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1T16:36:56.24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11061 2380 102 0,'4'-7'128'16,"-4"-2"-11"-16,0-3-52 0,0 0-28 15,0 0-12-15,0 0-4 16,0 0-7-16,0-6 0 16,-9 3 4-16,0-2-2 15,9 1-1-15,-11-1 6 0,3 3-9 16,-4-1 0-16,0 4 0 15,-5-2-7-15,4 2 0 16,-7 3-8-16,1-1 3 0,-5 1-3 16,-6 8 5-16,3 0-4 15,-6 0-2-15,1 0 4 16,-6 13 0-16,2 3 0 16,0 1-2-16,3 1 3 0,1 4-1 15,2 2 1 1,3 5-4-16,3-1 1 0,-1 8 0 15,1 9 3-15,-1 9 3 16,1 10-1-16,0 15 0 16,4 9 3-16,4 14-1 0,-1 17-1 15,2 6-2-15,1 14 3 16,3 3-4-16,11 5 0 16,-9 0 0-16,9 3 4 0,0-3 1 15,0-4-4-15,0-10 0 16,0-7 4-16,0-12-1 15,0-16 2-15,0-13-6 16,0-14 3-16,0-19-4 0,0-7 2 16,0-13-2-16,0-7-1 15,-8-6-14-15,-5-7-28 0,-2-12-47 16,-5 0-77-16,-13-2-22 16</inkml:trace>
  <inkml:trace contextRef="#ctx0" brushRef="#br0" timeOffset="327.45">9846 3810 206 0,'-15'-9'185'16,"1"1"-59"-16,14 8-53 0,-8 0-34 15,8 0-14-15,0 0-7 16,0 0-4-16,8-5-4 0,13-2-4 16,21-2-2-16,17 2-1 15,23-5 1-15,8 0-4 16,7 0 0-16,-4-6 0 0,-8 3-1 16,-9 2 3-1,-14 2 0-15,-12 2-2 0,-15 1-3 16,-10 4-2-16,-4 4-7 15,-10 0-18-15,-3-4-19 0,-3 0-34 16,-5 4-51-16,0 0-26 16</inkml:trace>
  <inkml:trace contextRef="#ctx0" brushRef="#br0" timeOffset="780.52">10641 3647 17 0,'0'0'52'15,"0"0"74"-15,0 0 45 0,0 0-56 16,5 0-37-16,-5 0-40 16,0 0-17-16,0 13-6 15,0 2-2-15,3 13-3 16,6 13 14-16,-4 12-10 0,3 11 1 16,-5 16-7-16,6 1-6 15,3-4 2-15,0-4 3 16,4-13-4-16,6-10-1 0,0-8-7 15,4-15 5-15,2-10-8 16,5-5-8-16,-6-12-6 0,3-9 5 16,-6-11 12-1,-5-7 1-15,1-15 6 0,-2-8-3 16,-10-2 12-16,0 0-3 16,-8 2 16-16,0 15 14 0,0 5 10 15,0 10-2-15,0 8-10 16,0 3-14-16,0 6 0 15,0 3-12-15,-8 0-5 0,8 12-2 16,0 0-10-16,0 4 5 16,0 13 3-16,0 7-1 0,0 9 2 15,8 8-2-15,3 3-5 16,1 6 3-16,1-9-15 16,4-4-51-16,-1-9-65 15,-5-11-57-15,2-5-44 0</inkml:trace>
  <inkml:trace contextRef="#ctx0" brushRef="#br0" timeOffset="1229.73">11231 3960 342 0,'9'-45'264'16,"-6"9"-112"-16,2 3-83 15,3 9-36-15,-5 7-17 16,0 5-4-16,3 5 2 15,-6 7-9-15,0 0 4 0,0 7-9 16,4 10 2-16,4 6-5 16,-4 16 8-16,4 4-1 15,0 6 2-15,5 4-2 0,-7 1 2 16,2-6-4-16,-2-8 0 16,-3-6 0-16,-3-6-3 15,0-8 1-15,0-4 1 0,0-7 2 16,0-9 0-16,0 0-1 15,0 0 3-15,0-4-4 0,5-9-13 16,3-8-7 0,0-10-7-16,5-15 10 0,1-6 7 15,8-2 4-15,3 6 5 16,-1 4 0-16,0 6 0 16,0 6-5-16,-4 10 1 0,-4 11 12 15,1 11 0-15,-1 11-2 16,2 14 7-16,-7 8-3 15,4 12 2-15,-2 8-8 0,-4 8-1 16,-1 1-1-16,-8-2-4 16,0-3-66-16,4-3-96 0,-4-18-101 31</inkml:trace>
  <inkml:trace contextRef="#ctx0" brushRef="#br0" timeOffset="1844.09">11921 3976 323 0,'-9'-12'296'16,"9"1"-114"-16,-8 1-106 15,8 8-68-15,0-3-21 0,0-3 7 16,0 4 6-16,5-1 6 16,-5 1-7-16,3-4-11 15,3 1-3-15,-6-2 12 0,0-3 1 16,0-10-8-16,0-2-13 15,0-8 0-15,0 3 13 16,0 6 15-16,-9 3 4 16,-4 10-5-16,2 10-4 0,-5 13-3 15,0 15 7-15,-9 17-7 16,0 22 7-16,-3 14 0 16,-1 9-1-16,9 2 1 0,12-6-4 15,8-10 3-15,17-10 2 16,16-13-3-16,15-16 1 0,21-14-3 15,20-23 0-15,13 0-1 16,6-20-14-16,7-16 2 16,-1-13-3-16,-9-21-2 15,-12-10 1-15,-16-17 7 0,-15-14 4 16,-13-16 6-16,-17-6 8 16,-12-3 9-16,-12 7 19 15,-8 11 7-15,0 12 4 0,-8 13-10 16,-3 14 5-16,-3 21-3 15,3 8-2-15,2 16-12 16,9 10-15-16,-7 12-7 0,7 5-5 16,0 7-5-16,0 7-1 15,0 17 8-15,0 22 6 16,0 23-4-16,0 28 4 0,0 25-2 16,0 17 2-1,0 3-6-15,11-9 0 0,5-9 1 16,6-15 2-16,2-19-3 15,3-17-15-15,-2-15-37 0,0-15-57 16,-4-10-33-16,-7-12-23 16,-6-9-57-16</inkml:trace>
  <inkml:trace contextRef="#ctx0" brushRef="#br0" timeOffset="2227.71">12526 4000 357 0,'-40'-7'256'16,"12"2"-84"-16,7 2-91 16,8 3-59-16,13 0-29 0,8-4-12 15,14-5 14-15,21-6 1 16,28-6-1-16,18-8 0 16,20-4-21-16,13-3-22 0,4-5-20 15,-4 4 4-15,-4 1 17 16,-18 3 22-16,-18 5 14 15,-22 3 20-15,-14 9 26 0,-19 4 22 16,-10 5 9-16,-4 7 5 16,-9 0-11-16,-4 0-20 15,0 0-9-15,0 0-4 16,0 12-10-16,0 0-12 0,0 4 2 16,-12 16 13-16,4 17 2 15,-1 20 4-15,-4 21-3 16,2 12-8-16,3 7-9 0,8 1 1 15,-8-8-4-15,8-12-5 16,0-20-23-16,0-23-89 16,0-14-66-16,0-21-56 0,-8-24-30 15</inkml:trace>
  <inkml:trace contextRef="#ctx0" brushRef="#br0" timeOffset="2368.19">13518 3390 415 0,'-14'-81'331'0,"3"19"-83"0,2 19-128 16,9 10-94-16,0 9-49 16,0 7 4-16,0 5 1 15,0 3-46-15,0 9-89 0,0 0-56 16,4 0-74-16</inkml:trace>
  <inkml:trace contextRef="#ctx0" brushRef="#br0" timeOffset="2710.13">13923 3655 275 0,'5'0'207'0,"-5"0"-69"0,0 8-72 16,0 4-36-16,0 4-19 16,-8 9-4-16,-1 3-3 15,1 14 0-15,0 10 2 0,8 13 2 16,0 8-4-16,3 5 1 15,13-4-5-15,9-9 6 16,0-9-3-16,4-15-10 0,-1-13 3 16,1-11 0-16,-1-17-2 15,1-11-2-15,-7-23 4 16,-5-12 5-16,-9-15 9 16,-8-11 19-16,-11-6 32 0,-11 2 5 15,-5 2-5-15,-12 5-29 16,-3 4-15-16,5 12-25 0,5 17-38 15,-1 10-50-15,-4 23-62 16,-4 15-45-16,-3 17-35 16</inkml:trace>
  <inkml:trace contextRef="#ctx0" brushRef="#br0" timeOffset="3176.19">14330 3760 602 0,'31'-44'238'0,"-6"3"-111"16,-2 9-69-16,2 6-35 15,-3 8-9-15,-7 1 3 0,-6 9-2 16,-1 8 0-16,-5 0-14 16,2 15-1-16,4 13 8 0,2 18-1 15,5 10 5-15,5 18-1 16,-1 12-2-16,-1 7-3 15,-1-4-2-15,-6-3 2 16,-2-17-10-16,-10-19 7 0,0-15 4 16,0-12-2-16,0-12-5 15,0-11-8-15,0-17-22 16,-10-16-4-16,10-20 5 0,0-28 3 16,0-25 13-16,16-20 3 15,12-5 9-15,9 10 5 0,4 20 8 16,-6 23 3-16,-1 18-9 15,-6 18-5-15,0 17 13 16,1 13 2-16,-1 12 8 0,0 21-4 16,4 20-2-1,1 15 12-15,0 23-1 16,-1 9-11-16,-3 7-9 0,-4-2 1 16,-5-8-5-16,-4-7-7 0,-4-13-55 15,-3-14-73-15,-5-9-101 16,-4-9-74-16</inkml:trace>
  <inkml:trace contextRef="#ctx0" brushRef="#br0" timeOffset="5107.46">10524 6366 255 0,'0'-5'201'0,"0"-3"-45"0,0 4-57 15,0 1-42-15,0 3-30 0,0 0-17 16,0 0 0-16,4 0-1 16,1 0-8-16,3 0 1 15,3 12 5-15,11 5 4 16,2 11 7-16,4 13 5 0,4 11-6 15,5 5 0-15,-1 5-7 16,-3 2-3-16,-4-7-3 0,-6-7 4 16,-7-9-4-16,2-10-1 15,-7-6 0-15,-2-6 5 0,-6-6-5 16,-3-13 1-16,0 9 0 16,0-9-1-16,0 0 1 0,0 0-2 15,0 0 9 1,0-5 1-16,5-2 1 0,-2-6 11 15,2-12-15-15,3-15-6 16,4-17-1-16,4-20-2 0,0-17 1 16,9-16-6-16,4-8 10 15,4-4-3-15,3-1-4 0,-1 11 3 16,-2 10-4-16,-4 16 5 16,-9 21-2-16,-4 16 3 15,-3 12-7-15,-5 12-1 0,-5 9 7 16,-3 9-1-16,0 7-6 15,0 0 0-15,0 0-8 16,0 16 1-16,0 3-4 0,0 10-37 16,0 9-42-16,0 5-38 15,-7 6-68-15,7 1-42 16</inkml:trace>
  <inkml:trace contextRef="#ctx0" brushRef="#br0" timeOffset="5639.96">11601 6235 296 0,'0'-7'179'0,"0"-2"-56"0,0 1-57 16,0 0-35-16,0 0-17 15,0 3 0-15,-8 2 25 16,8 3-2-16,-12 0-9 15,3 0-14-15,1 0 4 0,-5 8-10 16,-2 8-2-16,-6 6-5 16,-6 9 4-16,-85 194 13 31,89-149-17-31,3-2 2 16,6-1 0-16,14-13-4 15,0-5-4-15,8-20-9 0,6-11-5 16,7-11 9-16,6-13-9 0,7-8-14 15,1-17-9-15,-2-14-3 16,4-19 13-16,-9-8 21 16,-7-7 6-16,-5-4 5 15,-8-4 14-15,-8 7 30 0,0 9 25 16,0 8 1-16,-11 14 10 16,2 9 0-16,-4 13-19 0,13 5-25 15,0 8-19-15,-9 8-10 16,9 0-8-16,-8 12-6 15,8 12 3-15,0 14 9 0,0 15-7 16,5 12 1-16,3 7-2 16,9 1 7-16,3-6-20 15,3-7-48-15,3-14-45 16,2-14-25-16,0-13-12 0,-4-19-26 16,5-3-35-16,-5-18-80 15</inkml:trace>
  <inkml:trace contextRef="#ctx0" brushRef="#br0" timeOffset="6137.92">11861 6383 164 0,'0'-42'228'16,"0"10"-73"-16,-8 7-44 16,8 9-48-16,0 9-31 15,-9-2-18-15,9 9 0 0,-8 0 5 16,8 0-5-16,0 16 0 16,0 7-5-16,0 16 1 15,8 14 3-15,1 11 3 16,3 5-5-16,0 4-1 0,-1 2-5 15,2-11 2-15,-5-11-6 16,4-7 4-16,-4-15-4 0,-8-6 5 16,0-13 4-16,0-12 3 15,0 0-3-15,0-17-10 0,0-15 1 16,-8-13-4-16,-4-15-3 16,4-17 3-16,8-13-2 0,0 0 3 15,0 9 6-15,8 15-8 16,4 13 4-16,9 13-3 15,6 12-1-15,15 7-1 16,9 16 1-16,6 5 7 0,0 21-5 16,-2 8 9-16,-7 7-11 15,-13 2 8-15,-5-3-4 0,-14-1 7 16,-8-6 3-16,-8-5-3 16,0-5 2-16,-8-2-1 15,-4-9-4-15,0-7 3 0,4 0-1 16,0 0 4-16,8 0 0 15,0-3-1-15,0-9-16 0,0-4-6 16,0-6-2-16,0 3-2 16,0-6-1-16,0-4-11 15,0 5-12-15,0 3-29 16,0 1-26-16,0 0-45 0,0 0-59 16</inkml:trace>
  <inkml:trace contextRef="#ctx0" brushRef="#br0" timeOffset="10730.97">11101 7986 24 0,'3'-3'34'0,"-3"-6"30"16,5 4 56-16,4-2 1 16,-6-6-48-16,2 6-22 0,-2-2-15 15,2 2-12-15,-5-3-7 16,0 7 4-16,0 3-5 15,0 0 3-15,0 0 6 0,0 0-2 16,0 0-1-16,0 0 1 16,-8 16-10-16,-6 1-3 0,3 11-2 15,-9 12 7-15,-5 22-1 16,-6 23 1-16,-11 22-7 16,-3 14-4-16,1 10-1 0,0-1-4 15,7-8 8-15,5-15-4 16,2-19-3-16,10-15 4 15,9-21-4-15,-2-11 0 0,13-12-4 16,0-12-8-16,0-6-28 16,0-11-25-16,0 0-12 0,0-7-16 15,0-9-57-15,0-14-9 16</inkml:trace>
  <inkml:trace contextRef="#ctx0" brushRef="#br0" timeOffset="11163.37">11161 7986 209 0,'0'-17'218'16,"0"2"-65"-16,0 7-56 15,0-1-51-15,0 1-27 16,0 5-13-16,0-2-1 0,0 0 1 16,0 5-4-16,0 0-5 15,0 0 1-15,0 0-2 16,5 0 6-16,4 21 1 0,-1 9 4 16,3 14 2-16,2 21 0 15,3 13 0-15,1 10-3 0,2 10-5 16,-2 4 0-16,3-8-2 15,-3-8 3-15,-3-10-2 0,3-14 0 16,-4-10 5 0,0-10-5-16,-7-15 0 0,2-6 5 15,-3-9-6-15,-5-12-1 16,0 0-6-16,0 0-25 16,0 0-27-16,0 0-23 0,-8 0-8 15,1-8-34-15,-5-12-70 16</inkml:trace>
  <inkml:trace contextRef="#ctx0" brushRef="#br0" timeOffset="11479.34">10996 8539 66 0,'-33'-3'183'0,"5"-2"-33"15,-1-3-64-15,4 5-27 16,5 3-18-16,5 0-19 0,7 0-2 15,8 0-8-15,0 0-1 16,0 0-5-16,0-5-7 0,8 5-3 16,7-4 4-16,10-3 0 15,11-3-1-15,13 3 3 16,8-6-2-16,3 1-3 0,2 1 4 16,-5 2-1-16,-8 1 0 15,-9-1 0-15,-12 7 2 0,-8 2 2 16,-2 0 4-16,-10 0-1 15,-2 0 0-15,-6-5 6 16,0 5-9-16,0-5-11 16,0 2-25-16,0-1-27 0,-6 4-39 15,-2-5-76-15</inkml:trace>
  <inkml:trace contextRef="#ctx0" brushRef="#br0" timeOffset="12077.18">11528 8349 78 0,'0'0'198'16,"0"7"-41"-16,0-7-63 0,0 9-38 15,0 3-31-15,0 4-11 16,0 9 3-16,0 11-1 0,0 9 2 16,8 7-10-1,1 9-4-15,-3 1 0 0,2 0-4 16,1-10 2-16,-5-7-2 15,1-9 0-15,3-7 3 0,-8-13 0 16,0-4 0-16,0-12 6 16,0 0 2-16,0 0-1 0,0 0 7 15,0-12-7-15,0-9 1 16,-13-8-4-16,0-14-15 0,13-14 2 16,0-9 0-16,0-3 1 15,9 5 1-15,4 7 4 16,2 11 0-16,10 9-6 15,8 9 1-15,7 8 4 0,1 8-1 16,-1 3-3-16,-4 9 1 16,-3 9 0-16,-4 7 0 0,-14 0 4 15,-2 0 4-15,-13 1 8 16,0 4-5-16,-8-5 5 16,-8-2-3-16,0 4-2 0,-1-6 1 15,4-3-3-15,1-9-4 16,12 0-3-16,-8 7 2 0,8-7-8 15,0 0-32-15,0 0-53 16,0 0-44-16,0-7-55 0</inkml:trace>
  <inkml:trace contextRef="#ctx0" brushRef="#br0" timeOffset="12311.19">12011 8410 62 0,'7'-13'156'0,"-2"5"-2"15,3 0-67-15,-5 4-32 0,3 4-19 16,-6 0-6-16,0 0-5 16,0 12 0-16,3 9 9 0,5 7 9 15,-3 8-3-15,1 13-10 16,4 5-15-16,2 6-1 16,-3 1-11-16,-2-4 4 15,-7-4-5-15,0-7-5 0,0-14-33 16,0-8-65-16,0-3-61 15,0-14-63-15</inkml:trace>
  <inkml:trace contextRef="#ctx0" brushRef="#br0" timeOffset="12484.14">11969 7824 297 0,'-11'-28'228'16,"3"6"-79"-16,8 6-77 15,-8 4-41-15,8 4-34 16,0 4-3-16,0-1 5 0,0 5-6 16,0 0-11-16,0 0-35 15,0 0-35-15,0 0-71 0,0 0-43 16</inkml:trace>
  <inkml:trace contextRef="#ctx0" brushRef="#br0" timeOffset="12894.61">12404 7799 53 0,'0'-8'175'16,"0"0"-3"-16,0 8-65 15,0 0-37-15,0 0-38 0,4 13-14 16,4 10 1-16,0 18 0 16,0 15-1-16,6 18-3 15,-2 16-4-15,0 11 1 0,-1 5-1 16,-3 4 1-16,6-8-3 15,-6-8-5-15,-1-13-1 0,-4-12-2 16,5-16 1-16,-2-13 2 16,-3-7-4-16,-3-4-4 0,0-9-7 15,0-7-37-15,0-13-25 16,0 0-13-16,-9-9-41 0,-2-7-27 16,-1-11 30-16</inkml:trace>
  <inkml:trace contextRef="#ctx0" brushRef="#br0" timeOffset="13071.17">12320 8271 82 0,'-17'-12'193'15,"5"4"-46"-15,0 4-59 16,12-4-33-16,0 8-28 16,0-4-15-16,0-5-9 0,12 6-3 15,8-7 0-15,13-1 5 0,11-1-8 16,10 3 3-16,7 1-5 15,-5-4-15-15,-4 0-37 0,-6 3-85 16,-10 2-32-16</inkml:trace>
  <inkml:trace contextRef="#ctx0" brushRef="#br0" timeOffset="13526.94">12704 7956 395 0,'0'-14'171'16,"0"1"-56"-16,0 5-64 16,0 0-25-16,0 8-14 15,0 0-4-15,0 0 9 0,0 16-4 16,0 9 16-16,5 19-1 16,7 21-5-16,1 17-1 15,-3 12 0-15,4 7-6 0,-3 1-4 16,-2-5-8-16,-4-7 3 15,-5-13-2-15,0-16-4 0,0-16 3 16,0-12-3-16,0-9 4 16,0-12-3-16,0-12 9 0,3 0-13 15,2-7-11-15,3-18 5 16,8-16 0-16,0-12 3 0,9-4 0 16,-1 9 6-16,1 6-8 15,-6 11 3-15,-2 10 0 0,-1 8 1 16,0 9 9-16,0 4-4 15,1 0 1-15,4 17 5 16,-2 4-3-16,6 3-2 16,-5-3 0-16,0-6-2 0,-3 2 0 15,3-1-3-15,-4-5-5 16,-4-1-14-16,0-10-59 0,1 0-68 16,-7 7-47-16,0-7-27 15</inkml:trace>
  <inkml:trace contextRef="#ctx0" brushRef="#br0" timeOffset="14390.84">13258 8381 204 0,'-12'-16'241'0,"-1"5"-108"16,4-3-65-16,9 5-47 0,-8 9-17 15,8 0-3-15,0 0 0 16,0 0 4-16,0 18 9 0,0 1-3 16,8 10 2-16,5 12 1 15,0 13-2-15,-2 2-2 0,1 4-2 16,1 2 0 0,-2-1 0-16,3-8-7 0,-7-8 2 15,1-10 4-15,1-6-7 16,-6-8 6-16,-3-13-1 0,0-8 4 15,0 0-5-15,0-12-13 16,0-17-3-16,0-11 9 0,0-13-9 16,0-16 3-16,0-16 4 15,5-6 0-15,3 10 7 0,0 8-2 16,1 13-3-16,-2 14 0 16,1 14 0-16,0 11 3 15,1 17-2-15,2 4 13 0,6 25 6 16,-1 16 15-16,5 16-1 15,-2 12-3-15,1 7-7 16,2 3-6-16,-6-6-7 0,-5-13 1 16,-3-11 1-16,-3-12-6 15,-2-12 2-15,-3-13-1 0,0-12 5 16,0 0-8-16,0 0-11 16,0-12-1-16,0-17-4 15,0-11 4-15,0-15-8 0,0-1 8 16,0-1 8-16,8 8-6 15,1 12 8-15,-4 13-6 0,3 12-2 16,-1 12 11-16,5 12 5 16,4 12 2-16,1 13-5 15,4 9 0-15,3-1-4 16,4-2 2-16,6-4-3 0,-3-12 1 16,2-10-3-16,-1-5 4 15,2-12-12-15,1-9-9 0,6-6-6 16,-1-11 3-16,-2-5 10 15,-7-11 7-15,-2-2-2 0,-10-6 3 16,3-1 4-16,-11-7 2 16,-3-3-2-16,-8-4-3 0,0 8 3 15,-8 8 8-15,0 13 2 16,-3 10-5-16,-3 11-1 16,0 7-2-16,-4 8 5 0,2 0 1 15,1 23 0-15,3 5-1 16,-1 15 8-16,13 14 0 15,0 6-8-15,4 7 1 0,14-1-1 16,8-3-4-16,11-6 1 16,13-6 1-16,13-13-11 0,10-13-1 15,9-11-34-15,3-17-38 16,8-9-34-16,1-14-45 0,0-19-40 16,-9-12-114-16</inkml:trace>
  <inkml:trace contextRef="#ctx0" brushRef="#br0" timeOffset="14658.75">15040 7652 326 0,'-21'-65'205'0,"2"12"-53"15,2 12-42-15,5 9-45 0,0 11-35 16,12 5-14-16,-8 8 6 16,8 8 8-16,0 0-6 0,0 0-8 15,0 24-8-15,0 13 12 16,0 24 8-16,0 30 19 15,0 26-7-15,3 18-5 0,5 7-9 16,1-4-14-16,0-7-7 16,2-13 0-16,1-20-5 15,1-18-3-15,-1-10-2 0,0-13-11 16,-4-17-17-16,0-11-33 16,-2-8-38-16,-6-9-36 0,0-12-22 15,-10-9-27-15,-2-11-10 16,-9-13-104-16</inkml:trace>
  <inkml:trace contextRef="#ctx0" brushRef="#br0" timeOffset="15040.87">14561 8385 271 0,'-24'-4'184'0,"3"4"-72"16,10-4-56-16,11 0-36 0,0-4-21 15,23-3-1-15,19-6-4 16,10-4 6-16,18-3 0 15,6 0-4-15,9-5 0 0,5 3 1 16,-1-2 0-16,-4 4-1 16,-7 0 4-16,-17 8-2 15,-13 4 7-15,-11 0 24 0,-14 2 15 16,-6 6 16-16,-6 1 20 16,-5 3-16-16,-6 0-2 0,0 0-7 15,0 0-16-15,0 0-14 16,0 0-14-16,0 0-3 0,0 7-10 15,0 5-3 1,0 10 4-16,4 6 6 0,0 21-2 16,4 12 5-16,0 11-2 15,2 10-3-15,-4-1 0 0,2-7-3 16,0-13-1-16,1-16 2 16,-1-9-15-16,-5-8-51 0,2-11-84 15,-5-8-46-15,0-9-56 16,0-16-187-16</inkml:trace>
  <inkml:trace contextRef="#ctx0" brushRef="#br0" timeOffset="15191.59">15353 7836 340 0,'-12'-45'255'16,"-1"12"-85"-16,13 9-72 0,-8 6-50 15,8 7-40-15,0-1-18 16,0 5-8-16,0 2-3 0,0 5-35 15,0 0-65-15,0-4-76 16,0 4-42-16</inkml:trace>
  <inkml:trace contextRef="#ctx0" brushRef="#br0" timeOffset="15607.89">16056 7962 383 0,'15'0'160'0,"-3"0"-77"16,1 0-48-16,-5 0-28 15,1 0-7-15,-6 0 0 0,-3 0 17 16,0-6-3-16,0 6-1 16,0 0-8-16,0-2-3 0,0-6 2 15,0-1-2-15,0-2-1 16,0-2 3-16,0 0 3 0,0 1 11 15,-12 1 19-15,-1 6 7 16,2 5 4-16,-1 0-7 16,-8 0-5-16,-10 26 4 15,-6 13-2-15,-11 19-12 0,-4 15-2 16,3 15-2-16,6 7 5 16,7 3 0-16,14-5-10 0,12-8 0 15,18-11 0-15,21-13-11 16,21-13 3-16,23-15 2 0,24-16-15 15,19-17-5-15,13-22-6 16,8-6-46-16,-2-12-58 16,-8-6-36-16,-16-1-4 15,-13-7 2-15,-22 1-36 0,-21 6 25 16</inkml:trace>
  <inkml:trace contextRef="#ctx0" brushRef="#br0" timeOffset="18801.27">11280 10401 60 0,'0'0'83'0,"0"0"31"16,0 0-9-16,0 0-45 15,0 0-27-15,0 0-16 16,0 0-2-16,0 0-2 0,0-9 0 16,-8-3 0-16,-2 1 8 15,4-7 3-15,-7 2 7 16,1-4 16-16,-1-1-3 0,2 4-6 15,-5 1 5-15,3 4 10 16,-4 5-4-16,-2 3-13 0,-2 4-20 16,1 0-9-16,0 8-4 15,-5 7-3-15,0 6-1 0,2 8-2 16,-6 16-1-16,1 7 2 16,-1 10 6-16,5 7-8 15,7 5 3-15,9-5 1 0,8-5-5 16,0-3-2-16,13-8 0 15,7-9-3-15,9-7-16 16,4-9 9-16,7-11 4 0,13-5-4 16,4-12-8-16,8-8-17 15,8-9-11-15,7-6 3 0,7-10 9 16,-3-8 11-16,2-7 9 16,-9-1 11-16,-12 3 5 0,-13 2 3 15,-11-1 5-15,-12 8 2 16,-13 5 6-16,-12 3 7 15,-4 4 17-15,-8 5 2 0,-8 8-7 16,-1 5-1-16,-3 7-13 16,-4 0-3-16,-5 0-6 15,4 16-3-15,1 5-3 0,-1 4 0 16,6 2 2-16,3 9 1 16,4 5-2-16,12 0 0 0,4-1 1 15,11-2-3-15,10-5-5 16,3-5-4-16,4-8 4 15,5-8 1-15,5-12 2 0,-6 0-9 16,-1-8-4-16,-2-8 4 16,-4-8-2-16,-13-5 8 0,-7-8 5 15,-9 1 6-15,-17-5 5 16,-5 4 7-16,-1 5-2 0,-5 3-8 16,4 9-17-16,-6 3-11 15,-1 4-36-15,-2 6-37 16,1 3-64-16,0 4-35 0</inkml:trace>
  <inkml:trace contextRef="#ctx0" brushRef="#br0" timeOffset="19221.47">12227 10420 397 0,'19'0'171'0,"-7"-4"-80"15,1 4-49-15,-2 0-28 16,-2 0-7-16,-5 0-2 0,-4 13 10 16,4 2-4-16,3 11 5 15,7 10-8-15,2 16 1 0,4 5 0 16,-4 5-5-16,0-6-4 16,0-10 3-16,-4-11 0 0,-4-9 3 15,-3-9-2-15,-5-10-4 16,0-7 1-16,0 0-17 0,0-12-28 15,-8-12 11-15,0-18 7 16,8-11 9-16,0-16 5 16,0-4 12-16,3 3-2 15,10 14 4-15,4 11-4 0,1 13-1 16,12 13 0-16,-3 13 10 16,6 6-6-16,0 25 7 0,-1 12 0 15,6 8 6-15,-2 4-6 16,1 3-4-16,-6-3 1 0,2-5-9 15,-4-7 2-15,-4-9-28 16,-10-3-62-16,-2-5-85 0,-5-8-15 16</inkml:trace>
  <inkml:trace contextRef="#ctx0" brushRef="#br0" timeOffset="19950.88">13172 10319 287 0,'0'-32'156'16,"0"6"-54"-16,0 7-43 16,-12 7-25-16,12 3-12 0,-12 9-5 15,12 0 4-15,-12 9 3 16,4 7-3-16,-6 13-5 0,0 11-1 16,2 14-5-16,-2 9 4 15,3 15-3-15,11 3-3 16,0-1-5-16,0-1 0 15,3-10-4-15,5-12 4 0,6-12 2 16,-2-12-5-16,-1-14-11 16,6-6 1-16,3-13 4 0,0 0-12 15,5-8 0-15,-5-16 1 16,0-13 6-16,-3-16 8 0,-6-16-3 16,-3-16 6-16,-8-18 0 15,0-10-1-15,-8-12 4 0,-3-2 4 16,-6 4-3-16,0 17 15 15,2 17 10-15,-1 15 9 16,3 22-3-16,1 15-2 0,12 12-5 16,-8 9-11-16,0 9-6 15,8 7-3-15,0 15-6 16,0 18 0-16,0 20 5 0,0 24-9 16,0 18 3-16,12 14 0 15,4 4-1-15,8-2 5 16,4-14-2-16,6-15-11 0,2-13 4 15,5-21-12-15,3-11 5 16,5-18-13-16,41-19-93 16,-47-14 60-16,2-15 21 15,-3-8 16-15,-10-3 14 0,-7-5 13 16,-14 0 3-16,-3 0 13 16,-8 4 16-16,0 1 7 15,0 8 8-15,-11 4 9 16,11 6-11-16,-14 7-13 0,14 2-6 15,-8 7-12-15,8 0 0 16,0 6 2-16,0 0-6 0,0 0-1 16,0 12-10-16,0 5-3 15,0 7 3-15,0 13 0 0,0 11-3 16,0 9-6-16,8 8 8 16,6 1-2-16,0-2-6 15,0-7-8-15,-2-12-39 16,0-12-68-16,-4-8-52 0,0-14-36 15,0-11-28-15,-8-3-147 16</inkml:trace>
  <inkml:trace contextRef="#ctx0" brushRef="#br0" timeOffset="20095.3">13659 9944 404 0,'-20'-44'201'15,"-1"11"-62"-15,6 8-67 16,3 4-43-16,12 5-19 15,0 5-8-15,0 6-3 0,0 5-7 16,0 0-16-16,0 0-39 16,8 9-54-16,3 3-84 15,10 4-15-15</inkml:trace>
  <inkml:trace contextRef="#ctx0" brushRef="#br0" timeOffset="20398.59">14322 9786 225 0,'-10'-25'276'15,"2"5"-113"-15,0 3-83 16,8 1-64-16,0 4-31 0,0 8 10 16,0 4 12-16,0 0 22 15,-9 8-4-15,9 12-8 16,0 16-5-16,0 22-3 15,0 19-1-15,0 26 3 0,0 17-8 16,6 12-1-16,-3-7 1 16,5-2-5-16,0-14 6 0,-3-18-5 15,4-18 2-15,-5-12-9 16,4-20-21-16,0-14-53 0,-8-6-47 16,0-21-78-16,0 0 11 15</inkml:trace>
  <inkml:trace contextRef="#ctx0" brushRef="#br0" timeOffset="20764.8">14061 10444 395 0,'-24'-7'159'0,"8"-1"-76"16,16-1-58-16,4-3-39 16,26-4-25-16,17-5 5 0,19-4 13 15,18 2 8-15,14-6 0 16,3 5-9-16,6 3-11 0,-2 5-19 15,-12 2 9-15,-16-4 17 16,-12 2 17-16,-17 4 45 0,-11 3 38 16,-12 6-8-16,-14-1 3 15,-2 4 1-15,-9 0 7 16,0 0-16-16,0 0-1 16,-12 0 8-16,4 0 6 0,0 0 4 15,8 0-19-15,0 7-19 16,0 2-18-16,0 3-15 0,0 7 1 15,0 19 0-15,0 14-6 16,0 23 5-16,8 9-2 0,3 14-2 16,2-1-1-16,3-7-8 15,-2-14-6-15,0-14-28 0,0-12-64 16,-8-19-64-16,2-6-30 16,-8-12-55-16,0-18-203 15</inkml:trace>
  <inkml:trace contextRef="#ctx0" brushRef="#br0" timeOffset="20934.91">14915 9789 398 0,'-26'-48'318'0,"6"10"-98"16,4 14-106-16,10 3-58 0,6 9-50 16,0 10-25-1,0-3-12-15,0 5-5 0,0 0-37 16,0 0-40-16,0 7-12 0,6 14-18 15,2 4-56-15,3 3 19 16</inkml:trace>
  <inkml:trace contextRef="#ctx0" brushRef="#br0" timeOffset="21297.5">15376 9957 44 0,'22'0'136'0,"-10"0"61"16,-4 7-54-16,-8 0-41 15,0-7-26-15,0 15-25 16,-8-1-20-16,-4 7-5 0,-2 3-9 16,3 14 1-16,-1 10-1 15,4 13-8-15,8 8 1 16,0 9 3-16,0-4-5 16,8-1 3-16,7-8-8 0,7-13 2 15,2-7 0-15,3-11-2 16,7-11-2-16,-6-11-4 0,-3-12-6 15,-5 0-1-15,-8-7-5 16,-4-17 9-16,-5-18 3 0,-3-15 6 16,-14-9 0-16,-12-11 7 15,-2-7-1-15,-4 1-8 16,-6 10 2-16,7 15-8 16,2 14-31-16,4 11-25 0,6 9-21 15,2 7-23-15,5 15-35 16,0 2-36-16,4 0 26 0</inkml:trace>
  <inkml:trace contextRef="#ctx0" brushRef="#br0" timeOffset="21747.48">15734 9960 84 0,'41'-20'206'15,"-13"4"-58"-15,-7 6-53 16,-5 10-34-16,0 0-21 15,-4 22-12-15,1 13-3 16,-1 20 5-16,0 14 20 0,5 12-2 16,-4 9-12-16,-2-5-7 15,-4-7-11-15,1-13-5 0,-3-13-8 16,-5-15 9-16,0-13-4 16,0-7 0-16,0-17-3 0,0-4-10 15,-17-16-9-15,3-13-6 16,-4-20 12-16,2-24-13 0,8-25 9 15,8-25-2-15,3-3 4 16,6 9 14-16,3 14-4 16,6 26 2-16,0 20-4 15,6 25-2-15,8 19 6 0,7 17 10 16,4 20 0-16,8 20 4 16,0 16 2-16,2 15-10 0,-4 11 1 15,0 3-7-15,-8 1 3 16,-1-5-4-16,-1-8-3 15,-1-11-5-15,-3-10 2 0,6-12-15 16,5-6 3-16,6-13-10 16,7-6-24-16,5-2-39 0,0-13-17 15,6 0 2-15,-1-13-59 16,-4-11-24-16</inkml:trace>
  <inkml:trace contextRef="#ctx0" brushRef="#br0" timeOffset="23167">11398 12138 351 0,'0'-20'204'15,"0"4"-77"-15,0 4-67 16,0 3-35-16,0 1-19 16,0 3-2-16,3 5 3 0,-3 0 2 15,0 0 4-15,0 0-5 16,0 13 2-16,5 3 2 0,3 13 1 16,1 11-6-16,1 12 5 15,3 19-2-15,-1 10 1 16,1 5-6-16,-5-1 0 15,-4-4-4-15,-4-7 3 0,0-9-1 16,0-12-1-16,0-13 1 16,0-6-2-16,0-6 0 0,0-8 2 15,-12 1-1-15,12-5-2 16,0-4-8-16,0-12 2 0,0 0-4 16,0 7 4-16,0-7-4 15,-8 0 5-15,8 0-2 0,-8 0 10 16,8 0-5-16,0 0 4 15,0 0-1 1,-9 0 1-16,9 10 4 16,0-10 4-16,0 7 0 0,0-7-7 15,0 0 1-15,0 0-3 16,0 0-2-16,0 0-1 0,0 0-2 16,0 0-1-16,17 0 5 15,8 0-3-15,7-7 1 0,16-3 4 16,8-1-1-16,1-1 2 15,5 0-6-15,-9 2 3 0,-5-1 0 16,-7 3 4-16,-14-1-3 16,-1 6 4-16,-11-2 4 15,-2 5 5-15,-5 0 0 16,-4 0-2-16,-4 0-2 0,0 0-5 16,0 0-4-16,0 0-10 15,-9 0-25-15,9 0-55 0,0 0-48 16,0 0-34-16,0-4-37 15</inkml:trace>
  <inkml:trace contextRef="#ctx0" brushRef="#br0" timeOffset="23592.69">12368 12651 277 0,'4'-17'228'0,"-4"5"-93"0,0 0-77 16,0 0-45-16,-12 0-24 15,0 4 11-15,0-1 24 0,-1 5 19 16,1 4 3-16,4 0-7 16,8 0-16-16,-12 13-7 0,3 3-4 15,9 5-5-15,-8 7 3 16,8 8-4-16,-8 7 0 0,8 0-8 16,0 2 2-16,8-5 3 15,0-2-3-15,5-10 4 16,3-8-3-16,4-3-2 15,9-17-7-15,4 0 2 0,-2-9-2 16,6-1-13-16,-4-13 5 16,-6-4 10-16,-2-7 3 0,-12-6 11 15,-13-1-8-15,0-4 7 16,-16-4-3-16,-9 3 8 0,-7 3-3 16,-4 1-8-16,-1 7-11 15,-4 5-1-15,0 10 1 0,5 4 2 16,-1 8-13-16,6 1-26 15,2 7-21-15,7 0-13 0,8 0-1 16,1 15-33-16,13 5-37 16,0 3 7-16</inkml:trace>
  <inkml:trace contextRef="#ctx0" brushRef="#br0" timeOffset="24010.04">13014 12430 329 0,'27'-19'217'16,"-10"6"-68"-16,-4 5-64 0,-5 0-45 15,-8 8-17-15,0 0 0 16,0 0 27-16,0 8-2 0,-13 4-8 16,5 4-14-16,-4 5-17 15,-1 7-3-15,7 9-2 16,6 3 1-16,0-2 5 0,0-3-8 15,4-1 1-15,6-6 6 16,12-7-7-16,3-4 0 0,-2-5 4 16,5-12-14-16,-3 0 4 15,-4 0 4-15,-5 0 0 16,-1-7-2-16,-7-6 3 0,-8-5 6 16,0-1-8-16,-8-10 11 15,-4-4 2-15,-4 1-1 0,-4-5 7 16,0 5-8-16,0 2-6 15,3 10-5-15,-3 4-8 16,0 3-8-16,3 5-6 0,1 8-13 16,0 0-4-16,3 0-36 15,2 0-36-15,-3 8-21 0,6 1-8 16,8-1-38-16,0 4 8 16</inkml:trace>
  <inkml:trace contextRef="#ctx0" brushRef="#br0" timeOffset="24325.86">13501 12292 297 0,'11'-7'240'16,"-1"2"-83"-16,-2 5-64 0,-8 0-46 16,0 0-25-16,0 0-11 15,0 0 9-15,0 0 10 0,0 9-9 16,0 3-12-16,0 8 1 15,0 13 2-15,8 15 13 0,0 25 2 16,-1 17 9-16,6 8-3 16,-5 8 0-16,4-3-10 15,1-2-3-15,-6-13-10 16,2-9-8-16,-1-18 2 0,0-15 0 16,-5-15-5-16,-3-7-13 15,0-10-38-15,0-14-71 0,0 0-20 16,0-17-20-16,-11-12 22 15,-6-16-20-15,2-17 12 0,-7-15 37 16</inkml:trace>
  <inkml:trace contextRef="#ctx0" brushRef="#br0" timeOffset="24708.37">13476 12659 19 0,'-19'-77'83'0,"-2"4"101"16,4 7-34-16,1 9-61 0,1 13-29 16,2 6-11-16,6 10-16 15,7 8 0-15,0 4 1 16,0 4-1-16,0 0-9 0,0 3-11 15,7 1-9-15,13-1 4 16,10 5 0-16,15 4-4 16,15 0 5-16,9 0-4 0,-1 21 2 15,2 4 3-15,-6 4-1 16,-2-1-6-16,-11 4 11 0,-9-4-3 16,-13 1 5-16,-13-1 16 15,-13-4 18-15,-3 5 3 0,-24-2-6 16,-12 0 3-16,-10 1-8 15,-3 0-10-15,1-3 1 16,0-2-12-16,3-1 2 0,4-2-8 16,8-7-1-16,5-1-5 15,8-12-4-15,8 0 1 16,-1 0-12-16,13 0 10 0,0 0-3 16,0 0-12-1,0 0-1-15,0 0-7 0,0 0-10 16,0 0-24-16,0-5-18 15,0 5-21-15,0 0-24 0,0-4-30 16,5 1-12 0,-5-2-41-16,0 5-5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7:14:43.75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7727 3040 293 0,'-16'-17'205'16,"3"1"-42"-16,1 1-43 0,-1 2-17 15,5 1 14-15,8 9 12 16,-8-2 1-16,8 5-22 16,-8 0-10-16,8 0-24 15,-8 0-29-15,8 0-22 16,0 0-21-16,0 13-6 0,0 15 8 15,0 21 1-15,0 16-10 16,0 15 1-16,0 6 2 16,0 4 2-16,-8-9-1 15,8-7-38-15,-9-10-51 16,9-10-83-16,0-14-77 16,0-16-21-16,-16-24-66 0</inkml:trace>
  <inkml:trace contextRef="#ctx0" brushRef="#br0" timeOffset="204.88">7101 2567 606 0,'-37'-44'272'0,"4"3"-128"16,9 13-100-16,8 3-43 15,8 9-19-15,8 4-28 16,8 3-18-16,13 9-46 15,15 0-12-15,17 12-41 16,7 5-82-16</inkml:trace>
  <inkml:trace contextRef="#ctx0" brushRef="#br0" timeOffset="446.81">8539 2064 287 0,'0'-54'208'16,"-22"6"-38"-16,0 3-31 16,-3 7-22-16,1 14-25 0,7 8-26 15,4 9-40-15,2 7-12 16,11 11-15-16,0 30 1 16,3 37 6-16,13 27-2 15,6 30 3-15,5 20-4 16,11 11-5-16,-3 4 2 15,7 6-2-15,-2-1-22 0,-4-3-72 16,1-10-74-16,-9-15-71 16,-11-25-54-16</inkml:trace>
  <inkml:trace contextRef="#ctx0" brushRef="#br0" timeOffset="611.79">8351 3444 784 0,'-35'-54'228'0,"10"13"-116"0,17 5-91 16,13-5-17-16,23 1-2 16,15-2-2-16,22-1-5 15,9 2-64-15,7 13-84 0,1 7-68 16,-9 21-92 0</inkml:trace>
  <inkml:trace contextRef="#ctx0" brushRef="#br0" timeOffset="1711.97">8071 5038 521 0,'-52'74'244'16,"11"-20"-113"-16,17-23-68 16,13-4-35-16,11-17-12 0,15-10-2 15,18-3 2 1,19-15-6-16,18-13-4 0,10-14 1 15,7-9-5-15,-8-10-10 16,-9-5-17-16,-13-2 0 0,-21-1 2 16,-15 2 4-16,-21 9-3 15,-21 9 16-15,-12 15 32 16,-10 13-13-16,-10 12 4 0,-9 12 2 16,2 31 8-16,-2 24 3 15,5 16-6-15,10 24-5 16,13 14-5-16,19 17-7 15,22 14-3-15,23-6 0 16,13-12-2-16,14-19-2 0,13-28 3 16,7-22-4-16,4-24 1 15,1-29-10-15,-6-29-2 0,1-28-12 16,-12-19-7-16,-17-26-57 16,-6-20 8-16,-18-17 41 15,-8-11 18-15,-16-14 15 0,0-3 26 16,-8 9 27-16,-3 15 21 15,-6 25 20-15,5 25 19 16,0 18-19-16,12 28-41 0,-8 15-31 16,8 15-19-16,0 17 4 15,8 40 1-15,7 29 3 16,14 29 2-16,7 25-1 16,12 8-1-16,6 2 0 15,4-3-6-15,-1-10 2 16,0-19 3-16,0-16-6 0,-5-16 3 15,-3-16-3-15,-6-13 2 0,-1-11-27 16,-10-12-3-16,-5-17 5 16,3-17-16-16,-6-19-34 15,-7-26 12-15,-6-16 21 0,-11-19 20 16,0-7 18-16,-16-8 19 16,-4 7 15-16,4 7 22 15,0 13 5-15,2 16 1 16,3 13 12-16,3 14-11 15,8 14-21-15,0 6-17 0,0 11-15 16,0 11-9-16,11 0-2 16,14 28 10-16,12 13 3 15,12 12-6-15,12 12 6 0,-1 9-8 16,2 7 0-16,-11 0 0 16,-4 0-8-16,-7-3-8 0,-8-9-9 15,-12-12-21-15,-4-17 14 16,-4-10 16-16,1-20 4 15,-4-12-33-15,-1-24-47 16,-4-18-15-16,4-14 15 0,0-6 47 16,-1 11 41-16,-7 9 20 15,5 10-4-15,-2 10-8 16,5 8-3-16,0 9 3 0,6 7 8 16,1 0 12-16,5 0-14 15,10 0-3-15,2 0-3 16,7 0 1-16,4 0-4 0,1-13-7 15,-4-15-6-15,1-14-15 16,-5-15-1-16,-3-12 6 0,-12-5 13 16,-13-2 21-16,-8 6 49 15,-13 18 51-15,-3 15-4 16,-1 12-16-16,1 13-34 16,-4 12-25-16,4 12-13 15,0 13-8-15,0 15 0 0,7 17-7 16,9 9-7-16,0 3 2 15,9 0 2-15,7 5 4 0,8 0-9 16,4 2-9-16,9 5-82 16,-1 1-102-16,6-6-66 15,-7-2-72-15</inkml:trace>
  <inkml:trace contextRef="#ctx0" brushRef="#br0" timeOffset="2294.46">11861 4358 694 0,'12'-117'286'0,"-12"-23"-136"15,0-30-87-15,-20-25-41 0,-8-28-5 16,-14-29 16-16,-6-33-9 15,-14-38-6 1,-15-14-11-16,-20-1 3 0,-28 16-5 16,-34 24 6-16,-48 35-2 15,-53 35-5-15,-40 44-4 16,-37 54 0-16,-38 52-9 16,-43 59 5-16,-24 47 6 15,4 46-3-15,3 39-6 16,-4 54 10-16,9 69 4 0,20 66 10 15,44 51 13-15,49 71 1 16,49 74-11-16,49 50 7 16,48 46-17-16,58 29-9 15,64-4 4 1,69-29 4-16,81-37 3 16,86-47-8-16,82-67 0 15,446 237 13-15,-268-444-4 16,35-78 3-16,30-71-3 15,23-83-4-15,18-87 5 0,-4-71-6 16,-9-69 3-16,-16-56-2 16,-29-59 1-16,-52-48-17 0,-67-30-41 15,-71-15-18-15,-73-16-1 16,-77-15 26-16,-72 11 15 0,-61 32 6 16,-70 49 7-16,-67 61-17 15,-56 68-50-15,-44 67-86 16,-19 64-37-16,-11 57-18 15,-2 43-79-15</inkml:trace>
  <inkml:trace contextRef="#ctx0" brushRef="#br0" timeOffset="3042.3">14265 7824 571 0,'-49'-74'212'0,"-5"1"-81"15,-1 7-69-15,-6 13-9 16,3 13 43-16,6 11 23 15,-2 8-7-15,3 18-22 0,-4 10-26 16,3 23-16-16,0 22 7 16,3 26 8-16,12 17 15 15,12 7-41-15,25-5-22 0,22-5-4 16,21-11-10-16,22-12-1 16,17-14-22-16,11-15 1 0,14-16 5 15,-2-7-8-15,0-5 5 16,-4 1 3-16,-11-2 10 15,-13 10-3-15,-12 3-2 16,-20 4 11-16,-14 10 0 0,-13 10 9 16,-18 9 12-16,-18 4 5 15,-10 1 6-15,-17 2-3 0,-7-2-13 16,-9-5-1-16,-2-5-15 16,-4-7-10-16,10-9-49 0,13-12-103 15,12-7-107-15,7-17-48 16,14-3 23-16,11-26-24 0</inkml:trace>
  <inkml:trace contextRef="#ctx0" brushRef="#br0" timeOffset="3492.44">14714 7916 371 0,'38'-52'349'0,"-11"17"-53"0,-5 8-77 15,-10 11-64-15,-4 9-37 16,-4 2-6-16,0 5-26 0,-4 0-37 15,8 25-15-15,5 12-18 16,6 8-7-16,6 3-7 16,2 2-2-16,11-11 5 15,47 11-25-15,-39-50-13 16,-1 0-17-16,-3-20-1 16,-4-17 7-16,-11-18 15 0,-6-8 15 15,-7-6 7-15,-8 3 21 0,-6 13 33 16,0 17 8-16,0 10 4 15,0 12-28-15,0 14-15 16,0 23-5-16,0 23-8 16,13 18 2-16,7 14-2 0,9-2-2 15,7-6-3-15,9-13 5 16,0-13-4-16,-2-19-12 0,3-25 10 16,-5-13-2-16,-9-18 15 15,-7-26-13-15,-11-21 10 16,-14-19-4-16,-8-12 17 0,-6-3 2 15,-11 7 8-15,1 16 22 16,-1 15 18-16,5 21-31 16,3 8-39-16,6 17-17 0,2 6-146 15,9 12-129-15,0 10-81 16,0 10 3-16,9 12-11 16</inkml:trace>
  <inkml:trace contextRef="#ctx0" brushRef="#br0" timeOffset="3692.78">15935 7197 824 0,'11'-17'501'16,"-4"5"-165"-16,-7-1-150 0,0 5-56 15,0 1-60-15,0 2-70 16,5 5 0 0,6 17 0-1,7 14 0-15,10 23 0 0,5 15 0 16,-1 8 0-16,4 5 0 15,-2-9 0-15,-8-7-88 0,0-12-366 16,-10-19-7-16,-8-14 22 16</inkml:trace>
  <inkml:trace contextRef="#ctx0" brushRef="#br0" timeOffset="3851.14">15579 6166 959 0,'-56'-102'346'15,"7"21"-154"-15,13 24-99 16,12 17-59-16,2 7-34 16,11 17-47-16,11 12-56 0,11 12-77 15,15 20-75-15,10 10-49 16,8 5-45-16</inkml:trace>
  <inkml:trace contextRef="#ctx0" brushRef="#br0" timeOffset="4090.56">16306 5893 600 0,'17'-20'417'0,"-4"5"-118"15,-5 7-138-15,-8 3-89 0,7 5-43 16,5 20-6-16,10 22 15 16,5 22 39-16,14 29-26 15,18 21-22-15,1 12-12 0,8 4-6 16,5 6-5-16,1-10-11 15,-5-8 2-15,-5-8-43 0,-8-13-75 16,-6-11-95-16,-13-13-55 16,-11-16 7-16,-4-17-8 0,-11-11-7 15</inkml:trace>
  <inkml:trace contextRef="#ctx0" brushRef="#br0" timeOffset="4240.04">16697 6858 580 0,'-29'-29'376'0,"6"5"-153"16,5 5-115-16,18 2-71 0,9-4-17 16,11 1-11-16,13-5 0 15,13-6-53-15,6-2-119 0,3-4-72 16,2-4-47-16,0 0-8 16</inkml:trace>
  <inkml:trace contextRef="#ctx0" brushRef="#br0" timeOffset="4590.1">17269 5800 617 0,'0'-28'449'16,"0"7"-154"-16,0 9-159 15,0 4-76-15,0 16-28 0,3 29 47 16,15 32 86-16,4 33-15 16,9 28-86-16,4 12-64 15,11 0 0-15,-2-12 0 0,1-15 0 16,-6-25 0-16,0-21 0 15,-12-20 0-15,-3-17 0 0,-3-32-14 16,-4-17-46-16,-1-31 5 16,1-33 19-16,-6-30 22 15,1-18 8-15,-3-6 20 16,-6 17 50-16,2 20 22 0,-5 29-65 16,0 20-21-16,3 17 0 15,10 23 0-15,11 30 0 0,12 29 0 16,10 26 0-16,7 22 0 15,3 16 0-15,1 11-14 0,-4 11-178 16,-1 2-66-16,-4-3-79 16,-2-1-19-16,-13 3-36 15</inkml:trace>
  <inkml:trace contextRef="#ctx0" brushRef="#br0" timeOffset="4956.01">17312 8955 423 0,'-48'40'435'15,"14"-2"-170"-15,5-15-130 16,7-6-84-16,6-4-19 0,10-13-1 16,6 0 7-16,0 0-4 15,0 0-19-15,3-5-17 16,5-8 2-16,0-3 3 0,0-3 5 15,-4-2 10-15,-4 0 26 16,0 6 33-16,-20 3 5 0,-9 12-7 16,-4 12 0-16,-6 16 34 15,-2 16-10-15,-1 22-99 16,6 15 0-16,8 13 0 0,15 6 0 16,13 3 0-16,17-6 0 15,12-11 0-15,11-13 0 0,8-11 0 16,9-22 0-16,8-12 0 15,10-15 0-15,2-13-104 16,7-20-216-16,6-18-27 0,3-14-29 16,-4-14 3-16</inkml:trace>
  <inkml:trace contextRef="#ctx0" brushRef="#br0" timeOffset="5538.8">18186 8622 448 0,'-23'-17'413'0,"-14"17"-105"15,-12 24-121-15,2 17-87 16,-4 20-25-16,8 8 4 0,5 5 34 16,11 0-17-16,5-5-46 15,14-10-21-15,8-5-18 0,8-9-13 16,10-14-32-16,4-8-34 16,8-13-57-16,2-13-34 15,10-17-9-15,-2-21-1 0,4-16 26 16,-6-16 48-16,-10-17 42 15,-12-9 37-15,-8 3 33 16,-8 10 54-16,0 17 56 0,0 20 23 16,-12 13-8-16,12 15-37 15,-9 21-12-15,9 24 2 0,0 21-11 16,9 16-26-16,12 14-22 16,6-3-10-16,10-3-16 15,7-8-10-15,5-8 5 0,-4-17-2 16,0-7-8-16,-2-17-22 15,-5-12-16-15,-6-17 1 0,-4-15 8 16,-3-20 10-16,-7-14 17 16,-10-15-5-16,-8-14 20 0,0 3 8 15,0 2 24-15,0 9 48 16,0 16 9-16,0 16-23 0,0 13-55 16,0 3-19-16,14 9 0 15,11 3 0-15,10 9 0 0,16 12 0 16,5 12 0-16,9 21 0 15,3 15 0-15,-3 13 0 16,-11 13 0-16,-10 0 0 16,-6-1 0-16,-11-9 0 0,-1-7 0 15,-14-7 0-15,-4-10 0 16,-5-11 0-16,-3-5 0 0,0-8 0 16,0-5 0-16,-11-11 0 15,-1-7-356 1,-5-13-145-16,-8-17 27 15</inkml:trace>
  <inkml:trace contextRef="#ctx0" brushRef="#br0" timeOffset="6271.35">17131 6643 100 0,'8'0'211'0,"1"0"-22"0,-6 0-34 15,3 0-29-15,-6 0-36 16,0 0-13-16,0 0 6 0,0 0-11 16,0 0-17-16,0-4-24 15,3-1-19-15,-3 1 3 0,0 4-8 16,0-3 10 0,0-2 20-16,0 1 22 0,0 1 4 15,0-2 18-15,0 1-3 16,0 4 13-16,0 0 4 0,0 0 25 15,-12 0-22-15,0 16-36 16,-2 1-39-16,3 8-23 0,3 2 0 16,8 6 0-1,0 1 0-15,3-6 0 0,13-5 0 0,6-3 0 16,10-3 0-16,4-5-22 16,10-12-102-16,2 0-84 15,-3-12-89-15,-5-5-56 0,-4-3-37 16</inkml:trace>
  <inkml:trace contextRef="#ctx0" brushRef="#br0" timeOffset="7285.52">19426 8454 132 0,'0'-3'296'0,"-8"-2"-38"16,0 5-74-16,8-4-86 15,0-4-46-15,3-3-21 0,13-11-13 16,9-2 0-16,9-13-7 15,5-4-10-15,5-7-1 16,7-9 1-16,42-74 6 16,-53 63-8-16,-9 2 4 15,3-105 58 1,-52 101 106 0,-6 55-79-16,-3 11 15 15,-6 4-22 1,-4 29-22-16,-3 19 0 0,3 18 4 0,4 20 9 15,13 14-15-15,9 6-24 16,11 1-19-16,4-14-3 0,12-8-4 16,8-16-4-16,8-16-1 15,10-13 4-15,9-11-22 0,11-16-6 16,10-13-21-16,15-20-19 16,6-14-39-16,1-11-57 0,-10-3-95 15,-5-1-35 1,-11 1 2-16,-11-5 4 0,-13 8 44 0</inkml:trace>
  <inkml:trace contextRef="#ctx0" brushRef="#br0" timeOffset="8744.85">16472 11132 264 0,'30'25'251'0,"-6"-5"-112"0,4-8-62 15,18-12-34-15,19 0-23 16,22-12 16-16,29-11 25 0,18-15 15 16,24-9 10-16,19-15 4 15,32-12-2-15,21-7 3 16,24-14 10-16,17-10-2 0,9-13-10 16,8-13-18-16,5-6-23 15,12-6-21-15,5-9-10 16,-8-2-4-16,-5-5-5 0,-14-7-4 15,-14-9 1-15,-21-5 4 16,-17-9-3-16,-20-16 4 0,-19-7-2 16,-23-11 7-16,-26-14-8 15,-31-5-3-15,-25-16 2 0,-30-11-2 16,-32-17 3-16,-25-6 0 16,-36 0 24-16,-26 7 13 15,-18 19 3-15,-23 26-9 0,-14 21-38 16,-22 21 0-16,-10 12 0 15,-19 16 0-15,-18 15 0 16,-23 12 0-16,-20 13 0 0,-29 14 0 16,-4 8 0-16,-15 20 0 15,-8 10 0-15,-18 13 0 16,-20 16 0-16,-17 16 0 0,-1 25 0 16,-1 16 0-16,2 20 0 15,-1 22 0-15,-1 19 0 16,5 9 0-16,21 10 0 0,21 14 0 15,21 8 0 1,19 4 0-16,10 4 0 0,14 9 0 16,7 7 0-16,-209 179 0 15,225-122 0-15,14 25 0 16,15 12 0-16,17 5 0 16,16-2 0-16,16-3 0 0,13-3 0 15,10-11 0-15,13-2 0 16,14-8 0-16,10-12 0 15,10-14 0-15,7-10 0 0,8-13 0 16,5-5 0-16,7-3 0 16,8-2 0-16,9 2 0 0,8 4 0 15,8 6 0-15,8 12 0 16,13 5 0-16,12 8 0 0,7 2 0 16,13-8 0-16,4-5 0 15,3-12 0-15,2-17 0 16,-2-11 0-16,2-12 0 15,-1-15 0-15,3-2 0 0,5-12 0 16,9-4 0-16,6-10 0 16,9-2 0-16,9-8 0 0,11-1 0 15,10-4 0-15,2-5 0 16,6-7 0-16,2-9 0 16,2-2 0-16,-4-2 0 0,-10-3 0 15,-8-5 0-15,-3-4 0 16,-8-4 0-16,-1-2 0 0,1-18 0 15,3 0 0-15,9 0 0 16,-2-14 0-16,7 0 0 0,3-12 0 16,4-6 0-16,-4-5 0 15,0 1 0-15,-4-2 0 16,-7-2 0-16,-7-1 0 0,-3 1 0 16,0-1 0-16,-6 0 0 15,-6 1 0-15,-4 3 0 0,-4 1 0 16,-5-2 0-16,-2 2 0 15,-6-2 0-15,-3 7 0 16,2-6 0-16,-7 5 0 0,-7 4 0 16,-1-2 0-16,-7 3 0 15,-4 2 0-15,-3 5 0 16,-12-2 0-16,-2 3 0 0,2-1 0 16,-6 1 0-16,5-4 0 15,-5 3 0-15,0 5 0 0,0-2 0 16,-4 5 0-16,-8 3 0 15,2 2 0-15,-10 2 0 0,0 1 0 32</inkml:trace>
  <inkml:trace contextRef="#ctx0" brushRef="#br0" timeOffset="9320.04">18022 10628 2047 0,'0'-4'0'0,"0"0"0"16</inkml:trace>
  <inkml:trace contextRef="#ctx0" brushRef="#br0" timeOffset="9751.81">18025 10620 2047 0,'5'0'0'31,"-2"0"0"-15,0 0 0-16</inkml:trace>
  <inkml:trace contextRef="#ctx0" brushRef="#br0" timeOffset="9968.12">18036 10615 2047 0,'0'-2'0'31</inkml:trace>
  <inkml:trace contextRef="#ctx0" brushRef="#br0" timeOffset="10046.33">18036 10607 2047 0,'0'-4'0'16</inkml:trace>
  <inkml:trace contextRef="#ctx0" brushRef="#br0" timeOffset="10346.89">18036 10603 1657 0,'8'0'-557'0,"12"10"56"16</inkml:trace>
  <inkml:trace contextRef="#ctx0" brushRef="#br0" timeOffset="12244.85">18816 12941 449 0,'-12'-5'306'0,"1"-3"-59"15,2 3-98-15,1 1-67 16,8 1-17-16,0-2-7 0,0 5 14 16,0 0-12-16,0 0-15 15,0 0-7-15,8 12 19 16,4 12 49-16,5 19-1 0,3 9-13 15,0 13-4-15,-4 8-60 0,1 1-28 16,0 2 0-16,-5 7 0 16,-6-2 0-16,2 0 0 0,-8-3 0 15,0-2 0-15,0-6 0 16,0-14 0-16,0-6 0 16,0-14 0-16,0-8 0 15,0-6 0-15,0-6 0 16,0-4 0-16,0-5 0 0,0 2 0 15,8-9 0 1,10 0 0-16,10 0 0 0,17 0 0 16,19-16 0-16,30-17 0 0,24-8 0 15,28-7 0-15,26-8 0 16,22-6 0-16,13 1 0 16,2 3 0-16,3 5 0 0,-13 4 0 15,-15 9 0-15,-21 4 0 16,-21 7 0-16,-25 8 0 0,-20 5 0 15,-23 4 0-15,-21 5 0 16,-13-4 0-16,-12 11 0 16,-12 0 0-16,-6 0 0 0,-7 0 0 15,-3-6 0 1,0-6 0-16,-13-12 0 16,2-14 0-16,-2-7 0 15,-4-12 0-15,3-7 0 16,-3-15 0-16,-4-9 0 15,5-13 0-15,1-10 0 0,-2-3 0 16,3 8 0-16,6 16 0 16,-3 14 0-16,4 14 0 0,7 17 0 15,-13 9 0-15,5 11 0 16,-5 4 0-16,-3 11 0 0,-4 0 0 16,-8 10 0-16,-9 0 0 15,-11 18 0-15,-18 5 0 0,-15 10 0 16,-17 7 0-16,-19 9 0 15,-18 4 0-15,-19 4 0 16,-12 5 0-16,-3-2 0 0,-7 1 0 16,1 1 0-16,9-5 0 15,3-5 0-15,8 2 0 16,9-10 0-16,12-1 0 0,19-8 0 16,11-2 0-16,24-9 0 15,18-8 0-15,19-4 0 0,9 0 0 16,12-12 0-16,22 9 0 15,17-9 0-15,9 0 0 16,2 0 0-16,5 0 0 16,96 0-74-1,-96 0-309 1,3 9-26-16,7-9 11 0,-1 10 26 16</inkml:trace>
  <inkml:trace contextRef="#ctx0" brushRef="#br0" timeOffset="13427.76">23763 11636 183 0,'-17'-31'311'0,"6"-7"-103"16,-2 3-81-16,5 1-62 0,8 2-18 16,0 8 17-16,0 3 56 15,0 6 19-15,0 2-28 0,3 13-23 16,10 13 27-16,0 15 14 15,4 25 2-15,0 27-10 16,9 23-33-16,-1 11-88 16,-5 7 0-16,0 2 0 0,1-9 0 15,-11-9 0-15,-1-10 0 16,-1-15 0-16,-8-10 0 0,0-9 0 16,0-16 0-16,0-9 0 15,0-11 0-15,0-9 0 0,0-5 0 16,8-11 0-16,14 0 0 15,13-7 0-15,19-9 0 16,19-8 0-16,23-9 0 16,23-8 0-16,15 1 0 0,12-1 0 15,9 4 0-15,3 1 0 16,-5 7 0-16,-6 1 0 0,-17 8 0 16,-20 3 0-16,-20 4 0 15,-21 6 0-15,-21 2 0 16,-14 2 0-16,-15 3 0 0,-7-4 0 15,-12-5 0-15,0-3 0 16,-7-8 0-16,-6-8 0 0,-4-12 0 16,1-18 0-16,0-15 0 15,0-21 0-15,-4-12 0 16,3-12 0-16,5-13 0 16,-1 1 0-16,1 1 0 0,1 6 0 15,11 5 0-15,-8 17 0 16,8 10 0-16,0 23 0 0,0 11 0 15,0 16 0-15,0 8 0 16,-8 14 0-16,8 2 0 16,-13 8 0-16,0 6 0 0,-4 3 0 15,0 0 0-15,-17 0 0 16,-6 12 0-16,-10 5 0 0,-10 2 0 16,-14 5 0-16,-10 10 0 15,-18-2 0-15,-20 9 0 16,-16-1 0-16,-12 10 0 0,-8-3 0 15,-5 6 0-15,3 1 0 16,11-6 0-16,10-3 0 16,15 1 0-16,16-11 0 0,21-7 0 15,18-6 0-15,16-6 0 16,17-4 0-16,10-5 0 0,9-7 0 16,31 0 0-1,2 0 0 1,0 0-263-16,0 0-127 15,1 0 29-15,-6 0 42 16,-3 9 22-16</inkml:trace>
  <inkml:trace contextRef="#ctx0" brushRef="#br0" timeOffset="14973.73">18499 12207 639 0,'-16'-85'370'16,"-7"3"-106"-16,-6 9-143 16,-2 9-88-16,-3 6-21 15,-2 14 6-15,3 10 29 16,1 6 63-16,4 10-21 0,7 7-32 16,-1 11-31-16,6 29 3 0,5 36 80 15,-1 41 14-15,12 52-123 16,0 47 0-16,8 38 0 15,7 44 0-15,6 42 0 16,4 28 0-16,-1 18 0 0,-4 8 0 16,4 4 0-16,2-2 0 15,-3 4 0-15,6-11 0 0,4-12 0 16,3-20 0-16,-1-17 0 16,7-16 0-16,3-16 0 0,1-15 0 15,-4-25 0-15,-2-29 0 16,-1-24 0-16,-7-21 0 15,-8-29 0-15,-7-23 0 16,-10-26 0-16,1-36 0 0,-2-69 0 16,-3 0 0-1,5 0 0 1,3 0 0-16,18 0 0 0,24 0 0 16,23 0 0-16,35 0 0 15,39-86 0-15,49-36 0 0,57-24 0 16,57-21 0-16,52-20 0 15,56-13 0-15,63-7 0 16,44-1 0-16,37 1 0 0,24-2 0 16,16 7 0-16,0 5 0 15,-1 7 0-15,-1 7 0 0,-23 12 0 16,-24 12 0 0,-28 12 0-16,-41 18 0 0,-49 15 0 15,-50 15 0-15,-66 18 0 16,-56 12 0-16,-63 15 0 15,-53 10 0-15,-54 9 0 0,-37-8 0 16,-42 0 0-16,-31-7 0 16,-26-7 0-16,-25-16 0 15,-25-17 0-15,-14-24 0 16,-15-34 0-16,-3-37 0 16,1-43 0-16,-1-41 0 0,0-44 0 15,4-50 0-15,13-44 0 0,10-32 0 16,20-26 0-1,19-20 0-15,30-19 0 0,13 3 0 16,13 17 0-16,8 11 0 16,-3 18 0-16,-5 24 0 15,0 39 0-15,-16 50 0 0,-18 45 0 16,-10 49 0-16,-8 36 0 16,-5 33 0-16,-5 32 0 15,-3 30 0-15,0 20 0 0,-8 23 0 16,-12 17 0-16,-17 17 0 15,-20 11 0-15,-25 17 0 16,-25 12 0-16,-32 28 0 16,-22 21 0-16,-23 12 0 0,-23 13 0 15,-366 117 0 1,268-73 0-16,-29 20 0 16,-31 20 0-16,-36 17 0 0,-24 14 0 15,-15 5 0-15,-13 6 0 16,-19 5 0-16,9-8 0 0,11 3 0 15,14-3 0-15,16-8 0 16,21-1 0-16,31-10 0 0,36-9 0 16,39-20 0-16,33-10 0 15,36-21 0-15,30-16 0 16,38-16 0-16,33-17 0 16,40-16 0-16,35-16 0 0,31-9 0 15,27-8 0-15,20-7 0 16,12-5 0-16,10-8 0 15,22 7 0 1,14 2 0-16,8 0 0 16,45-1-257-16,-30 4 32 15,-1-12 17-15,3 12 23 16,-2-12 37-16,-6 7 62 16,-10 2 43-16,-4-9 23 15,-8 8 38-15,-8-8 25 0,0 0 10 16,-8 0 20-16,0 0 17 15,0 0 16-15,0 0 5 0,0 0 8 16,0 0-15-16,0 0-7 16,0 0-6-16,0 0-20 0,0 0-17 15,0 0-11-15,0 0-25 16,0 0-12-16,0 0-4 16,0 0-7-16,0 21 2 0,9 24 11 15,-1 28 10-15,8 32 7 16,4 38-8-16,6 40-7 0,5 37-8 15,9 24-2-15,5 12 0 16,3 1-34-16,6-9-91 16,-1-17-113-16,-2-18-104 15,6-18-31-15,5-19-27 0</inkml:trace>
  <inkml:trace contextRef="#ctx0" brushRef="#br0" timeOffset="16371.26">22849 15131 501 0,'-25'-41'322'15,"2"8"-102"-15,-2 4-131 0,3 1-100 16,8 6-6-16,2 6 14 15,12 4 40-15,0 5 28 0,0 3 0 16,0 4 8-16,0 0-5 16,0 0 65-16,0 23 88 0,9 15 33 15,2 10-224-15,0 18-30 16,6 14 0-16,-1 10 0 0,3 1 0 16,3-1 0-16,-3-9 0 15,2-8 0-15,-4-8 0 16,-6-13 0-16,2-11 0 15,-5-9 0-15,0-7 0 0,-4-9 0 16,-4-4 0-16,4-12 0 16,4 0 0-16,9 0 0 0,6-7 0 15,11-9 0-15,13-9 0 16,18-12 0-16,25-4 0 0,16-6 0 16,16-6 0-16,12-1 0 15,8 6 0-15,9-2 0 16,-2 3 0-16,2 4 0 0,-5 2 0 15,-12 6 0-15,-20 6 0 16,-21 5 0-16,-19 3 0 0,-18 9 0 16,-18-1 0-16,-11 6 0 15,-7 2 0-15,-7 1 0 16,-9 0 0-16,-4-5 0 16,0 1 0-16,-9-3 0 0,-3-6 0 15,0-6 0-15,0-11 0 16,1-6 0-16,-3-5 0 15,2-5 0-15,1-6 0 0,-3-9 0 16,6-4 0-16,0-9 0 0,8 2 0 16,-7-3 0-16,-1 15 0 15,8 14 0-15,-8 10 0 0,8 11 0 16,0 10 0 0,0 2 0-16,-12 5 0 0,-2 3 0 15,-2 4 0-15,-2 5 0 16,-8 0 0-16,-10 14 0 0,-15 2 0 15,-9 4 0-15,-13 4 0 16,-17 5 0-16,-17 4 0 0,-17 3 0 16,-5 5 0-16,-14 3 0 15,-2 1 0-15,-7 5 0 16,-1-2 0-16,8-4 0 0,2-3 0 16,13-1 0-16,17-2 0 15,11-5 0-15,-45 11 0 16,99-28 0-16,14-7 0 15,15-9 0-15,7 0 0 16,40-9 0 0,-3 2 0-16,7-5 0 15,1 0 0-15,-1-1-278 16,1 6-213-16,-5-2 21 0,-2 0 74 16</inkml:trace>
  <inkml:trace contextRef="#ctx0" brushRef="#br0" timeOffset="18154.96">21080 11571 94 0,'0'0'259'16,"0"0"-48"-16,0 0-64 15,0 0-64-15,-8 0-40 0,8 0-8 16,0 0 8-16,0 0 1 15,0 8-7-15,0-8-2 16,0 0 7-16,0 0 15 16,0 0 1-16,0 0 5 0,0 0-3 15,0 0 5-15,0 0 0 16,0 0 4-16,0 0 14 0,0 0 15 16,0 0 18-16,0 0 21 15,-9 0-34-15,0-2-103 16,9-15 0-16,0-20 0 15,0-23 0-15,9-38 0 0,11-44 0 16,12-67 0 0,24-79 0-16,31-69 0 0,38-80 0 15,53-80 0-15,62-57 0 16,57-37 0-16,36-20 0 16,20 17-9-16,16 47 10 0,1 68-1 15,-16 62 4-15,-38 71-1 16,-47 65-2-16,-50 56-1 15,-49 57 0-15,-43 43 0 0,-36 32 0 16,-24 27 0-16,-23 20 0 16,-13 22 0-16,-9 11 0 15,-10 12 0-15,-4 8 0 16,1 7 0-16,-9 1 0 16</inkml:trace>
  <inkml:trace contextRef="#ctx0" brushRef="#br0" timeOffset="18216.15">25262 3857 2047 0</inkml:trace>
  <inkml:trace contextRef="#ctx0" brushRef="#br0" timeOffset="18398.18">25262 3857 1993 0,'0'10'-218'0,"0"-10"-59"15,0 7-71-15,3-7-18 0,-3 9-15 16</inkml:trace>
  <inkml:trace contextRef="#ctx0" brushRef="#br0" timeOffset="19554.84">25623 3109 82 0,'-13'13'214'0,"0"-13"-5"15,13 8-23-15,-8-8-38 16,8 0-22-16,0 0 6 16,0 0 13-16,0 0-15 15,0 0-28-15,0-8-32 0,8-8-29 16,10-9-9-16,10-7-22 15,4-10 0-15,1-1 1 16,-2 1 0-16,3 1 12 16,-6 10 25-16,-8 3 14 15,-3 2 3-15,-5 9 11 0,-4 5 3 16,-8 9-44 0,0 11-35-1,0 8 0-15,3 13 0 16,5 7 0-16,6 14 0 15,-3 6 0-15,7 1 0 0,-2-4 0 16,-1 0 0-16,-4-12 0 16,2-5 0-16,0 21 0 15,-8-37 0 1,-2-4 0-16,2 1 0 16,-2-5 0-16,-3-4 0 15,6-8 0-15,-3 0-66 16,0 0-195-16,-3 7-93 15,3-7-15-15,-3 13 1 0,0-3 57 16</inkml:trace>
  <inkml:trace contextRef="#ctx0" brushRef="#br0" timeOffset="19751.41">25915 3622 382 0,'-29'25'306'0,"9"-5"-26"16,4-8-102-16,7-5-48 0,9-7-7 15,0 0-34-15,0-7-35 16,25-12-15-16,21-14-14 16,22-8-15-16,13-9 0 0,7-2-5 15,2 3-17-15,-8 8-82 16,-9 8-150-16,-13 8-117 16,-14 14-52-16</inkml:trace>
  <inkml:trace contextRef="#ctx0" brushRef="#br0" timeOffset="20382.86">25818 10119 153 0,'-9'0'367'16,"1"7"-10"-16,8-7-33 0,-8 0-83 16,8 0-48-16,0 0 8 15,0-12 2-15,0-16-195 16,16-25-8-16,13-32 0 0,24-30 0 15,32-31 0-15,28-38 0 16,37-39 0-16,34-53 0 0,31-54 0 16,23-33 0-16,27-15 0 15,20 3 0-15,10 21 0 16,2 33 0-16,-12 36 0 0,-31 40 0 16,-30 42 0-1,-35 36 0-15,-39 29 0 0,-34 32 0 16,-26 24 0-16,-30 26 0 15,-15 15 0-15,-11 13 0 16,-14 11 0-16,-9 5 0 16,-8 5 0-16,-3 2 0 0,-9 13 0 47,-8 0-225-47,-8-8-419 15,-4 8 79-15</inkml:trace>
  <inkml:trace contextRef="#ctx0" brushRef="#br0" timeOffset="20881.81">29882 4905 778 0,'9'-5'458'16,"-9"1"-195"-16,0 1-125 15,0 3-13-15,0 0 104 16,0 0-173-16,-13 0-56 16,13-5 0-1,0 0 0 1,0-2 0-16,0-1 0 16,4-9 0-16,9-8 0 15,10-7 0-15,7 0 0 16,7-1 0-16,-2 9 0 15,-5 3 0-15,-7 9 0 0,1 8 0 16,2 4 0-16,-8 13 0 16,-2 14 0-16,-2 15 0 15,-6 15 0-15,-8 15 0 16,-12 11 0-16,-6-7 0 0,7-2 0 16,-1-12 0-16,12-18 0 15,0-8 0-15,0-8 0 16,12-11 0-16,21-8 0 15,24-9 0-15,23-16 0 16,22-17 0-16,25-15 0 16,10-9 0-16,5 0 0 0,9-2 0 15,-6 7 0-15,-6 7 0 16,-17 11 0 0,-17 10 0-16,-23 9-409 0,-30 15-239 15</inkml:trace>
  <inkml:trace contextRef="#ctx0" brushRef="#br0" timeOffset="21579.48">25411 13900 167 0,'-33'17'335'0,"6"-1"-40"16,3-4 12-16,3-12-57 16,4 12-58-1,4-12-8-15,13 0 20 0,5 0-91 0,20 0-113 16,20-16 0-16,32-20 0 16,41-28 0-16,49-31 0 15,48-27 0-15,44-30 0 0,29-26 0 16,22-30 0-16,12-24 0 15,12-16 0-15,8-11 0 16,2 4 0-16,-10 24 0 0,-17 23 0 16,-21 25 0-16,-24 33 0 15,-32 24 0-15,-29 28 0 16,-40 21 0-16,-33 20 0 0,-36 16 0 16,-29 16 0-16,-21 10 0 15,-21 3 0-15,-18 12 0 16,-26 0 0-16,-13 14 0 15,-24 4 0-15,-7-6 0 0,-3-12 0 16,4 0-388-16,2 0-278 16</inkml:trace>
  <inkml:trace contextRef="#ctx0" brushRef="#br0" timeOffset="21996.01">30597 10388 1039 0,'16'-13'756'16,"-2"1"-504"-16,-6 0-252 16,-2 0 0-16,-3 5 0 15,2-2 0-15,-5-3 0 16,0-5 0-16,0-7 0 0,0-8 0 16,9-14 0-16,11-7 0 15,16-3 0-15,18-1 0 16,11 7 0-16,9 10 0 15,2 11 0-15,-3 17 0 16,-4 12 0-16,-12 29 0 0,-13 18 0 16,-11 23 0-16,-12 15 0 15,-13 8 0-15,-8-13 0 16,0-10 0-16,-8-14 0 0,8-16 0 16,0-11 0-16,0-9 0 15,11-7 0-15,17-13 0 16,9 0 0-16,17 0 0 15,6 0 0-15,9 0 0 16,-1 7 0-16,48 34 0 16,-77-9 0-16,-21 13 0 15,-36 13 0-15,-34 11 0 16,-46 9-356-16,-56 10-427 16</inkml:trace>
  <inkml:trace contextRef="#ctx0" brushRef="#br0" timeOffset="22992.19">18227 7472 453 0,'-19'0'302'0,"5"0"-80"0,6 0-93 16,8 0-65-16,0 0 2 16,0 0-2-16,0-7-10 0,0-4-27 15,13-6-14-15,12-4-58 16,2-4-123-16,11-2-112 16,0-7-98-16</inkml:trace>
  <inkml:trace contextRef="#ctx0" brushRef="#br0" timeOffset="23165.43">18955 7399 585 0,'0'0'575'16,"-8"0"-225"-16,8 0-195 15,0 0-146-15,0 0-52 0,0 0-36 16,0-8-110-16,0-3-170 15,8-5-73-15</inkml:trace>
  <inkml:trace contextRef="#ctx0" brushRef="#br0" timeOffset="23319.87">19636 7596 392 0,'13'0'426'0,"-4"0"-171"15,-9 0-206-15,0-13-178 16,0 1-56-16,0-8-10 16,0-9-67-16</inkml:trace>
  <inkml:trace contextRef="#ctx0" brushRef="#br0" timeOffset="23459.84">19905 7427 605 0,'0'17'263'0,"-9"-7"-133"0,9-10-91 16,-7 0-47-16,7 0-40 16,0 0-94-16,-8 0-121 15</inkml:trace>
  <inkml:trace contextRef="#ctx0" brushRef="#br0" timeOffset="24106.36">20515 7273 548 0,'0'12'325'0,"0"-12"-100"16,3 0-100-16,5 0-58 0,0 0-34 15,5-17-12-15,3-11-12 16,4-13-3-16,5-6 5 0,-1-3-6 16,-5 6 31-16,3 2 36 15,-6 11 23-15,-3 5 11 0,-10 10-13 16,2 4-21-1,-2 9-26-15,0 3-20 0,-3 0-8 16,0 0-7-16,5 0-10 16,3 8 9-16,9 8 11 0,3 9 33 15,5 7-43-15,-2 8-11 16,6 6 0-16,-1 2 0 0,-3 0 0 16,4 1 0-16,-6 1 0 15,-2-1 0-15,-5-5 0 0,-3-3 0 16,-1-4 0-16,-4-5 0 15,0-3 0-15,-2-5 0 16,-1-8 0-16,0-4 0 0,-5-12-27 16,0 0-183-16,0 0-63 15,0 0-29-15,4 0-14 0,-4 0 11 16,0 0 17 0</inkml:trace>
  <inkml:trace contextRef="#ctx0" brushRef="#br0" timeOffset="24278.67">20866 7815 360 0,'-19'33'251'0,"3"-9"-34"0,2-8-45 16,3-4-42-1,11-12 138-15,0 0-181 0,16-15-32 16,13-14-21 0,11-12-18-16,5 0-2 0,1 1-23 15,-10-1-97-15,-4 6-123 16,-10-3-93-16,-11-3-47 0</inkml:trace>
  <inkml:trace contextRef="#ctx0" brushRef="#br0" timeOffset="24743.89">21201 6141 110 0,'-17'-20'168'15,"4"4"-18"-15,1 4-67 16,4 0-36-16,2 4-33 16,6-1-5-16,-9 7 0 0,9-3 0 15,0 5 2-15,0 0 0 16,0-5 7-16,0 2 15 0,0-1-1 15,0 4 6-15,0 0 2 16,0 0 5-16,0 0 2 16,0 0-6-16,0 0 17 0,0 0-5 15,0 0 5-15,0 0 10 16,0 0 5-16,0 0 1 16,0 0 2-16,0 17-4 15,0 11 42-15,4 21 67 0,4 15 10 16,3 14-77-16,9 11-114 15,9 1 0-15,7-9 0 0,15-4 0 16,0-11 0-16,10-14 0 16,8-11 0-16,8-13 0 0,5-11 0 15,0-17 0 1,-6-8-321-16,-3-17-129 0,-8-16-14 16,-17-16 62-16</inkml:trace>
  <inkml:trace contextRef="#ctx0" brushRef="#br0" timeOffset="24991.23">22353 4579 499 0,'-12'-85'252'0,"3"7"-107"16,9 9-69-16,9 4-23 15,11 4 14-15,22 3 5 0,18 2-5 16,30 6-10-16,23 10-14 15,22 20-4-15,10 20-14 16,2 25-6-16,-5 14-7 16,-4 19-7-16,-13 16-1 0,-15 7-1 15,-17 3-26-15,-20 7-87 16,-14-2-124-16,-24 5-59 16,-22-1-76-16</inkml:trace>
  <inkml:trace contextRef="#ctx0" brushRef="#br0" timeOffset="25406.93">21798 5935 174 0,'-29'8'322'0,"4"-8"-14"16,4 0-67-16,10 0-83 16,11 0-64-16,0-21-41 0,19-20-27 15,22-19-11-15,24-22-9 16,21-11-4-16,19-9-10 16,13 0-32-16,0 4-83 0,-7 1-65 15,-12 12-21-15,-9 6 17 16,-17 18-22-16,-16 17 25 0</inkml:trace>
  <inkml:trace contextRef="#ctx0" brushRef="#br0" timeOffset="25639.93">22207 5901 368 0,'-21'49'184'0,"9"-16"-64"0,12-16-52 16,0-17-28-16,25-24 11 15,10-17 13-15,24-16-11 16,9-16-14-16,19-13-14 0,9-8-16 16,10-5-6-16,3 3-3 15,-3 6-6-15,-11 4-26 0,-16 10-38 16,-13 7-47 0,-13 10-23-16,-13 10-50 0,-16 10-36 15</inkml:trace>
  <inkml:trace contextRef="#ctx0" brushRef="#br0" timeOffset="25963.02">22321 6008 373 0,'-48'44'263'15,"8"-11"-68"-15,10-9-68 16,13-7-25-16,5-17-11 15,12 0-28-15,20-21-30 0,20-15-12 16,31-21-5-16,18-12 25 16,21-12 24-16,7-5 12 0,2 1 6 15,-7 2-4-15,-9 12 2 16,-15 9-8-16,-18 17 7 16,-16 9-3-16,-18 10 15 0,-7 11-77 15,-10 2-15-15,-7 1 0 16,-1 9 0-16,-2 3 0 0</inkml:trace>
  <inkml:trace contextRef="#ctx0" brushRef="#br0" timeOffset="26038.95">23283 5325 1938 0,'0'0'-284'16,"0"0"-51"-16,-20 7-54 0,-11 10-20 15</inkml:trace>
  <inkml:trace contextRef="#ctx0" brushRef="#br0" timeOffset="27070.94">18581 9736 519 0,'-12'25'302'0,"-4"0"-112"0,2-6-86 15,3-3-58-15,11-4-6 16,0-12 9-16,0 0-8 15,0 0-19-15,0 0-12 0,0 0 2 16,0-4-5-16,0-4 7 16,0 1 4-16,-12-6 4 0,-8 6 27 15,-5 7 15-15,1 0-14 16,-6 20-22-16,8 8-15 16,1 4-8-16,8 8-3 0,13 6 3 15,21-1-5-15,14-9 3 16,14-3 2-16,13-12-7 15,3-9-7-15,4-12-33 0,0-17-12 16,-4-7 1-16,-8-9 8 16,-7-4 19-16,-10-2 15 0,-12-6 3 15,-13 4 13-15,-10 3 30 16,-5 10 13-16,0 9 0 0,0 4-3 16,0 8-19-1,0 4-13-15,0 3-16 0,0 0 0 16,0 0 9-16,8 0-6 15,9 0-4-15,4 0-18 0,6 0-16 16,10-5-20-16,0-7 0 16,3-8 4-16,-4-8 18 0,-7-5 16 15,-6 0 10-15,-1 4 11 16,-6 9-3-16,-3 4 5 0,-5 4 16 16,0 3 8-16,-5 2-4 15,-3 1 10-15,3 6-9 16,6 0-9-16,-1 0 3 0,8-6 2 15,5-7-12-15,12-3-2 16,3-7-3-16,8-6 6 16,1-9-9-16,5-2 1 0,2-5 0 15,-2-3 1-15,-6-2 4 16,-8 10 55-16,-8 6 63 16,-2 11 71-16,-12 2-35 0,-1 8-160 15,-9 7 0-15,1 6 0 47,-2 0-418-47,5 6-169 0,0 7-454 16</inkml:trace>
  <inkml:trace contextRef="#ctx0" brushRef="#br0" timeOffset="27553.94">20948 8154 841 0,'-17'-55'505'16,"-2"15"-170"-1,3 8-130-15,2 7-44 0,6 6-161 0,8 5 0 16,0 1 0-16,0 11 0 16,14 2 0-16,-3 13 0 15,7 3 0-15,-7 3 0 16,0 2 0-16,3-1 0 15,-6 0 0-15,-8 0 0 16,0-4 0-16,0-3 0 0,0 0 0 16,0-17 0-1,0-18 0 1,3-22 0-16,18-16 0 16,12-6 0-16,12-3 0 0,3 5 0 15,9 14 0-15,-6 14 0 16,-1 19 0-16,-5 17 0 15,-13 41 0-15,-10 27 0 16,-14 35 0-16,-8 19 0 0,-21 7 0 16,-8 7 0-16,4-15 0 15,2-11 0-15,6-21 0 0,5-20 0 16,4-12 0-16,8-16 0 16,8-8 0-16,8-16 0 0,9-17 0 15,11 0 0 1,9-17 0-16,12-11 0 0,20-18 0 15,16-6-45-15,9-12-591 16,8-15 11-16</inkml:trace>
  <inkml:trace contextRef="#ctx0" brushRef="#br0" timeOffset="27786.55">22618 7062 763 0,'-36'-36'534'0,"-10"7"-158"16,2 13-180-16,3 7-89 0,4 9-36 16,9 0-71-16,9 17 0 15,19 8 0-15,3 10 0 0,21 13 0 16,22 7 0-16,14 5 0 16,13 1 0-16,9-4 0 0,3-4-127 15,3-9-304-15,6-10-20 16,12-13 35-16,7-14 108 15</inkml:trace>
  <inkml:trace contextRef="#ctx0" brushRef="#br0" timeOffset="28105.06">24521 5601 647 0,'-7'-62'398'16,"7"2"-165"-16,16-5-115 0,20 0-59 0,18-4-10 16,11 2 56-1,8 3 11-15,1 8-24 0,-6 10-40 16,1 6-16-16,-8 7-21 16,-5 4-8-16,-6 8-7 0,-14 9-2 15,-6 5 6-15,-8 7-4 16,-1 0 1-16,-4 16 1 15,-3 13 4-15,3 11 2 0,-4 13-4 16,-2 13 4-16,-7 7-2 16,-4 4-11-16,0 4-31 15,-12 4-119-15,-8 5-137 0,-4 7-120 16,-14 1-59-16</inkml:trace>
  <inkml:trace contextRef="#ctx0" brushRef="#br0" timeOffset="28324.53">24100 6809 731 0,'-46'18'516'0,"10"-11"-168"15,12-7-186-15,8 0-103 16,8 0-35-16,8-18-22 0,19-9-10 15,24-14-53-15,12-7-123 16,19-9-107-16,3-9-77 16,0-3-30-16</inkml:trace>
  <inkml:trace contextRef="#ctx0" brushRef="#br0" timeOffset="28463.84">24574 6378 447 0,'-14'20'235'0,"0"-3"-112"15,14-5-86-15,0-12-42 16,0 0-4-16,5-9 0 0,15-6-46 16,8-10-59-16,7-7-78 15,3-10-26-15</inkml:trace>
  <inkml:trace contextRef="#ctx0" brushRef="#br0" timeOffset="28630.8">25163 5943 416 0,'39'-17'228'15,"-14"0"-77"-15,1 1-66 16,-3 1-4-16,2-5 34 16,-9 3 6-16,2 4-49 15,-2 2-33-15,-4-6-24 0,-1 6-9 16,-3-2-36-16,1 5-92 16,-9 4-113-16,0 4-75 0,-13 0 1 15</inkml:trace>
  <inkml:trace contextRef="#ctx0" brushRef="#br0" timeOffset="29555.84">19983 10757 310 0,'-9'0'388'0,"-3"-3"-103"0,-1 3-136 15,13 0-81-15,-8-4-32 16,8 0-6-16,0 2 1 0,0-4-15 16,0-3-26-16,0-3-23 15,-8-11-12-15,8-11 3 16,-12-6 8-16,-4-9 11 0,-5-3 16 15,-4-2 9-15,-2 9 33 16,-3 13 31-16,-1 13-4 0,2 10-24 16,2 20-15-16,2 19 13 15,4 18 9-15,10 13-10 0,11 8-6 16,11 0-12-16,18-3-4 0,11-9-5 16,16-14-10-16,9-13-20 15,9-22-19 1,7-16-28-16,1-22-31 0,-1-13-44 15,-8-18-7-15,-9-13 36 16,-10-4 48-16,-17-7 38 0,-17 0 25 16,-12 0 41-16,-8 7 26 15,0 14 25-15,-12 14 16 0,4 13-24 16,8 13-24-16,-8 12-21 16,8 7-13-16,0 5-8 0,0 17-8 15,11 2 3-15,9-2-6 16,9-5 5-16,7-12-8 0,10 0-15 15,6-12-28 1,5-17-25-16,3-11 9 0,2-8 7 16,-5-9 20-16,-10 0 22 15,-9 7 7-15,-10 14 18 0,-7 8 31 16,-5 2 22-16,-8 11 12 16,0 7-5-16,-8 8-30 0,0 0-25 15,0 16-9-15,3 0-2 16,6 1-33-16,-4-2-75 0,3 0-131 15,-5 0-109-15,5 0-361 16</inkml:trace>
  <inkml:trace contextRef="#ctx0" brushRef="#br0" timeOffset="29933.12">22324 9285 980 0,'-16'-16'442'0,"1"3"-227"16,-2 1-103-16,0-1-30 0,6 1 98 15,-3-1-144-15,14 2-36 16,0-5 0-16,14-9 0 0,19-11 0 16,18-14 0-16,23-12 0 15,20-6 0-15,15-14 0 0,19-7 0 16,178-101 0-1,-135 87 0-15,5 6 0 16,-7 3 0-16,-6 5 0 0,-13 12 0 16,-19 12 0-16,-26 15 0 15,-25 15 0-15,-18 5 0 16,-21 14 0-16,-17 4 0 0,-11 3 0 16,-30 9 0-1,-8 0 0-15,2 13 0 0,-2 0 0 16,5-2 0-16,-2 6-305 15,7-2-226-15,-1-1 30 16</inkml:trace>
  <inkml:trace contextRef="#ctx0" brushRef="#br0" timeOffset="30215.98">24923 7155 394 0,'-27'-36'435'15,"-15"12"-46"-15,-9 12-133 16,-10 12-104-16,-4 24-17 16,-1 21 33-16,10 19-50 0,7 26-118 15,16 20 0-15,22 12 0 16,27-2 0-16,27-7 0 0,27-16 0 15,20-19 0-15,18-29-148 16,16-30-300-16,1-31-30 16,-4-23 26-1</inkml:trace>
  <inkml:trace contextRef="#ctx0" brushRef="#br0" timeOffset="30398.85">25809 6390 506 0,'3'-191'291'15,"11"20"-58"-15,6 24-109 0,8 22-53 0,13 22-7 16,16 26 56 0,8 25-3-16,4 19-6 0,7 33-14 15,10 24 5-15,4 29-31 16,-2 25-34-16,-6 19-15 16,-14 18-15-16,-14 10-68 0,-18 10-190 15,-19 3-110-15,-17 0-41 16,-17-7-15-16</inkml:trace>
  <inkml:trace contextRef="#ctx0" brushRef="#br0" timeOffset="30765.7">25472 7375 535 0,'-39'-16'481'15,"6"-2"-96"-15,7 3-184 16,10 3-114-16,16-5-58 0,0-7-14 16,24-9-7-16,19-8-16 15,14-11-65-15,7 0-71 16,5-2-53-16,-9 6-8 16,-7 7 30-16,-12 8 60 0,-14 13 67 15,-14 12 38-15,-13 8 17 16,-21 11 24-16,-6 15 16 0,-12 3 19 15,8 3 5-15,3-7-6 16,8-6-21-16,3-7-22 0,17 1-15 16,6-13 1-16,8 0-8 15,19 0-39-15,10-19-73 16,14-15-51-16,10-7 3 0,2-4-28 16,-8-3 8-16,-4 6 45 15,-14 10-21-15</inkml:trace>
  <inkml:trace contextRef="#ctx0" brushRef="#br0" timeOffset="30847.92">26146 6758 27 0,'-16'19'41'0,"-8"13"-10"16,-6 5-16-16,3 0-17 16,-3-1-17-16,13-3-6 0,0-4 2 15,4-5 6-15,13-3 6 16</inkml:trace>
  <inkml:trace contextRef="#ctx0" brushRef="#br0" timeOffset="31017.18">26228 7049 99 0,'24'-4'191'0,"-3"-2"-27"16,-3 0-45-16,-2-1-39 15,1-5-35-15,1-5-20 16,4-3-11-16,8-10-11 16,7 2-2-16,3-5-20 0,-3-3-68 15,-5 0-103-15,-7-1-29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7:15:29.47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7624 3947 140 0,'-32'-6'221'0,"7"-4"-45"16,6 7-36-16,-1 3-21 15,3 0-8-15,5 0 11 16,12 0 2-16,-8 0 5 0,8 0 21 16,0-4-17-16,0-1-39 15,3 1-47-15,23 4-23 16,30 0 88-16,49-4 22 16,67-7-63-16,59-17-71 15,52-18 0-15,63-15 0 0,61-13 0 16,51-2 0-16,34-7 0 15,44 7 0-15,44 2 0 16,30 1 0-16,40 8 0 16,18 7 0-16,10 14 0 15,21 8 0-15,1 8 0 16,-7 3 0-16,6 8 0 0,-18 4 0 16,-31 1 0-16,-16 5 0 15,-25-5 0-15,-32-1 0 16,-31-2 0-16,-28-2 0 15,-18 1 0-15,-29-1 0 16,-37 0 0-16,-44 6 0 0,-40-2 0 16,-42 5 0-16,-36 4 0 15,-40 0 0-15,-34 4 0 16,-35 0 0-16,-38 0 0 16,-26 0 0-16,-28 0 0 15,-17 0 0-15,-13 0 0 16,-12 0 0-16,-13 0 0 0,-4 0 0 15,-9 0 0-15</inkml:trace>
  <inkml:trace contextRef="#ctx0" brushRef="#br0" timeOffset="1058.94">24566 2869 2047 0,'0'17'0'15,"0"19"0"-15,5 30 0 16,1 48 0-16,-6 60 0 15,0 59 0-15,0 46 0 0,-11 40 0 16,0 40 0-16,-6 39 0 16,0 25 0-16,10 5 0 0,7-4 0 15,0-5 0-15,7-5 0 16,7-15 0-16,2-12 0 16,-4-16 0-16,2-6 0 0,0 10 0 15,-2 4 0-15,2 3 0 16,-6-7 0-16,0-5 0 0,-7-7 0 15,4-5 0-15,-5-12 0 16,0-12 0-16,0-18 0 0,-11-14 0 16,-6-12 0-16,-7-17 0 15,0-13 0-15,-1-16 0 16,-4-19 0-16,1-18 0 0,4-24 0 16,-6-24 0-16,-1-20 0 15,-3-19 0-15,3-18 0 16,-2-16 0-16,1-12 0 0,0-13 0 15,2-9 0-15,3-7 0 16,3 3 0-16,-1 2 0 0,2 0 0 16,-3-3 0-16,7 3 0 15,-6-2 0-15,4 1 0 0,1 4 0 16,1 0 0 0,2 0 0-16,0 8 0 0,5 0 0 15,4 0 0-15,8 5 0 16,0 3 0-16,0 0 0 0,0 0 0 15,8-4 0-15,4-4 0 16,0-8 0-16,-4-8 0 16,1-5 0-16,-4-7 0 0,-2-10 0 15,-3 0 0-15,0-7 0 16,0-5 0-16,0-3 0 16,-20-8 0-16,-6 0 0 15,-7 0 0-15,-7 0 0 16,-2 0 0-16,-12-8 0 15,-11-3 0-15,-14-3 0 0,-12 2 0 16,-24-1 0-16,-24-2 0 16,-27 3 0-16,-33 0 0 0,-32 0 0 15,-25 7 0-15,-32 5 0 16,-33 9 0-16,-33 11 0 0,-25 13 0 16,-25 11 0-16,-22 17 0 15,-30 12 0-15,-21 13 0 0,-24 8 0 16,-10 11 0-16,-18 1 0 15,-6 9 0-15,3-1 0 16,4-5 0-16,8 0 0 16,12-1 0-16,21-16 0 0,24-11 0 15,13-7 0-15,8-8 0 16,15-2 0-16,29 0 0 16,25 7 0-16,28 2 0 15,26 4 0-15,28 1 0 0,27-4 0 16,25-1 0-16,19-8 0 15,21-4 0-15,21-8 0 0,14-4 0 16,14-5 0-16,9-2 0 16,2-2 0-16,6-4 0 15,-1-3 0-15,3-2 0 16,6-1 0-16,3-5 0 16,-1-6 0-16,9-1 0 0,10-10 0 15,7-8 0-15,10 7 0 16,11-7 0-16,10 0 0 15,7 8 0-15,9-8 0 0,7 0 0 16,1 0 0-16,10 0 0 16,7 0 0-16,5 0 0 15,3 0 0-15,6 0 0 0,2 0 0 32</inkml:trace>
  <inkml:trace contextRef="#ctx0" brushRef="#br0" timeOffset="2118.12">7844 18769 2047 0,'0'-7'0'0,"0"-1"0"16,-8-5 0-16,0-11 0 16,-3-17 0-16,-10-24 0 15,-4-29 0-15,-7-42 0 16,-9-37 0-16,-11-48 0 0,-13-56 0 15,-8-56 0-15,-6-54 0 16,-1-24 0-16,-1-16 0 16,-1-9 0-16,9-12 0 15,8-1 0-15,13 19 0 16,16 15 0-16,11 16 0 16,7 13 0-16,7 2 0 15,3 18 0-15,0 19 0 0,-1 19 0 16,1 15 0-16,-3 2 0 15,-5-1 0-15,0-6 0 16,-6 9 0-16,3 20 0 16,-6 21 0-16,-7 23 0 15,-45-178 0 1,31 226 0-16,3 14 0 16,2 10 0-16,3 4 0 15,7 7 0-15,3 3 0 16,3 12 0-16,5 9 0 0,4 12 0 15,-1 8 0-15,1 4 0 16,0 7 0-16,-1 10 0 16,2 4-89-16,-2 8-40 15,1 6 21-15,2 8 37 16,4 0 17-16,-3 6 7 16,13 1 2-16,-9-5 7 0,9-2 22 15,0 2 4 1,0-4 9-16,-8-4 6 15,0-1-3-15,8-3 6 16,-12 0 5-16,1 0 17 16,-2 3-5-16,1 4 4 0,0 5-10 15,-2 5 0-15,3 3-7 16,0 4-8-16,-3 4 10 16,6 5 0-16,-3 2-2 15,3 0-5-15,8 3-4 16,-8-2 4-16,0-5-1 15,-6 3-4-15,3-3 3 16,-2 4-1-16,2 10 45 16,3 4 12-16,-5 4-22 15,1-1-37-15,-1 2-4 16,7-3 2-16,-7 5-2 16,13 0-35-16,0 6 26 15,0 2 2-15,0 2 10 16,0 2-7-16,0 4 10 15,-8 6-1-15,8-2-1 0,-8 1 2 16,8-4-3-16,0 0 1 16,0 0 2-16,0-3-6 15,0-1 6-15,0-1-1 16,0 0-6 0,0 1 2-16,0 4 0 0,3-1 4 15,2 2 3-15,-2 0-10 16,2 2 4-16,8-4-1 15,9-3 9-15,27-8-7 16,33-17 1-16,32-11-2 16,28-14-1-16,25-16 8 15,19-15-8-15,29-17 1 16,37-12 8-16,24 0-8 16,5 4-3-16,-18 17 2 15,-23 11-10-15,-28 16-47 0,-38 13-30 16,-33 16-18-1,-31 9-34-15,-29 12-20 16,-24 3-23-16,-20 13 7 0,-17 4-8 16,-20 4-86-16</inkml:trace>
  <inkml:trace contextRef="#ctx0" brushRef="#br0" timeOffset="3935.25">7150 6943 97 0,'-12'-7'212'16,"0"-1"-30"-16,-1-1-56 0,1 2-22 16,-1-3-22-16,6 7 8 15,7-1 2-15,-9 0 3 16,9-1-21-16,0 2-19 16,0-2-25-16,9-2-10 15,20-6 12-15,27-11 36 16,49-21 33-16,71-20 6 0,72-25-13 15,60-24-5 1,53-19-17-16,66-19-19 0,63-10-23 16,35-4-8-16,47 6-5 15,42 9-13-15,15 13-4 16,24 12 2-16,22 12 4 0,-9 12 6 16,-5 17 2-16,-8 11-2 15,-30 13-15-15,-39 8 8 16,-27 4-4-16,-29 1-2 0,-36 3 5 15,-46 4-3-15,-49 0-6 16,-47 4 1-16,-47 9 3 16,-32-1-2-16,-42 5 4 15,-33-1-1-15,-35 5 0 0,-26 1 0 16,-22-6 7-16,-19 5-9 16,-12-1 1-16,-17 4 4 15,-12 6-5-15,-18-2 8 16,-5 7-1-16,-10-5-8 0,-3 4 7 15,-6 2-5-15,9-2 1 16,17-2-4-16,20-7 1 16,20 1 1-16,12-7 3 15,4 2-6-15,0 5 1 0,-2-2 6 16,-9 5-5-16,-14 0 2 16,-11 3-4-16,-13 2 9 15,-12 2-2-15,-7 1 5 0,-5 4-6 16,-8 0 2-16,-3 0-3 15,-1 0 6-15,-8 0-9 16,0 0 10-16,4 0-12 0,0 0 5 16,1 0 11-1,-2 0-8-15,-3 9 8 0,0 2 8 16,6 1-19-16,0 8 0 16,5 13 0-16,3 13 0 15,6 10 0-15,0 18 0 16,8 8 0-16,1 2 0 0,4 2 0 15,4-1 0-15,-1 1 0 16,0-8 0-16,-1-9 0 16,0-9 0-16,-13-6 0 15,0-9 0-15,-11-12 0 0,-11-9 0 16,0-5 0-16,0-5 0 0,-19-1 0 16,-22-3 0-1,-20 3 0-15,-15-1 0 0,-23 4 0 16,-22 8 0-16,-29 9 0 15,-40 17 0-15,-51 14 0 16,-43 16 0-16,-25 16 0 0,-32 8 0 16,-37 11 0-16,-39 10 0 15,-26 6 0-15,-22 0 0 0,-24 2 0 16,-28-3 0-16,-6 6 0 16,-14-3 0-16,-20 2 0 15,-3 3 0-15,0 9 0 16,1 3 0-16,2 2 0 15,26-10 0-15,25-4 0 0,28-7 0 16,20-13 0-16,23-17 0 16,36-15 0-16,47-13 0 15,47-13 0-15,45-10 0 0,41-8 0 16,43-11 0-16,48-11 0 16,30-2 0-16,33-6 0 15,16-12 0-15,16 0 0 0,13 0 0 16,8 0 0-16,4 0 0 15,0 0 0-15,-1 7 0 16,1-7 0-16,8 9 0 16,-11-9 0-1,2 11 0-15,-2-3 0 0,-10 4 0 16,-9 5 0-16,-5 3 0 16,-9 4 0-16,-10 1 0 15,-3 0 0-15,-3-1 0 0,-5 0 0 16,-4-3 0-16,-1-1 0 15,7 1 0-15,1-5 0 16,13-4 0-16,8-12 0 16,14 8 0-16,5-8 0 15,11 0 0-15,-3 0 0 0,14 9 0 16,-7-9 0-16</inkml:trace>
  <inkml:trace contextRef="#ctx0" brushRef="#br0" timeOffset="4197.46">8161 8805 2047 0,'-12'-21'0'0,"-4"-15"0"16,-8-21 0-1,-6-22 0-15,-6-22 0 0,-4-29 0 16,-2-28 0-16,2-22 0 15,5-7 0-15,2 0 0 16,5 11 0-16,-6 13 0 16,6 22 0-16,-4 14 0 0,-1 22 0 15,8 19 0-15,1 16 0 16,8 17 0-16,4 17 0 16,12 11 0-16,0 10-107 15,17 15-300-15,15 7 17 0,15 14 50 16,15 11-43-16</inkml:trace>
  <inkml:trace contextRef="#ctx0" brushRef="#br0" timeOffset="4531.18">10566 6289 508 0,'24'-82'321'0,"-8"-7"-114"0,-5-6-103 16,-2 7-31-16,-4-2 33 15,-2 4 3-15,1 9 34 16,-1 17 17-16,2 14-26 16,-5 14-59-16,0 12-33 15,9 20-25-15,7 32 26 16,12 34-38-16,9 34-5 0,4 36 0 15,3 18 0-15,5 17 0 16,-1 4 0-16,2-4 0 16,-2-9 0-16,-3-10 0 0,-5-14 0 15,-7-8 0-15,-6-13 0 16,-2-15 0-16,-4-16-412 16,-2-20-63-16,3-23-7 15</inkml:trace>
  <inkml:trace contextRef="#ctx0" brushRef="#br0" timeOffset="4830.52">13148 5394 980 0,'59'-126'338'15,"-8"24"-164"-15,-15 19-94 0,-9 26-43 16,-5 17 8-16,-6 11 16 15,-4 25 21-15,5 25 168 16,6 36-250-16,2 40 0 0,0 55 0 16,-2 38 0-1,2 27 0-15,0 5 0 0,2-5 0 16,11-18 0-16,2-16 0 16,1-19 0-16,6-22 0 15,7-16 0-15,6-21 0 0,5-10-91 16,5-23-375-16,9-18-2 15,4-26-12-15</inkml:trace>
  <inkml:trace contextRef="#ctx0" brushRef="#br0" timeOffset="5112.54">15961 4933 669 0,'38'-107'370'15,"-11"18"-117"-15,-2 20-128 0,-8 20-63 16,-5 12 8-16,-4 18 18 16,0 14 20-16,9 26 171 15,6 32-256-15,5 28-23 0,5 32 0 16,3 42 0-16,-3 38 0 16,4 22 0-16,4 14 0 15,8-10 0-15,16-16 0 0,6-20 0 16,11-19 0-16,4-26 0 15,-1-24 0-15,-4-25 0 16,1-24-463-16,-1-29-107 16,-1-26-443-16</inkml:trace>
  <inkml:trace contextRef="#ctx0" brushRef="#br0" timeOffset="5345.96">19209 4128 1173 0,'51'-71'814'16,"-15"19"-754"-16,-7 19-60 15,-6 25 0-15,1 25 0 16,-3 19 0-16,7 29 0 0,1 29 0 16,1 24 0-16,1 20 0 15,2 12 0-15,-6 18 0 16,-5 15 0-16,-11 16 0 0,-11 6 0 15,0-5 0-15,-25-11 0 16,-14-14-469-16,-26-19-179 16</inkml:trace>
  <inkml:trace contextRef="#ctx0" brushRef="#br0" timeOffset="5928.14">8832 7212 330 0,'-17'-41'198'0,"1"1"-32"16,3 6-13-16,13 11-35 15,0 3-28-15,0 7-21 16,0 5-29-16,0 8-13 0,0 0-9 16,8 21 9-16,4 8 3 15,9 11-17-15,0 13-5 16,2 8-5-16,3 8-9 0,-4 0-79 16,3 0-97-1,-3-3-53-15,-7-14-95 0</inkml:trace>
  <inkml:trace contextRef="#ctx0" brushRef="#br0" timeOffset="6127.68">9091 7127 400 0,'0'-49'290'0,"0"12"-73"16,0 10-100-16,0 10-62 15,0 5-27-15,0 12-15 0,12 8 1 16,8 15-1-16,5 15 2 15,3 10-10-15,4 9 3 16,1 9-8-16,-1 3-4 16,-2 1-66-16,-2-7-67 15,-8-1-34-15,-3-10-49 0,-14-10-23 16</inkml:trace>
  <inkml:trace contextRef="#ctx0" brushRef="#br0" timeOffset="6543.54">9031 7571 179 0,'-47'-37'232'0,"7"5"-89"16,9 2-34-16,5 7-45 0,10 1-21 16,16 3-10-1,0-6-15-15,13-4-9 0,12-7-8 16,7-5 3-16,8 1-4 16,5-6 4-16,3 2-2 15,6-6-5-15,-6 7 2 0,5-2-3 16,-4 5 4-16,-9 2-2 15,-7 9 2-15,-10 5 2 16,-6 8 6-16,-4 9 1 0,-9 7 3 16,-4 0-5-16,0 16 21 15,0 4-3-15,0 8-2 16,0 5-7-16,0 0-4 16,4-2-4-16,4-2-2 15,8-3-1-15,1-7-3 16,3-2 0-16,3-5 5 0,2-12-7 15,-3 0 0-15,-7 0 0 16,-4-12-4-16,-11-5 1 0,0-7 1 16,-19-3 0-16,-2-3 2 15,-4 2 14-15,3 4-11 16,-4 3-30-16,6 4-51 0,4 6 78 16,0-2-287-16,3 1-14 15</inkml:trace>
  <inkml:trace contextRef="#ctx0" brushRef="#br0" timeOffset="7209.64">9543 6748 121 0,'3'-12'284'0,"1"0"-52"16,-4 8-65-16,0 4-68 16,0 0-46-16,0 0-23 15,3 12-12-15,10 8 23 16,4 9 18-16,3 6-13 15,0 7-16-15,5-1-15 0,-2 0-3 16,-6-9-6-16,-4-4 1 16,-6-7-6-16,-2-3 15 15,-5-12-7-15,0-6 2 16,0-4-4-16,-12-11-5 0,-5-14 2 16,4-11-15-16,4-5 7 15,9-5 4-15,0 4-5 16,0 11 6-16,0 12-4 0,0 6-4 15,0 8 0-15,14 9 3 16,2 16 3-16,8 8 1 16,4 13 3-16,-2 0-4 15,-6 0 6-15,-1-5-5 16,-5-4 0-16,-3-7 1 0,-4-8-3 16,-2-5 2-16,-5-8-13 15,0-8-22-15,0-10-5 16,0-1 15-16,-8-9 13 15,1-6 5-15,7 6 5 0,-8 5 10 16,8 5-1-16,0 10-10 16,0 8 0-16,3 13 23 15,9 12-1-15,8 2-8 0,5 2-6 16,4 0 1-16,-2-6-4 16,1-6 0-16,2-9-4 15,-6-8-6-15,1-3-11 16,-6-14 3-16,-3-11-2 15,-8-10 8-15,-8-2 1 0,-11-9 6 16,-6 0 3-16,-6 1 18 16,-2 6 14-16,-3 14-3 15,2 13-15-15,6 6-9 0,4 9-4 16,0 24 9-16,16 12-3 16,0 6-6-16,5 2 5 15,11 5-5-15,7-4 3 16,7 0-9-16,5-5-71 15,3-7-103-15,-6-4-60 0,-7-6-90 16</inkml:trace>
  <inkml:trace contextRef="#ctx0" brushRef="#br0" timeOffset="10205.71">11779 6276 99 0,'-8'0'270'15,"-4"0"-53"-15,12 0-76 16,-8 0-67-16,8 13-32 16,0 12 11-16,0 14 15 15,12 19 10-15,4 15-14 0,5 13-27 16,4-1-10-16,3 1-12 15,0-11-5-15,-5-13-8 16,-1-12 1-16,-6-14 2 0,-5-11-3 16,-11-9 2-16,0-16-17 15,-19-12-15-15,-11-17 16 16,-5-16 2-16,-3-12 4 16,3-12 7-16,2-12 0 0,5-4 7 15,7-5-2-15,10 0-2 16,11 9 8-16,0 12-6 15,11 12 0-15,10 12-7 16,7 16 5-16,5 17-4 16,-1 12 6-16,-3 21-5 0,-5 15 6 15,-12 14 1-15,-12 14-4 16,-12 9 0-16,-8 4-2 16,-10-4 4-16,2-3-5 0,0-13-13 15,7-12-59-15,5-7-62 16,16-15-43-16,0-11-16 15,8-12-29-15,14-16 14 16</inkml:trace>
  <inkml:trace contextRef="#ctx0" brushRef="#br0" timeOffset="11119.7">12124 6321 169 0,'17'-37'240'16,"-13"14"-67"-16,-4 9-61 0,-9 14-22 15,-8 25 9-15,3 12-18 16,-3 12-20-16,5 4-21 15,12 0-22-15,0-3-9 0,4-6-2 16,4-13-9-16,4-5 2 16,1-11-13-16,-2-15 0 15,1 0 6-15,1-15 0 16,-5-11 2-16,-3-2 5 16,-5-8 0-16,0 0 1 0,0-1 4 15,0 7 1-15,0 11-1 16,0 6-9-16,0 6 2 15,0 18 2-15,8 10 2 16,6 3-3-16,8 1 5 16,3-5-5-16,2-3-22 15,3-10-31-15,2-7-31 0,-1-7-17 16,6-14-8 0,-4-12 18-16,-8-8 40 0,-7-4 40 15,-4-7 19-15,-14-1 6 0,0 0 15 16,0 9 22-1,-14 6 6-15,4 14-17 0,-2 8-18 16,12 8-11 0,-10 8 0-16,10 17 2 0,0 7 1 15,0 3 2-15,0 7-6 0,10-6-4 16,-2-3-4-16,-4-9 2 16,0-4 3-16,-1-4-5 15,0-8 5-15,3 0-4 16,2 0-7-16,0-8-7 0,3-8 2 15,7-1 8-15,2 5-8 16,-1 4 7-16,-2 8 3 16,-1 13-3-16,0 6 3 15,-3 18 0-15,-4 9 9 0,-9 6-1 16,0 0-3-16,-14-6 1 16,3-6-2-16,-6-7 3 15,5-9 0-15,-5-7-5 0,1-5-4 16,-1-4-11-16,2-8-25 15,3 0-20-15,-1-13-3 16,13-6 13-16,0-10 19 0,0-9 13 16,5-1 16-16,3-3 12 15,1 7 8-15,3 6-1 16,-1 4-4-16,6 10-3 16,3-1 1-16,4-2 9 15,5 2-7-15,-1 0-8 0,1-3-4 16,-1-3 0-16,1-2-1 15,-1-1-2-15,-3-4 6 16,-9 1-5-16,-5-4 9 0,-6-5 8 16,-5 1 15-16,0 2 27 15,-9 11 20-15,-3 6-6 16,1 10-22-16,-3 7-19 16,3 7-9-16,-5 17 3 15,0 9 21-15,2 5-16 0,6 3-7 16,8-6-12-16,0-1-4 15,0-3-6-15,5-3-1 16,7-2-6-16,1-7-43 0,-3-2-91 16,7-8-84-16,0-9-61 15,-9 0-3-15</inkml:trace>
  <inkml:trace contextRef="#ctx0" brushRef="#br0" timeOffset="11318.55">12876 5789 187 0,'0'-53'287'0,"0"-1"-77"16,0 6-43-16,0 10-21 16,0 10 1-16,0 8-36 15,0 9-46-15,0 11-24 16,0 28 33-16,0 19-8 0,12 19-22 16,-4 15-16-16,4 13-14 15,-1 8-42-15,3 5-141 16,-2-3-143-16,0-6-98 0</inkml:trace>
  <inkml:trace contextRef="#ctx0" brushRef="#br0" timeOffset="12217.79">14720 5901 450 0,'8'-4'281'0,"-8"4"-102"16,0 0-76-16,0 12-31 0,-14 1-10 15,-2 4-11-15,0-1-19 16,0 0-16-16,-1-4 2 15,6-12 15-15,5 0 19 0,-4-7-19 16,10-10-7-16,0-11 4 16,0-13-5-16,10-4-12 15,-1 0 7-15,8 4-14 0,4 8-4 16,3 10-1-16,4 11-3 16,6 12 4-16,-3 28 15 15,2 21 9-15,-4 16 5 16,-9 16 21-16,-12 13-6 15,-8 7-6-15,-17-3 1 0,1-3-10 16,-4-14-7-16,4-17-3 16,3-15 7-16,13-16 13 15,0-9 0-15,0-12-1 0,3-12-8 16,19-7-18-16,7-18-8 16,7-7 4-16,13-5-9 15,8-12-2-15,11-5-6 0,13-5-26 16,18-3-163-1,14-3-190-15,15-1-97 0,21-3 15 16</inkml:trace>
  <inkml:trace contextRef="#ctx0" brushRef="#br0" timeOffset="12783.74">17733 5312 192 0,'0'8'451'16,"0"-8"-315"-16,0 0-37 0,0 0-3 16,-9 0 13-16,9 0 11 15,0 0-4-15,0 0-11 16,0 0-9-16,0-4-19 0,0-4-19 16,0-1-25-16,4-3-11 15,10-4-12-15,8-8-5 16,15 1-5-16,8-7 2 15,7 5-14-15,1 5 12 16,-8 3-6-16,-8 10 6 0,-12 7 1 16,-6 0 12-16,-6 7 18 15,-5 10 18-15,-3 0 1 16,-5-1-20-16,0-4-1 0,3 0-10 16,6-12-11-16,-3 7-5 15,2-7 11-15,6 0-8 0,6 11-2 16,0-4 2-16,5 1 0 15,-6 0-3-15,2 4 2 16,-4 0 19-16,-9 4 13 0,-8 5-37 16,-14 8 0-1,-13 16 0-15,-14 15 0 0,-7 5-105 16,-1 0-185-16,-1-8-104 16,10-4-49-16,7-13 38 15</inkml:trace>
  <inkml:trace contextRef="#ctx0" brushRef="#br0" timeOffset="13316.52">20705 4849 285 0,'0'-13'338'0,"0"-1"-20"15,0 2-84-15,0 1-56 16,0 3-17-16,0 4 12 16,0-1-6-16,0 5-41 0,0 0-59 15,0 17-67 1,5 6 0 0,6 6 0-16,9-1 0 15,5 0 0-15,4-2 0 0,3-6 0 16,1-4 0-16,6-16 0 0,6 0 0 15,4-19 0-15,0-14 0 16,0-12 0-16,-4-12 0 16,-5-5 0-16,-8 10 0 15,-4 4 0-15,-6 10 0 16,-11 10 0-16,1 9 0 0,-3 5 0 16,-9 35 0-1,0 11 0 1,-17 21-97-16,-12 12-393 15,-14 9-83-15</inkml:trace>
  <inkml:trace contextRef="#ctx0" brushRef="#br0" timeOffset="14080.71">14361 6195 236 0,'0'-24'309'16,"0"7"-13"-16,0 4-52 0,0 5-70 15,0 1-53-15,0 7-49 16,0 0-32-16,0 28 29 15,13 21 51-15,8 20-10 0,2 12-6 16,7 5-39-16,-1 0-35 16,2-13-14-16,-2-13-11 15,-8-15 8-15,-6-12-9 16,-4-9 9-16,-6-12-7 0,-5-12-7 16,-16-20-1-16,-4-20-1 15,-9-17-7-15,1-21 12 16,-1-15-6-16,1-13 4 0,4-8-6 15,8-3 2-15,3 6 17 16,4 18 0-16,9 12-11 16,9 12-2-16,8 15 0 0,6 18 0 15,7 11 0-15,2 25 0 16,-1 16 0-16,-1 21 0 16,-9 16 0-16,-15 16-2 15,-18 17-62-15,-15 3-117 16,-14 4-127-16,-7-3-73 0,-9-10-15 15,0-10-318-15</inkml:trace>
  <inkml:trace contextRef="#ctx0" brushRef="#br0" timeOffset="14863.58">17501 5414 159 0,'-12'-17'249'0,"-1"2"-71"16,13-2-32-16,-8 5-23 15,8-1 4-15,0 5 7 0,0 4-19 16,0 4-38-16,0 0-40 16,0 9-20-16,0 15 18 15,13 25 42-15,3 20-7 0,0 12-17 16,4 12-25-16,-1 5-9 16,3-8-9-16,-1-9-2 15,-7-16-7-15,0-12 1 0,-6-16 6 16,-8-12-3-16,0-13 4 15,0-21-1-15,-13-19-12 16,-2-16 2-16,-10-23 2 16,-1-13 4-16,4-17-9 15,1-10 1-15,4 1 9 0,17 12 8 16,0 18 10-16,0 10-8 16,5 13-9-16,11 9-1 15,9 12-8-15,7 3-4 0,-2 13 3 16,-4 7-1-16,-4 9-4 15,-10 21-9-15,-12 12-35 16,-8 15-58-16,-13 13-83 0,-7 13-61 16,-5 2-8-1,-7 2-66-15</inkml:trace>
  <inkml:trace contextRef="#ctx0" brushRef="#br0" timeOffset="15879.59">20139 5022 438 0,'0'-13'298'0,"6"5"-49"16,-3 0-58-16,-3 5-11 15,0-1 7-15,0 4 2 0,0 0-40 16,0 0-60-16,0 0-48 16,0 0-18-16,0 0-16 15,0 0-3-15,0 0-2 0,0 0-3 16,0 7 2-1,5 9-1-15,3 10 0 0,0 2 0 16,0 6 0-16,5 1 0 16,-2 7 0-16,1-5 0 0,-4-5 0 15,0-4 0 1,1-7 0-16,-1-5 0 0,-4-4 0 16,0 0 0-16,-4-4 0 15,-8-20 0 16,-6-13 0-31,3-10 0 16,11-20 0-16,-8-4 0 16,8-8 0-16,0 6 0 15,8 9 0-15,0 7 0 16,5 9 0-16,-1 7 0 0,6 8 0 16,-1 4 0-16,5 10 0 15,-1 7 0-15,-5 0 0 16,-5 12 0-16,-7 6 0 0,-4-3 0 15,-15 9 0-15,-10 5 0 16,-9-1 0-16,-1 5-18 0,-1-2-146 16,3 3-101-16,9-1-77 15,2-9-9-15,8-3-30 16</inkml:trace>
  <inkml:trace contextRef="#ctx0" brushRef="#br0" timeOffset="16261.1">21213 4688 200 0,'-8'-16'270'15,"0"4"-50"-15,8 1-61 16,-10-1-22-16,10 1 23 16,0 0 21-16,0-1 16 0,0 0-13 15,0 3-12-15,0 2-18 16,0 2-141-16,0 3-13 16,10 2 0 15,-2 14 0-16,6 11 0-15,3 7 0 0,5 10 0 16,1 2 0-16,-3 0 0 16,0 2 0-16,-3 3 0 15,-4 4-342-15,-4-1-225 16,-9 1 12-16</inkml:trace>
  <inkml:trace contextRef="#ctx0" brushRef="#br0" timeOffset="16931.48">10606 4437 39 0,'-40'48'29'0,"2"1"-34"16,-2-4-57-16</inkml:trace>
  <inkml:trace contextRef="#ctx0" brushRef="#br0" timeOffset="17625.64">9379 5382 547 0,'-11'0'236'16,"3"0"-96"-16,8 0-64 15,-9 0-2-15,9 0 47 16,0 0 33-16,0 0 16 0,-8 0-10 15,8-6 27-15,0-2-5 16,0-4-182-16,0-12 0 16,0-16 0-16,0-21 0 0,17-30 0 15,23-42 0-15,33-64 0 16,45-67 0-16,52-54 0 16,58-31 0-16,39-21 0 15,29-13 0-15,25 5 0 16,24 27 0-16,1 46 0 15,-22 49 0-15,-42 56 0 16,-51 46 0-16,-53 43 0 0,53-22 0 16,-161 91 0-1,-26 15 0-15,-11 10 0 16,-14 4 0-16,-3 5 0 16,-7 8 0-16,-4 0 0 15,-2 0 0-15,2 0 0 16,-5-4 0-1,0 0 0-15,0 0 0 16</inkml:trace>
  <inkml:trace contextRef="#ctx0" brushRef="#br0" timeOffset="17671.62">13014 1131 1797 0,'-22'21'-598'0,"-9"7"12"0</inkml:trace>
  <inkml:trace contextRef="#ctx0" brushRef="#br0" timeOffset="19339.79">13931 611 286 0,'-20'-9'271'16,"-3"5"-70"-16,-2 0-77 15,0-1-28-15,5 5-10 16,3 0 0-16,0 0-24 16,9 0-27-16,8 0-15 15,-11 0-7-15,4 9-6 16,-6 12 10-16,0 6 4 16,0 10 12-16,7 4-13 15,6-1-9-15,0 1 5 0,14 0-1 16,12-4 5-16,10-1-4 15,13-7-7-15,8-8-1 16,8-9-1-16,4-12-7 16,-4-5 8-16,-5-7-8 15,-6-12 11-15,-14-9-4 16,-15-7 9-16,-14-10 13 16,-11 2 24-16,-19-4-9 15,-15 2-22-15,-9 10-19 0,-7 2-1 16,-2 10-43-16,-1 8-76 15,5 8-109-15,2 12-96 16,2 17-24-16</inkml:trace>
  <inkml:trace contextRef="#ctx0" brushRef="#br0" timeOffset="20055.56">12206 4831 209 0,'0'7'226'0,"0"-7"-72"15,0 11-14-15,0-11-6 0,0 0 1 16,0 0 23-16,0 0 14 16,0 0 6-16,0 0-11 15,3-6-11-15,5-1-21 0,2-10-52 16,9-15-83-16,23-30 0 15,21-31 0-15,36-42 0 16,30-38 0-16,26-44 0 0,30-23 0 16,44-10 0-16,34-1 0 15,25 7 0-15,6 15 0 16,-19 27 0-16,-35 34 0 16,-42 37 0-16,-46 34 0 15,-39 28 0-15,-32 21 0 16,-24 10 0-16,-20 19 0 0,-14 5 0 15,-6 7 0-15,-4 2 0 16,-6 5 0 0,-7 9 0 31,0 3-227-47,0 0-227 15,-15 0 13-15,-2-3 25 16</inkml:trace>
  <inkml:trace contextRef="#ctx0" brushRef="#br0" timeOffset="20387.64">15402 1416 274 0,'20'-77'246'0,"-4"11"-24"0,-5 14 9 15,3 11 27-15,-6 7 36 16,-5 11 5-16,2 7-76 15,-5 8-223-15,0 4 0 16,8 23 0 0,8 19 0-16,4 26 0 15,9 22 0-15,-2 11 0 16,11 5 0-16,-2-5 0 16,5-6 0-16,-6-13 0 0,-5-18 0 15,-6-16 0-15,-7-11 0 16,-6-8 0-16,-3-9 0 15,-3-8 0-15,-5-16 0 16,0-13 0 0,-13-7-52-16,2-4-515 0,-6 7 48 15,-4 18 68 1</inkml:trace>
  <inkml:trace contextRef="#ctx0" brushRef="#br0" timeOffset="20874.48">15392 4412 209 0,'-11'20'208'0,"11"-3"-62"0,0-5-23 15,0-12-10-15,0 0 14 16,0 0 35-16,0 0 27 16,0 0 18-16,0 0-6 0,0 0 20 15,0 0-80-15,0-8-141 16,0-8 0-16,17-22 0 15,18-31 0-15,35-29 0 16,31-35 0-16,29-25 0 16,17-18 0-16,14-7 0 0,20-5 0 15,0 5 0-15,-2 12 0 16,-21 17 0-16,-28 28 0 16,-31 31 0-16,-28 23 0 15,-17 18 0-15,-18 18 0 0,-16 11 0 16,-8 8 0-16,-7 10 0 15,-5 2 0-15,-17 5-504 32,-3 0-28-32,-5 0 40 15</inkml:trace>
  <inkml:trace contextRef="#ctx0" brushRef="#br0" timeOffset="21269.73">17264 1763 273 0,'13'-46'306'0,"-4"13"-66"16,-5 9-91-16,-4 3-49 0,0 6-1 15,4 2 2-15,0 5-26 16,0 1-26-16,6-2-19 16,-1-8-17-16,13-11 0 15,2-4-4-15,8-5 6 16,9 1 13-16,3-2 14 15,10 10 15-15,3 8-12 16,0 20 2-16,-10 12 9 0,-1 24 55 16,-15 22-5-16,-10 14-23 15,-8 19-83-15,-13 6 0 16,-13-4 0-16,-3-11 0 16,4-21 0-16,4-11 0 15,8-18 0-15,0-8 0 0,0-12 0 16,20-12 0-16,22-25 0 15,33-18 0-15,52-26 0 16,39-17 0-16,25-16 0 16,12 0 0-16,-9 4 0 15,-10 17-334-15,-14 12-220 16,-15 15 13-16</inkml:trace>
  <inkml:trace contextRef="#ctx0" brushRef="#br0" timeOffset="21751.85">18662 4351 337 0,'-13'29'311'16,"5"-13"-18"-16,-1-8-28 15,3-8-3-15,-2 0 26 16,8-8 3-16,-8-1-291 0,8-3 0 15,-9 0 0-15,9 3 0 16,0 2 0-16,0-1 0 16,0-5 0-16,14-12 0 0,9-19 0 15,22-25 0-15,20-25 0 16,17-12 0-16,3-10 0 0,2-7 0 16,3 1 0-16,1-4 0 15,-8 0 0-15,-4 7 0 16,-17 13 0-16,-15 17 0 15,-13 12 0-15,-19 11 0 16,-12 13 0-16,-3 12 0 16,-12 9-120-16,-7 7-456 0,-6 6 37 15</inkml:trace>
  <inkml:trace contextRef="#ctx0" brushRef="#br0" timeOffset="22168.71">19759 2218 465 0,'0'-50'388'0,"-8"10"-70"0,8 4-109 15,-13 3-36 1,13 5 7-16,0 0-5 16,0-6-68-16,4 1-75 0,13-7-32 15,10-8 0-15,11-9 0 16,11 0 0-16,8 5 0 15,-1 6 0-15,1 13 0 16,-9 9 0-16,-11 8 0 0,-9 16 0 16,-3 12 0-16,-13 20 0 15,-7 21 0-15,-5 12 0 16,0 1 0-16,0-6 0 16,0-7 0-16,0-12 0 15,9-8 0-15,5-8 0 16,11-10 0-16,9-15 0 15,0 0 0-15,6 0 0 0,2 0 0 16,-5 0 0-16,-5 0 0 16,-7 0 0-16,-6 13 0 15,-2 2 0-15,-5 15 0 0,-3 10 0 16,-9 17-116-16,-26 17-309 16,-8 7-42-16,-17 8-17 15</inkml:trace>
  <inkml:trace contextRef="#ctx0" brushRef="#br0" timeOffset="22683.69">20904 3347 303 0,'-8'23'169'0,"8"-3"-53"15,0-4-31-15,0-4-8 16,0-12 18-16,0 0 43 16,0 0 38-16,0 0 18 15,0 0 11-15,0 0 12 0,0 0 4 16,0 0-170-16,0-2-51 31,0-3 0-31,0-3 0 0,0-9 0 16,8-8 0-16,16-15 0 15,17-25 0-15,19-28 0 16,17-30 0-16,18-27 0 16,5-18 0-16,1-15 0 15,7-4 0-15,-4 8 0 16,-10 20 0-16,-12 24 0 0,-22 35 0 15,-16 22 0-15,-11 21 0 16,-9 16 0-16,-4 13 0 16,-7 7 0-16,-9 9 0 15,-4 9 0-15,0 15 0 32,0 0-29-32,0 0-523 15,-9 0 68-15,-2-1 17 16</inkml:trace>
  <inkml:trace contextRef="#ctx0" brushRef="#br0" timeOffset="23066.69">22523 1014 461 0,'5'-38'449'0,"-5"10"-52"16,0 12-170-16,0 3-99 0,0 6-57 15,0 2-20-15,0 5-19 16,3 0-23-16,5 0-7 16,6 17 2-16,6 7 3 15,3 4 1-15,7 1-7 16,2-1 5-16,4-4-3 16,1-3-1-16,0-9-6 15,3-12 8-15,4-12 5 0,10-21-16 16,8-12 15-16,-5-15-1 15,-5-9 28-15,-8 8 102 16,-7 12-137-16,-9 8 0 16,-11 17 0-16,-6 7 0 15,-3 9 0-15,2 8 0 0,-2 17 0 16,3 19 0-16,4 29 0 16,2 20 0-16,-4 35 0 15,-5 21 0-15,-16 20-668 16,-25 16-710-16</inkml:trace>
  <inkml:trace contextRef="#ctx0" brushRef="#br0" timeOffset="24669.67">9322 7913 186 0,'-11'8'202'0,"3"-8"-47"16,8 0-31-16,-8 0-19 16,8 0-11-16,0 0 0 0,0 0-3 15,0 0-6-15,0 0-12 16,0 0-5-16,0 0-9 15,0 0-13-15,0 0-5 16,0 0-12-16,0 0 12 0,0-5-15 16,0 5-5-16,0 0-10 15,0 0-1-15,0 0 9 16,0 0-5-16,0 0-1 0,0 0 5 16,0 0-14-16,0 0 5 15,0 0 1-15,0 0 12 16,0 0 15-16,0 0 12 0,0 0 13 15,0 0 3 1,0 0 4-16,0 0 2 0,0 0-47 16,8-3-24 15,16-12 0-31,20-19 0 16,32-31 0-16,46-29 0 15,42-20 0-15,23-16 0 16,11-9 0-16,2-7 0 0,-21-2 0 15,-35 3 0-15,-40 3 0 16,-53 3 0-16,-51 12 0 16,-60 22 0-16,-67 32 0 15,-59 48 0-15,-50 55 0 0,-39 46 0 16,-38 49 0-16,-45 44 0 16,-20 37 0-16,13 30 0 15,43 4 0-15,64-20 0 16,71-23 0-16,69-39 0 0,78-39 0 15,88-50 0-15,82-61 0 16,73-62 0-16,44-55 0 16,22-34 0-16,4-11 0 0,-15 7 0 15,-21 16 0-15,-39 21 0 16,-43 30 0-16,-45 18 0 16,-35 22 0-16,-20 11 0 0,-20 12 0 15,-13 9 0-15,-19 8 0 16,-20 8 0-1,-2 5 0-15,-2-1 0 16,1 0 0-16,-1-1 0 16,1 3 0-16,8-2 0 0,0 0 0 15,4-4 0 1</inkml:trace>
  <inkml:trace contextRef="#ctx0" brushRef="#br0" timeOffset="25076.21">9741 7143 1826 0,'0'0'-422'15,"0"-3"-54"-15,0-14 36 0</inkml:trace>
  <inkml:trace contextRef="#ctx0" brushRef="#br0" timeOffset="26344.56">3864 2506 267 0,'-56'17'177'16,"-10"8"-57"-16,-2 8-45 15,2 8-7-15,9 7-15 16,9 4-24-16,7 5-9 15,17 0-7-15,12 0 2 16,15 0-4 0,19-7-2-16,18-14 0 15,17-8-5-15,11-7 0 16,11-14-3-16,-3-7 3 16,-2-19-4-16,-9-14 0 15,-12-12-2-15,-13-12 4 16,-12-8 1-16,-11-8-4 15,-13 0 1-15,-17 5 5 16,-7 2 7-16,-8 8 19 16,-6 13-1-16,-2 14 4 15,4 6-13 1,4 12-10-16,3 13-8 0,10 13-1 16,15 7 8-16,15 4 4 15,19 4 10-15,14 1 4 16,17 1-6-16,9-6-9 15,2-3-2 1,6-6-11-16,-3-2 0 16,0-5 0-16,-14-8-1 15,-16 0 1-15,-13 0 4 16,-11 0-3-16,-10 0 3 16,-7-12-6-16,-5-5-8 15,-3 1-11-15,0-1-34 16,0 0-34-16,0 6-23 15,0 3-53-15,0-1-139 16</inkml:trace>
  <inkml:trace contextRef="#ctx0" brushRef="#br0" timeOffset="27895.65">6743 3883 355 0,'16'-16'254'15,"-2"-5"-56"-15,-6-3-54 16,-5-10-19-16,-3-5 10 15,0-14-27-15,-16-16-35 16,-4-9-2-16,-9 1-24 16,-10-1-19-16,-12 1-2 15,-17 4-20-15,-17 7 10 16,-24 14-10-16,-22 7-1 16,-15 17-1-16,-3 15 4 15,6 13-8-15,16 0-3 16,23 17 7-16,23-5-9 15,16 0 6-15,15-3-4 16,18-9 12-16,7 0-10 16,9 0 1-16,16 0 8 15,-8 0-1-15,8 0 1 16,-9 0-5-16,9 0 4 16,0 0-4-16,0 0 0 15,0 0-5 1,0 0-1-16,0 0 6 15,0 0-8 1,0 0-7-16,0 0-20 16,0 0-21-16,0 0-24 15,0 0-53-15,5 0-64 16,-5 0-74-16,0-9-130 16</inkml:trace>
  <inkml:trace contextRef="#ctx0" brushRef="#br0" timeOffset="28341.7">5326 2617 324 0,'0'0'211'0,"0"0"-93"16,-8 12-60-16,-12 20-8 15,-12 26 31-15,-10 27-2 16,-6 18-31-16,-1 11-17 15,5 3-13-15,7-11-9 16,9-25-1-16,11-16 0 16,17-20 8-16,5-20 7 15,18-25-6-15,28-16-4 16,12-17-11-16,15-8 1 16,15 0-3-16,9 4 2 15,0 9-3-15,-14 8 0 16,-10 4-3-1,-18 4 6-15,-19 3 20 16,-11 9 27-16,-16-3 46 16,-14-7-6-16,-11-6-37 0,-14-3-22 15,-7-14-9-15,-4-12-11 16,-10-13-4-16,3-11-5 16,1-7-10-16,6-6-24 15,4 5-11-15,2 11-22 16,12 18-70-16,1 20-92 15,9 18 24-15,8 20-75 16</inkml:trace>
  <inkml:trace contextRef="#ctx0" brushRef="#br0" timeOffset="29241.27">7293 2824 47 0,'0'-13'97'15,"0"2"72"-15,0-1-39 16,0 0-49-16,0 0-31 16,0 3-13-16,0 5-1 15,-9 1-1-15,9 3 0 16,-8 0 0-16,8 0 12 15,-8 0 0-15,8 0 0 16,-12 0-5-16,12 0-10 16,-8 0-12-16,8 0-6 0,-12 0-8 15,-1 0-3 1,1 0-5-16,1 12-1 16,2 4 4-16,1 8-3 15,-5 5 5-15,13 7-1 16,0 2-7-16,0-3 6 15,0 3 0-15,13-7 5 0,4-4-5 16,-3-8-1-16,8-8 5 16,2-11-4-16,0 0 5 15,1 0-8-15,-1-11 4 16,1-8 0-16,-2-11-1 16,-6-2-1-16,-9-5-5 15,-8-5-4-15,0-1 2 16,0 2-2-16,0-1 17 15,-16 6 8-15,-1 8-3 16,2 4 10-16,1 6-9 16,3 8-4-16,3 5-11 15,8 5-3-15,0 13 3 16,0 2 1-16,0 4 0 16,8 7 5-16,8-2-2 15,1-3 1-15,7-6-2 16,1 2 0-16,7-4-1 15,4-13-25-15,1 8-40 16,-6-8-49-16,2 0-36 16,-4 0-42-16,-9-13-57 15</inkml:trace>
  <inkml:trace contextRef="#ctx0" brushRef="#br0" timeOffset="29473.54">7649 2503 322 0,'-16'-9'223'0,"4"1"-72"16,12 0-62-16,0-4-45 15,9-7-19-15,15-11-12 16,11-7-8-16,11-3 2 16,1-1-12-16,2 1-34 15,-2 7-31-15,-12 3-28 16,-5 12-40-16,-12 4-52 0,-4 11-145 15</inkml:trace>
  <inkml:trace contextRef="#ctx0" brushRef="#br0" timeOffset="29629.44">7825 2434 69 0,'-26'32'196'0,"6"-8"-2"16,9-8-41-16,3-4-35 0,8-12-40 15,0 0-22 1,11-7-20-16,14-10-10 0,7-7-6 15,4-4-11-15,1-1-7 16,5 5-16-16,-7-1-55 16,-2 1-30-16,-4 0-21 15,-6-10-119-15</inkml:trace>
  <inkml:trace contextRef="#ctx0" brushRef="#br0" timeOffset="30012.36">8266 1786 116 0,'5'-29'228'0,"-5"1"-63"15,0 9-50-15,0 5-35 16,0 7-20-16,-13 2 3 0,2 5-2 16,2 0-19-16,1 0-15 15,1 0-12-15,7 10-8 16,-14 9 1-16,6 9-3 15,8 13 0-15,0 4 4 16,8-1 0-16,9-2-10 16,12-5 6-16,4-9 2 0,7-8-1 15,8-11 5-15,5-9 1 16,-1-21 11 0,-6-3 5-16,-10-14 21 15,-8-7-8-15,-11-7 8 16,-17-1 34-16,0 8 10 0,-12 5-47 15,-10 11-26-15,-1 8-10 16,-6 14-26-16,2 7-23 16,2 20-150-16,-4 10-82 15,4 1-68-15,-2 7-303 16</inkml:trace>
  <inkml:trace contextRef="#ctx0" brushRef="#br0" timeOffset="34033.08">27972 6675 93 0,'-8'-9'250'15,"8"7"-47"-15,-11 2-31 16,11 0-62-16,-6-6-13 15,6 3 8-15,0 3 24 16,0 0-18-16,0 0-36 0,0-4-20 16,0-1-6-16,0-2 1 15,0-5-13-15,-14-5-19 16,-2 1 33-16,-5-4 43 16,1 4-6-16,-9 4-21 0,1 12-36 15,-5 7-17-15,-4 17-7 16,2 17 1-16,2 7-8 15,10 10 3-15,10-1-5 0,13 1 3 16,13-6 5 0,5-7-2-16,16-12-6 0,13-9 5 15,19-12-15-15,18-12-9 16,16-20-27-16,6-13-18 16,-6-7-5-16,-7-6 14 0,-14-4 33 15,-19 3 17-15,-21 2 13 16,-9 5 19-1,-14 7 47-15,-8 12-2 0,-8 9-27 16,0 4-24-16,0 8-13 0,0 17-2 16,0 11-1-16,-8 13-3 15,8 7 5-15,0 1-1 16,8 1-3-16,3-10-1 16,6-8-29-16,0-7-14 15,0-8-10-15,-6-17 10 16,1-10-10-16,1-9-3 0,-2-14 20 15,-7-12 22-15,-4-12 17 16,0-4 12-16,0-5 5 16,6 2 17-16,2 8 27 0,-5 11-13 15,5 8-20-15,-3 12-17 16,-1 8-12-16,4 10-2 16,-2 7 1-16,7 0 0 15,4 12 5-15,7 5 2 0,4 3-4 16,6 5 2-1,2-6-4-15,4-2-1 0,5-17-4 16,-2 0-14-16,8 0-10 16,1-17-3-16,-3-2 4 15,-3-10 7-15,-11 1 16 16,-5 2 9-16,-14 10-2 0,-7 4 9 16,0 4-2-16,-4 8-3 15,-2 0-8-15,2 13 0 16,3 7 13-16,5 4-5 15,3 5 3-15,-1-1-9 0,7-4-1 16,-2-7-4-16,0-9-4 16,-1-8-6-1,7-4-16-15,-1-17 5 0,-2-7 6 16,-2-13 14-16,-5-4-1 16,-2-3 11-16,-8 6 8 15,2 10 17-15,-5 7-8 16,5 11-11-16,-8 0-12 0,6 11 0 15,2 3 7-15,0 0 4 16,0 12-6 0,8 4-2-16,3-4 3 0,7 0 2 15,2-12-12-15,0 0-5 16,-2 0-30-16,2-12 2 0,-4-9 10 16,-4-3 11-1,-7-9 3-15,-7 5 23 0,-6 4 30 16,0 7 17-16,0 5-22 15,0 12-29-15,0 0-3 16,0 17 2-16,0 8 0 16,0 7 0-16,0 4-11 15,0 1-43-15,8-5-102 0,9-4-99 16,4-2-44-16,8-10-29 16,2-16-15-16</inkml:trace>
  <inkml:trace contextRef="#ctx0" brushRef="#br0" timeOffset="34366.12">30726 5601 346 0,'-15'-25'401'0,"2"9"8"16,1 4-143-1,12 8-82-15,-8 4-5 0,8 12 49 16,0 21-194-16,14 19-34 16,0 22 0-16,6 11 0 15,6 5 0-15,-2-2 0 16,-4-2 0-16,0-9 0 15,0-7 0-15,-3-9 0 0,-3-12 0 16,0-9 0 0,-10-7 0-16,-4-12-267 15,-9-21-338-15</inkml:trace>
  <inkml:trace contextRef="#ctx0" brushRef="#br0" timeOffset="34864.57">27336 3451 448 0,'-39'-45'274'0,"-12"9"-110"15,-9 20-71-15,-13 16 12 16,-9 12-4-16,9 12-24 15,7 8-32-15,19 13-19 16,13 5 0-16,19 7 1 16,15 7-2-16,12 5 1 15,17 1-9-15,15-4-2 0,18-2-3 16,11 1-4-16,4 1-1 16,-6-5-11-16,0-1 2 15,-18-3-7-15,-19 1 2 0,-12-2-6 16,-22 6 0-16,-25 2-2 15,-14 2-22-15,-10-9-29 16,4-12-27-16,9-13-28 16,7-12-64-16,7-20-83 15,5-8-16-15</inkml:trace>
  <inkml:trace contextRef="#ctx0" brushRef="#br0" timeOffset="35298.39">27373 3953 308 0,'36'-74'375'0,"-7"17"-66"15,-9 16-143-15,-4 13-84 16,-7 7-41-16,-1 13-19 16,-1 8-6-16,1 25 11 0,6 14-8 15,5 11-8-15,5 7-7 16,6-5-9-16,5-6-21 16,5-13-24-16,10-16-23 15,6-17-30-15,6-17 16 16,-2-16 23-16,-9-17 32 0,-17-10 18 15,-13-5 27 1,-8 0 46-16,-10 8 46 0,-3 16 14 16,0 17-42-16,-8 8-43 15,8 16-21-15,-12 23-6 16,12 22 1-16,0 13 1 16,12 2-2-16,4-6-6 15,4-9 6-15,1-17-2 0,3-13 9 16,-2-15 1-16,1-15-1 15,6-27 5-15,-1-22 20 16,-4-14 64-16,-6-6-32 16,-9-2-26-16,0 4-11 15,-9 8-1-15,0 15-16 16,0 4-25-16,0 15-97 16,0 8-127-16,0 4-93 15,0 8-47-15,0 2 6 16</inkml:trace>
  <inkml:trace contextRef="#ctx0" brushRef="#br0" timeOffset="35479.37">28541 3147 311 0,'13'0'266'0,"-1"0"-92"16,-3 16-73-16,2 20 51 15,11 17 3-15,1 20-59 16,3 13-41-16,-2 7-27 0,-1 2-16 15,-2-11-68-15,-5-14-146 16,-4-18-84-16,-12-24-84 16</inkml:trace>
  <inkml:trace contextRef="#ctx0" brushRef="#br0" timeOffset="35620.55">28334 2743 632 0,'-57'-105'166'0,"10"15"-63"15,10 20-38-15,14 21-30 16,1 12-52-16,10 13-82 16,12 8-41-16,17 8-65 15,8 4-56-15</inkml:trace>
  <inkml:trace contextRef="#ctx0" brushRef="#br0" timeOffset="35829.53">28592 2357 408 0,'19'0'249'0,"-7"0"-89"16,1 7-80-16,-6 5-35 0,1 9 30 16,9 11 80-16,8 17 8 15,3 16-36-15,7 9-26 16,3 2-50-16,2 3-24 16,1-1-9-16,0-6-6 15,-1-6-24-15,0-1-58 16,-1-9-149-16,-8-2-130 15,-2-1-91-15</inkml:trace>
  <inkml:trace contextRef="#ctx0" brushRef="#br0" timeOffset="36345.76">28911 3114 454 0,'-20'-29'337'0,"4"5"-125"16,16 3-85-16,0 2-41 15,5-2-41-15,15-7-27 16,16-9-24-16,12-5-69 16,6-1-72-16,3-3-37 15,-1-3 14-15,-8 1-46 16,-11 0 37-16,-9 6 77 16,-8 9 90-16,-7 14 74 15,-8 7 69-15,-5 2-39 0,0 10-37 16,0 0-17-16,0 0-3 15,4 10 3 1,0-3-1-16,0 5-5 0,8 5 34 16,3-1-9-16,1 1-23 15,6-1-17-15,2-1-10 16,-5-7 0-16,2-8-2 16,1 0 0-16,-2-2 1 15,-6-16 2-15,-1-10-4 16,-13-8 11-16,0-2 28 15,-13 5 29-15,-1 9 12 16,-6 8-33-16,3 4-20 16,0 12-17-16,0 12-1 15,3 12-1-15,0 14 5 16,14 1-4-16,5 7 3 16,7 0-9-16,13-2-2 15,7-8 0-15,4-3-24 16,1-5-72-16,2-11-99 15,4-17-32-15,-7-17-112 0,1-19 104 16</inkml:trace>
  <inkml:trace contextRef="#ctx0" brushRef="#br0" timeOffset="36795.03">29813 2299 206 0,'14'-126'293'0,"-11"12"5"16,-3 20-56-16,5 21-29 15,-5 20-16-15,1 12-44 16,-1 17-93-16,0 24-35 0,5 33 4 15,6 36 58-15,6 37 17 16,5 19-34-16,-2 3-32 16,3-6-16-16,3-20-12 15,-1-22-10-15,-6-18 0 16,-3-22 0-16,0-11 0 16,1-29 0-16,6-19 0 15,11-31 0-15,2-16 0 16,-3 1 0-16,-9 8 0 15,-8 12 0-15,-4 12 0 16,0 14 0-16,-4 7 0 16,1 12 0-16,7 7 0 15,16 14 0-15,21 4 0 16,20-6 0 0,20 2 0-16,21-9 0 0,21-12 0 15,18-17 0-15,-1-7 0 16,-15 0 0-16,-27-2 0 15,-25 7 0-15,-24 2 0 16,-21 6 0-16,-15-1 0 16,-9 3 0-16,-3 6 0 15,-5 3 0-15,1 0 0 16</inkml:trace>
  <inkml:trace contextRef="#ctx0" brushRef="#br0" timeOffset="36843.9">31576 2238 1498 0,'-21'-12'-666'0</inkml:trace>
  <inkml:trace contextRef="#ctx0" brushRef="#br0" timeOffset="37377.83">32116 1200 383 0,'-8'-41'208'0,"-1"5"-65"15,9 8-33-15,0-1 18 16,0 8 32-16,0 4 24 16,-8 6 8-16,8 3-23 15,-11 4-41-15,11 4-60 16,-14 0-41-16,7 21-21 15,-1 27 33-15,-6 47 27 16,-2 47-30-16,8 29-36 16,8 11 0-1,16-3 0-15,21-8 0 0,20-21 0 16,25-19 0-16,11-22 0 16,16-23 0-16,8-20 0 15,7-17 0-15,-3-16 0 16,-4-12 0-16,-11-15 0 15,-15-6 0-15,-19 0 0 16,-10-6 0-16,-18-2-179 0,-7-9-111 16,-12-4-76-16,-19-3-11 15,-6-9-6-15</inkml:trace>
  <inkml:trace contextRef="#ctx0" brushRef="#br0" timeOffset="37780.11">33372 1285 344 0,'-22'-60'266'16,"-5"15"-28"-16,-3 9-69 16,1 11-73-16,1 13-52 15,0 12-18-15,-9 16-13 16,-3 30 1-16,4 17-1 15,11 16-2-15,12 2-5 16,13-4-2-16,5-12 2 16,8-8-5-16,7-16 3 15,-1-13-7-15,2-11 6 0,4-17-6 16,3-13-6-16,4-19 4 16,-2-21 2-1,-8-7 5-15,-9 2 45 0,-13 8 61 16,0 15-16-16,0 10-44 15,0 9-28-15,0 4-13 16,0 3-9-16,0 9-2 16,0 0 3-16,8 12 1 15,5 13 6-15,4 3-55 16,2 9-99-16,5 0-111 0,1-5-43 16,-5-7-62-16</inkml:trace>
  <inkml:trace contextRef="#ctx0" brushRef="#br0" timeOffset="37975.81">33465 944 640 0,'-17'-42'338'0,"9"11"-118"0,8 10-94 16,0 4-49-16,11 10-20 16,14 7 52-16,24 20 22 15,21 17-37-15,6 20-35 16,-7 29-28-16,-16 34-16 15,-36 45-98-15,-51 37-217 0,-43 31-164 16,-41 7-50-16</inkml:trace>
  <inkml:trace contextRef="#ctx0" brushRef="#br0" timeOffset="38966.18">31299 5462 119 0,'0'-20'325'16,"0"3"-6"-16,-8 6-14 15,0 7-54-15,8 4-72 16,-8 0-62-16,8 0-49 0,0 0-38 15,0 8-22-15,0 4 3 16,0-3-4-16,8-2-2 16,3-7 3-16,3 0 0 15,-3 0 5-15,-2 0 4 16,0 0 46-16,-6-12-4 16,2-4-37-16,-2-1-7 15,2 0-8-15,-2 7-7 16,-3 1-45-16,0 5-80 15,0 4-106-15,0 0-93 16,8 13 0-16,4 2-39 0</inkml:trace>
  <inkml:trace contextRef="#ctx0" brushRef="#br0" timeOffset="39244.65">31514 6057 247 0,'3'24'253'0,"-3"-3"-59"16,0-9-51-16,6-5-36 16,-3-7-16-16,5 0-29 15,-3 0-23-15,-1 0-16 16,-4 0-11-16,0 0 0 0,0 0 21 16,0-7 9-16,0-2-14 15,0-3-5-15,0-4-8 16,0-4-9-16,0 3 2 15,0 5-7-15,0 0-25 16,0 4-44-16,0 0-57 16,-9 3-74-16,9 1-42 15,-8 4-55-15</inkml:trace>
  <inkml:trace contextRef="#ctx0" brushRef="#br0" timeOffset="40223.08">32202 5539 326 0,'-22'0'299'0,"6"0"-18"15,5 0-83-15,3 0-29 16,8 0 6-16,0 0 41 16,0 0 2-16,0 0-67 15,3-7-137-15,10-6-14 16,14-7 0-16,21-9 0 15,22-2 0-15,15-7 0 16,9-2 0-16,7 4 0 0,6-7 0 16,-10 8 0-16,-13 6 0 15,-5 1 0-15,-14 4 0 16,-13 2 0-16,-13 6 0 0,-5 4 0 16,-14 0 0-16,-4 5 0 15,-4 7 0-15,-4 0 0 16,-3 0 0-16,-5 0-64 15,0 0-203-15,0 0-92 16,0 7-19-16,-13 5 19 0,-7 9 62 16</inkml:trace>
  <inkml:trace contextRef="#ctx0" brushRef="#br0" timeOffset="40572.61">32651 5707 236 0,'-57'57'196'16,"9"-13"-44"-16,9-7-33 15,4-13-17-15,13-3 5 16,5-10 12-16,4-11 9 0,13 0-5 16,0 0-4-16,0 0-20 15,8-4-28-15,17-12-26 16,20-7 13-16,19-11 2 16,17-6-4-16,14-8-13 15,14-1-9-15,11-4-17 0,11-1 2 16,-1 6 0-16,0 7 6 15,-12 8-7-15,-13 5 7 16,-12 4 4-16,-19 7-3 0,-20 4-24 16,-15 5-2-16,-13 1 0 15,-26 2 0-15,0 2 0 0,0 3-170 63,-10 8-229-63,-11-1-69 0,-5 1 34 15</inkml:trace>
  <inkml:trace contextRef="#ctx0" brushRef="#br0" timeOffset="41637.87">33686 5067 199 0,'0'-41'267'15,"5"5"-32"-15,-2 8-33 0,-3 3-41 16,0 5 8-16,0 8 21 15,0 0 8-15,0 2-6 0,0 6-44 16,5 4-62-16,-2 0-86 16,3 0 0-1,-2 0 0-15,4 14 0 0,3 5 0 16,11 14 0-16,1 15 0 16,11 14 0-16,-3 8 0 0,-5 2 0 15,-26 6 0-15,0 0 0 16,0-6 0-16,0-6 0 0,0-13 0 15,0-8 0-15,0-9 0 16,0-8 0-16,0-3 0 0,0-5 0 16,0-3 0-16,0-1 0 15,0 0 0-15,0-4 0 16,-49 1 0-16,-16-13 0 16,-5 0 0-16,-1 0 0 0,5-8 0 15,-1-5 0-15,7-2 0 16,13-2 0-16,4 1 0 15,12 0 0-15,5 3 0 0,12 1 0 16,0 0 0-16,14-4 0 16,0-6 0-16,0-1 0 15,0-6 0-15,0-5 0 16,6 4 0-16,-6-36 0 16,0 33 0-16,0 10 0 15,0 2 0-15,-9 8 0 0,-4 1 0 16,2 4 0-1,-2 4 0-15,-3 4 0 0,-4 0 0 16,-9 0 0-16,-12 0 0 16,-13 12 0-16,-14 0 0 15,-9 4 0-15,-13 2 0 0,-3-3 0 16,0-3 0-16,2-3 0 16,12-9 0-16,14 0 0 15,12-13 0-15,16-10 0 16,13-14 0-16,24-18 0 15,12-14 0-15,28-16 0 0,22-5 0 16,14-3 0 0,14 8 0-16,7 7 0 0,13 9 0 15,12 12 0-15,5 12 0 16,-2 13 0-16,-2 16 0 16,-9 16 0-16,-15 19 0 0,-18 23 0 15,-21 15 0-15,-17 12 0 16,-27 7 0-16,-16 5 0 15,-20-2 0-15,-22-6 0 0,-15-4 0 16,-11-12 0-16,-10-11 0 16,1-14 0-16,1-13 0 15,5-5 0-15,6-14 0 0,14-9 0 16,6-3 0 0,16-9 0-16,21-15 0 0,26-16 0 15,24-14 0-15,23-3 0 16,17 7 0-16,4 14 0 15,9 20 0-15,1 14 0 0,5 31 0 16,4 24 0-16,1 23 0 16,-19 15 0-16,-87 15 0 15,0 3 0-15,0-3 0 0,0-1 0 16,0 2 0-16,0-7 0 16,-31-7 0-16,-97-7 0 0,-28-20 0 15,-21-23 0-15,-10-22 0 16,-5-26 0-16,8-28 0 15,20-24 0-15,14-21 0 16,23-11 0-16,26-5 0 16,33-3 0-16,30 3 0 15,38 8-180-15,32 12-236 0,25 13-13 16,16 20 0-16</inkml:trace>
  <inkml:trace contextRef="#ctx0" brushRef="#br0" timeOffset="42636.61">29030 9292 387 0,'-21'-12'405'16,"-9"1"-69"-16,-1 3-131 0,-1 8-86 15,-1 0-16-15,4 0 5 16,4 12-33-16,6 0-38 15,3 4-13-15,3 4-10 0,13 5-11 16,0-1-5-16,0 5 8 16,0-1-6-16,0 12 6 15,0 5-5-15,5 8 7 16,3 5-11-16,5-2 6 16,3-7-2-16,12-6 5 15,9-9-2-15,11-13-13 0,9-21 2 16,11-12-9-16,10-21-15 15,3-24 6-15,1-12 1 16,-9-9 16-16,-12-3 8 16,15-57 45-16,-58 84 67 15,-10 19 29-15,-8 5-118 16,0 14-23-16,-13 16 0 16,-4 8 0-16,2 17 0 15,7 4 0-15,8 3 0 16,0 4 0-16,8-8 0 15,7-3 0-15,7-12 0 0,4-13 0 16,8-8 0-16,5-16 0 16,4-17 0-16,-7-16 0 15,1-13 0-15,-4-7 0 16,-10-1 0-16,-3 5 0 0,-5 13 0 16,1 10 0-1,-2 18 0-15,-6 16 0 0,0 12 0 16,5 16 0-16,6 16 0 15,9 9 0-15,10-1 0 16,2 1 0-16,4-4 0 16,2-9 0-16,1-8 0 15,4-4 0-15,-2-12-204 0,-10 0-290 16,-5-8-48-16</inkml:trace>
  <inkml:trace contextRef="#ctx0" brushRef="#br0" timeOffset="43051.49">30836 8593 359 0,'14'-16'445'0,"-14"7"1"16,0 1-124-16,0 8-55 15,0 0-59-15,-14 0-208 0,3 0 0 16,-2 0 0-16,13 8 0 15,0-11 0 17,13-11 0-32,12-6 0 0,10-7 0 15,9-3 0 1,6 7 0-16,-1 6 0 0,-4 13 0 16,-10 16 0-16,-10 20 0 15,-12 25 0-15,-13 24 0 16,-21 13 0-16,-8 5 0 15,1 2 0-15,-4-1 0 16,7-4 0-16,5-19 0 0,8-12 0 16,12-17 0-16,0-10 0 15,12-15 0-15,11-10 0 16,19-13 0-16,14-13 0 16,14-15 0-16,7-12 0 15,4-16-566-15,6-19-72 16</inkml:trace>
  <inkml:trace contextRef="#ctx0" brushRef="#br0" timeOffset="43196.04">31868 8023 654 0,'-12'-37'303'16,"-1"7"-96"-16,2 11-37 16,1 8 2-16,2 1-64 15,8 7-72-15,0 3-158 16,0 0-171-16,0 16-64 0,0 9-49 15</inkml:trace>
  <inkml:trace contextRef="#ctx0" brushRef="#br0" timeOffset="43357.14">31879 8751 761 0,'0'57'359'16,"5"-11"-139"-16,-5-10-24 15,3-12 94-15,3-7-69 16,1-10-221-16,-3-7 0 15,5 0 0-15,-6 0 0 0,6-7-145 16,4-10-339-16,2-11 5 16,14-9 40-16</inkml:trace>
  <inkml:trace contextRef="#ctx0" brushRef="#br0" timeOffset="43716.67">32980 7974 822 0,'-16'-18'506'16,"0"8"-159"-16,4-3-133 15,-1 6-56-15,6 2-158 0,14 17 0 32,15 4 0-17,6 4 0-15,9-3 0 0,15-5 0 16,13-12 0-16,16-3 0 15,12-13 0-15,12-9-110 16,5-8 29-16,-5 0 37 16,-3 1 19-16,-12 0 18 0,-36 4 1 15,-54 6 8-15,0 6 18 0,0 4 24 16,0 0 31-16,0 5 2 16,0 2-22-16,0-1-55 0,0 4 0 15,0 2-36 1,0-9-328-1,0-3-178-15,0 0 18 16</inkml:trace>
  <inkml:trace contextRef="#ctx0" brushRef="#br0" timeOffset="44848.76">27328 5337 131 0,'4'-12'304'16,"-4"3"-59"-16,4 1-49 0,-4-1-74 15,0 6-43-15,4-6-6 16,0 4-1-16,0-2-17 16,-4 0-5-16,0-2 23 0,0 9 61 15,0 0 27-15,0 0 20 16,0 0-19-16,-12 0-153 15,-5 9-9-15,-5 5 0 16,-4 16 0-16,-2 11 0 0,3 12 0 16,9 11 0-16,16 5 0 15,0 0 0-15,13-3 0 16,10-9 0-16,14-4 0 16,7-9 0-16,15-7-31 0,9-12-176 15,9-14-104-15,11-22-22 16,11-21 51-16,7-18 83 15,-1-19 83-15,-11-8 109 16,-18-5 33-16,-23 5 57 16,-24 4 19-16,-23 11 42 0,-12 10 32 15,-19 11 10-15,-7 9-36 16,-4 7-31-16,-1 13-41 16,1 12-25-16,1 25-21 15,10 15-9-15,3 14-13 16,14 15 1-16,8 5 0 0,12-5-11 15,9-5-13-15,7-15-31 16,1-12-20-16,2-21-28 16,6-21-3-16,4-24-16 15,-1-22 35-15,-3-14 32 0,-4-13 33 16,-6 0 36-16,-6 1 28 16,-8 4 37-16,-9 11 64 15,-4 14 45-15,0 11-52 16,0 13-74-16,0 7-39 15,0 13-25-15,0 4-4 16,7 16 3-16,6 6-8 16,7-3 4-16,8 6-7 0,6-5-5 15,1-8-4-15,10-12-12 16,3 0-34-16,2-7-4 16,-2-18 9-16,-2-8 21 0,-12-12 19 15,0 5 10-15,-11 2 39 16,-7 10 11-16,-2 8-13 15,-2 8-9-15,-8 12-21 16,4 0-6-16,0 20 9 16,3 8 10-16,11 10-4 15,2-2-4-15,1 1-8 0,-2-1 1 16,2-8 3-16,-3-6-17 16,-5-6-13-16,1-8-20 15,-2-8-42-15,4 0-24 16,0-5-39-16,6-11-43 0,-2-9-17 15,4-7 7-15,1-13-13 16,-1-8-45-16,-4-11 51 16</inkml:trace>
  <inkml:trace contextRef="#ctx0" brushRef="#br0" timeOffset="45181.44">29590 4237 338 0,'0'-12'303'0,"0"8"-53"15,0 4-80-15,0 11-23 16,-12 6 13-16,-2 8 15 16,3 7-47-16,-1 9-43 0,4 4-31 15,8 3-27-15,0-3-12 16,0-8-1-16,8-5-11 16,4-4-9-16,4-7-11 15,5-13-13-15,4-8-21 16,3-12 2-16,1-8 13 15,4-17-6-15,-6-8 20 16,-6-12 9-16,-4-1 16 16,-14 2 27-16,-3 8 15 0,0 11-2 15,-17 12-29-15,-3 9-21 16,-5 13-37-16,2 3-48 16,-2 11-96-16,-1 9-114 15,4 6-54-15,1 5-11 16</inkml:trace>
  <inkml:trace contextRef="#ctx0" brushRef="#br0" timeOffset="45415.75">30491 3936 634 0,'-19'-36'636'16,"2"8"-118"-16,5 6-259 16,3 5-259-1,9 6 0-15,0-1 0 0,0 3 0 16,0 5 0-16,0 4-1 16,0 0-549-1,3 0-19-15</inkml:trace>
  <inkml:trace contextRef="#ctx0" brushRef="#br0" timeOffset="45576.11">30537 4380 428 0,'0'48'295'16,"0"-10"-110"-16,0-15-86 16,0-2-8-16,0-9 15 0,3-12-37 15,2 0-42-15,-2 0-98 16,5 0-120-16,9-21-104 15,2-14-73-15</inkml:trace>
  <inkml:trace contextRef="#ctx0" brushRef="#br0" timeOffset="45963.29">31478 3874 498 0,'-16'-7'507'16,"3"-3"-14"-16,5 3-168 16,8-5-107-16,0 0-212 15,8-9-6-15,17-12 0 16,27-15 0-16,26-13 0 16,28-8 0-16,24 0 0 0,16 4 0 15,8 8 0-15,1 3 0 16,-5 14 0-16,-4 7 0 15,-12 9 0-15,272-53 0 47,-374 73 0-47,-4-8-68 32,-40 3-239-32,-4-3-44 15,-12-12-247 1,28 12 338-16,0 2 73 15,8 3 64-15,9-5-27 16</inkml:trace>
  <inkml:trace contextRef="#ctx0" brushRef="#br0" timeOffset="46628.88">33621 3142 152 0,'30'0'196'0,"-7"0"-66"15,-3 0-45-15,-2 0-31 16,-7 0-14-16,-3 0 4 16,-3 0 8-16,-5 0-3 15,0 0-10-15,0 12-6 16,0 0-3-16,0 6 5 0,0-3 0 16,0 5 10-16,0 5-1 15,-16 7-15-15,-10 5-8 16,-47 61 3-16,17-42-17 15,-16 6-2-15,-18-2-4 16,-23 2 6-16,-30 3-3 16,-20 0-6-16,-15-3 11 15,-9-5-11-15,-179 43 12 16,204-55-12 0,24-8 9-16,25-8-4 15,23-5-6-15,25-12 10 16,21-12-3-16,15 0 24 0,8 0 24 15,9-4 12-15,12-11-1 16,0-12-15-16,0-8-21 16,0-5-6-16,6-5 14 15,-6 5 12-15,0 2 5 16,0 9-17-16,0 5-18 16,0 3-4-16,0 6-15 15,0 2-6-15,0 0-6 16,11-3-11-16,18-3 10 15,23-10-8-15,17-9-40 16,25-1-57-16,12-9-46 0,19-10-26 16,22 1-48-16,14-5-101 15</inkml:trace>
  <inkml:trace contextRef="#ctx0" brushRef="#br0" timeOffset="69875.6">11474 11918 1165 0,'-25'-122'520'15,"17"86"-392"-15,8 12-28 16,0 9-48-16,8 82 4 16,14 31-30-1,43 211-26 1,-16-122 0-16,4-4 0 0,6-14 0 15,7-24 0-15,-1-27 0 16,-5-29 0-16,-4-19 0 16,-1-22 0-16,-3-16 0 0,-3-19 0 15,-4-20 0-15,-6-27 0 16,-6-22 0-16,-4-21 0 0,-9-22 0 16,-7-5 0-16,-10 5 0 15,-3 17 0-15,0 20 0 16,0 19 0-16,0 16 0 15,0 12 0-15,0 36 0 16,13 12 0-16,6 8 0 16,11 4 0-16,11-5 0 15,3-3 0-15,5-7 0 0,-6-16 0 16,-5 0 0-16,-10-14 0 16,-7 0 0-16,-18-16 0 15,-11-10 0-15,-16-6 0 0,-17-4 0 16,-8 2 0-16,-8 6 0 15,6 8 0-15,1 8 0 16,14-2-137-16,7 11-224 0,12-1-59 16,17-4 17-16,17-9 49 15</inkml:trace>
  <inkml:trace contextRef="#ctx0" brushRef="#br0" timeOffset="70390.92">12867 12218 432 0,'-11'0'383'0,"-11"17"-136"0,-6 16-115 16,0 16-52-16,0 9-36 0,8 2-11 16,8 2-13-16,12 0-11 15,8-11-1-15,8-10-3 16,0-8-2-16,0-13 2 0,1-7-4 16,-9-13 41-16,-5-6 49 15,-3-19-22-15,0-10 22 16,-8-18 88-16,8-1-6 15,-8 7-173-15,8 6 0 0,0 7 0 16,8 10 0-16,8 16 0 16,8 8 0-16,9 21 0 15,8 11 0-15,0 11 0 0,-6 15 0 16,-5 8 0-16,-11-1 0 16,-6 1 0-16,-13-4 0 15,0-15 0-15,-8-6 0 0,1-13 0 16,-6-6 0-16,13-10 0 15,0-37 0 1,9-24 0 0,10-25-57-16,6-20-87 0,7-16 53 15,-4 1 40-15,1 3 31 16,-4 21 34-16,-6 16 39 16,-7 21 6-16,1 11-2 0,-5 16-5 15,1 17-1-15,3 16 26 16,3 15-77-16,6 23 0 15,0 12 0-15,-1 7 0 0,-1 0 0 16,-2-1 0-16,0-6 0 16,-5-9-12-16,-1-8-385 0,-6-12-58 15,-5-19 4 1,-16-14-278-16</inkml:trace>
  <inkml:trace contextRef="#ctx0" brushRef="#br0" timeOffset="70495.89">13114 12011 346 0,'-32'-106'295'15,"-1"18"-85"-15,11 19-84 16,4 14-70-16,7 15-28 0,11 16-26 16,0 12-35-16,16 12-122 15,8 8-142-15</inkml:trace>
  <inkml:trace contextRef="#ctx0" brushRef="#br0" timeOffset="70858">13512 11834 735 0,'0'-27'559'0,"0"8"-195"15,0 7-188-15,0 8-97 0,0 4-25 16,14 29 26-16,10 15-80 16,9 16 0-16,7 19 0 15,4 1 0-15,-3-2 0 0,-4-9 0 16,-9-12 0-16,-12-12 0 15,-7-11 0-15,-9-15 0 16,0-10 0-16,-14-18 0 16,0-23 0-16,-11-34 0 15,4-26 0-15,5-20 0 0,16 2 0 16,0 9 0-16,0 24 0 16,5 16 0-16,9 20 0 15,20 20 0-15,11 21 0 0,7 12 0 16,10 21 0-16,3 20 0 15,-4 13 0-15,-10 15 0 16,-13 9-449-16,-14 3-187 0</inkml:trace>
  <inkml:trace contextRef="#ctx0" brushRef="#br0" timeOffset="71638.72">11483 14800 680 0,'-90'53'434'15,"13"-16"-147"-15,17-8-131 0,19-9-46 16,20-20-4-16,21 0 20 16,37-30 22-16,40-30-148 15,61-40 0-15,74-53 0 16,64-42 0-16,39-32 0 0,39-18 0 15,19-8 0-15,10-10 0 16,-10-15 0-16,-32-19 0 16,-40-16 0-16,-43-5 0 15,-49 4 0-15,-50 10 0 0,-50 3 0 16,-49 8 0-16,-52 8 0 16,-55 12 0-16,-55 25 0 15,-54 35 0-15,-53 42 0 0,-51 58 0 16,-46 65 0-16,-64 87 0 15,-76 95 0-15,-44 77 0 16,-38 76 0-16,-24 80 0 0,7 72 0 16,42 33 0-16,68 16 0 15,78 0 0-15,93-27 0 16,88-47 0-16,91-51 0 16,85-62 0-16,70-58 0 15,75-50 0-15,75-58 0 0,53-58 0 16,31-61 0-16,29-57 0 15,29-49 0-15,2-36 0 16,-10-21 0-16,-32-3 0 16,-51 8 0-16,-48 16 0 0,-49 25 0 15,-44 24 0-15,-40 15 0 16,-30 9 0-16,-22 12 0 16,-17 4 0-16,-10 13 0 0,-11 3 0 15,0 5 0-15,0 4 0 16,-8 5 0-16,8-3 0 15,-12 7 0-15,3 3 0 16,9 0-4 0,-8 0-333-16,8 13-7 15,-11 3 21-15,2 3 42 0,9-2-31 16</inkml:trace>
  <inkml:trace contextRef="#ctx0" brushRef="#br0" timeOffset="72741.74">12320 7433 132 0,'-32'21'206'16,"-1"-7"-75"-16,1 0-37 15,2-7-18-15,7-7 3 0,2 8 6 16,5-8 37-1,16 0 9-15,0-4-27 16,3-12-10-16,23-12-26 0,26-17-16 16,33-18-1-16,24-10 1 15,29-12-5-15,17-12-12 16,11-4-1-16,0-10-19 0,5 2-6 16,-4 8-5-16,-20 14 8 15,-34 13-11-15,-25 23 10 16,-31 10-15-16,-27 8-27 15,-30 16-43-15,-25 17-40 16,-19 17-59-16,-21 16-47 16,-16 16-15-16,-17 11-48 0,-16 9-225 15</inkml:trace>
  <inkml:trace contextRef="#ctx0" brushRef="#br0" timeOffset="73233.53">12162 7802 338 0,'-29'46'263'0,"9"-17"-63"16,3-8-75-16,17-10-45 15,4-11 44-15,29-32-8 16,32-30 1-16,40-26-12 16,34-24 1-16,22-6-19 15,10 1-23-15,-4 5-26 16,-13 15-7-16,-20 16-26 0,-25 12 2 15,-22 17 4-15,-28 14-4 16,-13 9 9-16,-15 10 20 16,-9 7 18-16,-11-1 4 0,-2 10-19 15,-6-2-19 1,-10 5-20 15,-6 0 0-15,1 0 0-16,-1 0 0 15,5 0 0-15,-3 0 0 16,11 8 0-16,-8-8 0 16,0 8 0-1,8 0 0 1,-8-8 0 31</inkml:trace>
  <inkml:trace contextRef="#ctx0" brushRef="#br0" timeOffset="73310.07">13509 6874 2047 0,'-8'9'0'16</inkml:trace>
  <inkml:trace contextRef="#ctx0" brushRef="#br0" timeOffset="73800.19">13501 6891 1705 0,'0'0'-428'15,"-13"11"55"-15,-2-11-16 16</inkml:trace>
  <inkml:trace contextRef="#ctx0" brushRef="#br0" timeOffset="74487.58">11950 5886 66 0,'19'0'233'0,"-2"0"-87"16,-1 7-51-16,-3-7-14 15,-2 0-1-15,-3 0 39 16,1 0 55-16,-4-3 32 0,3-14 2 16,-5-6-20-16,5-10-47 15,-3-8-35-15,-5 1-29 16,0-9-23-16,-10-13-19 16,-12-3-17-16,-19 1-3 15,-16-2-10-15,-20 4-5 0,-9 6 0 16,-12 3 0-16,-2 5 0 15,-10 6 0-15,-17 10 0 16,-10 7 0-16,-23 17 0 16,-26 16 0-16,-37 24 0 15,-24 30 0-15,-13 35 0 0,3 34 0 16,14 11 0-16,28 1 0 16,28-9 0-16,32-11 0 15,33-14 0-15,33-11-3 16,25-13 0-16,23-7 0 0,17-13 8 15,16-12-10-15,8-9 3 16,8-6 6-16,4-7 2 16,0-6-5-16,-1-5-1 15,3-8 0-15,-6 0 0 16,0-12 0-16,-4 9 0 16,-13-18 0 30,-2 2-86-30,-11-5-214-16,-2-5-49 0,-9 5-15 16,-10-4-32-1</inkml:trace>
  <inkml:trace contextRef="#ctx0" brushRef="#br0" timeOffset="74900.27">8384 6304 335 0,'5'-28'186'0,"3"-1"-67"15,0 1-41-15,8 4-4 16,1 7 9-16,-1 10-6 16,0 7-33-16,0 19 1 15,-4 14 1-15,-4 20 32 0,-8 17-6 16,0 11-15-16,-11 0-20 16,-3-7-3-16,6-13-8 15,8-8-9-15,0-13-9 16,0-7-2-16,16-9 7 0,12-12 28 15,18-12 0 1,16-12-10-16,14-16-11 0,14-13-1 16,-2-8-11-16,-6 4-8 15,-12 1 6-15,-13 4 2 16,-14-3 5-16,-15 4 54 16,-11-7 8-16,-17 3-27 0,-12-2-1 15,-21-1-19-15,-10 6-12 16,-14-1-11-16,-8 4-2 15,-4 4 5-15,-1 5-8 16,9 4 2-16,8 5-12 16,-16-7-245-16,53 26-1 15,16 13-15-15,11 7 10 16,14 8-97-16</inkml:trace>
  <inkml:trace contextRef="#ctx0" brushRef="#br0" timeOffset="75767.57">15256 11304 31 0,'0'7'119'0,"0"-7"88"16,0 0-55-16,0 0-33 15,0 0-33-15,0 0-14 16,3 0 14-16,-3 0 25 16,0 0 7-16,4 0-11 0,1 0-29 15,4 0-27-15,-3 0-13 16,10 0-16-16,9-12 0 0,12-5-2 16,16-6-4-16,20-10-3 15,16-8-9-15,16-4-2 16,8 1 2-16,6 0-3 0,2-1-2 15,-5 4-9-15,-17 4-50 16,-12 4-58-16,-27 8-37 0,-18 11-13 16,-19-3 3-1,-12 9 27-15,-11 4 5 0,-22 4-26 16,-20 0 16-16,-9 20 34 16</inkml:trace>
  <inkml:trace contextRef="#ctx0" brushRef="#br0" timeOffset="76098.59">15531 11466 97 0,'-68'94'228'0,"11"-13"-84"16,12-15-48-16,12-13-28 15,13-9-11-15,3-12 6 16,17-7 18-16,0-13 20 0,13-12 42 16,11-8-1-16,21-16 13 15,23-21 8-15,22-12-5 16,20-12-14-16,17-5-13 0,6 6-55 15,-3 3-76-15,-8 8 0 16,-18 12 0-16,-14 9 0 0,-20 7 0 16,-18 9 0-16,-9 3 0 15,-18 4 0-15,-3 6 0 16,-9-2 0-16,-7 9 0 0,2 0 0 16,-16 0 0 15,-3 0-223-16,-5 12-128-15,-6 5-14 0,-1 0 55 16,-5-1 12-16,-6 1 51 16</inkml:trace>
  <inkml:trace contextRef="#ctx0" brushRef="#br0" timeOffset="76314.6">16339 11719 434 0,'0'8'438'0,"0"-8"-102"16,0 0-148-16,0 0-95 15,0 0-35-15,0 0 32 16,0 0 10-16,5 0-41 0,2 0-34 16,2 0-47-16,2-8 22 15,6 4-291-15,-1-4-42 0,1-6-12 16,0 0-14-16</inkml:trace>
  <inkml:trace contextRef="#ctx0" brushRef="#br0" timeOffset="76450.86">16481 11727 519 0,'0'24'172'15,"-9"-3"-89"-15,9-5-66 0,0 0-36 16,0-3-15-16,0-6-37 0,0-7-59 15,0 0-100-15</inkml:trace>
  <inkml:trace contextRef="#ctx0" brushRef="#br0" timeOffset="76617.69">16735 11829 1095 0,'0'-7'374'0,"0"-4"-195"0,0 4-98 15,0-1-40-15,0 0-17 16,0-1-12-16,3 6-125 16,-3-1-172-16,0-4-104 0,0-5-60 15</inkml:trace>
  <inkml:trace contextRef="#ctx0" brushRef="#br0" timeOffset="77597.67">18909 10530 683 0,'54'-53'249'0,"-15"5"-132"16,-9-1-53-16,-6 4-29 15,-7-1 84-15,-6 3 116 0,-3-11 5 16,-8-2-44-16,0-2-87 16,-11-3-109-16,-11-8 0 15,0-8 0-15,-16-8 0 16,-6-9 0-16,-16-9 0 16,-13-6 0-16,-13-10 0 0,-18-6 0 15,-12-6 0-15,-18-3 0 16,-21-1 0-16,-8 5 0 15,-12 8 0-15,-15 8 0 0,-20 12 0 16,-35 14 0-16,-35 14 0 16,-25 17 0-16,-10 17 0 15,-11 11 0-15,-11 20 0 0,-20 21 0 16,-24 22 0-16,-1 17 0 16,0 20 0-16,-8 14 0 15,-16 16 0-15,-10 5 0 16,12 9 0-16,25-1 0 15,26 5 0-15,13-3 0 0,10 15 0 16,10 19 0-16,12 21 0 16,22 12 0-16,28 13 0 15,21 4 0-15,22 4 0 0,16-5 0 16,17 4 0-16,10 9 0 16,15 24 0-16,12 23 0 15,6 15 0-15,12-1 0 16,13-5 0-16,13-16 0 0,19-7 0 15,22-1 0-15,24 8 0 16,19 5 0-16,30 4 0 16,31-5 0-16,29-3 0 15,38-14 0-15,26-6 0 16,25-10 0-16,18 1 0 0,13-3 0 16,33-10 0-16,20-16 0 15,31-20 0-15,19-29 0 16,13-31 0-16,8-34 0 0,23-31 0 15,26-31 0-15,16-27 0 16,7-29 0-16,8-27 0 16,23-34 0-16,17-24 0 15,15-16 0-15,-1-12 0 16,-1-5 0-16,2-4 0 0,-10-9 0 16,-19-7 0-16,-26-12 0 15,-19-12 0-15,-16-10 0 16,-22-2 0-16,-23 9 0 0,-33 4 0 15,-35 13 0-15,-34 1 0 16,-34 5 0-16,-34 0 0 0,-31-4 0 16,-34-9 0-16,-28-19 0 15,-37-17 0-15,-29-4 0 16,-25-4 0-16,-20-2 0 0,-20 3 0 16,-21-1 0-16,-11-1 0 15,-16 7 0-15,-16 5 0 16,0 17 0-16,-1 17 0 15,9 29 0-15,11 27-537 16,12 26-19-16,8 29 87 0</inkml:trace>
  <inkml:trace contextRef="#ctx0" brushRef="#br0" timeOffset="78429.28">19152 9948 733 0,'0'-29'379'15,"0"5"-137"-15,0 7-128 16,5 13-56-16,12 4 10 16,18 33 91-16,19 24 62 0,16 29-148 15,7 33-73 1,-4 31 0-16,-20 32 0 0,-35 34 0 16,-36 45 0-16,-38 29-289 15,-31 2-242-15,-23-11 94 0,-21-25 49 16</inkml:trace>
  <inkml:trace contextRef="#ctx0" brushRef="#br0" timeOffset="80259.14">3166 13982 839 0,'-45'-56'381'0,"13"13"-158"16,7 15-117-16,9 16-55 15,16 24-4-15,5 33 36 16,15 29-6-1,9 23-26-15,7 14-20 16,5-1-21-16,-6-8-5 0,-2-17-2 16,-4-15-73-1,-12-18-239-15,-9-24-157 0</inkml:trace>
  <inkml:trace contextRef="#ctx0" brushRef="#br0" timeOffset="80422.39">2188 12805 872 0,'-57'-60'285'0,"17"15"-170"15,15 17-106-15,14 11-12 16,11 17-3-16,22 17 3 16,24 20-61-16,19 4-149 15,20 0-13-15,16-18-66 16</inkml:trace>
  <inkml:trace contextRef="#ctx0" brushRef="#br0" timeOffset="80641.75">3157 12011 595 0,'-22'-32'267'0,"-11"29"-95"16,-5 27-82-16,5 33-1 15,15 36-8-15,18 37 3 16,24 33-11-1,20 23-17-15,18 16-23 16,18 5-17-16,22-3-3 0,7-10-13 16,0-27-98-16,-11-24-209 15,-21-29-78-15,-27-29 19 16</inkml:trace>
  <inkml:trace contextRef="#ctx0" brushRef="#br0" timeOffset="80757.64">3344 13787 581 0,'-76'-86'186'15,"14"9"-85"-15,19 4-62 16,18 0-14-16,25-13-14 16,8-7-21-16,25-14-100 15,19-7-107-15,10-7-82 16</inkml:trace>
  <inkml:trace contextRef="#ctx0" brushRef="#br0" timeOffset="81490.1">3760 12501 406 0,'11'0'202'0,"-2"0"-83"0,-6 0-58 16,2 0-18-16,3 0-21 16,0 0-4-16,4 0-8 15,3-15 5-15,7-8 10 16,6-10-1 0,4-7-6-16,-2-3-7 0,-10-3 0 15,-8 6 17-15,-9 7 22 16,-3 16 23-16,-7 10 1 15,-7 7-33-15,3 14-22 16,0 20-10-16,11 18-1 16,0 14-5-16,14 7 0 15,15 0 10-15,15-3-13 16,19-17 3-16,2-17-2 16,3-25 2-16,5-18-19 15,-5-29-51-15,-2-35-57 0,-13-26 7 16,-13-19 37-1,-16-20 38-15,-18-11 26 16,-20 5 14-16,-6 19 37 16,-4 27 77-16,0 22-11 0,4 26-36 15,4 34-30-15,2 44 25 16,14 35 10-16,9 21-21 16,12 7-8-16,2-4-19 15,11-12 1-15,5-11-13 16,2-17 2-16,-3-17-6 15,-3-20-3-15,-2-19-1 16,-4-26-1-16,-9-29 5 16,-4-23-7-16,-8-20 2 15,-8-5 0-15,0 8 1 16,0 21 3-16,0 20-1 16,-8 16-8-16,8 17 4 15,8 15 3-15,8 13 10 16,9 20 4-16,43 46-9 15,-23-33-11-15,5-9-5 16,-1-4-27-16,-1-8-17 16,-3-12-13-16,-10 0 27 15,-5-4 20-15,-11 4 31 16,-3 0 31 0,-8 0 24-16,-3 0 6 0,-2 0 11 15,-3 0-14-15,0 0-29 16,0 0-22-16,0 0-9 15,0 0-23-15,6 0-77 16,-6 0-112-16,0 0-114 16,0 17-38-16,-14 10-12 15</inkml:trace>
  <inkml:trace contextRef="#ctx0" brushRef="#br0" timeOffset="81939.67">3573 11776 450 0,'-40'-102'347'15,"-7"24"-39"-15,4 25-76 16,-6 30-59-16,5 35-22 15,-2 45-14-15,13 47-19 16,22 48 13-16,22 26-131 16,35 15 0-16,38-7 0 15,42-16 0 1,42-20 0-16,26-30 0 0,21-28 0 16,8-29 0-16,-11-26-9 15,-22-24-597-15,-23-18-81 16</inkml:trace>
  <inkml:trace contextRef="#ctx0" brushRef="#br0" timeOffset="82205.71">4511 10844 165 0,'-65'-8'226'15,"17"4"-88"-15,18-4-69 16,18 3-29-16,21-2-16 16,10-5-7-16,22-2 10 15,12-5 14-15,11-15 2 16,10-1-16-16,-1 1-8 16,-8 6-14-16,-5 5-5 15,-6 10-4-15,-10 13-9 16,-3 7-44-16,-8 14-84 15,-9 11-146-15</inkml:trace>
  <inkml:trace contextRef="#ctx0" brushRef="#br0" timeOffset="83969.9">19677 9752 390 0,'-12'9'307'15,"0"-9"-49"-15,0 0-107 0,12 0-58 16,0 0-17-16,0-9 22 15,20-15 22-15,25-17-1 0,32-12-19 16,32-8-25-16,25-4-24 16,17 1-2-16,8 1-21 15,-5 7-7-15,-12 7-13 16,-17 9-8-16,-16 8 6 0,-19 7-10 16,-20 8 5-16,-21 4-2 15,-13 1-8-15,-7 5 4 0,-10 3-18 16,-7 4-54-16,-7 0-69 15,-5 0-73-15,0 0-80 0,0 0-28 16,-17 0-33-16</inkml:trace>
  <inkml:trace contextRef="#ctx0" brushRef="#br0" timeOffset="84351.64">20213 10131 187 0,'-52'42'270'0,"-1"-7"-56"15,2-1-48-15,3-10-45 16,9-3-5-16,10-9 16 16,9-12 1-16,9 0-30 0,11-5-20 15,28-14-3-15,20-18-6 16,29-12-16-16,24-17 13 0,18-3-6 15,11-4-4 1,4 4 6-16,0 7-21 0,-9 6-46 16,-6 10 0-16,-15 11 0 15,-14 5 0-15,-16 5 0 0,-15 6 0 16,-13 7 0-16,-14-1 0 16,-11 10 0-16,-4-2 0 15,-7 0 0-15,-2 5 0 0,-3 0 0 16,-5-3-174 15,-13-6-341-31,3-7-15 16</inkml:trace>
  <inkml:trace contextRef="#ctx0" brushRef="#br0" timeOffset="84890.37">21083 8731 476 0,'-29'-25'319'0,"1"5"-103"0,3 8-87 16,6 3-47-16,1 9 3 15,7 0-1-15,11 0-14 0,3 0-16 16,23 16 10-16,13 1-4 16,15 0-23-16,16-5-19 15,4-3-7-15,5-9-3 16,-1 12-7-16,-11 4-7 0,-5 8 7 15,-10 9 4-15,-11 8 1 16,-8 11 0-16,-7 13 22 16,-12 12 6-16,-6 4 7 0,-5 5 9 15,-3 4 4-15,0 0-14 16,6-1 6-16,-3-8-18 0,-3-3-28 16,0-14 0-16,0-10 0 15,0-9 0-15,0-9 0 16,0-12 0-16,0-7 0 0,0-6 0 15,-17-13 0 1,0-15 0-16,-9-11 0 16,-2-13 0-16,-5-17 0 15,1-11 0-15,-1-7 0 0,-5-10 0 16,5-4 0-16,1-3 0 16,1-5 0-16,-2 3 0 0,4 7 0 15,1 6 0-15,5 9 0 16,1 12 0-16,11 12 0 0,-1 8 0 15,12 9 0-15,-8 7 0 16,8 8-47-16,0 6-145 0,0 3-10 16,0 0 16-16,0 4 4 15,0 4 0-15,0 0-16 16,0 0-40-16,0 0-39 16</inkml:trace>
  <inkml:trace contextRef="#ctx0" brushRef="#br0" timeOffset="85987.7">22052 9109 453 0,'-8'0'389'0,"8"0"-127"0,0 0-128 16,0 0-86-16,0 0-50 15,0 0-1-15,0 0 0 16,0 0-15-16,0 0-52 0,0-4-61 16,0 1-75-16,0-7-80 15</inkml:trace>
  <inkml:trace contextRef="#ctx0" brushRef="#br0" timeOffset="87748.75">21748 9086 19 0,'5'0'58'0,"3"0"95"0,-8 0 27 16,0 0-52-1,0 6-35-15,0-6-41 0,0 10-18 0,0-10 5 16,0 0 13-16,0 0 7 16,0 0 1-16,0 0 1 15,0 0 4-15,0 0 6 16,0 0-4-16,0 0-4 0,0 0 4 15,0 0-15-15,0 0-10 16,8 0 8-16,5-4 36 0,6-5 19 16,6-4 2-16,7 1-13 15,1-4-28-15,3-3-23 16,-1-6-16-16,0 0-6 0,-4 1 0 16,-1 0-9-16,-10 3-12 15,0 4 0-15,-4 3 0 0,-4-3 0 16,4 0 0-16,-3 1 0 15,0-1 0-15,-4 1 0 0,5-1 0 16,-2-2 0-16,1 2 0 16,-1-3 0-16,-1-5 0 15,-2 1 0-15,2 4 0 16,-3 0 0-16,1 3 0 0,0-4 0 16,-1 5 0-16,0 1 0 15,-4-2 0-15,-1-4 0 16,-3-2 0-16,0-2 0 0,0 0 0 15,0 1 0-15,0 0 0 16,0-5 0-16,-15 1 0 16,-2-5 0-16,0 0 0 0,-3 1 0 15,1-1 0-15,-7 0 0 16,-5-3 0-16,-2 4 0 16,1-5 0-16,-8 5 0 0,-2-5 0 15,-3 5 0-15,1-1 0 16,3 3 0-16,1 2 0 15,4 4 0-15,8 3 0 0,-1 2 0 16,-1 1 0-16,3 3 0 16,-3 3 0-16,3-1 0 0,-3-3 0 15,-1 4 0-15,-6 1 0 16,1-2 0-16,-5 0 0 16,-3 5 0-16,-5 1 0 0,-1-6 0 15,-2 5 0-15,-4 1 0 16,-3 1 0-16,2-3 0 15,2 9 0-15,-5 0 0 16,3 0 0-16,-5 0 0 0,2 0 0 16,-10 0 0-16,-15 0 0 15,-12 15 0-15,-10-4 0 0,-10 6 0 16,-3-2 0-16,-13 6 0 16,0 3 0-16,0 1 0 15,-6 0 0-15,-3-2 0 0,-8 1 0 16,-4 5 0-16,-10-1 0 15,-5 1 0-15,-10-4 0 0,-7 4 0 16,-1-1 0 0,0-4 0-16,7 4 0 0,10 1 0 15,8 0 0-15,-1-1 0 16,5 4 0-16,3 0 0 16,7-3 0-16,4 0 0 0,8-4 0 15,4-5 0-15,10-5 0 16,9-2 0-16,8-13 0 0,3 0 0 15,9 0 0-15,7 0 0 16,5 0 0-16,7 0 0 16,9 0 0-16,5 0 0 15,5 0 0-15,-4-4 0 0,2 1 0 16,0-3 0-16,-7-1 0 16,-5 4 0-16,-4-7 0 15,-9 3 0-15,0-1 0 0,-3-1 0 16,4 2 0-16,1-5 0 15,-5-2 0-15,-1 2 0 0,0-4 0 16,1 3 0-16,3-2 0 16,6 2 0-16,2 1 0 15,6 0 0-15,3 5 0 0,3-2 0 16,6-3 0-16,3 4 0 16,4 0 0-16,10 0 0 15,1-2 0-15,2 3 0 16,-1-2 0-16,5-3 0 15,-1-4 0-15,2-4 0 0,-3-4 0 16,1-1 0-16,1-5 0 16,-1 0 0-16,2 2 0 15,-3-2 0-15,7 2 0 0,2 3 0 16,5 6 0-16,-1 2 0 16,5 0 0-16,-1 5 0 15,6 5 0-15,3-2 0 0,-6 2 0 16,6-4 0-16,8 5 0 15,-6 1 0-15,6 1 0 16</inkml:trace>
  <inkml:trace contextRef="#ctx0" brushRef="#br0" timeOffset="88356.73">13315 7710 2047 0,'0'6'0'0,"0"7"0"0,0 13 0 15,0 10 0-15,0 13 0 16,0 11 0-16,0 9 0 15,0 2 0-15,0-7 0 0,0-2 0 16,3-10 0-16,0-7 0 16,2-4 0-16,-5-8 0 15,0-5 0-15,3-8 0 0,3-8 0 16,-6 1 0-16,3-13 0 16,-3-13 0 15,0-11 0-31,-17-12 0 15,2-18 0-15,-2-3 0 16,1-3 0-16,4-2 0 16,1 1 0-16,3 4 0 0,8 8 0 15,-13 10 0-15,13 5 0 16,0 10 0-16,0 3 0 16,0 4 0-16,0 1 0 0,0 4 0 15,0 4 0-15,0 4 0 16,0-3 0-16,0-2 0 15,13-3 0-15,6-6 0 16,9-5 0-16,4-1 0 0,9-2 0 16,8 3 0-1,5 2 0-15,3 5 0 0,-2-1 0 16,2 5 0-16,-6 9 0 16,-12 3 0-16,-10 0 0 0,-9 0 0 15,-9 15 0-15,-3 10 0 16,-8 16 0-16,-11 15 0 15,-5 14 0-15,-4 8 0 16,-9-1 0-16,1 0 0 0,-4 1 0 16,-6-1 0-16,-3 1 0 15,-2-2 0-15,-3-2 0 16,6-13 0-16,3-8 0 0,5-13 0 16,7-11 0-16,9-8 0 15,4-10 0-15,12 2 0 16</inkml:trace>
  <inkml:trace contextRef="#ctx0" brushRef="#br0" timeOffset="88628.65">13326 8596 2047 0,'0'-3'0'16,"0"-6"0"-16,0 5 0 15,0-3 0-15,0-6 0 0,3-4 0 16,14-45 0-1,-9 23 0-15,0-6 0 16,1-3 0-16,3-2 0 16,0-2-110-16,1-10-288 15,-2-6-55-15,-2-6-42 0</inkml:trace>
  <inkml:trace contextRef="#ctx0" brushRef="#br0" timeOffset="91806.68">21351 10957 114 0,'0'0'272'16,"-9"0"-65"-16,1 0-76 0,8 0-69 15,-8 0-15 1,8 0-29-16,0 0-6 0,0 0-7 16,0 0 1-16,0 0 7 15,0 0 9-15,0-3 66 16,0-6-45 0,-8 2 4-16,-1-2 9 0,-2-3 0 15,-6 4 7-15,-3 3 27 16,-8 5-3-16,-4 13-23 0,-10 8-6 15,-2 14 14-15,-5 18 29 16,1 9 3-16,2 11-16 0,13 1-40 16,19 0-26-16,14-3-4 15,14 0-3-15,16-11-4 16,14-6-5-16,15-18-5 0,5-12-2 16,8-24-20-16,1-8-53 15,1-20-49-15,-5-10-35 16,-4-10-5-16,-8-9 17 0,-5-9 39 15,-7-3 44-15,-14-3 37 16,-9-1 24-16,-14 7 41 16,-8 12 53-16,-13 19 11 0,-4 10 38 15,3 12-15-15,-7 13-31 16,-4 22-24-16,6 6 2 0,2 3-25 16,9 7-18-16,8-2-8 15,5-3-15-15,9 0-3 16,11-8-2-16,4-9 4 0,7-16-9 15,2 0-21-15,-7-9-34 16,-3-6 11-16,-6-7 8 16,-10-1 8-16,-12-5 4 0,0-2-2 15,-20 2-6-15,-9 0 3 16,-1 2-24-16,3 7-76 16,-3 2-71-16,7 5-54 0,3 0-19 15,3 0-23-15,9 3-171 16</inkml:trace>
  <inkml:trace contextRef="#ctx0" brushRef="#br0" timeOffset="92605.88">21769 10824 353 0,'7'0'339'15,"-1"0"-47"-15,-6 0-103 16,0 0-64-16,3 12 1 16,5 9-5-16,3 3-45 0,6-1-37 15,8 6-19-15,4 0-12 16,2-5-7-16,3-3-1 15,2-9-11-15,-4-5-39 0,-4-7-37 16,-3-7 9-16,1-14 8 16,-7-11 29-16,-7-5 24 0,-4-4 17 15,-8-3 21-15,-12 2 22 16,-1 7 10-16,-1 6 16 0,0 8 7 16,6 9-1-16,8 8-30 15,0 4 0-15,0 25-4 16,5 6-21-16,6 7 0 15,9-1-16-15,5 0-7 0,1-10-2 16,-1-6-1-16,1-5-8 16,-1-4-39-16,-5-12-36 0,-4-12 7 15,1-12-3-15,-5-14 18 16,-4-1 32-16,-8-7 17 0,0 4 15 16,0-8 5-16,-12-3 24 15,-1 8 21-15,4 7 6 16,9 10-20-16,-8 12-7 0,8 3-7 15,0 13-8-15,0 13 20 16,8 12 29-16,10 7 15 16,2 4-28-16,-1 5-22 15,6 5-19-15,-4-11 3 0,-5-1-2 16,-4-11-12-16,-1-7-2 16,-2-4-29-16,0-12-55 0,-5-7-38 15,-4-9 16-15,0-12 24 16,0-14 43-16,0-2 16 0,0-5 18 15,0 8 10-15,0 9 16 16,0 7 13-16,0 9-4 0,0 8-8 16,0 8-2-16,4 13 13 15,9 7-5-15,5 4-4 16,4 4-2-16,2-4-7 16,0 2-2-16,1-10-7 0,-4-4-12 15,-7-12-5-15,-1 0-5 16,-1-17-14-16,-4-15-7 0,-3-13 1 15,-5-16 5-15,0-12 5 16,0-8 22-16,-16-9 2 16,-6-4 13-16,3 4 24 15,-22-52 132-15,25 100-73 16,4 18-8-16,4 20-4 0,8 25 7 16,4 20-4-16,8 19-20 15,8 13-26-15,8 4-16 16,1 7-11-16,4-7-54 15,-4-9-120-15,-6-2-112 0,-4-13-63 16,-1-8-20-16,-10-13 38 16</inkml:trace>
  <inkml:trace contextRef="#ctx0" brushRef="#br0" timeOffset="92891.86">22577 10420 105 0,'-13'-32'237'15,"13"7"-37"-15,-8 6-45 16,8 7-54-16,0-1-33 0,0 9 2 15,8 4-10-15,10 0-25 16,4-4-12-16,8-4-16 16,2-6-33-16,4-5-32 0,2-5-37 15,-7-9-16-15,-1-7 14 16,-7-7 34-16,-6-1 36 16,-14-2 38-16,-3 8 36 0,-16 0 45 15,-1 12 53-15,3 16 10 16,-7 9-24-16,-4 12-22 0,5 19-14 15,4 6 6-15,3 13-14 16,13 4-38-16,0 8-23 16,17 1-20-16,9-6-18 0,0-3-81 15,4-8-132-15,2-8-93 16,-3-14-47-16,-5-11 55 16</inkml:trace>
  <inkml:trace contextRef="#ctx0" brushRef="#br0" timeOffset="93239.37">22995 9769 213 0,'0'-25'306'0,"0"17"-49"15,0 8-28-15,0 28 5 16,8 13-1-16,1 9-18 16,4-3-44-16,-4 3-76 0,5-6-42 15,-3-7-26-15,2-8-13 0,0-8-14 16,-9-14 0-16,-4-11 0 15,-12-16 0 1,-6-13 0-16,7-12 0 16,-3-11 0-16,14-5 0 0,0 0 0 15,0 7 0-15,0 11 0 16,9 9 0-16,4 18 0 0,3 8 0 16,5 8 0-16,-1 0 0 15,-4 12 0-15,1 0 0 16,-5 1 0-16,-3-5 0 0,-1-8 0 15,-8 8 0-15,0-1 0 16,0-7-27 0,0 9-727-16,-14-9 266 15,2 0-287-15</inkml:trace>
  <inkml:trace contextRef="#ctx0" brushRef="#br0" timeOffset="93523.94">23323 9598 526 0,'0'-4'364'15,"-7"-1"-125"-15,7-3-102 0,0-8-57 16,7-5-25-16,14-7-20 15,8-4-21-15,7-5-14 16,5 1-22-16,0 2-34 0,-4 6-49 16,-6 9-28-16,-10 2-18 15,-5 8-3-15,-4 9 154 16,-4 0-181-16,-5 21 9 0,-3 7 2 16,0 13 33-16</inkml:trace>
  <inkml:trace contextRef="#ctx0" brushRef="#br0" timeOffset="93690.58">23540 9761 226 0,'-21'60'273'0,"0"-7"-16"16,1-13-64-16,5-6-41 0,-1-11 21 16,6-6 34-16,10-9-35 15,0-8-53-15,10-10-57 16,9-19-28-16,17-14-21 0,7-4-6 16,0-6-27-16,2 0-85 15,-8 5-71-15,-6 2-62 0,-2 9-62 16,-13 8-24-16,-7 5-1 15</inkml:trace>
  <inkml:trace contextRef="#ctx0" brushRef="#br0" timeOffset="95250.72">23975 8976 68 0,'-14'0'190'15,"14"0"15"-15,-11 0-19 0,2 0-26 16,0 7-16-16,9-7-4 16,-8 0-11-16,8 8-12 15,0-8-22-15,0 0-22 16,0 0-22-16,0 0-7 15,0 0-8-15,0 0-7 0,8-4-8 16,1-7-3-16,3-6 2 16,1-4-9-16,2-7-8 0,2-8 3 15,-1-2-5-15,2 7 11 16,-7 2-5-16,-3 8 26 16,1 4 11-16,-6 6 10 0,-3 3-8 15,0 8 2-15,0 0-9 16,8 0-22-16,0 17-17 15,9 11 0-15,3 8 0 0,8 9 0 16,1 8 0-16,2 8 0 16,3-3 0-16,2 1 0 15,-3-5 0-15,0-5 0 0,-5-5 0 16,-8-6 0-16,0-10 0 16,-4-9 0-16,-7-2 0 0,-6-9 0 15,-3 1 0 1,-25-38-500 15,10 8 95-15,-1 2 54-16,4 2 32 15,-2 5 86-15</inkml:trace>
  <inkml:trace contextRef="#ctx0" brushRef="#br0" timeOffset="95567.08">24247 9473 197 0,'-21'19'308'0,"-1"1"-5"16,6-3-50-16,1-4-44 15,3-2 14-15,4-11 11 16,8 0-42-16,0 0-64 0,20-9-128 16,16-15 0-16,21-7 0 15,17-7 0-15,2-2 0 16,1-1 0-16,-4 4 0 15,-11 5 0-15,-9 7 0 0,-13 5 0 16,-11 3 0-16,-6 1 0 16,-7 9 0-16,-2-3 0 0,-11 10 0 15,-3 0-29 17,0 0-289-17,-12 10-68-15,-4 3-13 0,-4 2 17 16</inkml:trace>
  <inkml:trace contextRef="#ctx0" brushRef="#br0" timeOffset="96482.79">24957 8588 388 0,'-13'-15'300'0,"0"2"-65"15,13 4-94-15,-8 1-47 16,8 4 15-16,0 1 13 16,0-2-8-16,0 1-29 15,0 0-18-15,0 1-23 0,0-2-17 16,0 5-11-16,0 0-11 15,0 0-50-15,0 0-96 0,0 0-116 16,0 0-94-16,5 0-36 16</inkml:trace>
  <inkml:trace contextRef="#ctx0" brushRef="#br0" timeOffset="96647.24">25301 8836 470 0,'42'9'390'15,"-11"0"-109"-15,-2-1-91 0,2-1 31 16,3 5 46-16,-6 0-39 16,-3 5-228-16,0 8 0 0,-5 7 0 15,-8 7 0-15,-12 19 0 16,-17 11 0-16,-15 14-521 16,-21 9-105-16</inkml:trace>
  <inkml:trace contextRef="#ctx0" brushRef="#br0" timeOffset="99494.57">7516 11149 155 0,'-22'-17'246'0,"11"6"-70"16,-1 2-53-16,-1 5-54 16,13 4-38-16,0 0-17 15,0 13-5-15,8 11-3 16,9 13-2-16,11 11-4 0,9 10 0 15,4 2-2-15,3 1 2 16,1-4 2-16,-6-3-40 16,-1-9-66-16,-11-9-69 0,-10-3-52 15</inkml:trace>
  <inkml:trace contextRef="#ctx0" brushRef="#br0" timeOffset="99636.36">7279 10909 406 0,'-31'-45'146'16,"2"13"-76"-16,10 12-50 0,5 3-51 15,14 8-21-15,5 9-91 16,10 0-60-16</inkml:trace>
  <inkml:trace contextRef="#ctx0" brushRef="#br0" timeOffset="99860.49">7817 10294 400 0,'-38'-33'267'0,"-2"10"-61"16,7 6-93-16,5 15-63 0,12 13-20 16,16 20-15-16,8 31 1 15,25 23-8-15,15 21-3 16,18 12-2-16,5 4-5 15,7 0 2-15,4-3-5 0,-5-10-75 16,-4-6-83-16,-16-14-43 16,-13-17-75-16</inkml:trace>
  <inkml:trace contextRef="#ctx0" brushRef="#br0" timeOffset="99999.48">8036 11316 405 0,'-42'-34'256'0,"9"6"-97"15,9 4-78-15,8 5-43 16,16-7-19-16,8-2-11 0,21-8-4 16,16-5-68-16,20-8-73 15,8 0-58-15,0 0-78 16</inkml:trace>
  <inkml:trace contextRef="#ctx0" brushRef="#br0" timeOffset="100409.66">8884 9981 476 0,'-25'-62'244'0,"1"17"-43"15,0 13-74-15,4 11-33 16,4 17-25-16,-1 25-18 15,17 24-11-15,61 285 31 32,134 98-55-17,-110-315-18-15,102 59-122 16,-91-125-85 0</inkml:trace>
  <inkml:trace contextRef="#ctx0" brushRef="#br0" timeOffset="101390.95">9569 10157 400 0,'-35'-46'289'0,"2"18"-76"15,9 11-91-15,0 17-66 16,7 0-18-16,1 17-8 0,8 2-17 16,8 5-6-16,8 2-3 15,8-5-4-15,4-5-2 16,10-9-1-16,2-7-19 15,0 0-8-15,1-11-7 16,-9-5 10-16,-5-7 13 0,-5 3 6 16,-14-8 24-1,0 20-3-15,0 8 7 16,0 0-8-16,0 17-9 16,0 7-3-16,11 9 6 15,14 4-3-15,12 4-3 16,11-6 3-16,14-5-2 15,6-10 2-15,8-20-3 16,3-12-15-16,-3-16-20 0,-6-13-6 16,-18-9 18-16,-10-7 8 15,-19-4 15-15,-11-4 17 16,-12 0 4-16,-20 8 9 0,-4 8 11 16,0 12 19-16,-1 13-19 15,5 7-20-15,8 9-17 16,12 8-5-16,0 8 4 0,0 9-6 15,12 7 4-15,8 0 2 16,8-3-6-16,4-4 3 16,6-6-3-16,2-11-11 0,-4 0-8 15,-3-11 6 1,-6-6 6-16,-1-7 2 0,-9-4 6 16,-9-1-2-16,-8 1 5 15,0 0-3-15,-12 7 3 16,-1 4 7-16,1 9-5 0,4 4 3 15,8 4-8-15,0 0-1 16,0 0 2-16,0 0-5 0,3 12 6 16,10-12-2-16,8 0-6 15,7 0-17-15,1-3-33 16,2-14-19-16,7-8 24 0,-6-4 19 16,-4 1 18-16,-8 4 19 15,-3 4 20-15,-6 7 12 16,-5 5-2-16,-6 8-1 15,0 0-5-15,0 0-14 16,0 12-4-16,3-1-4 0,5 7 1 16,0-2-3-16,0-4 1 15,5-3-1-15,-2-9-5 16,6 0 2-16,-6-9-12 0,3-10-6 16,2-10 8-16,-6-4 2 15,4-2 2-15,-3-3 8 16,3 9 4-16,-6 9 11 15,-5 7-1-15,-3 5-5 0,0 8-7 16,0 0-1 0,0 0-5-16,4 13-1 0,4-2 8 15,4-1-5-15,1-10 0 16,-1 7 0-16,-1-7-2 16,2 0 9-16,-4 0-1 0,-1-5 39 15,-4-7 25-15,-4 1 23 16,0-2 15-16,0 6-17 0,0-2-15 15,0 5-18-15,0 1-25 16,0 3-16-16,0 0-16 16,0 0-27-16,0 0-98 0,0 0-71 15,0 7-62-15,0 5-57 16,0 9-41-16</inkml:trace>
  <inkml:trace contextRef="#ctx0" brushRef="#br0" timeOffset="101757.7">11349 9154 495 0,'-13'-28'297'0,"1"0"-97"16,4 3-63-16,8 8-37 15,-8 6 5-15,8-1-12 16,0 3-22-16,0 9-33 0,0 0-13 16,0 0-6-16,0 0-4 15,0 0-5-15,0 0 0 16,0 0-7-16,0 0-1 0,0 0-7 16,0 0-2-16,0 0 14 15,11 0-3-15,11-7 1 16,7-15-5-16,7-6-3 0,4-4-5 15,9-10-31-15,1-6-73 16,-2-1-48-16,-3 1-32 16,-5 6-9-16,-7 10 7 15,-14 12-71-15,-11 12-183 0</inkml:trace>
  <inkml:trace contextRef="#ctx0" brushRef="#br0" timeOffset="101908.16">11601 8991 211 0,'-20'38'276'0,"3"-15"-66"15,4-7-40-15,13-8-45 0,0-8-14 16,0 0 8-16,13-12-16 16,8-7-25-16,15-14-21 15,13-3-30-15,4-5-13 16,-1-1-72-16,1 5-107 16,-8 10-96-16,-6-2-29 0,-7 1-31 15</inkml:trace>
  <inkml:trace contextRef="#ctx0" brushRef="#br0" timeOffset="102292.25">12206 8377 422 0,'-13'-37'266'16,"1"5"-39"-16,-3 4-18 15,-2 7-37-15,1 9 2 0,-1 4-8 16,6 8-52-1,-1 0-57-15,3 12-27 0,1 12-20 16,8 17-4-16,0 8 4 16,0 9-8-16,4-7 2 15,9 2 0-15,10-3-4 0,6-10 1 16,2-7 0-16,7-9-5 16,-3-7-2-16,4-17-13 0,-7 0-6 15,-1-12 11-15,-1-9-2 16,-7-8 2-16,-6-4 8 15,-9-7-2-15,-8-5 3 16,-16-8 3-16,-4 1 1 0,-9 2 1 16,1 10-8-16,-5 4 3 15,4 7 0-15,4 8-3 16,7 9-15-16,1 5-29 0,4-2-112 16,5 9-91-16,-1 0-60 15,9 9-29-15</inkml:trace>
  <inkml:trace contextRef="#ctx0" brushRef="#br0" timeOffset="102902.79">11207 9175 18 0,'-16'8'52'0,"0"-1"67"16,-1 7 61-16,4-7-38 16,2 1-29-16,-2-8-14 15,4 0-6-15,9 0 7 0,0 0-5 16,0 0-23-16,0 0-40 15,0 0-8-15,0 0-16 0,0 0-3 16,9-8-5-16,7 1-1 16,0-7-1-16,9-1-18 15,-1-2-45-15,0 6-45 16,-2-3-36-16,-2 2-22 16,-4 5-64-16,-4 7 31 0</inkml:trace>
  <inkml:trace contextRef="#ctx0" brushRef="#br0" timeOffset="103089.2">11256 9301 61 0,'-13'16'199'16,"1"-3"-8"-16,4-13-51 15,8 7-34-15,0-7-40 16,0 0-26-16,0 0-1 0,0 0-16 16,3-4-6-16,5-4-10 15,6-4 0-15,0 0-26 0,4-4-53 16,2 4-47-1,-4 0-61-15,-5 3-50 0</inkml:trace>
  <inkml:trace contextRef="#ctx0" brushRef="#br0" timeOffset="103921.68">12291 7905 168 0,'-12'-7'226'0,"-4"-3"-37"16,2 7-26-16,3-1-18 15,11-5-15-15,0 5-16 16,0-4-40-16,8-4-30 0,17-5-15 16,24-2-8-1,24 3 10-15,15 16 6 0,14 23-7 16,-1 22-11-16,-2 24-8 16,-10 12-6-16,-12 14-1 15,-12 2-1-15,-21 1 2 0,-11-9 7 16,-13-8-4-16,-8-7 6 15,-12-10 25-15,0-14 10 0,0-8 6 16,-12-15-14-16,4-7-16 16,8-4-7-16,-8-4-8 15,8-12-2-15,-7 0-6 0,7 0-6 16,-9 0-29-16,9 0-95 16,-13 0-92-16,1-3-80 15,4 3-29-15,-7 0-9 16</inkml:trace>
  <inkml:trace contextRef="#ctx0" brushRef="#br0" timeOffset="104905">12404 10111 98 0,'12'-16'246'0,"-12"-5"-46"16,0 4-45-16,-12 1-39 16,1 1-35-16,-5-2-22 0,-10 2 1 15,-2-3 3 1,-4 6-18-16,-10-4-19 0,-9 4 10 16,-11 4 11-16,-2 8 38 15,-14 8-18-15,-12 8-12 16,-6 8-15-16,-9 13 7 0,-5 7 16 15,0 10 0-15,-7 11-7 16,-9 8-11-16,-13 17-9 0,-8 12 5 16,-6 3-1-1,-7 6 7-15,3 3 9 16,7-2-6-16,3 7-26 0,14 5-24 16,15 4 0-16,20 11 0 15,18 7 0-15,14 6 0 0,22 10 0 16,11 13 0-16,17 4 0 15,16 4 0-15,16 5 0 16,17-1 0-16,20 1 0 0,12 3 0 16,15 4 0-16,19 0 0 15,5 0 0-15,10-7 0 16,5-12 0-16,1-6 0 0,6-11 0 16,-5-9 0-16,2-12 0 15,-1-3 0-15,0-9 0 16,-1-4 0-16,1-8 0 0,8-12 0 15,17-13 0-15,14-19 0 16,19-13 0-16,15-20 0 0,12-29 0 16,11-13 0-16,6-10 0 15,0-6 0-15,-1-2 0 16,0 1 0-16,1 3 0 16,-6-2 0-16,-1 9 0 15,-11 0 0-15,-14 0 0 0,-14-2 0 16,-16 3 0-16,-21 3 0 15,-18-1 0-15,-26 5 0 0,-23 0 0 16,-17-1 0-16,-17 3 0 16,-10-3 0-16,-16-4 0 0,-5-3-232 15,-9-7-96 1,0-11-10-16,0-14 42 0,0-17 12 16,11-9 15-16</inkml:trace>
  <inkml:trace contextRef="#ctx0" brushRef="#br0" timeOffset="105757.7">17376 9029 248 0,'-33'-34'330'16,"5"10"-101"-16,7 3-85 0,4 6-72 15,17 2-34-15,0 5-12 16,21 0-6-16,24 4 5 16,36 4 30-16,44 8 14 15,50 17 24-15,45 19 11 0,35 29 11 16,25 42-38-16,9 48-35 16,-1 51-21-16,-5 40-12 15,-9 26-3-15,195 311 19 16,-279-287 37-16,-41 11 84 0,-41 2-55 15,-43-4-91-15,-43-13 0 16,-44-9 0-16,-34-19 0 16,-30-15 0-16,-22-17 0 0,-15-17 0 15,-2-19 0-15,-1-16 0 16,-1-26 0-16,10-16 0 0,7-19 0 16,8-21 0-16,17-16 0 15,12-18 0-15,13-15 0 16,16-11 0-16,9-19 0 15,13-4 0-15,5-8 0 0,5-7 0 16,12-1 0 15,0 2 0 1,4-9 0-32,0 0 0 15,-4 8 0 32,0 1 0-16,0-2 0 1,4-7 0-32,1 0 0 15,4 0 0-15,-6 0 0 16,5 7 0-16,-5-7 0 0,0 9 0 15,5-9 0-15,-2 9 0 16,-3-1 0-16</inkml:trace>
  <inkml:trace contextRef="#ctx0" brushRef="#br0" timeOffset="105853.86">19226 14853 2047 0</inkml:trace>
  <inkml:trace contextRef="#ctx0" brushRef="#br0" timeOffset="106114.01">19231 14853 2047 0,'3'0'0'47,"2"0"0"-47,-1 0 0 16,0 9 0-16,5-2 0 15,-5-7 0-15,2 12 0 16,-1-12 0-16,3 9 0 16,-4-9 0-16,1 0 0 0,-2 0 0 15,2 0 0-15,-5 9 0 16,0-2 0-1</inkml:trace>
  <inkml:trace contextRef="#ctx0" brushRef="#br0" timeOffset="106534.57">19296 14914 2047 0,'3'8'0'16,"2"-8"0"-16,-5 9 0 0,3-9 0 15,-3 8 0 1,6 3 0 0,-2-11 0-16,-1 9 0 15,2-9 0-15,-2 0 0 0,2 0 0 16,-5 8 0-16,3-8 0 16,-3 9 0 15,3-9 0-16,3 0 0-15,-3 0 0 16,-3 7 0 0,5-7 0-1,-2 0 0 1,-3 8 0 15,5-8 0-31,-5 9 0 16,0-2 0-1,0 2 0 1,0 3 0 0,0-4 0-1,0 0 0-15,0 5-249 0,0-1-67 16,-16 4-64-16,-9 8-4 16,-7 4-330-16</inkml:trace>
  <inkml:trace contextRef="#ctx0" brushRef="#br0" timeOffset="113672.3">22090 12016 462 0,'-20'24'401'0,"-9"-3"-113"0,-4-1-112 15,9-4-37-15,2-9 29 16,5-7 68-16,3 10-59 15,6-10-177-15,8-5 0 0,8-19 0 16,29-25 0-16,36-33 0 16,46-31 0-16,42-25 0 15,34-22 0-15,29-18 0 0,13-18 0 16,18-7 0-16,7-6 0 16,4 3 0-16,-12 6 0 0,-13 18 0 15,-26 13 0-15,-29 24 0 16,-28 18 0-16,-33 26 0 15,-26 16 0-15,-25 18 0 0,-19 19 0 16,-17 10 0-16,-16 15 0 16,-4 3 0-16,-10 7 0 15,1 5 0-15,-6 8 0 0,-19 8 0 32,-14 8-500-32,-9 9-72 15,-13 12 91-15</inkml:trace>
  <inkml:trace contextRef="#ctx0" brushRef="#br0" timeOffset="114397.75">22737 11629 492 0,'-133'103'241'0,"3"-6"-70"15,2 0-81-15,7-7-19 16,10-14 52-16,16-9 67 0,27-22 4 16,23-21-20-16,36-24-8 15,52-29-31-15,53-40-135 0,67-42 0 16,56-39 0 0,49-26 0-16,41-19 0 0,32-11 0 15,24-10 0-15,5 0 0 16,-14 8 0-16,-25 17 0 0,-34 24 0 15,-43 25 0-15,-42 23 0 16,-46 30 0-16,-44 19 0 16,-33 22 0-16,-24 16 0 15,-23 7 0-15,-28 8 0 0,-14 6 0 16,-14 11 0-16,-11 0 0 16,-4 0 0-16,1 0 0 0,3 0 0 15,10 7 0-15,-2-7 0 16,6 0 0-16,2 0 0 15,9 8 0 32,0 0 0-31,0 5 0 15,4-1 0-31,4 0 0 16,0 1 0-16,0-1 0 15,-5-5 0-15,3 2 0 0,-3-1 0 16,2-8 0 0,-5 8 0-16,3-8 0 15,1 0 0-15,1 0 0 16,-2 0 0 0,3 0 0 15,-3 0 0-31,-3 9 0 15,5-9 0-15,-2 11 0 16,2-11 0-16,-5 8 0 0</inkml:trace>
  <inkml:trace contextRef="#ctx0" brushRef="#br0" timeOffset="114770.13">25928 9878 2047 0,'0'-15'0'0,"-16"-10"0"16,-10-8 0-16,-5-3 0 0,-3-2 0 15,-3-6 0-15,-3 1 0 16,-4-3 0-16,3 1 0 16,0 0 0-16,4 0 0 15,2 5 0-15,5 6 0 0,4 6 0 16,0 9 0-16,10 2 0 15,2 5 0-15,5 0 0 16,9 3 0-16,-14 6 0 0,14-1 0 16,-8 4 0-1,8-5 0-15,-8 1 0 16,8 1 0-16,-13-1 0 16,13-1 0-16,-8 2 0 0,0 3 0 15,0 0 0 1,1 15 0 46,-6 17 0-62,-8 13 0 0,-3 21-200 16,-12 16-367-16,-13 15 55 16</inkml:trace>
  <inkml:trace contextRef="#ctx0" brushRef="#br0" timeOffset="115602.75">21940 12004 233 0,'-17'0'212'0,"-3"0"-47"0,0 0-47 15,3 0-24-15,1 0 7 16,8 0 34-16,8 0 12 16,0-4-8-16,0-1-36 0,0 1-18 15,0 1-2-15,0 3 16 16,0 0 18-16,0 0 37 16,0 0-92-16,0 16-62 15,0 8 0-15,0 12 0 16,0 9 0-16,0 5 0 15,0-2 0-15,0-3 0 0,4-5 0 16,0-7 0-16,4-9 0 16,-3-7 0-16,-2-5 0 0,-3-4 0 15,0 0 0 1,6-8 0 15,2-8 0-31,6-8 0 16,11-5 0-16,7-7 0 15,14-4-5-15,9-10-222 16,19-1-133-16</inkml:trace>
  <inkml:trace contextRef="#ctx0" brushRef="#br0" timeOffset="117898.58">7463 12761 358 0,'-8'12'265'0,"0"-4"-84"0,8-8-77 15,0 0-40-15,0-12-20 16,16-23 16-16,29-36-2 15,44-39 7-15,53-49-8 16,56-40-13-16,46-29-11 16,36-18-5-16,37-12-13 15,36-23-3-15,29-20 8 0,4-9 11 16,-8 9 18-16,-14 25-10 16,-18 34-12-16,-28 34-13 15,-42 38-7-15,-46 32-2 0,-42 28 6 16,-46 29-2-16,-34 19 3 15,-29 21 5-15,-22 13 2 0,-21 7 3 16,-11 9-14 0,-10 5-1-16,-6 7-13 0,-9 0-10 15,-9 7-33-15,-10 10-94 0,-10 7-90 16,-12 9-49-16,-11 7-13 16,-13 5-25-16</inkml:trace>
  <inkml:trace contextRef="#ctx0" brushRef="#br0" timeOffset="118495.69">8032 12859 586 0,'-49'45'190'16,"12"-13"-96"-16,12-11-57 15,8-9-28-15,17-5 1 0,0-7 2 16,9 0 17-16,12-7 15 16,15-15 13-16,21-9 14 15,17-18 4-15,18-13-2 0,17-9-5 16,18-16-18-16,7-16-21 15,7-11-11-15,11-15-4 16,10-22-5-16,22-15-2 16,26-14-4-16,26-3-1 15,23-4 2-15,8-5-7 0,7-11 3 16,-11-4 0-16,5-5 16 16,-4 8 1-16,-8 13-9 15,-17 16-1-15,-24 20-3 0,-27 24 3 16,-30 25-8-16,-25 21 10 15,-30 20 5-15,-27 18 26 16,-18 9 25-16,-18 9 20 0,-11 9-7 16,-14 7-10-16,-7 10-19 15,-8 3-7-15,0 0-21 16,0 0-10-16,0 0-4 0,0 0-5 16,0 0 0-16,0 0 1 15,0 0 0 1,0 0-1-1</inkml:trace>
  <inkml:trace contextRef="#ctx0" brushRef="#br0" timeOffset="118762.38">12750 9358 2047 0,'-20'-12'0'16,"-9"-4"0"-16,-7-10 0 0,-10-5 0 15,2-11 0-15,-5-2 0 16,1-6 0-16,-1-1 0 16,1-2 0-16,3 3 0 0,4 9 0 15,9 13 0-15,2 4 0 16,11 8 0-16,3 4 0 15,2 4 0-15,14 3 0 0,-8 5 0 16,8 0-6-16,0 0-84 16,0 0-20-16,0 0-38 15,0 0-58-15,0 15-46 16,5 7-33-16,-2 6-96 0</inkml:trace>
  <inkml:trace contextRef="#ctx0" brushRef="#br0" timeOffset="119696.23">7333 12497 39 0,'8'-18'176'0,"-8"6"23"16,0 4-60-16,0 5-38 15,0 3-42-15,0-5-25 16,0 5-16-16,3 0-7 15,6 0-3-15,4 8 6 0,2 12 8 16,5 10 1-16,5 9-2 16,7 14-11-16,1 5-4 15,4 5 1-15,-1 1-1 16,-3-3-4-16,0-4 4 0,-1-4-3 16,-5-8-2-16,-2-13 2 15,-4-7-3-15,-10-6 9 16,3-6 1-16,-6-5 11 15,-5-8 27-15,0 0 13 16,-3 0-4-16,0 0-1 0,0 0-9 16,0 0-13-16,0 0-16 15,5 0-2-15,-2 0-5 16,6-8-6-16,4-8 1 16,8-9-9-16,15-7 3 0,21-17-20 15,11-9-45-15,17-6-78 16,13-6-37-16,16-3 1 0,5-4-99 15</inkml:trace>
  <inkml:trace contextRef="#ctx0" brushRef="#br0" timeOffset="129313.39">25654 8568 379 0,'17'-20'365'15,"-5"-1"-73"-15,2 5-119 16,-6-3-74-16,-5-3 29 16,2-2 129-16,-5 3 88 0,3 2-336 15,-3-2-9-15,0 1 0 16,0 4 0-16,0-2 0 0,-8 3 0 15,-3-5 0-15,-11-1 0 16,-2 0 0-16,-12-3 0 16,-10 5 0-16,-7-2 0 15,-3 4 0-15,-9 5 0 0,-3 0 0 16,-10 3 0-16,-8 6 0 16,-3 3 0-16,-4 0 0 0,-5 8 0 15,-4 8 0-15,-7 8 0 16,-8 14 0-16,-14 2 0 15,-7 8 0-15,-9 6 0 16,-3 4 0-16,0 0 0 0,-8 9 0 16,-4 7 0-16,-10 2 0 15,-8 5 0-15,-13 9 0 0,-5 8 0 16,-5 8 0-16,0 4 0 16,4 11 0-16,7 10 0 0,11 4 0 15,5 3 0-15,13 4 0 16,10 2 0-16,6-7 0 0,14 2 0 15,11-1 0-15,21 0 0 16,14-2 0-16,22 1 0 16,26 1 0-16,18 1 0 0,21 0 0 15,8-6 0-15,21 2 0 16,10-9 0-16,18-4 0 0,17-4 0 16,16-8 0-16,15-4 0 15,17-5 0-15,12-11 0 0,16-7 0 16,26-20 0-16,25-10 0 15,31-15 0-15,27-22 0 16,21-20 0-16,22-24 0 0,19-22 0 16,24-19 0-16,21-24 0 15,8-21 0-15,-9-17 0 16,-4-16 0-16,-12-10 0 0,-16-14 0 16,-11-9 0-16,-25-16 0 15,-27-15 0-15,-26-17 0 0,-32-8 0 16,-31-3 0-16,-34 2 0 15,-34 16 0-15,-34 18 0 16,-40 12 0-16,-39 12 0 0,-36 16 0 16,-46 17 0-16,-48 19 0 15,-42 17 0-15,-45 17 0 16,-27 19 0-16,-19 22 0 0,-11 24 0 16,-1 15 0-16,4 13 0 15,11 13-375-15,11 6-150 0,14 10 14 16</inkml:trace>
  <inkml:trace contextRef="#ctx0" brushRef="#br0" timeOffset="133191.39">26008 5976 190 0,'8'-5'223'0,"-5"0"-45"0,-3-2-30 16,0 3-12 0,0-4 25-16,-11 0 45 0,-1 4 32 15,-4-5 6-15,-1 2-40 16,-3 2-85-16,0 0-119 0,0 5 0 15,-6 0 0-15,-1 0 0 16,-5 22 0-16,-7 11 0 16,-4 15 0-16,-10 21 0 0,-4 21 0 15,-3 20 0-15,-7 15 0 16,2 6 0-16,5 4 0 0,7-2 0 16,5-7 0-16,8-3 0 15,9-13 0-15,5-8 0 16,9-14 0-16,6-9 0 15,3-19 0-15,8-7 0 0,0-12 0 16,0-4 0-16,8-9 0 16,-2-3 0-16,-1-4 0 0,3-9 0 15,-3 0 0-15,-5 0 0 16,0-3 0 0,0-9-327 15,-18-9-212-31,-8-9 52 0</inkml:trace>
  <inkml:trace contextRef="#ctx0" brushRef="#br0" timeOffset="133590.17">24840 7183 239 0,'0'-28'312'16,"0"4"-44"-16,0 7-65 15,0 5-70-15,0 0-27 0,0 8 14 16,0 4 46-16,0 0 15 16,0 11 8-16,0 23-59 0,0 15-130 15,0 20 0 1,3 16 0-16,5 5 0 0,4-4 0 16,4-13 0-16,5-13 0 15,2-10 0-15,6-9 0 0,4-13 0 16,8-7 0-16,7-8 0 15,6-13 0-15,2-5 0 16,5-7 0-16,0-5 0 0,-4-2 0 16,0-2 0-16,-1-3 0 15,-3-1 0-15,-9 4 0 0,-7 5 0 16,-7 0 0-16,-7 4 0 16,-7 8 0-16,-4-1 0 15,-20 2-136 1,-12-2-216-16,-8 1-20 15,-10-4 13-15,-1 0 30 16</inkml:trace>
  <inkml:trace contextRef="#ctx0" brushRef="#br0" timeOffset="134046.32">24993 7297 344 0,'-32'-12'237'0,"2"0"-23"16,7 0-50-16,2 4-35 15,5 0 9-15,4 0 37 0,4 4 15 16,8-1-32-16,0 2-50 16,0-6-28-16,0 2-29 15,12-3-11-15,12 10-21 0,12 0-19 16,10 0 0-16,6 17 0 16,10 7 0-16,-2 9 0 15,5 5 0-15,-3 5 0 0,-2 7 0 16,-3 0 0-16,-5-7 0 15,-6 1 0-15,-10-6 0 0,-4-9 0 16,-4-5 0-16,-6-4 0 16,-7-7 0-16,-1-1 0 15,-6-12 0-15,-5 0 0 0,-3 9 0 16,3-9 0 31,2 0 0-32,-2 0 0-15,-3 0-76 47,0 0-97-47,0 0 6 16,0 0-14-16,0 0-24 0,0 0-9 16,0 0 7-16,0 0 7 15,0 0-12-15,0 0 22 16</inkml:trace>
  <inkml:trace contextRef="#ctx0" brushRef="#br0" timeOffset="137335.17">27692 12717 608 0,'-42'-6'312'15,"0"4"-109"-15,5 2-74 16,5 0 27-16,4 0 108 16,0 0 111-16,3 13-375 0,1 10 0 15,-6 23 0-15,4 22 0 16,4 17 0-16,10 18 0 0,12 6 0 16,8-4 0-16,18-8 0 15,18-11 0-15,20-15 0 16,17-28 0-16,13-22 0 0,8-28 0 15,8-27 0-15,-5-26 0 16,-12-21 0-16,-16-22 0 16,-20-11 0-16,-27-7 0 15,-30-4 0-15,-42 5 0 16,-29 17 0-16,-13 19 0 16,-13 18 0-16,-5 25 0 0,1 18 0 15,4 12 0-15,7 26 0 16,8 13-186-16,17 12-232 0,9 13 38 15,13 9 41-15,9 7 14 16</inkml:trace>
  <inkml:trace contextRef="#ctx0" brushRef="#br0" timeOffset="138349.38">30304 12256 301 0,'34'-28'267'16,"-11"-1"29"-16,-2-4-40 15,-5 1-57-15,1 2 3 16,-3 7 45-16,3 3 32 0,0 4-279 16,0 7 0-16,-1 9 0 15,7 25 0-15,14 18 0 16,4 24 0-16,3 14 0 16,7 14 0-16,-4-3 0 0,2-2 0 15,-4-13 0-15,-11-8 0 16,-4-15 0-16,-4-10 0 15,-11-12 0-15,-4-6 0 16,2-10 0-16,-8-4 0 16,-5-29 0-1,0-20 0 1,-18-27 0-16,-7-30 0 16,-2-24 0-16,-9-13 0 15,-5-3 0-15,1 12 0 16,-1 8 0-16,8 17 0 15,5 11 0-15,8 20 0 0,6 19 0 16,5 8 0 0,9 11 0-16,-8 14 0 0,-1-1 0 15,-8 15 0 1,-5 25 0-16,-4 12 0 16,-11 8 0-16,-4 4 0 15,0 0 0-15,5 0 0 0,-1-5 0 16,-2 1 0-16,1-5 0 15,5 2 0 1,4-11-521-16,7 3-97 0</inkml:trace>
  <inkml:trace contextRef="#ctx0" brushRef="#br0" timeOffset="138536.41">30621 13152 883 0,'0'24'705'0,"0"-8"-323"16,14-16-305-16,17-16-77 15,26-13 0-15,16-11 0 0,16-8 0 16,5-7 0-16,0 8-283 16,-14 1-184-16,-12 2-2 15</inkml:trace>
  <inkml:trace contextRef="#ctx0" brushRef="#br0" timeOffset="140097.44">21376 2755 415 0,'0'-12'299'0,"0"5"-63"16,-8 7-97-16,8 0-48 16,0 0-13-16,0 0 15 15,0 0-23-15,0 0-25 16,0 15 17-16,8 10-19 15,-1 8-10-15,1 8-3 16,0 2-12-16,0 2-10 0,1 1 0 16,-9-7-7-16,0-1 7 15,0-9-8-15,0-5-1 16,0-3 1-16,0-9 5 16,0-5-4-16,0-7 3 0,4 0 4 15,-4 0-15-15,8 0 12 16,4 0 0-16,4 0-4 15,9 0-4-15,7-4 3 0,8-4 7 16,13 1-4-16,12-2 0 16,8-3-2-16,4 4 8 15,-1-1-12-15,-5 2 8 16,-11 2-7-16,-7 1 6 16,-12 1 2-16,-3-2-1 0,-15 5 25 15,-7 0 35-15,-3-4 30 16,-5-1 18-16,-3-2-102 15,-5-1-11-15,0-1 0 16,0-8 0-16,0-6 0 0,0-13 0 16,0-10 0-1,0-3 0-15,0 4 0 0,0 5 0 16,0 4 0-16,-9 3 0 16,0 4 0-16,-4 2 0 15,2 2 0-15,-4 4 0 0,-7 5 0 16,-2 0 0-16,-11 2 0 15,-16 7 0-15,-9 7 0 16,-10 0 0-16,-7 12 0 16,-4 5 0-16,7 4 0 0,9-2 0 15,13-2 0 1,-24 7 0-16,43-15 0 16,33-9-78-1,0 0-535 1,8 0 136-1,9 0 293-15,-1 0-24 16,0 0 9-16,0 0 60 0</inkml:trace>
  <inkml:trace contextRef="#ctx0" brushRef="#br0" timeOffset="141025.39">21570 2665 571 0,'0'0'519'16,"0"0"-114"-1,0 0-350 1,0 0-30-16,0 0-15 15,8 17-7-15,3 4 4 0,6 3-6 16,8-3 2 0,4-2-2-16,-1 2 0 0,1-5-6 15,2-9-10-15,3-7-22 16,-3 0 1-16,-2 0 9 16,-8 0 7-1,2-11 25-15,-15-10 15 16,-8 9 17-16,-11 5 13 15,-14 2 21 1,4 5-60 0,21 0-12-16,0 0-4 15,0 0-2-15,0 0-1 16,0 0-9-16,9 9-8 0,11-9 0 16,5 0 2-16,3 0 0 15,1-13 18-15,56-87 318 47,-150 66-105-16,51 34-225-15,14 0-375 15,14 8 195-31,6 1 12 16,5-9 31-16,3 0 40 0,9-9 39 15,-1-3 32 1,62-41 201 0,-98 53-33-16,0 0-23 15,0 0-32-15,0 0-23 16,-13 7-20-16,13 3-9 16,0-10-10-16,0 0-1 15,0 0 3-15,0 0-8 16,0 0 1-16,4 0-2 15,0 0-9-15,5 0 2 16,0 0-6-16,0 0-28 16,5 0 25-1,11 0-6 1,-2 16 5-16,-11 4 12 16,1 8 0-16,-2 1-1 15,3 4 6-15,-7-5-1 0,1-4 0 16,-8-7 3-16,0-5 0 15,0 0 10-15,0-12 0 16,0 0 8-16,-12 0 11 16,12-4-6-16,-11-9-6 0,11 1 2 15,0-4-2 1,0 1-9-16,0-2-15 0,0 1-3 16,3-1-1-16,5 1 4 15,10-3-1-15,-2 2 6 16,-1 5-1-16,1 3-5 0,-3 9 1 15,-5 0-3-15,-8 0-8 16,0 0-16-16,0 0-16 16,0 0-35-16,0 0-105 15,0 0 70-15,0 0-22 16,0 0-21-16,-8 0-51 16,8 0 4-16</inkml:trace>
  <inkml:trace contextRef="#ctx0" brushRef="#br0" timeOffset="141566.07">22819 2565 557 0,'-14'0'286'0,"-12"0"-13"15,26 0-133 1,0 0 67-16,-8 0-15 16,8 0-48-16,0 0-50 0,0 0-30 15,0 0-7-15,0 0-24 16,-9 0-33 0,9 12 0-1,-8-5-176 1,2 10-157-16,-11 7-116 0,1 10-59 15</inkml:trace>
  <inkml:trace contextRef="#ctx0" brushRef="#br0" timeOffset="144543.88">22301 2869 193 0,'-20'0'328'16,"3"0"-45"-16,1 0-104 15,2 0-75-15,14 0-34 0,0 0 3 16,0 0-19-16,0 0-34 16,9-8-81-16,7 0-95 0,14-9-104 15,5 3-80-15</inkml:trace>
  <inkml:trace contextRef="#ctx0" brushRef="#br0" timeOffset="144704.99">22596 2861 451 0,'-14'12'384'16,"-15"-4"-19"-16,29-8-296 15,0 0-19-15,0 0-19 16,0 0-76-16,0 0-119 0,16-3-73 15,11-14-89-15</inkml:trace>
  <inkml:trace contextRef="#ctx0" brushRef="#br0" timeOffset="145304.17">24628 1729 144 0,'0'-24'205'15,"-11"8"-57"-15,2 4-30 16,9-1-42-16,-13 9-10 0,13 4 4 15,-8 0 11 1,8 0 70-16,0 0-91 16,-10 0-12-16,10 0-2 15,-6 0-2-15,6 0-8 16,0 0-11-16,0 0 12 16,0 0-27-16,0 0 12 15,0 0-3-15,-8 0 43 16,8 0-18-1,0 0-9-15,-8 9 9 16,-1-1-38-16,9 4-6 16,0 4-5-16,5 42 25 15,26 11-19 1,-5-37-3 0,0 0 3-16,31 25-58 15,-24-32-5-15,1-10-20 16,-3-1 3-16,6-14-20 15,0 0-11 1,5-4 10-16,0-13 13 0,4-7 17 16,-5-9 20-16,-6 0 7 15,-6-3-6-15,-4-3-3 16,-8 9-7-16,-9-32-125 16,-8 38 48-16,0 8-1 15</inkml:trace>
  <inkml:trace contextRef="#ctx0" brushRef="#br0" timeOffset="145670.43">25148 1539 366 0,'-12'-18'253'0,"-1"3"-50"16,5 3-68-16,8 0-21 15,-9 3 7-15,9 9-5 16,-8 0-37-16,8 9-24 16,0-2-52-1,0 10-2 1,0 31-7-16,8-20 6 0,9 5 0 16,3 0 0-16,0-4-14 15,5-10-26-15,-2-2-15 16,2-9-3-16,-4-8 17 15,-5 0 18-15,-5-4 38 0,-2-12 6 16,-9-16-16-16,-28-41 106 16,8 40-35-1,-6 9-48-15,3 4-25 16,-25-3-188-16,23 23-70 16,4 0-65-16</inkml:trace>
  <inkml:trace contextRef="#ctx0" brushRef="#br0" timeOffset="146436.38">25428 1363 424 0,'5'-17'571'16,"-5"17"-447"0,0 0-66-16,0 0-29 15,0 0-21-15,0 12-2 0,6 12-4 16,11 2 2-16,23 19-74 15,-15-29 2 1,23-8-76 0,-7-32 87-1,-25 3 52-15,-2-7-2 16,-11 0 13-16,-3-2 16 16,0 10 18-16,0 8 15 0,0 9-16 15,0 3-27 1,0 0-10-16,0 15 0 15,8 41-4-15,0-22 2 16,4-2 6 0,4-7-10-16,-3-4-11 0,3-9-10 0,-1-12-1 15,2 0 7 1,-4-5 12-16,-1-11 20 0,-6-4 7 16,8-8 26-16,-6 2 26 15,-5 3 23-15,-3 6-9 16,0 4-4-16,0 9-17 15,0 4-33-15,0 0-23 16,0 9-11-16,0 4 0 0,5-7 4 16,-2 4 0-16,6-3-7 15,-4-7-18-15,-1 9-12 16,4-9-15-16,-8 0 15 16,28-50-102 15,-17 22 118-31,10-13 16 15,-21 29-1-15,0 8 1 16,0 4-2-16,0 0-2 16,5 12 3-16,4 5 4 15,2 4 4-15,2-5-7 16,-6-4 1-16,4-12-6 16,-2 0 3-16,0-5 9 15,-1-11 9-15,-3-7-9 0,3-18 4 16,-5-4 9-16,-3 4 45 15,0 7 26-15,0 11 11 16,0 7 4-16,0 4-13 16,0 3-2-16,0 9-79 15,0 0-13-15,0 21 4 16,0 7 0 0,9 6-14-16,5 10-116 0,4 4-103 15,2 10-76-15,-4-1-63 16</inkml:trace>
  <inkml:trace contextRef="#ctx0" brushRef="#br0" timeOffset="146581.99">26166 1266 212 0,'-12'-38'292'0,"1"10"-67"15,11-28-82-15,11 23-135 16,17 0-24-16,15 0-76 15,8 2-79-15</inkml:trace>
  <inkml:trace contextRef="#ctx0" brushRef="#br0" timeOffset="146785.28">26544 1159 482 0,'-28'17'285'15,"9"-8"-117"-15,5-9-43 0,14 0-16 16,0 0-39 0,14-5-39-16,54-29-31 15,-16 15-88 1,0-6-63-16,2 5-69 16,39-17-324-16</inkml:trace>
  <inkml:trace contextRef="#ctx0" brushRef="#br0" timeOffset="147491.42">26565 1554 62 0,'-8'0'207'0,"8"0"0"0,-9 0-24 15,9 0-59-15,0-8 44 16,13-4-123 0,10-9-21-16,70-48-2 15,-36 36-19-15,-6 1-1 16,56-24 3-1,-89 44-7 1,-7 8-28-16,-2 4-63 16,-9 0-54-16,0 0-282 15</inkml:trace>
  <inkml:trace contextRef="#ctx0" brushRef="#br0" timeOffset="147850.46">27308 932 259 0,'0'-20'295'15,"-20"-9"204"-15,7 20-308 16,0 9-30-16,2 0-49 16,-2 0-47-16,1 9-33 15,1 3-16-15,-2 7-6 16,5 3 1-16,8 2-13 15,0 1 8-15,0-1-10 0,13 0 8 16,3 0-20 0,4-3-13-16,4 0-12 15,-3-13 5-15,-1-8 13 16,-9 0 22-16,2-8 18 0,-9-9-8 16,-4-11 9-16,0-9 18 15,-17-4-18-15,-2 5 10 16,-6 8-10-16,-19-13-78 15,7 20-397 1,15 21-300 0</inkml:trace>
  <inkml:trace contextRef="#ctx0" brushRef="#br0" timeOffset="148010.68">27483 821 612 0,'12'-7'368'15,"-4"3"-83"-15,-8 4-11 16,0-5 16-16,0 1-96 16,3-3-170-16,2 7-104 15,-5 0-279-15,0 0-136 16,0 0-7-16</inkml:trace>
  <inkml:trace contextRef="#ctx0" brushRef="#br0" timeOffset="148186.87">27684 976 444 0,'17'0'303'0,"-4"12"-106"16,-1-12-30-16,-3 12 80 15,2 2 145-15,0 0-95 16,3 8-297-16,1 2 0 16,-6 4 0-16,-4 14 0 15,-5 14 0-15,-29 26-83 0,-24 18-551 16,-28 19-10-16</inkml:trace>
  <inkml:trace contextRef="#ctx0" brushRef="#br0" timeOffset="148815.69">25391 2984 464 0,'-33'11'321'0,"5"-11"-92"16,7 9-90-16,10-9-14 0,11 0 8 16,0 0 6-1,8 0-69-15,21-12-32 0,31-13-9 16,44-20-8-16,252-98 9 15,-122 46-17 1,27-20-1-16,6-19-8 16,-8-11-18-16,-6-19-16 0,-9-14-6 15,-9 1 1-15,-15 9 10 16,-22 3 10-16,-19 8 9 16,-25 9 1-1,-29 8 9-15,-23 2 12 0,-31 11 16 16,-32 6 44-16,-31 2 41 15,-39 7-54-15,-174-90-1 16,28 127-49 0,-52 22-6-16,-55 49 9 15,-60 6-8-15,-47 33 1 0,-26 36 14 16,-14 24-23 0,-7 20 0-16,16 25 0 0,31 27 0 15,46 41 0-15,53 39 0 16,56 28 0-16,54 7 0 15,53-7 0-15,53-25 0 0,62-23 0 16,50-30 0 0,57-24 0-16,58-33 0 0,43-31 0 15,34-35 0-15,25-31 0 16,14-41 0-16,13-28 0 16,-4-25 0-16,239-110-229 15,-296 65-42-15,-37-7-51 16,-30-5-12-16,-42 8-58 15</inkml:trace>
  <inkml:trace contextRef="#ctx0" brushRef="#br0" timeOffset="149821.51">27235 2149 678 0,'11'0'653'16,"-3"0"-225"-16,-3 0-290 15,-2 0-204-15,2 0-77 16,-5 0-69-16,0 0-141 0</inkml:trace>
  <inkml:trace contextRef="#ctx0" brushRef="#br0" timeOffset="150726.53">8664 8321 60 0,'-11'-17'107'16,"11"0"11"-16,-9 5-24 15,9 5-43-15,0-2-24 0,4 1-30 16,12-1-104 0,8-3-50-16</inkml:trace>
  <inkml:trace contextRef="#ctx0" brushRef="#br0" timeOffset="150918.01">11974 6977 789 0,'41'-13'181'16,"-8"6"-236"-16,-5-7-159 0,1 2-51 15,7-4 56-15</inkml:trace>
  <inkml:trace contextRef="#ctx0" brushRef="#br0" timeOffset="151091.56">14744 6102 1161 0,'32'0'260'0,"-15"0"-283"0,-6 0-236 15,-2-5 16-15,-1-2 86 16,12-14 19-16,8-15-110 0</inkml:trace>
  <inkml:trace contextRef="#ctx0" brushRef="#br0" timeOffset="151566.16">19873 4746 1944 0,'57'11'103'16,"-13"-3"-103"-16,-9-8 0 0,13 0 0 16,-39 0 0-1,-1 0 0-15,-3 0 0 16,-5 9 0 15,0-1 0 0,0 1 0-15,0-1-24 0,0-8-61-16,0 0-1 15,0 0 29-15,0 0 32 16,0 0 13-16,0 0 9 0,0 0 7 15,0 0 0-15,0 0 15 16,0 0-6-16,0 0-5 16,0 0 6-16,0 0-8 0,0 0 2 15,0 0 4-15,0 0-5 16,0 0 1-16,0 0-6 16,0 0-6-16,0 0-10 15,0 0-42-15,0 0-100 16,0 0-109-16,0 0-64 0,-8 8-24 15</inkml:trace>
  <inkml:trace contextRef="#ctx0" brushRef="#br0" timeOffset="153029.69">7333 12301 312 0,'-17'35'192'15,"6"-5"-83"-15,2-10-53 16,9-8-16-16,0-4 13 0,0-8 49 15,0 0 13-15,0 0-26 16,0 9-30 0,0-9-30-16,0 0-9 0,0 13 2 15,9-6 33-15,11 5 41 16,13 0-21-16,10 1-31 16,19-1-17-16,23-4 2 15,21-8 14-15,22-13 3 0,24-10-8 16,19-18 30-16,15-13-18 15,18-15 2-15,5-12-4 0,15-16-8 16,15-17-12-16,22-4-8 16,16 0-4-16,7 0-15 15,0 0 10-15,-8 3-1 16,-1-2-3-16,10-2 3 16,7-6-6-16,10-6 7 0,-3-7 0 15,2-4-6-15,-13-10-2 16,1-2-2-16,-5-5-1 0,0 0-3 15,-8 0 6-15,-12 9-3 16,-24 7-2-16,-20 9 4 16,136-110-2-16,-222 125 0 15,-24 1 0-15,-28-3 0 16,-26-10 0-16,-27-7 0 0,-29-12 0 16,-32-6 0-16,-25-1 0 15,-25-3 0-15,-24 6 0 16,-19 3 0-16,-17 12 0 15,-16 5 0-15,-12 12 0 0,-11 8 0 16,-5 7 0-16,-9 15 0 16,-12 18 0-16,-24 25 0 15,-33 29 0-15,-41 32 0 0,-23 38 0 16,-30 38 0-16,-33 47 0 16,-34 48 0-16,-23 50 0 15,-10 28 0-15,-9 19 0 16,-7 8 0-16,1 18 0 0,27 27 0 15,24 25 0-15,19 17 0 16,27-1 0-16,26 1 0 16,32 0 0-16,43-13 0 15,47-16 0-15,53-27 0 16,59-35 0-16,55-41 0 16,48-35 0-16,53-36 0 0,45-34 0 15,42-32 0-15,35-30 0 16,30-26 0-16,23-29 0 15,28-29 0-15,34-30 0 16,22-22 0-16,19-13 0 0,-5-13 0 16,-22 0 0-16,-18-4 0 15,-29 5 0-15,-26-1-5 0,-27 9-17 16,-23 4 15-16,-24 12 2 16,-25 8 3-16,-26 13-4 15,25-17 26 1,-86 40 4-16,-7 5-21 15,-8 4-3-15,-9 4 0 0,0 4 0 16,-4 0 0-16,0 0 0 16,-4-4 0-16</inkml:trace>
  <inkml:trace contextRef="#ctx0" brushRef="#br0" timeOffset="153090.53">9997 12114 2035 0,'0'0'-141'0,"0"0"-102"15,0 0-94-15,4 0-41 16,-4-5-16-16</inkml:trace>
  <inkml:trace contextRef="#ctx0" brushRef="#br0" timeOffset="153390.72">12872 10005 795 0,'8'-36'613'0,"-8"3"-309"16,0 9-271-16,0 3-245 0,0 4-18 15,0 6 74-15,0 3 12 16,0 3-62-16,0 1-93 16</inkml:trace>
  <inkml:trace contextRef="#ctx0" brushRef="#br0" timeOffset="153668.04">13250 9244 1259 0,'0'-15'408'0,"0"2"-211"15,-8 1-143-15,8 3-27 0,0 1-12 16,0 4 2-16,0 0-7 15,0 4-2-15,0 0-7 16,0 0 0-16,0 0 0 16,0 0-5-16,0 0-19 0,-9 0-21 15,9 0-27-15,-20 50-1099 47</inkml:trace>
  <inkml:trace contextRef="#ctx0" brushRef="#br0" timeOffset="154057.34">13071 9216 674 0,'-49'-29'428'0,"0"0"-164"15,9 8-143-15,6 2-83 16,11 3-31-16,6 3-9 0,6 5-57 16,11 3-118-16,0 2-109 15,0 3-50-15,0 0 4 0</inkml:trace>
  <inkml:trace contextRef="#ctx0" brushRef="#br0" timeOffset="154439.85">12927 9651 1408 0,'-19'-21'435'0,"-1"-3"-231"15,8-9-204-15,20-3 0 16,21-5 0-16,19-4-7 16,22 5 2-16,141-22-4 15,-70 55 7-15,26 23-2 16,10 25-1-16,2 27-2 16,-7 26 2-16,-22 17-2 0,-25 15 5 15,-27 8 8-15,-30 0-1 16,-26-4 33-16,-30-3-34 15,-21-9-4-15,-18-13 0 0,-14-15 0 16,-7-16 0-16,-1-13 0 16,3-18 0-16,10-9 0 0,6-11 0 15,-1 2 0 1,31-40-12 15,12-6-495-31,1-7 24 16,2-9 29-16</inkml:trace>
  <inkml:trace contextRef="#ctx0" brushRef="#br0" timeOffset="154773.98">14369 10591 399 0,'-11'16'419'0,"-9"9"-104"16,-9 7-135-16,-12 14-83 15,1 15-28-15,0 8 42 0,3 0 8 16,12 0-40-16,14-8-33 15,11-4-16-15,11-8-21 16,17-9 1-16,18-6-6 0,19-14-2 16,13-13-25-16,10-7-22 15,5-20-10-15,5-10-17 0,-6-9 5 16,-5-10 25-16,-16 0 18 16,-14-3 12-16,-15-1 19 15,-22-5 21-15,-20-2 6 0,-16-9 8 16,-21-4 9-16,-15-1 35 15,-13 5 26-15,-4 12 8 16,-4 12-102-16,0 16-18 0,4 12 0 16,3 17 0-16,1 22-42 15,5 11-129-15,7 15-98 16,4 13-81-16,8 8-22 0,13-4-19 16</inkml:trace>
  <inkml:trace contextRef="#ctx0" brushRef="#br0" timeOffset="159582.87">25188 2593 207 0,'-34'8'276'0,"11"-8"-19"0,4 0-52 16,5 0-66-16,14 0 25 15,0 0-7-15,0-4-34 16,25-12-29-16,24-12-4 16,24-19-20-16,33-17 4 15,34-17 31-15,36-17-19 16,23-8-86-16,19-5 0 15,14-1 0-15,0-3 0 0,-13 9 0 16,-23 8 0-16,-26 17 0 16,-36 16 0-16,-28 16 0 15,-30 11 0-15,-19 14 0 16,-20 8 0-16,-9 9 0 16,-11-2 0-16,-4 9 0 0,-9 0 0 15,-4 0-122-15,0 0-137 16,0 13-9-1,-9 2-22-15,-10 19-41 0,-15 3-28 16</inkml:trace>
  <inkml:trace contextRef="#ctx0" brushRef="#br0" timeOffset="159987.24">25618 2776 276 0,'-68'35'297'0,"14"-5"-35"16,14-10-98-16,12-8-20 15,11-12 13-15,17 0-19 16,14-4-53-16,29-20-13 0,50-25 40 16,62-25 8-16,52-14-15 15,36-18-45-15,9-5-27 16,-1 1-17-16,-10 5-10 15,-18 7-6-15,-24 12 0 16,-33 18 0-16,-32 10 0 16,-28 14 0-16,-33 10 0 15,-19 11 0-15,-20 6 0 16,-8 10 0-16,-10-3 0 0,-7 10 0 16,-3 0 0-16,-6-4 0 15,0 2 0 1,0-3 0-1</inkml:trace>
  <inkml:trace contextRef="#ctx0" brushRef="#br0" timeOffset="160468.43">27961 1746 2047 0,'0'7'0'47,"0"-7"-231"-47,0 10 8 15,0-10 41-15,0 0 60 16,0 0 62-16,0 7 33 16,0-7 28-16,0 0 19 0,0 0 14 15,0 0 1-15,0 0 13 16,0 0 7-16,0 0 8 15,0 0 28-15,0 0 10 16,0 0 15-16,0 0 4 16,0 0 6-16,0 0-91 15,0-3-35 1,0-1 0-16,-11-6 0 16,-2-5 0-16,1-6 0 15,-6-2 0-15,4-11 0 0,-3-2 0 16,-3-1 0-16,3-8 0 15,1-1 0-15,1 3 0 16,-1-2 0-16,-5 0 0 16,4 5 0-16,1 6 0 15,-1 11 0-15,6 6 0 16,-1 0 0-16,3 10 0 16,1-2 0-16,8 6 0 15,-8 3 0-15</inkml:trace>
  <inkml:trace contextRef="#ctx0" brushRef="#br0" timeOffset="160698.1">27673 1213 1961 0,'0'0'-205'16,"0"8"37"-16,0-8 47 0,0 7 50 16,0-7 35-16,0 0 16 15,0 0 12 1,0 0 4-16,0 10 0 0,-9-10 4 15,3 7 11-15,-7-7 14 16,0 9 18 0,-31 10 51-16,7-7-50 15,-11 5-13-15,-9 4-7 16,-11 2-20-16,-19 10 0 0,-10 4-5 16,-12 8 6-16,-5 7-7 15,-4 5-7-15,-4 5-51 16,3 2-116-16,7 7-125 15,-2 1-104-15</inkml:trace>
  <inkml:trace contextRef="#ctx0" brushRef="#br0" timeOffset="161545.75">25343 2543 46 0,'-8'0'80'0,"8"0"53"16,0 0 9-16,-8 0-47 15,8 0-25-15,0 0-23 16,0 0-5-16,0 0 13 16,0 0 13-16,0 0-1 15,0-4-14-15,0 0 2 0,0 1 1 16,0 3 1-16,0 0-5 16,0 0-11-16,0 0-16 15,0 0-9-15,0 0-5 16,0 7-11-16,0 7 4 0,0 5 2 15,8 6-7-15,0 3 1 16,0 6 1-16,-1-2-1 16,1-1 7-16,0-2-10 15,-4-8 4-15,0-1-4 16,5-3 5-16,-9-4 0 16,0-13 7-16,0 7-5 0,0-7 1 15,0 0 2-15,0 0-1 16,0 0 0-16,0 7-4 15,0-7 0-15,0 0-1 0,0 0 1 16,0 9-2-16,0-9 2 16,4 0 1-16,1 0-3 15,-2 0 3-15,2 12-4 16,4-12-2-16,-6 12 3 16,2-3-1-16,-2-9 4 15,-3 8 0-15,0-8-5 16,0 0-1-16,0 0 7 15,0 0 6-15,0 0 8 16,0 0 3-16,0 0-4 16,5 0 1-16,-4 0-12 0,7 0 5 15,1 0-10-15,0-5 1 16,7-3-2-16,7-4-43 16,20 1-112-16,9-5-106 15,17-9-89-15</inkml:trace>
  <inkml:trace contextRef="#ctx0" brushRef="#br0" timeOffset="169732.44">26208 16608 667 0,'0'7'531'15,"0"-7"-207"-15,0 0-159 16,0 0-71-16,0 0 9 0,0 0-1 16,0-3-41-16,3-9-61 15,11-4 0-15,3-10 0 16,5 2 0-16,-1-4 0 0,-7-1 0 16,-6 1 0-16,-8-1 0 15,-8 0 0-15,-6 10 0 16,-11 6 0-16,-7 13 0 15,-14 21 0-15,-9 15 0 0,-11 25 0 16,7 17 0-16,0 11 0 16,10 8 0-16,16-2 0 15,13-5 0-15,20-14 0 0,9-10 0 16,15-18 0-16,8-10 0 16,13-19 0-16,12-19 0 0,5-7 0 15,-2-14 0-15,-3-8 0 16,-5-4 0-16,-6 2 0 15,-15-3 0-15,-5 2-74 16,-10 4-463-16,-10 3 6 16,-6 4 88-16</inkml:trace>
  <inkml:trace contextRef="#ctx0" brushRef="#br0" timeOffset="170181.9">26557 16327 370 0,'0'-50'474'0,"-9"10"-35"0,9 7-139 16,-12 9-69-16,12 8 2 15,0 8-233-15,0 4 0 0,12 16 0 16,10 13 0 0,4 7 0-16,4 5 0 15,27 49 0-15,-28-46 0 16,-7-4 0-16,-5-3 0 15,-1-4 0-15,-3-9 0 0,-8-7 0 16,-23-13 0 0,-1-9 0-1,-1-8 0-15,-5-11 0 0,-1-13 0 16,10-7 0-16,10-9 0 16,6 0 0-16,6 3 0 0,10 6 0 15,5 11 0 1,9 8 0-16,1 10 0 0,3 7 0 15,-3 7 0-15,3 5 0 16,-8 12 0-16,0 5 0 0,-6-1 0 16,-7 4 0-16,-10 5 0 15,-3-5 0-15,0 0 0 16,0-2 0-16,-11-6 0 0,3-1 0 16,8-11-63-16,0 0-463 15,0-9 52-15,8-10 52 0</inkml:trace>
  <inkml:trace contextRef="#ctx0" brushRef="#br0" timeOffset="170514.84">27297 15822 188 0,'11'-16'261'0,"-11"7"-28"16,0 9-39-16,-17 9-46 16,-7 12 3-16,-5 14 26 0,-2 11 25 15,2 10-28-15,9 1-56 16,9-3-43-16,11-1-34 0,0-9-18 15,6-7-14 1,10-9-5-16,4-7-22 0,9-21-38 16,-1 0-11-16,1-9-16 15,1-10 6-15,-7-14 35 0,-3-8 23 16,-6 1 46-16,-14-1 53 16,0 5 55-16,-14-1 34 15,2 8-169-15,-2 3 0 0,5 12 0 16,1 0 0-16,8 7 0 15,-8 7 0-15,8 7 0 16,0 10 0-16,8 8 0 0,6-1 0 31,11 0 0-31,4-2 0 0,2-14-504 0,11-8-85 0,3-8 123 16</inkml:trace>
  <inkml:trace contextRef="#ctx0" brushRef="#br0" timeOffset="170831.47">27726 15790 494 0,'-12'-9'431'16,"-4"5"-123"-16,-14 4 96 16,23 0-162-16,7 0-74 15,0-8-168 17,3-3 0-32,9-6 0 0,1-4 0 15,-4 1 0-15,-6-3 0 16,-3 2 0-16,0 1 0 15,0 6 0-15,-17 7 0 0,1 7 0 16,-2 12 0-16,-4 17 0 16,2 15 0-16,0 14 0 15,9 3 0-15,11-2 0 16,0 3 0-16,8-5 0 0,8-7 0 16,7-14 0-16,3-8 0 15,0-6 0-15,4-15 0 16,-1-7 0-16,-1-12-403 0,4-9-110 15,-4-11 55-15,-4-10-214 16</inkml:trace>
  <inkml:trace contextRef="#ctx0" brushRef="#br0" timeOffset="171051.08">27929 15284 524 0,'-22'-23'483'16,"-9"2"300"-16,20 21-526 15,2 21-257-15,9 19 0 16,0 21 0-16,12 16 0 16,5 9 0-16,5-1 0 0,4 1 0 15,2-5 0-15,0-8 0 16,1-11 0-16,-1-13 0 16,-3-13-67-16,0-15-500 0,-2-13 91 15,-2-16 88 1,1-17 127-16</inkml:trace>
  <inkml:trace contextRef="#ctx0" brushRef="#br0" timeOffset="171479.02">28179 15659 178 0,'-9'-81'299'16,"-8"11"22"-16,0 22-22 0,3 14-28 15,5 16 35-15,-8 18 67 16,-4 18-373-16,-3 21 0 16,4 8 0-16,-1 11 0 0,5 3 0 15,0-8 0-15,7-4 0 16,9-13 0-16,0-8 0 15,0-11 0-15,12-9 0 16,14-8 0-16,5-8 0 0,11-9 0 16,0-3 0-16,9-4 0 15,-2-1 0-15,-2 2 0 16,-1-5 0-16,-2-2 0 16,-2 5 0-16,-11 1 0 0,-2-4-38 15,-9-1-21-15,-9 0 24 16,-11-3 32-16,0 0 32 15,-11 4 38-15,-6-1-28 16,3 4-39-16,1 10 0 0,0 6 0 16,0 9 0-16,3 0 0 15,-6 20 0-15,2 9 0 16,2 2 0-16,12 3 0 16,0 3 0-16,12-5 0 15,2-4 0-15,5-3 0 0,5-9 0 16,1-7 0-16,6-9-220 15,3-12-312-15,2-9 87 16,-4-12 79-16,-2-11-115 0</inkml:trace>
  <inkml:trace contextRef="#ctx0" brushRef="#br0" timeOffset="171911.81">28668 15012 164 0,'-17'-78'270'16,"2"6"-16"-1,-2 3-37-15,1 12-16 0,5 8 61 16,-3 12 89-16,14 12-23 15,-7 8-328-15,7 10 0 16,12 35 0-16,13 17 0 16,6 12 0-16,11 8 0 15,2 4 0-15,9 5 0 16,-5-6 0-16,6-6 0 16,-7-5 0-16,-4-12 0 0,-12-13 0 15,-5-3 0-15,-9-10 0 16,-3-5 0-16,-6-14 0 0,-22-14 0 15,-3-9 0 1,-17-6 0-16,-11 5 0 16,-11 3 0-16,-6 14 0 15,2 7 0-15,-1 24 0 16,9 17 0-16,6 12 0 0,19 0 0 16,10-1 0-16,17-2 0 15,11-10 0-15,14-7 0 16,11-14 0-16,10-6 0 15,2-13 0-15,1-9 0 0,-1 1 0 16,-3-4 0-16,-12 0 0 16,-9 4 0-16,-2 0 0 15,-11 0 0-15,-5-1 0 16,-6 2-427-16,0 2-38 16,-9 5 50-16,-13 12 62 0</inkml:trace>
  <inkml:trace contextRef="#ctx0" brushRef="#br0" timeOffset="173094.96">26706 17646 113 0,'-51'28'272'16,"-8"2"-58"-16,3-3 30 15,-1-3-19-15,5 2-75 16,-1-2-30-16,8-3 68 0,3-6 78 16,15-2-11-16,2-13-255 15,11 0 0-15,31-8 0 16,37-26 0-16,44-18 0 15,44-27 0-15,45-22 0 16,36-17 0-16,33-17 0 16,28-15 0-16,22-9 0 0,10-4 0 15,-4 5 0 1,-20 7 0-16,-25 19 0 0,-30 8 0 16,-39 23 0-16,-30 11 0 15,-34 22 0-15,-33 10 0 16,-20 18 0-16,-19 7 0 15,-23 9 0-15,-10 3 0 0,-7 9 0 16,-11 3 0-16,-5 6 0 16,-6-1 0-16,0-4 0 15,0-5 0-15,-9-3 0 16,-7-12 0-16,-2-14 0 0,-7-6 0 16,2-9 0-16,-11-12 0 15,-5-17 0-15,-12-12 0 16,-4-13 0-16,-10-3 0 15,-4 1 0-15,0 8 0 16,0 5 0-16,4 17 0 0,5 12 0 16,6 14 0-16,1 14 0 15,10 10 0-15,-3 4 0 16,2 8 0-16,-5 5 0 16,-4 12 0-16,-9 4 0 0,-7 13 0 15,-15 11 0-15,-18 14 0 16,-20 9 0-16,-24 15 0 15,-16 11 0-15,-9 13 0 0,-13 8 0 16,-6 7 0-16,-5 8 0 16,-6 5 0-16,-11 14 0 15,-3 1 0-15,0 10 0 16,3 4 0-16,3-1 0 0,16-7 0 16,7-6 0-16,6-10 0 15,18-15 0-15,10-9 0 0,19-15 0 16,20-10 0-16,19-17 0 15,21-8 0-15,13-17 0 0,20-7 0 16,6-6 0-16,13-1 0 16,9-14 0-16,12 12 0 62,5 0 0-62,7 4 0 16,9 13 0-16,8 16 0 0,11 19 0 15,11 17 0-15,15 14 0 16,10 5 0-16,15 2 0 0,2-4 0 16,3-12 0-16,-1-9 0 15,-9-13 0-15,-10-9 0 16,-6-15 0-16,-13-7 0 0,-9-8 0 16,-8-4 0-16,-6-9 0 15,-7-12 0-15,8 0 0 16,0 0-413-16,9 0-33 15,18 0 125-15,11 7 4 0,2 13-230 16</inkml:trace>
  <inkml:trace contextRef="#ctx0" brushRef="#br0" timeOffset="173709.92">28320 17906 372 0,'0'-23'417'15,"0"2"35"-15,-9 8-101 16,1 1-102-16,8 8-43 16,0 17-206-1,0 10 0-15,8 10 0 0,4 5 0 16,4 5 0-16,0-1 0 15,-3-1 0-15,-1-5 0 16,1-3 0-16,-5-9 0 0,-5-3 0 16,-3-9 0-16,0-5 0 15,0-19 0 1,0-21 0-16,4-15 0 16,4-9 0-16,0-9 0 15,5 1 0-15,0 9 0 16,1 6 0-16,3 14 0 0,-1 8 0 15,1 7 0-15,4 13 0 16,-2 8 0-16,5 24 0 0,1 5 0 16,-5 8 0-16,-4 0 0 15,2-9 0-15,-2-4 0 16,-8-8 0-16,1-4 0 16,-9-27 0-1,-14-17 0-15,3-18 0 16,-3-12 0-16,14 1 0 15,0 1 0-15,0 2 0 16,14 13 0-16,6 13 0 16,3 13 0-16,7 14 0 0,-4 5 0 15,8 17 0-15,-3 6 0 16,2 2 0-16,-4 0 0 16,-1-6 0-16,-3 2 0 0,-7-9 0 15,-7-4 0-15,0 1 0 16,-2-9-21-16,3 0-594 15,0-17 82-15,1-7 112 16</inkml:trace>
  <inkml:trace contextRef="#ctx0" brushRef="#br0" timeOffset="174008.25">29126 17241 299 0,'-12'-18'504'0,"-7"4"3"15,-10 14-151-15,4 17-110 0,1 4-111 16,8 7-135-16,8 5 0 15,8 3 0-15,16 0 0 16,13-3 0-16,7-12 0 0,10-9 0 16,5-12 0-16,6-5 0 15,-4-11 0-15,-1-12 0 16,-2-8 0-16,-14-9 0 16,-12-5 0-16,-16 2 0 15,-16 3 0-15,-16 9 0 16,-12 8 0-16,-14 6 0 0,1 11 0 15,-3 11 0-15,5 0 0 16,10 0-7-16,9 0-382 16,11 0-41-16,17 0 46 0,0 0 41 15,11 0-147-15</inkml:trace>
  <inkml:trace contextRef="#ctx0" brushRef="#br0" timeOffset="174491.58">29626 16472 343 0,'25'-52'449'16,"-10"12"82"-16,-1 7-94 15,-3 8-150-15,-3 9-287 0,4 8 0 16,9 8 0-16,3 17 0 16,17 15 0-16,11 12 0 15,13 18 0-15,6 7 0 16,2 9 0-16,-5-1 0 15,-3-8 0-15,-5-7 0 16,-7-15 0-16,-7-5 0 0,-14-13 0 16,-11-9 0-16,-9-8 0 15,-24-21 0 1,-19-7 0-16,-11-5 0 16,-15-2 0-16,-16 6 0 0,-4 9 0 15,-1 8 0-15,4 20 0 16,9 12 0-16,3 14 0 15,15 10 0-15,11 2 0 16,11-5 0-16,25-9 0 0,9-8 0 16,16-8 0-16,14-11 0 15,13-17 0-15,13-2 0 16,8-15 0-16,4-9 0 16,1 0 0-16,-10-8 0 15,-6 1 0-15,-13 4 0 16,-13 1 0-16,-15 4 0 15,-13 0 0-15,-8 8 0 0,-8 4 0 16,-10-2-91-16,-1 7-300 16,-4 3-18-16,-3 4 50 15,3 0 25-15</inkml:trace>
  <inkml:trace contextRef="#ctx0" brushRef="#br0" timeOffset="175123.58">31141 16339 373 0,'9'-56'282'0,"-9"3"-36"16,-25-1-95-16,-4 6-86 0,-2-2-41 15,-6 5-1-15,-5 9 30 16,-6 8 21-16,-14 11 16 15,-7 10 16-15,-15 7-1 16,-18 0-17-16,-16 19-5 16,-13 7-19-16,-5 2-12 15,-7 8 1-15,-8 13 0 0,-4 9 3 16,-6 6-50-16,-8 9-6 16,-7 13 0-16,-2 12 0 15,-6 7 0-15,-2 9 0 16,7 9 0-16,13 2 0 0,16 9 0 15,25 6 0-15,27 5 0 16,24 7 0-16,23 2 0 16,17-2 0-16,21-2 0 0,13-8 0 15,22-11 0-15,12-18 0 16,20-11 0-16,16-12 0 16,20-21 0-16,14-16 0 15,27-17 0-15,18-19 0 16,27-26 0-16,17-23 0 15,19-25 0-15,16-24 0 0,16-21 0 16,7-21 0-16,6-7 0 16,-7-9 0-16,-18 1 0 15,-30 4 0-15,-29 0 0 0,-37 7 0 16,-26 1 0-16,-25 9 0 16,-29 3 0-16,-21 3 0 15,-32 14 0-15,-24 11 0 16,-23 12 0-16,-22 17 0 15,-13 17 0-15,-15 8 0 0,-10 11 0 16,5 9 0-16,-3 4-329 16,7 8-206-16,15 0 65 15</inkml:trace>
  <inkml:trace contextRef="#ctx0" brushRef="#br0" timeOffset="177387.53">25417 2764 285 0,'-14'0'318'15,"14"0"-120"-15,0 0-99 16,22-16-49-16,21-17-13 16,31-17 9-16,38-10 10 15,46-22-4-15,41-7-13 16,21-5-1-16,3 4-11 16,-11 8-6-16,-25 9-16 15,-29 16 7-15,-22 12-10 16,-37 9-2-16,-23 13 1 15,-19 6-1-15,-19 7-11 16,-14 4 0-16,-7 6-13 0,-9 0-35 16,-8 0-48-16,-13 12-41 15,-18 4-30 1,-21 8-101-16</inkml:trace>
  <inkml:trace contextRef="#ctx0" brushRef="#br0" timeOffset="180202.04">25936 2622 82 0,'-45'16'252'15,"15"-16"-42"-15,15 0-15 16,15-13-86-16,37-19-48 16,43-22-24-16,46-24 13 15,45-15-9-15,23-16-13 16,7-10-12-16,-15 5-1 15,-24 12-13-15,-28 17 0 16,-33 20 4-16,-26 20-2 16,-23 12-7-16,-24 14 1 15,-17 6-10-15,-28 13 3 16,-34 25 2-16,-34 11 5 16,-37 18-1-16,-25 6 2 15,-19 8 1-15,-4-2-3 16,12-8 6-16,20-13 1 15,30-14-4-15,32-6 9 16,24-8-1-16,27-17-5 16,34-4 1-16,39-25-4 15,37-20 3-15,42-20-3 16,23-12 4-16,8-4-2 16,-13 10 1-16,-21 19-4 15,-31 11-1-15,-28 16 2 16,-29 17-8-16,-36 21 2 15,-53 27 2-15,-45 25 4 16,-43 20-3-16,-38 18 4 0,-17 7 1 16,2-6 3-16,15-11-7 15,33-19 8 1,33-18-5-16,27-9 6 16,29-15 1-16,29-16-8 15,28-12 8-15,41-28-8 16,47-27 7-16,64-25-8 0,54-26 7 15,29-16-8-15,10-4-1 16,-18 12-7-16,-41 15-4 16,-39 26-8-1,-42 26 1-15,-40 17 6 0,-48 30 9 16,-58 33 0 0,-60 28 4-16,-54 29 3 15,-48 19 2-15,-24 11 2 0,4-8 6 16,28-13-5-16,32-23 1 15,38-15-2-15,35-20 10 16,28-12-3-16,35-17-1 16,39-15 5-16,49-26-4 15,64-25-2-15,59-28 4 16,42-19-2-16,17-12 0 16,3 2-12-16,-28 14 0 15,-40 19-4-15,-39 21-16 16,-41 21 2-16,-46 24 9 15,-52 32 3-15,-48 33 6 16,-60 29 5-16,-44 20 2 16,-40 3-7-16,-10-7 6 15,7-13 6-15,20-12 1 16,33-16-7-16,33-16 6 16,35-13-10-16,26-11 10 15,31-17-3-15,34 0-6 16,43-20 8-16,46-22 7 15,37-18-6-15,23-13-1 16,4-5-7-16,-21 13 1 0,-25 13-5 16,-33 14-2-16,-26 15 6 15,-22 6-7 1,-27 12-1-16,-37 18 2 16,-39 16 3-16,-38 19-3 15,-40 14 7-15,-25 7-3 16,-10-1-5-16,-2 2 3 0,19-13 3 15,30-12-3-15,32-12 6 16,26-9-3-16,29-12 5 16,39-12 1-16,34-12-1 15,61-21-1-15,56-20 0 16,38-20 1-16,18-12-4 16,-10 3-1-16,-32 14-1 15,-38 15 3-15,-34 16-6 16,-33 12-6-16,-44 16 3 15,-52 22-3-15,-53 19 4 16,-58 22-2-16,-47 14 8 16,-29 14-3-16,-5 4 5 15,12-5-5-15,26-8 0 16,32-15 0-16,39-14 1 16,34-11 2-16,29-13 2 15,28-11-5-15,28-9 3 16,36-21 3-16,37-24-8 15,38-17 9-15,34-19-6 16,29-12 7-16,13-9-2 16,-9 9-2-16,-27 11 6 15,-36 21-3-15,-36 12-2 16,-25 16-8-16,-41 16-11 16,-43 17 4-16,-47 28 5 15,-47 27 0-15,-36 22 5 0,-11 12 0 16,5 1-4-16,13-4 7 15,21-18-3 1,31-10 1-16,24-17-4 0,25-13 11 16,23-12-5-16,29-16-1 15,29-8 0-15,31-21 4 16,44-23-1-16,43-17-1 16,25-10 4-16,7-2-6 15,-18 8 0-15,-26 17 4 16,-34 15-8-16,-32 13-5 15,-40 16-8-15,-50 18 12 16,-47 28-5-16,-37 15 12 16,-35 20-8-16,-7 8 4 15,5-4 0-15,17-6 2 16,24-20 0-16,28-6 1 16,19-13-3-16,23-11 1 15,31-17 1-15,23-8-1 16,42-20 7-16,45-17-10 15,29-12 6-15,11 0-2 16,-16 7-6-16,-32 9 3 16,-25 13-3-16,-33 12 2 15,-44 16-6-15,-39 25 5 16,-48 16 1-16,-32 16 3 16,-10 7-3-16,-4 5 5 0,16-7-2 15,19-12 0-15,20-11 6 16,23-10-6-16,17-12-3 15,22-6-1-15,16-11 5 16,20-8 4-16,30-12-3 16,30-17 9-16,18-7-2 15,4-1 4-15,-11 3 2 16,-17 13 5-16,-16 6 10 16,-22 6 4-16,-12 5-3 15,-9 5-8-15,-7 7-15 16,-8 0-4-16,0 0 0 15,0 0-7-15,0 0-5 16,-8 0 9-16,8 0-4 16,-6 0-5-16,6 0-7 15,0 0 0 1,0 0-16-16,6 0-12 16,7 0-3-16,12-9 19 15,10-3 8-15,24-8-10 16,6-6 4-16,-1 7 6 15,-7-1 6-15,-11 3 10 16,-15 4-2-16,-11 11 1 16,-11 2 1-16,-9 0 0 0,-24 0 5 15,-17 11 2-15,-13 6-5 16,2-2 4-16,-1 2-2 16,13-6-2-16,7-11-1 15,9 10 2 1,11-10 2-16,5 0 6 15,8 0 0-15,0 0-3 0,0 0 5 16,0 0-5-16,0 0-1 16,5 0-4-16,-5 0 1 15,0 0-1-15,0 0 2 16,0 0-2-16,0 0 1 31,0 0-5-31,0 0 4 16,0 0-4-1,0 0 7 1,0 0-2-16,0 0-4 16,0 0 4-16,0 0-8 15,0 0 5 1,0 0-2-16,0 0 6 16,0 0 3-1,0 0-10 1,0 0 7-16,0 0 1 15,0 0-2-15,0 0 5 0,0 0-3 32,0 0 4-17,0 0-4-15,0 0 5 16,0 0 4-16,0 0-3 16,0 0 1-16,0 0 1 0,0 0-1 15,0 0 3-15,0 0-3 16,0 0-2-16,0 0 2 15,0 0 5-15,0 0 12 16,0 0 4-16,0 0-5 16,0 0-3-16,0 0 4 15,0 0 3-15,0 0 4 16,0 0 6-16,0 0 5 16,0 0-12-16,0 0 1 15,0 0-7-15,0 0-7 16,0 0-8-16,0 0-10 15,0 0 1-15,0 0-2 16,0 0-7 0,0 0 9-1,0 0-7-15,0 0 0 16,0 0 1-16,0 0-3 16,0 0 2-16,0 0 1 0,0 0-12 15,0 0-66-15,0 0-94 16,0 0-85-16,0 0-51 15,0-12-47 1</inkml:trace>
  <inkml:trace contextRef="#ctx0" brushRef="#br0" timeOffset="181205.1">27210 902 2 0</inkml:trace>
  <inkml:trace contextRef="#ctx0" brushRef="#br0" timeOffset="182842.5">27025 944 9 0,'0'0'12'16,"0"0"6"-16,0 0 6 0,0 0 9 16,0 0 14-16,0 0 18 15,0 0 8-15,0-4 12 16,0 0-1-16,0 4-30 16,0-4-20-16,0 4-15 15,0 0-4-15,3 0-4 16,0 0-5-16,0-4-1 15,-3 0 0-15,0-1 6 16,0 0 9 0,0 5 4-16,0 0 1 15,0 0 0-15,0 0-6 16,0 0-5-16,0 0-1 0,0 0-8 16,0 0 0-16,0 0-4 15,0 0-4-15,0 0 2 16,0 0 2-16,0 0 1 15,0 0-5-15,0 0 4 16,0 0 0 0,0 0 5-1,0 0 5-15,0 0 4 16,0 0 16-16,0 0 4 16,0 0 12-16,0 0 2 15,0 0-1-15,0 0-2 16,0 0-2-16,0 0 5 15,0 0 2-15,0 0-11 0,0-2-7 16,5-8-11-16,-1 3-14 16,5-2-8-16,-5 1 4 15,4-3-7-15,1 2 0 16,0-3 8-16,2-1-10 16,0 1 4-16,1 1-1 15,-3-1 4-15,3 3 0 16,-2 2 5-1,-4-4-8-15,-1 4 1 16,-5 4-2-16,0-1 3 16,0-1 0-16,0 5-7 15,0 0 0 1,0 0 4 0,0 0-1-16,0 0 1 15,0 0 5-15,0 0-5 16,0 0 0-1,0 0-8 1,0 0 8 0,0 0-4-16,0 12 4 15,0 6 3-15,0-2-6 16,0 3 5-16,0 2 1 16,3-1-1-16,0 5-6 15,5-6 6-15,-2 3 0 0,2-2-3 16,-5 0 4-16,5 1 1 15,2-1-5-15,-2 1 7 16,0-2-2-16,0-2 0 16,-1-1 4-16,1-4-10 15,0 0 4 1,0 0 0-16,-3-3 1 16,-1-1 3-16,0 5-5 15,1-5-2-15,-5-8 8 16,3 12-10-16,-3-12 6 15,5 12 1-15,-2-12-2 16,3 12 0-16,-6-4 1 16,0 0 0-1,3 1-7-15,2 3 4 0,-2-5 2 0,2 3-2 16,-2-3 6-16,-3 1-4 16,3-8 4-1,-3 0 3 1,0 0-6-16,0 0-4 15,0 0 6-15,0 0-2 16,0 0 3-16,0 0 3 16,0 0-5-16,0 0-1 15,0 0-2-15,0 0 5 16,0 0-7-16,0 0 2 31,0 0-3-31,0 0-3 16,0 0-4-16,0 0-14 0,0 0-32 15,3 0-35-15,3 0-23 16,-2-3-6-16,4-2 3 16,0-2-23-1,0-7-18-15,6 2 27 16,-5 4 61-16,5-4 60 16,-6 4 75-16,-8 0 80 15,3-1-35-15,-3 9-49 0,5-2-30 16,-1-3-23-16,0 5-11 15,-4 0-21-15,0 0-48 16,0-5-94-16</inkml:trace>
  <inkml:trace contextRef="#ctx0" brushRef="#br0" timeOffset="184513.73">27365 1379 1 0,'0'0'1'15,"0"0"0"-15,0 0 0 16,0 0 0-16,0 0 0 15,0 0 2-15,0 0 3 16,0 0 8-16,0 0 9 16,0 0 9-16,0-3 8 15,0-2-2-15,5 3-8 16,-5-4-9-16,3 6-4 16,2 0 1-16,-5 0-5 15,0 0-5-15,0 0-5 16,0 0-1-16,0 0 6 15,-8 0 11-15,8 0 13 16,-8 0 19-16,8 0 14 16,0 0-21-16,0 0-16 15,-10 0-3-15,10 0-4 16,0 0 2-16,0 0 7 16,0 0-3-16,0 0 1 15,0 0-5-15,0 0-4 16,0 0 8-16,0-5-2 15,0-2 2-15,10-2-11 16,1 2-7-16,3-5-5 16,8-4-2-16,-1 3-4 15,-2 4 4-15,-2 1 2 16,-6 4-7-16,-2 1 6 16,-9 3-7-16,5 0 9 15,-5 0-6 1,0 0-1-16,0 0-3 15,-17 0 3-15,-4 12 4 16,-6 8-1-16,-12 1-3 16,4-2-1-16,2 2 4 15,5-5 1-15,8-3 1 16,8-13 2-16,12 0 4 16,0 0 3-16,0 0 4 15,3 0-3-15,10-13-4 16,3 3-4-16,6-13-3 15,-3 7 3-15,1 0-4 16,-7 4-3-16,0 4-2 16,-12 8 4-16,-1 0-4 15,0 0-4-15,-14 0 10 16,-7 13-5-16,-7 3-1 16,0 0 3-16,-1-4 6 15,8 0-3-15,6-4-1 16,2-8 2-16,13 0 1 15,0 0-3 1,8 0-3 0,5-8 5-16,2-1-7 15,1 1 10-15,-3 1 1 16,-5-2-6-16,0 5 2 16,-2 4 6-16,-6 0 5 15,0 0-9-15,0 0 0 16,0 0 1-16,-9 0-3 15,1 0-2-15,8 0 1 16,-9 0-1-16,9 0 1 31,0 0 3-15,0 0-5 0,4 0 1-1,1-3 3-15,-5 3-7 16,0 0 5-1,0 0-5-15,0 0 5 16,0 0 0-16,0 0 2 16,0 0 4-16,0 0 1 15,0 0 7-15,0 0-6 16,0 0-6-16,0-4 3 16,0 4-4-16,0 0-5 15,0 0 3-15,0-5-3 16,0 5 5-16,0 0-6 15,0 0 1 1,0 0 1 15,0 0 2-15,0 0 1 0,0 0 4-1,0 0-3 16,0 0-2-15,0 0-3-16,0 0 1 0,0 0-1 16,0 0 4-1,0 0-5 17,0 0-1-32,0 0 1 15,0 0 6-15,0 0 1 16,0 0-7-16,0 0-5 15,0 0-8-15,0 0 1 16,0 0-12-16,0 0-3 16,0 0-14-16,3 0-27 0,2 0-16 15,-2 0-22-15,3 0-51 16,-6 0-47-16</inkml:trace>
  <inkml:trace contextRef="#ctx0" brushRef="#br0" timeOffset="186514.67">26793 2385 317 0,'-8'0'182'15,"0"0"-87"-15,8 0-107 16,-10 0-100-16,10 0-76 0</inkml:trace>
  <inkml:trace contextRef="#ctx0" brushRef="#br0" timeOffset="187525.95">2095 7311 426 0,'-18'-9'271'0,"2"1"-113"16,4-1-82-16,12 1-38 15,0-8-17-15,0-8-15 16,12-14-2-16,10-6 2 15,1-4-8-15,-3 3 6 16,-3 9 10-16,-4 7 23 16,-10 13 4-16,-3 7-18 0,5 9-22 15,2 9 7-15,10 19-10 16,8 21 5 0,10 16-1-16,9 16 3 15,7 12-1-15,1 6-7 16,0-2 8-16,-3-3-3 15,-4-12 1-15,-8-17-3 16,-8-13 0-16,-10-9 3 16,-2-12 3-16,-6-10-5 15,-3-9-10-15,1-12-54 16,-9 0-77-16,0 0-58 16,-9 0-146-16</inkml:trace>
  <inkml:trace contextRef="#ctx0" brushRef="#br0" timeOffset="187770.04">2371 8349 475 0,'-14'44'183'0,"6"-12"-81"16,8-11-51-16,0-21-26 16,14-4-12-16,18-20 5 15,20-26 2-15,18-14-7 16,2-14-1-16,1 6-8 15,-2 1 1-15,-20 11-3 16,-5 11 6-16,-15 8-11 16,-5 1-16-16,-15-5-59 15,-11-1-51-15,-11-10-97 16</inkml:trace>
  <inkml:trace contextRef="#ctx0" brushRef="#br0" timeOffset="188152.77">1862 5947 333 0,'-174'61'136'0,"-22"49"-55"16,-2 48-8-16,4 38 9 15,22 28-13-15,39 39 2 16,36 39-14-16,44 24-12 15,53-4-7-15,39-20-21 16,56-39-5-16,47-44-6 16,48-50-1-16,38-55 2 15,36-54-3-15,19-60 0 16,11-69 4-16,-11-65 0 16,-19-45-1-16,-32-37-5 15,-48-24-1-15,-56-12 2 16,-58-1-11-16,-50 0 13 15,-48 12 0-15,-42 23 4 16,-39 30 3-16,-32 38-15 16,-34 44-2-16,-20 41-13 15,-9 37-47-15,2 28-32 16,14 40-68-16,19 22-79 16</inkml:trace>
  <inkml:trace contextRef="#ctx0" brushRef="#br0" timeOffset="199011.31">8299 10579 7 0,'-141'92'0'0</inkml:trace>
  <inkml:trace contextRef="#ctx0" brushRef="#br0" timeOffset="199950.86">7913 11984 27 0,'0'7'67'15,"0"-7"90"-15,-9 0 15 16,9 0-34-16,-11 9-47 0,11-9-35 16,-7 0-12-16,7 7 6 15,-8-7 6-15,8 12-1 16,0-12-1-16,-9 9-9 0,9-9 1 16,0 0 0-1,0 8 3-15,0-8-2 0,0 0 4 16,0 0 8-16,-8 9 13 15,8-9 17-15,0 0-9 0,0 0-2 16,-8 0 7-16,8 0-16 16,-14 0-17-16,14 0-11 15,0 0-9-15,0 0-17 0,0 0-1 16,0 0-2-16,0 0-1 16,0 0-1-16,0 0-7 15,0 0 8-15,0 0-4 0,0 0-2 16,0 0-1-16,0 0 3 15,0 0-5-15,0 0 10 0,0 0-4 16,0 0 0-16,0-5-15 16,0 1-4-16,9-4 2 15,7-4 7-15,13-9 0 16,12-7 3-16,19-17 1 16,22-16 6-16,15-21-3 0,18-11-5 15,5-4-6-15,7-10 0 16,-1-2 6-16,-4 4 0 15,-8 6 2-15,-13 10-4 0,-16 16-5 16,-20 16 4-16,-16 11 0 0,-13 13 5 16,-12 14 9-16,-8 7-5 15,-8 8 0-15,-3 4 12 0,-5 0-11 16,-13 0-17 0,1 8-80-16,-8 5-73 15,-5-1-49-15,-2 7-54 16,-6 6 11-16,-3 3 21 0,-1 4-10 15,-8 6-13-15</inkml:trace>
  <inkml:trace contextRef="#ctx0" brushRef="#br0" timeOffset="200299.6">8294 12142 691 0,'-31'44'358'0,"6"-12"-120"15,5-6-119-15,3-9-53 0,9-10-22 16,8-7-7-16,0 0-11 16,21-16-1-16,20-18-16 15,28-18 1-15,23-24 12 0,23-19-3 16,10-7-8-16,10-3-3 16,-1 3-5-16,-13 9 0 0,-11 11 2 15,-17 17-5-15,-20 12 1 16,-21 17 2-16,-10 6 3 0,-14 14-1 15,-8 4 33-15,-7 5 17 16,-2-3 7-16,-6 10-6 16,-5 0-21-16,0 0-15 15,0 0-19-15,0 0-20 0,0 0-72 16,0 0-108-16,0 0-84 16,3 0-47-16,5 0-9 15,6 0 7-15</inkml:trace>
  <inkml:trace contextRef="#ctx0" brushRef="#br0" timeOffset="200899.29">10870 10489 227 0,'-16'21'297'16,"0"-4"-54"-16,2-10-47 0,6-7-62 15,8 0-51-15,-8 0-19 16,8 0-14-16,0-7-22 15,21-19-8-15,23-22-9 0,21-25-4 16,25-25-2-16,19-20-4 16,30-18 5-16,18-9 4 15,18-2 10-15,9 5 18 0,-2 9-2 16,-3 5-15-16,-18 11-7 16,-14 10-7-16,-21 17-3 0,-29 21 1 15,-20 17 4-15,-20 16 8 16,-19 10 36-16,-10 11 30 15,-13 2 8-15,-6 10-17 16,-4-2-26-16,-5 5-27 0,0 0-8 16,0 0-36-16,0 0-51 0,-14 8-87 15,3 5-120-15,-5 7-75 16,-8 8-21-16,-9 9 49 16</inkml:trace>
  <inkml:trace contextRef="#ctx0" brushRef="#br0" timeOffset="201221.73">11646 10360 1056 0,'-53'48'476'0,"8"-15"-226"16,12-13-208-16,17-20-114 0,16-8 35 15,21-20 20-15,23-26 14 16,24-28 17-16,30-18 1 15,25-15 12-15,23-11-7 16,12-5 4-16,8 1-11 16,-3 8 0-16,-13 13-10 0,-17 11-5 15,-18 9-1-15,-23 15 5 0,-19 16 1 16,-16 19 8-16,-15 5 25 16,-14 15 51-16,-8 7 2 0,-9 3-89 15,-2 2 0-15</inkml:trace>
  <inkml:trace contextRef="#ctx0" brushRef="#br0" timeOffset="201435.92">13216 9017 1783 0,'0'7'-363'16,"0"-7"-34"-16,-15 9-47 0</inkml:trace>
  <inkml:trace contextRef="#ctx0" brushRef="#br0" timeOffset="202429.62">11944 8601 282 0,'-6'11'203'15,"6"-11"-65"-15,-9 10-50 0,9-10-32 16,0 0-18-16,0 0 0 16,0 0-6-16,0 0-12 15,0 0-10-15,9-10 0 0,6-6-10 16,1-3 5-16,6-10-2 15,-6 4 0-15,0 1 5 0,-5 4-3 16,3-1 3-16,-6 5 2 16,-5-1 1-16,0 5-2 0,2 0 1 15,-5 4-1-15,0 0-4 16,0 0 3-16,5 4 4 16,-1-1-5-16,0 2 5 0,-4 3 12 15,0 0 25-15,0 0 19 16,0 0 12-16,0 0-17 15,0 8-25-15,0 0-13 16,0-8-17-16,4 12-3 0,5 1-4 16,3 4 7-16,7 2 3 15,2 6 2-15,4 2 9 0,-2 2-12 16,1-1 3-16,0 1 8 16,-2-1 8-16,-3-2-12 0,2-6-10 15,-4 0 1-15,-1-3-7 16,-4-4 3-16,-4-2-1 15,0-3-5-15,0-8 3 0,-3 8 0 16,-5-8-2-16,0 0 7 16,0 0-2-1,0 0 3-15,0 0-4 0,0 0 7 16,0 0-1-16,0 0 0 16,0 0-1-16,0 0 0 0,0 0-2 15,0 0-3-15,0 0 6 16,0 0 8-16,0 0-4 15,0 0 5 17,0 0-23-32,0 0 3 0,0 0 3 15,0 0 4-15,0 0-11 16,0 0-4-16,0 0-27 16,0 0-39-16,0 0-74 0,0 0-72 15,4 0-32-15,3 0-12 16,1 0-37-16</inkml:trace>
  <inkml:trace contextRef="#ctx0" brushRef="#br0" timeOffset="202594.27">12597 8948 383 0,'-18'16'386'0,"7"-9"-130"0,-3-7-123 16,6 8-84-16,8-8-44 15,-8 0-20-15,8 0-63 16,0-3-93-16,0-9-62 0,0-4-72 16</inkml:trace>
  <inkml:trace contextRef="#ctx0" brushRef="#br0" timeOffset="202753.83">12665 8967 396 0,'0'16'244'15,"0"-4"-74"-15,0-1-73 0,0-11-47 16,0 0-20 0,0 0-11-16,0 0-32 0,0 0-59 15,4 0-70-15,0 0-45 16,-4 0-50-16</inkml:trace>
  <inkml:trace contextRef="#ctx0" brushRef="#br0" timeOffset="203243.55">14528 12934 673 0,'0'13'406'16,"0"-3"-211"-16,-9-10-212 16,3 0-194-16,6-10-52 15,0-1-17-15,-14-9-219 0</inkml:trace>
  <inkml:trace contextRef="#ctx0" brushRef="#br0" timeOffset="203423.64">14894 13034 934 0,'0'27'451'0,"0"-2"-199"15,0-7-150-15,0-18-136 16,0 0-76-16,0 0-32 16,0 0-59-16,0-10-47 0,13-9 6 15,1-14-2-15,11-5 8 16</inkml:trace>
  <inkml:trace contextRef="#ctx0" brushRef="#br0" timeOffset="203588.24">16404 12475 358 0,'68'-8'258'15,"-14"0"-104"-15,-13 5-87 16,-14-6-81-16,-2-3-45 0,-4-5-3 15,-5-7 0-15,-4 0-19 16,-4-4-62-16,-8-1-37 0</inkml:trace>
  <inkml:trace contextRef="#ctx0" brushRef="#br0" timeOffset="203860.45">17244 12247 635 0,'14'0'327'0,"-8"0"-128"0,2 0-104 16,-3 0-70-16,0 0-23 16,-1-7-10-16,0-1 8 0,-4-6-4 15,0 3-7-15,0-1-5 16,0 1-5-16,4-7-20 0,0 2-20 15,4 0-47-15,1 0-40 16,2 0-21-16,0-5-54 0,6 4-2 16</inkml:trace>
  <inkml:trace contextRef="#ctx0" brushRef="#br0" timeOffset="204262.75">18796 11865 383 0,'29'0'540'0,"-13"0"-24"16,-8 0-159-16,-4 0-175 0,-4-4-113 16,0 0-69-16,5 0 0 15,-2 4 0-15,-3-3 0 47,0-2 0-16,0 1 0-15,4 4 0 15,0 0 0-31,0 0 0 16,0 0 0 15</inkml:trace>
  <inkml:trace contextRef="#ctx0" brushRef="#br0" timeOffset="204402.27">18882 11841 2047 0,'4'0'0'16</inkml:trace>
  <inkml:trace contextRef="#ctx0" brushRef="#br0" timeOffset="204512.6">18890 11841 2047 0</inkml:trace>
  <inkml:trace contextRef="#ctx0" brushRef="#br0" timeOffset="205535.35">18890 11850 2047 0</inkml:trace>
  <inkml:trace contextRef="#ctx0" brushRef="#br0" timeOffset="205722.1">18890 11850 1830 0,'0'-5'-572'16,"0"-4"40"-16</inkml:trace>
  <inkml:trace contextRef="#ctx0" brushRef="#br0" timeOffset="207288.62">7828 10344 16 0,'0'-17'63'15,"0"1"98"-15,0 4 17 16,-11-5-60-16,11-4-41 0,-13 2-25 16,5-2 0-16,0 4 24 15,8 5 20-15,-14 5-1 0,14 2 8 16,-6 5 19 0,-2 0 6-16,-1 0 6 0,1 0 12 15,0 0-20-15,0 0-23 16,-5 0-19-16,-3 9-25 15,-4-2-4-15,-1 5-52 0,2 5-3 16,-3 0 0-16,3 2 0 16,-2 7 0-16,4 2 0 15,3 8 0-15,-7 9 0 0,5 12 0 16,-1 9 0-16,0-2 0 16,1 5 0-16,5 0 0 15,11 5 0-15,-9 7 0 0,9 9 0 16,0 3 0-1,0 2 0-15,0 2 0 0,9 5 0 16,2 4 0-16,2 2 0 16,27 109 0-1,-11-108 0-15,4 9 0 16,2 9 0-16,11 3 0 0,3 0 0 16,3-8 0-16,5-3 0 15,9-1 0-15,2 4 0 0,9-4 0 16,5-4 0-16,6 4 0 15,10 4 0-15,13 5 0 16,9 6 0-16,19 11 0 16,11 1 0-16,9 6 0 0,19 4 0 15,20-5 0-15,22-3 0 16,12-9 0-16,11-7 0 16,9-13 0-16,4-17 0 0,3-16 0 15,10-14 0-15,3-19 0 16,8-16 0-16,0-15 0 0,0-21 0 15,-8-5 0-15,-7-14 0 16,-7-10 0-16,4-12 0 16,-4-7 0-16,8-15 0 0,1-5 0 15,5-14 0-15,0-7 0 16,5-8 0-16,0-10 0 16,6-7 0-16,286-126 0 15,-293 111 0-15,-13-5 0 16,-11-2 0-16,-15-1 0 0,-22-2 0 15,-18-4 0-15,-15-3 0 16,-15-4 0-16,-21-9 0 16,-15-3 0-16,-12-10 0 0,-18-8 0 15,-16-2 0-15,-17-13 0 16,-15-9 0-16,-16-8 0 0,-20-8 0 16,-17-8 0-16,-26-8 0 0,-18 0 0 15,-27 1 0-15,-32-2 0 16,-23 5 0-16,-21 3 0 15,-15 14 0-15,-12 12 0 0,-5 6 0 16,-7 10 0-16,-7 9 0 16,-5 11 0-16,-9 13 0 15,-8 7 0-15,-4 9 0 0,-5 2 0 16,-2 16 0-16,-11 1 0 16,-18 9 0-16,-24 18 0 0,-36 8 0 15,-9 20 0-15,-18 19 0 16,-20 24 0-16,-22 21 0 0,-24 40 0 15,-4 34 0-15,2 41 0 16,-1 31 0-16,5 25 0 16,7 12 0-16,29 5 0 15,43-6 0-15,38-10-31 0,37-13-405 16,37-4 24-16,36-1 89 16,29 0 14-16,27 1 48 0</inkml:trace>
  <inkml:trace contextRef="#ctx0" brushRef="#br0" timeOffset="207788.08">8433 10086 934 0,'-113'-24'785'0,"7"7"-457"0,20 5-328 16,21 5 0-16,16-2 0 15,21 5 0-15,17 0 0 16,19 4 0-16,41 0 0 15,55 17 0-15,62 11 0 0,63 16 0 16,72 15 0-16,75 14 0 16,67 16 0-16,52 21 0 0,58 16 0 15,36 13 0-15,27 11 0 16,23 4 0-16,0 9 0 0,-15 1 0 16,-21 2 0-16,-21-4 0 15,-37-4 0-15,-42-8 0 16,-44-7 0-16,-41-15 0 0,-44-18 0 15,-50-22 0-15,-49-14 0 16,-49-17 0-16,-52-12 0 16,-40-12 0-16,-41-13 0 0,-28-12 0 15,-25-8 0-15,-29-12 0 16,-25-16 0-16,-40-21 0 0,-36-25 0 16,-35-24-341-16,-30-19-214 0,-27-30 87 15</inkml:trace>
  <inkml:trace contextRef="#ctx0" brushRef="#br0" timeOffset="208360.91">14252 7074 911 0,'-106'-175'559'0,"-7"28"-200"16,3 29-178-16,5 30-144 0,6 26-37 16,14 22 0-16,12 18 0 15,13 22 0-15,-2 46 0 0,-6 51 0 16,-9 70 0 0,-10 98 0-16,-6 102 0 0,-3 88 0 15,-9 87 0-15,-2 52 0 0,-3 28 0 16,-7 9 0-16,-12 1 0 15,-15-21 0-15,-13-26 0 16,-9-27 0-16,-6-33 0 0,3-37 0 16,6-44 0-16,8-44 0 15,14-51 0-15,14-48 0 0,17-40 0 16,18-41 0-16,19-40 0 16,15-38 0-16,14-28 0 15,11-29 0-15,13-24 0 0,8-16 0 16,12-17 0-16,0-7 0 15,0-6 0-15,0-5 0 16,3-10 0-16,6 7 0 0,-1-7 0 16,-4 0 0-16,-1 0 0 15,5 0 0-15,-2 0 0 16,2 0 0-16,-5 0 0 0,2 0 0 16,-2-3 0-1,2 3 0-15,-1-4 0 0,1 4 0 16,-5-6 0-16</inkml:trace>
  <inkml:trace contextRef="#ctx0" brushRef="#br0" timeOffset="208595.57">10691 16277 2047 0,'4'0'0'15,"0"0"0"-15,0 0 0 16,4 0 0-16,-4 0 0 0,1 0 0 15,-2 0 0-15,5 0 0 16,0 0 0-16,-2 0 0 0,-3 0 0 16,0 0 0-1,2 0 0 17,-2 0 0-17,2 0 0-15,-2 0 0 16</inkml:trace>
  <inkml:trace contextRef="#ctx0" brushRef="#br0" timeOffset="208783.42">10772 16277 2047 0,'5'0'0'31,"-1"0"0"-16,0 0 0 1,0 0 0 0,0 0 0-1</inkml:trace>
  <inkml:trace contextRef="#ctx0" brushRef="#br0" timeOffset="209358.58">10796 16277 2047 0,'5'0'0'16,"-1"10"0"-16,-1-10 0 15,2 7 0 1,-2-7 0 0,5 12 0-16,-3-12 0 0,4 9 0 15,-6-9 0-15,2 7 0 16,-1-7 0-16,-4 8 0 0,4-8 0 15,0 0 0 1,-1 0 0-16,-3 9 0 0,0-1 0 16,3-8 0-1,3 0 0-15,-3 0 0 16,2 0 0 0,-2 9 0-1,2-9 0-15,-2 0 0 16,-3 8 0-1,5-8 0-15,-1 0 0 16,4 8 0-16,-3-8 0 16,-2 0 0-16,-3 8 0 31,0-1 0 0,4-7 0-15,0 0 0-16,0 0 0 15,0 0 0-15,-4 9 0 16,5-9 0-16,-2 0 0 16,2 0 0-16,-2 0 0 47,-3 7 0-47,5-7 0 15,-5 11 0 1,3-11 0-16</inkml:trace>
  <inkml:trace contextRef="#ctx0" brushRef="#br0" timeOffset="209547.63">10963 16414 2047 0,'5'6'0'15,"-2"-6"0"-15,-3 9 0 16,0-1 0 15,8-8 0 0</inkml:trace>
  <inkml:trace contextRef="#ctx0" brushRef="#br0" timeOffset="209655.38">10987 16437 2047 0,'5'0'0'16,"-1"0"0"-1</inkml:trace>
  <inkml:trace contextRef="#ctx0" brushRef="#br0" timeOffset="209906.79">10996 16444 2047 0,'0'9'0'16,"4"-9"0"-16,0 0 0 15,0 0 0-15,-1 0 0 16,-3 8 0 15,0 1 0-15,5-9 0-16,-2 0 0 16,3 0 0-16,-3 0 0 46,0 7 0-30,2-7 0-16,-5 9 0 47,3 3 0-31,5-4-247-16,10 4-479 15</inkml:trace>
  <inkml:trace contextRef="#ctx0" brushRef="#br0" timeOffset="-196096.69">16223 12317 653 0,'-73'-25'350'15,"3"-6"-85"-15,13-2-91 16,11 4-11-16,18-4-2 15,20-7 13-15,25-18-67 0,34-26-107 16,48-27 0 0,39-14 0-16,24-6 0 0,6 8 0 15,-6 14 0-15,-9 16-188 16,-15 15-201-16,-16 18-32 0,-20 10-15 16</inkml:trace>
  <inkml:trace contextRef="#ctx0" brushRef="#br0" timeOffset="-195880.22">16529 12544 716 0,'-128'119'537'0,"-89"37"-38"16,146-114-419-16,21-12-27 0,26-17 22 16,33-22 12-16,42-36-87 15,52-36 0-15,46-41 0 16,37-39 0-16,23-21 0 15,1-4 0-15,2 6 0 16,-13 21 0-16,-20 26-124 0,-21 26-165 16,-29 27-76-16,-26 14-19 15,-35 21-30-15</inkml:trace>
  <inkml:trace contextRef="#ctx0" brushRef="#br0" timeOffset="-191872.48">11885 10384 442 0,'-38'0'314'16,"7"-9"-69"-16,7 3-86 16,3-3-19-16,4 0 53 15,6 2 40-15,-2-5-38 16,1-1-69-16,0 1-126 0,-5 4 0 15,6 3 0-15,3 5 0 16,-1 0 0 0,9 21 0-16,0 15 0 0,17 29 0 15,8 25 0-15,7 24 0 16,4 12 0-16,4 4 0 16,2 1 0-16,1 0 0 15,5-10 0-15,2-7 0 16,-1-12 0-16,1-17 0 0,-10-11 0 15,-3-17 0-15,-9-16 0 16,-3-18 0-16,-10-14 0 16,-4-18 0-16,-11-31 0 0,0-34 0 15,-16-35 0-15,-11-27 0 16,-22-21 0-16,-12-23 0 16,-12 2 0-16,-6 2 0 0,8 22 0 15,6 23 0-15,8 34 0 16,17 23 0-16,10 26 0 15,10 20 0-15,23 80 0 16,27 42 0 0,14 40 0-16,21 20 0 0,13 10 0 15,7-2 0-15,5-3 0 16,-1-12 0-16,-1-21 0 16,-7-25 0-16,-7-24 0 0,-8-19 0 15,-14-23 0-15,-7-18 0 16,-5-34 0-16,-6-23 0 15,-7-28 0-15,-6-22 0 0,-18-11 0 16,-10-10 0-16,-18 1 0 16,-8 13 0-16,1 23 0 15,-4 23 0-15,4 21 0 0,-1 26 0 16,5 27 0-16,-1 32 0 16,12 26 0-16,17 12 0 15,4 6 0-15,17-6 0 16,14-12 0-16,12-12 0 0,5-20 0 15,4-20 0-15,1-29 0 16,1-12 0-16,-6-21 0 16,-4-20 0-16,-10-20 0 0,-19-17 0 15,-11-12 0-15,-19-8 0 16,-14 5 0-16,-12 11 0 0,-3 20 0 16,-2 21 0-16,7 21 0 15,7 17 0-15,4 15 0 16,6 19 0-16,7 20 0 15,11 12 0-15,3 11 0 0,14 2 0 16,8 1 0-16,6-5 0 16,7-2 0-16,3-8 0 15,-6-8-448-15,3-8-197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7:19:09.89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8011 6715 648 0,'-28'9'236'0,"3"-9"-115"16,4 0-60-16,5 0-25 15,5 0-14-15,11 0-5 0,0 0-13 16,0 0 8-16,0-4 10 16,0-4 16-16,-14-1-8 15,-4-7-14-15,-12 4 26 0,-10 1-2 16,-13 2-7-16,-7 9-6 16,-5 20-2-16,-6 17-19 15,-5 20 4-15,-6 20 7 16,6 20 6-16,2 22 20 15,14 16 23-15,15 7 0 16,20 1-19-16,25-14-11 0,22-11 0 16,21-18-9-16,27-29 0 15,27-25-14-15,30-25-13 16,17-32 6-16,14-29-5 16,10-24-1-16,-2-26 1 0,-11-7-10 15,-21 3 8-15,-25 0 1 16,-32 8 5-16,-24 6 0 0,-25 6 25 15,-18 13 74-15,-28 8-46 16,-10 13-58-16,-12 6 0 16,-10 18 0-16,-1 16 0 15,-3 12 0-15,6 14 0 0,6 10 0 16,15 4 0-16,15 4 0 16,12 2 0-16,19 0 0 15,17-7 0-15,18-9 0 16,6-11 0-16,5-7 0 0,-3-12 0 15,-6-8 0-15,-7-8 0 0,-16-4 0 16,-13-5 0-16,-17-6 0 16,-11-7 0-16,-16 2 0 15,-12 3 0-15,-9 4 0 0,-7 5 0 16,-1 3-204-16,5 9-72 16,2 0-88-16,2 0-37 15,7 0 8-15</inkml:trace>
  <inkml:trace contextRef="#ctx0" brushRef="#br0" timeOffset="530.94">9042 5991 478 0,'-11'-56'315'16,"-2"7"-72"-16,-4 8-61 0,6 8-39 15,11 14-35-15,0 5-53 16,0 14-20-16,28 58 12 16,0 6 15-16,9 22-3 15,3 17 4-15,4 6-27 16,2 6-2-16,-5-11-9 16,0-6-7-16,-5-12-9 0,1-13-5 15,-5-12-1-15,-7-16 2 16,-6-10 3-16,-7-8 1 0,-4-12-8 15,-8-2 6-15,0-22-7 16,-11-14 1 0,-11-15-2-16,-9-3-1 15,-6-4 3-15,-8 9 8 16,-3 8 7-16,-1 11-9 0,-5 17 2 16,-1 24-11-16,1 14 1 15,10 14-1-15,11 5 4 0,18 0-4 16,15 0-1-1,18-12 7-15,16-12 2 0,14-9-6 16,9-17 11-16,9-7-2 16,2-14 4-16,2-11 8 0,-6-5-19 15,-2-1-2-15,-11 2 0 16,-9 4 0-16,-13 6 0 16,-5 3 0-16,-12 4 0 0,-8 1 0 15,-4 4-83-15,0-1-115 16,-12-4-136-16,0 0-44 15,-1-7 18-15,1-7 20 0</inkml:trace>
  <inkml:trace contextRef="#ctx0" brushRef="#br0" timeOffset="963.51">9770 6361 475 0,'-12'0'237'0,"-2"0"-85"16,6 0-58-1,8-3-42-15,0 3-24 0,5-5-5 16,12-2-8-16,6-2 4 0,10-10 10 16,3-8 5-16,8-8 3 15,-2-5 7-15,-5-10 16 16,-5-2 18-16,-13 0 10 0,-5-6 13 16,-14 1-27-16,0 7 17 15,-22 6 23-15,-5 15-23 16,-6 10-27-16,-3 19-34 0,-1 16-13 15,-5 25-17-15,7 23 0 16,5 14 0-16,15 8 0 16,15-5 0-16,15-8 0 15,15-13 0-15,10-11 0 16,65 16 0-16,-40-49 0 16,5-16 0-16,-5 0 0 15,-5-2 0-15,-2-12 0 16,-9 2 0-16,-14 4 0 15,-5 0 0-15,-11 5 0 0,-6 3 0 16,-9 0 0-16,-4 0-96 16,0-4-170-16,0-1-95 15,-17 2 3-15,-2 3 3 0,2 0 56 16</inkml:trace>
  <inkml:trace contextRef="#ctx0" brushRef="#br0" timeOffset="1512.21">11483 6940 309 0,'-42'24'207'15,"-6"1"-46"-15,-4 0-26 16,-1 0-10-16,-4-6 32 0,1 1 60 15,7-1 45 1,10-5 9-16,5-2-68 0,9-12-203 16,13 0 0-16,27-12 0 15,31-16 0-15,27-27 0 16,49-26 0-16,55-32 0 16,60-30 0-16,43-19 0 15,28-21 0-15,15-9 0 0,4 4 0 16,-1 22 0-16,-26 19 0 15,-36 26 0-15,-45 23 0 16,-49 25 0-16,-43 20 0 16,-39 16 0-16,-23 9 0 0,-20 9 0 15,-15 6 0-15,-12 3 0 16,-10 3 0-16,-3 3 0 0,-13 4 0 16,-12 0-118-1,-4 0-458-15,-5 0 123 16,1 0 54-16</inkml:trace>
  <inkml:trace contextRef="#ctx0" brushRef="#br0" timeOffset="1944.47">14301 5055 255 0,'-39'-20'376'16,"-7"4"-71"-16,-2 4-73 15,-2 4-23-15,5-1 6 0,14 0-2 16,5 6-68-16,14-6-51 16,12 5-91-16,29-4-3 15,24-4 0-15,29-9 0 0,18-3 0 16,15 0 0-16,1-1 0 15,-9 0 0-15,63-2 0 16,-109 19 0 0,-17-1 0-16,-14 9 0 0,-12 0 0 15,-4 25 0-15,-6 17 0 16,-8 16 0-16,0 21 0 0,0 11 0 16,0 12 0-16,0 12 0 15,0 4 0-15,3-4 0 16,5-9 0-16,-2-8 0 0,-3-11 0 15,1-17 0-15,-4-15 0 16,0-13 0-16,0-13 0 16,-7-16 0-16,-18-12 0 15,-11-21 0-15,-21-19 0 0,-14-25 0 16,-5-20 0-16,-1-17 0 16,0-8 0-16,-1 4 0 15,10 3 0-15,8 11 0 0,4 11 0 16,17 14 0-16,10 10 0 15,13 13 0-15,7 8 0 0,9 10-122 16,0 7-370 0,14 2 29-16,6 5 24 0</inkml:trace>
  <inkml:trace contextRef="#ctx0" brushRef="#br0" timeOffset="2395.83">15681 3631 651 0,'-23'-57'299'0,"-6"12"-128"16,1 13-69-16,-2 10-17 16,-2 22 1-16,-4 17-24 0,-1 23-5 15,-23 111 64 1,43-53-79-16,17 0-14 16,3-5-11-16,19-8-4 0,5-11 1 15,15-17-7-15,14-17 0 16,9-14-7-16,9-26-5 15,-6-13 8-15,-3-20-1 16,-11-24 4-16,-18-16-3 0,-24-17-4 16,-12-7 7-16,-32-8 8 15,-13 5 26-15,-11 17 27 16,-3 12-31-16,2 18-11 16,5 13-23-16,8 17-8 0,7 10-57 15,4 13-140-15,6 19-127 16,2 15-58-16,11 2-39 15</inkml:trace>
  <inkml:trace contextRef="#ctx0" brushRef="#br0" timeOffset="2860.01">16009 3061 566 0,'-27'-40'423'0,"-2"7"-134"16,11 9-155-16,0 7-71 16,18 17-33-16,0 32-3 15,18 23 5-15,13 20-17 16,12 27-1-16,4 8-10 0,1 1 0 16,-2-14-3-16,-12-16 3 15,-4-16-5-15,-12-11 8 16,-9-18 9-16,-1-13 48 15,-8-6 39-15,0-17 23 0,0-8-45 16,0-20-36-16,0-17-45 16,8-16 0-16,10-8 0 15,10 4 0-15,13 8 0 0,3 13 0 16,6 14 0-16,-7 26 0 16,2 16-1-16,-8 21 1 15,-14 12 1-15,-15 17-1 0,-19 7 0 16,-18-1 0-16,-19 6 0 15,-14-9 0-15,3-8 0 16,-3-12-1-16,10-12-23 0,7-14-72 16,8-7-109-16,4-12-106 15,13-16-31-15,12-20 54 16,8-17-27-16,22-12 101 16</inkml:trace>
  <inkml:trace contextRef="#ctx0" brushRef="#br0" timeOffset="3043.39">16363 3460 99 0,'41'-62'275'0,"-7"6"-67"15,-3 3-52-15,2 4-59 16,2 3-17-16,6 6-7 0,5 4 1 16,3 10-7-16,5 15-25 15,-3 11-2-15,-3 25-7 16,0 16 12-16,-2 23 7 16,-10 22 4-16,-11 15-4 15,-9 14-22-15,-11-1-17 0,-5-5-5 16,-18-7-2-16,-2-12-20 15,-2-18-62-15,-7-15-98 0,-4-15-117 16,-13-22-67-16</inkml:trace>
  <inkml:trace contextRef="#ctx0" brushRef="#br0" timeOffset="3167.38">16433 3122 403 0,'-16'-106'187'0,"7"21"-71"0,9 15-59 16,4 18-28-1,13 15-13-15,12 16-26 0,11 18-96 16,8 3-165-16</inkml:trace>
  <inkml:trace contextRef="#ctx0" brushRef="#br0" timeOffset="3441.84">17131 3184 414 0,'8'15'278'16,"-3"-7"-78"-16,-1-8-61 15,5 0-10-15,-3-8-51 16,10-13-35-16,9-10-26 16,4-7-15-16,-4-2 7 0,-6-1-10 15,-6 8 8-15,-9 10 32 16,-4 5 12-16,0 6-14 16,-22 12-14-16,0 8-5 15,-7 18 18-15,-4 9-11 0,5 11-8 16,7 6-4-16,10 10-5 15,11-1-8-15,11 4-54 16,7-8-116-16,4-8-140 0,7-13-67 16</inkml:trace>
  <inkml:trace contextRef="#ctx0" brushRef="#br0" timeOffset="3942.6">17591 2979 454 0,'-17'-44'334'15,"1"6"-97"-15,4 14-75 16,-1 4-20-16,7 8-37 0,6 0-51 16,0 5-17-16,0-4-22 15,0 9-7-15,0-3-8 16,6 5-5-16,-1-4-2 0,3 0-4 16,-2 0-2-1,0-4 5-15,-6 0 8 0,0 4 0 16,0 4 11-1,0 0-4-15,0 0-6 16,-9 12-1-16,9 8 1 16,0 12 12-16,0 5 10 0,0 4 1 15,12-1-12-15,5-2-8 16,8-9-3-16,3-6 5 16,7-10-5-16,12-13 1 15,4-17-10-15,11-16-12 0,7-20-5 16,-1-20-6-16,5-16 1 15,-3-21 12-15,-4-19 1 16,-14-20 9-16,-11-5 3 16,-17-4 18-16,-16 7 37 15,-8 20 34-15,0 26 106 16,-13 27-28-16,5 21-72 0,8 21-80 16,-8 28-10-16,8 36 0 15,0 42 0-15,0 35 0 16,0 30 0-16,0 11 0 15,8 1 0-15,8-5 0 0,10-12-46 16,-3-16-171-16,6-11-118 16,-4-22-59-16,-6-16-33 15</inkml:trace>
  <inkml:trace contextRef="#ctx0" brushRef="#br0" timeOffset="4107.59">18186 2610 717 0,'-60'-38'383'0,"11"5"-136"0,8 5-25 16,17 3 8-16,16 0-64 16,20-7-84-16,33-12-82 15,31-13 0-15,24-5 0 16,9 5-162-16,-8 5-187 0,-9 6-93 16,-10 11-15-1</inkml:trace>
  <inkml:trace contextRef="#ctx0" brushRef="#br0" timeOffset="4807.46">20866 3846 427 0,'-39'-8'373'0,"-5"-4"-130"16,2-4-103-16,6-1-13 0,4 1 34 15,10 4 43 1,11-4-54-16,11 3-63 0,11-7-46 15,27-13-19-15,26-19-3 16,40-26 3-16,29-12 4 16,28-3-21-16,22-5-5 0,16 1 0 15,-1 7 0-15,-10 12 0 16,-26 9 0-16,-31 17 0 16,-35 11 0-16,-26 13 0 15,-26 3 0-15,-18 9 0 16,-26 4-28-16,-17 3-148 15,-16 5-70-15,-12 4-106 0,-7 0-5 16,-6 0 2-16,14 9 104 16</inkml:trace>
  <inkml:trace contextRef="#ctx0" brushRef="#br0" timeOffset="5322.78">22109 2686 53 0,'0'-33'269'16,"0"2"-10"-16,0 2 13 15,0 3-44-15,0 7-6 16,0 3 27-16,0 2-11 0,0 11-81 15,0 3-83-15,0 0-48 16,0 20-26-16,17 17 0 16,12 16 0-16,10 13 0 15,10 7 0-15,9 8 0 16,-1-4 0-16,-6-7 0 16,0-9 0-16,-11-12 0 0,-9-13 0 15,11 12 0 1,-30-30 0-16,-7-11 0 15,-5-19 0-15,-21-21 0 16,-9-15 0-16,-5-21 0 16,-18-16 0-16,-12-14 0 15,-8-2 0-15,-6 7 0 16,5 8 0-16,7 17 0 0,15 15 0 16,12 14 0-16,15 8 0 15,17 7 0-15,24 8 0 16,33 2 0-16,40 6 0 15,28 9 0-15,22 0 0 16,3 17 0-16,-7 11 0 16,-11 8 0-16,-17 9 0 0,-22 4 0 15,-28 6 0-15,-21 9 0 16,-28 5 0-16,-21 9 0 16,-18 3 0-16,-14 0 0 15,-8-3 0-15,4-13 0 16,4-8 0-16,10-12 0 15,5-9 0-15,10-8 0 0,9-2 0 16,11-7-181-16,0-2-196 16,11-10-46-16,14-7 1 15</inkml:trace>
  <inkml:trace contextRef="#ctx0" brushRef="#br0" timeOffset="5705.4">23828 2593 448 0,'-11'-4'447'15,"-3"-1"-91"-15,6 5-154 16,8 0-85-16,0-3-43 16,0-6-9-16,8 2-35 15,17-2-7-15,15-8-13 16,16-4-7-16,14-7 6 15,2-3-2-15,-7-2-7 0,-11-1 6 16,-13 3-2-16,-17 2-3 16,-11 1 18-16,-21 0 37 15,-21 6-24-15,-20 10-12 0,-15 12-13 16,-232 314 67 31,327-260-56-32,29-5-9-15,26-15-3 16,16-5-5-16,11-12-51 0,1-17-162 16,-1 0-171-16,-11-12-53 15,-12-8 0-15</inkml:trace>
  <inkml:trace contextRef="#ctx0" brushRef="#br0" timeOffset="5938.47">24810 2218 262 0,'-13'-33'274'0,"13"12"-41"16,-8 6-103-16,8 6-66 0,0 9-29 15,8 17 43-15,18 16 38 16,17 12 5-16,14 10-43 16,13 7-32-16,0 3-24 15,-5 0-13-15,-9-8-5 0,-7-7-18 16,-12-10-87-16,-14-4-95 15,-10-3-41-15,-13-4-26 16,-8-8 14-16,-14-21 58 0</inkml:trace>
  <inkml:trace contextRef="#ctx0" brushRef="#br0" timeOffset="6087.67">25066 2247 419 0,'-16'-66'323'0,"0"17"-67"0,3 17-123 16,1 11-65-16,-1 21-33 0,2 21-11 15,-5 28 5-15,-6 28 7 16,3 25-20-16,4 12-7 16,-2 4-9-16,4 1-72 15,13-14-122-15,0-11-92 0,13-22-77 16</inkml:trace>
  <inkml:trace contextRef="#ctx0" brushRef="#br0" timeOffset="6520.54">25594 2214 667 0,'0'-24'369'0,"0"7"-150"16,0 1-82-16,3 4-21 16,6-1 4-16,3 2-53 0,10-6-38 15,5-3-12-15,11-13-7 16,1-4-8-16,-4-8 8 15,4 0-3-15,-7-8 5 16,-8 1 29-16,-7 0 50 16,-17 2 42-16,0 10-133 15,-14 11 0-15,-2 13 0 16,-4 16 0-16,-9 28 0 0,-4 25 0 16,2 25 0-16,4 10 0 15,3 6 0-15,14 0 0 16,10-8 0-16,13-9 0 15,9-12 0-15,13-13 0 16,12-10 0-16,15-14 0 0,12-16 0 16,13-15 0-16,13-19 0 15,-2-9 0-15,-2-10 0 16,-7-9 0-16,-11-6 0 16,-14-2 0-16,-12 1 0 15,-15 5 0-15,-17 3-254 16,-7 8-319-16,-13 6 81 0</inkml:trace>
  <inkml:trace contextRef="#ctx0" brushRef="#br0" timeOffset="10053.5">29836 6133 306 0,'0'26'197'0,"0"-10"-38"15,0-4-34-15,0-12 27 0,0 0 50 16,0 0 85-16,0 0 63 16,0 0-81-16,5-9-269 15,-2-10 0-15,5-19 0 16,-2-14 0-16,-3-22 0 16,-3-14 0-16,0-23 0 15,-12-16 0-15,-7-10 0 16,-10-19 0-16,1-9 0 0,-5-11 0 15,-2-4 0-15,-4 6 0 16,-1 3 0-16,0 0 0 16,1 8 0-16,-4 4 0 15,-1 9 0-15,-2 2 0 16,-2 11 0-16,-4 11 0 16,-1 12 0-16,0 16 0 15,-4 4 0-15,1 8 0 0,-4 10 0 16,-2-2 0-16,-3 2 0 15,0 2 0-15,-6 5 0 16,3 0 0-16,7 0 0 16,1-2 0-16,-2 6 0 15,2-5 0-15,3 5 0 0,1-3 0 16,-5 3 0-16,0 4 0 16,0 4 0-16,1-1 0 15,-7 2 0-15,1-1 0 16,-2-1 0-16,-5 2 0 15,-4 4 0-15,-4-3 0 16,1 7 0-16,-7-1 0 16,-2 3 0-16,-6 3 0 15,4 1 0-15,-3 7 0 16,0-2 0-16,0 5 0 0,-6-2 0 16,-6 6 0-16,-11-1 0 15,-1 5 0-15,-4 3 0 16,-4 7 0-16,-4-4 0 15,2 2 0-15,3 4 0 16,5 0 0-16,3 3 0 16,-2 1 0-16,6 0 0 0,3 8 0 15,5 0 0 1,3 0 0-16,4 0 0 16,1 0 0-16,-5 0 0 0,-1 16 0 15,-1 5 0-15,1 3 0 16,7-2 0-16,2 6 0 15,1 0 0-15,8 4 0 16,9 0 0-16,6-2 0 16,13-2 0-16,12 0 0 15,5 8 0-15,7 2 0 0,4 7 0 16,6-1 0-16,2-3 0 16,5 3 0-1,0 5 0-15,-1 4 0 0,1 1 0 16,3-2 0-16,2-4 0 15,-3 2 0-15,6-2 0 16,2 5 0-16,-7 5 0 16,1 2 0-16,3 6 0 0,0 3 0 15,1 0 0-15,8 4 0 16,0 0 0-16,0-3 0 16,0 3 0-16,0 5 0 15,0-1 0-15,8 4 0 16,6 1 0-16,-2 5 0 0,5 5 0 15,-3 10 0 1,8 17 0-16,-1 9 0 0,1 12 0 16,8 2 0-16,2 1 0 15,5 0 0-15,5-10 0 16,1-3 0-16,2-8 0 0,0-8 0 16,3-3 0-1,42 104 0-15,-47-105 0 16,-1 5 0-16,-2 10 0 0,2 13 0 15,2 13 0-15,-3 4 0 16,-1 0 0-16,5 4 0 0,0-4 0 16,3-5 0-16,3-4 0 15,5-3 0-15,1-1 0 16,-1 1 0-16,1 7 0 16,-1 9 0-16,1 7 0 0,0 10 0 15,0 4 0-15,-1-2 0 16,1 6 0-16,2-6 0 15,-4-3 0-15,2-3 0 0,0-7 0 16,0 3 0-16,0 2 0 16,0 6 0-16,-2 3 0 0,2 1 0 15,5-5 0-15,0-4 0 16,1-9 0-16,11-4 0 16,-1-6 0-16,4-10 0 15,4-8 0-15,1-3 0 0,-6-5 0 16,6 0 0-16,-1 0 0 15,0-1 0-15,1 2 0 0,0 0 0 16,2-10 0-16,1-3 0 16,0-7 0-16,1-10 0 0,-1-11 0 15,1-16 0-15,-4-14 0 16,-3-11 0-16,3-9 0 16,3-10 0-16,5-14 0 0,7-12 0 15,4-5 0-15,10-13 0 16,6-5 0-16,9-17 0 0,7-17 0 15,5-9 0-15,6-16 0 16,-2-10 0-16,-1-19 0 16,3-6 0-16,-8-10 0 15,7-7 0-15,0-9 0 16,2-7 0-16,-2 0 0 0,-6-11 0 16,-7-5 0-1,-9-12 0-15,-11-17 0 16,-7-23 0-16,-20-6 0 0,-13-11 0 15,-16-17 0-15,-19-21 0 0,-5-15 0 16,-7-10 0-16,-3 10 0 16,-3 18 0-16,-9 27 0 15,-8 29 0-15,0 27 0 16,-16 24 0-16,-2 26 0 16,1 14 0-16,-5 14 0 15,-3 15 0-15,-2 9 0 0,-11 3 0 16,-10 5 0-16,-17-1 0 15,-15 9-690-15,-14 4 116 16</inkml:trace>
  <inkml:trace contextRef="#ctx0" brushRef="#br0" timeOffset="20398.66">25335 10009 742 0,'23'-9'382'0,"-3"5"-152"0,-3 2-91 16,-4 2 38-16,-4 0 122 16,-1 0-221-16,-8 19-78 31,-14 13 0-31,-6 18 0 16,-13 7 0-16,-16 10 0 15,-11-4 0-15,-22 6 0 16,-27 5 0-16,-28 2 0 0,-31 2 0 15,-25 0 0-15,-27-2 0 16,-15-7 0-16,-19-7 0 16,-17-13 0-16,-13-12 0 0,-13-30 0 15,5-26 0-15,3-38 0 16,17-33 0-16,12-32 0 16,13-28 0-16,10-23 0 15,11-9 0-15,3-6 0 0,11 10 0 16,9 10 0-16,16 18 0 15,17 19 0-15,20 13 0 16,21 13 0-16,18 19 0 0,26 13 0 16,20 16 0-16,17 16 0 15,9 8 0-15,17 14 0 16,1 2 0-16,8 5 0 0,4 3 0 16,9 6 0-16,-6 3 0 15,6 8 0 32,-8-8 0 0,8 12 0 0,-8 9 0-47,-1 18 0 0,-3 27 0 15,-2 24 0-15,8 31 0 16,6 26 0-16,0 17 0 16,0-2 0-16,0-12 0 0,0-23 0 15,6-24 0 1,3-27 0-16,-4-19 0 0,-1-15 0 16,0-18 0-16,4-24 0 15,1-24 0-15,0-39 0 16,-1-41 0-16,-2-35 0 0,-2-16 0 15,-4-8 0-15,-9-4 0 16,-5 3 0-16,-3 14 0 16,-9 12 0-16,1 12 0 0,-5 20 0 15,1 21 0-15,9 15 0 16,5 20 0-16,1 15 0 16,3 7 0-16,11 7 0 15,0 9 0-15,8 4 0 16,21 8 0-16,23 0 0 0,21 0 0 15,28 0 0-15,17 0 0 16,7 16 0 0,2 4 0-16,-13 9 0 0,-18 10 0 0,-17 16 0 15,-31 14 0-15,-31 17 0 16,-34 15 0-16,-23 9 0 16,-25 12 0-16,-22 8 0 0,-13 8 0 15,-7 1 0-15,-1-5 0 16,-7-12 0-16,11-15 0 15,13-18 0-15,14-20 0 0,17-21 0 16,16-10 0 0,10-19 0-16,11-2 0 0,6-17 0 15,17-5 0 1,0-2 0-16,0-1 0 16,0 4 0-16,0 11-198 15,9 14-276 1,2 12 82-16,0 13 25 15,-2 10 64-15</inkml:trace>
  <inkml:trace contextRef="#ctx0" brushRef="#br0" timeOffset="21463.05">19252 10682 288 0,'8'7'314'16,"-2"-7"-62"-16,2 0-85 15,1-12-55-15,-1-1-11 16,5 1 52-16,0 1 22 0,-2 2-8 15,6 5-36-15,-1 4-15 16,4 16-45-16,-3 17-71 0,-5 16 0 16,-12 16 0-16,-12 8 0 15,-17 13 0-15,-23 8 0 16,-34 7 0-16,-44 22 0 0,-53 15 0 16,-64 16 0-16,-46 5 0 15,-41-5 0-15,-44-8 0 16,-38-18 0-16,-11-23 0 15,0-28 0-15,5-31 0 16,-8-46 0-16,-5-39 0 0,18-45 0 16,26-46 0-16,26-31 0 15,15-8 0-15,22-6 0 16,19 4 0-16,33 4 0 16,32 4 0-16,32 9 0 0,38 11 0 15,35 18 0-15,35 14 0 16,22 22 0-16,25 15 0 15,17 17 0-15,12 17 0 16,7 11 0-16,5 10 0 0,8 5 0 16,8 6 0-1,-9 8 0-15,1 0 0 16,0 0 0 0,8 13 0 30,0 8 0-30,-12 15 0-16,12 33 0 16,-12 33 0-16,4 32 0 15,8 33 0-15,-8 40 0 0,8 30 0 16,0 11 0 0,0-8 0-16,8-25 0 0,4-23 0 15,0-34 0-15,-4-35 0 16,0-29 0-16,0-25 0 15,-8-25 0-15,0-15 0 16,-8-63 0-16,-8-39 0 16,-4-43 0-16,-9-51 0 15,-6-30 0-15,-3-10 0 16,2 7 0-16,-25-158 0 16,45 208 0-16,8 15 0 15,8 22 0-15,4 7 0 16,12 16 0-16,5 17 0 15,2 12 0-15,7 11 0 16,5 15 0-16,5 10 0 16,22 5 0-16,20 4 0 0,19-1 0 15,21 1 0-15,20-5 0 16,4 1 0-16,-9 4 0 16,-14 8 0-16,-21 8 0 15,-22 12 0-15,-18 12 0 0,-23 16 0 16,-17 27 0-16,-22 21 0 15,-33 25 0-15,-20 23 0 16,-28 23 0-16,-17 20 0 16,-16 15 0-16,-11 10 0 15,-6-4 0-15,9-12 0 0,10-17 0 16,14-21 0-16,12-24 0 16,17-25 0-16,9-19 0 15,14-21 0-15,11-16 0 16,11-12 0-16,3-9 0 15,9-12 0-15,4-12 0 0</inkml:trace>
  <inkml:trace contextRef="#ctx0" brushRef="#br0" timeOffset="21511.52">11336 12736 2047 0,'8'0'-78'0,"1"14"-424"16,8-3-9-16</inkml:trace>
  <inkml:trace contextRef="#ctx0" brushRef="#br0" timeOffset="24941.18">8901 11947 526 0,'-98'-74'192'16,"5"8"-89"-16,14 14-43 15,16 7 28-15,12 14 7 0,20 5-37 16,10 14-31-16,10 12-24 16,11 20-1-16,24 51 38 15,29 66 119-15,24 75 128 16,19 77-14-16,23 106-139 0,16 94-134 15,19 72 0-15,29 66 0 16,26 24 0-16,23-3 0 16,9-14 0-16,-7-35 0 0,-19-50 0 15,-18-73 0 1,-35-81 0-16,-29-81 0 0,-20-77 0 16,-26-132 0-16,-19-105 0 15,-3 0 0-15,3 0 0 16,22 0 0-16,32 0 0 0,50-74 0 15,51-169 0-15,49-39 0 16,33-2 0-16,26 15 0 16,23 25 0-16,4 27 0 0,-16 39 0 15,-27 28 0-15,-35 31 0 16,-40 22 0-16,-42 19 0 16,-38 13 0-16,-35 12 0 0,-27 4 0 15,-26 4 0 1,-22 0 0-16,-22-11 0 0,-19-22 0 15,-23-31 0-15,-17-34 0 16,-31-39 0-16,-26-55 0 0,-42-68 0 16,-46-81 0-16,-42-71 0 15,-38-51 0-15,-13-55 0 16,2-7 0-16,3 28 0 16,15 42 0-16,17 44 0 15,14 44 0-15,7 59 0 0,4 55 0 16,0 56 0-16,0 50 0 15,3 56 0-15,5 59 0 0,-10 65 0 16,-23 73 0-16,-37 62 0 16,-39 47 0-16,-13 31 0 15,0 10 0-15,17-4 0 16,18-7 0-16,28-5 0 16,21-8 0-16,31-16 0 0,34-24 0 15,36-25 0-15,38-25 0 16,29-19 0-16,32-16 0 15,37-4 0-15,25-16 0 16,26-4-246-16,23-10-207 0,16-9-32 16</inkml:trace>
  <inkml:trace contextRef="#ctx0" brushRef="#br0" timeOffset="25257.38">9880 14451 456 0,'-34'24'299'16,"11"-8"-123"-16,9-16-93 15,14 0-41-15,8-12-5 16,16-16 31-16,26-26 0 16,32-27-14-16,31-29-17 0,21-16-11 15,7 0-18-15,-1 13-21 16,-15 15-76-16,-15 15-71 16,-22 23-38-16,-9 15-3 0,-19 20-53 15,-19 17-182 1</inkml:trace>
  <inkml:trace contextRef="#ctx0" brushRef="#br0" timeOffset="25423.83">10524 14955 808 0,'-23'52'292'0,"6"-19"-159"16,17-25-87-16,24-20-23 15,25-33-2-15,28-32 1 0,28-30-14 16,17-21 0-16,13-7-30 15,125-93-405 1,-154 147 93-16</inkml:trace>
  <inkml:trace contextRef="#ctx0" brushRef="#br0" timeOffset="25606.49">10996 15439 550 0,'-58'86'416'0,"18"-24"-163"15,12-27-147-15,16-18-80 16,18-25-11-16,24-29-10 16,27-32-1-16,28-34 0 0,24-18-6 15,30-14-54-15,8 5-120 16,-1 13-76-16,-12 17-38 16,-20 30-3-16</inkml:trace>
  <inkml:trace contextRef="#ctx0" brushRef="#br0" timeOffset="25777.34">11593 15831 677 0,'-65'114'321'15,"16"-33"-152"-15,11-20-84 16,14-25-49-16,16-24-17 0,16-24-13 16,24-33 0-16,34-36-3 15,32-27-1-15,19-16-77 16,14-2-103-16,-6 9-76 15,-11 10-64-15</inkml:trace>
  <inkml:trace contextRef="#ctx0" brushRef="#br0" timeOffset="25951.58">11654 16722 843 0,'-25'56'238'0,"12"-22"-128"0,21-34-70 15,29-26-17-15,25-31-6 16,26-28-5-16,22-16-9 16,12-5-71-16,1 3-143 0,-10 14-66 15,-11 16-56-15</inkml:trace>
  <inkml:trace contextRef="#ctx0" brushRef="#br0" timeOffset="26115.55">12274 17080 763 0,'-28'53'678'0,"5"-18"-324"16,6-5-252-16,17-19-137 15,0-11 6-15,8-15 18 16,11-13-4-16,11-17-149 0,6-8-162 16,9-4-39-16,-1-5-23 15</inkml:trace>
  <inkml:trace contextRef="#ctx0" brushRef="#br0" timeOffset="26294.41">12916 16808 829 0,'17'28'725'0,"-5"-9"-373"16,-4-6-226-16,-4 0-115 15,0-13-7-15,-4 8-4 16,6-8 0-16,-3 0-124 0,0 0-171 15,0 0-63-15,2-8-3 16,-5-14-13-16</inkml:trace>
  <inkml:trace contextRef="#ctx0" brushRef="#br0" timeOffset="26496.32">13383 16596 1932 0,'0'16'115'0,"0"0"-115"16,-8-8 0-16,1 0 0 15</inkml:trace>
  <inkml:trace contextRef="#ctx0" brushRef="#br0" timeOffset="26999.63">13368 16641 2047 0,'0'0'-534'31,"0"-13"-13"-31</inkml:trace>
  <inkml:trace contextRef="#ctx0" brushRef="#br0" timeOffset="27203.52">12497 14201 810 0,'-19'-16'308'0,"2"5"-158"16,6 3-81-16,3 4-41 0,8 4-16 16,0 0-44-16,0 0-151 15,0 0-93-15,0 12-79 16</inkml:trace>
  <inkml:trace contextRef="#ctx0" brushRef="#br0" timeOffset="27343.29">12486 14759 399 0,'-28'20'25'0,"-6"-11"-209"16</inkml:trace>
  <inkml:trace contextRef="#ctx0" brushRef="#br0" timeOffset="32347.89">12299 14572 75 0,'0'-12'250'0,"-8"1"-32"16,8-1-61-16,-12-1-61 16,4 0-38-16,0 1-2 15,0 0 21-15,-6 4 31 16,4-5 17-16,-7 1-8 0,-4 4 6 15,-2-1-30-15,-14 6-13 16,-12-1-4-16,-17 4-38 16,-14 16-18-16,-19 17-2 0,-5 7 15 15,-10 17 19-15,-4 13 14 16,-1 3 22-16,7 4-65 16,1 1-23-16,15-5 0 0,14-1 0 15,13 6 0-15,16 7 0 16,21 14 0-16,16 14 0 15,16 15 0-15,19 9 0 16,19 1 0-16,14-2 0 16,18-19 0-16,11-15 0 0,12-24 0 15,17-21 0-15,15-33 0 16,25-37 0-16,22-36 0 16,9-32 0-16,11-37 0 0,-6-20 0 15,-10-9 0-15,-26-3 0 16,-28 3 0-16,-37 4 0 15,-41 8 0-15,-36 7 0 0,-35 5 0 16,-44 8 0-16,-29 22 0 16,-40 19 0-16,-25 35 0 15,-23 22 0-15,-2 28 0 16,4 23 0-16,7 23 0 16,13 16 0-16,11 16 0 0,16 13 0 15,17 7 0-15,21 14 0 16,24 8 0-16,29 7 0 15,24 4 0-15,24-11 0 0,19-13 0 16,19-16 0-16,19-22 0 16,11-18 0-16,17-30 0 15,127-72 0 1,-74-34 0-16,24-31 0 0,8-21 0 16,-4-5 0-16,-14 1 0 15,-27 9 0-15,-35 7 0 16,-33 10 0-16,-41 11 0 15,-40 15 0-15,-41 21 0 0,-41 21 0 16,-28 29 0-16,-12 27 0 16,-5 28 0-16,5 27 0 15,7 17 0-15,22 15 0 0,19 11 0 16,25-1 0-16,29 2 0 16,30-6 0-16,23-10 0 15,32-18 0-15,24-20 0 16,21-25 0-16,27-28 0 0,22-31 0 15,15-31 0-15,8-25 0 16,-3-17 0-16,-18 3-115 16,-24 3 12-16,-31 5 40 15,-36 8 32-15,-35 8 31 0,-35 13 21 16,-34 10 9-16,-31 14 15 16,-28 19-13-16,-14 9 4 15,-2 29-4-15,8 12 13 0,10 15-6 16,22 11-10-16,16 5-26 15,25 6-3-15,22 3 0 16,19-8 0-16,22-3 0 0,19-14 0 16,19-18 0-16,23-26 0 15,23-24 0-15,18-30 0 16,15-22-25-16,7-15-50 16,-13-5-43-16,-17 2-5 15,-24 6 35-15,-27-4 34 0,-34 7 32 16,-32 9 32-16,-29 10 52 15,-31 9 0-15,-24 17 19 16,-13 25-6-16,-5 19-19 0,2 16-18 16,9 17-20-16,15 13-1 15,15 3-12-15,19-4 2 16,18-9-8-16,21-2 7 16,15-14-10-16,10-8 1 0,23-16-2 15,21-15-2 1,22-25-5-16,22-22-5 0,19-23-2 15,10-20-19-15,2-14-20 16,-12 1-28-16,-19 6 6 16,-29 9 44-16,-32 10 12 0,-37 10 29 15,-37 16 21-15,-26 17 11 16,-36 22-17-16,-28 28-13 16,-14 30 1-16,-5 27-9 0,3 24 7 15,10 13-6-15,15 12-2 16,21 8-3-16,24 1 2 15,23-5 3-15,31-8-26 0,27-12-16 16,28-21-12 0,29-25-30-16,28-30-25 0,26-39-12 15,31-39-16-15,16-34 24 16,8-20-11-16,-11-7-6 16,-30-1 14-16,-34 0 13 0,-39 7 57 15,-39 9 107-15,-37 16 61 16,-37 18 0-16,-36 15 7 15,-159 12 146-15,110 54-122 16,4 23-59-16,7 25-38 16,18 25-34-16,17 16 4 15,13 16-13-15,31 6-2 16,20-7-7-16,28-13-1 16,20-9-3-16,16-21-2 0,16-26 7 15,18-28-1-15,20-27-10 16,20-37 2-16,19-30-1 15,8-24-13-15,7-10-14 0,-16-8-32 16,-17 7-10-16,-21 8 21 16,-29 2 31-16,-34 14 12 15,-27 11 23-15,-19 22 33 16,-22 24-15-16,-24 24-7 16,-117 93 11-16,83-12-7 15,10 17 14-15,15 12-13 0,23 4-14 16,17-12-12-1,26-12 6-15,22-13-4 0,22-16-5 16,21-16 3-16,19-21 0 16,23-24-1-16,9-24-10 15,11-21-11-15,-2-24 2 0,0-17 2 16,-10-3-2-16,-18-1-4 16,-21 5 12-16,-19 8 1 15,-25 6 17-15,-19 14 16 0,-21 12 18 16,-30 17-22-16,-19 16-2 15,-16 12-14-15,-4 25 4 0,0 7 5 16,13 12-10 0,11 10 1-16,15 4-2 0,21 2-2 15,25 0 3-15,17-2 2 16,16-8-1-16,11-14-1 16,12-12-6-16,9-24-12 0,14-12-10 15,-3-12-20-15,6-18 3 16,-8-6-1-16,39-58-38 15,-77 53 61-15,-16 0 18 16,-20 0 16-16,-20 0 0 16,-24 8-2-16,-25 13-3 15,-29 16 0-15,-19 16 5 16,-18 24-9-16,-6 16-4 16,2 17 0-16,12 16 2 0,19 10-1 15,18 5 2-15,26 12 0 16,26 0-4-16,30-2 2 15,25-4-2-15,24-13 1 0,19-15 6 16,22-18-3-16,12-26-2 16,10-27 0-16,7-28-5 15,-2-24-1-15,-12-17-13 0,-12-7 7 16,-20 0 5-16,-20 3 6 16,-28 2 2-16,-17 6 10 15,-37 5 5-15,-25 12 3 16,-26 13 6-16,-21 16 4 0,-13 19-13 15,-9 22-7-15,4 23-3 16,9 25-3-16,18 25-5 16,15 19 1-16,20 5-2 15,21-4-2-15,18-11 5 0,26-18 3 16,18-17-10-16,18-14 4 16,21-26-15-16,19-24 1 15,14-29-5-15,16-32 7 0,6-28-8 16,2-18-6-16,-11-1-14 15,-18-3 9-15,-25 10 2 0,-23 3 11 16,-26 8 11 0,-22 13 1-16,-29 15 10 0,-25 21 3 15,-25 25-1-15,-16 25 2 16,-11 23 2-16,3 16 1 16,5 23-2-16,15 10 1 0,17 9 5 15,17-1-6-15,18 1 4 16,19-14-9-16,23-5-1 15,9-19 2-15,71-4 6 16,-7-59-13 0,20-31 2-16,13-22 8 0,11-22-7 15,0-11-11-15,-11 0-15 16,-20 7-10-16,-22 4 3 0,-23 12 18 16,-25 9-13-16,-27 8 2 15,-30 12 11-15,-28 16 3 16,-25 17 10-16,-18 12-3 15,-16 33 9-15,-2 20 6 0,9 20 1 16,11 18 6-16,22 6-4 16,18 4-4-16,21-3 1 15,21-8-7-15,28-9 1 16,11-15 8-16,31-22-17 16,18-19-4-16,31-29 2 0,18-32-1 15,17-31 1-15,8-18 2 16,4-12-12-16,-13-8-17 15,-14 3-16-15,-26 0 0 0,-26 7 15 16,-17 9 10-16,-38-68-8 16,-41 90 20-1,-20 14 14-15,-20 22 24 0,-21 28-14 16,-19 33 1-16,-13 27-2 16,5 30 4-16,2 17-5 15,18 13 4-15,20 8-4 16,20-11-6-16,20-5 2 0,22-20-6 15,23-15 3-15,15-20-6 16,27-20-8-16,17-25-3 16,23-29 9-16,19-27-1 15,13-25 1-15,8-18-10 0,0-9 6 16,-9-6-12-16,-11-4-20 16,-20 0-4-16,-18 4 1 15,-24 5 13-15,-27 2 9 0,-29 7-21 16,-30 7 18-16,-19 14 32 15,-19 20 20-15,-18 21-10 16,-11 26-13-16,-5 29 1 16,-97 106 5-16,129-33 3 15,22 15-3-15,18 6-4 16,23-1-4-16,23-9-2 16,15-11 4-16,21-20-4 15,18-17 5-15,14-24-7 16,9-25 2-16,10-25 4 0,2-18-6 15,-3-15 10-15,-9-6-8 16,-9-4 0-16,-15-5 3 16,-16 0-2-16,-21 0 2 0,-16-5-3 15,-30 1 7-15,-18 4 11 16,-17 4 10-16,-12 8 48 16,-7 16-31-16,-6 17-14 15,1 12-21-15,-1 32-8 16,0 22-5-16,10 27 10 0,7 26-6 15,16 19 1-15,12 7 1 16,20-2-4-16,17-13 6 16,16-16-7-16,14-25-10 0,10-16-1 15,16-25 4-15,13-19-2 16,17-25-1-16,10-32-1 16,10-26 8-16,0-23-19 0,-1-9-14 15,-12-8-21-15,-17 0-21 16,-17-4 17-16,-29-4 15 15,-22-5 27-15,-18 1 7 0,-29 4 11 16,-13 9 14 0,-16 15 6-16,-6 22 9 0,-7 22 2 15,-1 30-12-15,6 29-9 16,2 29 4-16,12 28-4 16,18 30-1-16,16 17-3 15,19 18 1-15,17 3-3 0,17-10-2 16,15-15 5-16,21-20-1 15,15-20-1-15,13-27-2 0,14-31-11 16,9-30 7-16,7-31-2 16,-2-19-8-16,-8-12-5 15,-12-13-5-15,-18-3 8 16,-27-1 0-16,-33-4 12 16,-22 0 10-16,-33 4 5 0,-27 9 6 15,-21 16 13-15,-22 21 24 16,-8 22-27-16,1 26-6 15,7 28-11-15,3 22-5 0,18 19 4 16,12 12-5-16,16 13-7 16,16-1 4-1,24 7 2-15,25-3 1 0,8-4-4 0,18-12 0 16,19-10 2-16,23-18-1 16,17-18 1-16,22-35-2 15,18-16-1-15,13-28-7 16,0-12 2-16,-4-15-14 15,-13-1-31-15,-19-2-13 0,-29 5 10 16,-27-2 12-16,-38 2 16 16,-33 8 31-16,-32 9 6 15,-36 11 10-15,-34 17 2 0,-14 15 26 16,-1 21 12-16,3 17-8 16,9 16-13-16,18 11-8 15,14 10 3-15,17 7-5 0,19 4-10 16,22 9-12-16,24 4-3 15,24 8 1-15,23-5-3 16,26-7 0-16,30-21-2 16,27-20 2-16,23-28-5 15,18-34-10-15,7-33-10 0,-4-23-13 16,-8-12-32-16,-19-8-23 16,-26-6-13-16,-28 5 24 15,-25 2 39-15,-30 2 36 0,-30 4 12 16,-29 1 14-1,-25 7 10-15,-22 9 19 0,-22 16-13 16,-12 21 24-16,-145 40-2 16,133 28-47-16,12 26 2 15,12 19-3-15,20 16 0 16,23 17-4-16,21 9 2 16,22-1-13-16,20-11 3 15,24-13-2-15,20-25 5 0,26-26 0 16,20-22-2-16,15-37-8 15,8-33-1-15,6-24 0 16,-5-20-2-16,-10-14-1 0,-19-2-7 16,-20-5 4-16,-27-1 2 15,-31 2 6-15,-31-1 0 16,-32 1 10-16,-30 6 13 0,-28 13-8 16,-19 22 11-16,-6 27 5 15,1 32-8-15,9 30-9 16,2 32-4-16,10 25-2 15,15 24 2-15,17 24-6 16,19 12 12-16,25 12-7 16,30-3-3-16,19-17-9 0,20-18-1 15,18-29 4-15,13-26 0 16,15-32-4-16,19-36 2 16,17-43-2-16,21-27 5 0,6-24-14 15,2-14-10-15,-17-8-11 16,-21 1-15-16,-28 4-5 15,-32 0 21-15,-33 0 16 0,-38 7 23 16,-30 11 7 0,-25 14 50-16,-20 28 23 0,-9 38-40 15,-9 36-17-15,-2 41-15 16,3 32 8-16,4 33 5 16,13 18-3-16,15 10 1 0,22 0-12 15,15-3 3-15,24-9-4 16,29-16-5-16,8-16 8 15,17-20-7-15,10-22-4 16,19-19 0-16,14-25 4 0,11-28-9 16,9-24-4-16,14-25 5 15,7-17-1-15,5-10-16 0,-13-3-18 16,-19 6-6-16,-30 3 5 16,-22 9-4-16,-30 7 9 15,-30 5 23-15,-19 13 24 16,-16 19 19-16,-11 20-11 15,-6 25-15-15,2 22 2 0,2 19 8 16,10 24 0-16,6 16 0 16,18 18-3-16,14 12-5 15,19-5 5-15,11-9-10 0,16-19 0 16,13-21-9-16,11-21 5 16,8-18 2-16,14-25-3 15,12-18 3-15,7-25 6 0,7-22-4 16,2-13-4-1,-8-5 0-15,-17-2 1 0,-17 2-4 16,-23 1 7-16,-25-1-3 16,-38 2-6-16,-22 7 22 15,-17 7 73-15,-8 18-2 0,3 14-11 16,0 26-39-16,6 17-20 16,3 20-3-16,4 20-6 15,8 25 7-15,13 19-10 16,15 18 5-16,17 2-7 0,16 2-3 15,20-9 1-15,12-21-24 16,13-14 6-16,11-28 2 16,18-19-14-16,15-23 7 15,12-20-30-15,9-19-35 0,-5-10-62 16,-7-17-102-16,-17-9-51 16</inkml:trace>
  <inkml:trace contextRef="#ctx0" brushRef="#br0" timeOffset="39705.64">11256 15444 798 0,'-16'-7'575'0,"2"2"-192"16,14 5-197-16,-8 0-110 0,8 0-47 15,16 16-29 1,22 4 0-16,17 13 0 16,19 3 0-16,16 5 0 15,9 3 0-15,-3-7 0 16,-3-7 0-16,-15-11 0 0,-14-7 0 15,-11-12 0-15,-12 8 0 16,-13-8 0-16,-9 0 0 16,-5 0 0-16,-6-4 0 15,-8-12 0-15,0-13 0 16,-22-7 0-16,-6-9 0 0,-12-3 0 16,-10 4 0-16,-1 6 0 15,2 9 0-15,1 12 0 16,3 10 0-16,0 18 0 15,9 19 0-15,-2 20 0 0,10 14 0 16,9 13 0-16,6 4 0 16,13-3 0-16,5-8 0 15,11-10 0-15,4-15 0 0,5-12 0 16,1-14 0-16,13-19 0 16,4-2 0-16,3-27 0 15,1-21 0-15,-1-13 0 0,-13-24 0 16,-13-10 0-16,-8 0 0 15,-12-3 0-15,-24 14 0 16,-6 22 0-16,-5 15 0 0,-7 21 0 16,-6 19 0-1,-5 26 0-15,5 24 0 0,7 23 0 16,8 22 0-16,18 21 0 16,15 6 0-16,9-4 0 15,14-10 0-15,14-22 0 16,10-21 0-16,19-26 0 0,10-30 0 15,11-21 0-15,2-27 0 16,1-21 0-16,-11-17 0 16,-8-8 0-16,-27 5 0 0,-20-1 0 15,-24 5 0-15,-24 7 0 16,-17 13 0-16,-11 16 0 16,-9 17 0-16,-4 15 0 15,0 17 0-15,3 33 0 16,5 11 0-16,8 14 0 0,18 10 0 15,15-3 0-15,16-3 0 16,16-9 0-16,15-12 0 16,18-22 0-16,16-19 0 0,14-12 0 15,0-24 0 1,8-13-55-16,-14-8 6 0,-16 0 30 16,-25-1 43-16,-19 2 75 0,-30 4-99 15,-24 3 0-15,-16 7 0 16,-16 9 0-16,-1 9 0 15,3 12 0-15,1 8 0 16,13 4 0-16,9 12 0 16,14 8 0-16,14 5-239 0,20 8-228 15,17 8 2-15</inkml:trace>
  <inkml:trace contextRef="#ctx0" brushRef="#br0" timeOffset="40516.58">15280 13941 498 0,'-12'-3'562'16,"0"3"-121"-16,4-5-189 16,8-2-133-16,0 2-56 15,0 1-25-15,3 4-29 16,9 0-1-16,13 0-5 0,0 16-2 15,3 8-2-15,1 13 4 16,-1 9-10-16,-4 11 10 16,-8 3-4-16,-5 1 7 0,3-4-5 15,-6-8-1-15,0-12 0 16,0-4-5-16,0-9 3 16,8 0 8-16,4-4-9 15,5-3-19-15,4-5-3 0,7 0-5 16,1-12-6-16,-5 0 6 15,-7 0 5-15,-6 0 10 16,-2 0 18-16,-6-12 1 0,2 0-8 16,-5-9 1-1,-8-7-1-15,0-17 1 16,0-8 9-16,-11-4-3 0,1-5-1 16,10 6-4-16,0-1-7 15,0 8 11-15,13 5-7 0,3 11 7 16,4 9-9-16,5 12 4 15,4 12 7-15,-1 0 1 16,1 19-2-16,-5 6 5 0,-4 5 3 16,-4-7 9-16,-3 1-7 15,-5-3 10-15,-5-4-14 16,-3-6-2-16,0-11-8 16,0 8-60-16,0-8-69 15,0 0-84-15,-7 0-54 0,-15 0-81 16,-9 0-7-16</inkml:trace>
  <inkml:trace contextRef="#ctx0" brushRef="#br0" timeOffset="40965.64">15438 13982 398 0,'-16'-28'220'0,"16"-5"-114"0,10-7-56 16,15-5-20-1,86-41 71-15,-32 54 1 16,8 15-9-16,6 17-24 15,2 25-7-15,-11 16 14 16,-2 16 44-16,-14 7-6 0,-10 5-30 16,-9-2-27-16,-14-11-29 15,-5-8-7-15,-14-7-9 16,-3-13-3-16,-2-7 2 0,-3-13 0 16,-5-8 1-16,-3-13-7 15,0-22-34-15,0-31-26 16,0-27 6-16,0-17 22 0,-11 4 20 15,11 13 28-15,-11 19 7 16,11 17-5-16,0 25-9 16,0 15-2-16,0 17 6 15,6 17-6-15,16 15 0 0,1 8-12 16,10 1 8-16,7 0-6 16,0-4-2-16,2-13-15 15,-2-7-37-15,-3-17-21 0,-1-5-7 16,-7-12 5-16,-4-7-15 15,-9-8-10-15,-10-9 6 16,-6-3 24-16,0 0 11 0,-11 2-28 16,-3 6-48-16,-8 3-47 15,1 4-38-15,2 10 12 0</inkml:trace>
  <inkml:trace contextRef="#ctx0" brushRef="#br0" timeOffset="41215.66">16441 13429 405 0,'-16'-16'238'0,"-1"-5"-107"16,5-8-66-16,1-4-34 15,2-7-16-15,1-8-4 0,0-5-3 16,-5-4-6-16,-3-4 4 16,-4-1 33-16,-4 6 53 0,-9 3 44 15,-7 7 25 1,-10 11-21-16,-6 7-18 0,-4 6-4 15,-6 10-27-15,1 8-40 16,7 4-29-16,10 0-25 16,12 16-74-16,12 6-123 0,7 6-95 15,17 12-35-15,4 5-15 16,9 4 32-16</inkml:trace>
  <inkml:trace contextRef="#ctx0" brushRef="#br0" timeOffset="41814.56">16254 13392 426 0,'77'-41'187'16,"13"-11"-82"-16,15-18-50 15,17-12-19-15,8-11 30 16,8-14 23-16,0-2 10 16,-8 7 7-16,-16 9-2 0,-21 15 22 15,-19 17 27-15,-21 16 21 16,-13 14 9-16,-11 9-45 15,-13 10-138-15,-5 8 0 0,6 16 0 16,4 25 0-16,10 25 0 16,10 19 0-16,4 12 0 15,9 9 0-15,2-3 0 16,-4-6 0-16,1-15 0 0,-4-14 0 16,-9-14 0-16,-10-14 0 15,-12-12 0-15,-2-9 0 16,-16-22 0-16,-19-18 0 15,-9-16 0-15,-9-11 0 16,-12-5 0-16,-4 0 0 0,0 13 0 16,4 10 0-16,10 10 0 15,5 17 0-15,6 7 0 16,8 28 0-16,8 9 0 0,12 7 0 16,0 6 0-16,0-6 0 15,8-7 0-15,1-9 0 16,0-8 0-16,-3-4 0 15,-1-16 0-15,-22-16 0 16,-12-4 0 0,-12-4 0-16,-7-1 0 15,-9 9 0-15,-3 9 0 0,4 7 0 16,-3 15 0-16,7 14 0 16,8 4 0-16,12 3 0 0,7-1 0 15,13 7 0-15,12-5 0 16,0-9 0-16,0-9 0 15,4 3 0-15,1-10 0 0,-2 0 0 16,-3 0 0-16,0 1-329 16,0 2-217-16,-25 10-4 15</inkml:trace>
  <inkml:trace contextRef="#ctx0" brushRef="#br0" timeOffset="42686.69">12002 12509 740 0,'-28'-25'476'0,"-2"0"-171"0,7 5-142 16,3-1-41-16,4 5 43 15,4 4-89-15,4 0-76 16,8 4 0-16,16 28 0 15,15 20 0 1,26 27 0-16,17 18 0 16,19 29 0-16,17 21 0 15,12 15 0-15,4 25 0 0,5 25 0 16,-6 16 0 0,1 15 0-16,-4 1 0 0,-6-9 0 15,-1-11 0-15,-6-13 0 16,-8-19 0-16,-2-22 0 15,-11-15 0-15,-1-12 0 0,-11-14 0 16,-2-7 0-16,-6-3 0 16,2-10 0-16,-7-7 0 15,-6-3 0-15,1-12 0 0,-6-8 0 16,-7-15 0-16,-9-12 0 16,-5-11 0-16,-13-9 0 15,-2-3 0-15,-7-4 0 16,0-13 0-16,-9 7 0 15</inkml:trace>
  <inkml:trace contextRef="#ctx0" brushRef="#br0" timeOffset="42794.62">14395 16204 2047 0,'0'-2'0'15,"0"-3"0"-15,-12-1 0 16,-2-1-158-16,3-1-262 15,-1 0 57-15,0 4 56 0,-10 1 17 16,-3 3 39-16</inkml:trace>
  <inkml:trace contextRef="#ctx0" brushRef="#br0" timeOffset="43384.58">13846 16477 492 0,'-37'25'394'16,"9"-9"-43"-16,8-4-107 15,4-12-69-15,16 0 2 16,0 0-39-16,4 0-62 0,20-8-76 16,25-4 0-1,24-12 0-15,25-4 0 0,11-1 0 16,5 3 0-16,-4 10 0 16,-5 9 0-16,-12 7 0 0,-7 0 0 15,-17 11 0-15,-12 1 0 16,-14 1 0-16,-9-13 0 15,-10 13 0-15,-8-13 0 0,-5 0 0 16,-6 0 0-16,-5-9 0 31,-16-10 0-31,-12-23 0 0,-12-19 0 16,-6-16 0-16,-1-11 0 16,-4-6 0-16,2 2 0 0,6 7 0 15,7 9 0 1,3 6 0-16,4 13 0 0,9 17 0 15,4 12 0-15,4 7 0 16,0 4 0-16,12 10 0 16,-14-2 0-16,6 6 0 15,-3 3 0-15,-9 12 0 16,-9 7 0-16,-12 19 0 16,-11 10 0-16,-13 21 0 0,-13 13 0 15,-2 7 0-15,-2 1 0 16,2 0 0-16,7-9 0 15,6-12 0-15,15-13 0 0,12-6 0 16,7-18 0-16,13-7 0 16,4-8 0-16,8-4 0 15,-2-13 0 1</inkml:trace>
  <inkml:trace contextRef="#ctx0" brushRef="#br0" timeOffset="43561.57">13518 16414 2047 0,'4'0'0'0,"8"0"0"15,4-6 0-15,11-1 0 16,19-7 0-16,16-1 0 0,14-5 0 16,17-2 0-16,13-2 0 15,7 5 0-15,-3 2 0 16,-9 5 0-16,-8 3 0 0,-11 1 0 15,-13 4 0-15,-8 4-325 16,-12-4-166-16,-8 1 27 16,-14-6-300-16</inkml:trace>
  <inkml:trace contextRef="#ctx0" brushRef="#br0" timeOffset="44976.56">11638 15048 124 0,'-9'21'268'0,"-7"0"-83"0,-7 3-60 16,-8 5-43-16,0-1-19 15,-2 4 2-15,1 5 3 16,0-5-12-16,2-7-11 0,10-8-3 16,9-6 2-1,-2-2-16-15,13-9-4 0,0 0-4 16,0 0-10-16,0-12-4 16,13-13-4-16,6-7 0 15,1-10-2-15,2-3 6 16,-7 4-5-16,-3 13 12 0,-4 4 2 15,-8 12 7 1,0 12-16-16,0 0-3 0,-17 12-4 16,1 12 2-16,0 10-1 15,0 1-1-15,-1 6 6 16,17 1-7-16,0-2-1 0,0-7 3 16,5-5 0-16,7-3-7 15,10-9-1-15,1-16 0 16,5 0-3-16,13-12 5 0,8-17-8 15,0-11-10-15,-1-10-15 16,-6 1 3-16,-15 4 15 16,-14 4 12-16,-13 9 5 15,-29 8 10-15,-12 16-4 0,-8 8-2 16,-7 20 4-16,-1 13 0 16,4 7 4-16,9 10-7 15,6 2-2-15,15-2 6 16,6-2-5-16,17-3 6 15,17-5-9-15,6-7-3 0,10-16 3 16,13-17-17-16,10-5 1 16,5-15-3-16,5-12-9 15,-10-4 1-15,-15-2 3 16,-17-2 21-16,-15 4 19 16,-23 3 38-16,-14 4 9 0,-12 13-2 15,-4 7-21-15,-5 9-11 16,1 12-14-16,-2 4-7 0,4 10-3 15,11 2 2 1,5 5-3-16,12-4-3 0,5-1-6 16,13-4-18-16,0-1-8 15,9 2-1-15,5-4 4 16,8 0-13-16,-3-6-15 0,-3-1-9 16,0-7 15-16,1 1 7 15,0-8 6-15,-5 9 9 16,0-9 1-16,1 0 3 0,-5 0 5 15,-5 0 2-15,2 0 9 16,-2 0 7-16,-3-5 1 16,0-2-6-16,0-2-7 0,0 0-17 15,0 1-20 1,0 1-50-16,0-5-59 0,6-1 13 16</inkml:trace>
  <inkml:trace contextRef="#ctx0" brushRef="#br0" timeOffset="45774.37">16913 15666 209 0,'0'-7'317'16,"0"7"-52"-16,0 0-107 0,0 0-85 15,0 0-33-15,0 0 17 16,0 0 36-16,7 7-2 15,6-7-21-15,2 11-17 0,7-4-9 16,-3-7-8-16,2 0 1 16,-5 0 2-16,-1 0-5 15,-2-7 2-15,-4-6 4 0,-5 0-12 16,-4-2 1-16,0-2 7 16,-18-4 7-16,-2 5-11 0,-12 8-7 15,-9 8-10-15,-8 20-3 16,2 22-1-16,-7 22-4 15,9 22 16-15,14 19 0 16,14 13-1-16,17 1 5 0,17-10-7 16,19-16-18-16,12-20-2 15,12-18 0-15,14-19 0 16,1-20 0-16,0-16 0 0,-2-8 0 16,-3-12-39-1,-9-4-55-15,-12-5-98 0,-9 1-108 16,-12-5-93-16,-10-5-18 0</inkml:trace>
  <inkml:trace contextRef="#ctx0" brushRef="#br0" timeOffset="46190.74">17424 15508 514 0,'0'-36'385'0,"-13"12"-108"15,13 2-118-15,0 11-76 16,0 11-30-16,0 7 43 0,16 22 9 15,13 16-24-15,12 12-32 16,8 9-22-16,5 4-13 16,-2-6-7-16,-8-11 7 0,-7-12-12 15,-9-10 7 1,-8-9-1-16,-12-14 0 0,-8-8 1 16,-20-19-1-16,-7-23-2 15,-11-15 9-15,0-13-1 16,-2-11-4-16,9 4-8 0,6 4 5 15,7 10 2-15,18 12-9 16,9 6 2-16,8 12 2 0,8 12-13 16,6 10 16-16,1 2-8 15,-2 4 6-15,-6 5 17 16,-8 0 19-16,-4 14-36 0,-12 5-5 16,0 6 0-16,-12 3 0 15,-4-3 0-15,3 0 0 16,2-4 0-16,11-7 0 15,0 1-242-15,0-15-64 16,3 0 6-16,18-11 11 0,12-12-1 16,11-14 13-16</inkml:trace>
  <inkml:trace contextRef="#ctx0" brushRef="#br0" timeOffset="46506.65">18163 15004 241 0,'0'-17'359'0,"-12"8"-56"0,-10 9-84 16,-9 26-70-16,-6 10 2 15,6 14 15-15,5 7-6 16,15 8-43-16,11 7-47 16,19-3-32-16,13-7-19 15,14-5-6-15,1-17-17 0,7-11-15 16,0-17-44-16,-7-15-6 16,2-22-4-16,-8-11 9 0,-14-16 23 15,-13-15 22-15,-14-6 26 16,-17-1 25-16,-11 1 55 15,-9 13 31-15,1 6 32 0,4 18-150 16,7 12 0-16,9 15 0 16,3 9 0-16,13 24 0 15,8 13 0-15,10 8 0 16,13 3 0-16,11 2 0 0,1-9-374 16,10-9-67-16,7-20 20 15,5-17 38-15</inkml:trace>
  <inkml:trace contextRef="#ctx0" brushRef="#br0" timeOffset="46806.37">18836 14764 758 0,'-11'-28'449'15,"-6"11"-157"-15,2 5-135 16,1-1-27-16,3 6 56 0,11-1-111 16,0-2-75-16,0 3 0 15,0-5 0-15,0-9 0 16,8-3 0-16,0-5 0 15,-8 2 0-15,0 2 0 0,-16 8 0 16,-8 17 0-16,-9 12 0 16,-7 25 0-16,1 15 0 15,8 14 0-15,11 11 0 0,12 0 0 16,12-4 0 0,16-3 0-16,12-17 0 0,10-8 0 15,6-17 0-15,1-7 0 16,5-21 0-16,-7 0 0 0,-1-9-150 15,-6-7-257-15,-4-8-21 16,-8-5 3-16</inkml:trace>
  <inkml:trace contextRef="#ctx0" brushRef="#br0" timeOffset="47009.58">18906 14121 441 0,'-20'-53'431'16,"-1"16"-73"-16,5 13-118 15,3 11-73-15,13 13 53 16,0 32-30-16,8 22-190 0,13 23 0 16,12 13 0-16,12 7 0 15,3 5 0-15,4-4 0 16,2-8 0-16,-5-14 0 16,-3-10 0-16,-12-14 0 15,0-11-369-15,-11-17-85 0,-7-24 69 16,-2-19 11-16</inkml:trace>
  <inkml:trace contextRef="#ctx0" brushRef="#br0" timeOffset="47322.07">19260 14166 191 0,'-21'-107'331'15,"-1"22"-15"-15,8 20-47 0,-3 20-64 16,5 22-21-16,-5 23 29 16,1 28 30-16,-7 29-148 15,-6 29-95-15,-4 14 0 16,1 6 0-16,-1-4 0 15,5-16 0-15,2-17 0 0,10-18 0 16,4-12 0-16,12-16 0 16,0-10 0-16,9-13 0 0,16-17 0 15,15-11 0-15,20-4 0 16,15-5 0-16,7 4 0 16,-3 4 0-16,-2 5 0 0,-7 8 0 15,-13 7 0 1,-8 9 0-16,-18 0 0 0,-7 0 0 15,-7 0 0-15,-8 0 0 16,-9 18-424-16,-9 6-47 16,-8 0 26-16,-7 4-259 0</inkml:trace>
  <inkml:trace contextRef="#ctx0" brushRef="#br0" timeOffset="47872.07">20729 13384 1034 0,'0'-68'342'0,"-24"6"-170"0,-17 5-97 15,-15 4-24-15,-14 0 66 16,-19 0 69-16,-16 0-116 0,-21 4-70 15,-21 8 0-15,-14 7 0 16,-28 20 0-16,-34 14 0 16,-58 41 0-16,-50 40 0 0,-39 44 0 15,-25 59 0-15,-27 53 0 16,-8 43 0-16,9 29 0 16,31 21 0-16,40 29 0 0,45 14 0 15,46 2 0-15,47-12 0 16,57-34 0-16,59-40 0 15,59-41 0-15,61-39 0 16,57-39 0-16,61-36 0 0,65-49 0 16,67-44 0-16,58-44 0 15,45-54 0-15,46-51 0 16,27-50 0-16,19-44 0 0,-11-38 0 16,-11-29 0-16,-18-13 0 15,-26-6 0-15,-39-2 0 16,-50 1 0-16,-62-3 0 0,-61-2 0 15,-63 8 0-15,-55 15 0 16,-47 22 0-16,-46 37 0 16,-37 37 0-16,-33 42 0 15,-35 39 0-15,-39 40 0 0,-30 43 0 16,-25 35 0-16,-12 32-214 16,-6 23-182-16,5 18 17 0,11 17 29 15,6 17 2-15</inkml:trace>
  <inkml:trace contextRef="#ctx0" brushRef="#br0" timeOffset="48853.15">20003 14169 140 0,'-8'9'241'16,"-1"-9"-52"-16,9 7-46 0,0-7-47 16,0 0-22-16,6 0 11 15,11 0 25-15,13-11-19 16,10-14-36-16,9-3-27 15,0-10-16-15,0-2-5 16,-3-9-2-16,-12 0-5 0,0 1 8 16,-3-46-4-1,-43 20 54-15,-7 46-10 16,-10 13 2-16,-10 15-9 16,-7 15-1-16,-3 22 15 15,0 20 20-15,3 20 23 0,11 17-7 16,11 3-27-16,24-3-17 15,12-8-12-15,19-17-15 16,23-16-6-16,19-17-9 16,9-19-19-16,6-17-30 15,1-17-53-15,1-16-123 0,-4-11-118 16,-9-17-68-16,-12-8-17 16</inkml:trace>
  <inkml:trace contextRef="#ctx0" brushRef="#br0" timeOffset="49302.36">20847 12757 530 0,'-33'-40'577'0,"5"9"-143"16,4 12-173-16,3 3-111 16,9 4-65-16,4 12-75 15,8 12-10-15,12 23 0 0,17 29 0 16,12 20 0-16,16 23 0 15,8 13 0-15,0 11 0 0,3 7 0 16,-3-7 0 0,-4-9 0-16,42 78 0 15,-64-132 0-15,-5-14 0 16,-11-18 0-16,-7-11 0 16,1-25 0-16,-17-33 0 15,-14-17 0-15,-10-14 0 0,-12-5 0 16,-16 5 0-16,-5 14 0 15,-8 21 0-15,0 22 0 16,4 23 0-16,4 25 0 16,8 16 0-16,17 16 0 0,10 0 0 15,22-4 0-15,17-7 0 16,15-10 0-16,9-12 0 16,8-15 0-16,5-25 0 0,-2 0 0 15,0-11 0-15,-3-10 0 16,-8-8 0-16,-9-4 0 0,-3-3-226 15,-8 3-237-15,-9 5 29 16,-4-1 29-16</inkml:trace>
  <inkml:trace contextRef="#ctx0" brushRef="#br0" timeOffset="61650.63">12056 14576 355 0,'-45'0'217'16,"-8"12"-69"-16,-9 12-48 0,-6 17-42 16,-1 13-7-16,-1 7 15 15,5 4 19-15,5 3 3 0,11-2-27 16,13-9-25-16,12-5-14 15,15 3-19-15,9-8 5 16,17-2-7-16,15-12-5 0,18-8 4 16,9-12 2-16,10-13-17 15,9-22 3-15,-1-6-14 16,-9-9-14-16,-3-4-12 0,-11 1 0 16,-18-5 14-16,-20-4 17 15,-16 0 21-15,-19 5 18 16,-22 4 19-16,-22 6 13 15,-8 14-2-15,-10 12 15 0,0 8 7 16,-1 25-9-16,9 14-30 16,5 15-8-16,11 7-4 15,10 8-11-15,16 0 5 0,5-4-10 16,18-8 3-16,13-3-10 16,15-9 4-16,12-9-1 15,9-15-1-15,16-14-14 0,5-9-29 16,3-20-12-16,-2-10-18 15,-1-9-12-15,37-61-85 16,-77 49 115 0,-16-1 38-16,-20 2 39 0,-14 7 25 15,-12 9 16-15,-8 12-11 16,-11 15-6-16,3 9-5 16,-1 24-2-16,5 13-9 0,2 8-4 15,10 8-10-15,7 3-5 16,14 6-3-16,6-5 1 15,13 0-2-15,9-4-9 0,8-8 4 16,6-12-7-16,10-14-6 16,4-19-14-16,7-7-10 0,8-14-3 15,2-15-18 1,-3-17 7-16,36-77-47 16,-67 59 71-16,-16-1 23 15,-16 2 18-15,-21 5 27 16,-11 8 30-16,0 17 63 0,-2 16-55 15,-2 15-34-15,3 21-23 16,0 16-5-16,4 13-5 16,5 12 4-16,8 8-1 15,8 5-6-15,6-5-9 0,14-4 1 16,5-13-1-16,7-6-1 0,14-10-4 16,1-12 4-16,7-16-5 15,6-7-15-15,4-19-5 16,5-5-21-16,-1-12-29 15,-2 4-5-15,-10-7 5 16,-11 1 7-16,-13 0 25 0,-12 1 21 16,-17-1 11-16,-11 5 20 15,-8 2 23-15,-5 15 32 16,-4 11-6-16,4 12-9 0,0 16-3 16,0 16-13-16,1 17-7 15,4 20-3-15,6 12-4 0,11 10-4 16,7-2-9-16,12-3 4 15,0-8-5-15,12-14-4 16,4-11 6-16,4-13-7 16,6-11-2-16,-3-16 4 15,10-13 2-15,-1-13-6 0,5-16 3 16,4-15-10-16,4-9-8 16,-5-7-6-16,-7-7-33 15,-17 3-12-15,-16-2 13 0,-28 5 28 16,-13 8 23-16,-12 8 18 15,-7 12 4-15,-2 19-2 0,-2 14 13 16,2 14-5-16,2 24 14 16,3 23-15-16,3 15 2 15,13 19-8-15,14 15-2 0,10-1-9 16,17-2 3 0,0-6 2-16,12-12-7 0,13-18 7 15,6-14-8-15,7-16 2 16,3-18-2-16,-1-23-1 0,5-4-4 15,-2-25 4-15,4-19-5 16,-4-13-4-16,3-17 1 16,-10-8-12-16,-7-6-34 0,-10-2 7 15,-19 4 6 1,-8 5 15-16,-16 4 16 0,-9 19 25 16,-3 17 15-16,-1 21-3 0,-7 15-14 15,-5 21 1-15,0 22 9 16,5 15 2-16,7 15 2 15,4 9-3-15,14 9-1 16,5 3-7-16,14-7-7 0,33 56 4 16,-3-84-7-1,6-11-3-15,9-10 0 16,7-16-1-16,6-17-5 0,7-17-1 16,3-12-19-16,1-11-38 15,-5-17-36-15,-7 0-8 16,-16-4-27-16,-17-1 41 0,-24-3 42 15,-16 0 28-15,-19 0 31 16,-14 12 28-16,-9 8 28 16,-7 21 16-16,0 10-14 15,-3 18-20-15,-3 18 4 0,12 10-3 16,2 8 0-16,12 13-22 16,13 9-11-16,10 3 6 15,22 3-15-15,0 2 3 0,22-9-1 16,5-9-4-16,11-11-4 15,6-12 0-15,9-13-2 0,4-24 2 16,4-17-7-16,-1-17-8 16,2-5-17-16,-8-11-35 15,-20-7-20-15,-8 5 20 16,-22-5 27-16,-16-1 22 16,-22 1 9-16,-15 4 10 0,-11 3 18 15,-8 13 31-15,-1 13 24 16,-1 19-15-16,1 17-19 15,7 17-11-15,13 23-8 0,10 21 10 16,13 20-8-16,15 18 1 16,14 14-13-16,19 1-7 0,10-3 6 15,9-10-9 1,8-15-2-16,8-21 3 0,8-17 1 16,0-20-10-16,3-14 11 15,1-28-3-15,1-14-13 16,-1-20-14-16,-1-17-23 0,-7-8-10 15,-11-9-9-15,-18-7 10 16,-20-5 16-16,-20 1 17 0,-22 2 22 16,-14 10 34-16,-8 15 37 15,-5 22 27-15,0 20-38 16,4 24-20-16,0 21-4 0,4 20-9 16,9 27-3-16,12 22 0 15,11 12-9-15,17 8-5 16,17-1 0-16,11-7-8 0,12-12 2 15,17-21-4-15,13-17 8 16,10-23-10-16,10-20-8 16,4-23-15-16,2-21-21 15,7-18-22-15,-10-13-12 0,-11-3-27 16,-18-4-9-16,-23 4 22 16,-21 3 40-16,-20 1 35 15,-33 5 23-15,-19 6 20 0,-10 11 19 16,-2 14 8-16,-1 12-13 15,3 17-4-15,5 17-4 0,8 12-14 16,14 14 0-16,11 11-6 16,10 6-3-16,14 11-1 15,22-2 0-15,10-9 3 16,13-6 1-16,11-14-12 16,12-12 9-16,6-15-7 0,7-18 8 15,5-18-13-15,4-19-14 16,-5-8-23-16,-9-8-28 0,-11-4-14 15,-15 0 7-15,-18 4 36 16,-15 7 22-16,-17 1 18 16,-22 9 27-16,-1 8 24 15,-11 14 6-15,3 10-3 0,-6 9-5 16,-5 12-8-16,7 4-4 16,5 5-10-16,8 4-11 15,1-4-6-15,8-2-6 0,13-3 0 16,0-3 2-16,5-4-3 15,11-9 1-15,9 0-2 0,7 0 0 16,8-9-8-16,5-6-11 16,-5-6-17-16,1-8-11 15,-5-7-8-15,-6-1-5 0,-10-4 19 16,-8 1 16-16,-12 2 31 16,-16 2 20-16,-9 3 35 0,-3 9 24 15,-5 12-3-15,-7 3-20 16,0 9-31-16,-7 12-11 15,4 13-13-15,7 5 4 16,2 9-11-16,11 10 0 16,6 4 0-16,17 0 2 0,0-8-5 15,9-4 1-15,7-8 4 16,4-10-1-16,4-6 5 0,3-10-6 16,3-7 1-1,30-39-25-15,-27 2-4 16,-9-3-6-16,-7-10 4 0,-14 1 17 15,-3-4 10-15,-28 0-2 16,-12 3 10-16,-17 3 21 0,-7 5 13 16,-6 11 19-16,-3 6 6 15,7 12-23-15,9 13-24 16,-39 38-11 0,64-7-10-16,7 11 5 15,13-2-2-15,12 1-2 0,7-5 8 16,6-7-12-16,7-4-9 15,5-10-5-15,-1-15-15 0,3 0-29 16,8-15-24-16,-4-13-6 16,-7-5-5-16,-8-8 27 15,-8 0 34-15,-8-4 18 0,-18 1 17 16,-12 0 13-16,-1 2 14 16,-7 13 0-16,7 6-21 15,0 6-30-15,9 8-40 16,-3 9-64-16,1 14-43 0,2 10-64 15</inkml:trace>
  <inkml:trace contextRef="#ctx0" brushRef="#br0" timeOffset="66840.94">12652 15154 18 0,'0'0'21'16,"0"0"13"-16,0 0 26 15,9 0 70-15,-1 0 2 0,-1 0-52 16,1 0-31-16,1 0-20 16,-1 0 0-16,-5 0 2 15,2 0 3-15,4-7-5 16,-1-7-7-16,0 2-1 0,2-4-7 16,4-4 5-16,-6-3-8 15,0-7 4-15,-4 2-5 0,-4 0 3 16,0-5 7-16,0-1-1 15,-9 6 1-15,-7 0 7 16,-3-1 11-16,-6 10 3 0,0 10 10 16,-2 9-20-16,-11 11-14 15,2 10-6-15,4 13 1 16,2 3 1-16,6-2-2 0,8 7-3 16,5-11 3-16,11 2-6 15,0-9-4-15,27 5 8 16,-6-29-7-1,7 0-12-15,1-8-23 0,4-8-1 16,-2-9-5-16,-1-3-4 16,-6-1 0-16,-13-3 17 15,-3 3 15-15,-8 4 3 0,-11 5 4 16,-6 4 8-16,-2 4 14 16,-2 4 2-16,2 8-5 0,-6 0-7 15,0 17 0-15,1 7 3 16,2 12 4-16,8 4-9 0,5 5 2 15,9-1 1 1,0 2-4-16,0-10-6 0,9-3 5 16,2-9 0-16,6-7-3 15,-1-17-7-15,4 0 4 0,1-4-11 16,-2-9-6-16,-2-6 1 16,-5-5 1-16,-12-2 9 15,0-2-2-15,-12-3 4 0,-5-3 2 16,-5 6 6-16,-4-1 0 15,-2 8 13-15,3 5 4 0,4 8-2 16,5 1-2-16,5 7-6 16,11 0-11-16,-9 0 3 15,9 12-1-15,0 4 1 16,0-1-1-16,0 6 0 16,3-4 0-16,6-5 0 0,4-5-5 15,-2-7 0-15,3 0 1 16,-4 0-12-16,4 0-5 0,-6-12 10 15,0-4 0-15,-5 1 6 16,-3-6 8-16,-11 0-2 16,-6 1 0-16,2-1 8 0,-7 4 1 15,-3 6 4-15,7 3 11 16,-4 8-8-16,2 0-6 0,1 0-6 16,2 12-5-16,5 5 3 15,0-2 1-15,-1 3-4 16,13-3 1-16,-8-2-3 15,8-13 0-15,0 8-3 0,0-8-14 16,0 0-11-16,5 0-1 16,-2 0-16-16,5 0 6 15,-3-8 1-15,-1 0-3 16,-1-5-10-16,-3-4 13 0,0 1 10 16,0-3 11-16,-15-6 13 15,-10 0 7-15,-4 1 10 0,-4 3 9 16,1 6 13-16,-1 7 10 15,6 1-12-15,3 7-14 0,7 0-3 16,1 0-5 0,9 15-4-16,7 9 1 0,0 5 0 15,7 3-5-15,6 0 4 16,1-4 0-16,8-3-3 16,-1-9-1-16,2-4 2 0,1-12 0 15,5-3-4-15,-1-9-11 16,-3-4-1-16,-1-9-6 0,-3-5 0 15,-9 3 3-15,-12-5 9 16,0-1 3-16,-12 5 2 16,-12-2 9-16,-5 7 6 0,-4 2 8 15,-2 4 19-15,-7 9-3 16,6 8-8-16,-1 0-14 16,-23 34-2-1,35-10-7-15,4 4-4 0,10 5-2 16,11-2 2-16,0 3 0 15,0-1 1-15,11-6-2 16,5-2 5-16,0-1-6 0,1-7-2 16,4-8 4-16,0-9-2 15,2 0 0-15,-3-14-13 16,6-1-13-16,-7-6-2 0,-7-6 10 16,-4-3 6-16,-8 2 5 15,-8-1 5-15,-12-4 5 16,-8 5 13-16,-4 8 14 15,-5 4 9-15,-8 8-4 0,0 8-14 16,1 12-4-16,-2 5-8 16,7 6-2-16,1 11-2 15,15 1-4-15,6 6 5 0,17 4-5 16,0-4 4 0,17-5-3-16,6-3 1 0,5-9-3 15,6-8 0-15,-3-7-2 0,7-9-5 16,-2-9-3-16,1-4-10 15,-9-6-13-15,-3-1-2 16,-5-5-4-16,-8-3 1 0,-4 0 6 16,-8-4 3-16,-16-2 12 15,-12 6 15-15,-10 3 27 16,-5 9 18-16,-10 8-19 16,-8 8 2-16,-5 12 2 0,1 12 9 15,5 9-1-15,3 9-3 16,5 2-12-16,6 4-4 15,10 5-5-15,7-4-6 0,9 5-5 16,12-11 11-16,8-5-12 16,3-5-6-16,11-10-3 15,10-10-16-15,8-13 1 16,5-8 0-16,0-9-6 0,-1-7-6 16,-7-1 0-16,-9 1-4 15,-9-4 14-15,-11 4 11 16,0-2 10-16,-20 6 12 0,-12 4 12 15,-4 7-5-15,-6 9 2 16,-2 14 7-16,-5 5-7 16,0 15-2-16,2 5 10 0,1 11 0 15,6-1-7-15,4 0-4 16,11-4-6-16,9-9-1 16,16-8-4-16,0-2-9 15,8-11-6-15,8-2-3 0,1-13 4 16,2 0 1-16,2-4 0 15,-5-5-9-15,-4-3-2 16,-1 0 9-16,-6 0 4 0,-5-6 11 16,0 3 5-16,-8-2 20 15,-3 2 6-15,-2 2 10 16,-3 0 3-16,-1 2-8 0,1 3-7 16,4-1-14-1,-1 6-17-15,2-1 2 0,-2 0-8 16,13 4-15-16,-8 0-6 0,8 0-8 15,0 0-4-15,0 0-15 16,0 0-7-16,0 0-12 16,0 0 1-16,0 0-2 15,0 0-25-15,5 8-58 0,3 0-23 16</inkml:trace>
  <inkml:trace contextRef="#ctx0" brushRef="#br0" timeOffset="67206.72">11433 15093 294 0,'-27'-8'432'16,"2"4"-24"-16,6 4-110 15,1 0-144-15,7 0-79 16,11 0-43-16,0 0-24 0,0 0-2 16,16 12 0-16,16 9-5 15,25 8 0-15,16 3 2 16,17 5 0-16,6-1-6 0,7 0 4 16,-7-2 3-16,-1-6-2 15,-10-8 0-15,-12 1-5 16,-13-10 0-16,-11 2-11 15,-8-13-28-15,-12 11-28 0,-9-11-24 16,-4 0 94-16,-8 0-228 16,-8 0 6-16,0 0 5 0,-16-2 16 15,-17-10-66-15</inkml:trace>
  <inkml:trace contextRef="#ctx0" brushRef="#br0" timeOffset="67640.07">11703 14967 242 0,'-22'-8'296'0,"5"-1"-52"16,7 6-54-16,-2 3-69 15,2 0-25-15,10 0-9 0,0 15-6 16,0 14 40-16,6 24 36 16,6 17-1-16,2 19-9 15,3 14-38-15,-1-1-109 0,1-2 0 16,-5 0 0-16,0-17 0 15,-4-9 0-15,-3-12 0 16,-2-13 0-16,-3-13 0 0,0-12 0 16,5-8 0-16,4-16 0 15,-6 0 0 1,1-16-203-16,-4-25-82 16,0-20-15-16,-12-20 27 0,0-6 70 15,-4-1 79-15,-1-1 54 16,2 8 45-16,1 15 31 15,6 21 20-15,0 16 20 0,8 9 6 16,0 7 29-16,-9 13 19 16,9 13 26-16,0 7-1 15,6 6-4-15,2 5-43 0,3 2-41 16,3 0-18-16,-3-4-39 16,5-10-73-16,0 2-91 15,-3-9-55-15,-4-4-31 16,-9-8 6-16</inkml:trace>
  <inkml:trace contextRef="#ctx0" brushRef="#br0" timeOffset="68537.47">9425 13030 234 0,'-17'0'354'15,"0"0"-55"-15,0 0-93 0,6 0-92 16,-1 0-22 0,-1 0 25-16,13 0 25 0,-7-4-16 15,7 0-28-15,0 4-39 16,0-4-23-16,0-5-15 0,0 2-14 16,12-5-3-16,8-9 1 15,13-7-5-15,10-13 1 16,14-9 3-16,8-3 3 0,5 6-7 15,-9 1-2-15,-4 9 0 16,-13 9-2-16,-6 6 1 16,-14 6 10-16,-5 9-10 0,-5-1 2 15,-8 8-1-15,-1 0 8 16,-5 0-14-16,0 0-3 16,0 0-34-16,0 0-215 15,0 8-17 1,-8 4-18-16,-3 9-1 0,-11 7-15 15</inkml:trace>
  <inkml:trace contextRef="#ctx0" brushRef="#br0" timeOffset="68837.72">9607 13282 410 0,'-13'20'241'0,"2"0"-72"16,-3-3-53-16,14-9-32 0,0-8 42 15,0 0 16-15,0 0-49 16,0 0-37-16,9-8-22 16,12-3-9-16,15-11-8 15,21-6 4-15,12-3-8 0,4-8-6 16,0 3-7-16,-7 4 4 16,-7 3-6-16,-10 4 2 15,-12 10 2-15,-12 3-1 16,-8 3-1-16,-6 6 5 0,-3 3-8 15,-8 0-5-15,0 0-9 16,0 0-50 0,0 0-67-16,0 0-42 0,0 7-41 15,-16 10-22-15,-4 6-44 16</inkml:trace>
  <inkml:trace contextRef="#ctx0" brushRef="#br0" timeOffset="69156.47">9866 13676 73 0,'-11'12'247'16,"-3"1"-26"-16,4-13-45 15,2 0 55 1,8 0-139-16,0 0 16 16,0 0-30-16,0 0-23 15,3-8-33-15,9-9-1 16,13-6-11-16,15-11 3 0,8-6-7 15,9-9 1-15,5 5-5 16,-5-1 1-16,-5 8-6 0,-6 5 1 16,-10 7 3-16,-9 8-1 15,-6 5 2-15,-9 0-2 16,-4 5-1-16,-3 2 6 0,-5 1-14 16,0 4-21-16,0 0-45 15,0 0-47-15,0 0-46 16,0 0-16-16,-8 9-11 15,-5 3-21-15,-7 7 35 0</inkml:trace>
  <inkml:trace contextRef="#ctx0" brushRef="#br0" timeOffset="70068.7">9989 13836 99 0,'-12'28'265'0,"-1"-9"-64"0,13-2-53 15,-8-8-25-15,8-9-14 16,0 0-7-16,0 0-14 15,0 0-20-15,11-9-20 0,15-10-4 16,13-13 26 0,10-10-4-16,8-3-25 0,5 1-15 15,-1-2-11-15,-1 3-9 16,-6 5 1-16,-10 5-7 16,-12 5 1-16,-3 8 0 0,-8 4 6 15,-9 4 10-15,-1 2 32 16,-7 7-3-16,-4 3 4 0,0 0 1 15,0 0 2-15,0 0-6 16,0 0-15-16,0 0-5 16,0 0-15-16,0 0 7 0,0 0-10 15,0 0-4-15,0 0-10 16,0 0 9-16,0 0-2 16,-9 0-8-16,9 0-11 15,0 0 3-15,0 0-3 0,0 0 4 16,0 0 4-16,0 0 1 15,0 0 5-15,0 0 9 0,0-3-4 16,0-2-7-16,0 1 6 16,5-4 2-16,-5-5 7 15,0-7-2-15,4-10-12 0,-4 0-1 16,0-15 11-16,0-8-3 16,-15-8-3-16,-6-12 2 0,-12-9 1 15,-11-7-2-15,-13-10 0 16,-8-2-2-16,-8-1 5 15,-9-1 2-15,2 11-5 16,-1 6 8-16,7 17 6 0,9 12 3 16,3 12-7-16,5 12 3 15,6 14 12-15,6 2-10 16,0 13-4-16,-4 4-9 16,2 21 0-16,-7 10 2 0,0 14-3 15,2 8-1-15,3 7-3 16,-43 88-2-1,47-71 9-15,8 1-10 0,4 5 0 16,13 0 0-16,8 12-3 16,12 2 6-16,0 13 7 15,12 8-2-15,13 13-4 16,7 2 5-16,10 7-4 0,10-12 1 16,5-9-8-16,7-13 10 15,9-17-2-15,9-16-4 16,11-16 6-16,12-15-6 0,14-22 5 15,3-20 4-15,4-24-13 16,-4-21 10-16,-9-21-2 16,-3-22-8-16,-13-14-5 0,-15-5-6 15,-27-2-10-15,-23-2-7 16,-18-1 13-16,-28-1 8 16,-21 9 9-16,-17 7 1 15,-13 6 0-15,-9 15 0 0,1 15-24 16,0 8-65-16,4 10-47 15,4 16-52-15,8 3-28 16,9 7 6-16,7 15 15 0,3 2-2 16,7 14-19-1</inkml:trace>
  <inkml:trace contextRef="#ctx0" brushRef="#br0" timeOffset="71746.91">9425 12850 84 0,'0'11'182'0,"0"-11"-39"16,0 11-54-16,0-11-25 16,0 0-14-16,-9 0 0 0,9 0 12 15,0 0 2-15,0 0-8 16,0 0-7-16,0 0-15 0,0 0 0 16,0 0-12-1,4-11-12-15,7 0 0 0,11-8-7 16,2-2 3-16,3-8-4 15,12 1 1-15,-4-1-5 16,-2 5 2-16,-1 3 2 0,-4 5-4 16,-2 4-2-16,-7 4-18 15,-7-1-21-15,-4 4 3 16,0 3-7-16,-3 2-14 0,-2 0-17 16,-3 0-24-16,0 0-61 15,0 0-35-15</inkml:trace>
  <inkml:trace contextRef="#ctx0" brushRef="#br0" timeOffset="72129.74">9518 13299 266 0,'-14'0'237'16,"3"7"-58"-16,11-7-64 15,-7 0-51-15,7 0-24 0,0 0-5 16,0 0-7 0,0 0-17-16,0 0-6 0,15-4 0 15,10-8-1-15,10-8 0 16,11-3-3-16,9-7 3 15,2 5-4-15,0 1-3 0,-7 3 0 16,-13 6-2-16,-6 2 10 16,-9 10-9-16,-7-2 2 15,-7 1 2-15,1 1 3 0,-6 3-3 16,2 0-13-16,-5 0-22 16,0 0-27-16,0-5-34 15,0 0 96-15,0 5-242 16,0 0 6-16</inkml:trace>
  <inkml:trace contextRef="#ctx0" brushRef="#br0" timeOffset="72543.14">9823 13607 183 0,'-25'0'235'16,"3"0"-79"-16,12 0-75 15,10 0-48-15,0-7-23 16,15-14-4-16,13-7-10 15,13-5-42-15,8-3-40 0,3-2-89 16,-2 2-19-16</inkml:trace>
  <inkml:trace contextRef="#ctx0" brushRef="#br0" timeOffset="72730.52">10468 13909 449 0,'-20'24'308'0,"-5"-3"-147"15,4-9-151-15,2-12-112 16,5 0-5-16,3-9 1 0,3-7-48 16,1-8-53-16</inkml:trace>
  <inkml:trace contextRef="#ctx0" brushRef="#br0" timeOffset="73198.92">10058 12936 187 0,'-12'0'226'16,"-2"8"-53"-16,6-8-39 16,8 9-36-16,0-9-31 0,0 0-23 15,0 0-22 1,0 0-11-16,0 0-8 0,0 0-5 15,8 0-8-15,6-6-17 16,-2 0-30-16,0-1-32 0,7-8-27 16,3 3-46-16,-6-4-64 15</inkml:trace>
  <inkml:trace contextRef="#ctx0" brushRef="#br0" timeOffset="73380.14">10269 12891 754 0,'-22'28'283'0,"6"-3"-141"16,5-8-134-16,-1-5-75 16,12 0-40-16,0-12-53 0,8 0-86 15,1 0-50-15</inkml:trace>
  <inkml:trace contextRef="#ctx0" brushRef="#br0" timeOffset="73532.17">10431 12985 680 0,'-8'12'252'16,"8"0"-134"-16,-8-3-68 15,8-9-25-15,0 0-13 0,0 0-25 16,0 0-97-16,0 0-79 15,0 0-44-15,0 0-24 0</inkml:trace>
  <inkml:trace contextRef="#ctx0" brushRef="#br0" timeOffset="74393.36">9948 12936 39 0,'19'0'168'0,"3"0"5"16,-3 0-79-16,-6 0-33 15,-2 8-24-15,3-8-15 0,-6 0 6 16,-1 0 5 0,-3 0 12-16,1 0 3 0,-2 0-2 15,2-3 7-15,-5-2 13 16,0 3 20-16,0-4 35 0,0 6 3 15,0 0 15-15,0 0-35 16,0 0-15-16,-13 0-3 16,2 8 33-16,-5 3-18 0,-14 11-33 15,-19 13-19-15,-22 20-5 16,-27 18-40-16,-21 20-4 16,-18 17 0-16,-18 12 0 0,-22-4 0 15,-35-5 0 1,-32-10 0-16,-29-13 0 0,-15-21 0 15,-4-25 0-15,4-44 0 16,-8-44 0-16,-9-55 0 16,-8-42 0-16,16-47 0 15,34-52 0-15,40-52 0 16,40-43 0-16,44-7 0 16,39 5 0-16,39 2 0 15,32 14 0-15,29 20 0 16,8 32 0-16,4 46 0 15,1 47 0-15,-6 46 0 16,2 35 0-16,-6 31 0 16,-3 15 0-16,0 17 0 15,0 11 0-15,0 9 0 16,0 4 0-16</inkml:trace>
  <inkml:trace contextRef="#ctx0" brushRef="#br0" timeOffset="74510.19">5448 9952 1688 0,'0'12'-449'0,"0"10"60"16,-12 5 19-16</inkml:trace>
  <inkml:trace contextRef="#ctx0" brushRef="#br0" timeOffset="75142.66">4767 10705 407 0,'-81'33'329'15,"2"-4"-49"-15,11-13-128 16,16-4-61-16,11-12-23 15,16 0-20-15,25 0-32 16,17-24 1-16,35-33-14 16,41-42 1-16,34-43-4 15,11-24 3-15,4-10-3 16,-13 14-2-16,-15 19 4 16,-21 30-1-16,-20 23 16 15,-19 25 50-15,-18 15 38 16,-12 15 19-16,-8 9-9 15,-2 10-32-15,-11 8-27 16,0 4-32-16,2 4-26 16,3 12 0-16,16 20 11 15,18 25-2-15,18 24-3 16,21 18-2-16,16 11-1 16,10-1-3-16,1-2 3 15,-6-14 1-15,-7-11 2 0,-19-13-1 16,-16-16-4-16,-14-13-2 15,-13-7 3-15,-13-13 12 16,-14-4-10-16,-24 1-2 16,-39 7 0-16,-49 9 0 15,-49 16 0-15,-36 16 0 16,-19 9 0-16,-14 3 0 16,-3 4 0-16,4-7 0 15,11-18 0-15,18-12 0 16,31-16 0-16,32-6 0 15,39-15 0-15,22-7 0 16,25 0 0-16,16 0 0 16,10 0 0-16,7-3 0 15,4 3 0-15,0 0 0 32</inkml:trace>
  <inkml:trace contextRef="#ctx0" brushRef="#br0" timeOffset="75344.63">4117 11071 2047 0,'0'-7'0'16,"-8"-5"0"-16,8-9 0 15,0-3 0-15,0-17 0 16,24-21 0-16,25-30 0 15,28-38 0 1,29-31 0-16,16-9 0 0,-2 11 0 16,-6 17 0-1,-7 20-121-15,-10 23-210 16,-7 22-120-16,-14 28-82 16</inkml:trace>
  <inkml:trace contextRef="#ctx0" brushRef="#br0" timeOffset="79536.2">11389 14914 5 0,'-13'0'3'15,"7"0"2"-15,-2-5 0 16,-1 5 4-16,0 0 9 16,9 0 16-16,-11 0 31 15,11 0 47-15,-9 10 11 0,1 2-47 16,8-4-22-16,-11-8-7 16,11 11-1-16,-9-11 10 15,9 9 7-15,0-1 3 0,-8-8-1 16,8 9-21-16,0-9-10 15,0 0-12-15,0 11-10 0,0 2-1 16,8-1-3-16,9 0-1 16,3-12 2-16,9 0-3 15,10 0-5-15,9-17-7 0,10-12-3 16,3-6 0-16,0-7-8 16,-4 3-3-16,-13 1 14 15,-11 10 6-15,-9 8 12 16,-15 3 0-16,-9 17-1 15,-28 9 3-15,-17 19-3 0,-14 21-4 16,-1 12 14-16,4 9 2 16,-1 2 2-16,7-2 0 0,10-10-8 15,9-10 3-15,10-13-12 16,8-8-3-16,21-14-20 16,14-23-2-16,13-17 1 15,10-16 1-15,12-19-10 16,4-14 6-16,-4-3 8 15,-14 3 4-15,-18 10 3 16,-17 11 15-16,-16 13 18 0,-20 6-7 16,-12 18 3-16,-13 16-2 15,-12 21-6-15,-5 20-2 16,-67 85 21-16,75-45-5 16,6 4 9-16,12 0-6 15,11-11-11-15,13-12-13 16,12-14-1-16,8-3 2 15,20-12-13-15,8-9-13 0,12-16-14 16,14-16-5-16,7-16-4 16,7-17 6-16,-3-11-6 15,-3-5-13-15,-13-2 5 0,-18 6 22 16,-14 4 24-16,-17 6 19 16,-23 10 21-16,-15 12 6 15,-3 13 9-15,-11 8-8 0,0 20-7 16,-2 17-9-16,5 15-4 15,5 18-3-15,4 20-11 0,7 7-6 16,9 2 3-16,10-5-5 16,14 47 2-1,14-88-9-15,2-12-12 0,11-16 0 16,11-25-9-16,11-13 5 16,8-24-1-16,4-24-6 15,6-11-9-15,-1-5 2 16,-9-2-4-16,-9 8 5 0,-14 0 9 15,-18 14 13-15,-9 9 28 16,-7 15 29-16,-11 17 2 16,-10 16-18-16,-7 11-10 15,-9 31-5-15,-4 23 9 0,1 20 0 16,3 22-4-16,5 2-8 16,11 1-5-16,9-8 5 0,12-17-2 15,8-16 6-15,9-12-5 16,15-16-10-16,13-20-13 15,17-21-8-15,14-29-11 16,14-19-5-16,2-22-16 0,-7-16-16 16,-7 0-22-16,-18 1 8 15,-24 9 40-15,-22 2 21 16,-28 8 20-16,-22 9 22 0,-16 16 28 16,-13 13 11-16,-5 20 0 15,-1 25-8-15,-3 19-18 0,9 17-4 16,13 16-7-16,11 9-6 15,12-2-5-15,17-2-4 16,12-5 4-16,16-8-3 16,12-9-11-16,18-14-9 15,11-14-12-15,15-24 1 0,14-16-1 16,7-20-2-16,0-17-22 16,-7-8-11-16,-17 4 5 0,-17 4 10 15,-18 4 18-15,-20 4 13 16,-14 9 25-16,-10 11 34 15,-15 12-5-15,-5 13-4 0,-5 0-13 16,-6 22-15-16,0 1 1 16,5 3 6-16,4-3-8 0,7-3-3 15,3-3-4-15,7-5-3 16,4-12-1-16,2 8-10 16,9-8-13-16,-8 0-43 15,8 0-42-15,0 0-35 16,0 0-32-16,0 8-6 0,-8-8-43 15,-8 12 9-15</inkml:trace>
  <inkml:trace contextRef="#ctx0" brushRef="#br0" timeOffset="82299.5">9591 12068 280 0,'-13'-4'204'16,"1"1"-42"-16,12-1-41 15,0 4-44-15,-8 0-9 16,8 0 35-16,-8 0 6 0,8 0 1 16,-7 0-12-16,7 0-10 15,-9 0-5-15,9 0 11 0,0 0 7 16,0 0 3 0,0 0-23-16,0 0-27 0,0 0-21 15,0 0-8-15,0 0-6 16,0 0-17-16,0 0-6 15,0 0 0-15,0 0 1 0,0 0 1 16,9 0 6-16,1 0-9 16,12 0 5-16,2 7-2 15,8 5 2-15,8 2 7 16,8 0-12-16,6 4 9 16,4 2-12-16,-6-1 12 0,4 6-4 15,-2 5 2-15,-1-6-9 16,-5 0 11-16,-4 1-5 15,0-1 6-15,2-1-8 0,-5 7 3 16,-6-6 3-16,4-3-6 16,-7-2-1-16,0 7 7 0,-4-3-3 15,-1 2 4-15,-1 0-7 16,-1 5 1-16,-2-3 5 16,3 2 1-16,-4 3-2 0,3 0-7 15,-3 6 7-15,-4-2-2 16,4-3 5-16,-2 3-2 0,-4 1-2 15,0-1 5-15,0 3 2 16,-4-4-8-16,1 0 6 16,-5 3 5-16,5-2-10 15,-5 2-1-15,0 2 0 0,-1 1 0 16,1-6 0-16,-3 7 0 16,-5 0 0-16,0-2 0 15,0 1 0-15,0-2 0 0,0 7 0 16,-16 2 0-16,-12 5 0 15,-4 8 0-15,-10 5 0 16,-3-4 0-16,-4-3 0 0,-3-2 0 16,0-4 0-16,-2-3 0 15,2-6 0 1,-2-3 0-16,2-5 0 0,-2-7 0 16,-6-4 0-16,-5-9 0 0,-3-4 0 15,-5-12 0-15,-9-4 0 16,-3-12 0-16,-2-9 0 15,3-3 0-15,-1-10 0 0,4-5 0 16,0-6 0-16,-1-4 0 16,9-4 0-16,4 0 0 15,-1-5 0-15,7 1 0 16,5-4 0-16,1-3 0 16,9-6 0-16,3 0 0 0,13 10 0 15,7-2 0-15,9 1 0 16,3 1 0-16,13-11 0 15,9-7 0-15,6-6 0 0,10-6 0 16,4 1 0-16,7-2 0 16,0 5 0-16,5 5 0 0,1 4 0 15,-3 4 0-15,2 11 0 16,0 9 0-16,-4 9 0 16,-1 10 0-16,-3 7 0 0,-1 6 0 15,0 8 0-15,2 5 0 16,-2 9 0-16,1 3 0 15,7 0 0-15,4 12 0 0,5 6 0 16,4 1 0-16,4 9 0 16,-1 9 0-16,4 6 0 15,2 7 0-15,-2 0 0 16,2 2 0-16,-1 1 0 0,-1-1 0 16,-3 2 0-16,0 3 0 15,-3 0 0-15,-7 0 0 16,-4-4 0-16,-4 1 0 0,-7-1 0 15,-2-2 0-15,-6 6 0 16,-5 1 0-16,-2 3 0 0,-4 0 0 16,-7 0 0-16,-6 0 0 15,0-4 0-15,0 1 0 16,0-2 0-16,-11-4 0 16,0 1 0-16,-3 5 0 0,-5 2 0 15,-5 5 0-15,-6 1 0 16,-5-1 0-16,-6-4 0 15,-5-4 0-15,-3-4 0 0,-6-3 0 16,-7-6 0-16,-2-8 0 16,-6-8 0-16,-3-6 0 15,-1-10 0-15,3-12 0 16,-2-12 0-16,2-10 0 16,3-10 0-16,3-9 0 0,0-11 0 15,5-10 0-15,-2-2 0 16,6-5 0-16,-1 0 0 15,9 2 0-15,2 7 0 0,5 7 0 16,6 0 0-16,2 9 0 16,5-2 0-16,2 6 0 15,10-1 0-15,4 4 0 0,4 1 0 16,8-5 0-16,0-8 0 16,13-3 0-16,2-6 0 0,6 1 0 15,3 1 0-15,4-2 0 16,1 1 0-16,4 0 0 15,3 0 0-15,2-4 0 16,2-1 0-16,4 2 0 0,0 3 0 16,2 3 0-16,-2 6 0 15,4 8 0-15,2 2 0 16,1 7 0-16,3 5 0 0,6 7 0 16,5 2 0-16,6 10 0 15,-2 2 0-15,3 5 0 16,-3 12 0-16,1 5 0 0,-1 2 0 15,-4 7 0-15,-2 5 0 16,-1 7 0-16,-2 2 0 16,-3 0 0-16,-3 5 0 0,-5 4 0 15,-4 0 0-15,-5 3 0 16,-5 6 0-16,3 3 0 16,-6 0 0-16,-7 3 0 15,-5 3 0-15,-4-5 0 0,-3 2 0 16,-10-2 0-16,-3 2 0 15,-12 3 0-15,-8 2 0 0,-8 12 0 16,-12 8 0-16,-13 8 0 16,-12 1 0-16,-87 81 0 15,76-106 0-15,3-15 0 16,0-14 0 0,-4-16 0-16,0-11 0 0,-1-17 0 15,2-12 0-15,-6-16 0 16,0-21 0-16,6-13 0 15,-3-12 0-15,6-7 0 0,10-5 0 16,1 1 0-16,5 0 0 16,5-4 0-16,11-1 0 0,8-2 0 15,9-3 0-15,5 4 0 16,19 3 0-16,0-1 0 16,11 2-14-16,14 7-49 0,7 2-21 15,1 11-33-15,2 11-38 16,6 12-48-16,-3 7-53 15,2 17-13-15,-1 7-18 0,3 13-4 16</inkml:trace>
  <inkml:trace contextRef="#ctx0" brushRef="#br0" timeOffset="114564.49">26548 15353 353 0,'-26'-28'464'16,"4"12"-68"0,-24 32-3-16,32 21-248 15,0 23 90-15,14 26-174 16,0 21-61-16,0 11 0 0,17 4 0 16,7 0 0-16,9-12 0 15,3-17 0-15,1-20 0 16,-6-15 0-16,-1-22 0 0,-6-24 0 15,-5-27 0-15,-5-27 0 16,-11-30 0-16,-3-30 0 0,-11-24 0 16,-11-14 0-16,-5-6 0 15,-3 4 0-15,5 19 0 0,7 23 0 16,5 21 0 0,13 30 0-16,9 20 0 0,13 22 0 15,25 19 0-15,10 12 0 16,15 14 0-16,5 7 0 0,5 0 0 15,-1-2 0-15,-8 0 0 16,-8-12 0-16,-17-6 0 16,-11-10 0-16,-12-15 0 0,-14 0 0 15,-11-12 0-15,-16-16 0 16,-7-14 0-16,-11-9 0 16,0-10 0-16,-6-5 0 15,9 0 0-15,2 10-230 0,13 6-163 16,16 10 70-16,0 11 83 15,0 9 93-15,12 9 71 0,5 11 52 16,8 11 38-16,3 9 29 16,6 9 32-16,0 4 17 15,8 3-9-15,-3-8-14 0,12-2-31 16,-2-14-23-16,2-12-27 16,2-9-22-16,-4-10-11 0,-1-15-1 15,-10-6 20-15,-15-5 26 16,-15-1 37-16,-8 7 69 15,-16 1 87-15,-12 13 34 0,-9 23 25 16,1 14 74-16,-2 16-300 16,10 20-26-16,9 18 0 15,19 3 0-15,0 5 0 16,11-10 0-16,14-5 0 0,12-19 0 16,11-12 0-16,6-28 0 15,2-11 0-15,4-26-235 16,2-29-251-16,-6-20 108 0,-2-28 106 15,-14-20 90-15,-12-21 94 16,-11-16 136-16,-17-9 64 16,-17 7 41-16,-11 18 65 15,-1 32 36-15,1 30 39 0,8 28-23 16,0 33-9-16,7 32-229 16,13 40-32-16,5 131 0 15,10-56 0 1,10 5 0-16,6 4 0 0,7-15 0 15,-3-6 0-15,0-18-261 16,-8-16-399-16,-7-13 106 16</inkml:trace>
  <inkml:trace contextRef="#ctx0" brushRef="#br0" timeOffset="114880.44">27860 14779 312 0,'-8'-28'312'16,"8"-4"-118"-16,0-8-103 15,24-14-58-15,13-6-14 16,19-14-12-16,18-11-11 0,19-13-46 16,15-16-37-16,11-21-18 15,-6-15 13-15,-6-13 7 16,-17-4 38-16,-22-8 56 16,-15 0 38-16,-21 17 38 0,-24 15 39 15,-19 29 27-15,-18 34 56 16,-12 32 79-16,-13 46 28 15,-2 35 8-15,-1 41-318 0,12 35-4 16,10 33 0-16,13 33 0 16,14 16 0-16,8 8 0 15,21 1 0-15,12-13 0 16,3-15 0-16,6-22 0 0,-3-24 0 16,4-19-203-16,-12-27-379 15,-11-18 59-15</inkml:trace>
  <inkml:trace contextRef="#ctx0" brushRef="#br0" timeOffset="115213.12">28526 14466 751 0,'-34'-58'355'0,"15"1"-159"15,7-2-108-15,12-3-39 16,20-2-26-16,13-5-11 16,7-2-7-16,17 2-30 15,13 5-36-15,10-3-12 16,5 8-15-16,1-3 12 15,-5 6 35-15,-7 3 32 0,-10 4 53 16,-7 1 86-16,-7 6 99 16,-15 10 72-16,-7 8-64 15,-3 7-237-15,-5 8 0 0,-3 18 0 16,3 20 0 0,5 15 0-16,4 25 0 0,4 16 0 15,-2 9 0-15,4 4 0 0,3-4 0 16,-3-9 0-1,-1-12 0-15,-9-12 0 0,-5-15 0 16,-5-18-135-16,-2-12-437 16,-13-25 99-16,0-22 92 15,-20-27-104-15</inkml:trace>
  <inkml:trace contextRef="#ctx0" brushRef="#br0" timeOffset="115324.36">29408 13386 242 0,'-79'-120'308'0,"8"6"-33"16,1 16-59-16,8 13-83 0,10 16-21 15,13 16-8-15,9 16-51 16,9 8-32-16,10 13-54 16,11 8-123-16,0 8-132 15,11 20-75-15</inkml:trace>
  <inkml:trace contextRef="#ctx0" brushRef="#br0" timeOffset="115646.1">29131 12879 884 0,'-20'-65'391'0,"4"8"-160"16,8 11-114-16,8 10-47 15,0 16 18-15,19 20 42 16,23 29-39-16,14 28-46 0,16 33-45 16,15 23 0-16,1 18-162 15,-1 7-141-15,-10 7-88 16,-9-2 5-16,-11-15 20 15</inkml:trace>
  <inkml:trace contextRef="#ctx0" brushRef="#br0" timeOffset="115850.57">29891 13408 909 0,'0'-52'511'0,"0"12"-237"15,0 18-133-15,20 22-67 16,8 22-2-16,18 9-6 16,14 8-66-16,13 7 0 15,9 4 0-15,2-6-176 16,-4-7-205-16,-10-9-72 16,-13-16-8-16</inkml:trace>
  <inkml:trace contextRef="#ctx0" brushRef="#br0" timeOffset="116010.58">30251 12679 556 0,'-60'-81'363'15,"7"15"-115"-15,12 13-127 0,11 17-57 16,13 11-34-16,0 5-13 16,8 8-15-16,9 12-82 15,0 0-141-15,0 12-85 16,0 5-54-16</inkml:trace>
  <inkml:trace contextRef="#ctx0" brushRef="#br0" timeOffset="116143.3">30050 12382 89 0,'11'-33'-35'15</inkml:trace>
  <inkml:trace contextRef="#ctx0" brushRef="#br0" timeOffset="116647.72">29891 12872 507 0,'-25'-18'446'16,"3"-5"-108"-16,8-5-143 15,5-6-73-15,9 1 15 16,-8-3 68-16,8-1-108 0,0 8-97 15,0 5 0-15,0 8 0 16,0 4 0-16,0 2 0 16,0 3 0-16,0 14 0 31,0 3 0-31,0-3 0 16,0-7-28-1,0 0-54-15,0 0 32 16,0 0 18-16,-12 0 15 15,-2 0 8-15,5 0 9 0,9 0-3 16,-13 0 4-16,13 0-5 16,0 0 5-16,0 0 0 15,0 0 1-15,0 0 2 16,0-7-4 0,0-3 3-16,0 3-19 15,0 1-83-15,-12-5-151 16,4 4-91-16,8 2-38 15,0-2 16-15</inkml:trace>
  <inkml:trace contextRef="#ctx0" brushRef="#br0" timeOffset="116843.62">30024 12479 495 0,'26'-4'341'15,"0"4"-142"-15,16 17-92 0,19 16-1 16,20 7 73-16,15 12 45 15,14 6-49-15,12 1-69 16,4 0-56-16,2-2-38 16,-16-3-112-16,-10-11-190 15,-20-9-128-15,-17-11-21 16,-25-9-306-16</inkml:trace>
  <inkml:trace contextRef="#ctx0" brushRef="#br0" timeOffset="116997.16">31084 12147 1070 0,'-41'-83'568'16,"1"53"-244"-16,8 64-239 16,2 74-85-16,4 50 0 0,-8 44 0 15,-5 35 0 1,-4 16 0-16,4 7 0 0,2-3 0 16,-4-9-154-16,0-20-454 15,1-21 38-15</inkml:trace>
  <inkml:trace contextRef="#ctx0" brushRef="#br0" timeOffset="117792.36">27373 16900 403 0,'-176'131'314'0,"31"-17"36"16,23-7-117-16,33-10-98 0,33-12-50 16,34-11-20-16,47-22 4 15,48-32 4-15,58-44 25 16,58-53 9-16,76-65-1 16,75-62-97-16,67-52-9 15,43-49 0-15,33-30 0 16,14-19 0-16,-5-23 0 0,-15-20 0 15,-18 3 0-15,-24 11 0 16,-25 25 0-16,-23 25 0 0,-34 27 0 16,-36 32 0-16,-42 27 0 15,-52 31 0-15,-56 20 0 0,-73 17 0 16,-75 13 0-16,-84 12 0 16,-88 15 0-16,-99 26 0 15,-86 27 0-15,-75 36 0 0,-91 50 0 16,-72 56 0-16,-74 76 0 15,-63 79 0-15,-40 74 0 16,-31 88 0-16,17 89 0 0,38 62 0 16,76 55 0-16,106 22 0 15,130-5 0-15,131-35 0 16,136-40 0-16,126-60 0 16,108-72 0-16,102-82 0 0,100-104 0 15,87-100 0-15,74-103 0 16,57-95 0-16,37-67-124 0,-2-58-391 15,-36-37-44-15</inkml:trace>
  <inkml:trace contextRef="#ctx0" brushRef="#br0" timeOffset="123899.32">18731 16572 367 0,'20'-8'382'16,"-3"-5"-61"-16,-1 1-118 0,-4 3-102 15,5-3-51-15,11 0-22 16,21-8 11-16,24-5 49 0,40-7 28 16,42-6-20-16,43-1-32 15,46-7-30-15,40 6-13 16,21-1-7-16,11 5-8 0,2-1-4 16,-1 1-2-16,-6-5 1 15,-6-1-2-15,-20 2-1 0,-21-1 2 16,-29 1 0-16,-32-6-5 15,-33 11 3-15,-32-3 0 16,-30 10-6-16,-27 4 6 0,-25 3 8 16,-21 9-5-16,-10 0-1 15,-13 0 0-15,-12-6 1 16,-12 8 0-16,-4-3 0 16,-4 6-5-16,-4-2-23 15,-1 1-31-15,4-1-74 0,6 9-94 16,-1 0-86-16,3 0-18 0,-3-2-23 15</inkml:trace>
  <inkml:trace contextRef="#ctx0" brushRef="#br0" timeOffset="124320.99">23235 15398 556 0,'-17'-19'284'16,"5"-7"-129"-16,12 3-74 16,0 2-44-16,8-4-12 15,18-3 12-15,13-5-8 0,18 4-10 16,11 1-10-16,14 5-7 0,8 6-4 16,4 17 3-1,-4 0-1-15,-8 24 3 0,-3 13-2 16,-14 11 0-16,-11 11-3 15,-20 5 9-15,-8 90 70 16,-34-68 8-16,-18 7-4 16,-8 2 2-16,-9-5-1 15,0-9-11-15,-4 1 1 0,4-10 8 16,4-7-12-16,5-8-6 16,6-13-19-16,3-6-43 15,9-9 0-15,3-9 0 0,2-9 0 16,11-2 0-1</inkml:trace>
  <inkml:trace contextRef="#ctx0" brushRef="#br0" timeOffset="124630.79">23690 16368 2047 0,'-9'-29'0'0,"1"-16"0"0,-3-19 0 15,-2-19 0-15,-3-10 0 16,-6-9 0-16,-1-3 0 0,-6-1 0 16,7 8 0-16,-4 8 0 15,1 17 0-15,5 13 0 16,4 10 0-16,3 14 0 16,5 8 0-16,8 6 0 15,-8 10 0-15,8 5 0 0,0 3 0 16,0 15 0 15,-8 1 0-15,8 5 0-16,0-4-63 15,0-2-49-15,0 1-12 0,0 2-28 16,-9-3-36-16,9-3-14 16,-11 1-31-16,3 3-24 0,-8-5-48 15</inkml:trace>
  <inkml:trace contextRef="#ctx0" brushRef="#br0" timeOffset="129973.13">9936 14251 241 0,'-33'20'239'16,"4"-3"-77"-16,5-6-58 15,8 2-38-15,5-13-12 16,11 0 10-16,3 8 22 0,17-8-11 16,14 0-7-1,9-8 6-15,15-12 6 0,7-18 0 16,7-15-14-16,10-11-4 16,0-18-23-16,2-11-2 15,-7-14 0-15,-4-2 11 0,-5 4-10 16,-11-2-2-16,-3 2-10 15,-13-2-6-15,-18 2-13 0,-5-8-2 16,-18-10-1 0,-13-11 7-16,-6-4-5 0,-15-2 7 15,-11 1 4 1,-4 10 12-16,-2 12-1 0,-75-91 16 16,55 122-31-16,-2 13 6 15,-7 7-9-15,-14 13 0 16,-7 12 1-16,-4 9-8 15,-5 12-5-15,5 8-1 0,3 12 3 16,7 16 6-16,7 11-5 16,3 16-4-16,8 14 0 15,4 14-1-15,4 20 7 0,3 11-10 16,4 7 6-16,6 14 2 16,4 4 6-16,8 6-7 15,3 2-3-15,8-1 3 0,9-4 3 16,11 1-2-16,13-6 0 15,5 2-1-15,12 0 0 16,9-2 5-16,16-2-1 16,10-5 5-16,10-9-9 15,6-7 0-15,13-12 0 0,12-9 0 16,10-12 0-16,15-16 0 16,7-12 0-16,10-16 0 15,1-18 0-15,3-7 0 0,-4-16 0 16,-6-8 0-16,-12-12 0 15,-6-14 0-15,-7-11 0 16,-9-13 0-16,-14-10 0 0,-12-10 0 16,-9-4 0-16,-6-4 0 15,-14 0 0-15,-12 5 0 16,-11-1 0-16,-9 1 0 16,-8 3 0-16,0 5 0 0,-20 3 0 15,-5 5 0-15,-7-4 0 16,-4 0 0-16,-9-2 0 0,-9 5 0 15,-2 1 0-15,-9-1 0 16,-3 5 0-16,-10 4 0 16,-3 4 0-16,-4 7 0 15,-5 6 0-15,-3 7 0 0,-4 10 0 16,-1 5 0-16,5 13 0 16,4 9 0-16,7 12 0 15,9 0 0-15,5 17 0 16,2 10 0-16,5 19 0 0,-1 19 0 15,-3 20 0-15,0 12 0 16,0 14 0-16,5 6 0 16,3 2 0-16,5-5 0 0,6-3 0 15,7-11 0-15,5 2 0 16,14-4 0-16,9 0 0 16,11 3 0-16,11 10 0 0,14 3 0 15,12 0 0-15,8-4 0 16,6-8 0-16,14-4 0 15,9-10 0-15,7-6 0 16,12-8 0-16,13-14 0 16,12-14 0-16,7-23 0 0,13-23 0 15,4-21 0-15,5-23 0 16,-1-25 0-16,-4-25 0 16,-9-28 0-16,-14-13 0 0,-12-5 0 15,-20-8 0-15,-16 2 0 16,-23-4 0-16,-20-6 0 0,-15-3 0 15,-13-4 0-15,-29-8 0 16,-12 5 0-16,-8 2 0 16,-11 14 0-16,-14 19 0 15,-10 17 0-15,-9 17 0 16,-10 16 0-16,-6 20 0 0,-10 16 0 16,-6 16 0-16,-8 13 0 15,-2 16 0-15,5 11 0 16,8 14 0-16,5 17 0 0,8 10 0 15,6 15 0-15,10 9 0 16,3 14 0-16,9 7 0 16,7 8 0-16,6 9 0 15,8 10 0-15,6 7 0 16,10 1 0-16,12 8 0 0,10 2 0 16,22 1 0-16,9 7 0 15,21 0 0-15,10 2 0 0,11-15 0 16,15-11 0-16,12-16 0 15,10-16 0-15,10-21 0 16,8-24 0-16,16-21 0 16,12-28 0-16,12-11 0 15,167-95 0-15,-160 16 0 16,-1-24 0-16,-8-12 0 16,-12-9 0-16,-16-2 0 0,-13-7 0 15,-18-6 0-15,-17-4 0 16,-19-10 0-16,-20 1 0 15,-17 4 0-15,-12 13 0 16,-33 7 0-16,-16 14 0 0,-16 14 0 16,-23 10 0-16,-17 13 0 15,-21 14 0-15,-10 8 0 16,0 18 0-16,-3 10 0 0,4 21 0 16,7 17 0-16,6 14 0 15,7 10 0-15,11 16 0 16,4 10 0-16,13 10 0 0,0 9 0 15,7 9 0 1,2 8 0-16,9 6 0 0,4 6 0 16,12 4 0-16,9 4 0 15,8 0 0-15,11 7 0 16,13 6 0-16,12 6 0 0,7 6 0 16,18 5 0-16,8 6 0 15,12 1 0-15,12-5 0 0,6-3 0 16,7-9 0-16,7-12 0 15,5-21 0-15,8-12 0 16,11-19 0-16,16-23 0 16,18-22 0-16,10-24 0 0,10-19 0 15,0-18 0-15,-5-14 0 16,-12-13 0-16,-13-15 0 16,-10-9 0-16,-23-3 0 15,-14-3 0-15,-18-5 0 0,-15-4 0 16,-16 0 0-16,-18-7 0 15,-11-1 0-15,-20-6 0 16,-17-1 0-16,-11-1 0 0,-16-5 0 16,-14-4 0-16,-12 2 0 15,-14 7 0-15,-10 12 0 16,-13 11 0-16,-10 22 0 0,-5 19 0 16,3 23 0-1,6 15 0-15,6 24 0 0,10 12 0 16,8 12 0-16,6 21 0 15,5 16 0-15,5 10 0 16,3 16 0-16,6 7 0 0,7-1 0 16,12 6 0-16,8 6 0 15,12 0 0-15,9 6 0 0,6 3 0 16,16 1 0-16,14-7 0 16,0 7 0-16,14 3 0 15,16 8 0-15,11 9 0 0,10 3 0 16,14 0 0-16,9-7 0 15,8-12 0-15,2-15 0 16,10-9 0-16,5-18 0 16,10-21 0-16,11-15 0 15,15-20 0-15,7-21 0 0,8-21 0 16,5-20 0-16,0-23 0 16,-2-19 0-16,-12-17 0 15,-5-19 0-15,-19-10 0 0,-11-10 0 16,-21-3 0-16,-20-6 0 15,-17-2 0-15,-20-9 0 16,-19 1 0-16,-18-4 0 0,-19 0 0 16,-17 8 0-16,-11 13 0 15,-8 6 0-15,-13 12 0 16,-5 19 0-16,-7 14 0 16,-9 19 0-16,-3 20 0 0,-2 18 0 15,-1 25 0-15,-7 25 0 16,3 19 0-16,-7 21 0 15,10 17 0-15,3 11 0 16,4 17 0-16,6 12 0 0,5 7 0 16,16 10 0-16,6-1 0 15,12 6 0-15,11-4 0 0,14-1 0 16,12-5 0-16,16-1 0 16,0 2 0-16,16-4 0 15,6-9 0-15,9-13 0 16,14-3 0-16,7-9 0 15,10-8 0-15,11-10 0 0,12-18 0 16,16-18 0-16,13-19 0 16,12-19 0-16,7-30 0 15,6-24 0-15,2-25 0 0,-2-18 0 16,-6-14 0 0,96-135 0-16,-139 118 0 15,-17-8 0-15,-21-6 0 0,-19-5 0 16,-21-5 0-16,-12-2 0 15,-29-5 0-15,-15 4 0 16,-18 3 0-16,-10 8 0 0,-9 13 0 16,-13 16 0-16,-4 16 0 15,-7 16 0-15,-5 17 0 16,-3 17 0-16,-1 15 0 16,-5 17 0-16,7 20 0 0,1 20 0 15,7 25 0-15,1 24 0 16,2 29 0-16,0 24 0 15,-5 28 0-15,0 18 0 0,6 11 0 16,5 3 0-16,15 2 0 16,10-9 0-16,18-3 0 15,12-1 0-15,15-1 0 16,25 2 0-16,0-6 0 0,21-3 0 16,15-13 0-16,12-12 0 15,13-10 0-15,13-19 0 16,1-16 0-16,12-15 0 0,9-13 0 15,10-16 0-15,20-17 0 16,17-16 0-16,15-16 0 16,16-24 0-16,9-21 0 15,-1-20 0-15,-2-17 0 0,-15-15 0 16,-13-19 0-16,-19-15 0 16,-15-12 0-16,-24-4 0 0,-22 4 0 15,-23 1 0-15,-28-1 0 16,-21 0 0-16,-29 5 0 15,-20-3 0-15,-15 2 0 16,-22 0 0-16,-15 5 0 0,-18 8 0 16,-10 12 0-16,-12 12 0 15,-13 12 0-15,-10 21 0 16,6 17 0-16,3 18 0 16,13 22 0-16,12 12 0 0,13 25 0 15,11 12 0-15,8 12 0 16,14 12 0-16,7 11 0 0,7 18 0 15,9 9 0 1,8 5 0-16,12 11 0 0,10 0 0 16,10-5 0-16,21-6 0 15,0-1 0-15,13-5 0 16,15-5 0-16,9 1 0 0,11-1 0 16,14-3 0-16,6-9 0 15,14-7 0-15,6-13 0 16,14-21 0-16,8-16 0 0,11-24 0 15,9-17 0-15,1-14 0 16,3-23 0-16,-1-15 0 16,-2-12 0-16,-9-12 0 0,-9-8 0 15,-17-19 0-15,-17-4 0 16,-19-16 0-16,-24-11 0 16,-23-8 0-16,-26 0 0 15,-23 1 0-15,-21 12 0 0,-25 11 0 16,-26 17 0-16,-23 22 0 15,-18 17 0-15,-9 27 0 16,-6 18 0-16,3 34 0 0,1 25 0 16,3 36 0-16,-1 32 0 15,0 30 0-15,3 27 0 16,5 26 0-16,6 18 0 0,19 18 0 16,21 25 0-16,22 15 0 15,28 12 0-15,35-3 0 16,30-21 0-16,33-28 0 15,35-29 0-15,21-36 0 16,23-33 0-16,19-41 0 0,17-32 0 16,19-41 0-16,20-46 0 15,17-39 0-15,13-33 0 16,-4-32 0-16,-12-22 0 0,-22-6 0 16,-24-5 0-1,-27-4 0-15,-27-1 0 0,-29 1 0 16,-27-4 0-16,-32-1 0 0,-24 1 0 15,-27 0 0-15,-26 8 0 16,-20 7 0-16,-21 13 0 0,-15 21 0 16,-14 20 0-1,-7 29 0-15,-9 19 0 0,-2 30 0 16,7 23 0-16,3 21 0 16,11 21 0-16,7 27 0 15,9 24 0-15,11 31 0 0,12 32 0 16,18 24 0-16,6 19 0 15,15 10 0-15,22-1 0 16,20-5 0-16,5-9 0 0,19-10 0 16,12-13 0-16,18-12 0 15,5-16 0-15,15-16 0 16,7-20 0-16,7-21 0 16,11-22 0-16,6-17 0 15,4-26 0-15,10-21 0 0,3-23 0 16,2-21 0-16,3-20 0 15,-1-17 0-15,-9-17 0 0,-11-11 0 16,-16-12 0-16,-22-10 0 16,-23-2 0-16,-25 0 0 15,-20-2 0-15,-23 1 0 0,-22 5 0 16,-17 7 0-16,-18 14 0 16,-21 14 0-16,-10 22 0 15,-11 20 0-15,-4 23 0 16,-4 22 0-16,0 28 0 0,-4 48 0 15,5 38 0-15,-1 36 0 16,3 33 0-16,14 20 0 16,11 17 0-16,17 11 0 0,12 10 0 15,16-2 0-15,17 8 0 16,15 2 0-16,25-14 0 16,8-15 0-16,18-21 0 15,10-26 0-15,16-22 0 16,13-25 0-16,14-26 0 0,14-23 0 15,16-23 0-15,21-35 0 0,20-32 0 16,16-32 0 0,13-31 0-16,3-23 0 0,-2-13 0 15,-14-5 0-15,-20 2 0 16,-25 0 0-16,-23-3 0 16,-28-2 0-16,-26 0 0 0,-27-2 0 15,-70-155 0 1,-21 162 0-16,-31 16-11 0,-33 15-29 15,-26 19 20-15,-10 24 7 16,-3 20 13-16,6 24-3 16,15 21-41-16,23 20-56 15,16 25-80-15,12 29-120 16,7 28-45-16,8 19-80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7:21:58.20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7361 4746 379 0,'-28'-70'245'0,"-12"-7"-90"15,-13-4-70 1,-9 0-33-16,-12-2 56 0,-5 7 11 15,-15 6 16-15,-4 13 31 16,2 20-45-16,-4 34-27 16,4 39-6-16,6 58 31 15,9 52-5-15,12 63-47 0,16 74-67 16,18 62 0-16,10 27 0 16,25 3 0-16,8-25 0 15,17-32 0-15,15-42 0 0,4-39 0 16,5-37-206-16,0-42-102 15,-8-36-49-15,-9-32 53 16,-15-41 20-16,-17-49 18 16</inkml:trace>
  <inkml:trace contextRef="#ctx0" brushRef="#br0" timeOffset="168.73">6024 7285 379 0,'-76'-86'251'16,"8"10"8"-16,6 7-90 15,13 8-34-15,16 8-34 16,33-4-34-16,17-4-23 15,36-9-20-15,40-7-10 0,38-9-10 16,27-2-1 0,21-7-52-16,7 3-89 0,1 1-62 15,-4 1-26-15,-10 2-9 16,-9-2-2-16,-18 4 65 16,-21 10-20-16</inkml:trace>
  <inkml:trace contextRef="#ctx0" brushRef="#br0" timeOffset="465.58">7751 5646 112 0,'28'-21'308'16,"-28"8"-52"-16,-16 13-53 15,-20 22-41-15,-18 18-12 0,-3 25 4 16,-3 24 18-16,-2 30 20 16,6 11-39-16,16 9-49 15,18-9-57-15,22-12-21 16,14-21-18-16,14-15-8 0,12-25 0 16,13-21-36-16,9-24-6 15,6-24-17-15,2-24-30 0,-7-21-36 16,-6-25 10-1,-10-19 35-15,-24-18 37 0,-14-6 31 16,-18-6 21-16,-14 12 45 16,-7 22 48-16,-1 21-5 15,-4 19-17-15,13 19-33 0,1 18-28 16,5 20-12-16,16 29-2 16,0 23 1-16,20 22-2 15,16 12-32-15,16-5-93 0,18-8-105 16,12-15-104-16,11-23-26 15,4-23-11-15</inkml:trace>
  <inkml:trace contextRef="#ctx0" brushRef="#br0" timeOffset="766.75">8876 5519 248 0,'11'-23'303'0,"-6"6"-81"15,-5 6-47-15,0-4-61 0,0 8-40 16,0 0-23-16,0-7-18 15,-13-1-20-15,13-11-5 16,-8-5-19-16,8-6 2 0,-12-4 7 16,-4 0 1-16,-4 8-3 15,-4 14 24-15,-9 11-1 16,-4 19 13-16,-4 30 7 0,1 32 7 16,4 34 1-16,12 24-2 15,10 14-16-15,22-3-18 16,22-11-13-16,14-22-47 0,18-19-27 15,11-28-71-15,12-34-28 16,12-28-5-16,4-33-2 0,1-28-39 16,-5-27 13-1,-7-19-53-15</inkml:trace>
  <inkml:trace contextRef="#ctx0" brushRef="#br0" timeOffset="1065.03">9603 5519 175 0,'32'-68'271'16,"-11"14"-65"-16,-9 22-29 15,-12 7-34-15,3 10-28 16,-3 2-27-16,0 4-26 0,8 2-13 15,5 3-5-15,8-6-14 16,10-4-14-16,15-11-4 16,5-12-21-16,2-7-37 0,1-14-40 15,-9-11-2-15,-9-4 18 16,-19-1 35-16,-17 8 16 16,-22 13 24-16,-13 9 18 0,-18 20 31 15,-12 19 30-15,-8 27 7 16,3 22 44-16,4 30 5 0,15 19-12 15,15 25-5-15,14 9-35 16,27-5-31-16,23-12-26 16,21-13-19-16,17-24-5 15,14-24-7-15,13-24-49 16,10-29-99-16,1-34-142 0,-3-26-85 16,-1-27 22-16,-16-22 21 15</inkml:trace>
  <inkml:trace contextRef="#ctx0" brushRef="#br0" timeOffset="1480.99">10480 3456 606 0,'-24'-109'334'0,"3"26"-109"15,5 35-117-15,4 39-29 16,12 63 96-16,0 71 114 16,16 67-58-16,12 44-231 0,13 16 0 15,8 6 0-15,11-14 0 16,5-13 0-16,0-21 0 15,45 109 0-15,-70-213 0 16,-10-33 0-16,-15-27 0 16,-3-46 0-16,1-42 0 0,-4-39 0 15,2-41 0-15,5-32 0 16,1-26 0-16,7-7 0 16,9 11 0-16,7 31 0 15,4 26 0-15,10 38 0 0,6 36 0 16,5 40 0-16,9 38 0 15,-1 29 0-15,-5 23 0 16,-6 20 0-16,-17 9 0 0,-27 12 0 16,-18 5 0-16,-32-4 0 15,-15-5 0-15,-10-17 0 16,-5-19 0-16,2-22 0 16,3-22 0-16,-4-26 0 0,4-28 0 15,1-26 0-15,7-21-313 0,10-23-117 16,8-21 59-16,14-15-20 15,17-21-149-15</inkml:trace>
  <inkml:trace contextRef="#ctx0" brushRef="#br0" timeOffset="1796.97">11771 3472 255 0,'54'-28'200'0,"-14"28"-43"15,-20 35 20-15,-20 45 13 16,0 36-4-16,-20 27-22 0,2 15-25 15,18-3-45-15,6-12-40 16,14-21-17-16,16-17-15 16,16-24-6-16,13-19-13 0,9-30 10 15,10-32-10-15,6-20-1 16,4-29 0-16,-8-33-3 16,-14-27-12-16,-19-25-2 15,-24-17-1-15,-29-11 12 0,-33 3 2 16,-21 21 26-16,-17 27-10 15,-23 34 0-15,-13 32-12 16,3 34-6-16,2 30 9 0,9 31-19 16,20 19-48-16,21 8-94 15,19-1-72-15,33-2-29 16,19-17 12-16,27-24-43 0,18-33-179 16</inkml:trace>
  <inkml:trace contextRef="#ctx0" brushRef="#br0" timeOffset="2063.98">12783 3223 318 0,'73'-85'485'16,"-57"77"-340"-16,-16 28-2 15,0 34-14-15,-13 31-14 0,2 24-7 16,11 6-32-16,0-6-39 16,19-12-13-16,10-15-13 0,8-16-2 15,48 3 6 1,-40-69-25-16,-5-12-1 15,-4-21 3-15,-3-25-5 0,-17-18-8 16,-16-18 11-16,-16-8 2 16,-17 1 11-16,-15 7 6 15,-16 8-9-15,-18 17 5 16,-7 17-10-16,-6 15-11 16,7 12-111-16,12 9-147 0,14 8-105 15,13 8-367-15</inkml:trace>
  <inkml:trace contextRef="#ctx0" brushRef="#br0" timeOffset="2313.23">13123 2088 506 0,'41'-147'414'0,"-9"13"-92"0,-4 23-51 15,-10 26-70-15,-6 32-73 16,-2 46 1-16,4 63-53 15,5 66-76-15,5 53 0 16,6 42 0-16,2 23 0 0,1 12 0 16,-1 4 0-16,1-7 0 15,4-25 0-15,-2-30 0 16,3-39 0-16,-3-36 0 0,2-43-140 16,5-47-396-16,-2-61 25 15,-1-63 87-15</inkml:trace>
  <inkml:trace contextRef="#ctx0" brushRef="#br0" timeOffset="2634.7">14037 1767 626 0,'0'-62'303'0,"-16"62"16"16,-20 74-19-16,-21 60 64 0,-22 45-229 16,-12 24-135-16,-8 0 0 15,1-10 0-15,13-31 0 16,17-36 0-16,14-32 0 15,18-29 0-15,15-25 0 0,50-76 0 32,24-42 0-32,33-22 0 0,23-11 0 15,25 9 0-15,21 25 0 16,11 28 0-16,8 29 0 16,6 20 0-16,-2 36 0 0,-8 21 0 15,-3 17 0-15,-13 7 0 16,-15 4 0-16,-14 5 0 15,-19-4 0-15,-22-6 0 16,-19-6 0-16,-15-8-225 0,-13-14-359 16,-14-16 30-16</inkml:trace>
  <inkml:trace contextRef="#ctx0" brushRef="#br0" timeOffset="2836.47">16074 2426 848 0,'-11'33'584'15,"11"-6"-271"-15,0-2-154 0,0-8-83 16,-7-6-34-16,7 3-23 16,0-14-13-16,-8 7-6 15,8-7-62-15,0 0-152 16,0 0-144-16,0 0-85 15,0-7-23-15</inkml:trace>
  <inkml:trace contextRef="#ctx0" brushRef="#br0" timeOffset="3361.56">17403 1448 862 0,'34'-77'699'15,"-23"2"-314"-15,-11 4-284 16,-15 10-101-16,-19 8 0 16,-19 8 0-16,-21 12 0 15,-14 17 0-15,-9 16 0 16,-6 25 0-16,10 35 0 16,8 59 0-16,14 48 0 0,17 32 0 15,29 12 0-15,34-6 0 16,31-23 0-16,29-27 0 15,20-34 0-15,24-34 0 0,17-38 0 16,14-41 0-16,9-36 0 16,10-43 0-16,-1-31 0 15,-2-26 0-15,-15-32 0 16,-19-15 0-16,-20 13 0 16,-30 31 0-16,-22 29 0 15,-23 29 0-15,-10 25 0 0,-12 19 0 16,-26 60 0-1,-5 36 0-15,8 14 0 16,14 8 0-16,6-7 0 16,11-9 0-16,9-16 0 0,1-12 0 15,7-16 0-15,1-29 0 16,-2-14 0-16,-4-18 0 16,-13-24 0-16,-16-25 0 15,-11-17 0-15,-23-4 0 16,-19 8 0-16,-15 9-154 15,-10 11-71-15,6 17-60 0,7 16-113 16,3 17-39-16</inkml:trace>
  <inkml:trace contextRef="#ctx0" brushRef="#br0" timeOffset="3860.76">18689 1095 574 0,'33'-5'363'0,"-7"5"-160"0,-11 0-109 16,1 17-49-16,1 20-6 16,0 27-4-16,3 24 47 15,0 15-9-15,-4-6-34 16,1-11-24-16,0-16-1 0,-5-21-1 16,-6-12-1-16,2-18 26 15,-3-19 44-15,4-16-28 16,7-36-31-16,3-34-15 15,5-21-1-15,6-10-5 0,2 4 18 16,-4 18 37-16,-7 23-24 16,-4 18-22-16,-6 18-17 15,0 21-4-15,3 15 10 16,-2 20 0-16,2 8 0 16,-6 1-2-16,-2-5 7 15,-3-5 12-15,5-6 12 16,-2-13 18-16,2 0-16 15,0-13-31-15,36-92 0 16,-2 15 0-16,5 0 0 16,2 13 0-1,1 21 0-15,-7 27 0 0,11 25 0 0,3 29 0 16,5 23 0-16,-2 21 0 16,1 17 0-1,-1 11 0-15,-7 1 0 0,-4 1 0 16,-5-14 0-16,-7-9 0 15,-6-6-380-15,-5-13-131 16,-6-9-41-16</inkml:trace>
  <inkml:trace contextRef="#ctx0" brushRef="#br0" timeOffset="4293.92">23121 1774 2008 0,'46'24'39'15,"-46"5"-39"-15,-54 20 0 0,-82 25 0 16,-87 27 0-16,-74 21 0 16,-90 21 0-16,-88 23 0 15,-62 31 0-15,-69 46 0 0,-60 51 0 16,-39 36 0-16,-38 27 0 15,-8 25 0-15,-22 41 0 16,-18 31 0-16,-26 9 0 0,-28 17 0 16,-12 21 0-16,-19 4 0 15,-1-12 0-15,-4-5 0 16,16 4 0-16,19-8 0 16,27-27 0-16,46-42 0 0,72-56 0 15,71-62 0 1,73-61 0-16,86-61 0 0,85-44 0 15,82-43 0 1,72-32 0-16,66-13 0 0,46-24 0 16,41-6 0-16,31-13 0 15,28-13 0-15,23-6-230 16,27-7-144-16,22-10-25 0,16-8-45 16</inkml:trace>
  <inkml:trace contextRef="#ctx0" brushRef="#br0" timeOffset="6830.1">13960 8646 433 0,'-24'8'209'0,"-1"53"-84"0,2 78-33 16,1 125 17-16,5 119 50 15,6 110 18-15,4 92-13 16,7 55-6-16,0 31-13 0,-9 8 28 16,1-27-70-16,-8-42-103 15,-6-40 0-15,-1-45 0 16,-3-40 0-16,4-46 0 0,2-44 0 16,2-49 0-16,7-48 0 15,-2-50 0-15,1-53 0 0,4-46-97 16,8-37-77-16,-13-35 174 15,2-24-162-15,-5-25 56 16,-1-17 53-16,-3-11 44 16,0-11 38-16,-2-6 20 15,2-7 36-15,6 0 19 0,1 0 5 16,4-1-16-16,9-4-31 16,13-6-20-16,19-7-14 15,33-10-28-15,33-9 0 0,44-17 0 16,56-15 0-16,58-21 0 15,62-22 0-15,66-18 0 0,80-12 0 16,64-9 0-16,60-5 0 16,57 2 0-16,47 3 0 15,38 12 0-15,17 13 0 16,9 19 0-16,-3 21 0 0,-27 20 0 16,-28 26 0-16,-24 19 0 15,-27 11 0-15,-31 18 0 16,-24 12 0-16,-24 4 0 0,-26 9 0 15,-39-2 0-15,-42-7 0 16,-29 9 0-16,-42-9 0 16,-45 0 0-16,-45 0 0 15,-51 0 0-15,-55 0 0 16,-44-9 0-16,-42 2 0 0,-26-10 0 16,-28-16 0-16,-18-15 0 0,-15-30 0 15,-13-36 0-15,-8-36 0 16,-17-49 0-16,-7-41 0 15,-8-40 0-15,0-39 0 16,-2-52 0-16,7-47 0 16,1-39 0-16,3-31 0 0,2-42 0 15,5-18 0-15,-1-14 0 16,3-16 0-16,-3-5 0 16,4 26 0-16,0 27 0 15,-3 30 0-15,-4 26 0 0,-5 35 0 16,-7 49 0-16,-8 48 0 15,-13 50 0-15,-12 40 0 16,-16 39 0-16,-17 30 0 16,-19 28 0-16,-22 25 0 15,-27 25 0-15,-36 19 0 16,-47 20 0-16,-59 26 0 0,-50 28 0 16,-43 19 0-16,-58 26 0 15,-58 17 0-15,-34 19 0 16,-52 17 0-16,-29 6 0 0,-22 10 0 15,-24 4 0-15,-16 16 0 16,0 16 0-16,-22 14 0 16,10 6 0-16,12 4 0 15,8 2 0-15,27-14 0 0,51-12 0 16,55-12 0 0,49-15 0-16,42-9 0 0,43-14 0 15,46-9 0-15,52-10 0 16,44-13 0-16,46-7 0 15,37-7 0-15,34-11 0 0,36-6 0 16,30-9 0-16,24-3 0 16,22-5 0-16,16-8 0 15,11 0 0-15,9 0 0 16,12 7 0 0</inkml:trace>
  <inkml:trace contextRef="#ctx0" brushRef="#br0" timeOffset="7007.65">13095 6952 2047 0,'0'12'0'0,"-13"1"0"16,2 3 0-16,-6 12 0 16,-4 17 0-16,-3 20 0 15,4 37 0-15,4 48 0 0,16 54 0 16,0 40 0-16,19 29 0 15,22 20 0-15,17 20-50 0,15 22-112 16,13 1-112-16,7-9-66 16,8-22 12-16,1-36-28 15</inkml:trace>
  <inkml:trace contextRef="#ctx0" brushRef="#br0" timeOffset="8375.6">16572 10482 541 0,'-18'7'334'0,"10"-7"-177"16,8 0-176-16,8 0-163 16,24 0-4-16,22-12-58 15</inkml:trace>
  <inkml:trace contextRef="#ctx0" brushRef="#br0" timeOffset="8535.49">19910 9777 414 0,'88'-16'185'16,"-12"-14"-151"-16,3-9-194 16</inkml:trace>
  <inkml:trace contextRef="#ctx0" brushRef="#br0" timeOffset="8690.58">22276 9017 970 0,'65'0'256'0,"-3"0"-204"15,9-11-292-15,28-8-166 16</inkml:trace>
  <inkml:trace contextRef="#ctx0" brushRef="#br0" timeOffset="8856.5">26208 8691 468 0,'48'15'72'0,"-13"-6"-185"16,-10-9-312-16</inkml:trace>
  <inkml:trace contextRef="#ctx0" brushRef="#br0" timeOffset="9144.41">19734 7636 84 0,'-39'12'99'0,"5"-2"-73"0,6-3-107 16</inkml:trace>
  <inkml:trace contextRef="#ctx0" brushRef="#br0" timeOffset="9345.08">16896 8467 1023 0,'-90'-13'188'0,"22"-7"-224"0,14-1-218 15,23 1-93-15</inkml:trace>
  <inkml:trace contextRef="#ctx0" brushRef="#br0" timeOffset="9506.7">17936 8092 464 0,'32'0'203'16,"1"-9"-128"-16,10-11-174 0,19-12-154 15</inkml:trace>
  <inkml:trace contextRef="#ctx0" brushRef="#br0" timeOffset="9667.04">20003 7352 554 0,'40'-13'367'0,"-9"0"-166"0,-1 1-135 16,2-5-203-16,22 3-114 16,14-12-79-16</inkml:trace>
  <inkml:trace contextRef="#ctx0" brushRef="#br0" timeOffset="9807.67">21671 7086 580 0,'37'0'147'16,"8"0"-87"-16,12-3-133 15,19-9-109-15</inkml:trace>
  <inkml:trace contextRef="#ctx0" brushRef="#br0" timeOffset="9972.95">24348 6720 821 0,'40'0'386'16,"-9"0"-204"-16,-1 0-208 15,5 0-244-15,7 0-124 16</inkml:trace>
  <inkml:trace contextRef="#ctx0" brushRef="#br0" timeOffset="10304.62">15958 12159 889 0,'11'-12'196'0,"7"-5"-149"0,10-4-185 16,25-7-82-1,21-13-51-15</inkml:trace>
  <inkml:trace contextRef="#ctx0" brushRef="#br0" timeOffset="10675.91">23020 10896 1130 0,'44'-8'469'16,"-15"-4"-262"-16,-6-7-411 16,10-6-306-16,12-7-27 15</inkml:trace>
  <inkml:trace contextRef="#ctx0" brushRef="#br0" timeOffset="10860.02">25736 10339 943 0,'57'12'463'0,"-12"-12"-230"15,-14 9-223-15,6-9-254 16,8 9-140-16,6-9-25 0</inkml:trace>
  <inkml:trace contextRef="#ctx0" brushRef="#br0" timeOffset="11205.22">17582 12569 662 0,'-16'0'339'16,"2"0"-156"-16,3 0-132 15,11 0-180-15,5 0-87 16,15 0-22-16,14 0-42 0</inkml:trace>
  <inkml:trace contextRef="#ctx0" brushRef="#br0" timeOffset="11569.95">21386 11332 577 0,'30'7'435'0,"-12"-7"-177"16,-4 0-155-16,2 0-190 15,5 0-141-15,10 0-43 0,14 0-33 16</inkml:trace>
  <inkml:trace contextRef="#ctx0" brushRef="#br0" timeOffset="11732.76">22719 11128 639 0,'12'12'301'16,"-3"-12"-133"-16,-1 0-142 15,-2 0-168-15,8 0-93 0,6-12-47 16,11-12-192-16</inkml:trace>
  <inkml:trace contextRef="#ctx0" brushRef="#br0" timeOffset="12207.01">19407 11984 605 0,'-71'11'465'0,"9"-11"-169"16,11 0-161-16,6 0-180 15,16 0-140-15,10 0-60 0,7 0-13 16,12 0-22-16,0 0 41 15</inkml:trace>
  <inkml:trace contextRef="#ctx0" brushRef="#br0" timeOffset="12412.17">18649 12285 490 0,'-31'-24'228'0,"-6"-2"-126"0,4-2-160 16,10-3-142-16,2-7-69 16</inkml:trace>
  <inkml:trace contextRef="#ctx0" brushRef="#br0" timeOffset="12627.4">17671 12142 314 0,'-32'17'163'0,"2"-10"-86"0,8-7-83 16,1 0-90-16,4 0-81 0</inkml:trace>
  <inkml:trace contextRef="#ctx0" brushRef="#br0" timeOffset="12803.98">17038 12317 377 0,'-20'0'215'0,"-1"0"-117"0,0 0-125 16,6-4-122-16,2-8-85 15</inkml:trace>
  <inkml:trace contextRef="#ctx0" brushRef="#br0" timeOffset="12995.26">18658 11651 2 0</inkml:trace>
  <inkml:trace contextRef="#ctx0" brushRef="#br0" timeOffset="13167.25">19514 11361 257 0,'0'0'206'15,"0"0"-104"1,0 0-68-16,8 0-72 0,6 0-90 16,1 0-65-16</inkml:trace>
  <inkml:trace contextRef="#ctx0" brushRef="#br0" timeOffset="13343.89">20724 11466 391 0,'22'0'258'0,"-6"0"-116"16,-8 0-98-16,5 0-108 0,10-7-54 15,10-14-58-15,2-8-38 16</inkml:trace>
  <inkml:trace contextRef="#ctx0" brushRef="#br0" timeOffset="13527.85">22702 10969 153 0,'86'-7'209'0,"-4"-1"-105"0,-6-5-61 15,6 1-62-15,-2-8-120 16,6-1-34-16</inkml:trace>
  <inkml:trace contextRef="#ctx0" brushRef="#br0" timeOffset="13699.07">24742 10624 595 0,'19'0'303'16,"-7"0"-130"-16,-4 0-130 0,5 0-152 15,3-11-113 1,45-35-283-16</inkml:trace>
  <inkml:trace contextRef="#ctx0" brushRef="#br0" timeOffset="13843.65">25537 10323 420 0,'16'9'229'15,"-3"-9"-75"-15,-6 0-79 0,1 0-75 16,0 7-109-16,0-7-67 15,1 0-67-15</inkml:trace>
  <inkml:trace contextRef="#ctx0" brushRef="#br0" timeOffset="20035.55">24746 3061 170 0,'-17'-4'285'0,"4"0"-70"16,1 0-89-16,12 4-68 0,0 0-33 15,9 0-5-15,10 12-14 16,15 5 2-16,10 11-7 15,12 8 1-15,14 12-2 16,3 18 0-16,1 12 1 16,-6 6-2-16,-8 7-34 15,-6-1-61-15,-10-10-77 16,-15-10-103-16</inkml:trace>
  <inkml:trace contextRef="#ctx0" brushRef="#br0" timeOffset="20234.89">25309 3109 581 0,'-8'-52'227'0,"8"16"-108"15,-12 7-62-15,12 9-31 16,0 7-15 0,-8 8-10-16,8 5-4 0,-11 18 7 15,-6 21-3-15,-9 31 5 16,-5 33-3-16,-11 22-41 15,3 17-71-15,2 1-74 16,6-13-126-16</inkml:trace>
  <inkml:trace contextRef="#ctx0" brushRef="#br0" timeOffset="20567.5">25537 3078 356 0,'21'-42'175'0,"-1"13"-91"0,5 6-41 16,4 6-22-16,2 4-14 15,6 6-2-15,7-5-5 16,8-1 6-16,2-2-3 16,-6-6-3-16,2-8 3 15,-10 1 20-15,-9 3 40 16,-5 5 19-16,-10 8-3 0,-7 4-36 15,-6 8-21-15,-3 8-16 16,0 16-6-16,0 16 3 16,-12 21 0-1,4 21 1-15,-4 17 4 0,-2 9-8 16,3 7-1-16,11 0-26 16,0-6-74-16,0-17-67 15,0-13-107-15</inkml:trace>
  <inkml:trace contextRef="#ctx0" brushRef="#br0" timeOffset="20899.78">26350 3147 344 0,'0'-66'266'0,"0"6"-100"16,11 6-84-16,9 5-41 15,6 4-2-15,-2 8-4 16,4 10-8-16,-4 10-9 15,1 9-13-15,-5 8 1 0,-4 12-3 16,1 14 2-16,-8 13 3 16,-9 18-6-16,-18 17 7 15,-6 15-9-15,-4 16 0 16,-1 6 2-16,4-2 2 16,5-6-5-16,9-18 3 0,11-12-5 15,3-16 3 1,14-16 1-16,7-9 1 0,17-11-5 15,7-21-1-15,8 0-1 16,9-21-7-16,9-7-9 16,-1-5-32-16,-5-3-42 15,-6-4-48-15,-13-3-79 0,-13 0-26 16</inkml:trace>
  <inkml:trace contextRef="#ctx0" brushRef="#br0" timeOffset="21163.88">26264 3378 101 0,'-17'-17'255'0,"1"5"-76"15,10 5-51-15,6-6-62 0,0 5-35 16,6-4-13-16,19-5-7 16,15-3-11-1,14-5 0-15,14 6-7 0,11-2-33 16,2 0-74-16,-9 1-141 16</inkml:trace>
  <inkml:trace contextRef="#ctx0" brushRef="#br0" timeOffset="21798.54">27474 3207 266 0,'-13'-3'232'16,"5"3"-82"-16,8 0-77 15,-7 0-34-15,7 0-21 0,0-5-5 16,0 0 3-16,0 5-8 15,0 0-3-15,0 0-2 16,3 0 3-16,6-4 1 16,-6 0 8-16,-3 2 31 15,0 2 30-15,0 0 11 16,0 0-21-16,0 0-21 16,0 0-23-16,0 0-11 15,0 0-3-15,-8 0-5 0,8 0-1 16,0 0-3-16,0 0-2 15,0 0 8 1,0 0-9-16,0 0 0 16,5 0-8-1,-5 0-11-15,0 0-27 16,0 0-50-16,0 0-53 0,0 0-49 16,0-6-65-16</inkml:trace>
  <inkml:trace contextRef="#ctx0" brushRef="#br0" timeOffset="22930.31">28323 2736 266 0,'0'-21'284'16,"-12"9"-46"-16,4 2-93 16,0 8-69-1,0 2-37-15,-2 0-18 0,2 0-9 16,8 0-2-16,0 0-9 15,0 0-4 1,0 0 6 0,8 0 1-1,6 0-3 1,-2 0-6-16,5 0-11 16,-3 0 2-16,3 0 11 15,-5 0-1-15,2 0-3 16,-6 0 7-16,-5 0 4 0,-3 0 4 15,0 0 9-15,0 0-1 16,0 0 6 0,-11 0 8-16,-7 0 7 15,1 0-7-15,1 0-14 0,-4 0-7 16,-3 0-11-16,-2 0 8 16,2 12-2-16,-3 4 0 15,4 13 3-15,8 7-10 16,6 9 7-16,8 7 2 15,13 2-2-15,14-1-2 16,12-5-2-16,8-3 3 16,10-4-7-16,6-9 4 15,10-11 0-15,6-10-8 16,1-11-5-16,-2-11-4 16,-5-14 13-16,-8-7-1 15,-8-13 5-15,-17-5 9 16,-12 3 17-16,-11-3-5 15,-17 5-8-15,0 9 0 16,-14 8 20-16,5 3-9 0,-4 12-21 16,4 13-7-16,9 9 4 15,-8 12 0-15,8 11-3 16,8 5 2-16,14-1-5 16,5-3-14-16,6-4 8 15,7-10-2-15,2-7 0 16,-7-12-1-16,-2 0 10 15,-9-3-1-15,-8-9 4 16,-8-4 0-16,-8-6 2 16,-20 3-14-16,-8-2-6 15,-12 0-52-15,-10 9-83 16,-10 0-31-16,0 0-62 16,5-4-28-16</inkml:trace>
  <inkml:trace contextRef="#ctx0" brushRef="#br0" timeOffset="23378.59">29216 2605 309 0,'34'-12'146'0,"-8"12"-72"16,0 0-34-16,-2 20-10 16,-4 8-8-16,5 5-4 15,-5 3-6-15,-3 2-4 16,-6-7-3-16,-2-1 0 15,-6-5-3-15,2-9 5 16,-2-9 0-16,1-7 14 16,4-7-12-16,9-19-6 15,5-14-2-15,0-13-3 0,4-8 4 16,-3 4 2 0,-2 11-2-16,-1 11-2 15,-7 9 0-15,-2 14-4 16,0 12 4-16,6 0 0 15,1 17 3-15,-2 4-5 16,4 0 2-16,4-7 3 16,0 3 6-16,-1-4 5 0,7-13 10 15,2 0 7-15,1 0-5 16,4 0-6-16,4 13-5 16,-5-1-10-1,-4 0-1-15,-2 5 2 16,-4 6-4-16,0 6-7 15,-2 7-35-15,-1 4-35 16,3 10-38-16,-6-6-104 16,-1-3 4-16</inkml:trace>
  <inkml:trace contextRef="#ctx0" brushRef="#br0" timeOffset="24011.62">31206 2926 211 0,'77'-12'198'0,"-20"8"-58"16,-17 4-47-16,-15 0-33 16,-25 0 4-16,-32 16-7 15,-53 8 4-15,-57 14-6 16,-72 14-15-16,-48 22-8 16,-52 19-6-16,-49 21-2 15,-58 12 6-15,-25 13-12 16,-20 4 6-16,-24 0-12 15,-22-6 10-15,12-11-2 0,11-12-4 16,20-16-3-16,8-20-2 16,23-21-1-16,42-29 2 15,42-28 7-15,50-28 1 16,46-38 44-16,52-32 3 16,47-40-8-16,46-42-10 15,52-23-22-15,48-16-11 16,62-23-12-16,76-13 0 0,97-22-7 15,76-12 4-15,55 0-2 16,68 28-6-16,65 34 4 16,38 43 4-16,40 46-10 15,42 52 7-15,7 52 6 16,-13 64-9-16,-10 60-1 16,-27 40 0-16,-46 25 3 15,-70 4-1-15,-77-5-4 16,-74-11 4-16,-75-24 0 15,-61-22 1-15,-62-11 10 16,-67-10 26-16,-67 2 0 16,-75-5-17-16,-67-8-8 15,-45-7 5-15,-21-10 5 16,10-8 9-16,10-6-10 16,12-6-6-16,22-3-7 15,24-9 0-15,22-5 2 16,27-1-6-16,27-10 3 15,25 0 0-15,22 0-23 16,13 0-49-16,13 0-88 16,17-10-163-16,0-6-118 15</inkml:trace>
  <inkml:trace contextRef="#ctx0" brushRef="#br0" timeOffset="25891.9">16856 10929 814 0,'-47'12'332'0,"12"-12"-150"16,13 0-119-16,22-12-59 16,26-21-2-16,44-27 6 15,52-38-10-15,59-37 0 0,76-31 0 16,68-13 4-16,40-1-2 15,28 9-1-15,22 20 4 16,15 25-1-16,2 27-4 0,-28 31 0 16,-34 32 11-16,-33 28-8 15,-40 36 12-15,-39 28 1 16,-41 30-5-16,-47 25 8 16,-51 10 0-16,-51 15 11 0,-57 5 22 15,-51 10-1-15,-53 8-20 16,-57 8-11-16,-62-4-7 15,-60 0-2-15,-60 0-2 0,-41-8-5 16,-29-9 15-16,-34-17-2 16,-26-14-5-16,-9-26 4 0,-4-32-11 15,0-33 4-15,8-39-1 16,32-46 23-16,57-33 14 16,73-36 24-16,87-38-29 0,88-35-18 15,105-34-3 1,115-27-13-16,108-20-4 0,79 6-4 15,81 27 4-15,68 27-4 16,40 28 2-16,6 38-93 16,-12 31-190-16,-19 33-121 0,-26 25-58 15</inkml:trace>
  <inkml:trace contextRef="#ctx0" brushRef="#br0" timeOffset="26960.79">20956 9179 677 0,'249'-175'284'16,"22"0"-126"-16,22 8-80 15,8 28-40-15,-4 34-20 16,-14 43 6-16,-24 46 11 16,-27 37 8-16,-29 41 53 15,-32 26 39-15,-34 25 28 0,-37 23 15 16,-53 6-58-16,-47 12-120 15,-36 9 0-15,-34-5 0 0,-27-10 0 16,-21-18 0-16,-16-24 0 16,-7-25 0-16,2-28 0 15,18-34 0-15,19-33 0 16,37-44 0-16,43-43 0 0,52-29 0 16,56-18 0-16,43-2 0 15,33 8 0-15,33 11 0 0,20 22 0 16,21 19 0-16,11 21 0 15,-3 20 0-15,-21 19 0 16,-28 18 0-16,-36 12 0 16,57 67 0-16,-135 41 0 15,-81-38 0 1,-29 10 0-16,-28 6 0 0,-28 1 0 16,-33 3 0-16,-27-1-231 15,-27-3-55-15,2-14 47 16,12-18 15-16,16-23-65 0,21-21-72 15</inkml:trace>
  <inkml:trace contextRef="#ctx0" brushRef="#br0" timeOffset="27606.12">26748 8854 344 0,'-9'10'302'0,"9"5"-33"15,0-1-86-15,0 15-29 16,0 13-35-16,12 13-21 16,0 18-13-16,-4 6-28 0,-2 2-3 15,-6 9 19-15,-18-1 33 16,-13-4 10-16,-23-3-29 15,-19-8-87-15,-12-15 0 0,-13-19 0 16,-4-17 0-16,2-28 0 16,11-28 0-16,15-27 0 15,23-22 0-15,21-20 0 0,34-7 0 16,36-5 0-16,28 8 0 16,26 12 0-16,24 17 0 0,12 24 0 15,9 29 0-15,2 24 0 16,-2 36 0-16,-10 29 0 15,-10 32 0-15,-23 34 0 16,-26 24 0-16,-32 15 0 0,-38 5 0 16,-35-11 0-16,-38-14 0 15,-34-15 0-15,-45-21 0 16,-35-25 0-16,-25-28 0 0,-3-32 0 16,17-37 0-16,28-32 0 15,26-43 0-15,40-39 0 16,30-33 0-16,34-15 0 0,27-2-203 15,26 10-165-15,24 12-15 16,23 7-17-16</inkml:trace>
  <inkml:trace contextRef="#ctx0" brushRef="#br0" timeOffset="28537.16">25594 10213 1411 0,'-13'-151'534'0,"13"-16"-432"16,13-8-102-16,25 4 0 16,30 3 0-16,25 10 0 0,26 16 0 15,10 11 0-15,17 22 0 16,4 23-77-16,4 35-69 0,-4 28-9 15,2 46 9-15,-7 33 9 16,-15 38-11-16,-12 31 2 16,-13 29 7-16,-17 21-11 15,-14 18-7-15,-16-2-63 16,-21 0-205-16</inkml:trace>
  <inkml:trace contextRef="#ctx0" brushRef="#br0" timeOffset="32333.03">24732 12753 398 0,'18'-69'179'0,"-2"-9"-85"15,-4-12-48-15,-4-4-23 16,-8-11-11-16,0-5-5 0,-16-7-7 16,-16-1 8-16,-16 3 25 15,-14 13 44-15,-11 26 47 16,-9 26 15-16,-7 34 2 0,-1 32-42 15,8 37-31-15,9 37-23 16,8 31-12-16,17 26-6 0,16 17 8 16,13 7-4-16,19-2-3 15,11-4-18-15,13-13-5 0,9-11-5 16,7-19 0-16,8-21-20 16,2-20-53-16,-2-15-95 0,-3-22-51 15,-4-16-28-15,-8-11-1 16,-9-17-15-16,-8-17 57 15</inkml:trace>
  <inkml:trace contextRef="#ctx0" brushRef="#br0" timeOffset="32813.74">24006 13286 246 0,'-48'8'279'0,"3"-8"-62"16,9 8-68-16,1-8-63 15,18 0-39-15,9 0-16 0,11-8-12 16,16-8 0-16,19-13-10 0,14-7-6 15,17-5-1-15,12-3-2 16,13-9-5-16,7-4 2 16,1 0 3-16,-5 0-8 0,-7 7 2 15,-14 6 0-15,-11 3 5 16,-11 8 2-16,-15 6 7 16,-4 4 7-16,-13 9 14 0,-5 5 39 15,-9 1 36-15,-4 8 22 16,-4 0-23-16,0 0-37 0,0 0-25 15,0 0-3-15,0 0-20 16,0 0 1-16,0 0 2 16,0 0-8-16,0 0-1 15,0 0-5-15,0 0-3 16,0 0-8-16,4 0 5 0,5 0-3 16,3 20 6-16,3 14 0 15,6 14-1-15,8 14 3 16,-1 7-5-16,5 7-1 0,2 2-2 15,2-4 3-15,0-10 0 16,0-8-4-16,-9-6 4 0,0-8 4 16,-7-12-8-16,-5-4-6 15,-5-9-2-15,-2-17-27 16,-1 0-81-16,-8-9-122 0,0-15-64 16,-8-16-16-16,-9-18-2 15</inkml:trace>
  <inkml:trace contextRef="#ctx0" brushRef="#br0" timeOffset="33312.94">24732 12034 25 0,'-8'-18'51'0,"0"6"46"0,8 3 80 16,-12 9-39-16,12 0-27 15,-8 0-34-15,8 0-20 0,0 9 1 16,0 6-3-16,0 11 0 15,0 2-9-15,8 1-13 0,4-1-13 16,1-8-9-16,4-4-8 16,7-4 2-16,3-12-5 0,2 0-2 15,-4 0 2 1,-1-7 1-16,1-10-1 0,-9-3 0 16,-4-5-5-16,-9 1 2 15,-3-4 6-15,-10-1 0 0,-15 5 1 16,-5 4-3-16,-1 3 3 15,-1 17-1-15,-5 0-3 0,3 12 0 16,6 9 2-16,1-2-4 16,-2 7 0-16,9-3-17 15,3 1-5-15,17 2-23 0,0-2-26 16,6-5-36-16,11-2-23 16,13-9-61-16,5-8-8 0</inkml:trace>
  <inkml:trace contextRef="#ctx0" brushRef="#br0" timeOffset="33786.69">25869 11976 215 0,'8'-15'183'15,"-8"5"-74"-15,0-3-38 16,0 1-28-16,-27-11 13 15,15 10-18-15,0-4 2 16,-2 5 2-16,3 1-1 0,-2 2-12 16,4 2-8-16,-1 2-5 15,-2 5-1-15,-9 0-9 16,1 12 4-16,1 8-5 16,-3 1 4-16,6 0-3 0,0-6 0 15,5 1 0-15,-3 1-3 16,6-1 3-16,8-4-4 0,-7-12 0 15,7 9-8-15,0-9 4 16,0 0 7-16,0 7-4 16,0-7-4-16,0 0 1 0,0 0 3 15,0 9-1-15,0-9-1 16,0 0 6 0,0 0-8-16,0 0 5 15,0 0-1-15,0 0 0 16,0 0-2-16,0 0-1 15,0 0-2 1,0 0 5-16,0 0-8 16,0 0 3-16,0 0-4 15,0 0-10-15,0 0-37 0,0 0-68 16,0-4-47-16,-14-5-93 16</inkml:trace>
  <inkml:trace contextRef="#ctx0" brushRef="#br0" timeOffset="34229.05">23752 12525 274 0,'-17'-21'198'0,"-1"1"-79"15,-1 3-56-15,-1 1-35 16,-1 4-15-16,5 8-8 0,-1 4 14 15,4 12 31-15,4 16 32 16,-1 29 15-16,10 28-2 16,0 32 2-16,0 25 9 0,0 24 8 15,13 13-26-15,1 8-6 16,3 1-29-16,-1-5-31 16,5-12-11-16,4-17-6 0,3-15-7 15,1-21-14-15,-1-21-54 16,0-23-112-16,-5-18-76 15,-1-15-18-15,-6-20-5 0,-7-21 20 16</inkml:trace>
  <inkml:trace contextRef="#ctx0" brushRef="#br0" timeOffset="34528.22">23146 13232 433 0,'-82'-116'261'0,"4"9"-71"16,18 14-65-1,15 11-56-15,22 9-39 0,23 3-14 16,20 8-11-16,24 15 0 16,20 9 2-16,14 26 4 0,11 24-4 15,6 26 6-15,-4 19-6 16,-4 15 2-16,-19 14-4 0,-11 8 11 16,-20 5 2-16,-14-5 18 15,-18-2 9-15,-5-2 7 16,-24-5-4-16,-9-7 1 15,-3-6-25-15,-4-10-12 0,-2-14-13 16,5-15-45-16,10-8-57 16,-3-25-53-16,6-9-37 0,5-22-12 15,7-26-20-15,12-26-11 16</inkml:trace>
  <inkml:trace contextRef="#ctx0" brushRef="#br0" timeOffset="34943.69">23633 11926 263 0,'24'-53'193'0,"0"21"-73"16,-4 20-21-16,-4 24-8 15,2 29-6-15,-1 28 19 0,-3 33 9 16,7 23-3 0,3 22-8-16,-1 7 3 0,7 6-8 15,-1-2-12-15,-1-11-18 16,1-13-17-16,2-11-16 15,-2-22-17-15,1-19-6 0,-10-22-10 16,-6-15 6-16,4-19 4 16,-5-19-10-16,-2-19-3 0,-4-20-1 15,1-21 8-15,0-16-12 16,0-13 3-16,2 0 9 0,-6 9-4 16,0 15-5-16,0 19 0 15,4 14 4-15,0 18 6 0,8 14 7 16,4 18 5-16,6 12 0 15,1 11 5-15,6 1 0 16,5-1 4-16,1 2-7 0,1-10-4 16,6-4-2-16,-7-3-9 15,-2-10-15-15,-1-1 0 0,-1-10-25 16,-13-12-96-16,-1 0-106 16,-4 0-72-16,-4-16-14 15,-4-13 5-15,5-7 47 16</inkml:trace>
  <inkml:trace contextRef="#ctx0" brushRef="#br0" timeOffset="35194.03">24724 12184 86 0,'-25'-42'239'0,"7"4"-62"0,-3 7-42 16,3-2-41-16,4 9-28 16,-3-1-13-16,5 6-14 0,12 1-17 15,-8 2-10-15,8 9-12 16,0-2-14-16,0 9-9 16,0 9-20-16,12 7-45 15,5-2-31-15,2 9-75 0,2-3-14 16</inkml:trace>
  <inkml:trace contextRef="#ctx0" brushRef="#br0" timeOffset="35576.01">25675 11918 181 0,'30'-36'286'0,"-19"4"-25"16,-11-1-65-16,-11 8-81 15,-7 9-61-15,-6 16-22 16,-4 8 8-16,-4 19 18 16,-2 19 16-16,7 11-1 0,6 8-23 15,13 4-29-15,8 1-9 16,11-4-2-16,11-10-8 0,5-7 4 16,15-9-5-1,48 29 0-15,-43-39-4 16,2 1 6-16,0 2 1 15,-8 4 0-15,22 40 9 16,-41-36 2-16,-10 46 7 16,-24-7-12-1,-10-44-31-15,-4-7-36 16,-4-8-61-16,-27-10-219 16,0-84-285-1</inkml:trace>
  <inkml:trace contextRef="#ctx0" brushRef="#br0" timeOffset="35742.56">26081 12057 239 0,'37'-23'257'15,"-9"5"-66"-15,-3 18-40 16,4 18-24-16,-1 12-28 0,0 15-22 16,-2 17-9-16,-4 2-13 15,-5 2-23-15,-5-6-17 16,1-6-4-16,10 17-66 15,-14-44-59 1,-9-11-79-16,0-16-32 0,0-9-43 16,-14-14 37-16</inkml:trace>
  <inkml:trace contextRef="#ctx0" brushRef="#br0" timeOffset="35863.24">26045 11567 452 0,'-40'-73'210'0,"-2"13"-94"16,10 15-65-16,13 13-60 15,1 7-62-15,7 9-34 16,11 9-54-16,0-3-41 16</inkml:trace>
  <inkml:trace contextRef="#ctx0" brushRef="#br0" timeOffset="36208.39">26389 11584 499 0,'29'33'174'16,"-1"11"-63"-16,1 22-52 0,1 18-16 16,1 15 9-16,-2 7 29 15,-6-4 28-15,-7-9-7 16,-3-12-17-16,0-19-21 0,-5-14-22 16,-5-15-23-16,-3-12-3 15,0-21-31-15,0-13-30 0,0-24-37 16,0-22-13-16,9-24 6 15,2-20 18-15,5-5 18 0,1-3 29 16,4 14 14-16,-5 16 11 16,-4 20 3-16,0 23 2 15,10 19 3-15,-3 19 0 0,26 40-6 16,-18-7-8 0,6-1-27-16,4-11-79 15,-1-9-49-15,1-12-49 16,-1-20-6-16</inkml:trace>
  <inkml:trace contextRef="#ctx0" brushRef="#br0" timeOffset="36707.76">27164 11320 226 0,'-14'-11'232'16,"-7"6"-75"-16,-1 12-56 0,8 26-29 16,-3 29-10-16,1 23 10 15,8 13-3-15,8-1-7 16,4-4-23-16,8-11-19 0,5-17-12 15,-3-19-5-15,3-14-4 16,4-17-10-16,-5-15-6 16,0-19-19-16,1-14-4 0,-6-16 15 15,-1-8 18-15,-10-8 0 16,0-10 5-16,0 0 4 0,0 0 8 16,-10 15 8-16,10 12 28 15,-8 11-5-15,8 7-19 16,0 19-10-16,8 19 15 0,10 25 10 15,10 28 19-15,9 41 49 16,5 36 33-16,9 28 26 16,2 22 16-16,4 7-10 15,-1 1-128-15,-2-5-42 0,-15-12 0 16,-7-12 0-16,-15-13 0 16,-14-15 0-16,-11-21 0 0,-10-20 0 15,-12-25 0-15,-5-28 0 16,-7-28 0-16,2-34 0 15,-10-28 0-15,-7-31 0 0,-3-31 0 16,-1-23 0-16,4-16 0 16,9-5 0-16,17 4 0 0,13 9 0 15,18 3 0-15,21 13 0 16,18 12 0-16,18 9-13 16,13 7-243-16,15 13-67 15,9 16-33-15,7 11 23 16,4 10-10-16</inkml:trace>
  <inkml:trace contextRef="#ctx0" brushRef="#br0" timeOffset="37023.92">29411 12859 273 0,'20'41'725'0,"-60"-18"-423"15,-33 15-131-15,-37 14-80 0,-46 19-24 16,-50 8 33-16,-54 24 23 16,-52 28-3-16,-69 30-45 15,-74 36-75-15,-62 30 0 16,-58 26 0-16,-49 15 0 0,-20 17 0 15,-18 8 0-15,1 5 0 0,22-11 0 16,35-8 0-16,37-27 0 16,46-29-346-1,-374 140-556-15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7:23:31.67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4542 6769 456 0,'-36'-163'306'0,"20"94"-217"16,4 7 18-16,0 19 22 15,1 5-15-15,11 14-35 16,-14 15-37-16,14 31-15 15,-11 34 1-15,-6 58 44 16,-12 57 4-16,-19 77-17 16,-16 65-12-16,-10 34-24 15,1 7-4-15,5-16-12 16,11-28-2-16,11-26-4 16,13-31 1-16,9-43 0 15,8-33 1-15,8-48-6 16,8-39 3-16,0-34 1 15,16-34-7-15,16-51 0 16,25-45-6-16,22-27-13 16,17-25-12-16,23-22-5 0,14-6 12 15,10-5 6 1,-2 9-1-16,-11 20-24 0,-16 20 0 16,-18 20 21-16,-17 26 5 15,-19 18 9-15,-15 18 2 16,-9 16 9-16,-11 12-4 15,-9 12 3-15,-3 16 8 16,-5 13-8-16,-8 12 13 16,0 8-9-16,3-4 1 0,6-7-2 15,7-10-2-15,5-8 9 16,10-11-5-16,14-21-5 16,12-8 10-16,12-21-12 15,9-20 2-15,2-13-10 16,-2-7 5-16,-17-4 9 15,-21 1 2-15,-23 2 14 16,-17 10 14-16,-33 10 28 0,-21 14 13 16,-14 15-33-16,-14 14-18 15,-6 14-10-15,2 14 2 16,2 8-8-16,10 7 1 16,13 2-14-16,8 1-15 15,12 6-57-15,14 4-91 16,13 3-74-16,14 2-25 15,17-10-58-15</inkml:trace>
  <inkml:trace contextRef="#ctx0" brushRef="#br0" timeOffset="614.35">6675 7673 355 0,'0'-82'241'0,"-17"21"-55"15,-15 20-78-15,-21 24-48 16,-11 17-14-16,-5 30 19 16,-1 19 1-16,10 15-12 15,11 9-31-15,19 5-10 16,30-1-7-16,14-4-3 0,10-6 3 16,12-15-4-16,9-11-7 15,5-18-2-15,-6-13 6 16,-4-10-1-16,-8-17 2 15,-4-20-6-15,-3-16 2 0,-4-7 0 16,-5-10 0-16,1 4 9 31,-3 6-3-31,32-13-3 0,-10 65-2 16,13 29 7-16,13 39 10 16,6 37-4-16,5 34 2 0,-5 28-6 15,-11 24 1-15,-10 9-4 16,-24-2-3-16,-19-9 7 15,-13-15 8-15,-9-24 20 16,-15-21 9-16,-5-26 28 16,-3-31 2-16,-2-30-16 0,-6-39-29 15,0-40-27-15,13-36-39 16,6-37-46-16,22-25-23 16,16-16-31-16,22-3-16 15,19-4-18-15,11-2 1 0,13 6-4 16,4 10 22-16,1 14 53 15,-6 21 68-15,-2 23 98 16,-13 19 35-16,-18 28-19 16,-2 19-7-16,-9 28 18 15,2 32 35-15,-6 24-1 0,4 27-31 16,1 18-18-16,4 9-33 16,-1 4-18-16,1 3-14 15,3-3-34-15,-7-12-120 0,-6-12-103 16,-6-16-74-16</inkml:trace>
  <inkml:trace contextRef="#ctx0" brushRef="#br0" timeOffset="791.23">7293 7216 619 0,'-42'-69'464'16,"31"53"-412"-16,11 16-53 15,0 28-8-15,11 17-40 16,14 12-44-16,15 4-57 16,20-3-19-16,19-11-58 0,11-6 15 15</inkml:trace>
  <inkml:trace contextRef="#ctx0" brushRef="#br0" timeOffset="1030.58">8608 7041 340 0,'20'-48'230'0,"-20"12"-14"16,-11 7-46-16,-18 16-34 16,-16 13-9-16,-17 28 34 0,-6 29 32 15,-5 26 26-15,4 25-40 16,16 19-103-16,25 142-76 16,52-134 0-16,25-14 0 15,24-8 0-15,15-17 0 16,19-19-30-16,10-16-139 0,21-21 14 15,20-31-67-15,26-30-79 16,31-31-17-16,25-38-28 16</inkml:trace>
  <inkml:trace contextRef="#ctx0" brushRef="#br0" timeOffset="2082.94">12515 5698 1068 0,'0'-118'450'0,"-26"17"-183"16,-21 19-158-16,-18 22-128 16,-17 22-10-16,-24 26 11 0,-11 12 10 15,-2 33 6-15,10 29 2 16,11 26 2-16,16 35 5 16,26 23-1-16,20 12 0 15,20 2-3-15,16-18-6 0,25-20-4 16,23-21 7-16,17-27-3 15,12-29-2-15,9-25 3 0,-5-23-4 16,-1-30 4-16,-5-24 1 16,-11-21 3-16,-15-23-5 15,-9-17 7-15,-15-8-5 0,-8 0 3 16,-6 12 16-16,-4 19 9 16,-2 22-12-16,-2 25-15 0,11 27 0 15,14 33 39-15,17 42 6 16,24 38 3-16,12 44-15 15,4 30-28-15,5 22-5 16,-10 14 0-16,-6 14 0 0,-21 8 0 16,-16 8 0-16,-23-4 0 15,-14-21 0-15,-23-27 0 0,-14-25 0 16,-7-32 0-16,-10-35 0 16,-11-30 0-16,-8-38 0 0,1-36-37 15,2-41-58-15,13-40 7 16,26-39-1-16,31-19 11 15,23-15-11-15,34-22 0 0,33-11 6 16,26-21 20-16,28-11 12 16,9-18 20-16,13 4 17 15,10 13 12-15,-9 25-2 16,-18 33 16-16,-21 38 13 0,-32 35 7 16,-26 26 2-16,-26 32 5 15,-20 21-4-15,-24 40 26 0,-24 38 31 16,-20 50 23-16,-13 48 14 15,3 29-14-15,-27 217-22 16,61-201-78-16,20-17-7 16,11-23-7-16,19-29 0 15,11-27-1-15,10-30-3 16,11-29-34-16,4-27-5 0,3-35-34 16,-1-35-32-16,-7-36 15 15,-8-41 3-15,-12-41 19 0,-22-29 35 16,-19-19 21-16,-15 7 32 15,-14 28 65-15,-7 38 61 0,3 36-25 16,4 36-59-16,6 42-29 16,6 44-1-16,8 53 31 15,15 53-21-15,14 38-39 0,23 17 0 16,27 6 0-16,20-10 0 16,15-24 0-16,13-26 0 0,4-35 0 15,3-39 0-15,0-41-13 16,-2-41-127-16,-9-43-52 15,-13-55-28-15,-11-45 10 16,-21-35-15-16,-21-38 26 0,-19-32 64 16,-24-25 70-16,-18-7 81 15,-16 20 100-15,-11 44 56 0,-10 50 43 16,6 53-3 0,5 43-89-16,5 51-51 0,14 60 6 15,7 73 65-15,13 60-24 0,13 55-53 16,15 31-27-16,12 21-28 15,10 2-28-15,7-2-70 16,3-17-63-16,111 278-493 16</inkml:trace>
  <inkml:trace contextRef="#ctx0" brushRef="#br0" timeOffset="2428.31">15218 4851 1311 0,'33'-13'55'0,"66"68"3"31,74-11-31-15,-63-31-23-16,11-13-7 0,371-143-165 31,-300-20 74-15,-128 57 56-16,-20-7 9 15,-36-129 39-15,-44 141 59 16,-24 24 30-16,-119 32 83 16,70 82-66-16,2 44 39 15,10 38-6-15,20 27-20 16,24 17-114-16,28 7-15 0,33-10 0 16,32-10 0-16,31-20 0 15,22-20 0-15,26-20 0 16,26-24 0-16,21-34 0 15,21-36 0-15,15-32-187 0,13-30-97 16,5-29-58-16,0-31 28 16,-4-32 45-16,-18-38 2 0,-19-40 80 15</inkml:trace>
  <inkml:trace contextRef="#ctx0" brushRef="#br0" timeOffset="2680.15">18496 3256 498 0,'-30'-164'382'15,"-41"44"-50"-15,-35 34-84 16,-20 41-20-16,-4 33 3 0,11 24-103 15,23 25-128-15,31 20 0 0,45 24 0 16,48 38 0-16,57 31 0 16,48 28 0-16,39 19 0 15,29 4 0-15,11 4 0 16,0-2 0-16,-11-4 0 0,-32 5 0 16,-36 7 0-16,-48 18 0 15,-48 15 0-15,-49 12 0 16,-49 1 0-16,-61-5-179 0,-65-7-194 15,-64-5 34-15,-54 0 102 16,-40-3 92-16,-40-6 46 0,-42-7 6 16,-19-7-42-16,-18-18-31 15,-6-13 42-15,-2-15-32 0</inkml:trace>
  <inkml:trace contextRef="#ctx0" brushRef="#br0" timeOffset="3456.98">5404 12559 387 0,'-101'58'291'0,"11"-8"-110"15,18-8-95-15,14-10-47 0,18-12-19 16,15-4-15 0,25-16 10-16,19-8 62 0,43-25 37 15,60-44 9-15,78-57-13 16,80-66-28-16,77-57-32 16,81-39-31-16,87-47-4 15,59-47-9-15,77-36 1 0,66-18 1 16,81-29-7-16,49-24 5 15,49-4-9-15,24 14 3 16,15 19 12-16,-7 15 24 0,-19 25 24 16,-31 38 0-16,-49 44-12 15,-65 48-28-15,-58 46-1 0,-67 41-9 16,-77 31-9 0,-74 30 0-16,-71 27-1 0,-68 21 5 15,-68 25 6-15,-62 16-9 16,-59 15 25-16,-44 16 69 0,-41 4-96 15,-28 10 0-15,-20 8 0 16,-17 0 0-16,-12 8 0 0,-21 0 0 31,1 0 0-31,-3 0 0 16,2 0 0-16,1 0 0 0,4 0 0 16,-1 0 0-1,12 0 0 1,3 0 0-1,-3 0 0-15,5 0 0 16,-3 0 0-16,-1 0 0 16,0 0 0-16</inkml:trace>
  <inkml:trace contextRef="#ctx0" brushRef="#br0" timeOffset="4459.14">21984 4525 2047 0,'-22'-31'0'16,"-9"-35"0"-16,-17-32 0 0,-25-35 0 15,-17-42 0-15,-24-33 0 16,-25-20 0-16,-22-24 0 16,-26-21 0-16,-20-24 0 0,-16-20 0 15,-14-2 0-15,11 23 0 16,9 31 0-16,16 37 0 15,6 33 0-15,11 27 0 16,2 36 0-16,-9 24 0 16,-12 35 0-16,-21 29 0 0,-13 27 0 15,-26 34 0-15,-20 27 0 16,-50 38 0-16,-58 40 0 16,-38 53 0-1,-58 44 0-15,-69 39 0 0,-42 16 0 16,-45 17 0-16,-34 10 0 15,-9 12 0-15,-9 12 0 0,2 1 0 16,14-8 0-16,4-21-7 16,6-17-77-16,27-14 11 15,22-11 4-15,10-1 21 0,22-10 0 16,39-4 0-16,29-7 4 16,25-19 16-16,21-14 14 15,33-17 9-15,48-20 7 16,44-16-8-16,44-25 12 15,42-21-8-15,-164 54 5 16,261-102-6 0,32-13 11-16,33-11-8 15,22-8 4-15,23-9-2 16,16 1-4-16,11-13 1 16,13 0 1-1,4 0 2-15,-1 0-2 16,13 0 1-16,-12 0 1 15,3 0-5-15,-2 0 1 16,-6 8 0-16,6-8 5 16,-2 0 3-16,1 0-9 15,0 0-3-15,4 0 6 16,8 0 3-16,-9 0-8 16,9 0 7-16,0 0-5 15,0 0-6 1,0 12 3-16,6 4 3 15,5 16-1 1,4 25 1-16,15 45 1 0,7 53 4 16,14 53 3-16,14 48-3 15,14 46 4-15,9 54-3 16,14 56-2-16,8 27-3 16,8 5 0-16,-5 0 2 15,1-19-2 1,5-40-1-16,107 251-3 15,-116-388 2-15,-5-45 8 16,-7-35-5-16,-8-31-1 16,-13-21 4-16,-9-28-5 0,-6-15 1 15,35 34 4 1,-61-71 0-16,-8-6-1 16,-7-7-3-16,-5-6-3 15,-4-6 9-15,4 1-5 16,-8-3 4-1,6-9-4-15,1 0-4 16,18 0 1-16,24-16 1 0,36-30 9 16,46-46-9-16,43-60-14 15,61-64-58-15,53-52-103 16,41-30-82-16,22-10-33 16</inkml:trace>
  <inkml:trace contextRef="#ctx0" brushRef="#br0" timeOffset="6292.74">15506 12402 410 0,'-84'45'252'0,"3"-8"-87"16,17-5-69-16,5-7-54 15,15-7-20-15,13-12-7 0,10-6-1 16,12 0 5-16,9-12-4 16,25-16-8-16,23-25-2 0,34-33 16 15,34-32-8-15,44-28 6 16,39-22-9-16,27-2-8 15,19 7 3-15,-1 5-5 16,-9 15 4-16,-21 19-6 0,-23 24 3 16,-25 23 0-16,-36 24-3 15,-32 20-2-15,-29 26 1 16,-35 31 6-16,-34 33 2 16,-29 40 0-16,-28 41 1 0,-19 33 0 15,-20 21 14-15,-8 10 23 0,-7-2-6 16,4-12-6-16,5-22-1 15,20-30-19-15,20-32 2 0,31-26-2 16,31-21-5 0,20-20-5-16,25-13-1 0,23-7 0 15,17-17-3-15,16 0 7 16,10 0-4-16,-2-4-2 0,5-1 5 16,-4 3-3-16,-8 2 0 15,-9-6-3-15,-8 2 4 0,-9-3-4 16,-11-2 6-16,-11 5 1 15,-14 0-4-15,8-8 25 16,-30 5 9-16,-10-9-21 16,-8-14-4-16,0-11-5 15,-21-12-4-15,-7-16 9 0,-12-16-6 16,-10-17 0-16,-12-24-7 16,-1-17 6-16,-7-16-6 15,-3 0 2-15,4 5-1 16,1 7 3-16,3 20-2 0,8 23-16 15,9 18-18-15,6 25-42 16,10 17-24-16,7 11-45 0,9 12-40 16,16 13 7-16,0 8-36 15</inkml:trace>
  <inkml:trace contextRef="#ctx0" brushRef="#br0" timeOffset="6772.45">18654 10221 499 0,'60'-85'290'16,"-20"11"-52"-16,-15 25-97 0,-8 32-71 15,3 123 26 1,-11 22-12-16,2 26-10 0,11 13-29 16,10-4-20-16,15-17-14 15,15-24 1-15,12-24-6 16,2-29-5-16,1-24-3 0,-4-25 2 15,-3-20-9-15,-10-25-6 16,-6-15-14-16,-10-21 9 16,-8-13 5-16,-12-2 14 15,-3 2 6-15,-4 10-7 0,-1 10 3 16,-4 13-1-16,4 25 2 16,5 16 16-16,-2 28 6 0,6 22-4 15,4 15-9-15,-1 12-6 16,-8 9-4-16,-7 11 1 0,-13 7 4 15,-16 16-4-15,-21 6-3 16,-16-1 3-16,-12-10-2 0,-12-13 0 16,-11-17 0-16,-23-23 0 15,-14-32 5-15,-22-30-4 0,-15-23 1 16,-10-25 9-16,2-35-9 16,3-14-2-16,14-12 1 15,9-5-9-15,29 0-6 16,21 9-30-16,20 6-30 0,27 13-69 15,21 14-91-15,26 11-53 16,26 12-50-16</inkml:trace>
  <inkml:trace contextRef="#ctx0" brushRef="#br0" timeOffset="6951.97">19480 12981 758 0,'66'118'307'0,"-8"-16"-136"0,-4-13-95 16,-9-11-43-16,-10-21-29 16,-5-13-4-16,-7-12-5 0,-6-15-37 15,-5-17-72-15,-12-12-59 16,0-22-33-16,-21-18 15 0,-7-21-29 16,-14-25 25-16</inkml:trace>
  <inkml:trace contextRef="#ctx0" brushRef="#br0" timeOffset="7321.98">17769 11357 242 0,'-151'0'350'15,"103"0"-277"-15,19-13-44 16,29-11-19-16,29-20-8 16,32-18 2-16,44-24-2 15,47-23-1-15,33-27 2 16,31-18 1-16,15-12 4 0,3-9 2 16,-2 6-4-16,-9 4 10 15,-14 18 1-15,-23 21 9 16,-22 24 1-16,-36 21-1 0,-29 20 11 15,-28 16 12-15,-17 14-1 16,-13 5-20-16,-17 6-15 0,-8 8-9 16,-16 3-19-16,0 4-26 15,-11 5-27-15,-7 0-48 16,-6 22-39-16,-7 11-70 16</inkml:trace>
  <inkml:trace contextRef="#ctx0" brushRef="#br0" timeOffset="8152.9">17968 14819 462 0,'-97'74'224'15,"11"-12"-83"-15,21-5-71 0,25-5-37 16,26 2-6-16,39-6 27 15,37-2 35-15,39-14 4 16,41-11-19-16,40-21-21 0,43-14-24 16,21-25-15-16,31-26-2 15,28-42-15-15,27-34 6 0,15-39 0 16,1-32-6-16,2-27 3 16,-5-17 7-16,-3-18-7 15,-10-23 0-15,-14-28 5 16,-24-34 1-16,-21-16 5 0,-31-19-10 15,-33-29 1-15,-34-30 5 16,-39-11-4-16,-33-4 6 0,-43 3-6 16,-34 2 4-16,-42 7-6 15,-41 33-2-15,-41 40 3 16,-36 34 0-16,-47 34-1 16,-28 38 1-16,-36 33 0 0,-19 37-5 15,-19 41 4-15,-27 36 2 16,-38 44-5-16,-34 45-11 15,-25 41 3-15,-18 53 4 0,-26 40 2 16,-16 42-8-16,0 31-1 16,7 46-7-16,-2 49-11 0,-14 40 9 15,15 25 4-15,22 7 14 16,21 13-3-16,16 29 6 16,7 36 3-16,18 29-2 0,25 35 8 15,34 51-10-15,41 23 8 16,46 6 4-16,45 14 8 0,47 2 8 15,50-23-9-15,48-27 0 16,41-37 9-16,41-40 0 16,43-57 3-16,60-61 9 15,58-69-12-15,62-75-10 16,49-70-4-16,49-81-9 0,51-72-6 16,42-61 6-16,24-41-7 15,12-30-2-15,13-20-18 16,-4-1-44-16,-34 7-42 0,-34 15-36 15,-47 18-38-15,-40 18-11 16,-40 18-11-16,-42 18-52 0</inkml:trace>
  <inkml:trace contextRef="#ctx0" brushRef="#br0" timeOffset="10084.76">26720 9317 518 0,'-17'13'270'16,"0"-6"-112"-16,-3 9-77 0,-5 5-44 15,-4 11-19-15,-5 6-6 16,-8-2 9-16,3 0 10 0,-12 1 3 16,2-4-12-16,2-8-6 15,1-6 7-15,10-5-7 16,2-14-2-16,11-14-1 15,7-18-10-15,16-17-2 0,13-20 0 16,13-17-3-16,25-11-3 16,14-1 4-16,8 4-3 15,9 8 0-15,-3 17 5 0,-2 21-3 16,1 25 4-16,-6 23-7 16,-2 19 6-16,-13 25 8 0,-13 26-8 15,-15 20 3-15,-24 24-4 16,-26 16 4-16,-20 16 3 15,-24 8-7-15,-19 5 0 16,-15-4 0-16,-6-8 2 0,-5-12 1 16,5-26 1-16,10-19 4 15,24-21 2-15,14-21 13 16,15-15-1-16,22-24-10 0,20-22-7 16,20-19-9-16,22-17 1 15,20-4 7-15,12 1-2 0,16 7 0 16,12 16-2-16,8 17 1 15,4 12 0-15,-2 20 7 16,-1 14 0-16,-6 0-7 0,-7 7 5 16,-8 4-6-16,-16-4 0 15,-14-4-49-15,-12-8-65 16,-12-10-73-16,-11-2-35 16,-4-17-26-16,-13 0-23 0</inkml:trace>
  <inkml:trace contextRef="#ctx0" brushRef="#br0" timeOffset="10385.94">27528 9183 602 0,'-22'-46'281'16,"2"18"-131"-16,0 21-76 16,3 7-36-16,6 19-24 15,11 2-2-15,0-5 2 16,8-3-8-16,12-5 1 0,9-8-5 15,10 0-8-15,7-4-2 16,-2-9 0-16,-4-7-7 16,-6-4 1-16,-11-2 2 0,-6-2-7 15,-6 4 4-15,-11 1 1 16,0 5 3-16,-19 14 7 0,-10 4 4 16,-8 11-5-16,-3 12 1 15,4-4 2-15,3 1-25 16,9-2-51-16,8-2-48 0,16-4-17 15,0-12-40-15,8 0-38 16</inkml:trace>
  <inkml:trace contextRef="#ctx0" brushRef="#br0" timeOffset="10715.71">28489 8617 545 0,'32'-33'240'0,"-7"5"-83"0,-5 8-73 16,-8 4-41-16,2 4-12 16,-6 3 8-16,-5 2 2 15,5 7-3-15,0 12 28 16,9 20 52-16,4 20 11 16,7 30-7-16,4 24-34 0,1 16-35 15,3 13-19-15,4 3-15 16,0-1-9-16,2-6-7 15,-2-9-5-15,-4-16 3 0,-3-12-4 16,-6-17-2-16,-2-15-14 16,-7-18-30-1,9 12-146-15,-18-39 40 16,-6-6-31-16,-3-11-27 16,0-34-254-16,-12 0 215 15</inkml:trace>
  <inkml:trace contextRef="#ctx0" brushRef="#br0" timeOffset="11314.18">30110 8202 488 0,'-46'-175'204'0,"-14"4"-90"0,-18 13-65 15,-12 6-33-15,-14 22-10 16,-22 11 2-16,-20 19-5 15,-33 14 9-15,-33 16-6 16,-308 10 14-16,229 72-7 16,-17 36 8-16,-23 46 7 15,-5 56 13-15,-1 62 23 16,21 57 17-16,28 48 5 16,35 54-12-16,41 54-27 0,48 26-12 15,45 5-15-15,54-12-14 16,65-33 1-16,52-50-2 0,64-47 0 15,61-59 6-15,55-50-5 16,43-59-2-16,35-57-8 16,27-55 7-16,22-60-3 15,25-55 11-15,1-40 4 16,-6-43 1-16,-14-35 9 0,-20-48 4 16,-29-47-16-16,-33-48-6 15,-42-25 0-15,-53-20-4 16,-63-11 2-16,-60-4-47 15,-130-356-168-15,-49 436 57 16,-37 45-32-16,-34 41-13 16,-31 45 33-16,-23 32-9 15,-26 32-6-15,-7 30 36 0</inkml:trace>
  <inkml:trace contextRef="#ctx0" brushRef="#br0" timeOffset="11630.33">25841 4907 515 0,'-20'-71'194'16,"3"14"-91"-16,6 15-45 15,2 10-29-15,9 11-13 0,-6 9-10 16,6 8-5-16,0 17 9 16,0 19 20-16,0 24 2 15,10 26-5-15,3 32-3 16,7 30-5-16,9 22-12 16,7 12-3-16,6 3 1 0,2-7-9 15,3-11-14-15,4-16-58 16,-7-30-63-16,0-22-48 0,-7-31-77 15</inkml:trace>
  <inkml:trace contextRef="#ctx0" brushRef="#br0" timeOffset="11894.62">26666 4876 587 0,'-11'-27'237'0,"-3"4"-120"16,14 7-61-16,-7 5-29 0,7 3-13 16,0 4-4-16,0-1-10 15,0 5-6 1,0 0 9-16,0 0-5 16,0 0-1-1,0 0-4-15,0 0 5 16,0 0-5-16,0 0-3 0,0 0-17 15,0 0-35 1,0 0-47-16,0-3-61 0,0-7-113 16</inkml:trace>
  <inkml:trace contextRef="#ctx0" brushRef="#br0" timeOffset="12379.75">27313 4568 326 0,'31'0'155'16,"-5"7"-76"-16,-12 0-41 16,-2-7-18-16,-4 9-5 15,-3-9 9-15,-5 0 27 0,0 0 12 16,0 0 12-16,0 0-5 16,0 0-8-16,0-9-20 15,0-10-10-15,0-10-12 0,8-4-13 16,5-2-5-16,6-3-3 15,6 6-1-15,7 11 0 16,1 9 0-16,-1 12-5 16,5 19 6-16,0 24 1 0,-6 17-6 15,-6 23 6-15,-8 17-1 16,-17 23 2-16,-20 19-1 16,-20 22 4-16,-17 14 2 15,-13 0-7-15,-3-13 5 0,2-36 4 16,16-26 12-16,14-31 8 15,17-18-2-15,11-22-9 16,13-17-10-16,29-17 2 0,24-24-1 16,114-55-4-1,-59 29 3-15,19-5-1 16,17 3-3-16,5 6-7 16,-1 2 3-16,-4 7-17 0,-17 5-29 15,-23 6-47-15,50-37-239 16,-98 16 63-1</inkml:trace>
  <inkml:trace contextRef="#ctx0" brushRef="#br0" timeOffset="12828.78">28088 3194 327 0,'-167'-68'155'15,"-13"23"-81"-15,-27 28-40 16,-39 31-16-16,-39 34-9 16,-20 42 4-16,-4 28 10 15,12 27 3-15,23 27 4 0,25 20-5 16,26 19-1-16,31 25-3 16,39 20-5-16,44 41-9 15,43 26 5-15,54 10 0 0,49-8 2 16,48-16 4-16,37-24-5 15,31-16 4-15,36-25-15 16,34-20 6-16,40-32-1 0,29-42-1 16,21-51-8-16,15-54 4 15,17-62-1-15,19-53-2 16,4-47 3-16,-6-47 0 16,-12-51 0-16,-18-71-5 15,-19-59-11-15,-19-37 5 0,-44-29 5 16,-48-22 10-16,-60 1 18 15,-61 26 15-15,-64 43-5 16,-61 59-6-16,-49 55-24 16,-41 54-50-16,-47 49-22 15,-37 51-54-15,-37 48 47 16,-18 37 1-16,-4 40-86 16,10 30-74-16</inkml:trace>
  <inkml:trace contextRef="#ctx0" brushRef="#br0" timeOffset="13461.08">25188 14544 556 0,'-29'-33'339'16,"6"13"-115"-16,2 8-110 0,4 12-60 15,10 40-26-15,7 25-1 16,11 33 15-16,10 25 23 15,10 15-11-15,8 12-25 0,1 5-12 16,3 5-10-16,8-6-12 16,-4-11-45-16,-1-14-59 15,-2-23-59-15,-9-20-34 0,-5-22-6 16,-9-26 28-16,-10-38-30 16,-11-21 18-16</inkml:trace>
  <inkml:trace contextRef="#ctx0" brushRef="#br0" timeOffset="13744.33">25172 14939 237 0,'-49'-111'318'0,"4"19"-57"16,8 18-84-16,8 13-84 15,18 4-47-15,22 0-24 16,32 4 1-16,22 8 7 0,23 17-9 16,18 28-9-16,8 28-9 15,8 34 0-15,-5 26-3 0,-11 26-3 16,-18 21-1-16,-21 8 9 15,-28 7-3-15,-21 1 10 16,-18 0 4-16,-31-9-3 0,-11-8 3 16,-12-12-2-16,-8-20-7 15,2-16 2-15,3-22-9 0,1-19-14 16,6-16-19 0,10-17-17-16,11-20-27 0,10-20-19 15,10-22-28-15,15-19-25 16,11-17-4-16,17-6-41 0,6 2-13 15</inkml:trace>
  <inkml:trace contextRef="#ctx0" brushRef="#br0" timeOffset="14376.93">26276 14108 259 0,'0'-37'297'0,"0"9"-66"15,14 11-37 1,0 50-162-16,6 24 4 16,9 28 14-16,-1 22 35 15,6 15 9-15,2 4-14 0,1 5-9 16,-4-1-12-16,-2-8-11 15,-4-17-14-15,3-12-2 16,-5-18-16-16,2-19-8 0,3-15 2 16,-1-13 0-16,2-14-8 15,6-14-2-15,7-21 6 0,5-15-25 16,8-10-13-16,8-12-13 16,0 1-32-16,48-57-176 15,-63 66 78-15,-10 3-34 16,-6 0 0-16,-3 1-20 15,-5-5 31-15</inkml:trace>
  <inkml:trace contextRef="#ctx0" brushRef="#br0" timeOffset="14760.29">28002 13311 482 0,'-33'-41'282'15,"-11"18"-66"-15,-8 23-94 16,-10 19-49-16,0 26 1 16,5 19 34-16,6 14 45 0,11 12-24 15,6-1-58-15,18-7-36 16,16-9-16-16,8-11-13 16,21-18-5-16,15-16-25 0,16-16-23 15,14-12 7-15,16 0 13 16,10 0-1-16,3 0 2 15,-6 17 14-15,-12 7 5 0,-11 9 4 16,-12 11 4-16,-19 5-2 16,-18 8 2-16,-25 4 7 15,-17 1 0-15,-18-2-1 0,-16-3-1 16,-4-8 1 0,-10-8-3-16,5-4-14 0,-2-10-20 15,8-6-42-15,15-13-60 16,4-8-54-16,13-8-33 15,9-15-10-15,13-23-30 0,10-15 33 16</inkml:trace>
  <inkml:trace contextRef="#ctx0" brushRef="#br0" timeOffset="15177.18">29049 13050 112 0,'3'-46'141'0,"-3"11"-19"16,-8 7-55-16,-1 3-24 0,-5 9-12 16,6 4 0-16,8 3 8 15,-12 2 10-15,4-4 2 16,8 9-5-16,-9 2 2 0,9 0-5 16,0 0 2-16,0 0-4 15,0 0-3-15,0 0 9 16,0-5-2-16,0 1 13 0,0 1 4 15,0-2 10-15,0 5-17 16,3 0-11-16,3 0-16 16,-3 0-14-16,6 8 14 15,-1 18 27-15,9 14 8 16,2 20 2-16,6 18-11 0,4 15 0 16,-1 7-19-16,1 4 8 15,-1-2-2-15,-4-4 0 16,0-8 0-16,-2-9-22 0,-4-12-6 15,-1-11-8-15,-4-14-12 16,-5-8-61-16,-4-8-86 16,-1-11-92-16,2-9-64 0,-5-8-13 15,0-20 3-15</inkml:trace>
  <inkml:trace contextRef="#ctx0" brushRef="#br0" timeOffset="15524.45">29001 12891 357 0,'-36'-44'342'0,"3"7"-57"15,6 4-126-15,5 9-82 0,11 0-44 16,11-1-18-16,19 5-6 16,13 8-4-16,23 12 6 15,19 28 6-15,22 22 3 0,6 22-13 16,2 22 3-16,-1 16-5 15,-13 8 5-15,-11 4 14 16,-14 4 33-16,-20 4 17 16,-16-3-11-16,-21-4-9 15,-20-7-6-15,-17-5-6 16,-15-10-8-16,-10-11-17 0,-8-12-8 16,-2-14-11-16,4-11-20 15,3-16-30-15,4-13-39 16,12-12-51-16,5-12-25 0,7-7-13 15,13-10-6 1,4-11-9-16,12-4-29 0,4-2-19 16</inkml:trace>
  <inkml:trace contextRef="#ctx0" brushRef="#br0" timeOffset="17959.82">25804 17080 416 0,'-26'11'307'16,"0"-11"-13"-16,10 0-102 15,2 0-89-15,14 0-36 0,0-8-5 16,22-16 12-16,13-8 4 16,20-16-33-16,14-10-16 15,16-8-11-15,11-6 1 16,11-2 8-16,-7 6-6 0,-2 1-8 15,-12 15-7-15,-13 7 5 16,-17 9-10-16,-14 9-2 16,-11 4-16-16,-10 12-14 0,-13 6-36 15,-8 5-51-15,-8 0-33 16,-4 0-43-16,0 12-34 0,4-12-21 16,8 9-28-16,0-9-172 15</inkml:trace>
  <inkml:trace contextRef="#ctx0" brushRef="#br0" timeOffset="18353.02">27348 16197 496 0,'0'-6'348'0,"-12"-1"-77"16,-2-1-112-16,14-4-80 15,0 0-37-15,0 0-12 0,0-9 2 16,18-3-8-16,12-5-12 16,9-6-8-16,10-6-3 0,13-2 10 15,-2 8-11-15,1 1-3 16,-4 6 5-16,-9 9 0 16,-8 2-4-16,-7 5 3 15,-9 3-3-15,-2 6 13 16,-2 3 56-16,-20 0-29 15,0 0-12-15,0 0-12 16,-9 0-5-16,-2 7-7 16,-2-7 3-16,4 9-54 15,9-9-42-15,0 8-43 16,0-8-50-16,0 8-32 16,0-8 3-16,0 9 7 15,0-9-22-15,9 0-129 16</inkml:trace>
  <inkml:trace contextRef="#ctx0" brushRef="#br0" timeOffset="19035.4">28424 15493 98 0,'-23'0'272'0,"-1"8"-57"16,-2-8 0-16,-2 0-72 16,0 0-49-16,-1 7-31 15,4-7 2-15,10 0-4 16,2 0-23-16,13 0-11 0,17-12-20 16,11-8-1-16,17-8-14 15,15-5-13-15,5-7-29 16,4 2-30-16,-3 2-27 0,-10 7-19 15,-7 1 5 1,-9 7 13-16,-10 5 0 0,-7 3-40 16,-6 1-30-16</inkml:trace>
  <inkml:trace contextRef="#ctx0" brushRef="#br0" timeOffset="19851.25">29590 14906 540 0,'0'-13'275'15,"-12"6"-110"-15,-5-3-89 0,-3 8-58 16,-4-3-10 0,0 1 17-16,-1 4 35 0,5 0 24 15,8-3-16-15,4-2-27 16,8-3-17-16,0-4-12 15,11-6-3-15,10-1 3 0,4-5-4 16,11-3 4-16,4-3 11 16,5 2 26-16,3-1 27 15,-3 4 29-15,-4 0 5 16,-3 6 1-16,-11 6-21 0,-5 1-44 16,-13 0-46-16,4 5 0 15,-4 7 0-15,-1 0 0 16,-5-5 0-1,2 5 0-15,3-5 0 16,5 3 0-16,6-9 0 16,9 4 0-16,10-9 0 0,10-5 0 15,9-10 0-15,7-14 0 16,15-17 0-16,5-14 0 16,10-23 0-16,3-11 0 0,1-20 0 15,-7-12 0-15,-15-13 0 16,-19-8 0-16,-24-7 0 15,-25-10 0-15,-24-5 0 16,-30-8 0-16,-27 0 0 0,-37 6 0 16,-36 10 0-1,-25 12 0-15,-23 28 0 0,-25 27 0 16,-38 41 0-16,-36 45 0 16,-39 43-20-16,-30 47-23 15,-27 43 8-15,-30 46 5 16,-27 40-4-16,-12 38 9 0,-10 33 12 15,-3 46 3-15,4 46 31 0,12 41 14 16,29 34-3-16,36 25 1 16,36 19 9-16,38-5-8 0,44-25-21 15,41-27-13-15,44-41 0 16,43-50 0-16,53-43 0 16,49-44 0-16,58-41 0 15,58-42 0-15,51-37 0 0,55-37 0 16,47-40 0-16,58-45 0 15,51-23 0-15,47-39 0 16,30-28 0-16,39-20 0 0,22-20 0 16,10-20 0-16,-2-19 0 15,-3-13 0-15,-7-18 0 16,-25-19 0-16,-34-18 0 16,-35-19-50-16,-45-13-133 15,-44-3-137-15,-46 0-99 0,-44-1-16 16</inkml:trace>
  <inkml:trace contextRef="#ctx0" brushRef="#br0" timeOffset="23012.45">25936 16824 231 0,'-16'12'630'16,"8"-5"-409"-1,8-7-108-15,0 0-42 0,16-7 1 16,19-17 39-16,26-22 27 16,33-27 23-16,27-33-16 15,26-32-43-15,24-34-50 0,11-18-52 16,9-19 0-16,-5-10 0 15,139-250 0-15,-199 229 0 16,-29-3 0 0,-35-2 0-16,-39 1 0 15,-34 4 0-15,-122-220 0 16,14 244 0-16,-31 21 0 0,-33 24 0 16,-27 32 0-16,-27 46 0 15,-10 48 0-15,-12 45 0 16,-287 195 0-16,263-7 0 15,6 64 0-15,18 57 0 16,32 42 0-16,46 23 0 0,56 13 0 16,57-5 0-16,52-11 0 15,48-30 0-15,41-34 0 0,31-48 0 16,40-47 0-16,23-44 0 16,23-51 0-16,22-48 0 15,14-48 0-15,18-50 0 16,12-36 0-16,251-151 0 15,-279 91 0-15,-24 1 0 16,-35 8 0-16,-27 9 0 16,-27 14 0-16,-27 11 0 0,-20 13 0 15,14-20 0 1,-60 61 0-16,-10 6 0 16,-12 11 0-16,0 2-45 15,0 9-101-15,-17 0-26 0,5 13 0 16,-4-1-14-16,-1 5-7 15,-2 3-21-15,-7 0-8 0,3-1-38 16</inkml:trace>
  <inkml:trace contextRef="#ctx0" brushRef="#br0" timeOffset="24295.12">11808 10738 393 0,'-130'41'163'16,"11"-13"-63"-16,15-7-31 15,11-5 4-15,15-16 77 0,12 0-7 16,17-16-21-16,17-17-40 16,32-29-37-16,21-43-19 15,44-62-11-15,65-56-12 0,73-34 1 16,60-16 2 0,37-4 0-16,13-7-6 0,16-1-5 15,13 11-6-15,-17 26-23 16,-37 37-4-16,-44 44 22 15,-45 36 0-15,-49 38-21 16,-44 28-28-16,-38 28-28 0,-27 33-62 16,-37 32-28-16,-36 34-46 15</inkml:trace>
  <inkml:trace contextRef="#ctx0" brushRef="#br0" timeOffset="24627.36">12116 10066 566 0,'-215'176'155'16,"37"-34"-55"-16,36-32-45 0,35-33-16 16,34-24 1-16,38-29 18 15,35-28 22-15,48-44-3 16,69-59-22-16,78-67-12 0,65-55-8 16,42-24 3-16,35-15-11 15,36 0-8-15,12 7-11 16,-19 21-4-16,-42 32-1 15,-51 38-3-15,-58 39 0 16,-53 34 1-16,-44 28 1 0,-33 19 5 16,-28 14-3-16,-16 12 0 15,-21 11-4-15,-8 5 1 16,-12 8 0-16,0 0-4 16,0 0-19-16,0 0-74 0,0 0-53 15,0 16-22-15,6 9 2 16,5 7-13-16,6 4-92 15</inkml:trace>
  <inkml:trace contextRef="#ctx0" brushRef="#br0" timeOffset="25754.25">28156 15337 504 0,'-37'0'325'0,"6"0"-34"15,2 9-111-15,8 3-79 16,21 0-42-16,8 5 11 15,26-6-1-15,26-11 9 16,41-23-10-16,43-30-13 0,37-41-19 16,31-41-13-16,19-32-8 15,21-33-7-15,-1-23-2 16,-7-22 3-16,-24-12 0 0,-25-11-7 16,-33-16 1-16,-32-18 2 15,-40-11-8-15,-46-1 4 16,-44 12-1-16,-66 31 1 15,-55 34 14-15,-41 50 5 16,-36 49 4-16,-43 49 3 16,-35 52-16-16,-45 49-2 0,-29 54 4 15,-10 60 0-15,-6 64-13 16,1 67 0-16,11 51 0 0,33 56 0 16,41 51 0-16,60 24 0 15,67 6 0-15,71-32 0 16,82-38 0-16,65-53 0 0,66-57 0 15,55-65 0-15,45-65 0 16,41-70 0-16,45-65 0 16,27-58 0-16,7-39 0 15,-6-34 0-15,-21-16 0 16,-27-3 0-16,-36 3 0 0,-38 14 0 16,-36 19 0-16,-40 23 0 15,-43 22 0-15,-31 16 0 16,-32 17 0-16,-28 14 0 15,-26 15 0-15,-16 7 0 0,-11 0 0 16,-10 12 0-16,-2 0 0 16,-1 5 0-16,5-1 0 15,8-4 0-15,6 0 0 0,11-3 0 16,1-9 0 0,11 8 0-16,-3-8 0 0</inkml:trace>
  <inkml:trace contextRef="#ctx0" brushRef="#br0" timeOffset="25924.17">29849 14499 2047 0,'9'8'0'0,"-1"-8"0"0,4 12 0 15,-3-12 0-15,2 7 0 16,2-7 0-16,-6 11 0 16,1-11 0-16,0 0 0 0,-3 0 0 15,-2 7 0-15,3-7-48 16,-6 12-94-16,4-12-51 15,-4 9-28-15,0-2-10 16,0-7 23-16,3 12 19 16,2-12 29-16,-5 9-12 15,0-9-12-15,0 0 38 0</inkml:trace>
  <inkml:trace contextRef="#ctx0" brushRef="#br0" timeOffset="61334.23">30519 12195 412 0,'-36'-9'276'16,"4"-1"-44"-16,7-7-21 0,14-8-9 16,14-12-33-16,22-15-34 15,23-14-20-15,34-20 4 16,31-6 15-16,29-6-92 16,16 4-42-16,9 8 0 15,-1 9 0-15,1 8 0 16,-8 8 0-16,-18 8 0 15,-19 9 0-15,-21 10 0 0,-27 6 0 16,-20 9 0-16,-18 7 0 16,-13-2 0-16,-9 10 0 15,-28 4 0 1,-9 0-413-16,-19 13-74 16,-9-2 55-16</inkml:trace>
  <inkml:trace contextRef="#ctx0" brushRef="#br0" timeOffset="61767.27">31006 11235 630 0,'-39'-24'215'0,"4"-2"-67"0,10 10-47 15,-6 8-22-15,0 16 16 16,-18 19 5-16,-21 28 27 15,-15 21-17-15,0 23-28 16,9 11-26-16,14 0-25 16,30-8 1-16,32-14-5 15,35-10-10-15,35-16-12 16,23-19-3-16,18-5-3 16,10-5 4-16,4 3-5 15,-1 4 2-15,-7 10 14 0,-11-2 18 16,-18-3 2-16,-15-5-5 15,-16-7-2 1,-16-9 27-16,-17-12-54 0,-19-15 0 16,-18-22 0-16,-19-18 0 15,-13-28 0-15,-6-15 0 16,-8-19 0-16,-1-19 0 16,-1-3 0-16,4 3 0 15,5 19 0-15,2 23 0 16,10 22 0-16,3 18-301 15,4 22-104-15,5 20 8 0,-6 16-19 16</inkml:trace>
  <inkml:trace contextRef="#ctx0" brushRef="#br0" timeOffset="63215.18">24336 1529 397 0,'-25'-68'153'15,"8"3"-39"-15,9 8-2 0,8 3-36 16,0 11 3-16,5 1 12 15,2 11-5-15,2 1-12 16,-1 10-29-16,0 12-25 16,5 8-9-1,2 20 0-15,2 34 1 16,7 34-2-16,0 38-1 0,-4 21 0 16,1 12-7-16,-5-4 5 15,0-12-4-15,1-23-1 16,-6-22 1-16,-2-20-10 15,0-20 9-15,-1-18 5 16,0-16 18-16,1-9 39 16,-3-15 42-16,5 0 4 15,20-10-49-15,17-15-27 16,20-8-12-16,22-3-14 16,17-1 8-16,6 1-13 15,4 3-7-15,5 3 4 16,-4 15 0-16,-2 2 2 15,-8 13-4-15,-18 0 2 0,-17 0 2 16,-21 0-2-16,-16 0 12 16,-11 0 6-16,-13-4 29 15,-3-3 42-15,-9-14-28 16,-14-20-29-16,-1-19-19 16,-7-22-13-16,-1-16 0 15,-3-19 0-15,2-10 0 16,1 1 0-16,-3 10 0 15,8 4 0-15,-3 12 0 16,4 9 0-16,1 19 0 16,0 6 0-16,0 12 0 15,-1 9 0-15,5 14 0 16,-5 4 0-16,1 8 0 16,-7 3-14-16,-11 8-11 15,-10 8 7-15,-25 17-2 16,-33 7-1-16,-32 8 1 15,-24 5 16-15,-16 3-7 16,-1-4 11-16,13-2-3 16,18-6 1-16,31-4 8 15,25-3-11-15,22-9-2 16,22 0 0-16,15-12 5 16,9 0-5-16,12 9-1 15,8-9-1-15,3 0 7 16,11 0 2-16,-3 0 5 15,1 0-12-15,-3 0-4 16,-1 0-10-16,0 0-5 16,-5 0-20-16,3 0-10 15,-6 0-24-15,3 0-23 16,0 0-22-16,5 0-44 16,1 0-65-16,0 0-50 15</inkml:trace>
  <inkml:trace contextRef="#ctx0" brushRef="#br0" timeOffset="64063.91">24247 1014 38 0,'0'-18'103'0,"-9"3"74"15,9 3-68-15,-9-5-36 16,9 1-24-16,-11-1 3 16,11 5-3-16,0 5-12 15,0-2-14-15,-9 9-20 16,9 0-4-16,0 16 7 15,9 5-3-15,2 8-2 16,1 10 0-16,5 19 5 16,3 15-6-16,0 25 3 15,2 19-1-15,-2 23-53 16,-6-2-121-16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7:24:03.15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10679 6147 557 0,'0'7'238'16,"-8"1"-122"-16,8 5-64 16,0-1-26-16,0-4-9 15,3-8-8-15,6 0 8 16,-1 0 6-16,4 0 10 15,5-17-1-15,-1-11-11 0,4-13-8 16,-4-16-5-16,-7-12 5 16,-9-13-2-16,-22-2 7 15,-14-2-10-15,-24 12-3 0,-37 23-4 16,-46 29 6-16,-36 50-2 16,-24 54-3-16,-12 52 11 15,0 46 39-15,4 35 18 16,19 26-13-16,30 39-14 15,35 30-16-15,48 0-11 16,45-22 1-16,60-40 1 0,47-51 24 16,45-47-16-16,44-48-13 15,49-50-6-15,33-40-1 16,10-32-6-16,-5-24 0 0,-23-18-48 16,-29-12-35-16,-40-6-63 15,-30-5-94-15,-39 4-76 16,-34-1-62-16</inkml:trace>
  <inkml:trace contextRef="#ctx0" brushRef="#br0" timeOffset="266.63">12059 5515 665 0,'37'-64'236'0,"-17"43"-122"16,-20 70-57-16,-11 80 9 16,-22 71 75-16,-13 49 12 15,3 31-4-15,4 41-58 16,16 30-35-16,11 8-33 0,21-17-11 16,23-29-7-16,17-40-32 15,14-49-67-15,11-46-104 16,-1-43-54-16,-3-42-24 0,-10-43-50 15</inkml:trace>
  <inkml:trace contextRef="#ctx0" brushRef="#br0" timeOffset="516.25">11650 6187 424 0,'-34'-183'250'0,"34"7"-127"16,42 22-59-16,38 24-32 15,43 28-12-15,18 34-13 16,14 31 1-16,-6 37-1 16,-13 64-2-16,-32 54 15 0,-34 54-3 15,-47 44-5-15,-43 18-6 16,-40 12-5-16,-35-6 1 16,-9-12 3-16,-10-21-2 0,9-20-5 15,4-20-3-15,5-25-32 16,21-31-72-16,17-37-47 15,30-51-75-15</inkml:trace>
  <inkml:trace contextRef="#ctx0" brushRef="#br0" timeOffset="818.31">13152 5453 774 0,'49'-85'264'0,"-13"42"-138"0,-9 55-56 16,-5 81 1-16,-11 83 73 15,3 51 23-15,10 30-53 16,12 2-52-16,24-10-30 16,27-25-14-16,21-37-7 0,24-53 1 15,13-56 10-15,13-50-6 16,5-52-8-16,-10-49-5 16,-11-38-3-16,-20-35-2 0,-24-37 1 15,-30-33-16-15,-25-28 6 16,-24 0 8-16,-16 8-3 15,-3 29-4-15,-11 31 12 0,0 34-7 16,-2 35-57-16,1 30-109 16,0 28-114-16,12 28-40 15,-12 21-2-15,12 26-362 0</inkml:trace>
  <inkml:trace contextRef="#ctx0" brushRef="#br0" timeOffset="1397.77">16880 3928 373 0,'-41'-277'177'0,"-37"-13"-82"0,-43-2-45 15,-50-10-25-15,-49 5-7 16,-52 19-15-16,-76 43-3 15,-90 52-4-15,-71 73 6 16,-79 82-1-16,-54 86-2 16,-32 75 1-16,-45 58-1 15,9 45 5-15,19 66-2 16,18 60 1-16,34 45 5 16,62 37 17-16,55 69 17 15,49 54 6-15,57 23 1 16,65 40-18-16,92 9-10 0,87-13-5 15,97 9 1-15,83-8 2 16,68-28 1-16,63-42 4 16,60-43-9-16,72-54-5 15,63-70-2-15,42-72 2 16,40-87 29-16,50-89 41 16,54-92 28-16,48-100 10 0,71-83-20 15,42-78-37-15,63-95-28 16,36-94-1-16,20-58 19 15,8-77-3-15,-33-71-14 0,-40-58-5 16,-56-59-13-16,-83-9-6 16,-89-10 3-16,-100 5 1 15,-99 45-10-15,-102 56 1 16,-104 59-6-16,-117 52-17 0,-120 56-14 16,-83 74-15-1,-62 79-43-15,-57 76-66 16,-37 72-110-16,-20 74-106 15,12 73-85-15</inkml:trace>
  <inkml:trace contextRef="#ctx0" brushRef="#br0" timeOffset="1964.61">23099 5759 396 0,'-22'-68'279'16,"1"11"-62"-16,4 7-103 16,11 14-58-16,6 12-29 0,-8 7-7 15,8 13-10 1,-9 16-6-16,9 38 40 0,-13 47 62 15,-4 46-12-15,-1 30-36 16,-12 27-26-16,1 9-18 16,-2 2-7-16,-3-8-40 0,1-15-91 15,1-22-64-15,4-31-35 16,5-29-5-16,-8-37-52 0</inkml:trace>
  <inkml:trace contextRef="#ctx0" brushRef="#br0" timeOffset="2149.59">22642 6073 539 0,'24'-176'149'16,"7"38"-69"-16,9 32-39 15,2 37-18-15,12 29 1 16,3 28 1-16,-1 28 13 0,10 32 17 16,-1 30-15-16,-4 24-15 15,-5 15-16-15,-7 13 1 16,-5 1-34-16,-8-4-49 0,-6-10-54 15,-10-12-46-15,-8-14-85 16</inkml:trace>
  <inkml:trace contextRef="#ctx0" brushRef="#br0" timeOffset="2299.16">22999 6895 320 0,'-47'-17'279'0,"4"-6"-109"15,20-3-88-15,23-2-44 16,7-8-16-16,26-9-9 15,18-9-11-15,23-6-8 0,16-9-51 16,9-8-63-16,-3-13-67 16,2-12-80-16</inkml:trace>
  <inkml:trace contextRef="#ctx0" brushRef="#br0" timeOffset="2614.37">23941 5389 536 0,'0'-61'261'0,"0"15"-98"16,0 15-79-16,0 6-43 15,0 17-20-15,0 16 1 0,0 29 38 16,0 37 10-16,5 31-8 16,10 21-24-16,13 4-16 15,9-7-15-15,3-18 5 0,7-15-12 16,-3-21 2-16,-8-21-2 16,-11-10-5-16,-9-19-13 15,-9-10-25-15,-19-9-28 0,-16-16 20 16,-16-5 23-16,-13 0 17 15,-3 6 8-15,6 7 5 16,14 8-7-16,7 0 6 0,13 13-4 16,12 6 3-1,8 6 0-15,19-1-1 0,23 0-47 16,10-3-64-16,13-21-53 16,11-9-26-16,3-19-53 15,-3-20-159-15</inkml:trace>
  <inkml:trace contextRef="#ctx0" brushRef="#br0" timeOffset="3077.83">24677 5397 402 0,'19'-105'267'0,"-7"19"-44"16,-4 20-94-16,-3 23-67 15,-5 13-28-15,0 22-18 16,0 25 19-16,0 23 14 16,3 22-10-16,11 23-16 15,1 17-6-15,10 8-6 0,3-5-2 16,1-7-2-16,-1-20-15 15,-4-22-6-15,-6-15-21 16,-7-16 3-16,-11-25-43 0,-16-9 8 16,-13-15 23-16,-16-13 22 15,-8-3 14-15,-4 3 38 16,9 9-4-16,8 7-17 0,11 13 0 16,12 8-2-1,9 24 5-15,8 9-2 0,25 4 9 16,18 0-5-16,23-14-7 15,15-10-5-15,17-13-11 16,3-20-29-16,2-17-18 0,-1-21-18 16,-11-15 19-16,-9-8 28 15,-14-4 13-15,-17 4 17 16,-20 3 29-16,-10 9 39 0,-21 11 12 16,-38-11 17-1,7 62-70-15,-9 14 3 16,-1 27-1-16,0 24-1 15,4 14-13-15,12 16-5 0,14 7-9 16,11-2-4-16,16-3-3 16,12-9-73-16,10-12-90 15,7-19-80-15,3-31-84 16</inkml:trace>
  <inkml:trace contextRef="#ctx0" brushRef="#br0" timeOffset="3378.32">25940 5137 438 0,'11'-40'269'16,"-8"6"-125"-16,-3 21-72 16,0 13-24-16,0 21 32 0,0 17 27 15,0 7-20-15,0 7-14 16,0 1-28-16,0-13-21 16,0-7-2-16,0-12 33 15,0-21 59-15,0 0 5 16,0-25-46-16,9-21-42 0,8-18-9 15,8-17-12-15,11-6-8 16,7 11 12-16,3 14-5 16,-5 14-12-16,-4 15 5 0,-3 17-2 15,0 8 9-15,-3 8-6 16,-1 15 4-16,-3 6-5 16,-2 8 5-16,1 4-13 0,-6 7-45 15,-9 8-140 1,-11 6-157-16,-15 11-121 0</inkml:trace>
  <inkml:trace contextRef="#ctx0" brushRef="#br0" timeOffset="4426.6">24298 9098 809 0,'-51'-53'271'0,"-8"14"-125"16,-1 24-77-16,-5 15-20 16,-4 28 23-16,7 17 20 0,11 17-17 15,4 16-30-15,20 10-13 16,19 7-13-16,16-2-13 16,19-3 1-16,28-16-3 0,17-15-4 15,21-21-11 1,18-23-36-16,10-23-70 0,12-25-38 15,3-19-41-15,-6-22 18 16,-12-7 42-16,-21-8 60 16,-19 0 40-16,-22 7 34 0,-21 9 43 15,-18 16 28-15,-17 15-2 16,-23 27 3-16,-19 15 25 0,-14 31 35 16,-1 26-6-16,3 23-24 15,18 16-29-15,15 6-23 16,21-4-18-16,26-9-7 0,17-16-10 15,22-24-8-15,16-33-21 16,5-27-53-16,9-30-42 16,-12-20-32-16,-4-20 15 15,-23-10 53-15,-19-2 39 0,-21-1 33 16,-16 4 23-16,-25 14 8 16,-11 18-12-16,-9 19-4 15,1 13-8-15,3 18-19 0,4 8-33 16,9 0-56-16,13 16-30 15,15 2-2-15,9-6-9 0,8-12-11 16,13 0 20-16,138-25 472 47,-134 25-97-31,-3 13-40-16,16 51 33 31,10-19-172-16,-20-29-48-15,118-28-41 32,-121-9-3-32,0-7-4 0,-6-8-2 15,-11-10 16-15,-5 6 18 16,-9-1 0-16,-3 9 8 16,0 8 1-16,0 7-3 0,0 8-2 15,9 18 9-15,-4 15-2 16,6 13-3-16,6 7 0 15,2 5-39-15,7-3-84 16,0-5-67-16,4-13-32 0,-3-12-10 16,3-16 24-16</inkml:trace>
  <inkml:trace contextRef="#ctx0" brushRef="#br0" timeOffset="4875.09">26282 8779 201 0,'42'-178'451'15,"-29"104"-275"-15,-4 21-63 16,-2 13-42-16,-2 24-6 0,-2 16 17 15,-3 33 13-15,3 20-32 16,2 8-18-16,4 8-15 16,2-5-20-16,3-11-2 15,18 20 0-15,-16-56-2 16,4-17-2-16,0-12-18 16,5-21-2-16,3-15 0 15,-2-9 5-15,-3-5 8 0,1 6 8 16,-3 10 1-16,-4 13 1 15,-3 20 12-15,11 13 18 0,1 23-19 16,5 9-9-16,6 5 5 16,48 24-88-1,-40-45-26-15,0-16-50 0,3-28-9 16,1-26 25 0,-2-27 41-16,4-29 35 0,-7-20 24 15,-3-20 16-15,-9-10 14 16,-10 2 32-16,-14 11 40 15,-8 17 58-15,0 24 33 0,-14 24 8 16,3 21-44-16,-2 20-58 16,-3 28-21-16,-17 87 63 15,17 12-78-15,8 27-15 16,8 23-7-16,0 11-33 16,0-2-132-16,0-5-128 0,3-19-68 15,-3-19-15-15</inkml:trace>
  <inkml:trace contextRef="#ctx0" brushRef="#br0" timeOffset="5157.85">27150 8011 423 0,'0'-69'220'0,"0"12"-84"16,0 15-63-16,11 14-21 16,9 9 26-16,14 6-16 0,10-4-28 15,19-3-13-15,11-4-18 16,4 0-14-16,-1-5-32 15,-12-4-11-15,-8-4-6 0,-12 0 6 16,-14 5 32 0,-14 8 19-16,-9 7 20 0,-8 12 3 15,-20 18 19-15,-4 24 42 16,0 16 21-16,-1 18 15 16,5 0-9-16,12 2-37 15,8-3-29-15,8-9-24 0,12-11-14 16,9-15-98-16,2-10-105 15,2-25-95-15,4-16-91 16</inkml:trace>
  <inkml:trace contextRef="#ctx0" brushRef="#br0" timeOffset="5441.12">28193 7334 256 0,'20'-61'301'0,"-3"16"-107"15,-6 21-90-15,1 24 20 16,-4 29 46-16,0 28 34 0,0 17-7 15,2 16-45-15,-2 2-67 16,0-9-36-16,-5-19-24 16,2-14-2-16,-5-22 11 0,0-28-17 15,0-37-9-15,12-32-2 16,7-30-6 0,19-11 4-16,6 1-6 0,5 7 12 15,8 12 29-15,-4 18-4 0,0 15-23 16,-8 12-12-1,-5 16 0-15,-5 17 0 0,3 12 0 16,-9 24-112-16,-14 17-226 16,-10 20-127-16,-19 28-53 15</inkml:trace>
  <inkml:trace contextRef="#ctx0" brushRef="#br0" timeOffset="6506.11">25273 12218 626 0,'-37'-47'504'0,"3"10"-165"15,-5 25-179-15,7 37-71 16,3 32-34-16,10 24 19 0,10 20 11 15,9 14-27-15,12 1-29 16,8-4-16-16,5-10-2 16,-2-17-10-16,-1-20 2 0,-5-20-3 15,-8-21 0-15,-9-48-25 16,-14-38-15-16,-2-41 4 16,7-34 16-16,9-43 0 15,0-30 3-15,13-15 9 16,7 14 14-16,8 28 32 15,5 35 4-15,-1 40-18 0,0 38-1 16,2 42 10-16,-2 40-33 16,-2 49 0-16,-13 41 0 15,0 32 0-15,-8 20 0 16,-1 6 0-16,-4-10 0 0,9-20 0 16,1-28 0-16,8-25 0 0,3-34 0 15,10-28 0-15,16-41 0 16,4-31-90-16,10-27-64 15,9-27 38-15,-6-15 21 0,-3-4 26 16,-5 13 34-16,-9 18 19 16,-12 22 11-16,-10 20 14 15,-13 19 3-15,-4 24 26 16,-12 26 43-16,0 20 17 0,-8 16-6 16,-1 14-4-16,9 3-11 15,0-4-17-15,9-8-35 16,7-9-25-16,13-14 0 0,15-18 0 15,8-17-109-15,13-27-69 16,11-22-37-16,-3-22 14 0,-7-20 46 16,-4-4 67-16,-9-6 47 15,-8 12 50-15,-7 21 56 16,-14 17 27-16,-9 18 7 16,-4 26 54-16,3 24 10 0,-2 16-25 15,-4 15-36-15,4 0-16 16,4 2-24-16,5-4-44 15,12-8-18-15,6-17 0 0,7-16 0 16,8-12 0-16,1-20 0 16,2-14 0-16,3-14 0 15,-1-5 0-15,-7 0 0 16,0 3 0-16,-3 5 0 0,0 5 0 16,3 7 0-16,5 4 0 0,3 1 0 15,5 2 0-15,9 2 0 16,2-2 0-16,11 3 0 15,7-6 0-15,10-3 0 16,7-9 0-16,10-5 0 16,4-4 0-16,-1 2 0 0,-8 0 0 15,-6 3 0-15,-17 12 0 16,-16 4 0-16,-15 13 0 16,-22 11 0-16,-15 5 0 15,-14 12 0-15,-11 20-398 0,-28 12-164 16,-20 18 50-16</inkml:trace>
  <inkml:trace contextRef="#ctx0" brushRef="#br0" timeOffset="7737.51">26394 13538 792 0,'-103'-49'424'0,"-6"21"-136"16,3 36-107-16,10 53 31 15,14 53-62-15,18 45-150 0,23 32 0 16,27 12 0-16,31 1 0 16,25-12 0-16,18-17 0 15,18-17 0-15,11-20 0 0,0-24 0 16,-9-16 0-16,-10-16 0 15,-16-18-280-15,-23-18-42 16,-23-8 38-16,-27-15 45 0,-26-15 69 16,-24-11 81-1,-13-19 80-15,-8-1 63 0,6-10 48 16,12-3 11-16,13-5-2 16,20-1-18-16,19-6-19 0,20-9-33 15,32-9-17-15,30-7-15 16,28-8-1-16,22-9-6 15,16-4-4-15,11 4-1 0,-4 2-19 16,-10 3 7 0,-15 7 10-16,-24 4-5 0,-22 5 13 15,-22 13 35-15,-14 7 46 0,-17 7 89 16,-7 14 46 0,-4 21-14-16,-12 23-108 0,-4 32-97 15,4 25 0-15,4 22 0 16,8 2 0-16,8 0 0 15,17-6 0-15,7-14 0 0,12-16 0 16,5-13 0-16,5-20 0 16,-2-28 0-16,5-19 0 15,-3-31 0-15,-5-25 0 16,-7-24 0-16,-8-19 0 0,-11-8 0 16,-7 2 0-16,-7 16 0 15,0 22 0-15,-9 22 0 16,3 18 0-16,-3 30 0 0,5 48 0 15,3 14 0 1,9 11 0-16,3 0 0 16,3-5 0-16,11-4 0 15,2-10 0-15,4-14 0 0,9-12 0 16,4-20 0-16,3-24-276 16,1-21-36-16,3-16 114 15,-6-9 101-15,-13 4 81 0,-9 10 67 16,-10 11 70-16,-11 11 63 15,-5 13 32-15,-1 10-36 16,0 7-77-16,-5 12-59 16,4 12-44-16,4 7 0 0,4 6 0 15,2 5-12 1,-5-6-131-16,5-3-89 0,-2-6-62 16,-4-2-15-16,1-13 38 15,-9-16 46-15,0-17 78 16,-9-8 108-16,-8-4 128 15,-1 0 29-15,-7 0 15 0,-1 4 4 16,7 10 23-16,2 6 27 16,6 9-5-16,11 7-46 15,0 9-59-15,0 12-42 16,11 13-89-16,6 3-164 16,7 1-149-16,6-1-61 15</inkml:trace>
  <inkml:trace contextRef="#ctx0" brushRef="#br0" timeOffset="7853.96">29114 14024 870 0,'20'0'221'0,"-12"-5"-219"0,-8 0-163 16,0-2-62-1,-8-6-66-15</inkml:trace>
  <inkml:trace contextRef="#ctx0" brushRef="#br0" timeOffset="8935.96">29952 14093 1090 0,'-10'15'687'0,"10"-7"-417"15,0-12-270-15,18-20 0 16,15-29 0-16,16-20 0 16,15-25 0-16,16-16 0 15,10-12 0-15,3-26 0 16,1-21 0-16,-9-40 0 0,-12-42 0 15,-16-51 0-15,-17-33 0 16,-24-25 0-16,-16-37 0 16,-31-30 0-16,-23-13 0 15,-25-4 0-15,-25-16 0 0,-16-21 0 16,-15-2 0 0,-3 10 0-16,4 19 0 15,-4 8 0-15,3 23 0 0,2 29 0 16,-9 36 0-16,-4 36 0 15,-4 37 0-15,-9 27 0 16,-16 27 0-16,-8 19 0 16,-2 12 0-16,-7 17 0 0,-7 13 0 15,-17 15 0-15,-15 16 0 16,-24 13 0 0,-25 16 0-16,-12 16 0 0,4 17 0 15,2 15 0-15,6 19 0 16,-5 13 0-16,-6 18 0 15,-11 28 0-15,-3 26 0 16,16 19 0-16,9 19 0 0,14 18 0 16,21 3 0-16,19 8 0 15,16 7 0-15,6 10 0 16,4 15 0-16,-10 22 0 0,-2 17 0 16,1 14 0-16,4 26 0 15,7 28 0-15,7 18 0 16,-3 10 0-16,2 0 0 0,-6 6 0 15,1 2 0-15,5 26 0 16,10 23 0-16,23 12 0 16,22 11 0-16,30-3 0 15,23 22 0-15,21 28 0 16,25 12 0-16,24 0 0 0,24-3 0 16,28 10 0-16,33 18 0 15,33 0 0-15,27-13 0 0,30-4 0 16,16 0 0-16,20-3 0 15,12-10 0-15,16-19 0 16,14-24 0-16,17-18 0 0,15-7 0 16,6-11 0-16,2-18 0 15,-1-17 0-15,-5-20 0 16,1-19 0-16,10-20 0 16,13-21 0-16,13-14 0 0,14-5 0 15,-2-22 0-15,5-21 0 16,5-24 0-16,4-36 0 15,6-38 0-15,1-42 0 0,-4-52 0 16,4-44 0-16,4-48 0 16,3-53 0-16,0-45 0 15,-21-45 0-15,-12-36 0 16,-21-22 0-16,-6-10 0 0,-11-1 0 16,-17 4 0-16,-16 11 0 15,-16 18 0-15,-18 33 0 16,-16 35 0-16,-21 46 0 15,-23 37 0-15,-33 31 0 16,-24 30 0-16,-23 15 0 16,-35 16-397-16,-31 6-83 0,-32 3 6 15</inkml:trace>
  <inkml:trace contextRef="#ctx0" brushRef="#br0" timeOffset="9585.02">21050 10486 316 0,'-168'60'222'0,"-1"-6"-51"15,7-6-56-15,24-10-33 0,36-14 1 16,53-24-26-16,67-33-13 15,73-44 4-15,89-58 3 16,72-60 7-16,96-47-9 16,96-25-11-16,59-21-8 15,57-23-1-15,33-22 23 0,7-15 39 16,2 16 55 0,568-259 219-16,-647 339-365 15,-52 32 0-15,-57 36 0 0,-66 40 0 16,-66 32 0-16,-67 36 0 15,-60 20 0-15,-50 17 0 16,-45 24 0-16,-39 15 0 16,-37 29-235-16,-45 28-93 15,-41 27-64-15,-37 30 9 16,-42 33-325-16</inkml:trace>
  <inkml:trace contextRef="#ctx0" brushRef="#br0" timeOffset="9950.04">21553 13302 515 0,'-119'114'193'16,"31"-31"-70"-16,29-31-59 15,37-40-29-15,47-37-12 0,53-41 25 16,70-43 47-16,84-53 28 16,85-54 6-16,69-58-8 15,85-39 1-15,70-9-13 0,39-3-13 16,37 0-3-16,21-1 10 16,-8 9-48-16,-10 11-55 15,-15 25 0-15,-37 33 0 16,-51 31 0-16,-62 39 0 15,-57 31 0-15,-70 38 0 16,-72 28 0-16,-73 23 0 0,-70 30 0 16,-80 24-353-16,-74 27-132 15,-70 32-2-15</inkml:trace>
  <inkml:trace contextRef="#ctx0" brushRef="#br0" timeOffset="10300.74">21846 15468 510 0,'-90'106'320'0,"38"-49"-132"15,52-49-97-15,57-44-45 16,76-51-20-16,82-50 12 0,82-60 76 15,73-51 44 1,80-45 26-16,62-16 8 0,41 1-12 16,22 10-180-16,10 16 0 15,-12 14 0-15,-24 11 0 0,-23 22 0 16,-32 23 0-16,-49 25 0 16,-55 28 0-16,-62 28 0 15,-57 34 0-15,-62 23 0 16,-50 22 0-16,-50 16 0 15,-35 10 0-15,-29 14 0 0,-34 12-497 16,-30 0-43-16,-40 17 39 16</inkml:trace>
  <inkml:trace contextRef="#ctx0" brushRef="#br0" timeOffset="12300.99">29473 3000 32 0,'-13'0'95'0,"4"0"77"0,-3-5-47 16,4 2-32-16,-1 3-38 15,1 0-18-15,8-4-4 16,-6 0 8-16,6-1 2 16,0 5 10-16,0 0 2 15,0 0 6-15,0 0 7 16,0 0-5-16,-8 0-1 16,-6 0-14-16,-1 0-19 15,-10 0-5-15,-7 0 3 16,-15 13 11-16,-16 16 10 15,-27 14 48-15,-23 31 20 16,-29 32-6-16,-18 32-13 0,-4 21-20 16,-3 16-7-16,12 4 5 15,13-8-24-15,24-16-20 16,21-18-24-16,24-19-1 16,16-19-3-16,15-21-1 15,19-23 0-15,7-13 0 0,3-10-2 16,13-11-5-16,0-9-13 15,-8-12-43-15,8 0-46 16,-8 0-88-16,8 0-120 0,0-5-63 16,-8-2-32-16</inkml:trace>
  <inkml:trace contextRef="#ctx0" brushRef="#br0" timeOffset="13378.77">27741 6370 861 0,'-57'-94'315'0,"1"13"-125"0,5 17-94 16,13 10-32-16,19 10 30 16,19 2-38-16,14 1-26 15,93-28-20 1,83 69-6 0,-80 45-8-16,-5 37 0 15,-11 31 29-15,-25 34-1 0,-34 29-9 16,-35 19 10-16,-27 21 2 15,-28 15 12-15,-24 9 23 16,-15 0 15-16,1-15-36 0,0-30-41 16,16-32 0-16,15-37 0 15,22-28 0-15,24-25 0 16,24-25 0-16,26-22 0 0,22-26 0 16,24-16 0-16,27-14 0 15,23-6 0-15,12-1 0 16,4 4 0-16,-4 19 0 15,-12 14 0-15,-20 23 0 16,-22 23 0-16,-18 12 0 0,-25 21 0 16,-25 11 0-16,-20 8 0 15,-20 8 0-15,-17-5 0 16,-7-4 0-16,-7-7 0 16,4-13 0-16,-2-11 0 15,12-14 0-15,9-12 0 0,17-11-4 16,11-4-66-16,27-9 28 15,22-16 6-15,24 9 15 0,15 2 17 16,10 11-4 0,2 9 8-16,-7 22 8 0,-9 18 21 15,-15 16 13-15,-21 24-2 16,-23 16 11-16,-25 6-36 16,-13 3-15-16,-6-5 0 15,-6-14 0-15,0-12 0 0,6-10 0 16,6-18 0-16,13-12 0 15,10-12 0-15,6-8 0 16,10-5-15-16,11 1 2 0,13 4 5 16,7-1-4-16,0 9 14 15,-1 9-2-15,-7 9 18 16,-16 15 10-16,-19 9-28 16,-14 7 0-16,-11 3 0 15,-9-3 0-15,-4-1 0 16,-5-13 0-16,6-1 0 0,5-9 0 15,10-5 0-15,8-8 0 16,8 0 0-16,10 0 0 16,5 0 0-16,2-4 0 0,-1-3 0 15,-3-2 0-15,-10 1 0 16,-11 2 0-16,-11-4 0 16,-26 7 0-16,-28 5-132 0,-28-4-170 15,-25 1-36 1,-24-1 7-16,-9-7-14 0</inkml:trace>
  <inkml:trace contextRef="#ctx0" brushRef="#br0" timeOffset="14426.64">30123 3810 304 0,'-21'-45'255'16,"0"4"11"-16,4 3-20 16,6 15-39-16,11 3-54 15,-8 8-60-15,8 12-45 16,0 32 44-16,16 29 18 15,8 33 5-15,6 24-43 16,4 17-28-16,3 6-24 0,5 5-13 16,-2-10-1-16,0-15-1 15,2-14-2-15,-6-19-12 16,-7-22-48-16,-10-21 18 16,-10-25-13-16,-9-32-14 15,-22-29 22-15,-9-37 21 16,-6-36 3-16,0-36 19 15,5-33 1-15,8-17 6 16,12 6 24-16,12 18 7 16,12 30 26-16,16 28-38 0,14 28-11 15,10 26-2-15,3 23-16 16,-1 20 0-16,-8 21 5 16,-18 29-11-16,-15 23 11 15,-26 26 0-15,-21 24 9 16,-17 10-16-16,-11 3-38 15,0-9-98-15,10-13-127 16,8-11-92-16,15-21-2 16,20-24 27-16</inkml:trace>
  <inkml:trace contextRef="#ctx0" brushRef="#br0" timeOffset="15026.33">30866 3647 482 0,'63'-61'234'0,"-13"16"-104"16,-10 21-62-1,-3 24-19-15,-5 15-11 0,2 19 16 16,-6 15 7-16,-5 8-2 16,-1 0-22-16,-8-9-16 15,-2-11-7-15,1-8-3 16,-4-11 8-16,-1-7 27 16,0-22-7-16,8-17-17 15,8-24-13-15,14-22-2 16,1-6-5-16,6 6 3 15,-8 9-12-15,-9 16 7 0,0 21-12 16,-3 20 9-16,4 16 2 16,-1 20 1-16,1 12 2 15,7 10-4-15,1-5-2 16,-6-4-7-16,-2-9-19 16,-1-12 6-16,-3-12 9 15,-4-8 2-15,3-15 7 16,-4-7-2-16,0 1 7 15,-3 7 5-15,-5 0 0 16,-4 7-4-16,-3 3-5 16,-2 4-17-16,5 0-21 0,8 0-32 15,9 11-20-15,-2 3-10 16,6-7 11-16,4-7 25 16,3 0 24-16,1 0 10 15,3 0 3-15,2 0-5 16,2 0 2-16,-4 0 7 15,-2 0 4-15,-11 0 12 16,-2 0 8-16,-9 0 12 16,-3 0 16-16,-5 0 13 15,1 0 6-15,-1 0-7 0,2 0-11 16,3 0-11-16,4 0 4 16,3-7 10-16,0-2 19 15,0 1 7-15,-3 0-6 16,-6-1-17-16,-3 6-35 15,-8-2-108-15,0 3-173 16</inkml:trace>
  <inkml:trace contextRef="#ctx0" brushRef="#br0" timeOffset="16556.91">16603 6646 204 0,'-25'9'214'0,"6"-9"-65"15,-3 0-50-15,3 0-33 16,-1 0-6-16,8 0 5 16,4 0 12-16,11-9-27 0,31-10-28 15,34-14-5-15,50-20 3 0,49-16 41 16,68-16 15-1,70-11-18-15,60 4-7 0,29 2-13 16,3 17-11-16,6 15-21 16,-14 23 2-16,-30 18-7 15,-51 17-1-15,-56 0-1 0,-62 17-1 16,-47-1 6-16,-41 1 2 16,-34-6 8-16,-29 6 2 15,-25 2-4-15,-28-2-2 0,-12 0 0 16,-12-5-2-16,-5-12-4 15,-8 0 5-15,8 0-15 16,-2-7-54-16,3-6-96 16,8-3-82-16,4-13-31 15,6-9-43-15</inkml:trace>
  <inkml:trace contextRef="#ctx0" brushRef="#br0" timeOffset="16989.84">20314 5282 187 0,'-48'-11'263'0,"11"3"-96"16,15 4-74-16,5 4-48 0,17 0-14 15,8 0-2-15,23-8 13 16,23 0-2-16,22-4-14 16,17 5-6-16,6 1-14 15,-2 6-2-15,-7 16 2 0,-19 13-5 16,-14 24 5-16,-19 25 2 15,-25 27 4-15,-13 18 6 16,-21 11 4-16,-12 7-2 0,-8 2 12 16,2-8 7-1,-39 101 11-15,40-139-41 16,11-19-7-16,7-13 1 16,2-16 5-16,10-13 8 0,8-12 35 15,0-12 38-15,0-12 35 16,0-14 6-16,-8-24-66 15,-1-27-34-15,-8-32-8 0,-1-39-12 16,2-30-4-16,-1-26-5 16,3-7 1-16,0 12-6 15,14 20 7-15,-12 24-7 0,12 26-14 16,0 28-39-16,0 20-59 16,0 19-92-16,0 21-82 15,4 14 6-15,4 15-61 0</inkml:trace>
  <inkml:trace contextRef="#ctx0" brushRef="#br0" timeOffset="22946.62">15565 13156 895 0,'-62'12'355'16,"8"5"-162"-16,19 11-103 16,13 20-42-16,22 42-12 0,14 37 4 15,18 31-5-15,19 30-18 16,25 7-15-16,12-3 6 15,10-9-16-15,-1-17-70 16,-4-23-119-16,-8-27-88 0,-15-21-20 16,-16-31-9-16,-23-23 52 15</inkml:trace>
  <inkml:trace contextRef="#ctx0" brushRef="#br0" timeOffset="23179.16">15466 13974 777 0,'-68'-133'242'15,"20"14"-102"-15,18 16-75 16,30 14-28-16,21 16 15 0,14 17 13 16,15 13-21-16,3 24-21 15,-1 19-14-15,-7 17 1 16,-9 19-5-16,-15 21 0 16,-16 20 2-16,-5 16-6 0,-21 6-6 15,0-5-22-15,-4-6-47 16,6-10-52-16,3-16-49 15,3-14-23-15,1-11 15 0,12-18 3 16,3-19-21-16,14-23-109 16</inkml:trace>
  <inkml:trace contextRef="#ctx0" brushRef="#br0" timeOffset="23462.05">15791 13799 307 0,'53'-32'205'0,"-1"11"-76"0,-2 21-45 15,-1 11-29-15,-2 19 3 16,2 7 26-16,-4 8 0 15,0 3-15-15,-8-3-23 0,-9-6-13 16,-8-5-4-16,-7-14 30 16,-13-7 5-16,0-13-13 15,-16-13-23-15,-6-18-3 0,-1-31 7 16,2-24-19-16,5-11-3 16,5 4 6-16,11 7-11 15,0 20 1-15,6 14-8 0,7 14 7 16,4 14 10-16,9 12-2 15,-4 12 6-15,3 12-16 16,2 9 0-16,-2 7-9 0,1 4-50 16,-12 1-98-16,3 5-89 15,-4-10-28-15,3-9-19 16,-4-9 40-16</inkml:trace>
  <inkml:trace contextRef="#ctx0" brushRef="#br0" timeOffset="23695.93">16551 13330 124 0,'3'-48'316'15,"-3"13"-57"-15,-8 9-75 0,-4 13-83 16,-4 13-33-16,4 13 1 16,4 2 8-16,8 7-12 0,8 2-24 15,12 0-9-15,13-2-20 16,8-6-4-16,7-9 4 16,1-7-9-16,0 0-1 0,-8-12-1 15,-10-5 2-15,-15-3-4 16,-11-4-11-16,-5-5 1 0,-25 5-3 15,-7 3-5-15,-4 9-10 16,-1 9-27-16,-4 3-35 0,6 12-41 16,2 4-39-16,9 3-10 15,11-1-46-15,13-2 19 16</inkml:trace>
  <inkml:trace contextRef="#ctx0" brushRef="#br0" timeOffset="23994.85">17018 12859 453 0,'-12'-25'248'0,"-5"10"-95"15,-8-1-69-15,6 4-25 0,-2-2 13 16,4 6 5-16,6 4-30 16,3-4-22-16,8 4-14 0,0 1-5 15,-8 3 8 1,-4 0 10-16,-5 11 6 0,-8 19 28 15,-2 17 43-15,-3 26 19 16,10 13-11-16,9 11-35 0,11 6-29 16,20-1-18-16,17-15-10 15,10-7-12-15,10-16 1 16,8-19-20-16,0-17-62 0,4-28-91 16,-4-17-116-1,2-18-58-15,-7-22-1 0,-13-17 44 16</inkml:trace>
  <inkml:trace contextRef="#ctx0" brushRef="#br0" timeOffset="24909.93">17399 12700 330 0,'-27'-73'243'0,"-2"15"-67"15,4 18-61-15,1 20-50 0,2 15 13 16,11 17 17-16,11 13-12 16,0 6-27-16,3 3-28 0,10-1-14 15,12 0-3-15,2-5-6 16,7-6-12-16,-3-10-27 15,2-12-29-15,-4 0-21 0,-4-12-8 16,-5-10 17-16,-8-6 31 16,-12 3 23-16,0 5 19 0,-12 3 24 15,0 8 4-15,-4 9-5 16,2 14-3-16,3 0-1 16,11 16-2-16,0-3-3 15,11 4-4-15,11-3-3 0,6-8-2 16,4-8-2-16,5-12-16 15,3-8-14-15,5-11-23 16,-4-14-2-16,-3-12 5 0,-7-12 21 16,-11-10 21-16,-6 3 11 15,-14 2 25-15,0 6 23 16,0 7 9-16,0 12 14 0,-14 9-13 16,14 11-24-16,0 14-19 15,0 3-1-15,8 15-2 16,6 6 0-16,4 0-8 15,3-1-2-15,4-4 0 0,-1-7-5 16,1-9 0-16,-2 0 0 16,-3-5 7-16,2-11-6 15,-7-8 0-15,-1-4-2 0,-6-10 4 16,3 5-4-16,-2 9-4 16,-1 8 1-16,-5 4 0 0,0 8 4 15,6 4-4-15,4 0 4 16,-1 13 8-16,2 1-7 15,-5 1-4-15,7-7 3 16,2-8-3-16,-1 0-15 0,-3 0-8 16,3 0-4-16,-4-6 5 15,-5-6 1-15,0-7 15 16,-3-2-1-16,-2-1 3 0,-3 10 7 16,0 5-5-16,0-2 1 15,0 6 4-15,0 3-6 16,5 0 2-16,1 0 0 0,2 0 4 15,6-5-30-15,-3 5-27 16,6-7-6-16,0-6 5 0,-2 1 13 16,-2-8 20-16,-1-5 9 15,-4-5 8-15,-4 0 11 16,0-3 14-16,-4 8 24 0,0 5 22 16,0 8-1-16,0 5-12 15,0 2-9-15,0 5-10 16,0 0-9-16,4 0-4 15,4 0-4-15,1 0-1 0,5 0-9 16,8 0 2-16,-1 0-7 16,1-12 0-16,3-4-17 0,1-6-5 15,-6-2 2-15,-4 1 10 16,-8-2-2-16,-8 0 7 16,0 4-3-16,-21 6 4 15,-2 5-2-15,-3 10 0 0,-2 0 0 16,0 17-23-16,2 4-49 15,9-2-77-15,-1 3-56 16,6-5-54-16</inkml:trace>
  <inkml:trace contextRef="#ctx0" brushRef="#br0" timeOffset="25259">18536 11475 287 0,'3'-12'205'0,"6"8"-79"0,-1 4-45 15,13 23-13 1,3 18 1-16,7 13 17 0,8 10-1 16,1 10-24-16,0-5-25 15,-4-3-22-15,-1-11-6 0,-13-13 4 16,-5-13 50-16,-13-14 22 16,-4-15-5-16,-21-30 0 15,-1-21 1-15,-7-23-29 0,4-11-15 16,1-13-22-16,2-7-4 15,11 3-2-15,11 9 4 0,0 19 8 16,29-23 26 0,-6 76 6-16,10 14 5 0,1 7-25 15,-3 19-16 1,-2 4-11-16,-10 7 2 0,-2-5-16 16,-6 3-52-16,-11 2-71 15,0-2-114-15,0 3-86 0,-11 7-39 16,0 2 10-16</inkml:trace>
  <inkml:trace contextRef="#ctx0" brushRef="#br0" timeOffset="25626.3">17282 14549 264 0,'-276'320'308'16,"-9"-7"-51"-16,8-11-107 16,14-17-61-16,17-23-4 15,26-32 25-15,33-38 62 0,40-45 1 16,43-42-8-16,36-36-53 16,45-41-26-16,46-47-35 15,51-55-30-15,53-61-17 0,64-64-4 16,64-57 0-16,59-49 0 15,45-65 0-15,54-58 0 16,44-32 0-16,27-25 0 16,15-11 0-16,9 7 0 0,0 42 0 15,-33 60 0-15,-51 61 0 16,-54 61 0-16,-65 63 0 16,-64 47-11-16,-63 45-310 0,-53 37-48 15,-46 35 17-15,-52 38 29 16,-27 29 19-16</inkml:trace>
  <inkml:trace contextRef="#ctx0" brushRef="#br0" timeOffset="53031.82">1656 9512 421 0,'-77'32'275'0,"4"-6"-62"0,15-7-56 15,18-7 26 1,7-12 2-16,17 0-33 15,16-12-5-15,5-12-47 16,19-12-17-16,9-13-14 16,7-4-19-16,5-4-38 0,3 4-12 15,-7 9 0-15,-8 10 0 16,-14 11 0-16,-3 6 0 16,-8 17 0-16,6 20 0 15,5 25 0-15,10 37 0 16,11 28 0-1,10 20 0-15,7 8 0 16,-1-4 0-16,6-4 0 0,-2-16 0 16,-7-15 0-16,-8-18 0 15,-5-17 0-15,-12-14 0 16,-4-17 0-16,-11-9 0 16,-4-12 0-16,-1-12 0 15,-8-4-350 1,-14-8-148-16,-5-8 71 15,-5 4-343-15</inkml:trace>
  <inkml:trace contextRef="#ctx0" brushRef="#br0" timeOffset="53234.04">1984 10530 477 0,'-33'16'277'16,"6"-4"-55"-16,6 1-53 15,9-13-17-15,12 0-53 16,9-4-16-16,24-17 18 15,18-15 24-15,23-13-35 16,7-9-29-16,1-6-34 16,-5 2-12-16,-9 10-8 15,-11 7-2-15,-17 9-20 16,-7 11-65-16,-12 13-78 16,-13 3-119-16,-8 1-128 15,-12 1-29-15</inkml:trace>
  <inkml:trace contextRef="#ctx0" brushRef="#br0" timeOffset="53650.35">2833 8849 743 0,'0'-37'477'16,"0"9"-196"-16,0 8-139 15,5 7-72-15,3 13-42 16,12 21-5-16,12 15-3 16,18 12-4-16,10 18 9 15,10 3 1-15,1 4-10 16,-1-7-6-16,-10-9-4 16,-11-15-1-16,-8-15 42 15,-16-14 65-15,-21-26-112 0,-24-27 0 16,-30-39 0-16,-21-34 0 15,-20-42 0-15,-5-35 0 16,-3-22 0 0,11-8 0-16,18 4 0 15,25 21 0-15,25 17 0 16,32 13 0-16,29 13 0 0,27 20 0 16,27 9 0-16,22 22 0 15,30 18 0-15,11 31 0 16,7 24-30-16,-1 28-348 15,-23 28-64-15,-26 24 1 16</inkml:trace>
  <inkml:trace contextRef="#ctx0" brushRef="#br0" timeOffset="54046.71">3500 7829 547 0,'-54'7'276'0,"15"-7"-44"16,10 0-53-16,9 0-31 15,6 7-53-15,14 6-47 16,0 16-10-16,22 15 40 16,13 25 19-16,18 13-1 15,17-1-44-15,4-3-24 16,-3-9-10-16,-1-16-12 16,-10-13 1-16,-6-16 7 15,-10-15-8-15,-6-18 4 16,-7-23-7-16,-2-24-8 15,-10-27 10-15,-2-5 13 16,-9 5 33-16,1 14-51 16,0 22 0-16,-6 17 0 15,5 22 0-15,12 28 0 0,12 21 0 16,14 17 0-16,6 11 0 16,10 8 0-16,-1 0 0 15,-1-4 0-15,-6-7 0 16,-11-18 0-16,-7-7 0 15,-7-13-177-15,-12-7-142 16,-9-21-79-16,-8-9 28 16,-25-15 21-16</inkml:trace>
  <inkml:trace contextRef="#ctx0" brushRef="#br0" timeOffset="54661.46">3328 8097 391 0,'-153'32'265'15,"9"0"-63"-15,24-3-56 16,22-13 4-16,33-9-26 16,33-14-69-16,43-31-18 15,55-38-12-15,52-49-7 16,60-36 1-16,58-13-11 16,32-14-5-16,3 5 4 15,-15 17-4-15,-28 14 2 16,-42 23 2-16,-39 27 57 0,-37 24 105 15,-30 21 59-15,-23 21-107 16,-19 11-121-16,-11 12 0 16,-10 13 0-16,-1 13 0 15,1 29 0-15,3 22 0 16,11 22 0-16,12 7 0 16,1 1 0-16,5-4 0 0,-1-13 0 15,0-12 0 1,-3-12 0-16,-9-12 0 15,-7-13 0-15,-9-11 0 0,-7-10 0 16,-13-12 0-16,-13-14 0 16,-14-18 0-16,-19-7 0 15,-14-1 0-15,-14 12 0 16,-7 17 0-16,-4 25 0 16,-5 27 0-16,9 28 0 15,8 19 0-15,20 3 0 0,21-1 0 16,21-4 0-16,14-8 0 15,18-16 0-15,12-17 0 16,6-18 0-16,1-22 0 16,-3 0 0-16,-9-17 0 15,-6-11 0-15,-11-13 0 16,-11-9 0-16,-11 1 0 16,-14 6 0-16,-4 5 0 15,-4 10 0-15,2 8 0 0,-6 7-37 16,1 13-278-16,-1 0-77 15,9 0-25-15,4 16 4 16</inkml:trace>
  <inkml:trace contextRef="#ctx0" brushRef="#br0" timeOffset="55798.07">6634 5519 591 0,'0'-61'237'0,"0"4"-77"16,-19 9-20-16,-11 3 82 0,-11 5-52 15,-7 3 10 1,-8 3 9-16,-22 6-70 15,-15 3-80-15,-21 6-39 0,-28 3 0 16,-16 7 0-16,-13 9 0 16,-12 16 0-16,-12 8 0 15,-20 14 0-15,-16 10 0 16,-16 13 0-16,-15 17 0 16,4 19 0-16,1 17 0 15,14 13 0-15,3 7 0 16,5 7 0-16,-6 2 0 15,10 0 0-15,4-1 0 0,4 5 0 16,3-4 0-16,10 4 0 16,10 3 0-1,9 9 0-15,17 11 0 0,16 10 0 16,8-1 0-16,11-4 0 16,9-4 0-16,9-8 0 15,2-9 0-15,11-6 0 16,5-16 0-16,6-8 0 15,21-10 0-15,76 0 0 16,0-9 0-16,0-3 0 0,0 4 0 16,0 4 0-16,0-1 0 15,0 6 0-15,0 3 0 0,0-1 0 16,0 6 0 0,0 3 0-16,0 0 0 15,0-3 0-15,0-6 0 16,0-11 0-16,0-3 0 15,0-6 0-15,0-5 0 0,0-1 0 16,0-1 0-16,14-2 0 16,57 2 0-16,5 5 0 0,14-3 0 15,10 2 0-15,18-4 0 16,12-5 0-16,17-4 0 16,8-12 0-16,6-7 0 15,2-9 0-15,3-13 0 16,-3-12 0-16,-1-13 0 15,5-26 0-15,-1-12 0 16,1-23 0-16,0-15 0 16,-5-15 0-16,1-14 0 15,3-12 0-15,13-8 0 16,21-12 0-16,14-8 0 16,9-7 0-16,8-16 0 15,1-6 0-15,-12-7 0 16,-10-5 0-16,-7-7 0 15,-7-2 0-15,-5 1 0 16,-4 8 0-16,-1 3 0 16,-7 11 0-16,-5 2 0 0,-7-1 0 15,-12 2 0-15,-14-8 0 16,-10-9 0-16,-9-13 0 16,-18-10 0-16,-10-6 0 15,-17 9 0-15,-12 7 0 0,-13 9 0 16,-11 9 0-16,-8 5 0 15,-10 15 0-15,-6 9 0 16,-17 6 0-16,-8 5 0 16,-66-135 0-1,6 127 0-15,-25-8 0 0,-26-6 0 16,-22 6 0 0,-21 12 0-16,-8 12 0 0,-2 17 0 15,1 20 0 1,13 24 0-16,-141 23 0 15,160 63-221-15,13 45-317 16,8 27 23-16</inkml:trace>
  <inkml:trace contextRef="#ctx0" brushRef="#br0" timeOffset="60756.34">24478 4653 6 0,'0'7'13'0,"0"-7"17"15,0 8 43-15,6 0 108 16,-1-8-60-16,4 8-33 15,-6-8-25-15,2 9-25 16,-2-9 4-16,2 12 23 0,-2-12 13 16,1 13 25-16,5-6 4 15,-1 1-10-15,5-8 5 16,-1 13 22-16,-1-13-4 0,2 7 20 16,3-7 32-16,6 0-5 15,4-16-50-15,14-16-117 0,11-24 0 16,1-35 0-16,5-35 0 15,0-37 0-15,-4-35 0 16,-10-18 0-16,-9-5 0 16,-14 9 0-16,-20 13 0 15,-37 12 0-15,-27 16 0 0,-34 13 0 16,-32 18 0-16,-33 27 0 16,-23 20 0-16,-244-26 0 15,202 91 0 1,4 16 0-16,13 12 0 15,20 0 0-15,29 7 0 0,29 2 0 16,26-1 0-16,31-8 0 16,19 9 0-16,16-9 0 15,17 0 0-15,7 0 0 16,17 0-472 31,0 7-110-32</inkml:trace>
  <inkml:trace contextRef="#ctx0" brushRef="#br0" timeOffset="61201.99">23149 3599 873 0,'45'16'322'0,"-4"-16"-163"0,11 7-81 16,5 2-42-16,3-2 7 16,2 6 77-16,3 3 26 15,6 8-3-15,0 9-46 0,11 8-67 16,2 12-30-16,6 3 0 16,-1 6 0-16,-11-10 0 15,-9 3 0-15,-13-16 0 0,-11-2 0 16,-9-9 0-16,-10-7 0 15,-6-6 0-15,-9-1 0 16,2-7 0-16,-1-7 0 0,0 0 0 16,3 0 0-16,7 0 0 15,7-16 0-15,15-16 0 16,16-23 0-16,13-17 0 16,4-14 0-16,1-7 0 0,-1-4 0 15,-9-5 0-15,-6 10 0 16,-8 8 0-16,-11 20 0 15,-10 12 0-15,-10 14 0 16,-5 14 0-16,-10 7 0 0,-8 9 0 16,0 8-169-16,-8 0-222 15,-16 13-15-15,-22 6 16 16,-22 13 54-16</inkml:trace>
  <inkml:trace contextRef="#ctx0" brushRef="#br0" timeOffset="61367.71">24185 3667 427 0,'-93'16'330'15,"23"-3"-53"-15,26-13-124 0,19 0-76 16,25 0-44-16,8 0 18 16,29 0 72-16,31 0 41 15,39 7-31-15,27 6-36 0,16 0-50 16,4 2-21-16,5 6-17 16,-1 2-70-16,-8 3-158 15,-12-2-156-15,-8-5-101 0</inkml:trace>
  <inkml:trace contextRef="#ctx0" brushRef="#br0" timeOffset="62017.83">27189 7836 416 0,'-17'0'417'15,"3"0"-53"-15,3 0-134 0,-3 0-107 16,14 0-21-16,0 0 42 16,14-24-8-16,11-26-21 0,26-39-115 15,17-33 0-15,20-46 0 16,19-44 0-16,12-64 0 16,14-66 0-16,19-45 0 0,12-36 0 15,20-45 0-15,6-16 0 16,-2 23 0-1,-18 50 0-15,-29 53 0 0,-27 61 0 16,-32 49 0-16,-20 49 0 16,-23 35 0-16,-13 34 0 15,-15 33 0-15,-8 23 0 16,-3 26 0-16,0 15 0 16,0 12 0-16,0 9 0 15,-11 4 0-15,3 8 0 0,-9 17 0 16,-15 26-409-16,-25 40-92 15,-33 34 9 1</inkml:trace>
  <inkml:trace contextRef="#ctx0" brushRef="#br0" timeOffset="62485.23">27254 6244 788 0,'-36'86'296'0,"-1"6"-119"16,6 19-77-16,-6 14-43 16,-8 18 5-16,-3 8 26 15,-1 8 1-15,-4 3-25 0,8-11-20 16,9-13-20-16,15-19-4 16,13-17 10-16,8-17-22 15,16-16 6-15,9-11 1 0,10-13-2 16,16-17 1-16,14-16-7 15,11-12 1-15,12-21-2 0,7-11-7 16,8-9 14-16,-4-8 16 16,7 0 17-16,0 1-10 15,-1 4-36-15,-1 6 0 0,-14 9 0 16,-8 5 0-16,-14 5 0 16,-11 6 0-16,-14 0 0 15,-12 5 0-15,-10 4 0 0,-12-3 0 16,-9-19 0-16,-30-15 0 15,-18-11 0-15,-17-16 0 16,-13-11 0-16,-12-13 0 16,0-11 0-16,-6-3 0 15,2-4 0-15,10 4 0 0,10 13 0 16,9 15 0-16,13 18-290 16,13 15-150-16,5 21 26 15,9 24 24-15</inkml:trace>
  <inkml:trace contextRef="#ctx0" brushRef="#br0" timeOffset="63548.72">28843 10857 404 0,'-25'12'350'15,"-12"7"-47"-15,-3 2-108 16,3-1-92-16,9-4-33 0,12-4-3 16,16-12-23-16,13 0-2 15,26-24 5-15,39-26 1 16,37-31-4-16,32-39-16 15,37-43-10-15,31-41-15 16,25-37 0-16,17-28 0 0,6-20 0 16,-2-11-6-16,-19 2 24 15,-27 26 74-15,-28 32 64 16,-37 45-159-16,-36 39 0 0,-28 38 0 16,-26 33 0-16,-15 24 0 15,-17 16 0-15,-11 15 0 16,-17 19 0-16,-12 11 0 15,-24 22 0-15,-29 25-293 16,-28 27-301-16,-29 24 53 0</inkml:trace>
  <inkml:trace contextRef="#ctx0" brushRef="#br0" timeOffset="63980.92">28750 9924 930 0,'-103'70'549'0,"10"-7"-222"16,15 6-168-16,18 6-77 16,15 6-82-16,13 12 0 15,8 5 0-15,4 8 0 16,8 4 0-16,12 1 0 16,4-10 0-16,15-7 0 0,17-18 0 15,23-9 0-15,13-16 0 16,253 28 0-1,-191-79 0-15,3-9 0 16,-2-4-6-16,-6 2 8 16,-11 2-4-16,-16 6 8 15,-21-1-6-15,-16 4 0 0,-16 0 0 16,-13-5 0-16,-11 5 0 16,-13 0 0-16,-6-3 0 15,-6-6 0-15,-26-4 0 0,-10-10 0 16,-10-11 0-1,-1-10 0-15,-10-9 0 0,-5-9 0 16,-1-10 0-16,-8-17 0 16,1-13 0-16,2-8 0 15,-1-4 0-15,8 8-197 16,13 13-112-16,3 19-30 0,14 18 1 16,5 13-2-16</inkml:trace>
  <inkml:trace contextRef="#ctx0" brushRef="#br0" timeOffset="64529.92">29341 13059 549 0,'70'-69'478'15,"9"-14"120"-15,17-10-250 16,26-17-274-16,39-22-74 0,43-18 0 16,35-25 0-16,22-11 0 15,8-14 0-15,-3 0 0 16,-10 5 0-16,-16 8 0 16,-25 16 0-16,-28 20 0 0,-32 18 0 15,-30 26 0-15,-23 26 0 16,-29 20 0-16,-19 20 0 0,-28 13-82 15,-17 11-334-15,-30 17-68 16,-31 25 4-16</inkml:trace>
  <inkml:trace contextRef="#ctx0" brushRef="#br0" timeOffset="65045.78">29675 12057 791 0,'-38'0'759'0,"11"0"-335"15,7 0-351-15,12 11-141 0,8 23-67 16,0 23 30 0,-13 24 38-16,-6 26 22 0,-10 9 22 15,-7 15 16-15,-6 4-2 16,-1 3 5-16,0-13 12 15,12-10-1-15,15-18-9 0,16-19 0 16,16-25 5-16,24-20 4 16,30-21-7-16,24-17 0 15,19-12 0-15,22-2-2 0,10-4 3 16,8 6 18-16,-1 4-1 16,-16 9 4-16,-12 4 9 15,-20 0-7-15,-18 0 7 16,-22 0 60-16,-18 0 46 15,-14 0-67-15,-16 0-70 16,-10 0 0-16,-20-16 0 0,-15-14 0 16,-15-9 0-16,-16-11 0 15,-14-11 0-15,-10-12 0 16,-7-12 0-16,-2-12 0 0,0-5-94 16,-78-83-250-1,98 113 203-15,9 18 24 16,10 18 3-16,8 13-27 0,15 13-8 15,7 10-4-15,5 17 17 16,6 3 12-16,13 5-30 16,0-1-6-16</inkml:trace>
  <inkml:trace contextRef="#ctx0" brushRef="#br0" timeOffset="66825.87">7401 15069 522 0,'-16'-25'246'0,"0"9"-69"15,5 4-77-15,2 0-34 16,9 3 19-16,-8 5 9 15,8 0-16-15,0 4-27 16,0 0-17-16,0 0-21 0,0 13 15 16,12 11 28-16,11 14 16 15,16 5 3-15,9 18-23 16,5 8-18-16,7 5-11 16,5 8-11-16,0-1-1 15,-3 0-7-15,-5-3-2 0,-10-13-1 16,27 41-5-1,-45-69 6-15,-10-10 0 16,-7-4-16-16,1-12-45 0,-5-3-75 16,-3-8-80-16,-5 0-71 15,-9-13-3-15,-11-23 18 0,-13-14-13 16</inkml:trace>
  <inkml:trace contextRef="#ctx0" brushRef="#br0" timeOffset="67241.78">7385 14987 265 0,'-24'-9'215'16,"4"7"-56"-16,4 2-47 16,4 0-45-16,4-5-15 0,8-4 3 15,0 2-14-15,0-1-15 16,11 0-10-16,9-5-4 15,17-7 8-15,19 0 4 16,23-4-4-16,10 3-12 16,12 8 1-16,5 13-6 15,0 17 2-15,-10 12-3 0,-5 16 2 16,-15 12-3-16,-15 11 4 16,-15 9 9-16,-18 9 6 0,-16 1 12 15,-12-2 13-15,-12 1 0 16,-8-5 5-16,-5-17-2 15,0-10-6-15,5-13-15 0,8-13-11 16,12-8-5-16,0-8 0 16,0-4-5-16,0-8-15 0,0 0-22 15,0 0-29-15,-8-4-44 16,-5-7-47-16,-3-6-44 16,-1 0-22-16,-2 1-25 15,-5-1 7-15</inkml:trace>
  <inkml:trace contextRef="#ctx0" brushRef="#br0" timeOffset="67694.05">6781 16059 409 0,'-25'7'245'16,"9"-7"-95"-16,8 0-72 15,8-12-40-15,11-11-20 0,19-23-2 16,18-20-2-16,21-19 0 16,9-4-11-16,2 3-1 15,-2 9 3-15,-10 17-3 16,-11 10-2-16,-12 10 0 0,-13 11-4 15,-7 13-7-15,-9 4-4 16,-4 3-24-16,-8 9-36 16,1 0-30-16,-5 0-19 0,0 0-37 15,0 9-26-15</inkml:trace>
  <inkml:trace contextRef="#ctx0" brushRef="#br0" timeOffset="67974.5">7078 16298 126 0,'-25'54'239'0,"3"-10"-73"0,8-16-49 16,4-8-46-16,10-11-31 16,10-13-2-16,9-16 17 15,23-25-4-15,14-24 5 16,16-16-17-16,15-12-11 15,1 3-17-15,-3 7-3 0,-6 11-4 16,-16 14-2-16,-9 13-7 16,-10 12-6-16,-11 14-21 15,-9 9-38-15,-13 7-25 0,-3 7-18 16,-8 16-25-16,0 8-80 16</inkml:trace>
  <inkml:trace contextRef="#ctx0" brushRef="#br0" timeOffset="68557.33">8543 16273 130 0,'-12'0'308'0,"3"0"-64"15,9 0-40-15,0 0-71 0,0 0-52 16,0-3 1-16,0-1-6 16,0-4-26-16,5 3-25 0,14-3-8 15,17 8-3-15,13 0-10 16,13 8-2-16,3 12 15 16,0 18-6-16,-4 10 0 15,-9 13-3-15,-7 8 0 16,-8 8-1-16,-13 9-3 0,-11 1 2 15,-13-7 13-15,0-2 4 16,-9-9 5-16,-3-12-1 0,1-4-5 16,-3-13-6-1,3-7-5-15,3-9 4 0,8-7 0 16,0-9-6-16,0-8 0 0,8 0-7 16,3-8 4-1,6-9-6-15,7-2 0 16,6-14 2-16,6-12-2 15,7-13 0-15,3-14 0 0,3-10 2 16,-5-8 0-16,-7 2-6 16,-12-2 11-16,-11 0-2 15,-14 4-8-15,-6 0 7 0,-19 5-2 16,-64-56 28 0,24 87 16-16,-4 10 7 0,-5 16-7 15,1 7-15-15,5 17-14 16,3 8-11-16,3 13-25 15,5 6-50-15,5 10-58 0,11 8-70 16,9 8-42 0,7 4-51-16,5 0-12 0,8-3-6 0</inkml:trace>
  <inkml:trace contextRef="#ctx0" brushRef="#br0" timeOffset="68956.99">7966 17076 321 0,'-40'15'278'16,"7"-2"-51"-16,4-13-74 16,13 0-75-16,16 0-36 15,0-13-22-15,21-15-4 0,23-17 6 16,21-19-2 0,25-22 13-16,11-8-10 0,4 1-14 15,-3 8-4-15,-8 11-4 16,-18 13 1-16,-14 14 0 0,-17 8 3 15,-12 16-5-15,-15 5 8 16,-1 6-4-16,-9 5 0 16,0 3-30-16,-8 4-30 0,0 0-48 15,0 0-45-15,0 11-36 16,-11 11-27-16,-11 2-24 0</inkml:trace>
  <inkml:trace contextRef="#ctx0" brushRef="#br0" timeOffset="69217.7">8324 17087 177 0,'-22'38'279'15,"3"-14"-55"-15,-1 10 27 16,20-34-194 0,0 0-15-16,11-6 7 0,17-14 7 15,18-12-6-15,19-22-2 16,11-10-9-16,6-5-22 15,-5 3-8-15,-7 6-2 0,-10 10-10 16,-15 10 3-16,-12 11-4 16,-10 8-12-16,-5 9-18 0,-6 4-34 15,-8 8-28-15,-4 0-33 16,0-4-29-16,0 0-32 16,0 1-56-16</inkml:trace>
  <inkml:trace contextRef="#ctx0" brushRef="#br0" timeOffset="69504.8">9382 16144 434 0,'-11'12'352'16,"-9"-12"-110"-16,4 8-103 15,-1-8-66-15,17 0 1 16,0 0-8-16,0-8-34 15,17-15-14-15,19-27-1 0,24-19-8 16,27-22 2-16,14-5-6 16,8-7-4-16,1 10-2 15,-12 8-4-15,-13 15 3 0,-17 14-17 16,-14 11-9-16,-18 16-14 16,-4-8-126-1,-32 25-1-15,-19 4-44 0,-13 8-20 16,-22 0-42-16</inkml:trace>
  <inkml:trace contextRef="#ctx0" brushRef="#br0" timeOffset="69853.89">8441 15235 510 0,'-44'16'314'0,"-2"-2"-104"0,11-14-96 16,10 0-50-16,14 0-21 15,11-4-13-15,14-13-10 16,23-20-10-16,29-20 4 16,26-24 3-16,23-12 12 0,7-7-11 15,0 8-8-15,-9 7 6 16,-11 11-9-16,-17 14-1 15,-20 14-2-15,-13 9 1 0,-14 13 7 16,-14 8-2-16,-8 8 1 16,-5 4-1-16,-5 4 2 15,-6 0-16-15,0 0-33 0,0 0-44 16,0 0-63-16,0 7-75 16,0 10-48-16,-14 8-46 15</inkml:trace>
  <inkml:trace contextRef="#ctx0" brushRef="#br0" timeOffset="71944.6">9416 14406 45 0,'-8'0'103'0,"8"-5"45"15,0 1-48-15,0 1-47 16,0-2-36-16,0 5-12 16,0-4-6-16,0-1 1 15,8 1-10-15,1 2-49 0,-3 2-81 16</inkml:trace>
  <inkml:trace contextRef="#ctx0" brushRef="#br0" timeOffset="72720.81">12214 13510 37 0,'-13'-9'73'0,"5"2"52"16,-1-1 9-16,1 0-50 15,-2-1-23-15,1 1-18 0,9-4-20 16,0-1-7-1,-8-3 8-15,8 0 7 0,-8-2 11 16,8 0 2-16,-8-6-1 16,8-2 0-16,0 2 8 0,0-4 5 15,0 4 24-15,0-1 20 16,0 5 34-16,0 8 3 0,0 3-36 16,0 5-23-16,0 4-24 15,3 17 15-15,14 15 15 0,14 8 14 16,12 10-26-16,9 2-26 15,8-2-20-15,9-10-6 16,4-15-18-16,5-14 5 0,2-18-3 16,2-26-2-16,-4-19-13 15,-14-23 5-15,-8-15-6 16,-14-7 9-16,-19-8 13 0,-15 9 5 16,-8 9-5-16,0 17-10 15,-11 17 0-15,0 15 0 16,2 19 0-16,1 19 0 0,8 33 0 15,0 28 0-15,0 28 0 16,14 18 0-16,3 11 0 16,13-1 0-16,2-3 0 0,4-7 0 15,2-19 0-15,-2-14-179 16,1-20-321-16,-1-18 68 0,-4-20 53 16,-4-25-174-16</inkml:trace>
  <inkml:trace contextRef="#ctx0" brushRef="#br0" timeOffset="72983.21">13289 13232 380 0,'-31'-108'355'0,"-3"6"28"16,3 16-58-16,2 17-83 0,4 21-70 16,9-10 18-1,16 54-190-15,13 12 0 0,15 13 0 16,15-2 0-16,14 2 0 16,8-9 0-16,6-12 0 0,-6 0 0 15,-4-12 0-15,-13-9 0 16,-12-11 0-16,-15-12 0 15,-21-6 0-15,-25-7 0 16,-15 4 0-16,-14 9 0 0,-10 5 0 16,-9 20 0-16,-5 11 0 15,-3 16-84-15,-7 17-93 0,-7 15-105 16,-5 17-39-16,-2 13 19 16,-8 12 9-16,-8 8 21 0</inkml:trace>
  <inkml:trace contextRef="#ctx0" brushRef="#br0" timeOffset="73815.83">9202 13876 195 0,'-21'-52'257'16,"-9"0"-57"-16,-9-2-56 0,-10 5-64 15,-13-1-27-15,-6 6 3 16,-17 3-5-16,-17 8-1 16,-19 10-7-16,-31 11 4 0,-27 12-17 15,-22 28-11-15,-28 41-8 16,-19 44 4-16,-15 47 11 15,-18 35 12-15,-10 32 8 0,3 30 8 16,24 21-8-16,33 19-1 16,34 11-9-1,53 6-9-15,41-12-3 0,54-22 2 16,49-31-16-16,62-37-1 16,59-46-2-16,62-47-7 15,49-55 2-15,35-56-2 16,34-52 3-16,32-58 4 15,21-49-5-15,5-49-4 0,-5-40 2 16,-20-24 7-16,-21-8-9 16,-38-5 2-16,-39-4 7 15,-49 0-1-15,-50 0 12 16,-50 13 19-16,-51 11 25 0,-50 17-19 16,-37 29 5-16,-34 31 21 15,-29 37 0-15,-25 41-43 16,-18 42-26-16,-23 34 0 0,-19 41-28 15,-7 37-64-15,-9 29-69 16,8 38-92-16,16 23-60 0,24 29 27 31,29 8 18-31,33 4-19 0</inkml:trace>
  <inkml:trace contextRef="#ctx0" brushRef="#br0" timeOffset="74380.63">11276 14524 407 0,'-42'-17'250'0,"-9"4"-97"0,-14 1-48 16,-17-4-40-16,-11 8-6 15,-26 8 5-15,-26 12-25 0,-42 29-18 16,-41 41-15-16,-31 44 2 16,-27 48 1-16,-21 59 34 15,-22 56 50-15,-8 49 48 0,15 37 18 16,34 19 40-16,45 13 7 15,56-13-186-15,62-36-20 16,64-40 0-16,69-56 0 0,72-67 0 16,75-70 0-1,57-72 0-15,47-81 0 0,38-77-148 16,28-73-18-16,24-47 60 16,12-36 45-16,-4-20 30 15,-19-16 18-15,-37 0 8 0,-50 4 7 16,-53 8-2-16,-56 12 21 15,-52 17 37-15,-53 20 35 0,-55 20-11 16,-37 25-23-16,-34 30-11 16,-21 41 6-16,-17 42-35 15,-9 44-11-15,-8 34-29 0,-1 43-29 16,-2 21-56-16,9 22-5 16,13 7-40-16,18 1-68 15,26-12-37-15,32-12 9 16,33-18 15-16,29-16-23 0</inkml:trace>
  <inkml:trace contextRef="#ctx0" brushRef="#br0" timeOffset="75281.83">13233 14874 172 0,'-20'12'203'0,"8"-12"-80"16,4 0-56-16,8 0-32 16,0 0-20-16,0 0 17 15,0 0 24-15,0 0 27 16,0 0 16-16,3 0-5 0,5 0-16 15,1 0-12-15,7 0-3 16,9 0-13-16,7-12-13 16,3-9-18-16,15-13 0 0,10-9-2 15,21-26-8-15,17-26-6 16,19-23 0-16,19-25 0 0,5-18-3 16,9-22-3-16,0-12 3 15,-11-14-2-15,-12-10 0 16,-26-9 2-16,-25-12 0 0,-30-4 3 15,-32-10 1-15,-25 7 3 16,-25 2 31-16,-29 17 15 0,-32 12-6 16,-34 13-7-16,-35 16-15 15,-28 21 0-15,-25 23-9 16,-35 31-2-16,-29 44-12 0,-46 56-8 16,-28 65 4-16,-17 74 0 15,-8 92 5-15,1 95 10 16,6 80 29-16,38 62 29 0,49 53-5 15,73 20-19-15,81-11-26 16,86-43-13-16,80-52-7 16,74-69-8-16,60-72 7 0,54-78-6 15,51-82 1-15,54-77-18 16,45-69-16-16,27-71-14 16,22-59 11-16,11-51 4 15,-3-31 6-15,-22-19-25 0,-35-6-50 16,-53 4-51-16,-54 12-31 15,-54 11-42-15,-59 14 4 0,-49 20-30 16</inkml:trace>
  <inkml:trace contextRef="#ctx0" brushRef="#br0" timeOffset="75622.12">15571 11532 1423 0,'-27'-21'484'15,"-3"4"-344"-15,11 5-140 0,3 0-27 16,16-16-217 0,19 3 127-16,27-12-58 0,17-6-81 15,24-18-46-15,19-13-42 16,7-7-236-16</inkml:trace>
  <inkml:trace contextRef="#ctx0" brushRef="#br0" timeOffset="75785.48">17603 10403 473 0,'20'0'446'15,"-4"0"-107"-15,-3 0-152 16,-2 0-93-16,0-2-61 15,6-11-15-15,8-6-42 0,4-11-100 16,2-6-168-16,8-9-118 16</inkml:trace>
  <inkml:trace contextRef="#ctx0" brushRef="#br0" timeOffset="75938.06">18463 10083 1368 0,'0'12'408'0,"-7"0"-217"0,-2-5-113 16,-4 2-76-16,2-9-2 16,-6 0-16-16,-3 0-216 0,-8 0-184 15,-17-12-94-15</inkml:trace>
  <inkml:trace contextRef="#ctx0" brushRef="#br0" timeOffset="76122.47">10505 5231 299 0,'-223'-241'141'0,"22"16"-106"0,19 18-150 16</inkml:trace>
  <inkml:trace contextRef="#ctx0" brushRef="#br0" timeOffset="76221.42">8970 3826 131 0,'-51'-29'209'15,"19"4"-94"-15,8 10-62 16,9 7-65-16,15 8-64 0,8 0-50 16,20 0 3-1</inkml:trace>
  <inkml:trace contextRef="#ctx0" brushRef="#br0" timeOffset="76393.62">13403 2715 1070 0,'191'-8'607'0,"-27"-6"-316"0,-19 3-314 15,2 8-232 1,3 3-108-16,3 0-29 15,2-9-18-15</inkml:trace>
  <inkml:trace contextRef="#ctx0" brushRef="#br0" timeOffset="76517.7">17168 2553 1457 0,'90'28'590'0,"-27"-4"-590"16,-1 0 0-16,11 6-41 0,17 2-583 15,20-4-26 1</inkml:trace>
  <inkml:trace contextRef="#ctx0" brushRef="#br0" timeOffset="76648.84">18618 4591 1036 0,'-201'110'211'0,"-22"-8"-345"0,-27 2-343 16</inkml:trace>
  <inkml:trace contextRef="#ctx0" brushRef="#br0" timeOffset="76809.81">12206 7302 854 0,'-341'122'583'0,"48"-33"-131"0,54-28-294 15,51-15-158-15,51-18 0 16,35-7 0-16,37-2-329 16,32 3-141-16</inkml:trace>
  <inkml:trace contextRef="#ctx0" brushRef="#br0" timeOffset="76956.1">9907 9512 1238 0,'-146'118'304'0,"16"-12"-346"0,17 4-425 16,11 13-41-16</inkml:trace>
  <inkml:trace contextRef="#ctx0" brushRef="#br0" timeOffset="77113.96">8799 11954 1206 0,'4'86'440'0,"-4"-24"-223"0,3-14-275 16,14 1-201-16,8 4-10 15,14 4-26-15,15 0-24 0</inkml:trace>
  <inkml:trace contextRef="#ctx0" brushRef="#br0" timeOffset="77264.13">9688 14194 1214 0,'0'126'533'0,"4"-33"-264"0,5-24-268 15,14-12-216-15,111 33-449 16,-11-73 333-1,31-34-44-15</inkml:trace>
  <inkml:trace contextRef="#ctx0" brushRef="#br0" timeOffset="77401.42">13452 13254 1835 0,'101'-50'212'0,"-11"-10"-212"0,-1-18 0 15,12-27-330-15,22-42-263 16,10-33 88-16</inkml:trace>
  <inkml:trace contextRef="#ctx0" brushRef="#br0" timeOffset="77549.89">15836 12138 739 0,'53'97'264'15,"-7"-7"-126"-15,-4 0-77 16,7 4-125-16,5-2-133 16,2-2-72-16,-3-4-49 0</inkml:trace>
  <inkml:trace contextRef="#ctx0" brushRef="#br0" timeOffset="77713.55">15800 15398 1255 0,'-74'74'679'0,"9"-12"-566"15,8-14-113-15,18-15-312 0,13-17-184 16,26-20 86-16,17-15 52 16</inkml:trace>
  <inkml:trace contextRef="#ctx0" brushRef="#br0" timeOffset="77869.91">17394 16018 620 0,'51'89'590'16,"-20"-12"-171"-16,-6-12-260 16,-8-12-353-16,6-16-168 15,10-29 10-15,11-28 23 16,12-20 56-16</inkml:trace>
  <inkml:trace contextRef="#ctx0" brushRef="#br0" timeOffset="78037.31">21376 15325 1251 0,'113'12'708'0,"-35"2"-620"15,-23-7-350-15,-11-7-361 16,-6 0 115-16,-6-16 186 16</inkml:trace>
  <inkml:trace contextRef="#ctx0" brushRef="#br0" timeOffset="78311.89">23226 15468 1412 0,'22'12'635'16,"-10"-3"-635"-16,-6-2 0 15,2-7 0-15,5 0-271 0,4-12-26 16,2-4 90-16,2-1 43 16,0-2-14-16,-4 2-29 15,-6-4-47-15</inkml:trace>
  <inkml:trace contextRef="#ctx0" brushRef="#br0" timeOffset="78616.96">24611 15375 741 0,'37'16'818'16,"-13"-4"-330"-16,-6 5-488 16,-9 0 0-16,0-6 0 0,-1-3 0 15,5-8 0-15,0 12 0 16,-2-12 0-16,2 12 0 0,-6-3 0 15,1-2 0-15,-3-7 0 16,-2 10 0-16,-3-4-112 31,0-6-93-15,0 10-24-16,0-10-18 16,0 0 3-16,0 7 23 0,-8-7 27 15,0 8-7-15,-4 1 21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7:25:29.06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8084 3382 526 0,'-84'-73'254'16,"2"8"-59"-16,12 7-7 15,13 14-5-15,17 11-34 16,12 9-71-16,28 12-26 0,23 12 3 16,39 24 3-16,26 26 1 15,19 31-24 1,9 40-15-16,3 39-10 0,-9 17-7 15,-9 9-58-15,-11-13-267 16,-9-14-120-16,-13-28-45 0</inkml:trace>
  <inkml:trace contextRef="#ctx0" brushRef="#br0" timeOffset="302.45">9238 3240 707 0,'-25'-86'357'0,"-12"34"-169"15,-16 31-101-15,-12 32-39 0,-12 39-4 16,-7 36 9-16,-7 33 2 16,3 13-26-16,9 4-8 15,14-19-16-15,13-20-2 16,16-23-2-16,7-20 4 16,10-18 11-16,10-16-8 0,9-20 0 15,9 0-3-15,7 0-6 16,3 16 1-16,6 21 3 15,8 32 1-15,4 40 17 0,-5 43-9 16,-4 43 0-16,0 50-7 16,-2 31-3-16,-4 9-9 15,8-8-3-15,5-32-92 0,2-38-163 16,5-44-55-16,2-46-43 16</inkml:trace>
  <inkml:trace contextRef="#ctx0" brushRef="#br0" timeOffset="498.89">9736 4753 921 0,'13'-72'560'16,"8"2"-260"-16,26-3-150 16,39 1-75-16,32-7-40 0,29 3-29 15,14 2-6 1,2 13 0-16,0 13-22 0,-13 14-122 15,-20 22-164-15,-21 12-155 16,-24 25-41-16</inkml:trace>
  <inkml:trace contextRef="#ctx0" brushRef="#br0" timeOffset="648.03">10601 5251 744 0,'-85'98'457'15,"20"-25"-127"-15,25-25-144 16,15-19-83-16,30-29-39 15,30-17-28-15,40-19-14 0,38-26-8 16,29-10-9-16,28-14-15 16,30-3-37-16,18 2-311 0,19 2-176 15</inkml:trace>
  <inkml:trace contextRef="#ctx0" brushRef="#br0" timeOffset="1113.92">15474 3928 938 0,'-20'-110'299'0,"-12"-1"-135"15,-9 14-80-15,-12 16-20 16,-16 27-8-16,-16 35-1 15,-21 38 25-15,-19 47-2 0,-14 48 9 16,1 45-9-16,9 32-14 16,15 20-64-16,29 5 0 15,31-4 0-15,38-7 0 0,35-28 0 16,44-34 0-16,30-41 0 16,22-45 0-16,14-45-99 0,5-49-143 15,-1-40 20 1,-6-37 57-16,-17-33 80 0,-18-27 48 15,-22-30 26-15,-25-8 69 16,-25 0 106-16,-20 25 111 0,-16 33 38 16,-5 39-262-16,4 35-51 15,3 35 0-15,1 45 0 16,4 56 0-16,9 47 0 0,17 39 0 16,11 25 0-16,17 15 0 15,16-2 0-15,12-10 0 16,22-15-162-16,17-24-295 15,13-34-31-15,6-36-448 0</inkml:trace>
  <inkml:trace contextRef="#ctx0" brushRef="#br0" timeOffset="1280.03">16826 4380 971 0,'22'-67'545'15,"13"-2"-267"-15,27 1-130 16,22-1-74-16,26 7-43 0,15 14-31 15,14 8 0-15,10 7 0 16,12 12 0-16,-3 13 0 16,-13 8-253-16,-18 0-216 0,-30 0-66 15</inkml:trace>
  <inkml:trace contextRef="#ctx0" brushRef="#br0" timeOffset="1447.18">17724 3497 1028 0,'-64'-53'516'0,"10"20"-247"16,18 33-130-16,12 40-47 16,11 45-89-16,13 46-3 15,0 31 0-15,8 26 0 0,12 11 0 16,14 5 0-16,10-5 0 16,13-11-237-16,16-17-277 0,4-28-34 15</inkml:trace>
  <inkml:trace contextRef="#ctx0" brushRef="#br0" timeOffset="1862.78">19755 2878 1448 0,'22'-142'599'0,"-8"40"-599"15,-3 45 0-15,-2 45 0 0,-9 44 0 16,0 36 0-16,0 39 0 15,-12 28 0-15,-4 22 0 16,4 7 0-16,0-14 0 16,12-27 0-16,0-35 0 15,0-26 0-15,0-22 0 0,0-24 0 16,12-32 0-16,16-37 0 16,21-19 0-16,16-15 0 15,20 2 0-15,16 16 0 0,13 24 0 16,9 33 0-16,-1 45 0 15,-3 41 0-15,-15 39 0 16,-23 30 0-16,-29 19 0 0,-35 2 0 16,-39-14 0-16,-38-16 0 15,-38-24 0 1,-27-24 0-16,-25-29 0 0,-8-26 0 16,0-31 0-16,16-19 0 0,10-26 0 15,23-20 0-15,19-25 0 16,22-16 0-16,32-20-6 0,36-7-480 15,23-7-45-15,34 11 23 16</inkml:trace>
  <inkml:trace contextRef="#ctx0" brushRef="#br0" timeOffset="2678.76">22324 3941 506 0,'-68'0'398'15,"6"-5"-100"-15,14-3-132 0,16 4-63 16,8-5-34-16,12 1-14 16,12-4-12-16,20-4-10 15,28-6-8-15,34-6-15 0,22-4-8 16,24-5 6-16,8 1-7 16,8-2 3-16,-6 7-4 15,-4 7-4-15,-17-1 6 16,-11 8-2-16,-25 6-2 15,-15 2 0-15,-19 1 5 0,-13 6 4 16,-14 2-8-16,-9 0 4 16,-3 0-2-16,-8 0 8 15,0 0-4-15,0 0 1 16,0 0 1-16,0 0 7 16,0 0 3-16,0 0 1 0,0 0 8 15,0 0-3 1,0 0-13-16,0 0-2 0,0 0 1 15,0 0-7-15,0 0 0 16,0 0-6 0,0 0 2-16,0 0-17 0,0 0-61 15,0 0-130-15,-8 10-112 16,-3 7-33-16,-9-4-7 16</inkml:trace>
  <inkml:trace contextRef="#ctx0" brushRef="#br0" timeOffset="3976.21">22691 2995 633 0,'-13'-28'487'16,"6"8"-173"-16,-1 8-169 0,8 12-81 15,0 24-26-15,3 38 25 16,9 39 50-16,7 41 27 16,12 38-90-16,-5 23-50 0,4 7 0 15,-3 4 0-15,-2-16 0 16,1-14 0-16,-2-22 0 0,-1-20 0 16,2-23 0-16,1-26 0 15,-3-24-311-15,6-24-238 16,-7-19-15-16</inkml:trace>
  <inkml:trace contextRef="#ctx0" brushRef="#br0" timeOffset="4658.12">25335 2918 247 0,'-8'-8'354'16,"-2"1"-72"-16,2 1-117 15,0 6-77-15,8 0-30 16,-8 0-2-16,8-4-4 0,0 1-3 16,0-1-14-16,0 4-5 15,0-5-5-15,0 2 9 16,0-6 5-16,5-3-2 16,-2-9 10-16,-3-6 16 15,0-3 8-15,0 6 80 16,-17 5 13-16,-5 5-164 0,-21 14 0 15,-13 21 0-15,-24 28 0 16,-18 32 0-16,-8 34 0 16,5 27 0-16,14 17 0 0,29 3 0 15,28-7 0-15,30-12 0 16,31-18 0-16,31-14 0 0,20-25 0 16,19-22 0-16,13-23 0 15,8-17 0-15,-1-24 0 16,-6-7 0-16,-15-14 0 0,112-69 0 31,-192-163-1017 0,-60 196 637-15</inkml:trace>
  <inkml:trace contextRef="#ctx0" brushRef="#br0" timeOffset="5024.81">24879 1689 771 0,'-82'-12'337'16,"6"4"-155"-16,6 3-85 15,18 1-8-15,16 0 17 0,11 0-29 16,33-4-19-16,37 0-16 16,45-8-1-16,39-8 4 15,34-9 40-15,15-4 32 16,6 0-117-16,-3 5 0 16,-14 2 0-16,-24 7 0 15,-26 1 0-15,-23 9 0 16,-30-2 0-16,-16 12 0 0,-15 3 0 15,-12 0 0-15,-8 0 0 16,-21 7 0 0,-13 14-345-16,-52 44-1356 15</inkml:trace>
  <inkml:trace contextRef="#ctx0" brushRef="#br0" timeOffset="6472.41">27291 3301 107 0,'-37'20'284'0,"1"-5"-75"16,-1-2-40-16,6-1-44 16,6-12-6-16,7 0-11 15,10 0-17-15,8 0-21 0,8 0-16 16,18-7-6-16,19 0 2 15,15-11 24-15,18 2 0 16,7 0-15-16,5-1 9 16,12-2-5-16,3-2-27 0,8 0-12 15,-3 6-13-15,-5-5-6 16,-12 2-3-16,-11 6-2 16,-22 0-21-16,-18 5-121 15,-25-2-221-15,-17-8-51 16,-37 0-35-16</inkml:trace>
  <inkml:trace contextRef="#ctx0" brushRef="#br0" timeOffset="6705.61">27684 2748 314 0,'-11'-33'311'16,"11"9"-54"-16,0 7-115 15,0 8-73-15,0 9-32 16,0 0-12-16,0 28 66 15,0 30 126-15,11 25 22 0,6 25-28 16,0 40-77-16,3 23-134 16,-4 19 0-16,1 2 0 15,-2-9 0-15,2-12 0 16,-1-17 0-16,4-15 0 16,-3-21-84-16,3-25-375 0,0-24-25 15,5-20 20-15</inkml:trace>
  <inkml:trace contextRef="#ctx0" brushRef="#br0" timeOffset="8120.07">29874 1757 669 0,'21'-63'265'15,"-5"5"-103"-15,-1 13-62 16,-2 17-49-16,-4 16-26 16,3 31-2-16,8 50 64 15,7 59 79-15,-1 41 32 16,-1 35-31-16,-2 20-44 15,-2 9-112-15,3-6-11 16,4-17 0-16,4-33 0 0,1-34 0 16,-4-34 0-16,-4-26 0 15,-5-26 0-15,-5-26 0 16,-7-18 0-16,-2-33 0 16,-6-33 0-16,-14-29 0 15,-13-16 0-15,-23-7 0 16,-19 2 0-16,-17 19 0 15,-10 26 0-15,-10 35 0 16,-3 30 0-16,-5 43 0 16,10 31 0-16,17 24 0 0,30 17 0 15,33 9 0-15,28-5 0 16,27-12 0-16,20-14 0 16,14-14 0-16,15-20 0 15,9-18 0-15,9-19 0 0,3-14 0 16,-11-15 0-16,-14-2 0 15,-14-15 0-15,-21-20-435 16,-25-8-290-16</inkml:trace>
  <inkml:trace contextRef="#ctx0" brushRef="#br0" timeOffset="12683.98">13216 7114 823 0,'-96'17'353'0,"3"-1"-150"0,7-4-96 16,17 0-65-16,20-3-14 15,36 2 0-15,51 2 40 0,59-13-4 16,81-7-9 0,110-22-12-16,115-28-5 0,126-33 0 15,136-32 22-15,146-36 8 16,119-30-39-16,118-16-29 16,84 5 0-16,47 13 0 0,31 22 0 15,-16 17 0-15,-33 26 0 16,-61 19 0-16,-55 16 0 15,-78 17 0-15,-84 12 0 16,-67 13 0-16,-76 10 0 0,-90 15 0 16,-95 7 0-16,-95 3 0 15,-98 9 0-15,-96 0 0 16,-65 0 0-16,-63 0 0 16,-45 0 0-16,-29 0 0 15,-26 0 0-15,-14 0 0 16,-16 0 0-16,-20 0 0 15,-8 0 0-15,-2 0 0 16,6 0 0-16,1 0 0 16,3 0 0-16,3 0 0 15,9-13 0-15,0-15 0 16,0-30 0-16,9-38 0 16,11-56 0-1,11-59 0-15,12-62 0 0,5-39 0 16,0-35 0-16,-3-23 0 15,-13-29 0-15,-15 0 0 16,-17 21 0-16,-40 27 0 16,-37 34 0-16,-42 32 0 15,-50 24 0-15,-60 22 0 16,-54 22 0-16,-51 26 0 16,-36 28 0-16,-57 123 0 15,-68 40 0-15,-47 0 0 16,-72 0 0-16,-50 0 0 15,-49 0 0-15,-63 0 0 16,-36 81 0-16,-52 54 0 16,-30 15 0-16,-37 13 0 0,6 11 0 15,-30 30 0-15,22 20 0 16,12 14 0-16,35-9 0 16,73-13 0-16,78-23 0 15,77-32 0-15,78-30 0 16,85-29 0-16,89-28 0 15,80-17 0-15,79-12 0 0,59-17 0 16,55-8 0-16,40-4 0 16,28-6 0-1,19-10 0-15,18 0 0 0,14 0 0 16,1 8-14-16,0-8-12 16,5 11 4-16,0-11 12 15,-1 9 5-15,1-2 3 16,0-7 1-16,0 7-1 15,1-7 2-15,-2 0-2 0,9 0-1 16,-8 10 6-16,8-10 0 16,-9 7-9-16,9-7 8 15,0 0 1 1,0 17-12-16,-8 7 9 16,0 17 3-16,-3 32-1 0,-3 46 2 15,-1 75 7 1,3 75 17-16,12 56 6 0,0 66-25 15,0 78-9-15,0 48 0 16,9 32 0-16,-1 34 0 16,-1-6 0-16,4-39 0 0,6-57 0 15,-1-71 0-15,1-68 0 16,-1-73 0-16,-3-65 0 0,-5-54 0 16,1-44 0-16,-6-33 0 15,-3-41 0-15,0-34 0 16,-12-44 0-16,-4-39 0 0,4-34 0 15,12-28 0-15,0-27 0 16,28-23 0-16,40-17 0 16,54-14 0-16,73 0 0 15,73 4 0-15,58 12 0 0,67 8 0 16,70 18-548-16,48 5-74 16</inkml:trace>
  <inkml:trace contextRef="#ctx0" brushRef="#br0" timeOffset="13844.34">15935 10876 437 0,'-39'-90'273'15,"-9"-10"-98"-15,-14-7-87 16,2 1-51-16,-5 8-18 16,0 10-5-16,0 20 3 0,-9 29 5 15,-10 35 23-15,-12 41 7 0,-15 49 39 16,-15 44 5-16,-12 37 5 15,-8 23-2-15,-4 26-12 0,15 5-18 16,22-15-29-16,36-18-20 16,32-29-4-1,45-32-6-15,32-39-4 0,43-34 0 16,33-38-6-16,33-37-3 0,27-28-9 16,18-20-3-16,11-3 1 15,1 10 0-15,-3 22-1 0,-13 28-1 16,-19 36 0-16,-35 38 7 15,-29 26-2-15,-34 25 4 16,-41 18 7-16,-37 7-1 0,-29 5 2 16,-32-6 1-16,-25 0 1 15,-14-12 5-15,-5-6 6 0,-3-13 0 16,2-18-6-16,13-14-5 16,18-17-5-16,15-17-24 15,19-14-86-15,20-26-87 0,17-16-96 16,21-26-37-16,19-27-28 15</inkml:trace>
  <inkml:trace contextRef="#ctx0" brushRef="#br0" timeOffset="14043.79">16529 11239 618 0,'25'-28'502'0,"-7"11"-219"0,-7 17-131 16,6 36-58-16,2 33-7 15,7 25 34-15,2 20 3 16,4 8-58-16,4 4-66 0,5-3 0 16,0-10 0-16,-1-14 0 15,1-23-80-15,-9-14-325 16,-7-29-75-16,-10-33-26 0</inkml:trace>
  <inkml:trace contextRef="#ctx0" brushRef="#br0" timeOffset="14191.93">16404 9919 488 0,'-33'-86'322'0,"6"24"-160"0,2 19-111 16,12 18-91-16,13 25-34 16,13 25-29-16,7 24-41 0,9 12-107 15</inkml:trace>
  <inkml:trace contextRef="#ctx0" brushRef="#br0" timeOffset="14659.91">17184 11014 417 0,'54'90'295'0,"-10"0"-93"16,-5 8-64-16,3 6-59 16,-6 3-5-16,-2-9 34 15,-8-13 18-15,-4-16-31 0,-6-17-31 16,-4-14-13-16,0-18-11 15,-6-20-12-15,-6-31-12 16,0-27-20-16,0-25 7 0,0-14-4 16,0-12 1-16,0-5 0 15,0 4 0-15,0 13 0 16,11 14-2-16,3 23 3 0,12 27-5 16,10 25 6-16,10 33 12 15,1 22-1-15,10 20 4 16,2 8-6-16,-7 8 0 0,-8-5 6 15,-12-18-10-15,-7-11 4 16,-5-12 4-16,-8-20 6 0,-4-17 0 16,-2-22-14-16,-3-22-1 15,5-17 1-15,3-16-10 0,6-13 1 16,4-4 4-16,9 6 4 16,-5 10 0-16,5 13-2 0,2 21 8 15,6 19 22-15,1 25 45 16,6 20-76-16,0 22-3 0,-2 14 0 15,4 13 0-15,-7 8 0 16,-8 4 0-16,1 1 0 0,-9-9-216 16,1-4-268-16,-6-11-17 15,-2-10 81-15</inkml:trace>
  <inkml:trace contextRef="#ctx0" brushRef="#br0" timeOffset="14881.86">19364 10489 1213 0,'5'-52'679'16,"-5"18"-524"-16,0 32-155 15,0 30 0-15,3 32 0 0,10 30 0 16,9 20 0-16,0 15 0 16,11 6 0-16,8 0 0 15,2 0 0-15,12-6 0 16,-3-6 0-16,1-19 0 0,-4-10 0 15,-5-16-493-15,-11-17-20 16,-6-22 43-16</inkml:trace>
  <inkml:trace contextRef="#ctx0" brushRef="#br0" timeOffset="15159.48">19317 10413 886 0,'-29'-86'446'0,"7"17"-197"16,22 12-128-16,8 13-63 0,25 10-28 16,21 22-7-16,6 12-15 15,13 25-10-15,4 24 3 0,-4 15-4 16,-8 19 5-16,-11 10 0 16,-23 9-7-16,-14-1-2 0,-17 0 11 15,-20-6-6-15,-12-15 5 16,-6-6-6-16,-2-13 6 0,0-12-22 15,3-9-32-15,4-11-53 16,6-13-52-16,5-4-53 0,6-12-37 16,16-12-6-1,0-12-23-15,0-9 32 0</inkml:trace>
  <inkml:trace contextRef="#ctx0" brushRef="#br0" timeOffset="16273.1">20363 10157 100 0,'-12'-18'234'0,"5"-2"-48"0,-1-4-15 16,-1-2-25-16,1 7-17 16,8 2 9-16,-8 5 13 0,8 0-11 15,0 8-51-15,0 4-38 16,0 23 11-16,8 23 21 0,13 16 16 15,2 10-39-15,10 14-2 16,4 0-24-16,3-1-13 16,2-4-5-16,-2-3-11 0,-4-8 1 15,-3-10-2-15,-6-12-3 16,-5-6-3-16,-6-10 0 0,-3-7-4 16,-10-9 2-16,-3-4 0 15,0-3 0-15,0-9-2 16,0 12 7-16,0-12-6 0,-12 0 5 15,0 0-6-15,4 0 7 16,8 0-7-16,-14 0 8 0,14 0-6 16,-8 0 8-16,0 0-5 15,8-9 1-15,-9 6-2 0,9-2 1 16,0-2-5-16,0 2 8 16,0-3-4-16,-6 4 3 0,6-1-5 15,-8 5 6-15,8 0 0 16,0-3-4-16,-8-4-4 0,-2-6 5 15,2 1 3-15,-3-9-2 16,-1-13-5-16,-4-13 11 16,-5-22-15-16,-4-22 11 0,-11-22-5 15,-12-21-6-15,-9-22 9 16,-5-15-2-16,-6-4-4 0,-6 9 6 16,1 5-1-16,5 19 4 15,2 14-3-15,11 16-5 16,1 19 5-16,14 16 7 0,10 16-14 15,11 22-17-15,19 14-46 16,0 12-85-16,12 13-86 0,8 23-75 16,13 15-31-16,2 10-7 15</inkml:trace>
  <inkml:trace contextRef="#ctx0" brushRef="#br0" timeOffset="16472.99">20956 9366 395 0,'37'-13'427'0,"-9"9"-131"16,-7 4-140-16,0 28-66 15,2 26 9-15,2 18 22 0,4 23 29 16,-1 7-33-16,5 3-35 16,2 2-38-16,7-6-22 0,-6-12-16 15,1-15-28-15,-10-12-119 16,-3-18-151-16,-6-15-97 15,-10-29-53-15</inkml:trace>
  <inkml:trace contextRef="#ctx0" brushRef="#br0" timeOffset="16633.49">20928 8893 711 0,'-49'-81'318'0,"1"20"-140"16,8 14-91-16,6 13-46 15,10 10-28-15,12 15-16 0,12 9-60 16,12 25-123-16,17 6-72 16,12 7-63-16</inkml:trace>
  <inkml:trace contextRef="#ctx0" brushRef="#br0" timeOffset="17088.74">22126 9056 144 0,'20'-8'298'0,"-11"0"-105"16,-9-3-71-16,0-1-45 0,-13-1-20 15,1 0 13-15,0 1 5 16,0 4-7-16,12 1-12 16,-8-2-15-16,8 4-10 0,0 5-13 15,0 0-6-15,0 0-3 16,0 0-7-16,0 0 2 0,0 0-1 15,0 0-8 1,0 0 8-16,0-2 9 0,0-8 6 16,8-6-10-16,8-8 5 15,4-12-13-15,1-18 2 16,-1-16 0-16,-9-14 1 0,-11-27-8 16,0-14 13-16,-20-10-11 15,-12 6 14-15,-9 10 60 0,-8 26 67 16,-2 23-21-16,-2 34-41 15,2 36-21-15,4 45 19 16,7 57 28-16,12 52-35 16,15 40-67-16,13 26 0 0,21 17 0 15,18 8 0-15,18-9 0 16,8-16 0-16,12-22 0 0,1-22 0 16,-1-30 0-16,-9-24-175 15,-11-28-233-15,-12-30-9 0,-12-21 15 16,-21-29 82-16</inkml:trace>
  <inkml:trace contextRef="#ctx0" brushRef="#br0" timeOffset="17522.09">22005 9900 536 0,'-51'-50'355'16,"12"10"-120"-16,7 1-107 0,12 12-64 16,20-4-34-16,12-7-10 15,19 2-8-15,17-5-9 0,17 1-51 16,14-2-79-16,0-1-48 15,3-7-12-15,0-3 25 0,-14 0 0 16,-11-3 58-16,-15 6 90 16,-14 10 99-16,-8 6-3 0,-12 11 14 15,-3 7-10-15,-5 10-3 16,8 16 17-16,0 14 13 16,8 17 9-16,4 11-18 15,5 9-21-15,7 1-27 0,5-1-28 16,7-8-12-16,5-17-3 15,8-16-7-15,0-20-3 0,-2-11-1 16,2-17-2-16,2-18 1 16,-11-15-1-16,-3-8 7 0,-5-5-7 15,-10 0 16-15,-12 11 63 16,-5 10 95-16,0 15 16 0,-9 22-92 16,-4 24-98-16,0 41 0 15,-17 41 0-15,-4 45 0 0,3 35 0 16,-12 29 0-16,1 13 0 15,7 3 0-15,-4-2 0 16,6-13 0-16,7-13 0 0,13-20-115 16,5-18-396-16,6-18 49 15,11-28 36-15</inkml:trace>
  <inkml:trace contextRef="#ctx0" brushRef="#br0" timeOffset="18088.59">25289 9171 1744 0,'62'-119'303'16,"-22"9"-303"-16,-6 9 0 16,-11-2 0-16,-11-1 0 0,-12-10 0 15,-26-17 0-15,-21-16 0 16,-34-19 0-16,-29-12 0 0,-45-10 0 15,-43-4 0-15,-46 4 0 16,-44 5 0-16,-53 8 0 16,-61 17 0-16,-53 23 0 15,-54 33 0-15,-54 45 0 0,-50 57 0 16,-53 54 0-16,-53 63 0 0,-41 87 0 16,-52 98 0-16,-20 75 0 15,-20 80 0-15,14 77 0 16,32 50 0-16,46 44 0 0,65 39 0 15,95 5 0-15,99 0 0 16,103-9 0-16,102-23 0 16,97-45 0-16,98 445 0 15,197-612 0-15,103-66 0 16,89-64 0-16,79-62 0 0,79-61 0 16,74-70 0-16,68-67 0 15,67-72 0-15,50-75 0 16,64-69 0-16,46-76 0 15,55-79 0-15,35-79 0 0,21-52 0 16,-1-52 0-16,-17-46 0 16,-35-25 0-16,-65-7 0 0,-83-12 0 15,-95 3 0-15,-101 21 0 16,-103 24 0-16,-98 29 0 16,-101 37 0-16,-96 48 0 0,-93 62 0 15,-86 55-300-15,-59 55-267 16,-77 53 0-16</inkml:trace>
  <inkml:trace contextRef="#ctx0" brushRef="#br0" timeOffset="19618.05">3166 13929 458 0,'-53'-20'283'16,"13"-8"-133"-16,12-17-74 15,28-12-39-15,16-12-18 0,28-9-8 16,26 4-9-1,31 15-1-15,30 17 4 16,18 29-8-16,10 38 4 16,-10 40 8-16,-18 37 4 0,-33 29 9 15,-33 19 5-15,-37 16 7 16,-28 2 15 0,-28-6 29-16,-18-15 3 0,-6-20-6 15,-5-26-36-15,8-15-21 16,8-26-16-16,9-16-44 15,7-15-106-15,9-12-144 16,5-25-62-16</inkml:trace>
  <inkml:trace contextRef="#ctx0" brushRef="#br0" timeOffset="20050.56">3978 14137 457 0,'25'-57'193'0,"8"1"-87"16,24 1-47-16,28 12-23 16,20 14-12-16,13 15-6 15,7 14 23-15,2 22-19 16,-5 11 0-16,-9 7 9 16,-15 1-3-16,-18-5-2 15,-13-8 8-15,-24-7 56 16,-11-9 66-16,-16-12 32 15,-16-12-80-15,-16-21-51 16,-19-24-28-16,-19-28-14 0,-19-25-5 16,-12-21-6-16,-13-14-5 15,-3-12-4-15,-5 3-7 16,2 13 9-16,7 11-1 16,7 11 7-16,11 22-3 15,16 15 2-15,9 17-19 16,13 15 4-16,9 15-18 15,12 6-24-15,7 8-39 16,7 5-41-16,6 8-36 16,0 8-19-16,0 0 13 0,0 12 20 15,0 4-27-15,0 9-25 16</inkml:trace>
  <inkml:trace contextRef="#ctx0" brushRef="#br0" timeOffset="20483.46">3279 13392 352 0,'-87'90'259'0,"8"-17"-76"16,19-21-75-16,15-15-59 15,17-21-28-15,28-27-7 16,36-35-6-16,37-35-6 16,52-40 3-16,59-38 0 15,51-36-3-15,34-21 1 16,-2-5 1-16,-15 17 1 0,-28 26-10 15,-38 31 7-15,-40 33 3 16,-40 37-1-16,-38 28 26 16,-35 32-1-16,-33 34-3 15,-28 35 14-15,-20 31 14 16,-14 26-2-16,2 17 0 16,10 10-16-16,23-8-10 15,27-5-17-15,27-17 0 16,27-19-1-16,19-28-4 15,20-21 7-15,21-31-11 16,12-26 5-16,-1-26 0 0,-10-21-1 16,-23-20-1-16,-35-11-11 15,-36-13 3-15,-45-1-8 16,-42 2 5-16,-22 4 3 16,-22 15 1-16,-4 17-4 15,5 23-16-15,12 30-70 16,10 20-102-16,19 33-55 15,15 27-99-15</inkml:trace>
  <inkml:trace contextRef="#ctx0" brushRef="#br0" timeOffset="20656.84">6058 13864 736 0,'68'74'263'16,"-15"-13"-134"-16,-11-9-64 0,-10-10-31 15,-7-10-10-15,-7-8-10 16,-1-7-17-16,-4-9-45 16,-5-8-82-16,-8-5-63 15,0-23-66-15,-24-30-34 16</inkml:trace>
  <inkml:trace contextRef="#ctx0" brushRef="#br0" timeOffset="21248.74">5899 12000 390 0,'0'-66'175'16,"12"37"-41"-16,14 38-25 0,10 31-17 15,7 29-17-15,7 12-4 16,-2 1-19 0,-7-12-22-16,-8-13-19 0,-8-16 2 15,-9-13 30-15,-9-12 38 16,-7-16-32-16,-15-23-31 15,-15-31-8-15,-1-27-8 16,-3-29-7-16,3-20 1 16,6-1 1-16,13 17 5 15,12 24-8-15,8 30 3 0,12 26 1 16,17 34 10-16,8 42-2 16,8 27 2-16,4 16-3 15,-6 9 0-15,-2-8 5 16,-13-14-7-16,-6-18-7 0,-11-18 17 15,-6-11 0 1,-2-17 12-16,-2-20-1 0,4-26-15 16,3-31-2-16,3-20 1 15,6-9-8-15,4 5 1 16,2 11-5-16,3 26-1 16,2 22 3-16,5 34 6 0,8 38-4 15,0 27 8 1,3 16-8-16,-3 5 0 15,-5-5 10-15,-6-15-9 0,-11-14 15 16,-6-11 19-16,-9-13 65 16,-7-15 59-16,-5-13-49 15,-17-25-57-15,-13-15-26 16,-2-22-18-16,-7-15-8 0,-6-17 5 16,-5-11-8-16,-7-9 1 15,0-4-7-15,-3-1-14 16,-2 5-30-16,1 14-85 15,10 10-109-15,2 16-94 0,9 13-38 16,-2 15-20-16</inkml:trace>
  <inkml:trace contextRef="#ctx0" brushRef="#br0" timeOffset="22313.11">6699 10514 349 0,'12'-32'336'0,"-4"11"-112"16,-8 9-104-16,9 12-61 16,11 24-1-16,21 24 36 15,16 31 14-15,14 22-21 0,11 22-27 16,7 15-18-16,1 0-24 16,-5-3-5-16,-4-13-8 15,-7-16 1-15,-12-26 1 16,-14-22-6-16,-12-18 12 15,-11-24 29-15,-25-37-26 0,-22-36-6 16,-21-43-20-16,-23-42-29 16,-26-50-59-16,-23-40-26 15,-26-33 37-15,-34-8 41 16,-41 21 27-16,-32 43 31 16,-19 56 21-16,-5 71 11 0,0 82-13 15,11 82-1-15,18 71-5 16,20 59 3-1,36 33-9-15,40 12-9 16,54-14 2-16,61-31-1 16,56-49 1-16,58-56 5 0,48-67 0 15,44-60-7-15,50-61-4 16,51-62-2-16,35-56 5 16,10-50-11-16,-12-32 6 15,-23 0-4-15,-37 25 4 16,-49 36-2-16,-49 53 1 0,-44 45 3 15,-39 45 5-15,-34 49-3 16,-24 63 9-16,-18 72 25 16,-7 63 1-16,-1 38-9 15,17 16-16-15,5-12 0 0,23-21-6 16,26-24-1 0,19-29-3-16,12-31-6 0,11-31 3 15,12-26-5-15,-4-26 1 16,-1-24-5-16,-10-24-7 0,-17-26 2 15,-22-22-12-15,-29-27 2 16,-25-27 11-16,-38-20 12 16,-23-16-4-16,-15-11 6 0,-15 11 7 15,6 15 22-15,12 22 6 16,8 19-13-16,17 23-12 16,16 24-5-16,10 18-18 0,22 15 9 15,28 19-5 1,26 18 6-16,14 27-7 0,11 23 7 15,-6 20-2-15,-8 13 0 16,-12 3-1-16,-18-7 4 16,-6-13-2-16,-17-20 1 0,-4-20 2 15,-8-17-2-15,0-20-4 16,-12-12-7-16,4-28-13 0,8-39 3 16,3-25-4-16,14-22-9 15,8-15 1-15,7-3 10 16,9 1 13-16,4 13 5 15,-5 20 0-15,0 24-8 0,-2 30 10 16,-3 27-3-16,7 29 4 16,-2 23 5-16,1 23-8 15,0 7 4-15,2 4 2 0,7-1 1 16,-2-10-7-16,1-11 0 16,0-5 2-16,-5-19 0 0,-4-11 7 15,-10-15-6-15,-10-23-1 16,-20-18 3-16,-12-13 8 15,-18-8-11-15,-13-9 1 0,-14 4 1 16,-8 13 8-16,-1 17-2 16,6 14-8-16,3 23-6 15,3 23-7-15,7 25-92 0,7 24-147 16,15 24-97-16,16 11-62 16</inkml:trace>
  <inkml:trace contextRef="#ctx0" brushRef="#br0" timeOffset="22460.09">9159 10323 378 0,'57'90'276'0,"-16"-26"-75"16,-9-14-51-16,-7-19-49 15,-12-6-2-15,-5-8-6 0,0-10-41 16,-8-7-47-16,0-16-104 16,0-17-85-16,-12-24-30 15,-5-19 17-15,-8-30-28 0,-10-33 25 16</inkml:trace>
  <inkml:trace contextRef="#ctx0" brushRef="#br0" timeOffset="22929.04">9018 8760 52 0,'20'-159'118'15,"8"9"90"-15,13 7-71 16,11 14-31-16,10 5-14 16,3 18 0-16,88-44 77 15,-63 113-75-15,4 30 37 16,2 31-10-16,11 26-25 15,-2 21-17-15,2 15-17 16,-7 8-25-16,-10-1-16 16,57 65 2-16,-96-100-12 15,-15-13-6-15,-6-9 3 16,-14-12 15-16,-11-7 45 0,-17-17-32 16,-27 0-16-16,-21-17-12 15,-21-15-7-15,-15-7-8 16,-15-7 3-16,-6 13 4 0,3 18 1 15,12 23 11-15,13 28 13 16,16 21 11-16,20 21 1 16,21 7-17-16,19 1-4 15,26-1 6-15,19-13 1 0,17-10-3 16,15-18-4-16,6-15-11 16,-5-13 2-16,-5-16-7 15,-11 0 0-15,-13-16 0 0,-10-13 0 16,-14-11 0-16,-12-13 0 15,-16-4 0-15,-14-4 0 16,-9 0-12-16,-2 3 6 16,-4 6-17-16,0 12-38 0,0 7-81 15,6 4-94-15,4 9-81 16,8 5-13-16,-1-7-53 0</inkml:trace>
  <inkml:trace contextRef="#ctx0" brushRef="#br0" timeOffset="23161.93">9651 7852 809 0,'-20'-61'307'0,"8"-8"-136"15,12-10-76-15,16-2-9 16,25-4 18-16,27-9-6 16,29 1-19-16,21 0-27 0,9 7-23 15,-5 14-20-15,-17 10-3 16,-19 16-8-1,-17 10 1-15,-18 12-12 0,-8 8-9 0,-21 11-41 16,-5 5-74-16,-9 12-96 16,-8 17-40-16,-16 11-27 15,-11 14-47-15</inkml:trace>
  <inkml:trace contextRef="#ctx0" brushRef="#br0" timeOffset="24410.53">3780 17230 688 0,'-46'29'248'0,"7"-8"-116"16,10-6-72-16,9-15-12 15,7 0-15-15,13 0-7 16,13-15-9-16,28-28 7 15,40-28 9-15,48-52 22 16,53-68 33-16,63-77-1 16,67-63-29-16,86-56-17 15,73-53-16-15,65-36-18 16,49-8 2-16,25-8-4 16,-2-10-5-16,5 6 6 0,-20 24 0 15,-40 29 2-15,-45 23 21 16,-43 25 39-16,-37 30 44 15,-43 30 22-15,-48 42-134 0,-48 53 0 16,-58 48 0-16,-53 50 0 16,-48 40 0-16,-36 28 0 0,-33 18 0 15,-28 12 0-15,-33 2 0 16,-33 2 0-16,-32-5 0 16,-20-2 0-16,-20-11 0 15,-18-11 0-15,-10-21 0 0,-14-24 0 16,0-33 0-16,-3-36 0 15,0-36 0-15,-5-26 0 16,-2-3 0-16,-1 7 0 0,-2 13 0 16,2 24 0-16,5 26 0 15,-132-103 0 1,160 172 0-16,7 14 0 0,7 14 0 16,15 17 0-16,6 14 0 15,1 22 0-15,-9 28 0 16,-19 44 0-16,-43 47 0 0,-58 47 0 15,-79 57 0-15,-59 73 0 16,-60 67-15-16,-66 40-106 16,-51 27 43-16,-23 41 37 15,-28 30 16-15,-17-3-4 16,16-1 17-16,29-8-2 16,27-18 5-16,39-36 7 15,43-44-6-15,49-53 12 16,62-62-11-16,67-52 9 15,61-55 8-15,59-38-17 16,43-34-34-16,32-24-2 16,31-17 16-16,10-11 9 15,16-6 9-15,5-3 12 16,4-8-8-16,8 11 9 16,0-11-11-16,0 18 0 15,13 7 10-15,11 18 0 16,16 32 7-16,24 47 53 0,27 69 23 15,14 77 28-15,17 67-14 16,16 43-21-16,9 37-35 16,3 13-44-16,0-5 0 15,-12-20 0-15,-12-32 0 16,-12-50 0 0,-21-57 0-16,-17-56 0 15,38 56 0-15,-77-190 0 16,5-38 0-16,9-39 0 15,26-55 0-15,37-67 0 16,65-83 0-16,78-81 0 16,63-53 0-1,50-28-202-15,47-13-293 0,18 4-138 16</inkml:trace>
  <inkml:trace contextRef="#ctx0" brushRef="#br0" timeOffset="26157.72">28071 8213 724 0,'-33'-271'458'15,"-3"27"-123"-15,6 43-139 0,8 45-103 16,5 43-46-16,9 37-43 15,8 35-10-15,0 41 7 16,16 78 74-16,4 101 45 0,-9 118-120 16,-11 118 0-16,-19 129 0 15,-17 96 0-15,-16 72 0 16,-13 41 0-16,-17 25 0 16,-8 12 0-16,1-1 0 15,-4 1 0-15,3-16 0 0,5-26 0 16,3-35 0-16,6-50 0 15,10-60 0-15,14-74 0 0,11-77 0 16,5-86 0-16,7-81 0 16,8-244 0-16,6-41 0 0,3 0 0 15,29 0 0 17,6 0 0-32,10 0 0 15,7 0 0-15,14 0 0 16,2-69 0-16,5-13 0 0,3 5 0 15,9 9 0-15,1 2 0 16,3 5 0-16,5 4 0 16,8 9 0-16,14 3 0 15,30-1 0-15,29 7 0 0,35-2 0 16,42 3 0-16,35 2 0 16,39-1 0-16,44 5 0 15,36-1 0-15,20 0 0 16,8 4 0-16,-12 6 0 0,-20 1 0 15,-24 10 0-15,-31 5 0 16,-30 7 0-16,-36 0 0 0,-37 0 0 16,-34 7 0-16,-32-7 0 15,-27-2 0-15,-34-19 0 0,-23-29 0 16,-29-31 0-16,-18-37 0 16,-9-32 0-16,-15-38 0 15,-6-35 0-15,-5-46 0 0,3-53 0 16,14-40 0-16,2-49 0 0,16-57 0 15,8-42 0-15,-21-34 0 16,-22-38 0-16,0-21 0 0,0-5 0 16,0 2 0-16,0 7 0 0,0 27 0 15,0 30 0-15,0 37 0 16,0 33 0-16,0 32 0 16,0 42 0-16,0 47 0 0,0 47 0 15,0 33 0-15,0 44 0 16,-49 32 0-16,-57 32 0 15,-11 24 0-15,-13 25 0 0,-12 16 0 16,-13 18 0-16,-11 15 0 16,-18 20 0-16,-23 20 0 15,-21 25 0-15,-36 20 0 0,-41 25 0 16,-43 21 0-16,-37 16 0 16,-22 11 0-16,-19 12 0 15,-21 13 0-15,-5 5 0 16,22-1 0-16,41-1 0 0,43-2 0 15,-197 68 0 1,340-117-243-16,45-16-76 0,39-24 11 16,31-8 6-1,35-22-33-15</inkml:trace>
  <inkml:trace contextRef="#ctx0" brushRef="#br0" timeOffset="26559.88">29139 8935 1269 0,'54'-81'637'15,"29"-13"-496"-15,36-1-141 16,50 7 0-16,54 5 0 15,51 14 0-15,29 5 0 16,15 7 0-16,-6 12 0 0,-12 9 0 16,-23 15 0-16,-34 13-131 15,-44 8-334-15,-42 24-12 16</inkml:trace>
  <inkml:trace contextRef="#ctx0" brushRef="#br0" timeOffset="26709.2">29473 10477 912 0,'-257'110'684'31,"338"-178"-706"-31,36 2-28 16,55-16-29-16,43-2-96 15,42-7-94-15,18 9-44 0,10 13-26 16</inkml:trace>
  <inkml:trace contextRef="#ctx0" brushRef="#br0" timeOffset="26926.08">30418 11661 930 0,'-199'75'774'16,"38"-27"-431"-16,34-15-343 0,37-16 0 15,46-17 0-15,52-23-19 16,56-12-98-16,55-9 49 16,39-6 30-16,34 4 19 15,18 15-75-15,2 5-131 0,-5 18-101 16,-10 8-3-16,-16 18-32 16</inkml:trace>
  <inkml:trace contextRef="#ctx0" brushRef="#br0" timeOffset="27138.96">29779 13579 1379 0,'-71'40'593'16,"26"-18"-518"-16,45-31-75 15,48-23 0-15,62-21 0 0,62-16 0 16,46-1 0-16,30 6 0 15,16 10 0-15,-1 18-111 16,-6 11-361-16,-22 17 4 16,-24 8 44-16</inkml:trace>
  <inkml:trace contextRef="#ctx0" brushRef="#br0" timeOffset="27338.87">30403 14828 1093 0,'-115'73'605'16,"38"-19"-284"0,41-31-293-16,52-25-28 0,58-31 0 15,59-24 0-15,48-17-27 16,39-7-77-16,17 3-85 16,7 9-95-16,-10 17-72 15,-19 14-7-15,-31 23 9 0</inkml:trace>
  <inkml:trace contextRef="#ctx0" brushRef="#br0" timeOffset="27522.04">30711 15855 826 0,'-76'57'555'0,"20"-22"-255"15,38-18-170-15,36-29-144 16,47-28-94-16,46-17-17 15,35-12-5-15,212-78-184 16,-168 86 88 0,-6 8-22-16,-14 17-57 0</inkml:trace>
  <inkml:trace contextRef="#ctx0" brushRef="#br0" timeOffset="27704.97">30466 17043 978 0,'-60'66'943'0,"15"-21"-817"15,25-22-126-15,35-23 0 16,44-20 0-16,37-25 0 0,42-20 0 16,29-8-382-16,17-1-68 15,6 10 38-15,-16 14 23 16</inkml:trace>
  <inkml:trace contextRef="#ctx0" brushRef="#br0" timeOffset="27888.9">30752 17772 1144 0,'-38'65'812'0,"30"-23"-721"15,41-31-91-15,48-27 0 16,53-25 0-16,50-25 0 15,39-10 0-15,23-7-201 16,15 2-198-16,2 5-4 0,-6 10 41 16,-22 13 36-16</inkml:trace>
  <inkml:trace contextRef="#ctx0" brushRef="#br0" timeOffset="48688.06">2281 3993 117 0,'-8'-8'243'15,"8"-1"-65"-15,-12 5-45 16,12 1-53-16,-8 3-32 16,8 0-21-16,0 0-10 15,0 0-9-15,0 0-2 16,0 0 1-16,0 0 0 15,0 0 2-15,0 0 18 0,0 0 15 16,0 0 6-16,0-5 13 16,0-2-3-16,0-7-22 15,0-1-13 1,-8-10-15-16,8-6-3 0,0-12-5 16,0-9-2-1,8-1 0-15,9-4 2 16,11 0 0-16,9 6 1 15,2 1-5-15,6 13 5 16,-1 12-3-16,6 13 3 16,3 12-7-16,-4 25 5 15,-5 19 4-15,-3 21-3 0,-5 21 3 16,-12 16-4-16,-11 13 1 16,-13 6 2-16,-17-3-5 15,-12-4 0-15,-7-9 4 16,-9-7 0-1,-3-16 5-15,0-13-5 16,2-16 0-16,5-17 2 16,9-11 3-16,1-25 0 15,5 0 5-15,6-12-9 0,4-13 2 16,16-5 7-16,0 0 1 16,8-3-8-16,12 4 1 15,17 8-4-15,16 9 3 16,11 12-2-16,14 0 0 15,7 21 0 1,0 11-3-16,2 10-3 16,-8-1-17-16,-5-6-21 0,-18-2-22 15,-10-9-23-15,-13-3-52 16,-13-14-78-16,-17-7-113 16</inkml:trace>
  <inkml:trace contextRef="#ctx0" brushRef="#br0" timeOffset="49073.91">2988 3781 369 0,'0'-40'247'0,"0"6"-105"16,3 13-76-16,5 14-36 15,6 7-17-15,2 21-7 16,8 15-4-16,9 16 3 15,2 10-5-15,1-1 0 16,-1-8 2-16,-13-8-2 16,0-9 3-16,-11-10 8 15,-1-11 5-15,-10-15-6 16,0 0 1-16,-18-25 0 16,2-23-7-16,4-18 1 15,4-7-5-15,8 0 4 16,0 8 5-16,0 8-5 15,8 12 0-15,9 14 7 16,8 14 0-16,1 17-6 16,12 13-2-16,-2 15 1 15,5 12-7-15,-6 4-1 16,3 5-40-16,-5-8-51 16,-9-9-49-16,-5-10-77 15,-3-22-25-15</inkml:trace>
  <inkml:trace contextRef="#ctx0" brushRef="#br0" timeOffset="49455.85">3576 3171 378 0,'-28'-57'156'0,"-4"16"-35"16,7 21-62-16,1 20-25 16,0 44-2-16,7 30-9 15,17 31-7-15,12 13-10 16,22-3 1-16,10-14 0 15,13-20-5-15,8-23 5 16,-5-35 2-16,-2-23 3 16,-15-40-5-16,-11-37-4 15,-18-25-8-15,-30-23-6 16,-25-18 11-16,-24-7 1 16,-12-1 1-16,-10 8 4 15,3 9 6-15,3 20 36 16,12 19 16-16,20 26-9 15,12 25-36-15,17 35-12 16,20 42 8-16,25 36-4 16,16 30-1-16,24 15-6 15,19 4-4-15,18-5 3 16,8-7 0-16,0-12-103 16,-10-22-74-16,-10-22-58 15,-17-30-55-15</inkml:trace>
  <inkml:trace contextRef="#ctx0" brushRef="#br0" timeOffset="49753.74">3991 2625 425 0,'-25'-77'246'15,"8"19"-119"-15,17 22-66 16,0 24-32-16,22 12-14 16,18 24-10-16,17 4-3 15,11 6 5-15,11-6-11 16,-8-7-10-16,2-14 1 15,-11-7 7-15,-14-19 4 16,-11-18 2-16,-12-5 9 16,-8 10 32-16,-5 7-2 15,-4 13-21-15,4 24-7 16,4 25-3-16,4 32 9 16,4 37-7-16,5 29-3 15,-2 31-2-15,12 22-5 16,1-1-1-16,4-16-22 15,0-28-113-15,-3-38-51 16,-4-48-45-16,-9-57 3 16</inkml:trace>
  <inkml:trace contextRef="#ctx0" brushRef="#br0" timeOffset="50053.07">4958 2776 337 0,'-17'-106'215'0,"4"25"-57"16,13 20-52-16,0 11-47 15,0 8-28-15,5-2-14 16,12-4-7-16,10-10-9 16,6-7 2-16,-6 1-1 15,-5 2 4-15,-9 5 10 16,-13 17 6-16,0 11 6 16,-17 22 1-16,-4 23-18 15,-3 24-3-15,0 26 2 16,7 14 0-16,17 10-5 15,3 0-1-15,15-8-4 16,10-14 6-16,13-14-4 16,11-21-19-16,10-25-49 15,3-20 66-15,3-26-230 16,6-31-38-16,-1-33 42 16</inkml:trace>
  <inkml:trace contextRef="#ctx0" brushRef="#br0" timeOffset="50357.1">5622 1615 367 0,'-31'-64'188'0,"-11"32"-72"16,-2 39-52-16,-5 42-10 16,9 28-2-16,12 12-23 15,11 6-16-15,17-7-6 16,17-14-4-16,20-13 0 16,16-20 3-16,7-20-20 15,5-31-24-15,-5-22-5 16,-11-21-4-16,-17-23 31 15,-18-14 16-15,-14-7 34 16,-22 5 41-16,-2 17 17 16,-4 13-9-16,7 22-30 15,6 15-32-15,3 25-7 16,12 20-9-16,8 25-4 16,11 19 7-16,14 15-11 15,4 1-14-15,3-1-110 16,2-11-84-16,-6-19-93 15</inkml:trace>
  <inkml:trace contextRef="#ctx0" brushRef="#br0" timeOffset="50702.75">5919 1351 402 0,'0'-66'295'16,"0"19"-114"-16,0 9-90 15,0 18-46-15,0 20-20 16,9 8-13-1,6 17-7-15,6 11 3 16,-4 0-2-16,0-2-5 16,-10-11 9-16,1-7 37 0,-8-3 48 15,0-13-3-15,-13-17-38 16,-3-14-18-16,0-19-12 16,16-15-15-16,0-8-6 15,21 0-3-15,11 5 2 16,13 10 0-16,15 13 1 15,5 12-2 1,0 13 6-16,-3 11-12 16,-10 9 8-16,-8 0-9 15,-10 21 6-15,-11 3 6 0,-7 4-3 16,-2 6-11-16,-14 1-64 16,0 3-121-16,0-5-65 15,0-9-67-15</inkml:trace>
  <inkml:trace contextRef="#ctx0" brushRef="#br0" timeOffset="50967.94">7576 1000 315 0,'0'54'248'0,"-48"44"-87"16,-57 57-24-16,-67 59 30 15,-91 51 6-15,-88 44 31 16,-61 62 30-16,-77 53 18 16,-47 22-96-16,-8 11-156 0,5 19 0 15,3 20 0 1,8 2 0-16,28-35 0 0,50-27 0 16,51-33-16-16,54-32-410 15,40-34-85-15,42-39 19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7:27:27.06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7657 5100 282 0,'-19'-65'135'16,"2"4"-41"-16,4 8-24 0,2 8-2 15,-2 7 15-15,2 10 7 16,11 5-10-16,-9 1-14 15,9 10-5-15,-13 9-10 0,13 3-22 16,0 19-3-16,0 31 60 16,8 38 102-16,9 60 76 15,4 60-14-15,6 55-126 16,11 35-124-16,6 11 0 16,10-8 0-16,3-15 0 0,7-25 0 15,5-38 0-15,0-40 0 16,-4-40 0-16,-8-41 0 0,-13-29 0 15,-11-23 0-15,-13-31 0 16,-8-35 0-16,-12-49 0 16,-27-37 0-16,-23-24 0 0,-26-21 0 15,-30-3 0-15,-16 10 0 16,-4 27 0-16,-9 41 0 16,-7 45 0-16,-15 57 0 15,-9 55 0-15,-6 58 0 16,14 51 0-16,25 27 0 0,29 4 0 15,47-13 0-15,42-34 0 16,47-28 0-16,41-36 0 16,37-31 0-16,25-35 0 15,18-32 0-15,23-23 0 16,10-27 0-16,1-15 0 0,-12-8 0 16,-20-3 0-16,-35 6 0 0,-25 11 0 15,-30 5 0 1,-30 5-108-16,-22-3-222 0,-26 0-34 15,-19 3 20-15,-18-7-15 16</inkml:trace>
  <inkml:trace contextRef="#ctx0" brushRef="#br0" timeOffset="335.5">8433 7322 469 0,'45'-8'193'16,"-9"8"-80"-16,1 0-33 15,0-3 11-15,3-6 11 16,10 1-11-16,6-3-26 0,9-19-34 16,12-11-20-16,8-16-2 0,4-12-5 15,-8-8-3-15,-10-8 0 16,-19 4-1-16,-17-4 0 16,-21 2 3-16,-28 6 12 15,-14 8 44-15,-20 20 28 0,-14 21 0 16,-9 28 1-16,-8 20 12 15,6 28-8-15,8 26-4 16,13 23-4-16,10 21-16 0,19 9-53 16,23 3-15-16,15 1 0 15,18-10 0-15,16-12 0 0,17-14 0 16,6-13 0 0,10-13 0-16,6-13-182 0,15-11-191 15,11-20-56-15,14-25-43 16</inkml:trace>
  <inkml:trace contextRef="#ctx0" brushRef="#br0" timeOffset="1048.35">10674 4440 748 0,'-25'-60'340'0,"7"15"-146"15,1 16-104-15,4 13-51 16,13 16-25-16,0 34 30 15,16 41 102-15,16 51 95 0,18 50-50 16,10 60-191-16,5 53 0 16,0 22 0-16,6 2 0 0,-6-30 0 15,-9-33 0-15,-3-44 0 16,-9-47 0-16,-11-36 0 16,-10-35 0-16,-6-21 0 15,-6-27 0-15,-1-23 0 0,-2-38 0 16,0-48 0-16,4-53 0 15,7-49 0-15,15-33 0 16,11-8 0-16,12 18 0 0,11 30 0 16,10 43 0-16,2 52-4 15,2 48 7-15,-6 57-2 0,-3 50-1 16,-16 43 0 0,-24 44 0-16,-24 21 0 0,-34 14 0 15,-27-1 0-15,-21-3 0 16,-17-16 0-16,-3-26 0 0,0-27 0 15,3-31 0-15,9-21 0 16,8-30 0-16,4-25 0 16,4-35 0-16,3-33-116 0,-36-174-793 15,67 47 426 1</inkml:trace>
  <inkml:trace contextRef="#ctx0" brushRef="#br0" timeOffset="1381.71">11370 5475 456 0,'36'-24'228'0,"-9"19"-108"0,11 34 21 16,11 35 49-16,8 34 29 15,12 33 12-15,3 15-41 16,10 4-84-16,3-7-47 0,4-13-37 16,4-23-8-16,-3-22-10 15,-6-28-29-15,-2-25-6 16,-4-32-12-16,-6-36-16 0,-7-50-7 15,-6-49 12-15,-12-51 14 16,-10-34 14-16,-9-9 28 0,-16 14 50 16,-7 24 26-16,-5 40 30 15,0 37-48-15,0 33-33 16,0 36-20-16,0 37 13 16,8 44 37-16,8 45-57 0,3 50 0 15,6 44 0-15,7 29 0 16,14 4-107-16,15-9-69 0,12-28-73 15,16-33-79-15,17-41-24 16,8-43-27-16</inkml:trace>
  <inkml:trace contextRef="#ctx0" brushRef="#br0" timeOffset="1880.69">14406 4204 718 0,'-56'-57'358'0,"-26"57"-136"15,-11 57-93-15,-9 57-3 16,-3 42-20-16,11 30-2 0,21 18-34 16,21 3-30-16,19-15-20 15,16-25-16-15,17-41 1 16,9-36-7-16,2-33 2 0,15-45-10 16,5-49-51-16,7-45-46 15,6-39-58-15,4-46-37 0,2-41 38 16,-2-32 72-16,-2-17 74 15,-2 12 52-15,-3 34 52 16,-8 45 6-16,-10 40-43 0,5 48-29 16,18 58 15-1,19 56 22-15,23 62 47 0,22 68 32 16,11 59-9-16,6 56-21 16,-1 52-6-16,-4 34-80 0,-8 11-20 15,-18-11 0-15,-17-29 0 16,-19-41 0-16,-23-45 0 0,-21-45 0 15,-16-41 0-15,-34-43 0 16,-21-49 0-16,-31-50 0 16,-30-45 0-16,-33-51 0 0,-8-56 0 15,-6-50 0-15,10-38 0 16,23-19 0-16,28-10 0 16,40 1 0-16,37 16 0 15,39 25 0-15,40 21 0 0,34 19 0 16,25 28 0-16,16 24-177 15,15 26-197-15,1 28 6 0,-7 28 28 16,-11 29-20-16</inkml:trace>
  <inkml:trace contextRef="#ctx0" brushRef="#br0" timeOffset="3048.13">6759 12411 434 0,'-57'45'333'0,"13"-15"-122"16,15-7-124-16,15-12-79 15,5-11-12-15,9 0 8 16,12 0 6-16,12 0 22 16,9-7 6-16,16-14 20 0,19-12 47 15,30-24 39-15,43-32 31 16,64-46-13-16,79-43-46 15,77-43-35-15,74-35-42 0,76-32-25 16,66-30-14-16,48-12 0 16,41 9 0-16,15 15 0 15,5 25 0-15,-6 25 0 0,-31 23 0 16,-36 26 0-16,-36 29 0 16,-36 19 0-16,-51 24 0 15,-51 25 0-15,-52 20 0 16,-59 21 0-16,-56 17 0 0,-52 16 0 15,-51 11 0-15,-44 8 0 16,-35 4 0-16,-28 6 0 0,-21-2 0 16,-22 2 0-16,-14-6 0 15,-18-15 0-15,-15-21 0 0,-17-32 0 16,-12-33 0-16,-8-34 0 16,-4-34 0-16,1-46 0 15,-5-48 0-15,4-59 0 16,4-40 0-16,8-39 0 0,11-45 0 15,15-36 0-15,5-4 0 16,7 5 0-16,-4 11 0 16,-11 11 0-16,-73-364 0 15,36 492 0-15,-19 37 0 16,-20 48 0-16,-29 38 0 16,-27 28-38-16,-28 41-1 15,-37 36 8-15,-54 45-5 16,-72 46-4-16,-53 50 12 15,-58 39 8-15,-67 51 10 0,-46 51 7 16,-48 62 3-16,-58 52-2 16,-19 33-2-1,-33 18 5-15,-9 22-1 0,-4 39-7 16,-23 24 2-16,12 3-5 16,8-17-5-16,9-7-6 15,47-17 15-15,60-27-1 16,59-46 1-16,55-52 7 15,71-50 4-15,73-49-5 16,76-42 2-16,74-35-1 16,59-29-11-16,56-19-30 15,42-17-18-15,41-12 10 16,33-5 10-16,25-2 14 16,16 2 8-16,11 5-4 15,2 17 0-15,-3 16 13 16,7 20 0-16,2 31 2 15,10 47 0-15,12 55 1 16,18 96 12-16,18 96-5 16,21 90 2-16,16 107-6 15,10 63 1-15,15 37-8 0,10 7 3 16,-4-41 3-16,-2-54 3 16,-14-62-5-16,-15-69 4 15,-17-81 2-15,-24-82-2 16,-21-73 5-16,-17-61-2 15,-2-54 5-15,2-55 0 16,21-59-2-16,29-63-5 16,37-60-26-16,58-59-72 15,63-61-70-15,64-55-28 0,53-34-29 16,48-3-65-16</inkml:trace>
  <inkml:trace contextRef="#ctx0" brushRef="#br0" timeOffset="6256.16">16636 4676 22 0,'-9'0'28'0,"9"0"0"15,0 0-4-15,0 0 4 16,0 0 6-16,0 0 17 15,0 0 27-15,0 0 25 16,0 8-40-16,0-8-19 0,0 0-14 16,0 9-11-16,0-9-2 15,0 8-4-15,0-8 5 16,9 0 6-16,3 0 1 0,8 0 14 16,5-8 2-16,12-13 6 15,7-14-15-15,13-20-7 0,8-14-7 16,9-16-8-16,-3-13-3 15,-1-7-7-15,-5-1 4 16,-11 4-2-16,-15 13 7 16,-10 16 11-16,-12 11 4 15,-14 13-7-15,-15 16-12 0,-17 22 1 16,-80 55-6 0,36 17 12-16,-4 29 12 0,4 24 0 15,8 12-1-15,16 5-7 16,24 2-13-16,25-7 0 15,25-14 2-15,24-16-5 0,16-19 0 16,16-19 1-16,15-21-1 16,20-21 5-1,13-25-2-15,13-24-3 0,9-20 0 16,4-20-14-16,-10-20-22 0,-11-25-16 16,-17-20 11-16,-23-17 14 15,-21-8 13-15,-28 1 36 16,-25 7 13-16,-20 13 20 0,-17 19 39 15,-3 22 27-15,0 19-14 16,0 22-12-16,3 15-28 16,6 15-33-16,3 10-28 0,8 8-8 15,0 24-2 1,19 26 7-16,14 22 1 16,8 25-5-16,7 17-1 0,6 0-1 15,-2-4 8-15,-3-13-4 16,-8-20 3-16,-14-16 0 15,-7-16 8-15,-3-9-3 16,-8-16 33-16,-9-16-7 16,0-27-28-16,-12-32-9 0,3-27 11 15,9-18-13-15,9-12 4 16,7 3 2-16,8 11 0 16,9 16 4-16,2 22-11 0,2 17 1 15,-1 20-1-15,2 14 8 16,-2 13 5-16,0 8 0 15,-4 13 2-15,-2 3 2 0,-10 0 5 16,-3 1-6-16,-5-2 1 16,-4-2-9-16,-5-13 0 15,2 8 1-15,-5-8-1 16,0 0 4-16,0 0-8 16,0 0 9-16,0 0-9 0,3 0-1 15,0 0-21-15,2 0-46 16,-5 0-85-16,0 0-94 15,5 0-33-15,7 0-6 16,6 12-35-16</inkml:trace>
  <inkml:trace contextRef="#ctx0" brushRef="#br0" timeOffset="6523.32">21903 3541 500 0,'-23'25'343'0,"-28"8"-137"0,-17 11-108 16,-27 24-47-16,-33 31-26 15,-47 32-8-15,-52 29-8 16,-52 29-2-16,-40 18-9 15,-42 29 0-15,-38 30-8 0,-31 22-44 16,-12 9-76-16,-1-8-57 16,10-12-26-16,9-16-78 15</inkml:trace>
  <inkml:trace contextRef="#ctx0" brushRef="#br0" timeOffset="26824.21">22658 7534 233 0,'-21'0'209'0,"5"0"-39"16,-1 7-25-16,6-7-15 15,0 0 6-15,2 0 34 16,0 0 20-16,9 0 39 0,0 0 11 16,0-3-45-16,0-10-195 15,0-2 0-15,9-13 0 16,14-10 0-16,15-10 0 0,11-9 0 16,8-5 0-16,4 6 0 15,-4 3 0-15,-6 12 0 0,-8 9 0 16,-12 8 0-16,-7 7 0 15,-3 12 0-15,-6 14 0 16,-2 19 0-16,-2 21 0 0,3 25 0 16,-2 28 0-16,0 24 0 15,-1 11 0-15,5 5 0 16,1 2 0-16,1-14 0 16,-4-11 0-16,3-17 0 0,-5-21 0 15,-4-19 0-15,0-15 0 16,-2-14 0-16,-3-9 0 0,-3-8 0 15,0-20 0 1,0-12 0 0,-17-13 0-16,2-3 0 0,-7-5 0 15,8 2-130-15,-4 1-282 16,7 10 14-16,11 3 47 16,0 5 43-16,-9 8 89 15</inkml:trace>
  <inkml:trace contextRef="#ctx0" brushRef="#br0" timeOffset="27098.21">22886 8451 367 0,'-45'41'222'0,"-4"-6"-54"15,8-6-50-15,9-5-39 0,7-8 2 16,9-4-4-16,16-12-7 16,19 0 5-16,29-3-5 0,15-14-13 15,19-11-10-15,14-5 0 16,11-7-12-16,-2-1-16 15,-11 5-6-15,-13 3-10 16,-13 10 4-16,-15 0-7 0,-10 13 7 16,-18 0-8-16,-3 3 4 15,-10 7 13-15,-3 0-16 16,-3 0 5-16,-6 0-1 0,0 0-5 16,0 0-7-16,0 0-15 15,0 0-93-15,0 0-114 16,0 7-67-16,0-7-67 0</inkml:trace>
  <inkml:trace contextRef="#ctx0" brushRef="#br0" timeOffset="28587">24560 7127 55 0,'0'-16'163'0,"-14"-5"21"16,3 5-54-1,-7 0-36-15,2 3-20 0,-4 1-14 0,1 5 4 16,-2 2 14 0,-4 5 1-16,5 0-11 0,0 0-21 15,-2 0-12-15,4 20 0 16,-3 10 7-16,0 13 0 0,1 23-1 15,1 22 4-15,-2 24-2 16,5 10-3-16,7 5-5 16,9-1-5-16,3-13-6 0,14-12-4 15,12-18-11-15,11-18 5 16,13-21-10-16,7-15 1 16,10-29-7-16,9-17 5 0,3-27-7 15,0-26 8-15,-9-20 4 16,-11-19-13-16,-16-17 2 15,-23-4-1-15,-15 3 1 16,-21 14 8-16,-18 10-9 0,-18 18 0 16,-13 16 11-16,-11 20-2 15,-2 12-3-15,-7 16-5 0,4 18-1 16,7 3-18-16,9 12-77 16,13 5-114-16,13 6-73 15,15 6-64-15</inkml:trace>
  <inkml:trace contextRef="#ctx0" brushRef="#br0" timeOffset="29002.68">25491 6834 639 0,'-23'-37'256'15,"-6"5"-121"-15,-2 8-64 16,-6 3-22-16,1 9 27 16,-1 12 12-16,1 12-3 0,7 12-15 15,1 13-22-15,7 16 5 16,4 15-5-16,17 11-10 0,0 6-9 16,13 1-19-16,12-1-1 15,11-8-5-15,16-11 1 16,10-13-2-1,82-4 2-15,-65-49-4 16,-6-21 4-16,-3-16-4 0,-12-12-1 16,-7-12 0-16,-15-4 0 15,-11-8 3-15,-18-6 1 16,-7-2 5-16,-24 5-4 0,-9 7-4 16,-7 14 12-16,-9 16-6 15,-6 14-6-15,-7 17-6 16,-4 8-28-16,4 14-123 15,3 9-161-15,-2 5-91 0,1 9-5 16</inkml:trace>
  <inkml:trace contextRef="#ctx0" brushRef="#br0" timeOffset="29669.3">25041 10458 296 0,'-23'0'250'0,"-7"0"-66"0,3 0-66 15,5 0-44-15,6 0-16 16,16-5-3-16,0 1-5 0,13-4-8 16,16-4-4-16,15-4-16 15,16-5-6-15,14-8-3 16,10-2 5-16,3-2-3 0,2-5 2 15,-7 7-13-15,-6-3 6 16,-11 11-12-16,-12 2-10 16,-10 8-67-16,-13 10-113 15,-13 3-76-15,-17 0-78 0</inkml:trace>
  <inkml:trace contextRef="#ctx0" brushRef="#br0" timeOffset="30088.01">25094 10277 451 0,'-20'0'214'15,"-4"17"-88"-15,0 16-53 0,-6 11-19 16,-1 17 17-16,-3 17 26 16,3 8-11-16,-3 4-13 15,8-5-29-15,4-4-14 16,7-12-21-16,15-12 1 0,0-12-7 15,0-14 3-15,11-9-3 16,15-10 0-16,5-12-2 0,14-19 6 16,8-19-9-16,12-7 3 15,7-3-1-15,15-7-1 0,4 8 3 16,7 11-4-16,2 15 5 16,-9 21-8-16,-5 16 8 15,-14 17-1-15,-15 15-3 0,-15 14 2 16,-26 7 0-1,-16 7 5-15,-25 7 1 0,-12 5-7 16,-11 2 5-16,-9-5 9 16,-4-7-6-16,-4-6-8 0,2-10 6 15,7-17-6-15,13-10-4 16,10-8 2-16,13-15-38 16,9-12-80-16,11-12-80 0,11-17-57 15,14-16-52-15</inkml:trace>
  <inkml:trace contextRef="#ctx0" brushRef="#br0" timeOffset="30350.53">26853 10017 421 0,'36'-60'377'15,"-7"15"-75"-15,-12 16-139 0,-9 20-72 16,-8 26-4-16,0 28 80 15,-13 24 27-15,1 24 18 16,0 17-179-16,-2 9-33 0,6 7 0 16,8-4 0-16,0-3 0 15,0-6 0-15,0-7 0 0,0-12 0 16,0-13 0 0,5-12 0-16,-2-15 0 0,-3-14 0 15,0-12-301-15,0-19-252 16,-16-18 28-16</inkml:trace>
  <inkml:trace contextRef="#ctx0" brushRef="#br0" timeOffset="30536.19">26324 10287 606 0,'-28'-17'263'0,"5"5"-107"0,6 3-77 16,3 2-25-16,3-2 18 15,11 1-2-15,0 4-35 16,0 4-20-16,0 0-6 0,11 0-31 16,11 0-82-16,4 12-104 15,0 4-71-15,4 5-59 0</inkml:trace>
  <inkml:trace contextRef="#ctx0" brushRef="#br0" timeOffset="30737.21">27336 10779 936 0,'26'7'478'0,"-10"-7"-204"15,-7 9-128 1,-3-9 21-16,-6 0-121 0,-14 0-203 47,0 0-525-32,-11 0 89-15</inkml:trace>
  <inkml:trace contextRef="#ctx0" brushRef="#br0" timeOffset="31432.7">26187 14224 606 0,'-29'0'390'16,"1"0"-137"-16,4 0-96 0,2-6-21 15,8-11 8-15,5-6-25 16,9-11-34-16,9-10-35 15,5-5-21-15,11 5-8 0,1-1-4 16,2 4 3-16,-9 8 0 16,2 9-20-16,1 15 0 0,0 18 0 15,4 15 0-15,0 21 0 16,8 16 0-16,2 13 0 16,5 7 0-16,0 5 0 15,5-1 0-15,-7-4 0 16,3-3 0-16,-11-13 0 0,-2-8 0 15,-6-8 0-15,-1-8 0 16,-7-10 0-16,-1-4 0 0,-6-8 0 16,-5-3 0-16,2-7 0 15,-5-2-456-15,0-7-2 16,0 7 43-16,-16-7 87 16</inkml:trace>
  <inkml:trace contextRef="#ctx0" brushRef="#br0" timeOffset="31698.98">26381 15114 390 0,'-35'33'282'16,"2"-9"-56"-16,5-5-70 15,3-6-26-15,7-13 17 0,10 0 25 16,8-9-12-16,26-10-46 16,18-19-17-16,25-6-17 15,20-13-7-15,14-1-53 0,-2-1-20 16,-4 2 0-16,-7 2 0 15,-13 7 0-15,-7 4 0 16,-14 8 0-16,-13 7 0 0,-5 4 0 16,-14 12 0-1,-7 6-66-15,-6 3-140 0,-6 4-70 16,-5 0-40-16,-13 17 16 16,-4-1-2-16,-6 3 32 0</inkml:trace>
  <inkml:trace contextRef="#ctx0" brushRef="#br0" timeOffset="33415.19">28178 10000 498 0,'-22'-48'191'15,"-12"-2"-78"-15,-5-2-47 16,-13 0-1-16,-18-5 67 16,-9-9 16-16,-20 2-26 15,-16-3-19-15,-19 3-13 0,-27 3-31 16,-34 3-31-16,-34 14-5 15,-26 19-2-15,-24 25-15 0,-18 25 3 16,-17 35-2-16,-8 43 5 16,-12 40 10-16,4 32 55 15,26 32 17-15,40 26 30 16,46 18-87-16,45 27-37 0,44 26 0 16,48 10 0-16,40-1 0 15,44-20 0-15,56-28 0 0,54-35 0 16,54-37 0-16,52-46 0 15,45-39 0-15,32-50 0 0,25-41 0 16,11-41 0-16,14-38 0 16,-1-39 0-16,-8-42 0 15,-16-39 0-15,-13-35 0 0,-28-15 0 16,-28-5 0 0,-40-3 0-16,-42 1 0 0,-43-1 0 15,-45 12 0-15,-48 21 0 16,-34 23 0-16,-43 30 0 15,-35 31 0-15,-25 25 0 0,-22 28 0 16,-16 30 0-16,-10 21-287 16,0 14-76-16,6 5 0 0,7 22 33 15,17 1 3-15</inkml:trace>
  <inkml:trace contextRef="#ctx0" brushRef="#br0" timeOffset="34742.16">27645 13347 922 0,'0'0'503'0,"0"0"-236"16,0 0-139-16,5 9-64 15,6-9-22-15,4 0-7 0,15 0 4 16,10-9-5-16,22-8-21 16,23-14-13-16,20-14 0 15,29-20 0-15,29-20 0 0,26-29 0 16,23-34 0-16,11-43 0 15,9-45 0-15,0-32 0 16,-9-29-7-16,-16-38-44 16,-21-35 14-16,-28-37 26 0,-22-12 11 15,-31-14-3-15,-28 3-1 16,-36 3 13-16,-34 15-9 16,-34 37 6-16,-40 42 7 15,-29 39-9-15,-26 47-1 16,-22 38 6-16,-17 43-2 15,-18 35-1-15,-10 38-4 0,-20 36 0 16,-9 29-5-16,-5 28 6 16,0 16-6-16,11 20 6 15,17 9-5-15,20 3 3 16,25 6-2-16,25-6 5 0,18-7-7 16,22-8 2-16,20-10 1 15,17-2 1-15,14-4 0 16,11-5 0-16,7-12-1 0,8 0-2 15,8 0 8-15,0 0-3 16,0 0-9-16,0 0 3 16,0 0 7-16,0 0-6 15,0 0-1-15,0 0 0 16,0 0-1 0,-9 0 7-16,9 0 0 15,0 0-7-15,0 0 5 16,0 0 0-16,0 0 0 15,0 0 3 1,0 0-8-16,0 0 6 0,0 0 1 16,0 0-2-16,0 0 1 15,0 0-6-15,0 0 6 16,0 0 1 0,0 0-8-16,0 0-1 15,0 0-35-15,0 0-116 16,0 0-76-16,0 8-77 15,0-8-14-15,0 0-5 16,4 0 41-16</inkml:trace>
  <inkml:trace contextRef="#ctx0" brushRef="#br0" timeOffset="35294.01">27766 6565 403 0,'0'-24'265'0,"0"3"-81"16,-12 9-62-16,-4 0-61 0,-4 12-14 15,-6 0 3 1,-38 50 89-16,16 2-83 16,-12 29-15-16,-7 26-9 0,1 19-6 15,7 20-16 1,14 12-7-16,21 1-2 0,24-9-1 15,21-15 2-15,21-24-5 16,20-26 2-16,15-25 3 0,13-20-9 16,12-17 2-16,2-23-5 15,7-10 11-15,-7 3 1 16,-5 1-9-16,-14 6 7 16,-19 0 0-16,-14 18 1 0,-15 3 10 15,-14 2 9-15,-6-1-6 16,-9-3 8-16,-8 2 8 15,0-4 3-15,-8-5-8 0,-9 0-6 16,3-4-12-16,-3-8-3 16,1 0 2-16,-5-17 2 15,-4-24 0-15,-3-24-11 16,-6-32 5-16,-1-33-8 16,-9-20 6-16,-10-11 0 15,2-1-4-15,-5 8 11 0,5 16-5 16,6 19-2-16,15 29-4 15,1 21-1-15,6 20-19 16,8 17-31-16,4 7-65 16,12 13-58-16,0 12-47 15,4 28-19-15,7 17-71 0</inkml:trace>
  <inkml:trace contextRef="#ctx0" brushRef="#br0" timeOffset="35731.76">29490 4815 121 0,'-9'0'256'0,"9"0"-94"16,0 0-47-16,0 0-24 15,9-8-25-15,13-5 6 0,27-7-12 16,19-8-11-16,22-10-4 16,21-2-6-16,14-4-12 15,13-5-8-15,0-1-7 16,0 1-4-16,-8 5-2 16,-11 8-12-16,-23 8-8 15,-22 7-38-15,-20 9-105 16,-20 3-46-16,-25 9-102 15</inkml:trace>
  <inkml:trace contextRef="#ctx0" brushRef="#br0" timeOffset="36142.32">30175 4506 345 0,'-29'0'181'15,"6"12"-74"-15,6-5-48 0,0 6-29 16,1 17 19-16,-7 21 54 15,-11 31 19-15,-2 20-33 16,-2 12-39-16,10 12-30 16,5 0-5-16,6-15-7 0,17-23 0 15,0-22 4-15,4-21 1 16,13-25 9-16,14-20 2 16,19-24-11-16,10-17-3 15,10-11-9-15,7-5 2 16,5 0 3-16,-1 7-6 15,-1 10 2-15,-3 16-5 16,-1 14 3-16,3 10-5 16,-6 30 6-16,-8 9 5 0,-11 16-8 15,-19 9 5-15,-19 18 5 16,-16 3-6-16,-35 5-4 16,-15-1 7-16,-11-8-6 15,1-7 4-15,6-14-1 16,10-14 4-16,8-9-2 0,6-13-17 15,10-8-60-15,8-9-90 16,1-7-84-16,-2-15-65 16</inkml:trace>
  <inkml:trace contextRef="#ctx0" brushRef="#br0" timeOffset="36508.42">27921 6118 515 0,'-78'32'317'16,"21"-11"-137"-16,17-5-81 0,15-8-55 15,14-8 1-15,11-5-9 16,25-10-5-16,32-19-3 16,33-14-3-16,26-17-1 15,22-13-4-15,17-3 6 0,-5 1-5 16,-16 6-7-16,-19 12-10 16,-27 15-2-16,-20 13 4 15,-18 10-2-15,-14 2-5 16,-12 11-13-16,-7 7-72 15,-11 4-101-15,-6 0-74 16,-23 13-57-16</inkml:trace>
  <inkml:trace contextRef="#ctx0" brushRef="#br0" timeOffset="36774.61">28119 5382 420 0,'-23'-38'278'0,"7"6"-67"15,3 7-89-15,5 9-44 0,8 4-7 16,-8 4-12-16,8 8-13 16,0 0-23-16,0 0-11 15,0 29 1-15,3 19 13 16,14 30 9-16,12 23 20 16,3 17-3-16,9 4-16 15,-1 0-6-15,5-8-17 0,-8-12-6 16,-1-16-2-16,-4-17 1 15,-2-7-7-15,-7-15-38 16,-7-13-174-16,-3-11-104 16,0-11-60-16</inkml:trace>
  <inkml:trace contextRef="#ctx0" brushRef="#br0" timeOffset="37424.41">32317 4017 583 0,'54'-98'240'0,"-21"-3"-128"16,-12-6-76-16,-21-1-31 15,-18-3-8-15,-21 1 18 16,-31-4 16-16,-36-4 31 16,-44-4-19-16,-49 4-17 15,-65 8-8-15,-69 17-9 16,-47 20-17-16,-57 32-7 16,-53 32 8-16,-35 38 4 15,-27 37 4-15,-27 34 3 0,-20 47 1 16,8 45 3-16,-2 44-4 15,-1 32 2-15,26 25-5 16,24 17 0-16,24 28 4 0,29 32-2 16,36 17-2-1,44 3-1-15,58-10-2 0,56-2 0 16,54 0 0-16,56-12 2 16,54-24 0-16,51-28 3 0,58-37-4 15,61-37 5-15,64-41-2 16,69-32 4-16,62-32-2 15,52-30 1-15,48-35-4 16,67-39 9-16,64-37-6 0,52-40 2 16,58-35 3-1,44-37-4-15,21-32 4 0,20-37 11 0,16-42 5 16,-1-23 8 0,6-25 4-16,-4-25-16 0,-38-28 7 15,-55-26 24-15,-68-19 17 16,-67 0 6-16,-72 4 2 15,-78 9 13-15,-79 16-7 16,-77 24-12-16,-84 21-25 0,-89 28-47 16,-102 28-130-16,-98 39-183 15,-100 35-91-15,-80 28-21 16</inkml:trace>
  <inkml:trace contextRef="#ctx0" brushRef="#br0" timeOffset="37839.1">25667 1965 524 0,'-21'-69'419'16,"1"9"-106"-16,4 6-153 16,3 10-85-16,2 11-39 15,11 10-6-15,-8 10-16 16,8 4-21-16,0 9-6 15,0 22 7-15,0 21 7 16,11 25 4-16,6 23-7 0,3 7 5 16,5 4 0-16,-1-1 0 15,1-8-5-15,-3-3 3 16,4-11-12-16,-5-11-148 16,-2-11-145-16,2-7-83 15,0-19-308-15</inkml:trace>
  <inkml:trace contextRef="#ctx0" brushRef="#br0" timeOffset="38139.6">26220 1461 564 0,'-17'-41'210'0,"1"17"-110"15,0 24-48-15,-1 36-24 16,6 33-19-16,11 26 1 15,3 5-8-15,14 2-7 16,11-12 6-16,9-16 3 16,3-22-6-16,-4-15 6 0,2-17 3 15,-7-20 1-15,-1-29-13 16,-7-27-18-16,-3-26 1 16,-12-15 11-16,-8-5 14 15,-11 8 12-15,-9 17 3 16,-6 20-11-16,-7 17-9 0,-10 19-4 15,-10 21-21-15,-4 21-56 16,0 7-65 0,9 1-111-16</inkml:trace>
  <inkml:trace contextRef="#ctx0" brushRef="#br0" timeOffset="38471.71">27016 1176 410 0,'-30'0'173'16,"-2"9"-85"-16,-4 6-39 0,2 10-23 15,11 11-18-15,7 5 1 16,16 3-6 0,0 2 1-16,16-11-3 15,7-1-5-15,14-13 5 16,8-14 4-16,9-7-1 0,2-16-2 15,1-13 2-15,-4-4-2 16,-13-7 0-16,-12-5 0 16,-15 1-9-16,-13 4 16 15,-16 6-3-15,-17 11-9 16,-16 7 1-16,-13 16 2 0,-2 11 0 16,3 5-28-16,9 4-53 15,11 2-96 1,17-11-58-16</inkml:trace>
  <inkml:trace contextRef="#ctx0" brushRef="#br0" timeOffset="38650.19">27393 1057 247 0,'56'-31'217'0,"-2"-7"-91"16,2-2-57-16,9-6-22 15,9 2 1 1,2 0-5-16,2 1-10 15,-5 13-12-15,-12 2-15 0,-9 6 0 16,-10 6-24-16,-14 4-59 16,-14 12-80-16,-14 0-93 15</inkml:trace>
  <inkml:trace contextRef="#ctx0" brushRef="#br0" timeOffset="39154.19">27738 821 184 0,'-8'0'216'16,"-4"0"-88"-16,4 0-58 16,8 8-35-16,-12 9-19 15,3 4-13-15,1 12 3 16,8 7-2-16,-13 14 3 16,6 6-2-16,-1 0-5 15,8-3 0-15,0-12 2 16,0-7-4-16,0-15 4 15,0-4 2-15,0-4 5 16,0-15 7-16,0 0 9 16,5-9 6-16,10-8-14 15,10-11-8-15,12-8-6 16,11 0-1-16,8-3 1 0,4 12-5 16,5 10 3-1,2 10-4-15,-10 7-2 0,-5 16 2 16,-13 8-3-1,-9 10 6-15,-13 10 1 16,-17 9-2-16,-17 7 0 16,-13 6-1-16,-9-5 0 0,-10-8 10 15,4-13-3-15,9-11 15 16,7-8 35-16,9-14 14 16,9-7-8-1,2-12-21-15,9-9-13 0,0-7-4 16,0-4-14-16,12-5-7 15,-1 3-18-15,6 3-30 16,4 5-45-16,3 7-52 16,-4 7-88-16</inkml:trace>
  <inkml:trace contextRef="#ctx0" brushRef="#br0" timeOffset="40751.56">27251 1074 85 0,'-20'8'263'0,"-14"9"13"16,18-17-223-1,4 8-19-15,12-8-7 16,0 0 2-16,0 0-1 15,0 0-4-15,0 0 9 16,9 0 4-16,2-8-3 16,10-5-9-16,15-7-6 15,18-4 0-15,11-9-12 16,11-7 0-16,3-1-3 16,2-4 0-16,-1 0-2 0,-4 5 3 15,-5 3-5-15,-17 8 0 16,-15 10-54-16,-10 2-82 15,-23 17-36-15,-12 0-110 16</inkml:trace>
  <inkml:trace contextRef="#ctx0" brushRef="#br0" timeOffset="41382.87">27090 1188 206 0,'-14'-8'225'0,"14"-1"-57"16,0 2-43-16,0 0-32 15,0 2-16-15,0 5-11 16,-8 0-27-16,0 0-18 0,8 0-13 16,-8 0-12-16,-1 19 2 15,9 18 5-15,-9 21-5 16,9 15 3-16,0 13 3 15,0 2 0-15,0-3-7 16,5-12-2-16,3-10 8 16,1-15-3-16,-1-16 1 15,1-10 4-15,0-10 2 16,5-12 0-16,15-12-4 16,7-17 0-16,18-15-2 0,14-25 2 15,14-22-2-15,2 1 0 16,1 4-1-16,5 17-4 15,-8 13 3-15,-10 15-5 16,-7 22 7 0,-9 15-1-16,-2 11-2 0,-9 25-5 15,0 30 9-15,0 26 3 16,-6 27-1-16,-1 20-2 16,-16 2 2-16,-13 6 1 15,-21-8 0-15,-19-6 1 16,-22-15-6-16,-16-15 3 15,-12-22 3-15,-4-21-7 16,-6-26 11-16,9-22 15 16,6-20 11-16,8-16-5 0,11-9 7 15,15-1 16-15,10 7-13 16,11 6-21 0,21 8-21-16,8 4-2 0,18 10 7 15,10 3-2-15,13 12-3 16,-1 4-4-16,0 4-60 15,-1 1-106-15,-7-5-66 16,-12-4-80-16</inkml:trace>
  <inkml:trace contextRef="#ctx0" brushRef="#br0" timeOffset="41753.93">26995 1339 137 0,'-49'0'244'16,"13"0"-89"-16,10 0-60 15,15 0-47-15,11 0-20 16,16-9-6-16,22-10-6 16,21-15-5-16,23-1-1 15,11-11 0-15,5 2 7 16,-5 3 0-16,-7 4-9 16,-13 5-2-16,-13 7-1 15,-15 4-1-15,-11 10 1 16,-11-3-6-16,-7 7-8 0,-4 3-44 15,-7 4-38-15,-5 0-40 16,0 0-76-16</inkml:trace>
  <inkml:trace contextRef="#ctx0" brushRef="#br0" timeOffset="50887.89">24913 12536 582 0,'-59'46'616'0,"11"-11"-176"16,12-9-212-16,12-10-108 0,24-16-59 15,12-12-61-15,40-29 0 16,38-33 0-16,36-28 0 16,20-27 0-16,20-13 0 0,17-1 0 15,1 5 0-15,-12 11 0 16,-12 22 0-16,-26 19 0 16,-23 17 0-16,-29 16 0 15,-20 11 0-15,-17 14 0 0,-16 13 0 16,-8 1 0-16,-11 7 0 15,-28 7-129 1,-24 25-385-16,-19 11 29 0,-12 13 71 16</inkml:trace>
  <inkml:trace contextRef="#ctx0" brushRef="#br0" timeOffset="51119.14">25610 12073 374 0,'-32'29'263'16,"7"-5"-33"-16,9-8-53 15,8-4-33-15,8-12-5 16,-8 12-7-16,8 8 27 0,8 22 125 16,9 19-139-16,3 16-145 15,8 13 0-15,4 2 0 16,5-1 0-16,5-6 0 0,-3-6 0 16,-4-10 0-16,4-7 0 15,-11-11 0-15,0-6 0 16,-8-9 0-16,-2-8 0 0,-2-6-158 15,-8-14-401-15,-8-16-12 16</inkml:trace>
  <inkml:trace contextRef="#ctx0" brushRef="#br0" timeOffset="51419.2">25948 12166 420 0,'-8'-32'386'15,"-4"20"-136"-15,-4 24-100 16,-2 25-39-16,1 24 82 15,6 16 36-15,11 0-44 0,8 0-78 16,12-8-91-16,17-7-16 16,8-17 0-16,3-17 0 15,9-11 0-15,0-17 0 0,-4-21 0 16,-5-15 0 0,-11-13 0-16,-9-13 0 0,-16-7 0 15,-12-3 0-15,-25-2 0 16,-6 8 0-16,-9 15 0 15,-9 9 0-15,-4 18 0 0,0 15-49 16,-1 18-112-16,10 11-91 16,5 8-48-16,9 1 10 15,18-1 7-15,12-4-6 0,8-15-133 16</inkml:trace>
  <inkml:trace contextRef="#ctx0" brushRef="#br0" timeOffset="51717.73">26418 11890 542 0,'0'-29'301'0,"0"4"-71"16,-11 11-57-16,-2 3-52 15,0 11-13-15,-4 25 40 0,3 21 32 16,6 10-23-16,8 13-70 16,16-3-87-16,15-5 0 15,20-17 0-15,6-11 0 0,7-16 0 16,5-17 0-16,-1-24 0 15,-3-14 0-15,-12-6 0 16,-16-5 0-16,-17-8 0 16,-17 0 0-16,-14 3 0 0,-17 6 0 15,-13 13 0-15,-12 9 0 16,-7 14 0-16,-11 12-160 16,3 20-139-16,7 5-49 0,4 11 14 15,9 4-11-15,7 2 68 16</inkml:trace>
  <inkml:trace contextRef="#ctx0" brushRef="#br0" timeOffset="53115.2">26497 11011 372 0,'0'-4'275'16,"0"-5"-86"-16,0-3-93 16,0-5-46-16,0-7 12 0,0-8 31 15,-14-10-9-15,2-15-14 16,0-11-17-16,-4-18-10 15,-4-16-9-15,-9-15-7 0,-12-17-11 16,-16-16-6-16,-19-13 10 16,-17 2 31-16,-18 15 1 15,-11 17 1-15,-15 18-17 0,-23 25-17 16,-12 26-7-16,-26 28 1 16,-11 32-1-16,-12 28-2 15,1 49 7-15,15 61 17 16,21 65 70-16,31 51 36 15,31 38-140-15,37 43 0 0,40 35 0 16,45 12 0-16,45-15 0 16,48-29 0-16,49-42 0 15,485 352 0 1,-386-521 0-16,21-47 0 16,13-42 0-16,9-48 0 15,5-42 0-15,-17-44 0 16,-20-44 0-16,-29-39 0 0,-29-38 0 15,-35-27 0-15,-38-12 0 16,-27-8 0-16,-33-5 0 16,-32-7 0-16,-29-6 0 0,-33 2 0 15,-32 6 0-15,-32 23 0 16,-33 35 0-16,-28 36 0 16,-17 41 0-16,-9 34 0 0,-5 32 0 15,5 28 0-15,18 21 0 16,13 24-35-16,14 19-422 15,17 23 6-15,13 19-17 0</inkml:trace>
  <inkml:trace contextRef="#ctx0" brushRef="#br0" timeOffset="54946.57">17688 13144 770 0,'-62'-45'327'15,"-3"7"-127"-15,1 11-93 16,0 15-45-16,-6 12-9 15,1 25 3-15,5 12-14 0,5 14-18 16,19 22-2-16,20 21-4 16,20 24-5-16,25 13 0 15,23 6-9-15,21-1 4 0,21-19-2 16,23-23-3 0,26-29-1-16,14-28-8 0,10-37 2 15,-10-29-4-15,-18-28 6 16,-24-28-5-16,-43-21 0 15,-40-8-8-15,-39 0 8 0,-43 0 10 16,-36 4 2-16,-27 8-7 16,-13 17 6-16,1 16 2 15,7 21-2-15,11 15-2 0,15 16-26 16,15 10-82-16,19 7-139 16,18 7-82-16,14 5-73 15</inkml:trace>
  <inkml:trace contextRef="#ctx0" brushRef="#br0" timeOffset="55198.09">18183 12622 602 0,'8'-7'304'16,"-8"7"-136"-16,-13 0-85 16,-2 0-30-16,-2 7 12 15,5-7-16-15,12 7-24 0,0-7-13 16,0 14 1-16,0-14-9 15,0 0 1-15,0 0-3 16,0 0 8-16,0 0-6 0,0 0-1 16,-8 0-5-1,0-9 3-15,-4-3-34 0,0 0-83 16,0 0-62-16,3-4-21 16,9-1-4-16,0 0-33 15,0 1 35-15</inkml:trace>
  <inkml:trace contextRef="#ctx0" brushRef="#br0" timeOffset="55993.84">18787 12325 126 0,'-11'-16'287'15,"-5"-4"-98"-15,-4-5-58 0,-1 5-40 16,0-1-19 0,-2 5 38-16,-3 4-12 0,3 7-30 15,-2 14-28-15,5 20-19 0,3 19-7 16,6 23 6 0,11 17-6-16,16 9-5 0,12 0-3 15,16-4 1-15,13-18-5 16,8-13 3-16,8-21-5 15,6-22 3-15,0-19-2 0,3-15 4 16,-6-22-3-16,-11-11-3 16,-11-10 1-16,-21-12 1 15,-17-11 3-15,-16-9-3 0,-32-2-1 16,-22 0 4 0,-14 17-1-16,-14 13-3 0,-3 22-2 15,-5 19 5-15,6 21-17 0,7 21-26 16,17 6-70-1,13 5-62-15,24-3-41 0,23-8-94 16</inkml:trace>
  <inkml:trace contextRef="#ctx0" brushRef="#br0" timeOffset="56181.18">19333 11736 576 0,'0'-43'197'0,"0"1"-96"15,0-8-52-15,6-3-23 16,19-4-7-16,12-8-8 16,16-4-3-16,15 4-7 15,18 3-6-15,1 5-37 0,-4 12-90 16,-5 9-75-16,-21 13-63 16</inkml:trace>
  <inkml:trace contextRef="#ctx0" brushRef="#br0" timeOffset="56476.12">19661 11202 193 0,'-48'28'238'16,"3"5"-95"-16,4 0-51 0,3 10-30 15,7 14-10-15,11 10 10 16,8 6-2-16,12 0-18 0,20-3-8 16,9-13-19-1,10-14 1-15,18-15-6 0,13-13 2 16,10-15-7-16,10-11 1 15,1 1 0-15,-1 5-1 16,-11 5-5-16,-2 21 8 0,-12 15 4 16,-12 14-5-16,-16 19-2 15,-21 16 2-15,-16 12 1 16,-25 10-12-16,-11-2 7 0,-12-4-6 16,-6-7 0-16,-3-12-46 15,1-14-61-15,-1-6-62 16,4-13-81-16</inkml:trace>
  <inkml:trace contextRef="#ctx0" brushRef="#br0" timeOffset="56992.06">20534 10403 499 0,'-39'-116'282'0,"-35"14"-130"15,-24 15-76-15,-27 22-34 0,-16 26-6 16,-20 16 21-16,-9 23-11 16,-12 29-22-16,-23 28-12 15,-16 32-4-15,-24 31 1 16,-18 27-9-16,-6 31 3 16,10 38 2-16,6 57 8 15,15 43 7-15,10 31 12 0,13 7 12 16,23 12 7-16,35 18-4 15,31 11-21-15,39-8-8 16,44-30-5-16,43-31-4 0,40-42 7 16,42-35-3-1,44-46 4-15,39-44 1 0,50-48-4 16,62-59-6-16,60-52 0 16,45-61 1-16,44-70 1 15,40-69-5-15,29-68 4 0,-2-48-8 16,-14-31 18-16,-33-14 14 15,-63-23-13-15,-81-11-10 16,-96 4 2-16,-98 17-6 0,-95 20 1 16,-74 25-10-16,-58 31 5 15,-46 41-3-15,-41 54-9 16,-43 57-45-16,-36 52-87 0,-15 58-34 16,4 36-14-16,16 48-2 15,12 25 19-15,16 25 51 16,28 8 37-16,34 8-101 15,44-9-13-15</inkml:trace>
  <inkml:trace contextRef="#ctx0" brushRef="#br0" timeOffset="57578.11">24620 11979 694 0,'-12'0'402'15,"-19"-7"-182"-15,-8-11-114 0,-18 2-52 16,-19-4 25-16,-27 0 9 16,-26 0 9-16,-26-1-11 15,-21 0 15-15,-9 2 19 0,-17 3-120 16,-18-1 0-16,-8 12 0 16,-8 5 0-16,1 17 0 15,15 9 0-15,30-3 0 0,26 1 0 16,36-3 0-1,25-8 0-15,32-2 0 0,17-11 0 16,23 8 0-16,5-8 0 16,10 0 0-16,16 12-81 31,16-4-222-31,10 1-70 0,5-9 1 16,11-4-24-16</inkml:trace>
  <inkml:trace contextRef="#ctx0" brushRef="#br0" timeOffset="57974.13">22293 11406 445 0,'12'-45'378'15,"-12"9"-105"-15,-12 7-138 16,-8 12-67-16,-10 14-31 16,-10 15 3-16,-11 27 9 0,-14 40-9 15,-9 35-5-15,1 23-5 16,-1 13-12-16,6 2 11 15,6-9-17-15,14-17-4 0,11-29-6 16,13-20 1-16,11-20-2 16,17-19 5-16,26-22-1 15,22-16-2-15,24-21-5 16,28-12 2-16,17-8-1 16,8 1-1-16,8 4-4 0,-1 11 11 15,-16 5-4-15,-9 8-1 16,-22 0 7-16,-24 0-2 15,-17 3 35-15,-22-8 32 0,-26-11-38 16,-38-18-14-16,-27-13-2 16,-23-20 1-16,-14-10 17 15,-7-9-13-15,2-2-12 0,10 0-2 16,18 12-12-16,20 15-31 16,14 11-82-16,16 17-103 15,18 14-80-15,14 14 3 16,19 13-11-16,1 13 0 15</inkml:trace>
  <inkml:trace contextRef="#ctx0" brushRef="#br0" timeOffset="59071.86">25736 15126 373 0,'-20'-25'353'0,"-5"0"-112"15,-3 6-107-15,0 2-68 0,3 1-7 16,1 4 41-16,-1 4 12 15,-7 8-12-15,-12 0-20 16,-13 15-31-16,-25 10 2 0,-28 12-11 16,-40 3-11-16,-40 5 5 15,-34 5 16-15,-15-5 52 16,-13-5-28-16,-5-4-74 0,3-7 0 16,2-4 0-16,4-1 0 15,8-7 0-15,21-5 0 16,28-12 0-16,32 0 0 15,32 0 0-15,35 0 0 0,28 0 0 16,14 0 0-16,19 0 0 16,10 0 0-16,7 0 0 15,28 0-101 1,11 0-267-16,10 0-31 16,10 0 40-16,0 0 2 15</inkml:trace>
  <inkml:trace contextRef="#ctx0" brushRef="#br0" timeOffset="59488.23">22358 14779 566 0,'-37'-30'399'16,"-8"3"-144"-16,-6 27-128 0,-19 21-66 16,-12 29-28-16,-12 22-3 15,-2 25 14-15,-5 22-2 16,-2 7-1-16,10 9-8 0,12-5 1 15,16-15-15-15,11-23-10 16,23-18-1-16,18-18-6 16,22-10 2-16,18-18 0 0,23-7 1 15,18-6-8-15,22-1 3 16,15 0-4-16,8 0 4 16,6 2 0-16,-1 0-5 15,-13-4 5-15,-12 1 5 16,-16-13-3-16,-10 0 5 0,-15 0 11 15,-13-9 6-15,-5-7 19 16,-14-13 9-16,-12-16-13 0,-16-19-8 16,-16-14-12-16,-14-10-6 15,-10-19-12-15,-9-7 6 16,-8-8-4-16,2-5-6 0,1 1-12 16,5 4-5-16,13 16-15 15,10 20-109-15,14 22-136 16,9 18-99-16,11 23-31 15</inkml:trace>
  <inkml:trace contextRef="#ctx0" brushRef="#br0" timeOffset="66393.37">28729 13893 563 0,'-39'0'335'0,"0"0"-125"0,4 0-98 15,5 0 13-15,10 0 102 16,8 0 58-16,12-10-95 15,21-1-190-15,23-12 0 0,33-19 0 16,37-15 0-16,32-12 0 16,21-5 0-16,16-3 0 15,10 0 0-15,16-1 0 16,1 9 0-16,-2 5 0 16,-12 7 0-16,-22 7 0 15,-29 9 0-15,-26 13 0 0,-29 9 0 16,-25 6 0-16,-22 1 0 15,-10 8 0-15,-24 4 0 16,-23 0 0-16,-26 0-216 0,-25 0-506 16</inkml:trace>
  <inkml:trace contextRef="#ctx0" brushRef="#br0" timeOffset="66827.77">29148 13152 994 0,'-25'-20'751'0,"0"7"-449"0,-4 22-302 15,1 24 0-15,-12 23 0 16,-13 29 0-16,-15 26 0 16,-14 23 0-16,-8 16 0 0,5 8 0 15,3 1 0-15,14-16 0 16,19-18 0-16,26-22 0 15,23-26 0-15,23-20 0 0,218-11 0 32,-120-60 0-32,532 39 0 47,-469 11 0-32,-124-23 0-15,22-4 0 16,-60-18 0-1,-30-15 0-15,-15-12 0 16,-14-22 0-16,-16-15 0 16,-7-21 0-16,-89-149 0 15,63 91 0 1,-1-2 0-16,11 7 0 0,10 18 0 16,19 18 0-16,10 23-492 15,9 21-141-15</inkml:trace>
  <inkml:trace contextRef="#ctx0" brushRef="#br0" timeOffset="68522.95">15008 2434 608 0,'-14'-42'230'0,"-26"-3"-87"15,-25-3 4-15,-28-1-6 16,-29 1 6-16,-28-1-13 15,-28 7-32-15,-14 10-26 16,-6 12-15-16,-5 15-30 16,-16 18-10-16,-26 15-4 15,-22 22-6-15,-29 19-6 16,-6 24 3-16,11 21-7 16,5 25 3-16,3 28-6 15,-5 44-2-15,-1 37 0 16,9 29 10-16,8 13-9 0,24 11 2 15,34 27 5-15,25 47 6 16,40 30 8-16,35 1-1 16,37-3 18-16,37 16 25 15,40 18-36-15,60 2-24 16,70-12 0-16,77-16 0 0,65-7 0 16,49-22 0-16,81-41 0 15,78-64 0-15,52-82 0 16,61-88 0-16,39-107 0 0,26-95 0 15,25-83 0-15,5-90 0 16,-21-111 0-16,-20-65 0 16,-50-65 0-16,-81-64 0 0,-102-22 0 15,-109-12 0-15,-118-29 0 16,-116 22 0-16,-111 41 0 16,-94 48 0-16,-72 60 0 15,-70 80 0-15,-89 86 0 16,-70 104 0-16,-49 98 0 15,-65 88 0-15,-36 74 0 16,0 54-248-16,14 40-194 16,20 41-27-16</inkml:trace>
  <inkml:trace contextRef="#ctx0" brushRef="#br0" timeOffset="71162.97">6626 9924 357 0,'-53'45'165'16,"-1"-1"-74"-16,6 9-44 0,-1 7-2 15,5 6-12-15,12 3-4 16,12-3 2-16,20-5-10 15,28-8 58-15,37-17 49 16,35-19 6-16,36-29-10 16,30-38-31-16,44-50-27 15,60-59-14-15,34-43-11 16,25-28-5-16,0-31-3 16,4-48-6-16,12-66 1 0,9-32-9 15,-14-20-6-15,-36-33-5 16,-47-37 3-16,-54 6-10 15,-66 17-2-15,-72 35-2 0,-76 32-8 16,-99 44-10-16,-84 57-38 16,-68 75 5-16,-57 77 16 15,-83 80 13-15,-50 74 14 16,-26 69 8-16,-56 65-5 16,-45 58 8-16,-1 88 2 15,-2 76-9-15,10 38 4 16,39 16 0-16,79 42 11 15,84 38 23-15,90 14 0 16,86 13 15-16,92 16-21 16,117-24-6-16,116-57-9 15,87-82 7-15,71-89-6 16,81-94-6-16,69-84-1 16,35-91 5-16,13-81 0 15,22-83-3 1,-6-43 3-16,-37-28-1 0,-59-10 6 15,-74-2-1-15,-72 7 16 16,-70 7-3-16,-62 14-2 16,-47 15-11-16,-38 21 8 0,-33 17-1 15,-11 21 4-15,-27 18-5 16,-11 18-7-16,-1 15 8 16,-3 19 31-16,5 19-5 15,11 12-46-15,4 7 0 0,5 9 0 16,6 8 0-16,11 0 0 15,0 4 0-15</inkml:trace>
  <inkml:trace contextRef="#ctx0" brushRef="#br0" timeOffset="71279.2">8686 7404 2012 0,'0'0'-102'0,"0"0"-42"16,0 0-37-16,0 7-50 0,0 9-48 16,-8 11 12-16,-6 1-61 15</inkml:trace>
  <inkml:trace contextRef="#ctx0" brushRef="#br0" timeOffset="73449.53">29773 15272 240 0,'-17'0'195'0,"-3"0"-12"0,0 0 33 16,0 0 25-1,4 0 4-15,-1 0 33 0,5 0 43 16,4 0-193-16,-1 0-128 16,9-7 0 15,20-7 0-31,25-5 0 0,35-19 0 15,36-13 0-15,31-11 0 16,22-7 0-16,18-9 0 16,7 1 0-16,-1-1 0 15,-11 2 0-15,-11 7 0 0,-21 3 0 16,-17 9 0 0,-23 12 0-16,-25 9 0 0,-24 7 0 15,-15 8 0-15,-15 9 0 16,-5 5 0-16,-12-3 0 15,-2 8 0-15,-4 2 0 0,-19 0 0 47,-6 0 0-31,2 0-489-16,-2-9 13 16,1-3 93-16,-4-4 63 15</inkml:trace>
  <inkml:trace contextRef="#ctx0" brushRef="#br0" timeOffset="73848.44">31523 14071 293 0,'-20'-8'279'16,"-1"0"58"-16,5 0-25 15,2 1-140-15,14 7-61 16,10 0-42-16,10 0 1 16,21 0-23-16,21 0-10 0,14-5-24 15,17-6-6-15,18-6-8 16,1-8 4-16,5 0-2 15,-1 1 3-15,-20 8-2 16,-14-1 8-16,-20 10 15 0,-19 7 36 16,-18 12 22-16,-25 21 3 15,-25 23-60-15,-23 21-26 16,-18 21 0-16,-7 15 0 16,-7 11 0-16,-1 2 0 0,2-1 0 15,11-10 0-15,8-11 0 16,9-13 0-16,12-22 0 15,10-20 0-15,10-16 0 16,2-20 0-16,5-30 0 0,12-35 0 16,-9-32 0-16,1-29 0 15,-5-26 0-15,-4-19 0 16,-6-9 0-16,-6-4 0 16,-2 9 0-16,-11 11 0 15,-2 25-305-15,-5 28-139 16,-5 29-30-16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7:28:44.38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8761 6570 790 0,'-144'-29'282'15,"-3"4"-123"-15,5 5-73 16,20 4-41-16,25 4-19 16,24 4-4-16,20 0-19 0,20 8 0 15,33 12-6-15,16 15 10 16,37 19 2-16,33 6 7 15,35 2-8-15,29-13-1 16,25-13 3-16,11-28-12 16,18-21 9-16,6-24-2 0,7-24-5 15,-7-19 9-15,-12-23-10 16,-26-11-4-16,-34-13 0 16,-37-10-7-16,-44-10-16 0,-48 3-16 15,-42 15 20-15,-44 15 12 16,-37 24 12-16,-27 25-3 15,-194 19 8 1,150 80 13-16,-16 45 7 0,-5 57-7 16,-2 51 15-16,10 40 10 15,27 35-3-15,37 14 1 16,45 20-18-16,56 13-10 0,49 1-5 16,49-21-8-16,46-33 7 15,26-42-4-15,23-37-1 16,14-52-2-16,11-48 1 0,24-43 3 15,10-52 5-15,12-43-1 16,-3-33 1-16,-10-20-9 16,-26-3-5-16,-30 6-22 15,-35 18-59-15,-40 15-78 0,-33 17-57 16,-29 16-1-16,-25 12 10 16,-37 8-27-16,-20 10 4 0</inkml:trace>
  <inkml:trace contextRef="#ctx0" brushRef="#br0" timeOffset="466.97">11104 4978 635 0,'33'-57'298'16,"-9"15"-156"-16,6 27-77 15,5 27-31-15,15 29-11 0,7 32 59 16,16 37 62 0,4 37 20-16,4 24-19 0,-3 12-55 15,-9 0-39-15,-12-8-16 0,-14-20-19 16,-15-29-4-16,-10-25-8 16,-14-27 11-16,-4-21-1 15,-22-25-1-15,-14-28-10 0,-13-28-23 16,-8-46-8-16,-2-56-26 15,-40-297-100 1,75 166 92-16,24-7 30 0,16 10 18 16,25 30 13-16,25 38 4 15,19 47-2-15,23 58-6 16,22 56 8-16,17 53 14 16,11 51 61-16,0 38 46 0,-3 29-12 15,-8 29-18-15,-14 22-94 16,-11 10 0-16,-21-3 0 15,-15-14 0-15,-21-18 0 16,-17-27 0-16,-11-30 0 16,-12-26 0-16,-6-25 0 0,-6-16 0 15,-5-10-275-15,-8-22-137 16,0-16-85-16</inkml:trace>
  <inkml:trace contextRef="#ctx0" brushRef="#br0" timeOffset="1248.14">10926 11393 570 0,'0'-73'332'0,"-8"16"-145"16,8 17-101-16,0 11-52 16,8 12-19-16,12 17-7 0,8 12 4 15,14 34 32-15,11 46 90 16,12 60 91-16,12 51 31 0,8 37-112 15,8 16-144-15,13 5 0 16,3-4 0-16,5-6 0 16,-1-9 0-16,6-15 0 15,-10-24 0-15,-11-31 0 0,-17-37 0 16,-16-35 0-16,-20-26 0 16,-12-30 0-16,-26-22 0 15,-35-31 0-15,-41-32 0 0,-52-32 0 16,-47-20-99-16,-34-8-6 15,-30 14 88-15,-17 30 54 16,-5 40 20-16,2 43-3 0,20 51-20 16,34 44-2-16,40 35-25 15,44 15-7-15,52-2 0 16,45-5 0-16,50-17 0 0,48-25 0 16,46-29 0-1,31-27 0-15,20-34 0 0,21-32 0 16,18-32 0-16,9-37 0 15,11-29 0-15,-7-16 0 16,-10-12 0-16,-25 3 0 0,-33 18 0 16,-36 20 0-16,-32 18 0 15,-30 23-23-15,-24 7-253 0,-28 13-82 16,-12 4-4-16,-20 3 42 16,-12-7-6-16</inkml:trace>
  <inkml:trace contextRef="#ctx0" brushRef="#br0" timeOffset="1664.15">12840 13270 396 0,'23'0'475'0,"-2"0"-120"16,-6 0-176-16,2 0-92 15,12 12-36-15,2 0-20 0,15 0 11 16,6-12-3-16,10-4-7 15,6-16-9-15,14-20-5 0,7-22-3 16,9-24-11-16,3-23 1 16,-3-15-3-16,-12-13-1 15,-13-15-1-15,-25-2 7 16,-24-3-10-16,-35 5-4 16,-32 15 7-16,-25 22 21 0,-25 34 4 15,-21 41 9-15,-12 40 28 16,-4 56 53-16,0 45-77 0,8 42-38 15,23 25 0-15,23 18 0 16,33 13 0-16,35 3 0 16,31-12 0-16,41-10 0 0,42-23 0 15,37-22 0-15,40-33 0 16,35-33 0-16,27-36 0 0,14-33 0 16,10-33 0-16,-13-19 0 15,-12-19 0-15,-21-5 0 16,-19-14-146-16,-27-3-278 15,-24-2 16-15,-22-2 3 0</inkml:trace>
  <inkml:trace contextRef="#ctx0" brushRef="#br0" timeOffset="5007.99">17196 2964 106 0,'0'-14'236'15,"0"2"-73"-15,0 5-58 16,0 2-46-16,0 5-30 15,0 0-11-15,0 0-5 0,5-4 4 16,-2 0 11-16,1 0 11 16,0 0 12-16,-4 1 3 15,0-1 11-15,0-6 8 0,0-5-24 16,0-6-27-16,-16-7-12 16,-1-9-3-16,-5 0 2 15,-7-3-4-15,-10 4-1 16,-1-2-2-16,-7 7-1 15,-7 5 0-15,-6 7-1 16,-5 7-1-16,0 12-1 0,-9 14-1 16,-2 20 3-16,-11 16-5 15,4 18 6-15,-4 17 1 16,7 18-4-16,6 24 4 16,9 25-4-16,13 21 2 0,11 4-3 15,20 6 3-15,21-2-2 16,24-10 11-16,22-10-7 15,19-6 5-15,15-12-6 16,23-13 2-16,11-11 1 0,12-22-3 16,11-16 3-16,6-19 8 15,3-22-11-15,0-23 5 16,0-17-2-16,8-21-2 0,1-15 2 16,-2-14 0-16,-6-2 3 15,-9-10-1-15,-20 6 0 0,-21 3-1 16,-20 12 22-16,-24 8 49 15,-16 10 16-15,-13 0 27 16,-11 8-28-16,-13 3-39 0,0 4-22 16,0-1-20-16,-13 2-2 15,-3 0-1-15,2-3-9 0,3 6-40 16,0 4-74 0,-2 0-103-16,1 0-82 0,0 0-17 15,-5-3-41-15</inkml:trace>
  <inkml:trace contextRef="#ctx0" brushRef="#br0" timeOffset="5392.19">18597 3204 439 0,'-24'-90'269'16,"-16"16"-89"-16,-5 18-83 15,-4 14-29-15,-4 18-10 16,-3 16 14-16,-1 16 5 15,3 21-26-15,11 19-18 16,13 26-15-16,30 23 0 0,13 22-12 16,22 7 1-16,22-5-6 15,19-6 4-15,11-18-4 16,6-19 3-16,1-21-3 0,-6-21 3 16,2-20 2-16,0-16-1 15,-8-20-3-15,-9-19 2 0,-13-19 0 16,-11-12 1-16,-16-14-2 15,-16-10 6-15,-17-5 9 16,-34 2 5-16,-18 3-2 16,-21 8-10-16,-17 14 1 15,-3 7-1-15,-4 7-4 16,7 13-7-16,9 9 2 0,15 12-15 16,15 7-64-16,9 5-110 15,14 4-83-15,8 8-19 16,12-3-29-16</inkml:trace>
  <inkml:trace contextRef="#ctx0" brushRef="#br0" timeOffset="6273.25">19339 1469 1009 0,'14'-81'324'0,"-6"16"-161"15,-8 12-83-15,3 15-44 16,2 10-18-16,-2 12-15 16,6 4-5-16,-1 12-5 15,4 16 4-15,13 24 18 16,11 42-5-16,13 36 11 0,11 37-9 16,18 28 2-1,11 12-3-15,10 4-5 0,2-6-4 16,0-22-4-16,-4-20 1 15,-12-30-2-15,-12-24 6 16,-16-18-1-16,-12-21-4 0,-13-19 10 16,-11-15 0-16,-5-7-1 15,-8-9 9 1,-20-28-18-16,-13-18-4 16,-15-19-3-16,-16-12-11 0,-12 0 10 15,-14 9-5-15,-9 15 3 16,-2 17 0-16,0 19 9 15,8 21 6-15,8 21-2 16,7 19-8-16,17 14 4 0,18 11-1 16,18 5 4-1,20-1 4-15,26-4 0 0,24-4-1 16,28-11 1-16,25-18-1 16,16-24-6-16,12-20 7 15,12-16-2-15,5-20 1 0,-5-17-6 16,-9-13-10-16,-15-6-5 15,-11-13-8-15,-18-17-40 16,-17-13 20-16,-14-7 23 16,-13-7 13-16,-18-6 3 0,-10 0 4 15,-9 4-1-15,-12 10-1 16,0 6 2-16,-17 13-4 16,-2 10 14-16,-5 9-7 15,-1 14 0-15,-3 17 2 16,-5 11 0-16,1 8-2 15,-5 17 0-15,-8 16 1 0,0 21 0 16,-3 27 8-16,-3 34 2 16,0 28 7-16,11 20 0 15,12 12-13-15,28 4 7 16,3-6-2-16,22-15 2 16,15-15 0-16,17-15 13 0,11-14 6 15,14-20 1-15,11-15-6 16,9-27 2-16,8-19-11 15,5-24 40-15,5-21 13 16,6-17 10-16,-1-19-23 16,2-13-25-16,-6-12-7 0,-10-5-17 15,-18 11-8-15,-20 5 0 16,-19 10 0-16,-23 16-38 16,-10 17-71-16,-21 14-70 15,-8 14-122-15,-13 17-97 0,-15 14-60 16</inkml:trace>
  <inkml:trace contextRef="#ctx0" brushRef="#br0" timeOffset="7825.03">19313 9867 16 0,'7'-4'22'0,"1"-4"19"15,0 3 29-15,-5-3 56 16,-3-1 0-16,0-3-51 0,0-23-9 16,0 10-42-1,-14-8 12-15,-4 1 13 16,2-6 2-16,-9 3 6 0,-2-7 12 15,-9 5-19-15,-15 5-18 16,-4 12-8-16,-14 12-17 16,-16 8-1-16,-17 28 5 0,-11 21 16 15,-14 17 19-15,-3 20 18 16,5 18 1-16,3 27 5 16,16 23 5-16,-49 205 68 15,120-179-75-15,35-7-20 16,20-5-28-16,28-12-6 0,25-23-4 15,168 66-8 1,-85-146-3-16,24-33-9 0,10-31-19 16,11-27-34-16,5-27 7 15,13-20 26-15,6-20 12 16,-2-22-5-16,-5-16-24 0,-19-12-21 16,-25-7-21-16,-27-1-10 15,-33-3 20-15,-33 4 37 16,-28 10 19-16,-29 14 30 15,-24 15 58-15,-21 21 18 0,-15 21-14 16,-21 17-8-16,-20 14 6 16,-9 22-6-16,-2 11-1 0,-6 17-18 15,1 21-7-15,5 27 5 16,1 30 12-16,11 24 0 16,16 20-12-16,20 8-11 0,29 8-4 15,22-7-1-15,35-4-12 16,22-17 2-16,27-13-13 15,19-20 2-15,7-23-5 0,9-24-1 16,0-15 0-16,-4-30-3 16,-4-15-11-16,-11-28-1 0,-20-19-9 15,-18-16 2-15,-22-9 6 16,-28-5 4-16,-23 1 6 0,-37 2 7 16,-25 1 2-16,-21 10 0 15,-21 10-1-15,-8 23 1 16,-10 19-4-16,5 16-3 0,4 17-10 15,14 8-24-15,17 13-68 16,18-1-76-16,21 9-36 0,17-2 11 16,26-2-11-16,12-8-33 15</inkml:trace>
  <inkml:trace contextRef="#ctx0" brushRef="#br0" timeOffset="8575.54">21704 7551 401 0,'-16'-86'320'0,"-6"12"-127"16,7 13-100-16,-1 14-50 0,3 9-18 15,13 9-6-15,-8 10 28 16,8 5 17-16,-8 2-13 15,8 9-23-15,0 3-19 0,0 8 6 16,12 20 38-16,9 25 24 16,14 31 8-16,14 31 5 0,13 33 1 15,16 19-2-15,13 8-8 16,13 4 10-16,6 0-9 16,3-13-82-16,0-12 0 0,-3-11 0 15,-10-20 0-15,-7-18 0 16,-11-19 0-16,-12-18 0 15,-18-11 0-15,-7-15 0 0,-14-14 0 16,-9-7 0-16,-9-10 0 16,-5-11 0-16,-16-7 0 15,-13-14 0-15,-10-11 0 16,-12-10 0 0,-1-2 0-16,-70-57 0 0,46 44 0 15,-10 1 0-15,-4-2 0 0,-1 9 0 16,-4 13 0-16,-1 10 0 15,-8 26 0-15,-3 17 0 16,-3 28 0-16,1 20 0 0,8 20 0 16,11 22 0-16,13 14 0 15,16 13 0-15,21 2 0 16,15-8 0-16,21-4 0 16,16-15 0-16,22-15 0 0,20-21 0 15,17-21 0-15,22-23 0 16,16-29 0-16,16-12 0 0,0-24 0 15,5-14 0-15,-14-10 0 16,-5-9 0-16,-18-1 0 0,-15 0 0 16,-16 6 0-16,-19 3 0 15,-14 8 0-15,-12 3 0 16,-13 10 0-16,-9 4 0 0,-3 8 0 16,0 3 0-16,-15 4 0 15,-1 10 0-15,-1-1 0 16,5 3 0-16,3 1 0 0,1 8-32 15,0 0-217-15,0 0-88 16,1 0-15-16,-1 0 29 0,8 0 15 16</inkml:trace>
  <inkml:trace contextRef="#ctx0" brushRef="#br0" timeOffset="9235.62">23605 8454 344 0,'-21'-20'351'16,"-4"-1"-67"-16,3 5-135 16,4 4-80-16,6 12-38 15,12 0-18-15,0 0 5 0,0 16-3 16,4 8 32-16,13 5 16 15,3-2 22-15,12 3 12 0,7-2 10 16,12-7-26-16,1-8-23 16,9-13-18-16,7 0-19 15,10-8-5-15,3-18-4 16,5-5-4-16,3-15-3 0,-5-6 8 16,-2-14-8-16,-14-7-7 15,-6-8 4-15,-22-5-5 0,-15 0 3 16,-16-3 0-1,-21 0-3-15,-17 7 3 0,-15 5 2 16,-15 11 2-16,-7 9-4 0,-13 17 0 16,-6 11 0-16,0 17-2 15,-5 12 2-15,0 20-3 16,-1 21 11-16,1 20-4 16,7 21 13-16,11 23 14 0,11 25 16 15,13 25-34-15,14 16-13 16,18 0 0-16,16-4 0 0,16-16 0 15,18-18 0-15,14-14 0 16,13-21 0-16,16-21 0 16,12-19 0-16,7-22 0 0,15-19 0 15,7-17 0-15,-1-21 0 16,2-8 0-16,-2-11 0 0,-6-9 0 16,-7-5 0-16,-11-3 0 15,-7 5 0-15,-12-1 0 0,-19 8 0 16,-6 5 0-16,-15 7 0 15,-9 4 0-15,-11 5 0 16,-5 0 0-16,-9 3 0 16,0 4 0-16,0 6 0 0,-12-1 0 15,-4 4-72-15,-4 8-449 16,-6 0 17-16,-13 0 39 0</inkml:trace>
  <inkml:trace contextRef="#ctx0" brushRef="#br0" timeOffset="12496.02">27422 2736 842 0,'-43'-66'347'16,"-4"13"-105"-16,-2 13-81 15,-3 16-61-15,-1 10-14 0,-4 14-11 16,-8 26 22-16,-5 22 0 16,-10 32-97-16,-15 31 0 15,-4 35 0-15,-9 34 0 16,4 15 0-16,1 9 0 0,10-9 0 15,14-16 0-15,12-21 0 16,15-19 0-16,7-15 0 16,11-23 0-16,12-16 0 0,2-13 0 15,11-10-346-15,9-18-61 16,9-10 64-16,8-27 44 16,8-28-19-16</inkml:trace>
  <inkml:trace contextRef="#ctx0" brushRef="#br0" timeOffset="12763.42">26686 2942 362 0,'34'-85'233'15,"-11"16"-68"-15,1 12-82 16,-3 17-33-16,-4 8 7 0,-6 7 15 16,-8 8-23-16,5 17-21 15,10 12 21 1,13 20 4-16,11 22 16 0,11 23-24 15,7 24-21-15,5 22-8 16,0 20 2-16,-3 15-15 16,-5 4 1-16,-1 2 3 0,-5-14-2 15,0-15-2-15,-6-13-1 16,-5-21-2-16,-8-15-24 16,-2-17-76-16,-10-17-98 15,-6-14-43-15,-5-18-46 16</inkml:trace>
  <inkml:trace contextRef="#ctx0" brushRef="#br0" timeOffset="13112.5">26483 3919 562 0,'-86'12'335'15,"18"-12"-131"-15,21 0-100 16,7 0-55-16,23 0-17 16,17 0-7-16,3 0-1 0,16-12-9 15,25-4 5-15,29-13 20 16,30-2 0-16,9-7-10 16,7 2-10-16,-12 3-11 15,-14 4-7-15,-17 8-4 16,-11 7 6-16,-11 2-3 0,-14 3-4 15,-9 1 4-15,-1 3-2 16,-6 1 2-16,1 1-5 16,-1 3-17-16,-3-4-52 0,-1-6-51 15,0 8-53-15,0-7-80 16,2-8-61-16</inkml:trace>
  <inkml:trace contextRef="#ctx0" brushRef="#br0" timeOffset="13627.5">28631 3304 448 0,'12'-7'261'0,"-12"2"-105"16,0 5-85-16,0 0-36 15,0 0-12-15,-15 0-3 16,-5 0 5-16,-10 0-5 16,-7 0 8-16,-2 12 1 15,-5 1-2-15,-10 4-6 16,1 3 7-16,-3 1-11 0,2-2 3 16,6 3-1-16,8-6 2 15,6-4 0-15,15-12-3 16,7 0-7-16,12 0 7 15,0 0-9-15,12-5-6 16,15-6 5-16,19-14-5 0,16 0-5 16,9-4 9-16,11 1 0 15,3-4-9-15,-1 4 2 16,6-1 2-16,-4 4-2 16,-1 2-5-16,-7-2 1 15,-9 8 4-15,-7 5 4 16,-11 4-2-16,-9 0-6 15,-14 8 7-15,-8 0-5 16,-3 0-11-16,-9 0-10 0,-8 0-46 16,0 0-39-16,0 0-30 15,0 0-23-15,-8 0 11 16,8 8 35-16,-14 0-11 16,14-8-7-16,-11 0 2 15</inkml:trace>
  <inkml:trace contextRef="#ctx0" brushRef="#br0" timeOffset="14571.34">29017 2751 379 0,'-33'-15'243'0,"5"1"-68"16,8 2-83-16,7 5-40 16,13-3-11-16,0 8-11 15,0 2-10-15,0 0-16 16,13 0-1-16,7 0-2 15,11 0 7-15,17 12-5 16,4 4-4-16,3 1 3 16,2-2 0-16,2 1 1 15,-7 1-5-15,-5-5 1 16,-4 1 5-16,-12-13-2 0,-11 13 1 16,-3-13 3-1,-9 7-6-15,1-7 2 0,-9 0 3 16,0 0 6-1,0 0-7-15,0 0 1 0,0 7 2 16,0-7-5-16,0 17-3 16,-12 8 5-16,-4 23 13 15,-10 21 0-15,3 21-6 16,-2 15-2-16,-1 6-10 16,7-6-1-16,-1-7 3 0,4-13-3 15,3-11 3-15,5-18 1 16,8-10 0-16,-8-18 1 15,8-7 15-15,0-9 54 16,0-12 75-16,0 0 72 16,-12-25-36-16,-4-23-94 0,-5-33-50 15,-7-22-19-15,-5-15-9 16,1-12-7 0,-1-1 1-16,1 10-3 0,4 16-2 15,3 14-5-15,5 22 3 16,6 16-4-1,5-16-150-15,1 52-21 16,8 5-59-16,0 5-31 16,0 7-20-16,0 0-63 0</inkml:trace>
  <inkml:trace contextRef="#ctx0" brushRef="#br0" timeOffset="15076.25">30273 1934 572 0,'-8'-42'219'0,"8"5"-112"15,-8 14-53-15,8 1-26 16,-9 10 18-16,0 5 16 15,1 2-21-15,-1 5-15 16,1 0-14-16,-3 24-8 16,-13 33 17-16,-17 38 15 15,-4 31-3-15,10 21-12 16,10 10-5-16,25 4-12 16,12-11 0-16,24-12 1 15,12-20-4-15,23-16 4 16,5-21-1-16,9-19 0 0,9-26 1 15,-1-20-2-15,0-16 5 16,-11-12-6-16,-14-13 3 16,-17-10 22-16,-20-11 11 15,-23-2 6-15,-22-2 36 16,-20 5-30-16,-19 14-1 16,-13 5-20-16,-12 19-18 15,-5 7-5-15,-7 19-4 16,4 10 3-16,13 3-17 15,12 6-36-15,13-2-34 16,15 1-29-16,12-5-64 16,21-2-23-16,13-15-31 15,24-15-71-15</inkml:trace>
  <inkml:trace contextRef="#ctx0" brushRef="#br0" timeOffset="15326.1">31506 2095 673 0,'0'-28'324'0,"0"7"-161"15,0 6-84-15,0-2-39 16,8 6-1-16,1 1-13 16,7 3-9-16,5-6-4 15,10 2-10-15,11-6-4 16,6 1 3-16,3 4 2 15,8 2-10-15,1 10-5 16,5 0-69-16,1 0-102 16,-11 0-64-16,-12 10-69 15</inkml:trace>
  <inkml:trace contextRef="#ctx0" brushRef="#br0" timeOffset="15709.06">31707 1962 264 0,'-30'-12'243'0,"6"-2"-82"16,7 12-79-16,6 2-40 15,-2 0-25-15,13 0-8 16,-13 19 1-16,2 26 34 16,-6 24 41-16,1 25-16 15,-5 11-22-15,10 9-22 16,2-8-8-16,9-15-4 15,0-17-8-15,9-18-1 16,7-12 5-16,5-11-4 16,15-13-1-16,13-13-2 0,21-7-2 15,15-15-2-15,11-2 0 16,3 2 2 0,-6 2 2-16,-5 13-7 0,-7 16 8 15,-12 13 11-15,-7 16-3 16,-14 7 15-16,-12 9 23 15,-10 6-10-15,-17-7-8 16,-9-3-9-16,-9-11-7 16,-4-7-18-16,-11-6-77 15,-9-4-182-15,-27-5-204 0</inkml:trace>
  <inkml:trace contextRef="#ctx0" brushRef="#br0" timeOffset="16789.22">23958 1591 138 0,'-50'7'230'0,"6"2"-70"15,8-9-32 1,3 8-26-16,9-8-6 15,5 9-4-15,5-9-2 0,6 0 15 16,8 0 11-16,-8 0 24 16,8-4-1-16,0 4-20 15,0-5-40-15,0 1-20 16,0-4-13-16,0 1-14 16,0 2-13-16,0-4-6 0,8-3-13 15,8-12 2-15,9-12 0 16,11-5 3-16,13-3-8 15,16-5 1-15,12-1 2 16,17-3 0-16,15-4-2 16,21-2 3-16,17-3-8 15,9 0 5-15,13-2 0 16,1 2 7-16,0 1-5 16,1 4 1-16,5 0-1 15,1 8-5-15,11 0 2 0,2 4 4 16,4 9 0-16,2 3 1 15,-5 9-4-15,-6-1-1 16,-1 10 4-16,-7 3-5 16,3 3 3-16,2 6-4 15,5 3 8-15,5 12-3 16,-5 5 0-16,-10 2 0 16,129 26 0-1,-181-24-5-15,-23 3 0 16,-16-5 5-16,-12 3-2 15,-9-1-1-15,-13-2 6 16,-8-3-3-16,-12-4-3 16,-2 0 9-16,-11-12-8 0,-7 9 2 15,-4-9-2 1,2 0 4-16,-7 0-2 16,-3 0-2-16,0 0 5 15,0 0 0-15,5 0-9 0,-2 0 5 16,2 0 1-1,-5 0 5-15,0 0-7 16,0 0 7-16,0 0 1 16,0 0-9-16,0 0 0 15,0 0-12 1,0 0-8-16,3 0-30 16,0 0-27-16,0 0-20 15,-3 0-35-15,0 0-49 16,0 0-62-16,0 0-65 15,-14 0-47-15</inkml:trace>
  <inkml:trace contextRef="#ctx0" brushRef="#br0" timeOffset="17638.86">28608 1221 335 0,'-30'11'204'0,"15"-11"-56"0,6 0-70 16,9 0-30-16,17 0 1 16,15-7 53-16,22-2 11 15,14 1-14-15,14-4-29 16,11 1-20 0,8 6-17-16,1 5-11 0,-1 8-15 15,-12 8-3-15,-7 5-4 16,-14 8 0-16,-3-1 1 15,-9 1 6-15,-10-5-5 16,-10-5 0-16,-10-2 6 16,-7-9 29-16,-5-8 105 15,-3 0 78-15,-8-16-55 16,1-21-80-16,0-16-69 16,5-16-16-16,0-16 0 15,-6-8 0-15,2-9 0 16,-2-1 0-16,-3 6 0 15,0 5 0-15,0 1 0 16,0 13 0-16,0 14 0 16,0 11 0-16,0 8 0 15,0 13-6-15,0 7-3 16,0 4-13-16,-8 9 2 16,0 0 11-16,8 8-10 15,-13 4 10-15,5 0-6 16,-3 0 9-16,-14 21-4 15,-15 7 9-15,-17 13-3 0,-21 12 4 16,-22 16 0-16,-27 8 0 16,-20 13 2-1,-14 7-4-15,-5 3 5 16,2 0-3-16,13-7-5 16,18-7 8-16,18-13-5 0,19-8 4 15,19-8-1-15,21-17-2 16,13-6 3-16,18-11-2 15,3-7 0-15,14-5 1 16,8-11-4-16,0 0 8 16,0 0-3-16,0 0 4 15,0 0-7 1,0 0 6-16,0 0-4 16,0 0 6-16,0 0-6 15,0 0-5-15,0 0 3 16,0 0-3-16,0 0-3 15,0 0 5 1,16 0 1-16,20-11 9 16,26-1-7-16,23-4 1 15,21 5-5-15,145-19-1 16,-108 23-39-16,2-2-155 16,-1 6-198-1,-11 3-124-15</inkml:trace>
  <inkml:trace contextRef="#ctx0" brushRef="#br0" timeOffset="19356.95">32485 3184 91 0,'-8'-6'154'0,"8"3"-14"15,-9-1-37-15,9 4-34 16,0 0-27 0,0 0-16-16,0 0-7 0,0 0-7 15,0 0 1-15,0 0 4 16,0 0-3-16,0 0-3 15,0 0 2-15,0 0-5 16,0 0 8-16,0 0-1 16,-7 0 4-16,-1 13 0 15,-4 2 4-15,-1 5 8 0,-4 5 2 16,-3 7 0-16,0 1-6 16,-4 5-3-16,-6-3-3 15,-1 5-3-15,-6-2-4 16,-2-6 5-16,-1-4-1 15,-11-7-1-15,3-3 4 16,-2-18 2-16,11 0 14 16,3 0-5-16,3-10-5 15,7-10-12-15,12-5 1 0,14-4-11 16,0 5 4-16,0 5-10 16,6-2-2-16,8 8-2 15,1 1 2-15,7 12 3 16,1 0 5-16,1 0-5 15,-3 12 3-15,-1 1 0 16,-4-2-5-16,-3 2 3 16,-1-1 1-16,-5-3-1 15,-2-9-13-15,-5 0-51 16,0 7-81-16,0-7-75 0,-8 0-20 16</inkml:trace>
  <inkml:trace contextRef="#ctx0" brushRef="#br0" timeOffset="20018.09">31658 546 253 0,'-17'-14'176'15,"1"-1"-37"-15,3-1-29 16,0-1 5-16,2 4-2 15,2 3-4-15,9 0-26 16,-8 3-38-16,8 7-29 16,0 0-11-16,-11 17-4 15,-2 18 0-15,-3 18 5 16,-9 17-5-16,1 7 4 16,0-2-10-16,2 0 3 15,4-9-2-15,5-9 1 16,0-17-11-16,13-11 0 15,0-10-4-15,0-5-2 16,0-14 5-16,9-14-11 16,11-22-4-16,11-21 9 15,15-24 11-15,11-16 1 16,0-10 9-16,-3 14 0 16,-10 15-1-16,-13 16 2 15,-1 15 1-15,-10 14-2 16,-8 9 4-16,-1 12-6 15,3 12 2-15,1 19 8 16,10 19 3-16,0 14-9 16,4 12 1-16,-2 7 1 15,1 1-1-15,4-1-2 16,-4-6-9-16,1-9-33 0,-1-8-69 16,-6-10-39-1,-7-10-28-15,-9-9-49 16</inkml:trace>
  <inkml:trace contextRef="#ctx0" brushRef="#br0" timeOffset="20184.16">31715 863 48 0,'-54'-17'133'0,"18"4"31"16,10 1-68-16,15 1-41 16,11 2-22-16,11 2-10 15,18-1-8-15,15-7-6 16,22 1-2-16,10-11-11 15,14-4-35 1,4-3-41-16,2-5-68 0,-2-3 13 16</inkml:trace>
  <inkml:trace contextRef="#ctx0" brushRef="#br0" timeOffset="20500.95">32498 407 26 0,'20'-25'82'16,"-14"4"90"-16,-6 2-58 15,-9 7-42-15,-13 3-25 16,-10 9-16-16,-4 0 1 15,-6 12-6-15,6 4-3 16,3 5-11-16,11-2-2 16,0 3-5-16,14-6 0 15,8 1-5-15,0 0 1 16,8-3 2-16,8 3 0 16,4 4-1-16,9-2-2 15,4 2 1-15,-2 0-6 16,-2-1 5-16,-4-3-1 15,-6-7 3-15,-2 3-1 0,-5-1 1 16,-12-12 2 0,0 14 0-16,0-14-2 15,-8 11 2-15,-8 1-6 0,-3 1-5 16,-3-6-26 0,3-7-28-16,1 0-43 15,7 0-96-15</inkml:trace>
  <inkml:trace contextRef="#ctx0" brushRef="#br0" timeOffset="20801.05">32738 256 286 0,'0'-20'151'0,"-13"7"-47"16,-4 6-38-16,-4 7-25 15,2 0-13-15,-6 15-9 16,1 6-5-1,8 0-7-15,4-2-2 0,12 2 0 16,0-1-3-16,12 5-4 16,12-1 4-16,9 5-2 15,3-5 0-15,1 2-3 16,-5-3 3-16,-7 1 1 16,-12 0 2-16,-13 5-4 15,0-4 2-15,-22 3-1 16,-6 2 0-16,-3-3-11 15,2 2-50-15,4-9-47 0,5-8-102 16</inkml:trace>
  <inkml:trace contextRef="#ctx0" brushRef="#br0" timeOffset="20999.45">32911 439 116 0,'17'-32'230'0,"-5"2"-73"16,-4 11-48-16,-3 7-53 15,-5 4-32-15,0 8-12 16,0 0-4-16,3 15-2 0,5 14 8 16,1 12-7-1,2 7-1-15,1 10-2 16,2-1-8-16,-6-4-60 16,0-13-66-16,-4-11-101 0</inkml:trace>
  <inkml:trace contextRef="#ctx0" brushRef="#br0" timeOffset="21165.16">33151 252 208 0,'-12'-46'197'15,"-4"11"-56"-15,2 6-57 16,14 8-31-16,-11 6-18 16,11 1-13-16,0 8-15 15,0 6-14-15,0 0-27 16,0 0 0-16,0 16-36 0,0 1-53 15,0 2-106 1</inkml:trace>
  <inkml:trace contextRef="#ctx0" brushRef="#br0" timeOffset="22614.11">33036 289 27 0,'0'-16'96'16,"0"4"77"-16,-10-5-58 15,-3 0-37-15,2 1-21 16,-7 0-15-16,1-1-14 16,-2 6-4-16,-6-2-8 15,1 1-6-15,-1 8 2 0,2 4 1 16,-7 9-6-16,4 11-3 16,-4 8 2-16,-2 8 2 15,-1 13 9-15,6 9-3 16,-3-2-8-16,10-4-1 15,3-2-1-15,17-5 1 16,0-4-4-16,8-4 0 16,10-5 2-16,6-8-3 15,13-3 0-15,11-9-1 16,9-12-5-16,4 0-15 16,0-12-24-16,-5-9-31 15,3-10-14-15,-11-15-35 16,-14-3-13-16,-4 1 26 0,-9-2 43 15,-10 6 34-15,-2 3 35 16,-9 8 58-16,0 4 101 16,0 10-34-16,0 3-39 15,0 3-34-15,0 9-24 16,0 4-14-16,0 0-7 16,0 0-2-16,0 12 5 15,0 9 9-15,-9 2 3 16,9 11-5-16,0-1-7 0,0 3-2 15,0-1-2-15,0-1-3 16,9-6-5-16,-1 1 4 16,4-8-12-16,5-5-12 15,-1-4-21-15,1-4-11 16,2-8-11-16,-3-17-91 16,1-11 2-16</inkml:trace>
  <inkml:trace contextRef="#ctx0" brushRef="#br0" timeOffset="22761.05">33301 102 40 0,'-8'-46'100'0,"0"11"61"16,0 14-65-16,8 21-35 15,-9 0-30-15,9 0-15 16,-7 0-3-16,7 0-11 16,0 0-4-16,0 0-17 15,0 0-19-15,0 0-74 16,0 0-27-16</inkml:trace>
  <inkml:trace contextRef="#ctx0" brushRef="#br0" timeOffset="22931.97">33127 121 36 0,'-13'0'68'0,"13"9"84"16,0-9-26-16,0 0-46 15,9 0-32-15,7 0-21 16,8 0-16-16,9-9-7 15,7 2-9-15,1 2-35 16,0 5-58-16,-5 0-57 0</inkml:trace>
  <inkml:trace contextRef="#ctx0" brushRef="#br0" timeOffset="23077.08">33176 589 174 0,'-13'22'183'0,"13"-12"-51"15,0-10-39-15,0 0-39 16,0 0-25-16,16-2-18 16,9-15-50-16,7-11-81 0,4-14-131 15</inkml:trace>
  <inkml:trace contextRef="#ctx0" brushRef="#br0" timeOffset="23845.49">30726 4326 372 0,'-20'0'257'15,"6"0"-51"-15,0 0-91 16,14 0-28-16,0 0-24 16,14 0 8-16,5-13-24 15,25-6-13-15,26-13 8 16,20-9 14-16,23-4-5 0,12-3-13 16,5-2-2-16,8-2-17 15,1 2-8-15,-1-2-1 16,0 2-5-16,-13 9-9 15,-11 5-4-15,-19 8 2 16,-24 8-24-16,-14 7-64 0,-20 6-56 16,-17-3-88-1,-20 2-36-15,-16 8-58 0</inkml:trace>
  <inkml:trace contextRef="#ctx0" brushRef="#br0" timeOffset="24178.37">31088 4416 359 0,'-52'37'181'16,"10"-14"-59"-16,19-2-58 16,10-8-17-16,13-13 5 15,13 0 4-15,22-9 21 16,35-10 10-16,31-14 0 15,30-8 0-15,19-9 0 0,8-2-13 16,6 0-15-16,-6 2-10 16,-13 9-10-16,-15 6 0 15,-17 1-6-15,-19 11 9 16,-21 6 13-16,-16 1 17 0,-21 4 6 16,-11 8-15-16,-9 4-24 15,-7 0-14-15,-5 0-11 16,-4 0-8-16,0 0-44 15,0 0-114-15,0 0-122 16,-17 0-119-16,-12 11-61 0</inkml:trace>
  <inkml:trace contextRef="#ctx0" brushRef="#br0" timeOffset="25492.41">30807 5043 278 0,'35'0'217'15,"-10"0"-56"-15,1 0-68 16,-1 0-37-16,-11 0-16 16,0 0-9-16,-6 0 8 15,-8 7-4-15,0 6-8 16,-13 4 12-16,-5 7 9 15,-20 9 6-15,-11 12-2 0,-16 12-4 16,-11 3-12-16,-18 9 8 16,-19 2-3-16,-22 5-12 15,-10 2-9-15,-202 80-7 16,149-85-8-16,-8-7 8 16,-6-13 6-16,2-13 3 15,9-11-9-15,18-18-4 16,16-11-5-16,22-7 2 15,15-9 0-15,17-6 3 16,11-6 0-16,12-8 6 0,9 0 5 16,12-1-2-16,13 8 12 15,11 6-5-15,8 2-6 16,14 4-13-16,7 2 1 0,2 5-9 16,6 3 6-16,8 7-5 15,0-4 3-15,0 4-5 16,0 0 0-16,0 0 2 15,0 0-1 1,0 0-5 15,0 0 9-15,0 0 0-16,0 0-6 0,0 0-4 31,0-5 1-31,0-2 2 16,0 2-6-16,0-2-2 0,0-6 7 15,-7 0 2-15,-2 1 2 16,1 5 7-16,0-2-7 16,8 1 0-16,-8 4-1 0,-1 4 1 15,1 0 0-15,-4 16-2 16,-5 21 4-16,-6 16 0 16,-6 12 3-16,-1 12-3 15,-1 5 7-15,-3-4-10 16,9-9 1-16,3-9-1 15,1-6 2-15,5-18 1 0,9-7 0 16,7-8 6-16,0-9-10 16,0-12-1-16,0 0 1 0,4-10-3 15,7-13-6-15,5-18-12 16,10-21-13-16,-1-14 14 0,2-14 8 16,-2 0 0-1,-6 1 6-15,1 7 3 0,6 9 2 16,-7 13 2-16,1 10 0 0,-3 14 3 15,-5 11 0 1,1 14-4-16,4 11 4 0,-2 15 0 16,5 11 0-16,5 9-5 15,-2 11 5-15,3-2 1 16,1 1 3-16,-2-5-2 16,0-8-2-16,-4-3 0 15,-7-4 0-15,0-5-6 0,-6-4 4 16,-8 1-1-16,0 6 10 15,0 7 3-15,-22 7-5 0,-1 3 7 16,-5 6 2-16,-9 1-2 16,0 6 0-16,-2-4 0 15,-3 1-4-15,2-7-5 16,-2 2 1-16,7-7 5 0,2-7-9 16,5-2 0-16,3-8 4 15,7-5 0-15,12-9-8 16,6-7 10-16,0 0-9 0,0 0 4 15,0 0-3-15,0 0 0 16,6 0 2 0,4 0-9-16,-2-2-28 15,4-7-42-15,6-3-63 16,-1 0-56-16,9-10-46 16,7-1-25-16,7-5 11 15</inkml:trace>
  <inkml:trace contextRef="#ctx0" brushRef="#br0" timeOffset="29519.71">31311 1204 276 0,'-36'24'167'0,"4"-3"-37"15,4-4-41-15,3-6-15 16,8 1-3-16,8-12 5 16,9 0 1-16,9 0-15 15,21-7-4-15,38-9 64 16,45-22 31-16,37-10-38 16,34-18-28-16,23-6-30 15,16-10-32-15,17-4-9 16,8-2-17-16,-1 2-3 15,-3 5-3-15,-13 11 7 0,-28 10-10 16,-33 10 4-16,-34 14 7 16,-136 10-6-16,0 7 8 15,0 7-3-15,0 4 0 16,0 3-8-16,0 5-10 16,0 0-26-16,0 0-62 0,0 0-57 15,0 13-49-15,0 7-59 16,0 8-68-16</inkml:trace>
  <inkml:trace contextRef="#ctx0" brushRef="#br0" timeOffset="30167.61">31182 1953 297 0,'-66'25'254'0,"23"-10"-55"0,13-15-90 16,30-3-52-16,25-22-14 15,40-27 10-15,53-34-2 16,58-24 3-16,42-20 5 16,33-4-15-16,33 0-22 15,25 3-8-15,11 14-1 16,6 6-1-16,-5 14-9 0,-16 11-2 15,-199 12 2-15,-106 10-1 16,0 14 18-16,0 10 13 16,0 11 19-16,0 10 5 15,0 2 17-15,0 4-16 0,0 5-17 16,0 8-5-16,0 0-18 16,0 0-7-16,0 0-7 0,0 0 6 15,0 0-16-15,0 0 7 16,0 0 1-16,0 0-7 31,0 0 3-31,0 0 4 0,0 0 4 0,0 0-10 16,0 0 0-16,0 0 8 15,0 0-2-15,0 0-7 0,0 0 6 16,0 0 2 0,0 0-2-16,0 0-3 15,0 0 4 1,0 0-1-16,0 0 0 15,0 0-9-15,0 0 4 16,0 0 3-16,0 0 2 0,0 0-3 16,0 0 1-16,0 0-2 15,0 0-1-15,0 0-6 16,0 0-24-16,0 0-27 16,0 0-7-16,0 0-19 0,0 0 6 15,0 0-5-15,0 0-5 16,0 0-18-16,0 0-29 15,0 0-36-15,0 0-57 16,0-2-276-16</inkml:trace>
  <inkml:trace contextRef="#ctx0" brushRef="#br0" timeOffset="32290.15">12217 16204 363 0,'-36'10'389'0,"4"-3"-95"16,2 5-135-16,11-12-79 15,3 8-47-15,4-8-10 16,-1 0-5-16,13 0 9 0,0 0-4 16,0 0 6-16,3 0-17 15,11-8-4-15,6-4 12 16,20-7 7-16,25-15 44 16,29-18 38-16,32-25 28 0,32-26-2 15,37-27-45-15,45-25-90 16,52-24 0-16,61-37 0 15,57-40 0-15,62-37 0 0,60-29 0 16,53-12 0-16,46-16 0 16,50-16 0-16,29-25 0 0,27-5 0 15,16 9 0-15,1 10 0 16,3 6 0-16,-22 10 0 16,-21 7 0-16,-20 19 0 15,-32 26 0-15,-43 32 0 16,-43 31 0-16,-49 36 0 0,-52 31 0 15,-57 28 0-15,-65 29 0 16,-59 25 0-16,-64 18 0 0,-55 20 0 16,-48 13 0-16,-37 14 0 15,-26 7 0-15,-15 9 0 16,-12 5 0-16,-14 1 0 0,-7 8 0 16,-4-3 0-16,-3 5 0 15</inkml:trace>
  <inkml:trace contextRef="#ctx0" brushRef="#br0" timeOffset="32388.12">27580 8487 1964 0,'0'0'-542'0,"0"-13"15"16,8-7 85-16</inkml:trace>
  <inkml:trace contextRef="#ctx0" brushRef="#br0" timeOffset="34312.06">27197 8821 366 0,'0'0'225'16,"0"0"-60"-16,0 0-67 16,18-13-39-16,13-11 7 0,14-12 32 15,16-14 6-15,17-11-22 16,12-20-4-16,18-21-1 15,30-21-20-15,21-23-18 0,16-25-23 16,8-7-3-16,-2-6-8 16,-6 0-1-16,-16 18 0 15,-13 16 2-15,-24 24 5 0,-20 24-8 16,-20 21-2-16,-22 15 9 16,-16 17 16-16,-7 12 28 15,-14 12 0-15,-6 5-5 16,-5 4-7-16,-4 4-18 0,1 4 0 15,-9 0 9 1,0 0-2-16,5 0-16 0,3-4-4 16,-5-9-9-16,6-3-13 15,-1-4 19-15,3-1-7 16,-3-4-2-16,1-3 4 0,0 3-5 16,-1 9-4-16,-5 8 8 15,-3 4 1-15,0-2 3 16,0 7-10-16,0 1 6 15,0 6 12-15,0 0-3 0,0 0 4 16,0 0-1-16,-11 0-10 16,-2 13 1-16,0 4-2 15,-1 8-1-15,-16 4-2 16,-11 7 4-16,-7 5 2 16,-9-2-11-16,-4 3 6 0,1-10-1 15,-2-3 5-15,5-5-2 16,10-3-6-16,7-9 4 15,18-12 5-15,10 0-13 16,12 0 2-16,3 0-6 0,25-17 7 16,18-11-6-16,15-4 3 15,8-5 5-15,7-4-1 16,2 5 2-16,3-2-1 16,0 6 1-16,-4 0-6 15,-1 4 8-15,0 2-3 0,-11 6 2 16,-14 4 2-16,-11 4 2 15,-6 3-8-15,-15 9 8 16,-7 0-6-16,-4 9 3 16,-8 11 8-16,0 13 6 0,0 11-1 15,0 9-2-15,0 5-4 16,0-6-11-16,0-3 5 16,0-8-7-16,8-4 10 15,2-8-4-15,-2-5-5 0,-5-8 2 16,2-4 5-1,-2-4-8-15,-3-8 3 0,0 9 0 16,0-9-2-16,-23 0-3 16,-14 0-6-16,-13 0 15 15,-14 0-6-15,-10 0 4 16,-6-5 1-16,-7-3-2 0,7 0 7 16,4 3-5-16,2-2-5 15,12 2 4-15,14 2-1 16,12-1-8-16,7 4-42 15,9 0-44-15,9 0-44 16,11 0-56-16,0 0-78 0,0 0-55 16,-9 0-33-16</inkml:trace>
  <inkml:trace contextRef="#ctx0" brushRef="#br0" timeOffset="35610.05">10544 9667 471 0,'-93'53'128'15,"11"-12"-58"-15,17-8-35 16,14-10-18-16,14-7-11 16,17-16-4-16,20 0 0 0,4-7-6 15,27-21 9-15,42-34 6 16,46-28 13-16,48-31 15 15,56-38 7-15,90-49-4 0,81-52-6 16,64-58-10-16,85-23-12 16,67-17-5-16,51-21 0 15,63-21-5-15,16-18-3 16,22 10 18-16,-2 22 41 0,-37 22 32 16,-38 28 5-16,-41 25 0 15,-67 35-18-15,-79 36-16 16,-89 36-20-16,-80 42-21 15,-81 37-7-15,-64 30-2 16,-51 25-10-16,-40 26 3 0,-31 15-1 16,-26 12-46-16,-28 17-82 15,-218 127-601 1,31-33 453-16</inkml:trace>
  <inkml:trace contextRef="#ctx0" brushRef="#br0" timeOffset="36092.19">11523 10146 710 0,'-117'75'134'0,"30"-30"-91"16,27-22-42-16,27-23-4 0,33-23 1 15,22-30 4-15,26-46 2 16,54-46 1-16,68-43 11 16,73-28 13-16,65-41 3 0,62-47-8 15,77-42-9-15,65-16-4 16,56-5-6-16,57-4 1 15,33-16-6-15,38-12 3 0,22 5 9 16,-15 24 17-16,-16 27 12 16,-30 34 13-16,-45 33-4 15,-66 27 14-15,-77 33-15 0,-70 33-11 16,-79 36-21 0,-66 34 8-16,-68 27 2 0,-50 22 37 15,-36 18 24-15,-32 13-12 16,-24 14-20-16,-15 2-14 15,-12 10-17-15,-12 7-14 0,-5 0-7 16,0 0-33-16,-22 11-96 16,-10 6-104-16,-9 8-76 15,-11 3-27-15,-10-4-45 0</inkml:trace>
  <inkml:trace contextRef="#ctx0" brushRef="#br0" timeOffset="37393.32">23633 1388 52 0,'0'0'128'15,"0"0"39"1,0 0-59-16,-9 0-21 0,9 0-18 16,0 0-16-16,0 0-4 15,0 0 3-15,0 0-2 16,3-9-3-16,6 1-13 0,4-5-6 15,8-6 14 1,10-9 3-16,20-10-8 16,14-7-13-16,17-3-2 0,17-5-13 15,19 0 3-15,24-4-1 16,19 0 9-16,23-3-10 16,2-7-3-16,6 5-3 15,-1 8 3-15,8-3-6 16,8-1 0-16,11 2-1 15,10 2 3-15,0 1-1 0,-1 3-2 16,-12 7-4-16,-11 1 8 16,-12 2-4-1,-15 7 3-15,-3 5 2 16,-4 8-4-16,2 8-3 0,-5 4 2 16,-12 8-1-16,-19 0 1 15,-14 0 4-15,-12 0-3 16,-17 0-3-16,-8 8 2 15,-11-1-2-15,-5 3 1 16,-4-3 1-16,-8 4 0 16,0 3 2-16,-9-3 6 15,-3 2-6-15,-5-1 5 16,-4 1 0-16,2-2-3 16,-2 1-3-16,1-3 3 15,-6 3 1-15,3 0-5 16,-6-4 4-16,-3 1-4 15,-5-2-2-15,-3-7 2 16,-6 9 4-16,-2-9-2 16,-1 8-2-16,-5-8 7 15,6 9-5-15,0-9 0 16,-1 0-2-16,-5 7 0 16,5-7 1-16,-3 12-2 0,4-12 4 15,-6 13-1-15,3-5-5 16,3 0 9-1,0 4-7-15,4-1 1 16,4 4-2-16,-8-5 4 0,7 3-2 16,-2-5 0-16,-2 3 1 15,-4-1 2-15,1-3-5 16,-1 2 6-16,-2-9-4 16,2 12-3-16,-2-12 6 15,2 12-3-15,-5-12 3 16,2 8-3-16,2-8 0 15,-1 0 3-15,2 0-5 16,-5 0 2-16,2 0 4 16,-2 0-4-16,-3 0 5 15,0 0-4-15,0 0 1 16,0 0-3-16,0 0-43 16,0 0-55-1,0 0-80-15,-11 0-58 16,-6 0-74-16</inkml:trace>
  <inkml:trace contextRef="#ctx0" brushRef="#br0" timeOffset="38788.71">29001 660 211 0,'-23'0'184'0,"1"0"-53"15,14 0-46-15,8 0-30 16,14 0-19-16,17-14-6 15,17-11-4-15,22-7-4 16,12-8-2-16,6-6-4 16,2 6-2-16,-1 0 7 15,-8 4 11-15,-7 7 1 16,-9 4-5-16,-13 5-6 16,-5-1-1-16,-9 9-4 15,-11 1-1-15,-5 6 6 16,-6 2 6-16,-3 3 11 15,-5 0-7-15,-8 0-1 16,3 0-14-16,-3 0-6 16,0 0-6-16,5 0-1 15,2 12 0-15,6 7-2 16,-2 6 0-16,7 7 5 16,2 6-6-16,-1 2 4 15,2 4-3-15,-5 2 1 16,1-2 2-16,-3-7-2 15,0-3-6-15,-2-6 6 16,-3-5-5-16,-5-6 5 16,0-4-2-16,-4-6-1 15,0-7-1-15,0 8 6 16,0-8-6-16,0 0 3 16,0 13-2-1,-25 7 4-15,-15 13 1 16,-17 6-3-16,-20 14 7 15,-17 13-9-15,-24 8 4 16,-28 11 1-16,-16 4-4 16,-9 0 0-16,0 1-1 15,-3 0 0-15,3-5 0 16,8-7 1-16,18-5 3 16,18-11-1-16,28-10-3 15,17-16 3-15,20-7 4 16,17-9 6-16,14-7 11 15,10-6 6-15,9-7-9 0,12 0 3 16,0 0 0-16,0 0-10 16,0 0 4-16,0 0-9 15,0 0 1-15,0 0-1 16,0 0-4-16,0 0 1 16,0 0-4-16,0 0 2 15,0 0 0-15,0 0 0 16,0 0 5-16,0 0 10 15,0-3 28-15,0-11 17 0,0-9-32 16,0-18-14-16,0-23-4 16,4-21-13-1,4-13 0-15,4-4-1 16,3 0-1-16,10 4-3 16,12 4-1-16,16 5 2 0,20 4-3 15,18 3 7-15,13 1-4 16,21 4 3-16,19-1 6 15,4 4-13-15,4 5 8 16,-8 7 2-16,-8 10-5 16,-14 8-5-16,-18 3 8 15,-19 8-2-15,-15 4 7 16,-16 10 2-16,-18 7 6 16,-7 3 12-16,-12 1-5 15,-6 4-6-15,-4 4-3 16,2 0-11-16,-9 0 0 15,0 0-3-15,0 0 0 16,0 0 5-16,0 0-4 16,0 0-2-16,0 0 0 15,0 0-24-15,0 0-85 16,0 0-67-16,4 0-36 16,5 12 28-16,-1 4 31 15,0 0 35-15,1 1 41 16,-1-5 42-16,-7 1 18 15,4-13 16-15,-5 8 19 16,3-8 6-16,7 0 15 16,-6 0 17-16,0 0 13 15,0 0 6-15,4-4-8 16,2-5-22-16,-2 1-21 16,1-4-4-16,8 0-6 15,0 0-4-15,3-1-13 16,5 1-75-16,-6 0-89 15,7-4-76-15,2 0-330 0</inkml:trace>
  <inkml:trace contextRef="#ctx0" brushRef="#br0" timeOffset="39603.66">30463 45 263 0,'-20'-21'189'16,"3"3"-50"-16,6 12-61 16,2 6-26-16,9 0-4 15,0 0 13-15,0 0 16 16,0 0-2-16,0 0-18 0,-8 0-29 16,8 0-13-1,-8 0-11-15,0 24 8 16,-5 44 14-16,-3 32 36 15,1 12-8-15,2 11-20 16,4-1-15-16,1-11-6 16,8-10-6-16,0-12-6 15,0-11 1-15,0-12-7 16,0-15 10-16,4-10-5 16,-4-4 0-16,0-14 0 15,4 0 0-15,2-12-4 16,-3 1 13-16,-3-4-6 15,0 0-2-15,5-8 0 16,-2 8-3-16,-3-8 3 16,0 9 2-16,0-9-4 15,0 0-3-15,-11 0 3 16,-11 13-8-16,-18-2 9 16,-29 6 4-16,-20-1-3 15,-17 9-1-15,-24 3 0 0,-28 8 1 16,-33 4 5-16,-29 6-7 15,-16-2 5-15,4 1 11 16,22-9-12-16,28-3 4 16,32-12-2-1,33-1-2-15,22-7 12 0,30-13 3 16,19 0-3-16,19 0-1 16,7 0 3-16,7 0-6 15,13 0 1-15,0 0-10 16,0 0 4-16,0 0 2 15,0 0-6-15,0 0 3 16,0-9 0-16,9-3 2 16,11-9-2-16,11-15-2 15,28-21-3-15,18-12 1 16,19-17 0-16,28-11 2 16,20-14-3-16,23-10-6 15,17-5 7-15,2 3 0 16,6 10-3-16,-6 7-2 15,-1 13 0-15,-1 15 1 16,-6 9-2-16,-2 16-11 16,-10 13-26-16,-19 7-45 0,-25 9-48 15,-29 7-63-15,-31 13-29 16,-31 4-37-16</inkml:trace>
  <inkml:trace contextRef="#ctx0" brushRef="#br0" timeOffset="46609.12">14513 7620 679 0,'-130'53'239'0,"23"-21"-105"16,31-15-66-16,35-25-44 16,41-29-7-16,65-36-8 15,64-42 4-15,71-56-4 0,76-61-5 16,94-65 4-16,84-48 6 15,66-18 2-15,59 4-11 16,32 5 1-16,5 12 1 0,2 12-4 16,-12 14 2-16,-41 27-2 15,-53 31-2 1,-51 40 3-16,-54 35 3 0,-66 40-5 16,-69 32 7-16,-71 30 5 15,-54 24 62-15,-40 17 39 16,-38 12 24-16,-22 6-30 15,-12 7-43-15,-16 6-22 16,-11 9-23-16,-8 0-8 0,0 0 0 16,0 0-14-16,0 0-18 15,0 0-97-15,-11 12-107 0,-11 9-105 16,-7 15 2-16,-10 18-47 16</inkml:trace>
  <inkml:trace contextRef="#ctx0" brushRef="#br0" timeOffset="47518.39">17591 14389 1026 0,'-164'57'287'0,"14"-4"-135"0,17-8-83 15,27-9-35-15,24-8-16 16,25-11-10-16,18-5-4 16,13-12 3-16,15 0-11 0,14-12 8 15,27-8 3-15,21-20 15 16,31-34 11-16,40-41 19 15,57-50 6-15,77-52 27 16,73-48 29-16,69-48-43 0,83-49-71 16,82-25 0-16,58-4 0 15,49 8 0-15,23 18 0 0,7 22 0 16,-10 27 0-16,-28 22 0 16,-40 26 0-16,-42 27 0 15,-41 33 0-15,-47 29 0 0,-59 31 0 16,-58 32 0-16,-66 22 0 15,-58 21 0-15,-58 20 0 0,-52 12 0 16,-42 17 0-16,-33 8 0 16,-28 4 0-16,-23 2 0 15,-15 7 0-15,-15 3 0 16,-7 0 0-16,-6 0 0 16,-4 0 0-16,-7 0 0 15,-9 13 0-15,1-1 0 16,3-5 0-16,-1 5 0 0,0 2 0 15,3-7 0-15,11 1 0 16,2 5 0-16,6-5 0 0,2-8 0 16,4 7 0-16,2-7 0 15,1 0 0-15,8 0 0 16</inkml:trace>
  <inkml:trace contextRef="#ctx0" brushRef="#br0" timeOffset="47677.86">26943 9199 2047 0,'-8'0'0'16,"0"7"0"-1,-1-7 0 17,9 10 0-32,0-3 0 15</inkml:trace>
  <inkml:trace contextRef="#ctx0" brushRef="#br0" timeOffset="48000.57">26910 9223 2047 0,'-9'8'0'16,"9"0"0"-16,-9-8 0 15,1 13 0-15,0-4 0 16,-3 3 0-16,4-5 0 0,-6-7 0 16,13 12 0-1,-8-12 0-15,8 12 0 0,-10-12 0 16,10 13 0-16,-8-13 0 15,0 13 0-15,2-13 0 0,6 7 0 16,-9-7 0-16,9 12 0 16,0-3 0-1</inkml:trace>
  <inkml:trace contextRef="#ctx0" brushRef="#br0" timeOffset="48185.29">26796 9366 2047 0,'0'8'0'47,"0"-1"0"-47,0 1 0 16,0 2 0 15</inkml:trace>
  <inkml:trace contextRef="#ctx0" brushRef="#br0" timeOffset="48309.6">26788 9399 2047 0,'0'7'0'0,"-8"-7"0"16</inkml:trace>
  <inkml:trace contextRef="#ctx0" brushRef="#br0" timeOffset="48464.71">26780 9415 2047 0,'-9'8'0'15,"1"-8"0"16</inkml:trace>
  <inkml:trace contextRef="#ctx0" brushRef="#br0" timeOffset="48575.3">26763 9431 2047 0</inkml:trace>
  <inkml:trace contextRef="#ctx0" brushRef="#br0" timeOffset="48635.93">26763 9439 2047 0</inkml:trace>
  <inkml:trace contextRef="#ctx0" brushRef="#br0" timeOffset="48993.23">26763 9447 2047 0</inkml:trace>
  <inkml:trace contextRef="#ctx0" brushRef="#br0" timeOffset="49226.49">26755 9447 2047 0</inkml:trace>
  <inkml:trace contextRef="#ctx0" brushRef="#br0" timeOffset="49490.7">26755 9456 2047 0</inkml:trace>
  <inkml:trace contextRef="#ctx0" brushRef="#br0" timeOffset="49643.75">26755 9463 2047 0</inkml:trace>
  <inkml:trace contextRef="#ctx0" brushRef="#br0" timeOffset="49863.67">26755 9473 2047 0,'0'7'0'16</inkml:trace>
  <inkml:trace contextRef="#ctx0" brushRef="#br0" timeOffset="50036.78">26755 9489 2047 0,'4'0'0'62,"17"0"-124"-62,7 0-594 16</inkml:trace>
  <inkml:trace contextRef="#ctx0" brushRef="#br0" timeOffset="51284.87">22216 1196 172 0,'-9'-11'251'15,"1"-3"-71"-15,0 2-67 0,8 5-38 16,-8-1-6-16,8 3 2 16,-9 1-6-16,9 4-22 15,0 0-23-15,0 0-19 16,17 17 3-1,12 11-6-15,10 20 6 16,10 20-1-16,10 24-1 16,1 14-2-16,5 7 7 15,-1 9-11-15,1-8 6 0,-8-7-4 16,-4-11 4-16,-5-10-2 16,-3-16 0-16,1-9-2 15,-7-13-16-15,-5-7-96 16,-9-13-47-16,-7-11-73 0</inkml:trace>
  <inkml:trace contextRef="#ctx0" brushRef="#br0" timeOffset="51717.62">22289 1457 334 0,'-30'-58'134'0,"14"-2"-59"16,16-6-37-16,13 1-16 16,20-4-2-1,16 1 14-15,19-3 1 0,22 7 2 16,15 2 4-16,13 14 0 15,-1 11-7-15,2 17-12 16,-10 15-11-16,-15 18-4 16,-17 15 0-16,-16 11-9 15,-18 8 8-15,-21 6 0 16,-22 3-1-16,-22 1 0 0,-13-3-6 16,-6-13 9-16,0-8 26 15,5-14 39-15,8-7 12 16,8-12-14-16,6-8-36 15,14-12-14-15,0-9-17 16,14-7-4-16,9-5-13 16,14 1-57-16,13-6-85 15,-2 7-74-15,-5 6-128 16</inkml:trace>
  <inkml:trace contextRef="#ctx0" brushRef="#br0" timeOffset="52565.74">25635 7437 368 0,'0'-41'361'0,"-9"9"-135"0,9 7-121 16,0 8-105-16,0 9-22 15,14 8 13-15,0 20 11 0,11 21 11 16,9 24 8-16,10 29 2 16,8 24-1-16,5 16-6 15,5 9-9-15,-2-4-3 0,1-9-3 16,-9-20-1-16,-7-21 1 15,-4-16 4-15,-12-20-5 0,-11-16 4 16,-5-13 4-16,-13-24 1 16,-8-16-5-16,-11-29 2 15,-10-36-6-15,-8-40-5 16,-8-46 12-16,-3-33-7 0,-2-11 6 16,11 6 27-16,7 19 59 15,7 25 46-15,13 32-48 16,12 24-46-16,25 19-19 0,14 20-9 15,21 26 26-15,22 23 11 16,105 66 6 0,-97 9-53-16,-14 11 3 0,-16 4-8 15,-12-4 5-15,-30-4-3 16,-18-13 3-16,-23-7-3 16,-21-7-3-16,-15-19 4 15,-82-31-39-15,67-16-45 16,1-18-27-16,5-6-6 15,7-9-26-15,9-4-27 0,10 3-44 16,14 5-33-16,8 10-60 16</inkml:trace>
  <inkml:trace contextRef="#ctx0" brushRef="#br0" timeOffset="54495.5">25640 5584 378 0,'-43'0'166'0,"-1"12"-54"0,-2-2-36 15,7-10-25-15,4 6-11 16,10-6 2-16,8 0-5 16,8 0-15-16,9 0 6 0,18-11 19 15,16-10 35-15,28-11 40 16,39-20-3-16,59-19-5 15,55-14-22-15,52-12-24 0,46-14 30 16,36-14-30-16,50-14-39 16,31-16-6-16,18-16-12 15,-3-17-8-15,6-7-9 16,-4 0 37-16,-26 17 35 16,-33 19 27-16,-57 24-58 15,-54 25-35-15,-54 25 0 16,-56 23 0-16,-46 21 0 15,-31 10 0-15,-30 10 0 16,-18 5 0-16,-17 8 0 0,-14 4 0 16,-7 4 0-16,-24 0 0 15,-16 16-315 1,-26 13-69-16,-23 11 1 16,-32 22 3-16</inkml:trace>
  <inkml:trace contextRef="#ctx0" brushRef="#br0" timeOffset="56240.1">25309 6398 512 0,'-98'34'343'0,"27"-19"-136"0,29-18-116 16,42-26-54-16,50-28-20 15,51-33 5-15,67-31 28 16,66-31 43-16,66-19-12 0,53-3-10 16,456-184 41-1,-359 175-56-15,10-2-15 16,-10-2-7-16,4 1-12 15,5-2-6-15,-10 8-10 0,-24 23 2 16,-44 26-3 0,-43 24-11-16,-54 30 3 15,-49 21 4-15,-52 16-1 0,-50 11 8 16,-34 12 14-16,-30 7 0 16,-22 0-7-16,-17 10-3 15,-9 0 4-15,-13 0 9 16,-8 0 3-16,0 0 0 15,0 0-10-15,0 0-3 16,0 0-4-16,0 0-5 0,0 0-7 16,0 0 4-1,0 0-8-15,3 0-3 16,0 0 16-16,2 0-13 0,-5 0-2 16,0 0 8-16,0 0 1 15,0 0-4 1,0 0 7-1,0 0-2-15,0 0-2 16,0 0 4-16,0 0-11 0,0 0 9 16,0 0-8-16,0 0 11 31,0 0-10-31,0 0 5 16,0 0-5-16,0 0 1 15,0 0 4-15,0 0 0 0,0 0 3 16,0 0-3-1,0 0 4 1,0 0-4 0,0 0-3-16,0 0 5 15,0 0-5-15,0 0 0 16,0 0 4-16,0 0-1 16,0 0-8-16,0 0 9 15,0 0 0-15,0 0-3 16,0 0-1-16,0 0 9 0,0 0-12 15,0 0 8 1,0 0-7 0,0 0 0-16,0 0 7 15,0 0-4 1,0 0 2-16,0 0-3 16,0 0 1-1,0 0 4 1,0 0-1-16,0 0 2 0,0 0-8 15,0 0 7 1,0 0-7-16,0 0 8 31,0 0-5 1,0 0 5-17,0 0-2 1,0 0-3-1,0 0-2 1,0 0 6-16,0 0-5 16,0 0 5-16,0 0-4 15,0 0-2-15,0 0 6 16,0 0-2 0,0 0-3-1,0 0 3 1,0 0-4-1,0 0 7 1,0 0-5 0,0 0 2-1,0 0-4 17,0 0 2-17,0 0 5-15,0 0-9 16,0 0 1-16,0 0 12 15,0 0-7 1,0 0-2-16,0 0 2 16,0 0-2 31,0 0 2-47,0 0-3 31,0 0-3-31,0 0 9 15,0 0-10-15,0 0 8 16,0 0 0-16,0 0-7 16,0 0 7-16,0 0-7 15,0 0 7-15,0 0-8 0,0 0 10 16,0 0-17 0,0 0 4-1,0 0-8-15,0 0 2 0,0 0 11 16,0 0-3-16,0 0 4 15,0 0 5-15,0 0-9 16,-8 0 7-16,8 0 4 16,0 0-9-16,0 0 13 15,0 0-4-15,0 0-2 0,0 0-6 16,-8 0 4-16,8 0 4 16,0 0-7-1,0 0 5-15,0 0 4 16,0 0 3-16,0 0-8 15,0 0 6-15,0 0-2 16,0 0 9-16,0 0 2 16,0 0 0-16</inkml:trace>
  <inkml:trace contextRef="#ctx0" brushRef="#br0" timeOffset="56340.9">32075 3549 2047 0,'-9'0'-86'0,"-6"0"-242"16,-23-8-206-16</inkml:trace>
  <inkml:trace contextRef="#ctx0" brushRef="#br0" timeOffset="57163.8">1903 5389 337 0,'-32'-24'216'0,"4"3"-79"16,8 9-66-16,12 12-37 16,11 8-18-16,22 26-13 15,18 34 1-15,22 34 0 16,17 36 4-16,11 25 3 16,5 13 1-16,8-7-7 15,-8-10-3-15,-6-19 1 16,-11-27-15-16,-11-24-71 15,-14-22-94-15</inkml:trace>
  <inkml:trace contextRef="#ctx0" brushRef="#br0" timeOffset="57541.64">1484 5499 283 0,'-28'-69'152'0,"28"4"-76"16,33-4-35-16,41-1-19 15,42 6 1-15,51-1 3 16,42 6 7-16,17 28-4 16,6 31-8-16,-4 48-9 15,-13 66 2-15,-25 70-8 16,-40 39-2-16,-52 13 3 15,-58-3 8-15,-40-17 33 16,-36-30 44-16,-26-27 25 16,-17-29-10-16,-15-23-2 15,1-26-30-15,3-24-4 16,13-22-15 0,12-10-21-16,16-8-12 0,11-17-9 15,14 0-30-15,8 0-64 16,16-9-71-16,0-7-75 15,13-12-39-15,4-13-77 16</inkml:trace>
  <inkml:trace contextRef="#ctx0" brushRef="#br0" timeOffset="58189.93">2838 4568 77 0,'0'-17'195'0,"0"0"-42"15,0 1-68-15,0-5-33 16,0-2-13 0,0-2-2-16,8 4 4 15,1 1-1-15,-3 4-16 16,2 6-12-16,6 8-5 16,1 2-2-16,10 16-1 15,8 16 11-15,10 22 10 16,11 18 10-16,14 27-2 15,14 13-2-15,16 16-12 16,16 17-1-16,7 18-10 16,-2 4-5-16,-6-9 0 15,-11-15 0-15,-23-28-3 16,-14-34 5-16,-16-20 62 16,-11-21 47-16,-14-19 7 15,-5-21-9-15,-2-23-43 16,4-44-36-16,15-37-22 15,18-27-3-15,15-5 0 16,11 7-4-16,2 12 1 16,-2 15-1-16,-7 17-2 15,-8 14-6-15,-11 18 0 16,-15 13-2-16,-5 11 8 16,-14 8-9-16,-9 10-24 15,-2 3-32-15,-9 8-25 0,0 0-32 16,0 8-26-1,-17-8-18-15,3 0 6 0,-7 0-35 16,-4-17-54-16</inkml:trace>
  <inkml:trace contextRef="#ctx0" brushRef="#br0" timeOffset="58641.22">4713 3118 377 0,'-24'-33'147'0,"-12"26"-66"16,-10 19-37-16,-5 28-12 16,-2 29-14-16,8 21-6 15,17 7-1-15,28 1 0 16,16-8 0-16,25-13 4 15,24-17-7-15,14-18-3 16,11-23 1-16,3-19-2 16,5-15-4-16,0-6 3 15,-5 9-2-15,-7 12-5 16,-9 20 4-16,-12 24 0 16,-16 25 4-16,-13 21-4 15,-16 13 3-15,-11 3 2 16,-9-5 8-16,-20-7-2 15,-14-8 4-15,-5-13-4 16,-2-8-4-16,-4-16 3 16,3-13 0-16,7-15-1 15,2-21 3-15,10-9-3 16,1-24-4-16,5-15-4 16,9-13-14-16,8-8-46 15,0-5-32-15,0 0-32 0,0-7-114 16</inkml:trace>
  <inkml:trace contextRef="#ctx0" brushRef="#br0" timeOffset="58956">5456 2506 495 0,'-20'-40'109'0,"5"8"-56"16,7 11-27-16,8 21-12 15,8 16-6-15,16 25 3 16,20 28 13-16,25 21 12 16,21 20-13-16,15 20-6 15,13 29-9-15,3 17-7 16,1 6 7-16,-5-7-6 15,-5-17-2-15,-15-27-36 16,-18-28-21-16,-13-27-5 16,-25-31-4-16,-30-33-121 0,-42-27-238 15</inkml:trace>
  <inkml:trace contextRef="#ctx0" brushRef="#br0" timeOffset="59221.92">5286 3122 328 0,'-97'-130'139'0,"27"-1"-66"16,34 1-33-16,36-4-18 16,41-9-9-16,43 0 0 15,60 5-1-15,42 16 2 16,29 40 2-16,0 54 4 16,-20 69-8-16,-37 61 5 15,-47 56 4-15,-56 49 1 16,-41 42-1-16,-47 17-4 15,-21-19-4-15,-10-36-3 16,-5-34-6-16,9-35-2 16,2-28-1-16,6-26-21 15,7-14-65-15,0-13-86 0,-3-4-382 16</inkml:trace>
  <inkml:trace contextRef="#ctx0" brushRef="#br0" timeOffset="59621.12">2610 8280 495 0,'-272'194'277'16,"25"-44"-139"-16,39-38-70 15,53-40-34-15,63-39-22 16,70-57-6-16,93-74-3 16,98-101 1-16,83-91-2 15,89-63-1-15,99-59-4 16,51-56 8-16,28-9-3 16,33 19-2-16,-3 21-7 15,-34 25 5-15,-55 30 2 16,-75 40 2-16,-68 53 0 15,-75 61-2-15,-58 57 1 16,-58 45 1-16,-48 40-32 16,-39 38-20-16,-39 32-5 15,-28 37 3-15,-25 36-6 16,-27 36-5-16,-31 33-12 16,-35 24-43-16,-40 25-104 15</inkml:trace>
  <inkml:trace contextRef="#ctx0" brushRef="#br0" timeOffset="59937.68">3219 8287 531 0,'-130'147'189'0,"29"-38"-97"15,24-30-42-15,27-31-25 16,27-32-16-16,31-40-4 15,44-61 1 1,54-79 2-16,76-64 6 0,78-41 10 16,54-18-5-1,22-16-2-15,9-9-5 16,20-11 3-16,2 10-5 0,-19 32-2 16,-40 46-5-16,-47 47-2 15,-58 46-2-15,-52 35 1 16,-42 31-13-16,-33 23-10 15,-22 16-34-15,-21 17-43 16,-17 20-27-16,-16 12-29 0,-16 19-82 16</inkml:trace>
  <inkml:trace contextRef="#ctx0" brushRef="#br0" timeOffset="60470.25">4702 8772 483 0,'-38'-53'133'15,"3"8"-77"-15,-3 13-37 0,7 7-13 16,2 9-6-16,4 8 2 16,0 8-4-16,5 12 5 15,5 25 2-15,-1 25-3 16,2 30 9-16,14 30 3 16,5 36-5-16,15 27 5 15,17 10-7-15,24-7-6 16,21-22 9-16,23-32 3 15,26-37 3-15,27-40-5 16,27-41-5-16,36-44 11 16,18-45 2-16,9-40 0 15,-1-26 4-15,-11-8 3 16,-26 6 2-16,-30 14-3 16,-30 12-4-16,-28 17 13 0,-25 21-3 15,-15 12-17-15,-21 12-5 16,-13 8 1-16,-16 14 4 15,-12 5 10-15,-4 11-9 16,-7 6-17-16,-9 9-28 0,0 0-60 16,0 0-50-16,-12 9-45 15,-9 3-60-15</inkml:trace>
  <inkml:trace contextRef="#ctx0" brushRef="#br0" timeOffset="60819.32">7021 8679 285 0,'-14'-25'240'0,"14"5"-103"16,0-2-65-16,5-2-39 15,14 1-16-15,14-3-3 0,7 7-11 16,14 14 2-16,7 17 2 16,7 26-2-16,11 21 10 15,2 27 2-15,3 21-2 16,-2 14 2-16,-6 17 0 15,-5 15 1-15,-14-5-10 16,-10 0 5-16,-7-18 2 0,-10-21-3 16,-6-18-4-16,-12-18 4 15,-12-15 11-15,-9-11-3 16,-18-11-3-16,-26-10-5 0,-20-26-7 16,-18-17-1-16,-10-40-1 15,-4-40-3-15,0-33 1 16,0-20-3-16,4-10-6 15,11 6-3-15,11 11-10 0,19 20-21 16,15 30-68-16,17 28-71 16,11 33-95-1</inkml:trace>
  <inkml:trace contextRef="#ctx0" brushRef="#br0" timeOffset="61401.44">5356 15351 337 0,'-102'-119'228'0,"-9"-16"-67"15,5-7-47 1,5 11-51-16,13 17-4 0,15 26 16 15,16 22 8-15,17 17-8 16,7 17-43-16,9 15-19 16,16 17-9-16,8 41 0 15,23 28 4-15,27 28 1 16,21 26 2-16,32 11-4 16,30 6 0-16,33 1 21 15,38-2 1-15,27-13 2 16,26-20-6-16,6-29 0 0,9-32 0 15,-3-25 3-15,-7-28-12 16,-9-16-12-16,-22-9 6 16,-27 1-3-16,-41 0-3 15,-38 7-1-15,-27 4-5 16,-30 5 7-16,-22 7-2 0,-18 1-27 16,-17-4-99-16,-11-4-83 15,-19-8-21-15,-13-12 18 16,-5-14 10-16,-8-11-24 0,0-16 67 15</inkml:trace>
  <inkml:trace contextRef="#ctx0" brushRef="#br0" timeOffset="61992.2">7831 14931 109 0,'-14'-55'271'0,"1"16"-56"0,13 7-73 15,0 11-65-15,0 9-45 16,0 12-17 0,32 45 29-16,10 14 9 15,14 27 20-15,10 25 7 0,5 10-8 16,7 10-22-16,-1 0-9 15,-4-13-12-15,-5-13-14 16,-2-11-4-16,-13-20-7 0,-12-21-4 16,-8-17 10-16,-14-11 2 15,-2-13 25-15,-9-12 32 16,-8-26-30-16,-25-30-21 0,-11-33-12 16,-21-29-4-16,-16-20-1 15,-9-10 2-15,1 6-3 16,0 12 4-16,13 16 1 15,7 24 3-15,12 17-4 0,12 12 0 16,12 11 4-16,25 6-10 16,8 7 2-16,25 2-4 15,24-3 5-15,29 5-8 0,19 6 6 16,17 6 1-16,8 12-6 16,0 9-5-16,-9 25 0 15,-7 7 0-15,-8 13-5 0,-16 9 2 16,-18 6 5-16,-16 23 2 15,-22 17 4-15,-19 23 13 16,-15 15 20-16,-27 22 16 0,-15 10 35 16,-9 2 38-1,-11-6 17-15,2-11-9 0,3-25-91 16,7-23-36-16,14-23 0 16,7-23 0-16,10-17 0 0,5-10 0 15,14-13 0-15,0-9 0 16,0-12-19 31,0 0-208-32,0 0 11-15,0 0-2 16,0 0-9-16,0 0-2 16,0-5-7-16,0-2-28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7:30:22.303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12625 3463 407 0,'-38'-52'170'0,"10"7"-42"0,4 13-50 16,4 2-12-16,2 11-6 15,7 2-15-15,3 10-17 16,8 7-7-16,0 31 12 16,0 38 69-16,0 49 18 0,8 54 37 15,0 56 1-15,1 44 17 16,-1 66-20-16,-1 69-14 16,4 50-138-16,-2 48-3 0,-1 40 0 15,5 21 0-15,-1-10 0 16,0-13 0-16,5-34 0 0,-6-41 0 15,-3-40 0-15,-8-43 0 16,-11-30 0-16,-10-29 0 0,-7-29 0 16,-10-17 0-16,-2-19 0 15,-9-25 0-15,-6-32 0 0,-2-30 0 16,0-35 0-16,3-34 0 16,2-27 0-16,8-21 0 15,7-16 0-15,4-13 0 0,8-8 0 16,1-7 0-16,4-13 0 15,4 7 0-15,2-7 0 0,4 0 0 16,2 0 0-16,8 7 0 31,0 4 0 1,0 1 0-32,3-5 0 15,6 2 0-15,3-9 0 16,12 0 0-16,20 0 0 15,31-24 0-15,38-18 0 0,49-19 0 16,49-24 0-16,53-17 0 16,57-12 0-16,49-4 0 0,27 0 0 15,22 8 0-15,10 16 0 16,7 14 0-16,-10 14 0 0,-16 14 0 16,-20 14 0-16,-22 18 0 15,-14 8 0-15,-25 8 0 0,-28 4 0 16,-30 16 0-16,-30 0 0 15,-39 5 0-15,-34 4 0 16,-35-1 0-16,-26-4 0 0,-31 1 0 16,-19-6 0-16,-21-2 0 15,-10-13 0-15,-12 11 0 0,-5-11 0 16,-4 0 0-16,-5-2 0 16,-14-20 0-16,0-23 0 0,-7-32 0 15,-4-35 0-15,1-48 0 16,0-60 0-16,-1-65 0 0,5-56 0 15,8-506 0 1,12 346 0-16,12-24 0 0,0-17 0 16,-1-12 0-16,-3 17 0 15,-8 29 0-15,0 36 0 16,0 37 0-16,-16 31 0 16,1 37 0-16,-5 34 0 0,-2 40 0 15,-1 37 0-15,-6 36 0 16,5 24 0-16,4 25 0 15,0 24 0-15,-6 21 0 0,2 21 0 16,1 15 0-16,-3 17 0 16,1 15 0-16,-2 13 0 15,-3 6 0-15,8 6 0 0,-7 8 0 16,1 0 0-16,-5 6 0 16,-4 2 0-16,-3 0 0 15,-11 5 0-15,-14 5 0 0,-14 2 0 16,-18 5 0-1,-21 0 0-15,-27 0 0 0,-36 17 0 16,-45-1 0-16,-62 9 0 16,-57 7 0-16,-34 13 0 15,-31 11 0-15,-37 14 0 16,-16 16 0-16,1 16 0 0,6 15 0 16,9 13 0-16,17 13 0 15,21 8 0-15,43-5 0 16,53-7 0-16,58-27 0 0,55-21 0 15,50-22 0 1,45-20 0-16,32-16 0 0,21-14 0 16,22-9 0-16,13-10 0 15,9 0 0-15,8-10 0 16,5 4 0-16,3 1 0 16,-4 0 0-16,1 2 0 15</inkml:trace>
  <inkml:trace contextRef="#ctx0" brushRef="#br0" timeOffset="131.02">11398 3936 2047 0,'0'0'-115'0,"0"7"-61"16,0-7-47-1,0 14-39-15,0 1 23 0,11 6-39 16,6-5-93-16</inkml:trace>
  <inkml:trace contextRef="#ctx0" brushRef="#br0" timeOffset="1463.87">7429 6675 326 0,'-80'25'159'0,"2"-5"-45"16,13 1-32-16,9-2-1 16,7-2 0-16,12-5-4 15,12-4-31-15,11 0-23 0,14 1 6 16,11 4 46-16,25-13 46 15,38 0 29-15,56-13-13 16,68-15-38-16,63-22-40 16,47-14-21-16,30-14-15 15,42-15-6-15,35-10-16 0,12-4-1 16,-14 3 7-16,-27 2-6 0,-29 12 0 16,-35 9 1-16,-37 17-1 15,-43 10-4-15,-39 9 5 16,-40 13 9-16,-37 7 20 15,-33 5 66-15,-28 3 44 16,-20 10-123-16,-17-2-18 0,-15 5 0 16,-21 4 0 15,8-3 0-15,0-2 0-16,0-2 0 15,0 3 0-15,3-2 0 0,6 6 0 16,-1 0 0-16,4 0 0 15,1 0 0-15,-6 0 0 16,1 0 0-16,0 0 0 16,-4 0 0-16,-4 0-124 47,-12 0-69-47,1 0-95 0,-10 10-63 15,-12-3-58-15</inkml:trace>
  <inkml:trace contextRef="#ctx0" brushRef="#br0" timeOffset="3357.86">7458 8779 16 0,'0'-3'38'0,"0"-1"68"16,0 4 65-16,5 0-58 16,-5 0-35-16,0 0-36 15,0 0-13-15,0 0-1 16,0 0 10-16,0 0 6 15,0 0-6-15,0 0-5 0,0 0-10 16,0 0-2-16,0 0 5 16,0 0 0-16,0 0 7 15,0 0 3-15,0 0 4 0,0 0-4 16,0 0-1-16,0 0-3 16,0 0-4-16,0 0-1 15,0 0 2-15,0 0-6 16,0 0 4-16,0 0-7 0,0 0 7 15,0 0 4-15,0 0-1 16,0 0 4-16,0 0 2 16,0 0-6-16,0-5-5 0,0 2-13 15,0-1 0 1,3 4-6-16,5 0-2 0,1 0 5 16,-1 0-5-16,0 0-5 15,-5 0 2-15,-3 0-4 16,0 0 7-1,0 0 3-15,0 0-3 0,0 0 10 16,0 0-3-16,0 0 7 16,0 0-3-16,0 0-3 15,0 0 5-15,0 0 9 0,0 0-11 16,0 0-1 0,0 0 0-16,0 0 3 0,0 0-3 15,0 0 4-15,0 0-7 16,0 0-4-16,0 0 1 15,0 0 3-15,0 0-6 16,0 0 1-16,0 0 4 0,0 0-5 16,0 0 3-16,0 0-1 15,0 0 6-15,0 0-1 16,0 0 3-16,0 0-7 0,0 0 11 16,0 0 0-16,0 0-1 15,0 0-4-15,0 0 4 16,0 0 9-16,0 0-18 15,0 0 8-15,0 0-2 16,0 0-5-16,0 0 1 16,0 0-2-16,0 0-3 0,0 0-8 15,0 0 10-15,0 0-3 16,0 0 0-16</inkml:trace>
  <inkml:trace contextRef="#ctx0" brushRef="#br0" timeOffset="3922.4">7502 8755 2047 0,'0'-4'0'0,"0"1"0"16,6-2 0 0,2 0 0-16,4 3 0 15,5-7 0-15,2 1 0 0,14-5 0 16,8-2 0-16,16-6 0 15,16-3 0-15,15-5 0 16,14-8 0-16,19-4 0 0,18-6 0 16,19-11 0-16,12-11 0 15,13-9 0-15,4-7 0 16,9 0 0-16,3-5 0 16,8 5 0-16,-1 3 0 0,-2 5 0 15,-5-1 0-15,-5 5 0 16,-7 3 0-16,-7 1 0 15,-7 0 0-15,-3 9 0 0,-2 2 0 16,-5 5 0-16,-5 4 0 16,-14 9 0-16,-12 3 0 0,-19 5 0 15,-20 8 0 1,-19 7 0-16,-17 4 0 0,-14 5 0 0,-10 1 0 16,-4-3 0-16,-4 10 0 15,0-2 0-15,-2-7 0 16,5 1 0-16,5-4 0 15,3-1 0-15,2 0 0 0,-3 6 0 16,-1-5 0-16,-11 3 0 16,2 2 0-16,-9-2 0 0,2 6 0 15,-7-1 0-15,0-2 0 16,-2 3 0-16,-6 3 0 16,2 0 0-16,-2-4 0 0,2 4 0 15,3-4 0-15,-3-1 0 16,-1 5 0-16,-4 0-39 31,-13 0-280-31,-7 9-81 0,-8 4 39 16,-18 7 13-1,-5 9 71-15</inkml:trace>
  <inkml:trace contextRef="#ctx0" brushRef="#br0" timeOffset="5594.66">8113 10095 9 0,'0'-9'20'0,"0"6"21"16,0-2 37-16,0 1 34 0,0 4 7 15,0 0-47-15,0 0-26 16,0 0-14-16,0 0-6 0,0 0 1 15,0 0 10-15,0 0-8 16,0 0 0-16,0 0-4 16,0 0 1-16,0 0-7 15,0 0-2-15,0 0 1 0,0 0-2 16,0 0-2-16,0 0-2 16,0 0-2-16,0 0-6 15,0 0 2-15,0 0 2 0,0 0 6 16,0-5-3-16,0 5-7 15,0 0 2-15,0 0-2 0,0 0 0 16,0 0 6-16,0 0-5 16,0 0-4-16,0-3 11 15,0 3-3-15,0-4 7 0,0 4-3 16,0 0-6-16,0 0-1 16,0 0 0-16,0 0 1 15,0 0 1-15,0 0 4 16,0 0-4-16,0 0 2 0,0 0 1 15,0 0-3-15,0 0 3 16,0 0 1-16,0 0-8 16,0 0 1-16,0 0-2 0,0 0-2 15,0 0 3-15,0 0 7 16,0 0 4-16,0 0 0 0,0 0 6 16,0-5 5-16,0 5 5 15,0 0-8-15,0 0-7 16,0 0-6-16,0 0-4 15,0 0-3-15,0 0 3 0,0 0-3 16,0 0-7 0,0 0 7-16,0 0-7 15,0 0 0-15,0 0 2 16,0-3 3-16,0 3 3 16,0 0-1-16,0 0-6 15,0 0 4-15,0 0 2 0,0-4-6 16,0 4-3-1,0 0 13-15,0 0-4 16,0 0-6-16,0 0 2 0,0 0 5 16,0 0-5-16,0 0-1 15,0 0-5 1,0 0 13-16,0 0-2 0,0 0-6 16,0 0 1-16,0 0 3 31,0 0-4-31,0 0 4 0,0 0-4 15,0 0 4-15,0 0 2 16,0 0 0 0,0 0 1-16,0 0-1 0,0 0 0 15,0 0 3-15,0 0-4 16,0 0-2-16,0 0 0 16,0 0 8-16,0 0-6 15,0 0 3-15,0 0-1 0,0 0 3 16,0 0 2-16,0 0 3 15,0 0-4-15,0 0 7 0,0 0 0 16,0 0 7-16,0 0-15 16,-8 0 7-16,0 0-2 15,-2 0 0-15,-1 7-13 0,-2 5 2 16,-2-3 2-16,-1-9 0 16,-2 12 1-16,4-12 0 15,0 8 8-15,3-8 3 0,11 0 12 16,-9 0 3-16,9 0-8 15,0 0 3-15,0 0-5 16,0 0 3-16,0 0 14 16,0 0 0-16,4 0-6 0,9-8-10 15,15-4 12-15,24-16 20 16,37-17 38-16,33-16-25 16,216-114-67-16,-139 81 0 15,21 0 0-15,14 2 0 16,14 2 0-16,9 12 0 0,-3 5 0 15,-1 4 0-15,-14 8 0 16,-16-1 0-16,-11 10 0 16,-5-2 0-16,1 2 0 15,-10-1 0-15,-8 0 0 0,-10 9 0 16,-18 0 0-16,-17 5 0 16,-14 8 0-16,-25 2 0 0,-21 4 0 15,-20 10 0-15,-17 1 0 16,-15 6 0-16,-8 1 0 0,-9 2 0 15,-8 1 0-15,-5 4 0 16,2 0 0 15,-2 0 0-31</inkml:trace>
  <inkml:trace contextRef="#ctx0" brushRef="#br0" timeOffset="5655.91">12769 8527 1957 0,'0'0'-198'0,"-8"0"-7"16,-9 12-40-16,-9 0-51 16,-11 2-23-16,-25 1-23 0</inkml:trace>
  <inkml:trace contextRef="#ctx0" brushRef="#br0" timeOffset="6729.32">8678 11373 13 0,'-9'7'33'0,"9"2"50"15,-13 3 92-15,5-12-39 0,8 8-36 16,-9-8-35-16,9 0-24 16,0 0-7-16,0 0 4 15,0 0 5-15,0 0 7 16,0 0-2-16,0 0 3 0,0 0 10 16,0 0-2-16,0 8-3 15,0-8 3-15,0 0-7 0,-11 0-2 16,11 0 9-16,-11 9-11 15,-2-9-8-15,0 8 13 0,4-8 4 16,9 0 4-16,-8 0-8 16,8 0 3-16,0 0-12 15,0 0-1-15,0 0 4 0,0 0-15 16,0 0 4-16,0 0-5 16,0 0 1-16,0 0-7 0,0 0-5 15,0 0 5-15,0 0 9 16,0-5-30-16,14 2-4 15,6-6 0-15,11 1 0 16,23-12 0-16,19-8 0 16,24-13 0-16,16-11 0 15,10-5 0-15,11 0 0 0,7-1 0 16,3 1 0-16,0 4 0 16,3 5 0-16,3-2 0 0,-3 6 0 15,-6 0 0-15,-2-6 0 16,-6 5 0-16,-6 0 0 0,-9 0 0 15,-9 5 0-15,-8 4 0 16,-10-2 0-16,-11 2 0 0,-2 3 0 16,-5 2 0-1,-3 1 0-15,-3 3 0 0,3-2 0 16,4-4 0-16,3 0 0 16,-1 3 0-16,2-4 0 0,-1 1 0 15,-4 7 0-15,-5 2 0 16,-6 0 0-16,-5 3 0 15,-4 5 0-15,-10 1 0 0,-2-2 0 16,-3 4 0-16,-7 3 0 16,-5 0 0-16,-2 3 0 15,-4-2 0-15,-4 6 0 0,-3-6 0 16,-2 5 0-16,1 0 0 16,1 4 0-16,-2 0 0 0,-2 0 0 15,3 0 0-15,-1-4 0 16,-2 0 0-16,-1 0 0 15,5 4 0-15,-1 0 0 0,0-4 0 16,2-1 0-16,-3-2 0 16,-3 2 0-16,1 0 0 0,-3 3 0 15,11-3 0 1,-8 5 0-16,-5 0 0 0</inkml:trace>
  <inkml:trace contextRef="#ctx0" brushRef="#br0" timeOffset="6926.35">12661 9902 1721 0,'-13'10'-394'0,"-4"2"7"16,2 0 8-16</inkml:trace>
  <inkml:trace contextRef="#ctx0" brushRef="#br0" timeOffset="10311.74">19048 6281 440 0,'-11'0'255'16,"-2"-5"-68"-16,13 5-84 15,-8 0-37-15,8 0 16 0,-8 0 28 16,8 0 22-16,0 0-17 16,16 0 12-16,24-8 8 0,34-8 11 15,35-8-2-15,54-9-139 16,43-8-5-16,42 1 0 16,19-1 0-16,10 4 0 0,-4 5 0 15,-10-1 0-15,-6 5 0 16,-7-1 0-16,-10 1 0 15,-16 4 0-15,-25 3 0 0,-24 4 0 16,-33 5 0-16,-34 5 0 16,-26 2 0-16,-25 5 0 15,-20 0 0-15,-21 0-50 0,-24 12-365 16,-29 9-46 0,-28 8 16-16</inkml:trace>
  <inkml:trace contextRef="#ctx0" brushRef="#br0" timeOffset="11011.53">19271 7774 63 0,'-8'0'108'0,"1"0"63"0,-6 0-59 16,1 0-41-16,-5 0-30 15,3 0-10-15,-3 0-3 0,0 0-5 16,-3 0-5-16,-2 0 1 16,3 0-5-16,-2 12-8 0,1-12 10 15,-1 13 5-15,6-13 8 16,-5 7 10-16,-2 2 8 0,3 0 2 15,-1-9 8 1,-1 12 12-16,4 0 26 0,3-4 8 16,1-8-9-16,4 0-14 15,9 0-3-15,4 0 11 0,17 0 4 16,28-13 45-16,32-15 16 16,40-13-57-16,47-19-96 0,47-11 0 15,36 2 0-15,29-3 0 16,11 3 0-16,14 0 0 15,5 2 0-15,2 7 0 0,-4 6 0 16,-6 2 0-16,-22 4 0 16,-24 6 0-16,-28 6 0 0,-39 8 0 15,-34 8 0-15,-33 3 0 16,-33 5 0-16,-25 3 0 16,-16 9 0-16,-23 0 0 0,-7 0 0 15,-6-4 0-15,-7 4 0 16,-5 0-134 15,-13-7-590-31</inkml:trace>
  <inkml:trace contextRef="#ctx0" brushRef="#br0" timeOffset="16269.79">5421 6696 19 0,'-8'-5'49'0,"-6"1"46"15,6 1 54-15,8 3-45 16,-11 0-36-16,11-5-21 0,-9 1-10 16,9 1 9-1,-8 3 2-15,8 0-4 16,-7 0-10-16,7 0-5 0,-9 0 4 15,1 0-4-15,0 0 5 16,0 0 0-16,8 0-9 16,-12 0-1-16,4 0-9 15,0 0-6-15,-1 0-8 16,-3 0 4-16,-1 12 0 0,6-5-5 16,-1 5-2-16,0 0 5 15,0 1 0-15,8 3 1 16,-14 0-1-16,6 5 1 15,0-1-4-15,8 1-5 16,-8-4 8-16,8-1-3 16,0 0 0-16,0 4-2 15,0 4 2-15,0-3 2 0,0 0 0 16,0-1 0-16,0 3-5 16,0 5 4-16,6 6 1 15,1-1 1-15,4 3-1 16,3 1-1-16,-3-6-3 15,2 3 5-15,-1-6-1 0,3-4-4 16,2 2 2 0,-1-11 3-16,4 0 0 0,2 3-3 15,2-6 2-15,0-12-3 16,1 0 7-16,2 0-8 16,3 0 8-16,2 0-5 15,-1-7 4-15,3-3 0 16,2-5 15-16,2-2-1 15,-2-3 1-15,-1 1-1 0,-2-3-3 16,-4-2-1-16,-4-1-3 16,-6-4 3-16,2-2-1 15,-1-7 7-15,-4 7 5 0,-8-7 7 16,1 2-2-16,-9-1 3 16,0 1 6-16,0-5-1 15,-17 4-14-15,-8 1-6 16,2 0-8-16,-5 2 5 15,-2 6 10-15,3 0 7 16,-6 4-22-16,-4 7-5 0,-7 1-4 16,0 7 6-16,-7 1-12 15,7 8-2-15,-5 0 3 16,6 0 2-16,1 12 7 16,2 0-7-16,4 6-4 0,7-3 3 15,4-3-18 1,5 0-31-16,7 0-60 15,3 5-55-15,10 9-52 16,0 2-14-16,0 8-67 0</inkml:trace>
  <inkml:trace contextRef="#ctx0" brushRef="#br0" timeOffset="17234.53">5941 9019 51 0,'-17'-7'202'16,"4"7"-3"-16,1 0-36 16,-1 0-36-16,2 0-33 15,-1 0-18-15,12-6-17 16,0-1-12-16,0-1-21 0,0 0-17 16,8-8-2-16,7-3-5 15,1-11 0-15,6 2 0 16,-3 0-4-16,2 7 7 15,-4 4-1-15,-6 1-6 0,2 8 10 16,-5 0-2-16,0 8-3 16,-5 0-1-16,6 0 3 15,-1 8 2-15,0 9 9 16,9 2 0-16,-2 14 8 16,7 8-5-16,-2-1-3 0,0 5-9 15,0 0 10-15,-4-4-2 16,1-1-3-16,-6 1-5 15,7-4-4-15,-7 0 2 16,1-4-4-16,-4-5 5 0,0-4-6 16,0-3 0-16,-2-5-3 15,-3-4 7-15,2-12-5 16,-5 0-4-16,0 0-23 0,0 0-28 16,0 0-34-16,0 0-31 15,0 0-21-15,0-4-22 16,0-4-36-16,-14-4-3 0</inkml:trace>
  <inkml:trace contextRef="#ctx0" brushRef="#br0" timeOffset="17512.84">6073 9484 56 0,'-24'17'162'0,"5"-6"25"16,2 2-52-16,4-13-40 15,13 0-37-15,0 0-21 0,5-9-12 16,11-11-1-16,17-9 7 16,11-7 1-16,13-8 10 15,9-1 1-15,-1 4-20 16,-5 9-6-16,-12 2-10 16,-6 10-5-16,-15 7-1 0,-3 2-5 15,-7 6-17-15,-5 5-18 16,0 0-20-16,-7 0-22 15,-5 14-24-15,0 1-29 16,0 2-62-16,-8 8-141 0</inkml:trace>
  <inkml:trace contextRef="#ctx0" brushRef="#br0" timeOffset="18153.29">6585 10624 120 0,'0'8'215'16,"-9"1"50"-1,2-9-204-15,7 7-20 16,0-7 4-16,0 0 6 16,0 0-2-16,0 0-10 15,0 0 5-15,0-4 3 0,0-4 4 16,0-4-15-16,0-5-16 16,0-3-11-16,0-4-5 15,4-5 1-15,13-4 0 0,2 2-6 16,9-2-2-16,6-1 2 15,-3 6-1-15,4 9 1 16,-4 7 1-16,3 12 2 0,-3 12 2 16,-2 12 1-1,-10 9 3-15,-2 12-2 0,-4 11-2 16,-10 5 3-16,-3 5 2 16,0-2 5-16,-11 2-6 15,-2-5 4-15,-4-10 2 0,6-8-5 16,-2-12 3-16,13-6-1 15,-8-9 1-15,8-7-5 16,0-9-2-16,0 0-2 0,0 0-1 16,13-9 2-16,3-7 2 15,9-9-5-15,6-6 5 16,6-12-3-16,7 4 2 16,2-3-5-16,-6 7 5 0,1 1-8 15,-5 6 3-15,-6 5-5 16,-7 1-19-16,2 10-16 15,-10 5-26-15,-2-2-45 0,-2 9-22 16,-2 0-20-16,0 0-2 16,-9 0-36-16,0 0 6 15</inkml:trace>
  <inkml:trace contextRef="#ctx0" brushRef="#br0" timeOffset="19149.43">7401 11959 255 0,'-11'0'241'16,"-3"0"-73"-16,7 0-73 0,7 0-50 15,-11 0-21-15,2 0-2 16,9 0 5-16,0 0-12 15,0 0-9-15,0 0-1 0,0 0 6 16,0-8 5-16,0-5 5 16,0 1-8-16,0-4-5 15,0-1-8-15,4-3 2 0,4 0-1 16,4 1 0-16,0-8-3 16,4 8 3-16,6-2-8 15,-3 2 10-15,2 3-1 16,-1 3-1-16,-1 4 0 0,-1 9 5 15,-2 0 7-15,-4 11 2 16,4 7 6-16,-4 7 3 16,-4 3 8-16,0 9-6 0,-8 7-4 15,0 5-7-15,0-4 4 16,0-5-12-16,-8-2-4 0,8-10 1 16,-8-9 1-16,8-7-5 15,0-2 0-15,0-10-8 16,0 0-3-16,0 0-2 15,0-5-7-15,8-2 5 0,0-10 2 16,8-4 9-16,0-3 0 16,9-5-2-16,-1 2 4 15,1 2-1-15,0 0 4 0,-2 9-5 16,-1 1 5-16,-2 5-4 16,0 3 3-16,0 3-2 15,0 4 2-15,1 0 1 0,-2 11 0 16,6 6 2-16,-1 7 7 0,0 9 6 15,-2 7-8-15,1 6 8 16,-2-2 9-16,-5 6-8 0,-3 2-5 16,-10-4 7-1,-3 2 0-15,0 0 4 0,-11-3 14 16,-10 2-1-16,-6 5 2 16,-7-10 14-16,2-3 11 0,-1-8 17 15,-4-5 4-15,4-8 11 16,1-4 19-16,4-9 12 0,0-7-55 15,2 10-71-15,12-10 0 16,0 0 0-16,3 0 0 0,3 0 0 16,8-5 0 31,0 0 0-47,0 3 0 0,0-3 0 31,0 5-180 0,0 7-191-31,0 7-32 16,0 8-13-16</inkml:trace>
  <inkml:trace contextRef="#ctx0" brushRef="#br0" timeOffset="23741.03">6732 5137 124 0,'-13'-16'179'0,"13"-1"-44"16,-11 6-37-1,-3 1-20-15,6-2-7 0,2 4 0 16,6 0 1-16,-14 3 1 16,3 2-10-16,3-1-5 15,-2 4-8-15,10 0-12 16,-11 0-6-16,0 0-14 0,-6 0-3 16,1 12-8-16,0 4-5 15,-6 10 3-15,3 2-5 16,-2 4 8-16,1 5-1 15,-4 8 7-15,0 8-5 16,2 4 4-16,2 0-8 0,4-5 9 16,8 1-2-1,8 4 7-15,0-3-5 16,0-7 2-16,0-1 0 0,5-5 7 16,3-4 5-16,0-2 2 15,4 2 8-15,-1 5 3 16,7-2-5-16,-2 0-13 15,4 1-8-15,-4 0-9 0,1-5 3 16,-2 0-1-16,2 1-4 16,3-4-3-16,0 0 1 15,0-5 0-15,2 2 0 16,-3 1 4-16,2-3-5 16,-1 1 3-16,-1-1-2 15,-2-2 5-15,4-6-3 16,-2 0-3-16,-2-3 2 0,-1-2 11 15,2-2-1-15,-4-1 3 16,3-5-13-16,-1 3 5 16,1 2-3-16,-2-5 2 15,2-7-1-15,-1 12-6 0,-4-12 4 16,1 9 0 0,0-1 1-16,-2-8-4 15,0 9 2-15,3-2 0 0,-3-7 0 16,2 8 0-16,3-8 5 15,1 0 4-15,-6 9-3 16,2-9-12-16,-1 0-3 16,-5 0 7-16,1 7-2 0,0-7 2 15,1 0 0-15,-1 9 4 16,0-9 0-16,1 0-9 16,-1 9 3-16,0-9 1 15,-1 0 2-15,2 8-1 0,-1-8-3 16,5 0 2-16,-1 0 8 15,-1 0-14-15,7 0 9 16,-2 0-3-16,4 0 2 16,-1 0 1-16,7 0-1 15,-6 0 0-15,0 0-5 16,0 0 7-16,0 0-7 0,2 0-2 16,-8 0 7-16,4 0 0 15,-2 0-5-15,4 0 0 16,-1 0 12-16,3-6-9 0,2 4 0 15,1-4 3-15,-6 3-7 16,2-1 5-16,-1-1 0 16,-4 2-1-16,-3 3 2 0,-2 0 5 15,2 0-7 1,-1 0-3-16,1-4 5 0,3-5 6 16,-8 9 0-1,-4 0 0-15,3 0-13 16,-2 0 5-16,4 0 6 15,-1 0-12-15,-2 0 8 16,-1 0 3-16,-2 0-6 16,3 0 1-16,-6 0 5 0,0 0 0 15,0 0-7-15,0 0-4 32,0 0-8-32,0 0-49 15,0 0-101-15,0 9-91 0,0 3-72 16,8 3-62-16</inkml:trace>
  <inkml:trace contextRef="#ctx0" brushRef="#br0" timeOffset="25570.84">12401 5593 168 0,'-16'-9'250'0,"-1"9"-46"16,5 0-55-16,0 0-55 0,4 0-23 15,8 0 15-15,-8 0 14 16,8-4 2-16,0 0-21 16,0 0-22-16,0 4-19 0,0 0-19 15,0-4 3 1,0-4-11-16,8 1-2 0,4 2 8 0,4-4 2 16,8 2 6-16,12-1-4 15,4-1-12-15,-1 1-6 16,-4 0 3-16,-2 5-6 15,-4 3-4-15,-10 0 3 0,-2 0 5 16,-5 0-2-16,-3 0 4 16,-5 0 0-16,-4 0-4 15,0 0 10-15,0 0-1 0,0 0-3 16,0 0 14-16,0 0-2 16,0 0 9-16,0 0-1 0,-9 0-11 15,1 0-5-15,0 0 2 16,-3 0-11-16,-6 0-3 15,-4 7-2-15,-3 1-2 0,-4 5 0 16,-57 31 1 0,31-16 6-16,-3 5-5 15,0 3 1-15,-2 6-5 16,-2-2 6-16,-1-3-4 0,5 0 3 16,8-5-5-16,13-4 3 15,7-8 4-15,9-7-1 16,7-13-2-16,13 0-3 0,0 0-6 15,13-7 4-15,20-10 6 16,16-8 0-16,11-7-2 0,8-5 7 16,2 0-2-16,-1 4-8 15,-4 5 1-15,-7 4-1 16,-10 3-1-16,-7 5 9 16,-14 4-10-16,-3 9 7 0,-10 3-7 15,-6 0 10-15,-5 0-4 16,-3 0-8-16,-11 12 12 15,-6 0-4-15,-12 7 0 16,-6 3-5-16,-6 1 6 16,-4 3 0-16,0-3-5 0,1 2 7 15,3-4-3-15,9-5 1 16,2-4 3-16,7 0-10 0,6-12 2 16,17 8-1-16,0-8 2 15,0 0-1-15,0 0 0 16,9 0 5-16,12-12-5 15,6-5 0-15,7 1 4 0,-3 1 0 16,2-2-2-16,-4 5 2 16,-10 4-5-16,-2-1 13 15,-5 1-9-15,-3 8 1 0,-9 0 5 16,0 0-4-16,0 0-6 16,-9 0 7-16,-8 0-2 15,-3 12-1-15,-5 1 3 16,1 2-6-16,0-1 5 15,-1-2 1-15,6-12 1 0,3 7-3 16,2-7-2-16,14 0 6 16,0 0-5-16,0 0-2 15,0 0-3-15,5 0 2 16,4-7-3-16,-1-2 4 0,3 6 6 16,-1-1-6-16,-4 4 5 15,-1 0 0-15,-5 0 1 16,0 0 1-16,0 0 0 15,0 0-9-15,0 0 2 0,0 0 4 16,0 0 0-16,0 0-3 0,0 0-6 16,0 0-25-16,0 0-64 15,0 0-93-15,0 11-75 0,0 1-49 16,-7 0-46-16</inkml:trace>
  <inkml:trace contextRef="#ctx0" brushRef="#br0" timeOffset="28183.1">23950 5282 51 0,'0'-7'91'0,"0"0"66"15,-9-2-29-15,9 1-35 16,-9 4-36-16,9 0-12 0,-11 0 0 16,11-4 0-16,-8 3 8 15,8-3-4-15,-9 8-1 0,1 0-6 16,8-5-8-16,-11 3-1 15,-2 2-9-15,0-5-1 16,-4 5 17-16,3 0-11 0,-3 0-5 16,1 0-4-16,4 0-8 15,0 7-3-15,1 6-5 16,-6 8 4-16,4 0-2 0,5 3-5 16,8 4 1-16,0 8 7 15,4 5 0-15,13 4-3 16,3 0 1-16,8 0-3 0,9-5 5 15,7-4 5-15,0-3-10 16,6-9 2-16,-2-7-1 0,-2-17-5 16,-6 0 9-16,-1 0 6 15,-5-13 4-15,-11-3 17 16,-1-12 7-16,-11-4-6 16,-6-8 5-16,-5-6 8 0,-13 7 30 15,-4-4-25-15,-2 2-29 16,-5 6-15-16,-6 2-5 15,7 4-3-15,-2 10-16 0,5 2-11 16,5 5-31-16,-1 7-39 16,-6 5-54-16,-7 13-68 0,-2 8-10 15,-3 10-3-15,3 10-46 16</inkml:trace>
  <inkml:trace contextRef="#ctx0" brushRef="#br0" timeOffset="28699.42">24599 6666 199 0,'-28'-20'243'0,"0"1"-54"0,-6 2-51 16,6 5-52-16,-4 0-20 15,2 3 16-15,3 6 17 0,-3 3 1 16,4 0-30-16,-3 0-22 15,5 15-23-15,-1 2-3 0,5 7 10 16,3 4 6-16,8 5-13 16,9 4-8-16,6 4-12 0,10-5 3 15,5-2-6-15,7-7-4 16,4-7 4-16,4-4-5 16,5-16 2-16,3 0 5 15,-2-3-1-15,-6-10-3 0,-4-2 2 16,-7-6 5-16,-5-7-7 15,-8-5 0-15,-7-4 5 0,-5-3 2 16,-13 0 2-16,-5-2 10 16,-4 6-4-16,-12 7-2 0,-3 5-12 15,-3 8-20-15,1 11-49 16,-12 5-77-16,-1 17-106 16,-9 4-58-16,-7 7-51 0</inkml:trace>
  <inkml:trace contextRef="#ctx0" brushRef="#br0" timeOffset="30147.69">6971 8239 290 0,'-19'-28'143'0,"-2"-2"-45"16,1 5-24-16,-1 6 0 0,4-1 11 16,1 0 1-16,5 3-5 15,3 5 2-15,0-1-14 16,-1 6-12-16,9 2-12 15,-8 5-10-15,8 0-12 16,0 0-14-16,0 9-1 16,0 10 1-16,0 14 0 15,8 8 2-15,9 4-5 16,2 4 4-16,2 4 2 16,7-1 1-16,5 1 2 0,-1 1-12 15,4-1 1-15,5-6 3 16,-1-2-5-16,1 1 0 15,0-7-2-15,0-5 6 0,-1-6-4 16,2-4-2-16,-2-3 2 16,-4-4 1-16,1-5-3 15,-1-12 3-15,2 7-3 16,-7-7 1-16,3 0 2 16,-3 0 7-16,1-3 1 0,-2-10 3 15,-3 1 4-15,6 0 15 16,-4-5 3-16,-5 5-5 15,-4 0-5-15,-3 5 12 0,-6-2 9 16,-2 1 5-16,-9 8-11 16,0-4 3-16,0-1-11 15,0 1-8-15,0 4-10 0,0 0-8 16,0 0 3 0,0 0-15-16,0 0 2 15,0 0-12-15,0 0-41 16,0 0-82-16,0 0-86 15,0 9-51-15,4 7 6 0,9 1-7 16,1-1-19-16</inkml:trace>
  <inkml:trace contextRef="#ctx0" brushRef="#br0" timeOffset="30945.81">25504 4819 113 0,'-14'-12'252'0,"-4"4"-56"15,-6-4 76 1,24 7-178-16,-14 5 12 0,14 0 6 16,0 0-22-16,0 0-31 15,0 0-14-15,0 0-20 16,0 12 6-16,0 9 32 15,5 7-25-15,4 8-9 0,3 2-13 16,10 2-4-16,-5-4-8 16,8-7 0-16,4-4-3 15,-1-9 6-15,6-3 1 0,-6-13 5 16,0 0 4-16,-2 0 18 16,-10-13 28-16,-7-7 13 0,0-9 15 15,-9-7-16-15,0-5 11 16,-10-3-72-16,-11 0-14 15,0 5 0-15,-4 8 0 16,3 5 0-16,-7 6 0 0,-1 9 0 16,-1 2 0-16,2 4-60 15,6 5-192-15,-3 10-95 16,4 5-35-16,8 14-5 0</inkml:trace>
  <inkml:trace contextRef="#ctx0" brushRef="#br0" timeOffset="31561.27">26106 6337 136 0,'-14'-16'241'0,"3"4"-34"16,3 0-26-16,8-1-42 15,-8 1-18-15,0 1 25 16,8 2 37-16,-8 1 14 0,8 4-12 15,0-1-38 1,0 5-41-16,0 0-48 0,0 17-58 31,4 15 0-31,8 14 0 0,4 11 0 16,1 8 0-16,-1 3 0 16,5 1 0-16,-7 0 0 15,3-7 0-15,-1-5 0 0,2-12 0 16,-7-9 0-16,-2-8 0 15,-4-6 0-15,-5-11 0 0,3-2 0 16,0-9 0-16,0 0 0 16,2 0 0-16,-5-16-123 15,0-13-349-15,-11-11-76 16</inkml:trace>
  <inkml:trace contextRef="#ctx0" brushRef="#br0" timeOffset="33229.14">7325 9960 38 0,'0'-12'73'16,"0"0"71"-16,-9 0-1 0,9 2-41 16,0 3-30-16,0-5-25 15,0 0-13-15,0-4 0 16,0 4 5-16,0-5 2 16,0 0 3-16,0 1 13 0,0-3 10 15,0 2 3-15,0-4 6 16,-7 4 14-16,7 1 6 15,-8 4 9-15,8 5 3 16,-8 3-25-16,8 4-24 0,0 0-28 16,0 0-15-1,0 8-16-15,0 5-2 16,0 5 4-16,3 12 1 0,14 3 1 16,3 2-4-16,5 3 0 15,2-3 0-15,6-5 2 16,7-2 1-16,1-2-4 15,5-12 8-15,-2-1-2 0,5 0-6 16,-1-6-3-16,1-7 6 16,-5 0 3-16,-2 0-7 15,-2 0 5-15,0-7-7 0,2-6 7 16,-2-4-7 0,-4-3 7-16,1 1-6 0,-6 2 3 15,-5 5-2-15,-6-2 0 16,-1 2 1-16,-2 5 1 0,-5-2 6 15,0 1-9-15,-4 4 4 16,-3 1 6-16,-2 3-9 16,-3 0 1-16,0 0-1 0,0 0 0 15,0 0 6 1,0 0-8-16,0 0-1 0,0 0-16 16,0 0-18-16,0 0-50 15,0 0-67-15,0 0-82 0,0 0-56 16,0 7-48-16</inkml:trace>
  <inkml:trace contextRef="#ctx0" brushRef="#br0" timeOffset="34005.85">27718 4094 109 0,'0'-12'237'16,"-8"1"-34"-16,8-3-7 15,0 7-25-15,0 0-10 16,0-3 14-16,0 6 11 0,0 1 2 16,0 3-9-16,0 0-40 15,0 0-48-15,0 0-79 16,0 17-12-16,0 18 0 0,4 22 0 15,3 12 0-15,2 12 0 16,2-3 0-16,2-4 0 16,-4-10 0-16,-1-7 0 15,-1-8 0-15,1-12 0 16,-2-9 0-16,2-4 0 16,-5-7 0-16,2-8 0 0,-5-9-257 46,0 0-209-46,0 0-2 16,0 7 51-16</inkml:trace>
  <inkml:trace contextRef="#ctx0" brushRef="#br0" timeOffset="34407.44">27876 5901 321 0,'0'-11'290'16,"-11"-1"18"-16,2-1-43 15,0 6-23-15,9 7 9 16,-8 0-10-16,8 0-112 0,0 11-129 31,0 13 0-31,0 18 0 0,0 10 0 16,8 6 0-16,5-1 0 15,9-5 0-15,3-7 0 16,15-11 0-16,-1-15 0 16,1-10 0-16,-4-14 0 0,24-61 0 15,-38 15 0 1,-10-19 0-16,-12-8 0 15,-12 1 0-15,-10 0 0 0,-4 12 0 16,-19 8 0-16,-17 11-226 16,-10 14-404-16,-17 24-557 15</inkml:trace>
  <inkml:trace contextRef="#ctx0" brushRef="#br0" timeOffset="35776.85">8381 11088 74 0,'-17'-12'173'0,"1"0"-8"16,4-6-59-16,0 7-25 15,0-1-13-15,12 0 0 16,-13-1 13-16,13 5 2 0,-8 0-7 15,8-1 3-15,-8 2 15 16,8 3-4-16,-9-1-15 0,9 5-16 16,-11 0-20-16,11 0-18 15,-13 0-9-15,1 16-6 16,0 9-6-16,0 0 4 16,12-2-2-16,0 7-6 15,0 2 7-15,9 0-2 0,6-3-10 16,10-2 11-16,6 0 1 15,11-8-5-15,3-2-1 0,3 0 3 16,-4-11-4-16,-3-6 0 16,-4 0 3-16,-6 0-5 15,-5 0-2-15,-6 0 4 0,-4 10-3 16,-4-10 3-16,1 0-1 16,-4 0 3-16,-5 0 4 15,0 0-2-15,-2 0-4 16,3 7 8-16,-2-7 0 0,-3 0-7 15,5 0 3-15,-2 0-6 16,3 0 4-16,-3-7 1 0,2-3 2 16,3 4-3-16,-5-2 2 15,5-1-4-15,-2 1 4 16,1 3 8-16,-4 1-11 0,2 1 8 16,-2-1-4-16,-3-1-6 15,0 5 1-15,0 0 0 16,0 0-3-16,0 0-5 15,0 0-15-15,0 0-27 0,0 0-38 16,0 0-44-16,0 0-48 16,0 9-53-16,0 3-44 0</inkml:trace>
  <inkml:trace contextRef="#ctx0" brushRef="#br0" timeOffset="37070.14">29629 3732 27 0,'0'-25'32'15,"0"4"41"-15,0 2 100 16,0-1-23-16,0 4-14 15,0 2-28-15,0 7-15 16,0 0 2-16,0-2 16 16,0 4 15-16,0 5 10 0,0 0 14 15,0-3-17-15,0 3-2 16,0 0-13-16,0 0-43 16,0 0-33-16,0 0-28 15,0 0-9-15,0 17 2 0,8 11 33 16,6 13-1-16,-2 6-6 15,5 15-33 1,-1 3 0-16,-4 4 0 0,-1-3 0 16,-3-4 0-16,1-6 0 15,-5-8 0-15,1-12 0 16,-2-7 0-16,2-9 0 16,-5-3 0-16,0-9 0 0,3-8 0 31,-3-8 0-16,0 3 0-15,0 2 0 16,0 3-231 31,0 0-354-31,0 16 31-16</inkml:trace>
  <inkml:trace contextRef="#ctx0" brushRef="#br0" timeOffset="37635.79">29996 5589 382 0,'-11'-36'233'16,"11"2"-37"-16,-9 2-60 16,1-2-7-16,8 3 65 15,-8 6 64-15,8 4 51 16,0 1-99-16,-8 4-210 0,8 4 0 16,0 4 0-16,0 4 0 15,0 16 0 16,0 16 0-31,11 22 0 0,6 14 0 16,-1 19 0 0,4 1 0-16,0 1 0 0,2-2 0 15,-7-19 0-15,-3-11 0 16,0-11 0-16,-3-11 0 16,0-5 0-16,-9-11 0 15,3-15 0-15,-15-36 0 31,-9 2-646-15,-14-1-38-16</inkml:trace>
  <inkml:trace contextRef="#ctx0" brushRef="#br0" timeOffset="40796.06">8149 16727 112 0,'-13'43'223'0,"2"-5"-74"16,11-10-50-16,-9-9-36 15,9-6-17-15,0-4 10 16,0-9 39-16,0 0 24 15,0 0 23-15,0 0 12 0,0 0 23 16,0 0 23-16,0-9 11 16,0 0-11-16,0 5-199 15,0-4-1-15,0 4 0 0,0 1 0 16,0-6 0-16,0 2 0 16,0-9 0-16,0-14 0 0,-7-19 0 15,-5-15 0-15,-1-17 0 16,0-14 0-16,1-7 0 15,4-8 0-15,0-6 0 0,1-4 0 16,-6 7 0 0,4 4 0-16,9 2 0 0,-8 10 0 15,2 7 0-15,6 4 0 16,-14 9 0-16,14-1 0 0,-11 1 0 16,11-4 0-16,-9 3 0 15,9-3 0-15,0-5 0 16,0-2 0-16,0 2 0 0,0 1 0 15,4 0 0-15,4 2 0 16,0 3 0-16,0-2 0 16,4 3 0-16,1 3 0 0,4-2 0 15,-2 5 0-15,2 4 0 16,2 1 0-16,3-2 0 16,-3 5 0-16,-3 4 0 15,1 8 0-15,-2 4 0 0,2 8 0 16,-1 0 0-16,-2 4 0 15,-3 6 0-15,-3-2 0 16,5 4 0-16,-5-4 0 0,0 1 0 16,1-6 0-16,-1 3 0 15,-2-3 0-15,8 7 0 0,-2-2 0 16,-1 0 0-16,3 1 0 16,-8 2 0-16,7 2 0 15,-1-1 0-15,5 1 0 0,-2 0 0 16,6-2 0-16,-4 3 0 15,-2-2 0-15,-3 5 0 16,1 0 0-16,-1-4 0 16,1-1 0-16,-7 4 0 0,4-3 0 15,-2-2 0-15,0-1 0 16,0-7 0-16,1-1 0 0,-6-7 0 16,5-39 0-1,-5 49 0-15,2 3 0 16,4 0 0-16,-1 1 0 15,0-1 0-15,-4 0 0 0,5 5 0 16,-6 0 0-16,5-2 0 16,0 2 0-16,0 4 0 0,-4 3 0 15,4 2 0-15,-3 3 0 16,-2-1 0-16,2 4 0 16,-5-3 0-16,3 0 0 0,3-3 0 15,2 2 0-15,-6 0 0 16,3 1 0-16,-2-1 0 0,-3-2 0 15,5-2 0-15,20-56 0 32,-22 56 0-17,14-48 0 17,-5 36 0-32,-4 16 0 15,-5 5 0-15,6-27 0 31,-9 34 0-31,5 2 0 16,-2-6 0-16,2 1 0 0,-2-1 0 16,6-3 0-16,-1 0 0 15,0 1 0-15,5-6 0 0,-5 1 0 16,0 3 0-16,3 1 0 16,1-4 0-16,-4 4 0 0,0 4 0 15,-3 0 0-15,0-1 0 16,-1 5 0-16,0-3 0 15,0 7 0-15,0 0 0 16</inkml:trace>
  <inkml:trace contextRef="#ctx0" brushRef="#br0" timeOffset="40950.76">8901 11337 1946 0,'-14'0'-329'0,"-2"0"-21"0,1 0 27 16,-6 0 10-16,-3 0 15 15</inkml:trace>
  <inkml:trace contextRef="#ctx0" brushRef="#br0" timeOffset="42461.79">31316 3463 72 0,'0'-12'175'0,"0"0"-7"16,0 1-17-16,0 1-21 16,0 3 1-16,0-6 17 15,0-3 26-15,0 4 17 16,0 1 20-16,0-6-4 0,0-4 2 15,0 1-129 1,-14-9-80-16,0 1 0 16,-11-5 0-16,-4-3 0 0,-7-4 0 15,-12-3 0-15,-6 8 0 16,-6-6 0-16,-1 4 0 16,-4 0 0-16,-3 5 0 15,-11 0 0-15,-2 4 0 16,-4 2 0-16,-9 2 0 15,-3 3 0-15,-5 2 0 16,1 2 0-16,4 5 0 0,3 3 0 16,13 2 0-16,2 7 0 15,14 0 0-15,10 0 0 16,3 0 0-16,6 16 0 16,6 1 0-16,2 7 0 15,3 8 0-15,-1 17 0 16,2 12 0-16,2 13 0 15,-1 7 0-15,1 13 0 16,-1 11 0-16,5 5 0 0,2 9 0 16,9 6 0-16,-1 6 0 15,6 2 0-15,4 7 0 16,8 2 0-16,4 1 0 16,8 2 0-16,10-2 0 0,4-1 0 15,8 0 0 1,2-3 0-16,9 5 0 0,3-2 0 15,9 1 0-15,3-1 0 16,7-9 0-16,15-1 0 16,18-14 0-16,18-13 0 15,17-20 0-15,15-16 0 0,11-23 0 16,7-23 0-16,6-23 0 16,0-28 0-16,1-29 0 15,-6-31 0-15,-6-35 0 16,-12-35 0-16,-9-27 0 0,-21-22 0 15,-19-20 0-15,-28-14 0 16,-35 4 0-16,-34 2 0 16,-33 7 0-16,-29 12 0 15,-19 25 0-15,-14 27 0 16,-18 34 0-16,-7 29 0 16,-24 35-442-16,-19 42-253 15</inkml:trace>
  <inkml:trace contextRef="#ctx0" brushRef="#br0" timeOffset="43459.8">22457 5955 82 0,'0'-8'236'16,"0"0"-58"-16,0 4-58 16,0 0-53-16,0-1-28 0,0-2-2 15,0 2 14-15,0 0 5 16,0 3-4-16,3-4-10 15,0 2-2-15,-3 4 12 16,0 0 20-16,0 0-2 0,0 0-5 16,0 0-15-16,3 0-11 15,2 0 1-15,3 0-2 0,5 0 12 16,-1 0-6-16,4 0 17 16,0 0 11-16,9-4 20 15,7-11 22-15,9-10 31 0,3-7-102 16,9-17-43-16,8-13 0 15,-1-2 0-15,-3-6 0 0,-3 5 0 16,-10 0 0 0,-3-5 0-16,-4 2 0 0,-6 3 0 15,-1 0 0-15,-6 8 0 16,-8 12 0-16,-4 7 0 0,-4 19-205 16,-4 7-172-16,-4 12-37 15,0 15 30-15</inkml:trace>
  <inkml:trace contextRef="#ctx0" brushRef="#br0" timeOffset="44208.81">23149 6912 91 0,'-8'0'192'0,"8"0"-19"15,0-4-24-15,0-2-34 0,0 3-23 16,0 3-1-16,0 0 2 15,0 0 4-15,0 0-14 0,0 0-15 16,0 0-16-16,0 0-10 16,8 0 44-16,10 13 33 0,4 3-12 15,7-1-26-15,4 1-18 16,-1 2-22-16,7-6-15 16,-8-12-9-16,1 0 7 15,1-8 3-15,-1-9-1 0,1-11 11 16,-5-13 13-16,-2-8-45 15,-9-8-5-15,5-4 0 0,-6-3 0 16,0-2 0-16,-5 1 0 16,-3 0 0-16,-2 8 0 0,-3 7 0 15,5 10-9-15,-8 3-115 16,5 9-81-16,-2 12-91 16,-3 4-60-16,0 3-20 15,0 9-302-15</inkml:trace>
  <inkml:trace contextRef="#ctx0" brushRef="#br0" timeOffset="46820.84">14632 8161 40 0,'-14'-12'106'0,"2"3"67"16,-5 6-69-16,1 3-35 16,1 0-22-16,-2 0-8 15,0 0 2-15,1 0 0 16,-4 12 8-16,-1 5 0 0,-3 11 1 16,-4 4-2-16,-1 10-14 15,1 6 1-15,0 9-4 16,2 8-5-16,3 8-12 0,4 0 6 15,-15 58 7 1,34-79-17-16,0-11 1 16,0-8 5-16,8-10 1 0,12-6-3 15,8-8-6-15,10-9-6 16,6-4 3-16,5-8-3 16,3-8 0-16,5-1-1 0,-5-4-1 15,4 5 0-15,-9 4 0 16,-3 4-2-16,-2 3 2 15,-6 9 0-15,0 0 2 0,-4 13-2 16,-7 2 4-16,-8 6-7 16,-7 8-3-16,-10-2 6 0,0 10 2 15,-19 5-3-15,-11-1 1 16,-1-5 0-16,-9 0 4 16,-1-3-1-16,4-5-6 15,1-4 6-15,3-8-4 16,5-3 4-16,3-13 2 0,5 0-6 15,3 0 1-15,6 0-5 0,11 0 1 16,0 0-12-16,0 0-23 16,0 0-31-16,0-4-30 15,0 0-26-15,0-3-22 0,0-7-68 16,8 2 11-16</inkml:trace>
  <inkml:trace contextRef="#ctx0" brushRef="#br0" timeOffset="47638.6">14869 8365 256 0,'0'-34'187'16,"0"7"-51"-16,0-2-39 15,0 8-17-15,0 6 18 16,-8 2 24-16,8 5-19 0,-8 8-35 15,8 0-28-15,0 0-20 16,0 21-9-16,0 3 0 0,0 5-7 16,8 3 1-1,3 5-4-15,6-5 1 0,5 0 2 16,-4-3-3-16,4-9 5 16,-5 0-12-16,-2-3 4 0,2-5 9 15,-6 1-12-15,-3-6 8 16,1-7-6-16,-1 8 1 15,-4-8 2-15,0 0 5 0,0 9-6 16,0-9 3-16,0 0-5 16,-4 8 3-16,0-8 1 0,6 9 2 15,-3-9-5-15,0 7 2 16,5-7-3-16,0 0 8 16,-2 0-6-16,0 9 1 0,2-1 4 15,5-8-7-15,0 0 3 16,0 0 0-16,2 0-4 15,1 0 0-15,1-5 3 16,-2-3 1-16,2-3-4 0,-6-10 10 16,3 1-8-16,-6-8 2 15,-8-1 3-15,0-4-6 16,0-3 4-16,-14 3 0 0,3-4 0 16,-5 1-2-16,0 0 1 15,0 3 0-15,-1 0 3 0,-3 4-2 16,4 5-1-16,3 0-3 15,0 8 5-15,2 4 3 16,-1 2 0-16,12 6-9 16,-8 4-1-16,8 0 1 0,0 0 2 15,0 21 5-15,8 8-2 16,7 6 0-16,6 3-4 16,8-5 3-16,-1-4 4 0,4-5-2 15,1-8 0-15,-1-16-6 16,1 0 6-16,4-4 0 15,-5-8 3-15,-3-5-8 0,-5 1 3 16,-4-1 4-16,-9-2-4 16,-2-10 0-16,-9-9 0 15,-9 3 6-15,-7-3 1 16,-3-2-3-16,-1-1-2 0,-6 6-1 16,6 1 3-16,1 6-8 15,2 0-18-15,5 3-31 16,0 9-31-16,12 4-53 0,0 0-31 15,0-26-260 1,3 14 43-16</inkml:trace>
  <inkml:trace contextRef="#ctx0" brushRef="#br0" timeOffset="47835.32">15479 7579 113 0,'10'-13'234'16,"-1"5"-60"-16,-4 1-33 15,-5-3-39-15,0 10-24 16,0 0-5-16,0 0-11 15,3 0-19-15,5 13 9 16,6 12-10-16,-3 7-13 0,6 9-13 16,3 5-9-16,5-1-15 15,-1-2-43-15,1 2-53 0,-6 1-40 16,6-7-13-16,-8 1-45 16,-10-6-28-16</inkml:trace>
  <inkml:trace contextRef="#ctx0" brushRef="#br0" timeOffset="47987.58">15370 7546 434 0,'-46'-74'149'16,"5"10"-33"-16,9 10-40 0,4 11-23 16,8 5-7-16,3 14-26 15,8 3-16-15,9 5-47 16,0 8-34-16,9 3-31 0,4 5-97 15</inkml:trace>
  <inkml:trace contextRef="#ctx0" brushRef="#br0" timeOffset="48268.89">15629 7086 421 0,'-12'-12'271'0,"2"0"-98"15,10 4-82-15,-6-1-35 16,6 5-14-16,0 2-5 0,3 2-1 16,18 0 22-16,12 10-11 15,3 12-10-15,8 4-17 16,1 12-7-16,-1 10-7 0,2 6-2 16,-2 6-6-16,0 7 5 15,1-7-12-15,-3-2-35 16,-2-6-50-16,-8-3-49 15,1-8-40-15,-5-7 3 0,-7-6-44 16,-13-13 12-16</inkml:trace>
  <inkml:trace contextRef="#ctx0" brushRef="#br0" timeOffset="48446.79">15896 7399 172 0,'-20'-24'208'15,"9"3"-83"-15,11-3-58 0,0 0-32 16,11 1-14-16,9-7-5 16,6 2-6-16,1 0-7 15,1 2-1-15,1 2-15 16,-1 8-20-16,-3 4-13 0,-4 0-43 16,-5 2-77-16</inkml:trace>
  <inkml:trace contextRef="#ctx0" brushRef="#br0" timeOffset="49001.71">16347 7028 150 0,'-8'-2'202'0,"8"-3"-59"16,-11 5-53-16,11-5-40 15,0 3-22-15,0-3-8 0,0 5-2 16,0 0-4-1,0-4-3-15,0-1-6 0,0 2 0 16,0 3 1-16,0-4 1 16,0-4-5-16,0 0 3 0,-14-5 4 15,6 6 7-15,-3-3 2 16,-1 6 2-16,-5 4 2 16,5 0-8-16,-4 0-1 15,-4 14-9-15,-1 6 5 0,0 8 7 16,6 8-10-16,15 1 9 0,0-1-11 15,3 5 1 1,14-5-2-16,8-6 4 0,2-6 3 0,11-3-9 16,2-10 1-1,0-11 3-15,5 0-4 0,-3 0-2 16,-8 0 1-16,-4-9-9 16,-6 2-4-16,-7-1-7 0,-6 0-14 15,-2 0-26-15,-5-1-13 16,-4-3-17-16,0-5-13 0,-8 1-51 15,-5 1-15-15</inkml:trace>
  <inkml:trace contextRef="#ctx0" brushRef="#br0" timeOffset="49482.86">16241 6655 135 0,'-23'-28'236'0,"2"3"-76"0,5 0-30 16,-1 9-39-16,6 3-27 16,11 2-22-16,0 7-18 15,0 4-17-15,8 0 11 0,12 15 3 16,13 11 6-16,10 6-3 15,6 8-2-15,8 10 9 16,-3 2-7-16,-2 1-10 16,-3-4-10-16,-4 0-4 0,-8-8 1 15,-10-9 3-15,-6-7-7 16,-4-6 3-16,-6-2 5 16,-3-5 2-16,1-12-1 0,-5 0 7 15,-4 0-1-15,0-17-2 16,0-6-1-16,0-10-2 0,4-3 6 15,4-1 1-15,0 9-6 16,2 3 3-16,-2 6-3 0,3 1 2 16,1 6-10-1,8 12 3-15,11 0 2 0,8 0 0 16,4 0-6-16,8 17 2 16,-9-2-42-16,-3 6-34 0,-8 0-45 15,-2 7-28-15,-14 4-11 16,-7 6-86-16</inkml:trace>
  <inkml:trace contextRef="#ctx0" brushRef="#br0" timeOffset="49952.23">17294 7131 379 0,'0'-12'247'0,"-8"4"-69"15,-6 4-62-15,3 4-43 0,-6 0-7 16,-2 0-4-16,-10 20-13 16,-7 12-14-16,-18 21-3 15,-23 29-11-15,-28 35 3 0,-32 38 3 16,-34 25-1-16,-37 20 4 16,-11 8 40-16,-4-1 16 0,0-8 17 15,8-11-17-15,15-10-8 16,18-12-18-16,11-6-31 15,9-9-17-15,12-12-5 16,19-23-4-16,25-22-3 0,26-25 0 16,21-16 7-16,20-20-4 15,10-8-1-15,10-9 4 16,7-7-4-16,12-9 2 0,0 0 3 16,0 0-3 15,0 0-7-31,0 0 10 0,0 0-5 15,0 0-3-15,0 0-3 16,0-5-4-16,0 5-14 0,0 0-26 16,0 0-34-1,0 0-32-15,3 0-30 0,6 0-44 16,-1 0-48-16,3 0-15 16,6 0-25-16,-9 0-3 0</inkml:trace>
  <inkml:trace contextRef="#ctx0" brushRef="#br0" timeOffset="51097.25">14191 9646 50 0,'-20'0'159'15,"3"12"22"-15,1-12-62 0,-1 0-27 16,7 0-7-16,-4 0 16 16,6 0 30-16,8-7 13 15,-11-5 1-15,2-4-24 0,-2-1-13 16,-26-45 82-1,4 21-141-15,-3-6-5 16,-10-10-13-16,-2-12-5 0,-4-13-18 16,-5-8 6-16,-1-7-8 15,1-9-2-15,6-4-1 0,2-4-3 16,3 5 8 0,6 2-11-16,8 5 2 0,-1 13-5 15,9 12 8-15,3 11-2 16,4 14-3-16,7 10 5 15,2 14-2-15,8 9-4 0,0 6 4 16,0 0-5-16,0 1-2 16,15-16 8-16,26-20-3 15,28-35 2-15,45-22 3 0,49-25-11 16,43-13 5-16,34-20-8 16,24-12 4-16,13-12-5 15,311-207-62-15,-303 206 6 16,-31 17 5-16,-34 24 24 15,-36 21 24-15,-44 24 6 16,-25 21 3-16,-34 19 3 16,-24 18 30-16,-20 12 17 0,-14 7 11 15,-10 5-26-15,-5 9-10 16,-8 0-8-16,0 11-10 16,0 0 2-16,0 0-1 0,4 0-2 15,0 0-5 1,0 0-4-16,0 13 8 0,10 4 3 15,-3 11-6-15,9 10 1 16,9 14 6-16,40 74 0 16,-26-57-2-16,6 5 2 15,5-5-3-15,-2-4-3 16,5-3 0-16,0-6 4 16,5-7 3-16,-2-9-7 0,-7-3 9 15,-10-9-9-15,-5-2 5 16,-6-7-4-16,-7-2 1 0,-9-1 3 15,-4-4-2-15,0 1-5 16,-6-1 5-16,-6 4-2 16,0 7 2-16,0 11-5 0,-18 6 4 15,-2 13-5 1,-13 8-39-16,-4 8-52 0,-6 5-69 0,-7 7-69 16,-4 1-39-1,-10 7-85-15</inkml:trace>
  <inkml:trace contextRef="#ctx0" brushRef="#br0" timeOffset="54957.77">3467 6444 199 0,'0'-33'188'0,"-13"-32"49"15,5 37-157 1,8 1 5-16,0 8 18 16,0 3-5-16,0 7-1 15,-8 9-2-15,8 0 7 16,-9 14-19-16,9 22 27 16,-6 28 77-16,-2 31-17 15,0 23 11-15,-5 20-149 16,0 16-32-16,-2 8 0 0,-1-7 0 15,2-12 0-15,3-25 0 16,3-21 0-16,8-23 0 16,0-16 0-1,0-17 0-15,0-12 0 0,0-17-16 16,0-12-293 0,0-12-49-16,0-33-76 0,0-29 5 15</inkml:trace>
  <inkml:trace contextRef="#ctx0" brushRef="#br0" timeOffset="55240.75">3353 6383 331 0,'0'-65'215'0,"0"15"-11"16,0 17-38-16,-9 14-30 16,9 2-30-16,0 17-29 15,14 17 73-15,18 23 54 16,24 29-64-16,22 17-62 15,19 11-32-15,13 5-20 16,4 0-5-16,4-9-17 0,-5-3 0 16,-3-8-3-16,-16-10 2 15,-15-7-6-15,-13-8 0 16,-13-12-10-16,-17-8-31 16,-8-13-55-16,-10-7-48 15,-10-5-84-15,-20-12-77 16,-13-9 48-16,-11-11 4 15,-10-4 27-15</inkml:trace>
  <inkml:trace contextRef="#ctx0" brushRef="#br0" timeOffset="55523.59">3415 7249 348 0,'-54'12'224'16,"18"-5"-45"-16,7-7-65 15,9 0-22-15,7 0-20 16,13-2-31-16,16-11-3 16,22-12 13-16,26-6 46 0,27-14 16 15,18-10-19 1,8-1-37-16,-2 4-23 0,-15 3-17 16,-10 8-9-16,-17 8-6 15,-16 10 1-15,-18 7-2 16,-5 3-15-16,-14 4-31 15,-9 9-20-15,-11 0-41 16,0 0-75-16,-11 17-79 0,-9 7-65 16</inkml:trace>
  <inkml:trace contextRef="#ctx0" brushRef="#br0" timeOffset="57420.63">5998 4200 266 0,'-25'-28'169'15,"0"7"-20"-15,1 5-22 16,2 5-32-16,6-2-2 16,5 3-3-16,2 8-18 15,9-3-20-15,0 2-20 16,0 3-3-16,0 0-4 16,0 0-6-16,0 0 4 0,-7 0 7 15,7 0 8-15,-8 0-6 16,8 10 0-16,0 13 28 15,0 4 1-15,-8 15-14 16,8-3-18-16,0 7-15 0,8 2-5 16,4-3-6-1,5 4-2-15,-3-3-1 0,8-2 1 16,-1-8 1-16,-7-3-1 16,8-1-3-16,-3 6 5 15,5-3-2-15,9 3 4 16,4-3-3-16,8-1 1 0,3-3 6 15,4-2-7-15,5-1 7 16,5 0-1-16,-1-6 3 16,-1-1 5-16,5-6 0 0,0-2 3 15,5-13-4-15,2 0 4 16,6-4-7-16,-1-8 1 16,4-13 5-16,1-5-8 0,0-5 4 15,-6-11 7 1,-2-6-2-16,-6-4 7 0,-6-6-10 15,-11-3 6-15,-5-1 38 16,-15-3 19-16,-15-5-79 16,-16-7 0-16,-16-12 0 0,-19-4 0 15,-18-5 0-15,-12 8 0 16,-17 8 0-16,-15 14 0 16,-12 11 0-16,-22 20 0 0,-15 24 0 15,-16 17 0-15,-5 29 0 16,-3 20 0-16,10 16 0 15,19 11 0-15,19 14 0 16,26 8 0-16,31 4 0 0,24 0-253 16,28-4-202-1,33-5 24-15,22-11-1 0</inkml:trace>
  <inkml:trace contextRef="#ctx0" brushRef="#br0" timeOffset="57860.67">7455 3793 85 0,'-13'-12'139'0,"5"0"27"16,8 3-52-16,0 2-33 16,0-2-31-16,0 1-10 15,4-12 6-15,13-10 9 0,19-13 1 16,18-18-6-16,14-17-2 16,25-4-4-16,22-6 1 0,14-6-7 15,8-4 2 1,6 5-10-16,-6 8-11 0,-1 2-4 15,-14 11 1-15,-13 2-1 16,-11 10 1-16,-17 10 0 16,-18 10 6-16,-13 7 2 0,-10 9 2 15,-12 7-8-15,-6 5 5 16,-7-1-16-16,-7 9 1 16,-2 4-33-16,-6 0-53 0,0 0-87 15,0 0-58-15,-17 0-24 16,-12 17-51-16</inkml:trace>
  <inkml:trace contextRef="#ctx0" brushRef="#br0" timeOffset="59168.95">6519 4200 267 0,'-10'-37'215'0,"-3"9"-20"16,1 4-32-16,-1 7-25 16,2 5-8-16,11 8-14 0,-9 4-46 15,9 0-33-15,0 21-18 16,0 23 4-16,0 25 24 15,0 20-7-15,5 9-14 0,7-3-12 16,-1-10-7-16,3-11-6 16,-6-22 6-16,0-11 0 15,-8-18 3-15,0-5 19 16,0-18 33-16,0-5-5 16,0-20-34-16,-13-24-18 0,-4-22-9 15,-2-24-4-15,-1-10-12 16,2-6 12-16,2 1 7 15,4 18 5-15,12 18 16 16,-8 21-8-16,8 13-7 0,0 11-9 16,0 12 4-1,8 17 6-15,9 13 2 0,12 16 10 16,7 11 11-16,4 10 1 16,10 1-19-16,-1 2-7 15,-6 0 7-15,1-9-6 16,-6-3-9-16,-10-8 8 0,-4-8-35 15,-8-5-38-15,-3-3-50 16,-4-10-35-16,-1 2-52 16,-5-9-26-16,-3 8 0 0,0-8 7 15,0 0 2-15</inkml:trace>
  <inkml:trace contextRef="#ctx0" brushRef="#br0" timeOffset="59336.08">6422 4506 132 0,'-44'16'223'0,"12"-4"-67"16,15-12-32-16,9 0-57 16,8-9-20-16,25-10 9 0,15-13-3 15,14-14-13-15,10-2-9 16,5-6-14-16,-5 2-18 16,-10 10-67-16,-13 10-84 15,-17 15-78-15</inkml:trace>
  <inkml:trace contextRef="#ctx0" brushRef="#br0" timeOffset="59866.51">3824 6627 173 0,'-50'0'234'16,"15"0"-63"-16,2 0-50 16,9 7-60-16,8 5-21 15,5 6 0-15,2 2 13 0,9 8-6 16,3 1-9 0,9-1-16-16,14 0-9 15,2-9-5-15,8-1-1 0,4-18 0 16,9 0-10-16,4-12 3 15,0-13-6-15,-8-12-3 16,-8-11-7-16,-21-9-9 16,-16 0-7-16,-30 5 9 15,-21 14 20-15,-15 19 23 0,-15 19 2 16,-4 25-11-16,3 22 2 16,9 14 7-16,13 4 5 15,16 0-7-15,15-8-3 16,15-8-5-16,23-8-1 15,20-9-3-15,23-16-1 16,27-16 5-16,21-28 0 16,15-17 0-16,-7-13-2 15,-10-6-6-15,-21-1 10 0,-23 5-10 16,-32-2-8 0,-22 11-11-16,-28 9-5 0,-12 14-8 15,-7 18-34-15,-10 10-61 16,3 30-36-16,10 7-69 15,12 15-258-15</inkml:trace>
  <inkml:trace contextRef="#ctx0" brushRef="#br0" timeOffset="60997.89">7423 7799 183 0,'-22'-8'317'0,"2"8"-40"15,-3 0-49-15,-2 15-78 16,5 19-49-16,3 11 0 16,5 16 9-16,4 11-13 0,8 9-18 15,0 1-34-15,8-9-24 16,4-6-12-16,1-15 2 16,-3-12-10-16,4-11 4 15,-6-9-1-15,0-12 0 16,-4-8-13-16,1-12-2 0,-2-21-25 15,-3-19 10-15,0-22-14 16,0-12 21-16,-12-2 11 0,4 3 14 16,0 12 0-16,8 15 3 15,0 9 0-15,0 13-3 16,0 11-2-16,0 5-5 0,0 7 3 16,0 5 10-16,0 8-8 15,0 0 1-15,0 13 2 16,0 2 7-16,0 11-8 15,0-2 3-15,0 4-4 16,0-4-1-16,0-3-5 0,0-9-1 16,0-4-3-16,0-8-26 15,0 0-13-15,3 0 16 16,10-3-3-16,4-10 9 0,7-2 10 16,4-2-3-16,5 0 5 15,2 5-1-15,3 3-6 16,-3 9-5-16,-5 0 5 15,11 50 3-15,-33-14 18 16,-8 14 9-16,-14 2-1 16,-5 0 6-16,-10 2-3 0,1-6-2 15,0-3-1-15,2-12-5 16,3-9-3-16,3-3-4 16,3-5-15-16,1-9-24 0,4-7-55 15,12 0-71-15,-13 0-42 16,1-7-7-16,0-1-18 15,-4-4-4-15</inkml:trace>
  <inkml:trace contextRef="#ctx0" brushRef="#br0" timeOffset="61550.45">6830 8109 280 0,'-49'0'297'0,"8"0"-97"0,12 0-83 16,9-5-67-16,9-7-32 16,14-17-5-16,16-11-6 15,22-16 3-15,21-18-8 0,14-13-1 16,14-3-3-16,3 3-1 16,4 4-8-16,-7 9 3 15,-5 13-3-15,-15 18 8 0,-13 5-1 16,-12 14 6-16,-13 8 7 15,-8 9 6-15,-4-3 15 16,-7 10-2-16,-5 0-4 0,0 0 6 16,-5 0 3-16,5 0 11 15,-2 10 2-15,5 4 10 16,5 19 13-16,8 12 12 0,9 13-9 16,8 15-3-16,3 4-14 15,10 9-23-15,-3 0-10 16,3-5-1-16,-1-8-13 0,-5-3 2 15,2-9-10-15,-10-14 5 16,-4-5-3-16,-7-15-5 0,-5-4 9 16,-7-8-8-16,-9-3 5 15,-8-5-1-15,0 6 13 16,0 3 1-16,-21 5-11 0,-3 3 0 16,-9 13-2-16,-8 4 10 15,2 0-9-15,-7-1 2 0,-43 50-3 16,48-49-4-1,5-6-4-15,4-1-8 0,2-10-38 16,11-3-52-16,3-6-60 16,2-2-46-16,14-13-34 0,0 0 10 15,0 0 0-15,0-13 7 16</inkml:trace>
  <inkml:trace contextRef="#ctx0" brushRef="#br0" timeOffset="62138.82">6798 7885 15 0,'0'-4'39'15,"0"-5"62"-15,-9 9 90 0,1 0-23 16,8-4-25-16,-8 0-21 16,8 4-16-16,0 0-3 15,-9 0 11-15,1 0 1 0,8 0 5 16,-13 0-4-16,2 0-29 16,-13 0-15-16,-9 0-9 15,-13 0 15-15,-14 17-8 16,-13 7-1-16,-17 17 6 0,-15 15-17 15,-17 13-36-15,-8 9-22 16,-3 3 0-16,2 0 0 16,9-3 0-16,13-5 0 0,16-12 0 15,15-11 0-15,18-15 0 16,15-9 0 0,13-6 0-16,10-9 0 0,11-11 0 15,3 0 0-15</inkml:trace>
  <inkml:trace contextRef="#ctx0" brushRef="#br0" timeOffset="62203.12">5205 8665 1947 0,'0'9'-277'16,"0"-2"-35"-16,0 3 3 16,0 3 36-16,0-2-35 0</inkml:trace>
  <inkml:trace contextRef="#ctx0" brushRef="#br0" timeOffset="77987.19">7463 9771 159 0,'-16'-23'256'16,"-5"-1"-87"-16,1 3-23 16,-1 5-25-16,2 1 17 15,-3-2 1-15,3 1-13 16,-1 4-28-16,2-1-12 16,7 0-14-16,3 1-27 15,8 4-20-15,0-3-12 16,0-10-7-16,19-8 1 15,19-7-6-15,18-9 3 16,21-5-4-16,21-2 1 0,16 0 0 16,-2 3 1-16,2 8-1 15,-10 8-1-15,-17 8-4 16,-16 6 0-16,-20 6 0 0,-10 0 5 16,-11 7 8-16,-11 6-6 15,-6 0 0-15,-5 0 0 0,0 0-3 16,-5 0-2-1,-3 0-4-15,0 0 9 0,0 0-10 16,9 16 14-16,-1 8 5 16,3 8 5-16,6 9 2 15,4 4-5-15,3 3-4 0,4 2-5 16,4-3 8-16,1 3-10 16,-1-9 4-16,-4-5-10 15,-2-8 1-15,-9-7 5 0,-6-9 0 16,-3 0 7-16,-8-12 46 15,0 0 24-15,0 0-7 16,-19 0-39-16,-16 12-11 0,-4 10-19 16,-15 1 1-16,-6 14 2 15,-10 11-11-15,-9 10 4 16,-11 8-3-16,1-7 6 16,7-2-6-16,17-7-7 15,12-14-71-15,13-3-124 16,10-4-110-16,16-2-44 0,5 3-33 15</inkml:trace>
  <inkml:trace contextRef="#ctx0" brushRef="#br0" timeOffset="79071.19">8465 10921 57 0,'-19'-12'219'0,"-6"-3"-47"15,-3 2-51-15,-1 1-37 16,5 0-8-16,4-1 12 0,2 5 14 16,7 0 5-16,3-1-18 15,8 4-23-15,-9 3-29 16,9-3-11-16,0 5-16 16,0 0-3-16,0 0-9 0,6 12 3 15,5 13 23-15,6 7 7 16,6 9 2-16,2 4 6 15,3 4-2-15,1 4-13 0,-1-5-10 16,-4-6-7 0,0-7 4-16,-2-1-4 0,-6-11-2 15,0-6-2-15,-4-4-1 16,-4-13 7-16,-8 6-1 0,0-6-2 16,0-14 2-16,-17-12-7 15,-2-9 5-15,-10-11-5 16,-8-7 1-16,-3-3-1 0,-8-1 0 15,3 3 0-15,0 9 1 16,9 6 1-16,7 6 4 16,12 4-4-16,9 5-2 0,8 3-4 15,21-3 1 1,67-25-2-16,-17 24 7 16,10-3-2-16,11-5 0 0,10-3 1 15,3-5 0-15,-2-3-2 16,-10 3-5-16,-16 4 7 15,-15 8-6-15,-19 12 4 16,-10 6 9-16,-12 3-3 0,-4 8 14 16,-11 0 11-16,-6 0 9 15,0 0-8-15,0 12-14 16,0 9-11-16,0 7 8 0,0 13 5 16,5 7-4-16,3 9 0 15,4 0-6-15,-4 0 4 16,5-4-1-16,3-4-11 0,0-4-2 15,1-4 4 1,-2-8-2-16,-2-6-4 0,-1-6 0 16,-4-5 9-16,1 1-8 15,-9-5 1-15,0-12 5 0,0 11 2 16,0-2 7-16,-17 7-5 16,-8 5-12-16,-7 4 7 15,-13 2-6-15,-7 10 5 0,-9 4-1 16,-9-1 1-16,2-3 1 15,-6 0-1-15,1-1-1 16,-1-8 5-16,15-2-3 16,5-11-11-16,10 2 5 0,11-9-14 15,14-8-48-15,2 0-101 16,9 13-138-16,8-13-80 16,0 0-19-16</inkml:trace>
  <inkml:trace contextRef="#ctx0" brushRef="#br0" timeOffset="79884.45">6873 4957 540 0,'-24'0'262'15,"-1"0"-40"-15,-1-7-102 16,-4-2-51-16,5 1-5 16,6-1-16-16,-3 2-22 15,11 2-18-15,3 5-20 16,8 0-49-16,0 0-85 0,0 12-56 15,0 5-10 1,0 4-117-16</inkml:trace>
  <inkml:trace contextRef="#ctx0" brushRef="#br0" timeOffset="81115.77">23548 4637 271 0,'-29'-41'186'0,"4"3"-7"16,6 10-38-16,2 4-32 15,6 3-8-15,-2 10-17 16,13 3-26-16,-8 3-28 0,8 5-12 16,0 21-11-16,-8 19 29 15,8 29 34-15,-14 28 44 16,3 37 19-16,0 43 0 0,11 35-27 16,0 19-13-16,0 9-14 15,14 0-10-15,19-3-39 0,13-13-30 16,16-9 0-16,6-12 0 15,5-11 0-15,9-14 0 16,0-19 0-16,8-28 0 16,4-30 0-16,-4-27 0 0,3-37 0 15,5-37 0-15,-3-37 0 16,1-33 0-16,-3-31 0 16,-3-34 0-16,-10-36 0 0,-9-36 0 15,-16-45 0-15,-14-33 0 16,-22-9 0-16,-19 10 0 15,-26 12 0-15,-24 19 0 0,-24 21 0 16,-19 20 0-16,-16 25 0 16,-16 24 0-16,-5 20 0 15,-9 30 0-15,4 23 0 0,10 25 0 16,12 29 0-16,7 26 0 16,8 23-28-16,11 24-207 15,0 20-82-15,6 19-53 16,8 10 4-16,3 9 5 0</inkml:trace>
  <inkml:trace contextRef="#ctx0" brushRef="#br0" timeOffset="82579.55">24402 9366 458 0,'-26'-33'357'16,"-14"-15"160"-16,27 32-430 15,13 8-44-15,13 20 25 16,19 23 48-16,16 44 122 0,17 46-75 16,14 50-163-16,3 45 0 15,8 30 0-15,1 13 0 0,-1 11 0 16,-10-2 0-16,-7-8 0 15,-8-15 0-15,-8-25 0 0,-12-24 0 16,-8-30 0-16,-9-27 0 16,-5-34 0-16,-6-23 0 0,-4-25 0 15,-6-17 0 1,-7-19 0-16,0-25-527 0,-7-12 6 16,-9-16 65-16</inkml:trace>
  <inkml:trace contextRef="#ctx0" brushRef="#br0" timeOffset="82930.67">24696 12280 615 0,'-11'0'195'16,"16"17"-94"-16,21-1-49 16,24 7-17-16,16 16 32 0,15 1 55 15,2 12 28-15,7 6-27 16,0 3-25-16,-4 0-32 15,-5-4-9-15,-7-8-25 16,-15-5-7-16,-11-10-2 0,-6-6 8 16,-11-11 11-16,-5-17-6 15,-6-4-17-15,0-18-13 0,0-18-8 16,2-20 8-16,-5-18-8 16,0-25 4-16,1-15-6 0,-6-16-4 15,-8-7 9 1,-4 5 0-16,-21 14 13 0,-10 15 0 15,-15 28-5-15,-14 17 2 16,-18 28-14-16,-17 32-10 0,-12 21-61 16,-12 26-70-16,-6 21-73 15,-1 20-55-15,9 11-27 0,19 13-25 16,20 4-266-16</inkml:trace>
  <inkml:trace contextRef="#ctx0" brushRef="#br0" timeOffset="83361.71">27129 12895 384 0,'-25'-36'249'0,"-11"8"18"16,-12 7-19-16,-6 14-7 16,-6 14-27-16,-5 17-5 0,-5 18-32 15,5 16-119-15,9 10-58 16,10 8 0-16,21 7 0 0,19-8 0 16,12 5 0-16,24-12 0 15,11-8 0-15,12-5 0 0,7-20 0 16,4-18 0-1,7-17 0-15,-6-21 0 0,-8-15 0 16,-17-17 0-16,-15-16 0 16,-17-13 0-16,-19-4 0 0,-19 6 0 15,-11 6 0-15,-7 14 0 16,-5 14 0-16,-8 21 0 0,-3 25 0 16,2 17-165-16,5 16-105 15,3 16-69-15,15 17-31 16,10 2-16-16</inkml:trace>
  <inkml:trace contextRef="#ctx0" brushRef="#br0" timeOffset="83645.45">27000 14437 716 0,'-26'54'721'0,"-10"4"-111"16,-4 11-610-16,10 12 0 0,15 4 0 15,15-4 0-15,15-12 0 16,15-8 0-16,10-16 0 0,8-12 0 16,9-16 0-16,7-17 0 15,10-21 0-15,-4-16 0 16,-5-17 0-16,-11-15 0 16,-15-16 0-16,-18-13 0 0,-21-3 0 15,-17 8 0-15,-18 15 0 16,-21 18 0-16,-7 17 0 15,-15 20-99-15,-10 15-131 0,-10 8-101 16,-5 17-44-16,-4 7-9 16</inkml:trace>
  <inkml:trace contextRef="#ctx0" brushRef="#br0" timeOffset="84722.65">7556 8226 23 0,'0'16'127'0,"-11"-4"74"16,11 2-74-16,-9-7-31 15,9-7-40-15,0 0-26 16,0 0-15-16,0 0-12 0,0 0-26 16,0 0-25-16,0 0-31 15,4 0-69-15,1-4-31 16</inkml:trace>
  <inkml:trace contextRef="#ctx0" brushRef="#br0" timeOffset="84843.62">7592 8206 85 0,'-11'-4'227'15,"-3"0"-61"-15,3 0-50 16,11-5-53-16,0 9-38 16,0 0-23-16,0 0-55 0,11 13-79 15,14 7-113-15</inkml:trace>
  <inkml:trace contextRef="#ctx0" brushRef="#br0" timeOffset="86024.51">28862 12773 393 0,'-36'-28'428'16,"-9"5"-50"-16,-7 1-142 16,-4 13-93-16,-1 9-4 0,4 26 79 15,0 14-106-15,7 13-112 16,14 9 0-16,20 2 0 15,24-3 0-15,20-8 0 0,22-12 0 16,11-16 0-16,9-13 0 16,7-16 0-16,-4-21 0 15,-4-13 0-15,-8-10 0 16,-22-12 0-16,-18-5 0 0,-25 3 0 16,-16 5 0-16,-24 17 0 15,-17 15 0-15,-13 21 0 16,-4 15 0-16,3 23 0 0,1 14 0 15,10 13 0-15,11 8-276 16,16 10-220-16,16 3 30 16,17 2 70-16</inkml:trace>
  <inkml:trace contextRef="#ctx0" brushRef="#br0" timeOffset="86223.74">29163 13954 619 0,'33'-25'634'16,"-13"5"-48"-16,-8 4-378 0,2 11-208 16,-6 17 0-16,-8 21 0 15,0 28 0-15,0 25 0 16,-14 16 0-16,6 8 0 0,0-1 0 16,0-7 0-1,-5-9 0-15,2-7-462 0,0-12-211 16</inkml:trace>
  <inkml:trace contextRef="#ctx0" brushRef="#br0" timeOffset="88387.6">26394 10807 344 0,'-30'-53'303'0,"-1"9"-37"16,-3 5-42-16,8 16-30 16,-5 16 4-16,9 18 104 15,-3 35-86-15,4 27-216 0,1 32 0 16,1 33 0-16,2 33 0 15,8 17 0-15,9-1 0 0,0-8 0 16,5-20 0-16,8-29 0 16,-2-24 0-16,-3-24 0 15,4-25 0-15,1-21 0 0,-6-36 0 16,2-29 0-16,-1-35 0 16,-3-38 0-16,-5-28 0 0,0-25 0 15,0-17 0 1,0-6 0-16,-13 3-15 0,13 16 26 15,0 25-7-15,0 32-4 16,0 25 0-16,0 19 0 0,0 22 0 16,8 24 0-16,17 12 0 15,11 31 0-15,7 24 0 0,11 14 0 16,3 16 0-16,4 8 0 16,-4 5 0-16,-1-4 0 0,-6-1 0 15,-7-3 0-15,-5-9 0 16,-10-7 0-16,-8-12-328 15,-6-10-198-15,-11-12 32 16</inkml:trace>
  <inkml:trace contextRef="#ctx0" brushRef="#br0" timeOffset="88543.55">26208 11601 444 0,'-62'-24'415'0,"14"3"-122"16,20 1-143-16,19 4-72 15,24-1 3-15,23-4 24 0,22-7-26 16,26 0-40-16,18-5-27 16,15 1-86-16,-1-2-152 0,-4 6-142 15,-13 8-80-15</inkml:trace>
  <inkml:trace contextRef="#ctx0" brushRef="#br0" timeOffset="90318.17">28165 10746 666 0,'-17'-45'444'16,"5"8"-102"-16,-2 9-141 0,14 5-69 16,0 6-10-16,0 4-11 15,0 13-82-15,0 20-29 16,10 25 0-16,6 28 0 0,6 25 0 16,-5 12 0-16,5 7 0 15,4 3 0 1,-8-15 0-16,-2-15 0 0,-2-22 0 0,-10-22 0 15,-4-23 0-15,-13-23 0 16,-12-23 0-16,2-23 0 16,2-18 0-16,3-22 0 15,9-24 0-15,9-20 0 16,6-21 0-16,15-8 0 0,12 9 0 16,6 20 0-16,7 32 0 15,2 29 0-15,1 36 0 16,-5 33 0-16,-6 28 0 0,-14 22 0 15,-24 19 0-15,-16 12 0 16,-21 5 0-16,-12-1 0 16,-7-4 0-16,-1-15 0 0,4-17 0 15,12-12 0-15,8-17 0 16,14-12 0-16,24-23 0 16,12-8 0-16,18 9 0 15,9 1 0-15,16 13 0 16,10 13 0-16,-2 11 0 15,-6 8 0-15,-13 9 0 16,-21 7 0-16,-28 4 0 0,-17 2 0 16,-23 4 0-16,-17-1 0 15,-8-4 0-15,-8-4 0 16,5-6-222-16,7-2-299 0,9-8-13 16</inkml:trace>
  <inkml:trace contextRef="#ctx0" brushRef="#br0" timeOffset="118389.55">13920 4399 300 0,'-17'-12'245'0,"-4"5"-58"16,5 7-76-16,-1 0-45 16,-1 12-12-16,1 12 12 15,1 13 10-15,-1 16 6 0,1 16-11 16,0 9 12-16,8 2-20 16,8 2-14-16,-9-4-24 15,9-2-10-15,0-2-9 16,0-1-3-16,0-4-64 0,5 0-111 15,-1-3-96 1,0-10-63-16</inkml:trace>
  <inkml:trace contextRef="#ctx0" brushRef="#br0" timeOffset="118971.14">13651 4476 271 0,'-25'-20'244'0,"9"8"-95"15,5 0-74-15,11 5-39 0,0-2-15 16,0 1-9-16,0 8-3 16,0 0-3-16,0 0 0 15,7 8 46-15,13 8 16 16,5 5 9-16,9 2-15 15,5 7-20-15,7 2-11 16,2 5-11-16,8 3-12 0,1-2-3 16,-3-7-5-16,-6-2 0 15,-3-5 1-15,-5-8 0 16,-4-7-3-16,-2-9-2 0,-11 0 1 16,2-9 4-16,4-7-21 15,-7-13-10-15,3-14 8 16,-3-11 3-16,-6-6 10 15,-5-6 8-15,-3 1 2 16,0 3 6-16,-2 10 30 0,-6 8 38 16,0 10 21-16,0 14-26 15,0 5-30-15,0 5-22 16,0 10-13-16,3 0-7 0,6 25 25 16,5 16 33-16,11 21 39 15,4 19 31-15,-1 12-23 16,5 4-34-16,1 9-14 15,-3-3-7-15,2-6-10 0,24 65-38 16,-38-91 0 0,3-18 0-16,-11-9 0 15,-3-11 0-15,0-9 0 16,-8-12 0-16,0-3-98 0,0-9-84 16,0-4-164-16,-11-17-81 15,-5-16-25-15</inkml:trace>
  <inkml:trace contextRef="#ctx0" brushRef="#br0" timeOffset="119404.36">14731 4180 359 0,'0'-45'226'0,"0"4"-61"0,0 8-22 15,0 10-23-15,0 7-25 16,0 3-32-16,0 13-35 15,8 13 22-15,13 19 90 0,4 25-34 16,7 20-9-16,9 17 5 16,3 6-34-16,5 7-21 15,3-9-10-15,7-4-4 16,1-13-13-16,1-7-10 0,-2-14-3 16,3-11-3-16,-5-8 4 15,0-18 2-15,-9-6-3 16,-3-17 7-16,-9-4 5 15,-7-19-6-15,-9-23 0 0,-9-19-8 16,-6-16 1-16,-5-13-3 16,-11-12 2-16,-5-4 7 15,-1 5-3-15,-4 3-6 16,-23-69-3-16,28 102 0 16,3 12 0-16,2 17 0 15,11 6 0-15,-9 10 0 16,9 8 0-16,0 9-33 15,0 7-182-15,0 0-67 0,0 0-32 16,0 11 42-16,3 6-18 16,6-2-21-16</inkml:trace>
  <inkml:trace contextRef="#ctx0" brushRef="#br0" timeOffset="119720.8">15678 3765 234 0,'-14'-16'335'0,"8"3"-52"0,-2 6-101 16,8-3-85-16,0 2-36 15,0 4-24-15,3 4-5 16,16 0 68-16,20 17 29 16,22 0-20-16,20 7 19 0,15 8-5 15,14 9-39-15,12 4-21 16,8 8-13-16,0 8-50 15,1-1 0-15,-6 2 0 16,-8-1 0-16,-15-9 0 0,-12-2 0 16,-17-8 0-16,-16-8 0 15,-17-5 0-15,-8-8-32 16,-10-4-52-16,-8-5-46 0,-5-12-44 16,-9 0-68-16,0 0-90 15,-15-21-42-15,-15-20 38 16</inkml:trace>
  <inkml:trace contextRef="#ctx0" brushRef="#br0" timeOffset="120039.99">16735 3280 410 0,'-14'-45'250'15,"2"9"-58"-15,4 12-11 16,0 3-9-16,8 9-47 15,-9 5-59-15,9 7-27 16,0 12-15-16,-8 16 110 16,-3 32 63-16,-6 30-39 15,-4 24-59-15,-6 13-99 16,-1 7 0-16,-10-1 0 0,-2-2 0 16,-1-4 0-16,-4-18 0 15,5-12 0-15,3-14 0 16,4-19 0-16,6-11 0 0,5-12 0 15,6-9 0-15,6-11 0 16,1-5 0-16,9-8-146 16,-8-8-218-16,8 9-36 15,-17-9-35-15</inkml:trace>
  <inkml:trace contextRef="#ctx0" brushRef="#br0" timeOffset="120759.54">13831 6427 240 0,'-13'0'232'0,"1"0"-59"16,-2 0-63-16,3 0-42 15,0 0-10-15,-1 0 15 0,-1 0 18 16,0 0 10-16,0 0 2 15,2 7 1-15,-1 3-2 16,-4-10 2-16,-1 12-3 16,5-12 7-16,4 0 4 15,8 0-2-15,13-4-53 16,36-30-57-16,60-38 0 16,70-51 0-16,64-38 0 15,40-28 0-15,39-6 0 16,36 8 0-16,22 8 0 0,2 11 0 15,-24 14 0-15,-37 15 0 16,-37 21 0-16,-32 17 0 16,-37 15 0-16,-40 22 0 15,-42 10 0-15,-35 13 0 0,-24 12 0 16,-26 10 0-16,-13 6 0 16,-13 5 0-16,-10 1 0 15,-4 7 0-15</inkml:trace>
  <inkml:trace contextRef="#ctx0" brushRef="#br0" timeOffset="120949.66">18001 4311 2047 0</inkml:trace>
  <inkml:trace contextRef="#ctx0" brushRef="#br0" timeOffset="121489.59">18001 4301 2047 0,'0'-16'0'16,"-8"-7"0"-16,-9-18 0 16,-5-17 0-16,-4-19 0 0,-14-16 0 15,-10-17 0-15,-3-16 0 16,-8-4 0-16,-3 4 0 16,-1 3 0-16,-3 9 0 15,0 13 0-15,3 11 0 0,8 12 0 16,6 9 0-16,3 8 0 15,6 7 0-15,6 15 0 16,4 6 0-16,2 9 0 16,11 7 0-16,7 5 0 15,-1 5 0-15,5 7 0 16,0 0 0 15,-1 0 0-15,3 7 0-16,-15 5 0 15,-11 5 0-15,-22 7 0 16,-28 9 0-16,-35 6 0 16,-37 11 0-16,-33 11 0 15,-19 9 0-15,-11 7 0 0,-10 20 0 16,-16 17 0-16,-17 17 0 16,-17 7 0-16,-6 4 0 15,11-4 0-15,16-3 0 16,32-13 0-16,29-15 0 0,32-18 0 15,38-20 0-15,26-16 0 16,31-13 0-16,20-10 0 16,11-10 0-16,13-8 0 15,8-12 0-15,3 12 0 16,4-12 0-16,1 0 0 16</inkml:trace>
  <inkml:trace contextRef="#ctx0" brushRef="#br0" timeOffset="121941.69">13106 4530 2047 0,'5'16'0'16,"-2"8"0"-16,6 9 0 16,4 8 0-16,-1 11 0 0,0 14 0 15,4 8 0-15,4 7 0 16,8 11 0-16,6 15 0 15,2 16 0-15,-1 12 0 16,4 2 0-16,-7-2 0 16,-1-9 0-16,-1-17 0 0,-3-12 0 15,-6-13 0-15,0-20 0 16,-9-12 0-16,-1-11 0 16,-3-13 0-16,0-7 0 15,-8-5 0-15,0-9 0 0,0-9 0 47</inkml:trace>
  <inkml:trace contextRef="#ctx0" brushRef="#br0" timeOffset="122178.79">13569 6284 2047 0,'5'-3'0'0,"-2"-2"0"15,3 5 0-15,-3 0 0 16,2 0 0-16,-2-4 0 16,-3 4-153-16,5-4-103 15,-1-3-36-15,3-7-26 0,-2-5-129 16</inkml:trace>
  <inkml:trace contextRef="#ctx0" brushRef="#br0" timeOffset="125661.66">13286 4693 11 0,'0'-9'29'0,"0"9"31"15,0-3 38-15,-8-2 51 16,8 5-36-16,-9 0-34 0,9-4-31 16,-8 0-14-16,8 1-5 15,0-2-1-15,-7 1-6 16,7 1-3-16,-8-1 4 0,8 4-7 15,0-5-3-15,0 0 5 16,0 3 5-16,0-3 8 16,0-1-3-16,0 4-4 15,-9-7-1-15,1 5-15 0,8-4 6 16,-8 4 17-16,0 1 15 16,8 3 3-16,-9 0-7 15,9-5-7-15,0 5-4 16,0-4-7-16,0-1-9 15,0 2-2-15,0 3-4 0,0 0-5 16,0 0 1-16,0 0 5 16,0 0-2-16,0 0 0 15,0 0-5-15,0 0 6 16,0 0-11-16,0 0 3 0,0 0 2 16,0 0-5-16,0 0 3 15,0 0-5-15,0 0 7 16,0 0 1-16,0 0 4 15,0 0-11-15,0 0-3 16,0 0 4-16,0 0-2 16,0 0-3-16,0 12 7 0,0 4-4 15,0 3 9-15,0 8-7 16,9 1 2-16,-1 4 4 16,0 5-7-16,0 4 1 0,1-1 0 15,-1 1 3-15,-1-1-1 16,5 1 0-16,1-1 7 15,-2 2-3-15,3-1-4 16,-4 4 4-16,4-4-1 16,-3-2 4-16,2-1-3 15,-1-2 4-15,0 1-4 0,-4 4 2 16,1 0-1-16,-1-1 7 16,0 5-6-16,1 0 1 15,2-1 2-15,1 6 5 16,1-3-15-16,-1 3 11 0,-1-1-1 15,1-1-7-15,1 2-2 16,0-3 8-16,-1-1-5 16,0-6-1-16,0 1-2 15,-1 0 0-15,-3-4 3 16,1-1-1-16,-1-3-2 16,1-5-4-16,-2 1 5 0,-2-1 4 15,-2 1-7-15,5-5 1 16,-3 1 7-16,3-1-11 15,-4-4 5-15,1-4 5 16,-2-4-8-16,-3 2-1 0,0-2 3 16,5-4 2-16,2 0 0 15,-3 0-3-15,1-1 3 16,3 7-4-16,-3-2 4 16,1 1 5-16,2-2-6 0,1-3 1 15,-4 0-3-15,-2-1 2 16,-3 3 0-1,3-3 0-15,-3 5 0 16,5-12-3 0,-2 12 7-16,2-12-7 15,-5 9 1-15,0-9 9 0,5 8-7 16,-5-8-1-16,4 0 4 16,0 0-2-16,-4 0 1 15,0 0 1-15,0 0 4 16,0 0 1-16,0 0 5 0,0 0 6 15,0 0 9-15,0 0-13 16,0-4-7-16,0 4-7 16,0-4-1-16,0 0 7 15,0-1-7-15,0 2 6 16,0-1-11-16,0-1 2 16,0-2-6-16,0 2 3 0,0 1 1 15,0 1 5-15,0-2-8 16,0 0 1-16,-8 5 10 15,-2 0-1-15,10 0-6 0,-8 0 7 16,8 0 4-16,0 0 0 16,0 0 11-16,0 0-10 15,0 0-1-15,0 0 0 16,0 0 3-16,0-2 3 0,0-11-4 16,22-12-3-1,18-11-3-15,28-21 0 0,30-21-8 16,28-15 6-1,20-12-20-15,9-11-44 0,8 0-68 16,-8 5-61-16,-10 13-30 16,-14 18-27-16,-23 10-55 0</inkml:trace>
  <inkml:trace contextRef="#ctx0" brushRef="#br0" timeOffset="128905.73">13833 15223 616 0,'-27'-20'480'0,"-3"7"-167"16,-1 5-154-16,-1 8-86 15,-5 34-33-15,4 26-23 16,5 55-7-16,12 52-5 0,16 44-5 16,19 22 3-16,30-2-3 15,21-15 0-15,20-24-2 16,6-37 1-16,10-35 2 0,-6-25-12 15,-1-30-9 1,-10-29-78-16,-7-23-92 0,-14-26-85 16,-19-36-19-16,-20-31-49 15</inkml:trace>
  <inkml:trace contextRef="#ctx0" brushRef="#br0" timeOffset="129121.81">13806 15468 422 0,'-57'-29'353'0,"13"10"-131"16,6 7-100-16,10-2-59 0,12 7-24 16,3-1-16-16,13-9-14 15,16-3-4-15,21-8 3 16,19-14-8-16,23 2 3 16,5-5-10-16,2 8-21 15,4 5-57-15,-10 7-61 16,-7 8-30-16,-8 5-4 0,-11 10-102 15</inkml:trace>
  <inkml:trace contextRef="#ctx0" brushRef="#br0" timeOffset="129357.04">13651 16116 587 0,'-57'68'344'0,"13"-15"-151"16,12-17-101-1,10-11-49-15,22-8-23 0,8-17-3 16,26-17 1-16,31-20-8 16,28-15-4-16,20-10-3 15,9-2 1-15,2-1 2 0,-17 11-6 16,-7 9-5-16,-19 9-10 16,-15 8-68-16,-12 7-55 15,-12 6-31-15,-10 5-12 0,-8 10-68 16,-12 0 2-16</inkml:trace>
  <inkml:trace contextRef="#ctx0" brushRef="#br0" timeOffset="129754.68">14768 14959 386 0,'-16'-28'391'0,"0"6"-155"15,0 14-119-15,16 26-61 16,0 25-18-16,8 39 11 0,16 36 64 15,17 38 1-15,16 27-7 16,11 12-29-16,14 0-21 16,8-11-27-16,6-22-21 0,-2-19 3 15,89 61-3 1,-94-144 0-16,0-27-9 16,-1-24 1-16,2-26-12 0,0-20-30 15,-12-21-56-15,-14-10-67 16,-11-5-98-16,-15-1-37 15,-24-2-48-15</inkml:trace>
  <inkml:trace contextRef="#ctx0" brushRef="#br0" timeOffset="129950.62">14915 15346 798 0,'-43'-12'369'16,"12"-8"-187"-16,11-10-132 16,20-6-32-16,20-13-13 15,20-13 3-15,22-6-13 16,14-1-82-16,9 3-104 0,6 6-67 16,-9 10-53-16</inkml:trace>
  <inkml:trace contextRef="#ctx0" brushRef="#br0" timeOffset="130142.41">15239 15748 699 0,'-30'74'294'16,"12"-20"-131"-16,4-18-81 0,14-15-42 15,0-21-13-15,22-25 0 16,13-33-12-16,22-23 1 15,16-11-8-15,9-3-16 0,3 2-132 16,-4 7-147-16,-7 1-98 16</inkml:trace>
  <inkml:trace contextRef="#ctx0" brushRef="#br0" timeOffset="130395.31">16214 14556 951 0,'-30'-12'535'0,"2"0"-257"16,8 4-151-16,4 8-75 15,9 20-25 1,230 326 36 0,-126-217-56-1,333 368-216 16,-340-415-144-31,-17-21-66 0,-16-31-43 16</inkml:trace>
  <inkml:trace contextRef="#ctx0" brushRef="#br0" timeOffset="130603.68">16360 14397 820 0,'-49'-23'538'15,"9"5"-247"-15,7 6-149 16,13 0-70-16,8 0-22 16,12 0-29-16,17-14-3 0,23-5-11 15,20-14-6 1,21 1-7-16,5-2-8 0,-4 10-91 16,-6 7-101-16,-7 9-73 15,-12 13-28-15,-5 7-6 16,-15 0-22-16</inkml:trace>
  <inkml:trace contextRef="#ctx0" brushRef="#br0" timeOffset="130802.72">16559 15114 607 0,'-30'57'272'0,"13"-16"-94"15,3-13-82-15,14-17-37 16,8-11-25-16,15-23-13 15,26-27-8-15,26-19-1 0,13-16-11 16,10-5-1-16,-4 9-7 16,-9 12-85-16,-14 11-79 15,-9 14-52-15,-17 15-74 16</inkml:trace>
  <inkml:trace contextRef="#ctx0" brushRef="#br0" timeOffset="131013.1">16953 15850 431 0,'-11'50'426'0,"2"-17"-123"16,9-19-139-16,0-14-83 0,12-28-37 16,16-29-9-16,22-28 0 15,14-15-8-15,17-7-20 0,9 2 1 16,-5 15-12-16,-9 12-28 15,-11 21-143-15,-11 16-68 16,-10 17-33-16,-8 20-45 16</inkml:trace>
  <inkml:trace contextRef="#ctx0" brushRef="#br0" timeOffset="131734.9">14861 18855 916 0,'-88'78'648'0,"18"-22"-281"15,25-24-251-15,33-23-116 16,37-25 0-16,40-37 0 16,36-41 0-16,33-40 0 15,33-34 0-15,40-35 0 0,44-22 0 16,42-10 0-16,24-9 0 15,11-17 0-15,376-309 0 16,-342 270 0 0,607-543 0-1,-722 585 0-15,115-269 0 16,-249 246 0 0,-43-9 0-16,-50 9 0 15,-53 6 0-15,-52-3 0 0,-60 5 0 16,-75-1 0-16,-63 11 0 15,-56 14 0-15,-62 32 0 16,-75 56 0-16,-35 80 0 0,-49 96 0 16,-53 91 0-16,-12 86 0 15,-2 78 0-15,5 107 0 16,39 88 0-16,67 79 0 16,85 79 0-16,89 37 0 15,96 45 0-15,91 6 0 16,86-44 0-16,85-60 0 0,90-77 0 15,92-100 0-15,76-258 0 16,54-172 0-16,61 0 0 16,55 0 0-16,39 0 0 0,24 0 0 15,28 0 0-15,14-191 0 16,-21-139 0-16,-37-12 0 16,-51 9 0-16,-70 18 0 0,-71 30-126 15,-72 33-369-15,-64 24-15 16,-69 33 56-16</inkml:trace>
  <inkml:trace contextRef="#ctx0" brushRef="#br0" timeOffset="135627.65">23113 5287 85 0,'0'12'255'0,"0"-12"-77"16,0 9-38-16,0-9-32 16,0 0 109-16,0 0-68 15,0 0 33-15,0 0-8 16,0 0-14-16,0-16-51 15,8-8-36-15,9-10-18 0,6-10-19 16,2-18-15 0,3-11 3-16,-2-8-4 0,-3-10 7 15,-3-1 3-15,-3-6-26 16,-9-4-4-16,-8-4 0 16,-16 3 0-16,-5-1 0 15,-7 2 0-15,-9 4 0 0,-2 8 0 16,1 9 0-16,2 12 0 15,2 17 0-15,9 7 0 16,7 11 0-16,1 10 0 16,4 4 0-16,4 8 0 0,3 4 0 15,6 3 0-15,-8 5 0 16,8 9 0 31,0-9-300-32,0 13-111-15,-11-1-28 16</inkml:trace>
  <inkml:trace contextRef="#ctx0" brushRef="#br0" timeOffset="136595.4">22409 2622 66 0,'-6'-12'198'15,"6"-1"15"-15,-14 0-52 0,14 1-38 16,-6 5-15-16,-2-2-9 15,8 9 4-15,-8 0-11 16,8 0-21-16,0 0-26 16,0 0-21-16,-9 0-12 15,9 0-10-15,0 0-5 16,0 11 0-16,0 6 2 16,0 37 5-16,3-22-3 15,11 1 0 1,5 0-1-16,5-2 5 15,9-2-4-15,4-8 7 0,6-4-6 16,8-6-2-16,-4-11 10 16,2 0-6-16,1-9 0 15,-7-5 2-15,-6-12-4 16,-9-3 2-16,-2-2 8 16,-10-7 0-16,-13-1 8 15,-3-3-4-15,-11 2 9 0,-10 2 0 16,-4-3-9-16,-2 4 2 15,-8 5-12-15,4 4-1 16,-6 7 4 0,6 5-3-16,-3 4-11 0,-2 4 1 15,-1 8 7-15,1 0-10 16,-2 13 4-16,13 3-4 16,-1 0 8-16,4-1 1 15,7 2-4-15,4-2-1 16,11 3-2-16,-8-2 9 15,8 0 0-15,0-4-6 0,0 5-5 16,0-4 2-16,0 2-4 16,0 2-4-16,8-5-30 15,-2 0-35-15,3 1-12 16,-1 0-6-16,0-6-5 16,5 1-41-16,3 5-51 15,-2 0-101-15</inkml:trace>
  <inkml:trace contextRef="#ctx0" brushRef="#br0" timeOffset="137409.44">23540 6858 133 0,'-9'-8'294'16,"1"4"-57"-16,0 4-33 15,0 0-65-15,8 0-41 16,0 0-30-16,0 0-31 16,0 0-12-16,0 28 18 0,8 22 79 15,8 23 45-15,4 27-8 16,5 36-15-16,1 22-46 15,-1 13-33-15,0 1-51 16,-4-8-14-16,-4-14 0 0,-9-17 0 16,-5-18 0-16,-3-18 0 15,0-20 0-15,0-11 0 16,0-18 0-16,0-8 0 0,-11-10 0 16,11-10 0-16,0-3 0 15,-9-10 0-15,9-7-143 47,0-7-282-47,0-5-36 16,0-2 3-16</inkml:trace>
  <inkml:trace contextRef="#ctx0" brushRef="#br0" timeOffset="137842.15">23833 8796 369 0,'-26'-12'267'15,"6"-5"-80"-15,-1 5-90 16,1 0-37-16,0 5-4 16,3-2 21-16,6 9-2 15,-3 0-11-15,0 0-15 0,-4 0-1 16,2 21 13-16,-4 3-1 15,-4 9 7-15,3 7 7 16,-2 8 26-16,6 7-2 0,5 1-16 16,12 4-19-16,0-3-21 15,0-7-7-15,9-5-19 16,8-5-16-16,6-7 0 16,5-14 0-16,3-6 0 0,12-13 0 15,4-13 0-15,7-6 0 16,0-9 0-16,-7-10 0 15,-6-2 0-15,-8-6 0 0,-13-2 0 16,-16 4 0-16,-4-2 0 16,-24 11 0-16,-6-3 0 15,-1 5 0-15,-6 9 0 0,6 4 0 16,-3 4 0-16,3 0 0 16,1 4 0-16,1-1-304 15,1 0-284-15,-10 1 17 0</inkml:trace>
  <inkml:trace contextRef="#ctx0" brushRef="#br0" timeOffset="139072.64">23113 3850 73 0,'0'11'165'0,"0"-11"29"16,0 0-52-16,0 0-36 0,0 0-17 15,0 0 6-15,0 0 25 16,0 0 19-16,0-11-18 15,0-13-43-15,-17-9-18 16,2-7 14-16,-10-13 6 0,2 0-29 16,-11-5-16-16,3-2-12 15,-3 3-1-15,1 1-18 16,2-1 1-16,-3 2-5 16,6 12-4-16,-1 1 11 15,4 9-4-15,8 6 1 16,-1 3-3-16,1 3 0 15,1 9-1-15,5 0 3 16,11 3-3-16,0 6-2 0,0-2-6 16,0 5 6-16,0 0-6 15,0 0-4 1,0 0 8-16,0 0 3 16,0 0-6-16,0 0-5 15,0 0 9-15,0 0 2 16,0 0-7-16,0 0-3 15,0 0-4-15,0 0-26 16,0 0 2-16,0 0 0 0,0 0 9 16,0 0 3-16,0 0 13 15,0 0-7-15,0 0 13 16,0 0 3-16,0 0 6 16,0 0-3-16,0 0-2 15,0 0 9-15,0 0-3 16,0 0-4-16,0 0 7 31,0 0-11-31,0 0 10 16,0-4-10-16,0-4 11 15,0 4-4-15,0 0-5 16,0 0 7-16,0 4-2 16,0-5-5-16,0 1 2 15,0 0 0-15,0 2 4 0,0-4 0 16,0-1-2-16,0 2 3 15,0-4-5-15,0 6 1 16,0-1 2-16,0-1 0 16,0 2-7-16,0 3 1 15,0 0-56-15,0 0-70 16,0 0-55-16,0 12-2 16,0 5-117-16</inkml:trace>
  <inkml:trace contextRef="#ctx0" brushRef="#br0" timeOffset="141882.16">7926 6594 8 0,'-8'12'24'0,"8"0"41"16,-8 0 161-16,8-3-69 16,0-2-57-16,0-7-32 15,0 9-25-15,0-9 2 16,-9 0 3-16,1 0 5 15,8 9-2-15,-12-9 6 0,0 11 16 16,-9-2 19-16,-6 3 10 16,-6 0 30-16,-12 0 2 15,-9 0-37-15,-2 0 8 16,-10 2-26-16,-2-14 5 0,-8 0-7 16,-6 0 43-16,-3-14-113 15,-5-6-7-15,-4-4 0 16,1-12 0-16,-5-13 0 15,1-8 0-15,4-12 0 16,3-9 0-16,5-8 0 16,5-11 0-16,2-10 0 15,8-10 0-15,11-6 0 16,4 1 0-16,12 0 0 16,7 4 0-16,7 9 0 15,17-2 0-15,12 2 0 16,19-10 0-16,25-11 0 0,22-17 0 15,20-8 0-15,15-2 0 16,16-12 0-16,14-4 0 16,10-10 0-1,11 7 0-15,6 17 0 0,9 12 0 16,6 19 0-16,2 9 0 16,-4 17 0-16,-16 12 0 15,-14 13 0-15,-19 11 0 16,-21 14 0-16,-19 11 0 15,-17 8 0-15,-13 9 0 16,-11 3 0-16,-9 6 0 0,-4 1 0 16,-2 3 0-16,-1-1 0 15,22-17 0 1,-18 13 0-16,-1 1 0 16,1-2 0-16,-1 1 0 15,-3 4 0-15,-4 3 0 16,-2-4 0-16,1 2 0 15,6-3 0-15,-4-1 0 0,3-2 0 0,1 6 0 32,-3-3 0-32,-2 7 0 15,-4 0 0-15,-6 7 0 0,-3 0 0 16,-3-5 0-16,-2-1 0 16,2 6 0-16</inkml:trace>
  <inkml:trace contextRef="#ctx0" brushRef="#br0" timeOffset="142196.72">9063 2434 2047 0,'3'-5'0'15,"2"2"0"-15,-2-2 0 16,3 5 0-1,-3 0 0 1,2 0 0-16</inkml:trace>
  <inkml:trace contextRef="#ctx0" brushRef="#br0" timeOffset="142848.89">9088 2417 2047 0,'0'-4'0'0,"0"0"0"15,0-4 0-15,0-4 0 16,0-9 0-16,-14-7 0 16,-2-13 0-16,-8-16 0 15,-9-7 0-15,-16-14 0 16,-16-4 0-16,-16-7 0 16,-21-8 0-16,-23-6 0 15,-13 6 0-15,-12 4 0 16,-13 11 0-16,1 17 0 0,4 15 0 15,7 15 0-15,10 10 0 16,6 16 0-16,14 9 0 16,4 16 0-16,2 6 0 15,13-3 0 1,17 5 0-16,12-2 0 16,16-6 0-16,12 0 0 15,13-8 0-15,7 1 0 16,6-9 0-16,2 12 0 15,2-5 0-15,-2 2 0 16,-5 3 0-16,-1 0 0 16,-2 0 0-16,2 0 0 15,-6 0 0-15,-4 1 0 16,1 0 0-16,-4-1 0 16,-4 4 0-16,-7-1 0 15,-5 6 0-15,-1 3 0 16,0-3 0-1,1 2 0-15,4 0 0 0,3-4 0 16,8-3 0 0,9-4 0-16,2-2 0 15,12-10 0-15,-3 6 0 16,4-6 0-16</inkml:trace>
  <inkml:trace contextRef="#ctx0" brushRef="#br0" timeOffset="142981.34">5798 1757 2047 0,'3'0'-344'16,"-3"0"-302"-16</inkml:trace>
  <inkml:trace contextRef="#ctx0" brushRef="#br0" timeOffset="143250.07">4172 2478 374 0,'-120'50'269'15,"6"-13"-84"-15,16-13-49 16,22-8 14-16,18-8-25 16,21-8-40-16,23-8-40 15,28-16-23-15,43-22-10 16,33-19-1-16,20-4-11 16,8 0 1-16,-1 8-3 15,-11 16-1-15,-17 11-72 16,-20 20-139-1,-20 14-45-15,-33 0-130 16</inkml:trace>
  <inkml:trace contextRef="#ctx0" brushRef="#br0" timeOffset="143599.79">3771 2532 365 0,'-53'21'200'0,"13"-7"-72"16,8 8-60-16,2 2-24 15,12 9-20-15,1 3-10 16,4 4-1-16,13 2-7 16,5-2-4-16,6-3 2 15,10-9-1-15,7-4 4 16,17-7-3 0,19-17 3-16,25 0-5 15,18-7-3-15,-1 1-2 16,-9 6 5-16,-15 17-6 15,-25 11 6-15,-26 14-2 16,-23 10 3-16,-24 4-1 16,-15 2 3-16,-12-4 4 15,4-6-6 1,-18 13 8 0,41-45-23-16,3-24-115 15,26-24-6-15,6-25-159 16</inkml:trace>
  <inkml:trace contextRef="#ctx0" brushRef="#br0" timeOffset="143915.42">4294 2739 160 0,'17'-69'266'0,"-4"12"-96"15,-1 11-67-15,-5 14-47 16,6 8-30-16,4 7-10 16,18 13-10-16,18 4 1 15,25 21-1-15,12 0 5 16,2 0-7-1,-2-7 6-15,-13 0-8 16,-12-6 15-16,-12-8 59 16,-13-5 66-16,-6-12 11 15,-11-7-2-15,-10-16-24 16,-10-9-48-16,-3-8-22 16,0-8-26-16,-11-4-15 15,-3 2-7-15,6 7-10 16,8 12-3-16,-6 6-4 15,6 14-29-15,0 8-136 16,0 15-89 0,11 5-17-16,9 25-99 15</inkml:trace>
  <inkml:trace contextRef="#ctx0" brushRef="#br0" timeOffset="147293.6">8312 8693 304 0,'-21'-2'304'0,"1"2"-60"16,4 0-70-16,-1 0-52 0,2 0-15 15,1 0 0-15,6 0-14 16,8 0-31-16,-8 0-22 16,8 0-17-16,0 0 5 0,-8 0 4 15,-1 0 17-15,-1 0-1 16,-7 15-2-16,-13 6 2 16,-10 3-13-16,-12 9-3 15,-9 4 9-15,-17 4 8 0,-6-1-4 16,-14 6-31-1,-3-11-14-15,-5-1 0 0,0-6 0 16,6-12 0-16,1-16 0 16,6 0 0-16,4-5 0 15,65-11-88-15</inkml:trace>
  <inkml:trace contextRef="#ctx0" brushRef="#br0" timeOffset="147941.76">6103 8099 1985 0,'-41'0'62'0,"0"0"-62"16,-4 0 0-16,-7 22 0 15,-9 6 0-15,-9 8 0 16,-7 5 0-16,1 1 0 16,-2-2 0-16,2 6 0 15,-3-7 0-15,6 2 0 16,0-1 0-16,4-3 0 16,4 0 0-16,4-1 0 15,1 2 0-15,-2-2 0 16,6-1 0-1,-1-5 0-15,4-2 0 0,1-3 0 16,7-5 0-16,9-4 0 16,4-4 0-16,7-3 0 15,-3-1 0 1,16-8 0-16,3 0 0 16,9 8 0-1,0-1 0 1,9 18-62 15,6-13-38-15,2 1 23-16,-1-1 27 15,-5 1 25-15,3 4 3 16,-6-6 6-16,-6 1-8 16,3 4 8-16,-5 1 4 15,0 3 4-15,0-4-1 16,0 0 6-16,0 1 4 15,0-1-4-15,0-3-18 16,0-1-25-16,0-12 23 16,0 0 14-1,0 7-16-15,0-7-78 16,-12 0-85-16,-8 0-45 16,-10 0-85-16</inkml:trace>
  <inkml:trace contextRef="#ctx0" brushRef="#br0" timeOffset="148923.76">2773 10144 538 0,'-93'52'175'16,"20"-15"-65"-16,16-9-33 15,20-12-37-15,17-16-18 16,20 0-7-16,11-28-2 16,26-29-2-16,23-24-7 15,19-21 6-15,9-21 3 16,13-2 0-1,13-6-7-15,8 4 2 16,12 5-5-16,13 10 2 16,0 5-3-16,-6 13 0 15,-7 9-2-15,-7 12 8 16,-14 12-11-16,-11 12 10 16,-15 13-6-16,-5 3-1 15,-3 8-3-15,-3 5-1 16,2-4 6-16,-1-1 0 15,-1 0 1-15,2-3 5 16,-1-5-2-16,4-3 13 16,1 2-2-1,-6 7-12-15,-2 3 6 0,2 4-5 16,1-1-10-16,1 0 6 16,-9 7 1-16,-7 0-2 15,-14 3 7-15,-3 6-2 16,-10 5 3-16,-5 0-4 15,-3 0 5-15,-3 0-5 16,1 0-4-16,-4 0 4 16,-2 0-5-16,6 0 7 15,4 0-6-15,2 16 2 16,3 5 2-16,6 3-4 16,0 4 6-16,6 5-2 15,3 0 1-15,3 3-3 16,0 0 1-16,5 1-3 15,-3-3 2-15,-2-2 7 16,0 0 0-16,2-3-2 16,-5 4 3-16,-5-2 16 15,2 2 2-15,-3 0 2 0,1-4-7 16,-3-1 10 0,-3-8 12-16,-6-4-11 15,1-4-5-15,2-12-7 16,10-8 6-16,12-8 9 0,13-17 21 15,15-15 30-15,20-18 11 16,21-9-25-16,21-21-13 16,10-4-34-16,9-15-28 15,1 2 0-15,-7 1 0 16,-24 12 0-16,-17 15 0 0,-23 15 0 16,-22 17 0-16,-17 12 0 15,-17 13 0-15,-15 8 0 16,-4 4 0-16,-9 4 0 15,-5 12 0-15,-17 19-27 32,-20 21-317-32,-27 22-135 15,-39 23-92-15</inkml:trace>
  <inkml:trace contextRef="#ctx0" brushRef="#br0" timeOffset="149114.4">3121 9411 113 0,'-29'-12'147'16,"29"-10"-83"-16,21-2-170 15</inkml:trace>
  <inkml:trace contextRef="#ctx0" brushRef="#br0" timeOffset="150663.62">24449 8862 1074 0,'-16'-13'629'0,"-1"0"-285"15,6 1-344-15,11 0 0 16,-9 0 0-16,9 0 0 0,0-4 0 15,12-1 0-15,7 0 0 16,11 2 0-16,6-2 0 16,1 2 0-16,-1 3-439 15</inkml:trace>
  <inkml:trace contextRef="#ctx0" brushRef="#br0" timeOffset="150850.28">24331 9489 518 0,'0'7'308'15,"0"-7"-121"-15,0-7-96 16,9-7-44-16,2-5-21 0,6-2-16 16,-1-3-25-16,2 2-58 15,-4 7-76-15,3-6-91 16,-6 5-92-16</inkml:trace>
  <inkml:trace contextRef="#ctx0" brushRef="#br0" timeOffset="151008.72">23921 10098 586 0,'-36'59'464'0,"7"-20"-186"15,7-5-137-15,13-11-52 0,-5-10-7 16,6-4-35-16,8-9-58 15,0-5-195-15,-8-16-182 16,8-15-49-16</inkml:trace>
  <inkml:trace contextRef="#ctx0" brushRef="#br0" timeOffset="151143.56">23189 10144 813 0,'-48'32'380'0,"6"-7"-195"15,10-5-103-15,8-8-84 0,9-12-106 16,-1 0-184-16,-1-20-149 16</inkml:trace>
  <inkml:trace contextRef="#ctx0" brushRef="#br0" timeOffset="151294.43">22422 9598 968 0,'-84'-40'720'0,"5"2"-361"15,19 10-359 1,13-1 0-16,13 5 0 0,9-4 0 16,19-13-32-16,6-16-424 15,19-17-62-15,5-18 20 0</inkml:trace>
  <inkml:trace contextRef="#ctx0" brushRef="#br0" timeOffset="151718.04">22403 1071 498 0,'-54'0'373'0,"1"0"-168"15,5 0-104-15,7 0-54 16,8 0-27-16,14 0-35 16,2 0-115-16,17 15-53 15,0 6-34-15,0 3-109 0</inkml:trace>
  <inkml:trace contextRef="#ctx0" brushRef="#br0" timeOffset="151835.99">22114 1311 279 0,'-13'0'216'0,"2"12"-109"16,11 7-55-16,-9 21-49 16,9 17-146-16</inkml:trace>
  <inkml:trace contextRef="#ctx0" brushRef="#br0" timeOffset="152561.22">25219 8976 571 0,'0'0'414'16,"0"0"-76"-16,0 0-116 15,0 0-37-15,-8 0 44 0,8 0-141 16</inkml:trace>
  <inkml:trace contextRef="#ctx0" brushRef="#br0" timeOffset="152817.74">25211 8983 2047 0,'0'8'0'16,"5"13"0"-16,3-9 0 0,1 0 0 16,-1 4 0-16,0 5 0 15,-4-2 0-15,5 7 0 0,-1-2 0 16,-2 1 0-16,-1-2 0 16,-2 3 0-16,2-6 0 15,-5 0 0-15,0-3 0 0,0-1 0 16,0-1 0-16,0-2 0 15,0-5 0 1,4-8 0-16,-4-4 0 47,-9-16 0-47,-5-20-462 0,-7-26-248 16</inkml:trace>
  <inkml:trace contextRef="#ctx0" brushRef="#br0" timeOffset="153337.72">24648 4082 16 0,'-9'12'31'0,"3"1"49"15,-7-6 136-15,4 7-38 0,1-14-6 16,0 7-13-1,8-7 0-15,-8 0 6 0,8 0 26 16,0 0 1-16,0 0-25 16,0 0-26-16,-10 0-5 15,10 0-92-15,-6 0-44 0</inkml:trace>
  <inkml:trace contextRef="#ctx0" brushRef="#br0" timeOffset="153445.43">24571 4131 2047 0</inkml:trace>
  <inkml:trace contextRef="#ctx0" brushRef="#br0" timeOffset="153493.29">24571 4131 1941 0,'0'0'-593'16,"6"0"1"-16</inkml:trace>
  <inkml:trace contextRef="#ctx0" brushRef="#br0" timeOffset="-200000.56">13014 1965 167 0,'-30'0'191'16,"-1"13"-86"-16,2-5-35 16,4-1-18-16,6-7-2 15,2 14-6 1,10-14-5-16,7 11-6 0,0 2-9 15,7-2 31-15,14-2 0 16,11-9-1-16,13 0-20 16,8-9-14-16,7-15-7 15,5-16-7-15,-3-9-2 16,-5-13-1-16,-9-12-3 16,-8-6-1-16,-11-9 4 15,-13 4 0-15,-16 11 3 16,-12 8 5-16,-13 13 4 0,-11 18-2 15,-9 13-3 1,-4 22-3-16,-7 41-6 16,-1 28 4-16,4 28 3 15,9 22-5-15,14 12 7 16,19-1 3-16,14-3-2 0,22-14-7 16,15-15 3-16,14-22-4 15,11-19 1-15,8-19-10 16,5-19-74-16,-1-19-99 15,0-31-144-15</inkml:trace>
  <inkml:trace contextRef="#ctx0" brushRef="#br0" timeOffset="-199653.04">13672 1542 435 0,'-33'-73'176'15,"4"15"-56"-15,10 18-41 16,2 11-38-16,9 17-25 0,8 24-3 15,20 25-5-15,20 28 7 16,19 30 0-16,1 14-7 16,-4 0 0-16,-3-11-3 15,-9-12-4-15,-11-20-1 16,-12-22 17-16,-9-24 14 16,-12-20-10-16,-8-29-13 15,-4-27-2-15,4-26-3 16,8-20-1-16,0-6 8 15,0 10 28-15,8 15-3 16,8 27-22-16,9 26-8 16,15 30 5-16,13 38 12 15,4 23-8-15,8 24-7 16,0 14-5-16,0-2-2 16,0-8-95-16,-4-12-110 0,-9-19-120 15</inkml:trace>
  <inkml:trace contextRef="#ctx0" brushRef="#br0" timeOffset="-199069.04">15373 798 489 0,'-17'-46'157'0,"2"11"-81"16,-2 9-33-16,6 2-13 15,-3 1 15-15,6-2-17 16,-3-5-9-16,-6 2 0 16,-4-1 13-16,-3 5-1 15,-11 5 0-15,-5 10-2 0,-10 18-9 16,-3 19-5 0,-7 25 1-16,1 23 5 15,10 30 7-15,18 28 8 16,15 25-10-16,16 12 3 15,28-8-7-15,26-16-4 0,19-29 3 16,15-37-10-16,13-36-6 16,13-45 0-1,13-32-9-15,7-37-28 0,-6-30-8 16,-14-10 18-16,-19-1 9 16,-35 1 3-16,-35 6 10 15,-25 14 6-15,-31 20 10 16,-20 16-2-16,0 25-5 15,-2 23-8-15,7 22 9 16,10 23 0-16,19 22 0 16,17 10-4-16,30 11-1 15,18-3 1-15,20-10 2 16,18-18-6-16,0-19 4 16,-11-17 0-16,-13-28-3 15,-17-20-2-15,-24-14-1 16,-21-11 0-16,-29 0 0 0,-20 5 10 15,-12 2-10-15,-7 7 1 16,3 5-3 0,3 10-48-16,13 8-110 15,13 4-119-15,12 4-125 16</inkml:trace>
  <inkml:trace contextRef="#ctx0" brushRef="#br0" timeOffset="-198487.55">16438 646 434 0,'31'-32'260'0,"-2"0"-106"15,-6 3-31-15,-1 5-30 16,-6 8-26-16,3 16-32 16,6 12 28-16,8 21 23 15,4 15-14-15,3 13-21 16,-4 8-25-16,2 0-6 15,-7-3-3-15,2-9-9 16,-10-14-7-16,-1-5 2 16,-5-14-1-16,-6-12 5 15,-11-12 0-15,0-7-12 16,-17-17 6-16,-16-9-8 0,-7 0 10 16,-3-1-3-1,-2 6-5-15,4 9 4 0,9 10-8 16,4 22 8-1,2 11-1-15,15 9 8 16,14 8-10-16,22 4 14 0,15-5-7 16,19-4 1-16,9-3-1 15,3-12-1-15,8-13 0 16,-3-8-8-16,-2-17-25 16,-9-11-13-16,-12-13 0 15,-5-8 2-15,-11-4 20 16,-9-4 10-16,-11-4 7 15,-14 1-1-15,-3 6 15 16,-11 10 13-16,-11 11-2 16,-1 10-5-16,-3 12-5 15,4 11-4-15,-3 25-2 16,8 12 1-16,5 12-5 16,12 5 19-16,12 4 3 15,5-2-8-15,8 1-6 16,7-9-2-16,1-3-59 0,3-5-137 15,-4-7-139-15,-4-17-102 16</inkml:trace>
  <inkml:trace contextRef="#ctx0" brushRef="#br0" timeOffset="-198138.87">17600 675 444 0,'-22'-61'282'0,"5"12"-73"16,5 13-72-16,4 10-80 15,8 26-31-15,0 17-5 16,11 21 2-16,11 15-11 16,4 7 0-16,-3 5-4 15,2-3-4-15,-10-14 1 0,-4-11 6 16,-2-8 8 0,-9-13 63-16,0-16 11 15,0-14-37-15,0-22-27 0,0-13-2 16,0-16-12-1,8 1-2-15,5 8 30 16,7 6-2-16,9 14-15 16,15 7 9-16,13 13-12 0,3 6-9 15,-3 8-13-15,2 2 4 16,-12 7-5-16,-6 10-29 16,-8 7-51-16,-8 9-89 15,-10 6-164-15,-15 7-149 16</inkml:trace>
  <inkml:trace contextRef="#ctx0" brushRef="#br0" timeOffset="-197888.45">18918 900 686 0,'-23'0'247'0,"-23"0"-126"15,-32 28-50-15,-44 25-10 16,-48 32 10-16,-41 45 34 0,-41 37-27 16,-68 40-26-16,-107 33-31 15,-68 21 1-15,-77 20-12 16,-51 41-8 0,-2 20-3-16,-12 3 8 0,-4-10-18 15,31-26-72-15,41-24-143 16,33-29-130-16</inkml:trace>
  <inkml:trace contextRef="#ctx0" brushRef="#br0" timeOffset="-180035.28">9907 6378 486 0,'-27'-17'143'0,"-3"2"-66"0,6 2-37 15,4 5-18-15,4 1-11 16,7 7-8-16,9 0-7 16,0 0-17-16,0 12-79 15,0 7-187-15</inkml:trace>
  <inkml:trace contextRef="#ctx0" brushRef="#br0" timeOffset="-179879.03">10196 7604 362 0,'0'25'147'0,"0"-13"-75"16,0-1-45-16,0-3-47 15,0-8-95-15</inkml:trace>
  <inkml:trace contextRef="#ctx0" brushRef="#br0" timeOffset="-179712.3">10337 8454 311 0,'0'45'196'15,"0"-13"-100"-15,0-7-53 16,0-8-17-16,0-6-17 16,0 1-55-16,0-12-107 15</inkml:trace>
  <inkml:trace contextRef="#ctx0" brushRef="#br0" timeOffset="-179539.07">10864 10738 478 0,'17'62'199'16,"-4"-18"-81"-16,-4-17-65 16,-1-4-24-16,-5-16-75 15,-3-12-140-15</inkml:trace>
  <inkml:trace contextRef="#ctx0" brushRef="#br0" timeOffset="-179346.42">11019 11235 770 0,'0'19'309'15,"0"-5"-153"-15,0-6-80 16,0-8-27-16,0 0 6 15,0 0-16-15,0 0-25 0,0 0-39 16,0 0-105-16,0-8-131 16,0-9-170-16</inkml:trace>
  <inkml:trace contextRef="#ctx0" brushRef="#br0" timeOffset="-179164.61">10029 8185 675 0,'-73'-68'103'0,"8"10"-124"16,8 10-72-1,7 4-130-15</inkml:trace>
  <inkml:trace contextRef="#ctx0" brushRef="#br0" timeOffset="-178998.09">9656 6508 212 0,'-49'-7'111'0,"3"-3"-228"0</inkml:trace>
  <inkml:trace contextRef="#ctx0" brushRef="#br0" timeOffset="-170832.09">8876 5772 6 0,'-82'-41'1'15,"9"-3"-1"-15,8-2 0 16,9-2 5-16,2-1 2 16,11 4 0-16,1-1 5 15,10 7 14-15,8 1 25 0,8 2 37 16,3 4 31-16,-4-1-23 16,3 1-45-16,-7 0-23 15,-4-5-12-15,0 0 5 16,-2 0 0-16,-6 0 13 0,4 0 28 15,5 4-16-15,-1 5 9 16,8 8 15-16,3 4 22 16,2-1 34-16,-5 5 10 15,4 5 14-15,1 2-16 16,1 5-22-16,-2 0-31 16,0 0-30-16,-1 17-36 15,-16 19 3-15,-11 30 17 0,-2 24 26 16,1 26-3-16,19 11-17 15,14 1-15-15,22-12-10 16,23-13-2-16,32-18 3 16,39-29-1-16,26-26-2 15,26-30-5-15,8-37-6 16,-6-25-3-16,-11-15 0 16,-15 1 0-16,-21 2 0 15,-18 10 0-15,-18 10 0 16,-21 8 0-16,-12 10 0 0,-13 7 0 15,-13 8 0-15,-1 7 0 16,-10 5-198-16,-8 1-225 16,-12 8-19-16,-16 0-35 0</inkml:trace>
  <inkml:trace contextRef="#ctx0" brushRef="#br0" timeOffset="-170516.08">9058 5231 464 0,'-27'-30'245'0,"-3"3"-53"0,10-3-41 16,5 11-55-1,15-2-41-15,15-7-20 0,27-1-9 16,18 1 2-16,21 2 7 16,20 14 7-16,16 12-10 15,10 12-16-15,-1 17-3 16,-17 8-5-16,-19 4-2 0,-25 8 3 16,-33 3-2-1,-24 10 1-15,-27 3-3 16,-27 4 6-16,-11-4 8 0,-8-12 43 15,5-12 55-15,8-21 57 16,3-20 1-16,4-23-159 16,3-23-16-16,11-15 0 15,5-11 0-15,10-15 0 16,5-3 0-16,11 2 0 16,-8 1 0-16,8 10 0 0,0 15 0 15,0 15-55-15,8 14-419 16,8 12-63-16</inkml:trace>
  <inkml:trace contextRef="#ctx0" brushRef="#br0" timeOffset="-169344.83">23921 5451 1186 0,'-44'-33'573'0,"6"4"-414"16,16 5-531-16,4 8-87 16,18-1 63-16</inkml:trace>
  <inkml:trace contextRef="#ctx0" brushRef="#br0" timeOffset="-169145.71">24185 7371 504 0,'0'94'353'0,"0"-18"-167"16,0-9-100-16,0-6-40 16,3-1-33-16,5-3-33 15,5-3-134-15,-1-9-89 0,1-9-125 16</inkml:trace>
  <inkml:trace contextRef="#ctx0" brushRef="#br0" timeOffset="-168948.8">23856 5793 1242 0,'-73'-136'311'0,"12"23"-168"16,17 22-185-16,7 27-135 16,12 15-45-16,5 17-57 15,4 16-44-15,4 16-1 0</inkml:trace>
  <inkml:trace contextRef="#ctx0" brushRef="#br0" timeOffset="-168780.6">24212 8218 791 0,'9'90'496'16,"-1"-25"-234"-16,1-20-198 16,0-12-190-16,-1-17-55 0,0-25-104 15,-8-26-127 1</inkml:trace>
  <inkml:trace contextRef="#ctx0" brushRef="#br0" timeOffset="-168630.13">24201 7143 1159 0,'-36'0'427'0,"7"9"-309"15,15 7-332-15,14 5-51 16,-9 2 30-16,-4 2-3 0,-8-1-99 15</inkml:trace>
  <inkml:trace contextRef="#ctx0" brushRef="#br0" timeOffset="-167950.02">13626 6081 802 0,'-40'12'222'15,"-4"36"-117"-15,-5 39-39 16,0 22-6-16,5 10-8 0,6-5-12 16,14-12-12-16,12-14-17 15,15-19 1-15,27-20-11 16,19-28 5-16,36-29-4 0,37-28-4 15,21-33-20 1,-3-30-61-16,-13-27-2 16,-31-24 21-16,-34-17 34 0,-42 8 31 15,-44 24 43-15,-40 38 22 16,-35 49 3-16,-14 48-1 16,-1 53 15-16,10 36 1 15,13 21-12-15,19 4-26 0,23-4-21 16,20-8-9-16,29-17-11 15,8-20 1-15,28-21 3 16,34-23-12-16,31-21-7 16,21-21-126-16,11-19-117 0,3-22-64 15,-11-23-37-15</inkml:trace>
  <inkml:trace contextRef="#ctx0" brushRef="#br0" timeOffset="-167700.29">14666 6646 371 0,'8'41'256'15,"-8"16"-81"-15,0 13-67 0,0 15-36 16,-11 9-21-16,11 8-17 15,0 7-17-15,0 1-2 16,3 0-10-16,13 0-7 16,8-3 0-16,9-14-120 15,13-12-120-15,-6-19-492 0</inkml:trace>
  <inkml:trace contextRef="#ctx0" brushRef="#br0" timeOffset="-167554.09">14825 8593 799 0,'-102'105'255'0,"-3"-7"-132"0,6-4-70 15,19-1-35-15,15-12-54 16,25-15-67-16,23-13-83 16,34-25-92-16</inkml:trace>
  <inkml:trace contextRef="#ctx0" brushRef="#br0" timeOffset="-167410.21">14907 10246 1001 0,'-29'155'439'15,"1"-29"-218"-15,7-17-108 0,13-12-58 16,12-11-46-16,21-17-67 16,19-19-142-16,24-22-156 15,22-28-57-15</inkml:trace>
  <inkml:trace contextRef="#ctx0" brushRef="#br0" timeOffset="-167259.06">16331 10131 1144 0,'8'0'903'0,"-16"0"-903"16,-4 0 0-16,16-12 0 31,24-12 0-31,22-17 0 16,10-13-109-16,13-22-609 15</inkml:trace>
  <inkml:trace contextRef="#ctx0" brushRef="#br0" timeOffset="-167114.06">17038 9389 1438 0,'0'62'496'15,"-9"-10"-383"-15,9 3-113 16,0-7 0-16,12-15 0 15,14-17-45-15,13-25-404 0,23-39-94 16</inkml:trace>
  <inkml:trace contextRef="#ctx0" brushRef="#br0" timeOffset="-166962.33">18232 7898 1768 0,'-81'-38'279'0,"3"7"-279"15,17 4 0-15,12 8 0 0,17 2 0 16,12 1 0-16,20-20 0 16,17-30-148-16,23-28-556 15</inkml:trace>
  <inkml:trace contextRef="#ctx0" brushRef="#br0" timeOffset="-166830.28">17403 5736 1231 0,'-131'-102'308'0,"16"16"-147"16,15 20-87-16,27 18-34 16,25 8-38-16,16 7-99 0,19 0-212 15,21-15-149-15</inkml:trace>
  <inkml:trace contextRef="#ctx0" brushRef="#br0" timeOffset="-166686.39">15153 4637 948 0,'-238'109'188'16,"21"13"-99"-16,35 36-45 15,40 42-20-15,55 27-71 16,62 14-143-16,56-9-162 0</inkml:trace>
  <inkml:trace contextRef="#ctx0" brushRef="#br0" timeOffset="-166542.64">15364 8715 1396 0,'-19'102'360'0,"6"-26"-228"16,13-14-263-16,18-18-150 16,16-24-110-16,20-22-110 15</inkml:trace>
  <inkml:trace contextRef="#ctx0" brushRef="#br0" timeOffset="-166384.28">16871 9447 1179 0,'25'106'391'0,"-8"-20"-211"16,-6-12-129-16,1-10-127 15,0-12-120-15,1-10-85 16,-4-13-24-16,-3-10 3 0,-6-19 22 15</inkml:trace>
  <inkml:trace contextRef="#ctx0" brushRef="#br0" timeOffset="-159182">6484 6045 84 0,'-8'-37'209'0,"0"7"-23"16,0 2 15-16,-1 4-10 15,-2 7 5-15,3 1 41 0,8 4 15 16,-10 4-20-16,10 8-52 16,0 13-101-16,22 20-79 15,10 19 0-15,17 22 0 16,16 12 0-16,11 2 0 15,9 2 0-15,10-9 0 0,2-7 0 16,8-9 0-16,1-17 0 16,3-15 0-16,4-16 0 15,5-17 0-15,-4 0 0 0,-16-5 0 16,-16-2 0-16,-17-2 0 16,-22 1 0-16,-10 8 0 0,-8 0 0 15,-9 0 0-15,-8 0 0 16,-8-4 0 31,0-4 0-32,-12-1-110-15,-4-3-361 0,0 0 20 16,-5-4 51-16,1-5-212 16</inkml:trace>
  <inkml:trace contextRef="#ctx0" brushRef="#br0" timeOffset="-158085.11">8461 4822 61 0,'0'-12'248'15,"-7"5"13"-15,-1 3 20 16,0-1 1-16,8 2-22 0,-14 3 36 15,14-4-8-15,-8-1-218 16,8 2-70-16,0-7 0 0,0 3 0 16,8-9 0-16,14-12 0 15,13-18 0-15,6-2 0 16,0-1 0-16,-4 8 0 0,-9 8 0 16,-3 6 0-16,-6 6 0 15,-5 8 0-15,-4 5 0 16,-5 4 0-16,-5 16 0 15,3 14 0 1,11 9 0-16,-3 10 0 16,6 8 0-16,3 4 0 0,0 0 0 15,0-8 0-15,-3-4 0 16,0-3 0-16,-1-8 0 0,-4-5 0 16,-4-8 0-16,0-4 0 15,-8-5 0-15,0-5 0 0,0 2 0 16,0-9-234 15,0 0-210-31,-13 0 50 16,1 0 83-16,1 0 45 15,-2 0 72-15</inkml:trace>
  <inkml:trace contextRef="#ctx0" brushRef="#br0" timeOffset="-157879.6">8726 5067 72 0,'-44'37'488'0,"26"-25"-284"16,7 0-41-16,2-12-41 15,9 0 3-15,0 0-13 0,0 0-17 16,17-3 4-16,8-6 1 16,10-3 5-16,10-5 0 0,8-7-10 15,4-1-27-15,-5 6-32 16,-7 1-12-16,-9 3-10 0,-3 3-8 16,-12 3 1-16,-4 9-13 15,-9 0-29-15,-5 0-61 16,-3 0-102-16,0 0-81 15,0 9-71-15,0 3-46 0</inkml:trace>
  <inkml:trace contextRef="#ctx0" brushRef="#br0" timeOffset="-157252.99">9391 7237 354 0,'-28'-16'269'0,"3"7"-63"16,1 6-29-16,5 3-66 15,-3 7-11-15,3 14 1 16,3 3-18-16,7 9-19 16,9 3-19-16,0 2-22 0,12-2-11 15,8-7-1-15,8-6-5 16,10-7 1-16,-2-16-14 0,1-4-1 15,-6-8-11-15,-1-7-11 16,-5-10 9-16,-10-4 14 0,-7-1 4 16,-8 7 18-16,-8 3 33 15,-7 2 7-15,-7 11 4 16,-3 3-11-16,2 4-23 0,-2 4-14 16,5 0-10-16,3 12-33 15,1 4-89-15,5 8-114 16,2 9-71-16,9 5-23 0,0 5 1 15</inkml:trace>
  <inkml:trace contextRef="#ctx0" brushRef="#br0" timeOffset="-156821.48">9899 8462 254 0,'-33'-16'205'0,"5"4"-18"15,-1 3-30-15,1 9-14 16,5 0-16-16,-2 13 0 0,5 11 29 15,8 13 12-15,3 3-38 16,9 1-46-16,0 1-19 16,0-6-24-16,13-3-14 0,1-5-8 15,8-9 0-15,3-6-13 16,7-13-2-16,1-8-13 0,-1-8-29 16,-1-13-18-16,-2-4 7 15,-7-8 16-15,-16-3 16 16,-6 0 15-16,-6 0 4 0,-11 6-6 15,1 9 11-15,-5 10-7 16,1 6-26-16,-1 13-33 0,2 20-75 16,-3 18-95-16,3 10-83 15,2 9-41-15</inkml:trace>
  <inkml:trace contextRef="#ctx0" brushRef="#br0" timeOffset="-156354.95">10321 10253 324 0,'-25'-15'296'0,"-2"2"-31"16,2 1-56-16,6 7-64 0,2 5-23 16,1 11 14-16,-2 3 28 15,12 14 22-15,6 10-4 0,0 2-164 16,11 1-18-16,6-1 0 15,7-2 0-15,9-10 0 0,2-8 0 16,6-12 0-16,5-12 0 0,-2-12 0 16,-7-13 0-16,-5-11 0 15,-7-10 0-15,-10-6 0 0,-15-5 0 16,0 4 0-16,-20 8 0 16,-4 8 0-16,-4 8 0 15,-2 12-24-15,-2 18-118 16,-1 3-34-16,1 20-37 0,4 13-46 15,0 6-40-15,2 4-16 0,7 1 16 16</inkml:trace>
  <inkml:trace contextRef="#ctx0" brushRef="#br1" timeOffset="-150014.02">6911 6247 237 0,'-21'-36'182'16,"1"8"-34"-16,4 4-28 15,3 4-27-15,2 7-8 16,2 5-2-16,9-1-9 0,-13 5-22 16,13 4-14-1,-10 0-12-15,10 0-10 0,-9 0-1 16,9 0 6-16,0 0 14 16,-8 0 0-16,8 0 19 15,0 0 24-15,-8 0 23 0,8 0 4 16,0 13-5-16,0-5-19 15,0 5-4-15,0 2 23 16,0 6-14-16,65 129-81 31,49-23-5 1,20-50 0-1,-99-60 0-31,2-5 0 15,61 28 0 1,-61-28 0 0,128 65 0-1,-121-56 0 1,-1-5 0-16,1 1 0 0,-3 0 0 16,-1-6 0-16,-4 1 0 15,1 0 0-15,-6-12 0 16,-1 12 0-16,-6-12 0 0,1 11 0 15,23 0 0 1,-23-11 0-16,-1 0 0 16,1 0 0-16,3 0 0 0,5 0 0 15,2 0 0-15,7 0 0 16,3 0 0-16,3 0 0 16,9 0 0-16,8-5 0 0,4-8 0 15,12-3 0-15,4-5 0 16,8-7 0-16,4-1 0 0,-2 1 0 15,-2-1 0-15,-3 5 0 16,-9 0 0-16,-8 3 0 0,-9 2 0 16,-7 2 0-16,-3 1 0 15,-2-1 0-15,0-2 0 16,10-2 0-16,3-3 0 16,6-5 0-16,8-4 0 0,6 0 0 15,1 2 0-15,3 3 0 16,-1-2 0-16,-3 5 0 0,-3 1 0 15,-4 4 0-15,-10 4 0 16,-8 4 0-16,-3-1 0 0,-2 5 0 16,-12 1 0-16,-2-1 0 15,0 0 0-15,5-5 0 0,2 0 0 16,5 1 0 0,7-4 0-16,5-9 0 0,8-4 0 15,4 1 0-15,4-3 0 16,1 2 0-16,0 1 0 0,-7 2 0 15,-1 7 0-15,-8 2 0 16,-9 5 0-16,-9 3 0 0,-8 2 0 16,-3 2 0-16,0-2 0 15,-1-2 0-15,-3 2 0 16,2-3 0-16,5 3 0 0,2-1 0 16,-2 0 0-16,1-1 0 15,-3 5 0-15,-2-3 0 16,-1 2 0-16,-2-4 0 0,-1 2 0 15,-2 2 0-15,-6 2 0 16,-5-1 0-16,-2 4 0 0,0 0 0 16,-1-5 0-16,1 1 0 15,-2 1 0-15,2-1 0 16,-1-1 0-16,1 1 0 0,-2 4 0 16,2 0 0-16,-1-4 0 15,1-1 0-15,-2-2 0 16,5 2 0-16,2-2 0 0,-7 3 0 15,2-1 0-15,-1 1 0 0,-4 1 0 16,-1-6 0-16,-2 9 0 16,-5 0 0-16,1 0 0 15,-18 0 0 32,-3 0 0-47,-12 12-154 16,-13 1-531-16,-21 2 97 15</inkml:trace>
  <inkml:trace contextRef="#ctx0" brushRef="#br1" timeOffset="-149233.03">8421 4626 23 0,'-13'11'108'0,"13"-4"92"16,-6 2-63-1,-3-2-30-15,0 5-13 0,1 0-17 16,-4 0 6-16,4-3 18 16,0-9 10-16,0 8 5 0,8-8-22 15,0 0-11-15,0 0-7 16,0 0-13-16,0 0-24 0,8-5-20 15,3-7-8-15,19-8-7 16,5-12 3-16,11-9-8 0,1-8-1 16,4 5 0-16,-11 8 10 15,-4 2-13-15,-8 10 8 16,-7 7 0-16,-10 10 15 16,-2 2 4-16,-1 5-1 0,-8 0-7 15,0 0-5-15,13 41 36 16,3-3 51-1,3 9 7-15,6 10-4 0,0 12-36 16,-1 5-63-16,-4 0 0 16,1-1 0-16,0-9 0 0,-1 5 0 15,-1-3 0-15,-2 0 0 16,-5-13 0-16,-1-13 0 0,-2-7 0 16,-1-9 0-16,-3-3 0 15,-5-9 0-15,0-17-171 16,0-11-181-1,-16-3 6-15,-1-6 36 16,-4 0-35-16</inkml:trace>
  <inkml:trace contextRef="#ctx0" brushRef="#br1" timeOffset="-149059.08">8693 5453 321 0,'-29'62'419'0,"21"-40"-287"0,8-6-42 16,8-4 17-16,14-12 49 15,18 0 18-15,17-17-1 16,19-16-42-16,14-12-39 0,7-7-42 16,-4-1-34-16,-11 4-54 15,-14 13-83-15,-11 7-86 16,-15 12-84-16,-10 9-38 0,-16 8-11 16</inkml:trace>
  <inkml:trace contextRef="#ctx0" brushRef="#br1" timeOffset="-148284.56">9360 7408 138 0,'-17'-21'227'0,"5"2"-44"16,3 3-19-16,1 3-19 16,8 4-22-16,-11 1 7 0,11 0 23 15,-8 5-1-15,8-2-13 16,0 5-30-16,0 0-15 0,0 0 0 16,-9 0-2-16,9 0 12 15,-8 0-104-15,8 12 0 16,-13 9 0-16,5 15 0 0,8 10 0 15,0 1 0-15,0 3 0 16,4-6 0-16,8-7 0 0,10-7 0 16,1-11 0-16,5-7 0 15,5-12 0-15,0 0 0 0,-1-12 0 16,1-7 0-16,-6-11 0 16,-2 2 0-16,-8-5 0 15,-5 1 0-15,-4-6 0 16,-8 7 0-16,0 2 0 0,-16 4 0 15,0 6 0-15,-5-4 0 16,-4 8 0-16,1 3 0 0,-1 0 0 16,2 4 0-16,3 4 0 15,-2 4 0-15,8 0 0 0,-3 0-34 16,1 16-260-16,3 12-66 16,2 9-14-16,-3 8 4 0,6 11-241 15</inkml:trace>
  <inkml:trace contextRef="#ctx0" brushRef="#br1" timeOffset="-147702.45">9903 8568 49 0,'-12'-8'156'15,"-5"-4"-7"-15,1 0-18 16,-1-1-22-16,-1 1-13 0,-7 0 11 16,3 5 22-16,-2 2 25 15,0 5-14-15,-3 0 4 0,-3 17-7 16,2 6 4-16,4 15-1 16,4 5-7-16,4 7-17 15,8 2-100-15,8 2-16 16,8-1 0-16,12-8 0 0,0-5 0 15,8-4 0-15,5-7 0 16,2-9 0-16,4-3 0 0,4-17 0 16,2 0 0-16,0-13 0 15,0-11 0-15,-8-5 0 0,-5-11 0 16,-13-4 0-16,-11-10 0 16,-8 2 0-16,-24-3 0 0,-7 4 0 15,-7 5 0-15,-2 6 0 16,-1 7 0-16,6 14 0 15,-4 7 0-15,13 1 0 16,1 11-2-16,5 13-210 0,4 16-77 16,7 13-72-16,9 10-2 15,0 12 6-15</inkml:trace>
  <inkml:trace contextRef="#ctx0" brushRef="#br1" timeOffset="-146987.14">10459 10189 165 0,'-16'-9'246'0,"-4"9"-60"0,-4 0-46 16,0 0-34-16,-6-4-28 0,3 1-3 15,-3 3 8-15,3 0 23 16,-6 0 14-16,5 0 19 15,-1 16 18-15,1 8-6 16,-1 9 14-16,1 8-35 0,3 7-130 16,10 9 0-16,1 0 0 15,14 0 0-15,6 4 0 0,10 0 0 16,11-3 0-16,10 0 0 16,13-11 0-16,7-6 0 0,4-9 0 15,-2-8 0-15,7-11 0 16,-6-13 0-16,2-7 0 0,-5-16 0 15,-9-4 0-15,-7-10 0 16,-13-3 0-16,-7-10 0 16,-18-3 0-16,-3 4 0 0,-20 1 0 15,-8 2 0-15,-6 11 0 16,-1 7 0-16,-3 7 0 0,-2 4 0 16,-4 10 0-16,0 7 0 15,-2 0 0-15,10 12-145 0,-1-5-106 16,9 2-59-16,0 3-6 15,2 0 34-15,10 0 20 0,1 0 50 16</inkml:trace>
  <inkml:trace contextRef="#ctx0" brushRef="#br1" timeOffset="-143992.1">23012 15904 491 0,'-26'-73'469'0,"0"7"-60"16,0 17-126-16,6 12-66 0,-1 9-39 15,6 13-178-15,2 15 0 16,13 23 0-16,0 42 0 15,16 45 0-15,9 49 0 16,3 45 0-16,6 32 0 0,1 20 0 16,1 24 0-16,2 14 0 15,1 3 0-15,-2-8 0 16,-1-15 0-16,-3-27 0 16,1-26 0-16,-7-35 0 0,3-35 0 15,-7-37 0-15,-3-106 0 16,-3-8 0-16,-5 0-57 15,-1 0-702-15,-3 0-470 0</inkml:trace>
  <inkml:trace contextRef="#ctx0" brushRef="#br1" timeOffset="-143572.42">23003 16391 655 0,'-51'-19'481'16,"-3"3"-203"-16,8-1-135 16,13 5-68-16,15 0-23 15,18-5-14-15,18-8-10 0,49-15-14 16,50-21-6-16,58-21 2 16,73-15 0-16,72-13-2 15,62 0-2-15,45 9-2 16,39 3-4-16,37 13-3 0,18 11 5 15,18 5-2-15,18 7 0 16,0 6-3-16,-25-1 6 16,-33 4 2-16,-35 4-4 15,-39-1-1-15,-44 7 1 16,-50 6-8-16,-60 4 7 16,-56 3 6-16,-48 11 1 0,-46 3 24 15,-30 3 74-15,-31 4-16 16,-16 2-89-16,-15 0 0 15,-12 2 0-15,-9 1 0 16</inkml:trace>
  <inkml:trace contextRef="#ctx0" brushRef="#br1" timeOffset="-143392.84">31356 14796 2047 0,'5'0'0'15,"4"16"0"-15,5 25 0 16,12 28 0-16,5 37 0 15,6 56 0-15,8 56 0 16,0 46 0-16,-1 33 0 16,2 21 0-16,3 7 0 0,-2 4 0 15,2-4 0-15,-1-14 0 16,1-26 0-16,-8-29 0 16,-9-37 0-16,-10-39 0 15,-22-42 0-15,-22-39-569 16</inkml:trace>
  <inkml:trace contextRef="#ctx0" brushRef="#br1" timeOffset="-141910.37">24131 15720 264 0,'-15'-20'317'16,"-1"4"-46"-1,3 4-92-15,0 4-73 0,5 8-33 16,8 20 18-16,0 29 97 16,0 40 68-16,8 41 39 15,18 37-288-15,13 29-7 0,15 23 0 16,8 17 0-16,11 17 0 15,4 11 0-15,2 5 0 16,3-4 0-16,0-18 0 0,-6-22 0 16,-3-29 0-1,-7-30 0-15,-8-27 0 0,-10-29 0 16,-8-25 0-16,-11-24 0 16,-9-61-480-16,-9 0-95 15,-11 0 85-15</inkml:trace>
  <inkml:trace contextRef="#ctx0" brushRef="#br1" timeOffset="-141562.05">25233 15831 592 0,'-17'-86'359'0,"6"18"-129"0,-1 13-109 16,12 15-59-16,-9 16-17 16,9 12 31-16,4 24 104 15,13 33 61-15,11 43-100 0,9 52-141 16,7 38 0-16,0 34 0 16,1 20 0-16,3 8 0 15,5 8 0-15,4 9 0 16,5-1 0-16,2-4 0 0,-3-10 0 15,0-15 0 1,-4-21 0-16,-8-13 0 0,-5-31 0 16,-7-27 0-16,-6-30 0 0,-1-31-39 15,-14-74-699 1,-8 0 106-16</inkml:trace>
  <inkml:trace contextRef="#ctx0" brushRef="#br1" timeOffset="-141212.83">26837 15525 669 0,'0'-65'384'0,"-13"16"-68"16,0 17-127-16,3 15-43 15,-3 17 69-15,2 32-87 16,1 39-128-16,10 34 0 0,4 41 0 16,18 38 0-16,9 23 0 15,10 16 0-15,12 11 0 16,7 10 0-16,9 11 0 0,5 9 0 16,7 10 0-16,0-1 0 15,1-10 0-15,-1-13 0 16,1-23 0-16,-5-19 0 15,-9-25 0-15,-3-138 0 16,-17-45 0-16,-11 0 0 0,-17 0-1 16,-20 0-874-16</inkml:trace>
  <inkml:trace contextRef="#ctx0" brushRef="#br1" timeOffset="-140363.11">23089 15004 499 0,'0'-13'296'15,"0"5"-111"-15,0 8-76 0,-8 8-12 16,8 13 57-16,-14 15 12 15,6 21-28-15,0 13-24 16,8 6-40-16,0 7-28 0,0-6-22 16,0-12-10-1,0-12-8-15,0-12 3 0,5-17-3 16,-5-8-1-16,3-16 2 16,2-7-10-16,-2-22-9 15,2-20 6-15,-5-20-1 0,0-8-6 16,0-13 4-16,0 0 7 15,-8 9 4-15,8 11 3 16,-8 17 6-16,8 17-10 0,0 8-5 16,0 16 9-16,11 12 28 15,7 7-9-15,5 17-1 16,1 9 7-16,5 3-10 16,4 9-20-16,5 0 0 15,-7 0 0-15,2 0 0 0,-1-4 0 16,-4-5-74-16,-2-6-172 15,-7-2-114-15,-2-9-35 16,-6-2-21-16</inkml:trace>
  <inkml:trace contextRef="#ctx0" brushRef="#br1" timeOffset="-140201.98">23113 15358 599 0,'-41'0'317'0,"8"0"-109"16,10 0-86-16,6 0-48 15,17 0-26-15,8-12-20 16,19-9-20-16,24-7-7 16,13-4-33-16,1-1-139 15,-5 4-125-15,-6 8-75 0</inkml:trace>
  <inkml:trace contextRef="#ctx0" brushRef="#br1" timeOffset="-139564.72">23771 15248 387 0,'0'-13'348'16,"-8"1"-88"-16,8 5-100 0,0-2-51 16,-8 5-17-16,8 4-17 15,0 0 0-15,8 13 20 16,6 6 33-16,8 11-20 0,7 6-34 15,-1 5-15-15,5 4-30 16,-6-6-8-16,-2 0-16 16,0-11 2-16,-10-9 1 15,-2-6-1-15,-4-1-7 0,-9-20 0 16,-14-13 0 0,-5-15 0-16,-1-10 0 15,-6-10-2-15,6-5-8 16,5-4 1-16,3-4 3 15,12-1 0-15,0 5 6 0,8 8-8 16,6 5 6-16,8 7-6 16,7 12 2-16,7 13 2 15,0 11 4-15,2 9-3 0,-6 21 7 16,-8 8 2-16,-12 11-5 16,-12 5-2-16,-15 8 11 15,-11-1-9-15,-7-2-6 16,-3-5 13-16,-1-5-7 15,6-7 2-15,2-9-3 16,7-8-4-16,16-4-2 0,6-12-2 16,11 0-1-16,17 0 11 15,10-8-7-15,6 0 3 16,2 1-6-16,-1 2 2 0,-3 5 6 16,-4 9-7-16,-11 7 5 15,-10 9-1-15,-17 6 4 16,-11 7 1-16,-11 2-9 15,-5 1 8-15,-6-4-7 0,-3-1-13 16,-1-7-30-16,0-5-68 16,5-3-69-16,8-9-51 15,0-12-50-15,-1 0-43 16,0-7-16-16</inkml:trace>
  <inkml:trace contextRef="#ctx0" brushRef="#br1" timeOffset="-139115.85">25866 14947 341 0,'-16'-4'237'0,"7"0"-58"0,2-1-66 16,7 5-29-16,-8-3 4 15,8-2-13-15,0 1-27 16,0 1-20-16,4-2-11 0,4-3-4 16,0 3-2-16,1 3-2 15,-3-7-2-15,-6 0 3 16,0 2 33-16,0-5 9 15,-11-5-15-15,-1 5 20 16,-5-2 14-16,0 7-11 16,-3 7-14-16,5 7 6 0,-2 19 32 15,1 10 20-15,2 5-11 16,14-1-31-16,0 5-36 16,14-4-26-16,7-8 0 15,6-5 0-15,10-11 0 0,11-6 0 16,6-11-96-1,-5 0-204-15,3-6-161 0,0-7-50 16</inkml:trace>
  <inkml:trace contextRef="#ctx0" brushRef="#br1" timeOffset="-138417.14">28165 15256 540 0,'-12'-21'399'16,"3"5"-137"-16,9 9-137 0,0 7-55 15,0 28 62-15,12 26 74 16,10 31 61-16,9 42-221 16,18 44-46-16,13 35 0 15,14 30 0-15,17 20 0 0,13 13 0 16,3 16 0-16,5 16 0 15,4 12 0-15,-2 0 0 16,-5-6 0-16,-7-19 0 16,-8-15 0-16,-16-24 0 15,-15-172 0-15,-12-77 0 0,-12 0 0 16,-20 0-496-16,-21 0-223 16</inkml:trace>
  <inkml:trace contextRef="#ctx0" brushRef="#br1" timeOffset="-137705.02">27511 14254 449 0,'-13'-15'301'0,"1"0"-100"16,3 2-69-16,1 3-3 16,8 3 3-16,0 7-21 0,0 0-38 15,0 32 35-15,0 24 59 16,8 23 19-16,1 14-128 15,3 4-58-15,5 2 0 0,-1-13 0 16,1-15 0-16,-6-13 0 16,1-14 0-16,-3-10 0 15,-1-10 0-15,-3-8 0 16,-5-23 0 0,0-19 0-1,0-15 0-15,0-23 0 0,-13-17 0 16,-4-14 0-16,2-2 0 15,-2 0 0-15,1 2 0 16,4 19 0-16,4 11 0 16,8 11 0-16,0 10 0 0,3 11 0 15,14 13 0-15,7 12 0 16,17 25 0-16,7 23 0 16,5 20 0-16,-4 18 0 15,-8 12 0-15,-12 3 0 0,-13 5 0 16,-16-4 0-1,-24-1 0-15,-19-8 0 0,-5-7 0 16,-8-8 0-16,-1-14-201 16,3-7-289-16,6-16-30 15</inkml:trace>
  <inkml:trace contextRef="#ctx0" brushRef="#br1" timeOffset="-136654.2">29512 15073 489 0,'0'-33'278'0,"0"5"-98"15,0 3-73-15,0 9-47 16,5 12-14-16,8 15 115 16,10 30 115-16,10 37 52 15,7 48-206-15,17 59-122 0,25 54 0 16,22 47 0-1,31 30 0-15,23 31 0 16,13 26 0-16,4 14 0 0,-5 0 0 16,-6-17 0-16,124 303 0 15,-172-409 0 1,-22-264 0-16,-21 0 0 0,-24 0 0 16,-25 0-359-16,-24 0-436 15</inkml:trace>
  <inkml:trace contextRef="#ctx0" brushRef="#br1" timeOffset="-135187.14">28334 14108 125 0,'0'-8'284'0,"0"1"-67"0,0 2-75 16,0-3-50-16,0 4-18 16,0-1 2-16,0 2-6 15,8-2-8-15,9 5-10 16,4 0-13-16,3 0-12 16,4 8 3-16,4 9-6 0,1 3 3 15,5 13 2-15,2 8 28 16,-4 3 16-16,0 5 7 15,2 0-1-15,-6 1 0 16,-2-6-2-16,-8-4-9 0,-1-7-11 16,-1-5-17-1,-7-3-20-15,-2-4-1 16,1-6-12-16,-4 1-1 0,-3-4-7 16,-2-12 2-16,-3 10 4 15,0-10 0 1,0 0 0-16,0-10-5 15,0-5 0-15,0-18 0 16,0-12 0-16,-8-16 0 16,-3-4 0-16,-3-8 0 15,0-4 0-15,-3 0 0 16,0 3 0-16,0 12 0 16,6 10 0-16,-1 7 0 15,0 9 0-15,12 7 0 16,-8 8 0-16,8 9 0 0,-9 5 0 15,9 24 0 1,0 14 0 0,-8 18 0-16,-3 21 0 15,-6 10 0-15,-8 11 0 16,-3 5 0-16,-3 2 0 0,-7 0 0 16,2-1 0-1,-1-11 0-15,1-8 0 16,7-17 0-16,6-13 0 0,7-10 0 15,2-10 0-15,6-12 0 16,8-3 0-16,13-26-353 31,7-12-174-31,3-7 1 16</inkml:trace>
  <inkml:trace contextRef="#ctx0" brushRef="#br1" timeOffset="-134673.02">29926 13843 336 0,'-20'-24'254'0,"5"4"-93"15,2 0-65-15,13 8-7 16,0 0 32-16,0 3 11 16,-9 6-43-16,9 3-42 15,0 12-19-15,13 12-1 16,16 9-11-16,12 6-1 15,6 7-10-15,12-2 0 16,-2-3-4-16,-1-11-1 16,-8-11 1-16,-2-7 4 15,-15-12-5-15,-2-17 0 0,10-55 9 32,-26 27 4-32,-8 0 37 15,-1 7 36-15,-4 15 26 0,0 7 16 16,0 8-2-16,0 20-31 15,0 28-95-15,-14 34 0 16,-5 35 0-16,-9 26 0 16,-4 20 0-16,-10 3 0 15,2 2 0-15,-4-6 0 16,3-11 0-16,0-22-498 0,1-18-200 16</inkml:trace>
  <inkml:trace contextRef="#ctx0" brushRef="#br1" timeOffset="-133758.02">20831 4799 525 0,'-33'-30'330'0,"5"2"-92"15,4 9-80-15,7 2-56 0,4 5-45 16,13 3-25-16,0 9-14 15,13 0-8-15,20 17-4 16,19 7 10-16,22 8-2 0,14 10 3 16,8 2 6-16,-5 6-8 15,-2-2-11-15,-7-3 6 16,-14-5-3-16,-6-3-6 0,-10-3-6 16,-11-6-11-16,-9-4-44 15,-7-4-146-15,-8-7-69 16,-9-13-5-16,-8 0-60 15</inkml:trace>
  <inkml:trace contextRef="#ctx0" brushRef="#br1" timeOffset="-133590.86">21420 4653 368 0,'-26'-62'344'0,"3"9"-71"16,3 9-108-16,3 11-23 16,1 9 5-16,4 12-27 15,1 7-58-15,11 5-40 0,-14 36-8 16,2 30 4-16,1 27-10 15,-6 25-13-15,4 17-25 0,4 19-116 16,9 6-153-16,0-2-64 16,9-7-43-16</inkml:trace>
  <inkml:trace contextRef="#ctx0" brushRef="#br1" timeOffset="-133211.24">21691 7574 603 0,'-12'-12'319'0,"-1"4"-109"15,7 5-102-15,6-2-44 0,0 0-2 16,0 2-5-16,0 3-24 16,14 0-5-16,12 16-3 15,10 4-8-15,4 5-8 0,5-4-9 16,0 0 2-16,-5-4 0 15,-6-6-9-15,-6 1-8 16,-8 0-70-16,-3 0-124 16,-3-12-65-16,-5 9-53 15,-9-9 20-15</inkml:trace>
  <inkml:trace contextRef="#ctx0" brushRef="#br1" timeOffset="-132859.2">22146 7266 404 0,'-8'-13'267'0,"-4"0"-31"16,0 10-82-16,4 3-57 15,0 0-27-15,-9 8 0 16,1 13-7-16,-5 10-11 16,-4 19-15-16,3 7-15 0,1 4-8 15,-4-1-7-15,5-6-3 16,4-9-9-16,4-11-3 15,12-11-7-15,-12-6-1 0,12-10 4 16,0-7 3-16,0 0 6 16,0-7 2-16,-8-3 9 15,8-1 13-15,0 3 21 16,0 4 10-16,0 4-1 0,0 0-13 16,0 0-16-16,8 23 3 15,7 23 6-15,10 19-11 16,3 21-11-16,1 15-6 15,-1 17-46-15,-3 4-212 0,-1 6-180 16,-11-8-64-16</inkml:trace>
  <inkml:trace contextRef="#ctx0" brushRef="#br1" timeOffset="-129910.47">8506 4868 124 0,'-11'0'235'0,"-3"0"-47"0,3 0-27 16,-5 0-37-16,0 8-27 15,-1-8-12-15,1 7 7 16,0-7-8-16,3 10-3 0,4-10-10 16,9 0-9-16,-8 0-10 15,8 0 1-15,0 0-9 16,0 0-11-16,0-10 12 0,5-1-19 16,12-12-16-16,7-11-4 15,9-7-9-15,2-4 8 16,3 0-2-16,-3 0-5 15,-2 9 4-15,-4 3-7 0,-9 5 8 16,-4 8-3-16,-4 8 5 16,-4-1-8-16,-3 5 3 15,-5 4 1-15,0 4 2 16,0 0 1-16,0 0-1 16,0 0-2-16,0 0 3 15,0 0 0-15,0 0 4 16,0 0 9-16,0 0 0 15,0 0 4-15,0 0 3 0,0 0 13 16,0 0 9-16,0 0 9 16,0 0 14-16,0 0-14 15</inkml:trace>
  <inkml:trace contextRef="#ctx0" brushRef="#br1" timeOffset="-129629.66">8672 4497 2047 0,'14'21'0'15,"1"15"0"-15,10 13 0 0,7 8 0 16,4 12 0-16,5 1 0 16,-5 3 0-16,2 0 0 15,-6-4 0-15,-7-7 0 0,-1-10 0 16,-5-6 0-16,-2-9 0 16,-5-14 0-16,-4-3 0 15,1-3 0-15,-1-8 0 0,-8-2 0 31,0-12 0 1,0-2 0-32,0-5 0 15,0 3 0-15,0-2 0 0,0-6 0 16,0 4 0-16,0 1 0 16,0 1-168-16,0 3-79 15,0 0-13-15,0 0 1 16,0 4 15-16,0 4 16 0,-8 0-7 15,-1 0 47-15</inkml:trace>
  <inkml:trace contextRef="#ctx0" brushRef="#br1" timeOffset="-128912.95">8859 5308 11 0,'-11'12'33'15,"-2"0"46"-15,-3 5 106 16,0 2-43-16,-4 2-54 0,-2-4-30 15,4 2-15-15,-4 2 1 16,2 1 18-16,5-8 4 16,1 0 3-16,14-14 6 15,0 0-6-15,0 0-21 0,0 0-20 16,0-9-2-16,16-3-8 16,14-12 0-16,10-5 5 15,17-9 8-15,12-6 1 16,8 0-9-16,-4 2-17 15,-4 6 2-15,-8 8-4 0,-12 4 0 16,-13 7-4-16,-7 5 3 16,-9 0-1-16,-4 8 1 15,-3 4 6-15,-13 0 6 0,0 0-4 16,0 0 11-16,0 0-10 16,-16 7-3-16,-9 9-4 15,-7 6 1-15,-6 2-4 0,-11 10-5 16,-2-4 2-16,-7 8 1 15,1-2 0-15,5-3 10 16,8-5-5-16,10-3 19 16,6-9 4-16,12-4-2 15,4-12-10-15,12 0-8 0,0 0-6 16,0 0-7 0,17-8 8-16,10-8-2 0,11-5 3 15,1 0-2-15,6-2 0 16,0 2 2-16,-5 1-1 15,-3 4-7-15,-9 2 8 0,-8 7-4 16,-4 3 5-16,-7 4-2 16,0 0 3-16,-9 0 4 15,0 0-9-15,0 0 8 0,0 0-1 16,-18 0-3-16,2 11-7 16,-7 3 4-16,-2 2-3 0,-4 0 1 15,1 0 2-15,5 5 0 16,-2-4-7-16,8-5 9 15,6-12 0-15,2 0-5 16,9 0 4-16,0 0 0 16,0 0-12-1,0-5 2-15,0 0 0 16,0 3-5-16,5 2-73 16,-1 0-119-16,-4 0-84 0,0 0-89 15</inkml:trace>
  <inkml:trace contextRef="#ctx0" brushRef="#br1" timeOffset="-127401.97">5501 6378 330 0,'-28'-8'261'15,"3"-4"-64"-15,6 3-34 16,6 1-35-1,1 4-18-15,12 0-39 0,0 1-33 16,0 3-23-16,0 0-9 16,3 0-3-16,19 19 4 15,18 10 0-15,26 11 28 16,21 10 16-16,32 2 10 16,23 5-6-16,24-7-1 15,14-5-16-15,-3-14-13 16,2-6-8-16,-5-12-3 15,-7-13-3-15,-5 0-3 16,6-5-8-16,-1-7 2 16,-1-9 1-16,-9 2-2 0,-10-1 1 15,-8-1 1-15,-19 0 5 16,-9 1-5-16,-15 4-5 16,-9 0-3-16,-19-1 1 0,-14 5 9 15,-14 0-1-15,-9 3 1 16,-6 3 3-16,-7 0-1 15,-7 6 3-15,-3 0 1 0,-5 0 4 16,3 0-11-16,-6 0 4 16,0 0-12-1,0 0-38-15,0 0-106 16,-17 0-107 0,-7 0-48-16,-6 0 30 0,-5 0-31 15,-14 0-159-15</inkml:trace>
  <inkml:trace contextRef="#ctx0" brushRef="#br1" timeOffset="-127151.78">8079 6691 80 0,'-36'21'290'0,"7"-5"-80"0,6-3-52 15,7-13-50-15,7 7-54 16,9-7-19-16,0 0-14 16,20 0-1-16,26 0 4 15,15 0 10-15,15 0 11 16,13-4 2-16,1-4-17 0,-5 4-15 15,-12 0-2-15,-8 0-8 16,-11 4-4-16,-15 0 1 16,-7 0-2-16,-7 0 3 0,-3 0-2 15,-12 0 4-15,-2 0-9 16,-8 0 1-16,0 0-12 16,0 0-45-16,0-4-80 0,0-4-93 15,-8-4-94-15</inkml:trace>
  <inkml:trace contextRef="#ctx0" brushRef="#br1" timeOffset="-126370.02">8571 4999 47 0,'0'-9'117'0,"0"0"89"16,-11 2-52-16,2-2-34 15,1 1-11-15,0 4 7 16,0-4 11-16,8 4 13 0,-10 0-14 16,10-4-27-16,0 0-36 15,0-1-30-15,10-3-14 16,6-5-6-16,1-2-8 0,2-7 3 16,2 7-6-16,-4 3-1 15,-3 0-1-15,-1-2 1 16,-4 6 6-16,-1 1-6 0,0-2-2 15,-5 2 5-15,3-3-6 16,-6 7 19-16,4-1 12 16,-4 3 17-16,0 5 15 15,0 0 5-15,0 0 1 16,0 0-7-16,0 0-36 0,0 0-14 16,0 13-13-1,6 8 4-15,10 14 7 16,9 15-6-16,4 11 14 0,-1 4 2 15,1 1-11-15,-1-2 9 16,0-2 7-16,-2-5-3 16,-7-8-1-16,-2-5-2 0,-6-11-9 15,-3-4-8 1,1-10 0-16,-4-1 0 0,-1-8 0 16,-4 0 0-1,0-10-18-15,0 7-146 16,0-7-188-16,0 9-137 15,-9 6-534-15</inkml:trace>
  <inkml:trace contextRef="#ctx0" brushRef="#br1" timeOffset="-125253.03">23316 16424 350 0,'-12'9'293'0,"4"-9"-36"15,8 0-78-15,-9 0-40 16,9 0 7-16,0 0 12 16,0 0-8-16,0 0-19 0,0 0-27 15,0 0-15-15,0-4-38 16,0-5-51-16,9 3 0 15,3-7 0-15,2-1 0 0,-5 2 0 16,4 1 0-16,-1 3 0 16,1-4 0-16,0 2 0 15,-5 10 0-15,-5 0 0 16,0 10 0 0,2 10 0-16,3 3 0 15,1 10 0-15,-1 5 0 16,0-2 0-16,8 28 0 15,-8-38 0-15,0-2 0 16,-3-4 0-16,-1-4 0 16,-1 0 0-16,-3 1 0 0,5-5 0 15,-2 0 0 1,5-12 0-16,-4 13 0 0,0-13 0 16,-4 8 0-16,0-8-162 15,0 0-255 1,0-13-55-16,0-7 19 0</inkml:trace>
  <inkml:trace contextRef="#ctx0" brushRef="#br1" timeOffset="-125055.08">23494 16697 430 0,'-16'17'283'0,"1"-9"-77"15,2-8-70-15,4 0-16 16,2 0 18-16,7 0-28 15,0 0-42-15,0 0-24 0,13-13-18 16,3-3-4-16,7-5-11 16,6 1-6-16,1-4-8 15,-7 4-28-15,5-1-133 16,-5 0-144-16,-1 1-93 0</inkml:trace>
  <inkml:trace contextRef="#ctx0" brushRef="#br1" timeOffset="-124406.29">24859 15945 60 0,'-8'-9'123'0,"8"6"85"16,-11-2-37-16,-3 0-29 0,2 5-20 15,4 0-11-15,-4 0-3 16,-1 0-7-16,-2 17-10 15,-5 4-13-15,3 3 6 0,4 12 0 16,13 9-16-16,0 8-19 16,0 8-6-16,13 0-4 15,8-4-11-15,2-3-7 16,7-10-12-16,2-11-3 16,4-9 5-16,1-12-6 0,-1-12-3 15,1-7-1-15,-9-14 9 16,-3-8-10-16,-9-11 0 15,-8-10-5-15,-8-7 3 0,-8-2 4 16,-8 1 6-16,0 4-6 16,-6 14-4-16,7 8-7 15,-5 7-14-15,3 9-46 0,1 8-58 16,1 8-104-16,-2 0-57 16,0 16-35-16,4 1-3 15</inkml:trace>
  <inkml:trace contextRef="#ctx0" brushRef="#br1" timeOffset="-123874.14">26008 15859 104 0,'-15'-9'225'0,"-2"6"-25"16,0-1-54-16,1 4-43 0,1 0-14 15,-1 0 22 1,-2 0 13-16,-2 12-6 0,1 11-15 16,-6 11 2-16,4 11 4 15,0 3 8-15,2 6-16 16,7-2-27-16,-1-2-37 16,13-7-10-16,4-6-13 0,13-8-3 15,6-9-8-15,10-20 0 16,12 0-7-16,4-13-18 15,-5-11-22-15,-1-4-6 0,-12-6 13 16,-7-5 20-16,-11-2 8 16,-13 1 4-16,-9 0 8 15,-11 2-1-15,-5 9-5 0,-3 5 0 16,-1 3 3 0,1 2 0-16,9 2-21 0,5 5-72 15,7 3-101-15,7 9-87 16,0 0-26-16,0 0-17 15,3 16 69-15</inkml:trace>
  <inkml:trace contextRef="#ctx0" brushRef="#br1" timeOffset="-123291.21">27495 15598 63 0,'0'-7'194'0,"-9"-2"37"16,0 9-35-16,9 0-54 15,-8 0-37-15,8-4 0 16,0 0 2-16,0 0-14 0,0 4-15 15,-8 0-13-15,8 17 27 16,-12 11 30-16,12 8 4 16,0 9-38-16,0 4-34 0,12-1-26 15,10 2-8-15,6-10-11 16,4-4-3-16,5-10-1 16,-1-10-3-16,1-16 4 15,-6-9-3-15,-1-7 1 16,-3-12-8-16,-11-9 13 15,-7-12-6-15,-9-4-7 0,0 0 7 16,-12 3 1-16,-7 11-9 16,-2 6-6-16,-9 13-31 15,4 11-42-15,-4 18-99 0,3 15-108 16,-3 17-37-16,2 4-2 16,0 4 18-16</inkml:trace>
  <inkml:trace contextRef="#ctx0" brushRef="#br1" timeOffset="-121311.33">28979 15534 142 0,'-9'-9'227'15,"1"0"-53"-15,-6 9-47 16,2-4-21-16,-1 0 8 16,6 4 16-16,-1 0-8 15,-4 0-19-15,-1 0-29 16,-4 8-11-16,2 5 10 0,-2 8 13 16,1 3 10-16,5 10-2 15,11 1-23-15,0 6-11 16,0 3-17-16,0 5-9 15,0-4-11-15,8-5-13 0,3-7-14 16,6-9 17 0,-1-7-17-16,8-17 7 0,4 0-7 15,9-20-3-15,2-13-17 16,4-11-34-16,-12-14 5 16,-5-7 14-16,-15 5 15 15,-11 2 6-15,-20 6 10 0,-14 2-1 16,-1 10 6-16,-4 4 8 15,-4 7-6-15,4 8-7 16,2 13-10-16,1 16-18 16,2 13-26-16,6 10-100 0,8 15-81 15,12 8-45-15,8-6-40 16,4-3 36-16</inkml:trace>
  <inkml:trace contextRef="#ctx0" brushRef="#br1" timeOffset="-120795.14">30372 15223 306 0,'-11'-20'200'15,"3"7"-36"-15,1 1-31 16,-1 9-19-16,-5 3-4 16,-28 60 192-1,30-14-234 1,3 56 8 0,65 16-26-1,67-85-34 1,-82-45-14-1,-3-14 2-15,-5-5-3 16,-11-12-1-16,-2-49 17 16,-34-3-24-1,-9 63 2-15,-17 11-41 16,-12 14-130-16,-19 7-125 16,-15 24-105-16</inkml:trace>
  <inkml:trace contextRef="#ctx0" brushRef="#br1" timeOffset="-118945.54">23077 17361 88 0,'-10'0'227'0,"10"0"-29"16,-8 0-46-16,8-5-61 15,0-2-36-15,0-2-17 0,0 1-9 16,13-3 7 0,8-2-12-16,7 4-3 0,0 1 3 15,4-3 6-15,5 2 11 16,1 1 7-16,-2-3-8 15,0-4-10-15,1 4-12 0,2-2-1 16,7 2-7-16,2-1 0 16,8-1 4-16,14-3 1 15,7 0-2-15,5 0-10 0,7-1 1 16,5 2-4 0,0-2 8-16,3 0 4 0,1 1 5 15,-2-4 5-15,6 0 4 0,0-1-11 16,-1 1 0-1,1-5-5-15,-1 0 0 0,1 6-7 16,-8-1-5-16,-9 2 3 16,-6 6 2-16,-5 1-2 15,-9 2 11-15,2 1-2 0,-7 4 2 16,-3-3-6-16,-5-3 1 16,5-2-3-16,0 0 4 15,4 0-3-15,4-4 3 16,4-1-4-16,0 2 1 0,4 2-1 15,0 1-1-15,0 4 0 16,0-4-2-16,5 1 2 0,3-3 3 16,1-2-2-1,-3 0-2-15,3 0 7 0,7-1 8 16,1 2 13-16,3-3-3 16,0 2-4-16,-3 1-8 15,-4-2 0-15,-10 5-10 0,-3-2 4 16,-7 3 5-16,-11-1 4 15,-1 4-3-15,-5-4-1 16,-1-1-9-16,0 5 2 0,6-4-3 16,2 0-5-16,1 0 4 15,-1-1-3 1,6 6-2-16,0 2 3 0,-2-3 1 16,-3 3-3-16,-4 5-1 15,-2-4 2-15,0 4 1 16,-4 0 2-16,7 0-6 0,0-3 0 15,-2-6 2-15,9 2-3 16,4-2 14-16,3-3-10 16,8-1-7-16,3 2 15 15,2-2-5-15,0 1-6 0,1-4 0 16,-6 0 11-16,3-2-12 16,-11 3 5-16,-3 3-1 15,0 0 2-15,-5 4 1 16,-4-1 2-16,-2-3-6 15,0 0 4-15,-7 0-4 16,7 0-1-16,3 3 2 16,4-3 0-16,-4 0 1 15,-6-1 0-15,0 5 4 0,-4 1-5 16,-3-1-5 0,10-1 8-16,8 2-4 15,6-5 3-15,10-1-4 0,2 0 4 16,2 1-4-16,2 0-1 15,1 0 7-15,-3 0-6 16,-1 4-4-16,-3 0 5 0,-2-1 2 16,3-4 0-1,-3 6-1-15,1-2-2 16,-4 2 0-16,-8 7 2 0,0-5 10 16,-4 2 18-16,-4-5 11 15,-8 3 10-15,-4 2-2 16,-5 3-6-16,-3 0-2 15,-12 0-15-15,-6 0-14 16,-6 0-10-16,-5-4 0 0,-8-1 0 16,0-8-139-16,-26-6-376 15,-21-6-147-15</inkml:trace>
  <inkml:trace contextRef="#ctx0" brushRef="#br1" timeOffset="-117342.72">10143 7054 265 0,'0'0'257'0,"0"0"-62"15,0 0-39-15,0 0-22 0,0 0-1 16,0 0 18-16,0 0-11 15,0 0-26-15,0-9-47 16,11-3-24-16,9-5-9 16,6 1-21-16,2-3 2 0,0-3-4 15,2 6-9-15,-12 1 2 16,-1 2-1-16,-4 6 3 16,-2 1-5-16,2 3-8 0,-5-1 10 15,-5 4-5-15,3 0 4 16,-6 0-3-16,0 0-5 15,0 0 7-15,0 0-8 0,0 0 3 16,3 17 6-16,5 7 1 16,0 4 2-16,0 5-5 15,5-2-7-15,-2 3 12 0,3-6-4 16,-3-4 2-16,-3 2-7 16,1-11 4-16,-1 1 0 15,-4-4 1-15,0-4 0 16,-4-8-4-16,0 0-11 15,0 0-54-15,0 0-123 16,0 0-71-16,0 0-43 16,0-2-20-16,0-7 52 0</inkml:trace>
  <inkml:trace contextRef="#ctx0" brushRef="#br1" timeOffset="-117190.93">10361 7285 44 0,'-11'12'159'15,"11"-12"54"-15,0 0-71 16,0 0-43-16,0 0-26 15,11 0-10-15,11-12 6 16,10 0-9-16,4-4-21 0,1-1-17 16,-1 2-13-16,-3 2-9 15,-6 0-16-15,-5 5-72 0,-11 0-87 16,-2-4-119-16</inkml:trace>
  <inkml:trace contextRef="#ctx0" brushRef="#br1" timeOffset="-116768.42">10574 4921 76 0,'-12'-25'254'0,"-6"8"-41"16,-2 6-48-16,1 3-41 0,2 8-27 16,0 0-29-16,-3 0-25 15,0 8-18-15,0 12-5 16,3 9-6-16,9 11-3 16,8 12-3-16,13 6 0 15,11 0-3-15,12-1-5 0,10-8 5 16,1-9 2-16,7-15-9 15,-11-9 3-15,-1-16 5 0,-10 0 7 16,-7-13 26-16,-14-11-7 16,-11-12-5-16,0-9 2 15,-20-9 2-15,-8 11-3 0,5 1 3 16,-2 13-26-16,3 10-8 16,4 5-43-16,-7 14-74 15,1 26-91-15,-1 18-65 0,0 25-82 16</inkml:trace>
  <inkml:trace contextRef="#ctx0" brushRef="#br1" timeOffset="-116085.09">10960 8040 300 0,'0'-17'288'0,"-14"8"-60"0,6 9-65 16,0 0-74-16,-4 13-25 15,0 12-17-15,12 10-1 16,0 11-13-16,0 6-16 0,12-2-7 16,5-5-3-16,2-14 1 15,6-5-1-15,0-9-2 16,-1-17 2-16,-5 0 3 0,-1 0 15 16,-6-5 20-16,-2-7 41 15,-10-9-10-15,0-8-25 16,0-4-17-16,-14 2-19 0,-3 2-9 15,0 8-18-15,3 4-21 16,0 10-46-16,7 7-79 16,-1 19-74-16,8 15-36 15,-9 11-59-15</inkml:trace>
  <inkml:trace contextRef="#ctx0" brushRef="#br1" timeOffset="-115654.04">11319 9964 654 0,'-14'0'314'16,"-7"0"-94"-16,5 0-96 0,7 0-50 16,9 0-19-16,-8 7-36 15,8 8-12-15,0 4 8 16,8 4-15-16,9 3 4 0,3-2 1 16,3-4-7-16,2-4-4 15,5-16 11-15,-3 0-4 16,5-12 2-16,1-12-2 0,-4-13-3 15,-4-8-1 1,-14-7-1-16,-6-6 7 0,-5 1 6 16,-16 5-1-16,-5 6 13 15,-7 11 1-15,-5 6-4 16,-4 13-16-16,-2 9-42 0,1 7-112 16,2 19-136-16,4 10-116 15</inkml:trace>
  <inkml:trace contextRef="#ctx0" brushRef="#br1" timeOffset="-114512.16">24928 17413 324 0,'0'0'238'15,"0"0"-77"-15,0 0-68 16,0 0-32-16,0 0 10 15,0 0 3-15,0 0-9 0,8 0-4 16,8-11-9-16,5-11-5 16,2-6-23-16,2-1-8 15,-5 5-1-15,2 0 11 0,-11 3 22 16,1 4 13-16,-4 10 11 16,-4 3-8-16,-4 4-12 15,0 0-2-15,0 0-9 0,0 0-4 16,4 0-8-16,-4 11 14 15,10 11 27-15,-2 6 6 16,3 6-16-16,1-3-44 0,4 2-16 16,-3 0 0-16,-1-5 0 15,0-3 0-15,-3-4 0 16,-3-5 0-16,-1-4 0 16,-2 4-64-16,2-9-119 15,-5 2-75-15,0-9-37 0,0 8-26 16,0-8 3-16,0 0 31 15</inkml:trace>
  <inkml:trace contextRef="#ctx0" brushRef="#br1" timeOffset="-114339.16">25167 17624 123 0,'-8'13'276'0,"0"0"-19"0,8-13-46 16,-8 8-70-1,8-8-41-15,0 0-31 0,5-4-26 16,10-8-23-16,15-6-9 15,-4-1-16-15,4-2-73 16,-3 2-94-16,-5 2-61 0,-11 8-41 16,-11 9 41-16</inkml:trace>
  <inkml:trace contextRef="#ctx0" brushRef="#br1" timeOffset="-113707.09">23665 17646 74 0,'0'-12'236'0,"0"12"3"15,0 0-25-15,-13 0-42 16,2 0-31-16,-3 0 11 16,3 0-5-16,0 0-5 15,-2 16-39-15,1 8-35 16,3 12-11-16,9 5-9 0,0 6-16 15,5-4-19-15,7-1-4 16,11-11 4-16,7-2-3 16,7-13-3-16,2-16-7 0,10-4-2 15,2-11 8-15,-9-11-8 16,-2-2-3-16,-7-9 0 16,-15-3 2-16,-15-9 2 15,-10-1 8-15,-18 5-7 16,-7 9 0-16,-1 3-9 15,2 14-5-15,1 7-44 0,6 12-95 16,5 8-90-16,2 12-60 16,17 9-27-16,0-5-15 15</inkml:trace>
  <inkml:trace contextRef="#ctx0" brushRef="#br1" timeOffset="-113124.5">26561 17304 86 0,'-13'-21'255'0,"-7"1"-24"15,0-2-70-15,-5 4-69 0,1-3-12 16,-4 4 41-16,0 5 47 16,3 0 26-16,0 8-30 15,-4 4-53-15,4 9-15 0,2 10-22 16,3 9-8-16,3 6-24 16,17 2-15-16,0 2-15 15,8-3 5-15,9 2-11 16,10-5 1-16,6-6-5 15,4-11 6-15,5-7-11 0,-2-8-1 16,0-8-11-16,-2-7 0 16,-11-11-6-16,-5-6 9 15,-14-5 7-15,-8 2 3 16,-13-3-3-16,-8 2 5 0,-7 2 0 16,0 6-14-16,-1 0-49 15,5 4-105-15,4 7-60 16,2 5-38-16,18-1-39 0,0 5-28 15,18 1-225-15</inkml:trace>
  <inkml:trace contextRef="#ctx0" brushRef="#br1" timeOffset="-112575.1">27808 16872 19 0,'3'0'40'0,"-3"9"34"16,5-9 73-16,-5 8 11 16,0-8-32-16,0 0-35 15,0 0-24-15,0 8 0 16,0-8 8-16,0 0 1 0,0 0-10 16,-8 8-19-16,8-1-12 15,-13 7 4-15,1-2 29 16,0 4 10-16,-2 4 18 15,3 3-6-15,3 11-4 16,8-2-8-16,0 4-20 16,0-2-24-16,8-1-18 0,9-5 4 15,6-9-8-15,7-6-8 16,6-13 0-16,2 0-2 16,1-13-1-16,-4-6-1 15,-5-9-4-15,-14-5 6 0,-11-3-8 16,-5-2 0-16,-21 2 3 15,-9 8-23-15,-5 7-56 16,-1 13-95-16,-5 8-88 16,0 8-37-16,1 8-31 15,-1 5 50-15</inkml:trace>
  <inkml:trace contextRef="#ctx0" brushRef="#br1" timeOffset="-111177.5">23528 18404 89 0,'0'0'242'0,"-13"7"-14"16,5-7-5-16,-1 9-57 0,9-9-39 16,-7 0-5-1,7 0 23-15,0 0-1 0,-8 0-20 16,8 0-45-16,0 0-24 15,0 0-25-15,0 0-8 16,0 0 3-16,0 0-1 0,0 0-10 16,0 0 7-16,0 0 1 15,0 0-2-15,0 0 5 16,0 0-4-16,8 0-8 16,8 0-2-16,14 0-5 0,9 0 2 15,12-5-7-15,20-6 10 16,14-12 0-16,17 0-1 15,11-5-4-15,12-1-4 16,15 1-2-16,5-1 0 16,10-4 0-16,3 5 0 0,0-4 0 15,1-1 0-15,-4 0 0 16,-2 2 0-16,0-2 0 16,-6-1 0-16,0 2 0 0,0 8 0 15,-6-1 0-15,3 5 0 16,-5 3 0-16,5-3 0 15,-6 4 0-15,-4 0 0 16,-4-3 0-16,-6 2 0 0,-5-4 0 16,-5-1 0-1,-3 7 0-15,-12 2 0 0,1 1 0 16,-9-5 0-16,-2 6 0 16,1-1 0-16,-4 4 0 15,-1 0 0-15,10 0 0 16,1-2 0-16,1 3 0 0,8-5 0 15,2 0 0-15,-2 3 0 16,-3 2 0-16,-4-2 0 16,-2 1 0-16,-6 8 0 15,-4 0 0-15,-10 0 0 16,-2-8 0-16,-1-1 0 0,4-3 0 16,4 1 0-1,4-1 0-15,13-4 0 16,13-2 0-16,6-2 0 0,8 3 0 15,1 3 0-15,1-3 0 16,-6 4 0-16,1 0 0 16,0 6 0-16,0-5 0 15,2-5 0-15,6 5 0 16,5-4 0-16,4-5 0 16,-6 1 0-16,1 4 0 0,-9-2 0 15,-6 3 0-15,-14 2 0 16,-11 6 0-1,-9-1 0-15,-12 4 0 0,-3 0 0 16,-14-1 0-16,-7 5 0 16,-17-2 0-16,-11 2 0 15,-9-10 0-15,-12-2 0 0,-20-4-289 16,-25-8-299-16,-37-10 8 16</inkml:trace>
  <inkml:trace contextRef="#ctx0" brushRef="#br1" timeOffset="-109846.4">23507 5234 66 0,'0'-8'123'0,"-9"0"94"15,2 1-44-15,7-3-31 0,-13 6-42 16,6 1-12-16,7-1-7 16,-8 4-10-16,8 0-24 15,-8 0-24-15,8 0-11 16,0 16-8-16,0 4-1 16,0 8 2-16,0 14-4 0,11 6 5 15,9 5 0-15,9 3-5 16,7 2-1-16,5-4 3 15,8-7 4-15,0-9-4 16,4-14-3-16,-5-24 2 16,-5-12 2-16,0-28-1 15,-12-22 2-15,-10-11 4 16,-12 0 3-16,-9-1 1 16,-25 5 6-16,-7 9 13 15,-10 11-6-15,-2 8-22 0,-5 13 1 16,1 11-8-16,-1 17 0 15,5 11-19-15,7 18-57 16,0 21-63-16,4 27-56 0,6 29-91 16</inkml:trace>
  <inkml:trace contextRef="#ctx0" brushRef="#br1" timeOffset="-108964.16">25728 4872 298 0,'-15'-23'180'16,"-1"-7"-51"-16,-6 5-21 16,6 5 1-16,-3 3-25 0,-3 1-11 15,-2 4-22-15,-1 5-12 16,2 7-18-16,-24 7 2 16,30 10-13-1,-1 6-10-15,2 15 3 0,2 6-2 16,14 10 0-16,0-2 3 15,14 0-1-15,6-2-1 16,3-5 1-16,7-9 1 16,2-7-2-16,1-13 2 15,-1-16 2-15,4-16 0 16,1-21-5-16,3-12 2 16,-6-8 10-16,-11-4 23 0,-10 1 10 15,-10 6 15-15,-3 6-2 16,-11 7-37-16,-4 8-12 15,-6 9-10-15,-5 15-13 16,0 9-66-16,-12 29-74 16,-3 20-73-16,1 15-86 0</inkml:trace>
  <inkml:trace contextRef="#ctx0" brushRef="#br1" timeOffset="-108647.46">26073 6297 316 0,'-24'-36'328'0,"-1"8"-45"16,9 6-85-16,1 6-57 15,7 4-55 1,8 12-41-16,0 0-31 0,0 33 7 16,8 19 53-16,7 21 46 15,4 18 2-15,3 10-45 16,2 0-39-16,4 1-19 16,6 5-11-16,-3-7-96 15,-6 2-263-15,-8 5-128 0</inkml:trace>
  <inkml:trace contextRef="#ctx0" brushRef="#br1" timeOffset="-107550.02">29371 16929 273 0,'-8'0'202'0,"8"0"-63"15,0 0-51-15,0 0-19 16,0 0 24-16,0-8 7 16,0-4-2-16,0 0-4 0,0 4-14 15,0 0-9-15,0 8-5 16,0 0-8-16,-14 0-16 16,14 0-22-16,-11 16-4 15,2 8-8-15,1 4-4 16,8 6 3-16,0 1-6 15,8 2 6-15,4-5-1 16,4 2-4-16,6-6-5 16,-1-9 3-16,1-4 0 15,7-15 0-15,1-6 0 0,-3-10-5 16,3-16-5-16,-4-6 10 16,-4-6 1-16,-10-1 2 15,-12 1-7-15,-12 2 6 16,-13 3 3-16,-6 5-5 15,-14 6 4-15,-4 11-10 16,4 10-2-16,0 7 8 16,5 11-3-16,7 6-12 15,10 0-63-15,5-1-77 0,18 4-36 16,0 1 0-16,18 2-10 16,-1 2-55-16</inkml:trace>
  <inkml:trace contextRef="#ctx0" brushRef="#br1" timeOffset="-106984.58">30907 16620 441 0,'3'0'301'16,"2"0"-113"-16,3 0-83 15,-2 0-29-15,6-12-3 16,5-9-4-16,4 0-19 0,3-2-17 16,1-5-17-16,3-1-3 15,0 1 5-15,-4 3-3 16,-2 6 0-16,-6 6 0 15,-6-1 8-15,-2 7 2 16,1 7 1-16,-5 0-8 16,-4 0 0-16,5 21 26 15,3 11 22-15,5 7 3 16,2 16-21-16,1 2-8 16,1 0-19-16,-5-5-11 15,5-4-1-15,-3-6-9 0,3-6-26 16,0-8-108-16,-5-7-152 15,-7-8-79-15,-5-13-15 16</inkml:trace>
  <inkml:trace contextRef="#ctx0" brushRef="#br1" timeOffset="-106831.49">31133 16990 394 0,'-17'21'437'0,"5"-5"-146"0,12-8-155 15,8-8-69-15,21-8-28 16,12-8-24-16,6-5-33 16,7 0-163-16,0 1-114 15,-7 0-60-15</inkml:trace>
  <inkml:trace contextRef="#ctx0" brushRef="#br1" timeOffset="-101975.48">20469 16983 423 0,'-73'14'281'0,"-12"3"-90"16,0 0-66-16,-2-1-23 15,14-4 22-15,16-3 2 0,14-9-45 16,18 0-41-16,25 0-17 16,42 0-6-16,38-16-3 15,38-13-9-15,37-11 2 0,27-14-2 16,16 2 0-16,3-1-5 15,-15 7 7-15,-16 9-5 16,-23 10 2-16,-29 6-4 16,-25 9 0-16,-28 0 7 15,-22 3 9-15,-10 9 8 16,-7 0-12-16,-14 0 12 0,-4 0-15 16,0 0-6-16,-5 0-5 15,-3 0 1 1,0 0-31-16,-8 0-111 15,-3 0-118-15,-6 12-46 16,0-12-77-16</inkml:trace>
  <inkml:trace contextRef="#ctx0" brushRef="#br1" timeOffset="-101408.53">21761 16352 559 0,'-41'-34'463'15,"21"22"-364"1,2 0-2-16,7 5 3 16,11 7-31-16,0 0-34 0,0 15-8 15,8 27 32-15,9 22 22 16,7 22-16-16,9 16-6 16,-1 3-14-16,4-4-15 0,1-3-8 15,2-8-13-15,4-9-6 16,-7-15-1-1,-7-13-4-15,-10-17 8 0,-2-8 2 16,-6-7-6-16,-2-9 6 16,0-12-1-16,-9-12-3 15,-18-26-7-15,-10-16-8 0,-12-30 5 16,-13-18 1-16,-3-18-2 16,-6-7-1-16,-3 1 10 15,5 8-5-15,3 15 10 16,9 15-4-16,6 18-2 0,14 16 0 15,8 15 5 1,3 10-8-16,17 13-7 0,0 12 3 16,13 4 8-16,19 25 4 15,17 8 4-15,29 3-7 16,22 4-2-16,18 0 3 0,17-2-8 16,-2 3-1-16,-3-6 3 15,-11 3-5-15,-23-9 8 16,-22-1-1-16,-23 1 0 0,-21 2 4 15,-30 10-5 1,-21 8-4-16,-28 12 5 0,-15 8 5 16,-9 5-7-16,-1-5 6 15,2 1 1-15,7-6-8 0,9-3-1 16,10-8-6-16,13-4-83 16,10-3-163-16,9-7-129 15,14-3-94-15</inkml:trace>
  <inkml:trace contextRef="#ctx0" brushRef="#br1" timeOffset="-100943.79">20998 18456 497 0,'-37'21'255'0,"4"-9"-108"0,4-12-58 15,9 0 3-15,4 0 29 16,4 0-7-16,12-5-42 15,20-12-33-15,26-11-11 16,27-12 8-16,23-17 30 0,26-12 6 16,25-9-18-1,19-4-25-15,17 2-15 0,10 2-9 16,-3 9-1-16,-26 16-8 16,-29 18 5-16,-39 9 1 15,-25 9 0-15,-23 10-1 16,-23 7 4-16,-17 12-7 0,-8 4 2 15,-16 1 3-15,-6-5-8 16,3 0-44-16,-2-12-102 16,1 9-102-16,0-9-67 15,-4-14-49-15</inkml:trace>
  <inkml:trace contextRef="#ctx0" brushRef="#br1" timeOffset="-100361.24">22301 17504 412 0,'-12'-17'263'0,"-1"4"-79"0,4 5-87 16,9 8-49-16,0 8 9 16,0 22 44-16,14 26 3 15,6 21-12-15,8 20-18 0,4 10-13 16,5 4-12-16,5-2-9 16,-8-7-21-16,0-4-8 15,-6-17-1-15,-3-12-9 16,-9-16-1-16,-3-16 5 0,-7-14-8 15,2-5 1 1,-8-18-11-16,0-8-98 0,-19-25-34 16,-13-29 26-16,-9-23 46 15,-8-17 32-15,-5-13 24 16,3 7 13-16,1 10 16 16,15 16 22-16,5 17 7 0,7 15-7 15,6 14-12-15,8 8-18 16,9 8 4-16,13 7 0 15,14 10 3-15,20 3 0 16,13 0 3-16,13 8 1 0,17 4-1 16,2-4-9-1,6-8-1-15,-4 8-3 0,-12 1 3 16,-14-9 2-16,-15 7-6 16,-16-7 7-16,-14 7-2 15,-7 4 16-15,-6-11 14 16,-10 15-6-16,-13 9 9 0,-8 9 12 15,-10 12 7-15,-10 20-7 16,-4 17 11-16,-8 11-1 16,-1 13-4-16,3 0-5 15,6-5-10-15,13-11-17 16,4-17-10-16,11-12-2 16,8-16-4-16,9-12-4 0,0-13-8 15,0-4-6-15,9-8-19 16,0-8-123-16,2 0-109 15,6-8-125-15,2-16-63 0</inkml:trace>
  <inkml:trace contextRef="#ctx0" brushRef="#br1" timeOffset="-94851.18">27865 14324 30 0,'0'0'86'15,"0"0"137"-15,0 0-34 16,0 0-22-16,0 0-31 16,0 0-15-16,0-4 9 15,0 0 20-15,0-4 13 16,0-6-7-16,0-5-22 15,-9-2-26-15,9-7-38 0,-13-8-17 16,-2-5-1-16,-2-11 24 16,-8-10-73-16,-4-4-3 15,-7-6 0-15,-4-1 0 16,-13-5 0-16,-8 4 0 16,-3 2 0-16,-13 6 0 15,-13 4 0-15,-15 6 0 16,-10 3 0-16,-9 6 0 0,-7 5 0 15,-7 4 0-15,-6 10 0 16,0 5 0-16,-1-1 0 16,4 3 0-16,11 5 0 0,5 3 0 15,4 6 0-15,-1-3 0 16,-5 7 0-16,6-2 0 16,-6 5 0-16,-1 0 0 0,-2 0 0 15,-5 13 0-15,-2-1 0 16,-6 1 0-16,5 3 0 15,4 5 0-15,4-2 0 16,12 5 0-16,10 4 0 16,1 1 0-16,10 4 0 15,4 1 0-15,-1 1 0 0,4 3 0 16,-3 5 0-16,-4 7 0 16,-1 7 0-16,0-1 0 15,2 2 0-15,1-5 0 16,11 1 0-16,2-7 0 15,6 3 0-15,-3-2 0 16,11 1 0-16,3 9 0 0,0 1 0 16,5 2 0-16,3 8 0 15,4 0 0-15,-1 0 0 16,2-2 0-16,0-3 0 16,1 3 0-16,3-8 0 15,4-2 0-15,3 0 0 0,10-3 0 16,2-6 0-16,4-3 0 15,6-5 0-15,6 1 0 16,5-4 0-16,8 0 0 16,0 3 0-16,0 1 0 15,8 1 0-15,5-2 0 16,-5-4 0-16,3 2 0 16,1-5 0-16,1-2 0 0,3-3 0 15,0-2 0-15,6-2 0 16,1-1 0-16,5 2 0 15,3 0 0-15,8-5 0 16,4 0 0-16,3 5 0 0,6-1 0 16,0 2 0-16,2 2 0 15,-1 4 0-15,-1 1 0 16,4-1 0-16,1 5 0 0,5-4 0 16,0 0 0-16,-6-5 0 15,5-4 0-15,-6-6 0 16,7-3 0-16,0-3 0 15,-2 0 0-15,1 0 0 16,-4-12 0-16,0 7 0 16,0 3 0-16,5-10 0 0,-6 7 0 15,4-7 0-15,2 0 0 16,-2 13 0-16,-1-5 0 16,-4 0 0-16,-3-8 0 0,2 12 0 15,0 1 0-15,1 0 0 16,-3-3 0-16,2 3 0 15,3 4 0-15,-1-5 0 16,1 0 0-16,4 4 0 16,-1-4 0-16,5 0 0 15,6-3 0-15,0-9 0 0,7 0 0 16,-1 0 0-16,-4 0 0 16,-4-4 0-16,58-13 0 15,-75 10 0-15,-3 2 0 16,-4 1 0-16,0 0 0 15,-2 0 0-15,8 4 0 16,-4-9 0-16,-3 6 0 0,2-6 0 16,3 2 0-16,3-2 0 15,1 1 0-15,-4-5 0 16,-2 5 0-16,4 1 0 16,-6-5 0-16,-5 0 0 15,4 3 0-15,-3-3 0 16,0 0 0-16,2 0 0 0,3 0 0 15,-1 0 0-15,3-2 0 16,3-1 0-16,-4 2 0 16,-4-2 0-16,8-2 0 0,-7 1 0 15,3 0 0-15,4-5 0 16,45-20 0 0,-42 21 0-16,-1-5 0 15,-1 1 0-15,1 5 0 0,0-7 0 16,-5 6 0-1,1-1 0-15,-4 2 0 0,-1-2 0 16,0 1 0-16,1-1 0 16,0 0 0-16,-3 6 0 15,-3-2 0-15,-1 6 0 0,-7-6 0 16,3 6 0-16,-6-4 0 16,1 4 0-16,-1-2 0 15,-4 2 0-15,0-1 0 16,1-1 0-16,-1-3 0 0,-4 0 0 15,6 0 0-15,-3-1 0 16,6-4 0-16,-1-4 0 16,0 2 0-16,1-2 0 15,-1 4 0-15,-4 1 0 16,-3 1 0-16,-1 2 0 16,-4 0 0-16,-3 5 0 0,0 0 0 15,-2 0 0-15,1-4 0 16,-4-1 0-16,0 1 0 15,1-1 0-15,-6 1 0 16,2 1 0-16,-1-6 0 16,0 0 0-16,0 1 0 0,-1-1 0 15,2 2 0-15,-1-6 0 16,1 4 0-16,-2 0 0 16,5 7 0-16,-5-3 0 15,5 0 0-15,-8 1 0 16,6 4 0-16,-6 3 0 15,3 6 0-15,-3-6 0 16,0 6 0-16,0-1 0 0,0 0 0 16,0-8 0-1,0-6 0-15,0 2 0 0,5-3 0 16,-2-3 0-16,-3 3 0 16,4-2 0-16,-4 0 0 0,0 7 0 15,0 1 0-15,0 0 0 16,0 1 0-1,0 0 0-15,0-5 0 0,0 5 0 16,0-4 0-16,0-1 0 16,0-2 0-16,0-7 0 15,-7 2 0-15,7 0 0 16,0 4 0-16,0 0 0 16,0-1 0-16,0 1 0 0,0-1 0 15,0 2 0-15,-8-2 0 16,8 5 0-16,-9-1 0 15,9 1 0-15,0 3 0 16,-8 1 0 0,8 0 0-16,-8 1 0 0,8-2 0 15,0 4 0-15,0-3 0 16,0 4 0-16,0 0 0 0,0 0 0 16,0-1 0-16,0 2 0 15,0 2 0-15,0 3 0 16,0-3 0-16,0-1 0 15,0 4 0-15,0-3 0 16,0 2 0-16,0-6 0 16,0 1 0-16,0 0 0 15,-8-1 0-15,8 2 0 16,0-2 0-16,0 1 0 16,0 1 0-16,-9 2 0 15,9 1 0-15,-7 4 0 16</inkml:trace>
  <inkml:trace contextRef="#ctx0" brushRef="#br1" timeOffset="-94814.8">27714 13941 1245 0,'0'16'-569'0</inkml:trace>
  <inkml:trace contextRef="#ctx0" brushRef="#br1" timeOffset="-94585.16">27808 14361 516 0,'-25'-10'341'0,"-1"3"-157"15,7 0-95-15,2-2-45 16,6 1-20-16,11 4-59 0,0-4-109 16,0-1-112-1,8-2-98-15</inkml:trace>
  <inkml:trace contextRef="#ctx0" brushRef="#br1" timeOffset="-94421.58">27795 14349 272 0,'-21'12'287'0,"1"-12"-104"16,-4 0-72-16,4 0-27 16,2 0-20-16,7 0-44 15,11-5-57-15,0-2-94 0,0-5-98 16,0-5-80 0</inkml:trace>
  <inkml:trace contextRef="#ctx0" brushRef="#br1" timeOffset="-92973.24">30483 13344 65 0,'0'-16'195'0,"0"-1"-11"15,0-4-65-15,-8-3-41 16,-1 0-31-16,-2-1 7 0,-1 0 22 16,-2 1-7-16,-5 3 28 15,-9-2-11-15,-8 3-19 16,-14 2-11 0,-10 3-11-16,-9 3 7 0,-9 3-14 15,1 1 1-15,-4 4-10 16,-1 0 9-16,-2 4 0 15,-6 0 9-15,1 0 3 16,-1 0-3-16,-3 0 7 16,0 0 9-16,-1 13-14 0,1-1-1 15,0 0-5-15,7 1 0 16,4 2 1-16,10-3-9 16,7 1-4-16,8 3-10 15,5 5-21-15,-1 3 0 16,8 8 0-16,0 5 0 0,4 3 0 15,2 5 0-15,1 8 0 16,6 4 0-16,0 4 0 16,2 4 0-16,7 4 0 15,2-3 0-15,5-2 0 16,2 3 0-16,6-3 0 16,2-3 0-16,6-3 0 15,0-6 0-15,0 0 0 16,0 2 0-16,0 3 0 15,0-4 0-15,0-5 0 16,6 1 0-16,8-4 0 0,2-4 0 16,1-1 0-16,1-4 0 15,7 1 0-15,9 0 0 16,2-5 0-16,5 5 0 16,3-5 0-16,5 1 0 15,4 1 0-15,13-3 0 16,10 2 0-16,9-4 0 15,5-6 0-15,3-1 0 16,1-6 0-16,2-4 0 0,6-4 0 16,-1-8 0-16,6 0 0 15,-5 0 0-15,-6 0 0 16,2 0 0-16,-3-8 0 16,-11-4 0-16,1-4 0 15,-5-6 0-15,-7 3 0 16,0-6 0-16,-2-7 0 15,-3-1 0-15,0-3 0 16,-1-6 0-16,-10-1 0 16,-5-7 0-16,-8-7 0 15,-7-4 0-15,-5-4 0 16,-8-1 0-16,-3-2 0 16,-4-1 0-16,-6-5 0 0,-3 5 0 15,-8 0 0-15,0 4 0 16,-14-1 0-16,-11 2 0 15,-9 0 0 1,-10 2 0-16,-8 1 0 0,-8 8 0 16,-11 4 0-16,-2 3 0 15,0 6 0-15,-4 4 0 16,1 3 0-16,2 4 0 16,1 10 0-16,5 5 0 15,-3 12 0-15,1 2 0 16,10 0 0-16,8 19 0 0,8 2 0 15,2 8-244-15,2 10-319 16,3 11 0-16</inkml:trace>
  <inkml:trace contextRef="#ctx0" brushRef="#br1" timeOffset="-89228.99">27964 16632 19 0,'5'0'45'0,"-2"0"59"16,3 0 83 0,-6 0-40-16,0 0-33 0,0 0-12 15,0 0 23-15,-9 0 23 16,-4 0-4-16,-6 0-16 15,-5 0-6-15,1 0 10 16,-2 0-2-16,-4 0-3 16,-7 0-22-16,-7 0-13 0,0 0-16 15,-10-8-76-15,-7-1 0 16,-7 6 0-16,-6 3 0 16,-9 0 0-16,-6-4 0 0,-6 4 0 15,-4 0 0-15,-6 0 0 16,-7 0 0-16,-2 12 0 15,-8 4 0-15,-7 0 0 16,0 4 0-16,-6 5 0 16,4 5 0-16,2-2 0 0,0 0 0 15,2 4 0-15,1-4 0 16,1 1 0-16,-1-1 0 16,0 1 0-16,-1 4 0 15,-4 0 0-15,-9-1 0 0,-2 0 0 16,-6 0 0-16,0 2 0 15,6-2 0-15,7-4 0 16,8 5 0-16,7 1 0 16,11-3 0-16,1 7 0 15,3-3 0-15,7 6 0 0,4 3 0 16,-1 2 0-16,4 3 0 16,5 3 0-16,7 2 0 15,6-5 0-15,7 3 0 0,3-2 0 16,6-2 0-16,5 1 0 15,5 1 0-15,5-7 0 16,12 7 0-16,9 2 0 16,9 5 0-16,11 9 0 0,3-1 0 15,13 4 0 1,9-3 0-16,7-7 0 0,-1 3 0 16,12 0 0-16,1-5 0 15,5-5 0-15,8-4 0 16,8 2 0-16,8-6 0 15,4-3 0-15,7-7 0 0,10-6 0 16,5-4 0-16,13-7 0 16,10-11 0-16,17-6 0 15,14 0 0-15,13-6 0 16,15-11 0 0,184-19 0-16,-179 9 0 0,4-3 0 15,7-4 0-15,1-3 0 16,14-4 0-16,3-3 0 15,8 0 0-15,0 2 0 16,4-1 0-16,-3-11 0 16,-1 1 0-16,-8 0 0 15,-6-4 0-15,-12 6 0 0,-2-4 0 16,-8-2 0-16,-9 5 0 16,-10-1 0-16,-14-4 0 15,-12-5 0-15,-17-2 0 16,-10-3 0-16,-19 4 0 15,-14-7 0-15,-17 5 0 16,-20-5 0-16,-22 2 0 0,-15 2 0 16,-8 5 0-16,0 8 0 15,0 4 0-15,0 12 0 16,-11 6 0-16,11 6 0 16,-11 4 0-16,11 1 0 15,-9 0 0-15,1-1 0 16,0-4 0-16,8 2 0 0,-8-2 0 15,-1-4 0-15,9 5 0 16,-9 0 0-16,1-4 0 16,-1-1 0-16,-2 4 0 15,-3-4 0-15,-8 1 0 16,-4 3 0-16,-9-3 0 16,-9 4 0-16,-5-4 0 15,-4 3 0-15,-7-3 0 0,-5 3 0 16,-5 1 0-16,-3 0 0 15,-7 0 0-15,-7 7 0 16,1 5 0-16,2 3 0 16,4 2 0-16,5 7 0 0,9 0 0 15,11 0 0-15,11 0 0 16,2 0 0-16,6 0 0 16,-2 0 0-16,7 0 0 15,-6 12 0-15,6-5 0 0,-8 5 0 16,0 2 0-16,-2-2-128 15,-3 4-321-15,-10-1 17 16,-3 2 7-16</inkml:trace>
  <inkml:trace contextRef="#ctx0" brushRef="#br1" timeOffset="-87714.82">25021 17511 14 0,'-12'0'27'0,"-1"0"33"16,5 0 77-16,1 0 40 15,-5 0-62-15,0 0-53 16,-1 0-28-16,0 0-5 0,3 0 20 15,-3 0 13-15,13 0-6 16,-12 0-8-16,12 0-1 16,-9 0 10-16,9 0 9 15,0 0-7-15,0 0-10 0,0 0-9 16,0 0-9-16,0 0-9 16,0-3-8-16,9-6-2 15,8 2-7-15,1-6 2 16,3-4-5-16,0 6-2 15,-1-3 0-15,-4 7 0 0,-4 0 1 16,1-3 0-16,-6 6 0 16,2 1 3-16,-4-1 3 15,-2 4 4-15,2 0 8 0,-5 0 9 16,0-5 6-16,0 5 9 16,0 0 4-16,0 0 12 15,0 0 6-15,0 0 10 0,0 0-13 16,0 0-9-16,0 0-14 15,0 0-15-15,0 0-11 16,0 0-5-16,0 0-4 16,0 0 0-16,0 0-2 15,0 0-5-15,0 0 12 16,3 9 9-16,5 3 2 16,1 4 2-1,2 8-7-15,1-1 3 0,2 7-12 16,-3 2 3-16,6 2-4 0,-6-3-2 15,2 3-3-15,-1-6 7 16,-3-5-3-16,0-1-5 16,-6-6 4-16,0-4 6 15,-3-4-7-15,0-8 1 16,0 0 1-16,0 0-3 16,0 0 3-16,0 0-3 0,0 0-3 15,0 0 7-15,0 0-19 47,0 0-20-47,0 0-48 16,0 0-68-16,0 0-58 15,0 0-52-15,0-8-3 16,0 3 43-16,0-2 33 0,0-1 2 16,0 4 30-1,0 4 43-15,0 0 49 0,0 0 42 16,-12 8 61-16,4 8 115 15,-4-4 31-15,-5 0-57 16,6 2-47-16,-1-7-23 16,-1-7 6-16,13 0 15 0,-8 0-1 15,8 0-27-15,0 0-20 16,0 0-7-16,5-12-10 16,11-4-5-16,2-10-3 15,8 2 4-15,2-5-2 16,0 6-3-16,1-1 0 0,-5 2-6 15,-4 6-3-15,-2 4-5 16,-2 5-40-16,-1 7-103 16,-2-4-85-16,-2 4-69 15</inkml:trace>
  <inkml:trace contextRef="#ctx0" brushRef="#br1" timeOffset="-86082.12">31884 16465 20 0,'0'0'39'15,"0"0"46"-15,3 0 66 16,-3-4-10-16,0 1-41 0,0-2-34 15,0 5-17-15,0-4 6 16,0-1 19-16,0-2 16 16,0 3 0-16,0-5-18 15,0 1-12-15,0 0 10 16,0 1 6-16,0-3-1 0,0 3-24 16,-8-2-17-16,8 2-12 15,0-5-13-15,-11 0-6 16,11-2 2-16,-17 2 0 15,2-4 6-15,-2 1 11 16,1-2 3-16,-1 5 6 16,2-1-8-16,-2 1 0 15,4 0 3-15,1 0 6 16,1 0 3-16,-6-1-7 16,1 1-5-16,-2 4 10 0,1-4-6 15,-8-5 3 1,-1 1-4-16,-2 4 13 15,0 0-3-15,-6 0-14 0,-1 0-3 16,-3-5-3-16,3 4-3 16,-5 5 3-16,2 1 7 15,-2 2-14-15,0 5 3 16,0 0-12-16,-2 0-2 16,3 0 9-16,-7 0-10 15,6 0 0-15,-2 12 6 0,2-4-5 16,4 5 0-16,3-1 1 15,6-3 6-15,5 3-6 16,2 0 3-16,3 8 0 16,3 8-2-16,-8 5 0 15,6 8 0-15,0 4 0 16,3 4 0-16,1 8 0 16,1 8 0-16,2 0 0 15,9 5 0-15,-8-1 0 16,8-5 0-16,4-3 0 15,9-3 0-15,6-5 0 0,6-9 0 16,4-3 0-16,-1-6 0 16,4-1 0-16,6-6 0 15,-3-4 0-15,10-8 0 16,9 1 0-16,2-4 0 16,10-13 0-16,2 0 0 15,8 0 0-15,3 0 0 0,3-4 0 16,-6-5 0-1,-8-3 0-15,-3-5 0 16,-12 1 0-16,-10 0 0 0,0 1 0 16,-12-11 0-16,-1-2 0 15,-6-4 0-15,-8-6 0 16,-5-10 0-16,-2-8 0 16,-9-15 0-16,0-1 0 15,0-1 0-15,-12 4 0 0,1 7 0 16,-2 11 0-16,1 5 0 15,0 8 0 1,-2 10 0-16,-2 3 0 0,-4 6-295 16,-4 2-202-16,-9 6-53 15</inkml:trace>
  <inkml:trace contextRef="#ctx0" brushRef="#br1" timeOffset="-71590.9">21428 11316 298 0,'0'-34'277'16,"-12"6"-83"-16,3 9-47 16,1 3-34-16,0 4-37 15,8 1-23-15,-8 11-32 0,1 15-3 16,-1 13 16-16,-5 25 11 16,0 23-5-16,1 31-10 15,0 19-15-15,0 12-9 16,4 1 1-16,8-6-11 0,0-6-22 15,0-18-52-15,0-14-48 16,0-19-30-16,0-15-23 16,0-15-43-16,0-18-42 15</inkml:trace>
  <inkml:trace contextRef="#ctx0" brushRef="#br1" timeOffset="-71305.77">21342 11479 282 0,'0'-86'218'16,"0"13"-42"-16,0 16-46 0,0 8-3 16,0 12 6-16,0 14-22 15,0 1-52-15,13 11-9 16,3 11 11-16,7 0 14 16,16 19 5-16,1 14 0 15,0 17-19-15,4 6-14 0,2 13-18 16,-1 12-6-16,3 5-15 15,0 4-6-15,-7-9 6 16,-5-3-10-16,-2-13-55 16,-9-8-72-16,-11-12-40 0,-2-9-44 15,-12-12-22-15,-9-24-23 16,-8 0-88-16</inkml:trace>
  <inkml:trace contextRef="#ctx0" brushRef="#br1" timeOffset="-71110.81">21440 11707 151 0,'-46'0'311'15,"7"0"-69"-15,5 0-56 0,11-4-35 16,12-1-16-16,11-2-38 16,14-10-32-16,19-11-13 15,24-13-18-15,16-4-12 16,12-4-16-16,14 4-17 0,1 5-85 15,-6 7-103-15,-9 5-70 16,-11 2-110-16</inkml:trace>
  <inkml:trace contextRef="#ctx0" brushRef="#br1" timeOffset="-70921.08">22220 11385 363 0,'-21'-8'257'0,"5"-1"-81"15,16-6-71-15,0-6-46 16,20-12-12-16,25-3-8 16,20-4-17-16,16-1-11 15,7-3-6-15,3 2-33 0,-6 0-71 16,-15 11-52-16,-19-2-110 16,-19 5-4-16</inkml:trace>
  <inkml:trace contextRef="#ctx0" brushRef="#br1" timeOffset="-70738.12">22569 10701 197 0,'-22'-19'307'0,"6"1"-68"15,1 11-95-15,7 7-26 16,8 25 26-16,0 14 3 16,8 14-29-16,4 9-51 0,13 11-26 15,4 8-28-15,7 5-14 16,1-5-76-16,-1 1-107 15,1-5-75-15,-6-8-81 16,-2-8-333-16</inkml:trace>
  <inkml:trace contextRef="#ctx0" brushRef="#br1" timeOffset="-70193.01">23198 10677 389 0,'-12'-13'244'0,"12"13"-118"16,-8 0-40-16,8 25-1 16,0 7 2-16,0 4-5 15,0 2-28-15,0-5-23 16,0-9-5-16,0-7 12 16,3-10 48-16,2-7-3 15,-5-12-42-15,0-16-25 0,0-22-5 16,3-15-7-16,6-12 0 15,3-9-1-15,0-7-17 16,6-1 2-16,2 10 5 0,-1 16 0 16,6 18 0-1,2 20 4-15,7 30 3 0,-6 34 11 16,-3 26-4-16,-9 22 8 16,-16 11 5-16,0 0 2 15,-13-7-2-15,-4-16-5 16,6-13 22-16,0-17 11 0,11-8-2 15,0-11 8-15,0-9-14 16,0-12-24-16,11-17-10 16,17-11 4-16,14-13-10 0,6 2 0 15,3 5-2-15,3 10-1 16,-5 16 4-16,-5 16-6 16,-7 16 2-16,-9 14 7 15,-15 10-1-15,-13 6-7 16,-24 3 6-16,-22-1-2 15,-14-3 4-15,-13-5-2 0,-13-8 1 16,1-11-22-16,8-8-43 16,12-13-93-16,8-8-100 15,13-20-49-15,15-13-71 0</inkml:trace>
  <inkml:trace contextRef="#ctx0" brushRef="#br1" timeOffset="-69757.07">24478 10139 639 0,'0'0'257'0,"0"0"-127"15,0 0-66-15,0 0-15 16,3 0 17-16,5 0-6 15,1 0-27-15,2-8-18 16,1-4-2-16,5-5-1 0,5-7-12 16,-8-9 3-1,-6 1 24-15,-8 0 14 0,-8 3-12 16,-15 13-14-16,-22 16-3 16,-17 24 15-16,-14 25 43 15,-14 25 14-15,0 16 9 16,15 7-11-16,13-4-18 0,21-3-22 15,20-9-13-15,21-12 1 16,25-15-3-16,27-13-4 16,26-13-12-16,28-21-11 15,20-11 0-15,12-11-34 0,-10-10-86 16,-9 0-56-16,-26-3-23 16,-16-1-13-16,-20 5 6 15,-19 4 28-15,-17 1 31 0,-18 2-1 16,-15 4-61-1,-22 5 3-15</inkml:trace>
  <inkml:trace contextRef="#ctx0" brushRef="#br1" timeOffset="-68944.55">23859 10506 15 0,'-11'0'55'0,"-3"0"115"16,0 0 27-16,-7 0-62 15,-1 0-35-15,8 0-24 16,-3 0-3-16,1 0 3 16,3 0 0-16,2 0-13 15,11 0-14-15,-8 0-11 0,8 0-2 16,0 0-2-16,0 0 9 16,0 0-2-16,0 0 5 15,0 0 10-15,0 0 4 0,0 0-8 16,0 0-6-16,0 0-18 15,0 0-3-15,0 0-13 16,0 0-6-16,0 0 15 16,0 0-12-16,0 0 7 15,11-8-10-15,15-1-2 16,5-7 1-16,6 1-2 16,2-6 1-16,4 4-7 0,-7 0 3 15,-7 6 0-15,-4-1 5 16,-11 3 0-16,-5 7-8 15,-1-4 1-15,-8 3-11 0,0 3-39 16,0 0-57-16,0 0-87 16,0 0-77-16,-12 0-5 15,-4-4-17-15,-4-6 68 16</inkml:trace>
  <inkml:trace contextRef="#ctx0" brushRef="#br1" timeOffset="-68761.97">23777 10275 129 0,'0'-14'264'0,"-6"-1"-56"16,6 2-46-16,0 1-11 16,-8-1-4-16,8 6-10 0,0 2-52 15,0 5-16-15,0 17-17 16,8 8-18-16,4 12-16 16,4 11-8-16,2 4-19 15,-2 5-82-15,-7 5-104 0,5-5-62 16,-2-8-106-1</inkml:trace>
  <inkml:trace contextRef="#ctx0" brushRef="#br1" timeOffset="-67847.15">24193 9542 79 0,'-36'16'245'0,"1"-1"-72"0,-4-2-43 15,7-1-22-15,3 1-5 16,5-7 18-16,1-6 0 15,6 0 9-15,5 0-6 16,12 0-26-16,0 0-4 16,0 0-13-16,12-11-18 0,19-9-15 15,23-8-9-15,11-5-7 16,12 0-7-16,7 2-4 16,-2 1-9-16,-9 10 4 0,-13 3-5 15,-9 4-10-15,-15 2 6 16,-16 2-1-16,-8 1-3 15,-7 8-1-15,-5 0-1 16,-26 0 1-16,-10 8-2 16,-17 5 1-16,-13 7-4 0,-7 5 7 15,-7 7-6-15,-9 6 2 16,-4 2-1 0,4 1 5-16,10-10-2 0,14-2-6 15,17-8 5-15,11-9 3 16,15-3 13-16,8-9-9 0,14 0 6 15,14-17-7-15,11-8 1 16,23-7 3-16,4-1-8 16,9-3 0-16,7 3 1 15,0 4 1-15,-6 9-10 16,-13 0 12-16,-8 8-7 16,-12 3 0-16,-15 2 0 0,0 7 4 15,-14 0-7-15,0 0-2 16,-17 7 5-16,-8 6 0 15,-12 3 0-15,-10 5-5 0,-2 3 6 16,4-8-1-16,14 0-3 16,2-3 9-16,12-7-10 15,9-6 1-15,8 0-1 16,11 0 10-16,14-11-9 16,12-6 10-16,4 3-13 15,3-2-4-15,46-18-130 16,-50 22 15-1,39-4-220-15,-48 8 142 16,-2 8-11-16,-15-4-28 16,0 4-49-16</inkml:trace>
  <inkml:trace contextRef="#ctx0" brushRef="#br1" timeOffset="-67380.74">25566 9109 142 0,'0'-33'266'0,"0"2"-83"0,0-2-47 15,12 0-31-15,7 4-2 16,10 1 24-16,16 8 22 16,15 16 11-16,21 16 6 0,27 20-20 15,21 21-17-15,13 28-19 16,-4 38-52-16,-24 35-25 16,-35 34-17-16,-31 16-30 15,-48 3-87-15,-49 2-104 16,-46-15-133-16,-40-15-96 15,-29-8-502-15</inkml:trace>
  <inkml:trace contextRef="#ctx0" brushRef="#br1" timeOffset="-66965.54">19905 10555 434 0,'-81'0'191'0,"-9"12"-56"16,-8 24 5-16,-2 30 24 15,-4 28 6-15,8 26-12 16,16 41-19-16,16 37-9 16,18 35-40-16,38 7-40 0,36-4-5 15,37-16 11-15,49-25-31 16,55-32-11-16,68-37-10 15,51-31-103-15,36-40-84 16,37-34-110-16,51-44-140 0,35-35-503 16</inkml:trace>
  <inkml:trace contextRef="#ctx0" brushRef="#br1" timeOffset="-66430">27474 8874 447 0,'0'-25'346'0,"0"9"-109"0,0 4-127 16,0 8-55-16,3 4-15 16,6 19 23-16,0 14 18 15,-1 12-5-15,4 8 3 16,1 9-14-16,-2 7-20 0,1 0-16 15,0 3-17-15,-4 6-8 16,6-1 2-16,-3-4-8 16,1-9-38-16,-1-6-93 15,-2-3-84-15,0-16-46 0,-1-14-16 16,-3-25-62-16</inkml:trace>
  <inkml:trace contextRef="#ctx0" brushRef="#br1" timeOffset="-66174.92">27300 9256 360 0,'-46'-4'258'0,"7"0"-59"0,10 4-46 16,12-4-32-16,9-4 11 16,11 1-20-16,22-6-15 15,24-8-27-15,18-3-24 16,6-5-5-16,7 1-12 0,5 0-14 15,-12-2-10 1,-8 7-2-16,-11 7 4 0,-15 3-7 16,-10 4-7-16,-13 5-47 15,-4 4-59-15,-12 0-74 16,0 0-90-16,-15 0-35 16,-9 8-383-16</inkml:trace>
  <inkml:trace contextRef="#ctx0" brushRef="#br1" timeOffset="-65218.29">27619 8854 129 0,'0'-30'224'15,"-11"2"-90"-15,-4-1-42 0,-7 10-26 16,-1 2-20-16,-2 5-14 16,-3 3-3-16,-1 5-2 15,4 4-1-15,6 0 12 16,1 0 2-16,7 0-8 15,2 0 0-15,9 13 15 16,0-1 41-16,0 5 24 0,12 2 8 16,14 6 33-16,10 4-15 15,12 4-22-15,13-1-24 16,9 0-12-16,7-2-21 16,4-2-28-16,0 0-17 0,-10-3-8 15,-11-2-5-15,-13-2 6 16,-5-2-39-16,-11-2-77 15,-5 0-85-15,-14 4-106 16,-12-1-52-16,0-4-32 16</inkml:trace>
  <inkml:trace contextRef="#ctx0" brushRef="#br1" timeOffset="-64951.11">27873 8622 484 0,'-21'-42'241'0,"0"10"-74"16,1 11-52-16,-8 9-16 15,-1 12 21-15,-7 24-8 16,-9 21-14-16,0 21-5 16,-3 20-9-16,-4 11-21 0,1 8-19 15,4 2-18-15,4 2-10 16,8 1-16-16,5-4 3 15,8-9 2-15,5-11-5 16,5-12-28-16,12-14-61 0,0-16-104 16,0-11-87-16,0-11-6 15,0-22-77-15</inkml:trace>
  <inkml:trace contextRef="#ctx0" brushRef="#br1" timeOffset="-64635.59">27243 8596 46 0,'0'0'218'15,"0"0"5"-15,0 0-36 16,0 0-59-16,0 0-45 15,0 12-17-15,3 2 41 16,13 6 52-16,13 8 12 16,12 6-23-16,14 0-27 15,11 7-40-15,9-3-27 0,-2-1-23 16,-1-5-12-16,1-4-9 16,-8 0-47-16,-8-3-113 15,-8-1-126-15,-13 2-55 16,-8-7-49-16</inkml:trace>
  <inkml:trace contextRef="#ctx0" brushRef="#br1" timeOffset="-64402.27">27800 8691 343 0,'-22'-33'230'15,"1"4"-54"-15,5 8-37 16,1 6-19-16,-1 6-5 15,-5 9-15-15,-4 21 13 16,-7 16-24-16,-7 14-37 16,-6 20-23-16,0 6-14 0,8 4-9 15,5 3-14-15,2 2-56 16,5-7-76-16,11-11-64 16,5-6-19-16,9-10-60 15,-8-11-16-15</inkml:trace>
  <inkml:trace contextRef="#ctx0" brushRef="#br1" timeOffset="-64169.22">27194 8836 368 0,'0'-12'287'0,"0"5"-67"15,0-2-105-15,3 6-44 0,18-2 8 16,15 5 14-16,15 0-18 16,9 0-27-16,9 0-21 15,8 12-15-15,5 5-18 16,1-1-99-16,4 3-127 0,-7 3-99 16</inkml:trace>
  <inkml:trace contextRef="#ctx0" brushRef="#br1" timeOffset="-63121.64">28586 8242 5 0,'0'0'10'0,"0"0"16"16,6 0 27-16,2 0 45 16,3 0 78-16,-3 0-46 0,1 0-31 15,-6 0-17-15,2 0-6 16,-5 0 15-16,0 0 28 15,0 0 18-15,0 0-26 16,0 0-20-16,0 0-24 16,0-3-1-16,0-1-19 15,0-1-14-15,0 5-5 16,0 0-4-16,0 0-11 16,0 0 1-16,0 0-11 15,0 0 1-15,0 0 12 0,0 0-1 16,0 0 2-16,0 0-2 15,0-4 6-15,0 1 0 16,0-7 15-16,0 3-4 16,0-5-22-16,0-3 5 15,0-8 21-15,0 4 17 16,0-1 6-16,0 2 19 16,0 2-58-16,0 1-20 15,0 2 0-15,0 1 0 16,0 9 0-16,0 15 0 47,3 7 0-32,1 9 0-15,4 6 0 16,1 6 0-16,-1 0 0 16,0-2 0-16,1-2 0 15,-1-2 0-15,-2-6 0 16,3 0 0-16,4-4 0 15,-5 5 0-15,1-1 0 0,0-5 0 16,0 0 0 0,4-4 0-16,-1 1 0 0,1 2 0 15,0-7 0-15,-5 1 0 16,3-4 0-16,-3 2 0 16,1-2 0-16,-6-4 0 15,5 0 0-15,-3 4 0 0,-2 0 0 16,1 0 0-1,2-5 0-15,2 6 0 16,-5-4 0-16,5 3 0 0,-3-3 0 16,-1-9 0-16,4 7 0 15,-5 1 0-15,2-8 0 16,-2 9 0-16,1-9 0 16,0 0 0-16,-4 7 0 15,0-7-250-15,0-3-117 16,0-18-36-16,-11-18-21 15</inkml:trace>
  <inkml:trace contextRef="#ctx0" brushRef="#br1" timeOffset="-62871.3">28753 8063 278 0,'-45'-57'235'0,"2"7"-49"16,6 10-10-16,12 9-25 15,8 2-13-15,23 2-60 16,25 0-34-16,22 11 6 0,18 9 14 15,8 19 5-15,11 26-7 16,-5 14-9-16,-8 21-7 16,-16 8-10-16,-20 9 3 15,-22 3 2-15,-19-3-5 16,-19-5 14-16,-10-8 13 16,-8-8-13-16,-8-12-25 15,-3-3-14-15,0-11-9 16,-2 0-58-16,7-12-161 15,1-6-163-15,-2-5-129 0</inkml:trace>
  <inkml:trace contextRef="#ctx0" brushRef="#br1" timeOffset="-60737.84">21688 12501 169 0,'0'0'258'16,"-14"0"-44"-16,3 0-48 0,-1 0-32 15,-4 0-10-15,-1 0 26 16,2 0 21-16,-2 0-7 15,9 0-21-15,8 0-35 16,-8 0-24-16,8 0-10 0,0-4-21 16,0-1-18-1,0-1-35-15,0 4 0 0,8-10 0 16,12-9 0-16,21-15 0 16,146-87 0-1,-34 35 0-15,39-14 0 0,20-12 0 16,9-9 0-16,3 6 0 15,-13 5 0-15,-15 15 0 16,-22 17 0-16,-24 10 0 16,-25 18 0-16,-26 11 0 0,-23 8 0 15,-22 12 0-15,-14 5 0 16,-12 4 0-16,-6 5 0 16,-7 2 0-16,-7 5 0 0,-2 0 0 15</inkml:trace>
  <inkml:trace contextRef="#ctx0" brushRef="#br1" timeOffset="-60581">24022 11202 2047 0</inkml:trace>
  <inkml:trace contextRef="#ctx0" brushRef="#br1" timeOffset="-60410.95">24014 11202 2047 0,'-8'0'0'32</inkml:trace>
  <inkml:trace contextRef="#ctx0" brushRef="#br1" timeOffset="-59493.47">24006 11196 2047 0,'-12'-7'0'0,"-1"0"0"16,-2-6 0-16,-1-2 0 0,-5-11 0 15,-4-10 0-15,-2-12 0 16,-2-14 0-16,1-16 0 16,-1-12 0-16,-2-14 0 15,-3-15 0-15,-2-7 0 0,-5-4 0 16,0 3 0-1,-5 5 0-15,3 7 0 0,-1 18 0 16,3 12 0-16,3 16 0 16,7 12 0-16,2 11 0 15,1 10 0-15,3 8 0 16,5 6 0-16,0 7 0 0,3 2 0 16,5 2 0-16,12-1 0 15,-11 5 0-15,2-3 0 16,1 8 0-16,0-3 0 15,0 0 0-15,-4 5 0 0,3 0 0 16,1 0 0-16,-4 0 0 16,4 0 0-16,0 0 0 15,0 0 0-15,-4 0 0 16,0 0 0 0,-2 0 0-16,-5 12 0 0,-13 9 0 15,-10 11 0-15,-15 13 0 16,-16 11 0-16,-23 19 0 15,-31 14 0-15,-23 8 0 16,-20 13 0-16,-9 4 0 16,5 5 0-16,-5-1 0 15,-1-4 0-15,3-9 0 0,6-3 0 16,13-12 0-16,14-12 0 16,27-12 0-16,19-10 0 15,22-16 0-15,19-7 0 0,17-12 0 16,10-6 0-16,10-3 0 15,6-12 0-15,14 9 0 16,-10-9 0-16,2 0 0 16,8 8 0 31,8 8 0-32,10 6 0-15,2 13 0 16,12 18 0-16,4 25 0 15,9 19 0-15,3 17 0 16,5 8 0-16,9-4 0 16,4-8 0-16,-3-12 0 0,2-13 0 15,-4-17 0-15,-10-11 0 16,-3-11 0-16,-9-13 0 16,-10-5 0-16,-6-7 0 15,-7-6 0-15,-3-2 0 0,-5-13 0 16,0 8 0-16,-2-8 0 15,-3 0 0 1,2 0 0-16,1 0 0 0,7 0 0 16,3 0 0-1,5-8 0-15,4-5 0 0,6-2 0 16,2-6 0-16,3-3 0 16,4 3 0-16,1 2 0 15,0-7 0-15,4 7 0 16,0-2 0-16,3 5-483 0,1-2-152 15</inkml:trace>
  <inkml:trace contextRef="#ctx0" brushRef="#br1" timeOffset="-58412.2">25102 9098 417 0,'-16'-50'300'15,"-44"-34"27"1,35 55-223 0,5 0-15-16,0 2-11 0,-25-28 24 15,21 31-35 1,-5 0 1-16,-2-1-15 15,-12 1-16-15,4 3 25 16,-3 1 8-16,-2 4-23 0,0 4-18 16,-5 4-15-16,-1 4 2 15,-60 4 1 1,53 8-14-16,1 3 4 16,-4 10 3-16,-1 3-2 0,0 4 2 15,5 6 11-15,-1 6 3 16,4 10 5-16,2-2-7 15,11 9-6-15,6 5-16 16,4 7 0-16,9 4 0 16,7 12 0-16,6 17 0 15,8 15 0-15,11 19 0 0,13 1 0 16,9 1 0-16,3-7 0 16,12-9 0-16,9-12 0 15,8-8 0-15,9-12 0 16,7-10 0-16,12-14 0 0,5-9 0 15,8-15 0-15,11-23 0 16,9-19 0-16,7-7 0 16,-2-22 0-16,-4-16 0 0,-20-24 0 15,-5-21 0 1,-15-31 0-16,-13-27 0 16,-19-22 0-16,-19-6 0 0,-15 9 0 15,-21 13 0-15,-16 14 0 16,-20 15 0-16,-16 10 0 15,-18 14 0-15,-7 17 0 0,-9 13 0 16,-4 19 0 0,6 16 0-16,2 15 0 0,4 21 0 15,6 12 0-15,7 16 0 16,3 12-303-16,6 18-41 16,8 19 12-16,5 10 10 15,17 10-30-15</inkml:trace>
  <inkml:trace contextRef="#ctx0" brushRef="#br1" timeOffset="-57808.68">25417 10403 35 0,'3'-23'82'0,"2"3"58"16,-2 4 17-16,2 4-54 15,-4 3-37-15,4 1-19 0,-5 8-2 16,0 0 14-16,0 0 0 16,0 0-9-16,9 0-12 15,-1 0 16-15,4 0 3 16,5 0-5-16,-3 17 9 0,8 2-6 15,10 31 43 1,-12 59 79 0,-40-23-71-1,-12-41-54 1,-13 3-2-16,-11 1 12 16,-18-4-8-16,-19 0-6 0,-12-2 16 15,-17-1 11-15,-8-5-4 16,-5-5-41-16,7-3-30 15,4-5 0-15,23-5 0 0,21-2 0 16,15-5 0-16,14-12 0 16,16 0 0-16,5 0 0 15,11 0 0-15,7 0 0 16,4 0 0-16,0 0 0 16,0 0 0-16,-5-3 0 15,5-6 0-15,0 2 0 0,-4 2 0 16,4 0 0-16,8 3 0 15,0-4 0 1</inkml:trace>
  <inkml:trace contextRef="#ctx0" brushRef="#br1" timeOffset="-57446.2">24051 11046 2047 0,'12'0'0'16,"4"0"0"-16,10 0 0 15,-3 0 0-15,2 13 0 16,3-13 0-16,3 10 0 16,-2-10 0-16,-7 0 0 0,-7 0 0 15,-7 0 0-15,-20 0 0 32,-7-5 0-32,-10 5 0 0,-9 0 0 15,3 0 0-15,-2 16 0 16,8 0 0-16,5 9 0 15,9-1 0-15,15 0 0 16,0-4 0-16,12-2 0 16,11-11 0-16,17-7 0 0,14-3 0 15,7-14 0-15,3-8 0 16,2-6 0-16,-10-7 0 16,-10-3 0-16,-18-4 0 15,-17 0 0-15,-11 5 0 0,-25 5 0 16,-10 5 0-16,-12 10 0 15,-10 8 0-15,-5 12 0 16,5 0 0-16,0 12 0 0,10 8 0 16,4 4-244-1,7 9-189-15,11 3 39 0,10-3-24 16</inkml:trace>
  <inkml:trace contextRef="#ctx0" brushRef="#br1" timeOffset="-56265.65">22028 12797 321 0,'-49'13'200'0,"-3"-4"-58"16,-3-9-37 0,-4 0-7-16,2 7 19 0,5-7 31 15,5 0 30-15,4 0 6 16,12 0-39-16,9 0-51 15,10 0-34-15,12 0-11 0,18 8 9 16,18-8 1-16,35-3-6 16,48-9-17-16,47-16-36 15,46-13 0-15,35-13 0 16,21-15 0-16,17-17 0 0,27-16 0 16,21-16 0-1,17-19 0-15,-5-19 0 0,-22-11 0 16,-18-3 0-16,-17-14 0 15,-8-3 0-15,-14-12 0 16,-15-18 0-16,-19-10 0 16,-26-9 0-16,-30-4 0 0,-34 8 0 15,-33 7 0-15,-32 18 0 16,-32 12 0-16,-31 15 0 16,-36 9 0-16,-32 16 0 15,-30 12 0-15,-42 15 0 16,-40 17 0-16,-38 25 0 0,-38 29 0 15,-55 29 0-15,-73 28 0 16,-52 46 0-16,-42 26 0 16,-47 31 0-16,-33 17 0 15,8 23 0-15,13 16 0 16,8 41 0-16,-2 35 0 0,20 31 0 16,35 14 0-16,28 5 0 15,24 0 0-15,24 21 0 16,33 19 0-16,44 9 0 15,59-9 0-15,57-16 0 0,67-24 0 16,69-24 0-16,74-24 0 16,79-21 0-16,80-33 0 15,67-44 0-15,70-54 0 16,91-61 0-16,69-48 0 0,55-45 0 16,57-38 0-1,20-23 0-15,-25-16 0 0,-31-12 0 16,-49-3 0-16,-65 9 0 15,-73 4 0-15,-74 10 0 16,-73 12 0-16,-65 13 0 16,-49 10 0-16,-44 17 0 0,-43 17 0 15,-22 12 0-15,-15 12 0 16,-1 17 0-16,3 11 0 16,6 13-334-16,15 4-141 0,0 11 44 15,12 6 33-15</inkml:trace>
  <inkml:trace contextRef="#ctx0" brushRef="#br1" timeOffset="-55434.21">30369 7909 173 0,'0'-66'234'0,"0"2"-79"16,-13-1-26-16,-5-1-24 16,-16 1-17-16,-10 7 11 15,-13 1-3-15,-13 5-13 16,-10 0-4-16,-10 2-31 16,-15 4-24-16,-17 6-9 15,-12 3-9-15,-20 10-2 16,-13 6 10-16,-16 9-8 15,-15 12 13-15,-9 0 5 16,-2 16 11-16,8 13 4 0,9 11 8 16,0 27-6-16,3 30 4 15,-15 29 10-15,-2 26 11 16,2 21 14-16,6 19 22 16,12 11 24-16,18 5-116 0,18 8-10 15,20 13 0 1,29 6 0-16,30 0 0 15,40-14 0-15,40-20 0 0,39-20 0 16,42-22 0-16,48-24 0 16,44-30 0-16,38-31 0 0,40-34 0 15,51-40 0 1,62-24 0-16,31-46 0 0,2-40 0 16,-3-44 0-16,-6-34 0 15,-3-16 0-15,-23-10 0 16,-35-11 0-16,-57-11 0 15,-54-8 0-15,-64-4 0 16,-60-8 0-16,-64 12 0 16,-70 25 0-16,-75 26 0 15,-81 29 0-15,-46 33-417 16,-34 39-132-16</inkml:trace>
  <inkml:trace contextRef="#ctx0" brushRef="#br1" timeOffset="-50190.3">13928 5162 264 0,'11'-18'198'0,"2"6"-56"16,-1 1 3-16,-3-1 17 16,-9 0 33-16,0 2 61 15,0 10 20-15,0-4-32 0,0 4-79 16,-9 0-165-16,9 14 0 31,0 5 0-31,9 14 0 16,3 12 0-16,7 20 0 15,2 13 0-15,4 10 0 16,-2 2 0-16,6-4 0 16,-5-9 0-16,1-12 0 15,-5-12 0-15,-3-12 0 16,-5-13 0-16,-4-7 0 0,-8-14 0 15,0-22 0 1,0-18 0-16,-17-23 0 16,-3-18 0-16,-5-16 0 15,5 2 0-15,-4 2 0 0,0 3 0 16,4 11 0-16,-5 7 0 16,5 8 0-16,3 8 0 15,6 7 0-15,-1 9 0 0,3 9 0 16,1 7 0-1,8 7 0-15,-12-3 0 0,12 8 0 16,-8 2 0-16,8 3-223 31,0 0-94-31,0 0-30 0,0 0 0 16,0 0-19-16</inkml:trace>
  <inkml:trace contextRef="#ctx0" brushRef="#br1" timeOffset="-49899.45">13522 4990 96 0,'-26'0'209'0,"6"0"-31"16,9 0-35-16,11-9-33 15,0 6-33-15,0-1-22 0,0-1-12 16,0 5-12-16,0 0-6 15,0-4-10-15,0 4-10 16,0 0 3-16,0-3-7 16,0 3-5-1,0 0 3-15,0 0 2 16,0 0 1-16,0 0-29 16,5 0-38-16,1 0-31 0,6 0-14 15,1 0-66-15,-2 0-47 16</inkml:trace>
  <inkml:trace contextRef="#ctx0" brushRef="#br1" timeOffset="-49027.09">13297 4924 156 0,'0'-17'237'0,"-8"6"-66"15,0-2-27-15,8 6 9 0,-12 3 6 16,12 4-23-16,0 0-47 16,-8 0-46-16,8 0-19 15,0 11-17-15,0 13-1 16,0 14 7-16,0 7-6 16,0 8-1-16,0 4-3 0,0 0 0 15,8-8 1-15,-4-8 0 16,1-6-5-16,3-5 2 0,-5-10 3 15,2-8-2-15,-2-12-2 16,-3 9 0-16,0-9 5 16,0 0-2-16,6 0 2 15,-3 0 0-15,2 0-5 0,-5 0-10 16,0 0-17-16,4-9-50 16,2-7-103-16,2-4-51 15,-2-8-88-15</inkml:trace>
  <inkml:trace contextRef="#ctx0" brushRef="#br1" timeOffset="-48556.58">12709 5271 13 0,'-13'0'31'16,"13"9"44"-16,0-9 83 0,0 0-19 16,0 0-63-1,0 0-40-15,13 0-19 0,-1 0-15 16,5 0-55-16,-2-9-138 16</inkml:trace>
  <inkml:trace contextRef="#ctx0" brushRef="#br1" timeOffset="-47582.98">14785 5239 44 0,'-9'0'77'0,"1"12"17"0,8-12-17 16,0 0-33-16,0 0-38 16,0 0-55-16,11 0-41 15,3-4-112-15</inkml:trace>
  <inkml:trace contextRef="#ctx0" brushRef="#br1" timeOffset="-46515.1">22061 11947 128 0,'-77'25'254'0,"8"-2"-71"15,9 1-24-15,6-3-22 0,9 3-16 16,6-3 34-16,10-4 47 16,4-5 44-16,10-12 15 15,2 8-60-15,26-8-201 32,10-18 0-32,26-5 0 0,32-22 0 15,37-15 0-15,36-18 0 16,29-9 0-16,18 3 0 15,-3 8 0-15,-4 9 0 0,-15 11 0 16,-21 7 0-16,-22 8 0 16,-32 9 0-16,-23 6 0 15,-20 11 0-15,-21 3 0 16,-12-2 0-16,-12 12 0 0,-35 2 0 16,-22-5 0-1,-28-2 0-15,-33-2-644 0,-48-8-755 16</inkml:trace>
  <inkml:trace contextRef="#ctx0" brushRef="#br1" timeOffset="-45249.52">12364 5515 11 0,'-13'11'20'0,"1"2"28"16,1 1 38-16,3-2 35 16,8-1-15-16,-9 2-51 0,9-13-25 15,0 12-17-15,0-12 3 16,0 0 5-16,0 0 5 15,0 0-6-15,0 0 0 16,0 0-4-16,0 0-1 16,-8 0-2-16,8 0 5 0,0 0-3 15,0 0 3-15,0 0-6 16,0 0 0-16,0 0 0 16,0 0-1-16,0 0-8 15,0 0 1-15,0 0-11 16,0 0-8-1,0 0 3-15,0 0 0 0,0 0 3 16,0 0 5-16,0 0 2 16,0 0 4-16,0 0-4 15,0 0 4-15,0 0-4 16,0 0 4-16,0 0 4 16,0 0 10-1,0 0 11-15,0 0 26 16,0 0 14-16,0 0-3 0,0 0 20 15,0 0 21-15,0 0 4 16,0 0-4-16,0 0-4 16,0 0-11-16,3 0 4 15,27 0 133-15,27-5-11 0,36-19-216 16,46-24 0 0,30-18 0-16,29-8 0 0,31-7 0 15,23 4 0 1,7 8 0-16,2 5 0 0,-26 9 0 15,-29 10 0-15,-39 14 0 16,-40 6 0-16,-34 9 0 0,-25 2 0 16,-19 7 0-16,-16 7 0 15,-13-4 0-15,-3 1 0 16,-9 3 0-16,-5 0 0 0,-14 0-100 47,-17 14-465-32,-18 16 27-15</inkml:trace>
  <inkml:trace contextRef="#ctx0" brushRef="#br1" timeOffset="-44566.77">12543 6846 70 0,'-14'0'169'0,"3"12"0"16,-1-4-67-1,0-8-38-15,-1 8-29 0,2-8-9 16,11 0 10-1,-9 0 11-15,9 0 15 0,0 0 13 16,0 0 16-16,0 0 13 0,0 0 9 16,0 0-4-16,0 0-6 15,0 0-8-15,0 0-17 16,0 0-4-16,0 0-5 0,9 0-11 16,24-8 42-16,32-12 51 15,36-21-104-15,40-20-47 16,30-11 0-16,33-14 0 15,22 1 0-15,19-1 0 16,2 4 0-16,-12 13 0 0,-20 8 0 16,-23 8 0-16,-34 12 0 15,-32 9 0-15,-29 7 0 16,-29 9 0-16,-18 3 0 0,-13 6 0 16,-14-1 0-16,-5 4 0 15,-10 4 0-15,0 0 0 16,-8-4 0-16,0-1 0 15,0 1 0-15,0 4-48 47,0 0-405-47,0 0 1 16,0 0-25-16</inkml:trace>
  <inkml:trace contextRef="#ctx0" brushRef="#br1" timeOffset="-42886.88">14934 4579 33 0,'-19'0'70'16,"-2"0"67"-16,-1 0 25 15,3 0-60-15,-1 0-36 0,0 0-16 16,0 0-1-16,3 0 10 16,6 0 9-16,-2 0 8 15,5 0-6-15,8 0-10 16,-8 0-3-16,8 0-7 0,0 0-6 16,0 0 1-16,0 0-6 15,0 0 11-15,0 0-6 16,0 0 0-16,0 0 0 0,0 0-8 15,0 0 5-15,0 0-6 16,0 0-2-16,0 0-7 16,0 0-2-16,0 0 6 15,0-4 5-15,3-1-12 0,5 3-8 16,1 2-11-16,3 0 3 16,8 0 13-16,-1 0 1 15,7 0-2-15,2 0-9 16,0 11-1-16,9 9 15 15,5 7 6-15,1 15 3 0,11 12 1 16,3 15 5-16,-5 16-4 16,-3 17-15-16,-4 17-2 15,-14 15-11-15,-14 11-7 0,-17 16 0 16,-20 0 0-16,-17 3 0 16,-13-10 0-16,-6-8 0 15,-4-11 0-15,-5-14 0 0,-4-19 0 16,4-16 0-1,8-17 0-15,13-20 0 0,7-13 0 16,12-10 0-16,8-7 0 16,9-8 0-16,25-18 0 15,16-13 0 1,18-17 0-16,14-12 0 16,17-15 0-16,12-14 0 15,7-15 0-15,6-14 0 0,7-14 0 16,-1-22 0-16,0-11 0 15,-7-5 0-15,-14 0 0 16,-13 9 0-16,-14 7 0 16,-16 5 0-16,-18 7 0 15,-15 9 0-15,-16 7 0 0,-8 14 0 16,-15 8 0-16,-19 7 0 16,-23 16 0-16,-15 14 0 15,-18 18 0-15,-19 24 0 16,-13 14 0-16,-13 28 0 0,-8 8 0 15,-2 6 0-15,10-3 0 16,14-1 0-16,15-2 0 16,25-4 0-16,20-2 0 0,15-11 0 15,19-3 0-15,13-7 0 16,27 3 0 0,20-12-29-16,10 8-347 15,14 1-53-15,9-9 17 16,2 11 20-16</inkml:trace>
  <inkml:trace contextRef="#ctx0" brushRef="#br1" timeOffset="-42454">16193 4999 213 0,'-17'0'261'0,"2"0"-46"16,4 0-35-16,11 0-19 0,-8 0 6 15,8 0 23-15,-10 0-3 16,10 0-10-16,-8 0-28 15,8 0-30-15,0 0-91 0,18 0-28 16,16 0 0 0,28 0 0-16,23-13 0 15,13-8 0-15,7 1 0 16,2 4 0-16,-13-1 0 16,-15 5 0-16,-14 0 0 0,-12 3 0 15,-16 2 0-15,-9 7 0 16,-7-4 0-16,-8 0 0 15,-3 4 0-15,-5 0 0 0</inkml:trace>
  <inkml:trace contextRef="#ctx0" brushRef="#br1" timeOffset="-42410.49">17026 4864 1837 0,'-20'0'-670'0</inkml:trace>
  <inkml:trace contextRef="#ctx0" brushRef="#br1" timeOffset="-41146.67">24871 10558 553 0,'12'21'258'16,"-3"-4"-125"-16,-5-6-80 16,0 2-42-16,-4-13-9 0,0 8-31 15,-8-8-73-15,-13 0-107 16,-7 0-91-16</inkml:trace>
  <inkml:trace contextRef="#ctx0" brushRef="#br1" timeOffset="-39426.94">12661 8577 91 0,'-13'0'223'15,"1"7"-29"-15,-5-7-35 0,1 0-30 16,0 12-35-16,-3-12-3 16,2 12-10-16,1-3-13 15,2-9-17-15,14 0-14 0,0 0-8 16,0 0-3-16,8 0-2 15,14 0-3-15,14-12 5 16,16-9 1-16,18-7-4 0,15-5-5 16,9-9-1-1,-1 3 0-15,-3-2-6 0,-9 5-1 16,-12 8-5-16,-17 7-3 16,-10 4 11-16,-14 10 17 15,-9-2 19-15,-2 9 23 16,-8 0-3-16,-9 0-10 15,0 0-17-15,0 0-14 0,0 0-15 16,0 0 1-16,0 0-11 0,3 0-17 16,-3 0-43-16,0 0-62 15,0 0-76-15,0 0-79 16,0 0-21-16,0-3-36 0,-8-6-247 16</inkml:trace>
  <inkml:trace contextRef="#ctx0" brushRef="#br1" timeOffset="-38842.21">13346 8055 227 0,'-8'-24'259'16,"8"4"-19"-16,-9 4 2 15,9 4-39-15,-11 3-60 0,11 9-57 16,-7 0-41-16,7 16-20 16,0 21 1-16,0 12 18 15,7 12-7-15,4 8-7 16,6 0-17-16,-1-7-4 0,1-10-5 15,-1-7 6-15,-3-12-8 16,-2-8-1-16,-2-9 6 16,-6-4-4-16,-3-12 1 15,0 0 1-15,0-9-1 16,0-10-1-16,-15-19-21 16,-22-76-8-16,9 49 24 15,-2 3 29-15,6 10 27 16,0 8 58-16,5 10 52 0,2 10-100 15,4 8-64-15,2 4 0 16,11 4 0-16,11 8 0 16,15 0 0-1,10 0 0 1,13 12 0-16,4 1 0 0,3-2 0 16,4 6 0-16,-3 4 0 15,-3-1 0-15,-10 3 0 16,-4 5 0-16,-12 6 0 0,-10 3 0 15,-14 7 0 1,-4 10 0-16,-25-2 0 0,-8 1 0 16,-2-1 0-16,-11 5 0 15,2-7 0-15,0-1 0 0,3-8 0 16,8-9 0-16,4-7 0 16,10-6 0-16,7-7 0 15,3 1 0-15,9-13-97 16,4-8-55-1,8-12-81-15,4-13-63 16,9-17-8-16,4-9-31 16,7-15 39-16</inkml:trace>
  <inkml:trace contextRef="#ctx0" brushRef="#br1" timeOffset="-38541.67">13849 7974 120 0,'22'-45'315'15,"-11"14"-21"-15,-11 5-51 0,0 10-77 16,-16 12-57-16,-1 4-20 15,-1 16-25-15,1 16-19 16,4 14-11-16,13 6-14 16,0 5-10-16,13-3 2 0,6-7-8 15,11-5 4-15,2-10 5 16,4-11-11-16,1-13 8 16,-4-8-1-16,-5-12 2 15,-2-12 5-15,-12-14 19 0,-5-10 17 16,-9-6 3-16,-14-2 51 15,-8 3 6-15,-7 12-42 16,-8 8-47-16,-3 18-23 16,-4 7 0-16,-2 8 0 15,6 16-73-15,-1 12-110 0,8 5-83 16,6 3-30-16,10 1 3 16,17-1-31-16,0 0 22 15</inkml:trace>
  <inkml:trace contextRef="#ctx0" brushRef="#br1" timeOffset="-38115.51">14029 8121 273 0,'-13'-4'265'15,"4"-1"-33"-15,9 2-30 0,-6 3-21 16,6 0 15-16,0 0 14 15,0 0-21-15,0-5-42 16,0 5-34-16,0 0-74 16,12 0-39-16,8-7 0 15,16-7 0-15,13-1 0 16,16-10 0-16,17-4 0 16,6-6 0-16,7-2 0 0,-6 0 0 15,-4 4 0-15,-12 9 0 16,-12 0 0-16,-13 6 0 15,-11 3 0-15,-14 7 0 16,-6-1 0-16,-4 6 0 16,-5 3 0-16,-3 0 0 0,-1 0 0 15,-4-5 0 17,0 13-283 14,0-8-191-46,0 12 27 0,0-12 41 16</inkml:trace>
  <inkml:trace contextRef="#ctx0" brushRef="#br1" timeOffset="-36427.47">15104 7729 29 0,'-8'0'36'0,"8"0"15"0,-6 0 8 16,6 0 6-16,0-2 9 15,0-3 7-15,0-1-25 16,-9 4-21-16,1 2-15 0,0 0-10 16,8 0-4-16,-13 0-2 15,13 0-3-15,-8 0-6 16,8 0-4-16,0 0-14 16,-8 8-23-16,8-8-1 15,-12 12 19-15,12-12 14 0,-8 9 22 16,8-9 40-16,0 7 6 15,0-7-17-15,0 0-16 16,-8 0-1-16,0 8 2 0,-1-8 8 16,1 0 10-16,0 8 16 15,-5 0 8-15,2 1 2 16,-6 4 7-16,-6 3-10 0,-7 1 1 16,2 2-9-16,-4-3 0 15,4 1 2-15,3 0 3 16,4-6-1-16,10-11-1 0,11 0-17 15,0 0-4 1,16 0-15-16,11-4 3 0,23-8-3 16,23-13-10-16,19-14 6 15,27-16-5-15,16-3-1 16,19 0 4-16,12-4 0 16,17 4 12-16,4 4 12 0,-1 10-5 15,-12 12 1-15,-19 4-3 16,-17 2 7-16,-20 6-20 0,-21 8-6 15,-15 4-11-15,-14 0 9 16,-14 8-2-16,-15 0 9 0,-9 0 9 16,-11 0 4-1,-3 0-15-15,-2 0-10 0,-6 0-1 16,-5 0-3-16,2 0 3 16,-5 0-4-16,0 0 0 15,0 0 4 1,0 0-1-16,0 0 1 15,0 0 8-15,0 0-12 0,0 0 5 16,0 0 1-16,0 0-2 16,0 0-5-16</inkml:trace>
  <inkml:trace contextRef="#ctx0" brushRef="#br1" timeOffset="-35388.94">17144 7302 2047 0,'0'-5'0'0,"0"2"0"16,0-1 0-16,0-1 0 15,0-3 0-15,0-3 0 0,0-10 0 16,0-8 0-1,0-11 0-15,0-5 0 0,0-8 0 16,0-11 0-16,-13-10 0 0,1-11 0 16,4-10 0-16,8-1 0 15,-8-7 0-15,8 6 0 16,0 8 0-16,0 11 0 16,-8 9 0-16,8 7 0 15,-8 10 0-15,8 2 0 0,0 7 0 16,0-2 0-16,0 0 0 15,0 0 0-15,0 4 0 16,2 1 0-16,4 3 0 0,-3 5 0 16,2-1 0-16,-5 4 0 15,0-4 0-15,3 0 0 16,-3 5 0-16,5 1 0 0,-5 0 0 16,0 4 0-1,0-1 0-15,0 3 0 0,0 2 0 16,0 2 0-16,0 1 0 0,0-1 0 15,0 4 0-15,0 5 0 16,0 1 0-16,0-1 0 16,0-1 0-16,0 2 0 15,0-5 0-15,0 3 0 16,0 1 0-16,-8-1 0 0,8 2 0 16,0 2 0-16,0 0 0 31,0 3 0-16,0-3 0-15,0-2 0 0,0-2 0 16,0 1 0-16,0-4 0 0,0-3 0 16,0-3 0-16,0 2 0 15,0-5 0-15,0 1 0 16,0 3 0-16,0-3 0 16,0 1 0-16,0 2 0 0,0 0 0 15,0 1 0-15,0 4 0 16,0 3 0-16,0 1 0 15,-8 8 0 1,0 0 0 31</inkml:trace>
  <inkml:trace contextRef="#ctx0" brushRef="#br1" timeOffset="-35014.98">17089 5026 2047 0,'9'12'0'0,"-1"0"0"16,0-3 0-16,0-1 0 0,1 1 0 16,-1-9 0-16,1 7 0 15,0-7 0-15,-3 0 0 16,7 0 0-16,7 0 0 0,9-3 0 16,7-10 0-16,9-4 0 15,8 2 0-15,-1-1 0 16,5-2 0-16,-4 3 0 15,0 3 0-15,-9 0 0 16,-2 3 0-16,-11 6 0 0,-6-2 0 16,-5 5 0-16,-8 0 0 15,-4 0 0-15,0 0 0 16,-8 0-195 0,0 0-109-1,-11 0-76-15,-9 0 34 16,0-8 0-16</inkml:trace>
  <inkml:trace contextRef="#ctx0" brushRef="#br1" timeOffset="-34633.23">17054 4893 34 0,'-25'0'108'16,"6"0"97"-16,-2 0-59 16,5 0-40-16,4 0-23 15,12 0-10-15,0 0 0 0,0 0 3 16,0 0-10-16,0 0-13 16,0 0-16-16,0 0-11 15,12 0 0-15,12 0 49 0,20-10 17 16,13 3 2-1,16-9-33-15,6-1-21 0,-3 0-18 16,1-2-12-16,1-1-7 16,-10 2 3-16,-11 6-5 15,-15 5 2-15,-10-2-3 0,-8 5 0 16,-8 4-7-16,-8 0-17 16,-8 0-33-16,0 0-47 15,0 0-58-15,-12 0-54 0,0-4-42 16,-9-4-53-1</inkml:trace>
  <inkml:trace contextRef="#ctx0" brushRef="#br1" timeOffset="-34082">17277 4351 382 0,'-33'-12'244'16,"10"-1"-70"-16,3 5-57 0,12 1-43 15,8 7-22-15,3 0-17 16,13 0 3-16,22 15 34 16,10 13-3-16,13 14-4 15,-1 15-14-15,2 12-1 0,-10 12-12 16,-11 9-15 0,-15 8-6-16,-20 7-16 0,-6 0 7 15,-15-2-5-15,-10-6-2 16,5-11 6-16,1-17-1 15,1-11 0-15,1-19 2 0,6-5-8 16,11-14 3-16,0-8 11 16,0-5 11-16,0-7 35 15,0 0 24-15,0 0 12 0,0-11-8 16,8-13-44-16,12-16-23 16,9-14-5-16,11-11-5 15,8-13-4-15,9-7 2 16,5-13-7-16,3-8-1 15,-4-4-7-15,-13-4 12 16,-13-1-6-16,-10 7 18 0,-16 10-11 16,-9 8-7-16,-20 14 0 15,-12 10 0-15,-16 18 0 16,-17 9 0-16,-22 24 0 0,-10 15 0 16,-12 25 0-16,-5 7 0 15,4 13 0-15,12 4 0 16,18-1 0-16,9-3 0 15,16 0 0-15,14-4-47 16,16-4-105-16,25-1-9 0,9-3-76 16,16-9-55-16,11-2-88 15,4-8-394-15</inkml:trace>
  <inkml:trace contextRef="#ctx0" brushRef="#br1" timeOffset="-33716.62">18012 4639 92 0,'-16'0'289'0,"-1"10"-22"15,1-10-31-15,1 0-47 16,3 0-40-16,-2 0-16 15,14 0-31-15,0 0-37 16,0 0-33-16,14 0-17 0,1 0 0 16,10 0 1-16,7 0-5 15,10-5-3-15,6-2 8 16,0 2-10-16,-3-3 3 0,-4-1-6 16,-5 5-3-16,-3-4 2 15,-4 4-1-15,-1-4 4 16,-8 4-2-16,-3-1 2 15,-6 2-5-15,-3-1-23 0,-8-3-98 16,0-3-143-16,-11 3-88 16,-10-2-63-16</inkml:trace>
  <inkml:trace contextRef="#ctx0" brushRef="#br1" timeOffset="-32770.23">12778 9855 91 0,'-17'0'187'16,"-2"0"-23"-16,-2 0-61 15,-4 0-22-15,-2 0-19 16,2 0 12-16,0 0 25 16,3 0 34-16,0 0 10 0,10 0 3 15,0 0-7-15,-1 0-4 16,13 0-13-16,-9 0 4 15,9 0-24-15,0 8-25 0,0-8-19 16,0 0-53-16,17 0-5 16,24 0 0-1,29-8 0-15,42-14 0 16,38-17 0-16,42-14 0 16,48-16 0-16,43-5 0 0,27-4 0 15,8 5 0-15,-16 0 0 16,-16 7 0-16,-27 10 0 15,-27 8 0-15,-29 11 0 0,-40 3 0 16,-34 10 0-16,-30 7 0 16,-31 6 0-16,-20 3 0 0,-16-1 0 15,-11 6 0 1,-5-2 0-16,-4 5 0 0,-2 0 0 16,-2-4 0-16,-2-3-309 0,11-19-251 15,7-10 14-15</inkml:trace>
  <inkml:trace contextRef="#ctx0" brushRef="#br1" timeOffset="-31759.01">18488 4741 145 0,'-9'-16'249'0,"1"-1"-76"15,0 5-47-15,8 0-12 16,0 4 9-16,-7 0 14 15,7 0-9-15,0 4-25 16,0 4-25-16,0 0-29 16,0 0-14-16,0 0-20 0,0 0-5 15,0 12-5-15,0 16 11 16,7 17 32-16,4 21 9 16,3 10-12-16,-3 19 1 0,3 14 21 15,-2 17 0-15,-1 14-21 16,1 3-6-16,4 2 7 0,1-2-12 15,-1-5-8-15,2-11-11 16,-4-10-16-16,3-15 0 16,-5-12 0-16,1-14 0 15,-1-7 0-15,-1-11 0 16,-2-9 0-16,-1-8 0 0,-8-5 0 16,0-3 0-16,0-1 0 15,0-3 0-15,0-5 0 16,0 0 0-16,-13-3 0 0,-2 0 0 15,-1-6 0-15,-5 7 0 16,-10-2 0-16,-11 9 0 0,-6-1 0 16,-17 8 0-16,-9 5 0 15,-11-1 0-15,-8 10 0 16,-12 2 0-16,-5 10 0 16,-4 6 0-16,-4 6 0 15,-12 2 0-15,-4 2 0 0,-4 1 0 16,0-10 0-16,0-5 0 15,3-7 0-15,5-3 0 16,5-10 0-16,10-4 0 0,18-7 0 16,20-8 0-1,17-9 0-15,11-4 0 0,11-4 0 16,14-8 0-16,9 0 0 16,3 0 0-16</inkml:trace>
  <inkml:trace contextRef="#ctx0" brushRef="#br1" timeOffset="-31507.69">16210 8063 2047 0,'0'8'0'16,"0"1"0"-1,0-2 0-15,4-7 0 16,0 12 0-16,4 1 0 0,-1 8 0 16,1 2 0-16,5 15 0 15,4 3 0-15,-1 7 0 16,3 9 0-16,6 0 0 0,-5 0 0 15,5-7 0-15,-5-6 0 16,-4-8 0-16,1-3 0 0,-5-8 0 16,0-5 0-16,-4-8 0 15,0-5 0-15,-5-7 0 16,3 10 0-16</inkml:trace>
  <inkml:trace contextRef="#ctx0" brushRef="#br1" timeOffset="-31143.01">16481 8691 2047 0,'5'0'0'0,"3"0"0"15,10-5 0-15,4-2 0 16,11-7 0-16,8 3 0 15,7-1 0-15,1 4 0 16,4-4 0-16,3-2 0 0,1 2 0 16,-4 0 0-16,-4 5 0 15,-12 3 0-15,-9-1 0 16,-9 5 0-16,-1 0 0 0,-10 0 0 16,-8 0-169-1,0 0-165-15,-8 0-48 0,-10 0 52 16,-6 9-11-16</inkml:trace>
  <inkml:trace contextRef="#ctx0" brushRef="#br1" timeOffset="-30586.86">16132 8948 51 0,'-24'11'88'0,"4"-3"81"16,3-8-21-16,2 12-39 15,-2-12-35-15,1 8-6 0,2-8-2 16,4 0 18-16,2 0 11 16,8 0-6-16,-9 0-11 15,9 0-4-15,0 0-8 0,0 0-6 16,0 0-1-16,0 0 4 16,9 0-10-16,9 0 21 15,12 0 25-15,11 0-3 16,15 0 23-16,14 0-8 0,11-8-57 15,8-4-54-15,7 0 0 16,4-5 0-16,-7 1 0 16,-9 0 0-16,-10 0 0 0,-14 5 0 15,-10 1 0-15,-13 10 0 16,-14 0 0-16,-10 0 0 0,-4 0 0 16,-1 0 0-16,-8-5 0 15,0 3 0 1,0-4 0-16,0 4 0 15,0 2-198 1,0 0-163-16,0-5-33 16,-13-3 36-1,0 0 27-15</inkml:trace>
  <inkml:trace contextRef="#ctx0" brushRef="#br1" timeOffset="-30274.5">17002 8438 445 0,'-9'-25'288'0,"9"5"-57"0,-9 4-62 15,9 4 4-15,-8 1 44 16,8 1-13-16,0 10-55 16,0 0-73-16,0 0-38 15,5 29 19-15,7 16-57 0,1 18 0 16,4 24 0-16,-2 7 0 15,4 8 0-15,3 3 0 16,2 2 0-16,-5-10 0 0,3-8 0 16,-3-7 0-16,2-18 0 15,-9-11 0-15,0-11 0 0,-3-14 0 16,-9-12 0-16,0-16-207 16,-9-20-323-16,-3-20 54 15,-5-26 76-15</inkml:trace>
  <inkml:trace contextRef="#ctx0" brushRef="#br1" timeOffset="-29958.49">16883 8527 455 0,'-32'-46'266'0,"4"16"-60"15,8 4-57-15,-5-26 372 32,34 52-443-17,18 0 39-15,307 147 138 31,-252-87-255-31,51 87 0 16,-80-62 0 0,-18 9 0-16,-18 6 0 0,-17 12 0 15,0 1 0-15,-23 5 0 16,-11-4 0-16,1-12 0 16,1-16 0-16,1-22 0 15,2-10 0-15,7-18 0 16,8-12 0-16,2-7 0 15,12-25 0 1,0-16-24-16,0-13-345 0,6-9-73 16,3-2-40-16</inkml:trace>
  <inkml:trace contextRef="#ctx0" brushRef="#br1" timeOffset="-29316.17">17505 8999 14 0,'0'-4'34'0,"-8"0"25"16,0 4 37-1,8 0 51-15,-13 0-24 0,13 0-34 16,0 0-24-16,-8 0-1 16,8 0 8-16,0 0 11 0,0 0 6 15,0 0-18-15,0 0-8 16,0 0 8-16,5-4-4 15,-2 0-14-15,5 0-8 0,0 1-7 16,1 3 28-16,11-9 33 16,8 1 13-16,14-3-17 15,15-6-10-15,11-4-16 0,5 1-33 16,5-1-10-16,-1 6-16 16,-9 2-8-16,-7 1 2 15,-13 4-3-15,-10 4 6 16,-14-1 23-16,-8 5 19 0,-4 0-36 15,-4 0-13-15,-3 0 0 16</inkml:trace>
  <inkml:trace contextRef="#ctx0" brushRef="#br1" timeOffset="-28649.31">18224 8808 2047 0,'0'-3'0'15,"0"-2"0"-15,0 1 0 16,0-4 0-16,0-1 0 15,0-6 0-15,0-11 0 0,0-2 0 16,-21-45 0 0,12 37 0-16,1 0 0 15,0-6 0-15,2 6 0 0,6 0 0 16,-9 3 0-16,9 0 0 16,-12-3 0-16,12 3 0 0,-14 0 0 15,14 1 0-15,-8 4 0 16,8-1 0-16,0 3 0 15,-8 7 0-15,8-1 0 16,-6 3 0-16,6 4 0 16,0 1 0-16,0 5 0 0,0-2 0 15,0 6 0-15,-9 3 0 16</inkml:trace>
  <inkml:trace contextRef="#ctx0" brushRef="#br1" timeOffset="-27469.88">18115 8063 2047 0,'19'-8'0'0,"14"1"0"15,11-6 0-15,13-4 0 16,13-3 0-16,1 5 0 15,3-1 0-15,-4-2 0 0,-8 2 0 16,-10 4 0-16,-13 7 0 16,-9 5 0-16,-6 0 0 15,-8 0 0-15,-5 0 0 0,-2-3 0 16,-1-1 0-16,1 0 0 16,-6 4 0-16,3 0 0 15,-3 0 0 32,2 0 0-31,1 0 0-16,-1 0 0 0,3 0 0 15,1-5 0-15,-2 3 0 16,1-3 0-16,1 5 0 16,-5 0 0-16,5 0 0 0,-6 0 0 15,2 0 0-15,-2 0 0 16,0 0 0-16,6 0 0 15,-1 0 0-15,0 0 0 0,1 0 0 16,-5 0 0-16,4 0 0 16,-4-5 0-16,0 5 0 15,0 0 0-15,6 0 0 16,-9 0 0-16,4 0 0 0,-5-3 0 16,0-1 0 15</inkml:trace>
  <inkml:trace contextRef="#ctx0" brushRef="#br1" timeOffset="-27064.22">18971 7881 2047 0,'-8'0'0'15,"-4"0"0"-15,-2 12 0 0,-2-12 0 16,-2 12 0-16,-12-1 0 15,-7 2 0-15,-3 0 0 16,-5-1 0-16,0 3 0 0,1-1 0 16,0-2 0-16,-1-5 0 15,5-7 0-15,6 9 0 16,1-2 0-16,10-7 0 0,3 0 0 16,6 0 0-16,8 0 0 15,12 0 0 16,11 0 0-31,4-7 0 16,11-6 0-16,14-2 0 0,6-1 0 16,9-2 0-16,7-2 0 15,2 0 0-15,7-1 0 16,4-3 0-16,4 0 0 16,-3 3 0-16,-9 1 0 0,-8 4 0 15,-13 4 0-15,-10 3 0 0,-14 5 0 16,-4 1 0-16,-11 3 0 15,-4 0 0-15,-6 0 0 16,-3-5 0-16</inkml:trace>
  <inkml:trace contextRef="#ctx0" brushRef="#br1" timeOffset="-26658.08">19398 7750 2047 0,'-9'0'0'15,"1"0"0"-15,-4 0 0 0,-1 0 0 16,2 0 0-16,-9 12 0 15,-6-3 0-15,-2-1 0 16,-4 4 0-16,-7 3 0 0,-9 3 0 16,6-2 0-16,-9 0 0 15,8 0 0-15,-2 0 0 16,0-4 0-16,1 1 0 16,3 0 0-16,4-6 0 0,9-7 0 15,6 0 0-15,8 0 0 16,2 0 0-16,20 0 0 31,4 0 0-31,3 0 0 16,18-7 0-16,7-10 0 15,14-4 0-15,7-3 0 0,7 0 0 16,2-1 0-16,7 1 0 16,102-38 0-1,-74 31 0-15,-1 2 0 16,0 3 0-16,-11 3 0 0,-16 7 0 15,-13 3 0-15,-10 1 0 16,-17 4 0-16,-14 3 0 16,-6 5 0-16,-9-4 0 15,0 4 0-15</inkml:trace>
  <inkml:trace contextRef="#ctx0" brushRef="#br1" timeOffset="-26570.89">20031 7562 2047 0,'-8'0'0'15</inkml:trace>
  <inkml:trace contextRef="#ctx0" brushRef="#br1" timeOffset="-26169.97">20031 7558 2047 0,'12'-7'0'0,"8"2"0"15,13-7 0-15,24-9 0 0,28-3 0 16,25-4 0-16,19 0 0 15,14-1 0-15,7 0 0 16,5 1 0-16,3-1 0 0,0 1 0 16,0-1 0-16,0 5 0 15,-7-1 0-15,-13 4 0 16,-22 6 0-16,-20 3 0 16,-20 3 0-16,-24 1 0 0,-10 4 0 15,-14 1 0-15,-8 3 0 16,-7 0 0-16,-1 0 0 0,-5 0 0 15,1 0 0-15,0 0 0 16,-3 0 0-16,4-5 0 16,-1 1 0-16,-1 4 0 0,1 0 0 15,6-4 0-15,0 0 0 16,3-5 0-16,8 6 0 0,1-1 0 16,-1-1 0-1,9 0 0-15,3-2 0 0,0 3 0 16,2 1 0-16,-5-2 0 15,-6 5 0-15,-4 0 0 0,-8 0 0 16,-2 0 0-16,-8 0 0 16,-3 0 0-16</inkml:trace>
  <inkml:trace contextRef="#ctx0" brushRef="#br1" timeOffset="-26102.9">22745 7078 2047 0,'-14'0'0'0,"6"0"0"15,0 0 0-15,0 0-146 16,-5 12-481-16,2 9 56 16</inkml:trace>
  <inkml:trace contextRef="#ctx0" brushRef="#br1" timeOffset="-24998.73">22443 12655 666 0,'-187'49'392'0,"18"-3"-97"15,13-5-147-15,26-10-72 0,20-3-18 16,22-2 42-16,23-11 53 16,20-6 6-16,25-9-159 0,23-16 0 15,37-21 0-15,50-29 0 16,65-29 0-16,72-22 0 16,66-24 0-16,47-19 0 15,59-16 0-15,52-2 0 0,39-4 0 16,33 1 0-16,31 3 0 0,14 1 0 15,-8 7 0-15,-6 4 0 16,-15 0 0-16,-24 6 0 16,-40 18 0-16,-43 16 0 15,-47 17 0-15,-48 21 0 16,-57 24 0-16,-60 16 0 16,-59 10 0-16,-46 14 0 15,-43 7 0-15,-35 10 0 0,-49 7 0 16,-53 0 0-16,-44 12-435 15,-51 5-198-15</inkml:trace>
  <inkml:trace contextRef="#ctx0" brushRef="#br1" timeOffset="-24716.03">23347 12057 964 0,'-248'102'772'0,"47"-26"-461"0,48-22-311 16,63-22 0-16,81-32 0 16,82-24 0-16,81-38 0 15,86-31 0-15,88-21 0 0,70-11 0 16,46-6 0-16,34 10 0 16,26 2 0-16,4 4 0 15,-17 9 0-15,-21 6 0 0,-18 1 0 16,-30 13 0-1,-41 10 0-15,-55 9 0 0,-66 16 0 16,-66 10 0-16,-72 4 0 16,-86-3-73-16,-91-5-742 15</inkml:trace>
  <inkml:trace contextRef="#ctx0" brushRef="#br1" timeOffset="-23924.32">18112 8104 183 0,'-30'8'216'0,"6"1"-84"0,-1-1-60 16,8-8-26-16,5 8 2 15,1-8 22-15,2 0 11 16,9 8-5-16,0-8-20 0,0 0-16 16,0 0-9-16,0 0 14 15,0 0 27-15,4 0-13 16,9 0-13-16,16-8 1 0,31-12 67 15,41-21 11-15,49-17 4 16,37-11 1-16,29-20-24 16,26-9-19-16,38-6-51 15,38-3-36-15,22 0 0 16,11 2 0-16,-10 6 0 0,-18 14 0 16,-18 8 0-16,-36 15 0 15,-51 18 0-15,-46 8 0 0,-42 12 0 16,-37 7 0-16,-28 5 0 15,-23 3 0-15,-16 9 0 16,-9 0 0-16,-12 0 0 0</inkml:trace>
  <inkml:trace contextRef="#ctx0" brushRef="#br1" timeOffset="-23802.33">22285 6874 2047 0</inkml:trace>
  <inkml:trace contextRef="#ctx0" brushRef="#br1" timeOffset="-23756.64">22285 6874 1830 0,'0'0'-321'0,"0"0"-33"0,-12 0 12 16,-5 0-23-16</inkml:trace>
  <inkml:trace contextRef="#ctx0" brushRef="#br1" timeOffset="-21870.51">19616 6370 40 0,'0'-4'16'16</inkml:trace>
  <inkml:trace contextRef="#ctx0" brushRef="#br1" timeOffset="-17913.22">14861 10470 394 0,'-8'-12'276'16,"8"3"-7"-16,-6 9-45 15,6 0-43-15,-10 0-14 0,10 0-2 16,-8 0-19-16,8 0-35 16,0 0-30-16,0 0-48 15,12 12-33-15,16 4 0 16,18 8 0-16,19 5 0 15,17 4 0-15,14-5 0 16,17 1 0-16,22-5 0 0,24-4 0 16,14 2 0-16,15-7 0 15,6 1 0-15,-3 0 0 0,-4-5 0 16,-9-11 0-16,-12 0 0 16,-6-15 0-16,-11-4 0 15,-6-9 0-15,-10-10 0 0,-2-6 0 16,-15-10 0-1,-5-3 0-15,-17-3 0 0,-13 0 0 16,-11-10 0-16,-10 1 0 16,-4-9 0-16,1-12 0 0,-1-3 0 15,3-5 0-15,-3-2 0 16,-4 8 0-16,-4 2 0 16,3 9 0-16,-12 8 0 0,4 8 0 15,-12 3 0-15,-2 15 0 16,-7 2 0-16,0 4 0 0,-2-1 0 15,0 1 0-15,0 1 0 16,-4 0 0-16,1-5 0 16,-8-8 0-16,0-7 0 0,-9-6 0 15,0-3 0 1,0-4 0-16,-9 4 0 0,0-4 0 16,1-1 0-16,-1 0 0 15,1-2 0-15,0-2 0 0,-3 5 0 16,-1-1 0-16,-5 5 0 15,0-1 0-15,-3 2 0 16,1 3 0-16,2-2 0 0,0 3 0 16,2 3 0-16,4 0 0 15,-3 3 0-15,6 7 0 16,-4 1 0-16,0 5 0 0,4 4 0 16,0 5 0-16,0-1 0 15,-1 1 0-15,9 0 0 16,-8 3 0-16,8 4 0 15,0 0 0-15,0 1 0 0,0 4 0 16,0 4 0-16,0 0 0 16,0-6 0-16,0 7 0 15,0-2 0-15,0 1 0 0,5 4 0 16,1 4 0-16,3-2 0 16,-1-1 0-16,5 2 0 0,3 1 0 15,0-5 0 1,-2 5 0-16,0 0 0 0,3-4 0 15,-1 4 0-15,2 0 0 16,-4 0 0-16,3 0 0 16,8 0 0-16,-1-2 0 0,3 2 0 15,11 0 0-15,-2-4 0 16,6 0 0-16,2 0 0 16,-5 4 0-16,-1-1 0 0,-3 0 0 15,3 6 0-15,-2 3 0 16,-3 0 0-16,1 4 0 0,-8 0 0 15,0 0 0-15,-7 0 0 16,1 0 0-16,-4 0 0 16,2 0 0-16,-7 0 0 15,1 0 0-15,-4 0 0 16,-3 0 0-16,-5-4 0 16,0 0 0-16,0-1 0 15,3 5 0 16,2 0 0-15,-5-4 0 0,0 2 0-16,0-4 0 15</inkml:trace>
  <inkml:trace contextRef="#ctx0" brushRef="#br1" timeOffset="-17559.85">19369 6503 2047 0,'0'-2'0'15,"0"-3"0"-15,0 0 0 16,0 3 0 0,0-7 0-1,0 4 0 1,3 2 0-16,2-5 0 0,-1 0 0 16,0-1 0-1,4-4 0-15,0 1 0 0,4-7 0 16,4-6 0-16,9-4 0 0,4-6 0 15,7-11 0 1,8-3 0-16,9 1 0 0,8-5 0 16,9-3 0-16,7-6 0 15,9 5 0-15,-1 0 0 16,-1 4 0-16,1 4 0 0,-7 8 0 16,-9 5 0-16,-12 7 0 15,-9 8 0-15,-12 5 0 16,-7 4 0-16,-9 5 0 0,-6-3 0 15,-8 10 0-15,2 0 0 16,-3 0 0-16,-1 0 0 16,0 0 0-1,1 0 0-15,-1 0-319 16,5 0-141-16,-1 0-17 0</inkml:trace>
  <inkml:trace contextRef="#ctx0" brushRef="#br1" timeOffset="-13317.82">31616 11409 464 0,'12'29'385'16,"1"-1"-86"-16,-1 4-41 15,1 2 65-15,-2-1-5 16,-3-5-318-16,-4-8 0 16,-4-4 0-16,0-4 0 15,0-2 0-15,-8-10 0 16,-12-17 0-16,-8-16 0 15,-9-20 0-15,-7-16 0 16,-5-17 0-16,-5-15 0 16,-7-14 0-16,1-8 0 15,-9-5 0-15,-8-7 0 0,-9 8 0 16,-4 7 0-16,-1 8 0 16,-4 15 0-16,6 15 0 15,7 14 0-15,12 9 0 16,10 19 0-16,13 11 0 15,4 10 0-15,17 2 0 16,0 5 0-16,13 3 0 0,5 5 0 16,8 2 0-16,0 13 0 47,0 1 0-47,0-1 0 15,0 2 0-15,0 0 0 0,5-5 0 16,3-8 0-1,0 0-217-15,1 0-264 0,-1 0 95 16,1-5 111-16,3-7 88 16,-1-7 103-16,0-2 130 15,-2-3 37-15,-4 3 22 16,-5 1 25-16,0 8 47 0,0-2 50 16,-8 7 33-16,8 2 37 15,-14 5 8-15,6 0-305 16,2 0 0-16,-11 30 0 15,-9 24 0-15,-5 29 0 16,-6 24 0-16,-2 20 0 0,-4-1 0 16,7 0 0-16,7-10 0 15,10-8 0-15,7-23 0 16,12-16 0-16,0-16 0 16,0-16 0-16,0-16 0 15,7-34 0 1,6-28 0-16,-5-20 0 0,0-24 0 15,-8-21 0-15,0-19 0 16,-21-15 0-16,-2 2 0 16,-2 4 0-16,-1 16 0 15,4 21 0-15,5 18 0 0,5 18 0 16,12 16 0-16,12 15 0 16,27 11 0-16,27 8 0 15,29 11 0-15,15 11 0 16,15 6 0-16,9 8 0 15,0 2 0-15,-7 2 0 16,-14 4 0-16,-11-4 0 16,-25-9 0-16,-18 0 0 0,-17-3 0 15,-13-5 0-15,-18 3 0 16,-11 6 0-16,-28 16 0 16,-26 16 0-16,-25 16 0 15,-29 8 0-15,-13 9 0 16,-12 0 0-16,0-5 0 15,6-4 0-15,17-3 0 16,16-10 0-16,12-6 0 0,17-5 0 16,18-9 0-16,10-7 0 15,14-5 0-15,9-4 0 16,14-6 0-16,0-3 0 16,0-2 0-16,0-4 0 0,14-3 0 15,-6 5 0-15,1-8 0 16,5-7 0-16,-6 0 0 15,5 0 0-15,-5 0 0 16,0 0 0-16,0 0 0 0,-5 0 0 16,1 0 0-16,1-7 0 15,-2-10 0-15,-3-12 0 16,5-12 0-16,-2-12 0 16,5-16 0-16,6-17 0 15,-2-17 0-15,0-5 0 16,4-14 0-16,4-4 0 0,0 3 0 15,5 14 0 1,-1 12 0-16,-2 18 0 0,-6 18 0 16,-4 13-529-16,-6 11-9 15,-6 17 59-15</inkml:trace>
  <inkml:trace contextRef="#ctx0" brushRef="#br1" timeOffset="-7211.18">32648 14995 18 0,'0'-40'48'15,"0"4"76"-15,0-2 58 0,0 2-34 16,0-4 0-16,0-1 2 16,3-4 30-16,2 5 64 15,-5-2 67-15,0 10 96 16,0 3-320-16,0 9-87 0,0 3 0 15,0 10 0-15,0 19 0 16,-13 16 0 0,-7 29 0-16,-12 21 0 15,-18 8 0-15,-6 7 0 0,-9 4 0 16,-8-7 0-16,0-9 0 16,4-7 0-16,12-18 0 15,17-10 0-15,7-10 0 16,13-11 0-16,7-8 0 0,13-27 0 47,9-13-1-47,6-15-700 0,10-5 119 15</inkml:trace>
  <inkml:trace contextRef="#ctx0" brushRef="#br1" timeOffset="-6844.33">32108 14967 512 0,'-20'-24'313'0,"-2"3"-60"15,7 5-31-15,1 9 37 16,-2 7 72-16,4 0-174 16,1 23-157-16,-1 22 0 15,3 16 0-15,9 8 0 16,0 9 0-16,9 3 0 16,8-3 0-16,6-4 0 0,6-10 0 15,4-11 0-15,-2-8 0 16,6-17 0-16,3-11 0 15,0-17 0-15,2 0 0 16,-6-17 0-16,-7-11 0 16,-9-17 0-16,-7-12 0 15,-13-17 0-15,-21-11 0 16,-11-8 0-16,-13 3 0 0,-3 4 0 16,-2 8 0-16,1 17 0 15,1 9 0-15,-1 15 0 16,10 13 0-16,0 15 0 15,5 9 0-15,5 26 0 16,4 10-216-16,5 16-350 0,12 10 42 16</inkml:trace>
  <inkml:trace contextRef="#ctx0" brushRef="#br1" timeOffset="-6501.85">31884 17137 255 0,'-8'0'212'0,"8"0"-107"0,-8 0-54 15,8 0-46-15,0 0-46 16,-12 0-58-16,-1 0-79 15,-2 0-131-15</inkml:trace>
  <inkml:trace contextRef="#ctx0" brushRef="#br1" timeOffset="-6328.04">31498 17327 483 0,'-46'10'413'15,"4"-10"-161"-15,-4 0-121 16,5 0-63-16,1-5-62 16,-6-6-137-16,-1-2-161 0,-18-8-84 15</inkml:trace>
  <inkml:trace contextRef="#ctx0" brushRef="#br1" timeOffset="-6161.86">28377 17434 1221 0,'-119'7'588'0,"17"-7"-350"16,21 0-297-16,21 0-160 16,14-7-110-16,10-4-96 0,2-10-33 15</inkml:trace>
  <inkml:trace contextRef="#ctx0" brushRef="#br1" timeOffset="-6033.49">27356 17471 616 0,'-73'10'355'16,"0"-10"-255"-16,4 0-292 15,1 0-135-15</inkml:trace>
  <inkml:trace contextRef="#ctx0" brushRef="#br1" timeOffset="-5899.19">25433 17805 919 0,'-87'16'453'0,"14"-16"-455"16,16 0-436-16</inkml:trace>
  <inkml:trace contextRef="#ctx0" brushRef="#br1" timeOffset="-5755.19">24708 17508 736 0,'-69'-14'304'0,"7"1"-338"15,11-2-336-15</inkml:trace>
  <inkml:trace contextRef="#ctx0" brushRef="#br1" timeOffset="-5614.1">23941 17784 117 0</inkml:trace>
  <inkml:trace contextRef="#ctx0" brushRef="#br1" timeOffset="-5463.11">24362 17068 549 0,'14'-33'22'0,"2"-7"-304"15</inkml:trace>
  <inkml:trace contextRef="#ctx0" brushRef="#br1" timeOffset="-5176.36">27322 16644 937 0,'-9'8'450'0,"-4"-8"-582"16,13 0-393-16</inkml:trace>
  <inkml:trace contextRef="#ctx0" brushRef="#br1" timeOffset="-4859.25">28657 17254 541 0,'8'26'398'0,"-5"-11"-315"0,5-2-322 16,9-13-96-16</inkml:trace>
  <inkml:trace contextRef="#ctx0" brushRef="#br1" timeOffset="-4681.21">28600 17425 1324 0,'-37'16'500'16,"9"-3"-499"-16,7-13-380 15,9 0 6-15,2 0 111 0,10 0 55 16,0 0-44 0</inkml:trace>
  <inkml:trace contextRef="#ctx0" brushRef="#br1" timeOffset="-4539.11">28696 17508 552 0,'0'0'259'16,"-6"0"-216"-16,6-14-214 0,0-9-113 15</inkml:trace>
  <inkml:trace contextRef="#ctx0" brushRef="#br1" timeOffset="-4365.21">28665 17731 456 0,'-34'20'233'0,"6"-9"-257"15,3-1-210-15</inkml:trace>
  <inkml:trace contextRef="#ctx0" brushRef="#br1" timeOffset="-4045.21">29276 17914 176 0,'-9'0'117'0,"3"0"-165"16,-2 0-72-16</inkml:trace>
  <inkml:trace contextRef="#ctx0" brushRef="#br1" timeOffset="-3887.04">29787 17784 13 0,'10'-8'13'0,"-10"-6"-23"15</inkml:trace>
  <inkml:trace contextRef="#ctx0" brushRef="#br1" timeOffset="-3722.12">30293 17935 348 0,'-25'-9'87'16,"-4"-11"-283"-16</inkml:trace>
  <inkml:trace contextRef="#ctx0" brushRef="#br1" timeOffset="3372.05">1367 15933 862 0,'-44'-29'291'0,"12"20"-148"15,15 30-68-15,17 36 19 16,25 36 34-16,24 38-4 16,19 19-40-16,22 13-28 15,15-4-21-15,12-16-20 16,9-26-3-16,4-23-17 16,-8-26-41-16,-12-22-116 15,-16-29-141-15,-21-31-89 16,-28-35-37-16</inkml:trace>
  <inkml:trace contextRef="#ctx0" brushRef="#br1" timeOffset="3522.09">1807 16233 607 0,'-103'-61'272'16,"22"5"-105"-16,16 6-69 16,20 2-39-16,16-6-32 15,29-10-11-15,26-17-3 16,30-14-11-16,25-2-4 15,13 4-73-15,8 15-120 0,-4 16-34 16,-14 21-93-16</inkml:trace>
  <inkml:trace contextRef="#ctx0" brushRef="#br1" timeOffset="3669.27">1981 16253 348 0,'-57'127'331'15,"4"-30"-87"-15,11-23-97 16,15-25-32-16,6-17-28 15,13-20-49-15,21-24-17 16,24-29-7-16,23-35-25 16,22-23-93-16,8 1-150 15,-11 17-97-15</inkml:trace>
  <inkml:trace contextRef="#ctx0" brushRef="#br1" timeOffset="3825.85">2224 17007 528 0,'-16'97'208'0,"4"-24"-84"16,4-20-54-16,8-20-23 16,0-16-19-16,20-17-10 15,20-28-4-15,25-34-11 16,17-29-69-16,8-18-106 16,-3-17-134-16</inkml:trace>
  <inkml:trace contextRef="#ctx0" brushRef="#br1" timeOffset="4272.81">2520 15506 485 0,'-27'-38'397'0,"-3"9"-146"15,11 5-121-15,6 7-75 16,13 10-29-16,0 7-23 15,8 17 6-15,21 19 8 16,23 28 9-16,14 31 12 16,10 18-9-1,5 14-15-15,1-1-7 16,-4-12 3-16,-7-17-10 16,-8-24 0-16,-14-20-2 15,-14-15-5-15,-13-18-34 0,-19-20-121 16,-14-25-74-16,-22-31 13 15,-21-30 68-15,-14-28 71 16,-9-12 65-16,-4 3 65 16,2 13 57-16,7 22-8 15,8 14 20-15,10 13 13 16,18 16-25-16,7 9-50 16,12 3-30-1,17-3-14-15,17-6-8 0,12-2-16 16,7-5-65-1,9-1-73-15,3 10-27 16,-3 7-20-16,-9 9-63 16</inkml:trace>
  <inkml:trace contextRef="#ctx0" brushRef="#br1" timeOffset="4436.9">2686 15432 302 0,'-18'57'222'15,"1"-17"-63"-15,4-11-57 16,13-9-28-16,0-20-24 15,0 0-25-15,16-13-8 16,16-18-5-16,18-23-7 16,12-6-40-1,1-2-74-15,2 5-69 16,-11 17-109-16</inkml:trace>
  <inkml:trace contextRef="#ctx0" brushRef="#br1" timeOffset="4603.72">3029 15990 518 0,'-13'100'155'16,"1"-18"-68"-16,12-24-17 16,0-18 6-16,0-16-29 15,0-24-20-15,20-21-7 16,20-27-2-16,17-33-12 16,8-16-61-16,-4-14-97 15,1 2-84-15,-18 6-49 16</inkml:trace>
  <inkml:trace contextRef="#ctx0" brushRef="#br1" timeOffset="4853.97">3350 14466 916 0,'-38'-15'309'15,"11"1"-165"-15,10 14-87 16,17 29-26-16,11 29-14 16,30 36-1-16,29 24-8 15,23 15-3-15,17 5-1 16,8-8-11-16,0-16-27 16,-9-19-93-16,-19-21-99 15,-17-29-54-15,-30-26-112 16</inkml:trace>
  <inkml:trace contextRef="#ctx0" brushRef="#br1" timeOffset="5052.87">3394 14454 472 0,'-50'-36'388'0,"15"7"-139"15,11 5-121-15,7 8-68 16,17-1-28-16,11-7-16 15,22-13-8-15,27-10-3 16,27-11-8-16,10-4-55 0,2 1-102 16,-6 9-55-16,-12 6-38 15,-21 22-56 1</inkml:trace>
  <inkml:trace contextRef="#ctx0" brushRef="#br1" timeOffset="5236.29">3641 14857 399 0,'-43'98'257'0,"4"-25"-99"16,16-25-61-16,11-15-20 16,12-21-9-16,19-19 4 15,27-31-16-15,23-22-18 16,21-22-24-16,2-11-24 16,3 1-92-16,-16 12-87 15,35-13-378 1</inkml:trace>
  <inkml:trace contextRef="#ctx0" brushRef="#br1" timeOffset="5418.87">4085 15426 338 0,'-37'120'216'16,"8"-30"-46"-16,10-26-36 16,10-23-32-16,9-17-30 15,9-24-27-15,19-24 6 16,23-33-14-16,31-24-13 15,11-16-11-15,4-11-32 0,-7 16-91 16,-13 9-63-16,-12 14-28 16,-12 12-78-1</inkml:trace>
  <inkml:trace contextRef="#ctx0" brushRef="#br1" timeOffset="6316.83">5660 12928 522 0,'-102'-94'157'0,"-8"-4"-69"15,-15 1-37-15,-14-1-8 16,-16 13 10-16,-22 11-14 16,-35 28-23-16,-36 35-7 15,-24 35-2-15,-12 38 3 16,-11 31 26-16,-10 30 3 16,-13 27-20-16,-6 30-7 0,-6 39-4 15,9 34 11 1,22 19 20-16,35 13 13 15,35 9-2-15,47 10-4 16,41 26-8-16,43 24 3 16,46 17-9-16,52-5-6 0,28-12-15 15,40-16 6-15,34-17-14 16,32-18 5 0,29-31-5-16,28-32 6 15,24-44 4-15,24-50 2 16,26-56 13-16,18-62-8 15,42-77 44-15,57-69-13 0,36-56-19 16,17-51-14-16,15-44-8 16,5-44 0-16,-8-46 1 15,-32-24-2-15,-50-11-3 16,-65-17 16-16,-76-16-2 16,-78-8-16-16,-82 15-2 15,-75 21 2-15,-79 25-4 0,-73 39 1 16,-60 55-3-16,-33 69-8 15,-20 66-34 1,-16 74-21-16,-8 56-116 16,3 58-75-16,20 38-29 15,35 26 34-15,49 10-3 16,65-10 20-16</inkml:trace>
  <inkml:trace contextRef="#ctx0" brushRef="#br1" timeOffset="7481.88">5224 13909 159 0,'-16'8'174'15,"6"-8"-62"-15,-4 0-43 16,14 0-25-16,-8 0-10 16,8 9-2-16,0-9 8 15,0 0 1-15,0 0 15 16,0 0 4-16,0 0 18 16,0 0 5-16,0 0-13 15,0 0-13-15,0 0-26 16,0-9 4-16,0-3-12 15,0-12-11-15,0-14-8 0,8-6-7 16,6-9 3-16,1 0 2 16,5 4-6-16,1 8-1 15,-1 13 5-15,1 8 2 16,-2 8-1-16,1 12-3 16,2 0 2-1,-7 25 0-15,2 3-4 0,-6 8 5 16,-3 8 2-16,-8 2-6 15,0 4 7-15,-11-7-5 16,-2 2 2-16,1-8 1 16,4-8 2-16,8-10-10 15,-7-7 10-15,7-12 3 16,0 0-2-16,0-3 1 16,0-10-13-16,12-11-5 15,3-5 9-15,9 1 4 16,8 4-6-16,7 7 6 15,4 10-8-15,6 7 7 16,3 24-5-16,5 16 6 16,5 13-7-16,-5 9 0 15,-12 6 10-15,-8 5-6 16,-15 6 3-16,-13 2 0 16,-9-5 1-16,-20 2 4 15,-12-5 2 1,-4-12 1-16,-5-12 39 0,3-13 29 0,3-10 20 15,-3-14-4 1,7-12 0-16,5 0-9 16,6 0-24-16,9 0-23 15,3 0-20-15,8-4-9 16,0-1-14-16,0 2-38 0,0 3-53 16,0 0-87-16,0 0-97 15,3 0-46-15,5 0-49 16</inkml:trace>
  <inkml:trace contextRef="#ctx0" brushRef="#br1" timeOffset="8298.68">5725 17772 166 0,'-13'0'293'0,"2"0"-74"16,-2 0-71-16,13 0-59 16,0-10-39-16,0-9-26 15,5-18-9-15,6-11-5 16,5-9-5-16,5-1 0 15,-1 7 26-15,-4 10 20 0,-3 8 6 16,-5 12-11-16,0 9-20 16,4 12-15-16,7 0 0 15,19 24 6-15,15 13 16 16,11 11-4-16,10 18-7 16,-1 3-12-16,4 8 8 15,-7 1-10-15,-6-6-10 0,-8-5 6 16,-6-7-6-1,-10-10 0-15,-11-10-8 16,-10-7-58-16,-2-4-64 0,-5-10-64 16,-9-2-42-16,-3-5-21 15,-15-3 20-15</inkml:trace>
  <inkml:trace contextRef="#ctx0" brushRef="#br1" timeOffset="8451.94">6432 18334 104 0,'0'17'282'0,"0"-6"-81"15,0-3-74-15,0-8-53 16,0 0-25-16,12-8 11 16,12-8 10-16,9-5-22 15,7-7-23-15,4-8-24 16,0-5-59-16,-2-8-71 16,-5-13-75-16,-13-10-93 0</inkml:trace>
  <inkml:trace contextRef="#ctx0" brushRef="#br1" timeOffset="8641.95">6391 16884 569 0,'-33'-16'310'16,"9"7"-141"-16,8 5-85 16,3 4-43-16,4 0-13 15,9 0-16-15,0 0 0 16,9 9-6-16,7 4-9 15,1-1-43-15,-1-1-89 0,0 1-70 16,0 2-92-16</inkml:trace>
  <inkml:trace contextRef="#ctx0" brushRef="#br1" timeOffset="8830.47">6683 16686 490 0,'0'-5'359'0,"0"1"-128"16,0-8-119-16,11-9-57 0,19-15-25 16,10-17-23-16,17-16-3 15,8-9-9-15,9-8-79 16,-6-3-99-16,-3 8-55 16,-8 7-52-16</inkml:trace>
  <inkml:trace contextRef="#ctx0" brushRef="#br1" timeOffset="9246.1">6979 16152 279 0,'-32'32'242'0,"2"-2"-80"16,8 5-72-16,5 10-32 16,5 13 1-16,12 10 16 15,4 10-13-15,12-2-19 16,4-6-15-16,9-9-8 0,4-11-5 15,-2-19-6-15,6-9-3 16,8-22 3-16,3-12-3 16,9-26-2-16,8-11 0 15,0 0 0-15,-5 4-7 0,-2 14-1 16,-1 11 4 0,-3 20-4-16,-7 15 12 0,-1 26 3 15,-6 16 4-15,-7 21 9 16,-17 7 1-16,-16 4 1 15,-13-4 0-15,-6-8 13 0,-6-11-7 16,-4-14 10-16,1-9-11 16,-1-15 12-16,-4-13-6 15,6-15-19-15,-3 0-9 16,7-8-29-16,7-4-25 0,3-4-57 16,13-17-234-1,0 13 115-15,13-1-49 16,3 9-3-16</inkml:trace>
  <inkml:trace contextRef="#ctx0" brushRef="#br1" timeOffset="9662.57">9094 14454 492 0,'-11'-36'293'15,"-1"12"-125"-15,12 10-92 16,0 14-42-16,9 14-7 16,10 26 21-16,13 33 15 15,13 28 9-15,8 27-27 0,7 12 0 16,11 12-18-16,0-2-10 15,2-3-12-15,6-12-33 16,-6-21-80-16,-5-22-70 0,-8-22-46 16,-13-25-23-16,-23-24-23 15</inkml:trace>
  <inkml:trace contextRef="#ctx0" brushRef="#br1" timeOffset="9913.15">9382 15212 312 0,'-60'-81'277'0,"11"12"-69"15,9 7-73-15,12 17-61 16,12 4-35-16,16 8-19 0,19 9 4 16,27 8 0-16,22 12-6 15,22 20-7-15,11 24 4 16,9 17-9-16,0 21 0 0,-12 15-6 16,-13 9 2-16,-20 12 0 15,-17 5 0-15,-19 3-2 16,-22-9-5-16,-7-11 2 0,-19-17-6 15,-6-16-26-15,-3-14-42 16,-6-26-71-16,-2-29-43 16,4-38-43-16,-1-39 1 15</inkml:trace>
  <inkml:trace contextRef="#ctx0" brushRef="#br1" timeOffset="10178.04">9801 14376 274 0,'5'-82'331'0,"-5"23"-103"15,0 14-102-15,0 17-69 16,3 20-22-16,11 16 20 0,4 24 24 16,15 21 25-16,16 24-23 15,13 17-15-15,2 3-17 16,5 6-16-16,0-14-10 16,0-8-5-16,1-16-18 15,-5-17 11-15,-5-15-4 0,2-17-1 16,-5-16 1-16,-1 0-4 15,-8-16-3-15,-2-12-23 16,-15-16-62-16,-10-13-83 0,-12-17-79 16,-9-16 0-16,-17-14-30 15,-8-15 24-15</inkml:trace>
  <inkml:trace contextRef="#ctx0" brushRef="#br1" timeOffset="10460.98">10609 13408 289 0,'-16'-73'276'0,"-1"16"-56"15,-2 15-26-15,-2 10-58 16,1 8 16-16,1 7 17 16,2 15-7-16,-1 2-63 15,7 11-44-15,0 18-20 0,11 6-14 16,0 15-6-16,16 8-4 16,16 11-1-16,16 7-7 15,14-2 0-15,11-1-9 0,7-8 16 16,83 46-24-1,-90-63-9-15,-7 1-11 16,-18 4 0-16,-12 4 10 0,-12 7-9 16,-10 15 12-1,-14 6-20-15,-25 5-39 0,-7-2-43 16,-5-10-37-16,0-13-33 16,4-15-36-16,1-18-39 0,4-25-9 15</inkml:trace>
  <inkml:trace contextRef="#ctx0" brushRef="#br1" timeOffset="10776.84">10922 12911 326 0,'0'-39'324'0,"-11"9"-82"15,11 10-84-15,-8 8-81 16,8 5-36-16,0 7-18 15,0 7-13-15,8 17-5 0,11 26 10 16,11 19 13-16,10 16 3 16,7 12-3-16,7 10 2 15,3 2-13-15,-4 1-6 0,-2-8 2 16,0-16-15-16,-11-13 8 16,-9-16-6-16,-1-12-1 15,-11-14-39-15,-6-10-40 16,-4-9-31-16,-9-19-54 15,-14-23-31-15,-10-26-2 0,-12-21-4 16,-12-22 36-16,-9-14 56 16</inkml:trace>
  <inkml:trace contextRef="#ctx0" brushRef="#br1" timeOffset="10992.89">11008 13066 41 0,'-62'-74'242'16,"10"18"23"-16,8 15-69 16,10 13-54-16,14 8-66 0,13 4-32 15,7-1-29-15,12 6 4 16,19 1 4-16,23 10-2 15,14 0 1-15,14 12 10 0,3 17-4 16,1 13-6-16,-5 10-11 16,-7 12 8-16,-10 15-6 15,-11 11-6-15,-12 15-4 16,-16 13 5-16,-19 8-12 16,-6 5-19-16,0-5-49 0,-15-10-62 15,-1-5-54-15,-5-12-75 16,-7-10-15-16</inkml:trace>
  <inkml:trace contextRef="#ctx0" brushRef="#br1" timeOffset="12107.84">10182 16477 38 0,'-39'33'47'16,"-6"3"21"-16,1 2 87 16,-5-2-5-16,0 2-34 15,0-3-24-15,5-1-10 0,-2-3-4 16,10-6 18-16,4-6 9 15,11-2-17-15,9-17-26 16,12 0-27-16,8-7-21 0,29-27 1 16,36-30 4-16,44-42-10 15,46-41 1-15,36-41-8 16,24-23 0-16,22-20 3 0,10-22-1 16,14-11 20-1,-10-6 13-15,-12 5-4 0,-27 18 24 16,-37 19 18-16,-33 32 17 15,-33 33 8-15,-30 25 17 16,-30 24 2-16,-21 12-34 0,-24 10-69 16,-20 6-16-16,-26-5 0 15,-14-6 0-15,-17-9 0 0,-16-9 0 16,-12-13 0-16,-13-12 0 16,-8-7 0-16,1 5 0 15,3 8 0-15,9 11 0 0,12 18 0 16,10 15 0-1,15 17 0-15,7 20 0 0,4 20 0 16,1 19 0-16,-1 14 0 16,-4 14 0-16,-8 23 0 15,-8 21 0-15,-16 18 0 0,-12 14 0 16,-13 17 0-16,-20 14 0 16,-29 17 0-16,-25 21 0 15,-21 12 0-15,-15 12 0 0,1 9 0 16,-2 3 0-16,2-3 0 15,4-4 0-15,5-19 0 16,18-13 0-16,25-30 0 0,34-28 0 16,32-29 0-1,31-22 0-15,30-18 0 0,23-4-7 16,24-8 2-16,26-2 0 16,21 10 0-16,18 7 0 15,18 18-1-15,10 18 1 0,15 35 11 16,1 31-6-16,7 36 9 15,-1 30-16-15,-4 25 10 16,-1 2-4-16,-8-8 1 0,-7-22-4 16,0-30-8-16,-9-34 9 15,1-26-16-15,-5-34-17 16,5-25-33-16,-7-19-44 0,7-29-85 16,-5-8-72-1,10-27-21-15,2-36 10 0,4-27-25 16</inkml:trace>
  <inkml:trace contextRef="#ctx0" brushRef="#br1" timeOffset="12848.88">12876 12838 305 0,'-17'21'237'0,"6"-4"-45"15,11-5-58-15,0-12-48 16,0 0-27-16,0 0-20 16,11-9-8-16,18-9 8 0,10-5 10 15,15-10-1-15,6-3-13 16,2-4-13-16,-1 2-16 16,-9 2-8-16,-7 3-65 0,-9 0-108 15,-7-3-83-15,-17-1-100 16</inkml:trace>
  <inkml:trace contextRef="#ctx0" brushRef="#br1" timeOffset="13323.16">13258 11589 676 0,'0'-61'373'16,"0"12"-130"-16,-8 12-120 15,8 12-57-15,-8 9-20 16,8 8-11-16,0 4-14 0,0 4-10 15,12 24 3-15,7 22-1 16,14 10 5-16,7 8-11 16,14 8-2-16,7-4-1 15,4-3 0-15,3-15-3 0,10-19-2 16,3-14-18-16,-1-17-9 16,-2-21-11-16,-4-18-14 15,-4-23 3-15,-18-12 17 16,-21-7 19-16,-15-1 17 0,-16 1 14 15,-16 4 39-15,-7 8 23 16,-11 3-22-16,3 5 4 0,-3 4 26 16,3 4 4-16,2 5-7 15,4-1-6-15,8 8-67 16,6 8-11-16,3 9 0 0,8 4 0 16,0 8 0-16,0 8 0 15,0 16 0 1,11 19 0-16,19 27 0 0,14 27 0 15,18 29 0-15,7 37 0 16,8 33 0-16,8 18 0 16,3 11 0-16,2-6 0 15,0-12 0-15,1-16-338 0,-9-16-206 16,0-16 11-16</inkml:trace>
  <inkml:trace contextRef="#ctx0" brushRef="#br1" timeOffset="14088.71">10793 17259 64 0,'0'21'195'0,"-8"3"-12"16,-5-5-42-16,0-2-34 0,5-1-20 15,2 1 9-15,-8-5 29 16,6 0 11-16,8-3-20 0,0-9-29 16,0 0-22-1,8-9-31-15,25-11-18 0,24-20 5 16,33-31 1-16,30-27-10 16,43-30-3-16,41-31 1 15,27-17-9-15,21-7 2 0,0 5-3 16,-13 10 7-16,-24 13-8 15,-28 23 1-15,-34 20 6 16,-31 26 8-16,-32 22 48 0,-25 15 9 16,-15 12-25-16,-18 8-32 15,-7 10-26-15,-10 2-64 16,-6 9-81-16,-1 0-85 16,-5-1-45-16,2-5-59 15,-2-12-279-15</inkml:trace>
  <inkml:trace contextRef="#ctx0" brushRef="#br1" timeOffset="14321.7">13732 14687 462 0,'21'-37'474'0,"-9"9"-123"0,-1 2-154 16,-3 10-95-16,0 4-49 15,-2 9-12-15,-3 3 10 16,10 7 17-16,11 14 37 0,9 11-21 15,7 12-31 1,9 6-47-16,-2 7-6 0,7 0 0 16,-4 0-11-16,-7-4-204 15,-3-5-99-15,-3-7-46 16,-6-9-4-16,-12-11 9 0</inkml:trace>
  <inkml:trace contextRef="#ctx0" brushRef="#br1" timeOffset="14484.98">14244 14332 518 0,'-25'-38'546'0,"0"7"-181"15,2 3-168 1,3 6-96-16,4 6-54 0,2 4-24 16,14 1-26-16,0 6-70 15,0 5-135-15,0 0-84 16,5-3-28-16,4-6-42 0</inkml:trace>
  <inkml:trace contextRef="#ctx0" brushRef="#br1" timeOffset="14692.72">14671 13917 606 0,'16'-29'509'16,"0"-10"-241"-16,12-15-145 15,26-12-70-15,14-6-28 0,13-10-15 16,9 6-22-16,-1 2-61 16,-7 12-78-16,-6 10-58 15,-15 11-18-15,-12 13 17 0,-16 3-19 16,-14 12 21-16,-19 10-66 16</inkml:trace>
  <inkml:trace contextRef="#ctx0" brushRef="#br1" timeOffset="15040.9">15104 13408 228 0,'-56'49'270'16,"-1"4"-71"-16,4 12-47 0,1 13-32 16,7 2 1-16,11 2-9 15,15-4-8-15,19-9-1 16,8-12-47-16,17-13-19 0,15-10-14 16,10-19-7-16,14-15-10 15,9 0-4-15,5-8 4 0,-1 8-9 16,-3 0 5-16,-10 21-5 15,-7 11 4-15,-14 22 8 16,-13 15 2-16,-18 7 0 0,-21 14 1 16,-16 1 15-1,-14-6 17-15,-7-8 1 0,-2-12 14 16,-5-12-5-16,-1-8-15 16,3-8-7-16,2-14-12 15,2-2-19-15,4-9-1 0,7-12-35 16,7 0-61-16,9 0-77 15,7 0-48-15,13 0-24 0,0-8 6 16,5-5-4 0,3 1-10-16,4-4 51 0</inkml:trace>
  <inkml:trace contextRef="#ctx0" brushRef="#br1" timeOffset="17266.95">16150 15403 424 0,'0'0'460'16,"-14"0"-91"-16,14-12-156 16,0-21-114-16,20-19-45 15,17-19-15-15,16-17 25 16,15-19 13-16,11-19-2 0,6-20 15 16,4-26-7-16,0-18-83 15,-7-19 0-15,-14-2 0 16,-11-3 0-16,-13-7 0 0,-15 5 0 15,-17 0 0-15,-12 1 0 16,-20-3 0-16,-17 7 0 16,-12 9 0-16,-11 2 0 0,-13 17 0 15,-9 12 0-15,-2 8 0 16,-6 8 0-16,-12 8 0 0,0 5 0 16,-5 8 0-1,-4 8 0-15,-3 7 0 0,-3 14 0 16,-2 4 0-16,3 6 0 15,-8 14 0-15,3 7 0 16,-4 10 0-16,-8 8 0 0,-14 1 0 16,-12 10 0-16,-13 9 0 15,-17 9 0-15,-12 4 0 16,-5 9 0-16,-1 1 0 0,-8 5 0 16,-5 8 0-16,-12 0 0 15,-10 0 0-15,-11 12 0 16,2 4 0-16,7 6 0 15,8-3 0-15,12 4 0 16,6 3 0-16,-5 3 0 0,-4 2 0 16,-5 1 0-16,-13 7 0 15,8 1 0-15,9 1 0 16,15 0 0-16,20-2 0 0,14 3 0 16,-167 28 0-1,172-39 0-15,-6-1 0 16,-7-3 0-16,2 2 0 0,-6-1 0 15,4-3 0-15,4-1 0 16,9 1 0-16,-5-4 0 16,-3-5 0-16,-9-1 0 15,-13 6 0-15,-16 0 0 16,-18 3 0-16,-11 5 0 16,6-1 0-16,7 3 0 15,5-1 0-15,0-2 0 16,-4 4 0-16,-10 2 0 15,-10 3 0-15,4-1 0 16,10 5 0-16,18 4 0 16,16 3 0-16,13 9 0 15,10 16 0-15,1 25 0 16,-8 16 0 0,-4 16 0-16,-3 8 0 15,-2 5 0-15,5-1 0 16,5 1 0-16,-2-1 0 15,11 0 0-15,1-3 0 16,19 0 0-16,11 0 0 16,11-6 0-16,12 13 0 15,13 14 0-15,10 3 0 0,11-4 0 16,11-4 0-16,10-5 0 16,11-3 0-16,12-1 0 15,7-7 0-15,14-2 0 16,3-3 0-16,10 1 0 15,3-5 0-15,4 1 0 16,8 2 0-16,0 7 0 16,0 3 0-16,8 2 0 0,8 3 0 15,9-2 0-15,6 0 0 16,11 1 0 0,11 3 0-16,7-2 0 0,10-7 0 15,1-6 0-15,8-6 0 16,2-1 0-16,12-2 0 15,5 3 0-15,2 6 0 0,15 0 0 16,7 3 0 0,11 0 0-16,9-3 0 15,10-9 0-15,6-5 0 16,3-2 0-16,9-10 0 16,2-6 0-16,-3-9 0 15,2-9 0-15,-5-8 0 16,-5-4 0-16,-3-4 0 15,0-28 0-15,7-41 0 16,10 0 0-16,9 0 0 0,2 0 0 16,1 0 0-16,-1 0 0 15,-2 0 0-15,-9 0 0 16,-10 0 0-16,-10 0 0 16,-8 0 0-16,-11 0 0 15,-5 0 0-15,-5 0 0 16,-5 0 0-16,-3 0 0 15,-1 0 0-15,5 0 0 16,0 0 0-16,1 0 0 16,-6 0 0-16,2 0 0 0,-7 0 0 15,-1 0 0-15,-2 0 0 16,0 0 0-16,-3 0 0 16,-4 0 0-16,-5 0 0 15,4 0 0-15,5 0 0 16,3 0 0-16,5 0 0 15,9 0 0-15,-1 0 0 16,8 0 0-16,0 0 0 0,-1 0 0 16,2 0 0-16,2-24 0 15,-3-4 0-15,-5-1 0 16,-7 0 0-16,-4 1 0 0,-8-1 0 16,-3 1 0-16,1-1 0 15,2-3 0-15,0-6 0 16,-1-1 0-16,8-6 0 15,6-8 0-15,7-4 0 16,4-9 0-16,3-3 0 0,-2 0 0 16,-1 0 0-16,-9 3 0 15,-2 2 0-15,-6-5 0 16,-3 4 0-16,-1-8 0 16,-3 0 0-16,-1-6 0 0,8 2 0 15,9 0 0-15,13-1 0 16,3 4 0-16,4 3 0 15,8-3 0-15,0-4 0 0,5-3 0 16,3 0 0-16,-5-10 0 16,-1-1 0-16,-2-7 0 0,-4-1 0 15,5-7 0-15,3-3 0 16,7 1 0-16,5-2 0 16,6 1 0-1,181-109 0-15,-174 108 0 16,4 2 0-16,-4-1 0 0,-1 4 0 15,0 3 0-15,0 6 0 16,3 4 0-16,-3 4 0 16,1 3 0-16,-10 5 0 0,-3-2 0 15,-11 7 0-15,-8 2 0 16,-13 0 0-16,-18 10 0 0,-12 3 0 16,-20 8 0-16,-14 8 0 15,-18 12 0-15,-14 9 0 16,-16 9 0-16,-5 6 0 15,-9 9 0-15,-19 11-545 16,-14 7-182-16</inkml:trace>
  <inkml:trace contextRef="#ctx0" brushRef="#br1" timeOffset="20528.37">26225 1285 692 0,'-54'-60'293'0,"13"6"-25"16,9 10-31-16,7 12-60 15,5 8-65-15,8 10-62 16,12 7-30-16,-8 7-19 16,8 16 0-16,4 25 0 15,12 40-1-15,4 38 4 16,8 31-12-16,6 8-103 15,-3 1-121-15,11-16 5 16,-3-14-20-16,4-22-34 0,-4-30-86 16</inkml:trace>
  <inkml:trace contextRef="#ctx0" brushRef="#br1" timeOffset="20730.8">26918 1371 444 0,'-8'-64'288'16,"8"6"-124"-16,8 9-82 15,17 1-35-15,14 3-22 16,22 0-1-16,12 4-18 16,8 5-2-16,5 3-34 15,-7 9-81-15,-15 8-71 16,-13-1-142-16</inkml:trace>
  <inkml:trace contextRef="#ctx0" brushRef="#br1" timeOffset="20994.95">27161 952 327 0,'-68'29'206'16,"6"-1"-84"-16,9 8-56 0,18 5-25 15,13 4-20-15,28 9 10 16,25 3 26-16,27-3 11 15,19 4-22-15,11-4-14 16,11-5-17-16,0-5-4 16,-9 1-6-16,-11 0 1 15,-22-4-6-15,-17 9 0 16,-27 6-3-16,-30 16 3 16,-31 14 1-16,-30 0-9 15,-15-9-48-15,-7-8-42 16,16-16-42-16,7-20-91 15</inkml:trace>
  <inkml:trace contextRef="#ctx0" brushRef="#br1" timeOffset="21327.11">27706 1254 229 0,'40'-74'269'16,"-12"21"-72"-16,-10 16-88 15,-10 13-59-15,0 12-27 16,-8 12-4-16,0 24-11 0,0 9 5 16,8 8-6-16,12-1 0 15,20-4 6-15,25-10-2 16,28-14-4 0,21-12-3-16,4-21-2 15,-13-11 6-15,-18-10-3 16,-35-6-8-16,-41-9-2 15,-35 0 1-15,-36 0 15 16,-38 7-2-16,-15 15-5 16,-13 12-6-16,-5 8-6 15,5 15-34-15,18 15-54 16,23 4-29-16,28 4-9 16,31 3-103-16</inkml:trace>
  <inkml:trace contextRef="#ctx0" brushRef="#br1" timeOffset="21742.77">28717 358 287 0,'-134'-50'188'0,"-38"6"-64"15,-22 11-33-15,-37 13 8 16,-41 20 4-16,-49 33-6 15,-33 27-5-15,6 30 5 16,21 29-22-16,36 23-26 0,36 36-21 16,52 39-17-16,56 22 4 15,66 6-4-15,65-5 0 16,56-21 2-16,70-20 12 16,90-23 4-1,84-33-13-15,64-32-8 0,54-40 1 16,61-45-1-1,37-52-10-15,-5-45 2 0,-15-61 8 16,-31-54 8-16,-41-39 18 16,-67-15 16-16,-91-1 25 15,-91 14-36 1,-106 20-15-16,-98 19-22 16,-68 29-9-16,-58 30-52 15,-52 39-81-15,-48 38-133 16,-39 38-74-16,-22 43-558 15</inkml:trace>
  <inkml:trace contextRef="#ctx0" brushRef="#br1" timeOffset="22280.95">15514 16031 450 0,'0'23'96'0,"0"-2"-235"15</inkml:trace>
  <inkml:trace contextRef="#ctx0" brushRef="#br1" timeOffset="22447.53">15905 15793 1299 0,'-32'21'357'16,"3"-8"-490"-16,12-13-326 0,17-21-34 16</inkml:trace>
  <inkml:trace contextRef="#ctx0" brushRef="#br1" timeOffset="22584.8">16385 15582 1055 0,'-34'21'418'0,"-3"-9"-374"16,10-5-393-1,11-7-105-15</inkml:trace>
  <inkml:trace contextRef="#ctx0" brushRef="#br1" timeOffset="51130.64">11953 6361 585 0,'-49'-162'313'16,"-19"-25"-97"-16,-14-13-69 15,-8-6-12-15,-6-3 19 0,-9-3 11 16,-14-4-36-1,-10 9-13-15,-17 8-29 0,-25 18-87 16,-24 31 0-16,-24 29 0 16,-18 32 0-16,3 31 0 15,5 41 0-15,3 42 0 16,-5 41 0-16,-13 47 0 0,-20 47 0 16,-305 323 0-1,297-108 0-15,5 78 0 16,11 108 0-16,24 85 0 15,37 104 0-15,48 72 0 16,68 62 0-16,79 0 0 16,68-63 0-16,79-72 0 15,79-94 0-15,71-102 0 0,56-103 0 16,48-109 0-16,55-101 0 16,35-106 0-16,17-105 0 15,4-107 0-15,-1-88 0 0,-21-95 0 16,-34-105 0-16,-58-90 0 15,-68-102 0-15,-75-93 0 16,-76-60 0-16,-75-64 0 0,-66 2 0 16,-71 11 0-16,-65 30 0 15,-72 69 0-15,-65 92 0 16,-37 100 0-16,-21 92 0 16,-20 86 0-16,-19 77 0 15,-6 66 0-15,6 48 0 0,35 45 0 16,42 40 0-16,47 37-440 15,46 28-29-15,47 34 25 16</inkml:trace>
  <inkml:trace contextRef="#ctx0" brushRef="#br1" timeOffset="51914.26">23559 3235 417 0,'-22'-97'264'15,"-21"3"-19"-15,-10 0-44 16,-11 5 42-16,-13 7 7 16,-17 10 20-16,-13 11-113 15,-6 16-157-15,5 16 0 16,1 24 0-16,11 39 0 0,-15 58 0 15,-22 93 0-15,-25 112 0 16,-6 89 0-16,9 82 0 16,22 71 0-16,35 21 0 0,46 3 0 15,52-10 0 1,60-20 0-16,59-37 0 0,50-35 0 16,51-46 0-16,33-41 0 15,26-41 0-15,35-40 0 0,30-55 0 16,22-67 0-16,12-78 0 15,0-77 0-15,-1-72 0 16,4-75 0-16,-7-85 0 0,-12-100 0 16,-21-89 0-16,-36-70 0 15,-53-83 0-15,-54-33 0 16,-68-7 0-16,-69 8 0 0,-77 21 0 16,-82 46 0-16,-89 64 0 15,-85 67 0-15,-61 67 0 16,-60 69 0-16,-54 65 0 15,-16 61 0-15,12 61 0 16,26 52 0-16,20 51-116 16,34 46-361-16,32 59 63 15,43 36-2-15</inkml:trace>
  <inkml:trace contextRef="#ctx0" brushRef="#br1" timeOffset="52760.78">25330 3078 1639 0,'-60'-102'406'0,"35"4"-404"16,50-1-2-16,60 2 0 15,84-8 0-15,100-13 0 0,81-9 0 16,55 2 0-16,67 6 0 15,47 13 0 1,30 20-13-16,31 22-6 0,33 23 3 16,9 24 8-1,-29 29 0-15,-41 29-8 16,-37 28 4-16,-27 25 3 0,-24 23 4 16,-34 23-7-16,-38 26 11 15,-38 26 5-15,-178 37-4 16,-176 27 1-16,0 20-8 0,0 9 12 15,0 7-3-15,0 6 3 0,0 12 12 16,0 18-3-16,0 24 19 16,0 10 1-16,0 0-23 0,-119 4-11 15,-323 0 0-15,-52-8 0 16,-61-23 0-16,-44-29 0 16,-40-38 0-16,-42-28 0 15,-20-37 0-15,-13-23 0 16,-16-30 0-16,11-32 0 0,8-32 0 15,9-41 0-15,28-45 0 16,37-50 0-16,34-64 0 16,58-81 0-16,64-73 0 0,75-54 0 15,85-45 0-15,87-56 0 16,82-37 0-16,92-3 0 16,104 7 0-16,116-1 0 0,102-7-52 15,116 21-124 1,117 35-62-16,82 46-33 15,89 44 1-15,57 38 0 0,40 40-54 16</inkml:trace>
  <inkml:trace contextRef="#ctx0" brushRef="#br1" timeOffset="54424.11">20583 17121 111 0,'-62'16'318'15,"-7"1"-35"-15,-7 2-52 0,-6 2-61 16,9-2-26-16,8 3 30 15,13-10 34-15,11 0-43 16,13-12-44-16,28 0-47 16,25 0-26-16,40-18-48 0,39-5 0 15,38-18 0-15,29-11 0 16,16-14 0-16,4-3 0 16,-8 0 0-16,-17 3 0 0,-28 9 0 15,-29 14 0-15,-27 10 0 16,-20 12 0-16,-22 6 0 0,-17 6 0 15,-15 9 0-15,-8 9 0 16,-19 2 0-16,-2 1-213 16,-4-5-142-16,7-7-50 15,-3 0 9-15,0-15 72 16</inkml:trace>
  <inkml:trace contextRef="#ctx0" brushRef="#br1" timeOffset="54977.26">21578 16527 448 0,'5'-25'359'16,"-5"0"-67"-16,0 1-120 0,0 4-54 15,3 1 23-15,0 1 55 16,6 6-6-16,-1 3-59 16,8 9-131-16,10 33 0 0,5 20 0 15,2 16 0-15,3 16 0 16,6 9 0-16,-3-5 0 16,4-6 0-16,-9-10 0 15,0-13 0-15,-12-15 0 0,0-17 0 16,-9-6 0-16,-13-10 0 15,0-17 0-15,-26-14 0 16,-8-26 0-16,-9-24 0 0,-1-21 0 16,-2-17 0-16,3-7 0 15,2 6 0-15,3 14 0 16,13 15 0-16,-1 18 0 0,9 21 0 16,6 8 0-16,14 7 0 15,26 13 0-15,24 12 0 16,23 12 0-16,26 16 0 15,11 9 0-15,14 12 0 0,1 7 0 16,-1 6 0-16,-17 3 0 16,-17-4 0-16,-20 0 0 15,-19-4 0-15,-30 8 0 0,-24 4 0 16,-37 9 0-16,-23-2 0 16,-22-2 0-16,-6-8 0 15,-7-5 0-15,1-7 0 0,6-15 0 16,7-7 0-16,10-6 0 15,14-7 0-15,18-7 0 16,10-12 0-16,10 0 0 0,7 0 0 16,12-7 0-1,9-10 0-15,5-7 0 16,11-9 0-16,4 0 0 16,2 2-196-16,6 2-289 0,-1 0 31 15,-2 1 35-15</inkml:trace>
  <inkml:trace contextRef="#ctx0" brushRef="#br1" timeOffset="57718.82">21148 12750 41 0,'-16'11'168'0,"-1"1"59"16,-4 1-57-16,2-6-42 15,-2 3-31-15,-1-3-8 16,8-7 6-16,0 12 1 16,3-12-12-16,11 0-15 15,0 0-21-15,11 0 27 0,31 0 88 16,44-25 34-16,51-31-18 15,87-38-58-15,93-40-121 16,72-37 0-16,78-24 0 0,73-10 0 16,37 2 0-16,32 0 0 15,25 4 0-15,-6 2 0 16,-6 2 0-16,-6 4 0 16,-17 8 0-16,-47 13 0 15,-49 22 0-15,-48 21 0 16,-56 27 0-16,-72 22 0 15,-69 16 0-15,-68 18 0 0,-53 16 0 16,-39 8 0-16,-36 7 0 16,-31 9 0-16,-23-2 0 15,-23 6 0-15,-26 0 0 16,-20 0 0-16,-21 0 0 16,-19 18-65-16,-21 3-600 15,-28 7 49-15</inkml:trace>
  <inkml:trace contextRef="#ctx0" brushRef="#br1" timeOffset="58402.09">22308 12722 748 0,'-134'51'221'16,"30"-10"-118"-16,31-8-89 0,30-4-2 15,43-5-7-15,43-8 16 16,41-9 16-16,60-14 6 16,62-25 35-16,65-33 14 0,91-32 8 15,93-43-8-15,74-31-10 16,79-24-25-16,63-14 1 15,29 3 24-15,28 1 24 16,-14 15-10-16,-13 7-96 0,-20 12 0 16,-39 15 0-16,-68 27 0 15,-62 19 0-15,-72 24 0 16,-79 25 0 0,-69 16 0-16,-64 12 0 0,-57 9 0 15,-54 8 0-15,-35 4 0 16,-26 3 0-16,-19 9 0 0,-17 0 0 15,-15 0 0-15,-25 0 0 16,-13 13 0 0,-10-1 0-16,-13-5 0 15,8 3 0-15,5-3 0 0,9-7 0 16,6 0 0-16,8 0 0 16,8 0 0-16,3-7 0 15,9-22 0 1,0-20 0-16,-8-20 0 15,-5-21 0-15,-2-12 0 16,-5-1 0-16,-1 3 0 16,-3 6 0-16,-4 9 0 15,2 10 0-15,-1 11 0 0,-1 14 0 16,-10 14 0-16,-15 8 0 16,-27 16 0-16,-47 12 0 15,-51 36 0-15,-62 21 0 16,-48 21 0-16,-32 20 0 15,-31 11 0-15,-33 14 0 0,-35 3-410 16,-12 5-241 0</inkml:trace>
  <inkml:trace contextRef="#ctx0" brushRef="#br1" timeOffset="59017.97">21386 12610 493 0,'-8'-9'303'0,"8"2"-86"15,-7 7-88-15,7 0-38 16,-8 0-8-16,8 0-11 0,-8 7-3 15,8 19 14 1,-9 14 27-16,-3 17-29 0,-1 16-16 16,1 9-25-16,1-4-7 15,3-5-15-15,8-12-10 16,0-12-2-16,0-13 1 0,8-8 2 16,8-11-1-16,16-17-6 15,16-4-1-15,22-21 3 16,36-20-4-16,44-18-17 0,285-105-342 15,-181 71-35 1,15-11-99-16</inkml:trace>
  <inkml:trace contextRef="#ctx0" brushRef="#br1" timeOffset="60596.92">32029 15622 81 0,'-23'17'248'15,"-1"0"-48"-15,-2-1-53 16,8 1-54-16,2-6-18 16,2-3 39-16,6-8 39 15,8 8 23-15,0-8-4 0,16 0 53 16,14 0 1-1,19-11-89-15,22-22-137 0,19-17 0 16,20-10 0-16,15-18 0 16,13-15 0-16,9-14 0 15,3-11 0-15,0-16 0 0,1-17 0 16,-10-23 0-16,-6-22 0 16,-13-21 0-16,-17-6 0 0,-19 7 0 15,-29 10 0-15,-28 6 0 16,-43 12 0-16,-38 5 0 0,-42 9 0 15,-40 11 0-15,-45 16 0 16,-36 16 0-16,-19 27 0 16,-14 21 0-16,4 25 0 15,9 18 0-15,7 16 0 16,18 8 0-16,18 4 0 16,30 4 0-16,30 4 0 15,33-1 0-15,25 0 0 0,21 3 0 16,21-8 0-16,15 8 0 15,17-3 0-15,4 1 0 16,17-1 0-16,6-3 0 16,7 1 0-16,-1-1 0 15,-6 3 0-15,-5 2 0 0,-11 3 0 16,-3 0 0 0,-8 0-88-16,0 0-446 15,-16 0 28-15,-1-11 62 0</inkml:trace>
  <inkml:trace contextRef="#ctx0" brushRef="#br1" timeOffset="61013.1">31498 11393 541 0,'36'-66'376'16,"-7"15"-107"-16,-7 10-123 16,-11 13-31-16,-11 10 36 15,-28 18 44-15,-37 30 2 0,-37 27-140 16,-40 35-57-16,-24 31 0 15,-12 15 0-15,5 5 0 16,23-5 0-16,24-12 0 16,32-20 0-16,38-16 0 15,36-18 0-15,46-15 0 16,38-12 0-16,33-8 0 16,25-5 0-1,12-3 0-15,3 3 0 0,-7 1 0 0,-3-1 0 16,-14 1 0-16,-11 0 0 15,-15-4 0-15,-24-8 0 16,-14-9 0-16,-11-12 0 16,-19-12 0-16,-16-30 0 15,-3-32 0-15,-11-30 0 16,-6-32 0-16,-2-26 0 16,-7-14 0-16,-2 3 0 0,4 5 0 15,4 25 0-15,2 30 0 16,4 24 0-16,2 31 0 15,12 38-644-15,-13 37 14 16</inkml:trace>
  <inkml:trace contextRef="#ctx0" brushRef="#br1" timeOffset="61279.77">31612 13086 561 0,'33'-48'415'16,"3"0"-180"-16,7 5-115 16,13 12-58-16,-4 6 31 15,-5 13 70-15,-4 12 18 16,-9 12-18-16,-8 20-109 0,-18 18-54 16,-21 11 0-16,-11 12 0 15,-16 9 0-15,-13 3 0 16,-1-3 0-16,10-9-167 15,6-13-252-15,15-15-7 16,15-21 59-16,16-27 57 16</inkml:trace>
  <inkml:trace contextRef="#ctx0" brushRef="#br1" timeOffset="61678.68">31969 13180 424 0,'44'-56'318'16,"-10"10"-57"-16,-10 15-126 15,-4 10-71-15,-3 8-27 16,3 13 28-16,5 0-15 15,-5 17-11-15,-1 0-24 0,-1-5-9 16,-7-12-1-16,-6 7 1 16,-1-7 0-16,1 0 3 15,-5 0-6-15,0-19-4 16,6-15-7-16,6-3 9 16,-3 2-2-16,-5 10 10 0,-4 9 4 15,0 16-3-15,-17 16 4 16,-2 29 14-16,-1 20 13 15,-2 13-5-15,10 7-5 16,12 4-11-16,8 1-5 0,13-9-10 16,10-8 3-16,16-9-6 15,9-18 7-15,12-18-13 16,10-19 10-16,9-21-4 16,1-13-4-16,1-4 2 15,-9 1 15-15,-15 8 15 16,-11 8 5-16,-14 12 57 0,-10 25 21 15,-12 10-33-15,-13 15-75 16,-5 2-5-16,-11-2 0 0,-1-14-129 16,-1-12-215-16,0-15-128 15,1-21-9-15</inkml:trace>
  <inkml:trace contextRef="#ctx0" brushRef="#br1" timeOffset="62078.97">33196 12663 434 0,'8'-74'417'0,"-8"21"-115"16,0 21-152-16,0 20-66 16,0 12-15-16,4 24 18 15,-4 1-16-15,0 3-33 0,0-8-15 16,3-3-12-16,6-8 4 16,-1-9-4-16,8 0-7 0,8-17-11 15,9-16-12-15,8-12-16 16,3-16-9-16,6-4 7 0,-2-8 18 15,1 4 14-15,-1 7 0 16,-8 19 12 0,-6 10 4-16,13 37 119 15,-29 39 6-15,-18 28-15 16,-34 217-24 0,14-191-97-16,1-5 0 0,-7-10 0 15,-5-14 0-15,-7-11 0 16,-9-12 0-16,-10-14 0 15,-8-5 0-15,-3-14 0 0,-14-12 0 16,-4-8 0-16,-8-12 0 16,-3-13 0-16,-4-13 0 15,-1-10 0-15,0-14-215 0,5-10-80 16,1-10-24 0,-7-8-15-16,-3-1-47 0</inkml:trace>
  <inkml:trace contextRef="#ctx0" brushRef="#br1" timeOffset="64341.81">21570 13009 292 0,'-17'9'218'0,"-3"-9"-81"0,0 0-63 16,0 0-31 0,-6 0-9-16,-1 0 9 0,-6-5 26 15,-6-4 22-15,-11 2-12 16,-10 0-20-16,-19-2-10 0,-17 1-6 15,-26-1 5-15,-17 2 11 16,-10-3 26-16,-9-1 3 16,-6-6 3-16,3-2-27 0,2-2-24 15,4-4 15-15,8-7 6 16,5-4 9-16,5-5 8 16,7-8-10-16,10-4-59 0,4-8-9 15,10-8 0 1,10-9 0-16,7-8 0 0,7-11 0 15,12-17 0-15,14-17 0 16,16-7 0-16,20-4 0 16,23-6 0-16,30 3 0 0,35-7 0 15,39-9 0-15,39-19 0 16,36-17 0-16,50-28 0 16,59-19 0-16,55-3 0 15,27 17 0-15,34 9 0 0,34 18 0 16,27 16 0-16,3 17 0 15,0 15 0-15,16 8 0 16,16 12 0-16,3 6 0 0,-6 2 0 16,-2 5 0-1,-3 0 0-15,-15 4 0 16,-30 4 0-16,-12 9 0 0,3 5 0 16,-11 15 0-16,-17 16 0 15,-32 7 0 1,-23 15 0-16,-13 6 0 0,-5 4 0 15,-6 8 0-15,-21 5 0 16,-28 8 0-16,-34 8 0 16,-35 8 0-16,-29 15 0 0,-29 13 0 15,-25 15 0-15,-14 14 0 16,-15 8 0-16,-11 8 0 16,-2 8 0-16,-6 1 0 15,0-1 0-15,-4 5 0 16,-1-1 0-16,2 5 0 15,-9-2 0-15,-4-2 0 16,-13 0 0-16,-14 4 0 0,-17 7 0 16,-22 5 0-16,-14 8 0 15,-22 4 0-15,-19 8 0 16,-26 8 0-16,-25 13 0 16,-26 15 0-16,-30 13 0 15,-38 4 0-15,-56 5 0 16,-60-2 0-16,-43-6 0 15,-43-14 0-15,-39-10 0 0,-41-15 0 16,-9-11 0-16,-7-13 0 16,-16-10 0-16,-4-10 0 15,15-11 0-15,16-8 0 0,18-13 0 16,14-8 0-16,22-9 0 16,40-9-507-16,48 2-25 15,42 4-472-15</inkml:trace>
  <inkml:trace contextRef="#ctx0" brushRef="#br1" timeOffset="66273.98">20169 14121 94 0,'-30'-9'290'0,"8"-3"-53"15,1 0-74-15,4 0-73 0,4-1-45 16,13-3-13-1,13-5-4-15,16-4 7 0,11-2-1 16,13 3-13-16,8 7 0 16,9 13-7-16,-1 16 4 15,-5 16-10-15,-8 15-2 16,-9 13 6-16,-21 13 0 0,-12 7 9 16,-14 5-9-1,-22 1-6-15,-9 0 4 0,-9-8-7 16,-6-10-9-16,2-7-41 0,-2-7-28 15,7-10-41-15,5-15-16 16,11-14 2-16,6-11 7 16,17-15 0-16,9-23 41 15,10-14 76-15,10-17 103 16,7-4-14-16,-2 3-4 0,-2 5-14 16,-5 12-14-16,-2 8 4 15,-4 14 10-15,-1 2 1 16,-4 8-10-16,1 9-21 0,0 3-4 15,-2 9 3 1,4 0-3-16,7 14-11 0,2-1-4 16,9-7-11-16,-1-6-3 15,1 0 1-15,0 0-1 16,3 0-6-16,-4-6 12 0,-7-12-8 16,-6-6 0-16,-6-9 0 15,-4-4 3-15,-10 1-3 16,-3 0 1-16,0 8 13 0,0 2-8 15,0 9 3-15,0 5-2 16,0 0-9-16,0 8 2 16,12 4 0-16,10 0 1 15,1 0-1-15,2 0 0 16,-5 0 6-16,-3 0-3 16,-6 0 0-1,6-8-4-15,-17-8 1 0,0-4-4 16,-17-1-2-16,-2 0-14 15,-2 7-8-15,-1 4-70 16,3 10-80-16,-1 0-97 16,-1 12-26-16</inkml:trace>
  <inkml:trace contextRef="#ctx0" brushRef="#br1" timeOffset="66433.91">21281 14190 505 0,'25'36'294'0,"-5"-8"-139"15,-8-2-84-15,1-7-35 0,-4-6-14 16,-6-5-16-16,5-8-26 16,-3 0-72-16,-3 0-44 15,3 0-11-15,3-16-76 16,-5-17 3-16</inkml:trace>
  <inkml:trace contextRef="#ctx0" brushRef="#br1" timeOffset="66887.84">21451 13849 165 0,'8'-37'257'15,"-8"12"-92"-15,0 17-68 0,0 16-20 16,0 20 1-16,0 12 12 16,0 10-12-16,-11-5-31 15,11-9-23-15,0-8-5 16,0-2-12-16,0-15 2 16,0-11-7-16,0-8-12 0,0-11-10 15,8-19-2-15,0-15 10 16,4-8 2-16,1 1 11 15,0 3-1-15,-5 7 1 16,-2 14-4-16,-1 8 3 0,-2 11-3 16,2 17 5-16,4 12 10 15,-1 5-3-15,-1 6-9 16,-3 2 4-16,6 0-7 16,-2-5 5-16,0-4-1 0,-2-4-3 15,0-12 6-15,-3 0-6 16,2 0 3-16,1-7 3 15,3-5-2-15,0-10-5 16,3 3 7-16,-3 2-2 16,0 6 3-16,-6 1 3 0,-3 10-3 15,3 0 8-15,0 0 5 16,2 0-3-16,3 12-3 16,-5 1-5-16,6-4-7 15,0 3-4-15,-1-12-25 0,1 0-52 16,-3 0-56-16,2 0-16 15,5-17-39-15,-4-12-22 16,-1-3 54-16</inkml:trace>
  <inkml:trace contextRef="#ctx0" brushRef="#br1" timeOffset="67602.58">21790 13482 24 0,'11'-38'87'0,"6"7"104"16,-6 2-27-16,2 3-63 16,0 12-45-16,-2 0-16 15,3 12 12-15,-3 2 13 0,1 16 13 16,0 8-7-16,0 12-24 15,1 4-13-15,-2 5-16 16,-3-8-8-16,1-5-6 0,-6-7 2 16,5-8 3-16,-8-17-1 15,0-25-9 1,-8-16-5-16,-12-11-1 0,-16-14 8 16,-13-3-1-1,-13-4 0-15,-14 3 1 0,-13 10 14 16,-4 7 17-16,-5 16 28 15,10 17-4-15,1 16-19 16,19 12-2-16,14 15-15 0,22 15-6 16,19 10 0-16,26 2-1 15,22-5-4-15,24-5-8 16,18-11 3-16,19-12-4 0,20-17 2 16,13-17-24-16,9-12-42 15,-1-6-41-15,-10-11-10 0,-18-3 37 16,-26 4 37-1,-23 9 39-15,-21 3 31 0,-14 13 14 16,-13 6-3-16,-12 14-15 16,-12 9-9-16,-5 16 5 15,1 8-2-15,1 3-11 0,7 1-5 16,8-5-3-16,0-4 6 16,0-7-7-16,0-4 5 0,3-5-2 15,6-12-4-15,-6 0 6 16,5 0 0-16,0-18-12 15,0-1 9-15,1-9-6 0,-1-5 2 16,1-4 5 0,3 2 2-16,-4 1-4 0,0 10 0 15,0 2 0-15,1 10-3 16,2 12 8-16,10 0 8 0,4 17-4 16,3 4-6-16,4-1-3 15,1 1-1-15,-1-6 5 16,1-7-3-16,-5-8 2 0,1 0 0 15,-10-8 1-15,-2-7 0 16,-5-9 3-16,-12-10 9 16,0-3 3-16,0-3 3 0,-12-1-9 15,-2 5 0-15,8 3-9 16,6 10-7-16,-13 6-40 16,13 8-90-16,-7 9-76 15,-1 9-77-15,-5 10-17 0</inkml:trace>
  <inkml:trace contextRef="#ctx0" brushRef="#br1" timeOffset="67717.06">22754 13363 402 0,'5'34'191'0,"-5"-11"-94"16,0-2-52-16,0-9-18 16,0-12-25-16,3 0-69 0,3-9-123 15,2-10-56-15</inkml:trace>
  <inkml:trace contextRef="#ctx0" brushRef="#br1" timeOffset="68254.94">23012 12919 426 0,'13'-19'233'0,"-5"7"-95"0,-8 12-39 16,0 0 19 0,0 16 9-16,-13 3-11 0,0 5-23 15,1-2-17-15,0-6-8 0,0-4-4 16,12-5-12-16,-8-7-24 15,8 0-12-15,0 0-8 0,0 0-1 16,8-7-19 0,4 0 9-16,0-2-7 15,5 1 8-15,-1 8 0 16,-1 0-1-16,1 0 7 16,2 8-6-16,-2 3 2 0,-1-1 0 15,1-10 2-15,1 0 3 16,0 0 1-16,0-10-9 0,-3-9 7 15,0-18-2-15,-14-8 12 16,0-4 18-16,-17-2 38 16,-11-6 25-16,-14-2 35 0,-10 11-79 15,-9 3-51-15,1 11 0 16,7 6 0-16,7 9 0 16,13 4 0-16,14 4 0 15,19 3 0-15,13-3 0 16,26-6 0-16,31-7 0 0,23-13 0 15,16-12 0-15,15 0 0 16,5-3 0-16,4 2 0 16,1 2 0-16,1 3 0 0,-13 8 0 15,-26 8 0-15,-22 5 0 16,-21 8 0-16,-12 4 0 16,-13 6 0-16,-12 6 0 0,-16 11 0 15,-24 5 0 1,-6 7 0-16,-1 11-301 15,-11 2-156-15,3 5-26 16</inkml:trace>
  <inkml:trace contextRef="#ctx0" brushRef="#br1" timeOffset="72029.34">13985 4156 278 0,'-29'-45'300'0,"-7"-9"-116"0,-5 6-49 16,-5 8-57-16,2-1-5 15,0 8 5-15,-2 5 9 16,6 11-35-16,-1 17-24 0,0 17-12 16,-2 19-2-16,-3 25 23 15,2 20 12-15,-5 25 11 16,0 17 9-16,0 19 24 15,6 17-3-15,2 16 9 0,10 25 14 16,5 32 1-16,9 37-114 16,6 23 0-16,11 22 0 0,0 16 0 15,3 19 0-15,22 5 0 16,20-4 0-16,18-16 0 16,32-21 0-16,30-15 0 15,42-18 0-15,36-10 0 16,37-18 0-16,32-28 0 0,33-34 0 15,40-43 0-15,37-49 0 16,23-53 0-16,6-53 0 0,8-54 0 16,2-35 0-16,1-33 0 15,-10-33 0-15,-32-32 0 16,-33-50 0-16,-41-55 0 0,-35-51 0 16,-53-40 0-16,-57-48 0 15,-55-45 0-15,-62-5 0 16,-56 21 0-16,-48 24 0 15,-49 25 0-15,-54 23 0 16,-57 35 0-16,-55 36 0 0,-38 34 0 16,-19 47 0-16,-17 41 0 15,-30 45 0-15,-27 44 0 16,-4 49 0-16,-8 44 0 16,-9 37 0-16,-7 37 0 0,6 40 0 15,31 42 0-15,36 28 0 16,44 16 0-16,49-3 0 15,50-6-139-15,47-7-28 16,48-15-7-16,46-16-4 0,37-13-6 16,40-18 25-16,17-20 27 15,18-12 20-15,13-16 17 16,10-15 16-16,3-14 28 16,-5-12 14-16,-2-12-11 0,-9 0-17 15,-14-8-33-15,-6 0-6 16,-12-5 18-16,-5 1 28 0,-8-4 25 15,0-1 18-15,0 6 12 16,-13-2 3-16,0 1-1 16,2 5-25-16</inkml:trace>
  <inkml:trace contextRef="#ctx0" brushRef="#br1" timeOffset="73037.95">24978 10534 284 0,'7'10'213'0,"-4"-10"-56"15,2 7-58-15,-5-7-38 16,0 0-9-16,0 0 19 0,0 0 22 15,0 0 15-15,0 0-30 16,0 0-35-16,0 0-85 16,0 0-138-16,-12 0-81 0,-12 0-92 15</inkml:trace>
  <inkml:trace contextRef="#ctx0" brushRef="#br1" timeOffset="73959.51">13784 4026 142 0,'-14'-9'218'16,"-7"5"-91"-16,-4 0-58 15,-3 4-35-15,-1 0-6 16,1 8 0-16,-5 8-10 16,1 12 0-16,-4 12-5 15,-9 27-3-15,-9 22-9 16,-6 25-1-16,-8 16-29 0,-14 22-54 16,-8 21-105-16</inkml:trace>
  <inkml:trace contextRef="#ctx0" brushRef="#br1" timeOffset="102682.03">19320 12386 460 0,'-24'0'295'0,"-1"0"-74"0,1-4-32 16,8 0 28-16,2-4 20 16,6-1-10-16,8-3-71 15,14-12-111-15,15-12-45 16,18-18 0-16,23-10 0 0,15-10 0 15,12 0 0-15,5 10 0 16,4 3 0-16,-1 8-140 16,-12 12-80-16,-7 9-49 15,-9 11-55-15,-12 9-28 16,-21 12-3-16</inkml:trace>
  <inkml:trace contextRef="#ctx0" brushRef="#br1" timeOffset="102850.03">19636 12484 531 0,'-73'52'273'16,"16"-16"-103"-16,13-10-49 16,20-18-25-16,24-13 18 15,16-18-2-15,24-19-21 0,29-19-22 16,29-16-9-16,19-8-29 16,7 4-31-16,-9 3-95 0,-7 16-128 15,-23 6-96-15,-20 8-64 16</inkml:trace>
  <inkml:trace contextRef="#ctx0" brushRef="#br1" timeOffset="103246.73">20043 11532 382 0,'-81'-34'252'16,"3"11"-96"-16,5-1-76 0,17 2 20 16,10 6 56-16,14 4-4 15,16-4-36-15,20-1-30 0,29-7-2 16,28-4 16-16,28 0-4 15,20 8-35-15,5 3-24 16,-8 12-27-16,-11 5 2 0,-23 25-1 16,-20 20 2-16,-23 28-8 15,-29 25 0-15,-17 20 0 0,-12 9 1 16,-6 2-1 0,-6-6 8-16,0-15-4 0,8-14-2 15,5-19-2-15,8-19-8 16,8-12 2-16,-1-11 6 15,13-12 4-15,0-21 7 0,-8 0 19 16,-4-13-13-16,1-19-22 16,-10-25 0-16,-9-24 0 0,-5-21 0 15,-6-17 0-15,-4-2 0 16,2 7 0-16,-3 20 0 16,6 21 0-16,2 15-59 0,3 18-74 15,5 20-96-15,4 20-79 16,0 16-40-16,6 13-54 15</inkml:trace>
  <inkml:trace contextRef="#ctx0" brushRef="#br1" timeOffset="113961.99">4879 6178 53 0,'0'-19'154'16,"0"-1"25"-16,-8-1-59 15,8-4-32-15,-8 1-16 0,8 0 15 16,0 2 23-16,0 3 19 16,0 6 3-16,-6 0 8 15,6 6-7-15,0 2-2 16,0 3-9 0,-9 2-13-16,9 0-21 0,-9 0-19 15,1 0-20-15,8 12-2 16,-9-1-17-16,9 10-25 15,-11 11-5-15,-5 13 0 16,-1 17 0-16,-4 14 0 16,-7 19 0-16,-5 14 0 15,-2 12 0-15,-2 3 0 16,1 1 0-16,0-3 0 16,2-2 0-16,6-12 0 0,-1-10 0 15,9-13 0-15,0-11 0 16,4-10 0-16,3-10 0 15,5-14 0-15,8-11 0 16,-8-9 0-16,8-7 0 16,0-22 0 15,0-15-98-31,-8-21-378 16,8-19 0-16,0-19 15 15</inkml:trace>
  <inkml:trace contextRef="#ctx0" brushRef="#br1" timeOffset="114377.83">4648 6361 144 0,'-8'-12'208'0,"-1"4"-72"16,9 4-50-16,-7-3-31 15,7 2-23-15,0 1-2 16,0 1-7-16,0 3 2 16,0 0-7-16,0 0 6 15,7 0 18-15,7 0 6 16,-3 12 13-16,11 7 15 16,2 19-17-16,9 9 4 15,7 20-1-15,7 6-11 16,10 11 4-16,8 6-3 0,1-4-15 15,-1-1-12 1,1-7-7-16,-9-13 0 16,-6-13-9-16,-5-7-7 0,-10-7-2 15,-7-10 3-15,-9-8 1 16,-9-4-3-16,-3-4-6 16,0-12-19-16,-8 0-48 15,0 0-89-15,0-7-60 16,-16-6-27-16,-7-12-72 15</inkml:trace>
  <inkml:trace contextRef="#ctx0" brushRef="#br1" timeOffset="114910.69">4726 7140 19 0,'-13'7'57'0,"2"-7"56"15,-2 8 65-15,5 1-59 16,-4-2-34-16,-1-7-22 16,2 12-2-16,2-4 6 15,2-8-9-15,7 0-6 16,0 0-20-16,0 0-6 0,0 0-7 16,2 0-3-1,15-2 11-15,13-11 20 16,10-8 14-16,17-7-2 15,4-2-9-15,4 4-15 0,-5 0-11 16,-3 7-12-16,-9 2-3 16,-6 1 0-16,-9 4-5 15,-9 3 1-15,-5 1 3 16,-3 3-4-16,-3 3 3 16,-10 2-7-16,-3 0 10 15,0 0-1-15,0 0-2 16,0 0-4-16,0 0-21 0,0-5-55 15,0 0-86-15,0 1-53 16,-11 4-29-16,-5 0-43 16</inkml:trace>
  <inkml:trace contextRef="#ctx0" brushRef="#br1" timeOffset="116008.73">4928 9399 344 0,'-12'-29'217'16,"0"5"-47"-16,12 3-65 15,-8 4-32-15,8 6-13 16,0 3-11-16,0 8-14 16,0 0-14-16,0 0-8 15,0 0-7-15,0 12 4 16,0 12 9-16,13 17 29 16,6 20-14-16,6 15 1 15,4 7-12-15,-1 3-6 0,-1-6-10 16,-1-11-3-16,-3-7-2 15,-1-17 0-15,-6-9 0 16,-3-12 3-16,-2-7 3 16,-3-5-1-16,-8-12 3 15,0 0 16-15,0-12-10 16,-15-24-13-16,-7-21-9 16,-3-22-5-1,-3-13 2-15,-4-10 1 0,4-6 4 16,-1 8-1-16,5 6 2 15,7 13 3-15,6 8 0 16,11 8-7-16,0 8 4 0,3 2 4 16,10 16-1-16,7 7-7 15,5 7 5-15,4 8 1 16,2 17-3 0,6 9 6-16,4 11-2 0,-6 13 0 15,-2 7-3-15,-4 5 0 16,-4 4 5-16,-10 9 3 15,-6 1-5-15,-9 4 3 16,0-2 4-16,-16-4-1 16,0-5-4-16,-1-11 2 15,4-9 0-15,3-13 3 16,1-6-5-16,9-13 5 0,0 0-15 16,0-7-3-16,0-14 5 15,0-3-4-15,11-7 10 16,5-7 0-1,9 2-4-15,0 7 1 0,4 4 3 16,2 9-1-16,-1 3-4 16,2 13 0-16,1 0 1 15,2 21 10-15,2 7-7 16,-4 8-6-16,-10 14 8 16,-5 12-1-16,-15 7 0 15,-3 5 1-15,-21 2 0 0,-7-2 2 16,-4-10 5-16,-4-10 9 15,-1-9 7-15,1-14 10 16,-2-6 3-16,7-12-11 16,-2-13 3-16,4 0-11 15,4-9-3-15,1-8-8 16,8-2-9-16,0-2-3 16,-1-3-6-16,7 2-25 15,-4 8-40-15,3 0-29 16,3 6-27-16,-1 1-13 15,1 7-19-15,8 0-27 16,-8 0-54-16</inkml:trace>
  <inkml:trace contextRef="#ctx0" brushRef="#br1" timeOffset="116724.42">5989 11002 190 0,'-13'-7'263'0,"5"-2"-89"15,8 5-80-15,-9 0-46 16,9-1-24-16,0-2-6 0,0-2-7 15,0-3-8-15,9-7-2 16,-1-3-1-16,0-1 7 16,0 2-4-16,-8-3 5 15,0 0-8-15,-11-2 3 16,-6 3 0-16,-6-2-3 16,-10 1 4-16,-4 4 6 15,0 12 6-15,-4 8 6 0,-2 12-6 16,-3 16-5-1,-1 17 3-15,-4 16 21 0,12 16 2 16,10 9-10-16,12-1-3 16,17 1 0-16,8-6-4 15,12-10 3-15,14-9-11 16,5-17 3-16,10-14-11 16,5-15 2-16,6-15 4 15,6 0-6-15,2-15 10 16,2-7-1-16,-1-1-9 0,-4-3-7 15,-9 3 8-15,-6 3-6 16,-10-1 5-16,-13 9-4 16,-2 4-3-16,-8 0 2 15,-5 2-5-15,-4 6-8 0,-4 0-26 16,-4 0-42-16,0 0-26 16,0 0-30-16,0 0-16 15,-12 0-53-15,-4 14-17 16</inkml:trace>
  <inkml:trace contextRef="#ctx0" brushRef="#br1" timeOffset="117198.91">6549 12532 466 0,'-16'-28'228'0,"-1"8"-86"16,5 3-74-16,4 6-29 15,8 11-11-15,0 0 1 16,0 11 1-16,13 23 26 16,11 18 15-16,12 17-20 15,10 18-5-15,2 7-8 0,5 3-4 16,-1 0-10-16,-4 0-16 15,2-6 4-15,-5-10-9 16,-9-17-3-16,-4-10-4 16,-7-13-28-16,-4-9-60 0,-7-11-71 15,0-10-49-15,-6-11-35 16,-8-17-55-16</inkml:trace>
  <inkml:trace contextRef="#ctx0" brushRef="#br1" timeOffset="117589.25">6504 12709 578 0,'-20'-13'259'16,"4"3"-127"-16,4 3-78 16,4 3-31-16,8-4-16 15,0 0-2-15,8-4-3 16,49-37 2-16,-12 20-10 15,-2 1 1-15,7 7 2 16,1 10 3-16,3 11-6 16,3 0 8-16,8 20-4 0,4 10 2 15,1 5 4 1,-6 14-3-16,1 12 4 0,-8 8-1 16,-4 5 8-16,-13 7 1 15,-8 4 4-15,-7 9 4 16,-12 7 4-16,-13 2 7 15,0-10 8-15,-13-8 8 0,-4-11-4 16,0-18-15 0,7-10-9-16,-3-14-3 0,1-7-7 15,-1-14-21-15,2-11-24 16,-1-4-45-16,-4-15-70 0,-2-19-77 16,-2-10-75-1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6:16:43.6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6903 6679 271 0,'-13'0'214'0,"4"0"-44"15,9 0-46-15,-11 8-42 0,3-8-17 16,8 9 12-16,-8-9 12 15,8 0-11-15,0 7-33 16,0-7-13-16,0 0-11 16,0 9-8-16,8-9 0 0,11 12 7 15,17 0-9-15,21 0 1 16,22 0 2-16,22 0-5 16,21 2 11-16,20-7-9 15,13-7 3-15,3 0-11 16,-1 0-1-16,-9 0-1 0,-15 0 3 15,-14 0-4-15,-26 0 2 16,-25 0 2-16,-14 0-1 0,-18 0 3 16,-12 0-1-16,-8 0 2 15,-7 0 0-15,-6 0-11 16,-3 0-49-16,0 0-68 0,0 0-83 16,-12 0-31-16,-12 0-96 15</inkml:trace>
  <inkml:trace contextRef="#ctx0" brushRef="#br0" timeOffset="974.44">7081 6422 164 0,'0'-11'244'0,"0"-2"-62"16,-9 5-33-16,1 5-52 15,8 3-27-15,-8 0 8 16,8 0 5-16,0 0-16 0,0 0-20 16,0 0-27-16,0 0-14 15,-8 7-5-15,-4 5 4 16,1 9-3-16,-2 4-6 16,-8 7 6-16,1 4-5 0,-4 2 5 15,0-2 0-15,-1-3 3 16,5-9-6-16,-1 0-1 15,5-8 4-15,5 1-4 16,-3-1 3-16,3 1-2 16,4 0 2-16,7-6 0 0,-9 1-4 15,9-12 4-15,0 12-4 16,0-12-4-16,0 8-4 16,9 5 7-16,1 0-8 0,6-6 6 15,9 2-1-15,-1-2-2 16,1 1 6-16,3 5 3 15,-2-1-3-15,-4-4-2 16,0 0 7-16,-1 5-1 16,-2-1 3-16,-2 0-3 15,-1-1 3-15,1 1-6 0,-7-2 7 16,4-2 2-16,-3 0 3 16,-3-8-5-16,1 8 2 15,-9-8-1-15,0 0 10 0,5 0 2 16,-2 0 14-16,-3 0 16 15,0 0 24-15,0 0 16 16,0 0 21-16,0 0 16 0,0-8 15 16,0-8-28-16,0-10-61 15,-8-5-19-15,-1-15-24 16,-2-6-8-16,-3-2 0 16,3 6 0-16,4 2 0 0,-1 10 0 15,-1 8 0-15,9 3 0 16,-13 6 0-16,13 2 0 15,0 5 0-15,-8 3 0 16,8 3 0-16,0 0 0 16</inkml:trace>
  <inkml:trace contextRef="#ctx0" brushRef="#br0" timeOffset="1052.9">7039 6508 2047 0,'-8'0'0'16</inkml:trace>
  <inkml:trace contextRef="#ctx0" brushRef="#br0" timeOffset="1209.19">7031 6508 1897 0,'0'0'-168'0,"0"0"-34"15,5 0-41-15,4 8-34 16,7 5-11-16,4 4-46 16</inkml:trace>
  <inkml:trace contextRef="#ctx0" brushRef="#br0" timeOffset="2032.08">9318 6105 77 0,'4'-28'187'0,"5"0"-22"0,-9 2-57 16,0 7-30-16,0 6-27 16,0 0-9-16,0 6 2 15,0 7 3-15,0 0 1 16,0 0-13-16,0 0-5 16,0 0-18-16,0 16-5 0,0 9 1 15,0 25-4-15,-9 21 8 16,1 24-2-16,8 14-4 0,-8 10 0 15,8-1-4-15,0-8 1 16,8-13-7-16,5-20 9 16,3-16-10-16,4-11-16 0,8-19 3 15,1-15-9-15,7-16-5 16,1-19 1-16,-1-21 9 0,1-18 13 16,-9-12 9-1,-7-1 6-15,-10-3 11 0,-11 5 7 16,0 7 30-16,0 12 19 15,-7 19 13-15,-5 6 2 0,4 10-16 16,8 5-23 0,-13 6-17-16,13 4-15 0,-8 0-16 15,8 9-4-15,0 8 10 0,0 3-5 16,0 7 4 0,0 2-8-16,0-1 3 0,0-2-18 15,0-6-7-15,0 1-35 0,0-6-35 16,0 1-43-16,0-7-36 15,5-9-28-15,-2 0-30 16</inkml:trace>
  <inkml:trace contextRef="#ctx0" brushRef="#br0" timeOffset="2488.79">9400 6154 161 0,'-32'0'293'16,"7"0"-77"-16,4 0-74 15,5 0-63-15,8 0-24 0,8 0-4 16,0-4 4-16,0 1-20 16,0-5-23-16,0 0-8 15,13-5 2-15,3-8-5 16,8-3-4-16,4-9-5 16,-3-7-8-16,-1 4 6 0,-5 3 8 15,-2 11-4-15,-8 10 0 16,-5 5-3-16,-4 7 7 15,0 0 1-15,-8 0 4 0,-14 17 2 16,-5 2-5-16,-11 5-1 16,-6 2 12-16,-5-7-3 0,6-2 17 15,2-8 29-15,3-9 5 16,7 0 5-16,2-13-13 16,5-4-23-16,4-3-4 0,3-8-19 15,2-6-5-15,2 6 13 16,13 5-5-16,0-2-14 15,0 4-1-15,8 2 3 16,12-6-13-16,22-4 3 0,9 5-9 16,15 0-25-16,7-2-49 15,9 7-52-15,-3-2-44 16,0 2-36-16,-11 2-37 16</inkml:trace>
  <inkml:trace contextRef="#ctx0" brushRef="#br0" timeOffset="3061.4">8832 6387 246 0,'-71'45'214'16,"14"-13"-71"-16,14-7-49 15,13-6-43-15,11-7-20 0,11-12-9 16,12 0-15-16,24-12-1 15,29-12-4-15,28-8 1 16,29-14-1-16,20-2-7 16,13-6-20-16,2-3-25 0,2 9-13 15,-9 8 8-15,-16 12 11 16,-26 6 20-16,-18 10 13 16,-24 5 13-16,-15 2 27 0,-18 5 17 15,-9 0 24-15,-8 0 2 16,-8 0 17-16,0 0 3 0,0 0-3 15,0 0 3-15,-8 0-19 16,1 0-23-16,7 0-22 16,0-4-10-16,0 0-12 0,0 0-2 15,0 4 0-15,0-4 11 16,-9 4 1-16,9-5-2 16,0 3 5-16,0 2 6 15,0 0 14-15,0 0-5 0,0 0-13 16,0 0-14-16,0 11-6 15,0 6-9-15,0 14 22 16,0 19 15-16,9 19 3 0,3 12-14 16,4 9-7-16,1 0-4 15,-2-2 0-15,2-2 2 0,-6-9-11 16,6-7 11-16,-6-14-9 16,-3-10-1-16,2-11-8 0,-6-9-23 15,0-6-60-15,-4-4-43 16,0-9-53-16,0-7-31 15,0 0-8-15,0-2-20 16,0-15 36-16</inkml:trace>
  <inkml:trace contextRef="#ctx0" brushRef="#br0" timeOffset="3950.61">10641 6028 293 0,'5'-37'304'0,"-5"12"-80"15,0 14-99-15,-12 6-51 0,-5 5-30 16,-10 26 12-16,-14 14-6 16,-7 13-14-16,-5 9-9 15,4 6-18-15,3-3 2 0,11-8-11 16,10-12-2-16,9-8-26 16,8-8-5-16,8-5-3 15,13 0-10-15,6-3 9 0,14-2 12 16,8 2 15-16,-1-4 2 15,4-5 6-15,2 4 1 0,-2-4-4 16,-3 0 1-16,-8 0 6 16,-7 0-2-16,-4-12 6 0,-5 9 6 15,-6-9 1-15,-3 8 13 16,-8-8 4-16,0 0-9 16,0 0 12-16,0 0 26 15,0 0-2-15,0 0-5 0,-16-12-28 16,-1-17-15-16,-2-7 6 15,-2-13-1-15,1-4 5 0,4-4 8 16,2 0-15-16,14 1-3 16,0 1-12-16,6 3-1 15,5 7-5-15,11 9 7 0,4 7-5 16,8 8 7-16,3 14-7 16,-1 7 2-16,-3 12 3 0,-6 9-2 15,-2 7 9-15,-8 1-3 16,-5 2 1-16,-12-6-8 15,0 0 2-15,0-9 3 16,0-4-1-16,0-4 5 0,-9-8-3 16,9 0 8-16,0-12-12 15,-11-12-21-15,2-17 7 16,9-7 24-16,0-1 4 0,0 4 0 16,0 8-1-16,9 7-13 15,-5 11 0-15,3 7 1 0,2 12-1 16,7 12-4-16,4 12 9 15,9 16 0-15,4 18 5 16,-1 11 1-16,4 9 2 0,-3-2-6 16,-1 3 8-16,-4-10-12 15,-4-7 7-15,-2-15-7 16,-11-6 8-16,-3-13-3 16,-3-7 13-16,-5-8 37 0,0-5 40 15,0-8 25-15,-8 0 5 16,-8-17-62-16,-6-20-46 0,3-11-11 15,-6-19 0-15,3-2 19 16,0 5 22-16,4 3-47 16,18 8 0-16,9 0 0 0,22 0 0 15,24-4 0-15,21 0 0 16,19 4 0-16,15 5 0 16,12 3 0-16,3 13 0 15,5 2 0-15,-9 10 0 0,-8 5 0 16,-6 6 0-16,-17 9 0 15,-15 0 0-15,-17 0 0 16,-18 0-150-16,-12 12-141 0,-10 0-99 16,-18 8-30-16,-21 5-373 15</inkml:trace>
  <inkml:trace contextRef="#ctx0" brushRef="#br0" timeOffset="5273.34">7081 7909 214 0,'-17'-4'233'0,"1"4"-61"0,4 0-36 15,4 0-46-15,8 0-11 16,0 0 24-16,0-5 21 16,0 3-28-16,3-8-38 15,27-1-25-15,30-10-13 0,33-4 8 16,34-4 5-16,31-7-4 15,24-1-12-15,18 6-3 16,3-2-5-16,-7 4-9 16,-19 4 4-16,-17 5-4 0,-31 8 1 15,-27-1 2-15,-25 5-3 16,-26 1 4-16,-9 7-2 16,-18 0 4-16,-8 0-1 0,-3 0-21 15,-4 0-41-15,-9 0-64 16,0 0-66-16,0 0-57 0,-14-5-96 15</inkml:trace>
  <inkml:trace contextRef="#ctx0" brushRef="#br0" timeOffset="6157.26">7243 7368 57 0,'-7'-14'143'15,"-2"7"58"-15,1 7-61 16,8 0-29-16,-8 0-38 16,0 0-23-16,-4 17-2 0,-4 10-1 15,-9 19 15-15,-12 14-12 16,-7 9-17-16,-4 8-9 15,-2-4-5-15,2-6-5 16,3-10 8-16,5-9 1 0,4-7 5 16,2-8-7-16,9-9-13 15,6-4-4-15,6-8 0 16,1-3 3-16,12-9 2 16,0 0 6-16,0 0-11 15,0 0 1-15,12 0-3 0,5-4-4 16,11-5 8-16,14 6-1 15,6-2-8-15,12 5 8 16,8 0-8-16,6 17 5 16,-1 8 0-16,-8-2-7 0,-8 3 3 15,-13-6 4-15,-6 0-2 16,-10-8 4-16,-8-5 1 16,-8-7 3-16,-4 0 27 0,-3 0 39 15,-5 0 32-15,0-16-15 16,0-15-46-16,-13-23-23 15,-3-18-4-15,0-18-16 16,-4-12 4-16,3 4 1 16,2 9 4-16,-2 7-16 0,4 14-10 15,2 10-8-15,11 16-16 16,-9 10-26-16,9 7-39 16,0 13-33-16,0 4-38 0,0 4-34 15,0 4 14-15,0 17-44 16,12 4 15-16</inkml:trace>
  <inkml:trace contextRef="#ctx0" brushRef="#br0" timeOffset="7020.63">9841 7489 138 0,'0'-17'260'0,"0"6"-48"15,0 4-45-15,0 2-67 0,0 5-49 16,0 0-19-16,0 0-10 15,0 0-12-15,0 16-6 0,0 8-1 16,9 9 7 0,4 11-1-16,4 10-5 0,-3-1 3 15,4 1-3-15,-2-10-5 16,-5-9 6-16,1-5 3 0,-4-10-3 16,-8-8-5-16,0-12 3 15,0 0 30-15,0 0 24 16,0 0 8-16,0-12-18 0,0-13-44 15,-11-10-14-15,-1-18-1 16,-1-9 6-16,13 1 2 0,0 3 2 16,0 6-2-16,8 3-9 15,9 4 4-15,12 4 3 16,7 5 5-16,9 8-3 16,0 2-3-16,-2 14-1 0,-7 7 1 15,-2 5 6-15,-6 15-3 16,-3-1-1-16,-8 7 5 0,-7 2-5 15,-5 4 5-15,-5 1 5 16,0-3-1-16,-13-2-2 16,7-6 3-16,-3-6 9 0,9-11-1 15,-9 10-4-15,9-10 3 16,0 0-4-16,0 0-1 0,0 0-2 16,0 0-4-16,0 0-23 15,0 0-40-15,0-5-76 16,0-4-47-16,0-3-67 15,0 10-12-15</inkml:trace>
  <inkml:trace contextRef="#ctx0" brushRef="#br0" timeOffset="7711.13">10663 7354 176 0,'0'-15'293'0,"0"2"-43"16,0 1-51-16,-8 4-70 15,8 8-62-15,-14 0-20 0,14 0-3 16,-10 0-7-16,2 0-12 16,-6 16-5-16,-5 9-13 15,-1 11-1-15,-1 14-5 16,5 1 0-16,-1 6-6 0,9 1-12 16,8-5 0-16,0-7-17 15,8-6-32-15,9-7-34 0,7-5 5 16,3-12-12-16,3-7 10 15,-6-9 24-15,1-18 21 16,-5-9 23-16,-4-14 16 0,-8-9 16 16,-8-6 21-16,0-2 29 15,-12 9 17-15,5 8 15 0,-7 13-6 16,3 5-19 0,3 6-18-16,8 5-8 0,-9 7-4 15,9 5-13-15,0 0-9 16,0 9-8-16,3 7 6 15,14 4-4-15,5 4 4 16,5 1-11-16,6 0 0 0,8-5-4 16,2-4-9-16,3-16-17 15,2 0-17-15,0-8-7 16,-3-13-11-16,-3-15 19 0,-7-9 25 16,-10-8 23-16,-9-8 11 15,-8-8 5-15,-8-1 11 0,0 2 21 16,0 3-4-1,-8 4 13-15,0 7 19 0,8 13 6 16,-11 13-4-16,11 4-11 16,0 8-17-16,-9 9-24 0,9-4-11 15,0 11-6-15,0 0-11 16,0 18 0-16,0 10 1 0,9 18 8 16,2 15 6-16,2 15-6 15,3 14 3-15,1 3-8 16,-1 1 6-16,0 0-5 0,3-8 0 15,-2-9-11-15,-1-13-65 16,-3-9-63-16,-5-15-56 16,0-7-32-16,-8-13-32 15,0-12 43-15</inkml:trace>
  <inkml:trace contextRef="#ctx0" brushRef="#br0" timeOffset="8284.25">11053 7257 144 0,'-22'-24'242'0,"7"7"-58"16,3 5-46-16,12-1-41 0,-8 5-36 16,8 1-21-16,0-1-16 15,12-1-6-15,11-3-11 0,15-4-5 16,11-4-3 0,2-1-6-16,11 2-11 0,-5-3-1 15,-4 1 3-15,-10 7 0 16,-4 0 11-16,-13 11 5 0,-4 3-4 15,-10 0 10-15,-7 0 5 16,-5 0-1-16,0 0 5 0,0 8 5 16,0 8 2-16,0 4-8 15,0 5-3-15,0-1-1 16,0 5-5-16,0-5-4 0,7-3 0 16,1-5 3-16,4-5-9 15,1 2-5-15,4-13-10 0,2 0-7 16,7-13-8-1,-3-7 0-15,2-8-6 0,-2-8 8 16,2-5 7-16,-8-4 12 16,-9 1 16-16,-8 3 4 0,0 7 13 15,0 10 9-15,-17 8 0 16,-7 9-7-16,-4 7 17 0,-10 16 15 16,-2 12 4-16,-1 16 9 15,6 13-4-15,5 9-5 16,10 3-4-16,20 5-1 0,0 2-18 15,11-2-10-15,14-9 11 16,16-7-2-16,12-10-9 16,8-12 0-16,7-6-6 15,10-15 2-15,4-15-17 0,3 0-2 16,-4-7-14-16,-4-6-32 16,-7-7-38-16,-13 0-33 0,-10-1-19 15,-10 1-35-15,-17-1-11 16,-3 0-19-16,-14 9-19 15</inkml:trace>
  <inkml:trace contextRef="#ctx0" brushRef="#br0" timeOffset="9152.14">7183 9269 325 0,'-8'-5'206'16,"-1"2"-49"-16,9 3-51 15,0-5-37-15,0 1-26 0,0 0-8 16,0 0-12-16,17-4-3 16,19 1 9-16,24-16 19 15,37 0-6-15,38-6-8 16,35-4-4-16,30-2-10 15,20-3 5-15,3 2-3 0,-4 3-4 16,-9 2-5-16,-19 1-3 16,-28 5-7-16,-24 6-1 0,-31 1 0 15,-26 7 1-15,-22 7 0 16,-13 4-4-16,-15 0 1 16,-13 0 2-16,-6 0 1 0,-5 0-32 15,-8 0-48-15,0 0-59 16,-12 0-44-16,-8 8-54 0,-13-1-50 15</inkml:trace>
  <inkml:trace contextRef="#ctx0" brushRef="#br0" timeOffset="10317.7">7385 8854 68 0,'0'-13'164'0,"0"5"21"0,0 4-54 15,0 4-35-15,0 0-39 16,0 0-20-16,-9 0 4 15,2 0 9-15,7 0-4 0,-11 0 13 16,-3 12-1-16,-5 9 7 16,-10 7-17-16,-7 8-27 15,-10 5-6-15,-2 9-7 0,-5 1-5 16,1 2 2-16,-2-3-4 16,7-10-1-1,-2 1 0-15,4-8 1 0,9-10 0 16,8-6 1-16,2-5-7 15,9 0 3-15,6-12-3 0,3 0 0 16,8 0 6-16,0 0 3 16,0 0 2-16,0 0-2 15,0 0 4-15,0 0 1 0,0 0 1 16,3 0-8-16,5 0 2 16,0-3 0-16,9-6-6 15,9-3 6-15,5 0-2 0,14 3-5 16,8 6 3-16,4 3-3 15,3 0 4-15,2 7-1 16,-2 10-5-16,2 0 4 16,-10-1 1-16,-3 0-2 15,-6 4 7-15,-10-3-6 0,-8-5 3 16,-4-12-1-16,-10 0 4 16,3 0-2-16,-8 0-1 15,-1 8 11-15,-5-8 12 0,0 0 0 16,0 0 0-16,0 0-3 15,0 0 1-15,0-12-16 16,0-13-7-16,-17-11-4 16,-2-9 9-16,-7-7 11 15,3-5 13-15,-2 2 26 0,5 8-11 16,0 6-14-16,4 4-13 16,0 8-6-16,3 5-11 15,1 3-17-15,12 6-23 0,-8 2-31 16,8 5-17-16,0 4-23 15,0 4-14-15,0 0-7 16,0 0-7-16,0 0-3 0,3 16-63 16,5 6-21-16</inkml:trace>
  <inkml:trace contextRef="#ctx0" brushRef="#br0" timeOffset="11896.44">11215 8397 199 0,'8'0'291'15,"-8"0"-65"-15,0 0-91 0,0 0-69 16,-21 16-29-16,-12 9-18 15,-10 4-2-15,-10 12 4 16,-9 2-11-16,2 2-6 0,3-4-3 16,9-4 1-16,7-5-2 15,13-2-2-15,2-11-6 16,14-7-11-16,12 0-23 0,0-12-3 16,9 13 13-16,10-5 10 15,19 0 18-15,7 1 3 0,11-2-2 16,6 5 0-16,1 1 1 15,2-6 2-15,-3-7 3 16,-9 8 1-16,-16-8 0 16,-9 0 15-16,-8 0 23 0,-8 0 12 15,-4 0 11-15,-5 0 9 16,-3 0 2-16,0 0-21 0,0 0-16 16,-6-10-22-16,-7-15-9 15,-7-12-6-15,-1-12 1 0,-4-8-9 16,-2-7 5-16,-2-7 4 15,4 12-2-15,1 5 6 0,4 9-7 16,4 8-4-16,4 10-4 16,4 6 4-16,8 9-15 15,-8 3-14-15,8 5-39 0,0 4-30 16,0 0-21-16,0 0-11 16,0 0 7-16,0 0-10 15,-12 0-22-15,-2 0 12 0,3 9 35 16</inkml:trace>
  <inkml:trace contextRef="#ctx0" brushRef="#br0" timeOffset="12714.56">10699 8406 114 0,'-61'19'243'15,"7"-2"-50"-15,11-5-35 0,7 1-47 16,7-13-49-16,9 7-25 16,7-7-3-16,13 0-16 0,0 0-16 15,16-4-2-15,22-8-5 16,17-8 1-16,27-5-4 15,15-3-12-15,4-3-8 16,5-2-15-16,-5 4-2 0,-6 0-2 16,-14 8 11-16,-12 2 14 15,-12 2 17-15,-17 5 7 0,-12 3 20 16,-6 3 9-16,-12 6 7 16,4 0 9-16,-11 0 3 15,-3 0-1-15,0 0-6 0,0 0-18 16,0 0-13-16,0 0-7 15,0 11-3-15,-9 10 1 16,9 10 3 0,-8 10-3-16,8 5-3 0,0 6 7 15,5-3-7-15,7 0 0 16,4-13-6-16,5-3-12 0,4-8 5 16,3-5-9-16,1-8-8 15,-5-5-10-15,-1-7 12 16,-5 0 10-16,-6-7 10 15,-12-30 6-15,-8 8 8 16,-6 1 13-16,-5-2 7 0,-1 3-2 16,-1-2 5-16,5 5-6 15,5 4-9-15,-3 4-1 0,14 5 5 16,0-3-6-16,0 3-12 16,14-2 6-16,13 1-8 15,9 4 3-15,14 8-2 16,3 0-1-16,-1 15 3 0,1 11-4 15,-8 5 2-15,-5 11 1 16,-12 6 4-16,-15 9 9 16,-13 5 12-16,-16-2-6 0,-17 9 5 15,-13 1-2-15,-9-1-3 16,-2-4-3-16,0-8 7 16,8-12-2-16,10-9 1 0,0-8-7 15,11-12 0-15,12-6-9 16,4-10 0-16,12 0-11 0,12 0 5 15,20-13 0-15,25-3-3 16,17-9 8-16,19 1-3 16,9-1 0-16,2 5-1 0,11 5-2 15,-6 1 11-15,1 2-5 16,-12 5 0-16,-10-2 5 0,-9 5-7 16,-16 0 5-16,-13 0-3 15,-13 4-5-15,-13 0 5 0,-5 0-2 16,-6 0 1-16,-4 0-6 15,-6 0-6-15,-3 0-43 0,0 0-44 16,0 0-43-16,-17 0-54 16,-8 0-34-16,-1-4-23 15,-11-9-148-15</inkml:trace>
  <inkml:trace contextRef="#ctx0" brushRef="#br0" timeOffset="13263.24">12538 8018 291 0,'0'-64'172'0,"5"3"-52"15,-2 8-24-15,2 12-12 0,-2 8-12 16,-3 13 0-16,0 3 2 16,0 4-7-16,0 11-16 15,0 2-9-15,0 0-14 16,0 0-18-16,0 0-3 0,-11 15 0 15,-6 11 14-15,-6 15 4 16,-16 15-4-16,-9 13-4 0,-8 5-6 16,-1 2-7-16,3-7-4 15,11-11 0-15,7-14 6 16,11-6-8-16,7-14-9 0,10-4-15 16,8-7 12-16,17-13 9 15,17 7 2-15,10-7-3 0,8 0-2 16,5 0 5-16,5 10-2 15,-1-10 6-15,-4 11 1 16,-9 1-2-16,-8 0 0 16,-3 0-4-16,-8 0 7 0,-5 0-4 15,-9 1 6-15,-2 0 6 16,-4-13 6-16,-6 0 21 0,-3 0 19 16,0 0 33-16,0-9 1 15,-12-20-38-15,-4-16-34 0,-1-24-4 16,-7-17 5-16,0-15 1 15,-4-9-7-15,-1-4-8 0,1 5 1 16,3 7-4-16,4 16 2 16,2 17-1-16,2 12-6 15,6 16-9-15,3 13-4 16,8 7-37-16,-10 10-38 0,10 1-46 16,0 10-7-16,0 17 2 15,0 20-15-15,-8 20-20 0,-3 16-49 16,-1 9-21-16</inkml:trace>
  <inkml:trace contextRef="#ctx0" brushRef="#br0" timeOffset="13666.35">12306 8425 44 0,'-7'0'143'16,"7"13"61"-16,-8-5-71 0,8 0-51 15,-9-8-39-15,9 13-16 16,0-1 16-16,0 8 32 16,0 1-15-16,0 2-14 0,9 2-19 15,3 0-13-15,5-1-5 16,-1-4 3-16,-1-7-8 0,6-5-1 16,3-8-1-16,1 0-11 15,0-8-1-15,-7-5 2 0,-1-7 2 16,-1-9-4-16,-2-3 10 15,-7-1 6-15,-7 2 14 16,0 1 3-16,-7 6 6 16,-1 9-8-16,-6 2-6 0,3 4-8 15,-6 9-7-15,-2 0 2 16,-7 17-3-16,-2 7 3 0,-4 8 1 16,4 2-4-16,3-3-15 15,4-2-19-15,5-9-26 0,5 0-17 16,11-4-28-16,0 2-24 15,0-6-61-15,0-12-6 16</inkml:trace>
  <inkml:trace contextRef="#ctx0" brushRef="#br0" timeOffset="14190.62">11202 8389 136 0,'-44'12'250'0,"12"-12"-65"16,10 0-63-16,22 0-63 15,17-8-32-15,28-17-14 0,37-14-11 16,27-19 2-16,33-11-3 16,32-8 2-16,22-5 0 15,11-5-5-15,-1 8 4 0,-10 4-5 16,-26 11 0-16,-24 12 3 16,-32 9-4-16,-24 15 4 0,-25 9 3 15,-22 2-2-15,-13 9 2 16,-18 3-3-16,-8 5 0 15,-4 0-2-15,-13 0-8 0,-3 8-18 16,-1 9-38-16,-1 0-64 16,-4 4-88-16</inkml:trace>
  <inkml:trace contextRef="#ctx0" brushRef="#br0" timeOffset="19156.95">9550 10921 176 0,'-13'-25'260'0,"2"0"-52"0,-2 6-36 15,4 3-60-15,9 4-38 16,0 0-17-16,0 2 14 16,0 3-4-16,0-2-7 0,0 6-14 15,14 3-1-15,-3 0 14 16,3 0 7-16,4 12 8 0,7 12 3 16,4 14 0-16,4 9-37 15,-2 15-9-15,3 11-11 16,-11 4-12-16,-7 1 0 0,-7-4-7 15,-9-5 5-15,-17-5-3 16,-8-6-3-16,-6-10 2 0,-9-7-1 16,-1-12 4-16,0-13 1 15,1-16-17-15,0-16-4 16,1-10 10-16,8-10 1 0,3-4 2 16,11-1-2-16,6 3 0 15,11 3-1-15,3 1 0 0,13 6 11 16,13 5-10-16,7 1 8 15,16 10-5-15,18 12 5 16,15 0-8-16,8 17 4 0,9 6 0 16,3 6 4-16,-7 4-6 15,-9-4 2-15,-11-1-8 16,-12 0 10-16,-14-6-8 0,-17-7 12 16,-10-2-9-16,-8-13 7 15,-5 0-8-15,-9 0-10 0,-3 0-39 16,0 0-51-16,-11-16-54 15,-2-9-44-15,-3-12-26 0,-1-11 15 16,1-9 36-16,0-9-13 16,5 2 25-16,-6-6 57 0,4 5 45 15,3 3 39-15,1 10 43 16,9 6 76-16,-13 7 100 0,5 7-45 16,-4-1-24-16,-1 10-20 15,2-4-19-15,-1 11 2 0,0 1 30 16,3 6 30-16,1 9 2 15,0 0 1-15,8 0-33 16,0 0-39-16,0 0-35 16,0 17-9-16,0 10 1 0,11 19 15 15,7 6-7-15,2 12-7 16,4 10-25-16,5 0-5 0,-6-5-4 16,7-3-2-16,-11-6-7 15,2-7-54-15,-4-7-125 0,-6-6-79 16,-3-4-54-16,1 1-6 15,-9-5-7-15,0-4 77 0</inkml:trace>
  <inkml:trace contextRef="#ctx0" brushRef="#br0" timeOffset="19475.41">10411 11646 91 0,'0'47'473'16,"0"-19"-315"-16,-9 6-42 0,-7 7-29 15,-9 4-17-15,-2 0 13 16,-11-5 5-16,-2 1-26 15,0-8-11-15,3-10-28 0,4-10-11 16,5-13-12-16,-1 0-6 16,1-8-13-16,8-13 10 0,3-10-2 15,17-7 1-15,0-2 4 16,14-1 2-16,6 1 2 16,11 2-4-16,11 14 10 0,1 8-2 15,11 9 0-15,0 7 4 16,1 16-9-16,-1 3 4 0,-10 10 4 15,-8-1-2-15,-2 5 1 16,-6 0 1-16,-9-1-1 16,-5-3-13-16,-4-4-38 0,-2-6-60 15,-2-3-62-15,-6-8-42 16,0-8-55-16,0 0 39 0</inkml:trace>
  <inkml:trace contextRef="#ctx0" brushRef="#br0" timeOffset="20015.75">10772 11246 197 0,'9'-11'274'0,"-1"6"-77"0,-4 5-57 15,-4 0-42-15,0 12-31 16,0 0 8-16,0 5 5 0,0 4-13 16,0-4-25-16,-8-1-16 15,8-4-14-15,-8-5 1 0,8-7-2 16,-10 0 0-16,10 0 9 15,0-7-8-15,0-10-14 0,0-11-4 16,0-5 1 0,0-7 5-16,18-2-4 0,2 3 1 15,7 1-1-15,5 9 0 16,10 10 6-16,-2 6-2 0,6 13 2 16,-2 7-5-16,1 16 10 15,-8 4-2-15,-5 9 6 0,-7 1 2 16,-6-4 7-16,-6-5 12 15,-5-4 23-15,-8 1 11 0,0-5 6 16,0-3 0-16,-13-6-5 16,2-1-22-16,-2-10-20 0,-4 0-7 15,1-12-7-15,0-9-6 16,-4-7-13-16,-2-13 4 16,-4-9-7-16,4 3 3 0,8-3 2 15,-3 1 11-15,1 5-11 16,3 3 6-16,2 4-12 0,3 8 5 15,-1 5-15-15,1 0-13 16,8 3-15-16,-8 4-14 0,8 1-3 16,-9 4-3-16,9 5 3 15,0-3-9-15,0 7-6 0,0 3-3 16,0 0-16-16,0 0-14 16,0 0-11-16,0 0-96 15,0 0 3 1,0-4 39-16</inkml:trace>
  <inkml:trace contextRef="#ctx0" brushRef="#br0" timeOffset="20645.39">10016 10901 88 0,'-57'20'241'0,"10"-3"-63"16,9-5-50-16,10-12-51 16,8 0-38-16,8 0-29 15,12 0-8-15,9 0-7 0,18-17 1 16,26-3 5-16,25-10-1 16,27-1-2-16,20-7 0 0,17 3-5 15,10-6-16-15,-2 1-15 16,-9-1-12-16,-7 4-9 0,-11 4-17 15,-18 4-25-15,-15 5 4 16,-22 4 30-16,-18 4 37 0,-15 4 53 16,-10 3 75-16,-10 5 29 15,-1 1-38-15,-14 3-22 16,0-5-21-16,0-2-26 0,0-2-5 16,0 1 4-16,-9-1-1 15,9 2 2-15,0 2-2 16,0-2 6-16,0 2 1 0,0 5 3 15,0-5 8-15,0 3 8 16,0 2 8-16,0 0 6 0,0 0-3 16,0 0 7-16,0 0-3 15,0 0 2-15,0 0-12 16,0 0-14-16,0 7-18 0,0 14 13 16,9 15 29-16,7 18 20 15,8 14 12-15,9 16-26 0,-2 12-11 16,6 1-21-16,-1 1-17 15,-7-6-13-15,-4-8 3 16,-5-15 3-16,-3-13-3 0,-10-8-10 16,1-11 6-16,-3-5-10 15,-5-11-5-15,0-5-39 16,0-4-55-16,0-12-58 0,0 0-65 16,0 0-42-16,0-8 13 15,0-4-1-15,-13-12 38 0</inkml:trace>
  <inkml:trace contextRef="#ctx0" brushRef="#br0" timeOffset="21298.44">11796 10489 411 0,'-21'-40'269'0,"5"4"-84"16,0 3-85-16,3 9-48 0,6 7-19 15,7 5 9-15,-9 4 17 16,9 4-25-16,0 4-21 16,0 0-7-16,0 0-4 0,12 0 13 15,13 17 6-15,7 7 9 16,10 12-14-16,2 9-7 16,5 7 5-16,-6 10-10 0,-2 2 5 15,-9 7 2-15,-7-3-4 16,-12-3 0-16,-13-3 3 0,0-5-5 15,-10-9 0-15,4-11-5 16,-2-8 2-16,8-10 2 0,-8-2-3 16,8-9-11-16,0-8-13 15,0 0-8-15,11-13 13 0,14 1 3 16,7-5 8-16,9 2 2 16,8 2 4-16,-1 6-2 0,1-1 1 15,-8 8 0-15,0 0 6 16,-10 8 7-16,-2-1-2 0,-8-7 4 15,-9 9 8 1,-4-9 8-16,-8 0 4 0,0 0-4 16,0 0 1-16,0 0-7 15,-17 0-16-15,2-12-7 0,-7-4 8 16,6-9-16-16,1-3-8 16,3-5 2-16,3-5 4 0,9 3 4 15,0-1-1-15,5 3-1 16,6 4 8-16,9 5-3 0,1 8 0 15,0 7 0-15,-1 9 0 16,-1 0 6-16,3 13 9 0,-7 2 9 16,-3 6 4-16,-4 0-2 15,-3-1-5-15,-2-4-4 16,-3-4-10-16,0 1-2 0,0-13-8 31,0 0-22-31,0 0-26 0,0 0-22 16,0 0-41-16,0 0-45 15,0-8-19-15,0-4 3 0,-11-9-30 16,-11-13-43-16</inkml:trace>
  <inkml:trace contextRef="#ctx0" brushRef="#br0" timeOffset="21750.37">11771 10420 272 0,'-41'-7'205'15,"8"2"-75"-15,14 0-55 16,5-2-45-16,14-1-14 0,22 0-7 16,15-3-6-16,15-7-1 15,12-1-2-15,15-6-11 0,5 5-11 16,7-6 3-16,-3 3 4 16,-3 4 3-16,-7 1 7 0,-18 6 5 15,-10-1 1-15,-15 6 14 16,-9 7 14-16,-6-5 13 15,-9 2 11-15,-3-1 16 16,-8 4-6-16,0 0 2 0,0-5 4 16,0-1-5-16,0-1 9 15,0 4 11-15,0-2 11 0,0 5-7 16,0-5-13-16,0 2-5 16,0-1-10-16,0 4-14 0,0 0-19 15,0 0 2-15,5 0-14 16,4 20-3-16,2 14 18 0,10 14 17 15,7 25-1-15,5 17-11 16,2 12-10-16,3 3 1 0,-6-2-14 16,1-11-15-16,-9-7 3 15,1-11 1-15,-6-12 0 16,-2-15-29-16,-5-5-77 0,-3-12-116 16,-1-11-75-16,-5-10-29 15,-3-9 8-15,0-9 18 0</inkml:trace>
  <inkml:trace contextRef="#ctx0" brushRef="#br0" timeOffset="21900.32">12583 10432 390 0,'-32'-40'265'16,"7"8"-83"-16,10 7-81 16,1 5-67-16,14-1-31 0,9-3-7 15,14 0-13-15,16-3-44 16,12-3-52-16,11 2-26 0,7-2-58 15,4-3-6-15</inkml:trace>
  <inkml:trace contextRef="#ctx0" brushRef="#br0" timeOffset="22340.27">13538 10230 122 0,'-12'8'234'0,"4"-8"-57"16,-6 0-41-16,6 0-32 16,8 0-25-16,-12 0 5 15,12 0 17-15,0 0 19 16,0 0-24-16,0 0-33 0,0-5-35 16,0-3-18-16,12 2-7 15,10-9 5-15,6 3-10 0,9-4 4 16,6 4-12-16,3 0 2 15,6-1-14-15,0 0-18 0,-1 6-26 16,-4-1-24-16,-1 8-30 16,-10 0-15-16,-4 0 135 15,-7 0-206-15,-5 0-6 16,-7 0 18-16</inkml:trace>
  <inkml:trace contextRef="#ctx0" brushRef="#br0" timeOffset="22812.85">13470 10607 147 0,'-13'8'203'0,"0"1"-56"16,13-9-34 0,-8 8-29-16,8-8-11 0,0 0 1 15,0 0-6-15,0 0-4 16,0 0-24-16,0 0-16 0,8 0-7 16,9-8-6-16,10-1-2 15,15 1 0-15,5-3-6 0,15-2 1 16,12-3-2-16,5 0-5 15,11-1 1-15,8 2-1 0,-9-3 3 16,-7 3-4-16,-17 2 8 16,-13 5-3-16,-11 8 1 15,-12 0 1-15,-9 0 7 16,-4 0 16-16,-7 0 16 0,-9 0 12 16,0 0-3-16,0 0-21 15,0 0-16-15,0 0-11 0,0 0-11 16,0 0-13-16,0 0-34 15,0 0-45-15,0 0-56 0,0 0-46 16,-14 0-75-16,-2 12 30 16</inkml:trace>
  <inkml:trace contextRef="#ctx0" brushRef="#br0" timeOffset="24327.84">15848 8955 287 0,'0'-41'243'0,"0"8"-52"15,-15 6-31-15,-2 2-50 0,1 8-24 16,-1 5 13 0,6 0 3-16,-2 8-17 0,5 4-17 15,-5 0-16-15,1 12-10 16,-3 21-5-16,-6 28 1 0,-5 28 6 16,0 37-11-16,-8 33-12 15,6 21-11-15,4 6-10 0,-5 160-13 16,29-208-36-1,0-22-26-15,5-27-30 0,3-16-35 16,3-21-41-16,2-14-13 16,3-22 18-16,-4-16-18 0,1-28-27 15</inkml:trace>
  <inkml:trace contextRef="#ctx0" brushRef="#br0" timeOffset="24691.12">15650 8959 162 0,'-12'-17'230'0,"3"1"-66"16,9 4-49-16,0 4-32 16,0 4-26-16,0 0-9 0,0 4 15 15,0 0 17-15,0 0-3 16,0 0-35-16,9 0 0 15,14 12-10-15,14 0-4 0,16 8 0 16,12 9 1-16,8 12 4 16,12 8-5-16,9 11-2 0,2 9-15 15,3 5-1-15,-5 4-5 16,-7-1-1-16,-10 0-6 16,-7-8 7-16,-13-4-9 0,-12-12 2 15,-11-8-13-15,-15-9-6 16,-4-6-28-16,-7-10-18 0,-3-5-37 15,-5-6-49-15,0-9-42 16,-16 0-51-16,-12-17-14 16</inkml:trace>
  <inkml:trace contextRef="#ctx0" brushRef="#br0" timeOffset="25576.25">15669 9801 27 0,'-19'0'81'0,"-2"0"98"16,-1 0-10-1,3 9-54-15,-1-9-26 0,-1 7-28 16,5-7-7-16,4 0 5 16,-1 0-1-16,13 0-5 0,0 0-12 15,0 0-12-15,0 0-11 16,0 0-11-16,0 0 3 0,0 0 3 16,0 0-3-16,0-7 1 15,8-2-1-15,14-6 5 0,13-7-2 16,19-6 5-16,15-8-8 15,12-6-3-15,9 1-1 16,3 1-10-16,-3 5 8 16,-10 1-4-16,-6 6-2 0,-13 9 2 15,-13 2-2-15,-12 4 7 16,-12 5-4-16,-2 8 8 0,-11 0 7 16,-3 0 21-16,-8 0 1 15,0 0-9-15,0 0-12 16,0 0-4-16,0 0-9 0,0 0-2 15,0 0 1-15,5 0-11 0,-1 0 4 16,4 0-2-16,-4 0 3 16,1-4 3-16,-5 4 1 0,0 0 1 15,0-4-4-15,0 4 1 16,3-4 12-16,0 4-8 16,6 0-2-16,-4 0 10 15,-2 0-9-15,5 0 0 16,-8 0 0-16,3 0-1 0,3-5-1 15,-6 5 4-15,0 0 4 16,0 0-2-16,0 0 6 0,0 0 5 16,0 0-5-16,0 0-1 15,0 0-5-15,0 0-1 0,0 0-1 16,0 0 2-16,0 0 4 16,0 0 8-16,0 0-5 0,0 0 1 15,0 0-7-15,0 0 5 16,0 0-3-16,0 0-14 0,0 0 1 15,0 0-6 1,0 0-31-16,0 0-26 16,0 0-47-16,0 0-65 0,0 0-58 15,0 0-59-15,0 0 17 16</inkml:trace>
  <inkml:trace contextRef="#ctx0" brushRef="#br0" timeOffset="26963.67">17269 8881 91 0,'-8'0'148'0,"8"0"12"0,-8 0-62 16,-1 0-38-16,9 0-27 15,-6 0-11-15,6 0-2 0,-8 0 7 16,8-2-2-16,-9-3-3 16,9 0-2-16,0 5 6 15,0 0 13-15,0 0 1 0,0 0-3 16,0 0 4-16,0 0-1 16,0 0-1-16,0-5-3 0,0 5 2 15,0 0-2-15,0 0-6 16,0 0-7-16,0 0-11 0,4 0-4 15,9 0 3-15,10 0 18 16,14 0 12-16,8 10-2 0,6 2-7 16,11 4-8-16,9 4-4 15,8 6-4-15,11-3 5 0,3-3-11 16,1 1-7-16,-6 0-4 16,-9-6 7-16,-14-2-1 15,-8-13-10-15,-13 0 7 16,-12 0-4-16,-7 7 0 0,-9-7-11 15,-8 0-6-15,-4 0-2 16,-4 0-31-16,0 0-34 0,-9 0-43 16,-7-12-31-16,-4 1-13 15,1-5-8-15,-7-7-30 0,-2 4 34 16</inkml:trace>
  <inkml:trace contextRef="#ctx0" brushRef="#br0" timeOffset="27373.55">17781 8458 150 0,'-12'-12'212'0,"-1"4"-50"0,5 4-37 15,8 4-47-15,-12 0-29 16,12 0-19-16,-8 0 3 0,8 0 14 15,-8 20-2 1,8 5-7-16,-13 11-7 0,13 9-16 16,-8 12-5-16,8 7-2 15,0 6 1-15,0 3 5 0,0 5-6 16,0-4 8-16,0-2 0 16,0-2-7-16,0-1-7 0,0-4 1 15,0-9-3-15,0-3 3 16,0-8-5-16,0-12 2 0,-8-5-2 15,8-3 5-15,0-5-2 16,0-3-1-16,0-9-6 16,-8-8-8-16,8 7-32 0,0 2-24 15,0-9-24-15,0 0-10 16,0 0 4-16,0-9 8 16,0-4-29-16,-12-2-35 0,1-9 7 15</inkml:trace>
  <inkml:trace contextRef="#ctx0" brushRef="#br0" timeOffset="27988.32">17367 9149 97 0,'-8'13'177'0,"0"-4"-15"16,0-9-50-16,8 8-41 16,-9-8-27-16,9 0-16 0,0 0 16 15,0 0 19-15,0 0-16 16,0 0-3-16,0 0-14 0,0 0-15 15,3-8-7-15,14-9 0 16,15-4-6-16,9-3 3 16,13-9-2-16,6 2 3 0,8-8-3 15,3 4 1-15,-6 2-1 16,-9 9 0-16,-8 3 5 16,-8 9 2-16,-7 0 2 0,-7 5-2 15,-11 1 1-15,-2 4-2 16,-5 2 2-16,-4 0 5 0,-4 0 2 15,0 0-3-15,0 0 0 16,0 0-1-16,5 0-1 0,-5 0-8 16,0 0-1-16,0 0-3 15,0 0 1 1,0 0-5 0,0 0 4-16,0 0 1 0,0 0-5 15,0 0 9-15,0 0-5 16,0 0-8-16,0 0 4 15,0 0 0-15,0 0-6 16,0 0-15-16,0 0-12 0,0 0-13 16,0 0-26-16,0 0-16 15,0 0-12-15,0 0-19 0,-9 0-52 16,1 8-19-16</inkml:trace>
  <inkml:trace contextRef="#ctx0" brushRef="#br0" timeOffset="29910.2">18873 8145 19 0,'0'-16'46'16,"0"-1"67"-16,0 2 72 15,-8-2-66-15,8 5-24 16,0-1-19-16,-7 1-18 0,7 4 2 16,-9 4 12-16,9 0 5 15,0 4-11-15,0 0-23 0,0 0-12 16,0 0-10-16,0 0-14 15,0 13 1-15,9 6 2 0,6 14-2 16,10 12-2-16,3 12 0 16,5 8 0-16,-1 0-5 0,-4 0-3 15,1 0 5-15,-4-8-1 16,-6-12-2-16,-1-5-6 16,-7-7-14-16,1-8-28 15,-4-5-23-15,-3-8-26 0,-5-5-22 16,0-7-26-16,-16-14-52 15,-4-15 1-15</inkml:trace>
  <inkml:trace contextRef="#ctx0" brushRef="#br0" timeOffset="30239.33">18610 7399 225 0,'-25'-19'229'0,"4"3"-88"16,2 4-59-16,7 1-45 15,-1 9-19-15,13 2-12 16,0 0 2-16,0 0 2 0,0 0 0 16,8 15-7-16,9 2-2 15,7 3-1-15,4 0 4 0,1-4-4 16,-1-3-6-16,1-13-11 16,-6 0 7-16,2 0-1 15,-5 0-8-15,-3-7 4 0,-6-10 6 16,-6-3 3-16,-5-5 8 15,0-5 3-15,-16 7-4 16,-4 2 4-16,0 7 2 0,-5-1-2 16,2 8-4-16,-3 7-8 15,1 0 5-15,3 12-6 0,-4 5-13 16,1 4-16-16,2 7-28 16,3 8-75-16,6 0-50 0</inkml:trace>
  <inkml:trace contextRef="#ctx0" brushRef="#br0" timeOffset="30999.04">19426 7898 454 0,'0'-10'256'0,"-13"3"-81"0,13-2-81 15,-6 5-49-15,6 0-22 16,0 4 0-16,0-4-5 0,0 4-4 16,0 0-11-16,0 0-6 15,6 0 3-15,10 17 3 0,5 4-2 16,0 2 1-16,-3 10 11 16,4 8-3-16,-1 7 0 15,1 8 3-15,0 6-4 16,-2 3-3-16,-3-4-6 0,-5-8 1 15,-1-8-1-15,-3-7 6 16,1-10-2-16,-4-5-3 16,-5-5-1-16,0-11 7 0,0-7 2 15,0 0-8-15,-14-7-7 16,-2-15 2-16,-4-14-4 0,-4-13-12 16,0-15 9-16,0-15-2 15,2-2 13-15,2-4-6 0,6 4 4 16,1 7 3-16,13 9-7 15,0 8 5-15,0 8 1 16,8 9-3-16,5 3 2 16,-3 5 1-16,11 2-4 0,0 10 6 15,-1 3-2-15,-1 5 0 16,6 8 2-16,-1 4-5 16,1 8-1-16,3 9 4 0,-3 4-1 15,-2 4 4-15,-1-2-5 16,-5 6 4-16,-7 4 2 0,-5-1-3 15,-5 1-2-15,0 0 4 16,-15-2-3-16,-2-6-3 0,-5-5 7 16,8-3 3-16,2-9-3 15,4-8 2-15,8 0 6 16,-8 0-3-16,8-13-11 16,0-2 2-16,0-6-3 0,3 0 9 15,5-3-9-15,0 4 6 16,1 4 0-16,-3 4-10 15,2 3 7-15,-3 5 0 0,-1 1-3 16,0 3 5-16,-4 0-10 16,0 0-6-16,0 0-26 0,0 0-27 15,0 0-31-15,0 0-33 16,0 0-23-16,0 7-50 16,0 2 3-16</inkml:trace>
  <inkml:trace contextRef="#ctx0" brushRef="#br0" timeOffset="32196.38">20689 7322 76 0,'-8'-11'200'0,"0"-3"-23"16,-1 7-36-16,1 0-36 15,8 1-34-15,0 6-25 16,0-4-9-16,0-1 3 0,0 3-10 16,0 2-11-16,11 0-8 15,11 0-3-15,10 0 0 0,17 7 9 16,12 10-2-16,7 11 5 16,9 8-4-16,10 9 6 0,1 12-6 15,5 5-7-15,-3-1 1 16,-8 1-7-16,-9-5-2 15,-16-9-6-15,-14-8-18 0,-5-7-50 16,-14-9-61-16,-12-3-24 16,-12-21-66-16,-24-8-14 15</inkml:trace>
  <inkml:trace contextRef="#ctx0" brushRef="#br0" timeOffset="32652.81">21132 7054 35 0,'-9'-15'93'0,"9"2"72"0,-8 3-23 16,8 8-44-16,-9-3-34 16,9 5-24-16,0 0-8 15,0 0 0-15,0 0 5 0,-9 0 0 16,9 0-16-16,0 0-13 15,0 7 6-15,0 3-7 0,0 3 3 0,0 2 19 16,0 14 4 0,0 15 14-16,0 12 11 0,0 18-13 15,0 16-21-15,0 17 2 16,0 1-10-16,0-1-6 16,0-5-3-16,0-13-6 0,0-12 1 15,0-12 0-15,0-12 0 16,0-11-5-16,0-14 6 0,0-4-3 15,0-7-2-15,0-4 0 16,0-7-3-16,0-6 2 16,0 0-12-16,0 0 10 15,0 0-17-15,0 0-5 0,0 0-22 16,0 0-17-16,0 0-8 16,0 0-6-16,0-4-4 0,-6-9 4 15,-2-1-7-15,-3-3-23 16,-3-3-26-16,2 0 2 0</inkml:trace>
  <inkml:trace contextRef="#ctx0" brushRef="#br0" timeOffset="33354.69">20814 7806 54 0,'-11'0'117'0,"-1"0"77"16,-4 0-62-16,3 0-19 0,4 0-32 15,2 0-33-15,-1 0-6 16,8 0 10-16,0 0 1 0,0 0-11 15,0 0-11-15,0 0-23 16,8-7-7-16,12-9 3 16,20-12-4-16,17-11 1 15,11-4 0-15,14-6 0 0,2-1 1 16,3 1 1-16,-2 6-2 16,-8 1-1-16,-7 10-6 0,-13 4 2 15,-9 7 4-15,-12 3 0 16,-10 11-2-16,9-5 5 15,-26 12-2-15,-5 0 4 16,-4 0-3-16,0 0 0 16,0 0 0-16,0 0-6 0,0 0-25 15,0 0-19-15,0 0-22 16,0 0-30-16,0 0-32 16,0 0-52-16,0 0-3 0</inkml:trace>
  <inkml:trace contextRef="#ctx0" brushRef="#br0" timeOffset="34930.68">21826 6952 29 0,'0'-5'84'0,"0"1"102"16,-8-3-19-16,8 2-34 16,-14 2-33-16,14-1-31 0,-6-5-16 15,6 6 2-15,0-1-2 16,0-5-2-16,0 9-16 16,0 0-16-16,0 0-10 0,12 0 2 15,7 13-2-15,15-1 5 16,9 4-13-16,10 3 0 0,4-1 2 15,0-2-3-15,0-4 1 16,-1-3-1-16,-8-9-5 16,-6 0-3-16,-10-9-3 0,-2-3 8 15,-7-4 5-15,-1-9-3 16,-11-8 1-16,-11 5 5 16,0-1-1-16,0 1 8 0,0 8-9 15,0 3 7-15,0 6 3 16,0 2 1-16,0 9-10 0,0 0 6 15,0 0-13-15,0 0 1 16,0 20 0-16,0 12 8 0,0 17 1 16,9 16 0-16,-3 18-1 15,7 5-4-15,-4 14 2 0,0 4-6 16,-1-1 5-16,-8-7 0 16,0-8-3-16,0-7 0 15,0-15-2-15,0-15 0 16,0-8-17-16,0-9-45 0,0-10-55 15,0-10-48-15,0-16-43 16,3-9-31-16</inkml:trace>
  <inkml:trace contextRef="#ctx0" brushRef="#br0" timeOffset="35332.85">22748 7159 191 0,'0'-7'229'15,"0"-2"-81"-15,0 1-63 0,0 0-39 16,6-5-29-16,11-4-8 16,4-2-8-16,3-5-3 0,4-2-8 15,6-2-8-15,-6-3-8 16,0-7 1-16,-7 6 5 0,-8-1 11 16,-10 6 5-16,-3-7 4 15,0 1 2-15,-11 5-1 0,-3-1 2 16,-2 10 8-16,0 2 6 15,0 10-6-15,-1 7-1 0,1 0 13 16,-8 12 16 0,-6 7 8-16,3 10 2 0,-3 8-4 15,7 8-17-15,7 3-11 16,8 5 0-16,8-4-4 0,8 1-3 16,8-10-1-16,7-8 0 15,7-4-3-15,2-11-2 0,10-5-2 16,-2-12-6-16,5 0 7 15,-2 0-10-15,-1-8-12 0,-3-4-21 16,-1-4-41-16,-5-8-42 16,-4-5-26-16,-10 1-61 0,-7-5 36 15</inkml:trace>
  <inkml:trace contextRef="#ctx0" brushRef="#br0" timeOffset="35811.85">23279 6432 152 0,'-13'-17'250'0,"3"5"-73"16,-3 7-32-16,2 5-46 15,1 0-22-15,-2 0-2 16,0 0 24-16,-5 0-2 0,3 13-32 16,-4 3-22-16,1 9-23 15,6 12-3-15,3 7-16 0,8 12 6 16,0 6-11-16,8 2-6 15,3-2 3-15,10-5-6 16,1-8-10-16,1-8-21 0,1-8-14 16,5-9 4-16,-6-12-12 15,3-12 2-15,2-8-2 16,-3-13 7-16,-1-12 18 0,-8-12 24 16,-5-7 6-16,-11-10 9 15,0-2 12-15,-19-5 11 0,-5 0 4 16,-1 7 28-16,2 14 30 15,-3 6 13-15,5 14-4 0,6 13-7 16,4 1-31-16,11 6-24 16,-8 8-20-16,8 0-2 15,0 0-5-15,0 13-2 16,3 11 4-16,10 8 5 0,10 10-11 16,6 8 1-16,10-3 0 15,4 2 2-15,1-1-2 0,-4-3-18 16,1-4-27-16,-3-4-59 15,-12-13-46-15,5-2-38 0,-9-10-18 16,-5-12-38-16,-6 0 42 16</inkml:trace>
  <inkml:trace contextRef="#ctx0" brushRef="#br0" timeOffset="36349.12">23571 6337 261 0,'-12'-23'207'0,"1"0"-59"15,11 8-56-15,0 3-36 0,0 0-15 16,0 4 6-16,0 4-1 16,0 4-9-16,0 0-16 15,0 0-8-15,0 0-1 0,6 21 7 16,11 7 22-16,4 8 9 16,6 17 4-16,-2 8-11 0,1 3-7 15,-3 3-16 1,-7-7-5-16,1-6-8 0,-5-10 2 15,-4-12-7-15,-2-6 4 16,-6-7 11-16,0-8 6 0,0-11 32 16,-14-7-22-16,-2-21-17 15,-8-17-5-15,-4-19-3 0,-1-26-8 16,4-12 5-16,11 5-2 16,0 3 1-16,6 16 4 15,8 17-8-15,0 8 5 0,8 8-5 16,12 9 4-16,13 7-1 15,10 8-2-15,11 14 2 0,3 7-6 16,-1 17 2-16,-8 2 4 16,-6 2 3-16,-13-1 2 15,-10 1 7-15,-5-5 5 16,-7 1 15-16,-7-2 4 0,-21 1-10 16,-7-4-6-16,-1 2-17 15,1-14 3-15,5 0-2 16,-10 0 14-16,33 0-18 15,-9 0-9-15,9-6-4 16,0-2-3-16,0 1-11 0,0-5-12 16,0 0-36-16,9 0-50 15,-1-1-47-15,0 5-37 0,0-4-15 16,1 4-42 0,-1 4 0-16</inkml:trace>
  <inkml:trace contextRef="#ctx0" brushRef="#br0" timeOffset="38280.28">9761 12572 203 0,'-17'0'225'0,"1"14"-67"16,4-14-44-16,1 12-41 0,-2-4-24 15,0-8 13-15,2 9 20 16,2-9 10-16,1 0-3 16,0 0-9-16,8 0-26 0,0 7-7 15,-8-7-2-15,8 0-7 16,-12 7-8-16,12-7-11 0,-8 10 0 15,8-10 1-15,0 0 9 16,0 8 18-16,0-8 15 16,-8 0 20-16,8 0 4 15,0 0-8-15,0 0 1 16,0 0-11-16,0 8-51 0,-8-8-17 16</inkml:trace>
  <inkml:trace contextRef="#ctx0" brushRef="#br0" timeOffset="38622.65">9599 12651 2047 0,'0'-4'0'0,"8"-4"0"16,11-2 0-16,26-4 0 15,36-19 0-15,50-8 0 0,40-16 0 16,39-9 0-16,27-10 0 16,18-10 0-16,20-4 0 15,18 5 0-15,4-1 0 16,-6 5 0-16,-14 8 0 0,-24 4-49 15,-30 7 11-15,-32 5 12 16,-33 13 22-16,-33 6-3 0,-27 10 13 16,-29 5-4-16,-21 6 37 15,-14 8 38-15,-11 9-77 0,-6-3 0 16,-9-1 0-16,-8-1 0 31,0 2 0-15,0-1 0-16,3 4 0 15,2 0 0-15,-1 0 0 0,-4-5 0 16,0 1 0 0,0 1 0-16,0-1 0 15</inkml:trace>
  <inkml:trace contextRef="#ctx0" brushRef="#br0" timeOffset="39156.3">13448 11454 2047 0,'0'-8'0'15,"0"-4"0"-15,0-16 0 16,-12-13 0-16,-8-20 0 0,-8-24 0 16,-9-22 0-1,-3-15 0-15,-10-20 0 0,2-8 0 16,-1-14 0-16,-4 1 0 16,5 5 0-16,-1 11 0 0,5 13 0 15,1 19 0-15,12 22 0 16,2 15 0-16,5 21 0 0,4 12 0 15,3 13 0-15,5 9 0 16,12 7 0-16,-8 6 0 0,8 3 0 16,0 2 0-16,0 1 0 15,0 1 0-15,0-2 0 32,-8 5 0-17,-1 0 0 1,1 0 0 15,0 0 0-31,-3 0 0 16,-10 0 0-16,-16 0 0 15,-16 22 0-15,-27 6 0 0,-39 14 0 16,-34 25 0-16,-30 18 0 16,-28 21 0-16,-16 7 0 0,-22 11 0 15,-18 2 0-15,-14-1 0 16,-4-6 0-16,10-5 0 15,15-11 0-15,25-18 0 16,23-12 0-16,26-12 0 0,19-12 0 16,29-9 0-16,25-7 0 15,20-9 0-15,19-7 0 16,20-5 0-16,14 0 0 0,12-12 0 16,13 0 0-16,1 0 0 15</inkml:trace>
  <inkml:trace contextRef="#ctx0" brushRef="#br0" timeOffset="39834.57">8672 11014 2047 0,'0'-3'0'15,"6"3"0"32,-2 0 0-47,0 0 0 31,-2 0 0-15,3 0 0-16,-2 0-1 16,5 12-5-16,6 11 0 15,5 23 12-15,5 16-10 16,6 19 5-16,6 23-3 0,5 20 5 15,4 14-8-15,0 4 13 16,-2 1-14-16,-2-1 9 0,0-9-2 16,-4-5-7-16,-6-15-2 15,3-14 12-15,-11-14-6 16,2-12 6-16,-9-15-3 0,0-14-2 16,-3-12 6-16,-2-3-13 15,-2-9 10-15,-4-1 3 16,3-4-4-16,-1-3-7 0,-7 0 12 15,0-12-1-15,0 11-11 16,4-11 3-16,1 8 4 16,-5-8 1-16,0 9-3 0,4-9 5 15,-4 0-3-15,0 0-4 16,0 0-1-16,0 0 7 0,0 0-2 31,0 0-11-31,0 0 14 0,0 0-3 16,0 8-5-16,0-8 8 15,0 0-3-15,0 0 0 16,0 0 1-16,0 0 4 0,0 0-13 16,0 0 10-1,0 0-4-15,0 0-1 16,0 0 6-16,0 0-1 16,0 0 1-16,0 0-2 15,0 0-5 1,0 0-2-16,4-2-12 0,-1-9-12 15,10 4 1-15,10-5 18 16,19-13 3-16,19-7-3 0,28-18-20 16,29-13-67-16,32-20-79 15,24-9-169-15,18-11-97 16</inkml:trace>
  <inkml:trace contextRef="#ctx0" brushRef="#br0" timeOffset="49442.78">3864 14983 212 0,'-11'0'239'16,"-2"0"-50"-16,4 0-65 15,9 8-56-15,-10-8-20 16,10 0 13-16,0 0 18 16,0 0-21-16,0 0-14 15,0 0-12-15,0 0 3 16,0 0-4-16,0 0-5 16,0 9-4-16,0-9-8 15,0 0-11-15,8 0 2 16,8 0 5-16,9 0-5 0,7 0 8 15,9 0-6-15,2 0-1 16,7 0-1 0,2 0 1-16,4 0 5 0,6 0-3 15,-5-5 0-15,-4 5-2 16,-4 0 4-16,-1-8 7 16,-3 4 9-16,-5-3 13 15,4-2 4-15,2 1 11 16,-3-1-11-16,-1 2-18 0,-2-2-4 15,1 6-6-15,-4-2 1 16,0 1-9-16,-5 1 3 16,1 3 3-16,-1 0-5 15,-4 0-2-15,5 0 0 16,-1 0 1-16,1 0 5 16,2-5 5-16,3 0-12 0,-3-3 17 15,-2 8-10 1,5-2 12-16,-7-4-5 0,3 6 0 15,-3 0-7-15,3-3 1 16,-6-1-6 0,5 4-4-16,-1 0-1 0,1 0 7 15,2 0-10-15,6 0 3 16,11 0 0-16,10 0 0 0,6 0 8 16,14 0-6-16,3 0 4 15,2 0 4-15,-7 0-11 16,2 0 7-16,-11 0 2 15,-1-5-2-15,-4 0 2 0,-11 5 7 16,-6 0 11-16,-4 0-19 16,-3 0-9-16,-10 0 0 15,1 0 0-15,-1 0 0 16,-1-2 0-16,2 2 0 16,7 0 0-16,6 0 0 15,3 0 0-15,3 0 0 0,5 0 0 16,1 0 0-16,-7 0 0 15,3 0 0-15,-10 0 0 16,-3 0 0-16,-4 0 0 0,-1 0 0 16,-4 0 0-16,-4 0 0 15,-3 0 0-15,4 0 0 16,2 0 0-16,6 0 0 16,13 0 0-16,7 0 0 15,8 0 0-15,3-5 0 0,5-2 0 16,1 7 0-16,-1 0 0 15,-5 0 0-15,-3 0 0 16,-5 0 0-16,2 0 0 0,-9 0 0 16,1 0 0-16,-6 0 0 15,-3 0 0-15,-5 0 0 0,-4 0 0 16,5 0 0-16,0 0 0 16,-1 0 0-16,6 0 0 15,1 0 0-15,2 0 0 0,5 0 0 16,-2 0 0-16,0 0 0 15,2-5 0-15,-6 1 0 16,-3 4 0-16,-5 0 0 16,-3 0 0-16,-4 0 0 0,-2 0 0 15,-1 0 0-15,-3 0 0 16,3 0 0-16,-3 0 0 16,3 0 0-16,-6 0 0 0,4 0 0 15,0 0 0-15,9 0 0 16,-1 0 0-16,1 0 0 0,-1 0 0 15,2 0 0-15,-2 0 0 16,-4 0 0-16,1 0 0 16,-1 0 0-16,1 0 0 15,-4 0 0-15,-1 0 0 0,-3 0 0 16,2 0 0-16,6 0 0 16,0 0 0-16,2 0 0 15,3 0 0-15,2-4 0 0,42-4 0 16,-42 4 0-1,1 4 0-15,-2 0 0 0,-6 0 0 16,-4-4 0-16,-1-1 0 16,1 1 0-16,-4 4 0 0,-1 0 0 15,0 0 0 1,1 0 0-16,3 0 0 0,1 0 0 16,2 0 0-16,7 0 0 15,2 0 0-15,4 0 0 0,1 0 0 16,3 0 0-16,-3 0 0 15,5 0 0-15,-7 0 0 16,3 0 0-16,-2 0 0 0,-4 0 0 16,2 0 0-16,-7 0 0 15,3 0 0-15,-6 0 0 0,1 0 0 16,-6 0 0-16,3 0 0 16,-2 0 0-16,1 0 0 0,-1 0 0 15,1 0 0-15,-6 0 0 16,7 0 0-16,-7 0 0 15,2 0 0-15,-1 0 0 16,1 0 0-16,0 0 0 0,2 0 0 16,-3 0 0-16,4 0 0 15,2 0 0-15,-3 0 0 16,-2 0 0-16,-1 0 0 0,5 0 0 16,-5 0 0-16,1 0 0 15,-5 0 0-15,-4 0 0 0,1 0 0 16,-1 0 0-16,0 0 0 15,0 0 0-15,4 0 0 16,1 0 0-16,7 0 0 0,1 0 0 16,4 0 0-16,3 0 0 15,4 0 0-15,1 0 0 16,0 0 0-16,-1 0 0 0,-4 0 0 16,4 0 0-16,2 0 0 15,-2 0 0-15,1 0 0 16,0 0 0-16,2 0 0 0,4 0 0 15,-4 0 0-15,3 0 0 16,-2 0 0-16,-3 0 0 0,-9 0 0 16,-4 0 0-16,-4 0 0 15,-2 0 0-15,-7 0 0 0,2 0 0 16,-6 0 0-16,6 0 0 16,-1 0 0-16,-4 0 0 15,5 0 0-15,3 0 0 16,8 0 0-16,4-5 0 0,1 3 0 15,4-3 0-15,-1 5 0 16,1 0 0-16,0-5 0 0,0 3 0 16,-6-3 0-16,3 1 0 15,-6 4 0-15,0 0 0 0,-4 0 0 16,-3 0 0-16,-1 0 0 16,-4 0 0-16,-3 0 0 15,-2 0 0-15,1 0 0 0,-4 0 0 16,0 0 0-16,6 0 0 15,-2 0 0-15,0 0 0 16,-1 0 0-16,2 0 0 16,-5 0 0-16,4 0 0 0,-4 0 0 15,4 0 0-15,-3 0 0 16,2 0 0-16,2 0 0 0,-1 9 0 16,0-9 0-16,1 7 0 15,-4-7 0-15,2 0 0 0,1 0 0 16,-4 7 0-16,0-7 0 15,-5 0 0-15,7 0 0 16,-6 0 0-16,4 9 0 16,-4-9 0-16,4 9 0 15,-4-9 0-15,1 0 0 16,-2 0 0-16,0 0 0 16,2 8 0-16,-2-8 0 15,-3 8 0-15,5-8 0 16,-2 0 0-16,-3 9 0 0,6-9 0 15,-3 7 0-15,2-7 0 16,-2 0 0-16,2 7 0 0,-5 3 0 31,0-3 0-15,4-7 0 31,0 0 0-47,1 0 0 15</inkml:trace>
  <inkml:trace contextRef="#ctx0" brushRef="#br0" timeOffset="49796.9">13827 14890 2047 0,'0'-4'0'16,"4"-6"0"-16,-2-1 0 15,3-9 0-15,-2-8 0 0,2-10 0 16,-2-10 0-16,6-4 0 15,-4-15 0-15,3-8 0 16,0-11 0-16,1-4 0 0,1 4 0 16,3 5 0-16,-1 12 0 15,-4 7 0-15,0 13 0 16,-3 9 0-16,-2 11 0 0,-3 10 0 16,5 2 0-16,-5 5 0 15,0 3 0-15</inkml:trace>
  <inkml:trace contextRef="#ctx0" brushRef="#br0" timeOffset="50106.17">13952 13883 2047 0,'4'-2'0'0,"0"-7"0"0,-4 1 0 16,4-5 0-16,0 3 0 16,1-12 0-16,2-6 0 15,-2-8 0-15,-2-1 0 16,-3-5 0-16,0-2 0 0,0-5 0 15,0 0 0-15,0 1 0 16,0-2 0-16,0 6 0 0,0-1 0 16,0 9 0-16,0-1 0 15,0 10 0-15,0-3 0 0,0 5 0 16,0 5 0-16,-8 0 0 16,8 3 0-16,0 1 0 0,0-4 0 15,0 5 0-15,0-3 0 16,0 2 0-16,0 0 0 15,0 4 0-15,0-1 0 0,0 1 0 16,0 0 0-16,0 3 0 16,0 2 0-16,0 2 0 0</inkml:trace>
  <inkml:trace contextRef="#ctx0" brushRef="#br0" timeOffset="51972.52">13973 12964 2047 0,'-13'0'0'16,"0"0"0"0,-3 0 0-16,-4 0 0 15,-9 12 0-15,1 2 0 16,-4-7 0-16,-6 0 0 0,-1 7 0 16,-1-2 0-16,-6 0 0 15,2 0 0-15,-5-5 0 0,1 3 0 16,-5 3 0-16,-4-6 0 15,-5 1 0-15,-3 4 0 0,-3-4 0 16,-9 1 0-16,-5-2 0 16,-2 2 0-16,-6-1 0 0,-7 3 0 15,-2 2 0-15,-2 3 0 16,-1-4 0-16,6 5 0 16,6-6 0-16,4 4 0 0,4-8 0 15,11 5 0-15,1-4 0 16,5 4 0-16,5-4 0 0,-1 0 0 15,4 6 0-15,-5-2 0 16,5-1 0-16,1 1 0 0,-1-5 0 16,4-7 0-16,4 10 0 15,6-10 0-15,-4 7 0 0,4-7 0 16,-2 0 0-16,-3 0 0 16,2 0 0-16,-3 0 0 0,-3 9 0 15,-1-9 0-15,-4 0 0 16,-5 13 0-16,-1-6 0 15,-7 2 0-15,-3 3 0 16,-1-5 0-16,-2 2 0 0,-1-9 0 16,-4 12 0-16,0-4 0 15,-1-8 0-15,1 11 0 0,-1-1 0 16,6-10 0-16,2 7 0 16,6-7 0-16,3 12 0 0,3-12 0 15,6 9 0-15,2-9 0 16,3 0 0-16,2 12 0 15,0-12 0-15,3 8 0 0,7-8 0 16,2 8 0-16,0-8 0 16,5 0 0-16,-4 0 0 15,-1 0 0-15,1 0 0 16,-4 0 0-16,-2 0 0 0,-3-8 0 16,-4 0 0-16,2 4 0 15,-7-4 0-15,2 4 0 0,-5-3 0 16,-5-3 0-16,2 3 0 15,-1-3 0-15,-1 4 0 0,2-3 0 16,-2 1 0-16,3 3 0 16,1 2 0-16,-2 3 0 15,3 0 0-15,-5 0 0 0,-3 0 0 16,-4 0 0-16,4 0 0 16,1 0 0-16,-5 0 0 15,0 0 0-15,4 0 0 16,5 0 0-16,-2 0 0 0,2 0 0 15,-2 0 0-15,2 0 0 16,-5 0 0-16,-5 0 0 16,-8 8 0-16,-3-8 0 0,-9 8 0 15,-3-8 0-15,-7 0 0 16,-9 0 0-16,3 0 0 16,-3-8 0-16,2-5 0 0,2 6 0 15,7-2 0-15,6 2 0 16,5-2 0-16,5 6 0 15,11 3 0-15,-3 0 0 16,1-4 0-16,5 4 0 16,-2 0 0-16,10 0 0 15,-1 0 0-15,4 0 0 16,8 0 0-16,3 0 0 0,5 0 0 16,9 0 0-16,4 0 0 15,4 0 0-15,-5 0 0 16,-2 0 0-16,-12 0 0 15,-4 0 0-15,-10 0 0 0,-11 0 0 16,-6 0 0-16,-4 0 0 16,-2 0 0-16,-1 0 0 15,-5-11 0-15,-4 9 0 16,5-7 0-16,3 2 0 16,9-3 0-16,8 8 0 15,8-3 0-15,10 5 0 16,-39 0 0-1,50 0 0-15,4 0 0 0,-1 0 0 16,5 0 0-16,-1 0 0 16,4 0 0-16,0 0 0 15,1 0 0-15,-1 7 0 16,7-7 0-16,-4 0 0 16,3 0 0-16,2 0 0 0,1 0 0 15,0 0 0 1,3 0 0-16,1 0 0 15,1 10 0-15,3-3 0 16,8 2 0 47,0-1 0-48,0 1 0-15,0 3 0 16,3 4 0-16,5 8 0 0,0 9 0 15,0 3 0 1,4 5 0-16,4 3 0 16,-3 6 0-16,-2-2 0 15,6 9 0-15,-1 7 0 0,1 10 0 16,3 4 0-16,-3 3 0 16,3 1 0-16,-5-5 0 15,2-7 0-15,-4-9 0 16,-2-4 0-16,-2-9 0 15,-1-3 0-15,0-5 0 16,0-3 0-16,0-5 0 16,-3 1 0-16,-2 0 0 15,5-4 0-15,-3-1 0 16,2 0 0-16,-2 6 0 16,-2-8 0-16,2 4 0 15,-2-10 0-15,2 1 0 0,-2-5 0 16,-3 4 0-16,6 1 0 15,-3 8 0-15,6-1 0 16,-5 0 0-16,0 2 0 16,-1-2 0-16,0 0 0 15,3 1 0-15,2-1 0 16,-5-4 0-16,5 5 0 0,-3-6 0 16,-1 2 0-1,-4-7 0-15,0-3 0 16,5 1 0-16,-2-4 0 15,2 2 0-15,-2-7 0 0,-3 1 0 16</inkml:trace>
  <inkml:trace contextRef="#ctx0" brushRef="#br0" timeOffset="52358.55">3824 15362 2047 0,'0'-4'0'16,"0"-1"0"0,0 3 0 31,0-3 0-47,0 1-2 15,0-1-157-15,0-2 11 16,-8-5 27-16,-4-5 38 0,4-3 24 15,0 0 21-15,-6-1 10 16,4-3 0 0,-3-2 6-16,4-2 12 15,-2-1 6-15,-2 1-3 0,1-1 8 16,4 4 0-16,0 6 11 16,0 3 5-16,8 4 5 15,0 3-5-15,0 5 0 16,0 0-12-16,0 4 0 15,0 0-6-15,0 0 2 16,0 0-4-16,16-4 9 16,17-3 1-16,24-7-7 0,25-1 0 15,19-1 3-15,16-1-7 16,10 2-51-16,6-3-214 16,0 2-167-16</inkml:trace>
  <inkml:trace contextRef="#ctx0" brushRef="#br0" timeOffset="55876.56">13297 6915 17 0,'0'0'26'16,"0"0"18"-16,0 0 29 15,0 0 43-15,0 0 17 0,0 0-45 16,0 0-25-16,0 0-13 16,0 0-7-16,0 0 4 0,0 0 0 15,0 0-2 1,0 0-7-16,0 0 3 0,0 0 0 15,0 0 11-15,-8 0-2 16,8 0-1-16,-8 0-19 16,0 0 19-16,8 0-29 15,0 0-2-15,0 0-8 16,0 0-2-16,0 0-2 0,0 0-3 16,16 0 2-1,13 0 2-15,21-7-7 16,21-10 3-16,36-8-3 0,27-7 3 15,27-5 0 1,19-2-3-16,2 1 4 0,-2 2 1 16,-14 7-2-16,-20 4-5 15,-24 10-3-15,-24 2 5 0,-27 0 0 16,-17 6 13-16,-18 2 16 16,-11 2 25-16,-4 3 23 15,-8 0 21-15,-5 0 16 0,-8 0-24 16,0 0-24-16,0 0-23 15,0 0-14-15,0 0-19 0,0 0-5 16,0 0-4 0,0 0 1-16,0 0-7 15,0 0-15-15,0 0-31 0,0 0-73 16,0 0-89 0,3 0-57-16,0 0-19 0,1 0-31 15,-4 0 38-15</inkml:trace>
  <inkml:trace contextRef="#ctx0" brushRef="#br0" timeOffset="57191.67">15833 5931 6 0,'0'0'6'0,"-9"0"2"16,9 0 2-16,-8 0-1 0,8 0 1 15,0 0 4-15,0 0 9 16,0 0 13-16,0 0 21 16,0 0 31-16,-8 0 35 0,0 0-34 15,8 0-32-15,-9 0-15 16,9 0-9-16,0 0-6 16,-8 0 6-16,8 0-2 15,-8 0 2-15,8 0-6 16,-7 0-4-16,-2 0 5 0,1 0 5 15,0 0 3-15,-1 8 5 16,1-8 1-16,0 0-7 16,8 0-5-16,-11 0-9 0,11 0-2 15,-9 0-4-15,9 0-7 16,0 0 11-16,0 0-1 16,0 0-10-16,9 0 4 0,2-4-7 15,17-9-5 1,20-2 2-16,23-11 4 0,10-5-6 15,7-2 6-15,6 0-2 16,1 0-3-16,-12 4-3 0,-4 5 3 16,-20 4 2-16,-9 7 3 15,-15 1 20-15,-5 5 24 16,-13 2 7-16,-7 1 4 0,-5 4-5 16,-5 0-20-16,0 0-16 15,0 0-7-15,0 0-6 16,0 0-11-16,0 0-24 0,0 0-58 15,0 0-44 1,0 0-44-16,0 13-29 0,-15-1-18 16,-7 0-49-16</inkml:trace>
  <inkml:trace contextRef="#ctx0" brushRef="#br0" timeOffset="58647.35">15681 5976 8 0,'0'0'17'16,"0"-5"51"0,5 0-7-16,-1 3 14 0,4 2 26 15,-4 0-6-15,1 0-48 16,-1 0-22-16,0 0-17 16,2 0 0-16,-6 0-4 15,0 0 7-15,0 0 2 0,0 0 3 16,0 0 8-16,0 0-1 15,0 0 0-15,0 0 2 0,0 0 4 16,0 0-5-16,0 0 8 16,0 0 2-16,0 0-1 15,0 0 6-15,0 0 7 16,0 0 3-16,0 0 11 16,0 0-1-16,0 0 2 15,0 0-1-15,0 0-11 0,0 0-12 16,0 0-15-16,0 0-12 15,0 7-2-15,0-7-12 0,0 16 4 16,0 5 0 0,0 11 11-16,-10 9 5 0,1 11 7 15,9 5-12-15,-8 0-9 16,8-7 4-16,-8-6-6 0,8-2 8 16,-8-10-3-16,8-8 5 15,0-3 0-15,0-9-3 16,0 0 0-16,0-12-4 15,0 7 6-15,0-7 1 0,0 0 16 16,0 0 2-16,0 0 1 16,0 0-1-16,0-2-1 0,0-3 5 15,0-4-5-15,0 6-2 16,0-1-7-16,0 0-9 16,0 0-6-16,3-4 0 0,2 3-3 15,3-3-3 1,0 1 4-16,1-7-3 0,1 2 6 15,7 0-8-15,-1 5 0 16,5-2 2-16,-2-3 2 16,6-1 0-16,4 1 3 0,4-4-6 15,-1 5 3-15,-4 1-2 16,0 3 2-16,-2-1 2 16,-6 3-2-16,-4 5 0 0,1-3-2 15,-6 3 3-15,1 0-5 16,-3 0-1-16,2 0 4 15,-6 0-4-15,3 0 5 16,1 8-3-16,-2 0 3 16,1-1-2-16,6-7 2 15,-6 14 4-15,-2-14 0 16,8 12-1-16,-8-5-3 0,2-7 2 16,-3 12-1-16,-1-12-6 15,0 12 9-15,1-3-8 0,3 4-1 16,-4-2 11-16,0 1-6 15,4 4 0-15,-1 1 3 16,-2 0-1-16,-2 2 1 0,2 7-3 16,-2-2 4-16,2-3 0 15,-5 3-1-15,0-5 2 16,0-2 2-16,0 4-1 16,0-5 5-16,0-1-2 0,-13 6-2 15,4 0-3-15,-9-1 2 16,-3 4-2-16,-2-3-8 15,-5 0 4-15,-1-2 4 0,-10 3-1 16,4-6 1-16,-1-9-4 16,2-7 3-16,6 0 3 0,4 0 1 15,8 0-2-15,4-7-4 16,4-9-9-16,8-2 4 16,0-2-3-16,8-4 4 0,4 3 5 15,9 1-9-15,3-1 5 16,4 5-1-16,1 4 10 15,-1 3-10-15,-3 1 3 16,-1 5-6-16,-5 3 8 0,-2 0-8 16,-1 0 6-16,-3 0 5 15,-5 11-8-15,0 2-2 0,-5-1-3 16,3-3 4-16,-3-1-27 16,-3 4-54-16,3-4-42 15,-3-8-49-15,5 8-26 0,-5-8-12 16,0 0-28-16,3 0-38 15</inkml:trace>
  <inkml:trace contextRef="#ctx0" brushRef="#br0" timeOffset="59046.02">17318 5596 423 0,'0'-36'206'0,"0"2"-73"16,0 11-47-16,0 7-21 15,0 4 0-15,0-1 17 16,-6 4-5-16,6 9-17 0,-14 0-17 16,14 0-15-1,-8 0-10-15,8 17-8 0,-8 20 11 16,-5 24 16-16,-3 21 6 15,-4 19-22-15,-1 13-5 16,-3 4-4-16,-1 1 8 0,6-5 1 16,-3-9-9-16,3-15 1 15,3-12-9-15,0-14-3 0,2-15-3 16,14-8 7-16,-8-12-3 16,8-5-2-16,-8-8-13 15,8-4-31-15,-8-4-35 0,8-8-22 16,0 9-37-16,-7-9-14 15,-1 0 4-15,0 0 16 16,-9-17-136-16,-3-7 50 16</inkml:trace>
  <inkml:trace contextRef="#ctx0" brushRef="#br0" timeOffset="59507.9">16799 6000 78 0,'-8'-22'144'16,"8"8"44"-16,-9 0-67 15,9 11-37-15,-8 3-32 16,8 0-14-16,0 0 1 16,-8 0-4-16,8 0-10 0,0 0-14 15,0 0-7-15,0 0-2 16,0 0 0-16,0 0 1 0,3 8-2 15,6 1 0-15,4-2-2 16,-1-7 3-16,3 0 1 16,1 0-4-16,1 0 5 0,0 0-5 15,-5-5 4 1,-4-6 0-16,-5-1-6 0,-3 0 11 16,0-5-6-16,0-4-2 15,0 1 4-15,-11 0-5 0,-1 0-1 16,4 4 0-16,-4 7 4 15,3 6-2-15,1 3 0 16,0 0 1-16,-1 0 4 0,9 7-4 16,-11 5 0-16,11 1 0 15,-12 0 2-15,12-1-2 16,-9-1-7-16,9-3 0 0,0 1-7 16,0-2-23-16,0 3-29 15,0 2-28-15,-8 4-88 0,8-4-27 16</inkml:trace>
  <inkml:trace contextRef="#ctx0" brushRef="#br0" timeOffset="59983.65">17391 6049 49 0,'0'-9'128'16,"0"2"77"-16,0 7-56 0,0 0-33 15,0 0-31-15,-8 0-28 16,8 0-20-16,-7 0-13 0,7 0-10 16,0 7-6-16,0 10 3 15,0-1-6-15,0 1-2 16,0 2-2-16,2 3 6 16,11-6-7-16,-1-1 0 15,4-2 6-15,2-1-5 0,1-12-1 16,6 0-1-16,-5 0 4 15,-3 0 2-15,-2 0-3 16,-2-9 7-16,-10 2 27 0,-3-10-21 16,0-4-13-16,-16 6-1 15,-4-1 5-15,-4 4-6 0,-6 3-46 16,-2 9-31-16,-4 0-50 16,-4 0-64-16,-5 12-67 15</inkml:trace>
  <inkml:trace contextRef="#ctx0" brushRef="#br0" timeOffset="61115.7">12464 6190 51 0,'-14'9'154'0,"1"-9"39"16,0 8-68-16,2-8-36 0,2 9-25 16,9-9-27-16,-8 0-9 15,8 0 0-15,0 0-8 0,0 0-7 16,0 0 6-16,5 0-13 16,7-5-5-16,7-7 3 15,13-4 3-15,22-5 1 16,19-10 0-16,20-15 5 15,22-11 0-15,13-5 0 0,11-3-1 16,2-3-3-16,3 3-6 16,1 0 2-16,-2 8-4 15,-6 4 1-15,-7 4 2 0,-20 8-5 16,-19 8 1-16,-23 9 3 16,-15 8 14-16,-16 4 2 15,-9 4 14-15,-12-1-1 16,-3 9 0-16,-9 0-1 15,-4 0-7-15,0 0-11 0,0 0-9 16,0-4-2-16,0 4 1 16,0 0 1-16,0 0-2 15,0 0-10-15,0 0-20 0,0 0-33 16,0 0-39-16,0 0-30 16,0 0-36-16,0 0-53 15,0 0 13-15</inkml:trace>
  <inkml:trace contextRef="#ctx0" brushRef="#br0" timeOffset="62835">13996 5376 79 0,'-32'-2'242'0,"4"-7"-56"16,3 0-52-16,6 2-50 15,6 2-37-15,5-2-22 16,8 2 1-16,0-2 2 0,0 2-9 16,0 1-10-16,0 0-7 15,0 4-4-15,3 0 0 0,11 0 1 16,4 0 3 0,12-4 0-16,10-5-2 0,9 6 1 15,7-6 1-15,6 2-4 16,-2-2 3-16,-7 1-5 15,-8-1 6-15,-8 6-2 0,-14-1 0 16,-1 4 2 0,-10 0-4-16,-1 0 5 0,-8 0 2 0,-3 0-8 15,0 0 5-15,0 7-4 16,0 7 2-16,0 0-2 16,-10 12 8-16,-3 10-2 0,1 4 2 15,-4 15-6-15,4 2 7 16,-4 0-4-16,3-2 0 15,0 2 2-15,5-3 1 16,8-1-3-16,-12-4 4 0,12-8-9 16,-8-10 4-16,8 2-2 15,0-9 7-15,0-8-3 16,0 1 4-16,0-9 8 0,0-8 1 16,0 0 9-16,0 0 8 15,0 0 5-15,-8 0 6 16,8 0-10-16,0 0-12 0,0 0-3 15,-6 0-4-15,6 0 6 16,0-4 3-16,0 0-5 16,0-3 13-16,-10-3-4 15,-2-6-23-15,0-8-5 0,0-5 5 16,-4-6-2-16,-5-3 0 16,1-2-2-16,4 3 1 15,-1 5-1-15,2 4-1 0,1-2-2 16,3 7 1-16,-2 1 1 15,4 6 2-15,3 4-3 16,-2 0 1-16,8 5 5 16,-8-2-6-16,8 1-2 0,0 4 2 15,0 4-5-15,0 0 3 16,0 0 6-16,0 0-7 16,0 0 2-16,0 0 6 15,0 0-1-15,0 0-5 0,0 0 2 16,0-5 3-16,0 3-5 15,0-3 2-15,0-1 3 16,0 4-7-16,0-3 7 16,0 1-6-16,0 4 4 0,0 0 1 15,0 0-2 1,0 0-6-16,0-4 3 16,0 4 5-16,0 0 0 0,0 0 0 15,0 0-6-15,0 0 9 16,0 0-1-1,0-4 3-15,0 4-5 16,0 0 2-16,0 0 6 16,0-4-8-16,0 4 12 0,0 0 0 15,0 0 1-15,0-4 4 16,0 1 3-16,0-6-8 16,0 1-4-16,0-1 0 0,-9 1-4 15,9-1-1-15,0 2-6 16,-8 0 3-16,8-2-1 15,-9 4-1-15,9 2 0 0,-9-1-1 16,9 0 5 0,-6 0-5-16,6 4-2 0,0-4-2 15,0-1 4-15,-8 1 0 16,8 1 1-16,0 3-8 16,0 0 6-16,0 0-1 15,0 0 3-15,0 0 3 16,-8 0-7-16,8 0 0 0,0 0-2 15,0-5 7-15,-9 0 2 16,9 3 0-16,0 2-9 16,0 0 11-16,0 0-12 0,0 0 5 15,0 0 3-15,0 0 2 32,0 0-8-32,0-6 5 15,0 6 2-15,0-2 0 0,0-4-2 16,0 6-3-16,0 0 7 15,0-3-7-15,-8 3-2 16,8-4 8-16,-8-1-2 0,8 2-2 16,0 3 3-16,0 0-8 15,0 0 9 17,0 0-7-32,0 0 1 15,0 0 3 1,0 0-6-16,0 0 12 0,0 0-6 15,0 0 1 1,0 0-8-16,0 0 4 16,0 0 6-16,0 0-6 0,0-4 2 31,0 4 6-15,0-5-2-16,0 1 1 0,0 4 1 15,0 0-2-15,0 0 0 16,0 0-11-16,0 0 5 15,0 0 10-15,0 0-11 16,0 0-1-16,0 0 11 16,-8 0-6-16,8 0-5 15,0 0 7-15,0 0-6 16,0 0 4-16,0 0-4 16,0 0 1-16,0 0 6 15,0 0-8-15,0 0 7 0,0 0-6 16,0 0-1-16,0 0-9 15,0 0-1-15,0 0-8 16,0 0-7-16,0 0-20 0,0 0-31 16,0 0-25-16,0 0-48 15,0 0-41-15,0 0-53 16,4 0-57-16</inkml:trace>
  <inkml:trace contextRef="#ctx0" brushRef="#br0" timeOffset="63958.9">15341 4807 21 0,'0'-8'63'16,"0"0"53"-16,0 4 57 15,-9-4-61-15,9 8-34 16,0-5-26-16,0 0-9 0,0 5 5 16,0 0 3-16,0 0 8 15,0-4-5-15,0 1-7 16,0 3-9-16,0 0 2 16,0 0-5-16,0 0 0 0,0 0-13 15,0 0-19-15,0 0 0 16,0 7-4-16,0 11 2 15,9 10 5-15,0 6-6 0,5 5 1 16,3 6-1-16,0 3-2 16,-5-7 4-16,0-4-1 15,-1-3-4-15,2-11 0 16,-5-2 8-16,-5-4-2 0,3-9 4 16,-6-8-5-1,0 0 0 1,0 0 1-16,0 0 0 15,0 0 0-15,0 0-13 16,0 0-20-16,0 7-8 16,0-7-12-16,0 0-13 0,0 0-27 15,0 0-30-15,0 0-52 16,0 0-44-16</inkml:trace>
  <inkml:trace contextRef="#ctx0" brushRef="#br0" timeOffset="64447.35">15579 4787 47 0,'0'-18'113'16,"0"6"77"-16,0 1-50 16,0 2-33-16,0 5-32 0,0 0-24 15,0 4-12-15,0 0 0 16,0 0-4-16,0 0-13 15,0 0-14-15,0 0-6 16,0 12 3-16,0 9-2 0,0 4-1 16,0 7-7-16,0 4 8 15,0-3-2-15,9 0-2 16,4-4 5-16,-2-10 0 0,6-2-3 16,4-10-2-16,-2-7 3 15,2 0 1-15,0 0-1 16,-6-7-2-16,-3-5 5 0,-4-9-1 15,-8-3 2-15,0-5-7 16,0 5 4-16,-12-3-6 16,-1-3 3-16,-1 5 0 0,-3 5-2 15,-1 3 0-15,4 6-3 16,3 2 1-16,2 5 4 16,0 0-6-16,-3 4 0 15,12 0-1-15,0 0 4 0,-10 0-6 16,10 0-13-16,-11 0-10 15,3 17-16-15,-4-1-8 16,1 4-10-16,-2-3-36 0,13-1-35 16,-8-5-1-16,8-11 22 15</inkml:trace>
  <inkml:trace contextRef="#ctx0" brushRef="#br0" timeOffset="65096.78">15935 4587 74 0,'-9'-8'124'0,"0"4"56"0,1 4-49 16,8 0-31-16,-13 0-33 15,1 0-26-15,4 0-14 16,8 0-3-16,-8 0-10 0,8 0-7 16,0 0-3-16,-9 12-7 15,9 0 7-15,-6 4-2 16,6 1 2-16,0 0 2 16,0-1 4-16,0 0-2 0,0-1-4 15,0 7-1-15,0-3-1 16,6-3 2-16,3 0 3 15,-4 2-3-15,3-6-4 0,0-12 2 16,4 11-1-16,0-11 1 16,1 0 0-16,2 0 5 15,-3 0 2-15,1 0-6 0,-2 0-2 16,3 0 7 0,1-7-6-16,2-5 2 0,-1 0-7 15,1-2 11-15,-5 2 5 16,-6-4-2-16,0 4-6 0,-3 0 7 15,2 0 0-15,-5-1 8 16,0 6 2-16,0-2 4 16,0-3-1-16,-14 5 7 0,3-2-18 15,-1 2-3-15,0-4-5 16,-1 4 8-16,2-1 6 16,-1 4-4-16,0 4-4 0,-2 0-4 15,3 0-1-15,-6 0-2 16,3 0-9-16,-4 0 0 15,2 0 1-15,4 0 3 16,-4 0-3-16,2 0-17 16,3 12-14-16,3-5-29 0,8 4-39 15,-13 1-22-15,2 4-39 16,11 0-84-16</inkml:trace>
  <inkml:trace contextRef="#ctx0" brushRef="#br0" timeOffset="67307.39">13719 8059 313 0,'-34'0'228'0,"5"0"-64"16,4 0-64 0,0 0-49-16,10 0-18 0,-2 0 16 15,4 0 10-15,5 0-6 16,8 0-20-16,0 0-2 16,0 0-9-16,0 0-4 0,0 0-2 15,0 0-8-15,0 0 6 16,0 0 1-1,16-4 3-15,6-3-12 0,18-6-2 16,20-11 1-16,30-4-5 16,32-13 5-16,30-8-3 0,17-8 1 15,13 0 0 1,1 5-1-16,-7-2-1 0,-15 5-3 16,-19 8 3-16,-19 4-4 15,-23 9 9-15,-18 3-5 0,-22 4 7 16,-14 5 18-16,-19 9 35 15,-5 2 18-15,-11 5 0 16,-3-4-10-16,-8 4-22 16,0 0-21-16,0-3-21 0,0 3 3 15,0 0-12-15,0 0 5 16,0 0-9-16,0 0-2 16,0 0-15-16,0 0-27 15,0 0-25-15,0 0-31 16,0 0-23-16,0 0-11 15,0 0 9-15,0 0 4 16,0 0 21-16,0 0 26 0,5 0 34 16,-1 0 22-16,0 0 16 15,-4 0 16-15,0 0 7 16,0-4 3-16,0-2 11 0,0 3 13 16,0-10-45-16,0 1 72 15,-8-4 25-15,0 4 26 0,8 0 9 16,-13 0-16-16,13 4-26 15,0-1-4-15,0 5-7 16,-8 0-17-16,8 4-14 16,0-4-24-16,0 0-10 0,0 1-6 15,0-2 1-15,0 5-1 16,0 0-7-16,0 0 2 16,0 0 4-1,0 0 1 1,0 0-1-16,0 0-3 15,0 0-3-15,0 0-6 16,0 0 5-16,0 12-5 0,0 9 10 16,5 11-3-16,3 13-1 15,3 11 9-15,2 13-8 16,-2 1 4-16,3 0-1 0,-3-13 0 16,-3-9 4-1,0-10-4-15,1-10 5 0,-1-12-5 16,-4-3-1-16,-4-13 9 15,0 0-10-15,0 0-3 0,0-13-11 16,0-19-20-16,-12-18 0 16,-8-14 11-16,-2-15 12 15,3-2 10-15,-2 3 6 0,1 5-3 16,-1 14 13-16,2 9 8 16,3 9-5-16,7 13-2 15,9 7-7-15,0 6-3 0,0 1-2 16,0 11-9-16,0 3 0 15,0 0-3-15,12 0 14 16,20 0-6-16,14 0 4 16,14 11-2-16,17-11-6 0,10 8 2 15,1-8-13-15,-3 0-25 16,-11 10-17-16,-9-3 4 0,-17 2 11 16,-12-1 24-16,-16 4 6 15,-7 0 5-15,-13 8 12 0,-21 14 3 16,-10 9 8-16,-15 11-11 15,-2 6 6-15,-4 2-1 16,-1-1 6-16,3 0-4 0,7-3 3 16,1-10-8-1,6-7-5-15,7-9 7 0,9-7-5 16,9-9-7-16,-2-3 9 16,13-13 3-16,0 8-9 0,0-8 0 15,0 0-16-15,0 0-9 16,0 0-33-16,0-8-62 15,5 0-47-15,3-9-9 0,6-7-108 16</inkml:trace>
  <inkml:trace contextRef="#ctx0" brushRef="#br0" timeOffset="68151.42">16727 7189 317 0,'-14'-13'186'15,"6"1"-42"-15,8 3-47 16,-8 6-40-16,8-2-13 0,0 1 6 16,0 4 3-16,0 0 2 15,0 0-19-15,0 0-16 0,0 0-11 16,0 12-4-1,0 1 3-15,0 8 0 0,0 6 11 16,0 6-4-16,8 8-10 16,0-1-3-16,6 1 1 0,-3-4 2 15,0-1-5-15,-2-3 0 16,-1-8 5-16,0-9-7 16,-4-4 6-16,-4-1-3 0,0 2 1 15,0-13 3-15,0 0-1 16,0 0 7-16,0 0 10 0,0 0 9 15,0 0 12-15,0 0 9 16,0-8 5-16,0-8-14 16,-12-8-37-16,-5-10-15 15,3-5-1-15,-8-11 2 0,6 1 5 16,0 5 4-16,0 3 1 16,4 4-6-16,12 5-9 15,-13 4 8-15,13 3 0 0,-7 5 10 16,7 3-6-16,0 5-1 15,0 5 2-15,0 2-5 0,0 1 6 16,0 4 2-16,0 0-5 16,0 0 2-16,0 0-2 15,0 0 4-15,0 0-6 16,0 0 12-16,0 0-10 16,0 0 6-16,0 0-6 15,0 0 0-15,-9 0 1 16,9 0 3-1,-8 0 1-15,8 0 3 0,-8 0 4 16,8 0-5-16,-8 0-1 16,-6 12 1-1,6 4 4-15,-3 1 1 0,-2 7 5 16,-4 4 2-16,1 2 2 16,1-3-5-16,3-3-7 0,-1-7 2 15,4-1-4-15,9-4 6 16,-11-12-8-16,11 9 1 15,0-9 2 1,0 0 1-16,0 0-4 0,0 0 9 16,0 0-6-1,0 0 1-15,0 0-1 16,0 0 1-16,0 0-4 16,0 0-9-16,0 0-9 0,0 0-20 15,0 0-31-15,0 0-54 16,0 0-58-16,0 0-37 0,0 0-22 15,3 0-31-15</inkml:trace>
  <inkml:trace contextRef="#ctx0" brushRef="#br0" timeOffset="69577.72">16608 11259 242 0,'-8'0'308'0,"8"0"-48"16,-9 0-72-16,9 0-71 15,0 0-27-15,0 0 33 0,0 0-14 16,0-8-51-16,0-4-31 16,3-4-14-16,14-5-3 0,5-4-8 15,-2 2-3-15,0-3 1 16,-4 6 1-16,-8 4 4 16,0 4-1-16,-4 8 11 15,-4 4 3-15,0 0 0 0,0 0-10 16,0 0-6-16,4 16 1 15,4 4-2-15,1 6-4 0,2 9 1 16,0 6 2-16,3 8 0 16,2 4 0-16,-3 4 3 15,-2 4 0-15,1-1-7 0,1-6 7 16,-5-6-4-16,1-8-5 16,-1-2 6-16,-1-5 1 0,1-8-20 15,-5-9-23-15,3-4-23 16,-3-5-27-16,-3-7-29 15,0 0-26-15,0 0-20 16,0 0-1-16,0-3-4 0,0-6-27 16,0 2-5-16</inkml:trace>
  <inkml:trace contextRef="#ctx0" brushRef="#br0" timeOffset="69827.31">16659 11903 156 0,'-19'19'237'0,"-2"-3"-64"0,5-3-49 16,4-5-44 0,4-8-32-16,8 0-1 0,0-5-22 15,20-11-6-15,22-12-7 16,18-13-7-16,17-6 7 0,15-11 15 16,4 1 5-16,-12 7-19 15,-10 10-7-15,-18 7-2 16,-10 9 1-16,-15 7-2 0,-6 6-2 15,-9 7 3-15,-3 4-4 16,-10 0-4-16,-3 0-35 0,0 0-50 16,0 0-41-16,0 0-35 15,0 0-37-15,0-8 21 16</inkml:trace>
  <inkml:trace contextRef="#ctx0" brushRef="#br0" timeOffset="70195.14">17337 10962 259 0,'0'-21'303'0,"0"9"-66"16,-8 4-66-16,8 4-73 15,-11 4-31-15,11 0-9 16,-6 0-16-16,6 12-15 0,-10 9-15 16,10 2-5-16,0 11 0 15,4-2-6-15,5 0 3 0,5-3-3 16,8-3 4-1,3-7-7-15,2-3 2 0,3-4-6 16,-7-12-9-16,2 0-2 16,-5 0-7-16,-3 0 2 0,-5-7-6 15,-1-14-16-15,-3-12-11 16,-5-8-7-16,-3-7 26 16,0 3 24-16,-11 5 17 0,-3 6-2 15,-8 6 8-15,-2 9 0 16,-6 2 0-16,3 5-4 0,2 8-4 15,2 4-14-15,1 0-37 16,5 0-58-16,6 0-37 16,11-5-54-16,0 0-30 0</inkml:trace>
  <inkml:trace contextRef="#ctx0" brushRef="#br0" timeOffset="70552.2">17833 10583 221 0,'0'-8'300'0,"0"8"-47"16,-15 0-56-16,-6 0-71 0,0 0-26 15,1 0-18-15,0 12-31 16,0 4-22-16,8 5-18 16,12 3-2-16,0 10-3 15,9 5-7-15,14 3 3 0,14-3-2 16,8-1-11-16,8-14-8 15,4-5 8-15,-1-6-1 16,-4-13 3-16,2 0 2 0,-15-13 4 16,-1-1 1-16,-14-7-4 15,-7-3 10-15,-14-9 1 0,-3-12-7 16,-20-3 1-16,-4-9 1 16,-9 7-3-16,-3 5 12 15,-1 13-4-15,1 7-5 0,-1 9-6 16,3 13 2-16,-1 3-13 15,-1 16-54-15,-1 4-73 16,1 13-54-16,-1-1-8 16,6 0-57-16</inkml:trace>
  <inkml:trace contextRef="#ctx0" brushRef="#br0" timeOffset="71045.82">18801 10258 223 0,'-14'-5'226'16,"6"5"-58"-16,8 0-55 16,-8 0-39-16,8 0-15 15,-8 0 15-15,8 0-8 0,0 0-26 16,0-4-20-16,0 1-12 15,8 3 1-15,8 0 1 16,13 0-4-16,13 0-4 0,6 15 6 16,9-1-7-16,8 0-1 15,4 4 1-15,-4-2 0 0,-4 0-3 16,-10-4 5-16,-8 0-3 16,-7-12 2-16,-8 8-8 15,-11-8-10-15,-5 0-24 16,-4 0-34-16,-5 0-31 0,-3 0-16 15,0 0-10-15,0 0-29 16,-11-11-56-16</inkml:trace>
  <inkml:trace contextRef="#ctx0" brushRef="#br0" timeOffset="71342.83">19192 10069 110 0,'-14'-15'216'0,"6"-6"-58"16,0 5-43-16,-2 4-44 15,10 3-32-15,-6 7-14 16,6 2 13-16,0 0 6 0,0 0-15 16,-8 0-19-16,8 0 5 15,0 15-3-15,-8 14 13 16,8 7 10-16,0 13-4 16,0 8-5-16,3 5-12 0,5 3-5 15,0-1-4-15,0 2-3 16,-3-5-1-16,-1-8 0 15,0-4 2-15,4-5-6 0,-3-6-10 16,-2-10-32-16,-3-5-23 16,0-6-18-16,0 0-5 0,0-5 8 15,0-5-12-15,0-7-32 16,0 0-10-16,0 0 15 16</inkml:trace>
  <inkml:trace contextRef="#ctx0" brushRef="#br0" timeOffset="71657.23">18959 10669 50 0,'-22'0'182'0,"3"0"46"0,4 0-49 16,2 0-44-16,5 0-36 15,8 0-19-15,0 0-5 0,0 0-8 16,0-9-25-1,13-7-21-15,13-8-7 0,20-13-10 16,15-7 0-16,3-1 1 16,-4 4-7-16,-3 4 0 0,-10 9-1 15,-12 9-5-15,-9 1-2 16,-7 6 5-16,-7 5-14 16,-4 2-15-16,-3 5-20 15,-5 0-36-15,0 0-44 0,0 0-32 16,0 0-67-16,0 12 23 15</inkml:trace>
  <inkml:trace contextRef="#ctx0" brushRef="#br0" timeOffset="72012.3">20139 9883 64 0,'-14'-9'79'16,"-7"2"-33"-16,-1-2-19 0,3 1 25 15,3 4 64-15,0 4-8 16,2-4-21-16,14 0-18 16,-8-1-20-16,8 1 2 15,0 1 1-15,0-6 0 16,8 2-16-16,18-5-4 0,10-9 1 15,21-8-8-15,17-6 6 16,10-11-6-16,6 2-6 0,-1-2-7 16,-7 6-6-16,-13 6-5 15,-12 11-2-15,-14 4-8 16,-5 2-11-16,-14 4-11 0,-12 5-35 16,-4 4-27-16,-8 4-16 15,-11 0-35-15,-18 8-65 0,-8 4 24 16</inkml:trace>
  <inkml:trace contextRef="#ctx0" brushRef="#br0" timeOffset="75118.69">20210 9713 96 0,'-12'0'202'16,"4"0"-11"-16,-1-5-43 15,9 5-53-15,-9 0-38 16,9 0-9-16,0-5 11 0,0 5-5 15,0 0-18-15,0 0-21 16,0 0-8-16,0 21-6 16,0 7-1-1,0 6 5-15,0 6 0 0,5 5-3 16,-1-2 3-16,0 0-5 16,1-6 1-16,-5-5 4 15,3-8-3-15,2-5-4 0,-2-2 0 16,-3-8 6-16,0-9 3 15,6 7 3-15,-3-7-3 16,0 0 12-16,2 0-3 0,-2 0 2 16,5-7-7-16,1-2-1 15,-1 1-2-15,4-4-4 0,2-9-3 16,3-3 5 0,5-1-11-16,3-2 6 0,2-6 1 15,6 4 0-15,-1 5-4 16,1-1-1-16,1 5 5 0,-3 3-6 15,3 6 1-15,-8-1 3 16,0 3 3-16,-4 9-5 16,0 0 5-16,-2 0-6 0,0 0 7 15,-3 0-4-15,-1 9-2 16,1 3 1-16,-1 4-1 16,5 4 1-16,-1 5-1 0,-6-1 4 15,4 5 0-15,-6 4-4 16,-2-2 6-16,-4 7 3 0,-6-7-2 15,0-2 7 1,0-4-2-16,0 3 6 0,-16 2 0 16,0-7-1-16,-6 6-6 15,-4-1-5-15,0-2 1 0,2-7-1 16,-4-2-3-16,4-1-1 16,2-4 2-16,3-12 5 15,3 0 2-15,4 0 9 0,-1 0 9 16,5-12-9-16,8-4-4 15,-8-1 2-15,8-2-1 0,0-3-6 16,0 2-1-16,0 6-2 16,8-4-3-16,0 6 1 15,5-1 4-15,-5 6-5 16,0 2 2-16,-2 2-8 0,3 3 2 16,-1 0 1-16,-3 0 4 15,-2 0-1-15,-3 0 3 16,0 0-3-16,0 0-2 0,0 0-7 15,0 8 11 1,0-8-7-16,0 0 5 16,0 0-2-1,0 0 2 1,0 0-4-16,0 0 7 16,0 0-1-1,0 0-8-15,0 0 6 16,0 0-2-1,0 0-10 17,0 0 12-32,0 0-1 0,0 0 0 15,0 0-4-15,0 0 3 16,0 0 1-16,0 0 3 16,0 0-7-1,0 0 3 1,0 0-4-16,0 0 6 15,0 0 0-15,0 0-1 16,0 0 0-16,0 0-4 16,0 0-3-16,0 0 11 15,0 0-8-15,0 0-1 0,0 0-1 16,0 0 0 0,5 0 5-16,-5 0 1 15,0 0-1-15,0 0 1 16,0 0 1-1,0 0-1-15,0 0-5 0,0 0 1 32,0 0 3-32,0 0-2 0,3 0 1 15,3 0 5-15,-3 0-5 16,-3 0-2-16,0 0 0 16,0 0 7-1,0 0-3 1,0 0 1-16,0 0-1 15,0 0-6-15,0 0 5 16,0 0 1-16,0 0 0 16,0 0-6-16,0 0 7 15,0 0-8 1,0 0 2-16,0 0 5 16,0 0-4-16,0 0 0 15,0 0 4-15,0 0 0 16,0 0-5-16,0 0 6 15,0 0 1-15,0 0-3 0,0 0 0 16,0 0-2-16,0 0-4 16,0 0 11-1,0 0-12 1,0 0 3 0,0 0 5-1,0 0-1 1,0 0-3-16,0 0 7 0,5 0-5 15,-2 0 0-15,2 0-7 16,-5 0 13-16,0 0-7 16,0 0 4-16,0 0-7 15,0 0 6-15,0 0-3 16,0 0-2 0,0 0 5-1,0 0 0-15,0 0-1 0,0 0 0 16,4 0-5-16,-1 0 2 15,3 0 0-15,-6 0 4 16,0 0-1-16,0 0-3 0,3 0 2 16,2 0-2-16,-2 0 8 15,0 0-5-15,-3 0-4 16,0 0-1-16,0 0 9 16,5 0-5-16,-2 0 2 0,2 0-5 15,-5 0 0-15,0 0 2 16,0 0 2-16,0 0-6 15,0 0 6-15,0 0 5 16,0 0-5-16,0 0 2 16,0 0-6-16,4 0 5 0,1 0-5 15,-2 0 5 1,-3 0-3-16,0 0-3 0,0 0 12 16,0 0-10-1,0 0 4-15,0 0-4 16,0 0-1-16,0 0 2 15,0 0 3-15,0 0 1 0,0 0-4 16,0 0 3 15,0 0-7-31,0 0 6 0,0 0 0 16,0 0 4-16,0 0-11 16,5 7 6-16,-5-7 1 0,0 0 5 15,3 9-9 1,1-9 1-16,0 0 3 0,-4 0-4 15,0 0 4-15,0 0 1 16,0 0-4-16,0 0 4 0,0 0-4 16,0 0 1-16,0 0 4 15,0 0-5 1,0 0 3-16,0 0-5 16,0 0 5-16,0 0-3 15,0 0 4-15,0 7-2 16,0-7 1-16,0 9-1 15,5-9-3-15,-1 0 8 16,0 0-5-16,-4 0 4 16,0 0-3-16,0 0 1 15,0 0-1-15,0 0-4 16,0 0 4-16,0 0 0 16,0 0 0-16,0 0-4 0,0 0 0 15,0 0 1-15,0 0 9 16,0 0-11-16,0 0 7 15,0 0-5-15,0 0 0 32,0 0 0-17,0 0 7 1,0 0-6-16,0 0 2 16,0 0 1-16,0 0 3 15,0 0-7-15,0 0 0 0,0 0 5 16,0 0-4-1,0 0 4-15,0 0-4 0,0 0-1 16,0 0-1-16,0 0 2 16,0 0 4-16,0 0 2 15,0 0-7-15,0 7 5 0,0-7-7 16,0 0 8-16,0 0-6 16,5 0 0-16,-5 0 5 15,3 0-6-15,2 0 6 16,-5 0-8-16,0 0 8 15,0 0-1-15,0 0 1 16,0 0-1-16,0 0-6 0,0 0 9 16,0 0-4-1,0 0-5-15,0 0 2 16,0 0 7-16,0 0-8 16,0 0 2-16,0 0 2 15,0 0-2-15,0 0-1 16,0 0 7-16,0 0-7 15,0 0 5-15,0 0-8 16,0 0 8 0,0 0-2-1,0 0-3-15,0 0 10 0,0 0-9 32,0 0 3-32,0 11-2 15,0-11 2 1,3 6-5-1,-3-6 7-15,0 0-5 0,5 0 5 16,-1 0-2-16,-1 0 5 16,-3 0-5-16,0 0-1 0,0 0 3 15,0 0 5 1,0 0-2-16,0 0-2 16,0 0-2-16,0 0-1 15,0 0 10-15,0 0-7 0,0 0 3 16,0 0-2-16,0 0-1 15,0 8-3-15,0-8-1 16,0 9 2-16,0-9 2 0,0 0-9 16,0 0-1-16,0 0 4 15,0 0 9-15,0 0-12 0,0 0 10 16,0 0-5-16,0 0-5 16,0 0 6-16,0 0 1 15,0 0 2-15,0 0-8 0,0 0 5 16,0 0-1-16,0 0 0 15,0 0-2-15,0 0 2 16,0 0 1 0,0 0-3-16,0 0 7 0,0 0-12 15,0 0 4-15,0 0-18 16,0 0-33-16,0 0-53 16,0 0-84-16,0 0-89 15,0 0-71-15</inkml:trace>
  <inkml:trace contextRef="#ctx0" brushRef="#br0" timeOffset="75977.38">21553 9679 45 0,'0'-4'135'0,"0"4"79"0,0-3-52 16,0-2-28-16,0 5-48 15,0 0-20-15,0-4 6 0,0 4 3 16,0 0-16-16,0 0-20 15,-7 0-18-15,7 0-13 16,-8 12 2-16,-6 5 5 0,0 6 10 16,-7 10 5-16,-9 13 4 15,-9 10-6-15,-10 6-12 16,-8 12-1-16,-16 6 6 16,-14 6 6-16,-4 0-4 0,-8-1 0 15,-2 0-2-15,-9-4 5 16,0-3 2-16,5-9 20 15,8-7 0-15,15-14-17 0,12-8 7 16,19-12-1-16,11-6-10 16,11-6-3-16,8-4-7 0,9-12-12 15,12 0-4-15,0 0 1 16,0 0 8-16,0 0-1 16,0 0-5-16,0 0 5 15,0 0-3-15,0 0-2 0,0 0-1 16,0 0-8-1,0 0-1-15,0 0 1 16,0 0-13-16,0 0-5 0,0 0-24 16,0 0-41-16,0 0-62 15,0 0-63-15,3 0-35 0,6 0-29 16,-1 0-22-16</inkml:trace>
  <inkml:trace contextRef="#ctx0" brushRef="#br0" timeOffset="76434.03">21123 10624 96 0,'0'-4'256'0,"0"4"-47"16,0 0-41-16,-8 0-58 15,8 0-36-15,0-5-7 16,0 5-2-16,0 0-9 0,0 0-24 16,0 0-16-16,0 0-4 15,4 0 0-15,9 17 13 0,0 3 16 16,1 5-8-16,3 3 4 15,0 5-6-15,-2 3-3 0,2 2-5 16,-1-6-6-16,1-5-7 16,-6-2-4-16,-2-4-1 15,-6 0 1-15,3-9 0 16,-6 0-10-16,3-12 7 0,2 7-3 16,-2-7-11-16,-3 0-28 15,0 0-44-15,0 0-56 16,0 0-25-16,0 0-3 0,0 0 30 15,0-7 7-15,0-14-76 16,0-7 27-16</inkml:trace>
  <inkml:trace contextRef="#ctx0" brushRef="#br0" timeOffset="76773.08">21295 10558 38 0,'0'-14'82'0,"3"0"75"15,-3 5 22-15,0 2-39 0,0 7-23 16,0 0-38-1,0 0-28-15,0 0-20 0,0 0-17 16,0 16-3-16,3 9 10 16,5 7-4-16,4 1-9 0,5 4 0 15,5-5-6-15,1-4 5 16,6-7-2-16,-1-5-2 0,5-3 0 16,-1-13-1-16,1 0-6 15,-10 0 4-15,-6-10-2 16,-6-3 4-16,-5-14-2 0,-6-1 3 15,-9-4-5-15,-2-5 12 16,-7 4 1-16,-6 4 4 0,1 5-6 16,-6 4 9-16,-1 4-7 15,7 0-8-15,-3 4-9 16,10 3-19-16,6 9-20 16,-3 0-39-16,13 0-19 0,-12 0 7 15,12 0-31-15,0 0-51 16,0 9 3-16</inkml:trace>
  <inkml:trace contextRef="#ctx0" brushRef="#br0" timeOffset="77236.47">21696 10319 150 0,'0'-20'273'16,"0"3"-54"-16,-14 5-52 15,3 3-56-15,3 6-30 0,8-2-2 16,-6 5-12-16,-3 0-17 16,9 0-23-16,0 0-13 15,-9 0-1-15,1 8-7 0,-1 8 9 16,9 6-3-16,-13 6 13 16,7 5-8-16,6 8-1 15,0-5-7-15,0 0-3 16,0 1 1-16,11-3-1 0,6-7 0 15,9-2-1-15,-1-6-15 16,5-6 7-16,2-13-5 16,0 0-2-16,5-8 3 0,-4-9 7 15,-4-7-3-15,-10-4 7 16,-7-9-3-16,-12 0 3 0,0-3 6 16,-12-1 18-16,-2 5 6 15,-8 3 2-15,-2 5-4 16,-6 4-19-16,2 7-7 0,0 5-6 15,0 4-1-15,4 8-21 16,-1 0-22-16,2 0-31 16,2 15-12-16,0 9-27 15,1 6-19-15,4 7-17 0,-1-1-12 16,5 0-63-16,12-3-9 16</inkml:trace>
  <inkml:trace contextRef="#ctx0" brushRef="#br0" timeOffset="78273.27">22098 9121 78 0,'0'-7'176'0,"-8"-2"11"0,8 6-53 16,0-7-48-16,0 10-37 15,0-3-21-15,0 0 9 16,0 3 5-16,0-5 1 15,8 0-2-15,0 2-12 0,0 3-1 16,4 0 4-16,4 0-10 16,5 0-4-16,7 0-6 15,9 8-9-15,8 3-2 0,3 2 1 16,6 0-2-16,-2-1 4 16,0-5-4-16,-3 5 1 0,-4 1-1 15,-5 0 0-15,-3-5 2 16,-9-8-3-16,1 7 1 0,-8-7 5 15,-1 0-2-15,-9 0-4 16,1 0 3-16,-4 9 0 16,-3-9-2-16,-1 0 1 15,-4 0 2-15,0 0-2 0,0 0 2 16,0 0-29-16,-9-9-58 16,-2-2-29-16,-6-6-8 15,3 2-25-15,-8-6-49 0,1 0 15 16</inkml:trace>
  <inkml:trace contextRef="#ctx0" brushRef="#br0" timeOffset="78614.8">22496 8971 296 0,'-8'-12'219'16,"-1"3"-42"-16,1 1-54 15,8 1-34-15,-11 3-1 0,11-1 9 16,-9-3 1-16,9 4-16 15,0 0-33-15,0 4-15 0,0 0-18 16,0 0-9-16,0 0-8 16,0 12-6-16,0 4 6 15,0 13 1-15,0 10 0 0,0 7 4 16,0 4-7-16,0 2 3 16,0-2 0-16,0-10 3 0,0-4-3 15,0-3 2 1,0-4-5-16,0-10 7 0,0-3-3 15,0-4-5-15,0 2 2 16,0-14-10-16,0 8-7 0,0-8-18 16,0 0-14-16,0 0-34 15,0 0-37-15,0 0-20 0,0 0 0 16,0 0-1-16,0 0-17 16,0 0 8-16,0 0 26 0,0-8 40 15</inkml:trace>
  <inkml:trace contextRef="#ctx0" brushRef="#br0" timeOffset="78995.59">22191 9353 73 0,'-23'8'218'0,"1"-8"-10"16,2 0-36-16,3 0-59 0,6 0-33 15,11 0-4-15,0 0 27 16,0 0-12-16,0 0-9 15,0 0-36-15,11-8-25 0,14-3-3 16,15-10-6-16,19-8-8 16,4 1 0-16,11-5 5 0,-4 6-8 15,-6-2-1-15,-12 8 8 16,-7 0 3-16,-9 6 1 16,-10 6 2-16,-6 2 8 15,-9 3 3-15,-3 4 2 0,-3 0 2 16,-5 0-6-16,0 0-4 0,0 0-7 15,0 0 2-15,0 0-12 16,0 0 8-16,0 0-8 16,0 0 0-1,0 0-21-15,0 0-19 0,0 0-12 16,0 0-42-16,0 0-57 16,0 0-52-16,0 0-31 0,0 0-53 15,0 7-209 1</inkml:trace>
  <inkml:trace contextRef="#ctx0" brushRef="#br0" timeOffset="81321.02">23584 8311 153 0,'0'-7'218'16,"-8"-1"-57"-16,8 4-28 0,0-5-39 15,0 6-21-15,0-2 7 16,0 1-2-16,0 4-7 16,0 0-13-16,0 0-5 15,0 0-8-15,0 0-8 16,0 0-9-16,-8 0-3 0,8 0-16 15,0 0-4-15,0 0-3 16,0 9-3-16,0 7 1 16,0 9 1-16,8 10 0 0,8 10 1 15,0 5 1-15,0 3 0 16,1-6 4-16,-1-2-4 0,-3-7 2 16,-2-7 0-1,1-3-4-15,-4-2 2 0,-3-9-6 16,-5-5 5-16,0-5 4 0,0-7-3 15,0 0 3-15,0 0-2 16,3 0 2 0,-3 0-8-16,5 0 5 15,-5 0 1-15,0 0 0 0,0 0 5 16,0 0 17-16,0-4-2 16,0-9-22-16,-8-6 5 15,-5-7-11-15,1-2 9 0,-4-8-10 16,0-5 3-16,-6 1-4 15,6 3 0-15,7-4-1 16,-5 5-1-16,2 3 2 0,-5 0 3 16,6 9 7-16,0 4-9 15,-3 0 5-15,6 3-5 16,8 5-3-16,-8 0 10 16,8 3-6-16,-9 6 9 0,9-1-11 15,-7-4 6-15,7 4 7 16,0-5-10-16,0 6 3 15,-8-2 0-15,8 5-3 0,0-5 5 16,0 3 0-16,-8-3-2 16,8 1-2-16,0 0-1 15,0 0 1-15,0-5-1 0,0 5 6 16,0 2 1-16,0 2-10 16,0 0 8-16,0 0 1 0,0 0 3 15,0 0 2-15,0 0-6 16,0 0 8-16,0 0 8 15,0 0 1-15,0 0 9 16,-9 0-4-16,1 0 4 16,8 0-5-16,-11 6-8 0,1 7-3 15,-1 2-8-15,-2 7 2 16,-4 2-1-16,3 0-5 16,-3 1 4-16,5-2 4 0,-2 0-9 15,3-9 12-15,5-1-8 16,6-1 1-16,-9-12 0 0,9 0-1 15,0 0-1-15,0 0 0 16,0 0-1-16,0 0 7 16,0 0-7-16,0 0 3 15,0 0 2-15,0 0-1 0,0 0 2 16,0 0 2-16,0 0-10 16,0 0 2-16,0 0 1 15,0 0-8-15,0 0 3 0,0 0-20 16,0 0-64-1,0 0-72-15,0 0-82 0,0 0-45 16,0 0-33-16,0 13-244 0</inkml:trace>
  <inkml:trace contextRef="#ctx0" brushRef="#br0" timeOffset="83478.75">25433 7484 182 0,'-13'0'249'0,"1"0"-41"16,-22 0 478 15,34-12-270 0,0 1-296-31,0-1-26 0,13-4-43 0,8-9-26 16,10-8-10-16,15-8-14 16,15-8-5-16,11-3 2 15,10 2 0-15,6 2 8 16,-2 8-9-16,-9 7-6 15,-12 10-1-15,-11 0-19 0,-15 12-18 16,-13 3-27-16,-12 4-21 16,0 4-38-16,-11 0-26 0,-3 0-26 15,0 0-16-15,0 7 3 16,0 7 25-16,-12-2-37 16,-7 3-18-16</inkml:trace>
  <inkml:trace contextRef="#ctx0" brushRef="#br0" timeOffset="83796.08">25558 7799 148 0,'-34'41'240'16,"6"-13"-70"-16,4-3-16 0,8-13-31 16,2-4-8-16,14-8 3 15,0 0-18-15,0-4-18 16,9-12-31-16,12-9-26 0,20-12-4 15,24-11-12 1,24-19 1-16,22-1-4 0,14-1-2 16,-1 3 6-16,-5 14-6 15,-18 7-2-15,-19 9 3 0,-22 10 5 16,-18 11 8-16,-14 2 11 16,-8 5 1-16,-8 1-3 15,-6 7-16-15,-6 0-9 0,0 0-13 16,0 0-40-16,0 0-58 15,0 0-66-15,0 0-41 16,0 0-5-16,3-9-38 0</inkml:trace>
  <inkml:trace contextRef="#ctx0" brushRef="#br0" timeOffset="84120.42">26858 6715 354 0,'-21'0'239'0,"8"-7"-62"16,5 2-76-16,8 2-43 16,0-6-11-16,8-7-19 0,17-4-12 15,18-5-6-15,19-7-10 16,12-1 7-16,2-3-2 15,1-2-1-15,-4 3-3 16,-5 1-1-16,-6 6 2 16,-8 4-4-16,-15 3 3 0,-10 5-2 15,-7 4 1-15,-11 5-30 16,-2 7-54-16,-9 0-53 16,0 0-40-16,-9 0-54 15</inkml:trace>
  <inkml:trace contextRef="#ctx0" brushRef="#br0" timeOffset="84851.2">27016 6496 107 0,'-8'0'154'0,"8"0"11"16,0 0-52-16,0 0-36 15,0 0-25-15,0 7-7 16,0 4 51-1,0 0-78-15,0 5 0 16,0 8 24-16,0 9-5 16,0 8 2-16,0 4-6 0,0 3-11 15,0-3-7-15,0-6-6 16,0-5-6-16,0-6 1 16,0-4 2-16,3-2-8 15,-3-6 3-15,0-4-3 16,0-12 6-16,0 0-2 0,0 0 2 15,5 0 4-15,4 0 6 16,-3-9-6-16,10-6-3 16,13-11 0-16,2-10-3 0,9-3-5 15,-1-7 7-15,1 1-4 16,5 5 0-16,0-1-2 16,1 8 2-16,1 5-1 0,2 8-2 15,-1 4 6-15,-6 6-5 16,-5 10 3-16,-6 10 0 15,-2 9 4-15,-6 10 0 16,-2 4 3-16,-9 3 3 16,1 4 4-16,-9 5 16 0,-4 0 8 15,0 5 3-15,-17-3 7 16,-8 3-5-16,-6 3-10 16,-6-4 9-16,-8-8 3 0,2-1-6 15,0-7-14-15,4-10 12 16,2-5-3-16,9-6 8 0,3-5 2 15,5-7 6 1,8 0-9-16,1-12-9 0,11-5 4 16,0-6-8-16,0-1-8 15,3-5-21-15,8 3 5 16,6 3-5-16,3 3-3 0,2 5 0 16,1-3-1-16,-2 11 4 15,-2 7-3-15,1 0 11 16,2 0-11-16,-7 0 11 0,2 12-8 15,-4 1-2-15,-7-3 4 16,3 3-1-16,-4-4 0 16,2-2-1-16,-7 1-38 15,0-8-77-15,0 0-112 16,0 0-110-16,0 0-32 16,0 0-9-16</inkml:trace>
  <inkml:trace contextRef="#ctx0" brushRef="#br0" timeOffset="88919.63">3118 7209 245 0,'-8'-18'243'16,"0"3"-75"0,8 3-56-16,-10 3-48 15,10 6-20-15,0-2-12 16,0 1-18-16,0 4-9 15,0 0-6 1,10 0 3-16,6 12-2 16,15 1 5-16,15-1 2 15,16-1 6-15,17 2-3 16,19-5-5-16,11-8 4 16,9 0 9-16,4 0-5 15,-3 0-6-15,-10-3-4 16,-11-2 0-16,-14-2 4 15,-10-1-2-15,-5-1-4 16,0-3 12-16,-5-1 8 16,1-2 10-16,0-2-6 15,0 1-1-15,-3-1-7 16,-2 1-4-16,-2 0-3 16,-1-3-7-16,3-4-4 15,-3 4 1-15,0-1 5 16,-5 2-6-16,2 2 1 15,-5 1 6-15,-5 2-6 16,-7 0 0-16,4 2 1 16,-2-2-3-16,6 1 7 15,5-4-10-15,7 0 9 16,11-9-3-16,9 2-5 16,4-5 9-16,1-2-7 15,-1 5 4-15,-8 1-6 16,-8 0 4-16,-9 3 7 15,-8-3-7-15,-6 0 3 16,-5-1-2-16,-9 1-2 0,-4-5 3 16,-3 1 1-16,-1-8-3 15,1-2 3-15,-5-2-3 16,1-5 8 0,-11-4-1-16,2-7 2 15,-8-10 2-15,0-3 1 16,0-4 7-16,-20-4 11 0,-4-4-3 15,-12-1 2-15,-12 1-5 16,-13 2-3-16,-21 15-11 16,-15 7-7-16,-21 9 5 15,-4 6-6-15,0 13-4 16,-4 14 4-16,-3 15-3 16,-2 12-4-16,-8 24 7 15,-14 21-6 1,-9 22-2-16,-13 18-3 15,-13 8 4-15,-2 1 8 16,3-4-10-16,12 0 10 16,17-4-6-16,17-5 2 15,14-3-1-15,22-5-1 16,16-11 9-16,16-15-15 16,16-5 3-16,16-5 6 15,13-9-2-15,10 1 2 16,18-1 0-16,0 2 0 15,18-6-3-15,15 0 3 16,19-3 0-16,29-5 3 16,29-3 1-16,23-4-1 15,14-5-4-15,3-4-2 16,-9-12 5-16,-5 0 5 16,-11 0-6-16,-10-12-2 15,-10-4 6-15,-17-5-5 16,-15 1 1-16,-11-1-1 15,-13 2 1-15,-13 2 9 16,-7 5-9-16,-9 0 4 16,-4-1 2-16,-5 5 0 15,-2 1-3-15,-4 3 4 16,-2-1-4-16,-3 5-12 16,0 0-13-1,0 0-47 1,0 0-68-16,0 0-45 0,5 12 5 15,-1 4-51-15,0 5-409 16</inkml:trace>
  <inkml:trace contextRef="#ctx0" brushRef="#br0" timeOffset="89692.2">17538 13572 130 0,'-11'-21'358'0,"-3"0"-7"16,2 6-52-16,0 1-105 0,12 2-77 16,0 5-14-16,0-3 19 15,0 7-16-15,0 0-47 16,0-2-31-16,8-7-5 15,13-5-13-15,10-2-9 0,7-8 5 16,-7 9-2-16,-1 1-2 16,-12 10 9-16,-1 2 4 15,-4 5 3-15,-5 17 35 0,4 19-16 16,0 29-37-16,2 21 0 16,-8 15 0-16,2 12 0 15,5-1 0-15,-1-12 0 0,0-1 0 16,-4-13 0-16,1-10 0 15,-4-2 0-15,-2-13 0 16,-3-8-191-16,5-5-225 16,-5-7-11-16,0-9-4 0</inkml:trace>
  <inkml:trace contextRef="#ctx0" brushRef="#br0" timeOffset="89921.61">17427 14857 776 0,'-28'19'414'0,"7"-2"-189"0,15-4-120 16,6-13-54-16,11 0-3 16,17-13 4-16,17-11 1 15,26-12-26-15,11-4-7 16,13-4-12-16,-2 2 0 16,-2 4-2-16,-16 10-30 0,-8 5-38 15,-20 6-29-15,-9 4-6 16,-10 5-20-16,-8 0-20 15,-5 4-38-15,-2 4-39 0,-5 0-34 16,1-3-10-16</inkml:trace>
  <inkml:trace contextRef="#ctx0" brushRef="#br0" timeOffset="90268.08">18474 13815 623 0,'0'-41'393'0,"0"10"-83"15,-8 6-92-15,-2 8-33 16,-3 9-38-16,1 8-49 16,-2 17-44-16,3 16-35 0,11 15-19 15,0 12 0-15,11 6 0 16,15-5 0-16,10-4 0 16,10-12 0-16,6-9 0 15,3-15 0-15,2-21 0 0,-6-9-21 16,-7-19-9-16,-6-17-6 15,-19-19 19-15,-11-10 12 16,-16-2 3-16,-17 7 33 0,-12 7-8 16,-14 21-14-16,-15 16-11 15,-7 13 4-15,-3 12-6 16,6 17-8-16,9 3-71 16,12-1-131-16,13 3-88 15,15 1-17-15,21-1 24 0,25-15-22 16</inkml:trace>
  <inkml:trace contextRef="#ctx0" brushRef="#br0" timeOffset="90609.95">19203 13344 353 0,'14'-22'412'16,"-14"6"-15"-16,0 4-112 15,-17 8-85-15,-9 4-50 16,1 9-19-16,-3 10-40 0,8 10-63 15,3 8-28-15,17 15 0 16,0 6 0-16,17 6 0 0,12-3 0 16,15-4 0-16,8-7 0 15,13-19 0-15,0-14 0 16,5-24 0-16,-2-17 0 16,-2-18-7-16,-13-10-12 0,-22-11 7 15,-17-1 10-15,-14-5 13 16,-25 2 18-16,-15 11-29 15,-13 8 0-15,-12 13 0 16,-9 13 0-16,-2 10 0 0,3 12 0 16,7 8-36-16,10 3-180 15,7 6-115-15,11 8-39 16,14 0-14-16,13-6 34 0</inkml:trace>
  <inkml:trace contextRef="#ctx0" brushRef="#br0" timeOffset="90975.48">20145 13217 277 0,'-41'12'205'16,"11"-12"-65"-16,7 7-46 16,11-7-26-16,12 0-4 0,0 0 7 15,0 0 24-15,18 0 10 16,16-4 4-16,20-7-4 16,14-9 0-16,22-5-22 15,15-7-15-15,13-5-35 0,12-9-8 16,5-2-15-16,-6-4-9 15,-7 2-19-15,-16 11-50 16,-21 5-51-16,-23 10-23 0,-19 7 0 16,-10 11 24-16,-13 6 15 15,-12 0-8-15,-8 0-16 16,-21 14-63-16,-11 3-40 0</inkml:trace>
  <inkml:trace contextRef="#ctx0" brushRef="#br0" timeOffset="91280.89">20757 12601 361 0,'-11'-29'326'0,"-2"5"-61"0,1 8-72 15,1 4-57-15,-3 12-34 16,2 0-18-16,1 16 1 15,11 17 1-15,0 15-21 0,0 14-13 16,8 12-14 0,7 4-15-16,10 2 5 0,3 1-16 15,1-2 1-15,-1-6-6 16,1-4 1-16,-4-8-7 0,-6-7-9 16,-2-14-39-16,-9-7-46 15,0-9-65-15,-3-8-71 16,-2-4-65-16,2-12-40 0,-5-9 2 15</inkml:trace>
  <inkml:trace contextRef="#ctx0" brushRef="#br0" timeOffset="92127.97">28119 5038 366 0,'-109'0'200'0,"6"0"-82"15,7 0-52-15,3 0-27 0,-1 12-5 16,-2 5-1-16,-2 9-4 15,-4 13 7-15,0 11-17 16,9 15-12-16,3 20 8 16,1 17-3-16,3 20 16 15,6 13 26-15,7 7 1 0,4 3-3 16,2-2-21-16,16 0 1 16,11-4 22-16,14-9 2 15,26-5-7-15,17 3-10 16,20-6 17-16,20-4 13 0,20-4-24 15,12-5-22-15,17-11-3 16,7-18-17-16,5-18 9 16,3-21-4-16,4-17-4 15,-1-24-2-15,-3-13 0 0,-4-10 3 16,2-13-4-16,-1-19 4 16,4-8-4-16,0-24 6 15,0-14-5-15,-5-26 3 16,0-23 2-16,-7-29-3 15,-12-27 9-15,-17-19 0 16,-29-2 18-16,-31 6 2 16,-32 17-11-16,-43 20-26 15,-26 27-17-15,-30 23-53 0,-21 27-50 16,-11 38-77-16,-8 36-30 16,-4 42 0-16,-4 38 36 15,0 37-90-15</inkml:trace>
  <inkml:trace contextRef="#ctx0" brushRef="#br0" timeOffset="92892.06">21834 12276 434 0,'-16'-24'403'15,"-1"4"-89"-15,1 6-130 0,3 7-75 16,5 0-8-16,8 2-14 15,0 1-32-15,0-1-25 16,26-1-15-16,26-12 6 0,29-10-7 16,24-13-10-16,19-8-3 15,5-4 3-15,-1-4-8 16,-6 5-35-16,-16 2-35 16,-15 10-68-16,-27 11-41 0,-20 10-40 15,-15 10 4-15,-29 9-5 16,-21 12-38-16,-18 9-141 15</inkml:trace>
  <inkml:trace contextRef="#ctx0" brushRef="#br0" timeOffset="93376.89">22130 12076 348 0,'-24'-12'236'15,"5"1"-30"1,-3 3-67-16,6-1-63 0,3 9-32 15,1 0-24-15,12 9-11 16,-11 14-3-16,3 23 2 16,-5 18 22-16,0 19 7 0,5 3-3 15,8-3-6-15,0 0-5 16,0-14-3-16,0-12-10 16,0-17 1-16,0-8-6 0,0-7 7 15,0-11 4-15,0-14 21 16,0 0 16-16,8-16-26 15,10-14-17-15,4-11-5 0,17-7-4 16,9-6-9-16,6 9 4 16,-2 8 3-16,3 9-6 0,2 16 13 15,-3 12-10 1,-1 12-2-16,-5 12 7 0,-4 14-1 16,-11 2-7-16,-12 8 8 15,-8 6-4-15,-13 0 10 16,-17 2 3-16,-12 1 5 0,-11-3 4 15,-4-7 2-15,-7-1-2 16,3-13 0-16,3-5 5 0,5-8 6 16,3-9 7-16,5-11-4 15,2 0-13-15,8 0-10 16,1 0-8-16,5-7-36 16,4-5-65-16,12-8-70 0,0-10-73 15,16-9-43-15,8-10-82 16</inkml:trace>
  <inkml:trace contextRef="#ctx0" brushRef="#br0" timeOffset="94385.89">24506 11401 103 0,'0'-24'293'0,"0"0"-63"0,-17-2-52 15,1 8-68-15,-4 1-46 16,-9 1 9-16,-7-1-7 0,-4-3 2 16,-10 4-17-1,-1 0-5-15,-8-2 3 0,-1 6 0 16,-5 1-11-16,-4-1-9 16,-4-2 2-16,-6 2-7 15,0 0 14-15,-11 4-6 0,-12 8-17 16,-22 0-8-16,-27 0 3 15,-24 18-8-15,-29 5 1 0,-27 5 2 16,-15 6-1-16,-11 6 6 16,-11 5 5-16,-12 7 29 15,-17 6 12-15,-15 11-13 0,-12 12-16 16,-7 9 11-16,-5 7-2 16,-12 17 8-16,-19 13 25 15,-10 15-22-15,-2 12-47 16,6 9 0-16,8 4 0 15,7 0 0-15,18 0 0 0,26 8 0 16,29 12 0-16,35 13 0 16,34 12 0-16,34 3 0 15,30-4 0-15,30-6 0 0,34-17 0 16,32-18 0-16,25-12 0 16,31-16 0-16,22-12 0 15,38-11 0-15,47-17 0 16,52-16 0-16,56-24 0 15,39-31 0-15,34-31 0 0,26-8 0 16,19-15 0-16,13-11 0 16,3-1 0-16,-12-4 0 15,-20 3 0-15,-20-1 0 0,-17 6 0 16,-13-2 0-16,0 0 0 16,10-8 0-16,9-13 0 15,2-10 0-15,0-10 0 0,4-15 0 16,4-10 0-16,4-14 0 15,-3-21 0-15,-1-25 0 16,-7-18 0-16,-18-16 0 16,-10-12 0-16,-15 8 0 15,-15-3 0-15,-16 3 0 0,-17 12 0 16,-26-1 0-16,-28 11 0 16,-30 5 0-16,-38 3 0 0,-27 2 0 15,-28-3 0-15,-21 13 0 16,-21 15 0-16,-16 20 0 15,-15 17 0-15,-17 14 0 0,-17 17 0 16,-7 11 0-16,-8 15 0 16,-2 12 0-16,7 11 0 15,10 7-63-15,17 4-37 16,15 5-41-16,19 1-51 16,10 6 10-16,12 0 15 0,13 0-5 15,0 0 5-15,0 0-48 16,0 8-83-16</inkml:trace>
  <inkml:trace contextRef="#ctx0" brushRef="#br0" timeOffset="95102.07">25439 11796 53 0,'0'-4'182'16,"-6"4"51"-16,-2-4-16 0,8 0-24 15,-8 4-58-15,8-5-29 16,0 2 6-16,0-1 12 16,0-4-44-16,0-1-38 0,16-3-15 15,11-10-1-15,17-6-8 16,10-8 2-16,11 0-5 16,3-6 1-16,6 6-1 0,-1 4-3 15,-8 3 3 1,-5 6-11-16,-7-2 0 0,-12 8-3 15,-14 6-6-15,-2 1 7 16,-7 7-3-16,-7 3-3 0,-3 0 1 16,-8 0-33-16,0 0-54 15,0 0-62-15,0 8-90 16,0 4-9-16,-16 4-29 0,0 6 6 16</inkml:trace>
  <inkml:trace contextRef="#ctx0" brushRef="#br0" timeOffset="95396.67">25728 12045 402 0,'-41'23'313'16,"5"-6"-86"-16,8-5-94 16,8-12-44-16,6 0-10 15,14 0-3-15,0 0-31 0,8-7-20 16,18-7-19-16,14-1 4 15,13-6-9-15,9-3 0 16,6-1 3-16,1 6-2 0,-4-2-2 16,-8 4 0-16,-10 1 7 15,-10 3-7-15,-12 6 7 16,-8 2 3-16,-9 5-15 16,-8-3-63-16,0-5-82 15,0-1-68-15,-17-7-57 0,1-7-58 16</inkml:trace>
  <inkml:trace contextRef="#ctx0" brushRef="#br0" timeOffset="95709.09">27000 10836 594 0,'8'-29'529'0,"-5"5"-175"0,-3 4-174 15,0 3-91 1,5 4-52-16,-1 6-10 0,1 7-13 16,1 12-2-16,6 21 16 15,9 20 25-15,0 19 19 16,1 18-14-16,8 12-58 0,-6 4 0 16,1 9 0-16,-4-3 0 15,-5-1 0-15,-4-9 0 16,-9-15 0-16,-3-12 0 0,0-14 0 15,0-13 0-15,0-6 0 16,0-13 0-16,0-14-40 16,0-6-284-16,0-21-133 15,0-29-5-15</inkml:trace>
  <inkml:trace contextRef="#ctx0" brushRef="#br0" timeOffset="96046.3">27477 10767 582 0,'0'-21'332'0,"0"4"-102"16,0 5-116-16,0 12-43 15,0 0 10-15,-8 16 25 0,8 14-10 16,-8 9-31-16,8 16-31 16,0 9-16-16,8 1 0 15,14 1-13-15,2-6 1 16,9-6-6-16,4-9 8 15,-3-14-3-15,8-5-4 0,-5-15-24 16,-5-11 4-16,1-20-9 16,-10-16-7-16,-6-18-13 15,-12-15 28-15,-5-5 17 0,-16 2 41 16,-10 6 18-16,-2 10 0 16,-4 7-31-16,-1 12-5 15,1 12-16-15,-1 9-11 0,10 5-45 16,-3 6-91-16,10 5-90 15,4 0-62-15,1 12-11 16,11-12-30-16</inkml:trace>
  <inkml:trace contextRef="#ctx0" brushRef="#br0" timeOffset="96265.52">28023 10401 531 0,'11'-41'259'0,"9"0"-133"16,17-3-56-16,16-1-32 16,16 0-1-16,9-1 18 15,2 5-7-15,2 5-25 16,-5 7-7-16,-7 9-9 16,-13 3-28-16,-15 7-71 15,-12 10-111-15,-12 0-73 16,-18 14-23-16</inkml:trace>
  <inkml:trace contextRef="#ctx0" brushRef="#br0" timeOffset="96663.4">28253 10294 530 0,'-27'0'359'0,"2"0"-127"15,3 13-122-15,8 7-55 16,2 13-8-16,-5 8-7 0,8 11-2 15,9 5-16-15,0 4-8 16,0-4-4-16,5-8 0 16,3-9-8-16,0-7-5 15,0-12 5-15,1-9 4 16,-1-4-4-16,6-8-1 16,16-5 1-16,14-10 0 0,18-6-5 15,8 0 5-15,1 6-7 16,6 6 2-16,-2 9 3 15,-1 16-2-15,-11 17 2 16,-9 13 0-16,-18 6 0 0,-17 9 2 16,-19 4 24-16,-16 1 12 15,-20-10 25-15,-13-2 13 16,-13-1-4-16,-1-14-16 0,2-3-15 16,7-7-22-16,9-8-12 15,14-5-4-15,6-3-18 16,9-13-85-16,5 0-98 15,11 0-108-15,0 0-42 0,8 0-23 16</inkml:trace>
  <inkml:trace contextRef="#ctx0" brushRef="#br0" timeOffset="97580.16">28733 12171 560 0,'-25'0'349'16,"7"0"-171"-16,1 0-120 16,4 13-39-16,13 2-5 15,0 14 2-15,0 16 21 16,0 24 20-16,0 19 16 0,0 18 5 15,0 13 24-15,-13 12 12 16,-6 2 9-16,-9 14 26 16,-18 12-29-16,-16 17-120 15,-19 14 0-15,-24 6 0 0,-28 3 0 16,-30-3 0-16,-36-10 0 16,-45-5 0-16,-48-11 0 15,-37-13 0-15,-29-5 0 16,-10-5 0-16,-14-4 0 15,0-1 0-15,0 6 0 0,7-3 0 16,4 2 0-16,-7 3 0 16,-13 2 0-16,-7-2 0 0,-4 0 0 15,-8-8 0-15,-12-8 0 16,-9-7 0-16,7-9 0 16,11-12 0-16,20-12 0 0,19-13 0 15,9-17 0-15,12-9 0 16,9-20 0-16,5-14 0 15,11-21 0-15,-6-8 0 0,-6-12 0 16,-10-13 0-16,2-5 0 16,7-5 0-16,19-7 0 0,18-7 0 15,8-5 0 1,10 3 0-16,12 2 0 0,12 0 0 16,23 8 0-16,20 8 0 15,29 4 0-15,27 5 0 16,26 4 0-16,22-2 0 0,18 2 0 15,16 0 0-15,11-1 0 16,10 1 0-16,3-1 0 16,3 1 0-16,6 4 0 0,3-5 0 15,2 4 0-15,1-3 0 16,2-2 0-16,1 2 0 16,-4-2 0-16,3-4 0 15,4 1 0-15,-2 1 0 0,2 4 0 16,-4-6 0-16,-6-3 0 15,-6-3 0-15,-5-3 0 16,-4-7 0-16,-3 0 0 0,-2 2 0 16,-2-1 0-16,3 2 0 15,3 1 0-15,10 9 0 16,7 8 0-16,8 5 0 0,9 7 0 16,8 5 0-16,3 0 0 15,6 8 0-15,11 1 0 16,0-2 0-1,0 1 0-15,0-1 0 16</inkml:trace>
  <inkml:trace contextRef="#ctx0" brushRef="#br0" timeOffset="98344.59">11974 15691 2047 0,'0'-7'0'16,"-8"0"0"-16,0-6 0 15,0 0 0-15,0 1 0 16,0 0 0-16,0 4 0 0,8 4 0 15,-8-1 0-15,-1 5 0 32,1 12 0-17,8 9 0-15,-8 13 0 16,-4 17 0-16,0 18 0 0,-4 17 0 16,-1 4 0-16,0-4 0 15,1-5 0-15,0-12 0 16,4-12 0-16,0-12 0 0,3-9 0 15,9-11 0-15,0-10 0 16,0-1 0-16,0-24 0 31,0-9 0-15,0-9 0-16,0-18 0 16,0-15 0-16,0-8 0 15,0-9 0-15,0 6 0 16,0 1 0-16,5 2 0 15,-1 5 0-15,1-2 0 0,-5 14 0 16,0 12 0-16,0 6 0 16,0 10 0-16,0 8 0 15,0 4 0-15,3 4 0 0,1 4 0 16,0-1 0-16,0 2 0 16,0 3 0-16,5 0 0 15,-2-4 0-15,9-1 0 0,9 1 0 16,12-4 0-1,8 1 0-15,12-3 0 0,0-1 0 16,3-1 0-16,-3-1 0 16,-8 5 0-16,-6 0 0 15,-4 4 0-15,-13-1 0 0,-4 2 0 16,-7 3 0-16,-2 0 0 16,-5 0 0-16,-3 0 0 15,-5 12 0 1,0 4 0-16,0 16 0 15,-17 18 0-15,-7 14 0 16,-6 19 0-16,-5 14 0 0,-5 13 0 16,-7 4 0-1,-4-5 0-15,-2-3 0 0,4-13 0 16,4-7 0-16,1-12 0 16,3-10 0-16,5-10 0 15,7-14 0-15,9-6 0 0,4-11 0 16,8-5 0-16,8-6 0 15,-9-5 0-15,9 2 0 16,0-2 0 0</inkml:trace>
  <inkml:trace contextRef="#ctx0" brushRef="#br0" timeOffset="98527.85">11783 16758 2047 0,'0'-8'0'0,"0"-3"0"0,0-1 0 15,0-10 0-15,0-6 0 16,-12-21 0-16,0-15 0 16,-4-18 0-16,-1-9 0 0,2-6 0 15,1 7 0-15,3 9-167 16,11 20-238-16,0 17-34 15,0 19-33-15</inkml:trace>
  <inkml:trace contextRef="#ctx0" brushRef="#br0" timeOffset="118028.69">3320 3317 348 0,'0'-8'326'0,"0"3"-65"16,-8 5-118-16,8-3-74 16,0-1-19-16,0 4-9 15,0 0-22-15,0 0-10 16,0 0 1-16,0 0 3 15,0 12 2-15,-11 13 5 16,-5 23 13-16,-6 33-3 16,-5 25-16-16,-9 11-4 15,-7 7-11-15,7-10 1 16,4-16 3-16,7-19-2 16,9-17-3-16,5-17 3 15,11-12-1-15,3-12 3 16,18-9 1-16,10-4-4 0,12-8 5 15,8 0 3-15,7 0 2 16,2-4 9-16,2 4 27 16,-2 0 18-16,-6 0-12 15,-15 7-13-15,-7 2 6 16,-7-2 5-16,-8-7 10 16,-5 0 22-16,-9 0 56 15,-3 0-129-15,-7-11-9 16,-18-17 0-16,-8-26 0 15,-7-19 0-15,-9-19 0 0,-4-20 0 16,5 3 0-16,7 6 0 16,5 11 0-16,4 11 0 15,2 14 0-15,11 20 0 16,7 9 0 0,0 14 0-16,12 3 0 0,-8 8-205 15,8 11-71-15,0 2-43 16,0 0 8-16,0 0 12 15,0 13-7-15</inkml:trace>
  <inkml:trace contextRef="#ctx0" brushRef="#br0" timeOffset="118491.58">2813 3719 270 0,'-48'13'272'16,"7"-13"-86"-16,8 0-77 0,13-8-49 15,11-5-27-15,18-7-23 16,20-16-4-16,22-13-7 16,23-11-1-1,16-11-18-15,3-1-4 0,1 3-3 16,-4 3 11-16,-19 14 14 16,-14 11 15-16,-16 13 38 15,-8 3 40-15,-17 9 57 16,-3 2 40-16,-7 12-12 15,-6 2-43-15,0 0-55 16,0 0-51-16,5 0-18 16,4 12-12-16,20 16 8 15,23 26 12-15,25 30 7 16,20 34-7-16,4 28-12 16,2 18 2-16,-10 1-5 15,-17-4-1-15,-19-15-5 0,-16-13 11 16,-24-9-10-16,-17-19 2 15,-28-11 10-15,-13-17-5 16,-5-16-5-16,6-13 1 16,4-15 0-16,4-12-49 15,-2-21-76-15,7 0-55 0,3-15-46 16,7-19-14-16,4-16-65 16,13-14 13-16</inkml:trace>
  <inkml:trace contextRef="#ctx0" brushRef="#br0" timeOffset="119544.15">3864 3049 181 0,'0'-9'224'0,"0"-3"-49"0,0 0-21 16,0 3-31-16,0 9 7 15,0 0 15-15,0 0-20 16,0 0-43-16,0 9-39 15,9 15-10-15,15 21 34 16,14 24-14-16,10 21-20 16,5 15-12-16,-4 6-12 15,-1-2 1-15,-3-11-10 16,-5-12-3-16,-7-21 4 16,-9-16 3-16,-8-13 7 15,-4-11-12-15,-4-17-80 0,-8-16-136 16,-17-20-38-16,3-26 19 15,-7-20 50-15,-4-23-44 16,1-12 56-16,0-6 73 16,-1 6 56-16,0 11 106 15,1 17 159-15,5 20-59 16,2 16-38-16,1 11-58 16,4 15-34-16,12 7-9 15,0 12 9-15,0 8 30 16,12 3-19-16,7 6-11 0,6-1-12 15,7-7-7-15,4-9-5 16,2 0 2-16,-5 0-3 16,-9-9 2-16,-5-7 10 15,-11-8-10-15,-8-8 7 16,-19-9 23-16,-5 3-1 16,-4 10-11-16,-2 4-16 15,3 7-10-15,2 10-15 0,4 7-35 16,2 12-61-1,-3 12-53-15,3 13-47 16,3 8-46-16</inkml:trace>
  <inkml:trace contextRef="#ctx0" brushRef="#br0" timeOffset="119727.87">4178 3240 219 0,'45'21'212'16,"-5"-10"-66"-16,5 2-6 15,6-13 0-15,6 7 22 16,8-7 37-16,6 17-4 15,-2-1-66-15,-4 6-60 0,-5 6-26 16,-11 0-28 0,-5 8-10-16,-12 4-27 0,-7 1-63 15,-12-2-112-15,-10-9-53 16,-3 3-32-16,-16-8-22 16,-4-25 41-16</inkml:trace>
  <inkml:trace contextRef="#ctx0" brushRef="#br0" timeOffset="120261.94">4786 2890 290 0,'5'-81'265'16,"-5"15"-8"-16,0 21-22 15,0 12-70-15,0 19-50 16,-8 4-34-16,-4 10-44 16,-10 24-16-16,2 14-15 15,1 10 7-15,2 10-12 16,17-2-3-16,0 1-2 15,17-7 1-15,8-6-5 0,11-7-11 16,7 0-4-16,6-5 7 16,0-7-6-16,0-6-1 15,-12-7 12-15,-9-4 11 16,-8-8 7-16,-3 0 33 16,-17 0-4-16,0-20-23 15,-20-8-5-15,-8-18-3 0,-5-10-2 16,1-13-4-16,-2-8 4 15,6-9 0 1,8 1 11-16,9 4-16 0,11 10 0 16,0 15 4-16,6 15-10 15,15 20 6-15,7 21 5 16,10 17 0-16,-2 23 6 16,-4 19-10-16,-7 10 2 15,-13 0 3-15,-4-5-2 16,-8-9 6-16,0-16 16 0,-12-10 20 15,-10-9-4-15,3-8 10 16,-5-12-8-16,-1-15-3 16,0-14-17-1,5-8-5-15,8-8-15 0,12-8 0 16,0 3-7-16,0 3-20 16,0 6-41-16,0 13-72 15,0 4-124-15,0 3-107 16,-8 7-35-16</inkml:trace>
  <inkml:trace contextRef="#ctx0" brushRef="#br0" timeOffset="120527.12">4218 2779 493 0,'-57'13'380'16,"13"-13"-122"-16,15 0-125 15,29-16-65-15,21-12-25 16,39-22 2-16,46-19-8 16,32-17-9-16,20-8-18 0,0 6-6 15,-11 3-4-15,-22 5-7 16,-18 16-11-16,-23 16-8 16,-22 15-22-16,-18 8-15 15,-16 9-20-15,-12 9-18 16,-6-3-52-16,-10 10-66 15,0-3-92-15</inkml:trace>
  <inkml:trace contextRef="#ctx0" brushRef="#br0" timeOffset="121043.05">5648 1289 712 0,'-65'-73'325'16,"-17"3"-113"-16,-12 10-52 16,-18 12-50-16,-32 10-39 15,-35 19 6-15,-36 19-19 16,-36 24-29-16,-26 33-8 16,-9 45-13-16,-16 45 2 15,-3 43 0-15,-7 34 3 16,4 33-11-16,15 24-2 15,13 40-2-15,23 33 2 16,42 9-8-16,45-13 5 0,57-20 6 16,64-37 1-16,66-42-3 15,64-39 3-15,64-49 6 16,67-49-2-16,60-57 13 16,57-61 14-16,69-62-15 15,56-63-9-15,33-67-7 16,13-60 8-16,4-45-4 15,-18-32-8-15,-47-31-5 0,-61-14-1 16,-69 4 11-16,-77 20 15 16,-77 41 67-1,-76 39-87-15,-74 41 0 0,-78 44 0 16,-85 41 0-16,-70 46 0 16,-39 39 0-16,-13 33 0 15,0 37 0-15,3 36-158 16,17 25-255-16,19 35-6 15,36 19-17-15</inkml:trace>
  <inkml:trace contextRef="#ctx0" brushRef="#br0" timeOffset="121965.85">1198 7396 346 0,'-70'25'240'0,"1"-2"-32"15,4 1-14-15,4-3-25 0,13-8 23 16,10-2 17-16,11-11-6 16,10 0-43-16,17 0-71 15,11-20-52-15,35-17-37 16,36-20 0-16,38-16 0 0,27-13 0 15,11 5 0-15,2 5 0 16,-16 9 0-16,-13 15 0 16,-22 12 0-16,-19 7 0 15,-17 8 0-15,-21 9 0 16,-14 9 0-16,-11-2 0 16,-10 9 0-16,-9 0 0 15,-3 0 0-15,-5 0-85 47,0 0-176-31,0 0-87-16,0 0-35 15,-16 0-4-15</inkml:trace>
  <inkml:trace contextRef="#ctx0" brushRef="#br0" timeOffset="122662.73">2111 6598 446 0,'-13'-12'278'16,"6"3"-15"-16,7 6-86 15,-8-1-46-15,8 4-28 16,-9 0-30-16,9 0-30 16,0 0-29-16,0 7-9 15,3 22 4-15,11 20 13 16,1 16-5-16,5 16-11 0,5 4 2 15,4 1-1-15,-4-9-4 16,-2-12-5 0,-3-11 10-16,-4-13-1 0,-2-13 0 15,-6-8-2-15,-8-4-1 16,0-6 31 0,0-10 118-16,0-10-101 15,-8-18-74-15,-14-18-15 16,-13-18-9-16,-11-17 29 0,-3-4 7 15,0 11 11-15,5 13 25 16,9 13 7-16,2 10-4 16,9 10-5-16,2 8 1 15,6 4-5-15,4 4-8 16,12 6-15-16,0 4-1 16,0 2-10-16,9 0 10 15,24 0 5-15,24 0 4 16,22 0-2-16,19 0 4 0,13 0-12 15,3 0 3-15,-10 0-8 16,-11 0-23-16,-14 0-13 16,-20 0-7-16,-18 0 22 15,-11 8 21-15,-15 7 19 16,-15 18 11-16,-24 28 25 16,-17 20 19-16,-21 16 8 0,-1 6 5 15,-7-6-30 1,2-7-47-16,6-5 0 15,10-11 0-15,11-17 0 0,12-16 0 16,6-13 0-16,9-11 0 16,14-10 0-16,0-11 0 62</inkml:trace>
  <inkml:trace contextRef="#ctx0" brushRef="#br0" timeOffset="122752.7">2264 7554 1928 0,'0'-3'-341'0,"0"3"-26"15,0 0-18-15,0 0-2 16</inkml:trace>
  <inkml:trace contextRef="#ctx0" brushRef="#br0" timeOffset="123519.37">989 9252 56 0,'-11'9'197'0,"-1"-1"-11"0,-1-8-38 15,13 7-8-15,-8-7-33 16,-1 0 87-1,9 0-101-15,0 0 1 16,0 0-34-16,9 0-27 0,7-12-15 16,20-13-5-16,26-15-2 15,27-17 0 1,21-17 5-16,20-7-2 0,3-4-2 16,6 4-12-16,-10 3 6 15,-10 5-3-15,-14 8 0 16,-15 8 3-16,-13 8 8 15,-17 8 19-15,-14 8 36 16,-14 14 30-16,-12 2 22 16,-4 9 9-16,-7 0-7 0,-6 3-86 15,-3 2-37 1,0 3-77 0,0 0-151-1,0 0-61-15,0 0-20 16,0 0 8-16,-12-4 5 15</inkml:trace>
  <inkml:trace contextRef="#ctx0" brushRef="#br0" timeOffset="124320.14">2148 8043 487 0,'-14'-16'296'15,"6"3"-27"-15,8 5-93 16,-8 4-51-16,8 4-39 15,0 0-35-15,0 0-33 0,0 21-9 16,16 19 15 0,9 18 6-16,12 15-13 15,4 8-8-15,3 0 0 0,1 1-11 16,-5-9 9-16,-3-7-3 16,-4-9-1-16,-6-10 6 15,-5-5-11-15,-11-14 3 16,-3-3 2-16,-3-13 0 15,-5-12 0-15,0 0-47 16,-16-21-40-16,-9-10 15 0,-12-24 28 16,-8-14-5-16,-3-4 30 15,-1 1 12-15,5 2 4 16,4 13 22-16,2 9 21 16,10 10 1-16,4 10 4 15,7 8-3-15,5 4-14 16,0 5-5-16,-1 0-16 15,13 9-2-15,0-3-13 16,0 5 0 0,0-5-1-16,0 5-4 0,0 0-4 15,16-7 8-15,18-2 4 16,11 2-4-16,15-5 1 16,13-5-2-16,9 0-7 15,0-2-46-15,-7 3-23 16,-5-1-6-16,-14 5 7 15,-10 3 35-15,-13 1 26 16,-10 8 16-16,-11 0 30 16,-4 0 18-16,-8 0-5 15,0 0 6-15,0 12-4 0,0 1-19 16,0 4-9-16,-16 6-1 16,-3 10-1-16,-6 12-3 15,0 8 4-15,-4 8 4 16,1 5 13-16,1 2-3 15,-2 2 8-15,1-10-12 16,6-3-4-16,3-12-4 16,3-9-4-16,2-8-6 0,14-6 7 15,0-10-9 1,0-12 3-16,0 9 12 16,0-9-11-16,0 0-2 0,0 0 2 15,0 0 4-15,0 0-6 31,0 0-18-15,0-5-61-16,0 1-82 16,0 0-93-16,0 0-51 15,0 4-39-15</inkml:trace>
  <inkml:trace contextRef="#ctx0" brushRef="#br0" timeOffset="124976.97">1026 10800 282 0,'-23'24'211'0,"1"-4"-58"0,7-7-34 15,2-1-44 1,13-12-10-16,0 0 5 16,0 0-18-16,0-5-26 0,13-7-13 15,15-8-5-15,16-17-5 16,26-20 3-16,26-21 0 15,18-11-4-15,16-12-7 16,9-9-5-16,2 3-3 16,-7 6-2-16,-12 3-1 0,-15 8 7 15,-23 17 5 1,-14 15 2-16,-23 14 8 16,-9 11 16-16,-11 8 10 0,-5 7 28 15,-9 5 25-15,-5 5-6 16,-5-1-19-16,-3 9-26 15,0 0-18-15,0 0-37 16,0 0-39-16,0 0-71 16,-8 0-68-16,-4 0-25 15,-8 0-33-15,-8 0 4 16</inkml:trace>
  <inkml:trace contextRef="#ctx0" brushRef="#br0" timeOffset="125826.87">2151 9611 269 0,'-12'-13'256'15,"4"1"-50"-15,8-1-62 16,0 5-51-16,0 1-5 16,0 7-18-16,0 0-31 15,0 0-23-15,0 15-2 16,17 10 18-16,10 16 1 16,11 12-2-16,5 11-10 0,2 9 0 15,0 0-3-15,-5-4-6 16,-7-2-11-16,-5-19 1 15,-7-8 2-15,-4-9 3 16,-9-12 2-16,-8-6 0 16,0-13-4-16,-25-9-21 15,-12-14-11-15,-11-20 3 16,-14-9 13-16,-6-22-4 16,-10-12 3-16,6 1 17 15,2 9 5-15,13 10-2 16,14 14 5-16,10 10-6 0,9 14-2 15,7 12-5-15,4 4-5 16,13 3-3-16,5 9 5 16,15 0 2-16,20 0 5 15,17 9 1-15,16-9-2 16,17 0-4-16,3 0 4 16,9-13-8-16,0-7-29 15,-10-5-47-15,-5 2-22 16,-18 2 29-16,-21 4 37 15,-12 0 45-15,-12 9 56 16,-10 4 17-16,-7 4 5 0,-7 0-19 16,-7 0-27-16,-7 10-17 15,-2 2-6-15,-1 4-13 16,2 8 2-16,-5 10-4 16,4 9-6-16,-4 18 18 15,-1 20 1-15,0 17 8 16,1 9-2-16,-4-6 5 15,-1-3 8-15,6-8 15 16,-3-12 2-16,7-19-18 16,-2-9-12-16,6-14-5 15,2-8-6-15,9-6-6 0,0-10 1 16,0-5 3-16,0-7-3 16,0 0-1-16,0 0 0 15,0 0-2-15,0 0-1 16,0 0 6-16,0 0-9 15,0 0-5-15,0 0 4 16,0 0 1 0,0 0-6-16,3 0 4 15,3 0 3-15,-6 0-3 16,0 0 1-16,0 0-1 16,0 0 7-16,0 0-2 0,0 0-3 15,0 0 3-15,0 0-17 16,0 0-20-16,0 0-32 15,0 0-32-15,0 0-26 16,0 0-14-16,0 0-3 16,0 0-11-16,0 0-28 15,0 0-45-15,0 0-23 16</inkml:trace>
  <inkml:trace contextRef="#ctx0" brushRef="#br0" timeOffset="130189.45">14188 9179 141 0,'-20'8'294'0,"-2"0"-54"15,5-8-67-15,6 0-76 0,4 0-44 16,7 0-14-16,0 0 27 15,0 0 0-15,0 0-22 16,7 0-22-16,4-8 0 0,11-8 2 16,10-6 25-16,13-1 16 15,11-11-3-15,6-2-12 0,7-3-18 16,7-7-10-16,9 1-11 16,5-7 0-16,9-1-2 15,0-4-3-15,8-3-6 0,3-7 2 16,4 3-1-16,4-5-4 15,1-1 3-15,-4 4 8 16,2 2-2-16,-1 2 8 0,-3 5 4 16,-3 5 2-16,-5 2 13 15,-3 2-15-15,-9 8-11 0,-3-1 8 16,-5 0-6-16,-4 0-5 16,-4 5 2-16,-4-4-4 15,114-58 1 1,-20-4-3 15,-99 57 4-31,-28 19-8 16,6-2 1-16,6-1 3 15,8 1 5-15,10-4-5 0,4-5 3 16,2-4 2-16,9 5-5 16,5-1-4-16,4 1 7 15,-6-2 2-15,689-250 169 63,-368 113-92-48,-238 101-66 1,-98 43-16-16,-8 2 0 16,-4 1 0-16,-4 3 0 15,0 0 0-15,8 1 0 0,3-4 0 16,9-1 0-16,10-4 0 15,6-3 0-15,4-1 0 0,12 0 0 16,7-3 0-16,-3-1 0 16,4 0 0-16,-1 0 0 0,3 1 0 15,-6-1 0 1,-3 1 0-16,-3-1 0 0,-6 4 0 16,-4 1 0-16,-2 0 0 15,-12 3 0-15,4 0 0 0,2 5 0 16,-1-2 0-16,10-2 0 15,0 3 0-15,-1 1 0 16,1-1 0-16,0 1 0 0,-2-4 0 16,2-1 0-16,-4 5 0 15,-9-1 0-15,1 5 0 0,-9 0 0 16,-1 3 0-16,-7 6 0 16,1-3 0-16,-5-1 0 15,0-2 0-15,0 4 0 0,-1 0 0 16,1 3 0-16,-8-3 0 15,-8 0 0-15,-8 1 0 16,-4 4 0-16,-10 3 0 0,-2 6 0 16,-3-6 0-16,-8 6 0 15,-2-1 0-15,1 0 0 0,-5-1 0 16,5 2 0-16,-2 3 0 16,-3 0 0-16,1 0 0 15,-6 0 0-15,5 0 0 0,0 0 0 16,-3 0 0 31,0 0 0-47,3 0 0 0,0 0 0 15,4-4 0-15,-4-1 0 16,3 2 0-16,6-2 0 0,-5 5 0 16,2 0 0-16,-3 0 0 15,-3 0 0-15,-2 0 0 0,0 0 0 16,-2 0 0-16,0 0 0 31,0 0 0-31,4 0 0 0,6 0 0 16,3-5 0-16,5 1 0 15,3 1 0-15,-7 3 0 16,4 0 0-16,-5 0 0 0,-5 0 0 16,-4 0 0-16,-5 0 0 15,2 0 0-15,4 12 0 47,-3 8 0-47,11 1 0 0,-1 13 0 16,10 5 0-16,-3 10 0 15,6 7 0-15,-5 6 0 16,-1-1 0-16,3 4 0 0,-3 1 0 16,1 3 0-16,2-4 0 15,-1-4 0-15,-2 0 0 0,2-4 0 16,0-5 0-16,1 1 0 15,4-3 0-15,2-1 0 16,6-1 0-16,-2-2 0 16,4-3 0-16,-4-1 0 0,1 1 0 15,-6-1 0-15,-1-1 0 16,-3-10 0-16,-5 2 0 16,-1-4 0-16,-5-5 0 0,-1-3 0 15,1-1 0-15,-2 0 0 0,-7-8 0 16,1 0 0-16,-3 0 0 15,-2-12 0-15,3 14 0 0,-6-2 0 16,0-5 0 0,0 2 0-16,0-1 0 0,0-1 0 15,0 2 0 1,-9-1 0-16,-4 4 0 0,-3 4 0 16,0 1 0-16,-9 3 0 15,-4 5 0-15,-5-1 0 0,-5 4 0 16,-1 0 0-16,-5 1 0 15,-4-1 0-15,-6 6 0 16,-2-1 0-16,-3-1 0 0,-2-4 0 16,0 0 0-16,-2 1 0 0,-1-1 0 15,-5 0 0-15,1 1 0 16,5-4 0-16,0 5 0 16,2-2 0-16,5-5 0 15,0 7 0-15,0 2 0 0,-4-1 0 16,1 7 0-16,-7-6 0 15,2 5 0-15,-8 0 0 0,-4 0 0 16,-7 3 0-16,-9 0 0 16,-5 1 0-16,-5 1 0 0,3-7 0 15,2 7 0-15,1-2 0 16,-1-2 0-16,4-2 0 16,4-3 0-16,2-1 0 0,0 0 0 15,1 1 0-15,7 0 0 16,2-2 0-16,4-2 0 15,6-1 0-15,0 1 0 0,3 0 0 16,8-1 0-16,0 4 0 16,4-2 0-16,3-2 0 0,2 6 0 15,0-3 0-15,-1 2 0 16,0 3 0-16,2-3 0 0,-7-1 0 16,0 2 0-16,2-6 0 15,-8 1 0-15,-2-2 0 0,-7 5 0 16,-1-3 0-16,-3 0 0 15,-4-1 0-15,4 2 0 16,-4-5 0-16,1 2 0 0,0 2 0 16,-6-5 0-16,-4 4 0 15,0 4 0-15,-3-3 0 16,2 4 0-16,0 0 0 0,1 0 0 16,4-1 0-16,1 0 0 15,9 1 0-15,-1-4 0 0,3-1 0 16,6 4 0-16,3-4 0 15,0 0 0-15,4 2 0 0,-5-2 0 16,2 0 0-16,0 0 0 16,-1 6 0-16,-4-1 0 0,0 3 0 15,-6 2 0-15,3-3 0 16,3 1 0-16,0-3 0 16,0 5 0-16,0 2 0 15,-3 1 0-15,-2-1 0 0,1 1 0 16,1-1 0-16,-1 0 0 15,-1 1 0-15,1 1 0 0,1-1 0 16,-1-1 0-16,-4 6 0 16,-5-2 0-16,1 1 0 0,-4-1 0 15,-5 5 0-15,-4 1 0 16,-1-1 0-16,-11-5 0 0,-8 0 0 16,0 1 0-16,0-3 0 15,-1 2 0-15,2-3 0 0,-5-1 0 16,1 1 0-16,0 0 0 15,-1-1 0-15,5 1 0 16,3 0 0-16,0 0 0 16,-101 33 0-16,109-39 0 15,10 3 0-15,2-10 0 16,9 1 0-16,7-1 0 0,10-4 0 16,11-5 0-16,9-1 0 15,12-7 0-15,3 1 0 0,9-12 0 16,3 9 0-16,5-9 0 15</inkml:trace>
  <inkml:trace contextRef="#ctx0" brushRef="#br0" timeOffset="130692.79">14723 11385 2047 0,'0'-8'0'0,"0"-4"0"16,0-5 0-16,-9-6 0 0,1-14 0 16,-3-9 0-16,-2-7 0 15,-3-15 0-15,-4-18 0 0,-4-11 0 16,-6-13 0-16,-1-8 0 16,-2-9 0-16,1 5 0 15,3 7 0-15,1 11 0 0,-2 1 0 16,7 9 0-16,-2 13 0 15,2 8 0-15,2 8 0 16,0 8 0-16,1 8 0 0,0 4 0 16,0 4 0-16,3 8 0 15,1 5 0-15,4 4 0 0,0 6 0 16,4 3 0-16,-1 0 0 16,9 3 0-16,-11-2 0 0,3 0 0 15,0-3 0 1,-1 0 0-16,1-4 0 0,1 4 0 0,7 5 0 15,-14 5 0 1,14-2 0-16,-8 1 0 0,0 4 0 16,8 1 0-1,0-1 0-15,0-1 0 16,0-2 0-16,0-2 0 16,-12-4 0-16,4 2 0 0,2-1 0 15,-3 3 0-15,0 2 0 16,9 2 0-16,-8 5 0 0</inkml:trace>
  <inkml:trace contextRef="#ctx0" brushRef="#br0" timeOffset="130821.97">14021 9264 2047 0,'-8'0'0'15,"-1"0"0"1,9 9 0-1</inkml:trace>
  <inkml:trace contextRef="#ctx0" brushRef="#br0" timeOffset="130908.36">14016 9269 2047 0,'26'-8'0'16,"10"-9"0"-16,15-4 0 0,14-3 0 15,14-4-114-15,1-6-354 16,6-1-70-16</inkml:trace>
  <inkml:trace contextRef="#ctx0" brushRef="#br0" timeOffset="139095.81">6968 17693 526 0,'6'30'284'0,"-6"-10"-106"16,0-3-81-16,5-5-41 15,-1-12 22-15,1 0 31 16,-2 0-1-16,5-10-26 16,5-21-26-16,6-26-13 15,11-24-20-15,5-33-4 0,3-25 2 16,-2-18-6-16,0-24-9 15,-2-2-3-15,-3 0 2 16,-1 12-7-16,-12 21 3 16,4 24 4-16,-10 27-2 0,1 27 0 15,-6 18 3-15,-7 13-5 16,0 13 9-16,0 9 19 16,0 5-5-16,0 7 7 0,0 7-17 15,0 0-18-15,3 0-28 16,-3 0-22-16,5 0-27 15,-5 0-24-15,0 0-57 16,0 0-50-16,0 0-15 16,0 0-1-16,0 11-26 15,0 6 25-15</inkml:trace>
  <inkml:trace contextRef="#ctx0" brushRef="#br0" timeOffset="140191.56">6623 16644 497 0,'-33'25'294'16,"9"-8"-108"-16,2-6-96 16,11-11-66-16,11 0-16 15,8-16-4-15,20-17-1 16,26-19-3-16,17-17 1 0,24-14-8 15,6-5-26-15,5-7-36 16,-6 6-17-16,-5 12 0 16,-10 3 17-16,-12 10 11 0,-7 11 22 15,-15 8 13 1,-9 5 23-16,-14 11 19 0,-8 4 15 16,-9 8 3-16,-2 5-5 15,-4 9-10-15,-5 3-8 0,0-5-4 16,0-3-7-16,0 8-4 15,-8 0 2 1,8 0 5-16,-9-4 5 16,9 0 7-16,-8 0 10 15,8 1 11-15,0 3 16 16,0 0 12-16,0 0 19 0,0 0-7 16,0-5-6-16,0 1-9 15,0-1-4-15,0 5 0 16,0 0-13-16,0 0-12 15,0 0-31-15,0 0 0 0,8 17-4 16,12 11 9-16,17 17 0 16,12 17 12-16,8 11-11 15,4 4-4-15,4 1-5 0,-5-5 4 16,-3-3-4-16,0-11-1 16,-8-5-4-16,-9-9 9 15,-7-9-1-15,-6-7-7 0,-5-5 8 16,-6-3-5-16,-4-5-9 15,0-4 9-15,-3-12 1 0,-1 12 0 16,-8-12 1 0,0 0 7-16,0 0-11 15,0 0 9 1,0 0-5-16,0 0 2 0,0 0-8 16,0 0 7-16,0 0 0 15,-13 0 6-15,-3 0-6 16,-9 0 5-16,-10 12-6 0,-18 5-5 15,-20 6 3-15,-30 11-5 16,-13 6 6-16,-19 9-1 16,-3 4 1-16,-4 5-4 0,-4-7 4 15,7-1 3-15,6-5 6 16,15-4 0-16,16-9 18 16,17-7-4-16,17-9-19 15,11-1-1-15,12-1-1 16,8-2 3-16,9-12-6 15,8 7 5-15,6-7-8 0,3 0 5 16,11 0-1-16,-9 0 3 16,9 0-6-16,0 0 5 15,0 0-4-15,0 0-2 16,0 0 5-16,0 0-8 16,0 0 10-16,0 0-3 15,0 0 2 1,0 0-2-16,0 0 1 31,0 0 1-31,0 0-1 16,0 0-4-1,0-4-1-15,0-4-1 16,6-13-13-16,8-15 17 16,16-21-10-16,22-33 6 15,28-40-10-15,24-28-10 0,18-17-46 16,11-4-61-16,4 16-68 15,-3 20-48-15,-4 25-40 16,-15 29-45-16</inkml:trace>
  <inkml:trace contextRef="#ctx0" brushRef="#br0" timeOffset="143520.69">16425 4324 126 0,'0'-11'212'16,"-13"-1"-62"-16,2 1-39 16,-2-1-26-16,-4-4-17 0,3-2-6 15,-7 2 13-15,-1 0 5 16,-3 4-8-16,-1-5-24 15,-5 6-26-15,-8-2 3 16,-1 1-5-16,-9 8-12 0,-4 4 3 16,-7 0-9-16,-5 0-2 15,-5 16 1-15,-3 5-1 16,1 7 2-16,-6 8-3 0,1 5-4 16,0 9 2-1,0-3 2-15,-1 8 3 0,5-3-6 16,-1 1 3-16,10 1 3 0,3-6 1 15,9 1-6-15,3-1-1 16,5 5 11-16,9-4-7 16,13 1-2-16,5-2 4 15,17 1-5-15,0-1 7 0,8-3-5 16,9 0-2-16,6-4 2 16,11 1 1-16,2-2 1 15,7 1 4-15,7-5-5 0,7-8 6 16,8-8-6-16,3-12 5 15,11-8-4-15,10-16 0 0,15-12 2 16,15-9-3-16,7-7 0 16,12-4 0-16,-1-6 4 15,-2-3-4-15,-9 0 6 0,-9 0-8 16,-9 0 2-16,-20-4 1 16,-12-4-1-16,-17-5 5 15,-20 2 3-15,-18-6 2 16,-21 1-2-16,-17-5 13 0,-15 9 10 15,-13 4 23-15,-16 3-10 16,-16 11-24-16,-17 9-13 16,-12 15-8-16,-11 4 6 0,-9 13-6 15,1 10 3-15,6 10-7 16,11 17 4-16,1 13-12 16,11 17-5-16,2 12-34 0,4 8-77 15,8 8-57 1,9 5-33-16,8-4-92 0</inkml:trace>
  <inkml:trace contextRef="#ctx0" brushRef="#br0" timeOffset="144503.67">18050 5137 157 0,'-20'-12'301'0,"-6"-1"-112"15,1 1-76-15,-3 5-52 0,-4-3-18 16,1 3 4-1,-3-2 18-15,-2 1 6 0,-6-1-19 16,2 2-27-16,0-1-5 16,-8-1-13-16,-5 5-4 0,-12 4 1 15,-6 0-4-15,-10 13 3 16,-11 7-5-16,-15 5 5 16,-9-1-2-16,-14 9 1 0,-4-1-5 15,-6 0 5-15,7 1-1 16,3 1 7-16,5 1-2 15,-343 181-7 1,359-134-4 0,0 8 4-16,7 3 1 15,3 1 0-15,14 4 1 16,4 7-3-16,12 4 6 0,10 5-5 16,5 0 1-16,18-7-3 15,16-10 1-15,20-11 3 0,3-8 1 16,22-14-2-16,15-12 10 15,21-11-7-15,25-15 4 16,32-18-1-16,40-16 0 0,43-25-3 16,40-20-2-16,22-21 0 15,14-15-1-15,0-16-2 16,-5-14 3-16,-13-2 4 0,-15-2-10 16,-25 2 2-16,-32 6 10 15,-37 6-3-15,-33 2 4 16,-30 1-2-16,-31 5-1 0,-25-5 2 15,-22 1 2-15,-24-6-4 16,-26 6 2-16,-24 2-4 16,-24 9-8-16,-18 18-10 0,-15 14 0 15,-7 25 0-15,-12 22-2 16,-10 15-31-16,-13 28-61 0,-5 16-37 16,-15 17-11-16,-5 8-55 15,-12 13-36-15</inkml:trace>
  <inkml:trace contextRef="#ctx0" brushRef="#br0" timeOffset="145814.67">17089 7033 58 0,'-10'-7'117'15,"-2"-5"59"-15,-6 3-57 0,-2-3-37 16,-3 0-30-16,-7-5-15 16,-4 5 0-16,-4-4 8 0,-3 4 9 15,-4 3-20-15,1 2-4 16,0 1-10-16,-5 6-10 16,-5 0-6-16,3 13-3 0,-10 3 2 15,-1 12 0-15,-6 6 0 16,-3 6-2-16,-2 10 0 15,5 7 0-15,-1 2-1 0,4 8 4 16,3-3-4-16,15-3-4 16,6 2 4-16,11-7 3 15,11-4-2-15,12-3 1 0,7-8 3 16,23 0-4-16,22 0 7 16,20-4-3-16,17-6-5 15,20-4 1-15,5-8 3 0,12-3-2 16,3-16-3-16,-4 0-1 15,-4 0 4-15,-5-12 2 0,-3-9-2 16,-13-4-3-16,-12-7 1 16,-12 1 6-16,-13-7 0 15,-10-2-1-15,-15-5-1 16,-15-4 9-16,-7-9 2 0,-18-6-1 16,-10-5 14-16,-13 0 26 15,-13-2 9-15,-8 11-13 16,-4 7-5-16,-7 12-25 0,-10 9-18 15,-6 11-24-15,-7 14-33 16,2 7-79-16,0 7-33 0,5 9-20 16,2 6-77-16</inkml:trace>
  <inkml:trace contextRef="#ctx0" brushRef="#br0" timeOffset="149031.34">29310 9301 746 0,'-29'-25'404'16,"-16"1"-108"-16,-23 8-111 16,-26-1-34-16,-24 9 51 0,-23 8-139 15,-31 0-63 1,-18 18 0-16,-22 5 0 0,-6 10 0 16,-2 15 0-16,2 18 0 15,-5 24 0-15,-2 22 0 0,2 28 0 16,3 26 0-16,17 29 0 15,19 26 0-15,26 27 0 0,33 29 0 16,37 29 0-16,35 6 0 16,36-2 0-16,45-22 0 0,45-27 0 15,52-38 0-15,47-42 0 16,43-56 0-16,37-45 0 16,33-53 0-16,31-44 0 15,28-43 0-15,14-43 0 0,1-39 0 16,-14-50 0-16,-14-51 0 15,-21-47 0-15,-26-40 0 16,-33-28 0-16,-42-16 0 0,-48 8 0 16,-42 26 0-16,-59 40 0 15,-60 43 0-15,-57 45 0 16,-65 39 0-16,-47 37 0 16,-48 39 0-16,-35 44 0 0,-28 37 0 15,-12 36 0-15,-4 34-510 16,2 22-21-16,6 26 42 0</inkml:trace>
  <inkml:trace contextRef="#ctx0" brushRef="#br0" timeOffset="149681.6">30437 10901 250 0,'0'0'379'0,"0"0"13"0,0 0-88 16,0 0-121-16,0 0-92 16,0 0-40-16,0 16 2 15,14 17 21-15,1 15 9 16,7 23-27-16,1 17-17 0,3 14-11 16,2 4-17-16,4-1 1 15,6-4-17-15,-3-7-35 16,1-11-109-16,-3-14-132 0,-4-21-109 15,-9-10-40-15</inkml:trace>
  <inkml:trace contextRef="#ctx0" brushRef="#br0" timeOffset="149955.07">30519 10978 393 0,'-31'-28'415'0,"6"4"-109"0,8 2-159 16,17-1-98-16,13-1-38 16,11-5-6-16,16 1-4 15,7 2-1-15,4 9 2 0,-2 14-4 16,-5 3 2-16,-11 13 43 16,-17 11 27-16,-16 13 0 15,-16 11 6-15,-13 9 5 16,-7 0 9-16,-5 5-32 15,1-6-34-15,4-7-6 16,2-12-13-16,6-5-56 0,8-7-110 16,9-8-100-16,-2-9-67 15,13-8 0-15,0 0 18 16</inkml:trace>
  <inkml:trace contextRef="#ctx0" brushRef="#br0" timeOffset="150344.65">31112 10714 242 0,'29'-25'393'0,"-17"13"-4"16,-12 4-95-16,0 8-134 15,-15 13-79-15,-7 10-21 16,2 10-2-16,5 8-8 0,-1-1-29 16,2 1-11-16,14-5-7 15,0-11 1-15,0-5-29 16,5-7-28-16,4-13-33 15,2 0-30-15,6-16 7 0,-2-13 31 16,-1-9 34-16,-6-9 31 16,-8-6 21-16,0-1 49 15,-18 1 56-15,2 13 38 16,1 7 22-16,2 9-26 16,1 12-49-16,12 3-56 0,0 9-25 15,0 21-17-15,17 8 0 16,35 52 0-1,-16-41-8-15,1-7-126 16,-1-4-131-16,-7-8-64 0,-9-9-9 16,-9-12 64-16,-6 0 24 15,-5-17 50-15,-11-7 79 16</inkml:trace>
  <inkml:trace contextRef="#ctx0" brushRef="#br0" timeOffset="150665.35">31234 10664 14 0,'-8'-49'83'15,"8"1"163"-15,0 2-41 0,0 7-23 16,8 6-51-16,1 13-38 15,3 7-2-15,4 5 6 16,7 8-11-16,6 0-26 16,1 17-32-16,-3-5-14 0,6-5-7 15,-5-7-13-15,1 0-8 16,-1 0-11-16,0-15 3 16,-2-13 13-16,-7-10 7 0,1-6 0 15,1-5 20 1,-8 9 32-16,-2 6 57 0,-2 11 43 15,-4 11 42-15,-5 8 14 16,0 16-139-16,0 32-67 16,0 46 0-16,-14 39 0 0,-6 30 0 15,-5 24 0-15,2 9 0 16,-2-1 0-16,-1-11 0 16,12-14 0-16,3-23 0 15,11-29 0-15,0-24 0 0,0-22 0 16,0-25-441-16,6-20-4 15,5-23 59-15,6-30 44 16</inkml:trace>
  <inkml:trace contextRef="#ctx0" brushRef="#br0" timeOffset="151668.82">32295 10420 254 0,'-21'-32'235'0,"-4"-5"-28"0,-3-3-43 16,-1 4-53-1,1-1-1-15,4 12 36 0,3 8 23 16,4 10-4-16,3 7-34 16,1 15-53-16,1 19-30 15,4 15-26-15,8 10-8 0,0 8-11 16,0-7 5-16,4-3-21 16,8-12-26-16,0-7-36 15,4-19-17-15,4-7-28 0,9-15 5 16,-1-23 36-16,6-14 32 15,-3-14 22-15,-2-6 12 16,-7-9 9-16,-5 0 3 16,-3 7 34-16,-6 9 25 15,-8 14 32-15,4 9 10 0,-4 14 6 16,0 7-35-16,0 18-28 16,0 20-13-16,4 15-22 15,4 9-3-15,5 1-2 0,3-6-23 16,4-11-29-16,1-12-20 15,3-13-33-15,-1-17 4 0,6-19 13 16,1-21 7-16,-7-29 23 16,-7-18 19-16,-3-24 15 15,-2-17 11-15,-3-9 3 0,-5-1 17 16,-3 21 47 0,0 24 49-16,0 25 32 0,0 19-19 15,0 19-38-15,0 10-19 16,0 20-18-16,0 22 6 0,0 31 19 15,0 35 0-15,0 22-2 16,9 14-51-16,4-2-16 16,0-12 0-16,-2-19 0 0,6-17 0 15,-4-19 0-15,-7-14 0 16,-6-12 0-16,0-15 0 0,0-18 0 16,8-15 0-16,1-12 0 15,8-6 0-15,3 3 0 16,4 1 0-16,6 10 0 15,4 15 0-15,4 13 0 0,2 13 0 16,-3 10 0-16,-6 15 0 16,-6 6 0-16,-7 1 0 15,-10 0 0-15,-8-5 0 0,-22-2 0 16,-1-10 0-16,-5-1 0 16,-1-13 0-16,-1-14-80 0,7 0-81 15,-2-12-45-15,-1-8-18 16,12-12-29-16,6-18-18 15,8-12 23-15,5-9 8 0,9-3-123 16</inkml:trace>
  <inkml:trace contextRef="#ctx0" brushRef="#br0" timeOffset="151853.47">32992 9431 341 0,'10'-44'372'0,"-7"6"-28"16,-3 10-104-16,0 8-124 15,5 8-56-15,-2-1-19 0,5 6 39 16,1 7 4-16,2 11 18 15,5 13 24-15,19 18-21 0,0 18-69 16,6 18-36-16,-1 11 0 16,2 1 0-16,-2-5-76 0,-1-4-147 15,-6-15-100-15,-4-13-36 16,-6-13 34-16,3-15 34 16,-7-25 79-16</inkml:trace>
  <inkml:trace contextRef="#ctx0" brushRef="#br0" timeOffset="152151.99">33603 9644 199 0,'15'-67'293'0,"-3"19"-27"16,0 8-27-16,-3 12-88 0,0 6-62 16,-3 6-45-16,8 4-8 15,0 0 1-15,8-6-3 0,7 3-12 16,6-9-8-16,6-5-5 16,-1-4-8-16,-34-3 2 0,-6-4 5 15,0-6-2-15,0 2-7 16,0-2 13-16,0 7 56 15,0 5 76-15,0 15 59 0,0 7-33 16,-6 39-170 0,-45 22 0-16,-3 16 0 0,0 17 0 15,15 11 0-15,14 1 0 16,25-5 0-16,13-8 0 0,10-8 0 16,15-7 0-16,11-8 0 0,3-13 0 15,2-14-265-15,-54-2-101 16,0-8-25-16,0-5 2 0</inkml:trace>
  <inkml:trace contextRef="#ctx0" brushRef="#br0" timeOffset="153399.24">30755 12561 318 0,'-41'0'381'15,"-3"0"112"-15,4 0-104 16,11 0-150-16,20-17-126 16,30-18-43-16,40-27-26 0,41-19-44 15,37-24 0-15,34-22 0 16,33-19 0-16,26-20 0 15,22-15 0-15,13-14 0 0,12-5 0 16,6 0 0-16,3 18 0 16,-8 19 0-16,-16 29-5 0,-21 25-2 15,-62 22 3-15,-181 23-27 0,0 15-39 16,0 12-13-16,0 12-14 16,0 9-19-16,0 12-23 15,0 4-40-15,0 13-51 0,0 6-8 16,0 19-6-16,0 3-13 0</inkml:trace>
  <inkml:trace contextRef="#ctx0" brushRef="#br0" timeOffset="-69758.99">7004 6150 72 0,'0'-9'186'15,"0"1"-24"-15,0 6-49 16,0-3-22-16,0 5-20 15,0 0-8-15,0 0-7 0,0 0-13 16,0 0-7-16,0 0-18 16,0 0-11-16,0 0 2 15,0 21-1 1,0 3 12-16,0 4-5 16,0 1 0-16,0-1-3 15,0-3 3-15,0-4 6 16,0-9 11-16,0-5 4 15,0-7 13-15,0 0 5 0,3 0 2 16,7 0 18-16,1-19-16 16,17-27-13-16,34-39-19 15,34-37-3-15,59-37 0 16,52-16-8-16,38-3-9 16,18-3 0-16,1 10 0 0,-8 5-11 15,-17 11 4-15,-16 20 1 16,-19 17 2-16,-30 17 3 15,-35 23-5-15,-34 17 7 16,-23 16-2-16,-26 13 3 16,-16 12 13-16,-15 3 13 0,-9 9 5 15,-3 0-2-15,-10 8-11 16,2 0-15-16,-5 0 4 16,0 0-7-16,0 0-5 0,0 0-5 15,0 0 6-15,0 0-2 16,0 0-5-16,0 0 6 15,0 0-8 1,0 0 7-16,0 0-9 0,0 0 1 16,0 0-16-1,0 0-62-15,0 0-74 0,0 13-32 16,-16 7-26-16,-13 12-32 16,-16 5-40-16,-12 7-250 15</inkml:trace>
  <inkml:trace contextRef="#ctx0" brushRef="#br0" timeOffset="-68586.8">7072 5931 57 0,'0'-22'74'0,"6"10"19"16,-6 5 32-16,0-2-37 0,0 6-33 16,3-2-17-1,-3 5-17-15,0-4 6 16,0 4-5-16,0 0 7 0,0 0-1 15,0 17 6-15,0 6-1 16,0 15-1-16,-9 15-6 16,-2 11-7-16,-5 11-4 15,-1 2-3-15,-4-2-7 16,5-5 2-16,4-13-11 16,1-7 7-16,11-15-1 0,0-5-4 15,0-10 2-15,0-3 3 16,0-10 2-16,0-7-4 15,6 0 4-15,8-3-2 16,5-10 0-16,10-2-3 16,4-2-2-16,-1 2 1 15,-4-3 2-15,-3 6-1 16,-1 3 2-16,-8 6-4 16,-4-1 0-16,1 4 6 0,-5 0 1 15,-3 0-3-15,-1 0 3 16,-4 0 9-16,0 0 1 15,0 0 3-15,0 0 0 16,0 0 4-16,0-4 5 16,-9-8-9-16,-4-6-7 15,-1-1-10-15,-8-9 1 16,2-10-1-16,-4 3 3 16,-6-7 2-16,4 3-8 0,-4-4 6 15,3 7-3-15,-3 3-1 16,7 5 0-16,2 4 1 15,5 4 0-15,2 4 0 16,3 4 0-16,11-1-3 16,0 5 3-16,0 3-6 0,0 5 2 15,0 0-2 1,0 0-2-16,0 0 4 16,8 13-4-16,1 2-22 15,3 7-59-15,-4 6-31 16,4 1-16-16,-4 0-94 15</inkml:trace>
  <inkml:trace contextRef="#ctx0" brushRef="#br0" timeOffset="-67876.87">10326 3749 79 0,'11'-53'175'16,"2"-5"-47"-16,-2 2-51 15,-3-1-28-15,-8 4-10 16,0 9-6-16,0 2-8 15,0 10 1-15,-11 3-4 0,-4 5 14 16,-2 8 0-16,0 7-17 16,-4 9-8-16,-3 13-1 15,4 11-4-15,1 22 6 16,2 13-1-16,5 20-4 0,12 18 4 16,4 12-5-16,12 14-1 15,12 4-2-15,14-2 4 16,1 1-7-16,6-6 4 15,4-12-5-15,-4-10 3 16,-5-13-2-16,-6-12 1 0,-7-11-3 16,-7-13 2-16,-3-10 5 15,-4-5-6-15,-6-6-27 16,-11-4-30-16,0-7-43 0,0-5-63 16,-25-12-79-16</inkml:trace>
  <inkml:trace contextRef="#ctx0" brushRef="#br0" timeOffset="-67649.26">10216 4546 292 0,'0'-33'221'0,"0"2"-84"16,4-2-60-16,15-8-35 15,19-13-10-15,14-6-1 16,18-9 4-16,15-9-9 0,7 5-15 15,-2 4-1-15,-5 7-9 16,-12 14-5-16,-16 10-10 16,-12 14-53-16,-11 13-38 15,-20 11-53-15,-14 11-94 0</inkml:trace>
  <inkml:trace contextRef="#ctx0" brushRef="#br0" timeOffset="-66394.42">6301 7698 45 0,'-13'0'148'0,"6"0"30"0,-2 0-71 16,9 0-49-16,-8 0-31 15,8 0-10-15,0 0 4 16,0 0-1-16,0 0-4 15,0 0 1-15,0 0 0 16,8-10 6-16,6-1 8 16,10-8 6-16,16-28 4 15,24-18-4-15,38-25 10 16,40-27-17-16,46-31-14 16,52-22-8-16,55-22-4 0,38-19-3 15,21-13-2-15,-1-8-1 16,9 17 2-1,-6 15 0-15,-13 25-5 0,-35 25 4 0,-44 24-1 16,-45 27 5-16,-44 23 3 16,-47 18 4-16,-33 17 27 15,-30 12 14-15,-24 10 43 0,-13 2 8 16,-12 5 3-16,-5 4-14 16,-5 8-39-16,-6-4-16 15,0 4-15-15,0 0-9 16,0 0-1-16,3 0-7 15,2 0-1-15,-1 0-6 0,-4 0 7 16,0 0-6-16,0 0 7 16,0-4-1-16,0 4-2 15,0 0-3-15,0 0 5 16,0 0-10-16,0 0 3 16,0 0 7-16,0 0 1 15,0 0-10 1,0 0 1-16,0 0 9 15,0 0-10-15,0 0 3 16,0 0 0-16,0 0 4 16,0 0-10-16,0 0-30 0,0 0-36 15,0 0-50-15,0 0-33 16,0 0-46-16,0 0-23 0,-9 0-82 16</inkml:trace>
  <inkml:trace contextRef="#ctx0" brushRef="#br0" timeOffset="-65158.4">11564 4330 41 0,'4'-17'119'0,"-4"1"65"16,0 1-61-16,0-1-50 0,0-1-31 15,0-4-22-15,0 1-2 16,-9 0 3-16,9 0 2 15,-8-1-9-15,2 2 2 16,-8-2-8-16,3 5 2 16,2 3-3-16,1 1-1 15,-4 3-8-15,0 9-1 0,-4 0 5 16,-1 14-3-16,-3-3-6 16,0 6 5-16,3-2-4 15,2 2 10-15,-2 3-6 0,4 1 5 16,13 0-8-16,-8 2 5 15,8 10 2-15,0 3-2 16,8 9 0-16,10 12 1 16,-4 9-2-16,8 11-3 15,3 4 6-15,-2 1 1 0,5 4-2 16,1-5-1-16,-1-4 0 16,0 0 2-16,6-8 2 15,-3-3-7-15,-1-4 4 0,-6-10-5 16,1-3 5-16,-5-8 1 15,-5-12-2-15,1-5 1 16,-2-8-3-16,-7-4-14 0,-7-12-30 16,0-9-80-16,-12-10-94 15</inkml:trace>
  <inkml:trace contextRef="#ctx0" brushRef="#br0" timeOffset="-64765.53">11251 4945 84 0,'0'0'160'0,"0"0"0"16,0 0-61-16,0 0-30 0,0 0-31 16,0 0-12-16,0-4 5 15,8-4-7-15,9-4-2 16,12-9-7-16,10-11 0 0,15-14 2 16,11-2-2-16,8-4 0 15,4 2-2-15,-1 4-9 16,-6 7 3-16,-10 6-3 0,-10 4 0 15,-10 10-2-15,-11 2-1 16,-9 4-2-16,-4 5 2 16,-4 1-1-16,-7 2 4 15,-5 5-16-15,0 0-33 16,-13 0-62-16,-7 12-61 0,-12 5-325 16</inkml:trace>
  <inkml:trace contextRef="#ctx0" brushRef="#br0" timeOffset="-63331.91">5801 9073 93 0,'0'-21'260'0,"0"5"-92"16,0 4-53-16,0 5-39 16,0-4 1-16,0 9 11 15,0 2 14-15,0 0 7 16,0-5-16-16,0 5-14 15,0-4-11-15,0 4-8 16,0-4-11-16,0 4-11 16,0 0-8-16,0 0-3 15,0 0-6-15,0 0-7 16,0 0-13-16,0 0-5 16,5 0-6-16,18 13 19 15,23 2-2-15,16 6-7 16,17 3 1-16,19 10 5 15,17 1-9-15,10 7 3 16,8 2 5-16,6 6 0 16,-6 2-8-16,-6-3-1 15,-14 0 7-15,-2-5-9 0,-10 1 6 16,-7-4 4 0,-6-1 0-16,-7-2-2 0,-7-10-4 15,-6 0 0-15,-6-3 7 16,-9-5-6-16,-10-4 1 15,0 1-5-15,-7-7 10 0,-3 5-2 16,-6-7-3 0,-3 3 1-16,0-11-1 0,-7 9 3 15,-1-9-9-15,-4 0 10 0,1 0-8 16,-5 0 7-16,-3 0-3 16,-5 0 1-1,0 0 4-15,0 0-3 16,0 0 2-16,0 0-3 15,0 0 0 1,0 0 2-16,0 0-9 16,0 0 7-16,0 0 2 15,0 0-5-15,0 0-14 16,0 0-14-16,0 0-42 16,0 0-62-16,0-9-41 15,-13 2-20-15,5-5-1 0,-3-3-23 16,2 5-21-16</inkml:trace>
  <inkml:trace contextRef="#ctx0" brushRef="#br0" timeOffset="-62917.57">8608 9805 311 0,'9'-16'201'0,"-9"4"-65"16,0 4-54-16,0 3-39 0,0 5-18 15,0 0-12-15,0 0-5 16,0 0-7-16,8 17 0 16,3 12-1-16,1-1 1 0,4 5 4 15,6-4-7-15,-4-1 5 16,4 1-3-16,-2-5 0 15,0-5-3-15,0 2 6 16,0-4-10-16,-3-1-23 0,0-4-21 16,-6-12-25-16,-3 0-27 15,1 0-50-15,-9 0-17 16</inkml:trace>
  <inkml:trace contextRef="#ctx0" brushRef="#br0" timeOffset="-62769.02">8625 9639 132 0,'-25'-53'194'0,"4"11"-81"0,5 10-46 16,4 9-36-16,4 1-27 15,8 11-15-15,0 6-6 16,0 5-46-16,0 0-78 16,0 0-8-16</inkml:trace>
  <inkml:trace contextRef="#ctx0" brushRef="#br0" timeOffset="-62102.98">8737 9960 145 0,'6'-12'226'0,"1"0"-75"0,-7 0-56 16,3 0-37-16,2 2-24 15,-2 3-12-15,2 3-8 0,-2-1-7 16,6 5-4 0,-4 0-3-16,3 0 0 0,4 0 2 15,0 14 4-15,5-2-2 0,-1 0-1 16,4 0-3-16,-1 0 5 16,3 4-4-16,-3-4-4 15,2-2 4-15,0-10 1 0,-7 8-2 16,0-8 2-16,-3 0-4 15,-2 0 5-15,-1-18-2 16,-8-6-2-16,0-9 1 16,0-8 4-16,0 1 12 0,0 3 1 15,-8 7-1-15,8 7-3 16,-9 3-6-16,9 7-2 16,0 6-2-16,0 7-6 0,0 0 0 15,9 12 4-15,4 4-1 16,2 0-1-16,2-4 5 0,0 1-1 15,-3-13-3-15,-1 0-2 16,0 0 2-16,-2 0 2 16,3-16 2-16,-8-17-14 0,-1-12-5 15,-5-11 9 1,0-10 2-16,-17-3 0 0,-2 4 4 16,-2 4 5-16,5 8 11 15,4 13 7-15,-1 11 0 0,5 8-16 16,0 9-1-16,8 12-9 15,0 18 3 1,8 5 1-16,5 14 3 0,-2 4-2 16,6 6-1-16,-1 7 1 15,5-1 3-15,-1-6-7 0,-4-1 2 16,1-6-27-16,-5-6-55 16,-3-10-29-16,-6-3-21 15,-3-4-46-15,0-10-4 16</inkml:trace>
  <inkml:trace contextRef="#ctx0" brushRef="#br0" timeOffset="-61945.87">8933 9565 77 0,'-14'-7'235'0,"8"2"-73"0,6 1-79 16,0-3-37-16,0-6-19 15,12-4-6-15,12-3-3 16,8-5-3-16,13-7-2 0,3 0-15 15,6-1-9 1,-1 5-31-16,-10 3-52 0,-10 5-96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7:33:39.49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11207 4525 431 0,'-41'-81'282'0,"9"17"-74"15,2 19-77-15,13 11-22 16,-1 11 4-16,5 7-21 16,13 16-49-16,0 23-8 0,5 46 115 15,11 62 120-15,3 72-87 16,3 108-183-16,-3 91 0 15,-6 83 0-15,-5 76 0 0,-5 46 0 16,5 16 0-16,9-4 0 16,4-25 0-16,-2-37 0 15,3-40 0-15,-2-28 0 0,-8-25 0 16,-8-33 0-16,-4-31 0 16,0-44 0-16,-12-42 0 0,-4-36 0 15,-6-33 0-15,-1-34 0 16,-2-35 0-16,-3-32 0 15,-1-25 0-15,1-29 0 0,8-25 0 16,4-20 0-16,4-17 0 16,3-6 0-16,9-8 0 0,0-5 0 15,12-9 0 17,28-13 0-17,42-14 0-15,56-23 0 0,69-19 0 16,73-17 0-16,62-15 0 15,56-4 0-15,51-2 0 16,52 5 0-16,31 5 0 0,24 12 0 16,9 10 0-16,-13 16 0 15,-18 9 0-15,-31 17 0 0,-30 14 0 16,-39 14 0-16,-40 5 0 16,-44 16 0-16,-42 6 0 0,-39-3 0 15,-40 2 0-15,-36-4 0 16,-32-9 0-16,-26-8 0 15,-22-17 0-15,-15-19 0 0,-16-34 0 16,-13-40 0-16,-13-55 0 16,-10-53 0-16,-14-50 0 0,-8-53 0 15,-12-76 0-15,1-61 0 16,-1-47 0-16,4-43 0 0,5-24 0 16,-2 2 0-16,6 12 0 15,-4 17 0-15,-2 25 0 16,1 35 0-16,-6 50 0 0,-14 44 0 15,-14 37 0-15,-11 32 0 16,-15 28 0-16,-8 22 0 16,-5 16 0-16,-7 20 0 15,-2 28 0-15,-6 30 0 0,-6 22 0 16,-2 26 0-16,-11 24 0 16,-4 18 0-16,-25 18 0 15,-31 13 0-15,-42 13 0 0,-60 15 0 16,-51 25 0-16,-45 16 0 15,-50 17 0-15,-58 24 0 16,-38 29 0-16,-38 28 0 0,-43 23 0 16,-17 27 0-16,-3 10 0 15,-1-3 0-15,11-8 0 16,43-16 0-16,51-17 0 16,62-19 0-16,61-23 0 15,63-21 0-15,71-20 0 0,60-9 0 16,54-14 0-16,44-8 0 15,45-4 0-15,47-12 0 0,43 0 0 16,36 0 0-16,14-9 0 16,15 1 0-16,8 4 0 15,-10 4 0-15,-12 0-400 0,-14 0-9 16,-23 0 5-16,-27 12 0 16</inkml:trace>
  <inkml:trace contextRef="#ctx0" brushRef="#br0" timeOffset="618.55">7078 9056 180 0,'-79'25'210'0,"6"-1"-67"16,4-3-4 0,4-5-9-16,5 0-3 0,11-3 33 15,8-5 22-15,14-8 12 16,5 0-33-16,14 0-54 15,8 0-40-15,33-17-14 16,43-15 52-16,63-25-16 0,73-37-89 16,84-29 0-16,74-23 0 15,47-21 0-15,43-3 0 16,23 10 0-16,-8 18 0 0,-36 25 0 16,-58 19 0-16,-64 25 0 15,-62 19 0-15,-64 18 0 16,-48 12 0-16,-41 7 0 15,-35 8 0-15,-25 2 0 16,-26 7 0-16,-36 0 0 16,-10 0 0-16,-5 0 0 15,-3 0 0-15,-2-4 0 16,-4 1-137-16,-8 3-376 0,-5 0-33 16</inkml:trace>
  <inkml:trace contextRef="#ctx0" brushRef="#br0" timeOffset="1031.17">7101 11071 657 0,'-195'98'450'15,"13"-21"-163"-15,27-14-130 16,34-19-88-16,31-17-13 16,33-11 1-16,44-16 0 15,59-23 74-15,71-34-5 0,69-36-126 16,83-34 0 0,81-36 0-16,59-24 0 0,39-20 0 15,35-9 0-15,15 7 0 16,-9 19 0-16,-40 22 0 15,-41 26 0-15,-55 29 0 0,-58 18 0 16,-59 22 0-16,-53 16 0 16,-48 12 0-16,-47 18 0 0,-26 6 0 15,-26 5 0-15,-20 3 0 16,-16 6 0-16,-25-7 0 0,-7 2 0 16,-1 0 0-16,5 1-290 15,13-14-433-15</inkml:trace>
  <inkml:trace contextRef="#ctx0" brushRef="#br0" timeOffset="1614.2">20547 5239 495 0,'-70'15'405'15,"9"-6"-87"-15,13-1-154 0,12 1-84 16,10-9-32-16,14 0-19 16,12 0 24-16,20 0-7 0,42-12 58 15,52-13 65-15,60-17-33 16,50-15-136-16,355-88 0 16,-233 58 0-16,15 1 0 15,9-3 0-15,0 5 0 16,-5 1 0-16,-8 7 0 15,-18 2 0-15,-36 12 0 16,-38 15 0-16,-42 10 0 0,-45 7 0 16,-44 14 0-16,-40 9 0 15,-47 7 0-15,-47 20-575 16,-52 17-35-16</inkml:trace>
  <inkml:trace contextRef="#ctx0" brushRef="#br0" timeOffset="1946.34">19970 7253 1086 0,'-133'69'959'16,"30"-20"-957"-16,46-16-2 0,67-21 0 15,80-20 0-15,90-25 0 16,81-20 0-16,55-20 0 0,54-8 0 15,35-4 0-15,25-1 0 16,2 4 0-16,-13 6 0 16,-14 6 0-16,-15 4 0 0,-15 6 0 15,-30 6 0-15,-31 11 0 16,-25 5 0-16,-36 5 0 16,-38 10 0-16,-36 3 0 15,-38 6 0-15,-34 7 0 0,-31 7 0 16,-27 0 0-16,-25 0 0 15,-24 16 0-15,-30 9-264 0,-33 12-309 16,-43 15 35-16</inkml:trace>
  <inkml:trace contextRef="#ctx0" brushRef="#br0" timeOffset="2313.71">20664 9492 907 0,'-135'73'686'0,"31"-21"-232"0,27-18-454 15,32-10 0-15,45-12 0 16,48-20 0-16,50-16 0 0,47-17 0 16,47-8 0-16,35-8 0 15,38-4 0-15,32 1 0 0,22-2 0 16,15 6 0-16,2 3 0 15,-7 4 0-15,0 3 0 0,0 11 0 16,1-3 0-16,-10 7 0 16,-12 1 0-16,-20 7 0 15,-22 1 0-15,-31 6 0 16,-34 4 0-16,-33 4 0 0,-39 4 0 16,-34 4 0-16,-38 0 0 15,-38 12 0-15,-32 5-70 0,-26 7-308 16,-30 12 1-16,-20 9 47 15,-17 0 22-15,-21 4 25 0</inkml:trace>
  <inkml:trace contextRef="#ctx0" brushRef="#br0" timeOffset="2762.5">20428 11567 1141 0,'-105'22'470'0,"3"-2"-228"15,17 0-160-15,20-3-97 16,25-6 4-16,23 2 9 15,34-13 13-15,26 9 5 16,36-9 8-16,30 0-5 0,34-14 5 16,38-10 22-16,36-12-46 15,38-13 0-15,47-13 0 0,46-3 0 16,42-7 0-16,28-3 0 16,18 7 0-16,8 3 0 0,8-1 0 15,-14 6 0-15,-20-1 0 16,-20 3 0-16,-18 2 0 15,-28 3 0-15,-28 8 0 0,-28 5 0 16,-35 1 0-16,-33 9 0 16,-34 2 0-16,-26 2 0 15,-32 10 0-15,-22 3 0 16,-24 6 0-16,-29 0 0 0,-21 2 0 16,-23-4-279-16,-17-2-430 15</inkml:trace>
  <inkml:trace contextRef="#ctx0" brushRef="#br0" timeOffset="4909.17">5318 7387 146 0,'-12'-28'207'0,"1"3"-78"16,-3 2-32-16,3-3-20 15,-1 7 11-15,0 2 20 16,-1 5 6-16,1 0-3 16,-1-1 17-16,-3 0 1 15,0 5 5-15,-4 0-20 0,1 8-27 16,-19 0-1 0,22 16-75-1,-4 10-3-15,3 17-4 0,0 19 2 16,6 19 6-16,3 18-2 15,8 6 2-15,0 7 1 16,5-3-2-16,6-3 2 16,9 4-6-16,9-6-3 15,4 3 6-15,7-9-6 16,4-5-1-16,5-8-3 16,5-7-5-16,3-9 4 0,7-4 5 15,1-8-2-15,3-3 4 16,11-10 1-16,2-8 0 15,3-7 6-15,3-13-13 16,6-16 9-16,0 0 4 16,4-11-6-16,-4-6 0 15,-3-7-4-15,-14 3 2 16,-11 0 7-16,-11 9 16 16,-19 5 0-16,-5 2-9 0,-10 5-19 15,-9 0 0-15,-1 0 0 16,-6 0 0-16,-4-5 0 15,0 3 0 1,0-4 0-16,0 4 0 0,0-3 0 16,0 1 0-16,0-5 0 15,0 6 0-15,0-6 0 16,-14 6 0-16,3 3-105 16,0 0-249-16,-6 0-33 15,1 8 8-15,-8 8-11 16</inkml:trace>
  <inkml:trace contextRef="#ctx0" brushRef="#br0" timeOffset="5913.55">4190 11202 274 0,'-29'-57'159'16,"4"4"-26"-16,1 5-41 16,0 6-15-16,4 6 23 15,4 8 23-15,3 7 4 16,13 5-17-16,-8 3-19 16,8 1-8-16,-12 7-1 15,12 5 12-15,-8 0-7 16,8 0-40-16,0 0-21 15,0 0-11-15,0 17-9 16,0 4 7-16,11 8 3 16,11 2-10-16,5 2 6 15,3 4 3-15,2 0-10 16,4 3 2-16,5 1-1 16,3-2-2-16,53 44 17 15,-43-46-14-15,-1-9 36 16,3 1-2-1,1-6-5-15,-4-2-5 16,1 0 3-16,-3-5-10 0,-2 0-24 16,-5-4 0-16,-3 0 0 15,0 1 0-15,-1-13 0 16,-2 13 0-16,-5-13 0 16,-2 0 0-16,3 0 0 15,-3-5 0-15,1-3 0 16,1-5 0-16,-1 1 0 15,1-4 0-15,0 1 0 16,4-10 0-16,-1-5 0 0,0 7 0 16,-3 3 0-16,-4-1 0 15,-10 5 0 1,3 4 0-16,-7 0 0 0,-3 2 0 16,1 4 0-16,-1-2 0 15,-4-1 0-15,0 1 0 16,0 3 0-16,5 1 0 15,-5 4 0-15,0 0 0 16,1 0 0-16,-6 0 0 16,0 0 0-16,2 0 0 15,-5-3 0-15,0-1 0 0,0-1 0 16</inkml:trace>
  <inkml:trace contextRef="#ctx0" brushRef="#br0" timeOffset="6001.05">5603 11230 2047 0,'-12'9'-447'16,"-12"-9"-170"-16</inkml:trace>
  <inkml:trace contextRef="#ctx0" brushRef="#br0" timeOffset="6605.94">3589 6439 407 0,'-21'13'276'16,"4"-1"-63"-16,2-12-60 16,6 0-10-16,9 0 9 0,0 0-44 15,9-17-27-15,20-19-43 16,19-26-11-16,8-6-5 15,1-2-10-15,-3 9 28 16,-13 13 13-16,-14 10 12 16,-5 14-24-16,-11 12-31 15,-3 12-10-15,5 29 5 16,3 23 30-16,4 26 66 16,8 19-36-16,1 6-65 15,4-1 0-15,-1-9 0 0,1-11 0 16,-6-14 0-1,-3-11 0-15,-7-17 0 16,-6-11 0-16,3-9 0 16,-10-7 0-16,-4-13-277 0,0-13-226 15,-21-10-24-15</inkml:trace>
  <inkml:trace contextRef="#ctx0" brushRef="#br0" timeOffset="6745.74">3831 6908 121 0,'-27'23'263'15,"6"-7"-102"-15,21-6-62 16,5-10-37-16,23-10 21 0,20-13 15 16,23-15-7-1,13-5-46-15,9-3-24 16,-4 9-44-16,-10 5-144 16,-23 16-130-16</inkml:trace>
  <inkml:trace contextRef="#ctx0" brushRef="#br0" timeOffset="7255.31">2869 10957 244 0,'-11'33'189'0,"2"-9"-44"15,1-7-9-15,8-9 6 16,0-8 24-16,0-4 20 15,8-12-48-15,1-17-66 16,2-12-38-16,7-8-11 16,-2-3-8-16,-1 7-3 15,-2 12-4-15,-2 5-8 16,-2 7 14-16,-1 7-5 16,-3 11 8-16,2 7-5 15,2 0 7-15,2 22-1 16,6 2 0-16,-1 4-3 15,5 5-13-15,-2-2 0 16,-2 7 1-16,4-2 1 16,-2 1-1-16,3 0-9 15,-2-1-2-15,-4-3-93 16,0 0-157-16,0-2-75 16,-4-2-45-16</inkml:trace>
  <inkml:trace contextRef="#ctx0" brushRef="#br0" timeOffset="7423.34">3064 11670 677 0,'-19'33'342'15,"3"-9"-144"-15,16-12-72 16,0-12-9-16,0-12-25 16,19-29-28-16,22-24-32 15,19-17-16-15,19 2-17 16,5 1-115-16,5 15-204 15,10 11-104-15</inkml:trace>
  <inkml:trace contextRef="#ctx0" brushRef="#br0" timeOffset="8270.69">28557 10973 385 0,'14'-11'277'0,"-7"-1"-16"16,1 3-51-16,-2 6 8 16,-3-2 52-16,-3 1 36 15,0 4-186-15,5 0-120 16,3 9 0-16,0 3 0 16,-1 0 0-16,6-5 0 15,-2 6 0-15,7-5 0 16,2-8 0-16,7 0 0 0,11-8 0 15,10-17 0-15,13-15 0 16,7-17 0-16,14-20 0 16,7-12 0-16,6-14 0 15,1-2 0-15,1 3 0 0,-7 5 0 16,-13 11 0-16,-12 16 0 16,-17 17 0-16,-9 16-263 15,-21 13-346-15,-9 16 77 16</inkml:trace>
  <inkml:trace contextRef="#ctx0" brushRef="#br0" timeOffset="8712.62">29134 10432 664 0,'-20'-16'425'16,"4"1"-127"-16,5-2-94 15,11 2-53-15,0 6 51 0,0 9-99 16,11 9-103-16,11 18 0 15,6 30 0-15,4 24 0 16,0 17 0-16,6 14 0 0,5-8 0 16,5-7 0-16,6-7 0 15,2-21 0-15,5-12 0 16,13-22 0-16,12-17 0 0,20-25 0 16,14-27 0-1,24-18 0-15,14-25 0 0,11-17 0 16,15-12 0-16,-3 0 0 15,3 4 0-15,-6 10 0 16,-8 6 0-16,-9 12 0 16,-17 13 0-16,-5 8 0 0,-13 13 0 15,-13 6 0-15,-15 11 0 16,-14 2 0-16,-13 5 0 16,-20 6 0-16,-9 3 0 0,-14 2 0 15,-8 5 0-15,-8 0 0 16,-4 0 0-16,0 0 0 15</inkml:trace>
  <inkml:trace contextRef="#ctx0" brushRef="#br0" timeOffset="8959.35">32363 10114 2047 0,'-11'0'0'0,"2"0"0"16,9 9 0 15,0-1 0-16,-8-8 0 32,-1 0 0-47,0 0 0 16,1 0 0 15,2 0 0-15</inkml:trace>
  <inkml:trace contextRef="#ctx0" brushRef="#br0" timeOffset="9099.9">32303 10139 2047 0</inkml:trace>
  <inkml:trace contextRef="#ctx0" brushRef="#br0" timeOffset="9274.67">32303 10146 2047 0</inkml:trace>
  <inkml:trace contextRef="#ctx0" brushRef="#br0" timeOffset="9489.06">32303 10157 2047 0,'-8'0'0'0,"-4"7"0"16,12 2 0-1,-13-9 0-15,5 12 0 16,-5-5 0-16,5-7 0 15,2 12 0-15,-3-12 0 16,9 9 0-16</inkml:trace>
  <inkml:trace contextRef="#ctx0" brushRef="#br0" timeOffset="9581.25">32218 10213 2047 0</inkml:trace>
  <inkml:trace contextRef="#ctx0" brushRef="#br0" timeOffset="9634.86">32210 10213 2047 0,'-14'0'0'16,"-9"0"-44"-16,-19-5-834 15</inkml:trace>
  <inkml:trace contextRef="#ctx0" brushRef="#br0" timeOffset="10502.3">6163 6150 404 0,'-90'-73'283'0,"6"4"-48"16,11 4-80-16,12 15-36 0,12 15 20 15,9 10-17-15,10 16-41 16,14 18-29-16,16 27-18 16,5 26 5-16,20 19-11 15,15 12-7-15,13-3-5 16,12-9-6-16,11-16 5 16,13-23-3-16,12-31-1 15,11-35-7-15,-4-28 6 16,64-125-9-1,-132 69-5-15,-31-6 2 0,-39 0 3 16,-27 12 1-16,-23 24-8 16,-25 25-5-16,-17 34 3 15,-4 26-28-15,4 34-77 0,4 23-115 16,16 35-120-16,20 23-52 16</inkml:trace>
  <inkml:trace contextRef="#ctx0" brushRef="#br0" timeOffset="11034.21">7048 12536 934 0,'-52'-39'387'15,"-5"1"-150"-15,8 7-106 16,5 9 25-16,6 14 46 16,6 8-202-16,4 20 0 15,12 21 0-15,16 25 0 0,16 19 0 16,20 9 0-16,21-5 0 16,16-6 0-16,12-18 0 15,9-21 0-15,4-25 0 16,4-19 0-16,-2-28 0 15,-7-25 0-15,-23-20 0 0,-24-16 0 16,-32-21 0-16,-28-16 0 16,-32-5 0-16,-27 1 0 0,-17 13 0 15,-10 23 0-15,-10 25 0 16,-1 27 0-16,2 31 0 16,12 22 0-16,-61 58-256 15,105 24-1534 1</inkml:trace>
  <inkml:trace contextRef="#ctx0" brushRef="#br0" timeOffset="11698.19">26630 2914 41 0,'8'17'215'0,"0"-6"-15"15,-8 1-33-15,0 1-31 0,0 4 0 16,0 6 4-16,0 10 24 16,4 8 53-16,4 8-7 15,0 7-38-15,3 10-4 0,6-1-87 16,4 0-81-1,-2-8 0-15,6-8 0 0,4-12 0 16,-1-9 0-16,9-15 0 16,2-13 0-16,15-30 0 0,11-31 0 15,14-28 0-15,3-29 0 16,17-24 0-16,0-17 0 16,-3-8 0-16,-3 8 0 15,-15 12 0-15,-9 14 0 0,-12 19 0 16,-12 12 0-16,-17 16 0 15,-21 17-483-15,-7 24-59 16,-24 21 75-16</inkml:trace>
  <inkml:trace contextRef="#ctx0" brushRef="#br0" timeOffset="12101.24">27280 2357 460 0,'0'0'396'16,"0"0"-70"-16,0 0-149 0,0 0-82 15,0 0-37-15,11 11 37 16,11 18 133-16,5 10-16 16,6 23-212-16,7 12 0 15,8 15 0-15,2 5 0 0,2 1 0 16,-4-14 0 0,2-8 0-16,-5-16 0 0,-10-12 0 15,2-16 0-15,1-17 0 16,14-21 0-16,30-27 0 15,35-43 0-15,42-37 0 16,26-40 0-16,20-23 0 0,5-13 0 16,-6 4 0-16,-14 14 0 15,-19 20 0-15,-24 28 0 16,-34 24 0-16,-28 29 0 16,-24 20 0-16,-17 16 0 15,-16 12 0-15,-6 9 0 16,-10 4 0-16,-4 3 0 15,-1 6 0-15,-7-1 0 16</inkml:trace>
  <inkml:trace contextRef="#ctx0" brushRef="#br0" timeOffset="12384.49">29918 1411 2047 0,'-7'9'0'32,"7"-2"0"-17,-8 3 0 32,0-10 0-47,8 7 0 16,-8-7 0-1,-1 0 0 1,9 9 0 0</inkml:trace>
  <inkml:trace contextRef="#ctx0" brushRef="#br0" timeOffset="12452.31">29878 1461 2047 0,'-9'12'0'0,"-2"4"-309"0,-17 8-346 16</inkml:trace>
  <inkml:trace contextRef="#ctx0" brushRef="#br0" timeOffset="13344.78">8376 5031 248 0,'-25'-30'206'15,"-2"3"-58"-15,-6-2-16 16,5 5 5-16,-1 8 30 16,1 4 16-16,-2-2-7 0,-2 7-33 15,1 7-53-15,-11 11-29 16,3 11-22-16,1 14-23 0,10 13 7 15,12 11-10-15,16 15-5 16,16 11 5-16,24-1-2 16,25-5-10-16,22-5 9 15,18-19-7-15,8-24 7 16,0-23-4-16,2-25 0 0,-15-20 0 16,-13-18-1-16,-22-12-1 15,-24-11-9-15,-29 2 0 0,-24-5 3 16,-29 7-7-16,-21 9-2 15,-11 10 4-15,-17 13-34 32,-275 34-772-32,284 52 443 15</inkml:trace>
  <inkml:trace contextRef="#ctx0" brushRef="#br0" timeOffset="13927.68">9428 11076 264 0,'-20'-50'346'0,"3"10"-19"16,0 8-19 0,3 7-82-16,0 5-66 0,6 7-31 15,1 5-19-15,7 8-30 16,0 13-3-16,0 24-57 0,7 27-20 16,15 30 0-16,0 21 0 15,4 13 0-15,2 15 0 16,5 0 0-16,-6-4 0 0,3-10 0 15,-3-15 0-15,-2-17 0 16,0-17 0-16,-9-20 0 0,-4-19 0 16,-3-13 0-16,-1-7 0 15,-8-8 0-15,0-24 0 32,-17 0 0-32,1-10 0 0,-5 2 0 15,5-2 0-15,-1 1-67 16,-1-6-464-16,1 7 9 0,0-4 63 15</inkml:trace>
  <inkml:trace contextRef="#ctx0" brushRef="#br0" timeOffset="14643.3">26723 6139 469 0,'25'-25'540'0,"-6"4"52"16,-6 5-210-16,0 3-318 0,-1 13-64 16,2 9 0-16,8 8 0 15,2 7 0-15,3 3 0 16,11 7 0-16,3-6 0 0,-1-3 0 16,-4-1 0-16,-1-8 0 15,-10-3 0-15,1-13 0 16,-1 0 0-16,-5 0 0 0,4-17 0 15,9-12 0-15,3-11 0 16,9-22 0-16,4-19 0 16,8-21 0-16,4-11 0 0,-1-9 0 15,2 0 0-15,-6 8 0 16,-7 11 0-16,-13 19-496 16,-11 10-49-16,-22 18 68 0</inkml:trace>
  <inkml:trace contextRef="#ctx0" brushRef="#br0" timeOffset="15047.03">27340 5328 333 0,'-21'12'327'0,"10"-3"-68"15,11-9-104-15,0 0-74 0,0 0-27 16,0 12 59-16,5 1 118 16,4 7 133-16,13 16-234 15,4 13-130-15,0 11 0 0,4 13 0 16,-3 2 0-16,3-11 0 15,-7-3 0-15,2-11 0 0,-1-15 0 16,6-10 0-16,4-12 0 16,15-22 0-16,21-24 0 15,23-23 0-15,23-17 0 0,8-13 0 16,14-12 0-16,12 0 0 16,9 0 0-16,4 6 0 15,-6 6 0-15,-11 8 0 16,-10 13 0-16,-14 11 0 15,-18 10 0-15,-14 3 0 16,-14 13 0-16,-19 4 0 0,-11 7 0 16,-15 5 0-16,-5 5 0 15,-10-3 0-15,-5 6 0 16,-5 4 0-16,-3 0 0 16</inkml:trace>
  <inkml:trace contextRef="#ctx0" brushRef="#br0" timeOffset="15266.25">29708 4831 2047 0,'0'7'0'31,"-9"-7"0"-31</inkml:trace>
  <inkml:trace contextRef="#ctx0" brushRef="#br0" timeOffset="15378.28">29691 4838 2047 0,'-11'13'0'0,"-10"8"-351"0,-15 7-234 16,-23 17 52-16</inkml:trace>
  <inkml:trace contextRef="#ctx0" brushRef="#br0" timeOffset="20167.31">12461 6789 505 0,'-15'-89'255'15,"-2"-5"-50"1,-4 4 21-16,-2 8 22 0,-2 14 88 15,4 20-64-15,5 11-272 16,-1 17 0-16,2 31 0 16,-2 38 0-16,1 36 0 0,-1 38 0 15,9 27 0-15,8 26 0 16,8 14 0-16,42 189 0 16,-13-220 0-16,3-26 0 15,-4-30-450-15,-8-34-49 16,-10-41 7-16</inkml:trace>
  <inkml:trace contextRef="#ctx0" brushRef="#br0" timeOffset="20401.96">12217 6765 516 0,'0'-131'253'16,"10"13"-87"-16,21 17-81 16,25 16-13-16,26 23 14 15,8 29-6-15,3 42-17 0,-3 44-16 16,-15 40-21-16,-13 33-3 15,-20 37-6-15,-27 32-9 16,-15 21-3-16,-20 5 1 0,-8-10-8 16,-9-19 7-16,-3-25 3 15,-5-30 11-15,0-22-8 0,0-25-5 16,5-26-8-16,3-14 6 16,5-22-17-16,8-28-96 15,8-16-160 1</inkml:trace>
  <inkml:trace contextRef="#ctx0" brushRef="#br0" timeOffset="21665.14">13297 6874 262 0,'-11'-8'298'0,"-2"-3"-101"16,1 2-65-16,1 6-55 0,11 3-36 15,0 0-17-15,0 0 3 16,0 12 26-16,14-1 5 0,16-3 15 16,5-8-23-16,11 0-10 15,4-3-21-15,-2-10-6 16,1-11-4-16,3-5-9 15,-8-7 3-15,-6-5-3 16,-9 4 0-16,-18-3 4 0,-11 4-1 16,0-2 27-16,-11 9-5 15,-2 1-8-15,-3 4-8 16,-1 0-4-16,-4 4-4 0,6 2 5 16,3 6 3-16,-2 1-1 15,3-2-8-15,11 5 1 16,-8 1 2-16,8 2-3 0,0 2 2 15,-8-2-2-15,-4 5 2 16,0 0-2 0,12 0 4-16,-14 0-1 15,14 0 0-15,-11 0-2 16,3 0-2-16,-1 0 3 16,9 8-2-16,-8-8 4 15,2 9-2-15,6-9 1 16,0 0-6-16,0 0 6 0,0 0-4 15,0 0 10-15,0 0-4 16,0 0 5-16,0 0 1 16,0 0 1-16,0 0-3 0,0 0-4 15,0 0-4-15,0 0 2 16,0 0 2-16,0 0-10 16,0 0 6-16,0 0 0 0,0 0-6 15,0 0 6-15,0 0-3 16,0 0 4-16,0 0-7 15,0 0 4-15,0 0 4 16,0 0-8-16,0 0 4 0,0 0 2 16,0 0-3-16,0 0 1 15,0 0 3-15,0 0 0 16,0 0-1-16,0 0 3 0,0 0 4 16,0 0 5-16,0 0 1 15,0 0 8-15,0 0 0 16,0 0-6-16,0 0-2 15,0 0-13-15,0 0 3 0,0 0-2 16,0 0-5-16,0 0-15 16,0 0-30-1,0 0-21-15,0 0 1 16,0 0 20-16,6 0 16 0,-1 0 1 16,-2 0 16-16,1 7 3 15,-4-7 5-15,0 0 3 16,0 0 5-16,0 0 7 0,0 0 2 15,0 0 5-15,0 0-5 16,-7 0 13-16,7 0 11 16,-11 0 3-16,2 0 6 0,9 0-10 15,-9 0-3 1,9 0 3-16,-8 0-13 0,8 0-4 16,0 0-5-16,0 0-9 0,0 0-4 15,0 0 12 1,0 0-5-16,0 0-3 0,-8 0 0 15,8 0 2-15,-8 0-3 16,8 0-3-16,-9 17 6 16,1 16 9-16,-3 19 64 0,2 29 55 15,1 26 0-15,8 18-132 16,0 9 0-16,0 1 0 0,17-9 0 16,8-12 0-1,20-24 0-15,15-26 0 0,20-26 0 16,23-26 0-16,6-24 0 15,8-16 0-15,-1-17 0 16,-9-9 0-16,-7-3 0 0,-19 4 0 16,-18 5 0-16,-13 3 0 15,-18 5 0-15,-12 7 0 0,-12 9 0 16,-8 3 0-16,0 8 0 16,0 5 0-16,-11 8 0 15,-11 0-156-15,-2 8-291 0,-4 5 6 16,-4 3-9-16</inkml:trace>
  <inkml:trace contextRef="#ctx0" brushRef="#br0" timeOffset="22414.38">14573 5657 451 0,'-20'-39'275'0,"-1"5"-72"0,5 10-69 16,5 12-51-1,-3 12-31-15,3 24 1 0,11 38 61 16,0 40 55-16,0 31 14 15,8 21-36-15,9 13-36 16,6-4-39-16,7-8-72 0,1-17 0 16,6-19 0-16,0-22 0 15,-2-16 0-15,-2-19 0 16,-8-18-182-16,-5-15-80 0,-8-17-60 16,-12-19-11-16,0-31 57 15,-20-26 25-15,-9-39 79 0,-4-31 73 16,1-28 59-1,-1-17 110-15,6-8 143 0,-6 4-59 16,1 12-15-16,2 24-22 16,7 28 40-16,4 26 30 0,1 24-21 15,7 19-71-15,11 22-51 16,8 25-4-16,19 34 42 16,14 47 20-16,11 36 5 0,10 29-30 15,6 7-23-15,2-3-19 16,1-16-14-16,-3-17-3 15,-8-26-9-15,-3-19-3 0,-8-19-1 16,-4-27 3-16,-10-23-5 16,-1-31-2-16,-11-35-1 15,-2-37 1-15,-4-26 2 16,-10-25 0-16,-7-4-3 16,0 11 6-16,0 20 8 0,0 30-14 15,0 24 0-15,0 23 0 16,0 22 0-16,0 20 0 0,14 28 0 15,8 37 0-15,11 33 0 16,11 29 0-16,12 11 0 16,-1 7 0-16,5 6 0 0,5-9 0 15,-5-8 0-15,2-8 0 16,-5-9 0-16,-4-14 0 16,-8-14 0-16,-8-12 0 15,-5-16-223-15,-8-11-317 0,-7-23 11 16</inkml:trace>
  <inkml:trace contextRef="#ctx0" brushRef="#br0" timeOffset="22763.35">15953 5890 473 0,'-27'-97'294'16,"-40"-62"112"-16,44 105-181 15,3 13-10-15,4 13-68 0,7 13-74 16,9 15-30-1,12 41 55-15,18 28-25 0,13 28-73 16,19 17 0-16,9 12 0 16,11 0 0-16,3-8 0 15,2-14 0-15,-3-12 0 0,-6-23 0 16,-13-18 0-16,-9-17 0 16,-11-18 0-16,-9-23 0 15,-7-36 0-15,-9-26 0 0,-12-32 0 16,-8-29 0-16,-11-21 0 15,-9-8 0-15,-6 9 0 16,-1 15 0-16,-1 23 0 16,2 17 0-16,6 22 0 0,6 16 0 15,0 17 0-15,14 10 0 16,-8 14 0-16,8 9-218 0,0 7-188 16,8 12 7-16,0 4-28 15</inkml:trace>
  <inkml:trace contextRef="#ctx0" brushRef="#br0" timeOffset="23046.89">16961 5166 359 0,'-13'-38'357'15,"-2"3"-71"-15,2 1-68 16,0 10-60-16,13 3-37 15,0 8-27-15,0 11-15 0,13 2 59 16,20 23 56-16,20 22-151 16,20 16-43-16,8 24 0 15,9 18 0-15,6 11 0 0,3 4 0 16,-3-4 0-16,-3-4 0 16,-11-9 0-16,-17-10 0 15,-13-15 0-15,-14-11-5 16,-20-11-456-16,-18-23-40 0,-14-31-5 15</inkml:trace>
  <inkml:trace contextRef="#ctx0" brushRef="#br0" timeOffset="23212.59">17521 4879 676 0,'-45'-92'482'31,"25"99"-349"-31,-9 50 74 0,-4 49 117 16,-7 58-99-16,1 43-225 0,-4 30 0 15,12 6 0-15,11 1 0 16,11-12 0-16,9-15-275 16,0-18-356-16</inkml:trace>
  <inkml:trace contextRef="#ctx0" brushRef="#br0" timeOffset="23812.63">12791 9435 470 0,'-33'0'295'16,"1"0"-62"-16,7 0-72 16,5 0-35-16,8-4-19 0,12-4-35 15,0 0 1-15,7-8-17 16,21-13-6-16,34-20 24 16,39-16 13-16,41-20 5 0,56-25-14 15,68-29-5-15,59-28-73 16,39-28 0-16,47-28 0 15,40-15 0-15,28 7 0 0,-5 11 0 16,-10 16 0-16,-25 26 0 16,-33 23 0-16,-40 16 0 15,-42 22 0-15,-52 14 0 16,-49 23 0-16,-48 14 0 0,-45 21 0 16,-37 9 0-16,-33 7 0 15,-22 8 0-15,-27 10 0 16,-22 11 0-16,-30 11 0 0,-27 15 0 15,-36 10-74-15,-29 16-523 16,-32 14 61-16</inkml:trace>
  <inkml:trace contextRef="#ctx0" brushRef="#br0" timeOffset="24326.43">13626 9473 468 0,'-187'121'371'0,"17"-15"-152"16,29-17-112-16,31-15-53 15,33-25-25-15,41-25-4 0,44-24 13 16,46-41 19-16,45-40 15 16,59-33 14-16,70-28 5 15,65-27 20-15,51-21 17 16,34-22 7-16,41-15-79 15,27-13-56-15,8-9 0 0,-8 9 0 16,-13 15 0-16,-11 23 0 16,-20 22 0-16,-37 29 0 0,-43 21 0 15,-46 26 0-15,-48 12 0 16,-47 23 0-16,-43 18 0 16,-36 10 0-16,-29 13 0 0,-24 6 0 15,-12 10 0-15,-14 3 0 16,-10 6 0-16,-5 3 0 0,-5 0 0 62,3 0 0-30,-2-4 0-32,-1-1 0 15,-3 2 0-15,0-1 0 0</inkml:trace>
  <inkml:trace contextRef="#ctx0" brushRef="#br0" timeOffset="24374.26">19320 6703 2047 0,'-7'12'0'0,"-7"5"-126"16,3 3-347-16,-6 0-17 16,2 5 26-16</inkml:trace>
  <inkml:trace contextRef="#ctx0" brushRef="#br0" timeOffset="27373.18">14646 16477 430 0,'-54'-28'327'0,"7"-5"-51"16,7 4-8-16,2 10 17 15,10 3 33-15,7 8-175 0,9 8-143 16,12 31 0-16,9 31 0 15,10 28 0-15,18 19 0 0,8 13 0 16,9 9 0-16,-2-6 0 16,5-2 0-16,-5-13 0 15,-4-13 0-15,-2-16-336 16,-7-19-204-16,-9-26 51 16</inkml:trace>
  <inkml:trace contextRef="#ctx0" brushRef="#br0" timeOffset="27657.36">14463 16534 510 0,'-45'-73'327'16,"10"13"-106"-16,13 11-104 15,22 12-49-15,25 9 35 16,28 11 30-16,27 17-16 0,27 32-48 16,11 30-27-16,-1 23-22 15,-7 24-5-15,-19 14-7 0,-23 11 4 16,-21 0-6-16,-21 0 6 15,-26-4 14-15,-12-6 6 16,-13-15 2-16,-3-16 0 16,-1-15-6-16,1-21-14 0,3-12 0 15,5-16-5-15,8-10-10 16,-1-19-26-16,13 0-62 16,-8-12-119-16,8-12-90 0,0-14-45 15,0-5 9-15,0-6 7 16</inkml:trace>
  <inkml:trace contextRef="#ctx0" brushRef="#br0" timeOffset="28221.19">15449 17040 558 0,'0'-9'304'0,"0"5"-126"0,0 4-85 16,0 0-45-16,0 0-5 15,8 0 1-15,9 0-1 16,7 0-15-16,9 0-8 16,7-9-12-16,6-2 1 0,-2-13-6 15,2-5 0-15,-7-9-5 16,-5-1 4-16,-6-11-1 15,-9-7 2-15,-6 1-3 0,-13-6 2 16,-16 6 0-16,-8 3 5 16,-4 8 29-16,-10 12 16 0,2 21 15 15,-4 12-1-15,-1 29 26 16,3 28 49-16,6 24 29 16,13 15-144-16,10 12-26 0,9 1 0 15,20-7 0-15,17-8 0 16,12-14 0-16,12-14 0 15,12-18 0-15,4-15 0 16,4-12 0-16,-3-21 0 16,-2-4 0-16,-2-13 0 0,-9-2 0 15,-9-7 0-15,-11 6 0 16,-12 4 0-16,-9-5 0 0,-4 2 0 16,-7 2 0-16,-6 1 0 15,-3-1 0-15,-4 5 0 16,0 0 0-16,0 5 0 0,-8-2 0 15,0 1 0-15,-3 0-57 16,-3 4-327-16,0-5-33 0,-4 5 18 16,-2-4 25-16</inkml:trace>
  <inkml:trace contextRef="#ctx0" brushRef="#br0" timeOffset="28970.65">17680 15904 539 0,'-49'-26'283'0,"-8"7"-102"15,1 10-64-15,-3 9 21 0,3 21 69 16,-1 20 51-16,1 20-18 16,7 16-156-16,12 17-84 15,21 11 0-15,16 2 0 0,16-5 0 16,13-14 0-16,15-10 0 15,13-21 0-15,12-24 0 0,17-20 0 16,7-26 0-16,8-24 0 16,9-20 0-16,0-20 0 15,-9-17 0-15,-11-11-56 16,-17-6-52-16,-21 6 59 0,-20 8 23 16,-18 11 23-16,-23 19 50 15,-20 28 19-15,-12 22 16 16,-8 29-35-16,-2 25-47 0,-2 25 0 15,8 10 0-15,11 10 0 16,20-5 0-16,14-8 0 0,14-12 0 16,20-17 0-16,14-11 0 15,10-20 0-15,7-13 0 16,3-21 0-16,-3-12 0 16,-11-12 0-16,-14-2 0 0,-17-7 0 15,-23 1 0-15,-14 3 0 16,-23 11 0-16,-16 10 0 15,-15 12 0-15,-6 13 0 0,1 8-40 16,5 8-233-16,9 3-77 16,18-1-29-16,14-10 4 0,20-10 68 15</inkml:trace>
  <inkml:trace contextRef="#ctx0" brushRef="#br0" timeOffset="29486.37">18443 14926 753 0,'13'-77'467'0,"-6"16"-128"16,-4 16-151-16,-3 17-54 16,8 20 32-16,6 23-166 15,11 27 0-15,15 22 0 0,14 22 0 16,6 7 0-16,9 5 0 16,3-4 0-16,-3 1 0 0,1-6 0 15,-6-12 0-15,-7-15 0 16,-7-19 0-16,-11-10 0 0,-10-4 0 15,-12-13 0-15,-28-16 0 16,-24-7 0 0,-12-10 0-16,-15 1 0 15,-3 4 0-15,3 12 0 0,6 0 0 16,13 24 0-16,14 12 0 16,12 4 0-16,17-3 0 15,20 0 0-15,17-9 0 0,12-12 0 16,16-16 0-16,7-16 0 15,6-19 0-15,8-23 0 0,-6-11 0 16,-4-9 0-16,-2-10 0 16,-12-7 0-16,-18 1 0 15,-19 5 0-15,-18 3 0 16,-18 17 0-16,-15 15 0 0,-5 26 0 16,-14 25 0-16,-4 18 0 15,5 27 0-15,6 11 0 16,14 8 0-16,15-1 0 0,9 2 0 15,22-5 0-15,10-12 0 16,12-8 0-16,10-8 0 0,3-17 0 16,0-12 0-16,-1-5 0 15,-3-12-406-15,-7-11-134 16,-7-5 33-16</inkml:trace>
  <inkml:trace contextRef="#ctx0" brushRef="#br0" timeOffset="29935.22">19808 14565 561 0,'-53'-26'546'0,"4"11"-81"15,8 6-106-15,9 9-243 16,7 9-116-16,13 16 0 0,12 19 0 16,17 13 0-16,19 8 0 15,13 4 0-15,8-4 0 16,8-5 0-16,-1-2 0 0,-2-9 0 15,-10-8 0-15,-7-13 0 16,-17-4 0-16,-11-7 0 16,-14-17 0-16,-15-12 0 0,-10-21 0 15,-12-16 0-15,-6-24 0 16,-2-21 0-16,3-12 0 16,5-3 0-16,14 3 0 0,12 16 0 15,8 16 0-15,19 22 0 16,14 18 0-16,8 22 0 15,9 24 0-15,-2 18 0 0,0 7 0 16,-2 8 0-16,-15-5 0 16,-6-4 0-16,-8-3 0 0,-8-4 0 15,-9-8 0-15,0-6 0 16,-17-2 0-16,-1-13 0 16,2 0 0-16,-1-5 0 15,3-7 0-15,-7-4 0 16,-1-7 0-16,3-3 0 0,-5-3-556 15,-6 1-63-15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7:34:49.005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9513 4392 93 0,'-17'-17'219'16,"3"5"-62"-16,-4-4-32 15,1-1-10-15,1 5-13 0,5 0 25 16,-1-4 16-16,0 4 13 16,12 0 8-16,-8 0-16 15,-1-1-19-15,9 4 2 16,-11 2 5-16,11 3-38 16,-14 4-94-16,-9 0-4 15,6 20 0-15,-2 17 0 16,-6 15 0-16,1 14 0 15,-14 101 0-15,38-77 0 16,5-2 0-16,11-7 0 16,12-7 0-16,18-13 0 15,5-17 0-15,20-14 0 16,5-30 0-16,9-12 0 16,8-26 0-16,-6-22 0 0,-15-23 0 15,-16-9 0-15,-22-5 0 16,-26-1 0-16,-24 3 0 15,-24 14 0-15,-17 7 0 16,-14 17 0-16,-2 17 0 0,1 16 0 16,8 12 0-16,3 12 0 15,7 12-52-15,14 12-360 16,6 13 23-16,11 12 41 0,6 4-25 16</inkml:trace>
  <inkml:trace contextRef="#ctx0" brushRef="#br1" timeOffset="-188064.83">16727 4782 563 0,'-14'-110'236'15,"2"17"13"-15,-5 20-2 0,6 20-26 16,-3 16-51-16,0 29-65 16,-15 37 40-16,-11 47-34 15,-21 55-111-15,-21 68 0 0,-20 83 0 16,-11 51 0-16,-9 26 0 16,8-5 0-16,13-34 0 15,20-42 0-15,15-50 0 16,22-54 0-16,12-51 0 0,12-49 0 15,7-74-565-15,13-54-111 16</inkml:trace>
  <inkml:trace contextRef="#ctx0" brushRef="#br1" timeOffset="-187833.97">16031 4335 776 0,'32'-98'218'0,"1"49"-107"16,3 49 8-16,8 44 117 15,13 48 90-15,16 33-65 0,17 29-261 16,12 22 0-16,11 23 0 16,11 13 0-16,-3-1 0 15,-1-11 0-15,-1-17 0 0,-13-20 0 16,-17-25 0 0,-16-24 0-16,-17-24 0 0,-16-21 0 15,-10-16-103-15,-14-17-346 16,-16-23-81-16,-32-13 50 0</inkml:trace>
  <inkml:trace contextRef="#ctx0" brushRef="#br1" timeOffset="-187650.59">16156 6297 512 0,'-125'0'475'16,"20"-6"-114"-16,23-4-153 15,24-3-98-15,26-3-54 0,32-13 5 16,49-23 35-16,57-26 14 15,56-24-52-15,38-8-58 16,19 1 0-16,-8 6 0 0,-16 18-131 16,-28 20-187-16,-26 14-136 15,-27 13-73-15</inkml:trace>
  <inkml:trace contextRef="#ctx0" brushRef="#br1" timeOffset="-187467.36">18073 5397 1076 0,'0'-21'507'0,"13"-6"-260"15,27-19-136-15,42-14-61 16,31-14-3-16,26-8-38 16,11 2-9-16,0 2 0 0,-4 9-74 15,-15 12-209-15,-27 11-167 16,-31 11-82-16</inkml:trace>
  <inkml:trace contextRef="#ctx0" brushRef="#br1" timeOffset="-187267.75">18539 4324 1069 0,'-48'-34'496'0,"13"13"-246"15,5 14-139-15,13 19-47 16,17 27-19-16,0 44-33 15,17 31-12-15,17 29 0 0,10 23 0 16,8 22 0-16,13 6 0 0,12 2 0 16,9-17 0-1,-1-29-455-15,5-31-69 0,-6-38 0 16</inkml:trace>
  <inkml:trace contextRef="#ctx0" brushRef="#br1" timeOffset="-186735.27">19738 3838 1000 0,'4'-85'601'0,"1"32"-326"15,7 53-150-15,7 44-79 16,5 41-46-16,11 39 0 16,4 22 0-16,9 17 0 15,6-5 0-15,-1-10 0 16,-5-32 0-16,-10-21 0 0,-10-31 0 15,-12-19 0-15,-13-28 0 16,-14-34 0-16,-22-35 0 16,-21-43 0-16,-14-43 0 0,-9-45-50 15,4-40-4-15,8-10 19 16,16 18 34-16,18 27 39 16,9 38 8-16,44-54-15 15,22 144-38-15,37 31 22 16,21 29-9-1,11 36 5-15,-3 38-11 0,-13 34 0 16,-20 23 0-16,-28 8 0 16,-24-4 0-16,-21-15 0 15,-22 57 0-15,2-121 0 16,4-19 0-16,1-17 0 16,11-12 0-16,0-16 0 15,0-12 0-15,11-17 0 16,26-7 0-16,19-1 0 0,18 9 0 15,8 24 0-15,3 24 0 16,-12 28 0-16,-12 25 0 16,-28 20 0-16,-50 138 0 15,-31-95 0-15,-104 108 0 16,69-131 0 0,0-11 0-16,11-17-202 0,7-16-210 15,13-19-85 1</inkml:trace>
  <inkml:trace contextRef="#ctx0" brushRef="#br1" timeOffset="-186502.89">21258 3931 1065 0,'23'-31'389'0,"2"-2"-200"0,15-8-98 16,13-13-34-16,21-2 27 15,20-9-15-15,18-4-26 16,19 0-23-16,13 3-13 16,8 5-39-16,-15 11-90 15,-22 11-98-15,-30 6-91 0,-28 4-114 16,-34 1 6-16</inkml:trace>
  <inkml:trace contextRef="#ctx0" brushRef="#br1" timeOffset="-186298.84">21663 2836 505 0,'-28'-36'431'15,"2"8"-149"-15,12 7-144 0,2 6-49 16,12 1 31-16,0 2 58 16,0 5-8-16,0 2-36 15,0-2-134-15,0 2 0 16,0 1 0-16</inkml:trace>
  <inkml:trace contextRef="#ctx0" brushRef="#br1" timeOffset="-185836.98">21583 2691 2047 0,'15'24'0'16,"22"16"0"-16,36 16 0 15,32 19 0-15,30 11 0 16,15 6 0-16,3 15 0 16,-1-2 0-16,-11 1 0 0,-19-9 0 15,-20-7 0-15,-29-16-460 16,-28-14-70-16,-30-14 31 15</inkml:trace>
  <inkml:trace contextRef="#ctx0" brushRef="#br1" timeOffset="-185621.15">22346 2397 608 0,'-22'-65'517'0,"6"28"-249"0,1 37-135 16,-14 57-29-16,-15 52 119 15,-21 64-29-15,-12 58-194 16,-4 54 0-16,-1 21 0 16,17-2 0-16,13-21 0 0,18-41 0 15,18-38 0-15,16-40 0 16,16-43-169-16,10-31-390 16,13-42-26-16</inkml:trace>
  <inkml:trace contextRef="#ctx0" brushRef="#br1" timeOffset="-185234.9">23627 2247 965 0,'25'-21'374'0,"-7"4"-195"15,-7 10-84-15,-2 1-53 16,-6 6-16-16,2-4-10 15,-2 4-5-15,2-2 0 0,-2-7 8 16,2-4-2-16,3-6-12 16,0-23-8-16,0-19-24 15,0-16-6-15,-2-4 16 16,-6 3 31-16,0 14 50 16,-22 19-29-16,-18 33-26 15,-23 36-2-15,-16 45 30 0,-19 50 69 16,-5 39-11-16,7 18-95 15,12 2 0-15,25-7 0 16,36-16 0 0,31-21 0-16,31-23 0 0,32-22 0 15,18-20 0-15,20-27 0 16,18-19 0-16,-3-23 0 0,-5-3 0 16,-13-15-594-16,-22-9-51 15</inkml:trace>
  <inkml:trace contextRef="#ctx0" brushRef="#br1" timeOffset="-184372.89">20327 2116 636 0,'-77'-57'472'0,"17"8"-196"16,18 12-151-16,25 17-69 16,39 20-34-16,51 37 4 15,60 37 19-15,50 47 43 16,21 51 11-16,-6 64-37 15,-27 78-31-15,-37 55-18 16,-49 27-22-16,-43-2-44 0,-42-7-5 16,-30-21 4-16,-21-36-2 15,-25-37-38-15,-16-37-67 0,-25-32-73 16,-27-32-43-16,-20-30-30 16</inkml:trace>
  <inkml:trace contextRef="#ctx0" brushRef="#br1" timeOffset="-184007.02">15686 3028 337 0,'-107'-12'125'15,"-23"36"-56"-15,-28 58-32 16,-32 72 11-16,-25 71 28 16,-13 55 60-16,4 58 79 15,26 73 46-15,43 58-31 16,50 23-46-16,65 4-48 0,77-19-64 15,71-46-16-15,73-58-28 16,45-67-22-16,33-74-2 0,34-59-7 16,28-60-109-16,16-49-82 15,4-52-122-15,-4-47-87 16,-20-43-59-16</inkml:trace>
  <inkml:trace contextRef="#ctx0" brushRef="#br1" timeOffset="-182857.99">15926 9614 541 0,'-132'69'265'16,"-1"-4"-78"-16,-5 1-92 16,7-9-34-16,22-14 28 15,25-9 70-15,31-18-18 0,45-23-37 16,61-31 3-16,80-35-24 16,108-32-15-16,103-30-20 15,91-27-13-15,95-26-9 0,77-28-6 16,67-28-2-16,48-21-18 15,26-12 0-15,23 2 0 16,-8 1 0-16,-19 2 0 16,-21-9 0-16,-36-25 0 15,-54-26 0-15,-49-16 0 0,-45-6 0 16,372-382 0 0,-554 341 0-16,-72-4 0 15,-70 3 0-15,-70-2 0 16,-63-9 0-16,-64-9 0 0,-69 14 0 15,-62 27 0-15,-62 29 0 16,-40 29 0-16,-28 32 0 16,-31 33 0-16,-37 33 0 15,-43 35 0-15,-31 46 0 16,-38 47 0-16,-64 52 0 16,-53 46 0-16,-45 50 0 15,-52 40 0-15,-38 38 0 16,-48 32 0-16,-40 41 0 15,-17 44-15-15,-15 36 3 16,23 18 10-16,29-1-2 0,24-4-1 16,41 6 0-16,61 6 7 15,60 5-3-15,58-2 1 16,57-7-2-16,60-7 2 16,61-6 0-16,66 22-3 15,68 32 0-15,69 30 18 16,64 10-1-16,68 18-6 0,45 27-3 15,44 16-5-15,30-12 0 16,25-23 0-16,17-36-2 0,23-43 7 16,22-44 0-16,33-49-5 15,31-53 0-15,25-51 0 16,24-64 0-16,23-60 0 0,26-50 0 16,8-30-111-16,-13-33-422 15,-32-21-116-15</inkml:trace>
  <inkml:trace contextRef="#ctx0" brushRef="#br1" timeOffset="-181310.69">10375 12007 371 0,'0'-35'203'0,"0"1"-77"16,0 6-59-16,-9 4-26 15,1 3 26-15,8 1 15 16,-8 4-2-16,8 4-24 0,0-1-9 16,0 5 4-16,0 4 8 15,-7 4 12-15,7 0-9 16,-9 0-14-16,9 0-14 0,0 0-14 15,0 0-6-15,0 0-5 16,0 0 8-16,0 0-7 16,0 0 7-16,0 0-3 15,0 0-4-15,-8 0 19 16,8 0 6-16,-8 0 21 0,8 0-7 16,0 0-9-16,0 0-4 15,0 0-15-15,0 0 12 16,0 0-7-16,0 0 6 15,0 0-6-15,0-4 0 0,0-5 2 16,0 6 6-16,0-1-34 16,0-1 0-1,0 2 0-15,0-1 0 16,-9 4 0 0,1 0 0-1,0 24 0-15,1 26 0 16,-6 26 0-16,-4 25 0 15,0 22 0-15,3 7 0 0,-7 0 0 16,-1-4 0-16,3-12 0 16,-1-19 0-16,4-21 0 15,3-18 0-15,13-15 0 0,0-13 0 16,0-15 0-16,0-20 0 16,0-32 0-16,17-34 0 15,3-40 0-15,8-35 0 0,1-15 0 16,-1 0 0-16,-3 13 0 15,-4 19 0-15,-7 27 0 16,3 26 0-16,-4 21 0 16,-2 21 0-16,10 27 0 15,15 30 0-15,18 24 0 0,6 20 0 16,8 16 0-16,2 9 0 16,-1 2 0-16,-3 3 0 15,-9-10 0-15,-6-4 0 0,-5-12 0 16,-10-16 0-16,-7-8-194 15,-10-12-234-15,-10-5 30 16,-9-12-6-16</inkml:trace>
  <inkml:trace contextRef="#ctx0" brushRef="#br1" timeOffset="-181171.83">10179 12729 458 0,'-81'21'360'0,"21"-10"-156"15,19-11-117-15,21 0-56 16,20 0-16-16,28-11-1 15,25-5-10-15,27-7-7 0,21 3 3 16,10 8-95-16,-2 8-110 16,-6 4-130-16</inkml:trace>
  <inkml:trace contextRef="#ctx0" brushRef="#br1" timeOffset="-180643.97">10649 14275 778 0,'-15'41'247'16,"7"-6"-128"-16,8 3-59 15,0 7-4-15,12 8 48 0,5 11-3 16,7 7-35-16,4 1-27 16,1-2-17-16,-1-10-10 15,-3-10-5-15,-6-18-1 0,-6-7 8 16,-2-9 9-16,-5-16 39 15,-6-8-19-15,-9-25-35 16,-7-32-9-16,-4-33-2 16,-1-27 2-16,0-23-9 15,6-10 6-15,7 3 4 0,8 17-3 16,0 24 4 0,17-41-13-16,-11 115 1 15,2 23 4-15,0 29 11 0,2 33 23 16,-2 20-12-16,-4 17-8 15,3-1-1-15,-2-12 1 16,-1-12-7-16,4-17 0 16,0-10 0-16,3-14 4 15,11-16-7-15,10 0-7 0,8-16-10 16,8-4 1-16,6-2-2 16,-5 15-7-16,-5 7 5 15,-7 19 10-15,-12 19 10 16,-9 19-7-16,-16 16 14 0,-8 9-1 15,-14 3-1-15,-5 1 4 16,-6-10-2-16,-3 2-10 16,-6-9-67-16,-2 0-99 0,-5-7-85 15,9-5-37-15,3-9-55 16</inkml:trace>
  <inkml:trace contextRef="#ctx0" brushRef="#br1" timeOffset="-180296.08">11319 16005 379 0,'14'42'299'16,"-6"-11"-114"-16,0-6-83 0,-4-12-32 16,5-13 0-16,-5 0 36 15,4 0-26-15,7-13-22 16,5-12-28-16,4-12-9 0,-2-7-10 15,-6-8 8-15,-13 2 41 16,-3 5 29-16,-19 14 14 16,-10 18-25-16,-16 26-30 15,-9 23 15-15,-5 28 43 0,-2 22-36 16,7 4-70-16,13-1 0 16,16-3 0-16,11-9 0 15,14-8 0-15,20-13 0 0,8-10 0 16,12-21 0-16,10-25 0 15,7-13-216-15,2-28-145 16,7-32-69-16,-4-25-32 0</inkml:trace>
  <inkml:trace contextRef="#ctx0" brushRef="#br1" timeOffset="-179793.04">10228 12805 53 0,'-12'17'191'0,"4"-5"28"0,8-12-66 16,0 0-56-16,0 0-41 15,0 0-19-15,12 0 4 16,7-8 6-16,19 1-4 0,6-7-11 16,10 0-7-16,2-4-5 15,-3 2-12-15,-4 4-2 16,-8 1-6-16,-6 1-2 0,-6 8-4 15,-12-3-45-15,-6 5-34 16,2-6-48-16,-4 4-33 16,-9-3-32-16,0-8 18 15</inkml:trace>
  <inkml:trace contextRef="#ctx0" brushRef="#br1" timeOffset="-179529.88">10739 12504 217 0,'6'-25'268'0,"-6"2"-68"0,0 2-27 16,0 8-9-16,0 6 10 15,0 3 14-15,0 4-25 16,0 0-68-16,0 0-58 0,0 0-21 16,3 17-10-16,13 14 0 15,13 19 6-15,7 13 4 16,5 12 1-16,3 2-7 16,-4 2 0-16,2-3-8 0,-7-8 3 15,-1-6-2-15,-11-10-7 16,-2-9 10-16,-4-12-25 15,-6-3-35-15,-3-6-37 16,-3-10-16-16,-5-12-40 0,0 0-71 16,0-8-41-16,-13-13-15 15,2-15 2-15</inkml:trace>
  <inkml:trace contextRef="#ctx0" brushRef="#br1" timeOffset="-178931.73">11268 12439 109 0,'0'0'263'0,"0"8"-41"16,0-8-46-16,0 9-52 0,0-9-24 16,0 0-4-16,0 7 2 15,0-7-16-15,0 0-20 16,0 0-9-16,0 0 0 16,0 9 0-16,12 3 34 15,8-4 32-15,24-8 52 0,38 0-7 16,64-20-149-16,74-24-15 15,55-23 0-15,39-5 0 16,17-1 0-16,15 7 0 0,-1 6 0 16,-16 10 0-16,-28 10 0 15,-47 7 0-15,-45 8 0 16,-51 9 0-16,-39 4 0 0,-39 3 0 16,-22 2 0-16,-23 2 0 15,-10 5 0-15,-13 0 0 16,-4 0 0-16,-16 0-121 15,-13 0-452 1,-12 21 21-16</inkml:trace>
  <inkml:trace contextRef="#ctx0" brushRef="#br1" timeOffset="-178465.23">12806 13386 164 0,'-40'22'293'16,"-5"-5"-90"-16,5-6-88 16,3 6-53-16,1-1-25 15,3 1 32-15,1 3 28 0,4 0 7 16,7 1 0-16,0-5-28 15,9 0-18-15,5-9-6 16,7-7 2-16,0 0 2 0,10 0 15 16,32 0 45-16,39-18 5 15,44-20 3-15,47-20-53 16,47-13-71-16,40-14 0 16,38-6 0-16,17 1 0 15,-3 5 0-15,-19 4 0 0,-27 12 0 16,-38 11 0-16,-36 13 0 15,-36 13 0-15,-41 8 0 16,-30 7 0-16,-27 2 0 0,-15 2 0 16,-19 3 0-16,-6 8 0 15,-9-3 0-15,-5 5 0 16,3-4 0 15,-6-4-143-31,0-8-426 0,0-8 40 16</inkml:trace>
  <inkml:trace contextRef="#ctx0" brushRef="#br1" timeOffset="-177550.13">14366 11466 540 0,'-54'-15'363'15,"18"-2"-126"-15,16 4-125 16,29 1-62-16,30-1-25 15,40 6-6-15,34 3-1 16,32 4 5-16,27 36 26 0,6 41-2 16,5 42-14-16,-4 43-11 15,-18 35-13-15,-25 22-1 16,-40 4-2-16,-34 2-8 0,-37-9 13 16,-25-16 13-16,-25-17 13 15,-21-17 29-15,-9-23 12 16,-11-22-12-16,-4-21-12 0,10-29 44 15,12-21-44-15,11-22-54 16,13-28 0-16,24-21 0 16,24-30 0-16,24-26 0 15,34-19 0-15,26-8 0 16,28-11 0-16,13-3 0 0,18-8 0 16,12-9 0-16,-2-7 0 15,-4-17 0-15,-15-12 0 0,-19-13 0 16,-32-6 0-16,-28-8 0 15,-36 0 0-15,-35 13 0 16,-36 4 0-16,-34 22 0 0,-34 25 0 16,-37 33 0-16,-43 36 0 15,-39 32 0-15,-22 33 0 16,-21 41 0-16,-14 28 0 16,-12 25 0-16,1 23 0 15,12 10 0-15,29 3 0 0,38-4 0 16,38-7 0-16,43-15 0 15,49-14-225-15,40-21-155 16,55-15-27-16,39-25-55 0</inkml:trace>
  <inkml:trace contextRef="#ctx0" brushRef="#br1" timeOffset="-177201.03">16907 11556 177 0,'-11'0'328'16,"-2"0"-55"-16,13 0-102 0,0 0-75 15,0 0-15 1,5 0 59-16,20-8 132 0,26-12 41 15,39-10-117-15,27-5-196 0,38-11 0 16,40-3 0-16,37 1 0 16,19-1 0-16,1 4 0 15,-12 4 0-15,-25 5 0 16,-28 8 0-16,-34 7 0 0,-34 4 0 16,-33 5 0-16,-25 5 0 15,-25 7 0-15,-20 0 0 16,-16 12 0-16,-33 8-491 0,-29 12-51 15,-29 17-471-15</inkml:trace>
  <inkml:trace contextRef="#ctx0" brushRef="#br1" timeOffset="-176125.89">13120 15814 39 0,'0'0'100'0,"-9"0"95"16,1 8-44-16,0-8-56 0,1 9-37 15,-2-9-22-15,1 8 5 16,-5 0 5-16,1-8 10 16,-1 12 2-16,-2-12 6 0,-2 12 7 15,0 0 14-15,3-12 14 16,-7 12 13-16,-23 9 99 16,-10 3-22-1,29-17-125-15,-18 3 26 16,13-3 21 15,30-7-41-15,0 0-64-1,21-7-6-15,11-10 0 16,123-57 0 0,-21 14 0-16,52-22 0 0,71-20 0 15,71-12 0-15,62-11 0 16,60-10 0-16,59-12 0 15,27-4 0-15,16 1 0 16,1 0 0-16,-18 3 0 0,-28 9 0 16,-39 8 0-16,-41 7 0 15,-37 10 0-15,-46 7 0 16,-43 16 0-16,-58 13 0 0,-52 16 0 16,-45 15 0-16,-39 13 0 15,-31 5 0-15,-24 8 0 0,-19 4 0 16,-13 4 0-16,-3 3 0 15,-9 7 0-15,-5-8 0 16,2 10 0 0</inkml:trace>
  <inkml:trace contextRef="#ctx0" brushRef="#br1" timeOffset="-175983.81">20733 13489 2047 0,'5'0'0'16,"-2"0"0"-1</inkml:trace>
  <inkml:trace contextRef="#ctx0" brushRef="#br1" timeOffset="-175419.97">20746 13489 2047 0,'0'-3'0'0,"0"-1"0"16,3 0 0-1,-3-2 0-15,4 0 0 0,0-7 0 16,1-8 0 0,-1-39 0-16,-4 18 0 15,0-6 0-15,0-9 0 16,0-5 0-16,0-7 0 0,-17-7 0 16,-3-8 0-16,-4-8 0 15,-5 0 0-15,-4 5 0 16,6 10 0-16,-3 16 0 0,-9-25 0 15,26 62 0 1,0 3 0-16,13 9 0 0,-6 0 0 16,6 3 0-16,0 7 0 15,0-3 0-15,0 0 0 47,3-2 0 16,26-10 0-48,26-7 0-15,24-13 0 0,18-4 0 16,13-6 0-16,6-7 0 16,12 0 0-16,-2-3 0 15,-8 0 0-15,-18 6 0 0,-19 5 0 16,-20 11 0-16,-19-3 0 15,-23 2 0-15,-19-2-493 16,-22 7-75-16,-26 5 80 16</inkml:trace>
  <inkml:trace contextRef="#ctx0" brushRef="#br1" timeOffset="-174953.7">19247 11154 83 0,'-24'-14'254'0,"4"6"-23"16,3 2-50-16,5-4-45 15,4 6-15-15,8 0-6 0,0 0 7 16,4-4-11-16,26-5 3 15,22-1-1-15,24-11 6 16,34-8-8-16,31-5 15 0,35 3-16 16,15-2-110-16,-1 0 0 15,-12 5 0-15,-15 7 0 0,-24 4 0 16,-31 6 0-16,-26 1 0 16,-22 7 0-16,-18 1 0 15,-19 6 0-15,-10 0-94 0,-13 0-175 16,-13 0-89-16,-6 0-22 15,-19 0-38-15</inkml:trace>
  <inkml:trace contextRef="#ctx0" brushRef="#br1" timeOffset="-174454.5">20262 10327 571 0,'-33'-38'190'0,"5"2"-87"16,8 8-41-16,3 7 15 15,9 6 33-15,8 2-21 16,-8 6-43-16,8-1-28 16,0 4-12-16,0 4-4 15,0 0 2-15,0 0 0 0,0 0-8 16,0 0 8-16,0 0 2 16,0 7-5-16,0-7 4 15,0 0-1-15,0 0-2 0,0 0 2 16,0 0 4-16,0 0 1 15,0 0 5-15,0 0 22 16,0 0 22-16,0 0 42 0,0 0 49 16,0 0 21-16,0 0 17 15,0-3-175-15,0-1-12 16,5 4 0 0,11 23 0-16,16 30 0 15,13 37 0-15,6 36 0 16,15 32 0-16,7 26 0 15,9 32 0-15,2 23 0 16,7 6 0-16,-6 0 0 0,0-20 0 16,-9-10 0-16,-5-30 0 15,-9-26 0-15,-11-24 0 16,-6-29 0-16,-8-25 0 0,-14-19 0 16,-2-19 0-16,-9-9 0 0,-4-18 0 15,-8-21 0-15,-8-23-185 16,-9-25-405-16,-2-24 58 15</inkml:trace>
  <inkml:trace contextRef="#ctx0" brushRef="#br1" timeOffset="-174072.15">20498 10192 460 0,'-57'-78'344'16,"12"18"-92"-16,8 15-109 15,18 12-65-15,19 9 23 16,36 8 75-16,46 8 41 16,43 8-15-16,38 24-128 15,27 24-74-15,22 38 0 0,3 32 0 16,-3 29 0-16,-15 21 0 16,-18 11 0-16,-37 11 0 0,-36 18 0 15,-41 7 0-15,-40 6 0 16,-41-2 0-16,-37-9 0 15,-126 163 0-15,65-223 0 16,0-24 0-16,5-27 0 16,14-22 0-16,19-21 0 0,16-14 0 15,15-15 0-15,11-10 0 16,16-4 0-16,5-13 0 16,21-7 0-1,28-36 0-15,-9 13-259 16,12-5-228-16,1-10 21 15,0-2 51-15</inkml:trace>
  <inkml:trace contextRef="#ctx0" brushRef="#br1" timeOffset="-173523.21">22564 10998 74 0,'-17'0'279'0,"-2"0"-28"16,-1 9-37-16,0-9-40 16,3 0-19-16,6 0 26 15,2 0 31-15,9 0-18 0,12-12-86 16,25-14-40-16,32-14-12 15,37-13 16-15,38-16-63 0,40-9-9 16,31-10 0-16,33-7 0 16,24 2 0-16,12 0 0 15,-4-1 0-15,-19 8 0 0,-35 13 0 16,-42 11 0 0,-42 17 0-16,-38 9 0 0,-25 8 0 15,-26 6 0-15,-17 8 0 16,-12 0 0-16,-10 2 0 15,-6 5 0-15,-8 3 0 0,0-1 0 16,-16 5-56 15,-1 0-562-31,-5 9 40 0</inkml:trace>
  <inkml:trace contextRef="#ctx0" brushRef="#br1" timeOffset="-172691.09">25374 8760 140 0,'-11'-29'236'0,"-1"2"-70"15,-4-3-8-15,2 2-3 0,2 4 19 16,4-2 30-16,8 3 10 16,0 1-6-16,0 7 11 15,0 6-64-15,5 9-137 16,16 0-18-16,18 24 0 16,20 18 0-16,12 7 0 0,19 7 0 15,7 6 0-15,4-5 0 16,1-5 0-16,-12-7 0 15,-17-9-5-15,-16-10-570 0,-17-15 19 16</inkml:trace>
  <inkml:trace contextRef="#ctx0" brushRef="#br1" timeOffset="-172375.01">26381 8329 475 0,'0'-33'252'0,"0"12"-90"16,-8 21-60-16,-12 21 33 0,-20 27 10 15,-13 26-26-15,-12 16-40 16,-9 14-36-16,6 3-20 16,8-5-9-16,10-13-14 0,10-16-3 15,11-20-17-15,10-16 8 16,10-18-7-16,9-19 2 16,9-6 1-16,5-28 11 15,11-12 9-15,4-5 28 0,2 6 17 16,8 9 24-16,-8 16 20 15,6 20 31-15,0 20 42 16,3 32-117-16,0 26-49 0,7 23 0 16,-4 30 0-16,-4 22 0 15,4 16 0-15,-4 1-359 16,-2 2-131-16,-9-15-24 0</inkml:trace>
  <inkml:trace contextRef="#ctx0" brushRef="#br1" timeOffset="-171376.72">9167 8251 355 0,'-16'53'372'0,"10"-17"-87"15,6-11-92-15,0-13-68 0,19-21 9 16,22-28 38-1,24-31 12-15,36-39-7 0,41-22-127 16,33-10-50-16,11 9 0 16,-6 20 0-16,-23 20-22 15,-18 16-280-15,-27 27-85 0,-17 14 18 16,-26 20-3-16,-29 33-219 16</inkml:trace>
  <inkml:trace contextRef="#ctx0" brushRef="#br1" timeOffset="-171210.45">10058 8361 469 0,'-119'113'265'16,"18"-19"-80"-16,21-25-78 0,23-20-23 16,18-16-4-16,28-21 17 15,28-16 27-15,43-25-2 16,46-27 9-16,37-30-36 16,23-12-39-16,4-4-40 0,-7 9-131 15,-25 11-150-15,-32 18-97 16,-37 15-102-16</inkml:trace>
  <inkml:trace contextRef="#ctx0" brushRef="#br1" timeOffset="-170910.75">5306 9019 709 0,'-76'-28'261'0,"19"4"-124"16,21 5-73-16,15 6-40 0,21 13-5 16,25 0 52-16,34 24 51 15,39 12-24-15,33 9-32 16,23 13-33-16,13 11-18 15,-1 12-62-15,-9-4-114 16,-5-3-106-16,-19-12-93 16,-20-27-23-16</inkml:trace>
  <inkml:trace contextRef="#ctx0" brushRef="#br1" timeOffset="-170575.95">6935 8125 578 0,'0'-119'383'15,"-12"42"-154"-15,-13 48-118 0,-16 62-52 16,-18 69-15-16,-23 57 9 16,-11 44-17-1,-2 22-15-15,23 9-13 0,19-4-3 16,25-24-2-16,28-31-35 16,3-41-70-16,19-43-39 15,0-42 16-15,12-49 9 16,-3-49 33-16,-2-29 49 15,-1-16 39-15,-6 5 49 16,-6 11 55-16,-5 17-12 0,2 30-43 16,-1 39 13-1,7 53 93-15,10 60 37 16,7 58-6-16,5 46-53 0,5 27-60 16,3 12-78-16,3 1 0 15,5 0 0-15,3-12-78 16,5-27-207-16,-3-27-130 15,-2-35-45-15</inkml:trace>
  <inkml:trace contextRef="#ctx0" brushRef="#br1" timeOffset="-167433.56">10163 10966 380 0,'-60'-40'137'16,"-2"2"-16"-16,2 7-15 0,-1 10-44 16,-9 9-27-16,-7 12-3 15,-4 16 11-15,-4 15 23 16,-4 19 20-16,-4 15-2 15,-5 18-1-15,-8 25 4 0,-8 31-4 16,-9 27 12-16,2 22 10 16,8 11-2-16,7 8 13 15,13 9 17-15,15 1-43 16,26 8-90-16,20 17 0 16,32 36 0-16,16 23 0 15,25 8 0-15,24-4 0 0,20-8 0 16,15 13 0-16,10 15 0 15,9 13 0-15,2 9 0 16,9-10 0-16,16-16 0 16,20-7 0-16,22-13 0 0,10-16 0 15,14-17 0-15,-2-13 0 16,2-28 0-16,0-24 0 16,6-23 0-16,13-23 0 0,26-14 0 15,23-16 0-15,13-17 0 16,7-74 0-16,4-36 0 15,9 0 0-15,13 0 0 16,9 0 0-16,8 0 0 16,-1 0 0-16,-6 0 0 0,4 0 0 15,21 0 0-15,18 0 0 16,11 0 0-16,11 0 0 16,18 0 0-16,22-102 0 15,19-41 0-15,10-14 0 0,22-11 0 16,23-6 0-16,21-6 0 15,16 2 0-15,25-3 0 16,21-2 0-16,15-4 0 16,16-8 0-16,4-10 0 0,-5-9 0 15,-12-3 0-15,-19-2 0 16,-30 5 0-16,-29 0 0 16,-30 7 0-16,-18-4 0 0,-19-14 0 15,-29-27 0-15,-22-34 0 16,-23-27 0-16,-18-15 0 15,-27-19 0-15,-28-11 0 16,-36-12 0-16,-35-9 0 16,-42 12 0-16,-45 9 0 0,-35 5 0 15,-38-1 0-15,-31 0 0 16,-35 3 0 0,-27 14 0-16,-27 18 0 0,-30 18 0 15,-25 13 0-15,-20 3 0 16,-19 2 0-16,-12 8 0 15,-11 18 0-15,-6 22 0 16,-4 25 0-16,-9 28 0 16,-4 23 0-16,-15 17 0 0,-20 20 0 15,-35 16 0-15,-29 13 0 16,-28 10 0-16,-11 19 0 16,-15 14 0-16,-31 19 0 15,-28 19 0-15,-24 12 0 0,-19 19 0 16,-25 18 0-1,-31 16 0-15,-24 12 0 0,-8 17 0 16,-18 11 0-16,-12 21 0 16,17 19 0-16,14 15 0 15,11 7 0-15,4 3 0 0,13 6 0 16,21-2 0 0,15-4 0-16,-3 2 0 0,-3-2 0 15,5-3 0-15,23-5 0 0,18 1 0 16,10 9 0-16,12-3 0 15,10 2 0-15,25-5 0 16,21-7 0-16,29-4 0 0,14 0 0 16,-1 3 0-16,-2 2 0 15,-7-6 0-15,6-8 0 16,19-4 0-16,22-11 0 16,19-10 0-16,18-11 0 15,11-8 0-15,3-17 0 0,6-16 0 16,-1-9 0-16,-4-12 0 15,4 1 0-15,0 0 0 16,7-4 0-16,15 0 0 0,14-2 0 16,18-3 0-16,10 2 0 15,15-10 0-15,6-3 0 16,3-6 0-16,-3-11 0 16,2 0 0-16,-10 0 0 15,-8 0 0-15,-9 0 0 16,3-4 0-16,-7 4 0 0,1 0 0 15,1-2 0-15,7-3 0 16,7-5 0-16,10-1 0 16,8-1 0-16,3 0 0 15,5-5 0-15,11-2 0 16,5-3 0-16,3 7 0 0,6 2 0 16,11 5 0-1,8-1 0-15,8 2 0 0,8 7 0 16,11 0 0-16,1 0 0 0,8 0-121 15,13 12-442 1,0 5 23-16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8:11:39.0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10505 5751 566 0,'-21'0'191'15,"-1"25"-98"-15,11 27-47 0,0 34-17 16,-3 28 20-16,14 24 10 16,0 14-29-16,14 2-11 15,-3-4-5-15,6-7-10 0,3-17-4 16,-3-20-10-16,-9-20-44 16,-2-22-59-16,-6-14-51 0,0-26-98 15</inkml:trace>
  <inkml:trace contextRef="#ctx0" brushRef="#br0" timeOffset="203.91">10192 4665 648 0,'-18'-26'214'15,"7"11"-104"-15,-1 15-59 16,-1 0-26-16,13 13-14 0,0-1-4 15,0-1-2-15,5 1-3 16,3-3-4-16,1-2 0 16,-1-7-29-16,-2 8-73 15,7 1-65-15,-4-9-87 0</inkml:trace>
  <inkml:trace contextRef="#ctx0" brushRef="#br0" timeOffset="565.41">11881 5063 256 0,'28'-64'156'0,"-3"-11"-65"0,-6-6-31 15,-6 0-11-15,-5 0 7 16,-8 3 36-16,-13 9 1 0,-6 11 9 16,-5 19-24-16,-6 18-40 15,-11 21-21-15,-3 28-3 16,-5 34 10-16,1 35 11 0,6 41 15 16,7 45 8-16,10 47-20 15,14 26-24-15,11 8-2 16,11-3-6-16,14-21-1 0,7-25-3 15,10-28-49-15,1-28-78 16,-2-33-70-16,-9-29-38 16,-7-23-57-16</inkml:trace>
  <inkml:trace contextRef="#ctx0" brushRef="#br0" timeOffset="729.1">11166 6281 714 0,'-32'-34'285'0,"7"10"-140"0,12 4-83 16,13 4-33-16,13 4-11 16,15-1-13-16,21 1 1 15,21 1-13-15,18-7-68 16,23-6-94-16,15-9-75 0,11-10-94 16</inkml:trace>
  <inkml:trace contextRef="#ctx0" brushRef="#br0" timeOffset="964.8">13858 4131 732 0,'-17'-77'352'16,"-15"28"-143"-16,-16 41-102 16,-14 56-37-16,-6 54 94 0,3 45 66 15,8 44-47-15,18 49-183 16,17 49 0-16,31 34 0 15,27-3 0-15,37-11 0 16,37-23 0-16,36-37 0 0,36-42 0 16,30-37-42-16,23-43-258 15,9-37-79-15,4-42-28 0,-5-36-21 16</inkml:trace>
  <inkml:trace contextRef="#ctx0" brushRef="#br0" timeOffset="1880.16">16735 5154 148 0,'-22'-29'192'0,"2"1"-83"15,0-2-50-15,3 6-26 16,1 0-15-16,3 4-7 0,2 2 3 16,-2 2 3-16,1 1 3 15,-1 2 1-15,7 0 1 0,6 6 3 16,-13 7 12-16,5 0 9 16,0 0 1-16,-1 0 2 0,-7 0-17 15,-8 12-18-15,-9 4-3 16,-11 13-2-16,-5 16 10 15,-5 12-6-15,6 11-3 16,5 14-8-16,9 8 0 0,15 4 1 16,10-5-1-16,9-8 3 15,15-11-7-15,19-13 6 0,5-13-4 16,10-11 2-16,13-12-1 16,3-21 0-16,8-5-1 15,1-16 3-15,-1-22 0 0,-1-19 2 16,-2-6-3-16,-9-12 3 15,-13-4 20-15,-11-5 17 0,-14-5 5 16,-9 1 33-16,-14-2 14 16,0 10 7-16,-17 11 5 15,0 13 5-15,5 17-17 16,1 16-34-16,11 6-32 0,-14 11-10 16,6 2-14-16,8 9 0 15,-8 16 1-15,8 13-10 16,0 15 8-16,0 18-6 0,8 3-1 15,8 4 9-15,5 2-5 0,4-7 5 16,-2 3-3-16,11-4-4 16,2-6 4-16,5-4-1 15,3-4 2-15,1-13-1 16,0-3-4-16,-5-9 6 0,1-7 0 16,-6-5 2-16,0-12-5 15,-8 0 0-15,-2 0 6 16,-4 0 4-16,-10 0 9 0,1 0 16 15,-4 0 6-15,-3 0 12 16,-5 0-33-16,0 0-32 47,0 0-187-47,0 0-119 0,-13 0-70 16,1-8 11-16,1-4 22 15</inkml:trace>
  <inkml:trace contextRef="#ctx0" brushRef="#br0" timeOffset="2161.96">18183 4851 304 0,'-20'-15'292'16,"-6"1"-94"-16,4 2-82 15,5 1-49-15,5 3-4 0,3-1 21 16,9 1 21-16,0-1-33 16,13-6-42-16,15-6-9 15,17-3-13-15,16-5-3 16,12-3-6-16,4-1-9 0,-4 4-27 16,0 5-44-16,-8 4-57 15,-9 4-34-15,-8 7-2 0,-9 2-22 16,-16 7-24-16,-11 0-112 15</inkml:trace>
  <inkml:trace contextRef="#ctx0" brushRef="#br0" timeOffset="2379.07">18460 4855 64 0,'-65'41'232'0,"8"-13"-35"16,11-2-27-16,10-11-45 16,7-2-27-16,10-13-11 15,5 0 3-15,14 0 26 0,5 0-30 16,12-9-30-16,15-7-21 15,21-8-14-15,16-12-7 16,17-6-2-16,6 1-6 0,1-4-5 16,-3 2-5-16,-8 5-19 15,-9 7-37-15,-16 2-33 0,-14 8-17 16,-10 9-23-16,-9 3-31 16,-8 6-25-16,-11 3-46 0,-5 0-161 15</inkml:trace>
  <inkml:trace contextRef="#ctx0" brushRef="#br0" timeOffset="2827.99">19715 4274 38 0,'-25'0'203'0,"4"0"38"0,5 0-21 15,4 0-50 1,12 0-48-16,0-5-31 0,0-2-16 16,8-14-20-16,16-4-15 15,18-11-5-15,20-13-2 0,9-4-17 16,14-3-5-16,5-2-10 15,-1 9-32-15,-3 6-48 16,-12 4-48-16,-19 16-33 0,-14 6-31 16,-13 10-22-16,-16 7-3 15,-12 15 55-15</inkml:trace>
  <inkml:trace contextRef="#ctx0" brushRef="#br0" timeOffset="3012.31">19992 4232 79 0,'-62'53'231'16,"13"-8"-51"-16,8-12-19 0,12-9-40 15,12-7-23-15,6-9-16 16,11-8 8-16,0 0-2 16,3 0-10-16,19-13-27 0,13-6-23 15,24-14-11-15,17-8-8 16,12-3-5-16,7 3-25 0,-6 0-45 16,-7 4-57-16,-9 5-43 15,-9 7-27-15,-12 5-22 16,-10 4-16-16</inkml:trace>
  <inkml:trace contextRef="#ctx0" brushRef="#br0" timeOffset="4276.76">21671 2931 71 0,'0'-9'227'15,"0"1"-15"-15,-8 1-13 16,8 3-55-16,0-2-50 16,0 2-7-16,0 4 11 0,0 0-7 15,0 0-19-15,0 0-26 16,0 0-16-16,-6 0-10 15,6 0-11-15,-9 0 2 16,9 0-3-16,0 0-7 16,0 0 10-16,0 0 3 0,0-7 19 15,0-1 17-15,3-13-29 16,9-14-18-16,4-15 3 16,9-7-5-16,-1 1 11 0,1 7-14 15,-6 11 8-15,-1 14-6 16,-7 8-8-16,1 7 1 15,1 9 4-15,3 16 3 16,8 17 8-16,7 12-6 0,3 12-2 16,3 12 5-16,0-1-3 15,-6 2 2-15,3-4-4 16,-6-9 2-16,-4-8-41 16,0-10-53-16,-2-1-55 0,-7-5-65 15,1-10-30-15,-3-2-15 16,-5 0-3-16</inkml:trace>
  <inkml:trace contextRef="#ctx0" brushRef="#br0" timeOffset="4430.03">21927 3559 272 0,'-33'19'188'16,"11"-3"-49"-16,5-4-62 16,17-12-32-16,0 0-7 15,8 0 4-15,15-3-2 16,18-14-2-16,20-3-22 0,12-14-9 15,12-1-31-15,3-6-63 16,2-9-75-16,-8-9-95 16</inkml:trace>
  <inkml:trace contextRef="#ctx0" brushRef="#br0" timeOffset="4676.76">22008 1819 348 0,'-81'-102'278'15,"20"12"-68"-15,29 9-98 16,32 8-57-16,41 11-4 16,46 14 25-16,49 27 27 0,42 33 36 15,28 50 30-15,9 56-34 16,-3 58-18-16,-16 38-48 16,-30 40-31-16,-33 22-24 15,-35 18-7-15,-38-2-11 0,-26-7-51 16,-28-24-33-16,-24-29-34 15,-18-28-44-15,-21-26-79 0,-21-24-58 16,-19-23-15-16</inkml:trace>
  <inkml:trace contextRef="#ctx0" brushRef="#br0" timeOffset="5789.6">1334 2760 427 0,'-35'40'330'0,"10"-16"-129"0,25-24-104 16,44-24-45-16,46-40-29 15,48-55-4-15,52-49-6 16,34-31 7-16,7-5 2 16,-8 9 3-16,-14 26 0 15,-31 21 14-15,-28 34 4 16,-31 33-5-16,-26 27-8 15,-25 35 0-15,-11 35 9 16,-12 48 64-16,3 47 74 16,5 39-23-16,7 29-33 15,14 17-102-15,7-5-19 16,12-12 0-16,5-16 0 16,5-25 0-16,-2-27 0 15,-9-22 0-15,-10-20 0 0,-17-15 0 16,-21-19 0-16,-15-6 0 15,-29-8 0 1,-32-1 0-16,-46 8-7 0,-43 17-12 16,-47 29 6-16,-25 27 0 15,-30 26 18-15,-17 11-10 16,-16 4 7-16,0-4 10 16,0-15 15-16,15-26-16 15,23-19-11-15,27-29 0 0,29-26 0 16,28-26 0-16,28-34 0 15,30-36 0-15,22-32 0 16,26-35 0-16,20-17 0 16,11-6 0-16,13-5 0 15,1 10 0-15,-1 10 0 16,-8 23-4-16,-8 23-115 16,0 21-39-16,0 24-80 15,0 21-65-15,5 24 54 16,11 24 61-16,9 24 32 0,2 16-76 15</inkml:trace>
  <inkml:trace contextRef="#ctx0" brushRef="#br0" timeOffset="7470.91">2392 2964 94 0,'8'0'237'16,"-2"0"-73"-16,-1 0-10 16,-2 0-15-16,-3 0 1 15,0 0 5-15,0 0-6 16,0 0-11-16,0-5-12 16,0 0-5-16,0 5-4 15,0 0-13-15,0 0-33 16,0 0-32-16,0 0-22 0,0 0-2 15,5 0-8-15,4 0-2 16,-1 0 5-16,3 0 0 16,10 0 2-16,15 18 15 15,18 5 16 1,17 16 14-16,24 12-14 0,14 23 0 16,17 23-13-16,12 22-20 15,18 15 0-15,9 4 0 16,6 1 0-16,-9-6 0 15,-20-9 0-15,-21-20 0 16,-23-19 0-16,-20-11 0 16,-22-17 0-16,-19-16 0 0,-9-8 0 15,-6-14 0 1,-12-1 0-16,-2-18 0 0,-23-13 0 16,-18-16 0-16,-11-16 0 15,-17-16 0 1,-12-11 0-16,-8-14 0 15,-9-4 0-15,-8-3 0 0,2-1 0 16,2 4 0-16,4 5 0 16,8 7 0-16,6 9 0 15,8 9 0-15,3 2 0 16,3 10 0-16,10 4 0 16,2 6 0-16,2 6 0 15,6 4 0-15,2 2 0 16,0 2 0-16,7 7 0 15,6 1 0-15,-3 4 0 0,10 0 0 16,1 0 0 0,2 0 0-16,1 4 0 15,0 0 0-15,3 0 0 16,1-1 0-16,0 4 0 0,3 3 0 16,1-3 0-16,8 1 0 15,-8 1 0-15,8-2 0 16,-8 5 0 46,8-4 0-46,-9-4 0 0,9 0 0-16,-11-1 0 15,11 1 0-15,-7 0 0 16,-1-4 0-16,8 3 0 15,-14 2 0-15,14-1 0 16,-11 0 0-16,11 0-2 0,-14-1-2 16,14 1 1-1,-11-1-2-15,11 1 3 16,-8 1 5-16,-4 3-3 16,12-1-2-1,-9 5 8-15,9 0-8 0,0 0-2 16,0 0-1-16,0 0-7 15,0 0 5-15,0 16 0 16,0 14 2-16,0 19 5 16,9 15 3-16,8 14-2 15,2-1-1-15,6-8-2 16,-4-8 7-16,-1-13-4 16,-4-10-5-16,-5-10 5 15,3-11 5-15,-12-5 8 0,-2-12 4 16,0-4-10-1,0-17-8-15,0-11 0 0,-10-18 0 16,-12-9 0-16,2-8-7 16,-3 3 6-16,1 2-2 15,-1 5-5-15,1 4-9 16,7 9 10-16,1 11-1 16,3 8 6-16,11 5-1 15,-11 8-4-15,11 5 7 16,-9-3 2-16,9 10-14 15,0-3-19-15,0 3-9 16,12 0 20-16,7 0 6 16,10-4-6-16,8-1-8 0,5 2-19 15,2-6 0-15,5 1 6 16,0 0-1 0,-5 8-14-16,-4 0 14 15,-7 0 8-15,-13 0 12 16,-8 8 13-16,-3 12 5 0,-9 13 12 15,-16 17 5-15,-9 7-3 16,-8 7 15-16,1 5 2 16,-4-4 3-16,3-4-17 15,4-7-7-15,9-10 3 16,0-6-7-16,8-10 5 16,4-9-13-16,8-3 15 15,0-7-8-15,0-9 0 16,0 9-1-16,0-9 6 15,0 0-5 1,0 0-23 0,0 0-40-16,0 0-44 0,0 0-89 15,0-5-79-15,0-15-77 16</inkml:trace>
  <inkml:trace contextRef="#ctx0" brushRef="#br0" timeOffset="7619.92">2773 3264 290 0,'-32'0'110'0,"-6"0"-69"16,6 0-115-16,4 0-83 15</inkml:trace>
  <inkml:trace contextRef="#ctx0" brushRef="#br0" timeOffset="7787.17">2626 3190 497 0,'-32'14'179'0,"-1"-14"-88"15,5 0-47-15,8 0-66 16,3 0-66-16,17-10-50 0,0 0-82 15</inkml:trace>
  <inkml:trace contextRef="#ctx0" brushRef="#br0" timeOffset="7923.91">2536 3097 432 0,'-11'0'245'15,"-1"0"-90"-15,12 0-75 16,0 0-40-16,0 0-48 15,0 0-66-15,0 0-67 16,7 0-33-16,6 0-79 0</inkml:trace>
  <inkml:trace contextRef="#ctx0" brushRef="#br0" timeOffset="8236.54">10435 6989 186 0,'288'305'103'16,"14"-8"-74"-16,9-7-111 16,7-15-31-16</inkml:trace>
  <inkml:trace contextRef="#ctx0" brushRef="#br0" timeOffset="9002.03">15571 8995 441 0,'-68'-81'117'0,"-79"-57"-17"16,71 81-67-16,-1 17 24 15,0 11-8-15,-5 16 7 0,-3 13 11 16,-2 13-12-16,11 11-10 15,8 12-17-15,6 2-16 16,18 2-5-16,11 1 0 0,20-6-10 16,18 3-12-16,20-9-4 15,15-10-11-15,17-5 0 16,13-14 4-16,4-9 10 0,-3-4 9 16,-9 6 3-16,-14-2 8 15,-14 9 22-15,-15 0 4 16,-10 12 27-16,-9 21 22 0,-17 15 1 15,-8 22 4-15,-12 20-6 16,-6 20-14-16,1 4-27 0,5-1-15 16,12-6-10-16,11-15-7 15,14-6-5-15,0-16-6 0,14-13-13 16,16-14-32-16,10-14-11 16,6-12 13-16,-2-8 22 15,0-9 15-15,-8 0-1 16,-5 0 23-16,-17 15 20 0,-2 10 36 15,-4 11 31-15,-8 23 22 16,0 18-15-16,-11 8-30 16,2 8-26-16,9 5-25 0,0-5-8 15,0 1-9-15,9-4-12 16,10 0-64-16,19-2-100 0,15 2-94 16,20 8-19-16,32-1 11 15,28 2-74-15</inkml:trace>
  <inkml:trace contextRef="#ctx0" brushRef="#br0" timeOffset="9384.9">20379 12891 415 0,'163'56'155'15,"-29"1"-50"-15,-19 0-31 16,-24 10-8-16,-12 9 44 0,-22 10 49 15,-12 16 13-15,-11 5-15 16,-4 1-45-16,-3 3-47 0,3-5-30 16,11-13-16-16,12-16-9 15,15-16-13-15,20-19-21 16,27-23 7-16,18-7 0 16,19 1 3-16,11 3 13 0,3 17-3 15,0 20 17-15,-7 16 15 16,-10 16 15-16,-10 17 24 0,-17 7 8 15,-17 5-4-15,-19 1 0 16,-14-2-10-16,-19 1-17 16,-19 0-44-16,-19 9 0 0,-15 8 0 15,-12 7 0-15,-17 4 0 16,-18 1 0-16,-23-8 0 0,-23-14 0 16,-29-16-73-16,-23-10-348 15,-27-22-53-15,-15-24-6 0</inkml:trace>
  <inkml:trace contextRef="#ctx0" brushRef="#br0" timeOffset="10681.87">18219 9667 67 0,'-8'-33'207'16,"0"-7"-31"-16,-9-10-39 16,3 2-30-16,-7-1-31 15,4 8-13-15,1 5 11 0,1 8 4 16,2 3-14-16,13 9-21 15,0 4-16-15,0 8-10 16,0 4-3-16,0 7 12 0,16 18 37 16,7 16-2-16,11 24-13 15,6 24-2-15,8 16-1 0,6 19-2 16,2 2-20-16,0-5-9 16,-2-7-1-16,-5-15-7 15,-8-23-5-15,-9-14 7 0,-7-21 1 16,-11-13 4-16,-5-28-8 15,-9-20-4-15,-26-33-1 16,-16-44-4-16,-15-43-6 0,-12-26-8 16,-12-18 5-16,-1-6-8 15,6-2 15-15,11 13 2 0,12 25-3 16,16 19 1-16,14 25-13 16,23 15 1-16,6 19-2 15,22 10-6-15,20 14-12 0,7 15-19 16,15 13-32-16,-2 16-41 15,1 16-27-15,-9 16-16 16,-6 13-31-16,-14 7-37 0</inkml:trace>
  <inkml:trace contextRef="#ctx0" brushRef="#br0" timeOffset="10966.12">17979 9594 286 0,'-65'52'196'0,"18"-11"-83"15,18-13-55-15,20-7-29 0,26-21-11 16,20 0-7-16,24-16-3 16,20-12-6-16,15-13 1 0,10-4-3 15,-3-3 4-15,-7 2 2 16,-9 7 8-16,-19 5 12 0,-11 10 31 16,-15 8 26-16,-16-2 24 15,-4 11 0-15,-6 3-12 0,0 4 1 16,-5 7-1-1,5 10-24-15,1 12-20 0,4 9-21 16,3 2-18-16,-4 3-7 16,6-1-10-16,-6-5-75 0,-6-2-95 15,-6-6-79-15,-8-1-33 16,0-7-42-16</inkml:trace>
  <inkml:trace contextRef="#ctx0" brushRef="#br0" timeOffset="11105.04">18556 9130 469 0,'-28'-54'174'16,"7"14"-84"-16,5 8-51 15,4 7-21-15,12 5-11 0,0 3-25 16,4 10-50-16,12-2-73 16,1 9-114-16</inkml:trace>
  <inkml:trace contextRef="#ctx0" brushRef="#br0" timeOffset="11348.08">18886 9045 463 0,'0'-50'295'16,"-9"5"-64"-16,1 9-90 15,8 8-47-15,-8 4-15 0,8 7-17 16,0 5-22-16,0 12-16 15,12 21 0-15,13 15 9 0,11 16-9 16,8 12-8-16,6 11-11 16,3 6-4-16,4-4-73 0,-3-3-71 15,-3-10-77-15,2-10-42 16,-1-12-57-16</inkml:trace>
  <inkml:trace contextRef="#ctx0" brushRef="#br0" timeOffset="11664.98">19441 9017 416 0,'-15'-38'257'0,"-1"14"-108"0,7 4-74 15,9 7-40-15,0 1-13 16,6 4 2-16,5-4-7 0,12-4-6 16,7-4-9-16,2-10-15 15,1-6-12-15,-6-4-3 0,-3-4 8 16,-7-6 7-16,-17 1 6 15,0 4 16-15,-11 8 17 16,-6 13 25-16,-8 6-9 16,-4 18 8-16,1 27 7 0,5 13 19 15,2 17-2-15,9 12-7 16,12 5-21-16,16-1-24 0,13-4-5 16,7-11-6-16,13-11-8 15,5-9 3-15,11-15-3 0,-1-6-39 16,-4-9-58-16,-3-8-87 15,-7 0-68-15,-11 0-68 16</inkml:trace>
  <inkml:trace contextRef="#ctx0" brushRef="#br0" timeOffset="12179.89">21355 7159 246 0,'-13'-24'281'0,"-3"8"-77"16,-1 8-76-16,3 8-63 15,-3 16-26-15,-3 16 14 0,-2 25 28 16,11 24-8-16,11 18-26 15,11 7-18-15,18-4-11 0,15-13-10 16,15-16-1 0,6-20-6-16,-2-24 3 0,8-29 0 15,-3-19-7-15,-7-24-9 16,-13-14-5-16,-20-14 3 0,-18-16 8 16,-23-2 1-16,-17-2 7 15,-13 6-4-15,-10 7 5 16,-12 18-5-16,-3 15-14 0,-9 12-18 15,-1 17-50-15,4 13-70 16,12 3-61-16,14 7-81 0</inkml:trace>
  <inkml:trace contextRef="#ctx0" brushRef="#br0" timeOffset="12565.16">21863 6924 697 0,'23'-25'311'0,"-3"4"-147"16,-7 5-89-16,5 12-39 0,-1 4 20 16,8 20 20-16,4 14-4 15,7 13-21-15,7 15-19 0,-4 7-19 16,3 0-9-16,-3 0-3 16,-3-12 3-16,-6-8-8 15,-10-12-1-15,-5-12-1 16,-10-10-8-16,-5-15-26 0,-24-12-18 15,-17-19 17-15,-13-23 14 16,-6-15 10-16,-4-21 4 0,2-16-4 16,13-19-1-16,13-10 12 15,7 1 12-15,18 12 13 16,11 21-7-16,0 18-2 0,8 25 1 16,7 19 10-16,10 20 1 15,3 19-9-15,1 23-1 0,-4 23-8 16,-10 13-6-1,-7 19-19-15,-8 8-56 0,0-1-87 16,-17 1-60-16,3-10-15 16,-7-9-40-16</inkml:trace>
  <inkml:trace contextRef="#ctx0" brushRef="#br0" timeOffset="12880.95">22264 6606 368 0,'17'-32'205'0,"-2"6"-89"0,5 11-59 16,2-2-27-16,1 2-5 16,10-6 1-16,8-3-8 0,3-10-5 15,8-5-6 1,-1-11-4-16,-7-7-3 0,-7-3 3 16,-14-2 6-16,-12 5 24 15,-11 9 20-15,-11 7 36 0,-9 9-12 16,-4 11-15-16,-5 16-14 15,-2 21-16-15,-4 22-3 0,8 22 11 16,3 23-13-16,10 14-9 16,14 5-10-16,14-9-4 15,10-7-11-15,17-13-37 0,7-16-53 16,1-16-73-16,8-22-59 16,-4-19-56-16,-5-24 3 0</inkml:trace>
  <inkml:trace contextRef="#ctx0" brushRef="#br0" timeOffset="13197.4">23124 5618 297 0,'0'-65'289'0,"0"19"-109"15,0 21-89-15,0 25-25 16,0 44 34-16,0 23 47 16,8 22-3-16,1 13-36 0,3 4-30 15,5-5-36-15,-6-11-18 16,2-12-15-16,-1-21 5 0,-4-17-5 15,-4-12-5 1,-4-10 5-16,0-18-16 0,0-18-12 16,0-22-15-16,8-33 2 15,6-34 13-15,6-26-1 0,7-9 17 16,8 6 3-16,-4 22 2 16,1 26 1-16,1 21 1 0,-1 23 11 15,4 24 10-15,6 20 7 16,1 29-14-16,5 28-8 15,3 28-2-15,-4 25-66 0,-4 15-98 16,-16 14-125-16,-15 4-89 16,-12 8-356-16</inkml:trace>
  <inkml:trace contextRef="#ctx0" brushRef="#br0" timeOffset="14409.91">19480 11194 82 0,'-9'-9'213'0,"9"6"-51"15,0-2-53-15,0 1-47 16,0 4-32-16,0 0-2 15,0 0 0-15,0 0 6 0,0 0-2 16,9 0-7-16,-1 0-11 16,-2 0-8-16,3 0 9 0,-1-4-2 15,-5-4-5-15,2 1 0 16,-2-7-1-16,-3 0-6 0,0-12 1 16,0-3-1-16,-11 2 2 15,-2 2 19-15,-2 4 10 0,-1 9 3 16,-10 12-3-16,-2 21-4 15,-8 16 8-15,-5 19 35 0,4 21 20 16,1 22-2-16,7 10-16 16,12 4-13-16,17 2-28 15,9-9-9-15,17-14-8 16,5-10-4-16,14-16-6 0,12-18-3 16,4-15 3-16,7-16-3 15,11-21 2-15,1-15-3 0,6-15-1 16,-2-12-3-16,3-5 9 15,-8-7-6-15,-9 5 0 0,-13 4-5 16,-12 9 9-16,-13 7 0 16,-7 4 3-16,-13 9-10 15,-4 8 9-15,-8-1-8 0,0 1 2 16,0 5 4-16,-12-3-8 16,-2 3-10-16,3-2-8 15,0 6-36-15,-1 3-48 0,-1-5-56 16,-3 5-41-16,-5 0-26 15,1 0-48-15,0 0-217 0</inkml:trace>
  <inkml:trace contextRef="#ctx0" brushRef="#br0" timeOffset="18488.54">20262 10664 14 0,'-8'-12'30'0,"8"1"29"15,0-6 42-15,0 0 38 16,0-3-48-16,-8-4-26 15,0-5-18-15,8 1-10 0,-9-1 3 16,9 1 10-16,0-5 13 16,0 1 12-16,0 4 15 0,0 4 8 15,0 7 0-15,0 5-23 16,0 3-2-16,0 4-15 0,0 5-17 16,0 18 1-16,9 19 21 15,7 20 3-15,13 19-25 0,2 18-9 16,9 12-19-16,2 3-4 15,-2 6-5-15,1-5-2 0,-3-5-1 16,-2-7 3-16,-9-16-7 16,-3-13-6-16,-2-13-22 15,-6-11-30-15,-5-13-29 0,-3-10-25 16,-3-10-28-16,-5-12-27 16,0-9 4-16,0-16 23 15,0-22 28-15,0-19 32 0,0-15 34 16,-13-16 33-16,2-10 37 0,-5-11 6 15,0-4-2-15,-1 0 0 0,3 4-2 16,-3 8 17 0,4 13 15-16,0 11 12 0,0 17 3 15,13 7 4-15,-6 12-10 16,6 15 2-16,0 7 6 0,0 7-13 16,0 21 10-1,0 16 30-15,14 29 22 0,8 28-6 16,5 20-42-16,11 19-31 15,2 8-17-15,6 3-17 0,-2-4-2 16,-4-11-2-16,1-6-6 16,-5-11 0-16,-8-17-34 0,-2-16-34 15,-7-12-46-15,-7-9-53 16,1-7-32-16,-10-14-18 0,-3-9-14 16,0-7-26-16</inkml:trace>
  <inkml:trace contextRef="#ctx0" brushRef="#br0" timeOffset="18749.18">21287 9944 540 0,'-22'-20'235'0,"6"-2"-95"15,0 3-69-15,8 3-37 16,8 4-19-16,0-1-12 16,0 0-40-16,0 1-82 0,8 5-69 15,0-2-72-15</inkml:trace>
  <inkml:trace contextRef="#ctx0" brushRef="#br0" timeOffset="18905.88">21451 10613 516 0,'-17'35'318'0,"3"-12"-152"15,1-5-120-15,5-6-70 16,8-12-1-16,0 0-19 0,0 0-88 15,0-15-133-15</inkml:trace>
  <inkml:trace contextRef="#ctx0" brushRef="#br0" timeOffset="19084.07">22316 9672 674 0,'-23'-55'455'16,"-11"3"-215"-16,8 7-223 16,5 5-150-16,8-5-38 0,13 4 16 15,0-4-23-15,0 0-79 16</inkml:trace>
  <inkml:trace contextRef="#ctx0" brushRef="#br0" timeOffset="19222.15">23033 8948 798 0,'23'0'269'16,"-2"-10"-174"-16,-5-2-179 15,7-4-48-15,7-13 0 0,5-7-20 16,2-13-98-16</inkml:trace>
  <inkml:trace contextRef="#ctx0" brushRef="#br0" timeOffset="19357.45">24465 8052 640 0,'5'-9'209'0,"-5"1"-189"16,0 4-167-16,0-4-45 16,0-4-14-16</inkml:trace>
  <inkml:trace contextRef="#ctx0" brushRef="#br0" timeOffset="19525.08">25050 7506 1644 0,'-38'-29'403'0,"7"6"-403"16,2-4 0-16,13 8 0 0,16-2 0 15,0-2 0-15,16-2-139 16,10-3-222-16,8-6-108 0,9-6-29 15</inkml:trace>
  <inkml:trace contextRef="#ctx0" brushRef="#br0" timeOffset="20117.65">27961 5076 246 0,'0'-9'236'0,"0"1"-37"16,0-1-46-16,0 2-49 15,0-5-33-15,8-10 1 16,9-6-7-16,15-8-19 0,12-13-15 16,10-4-16-1,8-3-4-15,-2-6-3 0,0 9-10 16,-7 5 3-16,-8 11 2 15,-9 8-1-15,-7 9-1 16,-9 7 7-16,-9 13-5 0,-1 0 2 16,2 29 13-16,4 20 1 15,8 24-8-15,14 25-7 16,1 11-3-16,11 15 4 0,2 6-2 16,-4 1-23-16,-11-10 1 15,-9-11 2-15,-12-13 4 16,-16-11 9-16,-19-12 5 0,-17-9 4 15,-15-8-5-15,-9-13 8 16,0-11 9 0,2-10-1-16,1-6-11 0,9-8-2 15,3-9-49-15,10 0-68 16,5-13-73-16,9-14-45 0,10-23-45 16</inkml:trace>
  <inkml:trace contextRef="#ctx0" brushRef="#br0" timeOffset="20533.68">28927 4603 414 0,'29'-57'337'0,"-7"17"-98"0,-13 10-119 16,5 10-69-16,-6 8-28 16,0 12-2-16,5 17 16 15,1 19 12-15,11 18-7 0,9 14-13 16,2 9 1-16,2 9-15 15,-3-4-6-15,-2-9-5 16,-5-11 4-16,-8-14-13 0,-3-12 7 16,-9-10 3-16,-5-10-1 15,-3-16-12-15,-19-16-25 16,-19-22-6-16,-14-19 14 0,-9-16 15 16,1-17 36-16,4-11-8 15,8 0 0-15,23 3 4 16,7 13-13-16,18 11-4 15,21 12 1-15,10 17-3 16,14 14-3-16,5 14 2 16,-2 17 2-16,1 17 4 0,-13 7-5 15,-7 11-9-15,-18 6 4 16,-11 13 8-16,-22 4 0 16,-16 1-15-16,-11 7-25 0,0-8-47 15,1-14-41-15,7-12-44 16,8-11-49-16,14-21-32 15,7-9-1-15</inkml:trace>
  <inkml:trace contextRef="#ctx0" brushRef="#br0" timeOffset="20884.05">29547 3741 351 0,'39'-69'299'0,"-10"19"-67"15,-10 14-107-15,-7 16-62 16,-7 13-38-16,-5 17 6 15,0 24 29-15,-8 26 2 16,8 21-16-16,0 13-18 16,0 4-10-16,0-8-12 0,0-15-2 15,8-17 2-15,-5-13-3 16,6-17 2-16,0-11-3 16,2-17 6-16,11-12-2 15,-4-17-5-15,7-3 7 16,0-4 27-16,-6 3 42 0,-2 8 35 15,-5 9 4-15,-3 4-5 16,-3 3-32-16,2 7-19 16,9 2 8-16,13 0-68 15,13 14 0-15,16 3 0 16,1-5 0-16,10-4 0 0,2-8-40 16,1 0-236-1,-3 0-143-15,-18-12-98 0</inkml:trace>
  <inkml:trace contextRef="#ctx0" brushRef="#br0" timeOffset="21952.81">2349 2841 319 0,'0'-17'175'15,"0"4"-78"-15,0 6-63 0,0-1-39 16,5 4-16-16,-2 0-10 16,3 0-14-16,-6 4-41 15,0-5-69-15</inkml:trace>
  <inkml:trace contextRef="#ctx0" brushRef="#br0" timeOffset="23412.09">2741 12634 347 0,'-147'0'185'16,"13"0"-62"-16,20 0-56 15,24 0-23-15,25 0-11 16,22-7-13 0,18-3-12-16,25-1 1 15,41-9 33-15,48-18 20 0,50-18 12 16,47-30-6-16,61-31-8 15,82-38-21-15,68-32-8 16,63-24-15-16,47-14-4 16,30-4-8-16,-14 6 3 15,-23 4-7-15,-34 15 2 16,-39 17 3-16,-49 20 6 0,-49 21 9 16,-53 23 10-16,-54 22 31 15,-47 22 5-15,-40 23 6 16,-39 15 18-16,-22 13 10 15,-26 7-12-15,-9 9-19 0,-16 12-34 16,5 17 36-16,13 32 5 16,21 48-76-16,22 53 0 0,29 54 0 15,34 45 0-15,40 39 0 16,36 35 0-16,25 18 0 16,16 2 0-16,-1-15 0 0,-1-22 0 15,-12-29 0-15,-10-29 0 16,-20-32 0-16,-28-33 0 15,-31-33 0-15,-31-31 0 0,-33-29 0 16,-24-21 0-16,-24-17 0 0,-25-2 0 16,-24-2 0-1,-28 6 0-15,-34 11 0 0,-30 15 0 16,-31 31 0-16,-32 31 0 16,-38 28 0-16,-44 30 0 0,-43 28 0 15,-40 32 0-15,-28 26 0 16,-18 19 0-16,-17 12 0 0,-9 1 0 15,-7-12 0-15,12-9 0 16,19-13 0-16,18-23 0 16,22-24 0-16,22-38 0 15,27-37 0-15,30-36 0 0,31-36 0 16,27-37 0 0,20-28 0-16,22-25 0 0,13-33 0 15,15-24 0-15,8-33 0 16,3-41 0-16,-9-35 0 15,-6-43 0-15,-22-38 0 16,-14-50 0-16,-23-40 0 16,-17-29 0-16,-12-9 0 15,6-3 0-15,9 7-14 16,7 20-98-16,11 33 18 0,19 38-21 16,18 39-56-16,21 52-24 15,26 41 8 1,17 39-7-16,27 30-17 15,15 32-18-15,26 25-9 16</inkml:trace>
  <inkml:trace contextRef="#ctx0" brushRef="#br0" timeOffset="23678.16">5549 13386 1016 0,'-31'-28'280'16,"18"-19"-274"-16,37-32-133 0,41-25 45 15,42-39 39-15,35-28 24 16,36-28 6-16,26-14-59 15,11 6-107-15,-4 12-123 16</inkml:trace>
  <inkml:trace contextRef="#ctx0" brushRef="#br0" timeOffset="23823.98">7126 12484 391 0,'-127'131'250'0,"14"-29"-116"0,19-26-74 15,26-22-69-15,24-22-34 16,30-32 10-16,34-29-20 16,34-35-55-16,27-43-77 15,24-28-14-15</inkml:trace>
  <inkml:trace contextRef="#ctx0" brushRef="#br0" timeOffset="23956.88">7641 13018 328 0,'-65'117'162'16,"0"-5"-92"-16,5-8-84 15,2-11-87-15,9-11-72 0</inkml:trace>
  <inkml:trace contextRef="#ctx0" brushRef="#br0" timeOffset="24140.73">8173 13864 96 0,'50'-13'143'0,"1"-2"-43"15,3 3-62-15,-6 3-65 0,0 1-76 16,-7-4-12-16</inkml:trace>
  <inkml:trace contextRef="#ctx0" brushRef="#br0" timeOffset="24320.73">8201 14959 289 0,'-43'53'267'0,"13"-17"-129"15,11-11-117-15,19-17-79 16,4-8 8-16,19-19 13 16,17-27 6-16,18-20-51 0,10-15-70 15</inkml:trace>
  <inkml:trace contextRef="#ctx0" brushRef="#br0" timeOffset="25404.08">30208 5080 219 0,'-17'-17'305'0,"1"4"-1"0,3 1-70 16,0 5-83-16,13-2-44 16,-8 6-27-16,8-2-28 15,-8 5-19-15,8 0-80 16,0 0-118-16,0 0-145 15,0 0-89-15</inkml:trace>
  <inkml:trace contextRef="#ctx0" brushRef="#br0" timeOffset="25552.62">30195 5422 980 0,'-49'0'392'16,"9"8"-290"-16,7-8-171 15,10 12-48-15,-11-3-25 16,-11 2-63-16,-20 9-90 16</inkml:trace>
  <inkml:trace contextRef="#ctx0" brushRef="#br0" timeOffset="26925.42">16993 12976 162 0,'-17'-15'258'0,"2"1"-68"15,-1 8-28-15,-1-1-53 16,5-4-46-16,3 11-11 0,9 0-6 16,-8 0-17-16,8 0-18 15,0 0-2-15,0 21 0 0,14 11 11 16,6 14-10-16,3 7-3 16,5 0 2-16,3 8-7 0,-5-1 3 15,4 2-14-15,-3-1-28 16,-3-8-42-16,-2-9-47 15,-3 2-27-15,-3-10-11 16,-7-8-36-16,-4-11 21 0</inkml:trace>
  <inkml:trace contextRef="#ctx0" brushRef="#br0" timeOffset="27441.14">16856 13104 102 0,'-25'-38'236'0,"3"6"-68"15,8 2-61-15,1 7-42 0,5-1-32 16,8 1-15-16,4-7-5 16,9-2 2-16,10-2 0 0,11 1-5 15,1 5-2-15,10 4-1 16,0 12-1-16,5 12 4 0,-2 0-2 16,0 20 3-16,-4 10-1 15,-6 10-5-15,-6 5-1 16,-4 2-2-16,-12 6-2 0,-11 5 8 15,-5 2-8-15,-13 2 2 16,-6-1-1-16,-6-12 4 0,1-9-5 16,2-7 4-16,6-9-6 15,4-12-9-15,12-3-8 16,0-9 0-16,9-12 10 0,7-13-1 16,9-6 4-16,7-11 1 15,4 0 6-15,1 7-1 0,3 6 0 16,-3 8-9-16,-1 9 5 15,-4 12-1-15,-2 0 2 0,-10 17 3 16,-3 7-2-16,-5 8 2 16,-12 7 2-16,0 4-2 0,-21 6-1 15,-7 4 3-15,-5-1-1 16,-4-7-1-16,4-4 2 16,1-8-1-16,4-5-1 0,8-12-3 15,4-4-15-15,3-12-8 16,13 0-1-16,0-8-6 15,0-7-4-15,0-6-11 0,3-3-25 16,7-1-47-16,-6 0-24 16,4 2-101-16</inkml:trace>
  <inkml:trace contextRef="#ctx0" brushRef="#br0" timeOffset="28853.27">17713 12651 87 0,'-14'0'170'0,"3"0"3"16,-3-4-33-16,6 0-29 16,8 0-26-16,0 4-15 0,0-5-15 15,0-2-16-15,0-3-13 16,14-1-12-16,5-9-6 16,10-5 0-16,7-4-8 15,10-6 3-15,1-6-4 0,7 3-4 16,-5 2-2-16,-1 8-2 15,-6 3-6-15,-10 9-6 0,-8 4-6 16,-4 0-12-16,-3 3-12 16,-5 9-12-16,-4 0-9 0,-4 0-10 15,-4 9-8-15,0 3-39 16,0 0-22-16</inkml:trace>
  <inkml:trace contextRef="#ctx0" brushRef="#br0" timeOffset="29092.18">17948 12928 234 0,'-17'13'231'0,"0"-13"-65"16,9 0-69-16,8 0-46 16,0 0-23-16,8-18-4 0,14-5 3 15,5-16 0-15,14-8-10 16,13-6-3-16,6-8-3 15,5 0-7-15,0 8-3 0,-3 8-7 16,-14 8-20-16,-6 12-22 16,-16 9-23-16,-5 9-15 15,-5 7-7-15,-8 0-29 0,-8 19-34 16,0 3 8-16</inkml:trace>
  <inkml:trace contextRef="#ctx0" brushRef="#br0" timeOffset="29935.99">15040 12819 109 0,'-12'-9'229'0,"0"-8"-86"0,-10-7-60 15,-4-4-31-15,-13-9-22 16,-4-8 12-16,-10-8 15 0,-7 0 2 15,-10 4-1-15,-1 4-12 16,-3 14 1-16,4 5-9 0,5 18-12 16,8 8-12-16,13 28-4 15,15 25 15-15,17 31 17 0,24 20 10 16,25 24-7-16,19 15-25 16,14 1-9-16,11 7-7 15,8 0-7-15,5-13-20 16,-10-15-42-16,-7-18-34 0,-15-25-43 15,-14-18-16-15,-11-17 8 16,-13-16-43-16,-14-17-1 0</inkml:trace>
  <inkml:trace contextRef="#ctx0" brushRef="#br0" timeOffset="30234.45">14723 13767 185 0,'-41'-21'281'0,"13"1"-93"15,7 4-87-15,10-1-60 0,11-4-21 16,16-2-6-16,12-7-5 15,17-6-3-15,12-4-5 16,12-4-3-16,9-11-1 16,-2 3-9-16,-5 4 0 0,-11 3 3 15,-8 7 3-15,-17 9 6 16,-5 10 35-16,-10 3 39 0,-8 4 39 16,-3 3 38-16,-6 5 6 15,2 4-20-15,-5 0-41 0,0 0-42 16,3 17-19-16,10 11 17 15,3 9-17-15,1 3-13 0,7 10-16 16,-1-8-2-16,3 1-9 16,-4-6-33-16,-8-9-49 15,-3-7-58-15,-2-6-74 16,-4 2-42-16,-2-9 0 0,-3-8-31 16</inkml:trace>
  <inkml:trace contextRef="#ctx0" brushRef="#br0" timeOffset="30381.24">15166 12997 282 0,'-28'-33'242'0,"-1"10"-100"15,4 1-75-15,6 7-37 16,6 2-11-16,5 1-12 0,8 5-7 16,0-4-43-16,0 9-39 15,0 2-41-15,8 0-90 16</inkml:trace>
  <inkml:trace contextRef="#ctx0" brushRef="#br0" timeOffset="30634.15">15161 12422 467 0,'-31'-61'247'0,"2"9"-90"16,9 4-52-16,4 10-30 0,3 10 10 15,1 11-16-15,12 10-34 16,12 20 18-16,17 21-2 16,20 33-29-16,12 26-5 15,7 26-10-15,10 11-14 0,-1 4-46 16,-4-4-71-16,0-12-68 16,-4-16-35-16,-4-16-48 0,-13-22 23 15</inkml:trace>
  <inkml:trace contextRef="#ctx0" brushRef="#br0" timeOffset="31016.96">15711 12667 245 0,'-21'-50'238'16,"3"19"-104"-16,10 14-63 16,8 17-30-16,14 17-3 0,10 3-6 15,3 3-10-15,6-1-8 16,-1-10-7-16,1-12-1 0,5-4-5 15,-2-16-5-15,-2-13-9 16,-8-12-2-16,-5-12-5 0,-12-4 8 16,-9-7 3-16,-22-3-2 15,-6 7 5-15,-12 10 17 16,-8 22 17-16,-5 28-4 0,-1 38 11 16,6 34 17-16,11 34 31 15,14 28 7-15,23 13-14 0,12 3-29 16,19-15-22-16,22-22-12 15,16-18 0-15,17-23 3 16,7-15-5-16,8-24-11 0,5-17 5 16,-6-20-1-16,-1-21-10 15,-18-8-23-15,-13-3-40 0,-11-8-16 16,-18-2-17-16,-16-2-7 16,-14 3 1-16,-9 3 9 0,-12 11-7 15,-5 1-38-15,-8 15-17 16,-3 14 28-16</inkml:trace>
  <inkml:trace contextRef="#ctx0" brushRef="#br0" timeOffset="31482.34">14991 14890 366 0,'0'9'193'0,"0"-9"-87"0,0 0-54 15,17-18-28-15,7-18-8 16,17-21-6-16,21-21 0 0,18-27 0 16,21-25-2-16,16-17 1 15,18-7-5-15,8 4-7 16,-10 14 6-16,-16 22-1 0,-19 26-7 16,-21 21 5-16,-16 16 1 15,-17 13 6-15,-10 9-5 16,-14 10 9-16,-4 6 2 0,-8 5-1 15,-4 0-8-15,-4 8-15 16,0 0-17-16,0 0-16 16,0 0-13-16,0 8-15 15,-12 3-12-15,-1 6-50 0,-2 4-28 16,-5 3-100-16</inkml:trace>
  <inkml:trace contextRef="#ctx0" brushRef="#br0" timeOffset="31781.65">15617 14479 231 0,'-49'70'275'0,"4"-18"-80"16,11-12-96-16,11-12-50 16,11-10-27-16,12-18-7 0,3-8 6 15,19-14-1-15,13-17-8 16,22-23-3-16,22-15 12 15,14-13 10-15,8-7-7 0,1 2-11 16,0 14-4-16,-14 12 0 16,-14 16-7-16,-21 13 2 15,-13 12-1-15,-7 7 4 0,-12 4 1 16,-10 10-5-16,-3 2-3 0,-5 5-5 16,-3 0-18-1,0 0-24-15,0 0-20 0,0 0-22 16,0 0-34-16,0 7-68 15,-16 3-57-15</inkml:trace>
  <inkml:trace contextRef="#ctx0" brushRef="#br0" timeOffset="32623">15734 14743 372 0,'-44'25'212'0,"7"-5"-85"0,5-3-59 15,7-5-25-15,14-12 17 16,2 0 14-16,9 0-13 16,0 0-21-16,12 0 24 0,17 0 2 15,15 0 20-15,16 0-13 16,13 0 3-16,14 0-9 0,9 0-11 15,10-10 14-15,17-9 52 16,18-10-17-16,10-8-48 16,7-6-31-16,9-11-11 15,-1-6-4-15,2-11-6 0,-4-10-5 16,-1-12-2-16,-5-9-3 16,-7-4-9-16,-22 1-3 0,-18 3 6 15,-29 0 15-15,-25 0-4 16,-26-3 5-16,-18-9 13 15,-21-12-4-15,-22-22-7 0,-19-22 1 16,-16-26-4-16,-15-19-1 16,-15-22-7-16,-5-6 5 15,-6 10 8-15,-7 17-7 0,-9 21 3 16,-8 19-9-16,-17 26 4 16,-14 25 0-16,-23 23-2 0,-23 23-5 15,-19 36 3-15,-14 22-1 16,-4 33 6-16,-7 26-3 15,-1 26-3-15,-5 26 8 0,-3 27-1 16,3 43-4-16,2 31 7 16,21 23-15-16,19 15 10 0,28 8 3 15,32-2-9-15,34 0 2 16,31 8 7-16,36 4-3 16,36 9-2-16,36 10 4 0,40-7-1 15,36-15-2-15,39-20 1 16,31-36 0-16,26-34 3 15,21-31 6-15,17-37-3 0,11-38 8 16,12-37-7-16,13-30 2 16,5-34-6-16,3-29-3 15,-8-20 17-15,-20-12-12 0,-25 0-5 16,-32 5 9-16,-34 12-11 16,-31 15 7-16,-29 13 8 0,-23 12-13 15,-18 12 0-15,-19 11 0 16,-7 11 0-16,-15 2 0 0,-8 5 0 15,-3 1 0-15,0 1 0 16,0 7 0-16,0-1 0 16,0 4 0-16,0-1 0 15</inkml:trace>
  <inkml:trace contextRef="#ctx0" brushRef="#br0" timeOffset="32734.27">17171 13897 2024 0,'0'0'-84'0,"0"12"-16"0,0-4-12 15,0-8-19 1,0 12-46-16,0 0-57 0,0 4-45 16,0-4-48-16</inkml:trace>
  <inkml:trace contextRef="#ctx0" brushRef="#br0" timeOffset="34912.14">21772 11796 253 0,'-24'-20'322'0,"4"4"-75"16,0 4-88-16,3 7-79 15,8 5-39-15,9 0-3 0,0 21 14 16,9 16 3-16,8 12-15 16,11 11-20-16,8 6-7 0,10 3-3 15,2-5-7-15,-3-2-7 16,-8-15 10-16,-6-4-10 0,-5-12 6 15,-7-6-12-15,-10-6 1 16,-9-6-12-16,-9-13-3 16,-7-7 4-16,-13-14 6 15,-2-15 3-15,-6-17 1 0,1-18 8 16,3-17-2-16,1-13 2 16,7-6 2-16,9 2 1 0,16 10-1 15,7 9 4-15,15 14-7 16,14 16 1-16,13 14 4 0,8 22 6 15,4 20 6-15,-1 28-5 16,-7 18-6-16,-12 19 9 0,-10 12-9 16,-10 4 8-1,-16 5-7-15,-5-1 2 0,-21-8-6 16,-7-7 6-16,3-13-7 16,5-14 1-16,8-9-3 0,4-18-7 15,8-16 2-15,16 0-2 16,8-16 6-16,9-8-2 0,12-5-2 15,3 5 3-15,1 3-1 16,-4 9 2-16,0 12-1 0,-8 0 3 16,-11 17 0-16,-4 11 2 15,-14 8-7-15,-8 9 7 16,-25 8 0-16,-6 4-3 0,-6 0 1 16,-5-3-5-16,5-11-37 15,9-5-45-15,8-10-51 16,11-11-13-16,15-17-14 0,14-9-35 15,11-20 20-15</inkml:trace>
  <inkml:trace contextRef="#ctx0" brushRef="#br0" timeOffset="35859.37">22828 11528 332 0,'-9'-58'241'0,"-9"17"-48"0,-12 21-73 15,-1 20-39-15,-2 17 12 16,-3 16 35-16,7 15 3 15,8 12-21-15,21 9-57 0,0-2-22 16,50 41-33 0,-19-66-26-16,12-17-23 15,-4-13-37-15,5-12-13 0,-2-17-17 16,-6-11 14-16,-12-10 43 16,-11-5 33-16,-13-6 32 0,0-1 17 15,-21 2 15-15,0 2 16 16,-2 11 15-16,3 6 13 0,3 9-17 15,9 8-34-15,8 3-16 16,0 9-5-16,8 0-3 0,13 13-3 16,7 2-7-16,12 2-27 15,4-8-28-15,7-9-30 16,5 0-49-16,-5-5-34 0,-2-7-7 16,-8-12-5-16,-7-4 20 15,-16-6 57-15,-5 2 56 0,-4 0 88 16,-9-1 133-16,-9-5-39 15,-7 2-3-15,-7 4-10 16,-3 7-3-16,7 9-17 0,2 4-18 16,6 0-2-16,11 8-12 15,-8 4-27-15,8-5-14 0,0 3-10 16,0-4-6-16,8 6-2 16,3-4-11-16,1-3-15 15,4-2-18-15,2 1-10 0,-7-4-3 16,2-4 12-16,-6 4 17 15,-7 0 6-15,0 4 12 0,-7 8 11 16,-6 8 16-16,2 11 20 16,-7 14 7-16,7 12 0 0,-3 8-10 15,14 4-7-15,0 0-11 16,5-5-8-16,7-3-11 0,14-7 0 16,2-14-5-16,8-12-22 15,4-16-15-15,1-9-57 16,3-15-30-16,1-8-24 15,-4-13 21-15,-3-4 32 0,-7-7 43 16,-5-9 37-16,-17-4 28 16,-1 3 26-16,-8 4 23 0,0 9 33 15,0 9 26-15,-11 11 12 16,5 8-12-16,-4 14-29 0,10 3-21 16,0 8-21-16,0 17-12 15,0 2-12-15,0 6-9 0,13-5-11 16,1-3-2-16,3-5-6 15,4-12-19-15,0 0-19 0,2-5-35 16,2-7-17-16,1-12 7 16,-4-3 36-16,-1-10 17 15,-9 4 23-15,-2 4 19 16,-2 8 27-16,-5 4 10 0,-3 6 24 16,0 11 8-16,0 0 1 15,0 17 1-15,6 6-28 0,2 3-21 16,1-6-15-16,4 0-8 15,4-3-3-15,1-5-14 0,4 1-29 16,-2-13-26-16,0 0-23 16,-3 0-25-16,-1 0-9 15,0-13-11-15,-4 1-5 0,1-5-17 16,0-3-40-16,-7 2 1 16</inkml:trace>
  <inkml:trace contextRef="#ctx0" brushRef="#br0" timeOffset="36508.07">25120 9932 106 0,'-14'12'294'0,"-1"-4"-54"16,-2 4-29-16,-2 0-53 16,-2-12-16-16,-1 0 41 15,6 0 19-15,8 0-34 16,8 0-51-16,5-7-54 0,11-14-26 15,16-15-16-15,18-18-8 16,13-10-9-16,10-10-4 0,14-2 1 16,2-3-3-16,-2 6-23 15,-11 4-50-15,-2 7-54 0,-14 14-30 16,-12 8-16-16,-12 11-30 16,-11 8-34-16,-13 14-19 15,-12 7-39-15</inkml:trace>
  <inkml:trace contextRef="#ctx0" brushRef="#br0" timeOffset="36790.73">25284 10270 307 0,'-39'57'285'0,"5"-13"-62"16,11-14-86-16,7-11-51 0,3-7-18 15,13-12 20-15,0 0 20 16,17-16 6-16,15-12-3 0,17-14-10 15,15-15-24-15,15-11-27 16,11-9-22-16,6-5-14 16,1 1-7-16,-2 0-9 0,-4 7 5 15,-9 12-14-15,-17 11-14 16,-11 5-22-16,-15 9-4 16,-10 13-19-16,-13 4-25 0,-7 7-36 15,-9 5-30-15,0 8-26 16,-14 0-10-16,0 8-4 15,-7 5-31-15,-4 2 38 0</inkml:trace>
  <inkml:trace contextRef="#ctx0" brushRef="#br0" timeOffset="37955.75">26963 8890 374 0,'-25'-36'250'0,"1"3"-55"15,8 0-76-15,-1 5-45 16,4 6 22-16,13 7 54 0,-7 2-10 16,7 13-40-16,0 0-11 15,12 33 5-15,13 16-31 0,7 21-12 16,9 10-21-16,8 14-19 15,-1-4-4-15,5-5-6 16,-5-11-3-16,-2-13-1 0,-10-13-7 16,-7-11-3-16,-12-17-18 15,-17-20-44-15,-14-20-7 16,-15-22 19-16,-7-17 22 0,-13-19 19 16,-4-20 10-16,-3-16 10 15,4-12 5-15,2-9-2 16,-16-105 35-16,47 143-12 15,19 16-13-15,0 12-7 16,19 16-3-16,16 16 8 0,9 16-4 16,13 21 19-16,8 17 3 15,3 20 12-15,-3 20-16 0,-11 12-5 16,-18 8 3 0,-20 5 4-16,-16 3 2 0,-19 1 0 15,-19-5 1-15,-6-8 9 16,-6-8-15-16,2-11-4 0,5-14-10 15,9-11-1-15,12-14-17 16,22-15-14-16,13-12 5 0,16-7-2 16,16-11 7-16,12-2 12 15,8 3-5-15,11 9 11 16,1 16-6-16,-4 12 3 0,-8 17-2 16,-11 11 2-16,-14 12 1 15,-18 9 0-15,-22 4-3 16,-18 6-4-16,-9 2 6 0,-11-5-9 15,-6-2-7-15,-2-10-36 16,7-7-66-16,2-10-62 16,6-5-65-16,5-14-29 0,10-16 3 15,4-12-14-15</inkml:trace>
  <inkml:trace contextRef="#ctx0" brushRef="#br0" timeOffset="38144.08">27986 8006 694 0,'0'-44'350'0,"0"8"-150"16,-14 8-95-16,3 7-47 0,-3 8-34 16,0 1-13-16,2 0-61 15,-2 8-113-15,6 4-107 16,8 0-41-16,0 16 0 0</inkml:trace>
  <inkml:trace contextRef="#ctx0" brushRef="#br0" timeOffset="38338.15">28371 8401 363 0,'61'17'340'15,"-4"-1"-29"-15,-5 8-69 16,7 10-41-16,-2 10 15 0,-2 13-38 15,-11 12-61-15,-10 12-56 16,-17 12-65-16,-17 9-94 16,-29 8-55-16,-20 4-106 0,-20 9-126 15,-20-2-79-15</inkml:trace>
  <inkml:trace contextRef="#ctx0" brushRef="#br0" timeOffset="39380.22">27839 9867 147 0,'0'-21'237'15,"0"4"-45"-15,0 5-24 0,0 0-49 16,0 5-35-16,0 3 1 15,0-1 15-15,4 5 24 16,9 0-12-16,4 0-11 0,6 0-14 16,6 0-18-16,7 21 4 15,5 11 3-15,0 9 1 16,-1 8-14-16,-4 7-6 0,-2 6-1 16,-8 2-36-16,-4 7-20 15,-10-3 0-15,-3 2 0 16,-9 3 0-16,0 1 0 0,-17 0 0 15,-4-5 0-15,-7 0 0 16,-6-5 0-16,-8 2 0 16,-12-2 0-16,-8 1 0 15,-6 1 0-15,-9 3 0 0,-4-5 0 16,-7 3 0-16,-7-11 0 16,-2 1 0-16,1-4 0 0,-15 3 0 15,-3-3 0-15,-12 1 0 16,-4-6 0-16,-8 2 0 0,-1-5 0 15,-6-3 0-15,-7 1 0 16,8-3 0-16,-3-3 0 0,0-9 0 16,9 1 0-16,10-9 0 15,1-4 0-15,2-3 0 16,1-6 0-16,3 6 0 16,0-13 0-16,-5 12 0 0,-1-3 0 15,3 3 0-15,-3-1 0 16,8-3 0-16,7 7 0 0,6-4 0 15,10 1 0-15,9-5 0 16,11 5 0-16,16-3 0 0,9-9 0 16,15 0 0-16,12 0 0 15,3 0 0-15,9 0 0 0</inkml:trace>
  <inkml:trace contextRef="#ctx0" brushRef="#br0" timeOffset="40068.97">23673 12085 2047 0,'-11'0'0'16,"1"0"0"-1,2 0 0 1,8 12 0-1,0 5 0 1,5 16 0-16,8 10 0 16,3 11 0-16,-1 3 0 15,1 3 0-15,5-3 0 16,1 0 0-16,-8-7 0 0,3-6 0 16,-1-7 0-16,-4-9 0 15,-3-7 0-15,-4-4 0 0,-2-5 0 16,-3-5 0-16,0-19 0 15,-8-16 0 1,-9-13 0-16,1-8 0 16,-5-11 0-16,-2-11 0 0,-6 0 0 15,5-3 0 1,-1 5 0-16,1 3 0 0,2 1 0 16,8 14 0-16,1 5 0 15,5 12 0-15,8 11 0 0,0 2 0 16,0 9 0-16,12 0 0 15,8 4 0-15,16-1 0 0,13-3 0 16,13-4 0-16,9-3 0 16,11-11 0-16,0 2 0 0,-6 3 0 15,-6 1 0-15,-10 2 0 16,-9 8 0-16,-20 0 0 16,-6 10 0-16,-8 4 0 15,-5 0 0-15,-12 13 0 16,-12 11 0-16,-9 17 0 15,-8 21 0-15,-2 15 0 0,-7 21 0 16,-2 7 0-16,-1 9 0 16,-4 4 0-16,5-3 0 0,3-7 0 15,6-5 0-15,2-18 0 16,-1-12 0-16,10-11 0 0,5-17 0 16,2-13 0-16,13-7 0 15,-9-5 0-15,9-9 0 16,0-1 0-16</inkml:trace>
  <inkml:trace contextRef="#ctx0" brushRef="#br0" timeOffset="40149">23859 12992 2047 0,'0'-7'0'0,"0"-2"0"0,0 6-94 16,0-1-127-16,0-4-15 15,0 4-5-15,0-6-11 0,0 4-1 16,0-1-28-16,0-8-185 15</inkml:trace>
  <inkml:trace contextRef="#ctx0" brushRef="#br0" timeOffset="43214.08">2849 13330 334 0,'-19'9'159'0,"5"-9"-75"15,7 8-41-15,7-8-21 16,0 0-15-16,16-12 8 16,20-21 7-16,34-20-3 15,39-28 6-15,62-28 14 16,69-39-6-16,65-39 2 16,48-45-17-16,61-28-8 0,49-5-4 15,15 5-2-15,-5 7-3 16,-16 18-1-16,-18 14-1 15,-36 23 1-15,-47 22 3 16,-52 34-3-16,-56 29 1 16,-56 21-3-16,-55 28 3 0,-36 20 24 15,-31 14 35-15,-26 10 35 16,-14 3-10-16,-19 5-31 16,-11 5-18-16,0 2-13 0,-11 1-5 15,-3 4-13-15,3 0 5 16,11 0-5-16,0 0-7 15,0-5 3-15,0 2-5 0,0-1 9 16,0 4-9-16,0 0 1 16,0 0 1-1,3 0-2-15,5 0 4 16,14 21 6-16,5 19-5 0,19 17 9 16,14 21 1-16,17 15 6 15,18 17 1-15,19 16 5 16,19 4 0-16,20 10-9 0,19 1 1 15,15 10 1-15,4 11-3 16,2 18-4-16,-1 11 1 16,-17 9-5-16,-13-1-5 0,-19-4 0 15,-18-15 2-15,-19-19 2 16,-17-17-1-16,-15-26-6 16,-18-24 4-16,-11-17-3 0,-12-20 4 15,-14-8-8-15,-3-4 6 16,-8-4 1-16,-8 3-11 0,0 5 3 15,-11 13 1-15,-11 10-11 16,-9 14-3-16,-14 12-6 16,-20 16-5-16,-17 12 20 0,-14 12 0 15,-23 16 2-15,-22 12 5 16,-26 22 1-16,-28 11-3 0,-28 25-10 16,-20 26-26-1,-26 18-7-15,-14 14 29 0,-26-3 9 16,-16-5 18-16,-1-15 10 15,10-14 13-15,15-12-8 0,20-19 21 16,23-14-14-16,18-24-15 16,28-30-6-16,30-23-1 15,26-25-6-15,31-22 5 16,27-24-2-16,27-14 1 16,20-14 1-16,20-12-1 0,11-12-3 15,8 0 0-15,12-3-2 16,-8-6 4-16,8 2 7 15,-13-10-8-15,-4-11 2 16,-2-13 3-16,-11-11-3 16,-10-15-2-16,-12-14 4 15,-17-16-9-15,-17-19 5 16,-20-21-9-16,-19-26 3 16,-25-32-4-16,-33-37 2 0,-32-29 10 15,-29-11-2-15,-15-5-8 16,7 12-17-16,23 17-30 15,36 25-51-15,33 22-22 16,42 22-29-16,42 15-16 16,35 24-45-1,25 12-55-15</inkml:trace>
  <inkml:trace contextRef="#ctx0" brushRef="#br0" timeOffset="43589.07">4356 13841 400 0,'-40'0'287'0,"7"-10"-142"16,17-18-141 0,32-25-73-16,37-28 8 0,36-33-4 15,42-33-43-15,31-36-124 16</inkml:trace>
  <inkml:trace contextRef="#ctx0" brushRef="#br0" timeOffset="43776.09">8076 11393 358 0,'25'-20'261'0,"-7"-9"-143"16,-1 1-113-16,8-9-81 0,7-3 11 15,5-3 26-15,4 8 12 16,-4 2 0-16,0 5-53 0,-9 11-77 15</inkml:trace>
  <inkml:trace contextRef="#ctx0" brushRef="#br0" timeOffset="43962.8">6699 13579 403 0,'-174'200'132'0,"16"-29"-87"16,22-33-64-16,31-29-7 16,33-31 13-16,31-33 0 15,41-45-7-15,36-40-110 16</inkml:trace>
  <inkml:trace contextRef="#ctx0" brushRef="#br0" timeOffset="44153.15">6354 14736 783 0,'-41'52'274'0,"9"-16"-266"16,20-15-200-16,29-21 66 15,26-33 58-15,34-30 26 16,30-49 5-16,22-38-24 15,21-25-136-15</inkml:trace>
  <inkml:trace contextRef="#ctx0" brushRef="#br0" timeOffset="44293.28">8961 13591 577 0,'37'16'219'0,"-9"-4"-153"15,-4-12-166-15,6 0-72 16,2-16-71-16</inkml:trace>
  <inkml:trace contextRef="#ctx0" brushRef="#br0" timeOffset="44433.27">8909 14608 116 0,'-134'141'24'16</inkml:trace>
  <inkml:trace contextRef="#ctx0" brushRef="#br0" timeOffset="44582.14">7986 15398 406 0,'41'-32'188'0,"0"3"-95"0,16-2-52 16,16-7-54-16,20-7-50 15,21-12-73-15,12-12-107 0</inkml:trace>
  <inkml:trace contextRef="#ctx0" brushRef="#br0" timeOffset="44717.28">11754 13921 47 0</inkml:trace>
  <inkml:trace contextRef="#ctx0" brushRef="#br0" timeOffset="50801.85">7358 7045 430 0,'-22'-40'251'16,"2"7"-53"0,-12-15-36-16,19 36-137 15,13 8-13-15,0 4-8 16,0 16-3-16,0 12 6 16,8 9-2-16,0 13-5 0,1-3 6 15,0 2-10-15,-1-4 10 16,-2-9-4-16,-6 1-5 15,0-7 7-15,0-7-4 16,0-7 8-16,0-16-5 16,0 0 4-16,0-11-14 15,0-23 10-15,0-18-5 16,0-18 2-16,-10-2 4 16,2 3 11-16,8 12 7 0,-8 12-1 15,8 11-6-15,0 11-8 16,0 7-5-16,0 6-1 15,0 10-5-15,0 10 8 16,0 6-2-16,3 7-4 16,6 1-2-16,2-2 6 15,1-3-2-15,1-3 0 0,-1-3 2 16,-4-13 3-16,-3 9-3 16,-2-9 0-1,-3 0 1-15,0-17 0 16,0-4-6-16,0 2-2 15,0-3 9-15,0 11-9 16,0 3 0-16,0 20 2 16,0 12 6-1,0 9-2-15,4 0-1 0,4-2 1 16,-4-6-2-16,1-4-1 16,-2-5 5-16,2-4-1 15,-2-12 0-15,-3 0 0 16,0-12-2-16,0-12 0 15,0-9 0-15,0-3 1 0,-11-2 0 16,2 10 6 0,1 8-12-16,1 7-6 15,-6 13 15-15,1 33-2 16,-1 17 1-16,13 14-2 0,0 10 0 16,0-5-1-16,5-8-2 15,6-13 7-15,6-15-3 16,3-12 3-16,5-21-1 15,-5-5-2-15,5-18 2 16,-10-20-6-16,-1-9-1 0,-14-9 0 16,-9-8 2-16,-11-1 2 15,-5 13 5-15,-3 10 4 16,-1 9-4-16,1 14 0 16,3 8-4-16,5 4 1 15,3 4-6-15,6 8-1 16,11 13 2-16,0 10-5 15,3 13-60-15,13 21-103 16,10 21-56-16,2 15-120 0</inkml:trace>
  <inkml:trace contextRef="#ctx0" brushRef="#br0" timeOffset="51784.67">24298 3541 362 0,'-86'-125'133'15,"5"22"-49"-15,10 18-20 0,9 20-6 16,17 16 6-16,16 13 9 16,13 2-13-16,24 6-23 15,34-4-9-15,43-14 4 16,60-14-12-16,72-18 12 15,59-15 4-15,77-17-15 16,85-12-6-16,57-1-4 16,29 9 5-16,32 25-7 15,13 32 9-15,-15 41 9 16,-7 51 5-16,3 56-3 16,-16 51-10-16,-47 67-8 15,-52 83-2-15,-62 74-4 0,-56 45 0 16,-49 45-9-1,-53 34 7-15,-48 5-3 0,-50-10 2 16,-48-25 7-16,-40-8 50 16,-45-10 88-16,-50-18 36 15,-36-16-18-15,-43-17-28 16,-46 4-101-16,-50 11-36 0,-47 5 0 16,-31-4 0-16,-18-12 0 15,-8-7 0-15,-9-14 0 16,-8-21 0-16,5-28 0 0,12-35 0 15,27-41 0 1,31-42 0-16,32-46 0 0,23-32 0 16,34-40 0-16,26-32 0 0,31-25-60 15,24-22-43-15,22-20 45 16,18-14 18-16,20-11 19 16,15-13 3-16,19 1-32 15,23-6-59-15,0-4-63 0,15 3-68 16,6 1-25-16,5 1-21 15,-8 3-21-15</inkml:trace>
  <inkml:trace contextRef="#ctx0" brushRef="#br0" timeOffset="52259.09">21371 11339 204 0,'-16'159'162'16,"-1"-36"-77"-16,0-34-40 15,5-27-27-15,1-30-47 16,-6-32-131-16</inkml:trace>
  <inkml:trace contextRef="#ctx0" brushRef="#br0" timeOffset="52769.87">19328 11353 51 0,'-8'0'208'0,"8"-5"-25"15,0 1-60-15,0-1-54 16,0-2-32-16,8 0-21 0,3-2-8 16,6-3-5-16,8-4-19 15,7-1-26-15,13-8-32 16,11-7-94-16,9-13-26 0</inkml:trace>
  <inkml:trace contextRef="#ctx0" brushRef="#br0" timeOffset="52917.77">21804 9863 698 0,'33'-34'234'0,"-12"6"-138"16,-4 8-167-16,-1 8-59 15,-1-1 15-15,6-2 5 16,6-13-96-16</inkml:trace>
  <inkml:trace contextRef="#ctx0" brushRef="#br0" timeOffset="53064.79">24633 8218 720 0,'83'-62'221'0,"-18"5"-196"16,-11 6-166 0,-6-2-63-16,-3-5-62 0</inkml:trace>
  <inkml:trace contextRef="#ctx0" brushRef="#br0" timeOffset="53880.08">30483 3915 136 0,'13'-72'180'0,"-6"-11"-61"16,-7-5-32-16,-23-6-26 15,-23 4 6-15,-19 5-22 16,-23 7 10-16,-26 14-15 16,-17 10-5-16,-23 25 6 15,-20 29 61-15,-26 26-22 16,-27 38 0-16,-19 54-2 16,-17 45-1-16,12 37-10 0,21 23-14 15,22 13-18-15,29 5-13 16,32-2-14-16,40 6-5 15,34-4 3-15,39-9 12 0,42-16-3 16,37-17 8-16,48-25-4 16,57-22-9-16,62-38-6 15,43-45-4-15,39-46-9 16,17-51-23-16,28-53 4 16,26-61-4-16,16-53-11 15,0-38-25-15,-24-27-2 16,-40-33 27-16,-49-21 36 15,-61-11 30-15,-66 11 6 0,-70 25 17 16,-71 37-9-16,-77 31-21 16,-78 43-8-16,-68 31-2 15,-38 42-5-15,-6 36-46 16,15 43-111-16,17 42-85 16,17 37-37-16,17 37-58 15</inkml:trace>
  <inkml:trace contextRef="#ctx0" brushRef="#br0" timeOffset="54612.22">27961 3272 304 0,'-11'-20'353'16,"2"3"-67"-16,9 5-134 15,-8 0-77-15,8 8-42 16,0 4-25 0,0 12-6-16,8 13 1 15,7 23-1-15,7 21 2 0,7 14-2 16,-5-7-6-16,-4-10 9 15,-4-14 0-15,-3-15 16 16,-5-16 53-16,-8-21 23 16,0-17-49-16,-17-28-19 15,0-23-13-15,1-19-3 0,16-14 0 16,0-9-15-16,13 5 4 16,7 11-1-16,0 17-1 15,-3 20-8 1,-6 15 6-16,6 18-6 15,3 12-5-15,3 12 4 0,7 24 6 16,2 5-1-16,1 3 6 16,-1-2 2-16,-7-10-1 15,-5-5 5-15,-8-15 1 16,2-7-5-16,2-21-10 16,7-18-4-16,11-15 1 15,0-4 15-15,3 4 13 16,-4 13 1-16,-9 16-11 15,-2 7-9-15,-6 13 0 0,4 12 2 16,4 16 8 0,6 7-4-16,1 14-6 15,4 1-25-15,7-2-95 16,-2-8-130-16,2-6-70 0,-6-22-93 16</inkml:trace>
  <inkml:trace contextRef="#ctx0" brushRef="#br0" timeOffset="54961.79">29281 2026 417 0,'0'-8'261'15,"-8"57"-142"-15,-1 29-31 16,9 15-21 0,0 9-25-16,12-6-3 15,9-9 11-15,3-13-10 16,-4-18-12-16,2-11-10 0,-2-16 1 15,-8-8 15-15,-4-21 54 16,-8-17-47-16,-12-28-32 16,-13-31-8-16,-8-31-7 15,2-28 6-15,5-15 3 16,17-4-5-16,15 7 2 16,10 21 3-16,9 19 0 15,7 30 4-15,1 28 0 16,2 33-6-16,8 28 1 15,-7 37 0-15,-12 30-5 16,-20 25 3-16,-17 17-26 16,-19 7-134-16,-5-10-116 15,-2-21-117-15</inkml:trace>
  <inkml:trace contextRef="#ctx0" brushRef="#br0" timeOffset="55361.14">30115 1427 502 0,'-9'-11'156'15,"-8"11"-63"-15,-8 0 11 16,-6 11 34-16,-3 1 22 16,3 2-16-16,2-6-37 15,8-8-37-15,9 0-29 16,12 0-15-16,8-17-28 15,26-16-35-15,17-2-3 16,23-2 12-16,10 9 15 16,7 11-4-16,2 17 3 15,3 17 12-15,-2 18-3 16,-4 15 13-16,0 2-2 16,-5 6 7-16,-8-1 20 15,-9-5-10-15,-9-3-12 16,-8-3 7-16,-6-5-6 15,5-1 10-15,7 1-2 16,6 3-5-16,11 4-5 16,7 6-6-16,1 3-4 15,-14 8-45-15,-27 16-41 16,-54 24-76-16,-72 26-126 16,-68 17-112-16</inkml:trace>
  <inkml:trace contextRef="#ctx0" brushRef="#br0" timeOffset="56609.43">23077 13116 612 0,'8'0'354'0,"0"0"-77"16,-2 0-100-16,0 0-81 16,2 12-19-16,3 7 47 15,11 14 25-15,2 16-16 0,9 12-85 16,4 7-48-16,2 6 0 16,4 0 0-16,-4-5 0 0,-4-12 0 15,-5-8 0 1,-9-12 0-16,-5-9 0 0,-8-7 0 15,-21-26 0 1,-16-19 0-16,-10-21 0 16,-12-16 0-16,-1-13-1 0,5-15-11 15,5-8 10-15,14-5-6 16,16 4 8-16,12 10-4 0,20 8-1 16,12 23 5-16,9 17-6 15,4 17 14-15,3 11-12 0,-2 12-4 16,-10 16 8-16,-7 12 2 15,-13 3 2-15,-16 12-5 16,0 1 3-16,-21 0-5 16,-8-3 11-16,-2 1-29 0,2-11-78 15,-1-6-95-15,3-6-97 16,2-8-60-16,6-11-9 16,2-22 37-16</inkml:trace>
  <inkml:trace contextRef="#ctx0" brushRef="#br0" timeOffset="57407.94">23390 12655 104 0,'28'-61'285'16,"-5"8"-84"-16,-1 16-63 0,-7 12-55 16,-2 13 13-16,3 12 82 15,0 30 60-15,6 17-7 16,-5 19-65-16,5 15-66 16,2 5-41-16,1-2-35 15,-1-1-7-15,3-14-38 0,6-11-51 16,5-10-84-16,2-15-52 15,4-13-3-15,6-20 8 0,-1-11 30 16,-6-22 53-16,-2-11 60 16,-9-18 38-16,-7-7 31 15,-12 4 29-15,-9 3 36 0,-4 13 41 16,0 13 21-16,0 12-3 16,-13 7-37-16,-4 17-6 15,2 17 16-15,-1 11 14 16,3 8-30-16,13 2-27 0,0-3-22 15,0-1-18-15,0-6-16 16,4-8-5-16,5-3-20 0,4-6-46 16,-1-11-23-16,2-3-48 15,4-17-12-15,-2-10 13 16,-2-5 43-16,-13-3 45 0,-1 5 37 16,0 9 13-16,0 4 10 15,-7 9-1-15,7 2-10 0,0 4 2 16,0 5-6-1,0 0-3-15,7 0 4 0,9 0-26 16,6 0-39-16,-2 0-33 16,3 0-11-16,7-12-2 0,-6-12 12 15,-4-4 49-15,-4-1 50 16,-3 3 35-16,-5 7 22 0,0 7 11 16,-3 4 0-16,-5 8-2 15,8 0 38-15,1 16 33 16,0 7-17-16,5 7-43 0,2-2-36 15,2-3-17-15,-1-3-9 16,8-10-8-16,1-12-15 0,2 0-25 16,4-10-28-1,1-10-28-15,-5-5 0 0,1-7 4 16,-7-9 9-16,4-6 19 16,-3-11 17-16,-1-4 19 0,-3 1 17 15,-1 0 24-15,-7 8 31 16,-2 12 37-16,-6 13 32 15,2 9 12-15,-5 9 20 0,0 28 73 16,0 21 70-16,0 23-149 16,0 14-146-16,0 6 0 0,0 4 0 15,3 0 0-15,2-5 0 16,-2-4 0-16,-3-3 0 16,5-10 0-16,-5-6 0 0,0-5 0 15,0-9 0-15,0-3-271 16,-8 28-595-1,-12-48 458-15</inkml:trace>
  <inkml:trace contextRef="#ctx0" brushRef="#br0" timeOffset="58240.06">22146 14007 446 0,'-37'-33'301'0,"6"0"-18"0,2 4-49 15,8 10-88-15,6 2-68 16,7 10-39-16,8 7 0 16,14 19 37-16,16 14 13 15,11 15-5-15,7 14-28 16,8 4-14-16,-2-1-19 0,-1-3-9 15,-5-11-8-15,-8-10-3 16,-11-8 0-16,-12-14 7 16,-4-2-6-16,-13-17 2 0,-13-9-14 15,-13-16-4-15,-5-14-1 16,-15-26 2-16,-1-16-4 0,-4-17 10 16,11-8-3-16,9-1 4 15,6 9 5-15,25 13-4 16,8 16-1-16,17 9 2 15,11 18-5-15,8 19 4 0,6 14 1 16,2 22 5-16,-2 23 2 16,-10 18 5-16,-12 15 14 15,-17 8 15-15,-11 0 23 0,0-3-44 16,-16-10-18-16,-2-11 0 16,1-13 0-16,4-15 0 15,13-8 0-15,4-17 0 0,14-13 0 16,13-7 0-16,10-8 0 15,3 3 0-15,-4 12 0 0,-2 13 0 16,-9 13 0 0,-6 19-3-16,-12 17 6 0,-6 9-3 15,-5 11 0-15,-16-1 0 0,-4 6 0 16,0-9-139 0,0-4-163-16,-2-12-108 0,11-12-37 15</inkml:trace>
  <inkml:trace contextRef="#ctx0" brushRef="#br0" timeOffset="58411.01">22909 14125 566 0,'8'-49'681'0,"-8"4"-193"0,0 8-224 16,0 5-216-16,0 3-48 16,0 8 0-16,0 6 0 15,0-1 0-15,0 4-66 16,5-2-338-16,7 8-33 15,6-2 7-15,-2 8-277 0</inkml:trace>
  <inkml:trace contextRef="#ctx0" brushRef="#br0" timeOffset="58940.87">26187 12334 408 0,'95'-148'313'15,"-35"10"-140"-15,-29 8-95 0,-26 13-54 16,-25 14-6-16,-31 6 1 16,-28 7 8-16,-31 5 3 15,-23 7 11-15,-34 9-15 0,-41 13-9 16,-47 18-6-16,-62 35-5 15,-44 35-1-15,-53 53-3 0,-54 62 7 16,-44 64 26-16,-20 54 74 16,-7 41 122-16,9 38 74 0,49 45-145 15,66 22-160-15,81 8 0 16,92-9 0-16,83-6 0 16,86-18 0-16,87-31 0 15,73-42 0-15,80-49 0 0,60-54 0 16,53-66 0-16,61-62 0 15,67-69 0-15,41-79 0 16,35-68 0-16,27-65 0 0,9-62 0 16,-11-60-32-16,-31-75-45 15,-44-39 39-15,-48-25 41 16,-62-21 33-16,-66 2 40 16,-72 30-44-16,-69 62-32 0,-64 74 0 15,-61 65 0-15,-57 61 0 16,-40 57 0-16,-30 48-21 15,-24 47-54-15,-19 35-71 0,-12 30-111 16,-1 37-83-16,4 25-14 16,8 19-27-16</inkml:trace>
  <inkml:trace contextRef="#ctx0" brushRef="#br0" timeOffset="59143.13">25906 12114 1626 0,'-60'-22'421'0,"7"3"-492"0,12 7-421 15,17 12 38-15,12 0 91 16,4 0 48-16</inkml:trace>
  <inkml:trace contextRef="#ctx0" brushRef="#br0" timeOffset="59304.26">26220 11922 735 0,'-20'-32'283'0,"-2"-5"-203"15,15 1-256-15,10-14-123 16,14-2-9-16</inkml:trace>
  <inkml:trace contextRef="#ctx0" brushRef="#br0" timeOffset="59654.26">25193 11593 720 0,'-13'-14'443'16,"13"6"-187"-16,0 21-127 16,0 28-37-16,13 32 56 15,13 21-32-15,20 7-51 0,16 1-21 16,11-7-27-16,12-19-10 16,16-19-32-16,26-24-11 15,26-33-57-15,22-21-141 0,9-24-148 16,-6-19-72-16,-16-17-357 15</inkml:trace>
  <inkml:trace contextRef="#ctx0" brushRef="#br0" timeOffset="59887.31">26906 10698 706 0,'-53'-57'722'0,"11"-1"-215"15,24 9-395-15,30 9-112 0,28 11 0 16,33 13 0-16,20 16 0 15,12 37 0-15,10 28 0 0,-2 25 0 16,-11 19 0-16,-14 17 0 16,-21 12 0-16,-27 14 0 15,-28 2 0-15,-12 1 0 0,-29-13 0 16,-10-16-45-16,-12-19-354 16,-6-19-23-16,-7-26 41 15,3-26 11-15</inkml:trace>
  <inkml:trace contextRef="#ctx0" brushRef="#br0" timeOffset="60057.31">27860 10558 1114 0,'30'-76'638'0,"-13"14"-343"16,1 13-295-16,-10 17 0 15,0 8 0-15,-8 8 0 16,6 4 0-16,-6 2 0 15,0 10-281-15,0 12-163 16,-14 14 29-16,2 5 19 16</inkml:trace>
  <inkml:trace contextRef="#ctx0" brushRef="#br0" timeOffset="60220.59">28144 10990 717 0,'34'33'336'0,"-3"3"-58"16,-2 17-44-16,-6 20-97 0,-7 18-64 16,-16 22-55-16,-24 18-132 15,-24 14-130-15,-30 12-96 16,-23-7-66-16</inkml:trace>
  <inkml:trace contextRef="#ctx0" brushRef="#br0" timeOffset="61736.85">24003 14190 439 0,'-90'23'230'0,"5"-1"-41"15,3-6-49-15,14-9-34 0,14-7 11 16,22 0-1-16,32-19-35 15,24-23-21-15,44-27-15 16,65-33 10-16,56-27-2 16,60-25-13-16,39-17-8 15,28-17-10-15,33-16-9 0,24-19-2 16,13-23 23-16,0-6 80 16,-16 4 36-16,-20 25-150 15,-22 23 0-15,-28 33 0 16,-32 28 0-16,-32 25 0 15,-45 25 0-15,-41 24 0 0,-39 17 0 16,-39 14 0-16,-37 18 0 0,-70 32 0 16,-37 21-39-1,-36 17-327-15,-30 15 1 16,-20 19 20-16,-15 19-3 16</inkml:trace>
  <inkml:trace contextRef="#ctx0" brushRef="#br0" timeOffset="62433.06">24372 14197 629 0,'-103'78'393'16,"22"-25"-119"-16,24-13-144 16,31-19-76-16,29-21-28 15,42-28-8-15,43-34-7 16,55-36 1-16,44-35 8 15,39-26 4-15,43-17-3 0,31-10 7 16,31-10 11-16,17-3 34 16,1-9 32-16,-4 0 15 15,1 4-50-15,-5 14-70 0,-13 9 0 16,-20 27 0-16,-22 25 0 16,-34 23 0-16,-34 20 0 15,-40 21 0-15,-40 15 0 0,-36 15 0 16,-28 10 0-16,-27 5 0 15,-18 8 0-15,-12 8 0 16,-9 4 0-16,-19 0 0 16,-6 0 0-1,0 0 0-15,-3 0 0 0,0 0 0 16,0 0 0-16,7 0 0 16,1 0 0-16,4 0 0 15,8 7 0 1,0 2 0 15,0 3 0-31,0-4 0 31,-9-8 0 16,3 0 0-31,6 9 0-1,0-1 0 1,0 0 0 0,0 4 0-16,0 5 0 15,0-5 0-15,-8 4 0 16,8-4 0-16,0-4 0 0,0 4 0 31,0-1 0-31,0-1 0 16,-8-3 0-1,-6 1-33 1,-6-8-577-16,-17-4-12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8:13:03.2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9189 7058 176 0,'-13'0'256'0,"1"0"-62"16,12 0-64-16,0 0-64 15,0-4-12-15,0-9 21 0,0-7 17 16,0-8 12-16,9-8-7 16,-1-9-18-16,-4-1-6 15,-4-4 8-15,0 6 16 0,-12 4 2 16,-13 8-8-16,-11 11-48 16,-13 21-19-16,-21 24-19 0,-14 38-5 15,-14 35 7 1,-9 46-2-16,3 43 1 0,10 39 1 15,26 19-7-15,27-4 1 16,33-15 1-16,32-26-1 0,36-31-4 16,38-38 3-16,32-42 0 15,25-43 1-15,20-45-13 16,18-40-26-16,14-41-27 0,-3-38-35 16,-13-31-18-16,-24-25-1 15,-29-17 18-15,-33 0 42 0,-37 15 31 16,-35 13 24-1,-27 29 51-15,-28 30 19 0,-17 35-16 16,-23 34-22-16,-12 28-14 16,-2 28-1-16,3 25 2 0,12 16-8 15,19 8 7-15,28 8-11 16,22-4-1-16,27-4 1 16,23-7-3-16,15-17-2 0,8-17-3 15,-5-11 2-15,-10-8 2 16,-17-9 2-16,-14 0 3 0,-10-9 2 15,-12-8-6-15,-13-7-12 16,-21-4-12-16,-7-6-30 16,-9 1-63-16,-3 2-108 15,-8 5-61-15,-9 3-81 0</inkml:trace>
  <inkml:trace contextRef="#ctx0" brushRef="#br0" timeOffset="466.57">10440 7078 312 0,'44'-29'295'0,"-12"8"-106"16,-4 9-95-16,-2 10-50 15,2 2-18-15,5 12 6 0,2 7 16 16,6 14-6-16,3 12-17 16,6 3-11-16,-1 6-2 0,-5-6-9 15,-8-7-2-15,-6-8 8 16,-11-9-4-16,-6-8-5 15,-5-7 8-15,-4-9 9 16,-4-16-9-16,0-17-11 0,0-24 0 16,0-21-4-16,0-15-9 15,0-12 7-15,0 3 6 16,0 17 1-16,7 10-5 0,7 23-1 16,0 16 6-16,8 15 4 15,5 21 6-15,6 21-1 0,7 15 8 16,1 12-8-1,0 5-1-15,-4-4-4 0,-9-13-3 16,-9-7 6-16,-2-8 1 16,-4-10 25-16,-4-11 5 0,-9-11-19 15,0-26-10-15,4-28-4 16,2-11 6-16,2-7 22 0,6 10 20 16,-3 12-10-16,6 11-15 15,3 19-6-15,8 10 0 16,13 14-4-16,8 14-9 0,8 18-5 15,3 12-52-15,2 10-105 16,-5 11-121-16,-10 2-97 16</inkml:trace>
  <inkml:trace contextRef="#ctx0" brushRef="#br0" timeOffset="898.67">12478 6093 811 0,'-32'-57'336'0,"-1"4"-150"16,5 17-93-16,7 3-49 15,5 9-13-15,16 7-23 0,0 17-2 16,20 24 6-16,20 34-5 16,16 27 1-16,15 25-2 15,10 21 0-15,4 3 0 16,0-1-6-16,-8-6 1 0,-7-13-5 15,-14-20 5-15,-14-18 6 16,-15-19-5-16,-11-11 16 0,-16-22-6 16,-16-15-11-16,-20-21-2 15,-19-30-3-15,-21-27 2 16,-5-32 1-16,-3-38 1 0,2-35-5 16,9-26-1-16,17-11-1 15,19 11 8-15,20 29-4 0,17 32-1 16,9 34 4-1,15 26-5-15,11 36-3 0,11 30 7 16,-2 38 10-16,-2 40 0 16,-10 41-4-16,-13 32-18 0,-13 28-48 15,-6 14-82-15,-17-5-89 16,0-16-33-16,2-29-41 0,3-28 38 16</inkml:trace>
  <inkml:trace contextRef="#ctx0" brushRef="#br0" timeOffset="1398.69">12992 5650 330 0,'17'-94'388'0,"-4"25"-120"0,-4 21-134 15,-7 19-74-15,6 20-30 16,5 22-8-16,4 19 2 16,3 18-5-16,12 7-8 15,9 2-7-15,8 3 1 0,7-10-3 16,4-6-5-16,2-13-11 15,-5-17-9-15,-4-16 3 16,-4-25 0-16,-13-20 4 0,-12-24 6 16,-16-17 8-16,-8-11 9 15,-24-1 18-15,-1 9 53 0,2 16 116 16,-1 16-22-16,6 15-81 16,7 18-55-16,2 17-14 15,9 14-12-15,9 26 1 0,7 15 3 16,13 9-5-16,10 5-5 15,15-4-1-15,3-14-3 16,4-11-6-16,4-33-19 16,3-17-46-16,-3-33-48 0,-5-31-8 15,-3-28 20-15,-10-30 23 16,-20-28 25-16,-14-28-15 0,-13-30 9 16,-22-11 37-16,-5 9 55 15,-6 27 63-15,-3 42 60 16,4 40-14-16,7 33-61 15,5 27-45-15,8 47-15 16,12 52-9-16,3 52-3 0,14 49-1 16,15 36-9-16,14 22-68 15,9 3-98-15,10-7-72 16,1-21-27-16,-10-25-37 0,-10-27 38 16</inkml:trace>
  <inkml:trace contextRef="#ctx0" brushRef="#br0" timeOffset="1715.2">14154 4838 386 0,'-47'-88'242'16,"4"-6"-25"-16,12 6-93 16,14 5-59-16,17 2-20 15,21 3 11-15,15-4 20 0,12 6-12 16,19-1-11-16,10 15-19 16,4 14-15-16,-1 14-14 15,2 18-7-15,-6 9 2 16,-2 7-25-16,-9 0-27 0,-9 0-29 15,-6 12-13-15,-10-12 8 16,-2 0 27-16,-16-5 23 0,-5-15 10 16,-17-8 13-16,0-12 19 15,-25-6 28-15,-7-2 58 16,-7 6 16-16,2 10-2 0,3 8-24 16,11 7-32-16,6 5-31 15,6 12-9-15,11 12-4 16,0 21-3-16,16 16 4 15,13 16-10-15,11 9-14 0,8 2-115 16,9 2-138-16,-4-13-88 16</inkml:trace>
  <inkml:trace contextRef="#ctx0" brushRef="#br0" timeOffset="2044.31">15271 3317 486 0,'0'-70'341'0,"0"22"-159"15,0 20-91-15,0 23-24 16,9 29 45-16,7 38 52 16,4 28-21-16,5 24-58 15,-2 12-40-15,-3-8-24 16,-2-21-5-16,-10-20-1 0,-4-20 21 16,-4-24 96-16,0-33-44 15,-12-36-65-15,-6-46-23 16,7-45 0-16,11-31 0 0,3-28 0 15,23-5 0-15,10 7 0 16,5 25 0-16,3 37 0 16,4 32 0-16,14 28 0 15,12 34 0-15,19 28 0 0,16 38 0 16,16 26 0 0,14 26 0-16,2 20 0 0,3 25-185 15,-2 19-273-15,-1 8-90 16</inkml:trace>
  <inkml:trace contextRef="#ctx0" brushRef="#br0" timeOffset="2314.21">19377 3406 712 0,'-191'50'478'0,"-80"43"-181"16,-63 65-125-16,-64 63-16 15,-78 63 76-15,-63 79-232 0,-70 81 0 16,-77 61 0-16,-52 61 0 16,-59 47 0-16,-23 31 0 15,-25 36 0-15,0 16 0 0,9-8 0 16,15-13 0-16,50-32 0 16,64-56 0-16,70-74 0 0,80-81 0 15,86-83-50-15,94-80-590 16,80-87-25-1</inkml:trace>
  <inkml:trace contextRef="#ctx0" brushRef="#br0" timeOffset="2846.19">13493 12289 1913 0,'-45'32'134'15,"-20"-11"-134"-15,-3-4 0 16,3-6 0-16,0-11 0 15,8-11 0-15,3-23 0 0,13-18 0 16,17-26 0-16,24-20 0 16,24-11 0-16,25-10 0 0,21 5 0 15,20 12 0-15,14 16 0 16,23 26 0-16,10 35 0 0,11 50 0 16,-8 57 0-16,-13 56 0 15,-26 57 0-15,-27 49 0 0,-30 37 0 16,-32 33 0-16,-24 32 0 15,-24 13 0-15,-21-1 0 16,-13-25 0-16,-7-32 0 0,1-40 0 16,2-54 0-16,12-48 0 15,23-45 0-15,18-37 0 16,21-35 0-16,41-42 0 0,35-34 0 16,43-38 0-16,39-43 0 15,38-35 0-15,31-29 0 0,17-17 0 16,19-8 0-16,9 2 0 15,4 5 0-15,-7 19 0 16,-26 11-267-16,-23 15-123 0,-27 10-19 16,-25 4-1-16</inkml:trace>
  <inkml:trace contextRef="#ctx0" brushRef="#br0" timeOffset="3827.33">17089 10921 851 0,'-35'-64'561'0,"-4"9"-235"0,-3 20-184 16,5 14-107-16,-3 21-18 15,0 25-5-15,-10 23 2 0,2 27 8 16,7 21-8-16,13 22-3 16,15 16-7-16,13 9 0 15,21 0-6-15,12-10 1 0,11-18-6 16,5-22-17-16,-1-24-24 15,1-23-32-15,1-23-10 0,-2-23-4 16,-9-19 6-16,-9-27 29 16,-14-18 20-16,-16-26 18 0,-14-16 14 15,-8-16 6-15,-19-9 16 16,-4-2 30-16,0 3 36 0,5 10 15 16,15 12-25-16,14 14-27 15,14 13-19-15,17 12-8 16,17 19 2-16,16 19 17 0,15 14 20 15,13 17-3-15,9 32-20 16,-4 11-29-16,-6 15-4 0,-10 4 0 16,-9-1 0-16,-21-9 0 15,-7-11 0-15,-15-4 0 0,-18-12 0 16,-13-13 0-16,-13-12 0 16,-5-24 0-16,-7-30-17 0,2-23-9 15,4-30 1-15,7-30 0 16,12-25 8-16,13-14 13 15,22 5-2-15,18 17 1 16,13 23 4-16,20 33 7 0,16 33 39 16,17 36 30-16,8 29-75 15,-1 38 0-15,-6 21 0 0,-16 24 0 16,-12 5 0-16,-19-2 0 16,-19-8 0-16,-20-13 0 0,-16-7 0 15,-19-14 0-15,-14-16 0 16,-12-28 0-16,-2-19 0 0,3-38 0 15,1-42 0-15,11-43 0 16,10-41 0-16,17-34 0 0,8-30 0 16,23-14-48-16,20 1 9 15,17 20 17-15,14 41 17 16,11 43 9-16,12 46 16 0,8 53 39 16,6 57-28-16,-7 49-31 15,-9 44 0-15,-13 38 0 0,-17 24 0 16,-16 8 0-16,-21 4 0 15,-15-13 0-15,-13-7 0 0,-20-14 0 16,-18-9 0-16,-14-15 0 16,-17-17 0-16,-16-17 0 0,-8-23 0 15,-2-27 0-15,7-25 0 16,2-32 0-16,13-30 0 16,13-26 0-16,24-39 0 0,28-31 0 15,41-18 0-15,32-10 0 16,31 2 0-16,29 22 0 15,23 27 0-15,31 45 0 0,25 58 0 16,27 61 0-16,13 52 0 16,8 39 0-16,-5 36 0 0,-15 19 0 15,-17 19 0-15,-23 11 0 16,-30-10 0-16,-31-12 0 0,-31-20 0 16,-30-20 0-16,-30-25 0 15,-28-20 0-15,-20-20 0 0,-25-21 0 16,-26-21-147-16,-28-24-483 15,-20-31 80-15</inkml:trace>
  <inkml:trace contextRef="#ctx0" brushRef="#br0" timeOffset="4078.08">18947 8283 640 0,'-89'-44'575'0,"18"-10"-153"15,28-6-217-15,43-13-129 16,43-23-40-16,47-17-8 0,41-16 37 16,39-14-65-16,41-7 0 15,28 2 0-15,25 6 0 0,5 11 0 16,-9 14 0-16,-25 11 0 16,-28 13 0-16,-38 19 0 15,-33 17 0-15,-39 20-108 0,-36 12-228 16,-32 18-3-16,-29 19 31 0,-34 12 33 15,-26 17-6-15</inkml:trace>
  <inkml:trace contextRef="#ctx0" brushRef="#br0" timeOffset="4743.08">21945 5515 675 0,'26'-126'348'0,"-21"17"-173"16,-13 14-152-16,-12 19-35 0,-17 5 47 15,-16 11 23-15,-33 3 1 16,-29 4-19-16,-53 7-17 15,-52 15-11-15,-59 14-4 16,-63 30 6-16,-64 26-4 0,-73 35-9 16,-61 45 0-16,-57 52-5 15,-66 57 7-15,-39 57-4 0,-53 45 5 16,-33 55 9-16,-32 68 60 16,-17 51 75-16,9 50 33 0,19 56-21 15,46 46-160-15,62 51 0 16,75 27 0-16,90 3 0 15,106-8 0-15,117-21 0 0,117-46 0 16,120-46 0-16,99-54 0 16,96-53 0-16,84-60 0 0,77-67 0 15,61-61 0-15,53-58 0 16,53-59 0-16,50-56 0 16,32-60 0-16,36-50 0 15,28-59 0-15,21-56 0 0,14-65 0 16,22-67 0-16,16-55 0 15,17-49 0-15,15-57 0 0,5-58 0 16,2-44 0-16,-1-41 0 16,-26-42 0-16,-42-26 0 0,-37-22 0 15,-50-32 0-15,-64-11 0 16,-63-10 0-16,-69-9 0 0,-72 11 0 16,-75 30 0-16,-70 40 0 15,-74 37 0-15,-72 51 0 16,-74 57 0-16,-80 59-216 15,-70 64-95-15,-66 60 40 0,-59 60 46 16,-51 57 63-16,-36 53 162 16,-17 50-212-16,-5 36-26 0,2 41-173 15</inkml:trace>
  <inkml:trace contextRef="#ctx0" brushRef="#br0" timeOffset="16430.16">26889 6537 265 0,'0'-21'215'0,"0"6"-29"16,3-2-43-16,3 1-61 16,-3 0-8-16,2-2 24 0,-1 6 36 15,0-4 1-15,-4 4-15 16,0 1-18-16,0-2 7 15,0 1 2-15,0 3-14 0,0 6-6 16,0 3-22-16,0 0-53 16,-13 15-16-1,-7 14 0 1,-12 13 0-16,-21 17 0 16,-12 15 0-16,-16 7 0 15,-4 9 0-15,-5 1 0 0,4-6 0 16,10-8 0-16,15-8 0 15,12-13 0-15,17-15 0 0,15-7 0 16,17-11 0-16,12-7 0 16,25-4 0-16,24-12 0 15,17 0 0-15,6 0 0 16,6 0 0-16,-2 13 0 0,-1 2 0 0,-7 2 0 16,-10 4 0-16,-10-1 0 15,-12-5 0-15,-11 3 0 16,-7-6 0-16,-15-3 0 15,-3-9 0-15,-3 0 0 0,-5 0 0 16,-4-9 0 0,0-8 0-16,0-7 0 15,-13-9 0-15,1-7 0 16,1-13 0-16,-1-4 0 0,-1-7 0 16,-4-5 0-16,-3-5 0 15,0 5 0-15,0 3 0 16,0 5 0-16,-2 8 0 15,7 8 0-15,3 14 0 0,4 5 0 16,8 7 0-16,-9 7 0 16,9 2 0-16,0 3 0 0,0 3 0 15,0 4-20 1,0 0-126 0,0 0-51-16,0 0-35 0,-8 9-19 15,0 3 13-15,8 0 19 16,-11-5-21-16,11 2 17 0</inkml:trace>
  <inkml:trace contextRef="#ctx0" brushRef="#br0" timeOffset="17090">26410 6696 87 0,'-68'7'254'15,"2"-7"-72"-15,10 9-40 16,10-9-47-16,10 0-35 0,12 0-2 15,11 0-5-15,13 0-12 16,17 0-4-16,23-12-9 0,33-9-9 16,25-7-4-16,27-13-4 15,17-8-3-15,13-4-7 0,4 1 0 16,-1-6 3 0,-11 9-4-16,-14 9 3 0,-20 7 1 15,-23 13 19-15,-17 8 8 16,-21 12 20-16,-14 17 28 0,-14 11 31 15,-13 16 9-15,-11 13-28 16,-19 5-39-16,-13 0-22 16,-8-11-9-16,-2-10 23 0,6-8 5 15,-1-14-11-15,5-19-4 16,-2 0 7-16,10-19-17 0,9-18-6 16,15-12-23-16,8-15 9 15,15-10-9-15,19 0 10 16,6 5-6-16,4 13-7 0,5 18 2 15,1 19 6 1,-1 19 1-16,3 28 10 16,44 106 24-16,-73-44 2 15,-20 7-16-15,-19 10-21 16,-23 6 0-16,-23 5 0 0,-14-5 0 16,-11-6 0-16,-2-14 0 15,14-19 0-15,9-17 0 0,13-17 0 16,16-11 0-16,13-17 0 15,29-24 0 1,24-13 0-16,19 2 0 0,13-3 0 16,13 2 0-16,8 8 0 15,0 4 0-15,-2 4 0 0,-4 8 0 16,-2 0 0 0,-13 0 0-16,-13 0 0 0,-10 0 0 15,-19-9 0-15,-14-3 0 16,-13-9-317-16,-16-7-31 0,-12-8 17 15,-17-9 91-15,-16-15 72 16,-17-23-70-16,-6-14 45 16</inkml:trace>
  <inkml:trace contextRef="#ctx0" brushRef="#br0" timeOffset="17289.66">27300 5622 151 0,'-90'-183'309'0,"21"24"-79"15,21 33-61-15,19 22-78 0,29 28-45 16,26 19-6-16,21 23 29 0,31 30 32 15,15 25 15 1,16 24 18-16,2 24-7 0,-11 21-24 16,-14 19-42-16,-22 15-30 15,-19 7-18-15,-25-3 10 16,-20 2-21-16,-27-3-37 0,-23-2-114 16,-18-6-133-16,-14-5-56 15,0-16 1-15,9-20 26 0</inkml:trace>
  <inkml:trace contextRef="#ctx0" brushRef="#br0" timeOffset="17440.18">27580 6480 401 0,'93'-33'257'15,"17"-3"-75"-15,14-9-80 16,15-7-44-16,11-6-21 16,5 1-5-16,-9-1-17 0,-7 2-27 15,-14 7-69-15,-20 8-94 16,-18 10-85-16</inkml:trace>
  <inkml:trace contextRef="#ctx0" brushRef="#br0" timeOffset="18590.18">27322 9805 252 0,'0'-44'300'16,"0"3"-43"-16,0 8-79 15,0 4-70-15,0 10-11 16,0 7 13-16,-9 8-2 0,-7 4-23 16,-6 28-17-16,-10 21-12 15,-9 15 13-15,-8 14-11 0,-8 16 9 16,0 3-15-16,4-4-11 15,5 0-4-15,8-13-22 0,10-8 3 16,11-14-15-16,7-17-7 16,12-10-3-16,8-11 0 15,12-7 5-15,16-13 3 16,9 0-3-16,9 0-5 0,6 10 7 16,-4-3-11-16,0 5 10 15,-2 0-2-15,-9 0 5 0,-8 1 0 16,-5 0 0-16,-7-6-5 15,-6-7 7-15,-2 0 6 0,-5 0-2 16,-8 0 14-16,-4-5 1 16,0-14-15-16,0-19-6 0,-13-19 6 15,-7-19-1 1,-2-14-6-16,-8-12 7 0,-2-5-9 16,-6 2 1-16,7 12-3 15,2 11 5-15,5 17-14 0,4 15-18 16,3 15-43-16,5 14-63 15,12 18-75-15,-8 18-49 16,8 26-49-16,0 25-36 0,0 14 19 16</inkml:trace>
  <inkml:trace contextRef="#ctx0" brushRef="#br0" timeOffset="18834.56">27076 11026 378 0,'-12'43'386'0,"4"-12"-108"15,-1-5-140-15,9-7-69 16,0-3-30-16,0-8 22 16,0-8 36-16,13 0-10 0,3-3-43 15,4-6-22-15,0-3-14 16,1-5-3-16,-5 10 4 0,-5-2-5 16,-3 1-4-16,-2 4 1 15,-6 0-7-15,0 0-16 0,0 4-24 16,-9 0-43-16,9 0-59 15,-11-4-68-15,3-4-38 16,8-1-21-16,0-10 10 0</inkml:trace>
  <inkml:trace contextRef="#ctx0" brushRef="#br0" timeOffset="19054.18">27601 9614 578 0,'18'-56'338'0,"-5"14"-123"15,-4 27-99-15,0 26 32 16,-1 26 49-16,-2 28 52 16,3 24-43-16,-1 25-206 0,0 21 0 15,1 8 0-15,-1-5 0 16,4-8 0-16,5-11 0 0,-3-18 0 16,8-20 0-1,2-19 0-15,0-17-438 0,4-25-58 16,1-28 26-16</inkml:trace>
  <inkml:trace contextRef="#ctx0" brushRef="#br0" timeOffset="19703.11">28165 9948 314 0,'8'-34'343'0,"-8"22"-66"16,0 12-125-16,-11 30-75 15,-7 9-16-15,-4 3 27 16,5-5 26-16,-5-9 15 0,1-4-37 15,5-7-34-15,1-17-28 16,2-8-16-16,2-13-13 16,11-15-5-16,0-13-8 0,11-4 6 15,9 1 2-15,4-2-3 16,5 9 7-16,2 8-3 16,12 14-4-16,5 6 7 0,5 13-3 15,7 4 9-15,7 21-5 16,-2 7-10-16,-9 1 10 15,-4-6-2-15,-10-2 6 0,-11-5-7 16,-5-7-2 0,-15-13-19-16,-6-17-26 0,-5-16 20 15,-13-16 18-15,-4-12 10 16,-3-8 13-16,-33-80 65 16,24 86 39-16,6 10 54 15,3 12-86-15,3 14-84 16,4 14 0-16,5 17 0 15,8 20 0-15,0 24 0 16,8 22 0-16,8 21 0 0,10 13 0 16,5 6 0-16,6-2 0 0,5-1 0 15,-2-13 0-15,-4-9 0 16,-7-15 0-16,-6-13 0 16,-1-16 0-16,-10-8 0 15,-4-13 0-15,-20-16 0 16,-10-16 0-16,-4-6 0 15,-4 6 0-15,3 0 0 16,-3 9 0-16,2 7 0 0,5 20 0 16,-6 10 0-16,4 4 0 15,9 12 0-15,4 1 0 16,12 3 0-16,0-5 0 0,0-9 0 16,0-3 0-16,0-9 0 15,0-7 0-15,0-5 0 16,0-4-148-16,0-8-275 0,0 0 7 15,-16-8 25-15,-2-9 64 16</inkml:trace>
  <inkml:trace contextRef="#ctx0" brushRef="#br0" timeOffset="20084.97">27551 10013 373 0,'-138'-25'387'16,"8"1"-63"-16,19 4-147 0,29 4-99 15,20 0-57-15,26-5-22 16,52-44-7 0,44 16-33-16,33-8-52 0,29-8-23 15,29-4 11-15,26-5 34 16,23 1 33-16,12-5 15 16,-9 6 12-16,-13 2 8 0,-14 5 24 15,-30 3 28-15,-25 10 35 16,-24 3 45-16,-23 6 44 15,-22 1 47-15,-11 5 27 0,-13 9 11 16,-8 4-242 0,-6 12-16-16,0 12 0 0,7 31 0 15,9 35 0-15,1 38 0 0,6 39 0 16,2 29 0 0,7 10 0-16,-1 11 0 0,0-11 0 15,-5-15 0-15,-4-16 0 16,-3-24 0-16,-6-25 0 15,-2-26 0-15,-7-22-256 0,-7-26-321 16,-3-28 28-16</inkml:trace>
  <inkml:trace contextRef="#ctx0" brushRef="#br0" timeOffset="20803.05">30573 6468 428 0,'-17'12'281'0,"1"-12"-57"16,7 0-79-16,9 0-50 0,0 0 0 15,0 0 33-15,0-5 33 16,9-14-68-16,12-19-45 16,6-10-23-16,15-4-11 15,2-2 3-15,-4 6-4 0,-2 7-12 16,-5 13-4-16,-11 7 2 16,-4 9 1-16,-1 7-5 15,-1 5 22-15,-1 30 29 16,5 14 22-16,2 20-17 15,1 14-13-15,1 12-10 16,0 3-11-16,-4 5 0 0,5-4-15 16,0-8 2-16,-5-10-4 15,0-14 0-15,0-9-5 16,2-14-34-16,-7-10-69 16,1-8-89-16,-3-4-63 0,-5-17-59 15,0 0-23-15,-8-12 3 16</inkml:trace>
  <inkml:trace contextRef="#ctx0" brushRef="#br0" timeOffset="21054.5">30893 7199 256 0,'-48'17'256'0,"7"-5"-39"16,8 0-74-16,14-12-61 15,6 0-2-15,13 0 41 0,0 0 30 16,21 0 25-16,18-12-27 15,20-4-26-15,6 1-43 16,6-6-23-16,3 0-29 16,-4 6-10-16,-13 2-6 15,-15 0-4-15,-4 6-4 16,-11-3 0-16,-6 8-26 0,-7 2-49 16,-11 0-83-16,-3 0-79 15,0 0-43-15,0 0-18 16,0-5 14-16,0-2 16 0</inkml:trace>
  <inkml:trace contextRef="#ctx0" brushRef="#br0" timeOffset="21550.94">31758 6162 267 0,'22'-113'243'0,"-11"11"-29"15,-11 20-30-15,0 22-22 0,0 19-17 16,-11 16-38-1,-2 22-27-15,-8 31 78 16,-2 29-2-16,-2 29-67 0,-1 15-39 16,15 5-19-16,11-4-11 15,0-9-12-15,11-15-8 16,10-13-17-16,4-16-27 0,7-13-37 16,4-12-6-16,6-24 3 15,-2-8 29-15,0-16 20 16,-2-14 17-16,-11-6 16 15,-2-5 7-15,-5 9 14 0,-9 12 10 16,-6 7-9 0,-5 9-19-16,0 12-6 0,8 17 8 15,1 10 2-15,3 15 0 16,8 7-7-16,8 3 8 16,9-3-8-16,3-5 7 0,8-11-1 15,8-13-6-15,-5-20-17 16,5-8-5-16,-2-16 12 15,-9-26 4-15,-14-14 1 0,-6-17 6 16,-17-18 17-16,-20-6 1 16,-20-1 30-16,-28 8 13 15,-19 10-5-15,-14 9-21 16,-1 23-21-16,4 15-8 16,9 17-18-16,9 15-30 0,7 9-98 15,13 17-143-15,11 7-87 16,17 9-36-16</inkml:trace>
  <inkml:trace contextRef="#ctx0" brushRef="#br0" timeOffset="22109.34">32648 5873 339 0,'28'-15'319'0,"-8"2"-68"0,-8 5-105 15,-4 4-63-15,-2 4-17 16,-6 0-1-16,0 0 8 15,0 0 0-15,0 0-24 16,-14 0-15-16,14 8-14 16,0-8-2-16,0 0 4 0,0 0 16 15,0-4-12-15,8-5-21 16,6-11-30-16,5-9-17 16,5-7-4-16,9-4 16 0,8-6 9 15,-2 11 7-15,-5 2 1 16,-1 9-7-16,-10 7 11 15,-3 6 3-15,-3 0 4 0,-4 4-3 16,-4-1 7-16,-9 0 4 16,0 1-4-16,1-2 2 15,4-3 11-15,-2-1 22 16,-3 4 18-16,0 7 20 0,0 2-16 16,0 0-18-16,-8 0-28 15,8 19-3-15,0 22 44 0,0 20 21 16,0 13-21-16,0 11-21 15,0-4-20-15,8-3 4 16,5-13-10-16,8-12 0 0,2-9-1 16,11-11-13-16,2-16-2 15,4-17-25-15,2 0-15 0,-2-12 13 16,-1-14 18 0,-5-2 7-16,-6-4 15 0,-11-1 32 15,-5 5 27-15,-12 4 36 16,0 2-69-16,0 11-30 0,0 3 0 15</inkml:trace>
  <inkml:trace contextRef="#ctx0" brushRef="#br0" timeOffset="22146.05">33423 5878 1769 0,'0'0'-440'0,"0"8"-13"16,-12-8 50-16</inkml:trace>
  <inkml:trace contextRef="#ctx0" brushRef="#br0" timeOffset="22482.83">33106 5479 362 0,'-49'-33'336'0,"10"1"-33"15,9 7-115-15,9 4-76 0,10 2-25 16,11 2 44-16,5 1 21 16,1-4-17-16,7 4-37 15,3-5-43-15,6-4-30 0,-4-3-15 16,-1-4 7-16,-8-2 1 15,-9 3 0-15,0-2-18 16,-26 4 0-16,-5 1 0 16,-13 2 0-16,-9 7 0 0,-4 2 0 15,1 5 0-15,2 0 0 16,9 3 0-16,9 2 0 16,8 2 0-16,7 0 0 15,7-2 0-15,14 0 0 0,0-3 0 16,6-5 0-16,10-4 0 15,16-8-160-15,13-4-59 16,12-3-89-16,11 6-42 0,-3 7-25 16,-6 14-259-16</inkml:trace>
  <inkml:trace contextRef="#ctx0" brushRef="#br0" timeOffset="22864.01">32266 5622 358 0,'-64'28'316'0,"23"-16"-84"16,20-12-127-16,21-12-60 16,30-13-25-16,21-16-4 0,23-6-10 15,22-11-1-15,28-3-8 16,9-1-2-16,9 5 2 16,-9 9 5-16,-15 8 0 0,-20 7 0 15,-20 9 24-15,-23 2 20 16,-9 11 41-16,-18-1 27 15,-8 0 12-15,-6 8 27 16,-8 4-1-16,-6-6-23 0,0 6-13 16,5 0-116 15,1 0 0-31,11 25 0 16,9 12 0-16,10 15 0 15,9 18 0-15,7 15 0 0,5 12 0 16,-1 6 0-16,3 3 0 15,-11-4 0-15,-5-8 0 0,-12-9-235 16,-31-12-191-16,0-12 1 16,0-12 37-16,0-13 109 0</inkml:trace>
  <inkml:trace contextRef="#ctx0" brushRef="#br0" timeOffset="23006.98">33651 5625 301 0,'-42'-86'356'0,"6"15"-11"16,9 9-55-16,11 17-130 15,16 16-88-15,0 5-41 16,8 8-20-16,15 4-12 16,14 3-32-16,12 6-59 0,3 3-87 15,2 12-50-15,-11 7-1 0,-13 19-9 16,-27 9-16-16</inkml:trace>
  <inkml:trace contextRef="#ctx0" brushRef="#br0" timeOffset="30786.09">31486 8800 112 0,'6'-28'181'0,"-6"4"-65"16,0-1-45-16,0 8-28 15,0 2-11-15,0 3 17 16,0 3 27-16,0 1 7 15,0 4 0-15,0 0 1 0,0 0 1 16,0 4 4-16,0 0 21 16,0 0-5-16,0 0 6 15,0 0-2-15,0 0-30 0,0 20-1 16,6 14 7-16,5 17-28 16,11 18-33-16,2 5-13 15,12-1-4-15,6 1-1 16,6-10-3-16,0-11-4 15,6-16 3-15,3-13-6 0,3-11-6 16,-7-13 3-16,-3-17-8 16,-11-15 12-16,-1-18 4 15,-16-14-5-15,-5-10 6 0,-8-7-3 16,-9-4 12-16,0 3 20 16,-9 10 18-16,1 10 11 15,8 13-13-15,-9 17-47 16,9 11 0-16,6 62 0 15,5 32 0-15,1 29 0 16,5 23 0-16,-4 18 0 16,2 7 0-16,1-2 0 15,5-6 0-15,1-16 0 0,-4-16 0 16,7-21 0-16,0-15 0 16,-5-17-525-16,4-12 9 15,0-16 55-15</inkml:trace>
  <inkml:trace contextRef="#ctx0" brushRef="#br0" timeOffset="31117.57">32902 8349 700 0,'-16'-57'381'15,"4"16"-117"-15,1 25-133 0,-1 23-57 16,-5 38 1-16,-5 29 49 15,5 23-13-15,9 13-14 16,8 1-30-16,16-6-44 16,15-8-23-16,15-14 0 0,14-18 0 15,10-21 0-15,12-19 0 16,5-25 0-16,6-17 0 0,-7-19 0 16,-8-22 0-16,-14-15-2 15,-15-17-2-15,-25-3 4 0,-24 4 6 16,-27 7-6-16,-22 16 0 15,-29 23 0-15,-17 15-29 0,-9 18-38 16,-10 20-43-16,-4 13-75 16,4 12-83-16,5 11-65 15,12 7-4-15,9 9-3 0</inkml:trace>
  <inkml:trace contextRef="#ctx0" brushRef="#br0" timeOffset="33164.14">26101 8511 59 0,'-74'9'212'0,"1"-9"-45"16,5 11-44-16,3 1-46 16,9 1-34-16,4-4-10 0,10-1 5 15,14-8 3-15,11 7-4 16,17-7 2-16,20 0 17 0,34 0 37 16,42-3-9-16,44-14-9 15,42-16-16-15,37-15-21 16,28-21-5-16,18-20 7 0,11-21 1 15,21-30-14-15,7-22-8 16,4-25-6-16,-11-25 18 16,-25-25-6-16,-29-22 0 15,-40-31-3-15,-40-12 16 16,-42 6-10-16,-43 11-2 0,-38 20-8 16,-40 26-18-16,-37 14-41 15,-39 20-34-15,-42 20-18 16,-44 21-3-16,-45 26 17 0,-41 36 20 15,-35 46 4-15,-35 43 10 16,-39 49 21-16,-34 50 14 16,-14 49-3-16,-4 47 8 0,-7 63 8 15,-2 56 2-15,14 45 4 16,25 24 4-16,40 26-2 16,59 6 1-16,62-7 1 15,66-28-3-15,78-37-2 0,74-41-4 16,68-53 2-16,85-53 8 15,75-66 15-15,64-59 8 0,50-58 12 16,39-53 2-16,30-49-13 16,3-41-5-16,-17-35-20 0,-19-21-6 15,-30-9-10-15,-34 0-3 16,-43 13-32-16,-39 19-31 16,-48 22-76-16,-42 24-81 15,-46 15-73-15,-43 22-342 16</inkml:trace>
  <inkml:trace contextRef="#ctx0" brushRef="#br0" timeOffset="33866.49">27178 2722 276 0,'-17'-7'155'15,"6"7"-69"-15,-2 0-44 16,-3 12-18-16,-6 4 3 15,-1 1 10-15,3-5 19 16,3-5 0-16,6-7-4 0,11 0-2 16,0 0-1-16,0 0-10 15,0 0-7-15,15-15-15 16,18-13-5-16,16-17-9 16,12-12 3-16,12-10-7 15,12 3-4-15,5 8 2 16,-4 10 1-16,-5 9 4 15,-18 17 3-15,-9 11-7 0,-15 9-1 16,-13 12 7-16,-14 17 7 16,-12 12 12-16,-12 3 8 15,-8 6 0-15,-5-5-7 16,1-8-8-16,2-8 0 16,6-10 2-16,4-1 0 0,12-12-7 15,0-6-10 1,4 0-3-16,17 0 1 0,11 0-2 15,21 0 3-15,16 0-1 16,13 17 3-16,3 4-2 16,-7 7-4-16,-13 8 5 15,-17 6-1-15,-23 6 4 16,-25 5 5-16,-30 4 0 0,-22-3 1 16,-17 3 2-16,-8-5-5 15,0-4 1 1,3-10-2-16,19-7-3 0,9-10 0 15,14-4 0-15,7-5-3 16,12-12-34-16,13 0-33 16,0-5-46-16,13-15-68 0,16-17-23 15,16-14-70-15</inkml:trace>
  <inkml:trace contextRef="#ctx0" brushRef="#br0" timeOffset="34512.03">28546 1751 261 0,'-20'-55'112'0,"0"11"-48"0,3 7-28 15,1 9-21-15,1 8 2 16,2 4-5-16,13 4-6 15,-8 2 2-15,-1 2-8 16,9 8-1-16,0 0 3 16,0 0-1-16,0-2 6 15,0-4 8-15,0 3 14 16,4-1 8-16,-4-1 5 16,0 5 3-16,0-5 3 15,0 3-9 1,0-3-2-16,0 1-9 0,0 4 4 15,0 0-2-15,0 0-8 16,0 0 1-16,0 0-6 16,0 0-3-16,0 0-8 15,-8 21-3-15,8 7 1 16,-13 20 4-16,13 26 28 16,0 11 6-16,0 13-16 0,9-1-2 15,12-2 1-15,6-15-6 16,11-13-6-1,5-15 17-15,3-11-10 0,2-8-12 16,2-14 4-16,-2-7-7 16,5-12 8-16,-1-19-7 15,2-21 6-15,-1-27-11 16,-10-14 4-16,-4-16 5 16,-22-13 7-16,-17-1 5 15,-11 14-4-15,-13 8-2 0,-14 16-9 16,-14 16-3-16,-9 16-14 15,-11 15 5-15,-5 19-15 16,-4 19-14-16,-1 21-37 16,4 15-62-16,13 9-51 15,17 5-9-15,16-5 11 16,21-8-60-16</inkml:trace>
  <inkml:trace contextRef="#ctx0" brushRef="#br0" timeOffset="35210.78">29835 1277 263 0,'23'-28'299'16,"-7"4"-65"-16,-8 3-107 16,1 5-68-16,-5 8-32 0,-4 4-17 15,0 4-5 1,8 12-6-16,0 16 6 15,7 17 3-15,1 20 1 16,5 13-2-16,1 3-4 16,-3-8-1-16,1-7-5 15,-2-13 0-15,-7-13 7 0,-3-6-1 16,-2-15 2-16,0-7 20 16,-3-12 56-16,2-15-22 15,-1-31-27-15,8-23-27 16,9-25-4-16,7-3-1 15,9-6 6-15,8 15-15 16,-5 14 5 0,0 22-1-16,-7 15-1 0,3 20 3 15,2 17 4-15,6 33 3 16,5 29 3-16,-1 23-4 16,-3 14 0-16,-11-7-2 15,-8-11 2-15,-9-20 0 16,-3-12 11-16,-8-17 44 15,-1-15 38-15,-5-22-41 16,0-27-35-16,3-25-3 16,9-21-9-16,9-12-7 15,16-7-8-15,7 4 5 16,3 8-4-16,1 16 7 16,-9 16-1-16,-7 11-4 15,-7 18 0-15,0 12 17 16,-1 12-1-16,0 12 2 15,0 8 8-15,1 10 7 16,-2 1-6-16,-2-2-6 16,-3-4-13-16,-7-5 2 15,1-5 1-15,-4-2-1 0,-5-3-5 16,2-10 6-16,-5 7-2 16,0-7-13-1,0 0-19 1,0 0-35-1,0 0-53-15,0 0-77 16,0 9-89-16,0-2-88 0</inkml:trace>
  <inkml:trace contextRef="#ctx0" brushRef="#br0" timeOffset="36365.36">33587 8168 323 0,'0'-19'260'0,"0"3"-77"0,0 0-88 16,0 3-46-16,0 6-22 15,3-3-11-15,-3 6 7 0,0 1 1 16,0 3-11-16,5 0-6 15,-5 0-1-15,0 0 0 0,0 0 7 16,0 0-6-16,0 0 3 16,0 0-5-16,0 0-3 0,0 0 3 15,0-4-5-15,0-9 1 16,0-2 0-16,0-10-1 0,0-3 1 16,8 0-1-16,-2-6-2 15,3 6 2-15,3 8 5 16,-4 3 3-16,1 5 2 0,-1 12 13 15,3 0 6-15,3 12 2 16,0 8 14-16,4 5-6 0,-7 4-6 16,2-2-2-16,-1 2 2 15,-4 0-7-15,-3-4-16 0,-2-6 2 16,-3-3-2-16,0-4-12 16,0-12 5-16,0 0-1 0,0 0 3 15,0 0 2-15,-8-7-12 0,8-9 2 16,-8-8-7-16,8-14-4 15,0-2 7-15,13-8 2 16,6-6 2-16,6 6-1 0,-1 3 0 16,4 12 2-16,-18 3 0 15,-10 15 3-15,0 7 3 0,0 8 1 16,0 0 9-16,0 8-4 16,0 5-4-16,0 2-1 0,0 6-1 15,0-5 3-15,0 1-2 16,0-1-5-16,0-3-13 0,0-13-5 15,0 12-19-15,0-12-17 16,0 0-15-16,0 0-21 0,0 0-17 16,0 0-36-16,0 0-32 15,0 0-55-15,0-5-2 0</inkml:trace>
  <inkml:trace contextRef="#ctx0" brushRef="#br0" timeOffset="37506.71">26978 12501 89 0,'-43'15'260'15,"0"1"-66"-15,4-4-31 0,-3 3-51 16,2-5-50-16,3 3-16 16,9-6 18-16,5-7 17 0,1 9 25 15,11-9-8-15,2 0-21 16,9 0-19-16,0 0-3 0,9 0-2 16,18-4 19-16,24-12 26 15,32-21 4-15,52-20 0 0,52-29-19 16,73-27-33-1,73-25-31-15,68-30-58 0,67-19-77 16,57-21-80-16,43-15-35 16,20-12 26-16,3-20 46 15,0 4 74-15,-15 15 71 0,-24 25 97 16,-32 32 75-16,-39 27 41 0,-201 30 21 16,-280 29-12-16,0 15-28 0,0 21-180 15,0 16 0-15,0 9 0 0,0 12 0 16,0 2 0-16,0 11 0 0,0 3 0 15,0 11 0 17,0 5 0-32,0 2 0 0,0-2-218 15,0 4-227-15,0 4 29 0,0 2 31 16</inkml:trace>
  <inkml:trace contextRef="#ctx0" brushRef="#br0" timeOffset="38308.08">25773 10470 334 0,'-25'-110'288'15,"5"11"-62"-15,5 18-78 16,2 20-68-16,4 16-47 15,9 21-12-15,0 24 56 0,14 45 73 16,9 45-3-16,10 44-34 16,7 36-41-16,9 35-34 0,7 27-15 15,1 11-14-15,7 5 0 16,1-4-7-16,1-12 4 16,1-23-14-16,-7-31-26 0,-3-30-73 15,-10-32-81-15,-5-31-74 16,-6-30-37-16,-6-35-34 0</inkml:trace>
  <inkml:trace contextRef="#ctx0" brushRef="#br0" timeOffset="38770.04">25387 10277 424 0,'-98'-24'228'16,"2"4"-85"-16,5 8-74 0,15 4-34 16,19-1-18-16,16 1-11 15,18 1 10-15,14-6 5 0,26-2 7 16,35-20 18 0,46-13 7-16,44-25-6 0,61-32 3 15,68-26 16-15,66-24 0 16,50-24-10-16,42-20-19 0,52-20-21 15,29-19-10-15,26-14 2 16,24-7 0-16,17-3 2 16,-9 11-9-16,-14 14 4 15,-34 30-5-15,-42 36 2 0,-35 36-2 16,-41 32 6-16,-34 30-3 16,-26 25 1-16,-29 15 4 15,-36 13 6-15,-171 12 7 0,-106 3 5 16,0 5-8-16,0 0 5 0,0 0 13 15,0 0 2-15,0 0-12 0,0 0-14 16,0 0-11-16,0 0-30 16,0 0-27-16,0 0-22 0,0 0-41 15,0 0-47-15,0 0-11 0,0 0-3 16,0 0 10-16,0-7-11 16,0 7-30-16,0 0-120 0</inkml:trace>
  <inkml:trace contextRef="#ctx0" brushRef="#br0" timeOffset="41967.26">22234 15281 373 0,'-18'13'516'0,"-4"-1"-74"15,2 0-176-15,1-5-129 16,2-7-34-16,5 0 20 0,12 0-36 16,0-7-87-1,16-10 0-15,16-8 0 0,19-11 0 16,13-14 0-16,8-7 0 15,2 5 0-15,-9 7 0 0,-12 9 0 16,-10 12 0 0,-10 7 0-16,-4 17 0 0,-4 8 0 15,-1 16 0-15,-3 21 0 16,-4 9 0-16,-8 6 0 0,5 2 0 16,-6-2 0-16,4-2 0 15,1-5 0-15,-6-10 0 0,1-4 0 16,0-8 0-16,1-5 0 15,-1-7-177-15,-5 2-257 0,2-5 31 16,4 0 46-16,-5 5 55 16</inkml:trace>
  <inkml:trace contextRef="#ctx0" brushRef="#br0" timeOffset="42600.6">22715 16033 306 0,'-32'33'308'16,"-5"-4"-26"-16,4-5-79 0,10-8-89 15,2-7-14-15,13-9-1 16,11-11 4-16,18-15-23 0,20-15-37 16,16-16-13-16,19-16-18 15,9-8-10-15,5-1-28 16,-4 9-46-16,-10 12-50 0,-14 16-29 16,-10 9-14-16,-14 12 15 15,-12 2 17-15,-8 11 21 16,-6 3 17-16,-12 4 18 0,0-1-4 15,-17-3-49-15,1-8 30 16,-4-12 29-16,1-13 6 0,-7-16 23 16,-5-21 21-16,-6-16 11 15,-5-17 18-15,-6-6 33 0,-14-10 66 16,-7 2 58-16,-100-123 75 16,71 146-120-1,-8 24 1-15,-7 30-1 0,-13 27-23 16,-11 21-11-16,-7 41-21 15,0 32 12-15,-8 34 39 16,7 31 52-16,2 40 69 0,17 39-17 16,25 34-220-16,28 39 0 15,39 20 0-15,34 3 0 0,45-13 0 16,40-31 0-16,42-44 0 16,34-51 0-16,35-51 0 15,24-58 0-15,17-53 0 0,8-53 0 16,-1-44 0-16,-9-42-70 15,-12-23-69-15,-24-21 26 0,-28-16 16 16,-38-8 9-16,-38-4 36 16,-43-5 24-16,-43 0 21 0,-40 4 37 15,-37 6 35 1,-24 13 62-16,-22 26 37 0,-17 34-25 16,-6 28-70-16,-6 28-69 15,2 28 0-15,7 21 0 0,17 16 0 16,24 11 0-16,19 14-109 15,23 8-115-15,21 11-45 0,30 4-30 16,13 7 14-16,18-8-3 16,18-6 20-16</inkml:trace>
  <inkml:trace contextRef="#ctx0" brushRef="#br0" timeOffset="43880.24">23531 15272 16 0,'-8'9'46'0,"8"-9"54"16,0 8 72-16,0-8-49 15,0 8-18-15,0 1-14 0,0 3-22 16,0-5 2-16,0 10 22 16,0-1 14-16,0 1 11 0,0-1-1 15,0 4 0-15,0 1 9 16,0-2 20-16,8 6 16 16,1 7-8-16,2 6-40 0,6-2-114 15,3 1 0-15,3-9 0 16,15-9 0-16,11-19 0 15,16-7 0-15,23-21 0 0,27-25 0 16,27-29 0-16,36-31 0 16,34-35 0-16,14-23 0 15,15-28 0-15,-4-20 0 0,-11-14 0 16,-14-6 0-16,-26-2 0 16,-24 5 0-16,-29 8 0 0,-23 20 0 15,-28 22 0-15,-22 27 0 16,-15 29 0-16,-17 28 0 0,-12 24 0 15,-11 20 0-15,-5 19 0 16,-13 9 0-16,2 14 0 16,-6 9 0-16,1 2 0 0,3 5 0 15,2 0 0-15,-2 0 0 16,4 0 0-16,3 0 0 16,6 16 0-16,-12 3 0 15,12 8 0-15,-13 1 0 0,1 0-39 16,-2 1-328-16,3 0 17 15,5-5 55-15,-2 0 57 0,-6 1 30 16,-2-3 10-16,-5 1 45 16,-2-3 60-16,-11 1 42 0,-2-2 29 15,-10 2 38-15,-1 3 103 16,-2-2 119-16,-4-6-39 16,4-9 1-16,10-7-34 15,10 0-49-15,12 0-33 0,17-11-32 16,12-14 25-16,25-8 22 15,17-7-4-15,22-10-32 0,17-7-21 16,13-5-21-16,6 4 0 16,-1 0 6-16,-5 8 10 0,-13 5 27 15,-16 14 32-15,-15 5 35 16,-17 11-81-16,-14 6-50 0,-10 9 0 16,-5 24 0-16,-9 21 0 15,-2 20 0-15,-2 12 0 0,5 4 0 16,6 6 0-16,6 0 0 15,5-11 0-15,3-9 0 16,1-11 0-16,2-8 0 16,-2-11 0-16,1-8 0 0,-13-9 0 15,1-9 0-15,-6-11 0 16,-8 9 0-16,-20-13 0 16,-13-8 0-16,-15-9 0 15,-22-2 0-15,-14-11 0 0,-21-7 0 16,-13-4 0-16,-4-3 0 15,-4-1 0-15,4 4 0 0,10 4 0 16,10 5 0-16,16 8 0 16,13 2-134-16,16 10-303 15,13 8-10-15,12 8 25 0</inkml:trace>
  <inkml:trace contextRef="#ctx0" brushRef="#br0" timeOffset="45179.21">22041 13482 153 0,'-28'-29'235'16,"3"5"-77"-16,-1 8-28 0,4 4-42 15,1 3-37-15,-1 3-1 16,8 6 10-16,3 0 6 16,-3 0 6-16,6 0-11 0,8 0 0 15,-8 0 2-15,8 0 15 16,0 0-6-16,0-6-8 0,0-6-13 16,0-5-21-16,13-12-20 15,12-7-8-15,1-8-6 0,16-6 4 16,11 2 6-16,4-2-3 15,7 6-1-15,0 7 1 0,1 9 6 16,-3 12 3 0,-8 16 0-16,-7 0 13 0,-10 28 5 0,-14 9-5 15,-9 13-1 1,-14 10 6-16,-9 4-19 0,-10 6 8 16,-6-4 20-16,-1-6-1 15,3-7 18-15,4-9 2 0,1-11-18 16,7-4-18-16,2-13-15 15,9-4-1-15,0-12 0 0,17 0-2 16,7 0-12-16,9-12-18 16,7-4-12-16,9-9-3 0,-2-7-18 15,4-5-16-15,-4 0-45 16,2-3-56-16,-7 4-34 0,-8-4-18 16,-4-2 16-16,-11-3 29 15,-2-4-5-15,-9-7 9 16,-8-7 46-16</inkml:trace>
  <inkml:trace contextRef="#ctx0" brushRef="#br0" timeOffset="45494.05">22655 12572 41 0,'-70'-86'141'16,"-19"15"77"-16,-21 10-62 15,-20 16-45-15,-20 25-36 0,-11 20-24 16,-12 32-20-16,-1 25 7 16,4 32 27-16,7 26 35 0,21 27 5 15,32 22 4-15,41 19-35 16,42 7-30-16,46 2-27 15,46-13-3-15,45-28-8 0,37-37-5 16,29-42-8-16,33-42 4 16,14-43-11-16,4-35-17 15,-7-35-11-15,-17-15-34 0,-28-10-30 16,-33-7 7-16,-41-6 42 16,-36-6 33-16,-36-3 38 0,-29-4 27 15,-45 0 20-15,-29 3 11 16,-19 8 6-16,-16 18 0 0,-5 23-33 15,-5 21-24-15,3 17-35 16,6 15-40-16,17 13-32 0,16 11-57 16,23 5-55-16,22 0-34 15,16 12-37-15</inkml:trace>
  <inkml:trace contextRef="#ctx0" brushRef="#br0" timeOffset="46243.95">22759 12023 348 0,'9'-23'281'16,"-9"2"-45"-16,0 3-56 15,0 4-38-15,0-2-15 0,-9-5 26 16,9-7 10-16,0-18-15 0,9-14-35 16,11-18-30-16,20-19-36 15,18-22-21-15,19-24-26 16,19-35 0-16,20-38 0 0,5-40 0 15,12-30 0-15,9-10 0 16,9-6 0-16,-1 5 0 0,0 20 0 16,-7 22 0-16,-14 30 0 15,-12 34 0-15,-19 32 0 0,-25 38 0 16,-16 31 0-16,-19 29 0 16,-16 15 0-16,-8 18 0 0,-14 13 0 15,0 6 0-15,-17 9 0 16,2 12 0-16,-10 4-85 15,2 5-87-15,-7-2-66 16,4 7-21-16,0-2-5 0,-4 0 44 16,-2 1 32-16,-4 0 11 15,-6-6 28-15,-1 2 49 0,-5-4 48 16,-9-5 53-16,-2 0 112 16,-6 0 79-16,0-12-37 0,5 13-13 15,4-13-36-15,11 8-16 16,13-8-18-16,10 0 3 15,14 0-9-15,16 0-1 0,26-13-6 16,19-12-5-16,19-6-14 16,18-14-10-16,6 1-2 0,2-2-3 15,-4 10 6-15,-9 10 0 16,-11 18-12-16,-4 21-5 16,-5 15-4-16,-9 17 4 0,-8 17-8 15,-7 7-5-15,-5 5 2 16,1-3 0-16,-6-2 2 0,-5-12-11 15,-6-12 4-15,-1-7 1 16,-5-14 1-16,-6-3 5 16,-4-9 0-16,-4 1 1 0,-9-2 0 15,-11 1 16-15,-3-3 4 16,-16-9 20-16,-4 0-5 0,-13 0 12 16,-6-9-8-16,-8-8-1 15,1-2 0-15,-4-10-13 16,0-4-8-16,4-3-7 0,7 3-9 15,11 0-8-15,9 10-54 16,11 0-65-16,2 4-94 0,8 3-90 16,10 8-44-16,11 8-25 15</inkml:trace>
  <inkml:trace contextRef="#ctx0" brushRef="#br0" timeOffset="47057.97">26373 16339 652 0,'-20'-33'468'16,"4"-3"-209"-16,3-4-165 0,13-14-140 15,13-15-58-15,14-7 10 16,16-8 0-16,12 3-13 15,11 12 6-15,2 13 10 16,-3 20 30-16,-6 15 35 0,-12 21 20 16,-6 12 24-16,-8 8 26 15,-13 12 24-15,-13 6 13 0,-7 3 8 16,0-6 2-16,0-2-29 16,0-12-27-16,0-4-25 15,5-10-9-15,11-7-9 0,9-7-3 16,10-7 5-16,8-1 7 15,-1 0-4-15,0 2 9 0,-5 3 10 16,-3 3 13-16,-9 7 35 16,0 0 20-16,-7 12 9 0,-10 6-24 15,-8 1-28 1,0 6-21-16,-8 3-31 0,-10-4-57 16,2 0-61-16,4-2-92 15,-4-6-73-15,0-9-35 0,4-7 43 16</inkml:trace>
  <inkml:trace contextRef="#ctx0" brushRef="#br0" timeOffset="48024.01">27291 15647 307 0,'0'-20'311'15,"0"3"-22"-15,-8 5-69 16,8 5-78-16,0 3-34 15,0 4 3-15,0 0 5 0,0 11 0 16,0 6-28-16,0 4 5 16,0-6 6-16,0 0-52 0,0-2-47 15,0-20 0 17,-16-14 0-32,-13-15 0 15,-7-17 0-15,-13-33 0 16,-11-32 0-16,-22-41 0 0,-15-45 0 15,-21-42 0-15,-17-41 0 16,-13-21 0-16,-12-20 0 0,-6 1 0 16,3-9 0-16,8 4 0 15,14 2 0-15,16 15 0 16,18 15 0-16,14 15 0 0,11 16 0 16,14 20 0-16,8 23 0 15,7 21 0-15,11 35 0 0,7 23 0 16,6 31 0-16,4 20 0 15,4 27 0-15,6 15 0 16,3 18 0-16,12 8 0 0,-9 11 0 16,9 5 0-16,0 7 0 15,0 5-37 32,0 0-26-47,0 0-7 16,0 0 17-16,0 0 8 15,0 0 16-15,0 0 10 0,0-2 16 16,5-12-2-16,3-1 7 16,-4-10-4-16,0-4 7 0,-4-7 3 15,0-1 25-15,0 1 13 16,0 3 33-16,-12 4 10 16,-2 6-25-16,3 6-64 0,-2 9 0 15,-2 8 0-15,-10 29 0 16,-4 23 0-16,-2 30 0 15,-6 24 0-15,1 21 0 0,2 2 0 16,8-6 0-16,4-9 0 16,5-21 0-16,5-25 0 0,6-14 0 15,6-16 0-15,0-19 0 16,1-36 0-16,16-23 0 16,9-21 0-16,1-21 0 15,11-18 0-15,-2-13 0 0,4-8 0 16,5 11 0-1,0 17 0-15,-6 15 0 0,2 22 0 0,1 8 0 16,2 7 0 0,10 3 0-16,6 5 0 0,5 5 0 15,3 8 0-15,2 4 0 16,-10 4 0-16,-7 3 0 0,-11 1 0 16,-10 8 0-16,-7 0 0 15,-10 0 0-15,-7 0 0 16,-8 12 0-16,-8 12 0 0,-21 21 0 15,-10 17 0-15,-15 18 0 16,-8 18 0-16,-6 17 0 0,0 10 0 16,-3 2 0-16,7 4 0 15,-1-9-5-15,5-4-326 0,3-14-39 16,7-4 16-16,15-11 37 16,5-16 12-16</inkml:trace>
  <inkml:trace contextRef="#ctx0" brushRef="#br0" timeOffset="48839.57">28790 15793 780 0,'-21'-16'486'0,"-1"8"-232"15,-4 8-184-15,4 0-68 16,8 0-6-16,2 12 4 16,12 9 1-16,3-1-3 15,14 1-1-15,2-2 1 0,10-5-1 16,8-14-6-16,3-14-12 15,8-9-15-15,2-14 0 16,-1-7 5-16,-1-9 12 0,-3 4 14 16,-8 8 39-16,-9 4 50 15,-9 12 43-15,2 9 64 16,-4 13-2-16,2 10-189 0,6 17 0 16,1 19 0-16,-3 5 0 15,6 4 0-15,-2 2 0 16,-2-7 0-16,-4-9 0 15,-5-7-282-15,1-5-360 0,-6-11 88 16</inkml:trace>
  <inkml:trace contextRef="#ctx0" brushRef="#br0" timeOffset="49298.62">29533 15289 1027 0,'0'-17'597'0,"0"6"-289"0,0-2-216 16,0 5-95-16,5 3-7 15,-2 2 13-15,-3 3 22 16,0 0-17-16,0-4-8 31,0-1 0-15,-11-6 0-16,-11-14 0 0,-10-29 0 15,-13-35 0-15,-15-46 0 16,-14-55 0-16,-19-63 0 16,-24-51 0-16,-22-51 0 0,-23-48 0 15,-16-28 0-15,-14-10 0 16,6 11 0-16,2 19 0 0,11 19 0 16,6 26 0-1,20 36 0-15,22 38 0 0,23 43 0 16,21 37 0-16,16 37 0 15,16 29 0-15,11 28 0 0,15 28 0 16,7 21 0-16,3 21 0 16,5 11 0-16,0 7 0 0,8 11 0 15,-6 6 0-15,6 6 0 16,0 1 0-16</inkml:trace>
  <inkml:trace contextRef="#ctx0" brushRef="#br0" timeOffset="49721.57">27016 9092 2047 0,'-8'0'0'16,"0"0"0"0,0 0 0-1,-2 0 0 1,2 0 0-16,-3 0 0 0,-3 0 0 16,-5 29 0-16,-10 17 0 15,-7 26 0-15,-5 31 0 0,2 22 0 16,-3 19 0-16,5-7 0 15,8-14 0-15,10-25 0 0,7-26 0 16,4-18 0-16,8-18 0 16,0-21 0-16,0-22 0 0,8-34 0 15,12-36 0-15,5-42 0 16,4-22 0-16,2-19 0 16,3-6 0-16,0 4 0 0,0 10 0 15,-3 22 0-15,-1 25 0 16,-1 19 0-16,2 22 0 15,3 9 0-15,5 20 0 0,13 1 0 16,13 10 0-16,9 9 0 16,7 15 0-16,4 0 0 0,-3 15 0 15,-9 9 0-15,-8 6 0 16,-13 2 0-16,-14 0 0 0,-17 10 0 16,-18 10 0-16,-15 10 0 15,-25 11 0-15,-20 21 0 16,-16 14 0-16,-9 24 0 15,-2 18 0-15,-1 17-182 0,3 16-269 16,14 12 15-16,6 14 43 16</inkml:trace>
  <inkml:trace contextRef="#ctx0" brushRef="#br0" timeOffset="50093.14">30421 14446 716 0,'-35'0'724'16,"5"0"-117"-16,15-4-607 16,15-4 0-16,15-8 0 15,32-13 0-15,22-11 0 16,20-5 0-16,11-1 0 16,7 1 0-16,-8 10 0 0,-8 6 0 15,-18 12 0-15,-16 6 0 16,-12 2 0-16,-17 9 0 15,-7 0 0-15,-17 0-428 16,-4 13-42-16,-25-6 81 0,-11 2 52 16</inkml:trace>
  <inkml:trace contextRef="#ctx0" brushRef="#br0" timeOffset="50420.4">30747 14224 419 0,'-55'30'354'15,"-10"10"173"-15,-6 17-110 0,6 5-160 16,8 0-184-16,17-11-73 15,7-9 0-15,13-14 0 16,12-6 0-16,13-11 0 16,18-11 0-16,19-7 0 0,14-14 0 15,22-12 0-15,15-3 0 16,11-2 0-16,7 10 0 16,-2 8 0-16,-7 16 0 0,-12 16 0 15,-15 16 0-15,-13 14 0 16,-22 10 0-16,-23 9 0 15,-17 9 0-15,-29-1 0 16,-16 0 0-16,-12-5 0 16,-2-6 0-16,-3-9 0 15,2-14 0-15,7-5 0 0,7-10 0 16,14-20 0-16,8-8-203 16,9-23-259-16,15-24 55 15,9-21 51-15,21-22 60 0</inkml:trace>
  <inkml:trace contextRef="#ctx0" brushRef="#br0" timeOffset="50802.7">31509 13328 481 0,'-23'-107'324'16,"-27"21"109"-16,-25 29-125 16,-23 21-133-16,-24 24-91 15,-16 12-39-15,-15 29-19 0,-5 23 26 16,-7 29 48-16,10 33-81 15,11 41-19-15,18 33 0 16,20 32 0-16,33 19 0 0,32 4 0 16,41-1 0-16,36-11 0 15,39-15 0-15,38-24 0 16,32-33 0-16,33-28 0 16,28-43 0-16,12-34 0 15,10-39 0-15,2-38 0 16,-2-35 0-16,-17-28 0 0,-28-28 0 15,-33-28 0-15,-41-24 0 16,-44-31 0-16,-48-9 0 16,-47 1 0-16,-44 15 0 0,-45 19 0 15,-32 28 0-15,-25 25 0 16,-5 30 0-16,2 21 0 16,5 27-146-16,15 24-243 0,13 16-33 15,21 27 54-15,17 19 27 16</inkml:trace>
  <inkml:trace contextRef="#ctx0" brushRef="#br0" timeOffset="52467.03">31865 13791 348 0,'-17'-19'349'16,"-3"-3"130"-16,-2 5-21 15,2 2-73-15,5-2-357 0,6 2-28 16,9-11 0-16,0-5 0 16,9-15 0-16,3-15 0 15,8-17 0-15,5-15 0 16,3-22 0-16,-5-17 0 15,2-25 0-15,-4-13 0 0,-8-6 0 16,-2 3 0-16,-4 13 0 16,-7 18 0-16,0 20 0 15,0 21 0-15,0 20 0 0,0 14 0 16,-10 19 0-16,10 6 0 16,0 11 0-16,0 2 0 15,0 3 0-15,-8 7 0 0,8 2 0 16,0 2 0-1,0-2 0-15,0-3 0 0,0-5 0 16,8-3 0-16,-1-4 0 16,5-6 0-16,-4 2 0 15,1 0 0-15,-1 3 0 0,-3 5 0 16,-5 0 0-16,0 3 0 16,0 0 0-16,0 6 0 15,0-3 0-15,0 2 0 0,0 4 0 16,0 5 0-16,0-4 0 15,0 7 0-15,0 1 0 16,0 3 0-16,-9 4 0 31,-4 17 0-15,-4 14 0-16,-6 18 0 16,-10 21 0-16,-2 10 0 0,-8 6 0 15,1-3 0-15,0-11 0 16,11-16 0-16,1-10 0 15,11-14 0-15,6-7 0 16,1-14 0-16,12-22 0 16,3-25 0-16,14-21 0 15,7-21 0-15,6-16 0 16,1-7 0-16,2 8 0 0,-1 15 0 16,-3 21 0-16,-5 13 0 15,-1 14 0-15,2 11 0 16,4 10 0-16,3 9 0 15,6 0 0-15,1 12 0 0,7 4 0 16,-3 5 0-16,6-2 0 16,1 3 0-16,-2-2 0 15,0 0 0-15,2-4 0 0,2-3 0 16,-8-4 0-16,-1-9 0 16,-17 12 0-16,-5-12 0 15,-3 7 0-15,-26 2 0 16,-23 3 0-16,-21 8 0 15,-20 5 0-15,-19 12 0 0,-14 7 0 16,-8 13 0-16,3 4 0 16,5-5 0-16,12-2 0 15,16-6 0-15,15-10 0 16,13-15 0-16,16-1 0 16,14-10 0-16,6-12 0 0,18 0 0 15,11 0 0 1,7-9 0-16,6 1 0 15,-4 4 0-15,-4 4-212 0,-6 0-333 16,2 0 17-16</inkml:trace>
  <inkml:trace contextRef="#ctx0" brushRef="#br0" timeOffset="53315.85">30771 16449 588 0,'-40'-12'221'0,"1"8"-104"15,-1 4-67-15,9 0-20 16,2 0 12-16,7 20 44 0,0 21 9 16,-3 20 11-16,1 16-1 15,5 18 3-15,2 2 1 16,17 0-27-16,0-7-33 16,9-14-20-16,10-18-18 0,9-13-12 15,14-22-3 1,6-23-19-16,9-7-10 0,0-14-11 15,0-10 12-15,-9-7 13 16,-10-2 7-16,-15 4 25 16,-15 7 24-16,-8 8 12 15,-30 10 9-15,-12 11-28 0,-20 16-26 16,-3 3-36-16,-3 10-39 16,-1 4-21-16,-1 7-41 15,8 1-35-15,5 0-47 16,10-9-36-16,10-3-53 0,9-5-280 15</inkml:trace>
  <inkml:trace contextRef="#ctx0" brushRef="#br0" timeOffset="54197.67">30723 16221 1041 0,'-28'-7'556'0,"-1"7"-279"16,-1 0-170-16,12 0-77 16,1 0-21-16,4 0 7 0,-2 16-11 15,-10 3 1 1,-4 9-6-16,-10 1 0 0,-15-1 0 16,-19 2 0-16,-29-7 0 15,-23-23 0-15,-33-15 0 16,-40-35 0-16,-39-35 0 15,-32-45 0-15,-17-44 0 0,-16-54 0 16,3-57 0-16,5-66 0 16,14-56 0-16,20-49 0 0,25-49 0 15,23-33 0-15,37-10 0 16,34 1 0-16,44 18 0 0,44 34 0 16,53 38 0-16,36 50 0 15,37 48 0-15,29 41 0 16,15 46 0-16,7 40 0 15,-4 38 0-15,-3 31 0 0,-10 29 0 16,-18 32 0-16,-19 25 0 16,-18 19 0-16,-16 17 0 15,-8 13 0-15,-8 11 0 0,-6 5 0 16,-11 7 0-16,-11 5 0 31,-4 13 0-31,0 0 0 16,-10-1 0-16,2 5 0 0,6-1 0 15,-4-1 0-15,2 2-57 16,5-5-7-16,-1-3 1 16,12-9 14-16,0 7 8 15,0-7-2-15,0 0 9 0,0 0-3 16,0 0 6-16,0 0 16 16,0 0 6-16,0-3 5 15,0-6 9-15,-8-3 14 0,-10 0 6 16,2-4 26-16,-7 4 9 15,-10 0 18-15,-4 7-8 0,-8 5-3 16,-6 12-19-16,-6 17-24 16,-13 16-24-16,-1 12 0 0,3 12 0 15,3 0 0 1,5 0 0-16,3-8 0 0,8-9 0 16,11-10 0-16,16-14 0 15,22-12 0-15,6-16 0 0,28-16 0 16,22-12 0-16,21-16 0 15,18-13 0-15,13-14 0 0,8-6 0 16,0 0 0-16,2 4 0 16,-12 12 0-16,-17 11 0 15,-23 18 0-15,-19 17 0 0,-10 15 0 16,-20 32 0-16,-17 29 0 16,-17 24 0-16,-12 25 0 15,-10 13 0-15,-12 10 0 16,8 2-62-16,2-4-321 0,9-2-142 15,-1 5-5-15</inkml:trace>
  <inkml:trace contextRef="#ctx0" brushRef="#br0" timeOffset="57259.87">1894 3472 514 0,'-116'-40'302'16,"-9"2"-44"-16,2 3-102 16,9 5-55-16,21 10-25 15,16 3 12-15,21 5-7 16,14 0 7-16,13 8-25 15,26 4 31 1,44-8-10-16,32-4 25 0,48-13-76 16,58-19-33-16,60-17 0 15,66-19 0-15,57-28 0 16,57-9 0-16,43-13 0 16,29-6 0-16,25-3 0 0,23 1-3 15,11 4-18-15,1 0 17 16,10 3 14-16,-5 2 8 15,-13 6-18-15,-23 9 0 0,-25 17 0 16,-27 12 0-16,-38 11 0 16,-39 17 0-16,-46 15 0 15,-48 15 0-15,-46 10 0 16,-47 10 0-16,-46 7 0 16,-33 0 0-16,-32 0 0 0,-23 0 0 15,-21 0 0-15,-18 0 0 16,-10 0 0-16,-12 0 0 15,-26-5 0 1,4-3 0-16,1 0 0 16,4 0 0-16,8-1 0 15,0 6 0-15,-8 3 0 0,13 0 0 32,6 24 0-17,18 21 0-15,11 24 0 16,13 28 0-16,12 25 0 0,12 21 0 15,8 13 0-15,5 1 0 16,4-3 0-16,0-11 0 16,-5-12 0-16,-13-17 0 0,-14-20 0 15,-13-16 0-15,-18-18 0 16,-23-10 0-16,-25-10 0 0,-31-4 0 16,-40-7 0-16,-47-3 0 15,-242 21 0 1,133-23 0-16,-36 14 0 0,-44 7 0 15,-35 19 0-15,-30 34 0 0,-33 28 0 16,-33 32 0 0,-17 30 0-16,-10 24 0 0,-19 20 0 15,-18 15 0-15,-12 20 0 16,-2 14 0-16,1 2 0 0,17-5 0 16,28-23 0-16,49-27 0 15,51-31 0-15,49-31 0 16,50-24 0-16,41-26 0 15,40-28 0-15,44-18 0 0,41-22 0 16,34-16 0-16,26-12 0 16,23-6 0-16,13-14 0 15,14 0 0-15,15 0 0 32,11-9 0-32,1-3 0 0,5-5 0 15,2-7 0-15,-3-9 0 16,-3-12 0-16,-8-19 0 15,-8-29 0-15,-15-30 0 16,-22-36 0-16,-25-32 0 0,-25-25 0 16,-27-24 0-16,-20-21 0 15,-5-12 0-15,-3-3 0 16,15 11 0-16,14 21 0 0,25 29 0 16,14 27 0-1,18 33 0-15,14 31 0 0,10 28 0 16,13 27 0-16,2 17 0 15,4 14 0-15,4 14 0 16,1 8 0-16,1 8 0 0,-1 8 0 16,8 0-56-1,0 0-300-15,0 8-12 16,13 8 20-16,6 1-19 16</inkml:trace>
  <inkml:trace contextRef="#ctx0" brushRef="#br0" timeOffset="57525.34">2419 2817 687 0,'44'-33'502'16,"-14"4"-108"-16,-6 10-194 16,-8 5-106-16,-4 7-48 15,1 7-30-15,7 40 27 16,12 34 22-16,12 47-65 15,18 55 0-15,11 57 0 0,7 39 0 16,10 21 0-16,7-1 0 16,10-14 0-16,1-22 0 15,2-32 0-15,-5-32 0 16,-7-42-341-16,-8-36-173 16,-8-41 33-16</inkml:trace>
  <inkml:trace contextRef="#ctx0" brushRef="#br0" timeOffset="57779.06">4384 2565 1118 0,'0'-95'707'16,"0"26"-485"-16,8 32-222 15,16 37 0-15,15 57 0 16,9 45 0-16,9 45 0 0,7 56 0 15,14 46 0-15,6 32 0 16,6 7 0-16,3-3 0 16,-3-20 0-16,-1-30 0 0,-4-30 0 15,-4-35 0-15,-7-31 0 16,-9-36-109-16,-13-30-379 16,-8-33 22-16,-2-40 20 0</inkml:trace>
  <inkml:trace contextRef="#ctx0" brushRef="#br0" timeOffset="58041.99">6391 2076 2047 0,'23'-41'0'0,"-1"13"0"15,2 14 0-15,12 28 0 16,9 17 0-16,4 23 0 0,8 32 0 15,12 31 0-15,7 35 0 16,10 35 0-16,-1 29 0 16,-3 12 0-16,-6 3 0 0,-3-8 0 15,-7-14 0-15,-1-22 0 16,-5-24-22-16,2-29-476 16,-1-24 36-16,4-29 83 15,-5-31 60-15</inkml:trace>
  <inkml:trace contextRef="#ctx0" brushRef="#br0" timeOffset="58261.39">8737 1506 879 0,'41'-114'869'16,"-8"29"-570"-16,-9 20-299 15,4 15 0-15,6 15 0 0,5 5 0 16,1 17 0-1,2 13 0-15,3 38 0 0,4 31 0 16,-2 33 0-16,2 23-93 16,0 18-224-16,0 0-73 15,-1-10-4-15,6-18-7 0</inkml:trace>
  <inkml:trace contextRef="#ctx0" brushRef="#br0" timeOffset="58440.21">10898 801 1422 0,'37'-69'529'0,"-9"45"-433"16,-4 57-96-16,-3 59 0 15,-10 56 0-15,-5 47 0 16,-6 25 0-16,-14 11 0 16,-1-7 0-16,-2-16 0 0,6-20 0 15,-6-22 0-15,-4-19-281 16,-11-16-357-16,-16-13 87 0</inkml:trace>
  <inkml:trace contextRef="#ctx0" brushRef="#br0" timeOffset="59239.04">1549 2565 176 0,'-22'-42'272'0,"-7"1"-43"15,4 1 28-15,5-1-77 0,4 4-19 16,3 5-7-16,13 7-3 16,-11 8-10-16,11 5-51 15,0 10-45-15,0 2-28 16,8 10-4-16,16 15-7 15,9 16 1-15,10 11-12 16,7 5-79-16,2 5-147 16,1-1-153-16,-1-7-70 0</inkml:trace>
  <inkml:trace contextRef="#ctx0" brushRef="#br0" timeOffset="59639.27">2798 2031 597 0,'0'0'305'16,"0"0"-113"-16,0-5-99 16,-14 0-47-16,3-2 0 15,-2 0 32-15,1-7-8 0,5 3-18 16,7-9-9-16,0-6-29 15,2-6-5-15,15-8-9 16,16-10-4-16,12-1 2 16,15-2-1-16,10 12-1 15,7 16 5-15,-4 25-10 16,-12 33 9-16,-12 28 2 16,-17 33-2-16,-21 31 0 15,-11 13 9-15,-14 5 1 16,-4-17-2-16,2-20 4 0,-1-23 1 15,11-26 0-15,6-16-5 16,6-22-5-16,19-19 1 16,20-24-5-16,20-25-54 15,23-25-45-15,31-23-63 16,20-22-147-16,10-10-105 16</inkml:trace>
  <inkml:trace contextRef="#ctx0" brushRef="#br0" timeOffset="60187.53">4876 1277 445 0,'-28'0'212'0,"8"0"-91"15,-2-7-68-15,7-6-23 0,2 1-6 16,13-5 16-1,-11-3-3-15,11-3-11 16,0-5-12-16,0-2-7 0,0-2-6 16,8-1-1-16,3-1 5 15,3 2-6-15,0 7 5 16,0 6-3-16,2-1 0 16,-3 2 2-16,-2 6 1 15,5 5 8-15,-4 7 8 0,1 0 19 16,-6 0-5-16,-3 12 10 15,-4 5 8-15,0 7-2 16,0 9-14-16,-16-5-14 16,5 1 15-16,-3-10-10 15,6-5-1-15,8-3-13 0,0-11-1 16,0 0-9 0,8-8-3-16,17-12 0 15,15-8-6-15,17-10 3 0,8 2 3 16,2 8-11-16,-8 16 11 0,-2 12-6 15,-8 20 6-15,-16 19 0 16,-8 18 12 0,-13 22 4-16,-12 10 5 0,-12 0-7 15,-5 2-2-15,1-14-1 16,-1-11-6-16,9-10-14 16,8-7-39-16,0-9-108 15,0-8-83-15,8-7-39 16,4-12-55-16</inkml:trace>
  <inkml:trace contextRef="#ctx0" brushRef="#br0" timeOffset="60554.79">6776 713 347 0,'16'-38'433'15,"-10"14"-103"-15,-6 7-147 16,0 15-100-16,0 9-34 16,0 17-25-16,0 13-2 15,0 8-4-15,0 4-8 0,4 1 5 16,7-11-15-16,9-3-3 16,4-7-13-16,5-13-6 15,2-16-15-15,7-12-7 16,3-21-9-16,-1-15 25 0,-4-13 17 15,-4-8 32-15,-2 3 49 16,-6 10 43-16,-7 11 19 16,-6 12-17-16,-3 9-49 0,1 10-22 15,-1 24 1-15,8 23 1 16,5 23-13 0,2 25-12-16,7 18-21 0,2 2-101 15,1 4-153-15,7 2-119 16,5-6-27-16,15-20 34 15</inkml:trace>
  <inkml:trace contextRef="#ctx0" brushRef="#br0" timeOffset="60819.62">9071 358 314 0,'0'-28'196'0,"0"2"-78"16,3 11-62-16,3 2-28 16,2 1-6-16,7 0 16 15,10-1 9-15,6 1-12 0,7 1-14 16,6-2-9-16,4-2-7 16,9-2-3-16,1 0-1 15,-1 1 1-15,0 4-23 0,-6 0-36 16,-5 0-59-1,-10 2-70-15,-11 4-59 0</inkml:trace>
  <inkml:trace contextRef="#ctx0" brushRef="#br0" timeOffset="61102.75">9583 130 314 0,'-30'8'305'0,"3"4"-84"16,-3 5-91-16,7 8-52 0,-3 3-7 15,7 4 4-15,3 5 65 16,4-1 0-16,12-3-44 16,0-2-32-16,4 3-11 0,17-1-1 15,18 0-13-15,18-9-18 16,21-5-9-16,11-5-9 16,4-14-4-16,-8 12-12 15,-15-5-9-15,-17 2-17 0,-18 6 14 16,-21 10-2-16,-23 12-24 15,-27 15-105-15,-29 14-83 16,-17 9-52-16,-12 0-37 0,1 2 31 16</inkml:trace>
  <inkml:trace contextRef="#ctx0" brushRef="#br0" timeOffset="61536.15">11723 0 524 0,'-26'0'458'15,"2"0"-137"-15,1 0-146 0,2 0-94 16,0 0-27-16,3 0 24 16,-4 0 76-16,10 0-11 15,12 98-84-15,0-1-59 0,21-7 0 16,6-9 0-16,15-15 0 15,1-18 0-15,6-15 0 16,5-14 0-16,-2-19-7 16,-8 0-27-16,-6-12 12 0,-14-7 2 15,-13-13 12-15,-11-5-39 16,-11-6-70-16,-10 3-60 16,-12 8-63-16,-16 11-60 0,-15 21-45 15,-16 21-9-15</inkml:trace>
  <inkml:trace contextRef="#ctx0" brushRef="#br0" timeOffset="63648.87">2216 4603 98 0,'0'0'232'15,"-8"0"-57"-15,8 0-11 16,-9 0-49-16,9 0-50 15,0 0-19-15,0 0-15 0,0 0-4 16,0 0-15-16,6-4-6 16,2-4-1-16,3-1-5 15,5-3 5-15,0-4-1 16,-2 0 3-16,-6-4 14 16,-8 3 3-16,0 1 20 15,0 7 11-15,-14 9-6 0,-2 0-14 16,-1 9-26-16,2 12-2 15,7 7-5-15,8 8-2 16,0 9-2-16,0 0-5 16,8-4 7-16,4-5 0 15,-3-4 0-15,-9-2-8 0,0-3-11 16,-13 2-17-16,-12-5-16 16,-7-7 5-16,-4-8-3 15,-4-9-3-15,4-26 14 16,-3-15 12-16,13-18 10 15,4-19 8-15,22-4 4 16,0 1 1-16,13 4 6 0,10 8-1 16,6 12-5-16,7 12 23 15,10 12 12-15,6 20-1 16,5 26 4-16,5 20 3 16,-5 16-8-16,-8 8-10 0,-13 0-9 15,-4-9-1-15,-7-7-2 16,-9-13-4-16,-4-2 2 15,-5-15 32-15,1-11 16 16,0 0 7-16,-3-11-29 16,4-17-6-16,-1-18-19 15,0-15 0-15,4-13 0 16,-1-2 0-16,7 6-5 0,-2 9 4 16,-5 16-2-16,1 11 0 15,1 24 1-15,-1 10 12 16,8 23 9-16,0 19-2 15,5 6-6-15,-1 5-10 0,0 1-2 16,-3-11 1-16,-4-5-3 16,-1-10-2-16,1-8-6 15,-6-4 2-15,6-16-1 16,-2 10 6-16,2-10 1 16,-6 8-3-16,-3-8 4 15,0 8-3-15,-8-1 21 16,0-7 17-16,0 0 39 0,-11 0-5 15,-14 0-37-15,-7 0-12 16,-4-4-5-16,-4-5-11 16,2-1-8-16,5-12-28 15,6-2-36-15,7-4-62 0,8-6-68 16,12 0-61-16,3-16-29 16,12-8-39-16</inkml:trace>
  <inkml:trace contextRef="#ctx0" brushRef="#br0" timeOffset="64182.33">3703 3760 209 0,'0'21'269'0,"-16"8"-77"15,-5 16-71-15,1 11-54 0,7 5-28 16,13 0-11-1,0-3-10-15,13-9-12 0,2-13-6 16,11-12-6-16,2-12-12 16,-4-12-10-16,1-12 1 15,-6-16 4-15,-6-9 7 16,-10-4 6-16,-3-8 10 0,-11 1 14 16,-6 4 18-16,2 6 23 15,1 9-1-15,6 10-10 16,8 2-20-16,0 0-16 15,0 6 2-15,0 3 9 16,17-1 28-16,3 9 14 0,8 0-6 16,4 13-21-16,7 7-8 15,-7 3-2-15,-8-1-9 16,-7 2 1-16,-6-3-13 16,-2-6 3-16,-6-5-3 15,2-10 5-15,-5 0 5 16,0 0-5-16,0-17-8 0,0-8 3 15,4-14 1-15,-1-7 20 16,2 6 25-16,3 7 32 16,-4 9 15-16,-4 2-13 15,0 11-31-15,8 11-25 0,3 0-3 16,14 0-9-16,4 11-6 16,7 1-8-16,4 1-72 15,2-13-172-15,1 9-147 16,0-9-77-16</inkml:trace>
  <inkml:trace contextRef="#ctx0" brushRef="#br0" timeOffset="65215.39">5880 3336 395 0,'6'-7'208'15,"-6"7"-94"-15,0 0-58 16,-15 0-30-16,-5 0-6 16,-8 13-1-16,-2-1 8 0,-2-5 0 15,4-7-10-15,4 9 5 16,-1-9 2-16,9 0 14 16,-4-9 62-16,20-5-77 15,0-12-8-15,12-3-11 16,7-7 4-16,11-1 3 15,2 2-1-15,4 5 12 16,-4 11 13-16,-7 2 18 0,-4 17 1 16,-10 0 17-16,-2 32 9 15,-9 17-3-15,0 20-26 16,-16 12-8-16,0 2-2 16,2-11-5-16,14-7-22 15,0-17-4-15,0-10-1 0,0-10-1 16,5-8-1-16,7-7-3 15,8-13-2-15,13 0-1 16,5-16 3-16,6-9-6 16,8-3 5-16,1-4 5 0,-5-1-8 15,-8-3-5-15,-7 7 17 16,-9 4 33-16,-7 8 40 16,-9 5 23-16,-3 5-101 0,-5-2-7 15,0 6 0 1,0-2 0-16,0 1 0 0,-16-3 0 15,-4-3 0-15,-1 3 0 16,-9-10 0-16,3 1 0 16,-6-8 0-16,0-5 0 0,1 1 0 15,4 3 0-15,7 0 0 16,5 6 0-16,0 7 0 16,7 3 0-16,9 6 0 15,0-2 0-15,0 5-220 16,0 0-31-16,0 12 31 15,0 5 23-15,0 7 17 16,0 0 24-16,0 1 32 0,0 3 33 16,-8-3 30-1,8-4 28-15,-8-10 18 0,2-3 16 16,-3-8 20-16,9 0 9 16,-12-4 3-16,12-8 8 15,-8-5 3-15,8-2 30 0,0-2-20 16,0-3-2-16,0-1 1 15,0 0-3-15,0 6-2 16,0 2-5-16,0 0-3 16,0 7 4-16,-9 1 2 0,9 5-5 15,0 4-9 1,0 0-5-16,0-5-10 0,9-2 11 16,2-2 14-16,11 1-2 15,5 1 0-15,3-2-15 16,2 1 2-16,-4 4-11 15,-5 4 8-15,-1 0-2 0,-8 12 26 16,0 9 17-16,-11 10-11 16,-3 7-9-16,0 2-12 15,0-4-4-15,0-7-12 0,0-3 2 16,0-12-11-16,0 0-3 16,5-14-2-16,11 0 4 15,8 0-3-15,10-14-3 16,6-5-20-16,3-6-82 15,4-7-95-15,-4-1-92 0,-1 0-62 16,-7 0-33-16</inkml:trace>
  <inkml:trace contextRef="#ctx0" brushRef="#br0" timeOffset="65933.55">7353 2665 4 0,'13'-12'4'16,"2"0"12"-16,10 5 25 0,-2-2 46 16,3 1 71-16,-10 4-56 15,-4 4-22-15,-4 0-20 16,0 0-10-16,-5 0 4 0,-3 0-1 16,0 0 4-16,0 0-3 15,0 0-3-15,0 16-2 16,0 14 7-16,0 2-11 15,0 8-5-15,0 1-18 16,9-4-6-16,4-5-9 0,3-4 6 16,3-7-8-16,3-4-3 15,2-17 0-15,1 0 2 16,-1 0-2-16,-5-10-5 0,3-1 10 16,-11-10 7-16,-11-3 18 15,0-6 24-15,-17-2 13 16,-2 1 14-16,-5 2-1 15,-6 1-19-15,6 2-6 0,5 7 4 16,2 2-16-16,9 5-9 16,8 5-22-16,0-2-12 15,0 9-5-15,11 0 4 0,11 0 0 16,10 9 0-16,4-2-5 16,4-7-55-16,2 8-71 15,1-8-104-15,8 0-74 0,-4 0-56 16</inkml:trace>
  <inkml:trace contextRef="#ctx0" brushRef="#br0" timeOffset="66360.42">9063 1330 244 0,'-21'-34'198'0,"5"4"-49"0,-1-4-17 15,1 10-23-15,4 8 2 16,12 4 9-16,-8 3 13 16,8 7-1-16,-7 2-41 0,7 0-31 15,0 27 16-15,10 31 51 16,12 27-6-16,6 29-31 16,9 24-19-16,7 22-26 0,8 13-18 15,5 3-16-15,-3 0-11 16,-2-10 0-16,0-15 0 15,2-13-58-15,-5-19-60 16,-8-19-50-16,-6-16-69 0,3-21-59 16,-3-10-22-16,-2-17-47 15</inkml:trace>
  <inkml:trace contextRef="#ctx0" brushRef="#br0" timeOffset="67199.33">9871 2221 38 0,'0'9'175'16,"0"-1"11"-16,0-8-63 0,0 9-41 16,0-9-36-16,3 0-21 15,6 0-6-15,2 0 7 16,7-12-6-16,6-5-3 0,4-9-6 16,1-5-3-16,-1-2 5 15,-3 0 15-15,-6 9 39 0,-6 7 27 16,-10 5 14-16,-3 8-1 15,0 4-22-15,-11 13-31 16,-5 12-22-16,0 6-19 16,2 15-5-16,6 3 0 15,8-4-5-15,-8-2 0 0,8-5-1 16,0-9-2-16,0-6 2 16,-11-2 7-16,-5-9-4 0,-14 1-6 15,-1-13 7-15,-1 0 0 16,-6-17-10-16,2-12-8 15,6-16-5-15,12-12 1 0,10-14-5 16,8-15 1-16,12 0 14 16,2 4 10-16,16 5-8 15,2 11 1-15,10 19 0 0,1 18 9 16,7 24 13-16,1 29-3 16,3 21 8-16,-2 21-5 15,-8 6-11-15,-1 2 2 16,-7-13 1-16,-9-9 2 0,-6-14-2 15,-9-9 5-15,1-12 24 16,-2-17 7-16,-3-22-20 16,5-23-7-16,4-19 3 0,2-19-3 15,2-6 9-15,-1-1 5 16,-1 14 30-16,-1 15-6 0,-6 16-6 16,-3 11-26-16,-5 15-19 15,4 10-37-15,-2 9-35 16,8 21-108-16,2 12-148 15,9 12-95-15,-1 7-30 0</inkml:trace>
  <inkml:trace contextRef="#ctx0" brushRef="#br0" timeOffset="67563.62">11697 2181 415 0,'0'-13'263'0,"0"6"-69"16,0-1-100 0,0 0-56-16,0-1-44 0,9 1-37 15,-1-4-40-15,1 0-39 16,6-4-15-16,6-1-42 0,-5 0-14 15</inkml:trace>
  <inkml:trace contextRef="#ctx0" brushRef="#br0" timeOffset="67709.75">11831 1990 251 0,'-6'0'172'15,"-3"0"-59"-15,9 0-47 0,0 0-26 16,0 0-20-16,9 0-12 15,2 0-41-15,6 0-101 16,3 0-98-16</inkml:trace>
  <inkml:trace contextRef="#ctx0" brushRef="#br0" timeOffset="68308.3">11912 1339 442 0,'-39'-28'334'15,"2"2"-36"-15,12 7-125 16,10 7-88-16,2 3-44 0,13 6-27 16,28-7-12-16,34-6 3 15,43-8-11-15,50-11 4 16,43-15-11-16,39-12-5 0,21-2-13 15,27-10 10-15,20 5-5 16,11-5 2-16,2 1-22 0,-2-4-27 16,-8 0 0-16,-14 9 30 15,-14 10 27-15,-22 13 16 16,-21 12 23-16,-22 13 48 16,-23 8 27-16,-36 12-7 15,-24 0-14-15,-36 12-5 0,-22 5 12 16,-23-5 0-16,-13 7-19 15,-8 9 1-15,-8 6-2 16,-2 12 11-16,2 10 55 0,-4 13-85 16,12 12-45-16,2 8 0 15,10 5 0-15,6 5 0 16,6-6 0-16,2 3 0 0,4-4 0 16,-7-16 0-16,-4-11 0 15,-13-17 0-15,-11-6 0 16,-17-10 0-16,-24 1 0 15,-32 0 0-15,-39 3 0 0,-41 9 0 16,-56 8 0-16,-44 16 0 16,-44 16 0-16,-36 17 0 0,-29 12 0 15,-16 5 0-15,-5-2 0 16,13-7 0-16,19-9 0 0,35-6-9 16,23-17-288-16,24-9-24 15,24-12 19-15,31-17 38 16,30-16-19-16,28-12 8 0</inkml:trace>
  <inkml:trace contextRef="#ctx0" brushRef="#br0" timeOffset="68573.75">13346 1021 1322 0,'-11'-27'407'16,"-3"4"-273"-16,14 16-185 16,0 7 18-16,5 17 18 0,7 16 71 15,9 24 31-15,8 29-29 16,-1 23-28-16,8 21-16 16,0 13-6-16,6 0-38 15,-3-6-67-15,2-11-54 0,5-12-83 16,-3-16-85-16,7-17-37 15,-7-15-19-15</inkml:trace>
  <inkml:trace contextRef="#ctx0" brushRef="#br0" timeOffset="68791.05">14606 696 996 0,'0'-62'540'0,"0"22"-270"15,12 23-150-15,11 29-55 16,15 33-34-16,3 41-13 16,4 32-11-16,-3 25-7 0,4 22 0 15,-1 12 0-15,-5-6 0 16,-3-9-158-16,-1-20-95 0,-3-23-47 16,-4-29-14-16,-6-30 5 15,3-32-12-15</inkml:trace>
  <inkml:trace contextRef="#ctx0" brushRef="#br0" timeOffset="68958.89">15836 513 542 0,'45'-78'419'16,"-4"37"-101"-16,-5 41-51 16,1 41-116-16,-6 41-79 0,-1 28-30 15,-12 20-26-15,-9 15-7 16,-9 15-25-16,-20 6-137 0,-20 10-165 15,-22-1-117-15,-23 3-16 16</inkml:trace>
  <inkml:trace contextRef="#ctx0" brushRef="#br0" timeOffset="69805.89">4944 6390 207 0,'-51'13'239'16,"2"-5"-66"-16,0-1-34 16,3 2-50-16,7-2-30 15,7 6 22-15,2 0 18 16,6 2 11-16,4-1-1 0,4 0-16 15,-1-1-19-15,9 0-16 16,8-5-15-16,0-8-3 16,0 0-6-16,20 0 30 0,33-17 71 15,40-28 29-15,62-36-127 16,77-45-37-16,83-37 0 16,83-33 0-16,83-22 0 15,66-20 0-15,59-18 0 0,44-20 0 16,36-21 0-16,16-9 0 15,17 1 0-15,-1 21-34 0,-18 18 68 16,-27 31-34-16,-35 30 0 16,-57 35 0-16,-69 32 0 15,-77 28 0-15,-79 33 0 0,-80 19 0 16,-72 17 0-16,-60 16 0 16,-45 13 0-16,-51 12 0 15,-45 9 0-15,-39 16 0 0,-40 10-79 16,-43 10-452-16,-34 2-44 15</inkml:trace>
  <inkml:trace contextRef="#ctx0" brushRef="#br0" timeOffset="70333.64">5567 6758 663 0,'-196'76'366'0,"23"-15"-138"15,26-20-136-15,32-18-122 0,42-23-12 16,46-12 28-16,51-33 39 15,207-145 102 1,306-152 28-16,-160 131-92 16,1779-751 199 15,-853 433-205-15,-636 260-51-16,-5 1 5 0,1148-445 14 31,-1285 530-18-31,-54 29-10 0,-69 27-12 15,-73 26-6-15,-75 27 8 16,-62 26 20-16,-53 10 62 16,-46 19-47-16,-33 4-22 0,-19 7 0 15,-20 8 0-15,-13 0 0 16,-8 10 0-16,-16 8 0 0,3-6 0 16,0 0 0-16,13-5 0 15</inkml:trace>
  <inkml:trace contextRef="#ctx0" brushRef="#br0" timeOffset="70537.05">15096 2707 2047 0,'0'-4'0'15,"5"-6"0"-15,-2 8 0 16,2-7 0-16,-1-3 0 0,-4-7 0 15,0-10 0-15,0-4 0 16,-12 0 0-16,1 0 0 0,-3 4 0 16,0 10 0-16,0-2 0 15,-2 3 0-15,-5 8 0 16,1 1 0-16,-3 5 0 16,-11 4-46-16,-6 13-376 0,-7 10-74 15,-15 14-11-15</inkml:trace>
  <inkml:trace contextRef="#ctx0" brushRef="#br0" timeOffset="71236.12">4860 6672 58 0,'-29'-26'191'0,"1"2"-17"0,0 4-17 16,7 4-15-1,10 0-49-15,3 4-30 0,8 0-23 16,0-1 17-16,0-4 20 0,3 4 0 16,5 1-11-16,3 5-6 15,3 7 1-15,-7 0-14 16,6 17 0-16,2 19-26 15,1 16-17-15,1 17-68 16,1 9-78-16,-4 0-91 0,3-1-64 16,-1-4-42-16</inkml:trace>
  <inkml:trace contextRef="#ctx0" brushRef="#br0" timeOffset="73949.21">2134 9606 298 0,'-28'-41'308'0,"-4"5"-99"16,-1 8-92-16,8 2-58 16,2 12-15-16,6 0 12 15,1 6 1-15,4 8-19 16,12 0-16-16,0 8-17 15,0 29-4-15,20 28 2 16,16 30-5-16,18 30 4 16,11 30-1-16,8 16 4 15,9 11-18-15,-3 6-2 16,3-9-9-16,-4-16-7 0,-6-13-31 16,-2-11-22-16,-10-21-17 15,-3-16-12-15,-11-22 3 16,-10-17 2-16,-7-15-40 15,-13-16-20-15</inkml:trace>
  <inkml:trace contextRef="#ctx0" brushRef="#br0" timeOffset="74380.91">800 10519 393 0,'-86'52'220'0,"9"-8"-64"15,12-7-76-15,19-18-48 16,19-8-48-16,14-11 0 0,26-22 6 16,31-25 6-16,40-39 3 15,47-45 7-15,44-40-4 16,40-26-1-16,28-10 8 16,13 9 4-16,-3 10-6 15,-22 29-6-15,-36 30 0 0,-42 30-7 16,-34 30 11-16,-34 21 29 15,-25 10 18 1,-22 19-11-16,-26 7-19 0,-12 12-38 16,-25 0-36-16,-10 17-64 15,-18-3-91-15,-4 11-37 16</inkml:trace>
  <inkml:trace contextRef="#ctx0" brushRef="#br0" timeOffset="74947.94">2335 8841 520 0,'8'-29'345'0,"-5"5"-120"0,-3 0-129 16,3 8-63 0,2-1-22-16,-5 9-7 15,0 8 0-15,9 0-11 0,7 28 17 16,19 29 7-16,27 28 1 15,15 28-8-15,8 28-4 16,10 16 2-16,2 14-7 16,-4 0 0-16,-3 0 1 15,-6-12-8-15,-6-16 10 16,-14-20-2-16,-7-21-3 0,-12-21 2 16,-8-20-1-16,-14-17 2 15,-1-11 0-15,-11-13 8 16,-2-7-3-16,-9-13-2 15,0 0-2-15,0-17-1 16,-9-28-11-16,-7-31-1 16,-8-31-4-16,-1-25 12 15,6-13-7-15,5 3 2 16,14 8 3-16,14 19 1 16,14 21-7-16,12 25-2 0,14 22 9 15,7 21 6-15,14 26 10 16,7 26 2-16,2 21 6 15,3 14-7-15,-5 4-3 16,-11 2-3-16,-9-3-2 16,-10-8 3-16,-8-11-4 15,47 48 14 17,-82-78-24-32,-9-15-19 0,0 0-49 15,-18-5-87-15,-10-7-38 16,-8-9 23-16,-10-13-35 15,-10-9-48-15</inkml:trace>
  <inkml:trace contextRef="#ctx0" brushRef="#br0" timeOffset="75413.62">3864 9280 237 0,'9'-19'234'16,"-4"2"-64"-16,-5 4-47 15,0 5-53-15,0 1-30 16,3 2-9-16,2 5-4 16,2 0-2-16,38 33 50 15,-5 3-42-15,18 17-8 16,7 13-7-16,3 2-10 16,0 7 5-16,-2-6-8 15,-10-5-5-15,-10-11 3 16,-10-12-3-16,-8-9-1 15,-7-12 11-15,-8-8 9 16,-5-12 25-16,-8-4 2 0,-8-24-15 16,-17-25-22-16,-7-23-1 15,-6-19-1-15,3-7 1 16,5 4 2-16,11 10-15 16,6 10 0-16,13 14 5 15,0 9-2-15,13 15 16 16,6 12-5-16,6 10 0 15,-1 11-5-15,0 7 13 0,1 7 13 16,-5 11-6-16,-3 3-1 16,-5-2-6-16,-4 3 3 15,-3-3-4-15,-5-3-11 16,3-4 3-16,-3-3-46 0,0-9-94 16,0 7-101-16,0-7-42 15,0 0-30-15</inkml:trace>
  <inkml:trace contextRef="#ctx0" brushRef="#br0" timeOffset="75796.17">4574 8955 326 0,'14'16'185'0,"-6"0"-82"16,3-4-51-16,6 1-20 15,4-6-8-15,-2-7-1 16,3 0-8-16,2 0-1 15,9-13-9-15,2-14 1 0,6-10-5 16,-3-7-1-16,-7-5-4 16,-7 0 4-16,-8 0 9 15,-16 2-4-15,0-3 8 0,-16 8 46 16,-3 10 25-16,-6 12 24 16,5 11-23-16,0 9-38 15,-2 0-26-15,7 22-4 16,2 10-12-16,13 9 1 15,0 11-1-15,8 5 4 16,9 0-8-16,8 0-1 0,7 0 1 16,9-4-5-16,2-3 0 15,3-6 1-15,-2-8 3 16,-6-8-35-16,-2-7-55 16,-3-4-68-16,-6-9-29 0,-3-8-38 15,0-21-29-15</inkml:trace>
  <inkml:trace contextRef="#ctx0" brushRef="#br0" timeOffset="76212.41">5339 8156 380 0,'-28'-16'269'16,"-2"13"-105"-16,-2 15-81 15,-1 18-37-15,6 21-15 16,3 18 21-16,7 13 11 0,10 7-19 15,7-3-21-15,10-5-12 16,15-12-4-16,4-11-3 16,7-14-6-16,4-16-2 0,5-10-11 15,3-18-10 1,-1-9-30-16,-7-15 8 0,-5-18 2 16,-5-6 17-16,-18-13 16 15,-12-13 9-15,-17-7 11 16,-11 0 27-16,-9 3 26 15,-3 14 70-15,4 14 26 0,8 19-22 16,2 10-61-16,11 10-39 16,2 0-22-16,13 11-9 15,0 0-1-15,5 22-2 0,15 11 0 16,13 7-1-16,10 8-7 16,14 2-10-16,0-5-31 15,5 0-38-15,-1-9-37 16,-4-8-35-16,-6-4-24 15,-5-12-4-15,-7-12-5 0,-5 0-29 16,-14-15-158-16</inkml:trace>
  <inkml:trace contextRef="#ctx0" brushRef="#br0" timeOffset="76810.95">5448 6772 405 0,'-23'-57'289'0,"2"14"-81"0,5 14-96 16,8 8-56-16,8 9-33 15,3 12 11-15,21 33 25 16,22 15-17-16,19 21 6 0,11 14-16 16,9 5-10-16,2 7-7 15,2-7 5-15,-1-3 12 16,-1-1-13-16,-6-15-1 15,-9-10-7-15,-7-9-2 0,-8-18-6 16,-16-7 6-16,-9-9 3 16,-7-9-3-16,-6-7 4 0,-5-11-3 15,-14-17-9 1,0-18-1-16,-22-14-4 0,-9-6 4 16,-14-3 4-16,-5 7-6 15,-2 15 10-15,-1 6 16 16,4 16-1-16,5 13 4 0,0 12-21 15,-2 28 6-15,10 25-2 16,4 25 2-16,11 15-6 16,9 8 4-16,12 2-1 0,17-9 11 15,10-17-7-15,14-20 12 16,13-16 6-16,11-21-9 16,3-20-12-16,6-23-7 15,-1-15-3-15,-8-10 6 0,-8-4 0 16,-10-2-4-16,-15 1-4 15,-7 4 4-15,-11 12 2 16,-6 5-5-16,-8 7 9 16,0 8-5-16,0 6-1 0,0 2-2 15,0 2-16-15,-13 7 0 16,4 0-27-16,-2 0-41 0,-6 0-40 16,-3 7-51-16,-5 9-28 15,-10 8-24-15,-10 14 14 16,-8 10-25-16,-4 9 23 0</inkml:trace>
  <inkml:trace contextRef="#ctx0" brushRef="#br0" timeOffset="77992.77">2838 12639 249 0,'-45'47'251'0,"3"1"-91"15,10-13-68-15,4-11-42 16,8-7-15-16,8-17-8 0,12 0-11 16,9-19 4-16,23-36 3 15,33-38 8-15,36-53 9 16,46-59 9-16,59-47-5 16,58-40-13-16,49-35-17 15,32-23 0-15,37-11-11 16,23 7 6-16,19 15 9 15,-3 22 38-15,-15 28 37 0,-19 27 13 16,-30 31-44-16,-40 32-33 16,-41 31-25-16,-46 30-14 0,-47 33 10 15,-41 27-3-15,-40 21 29 16,-28 21 58-16,-27 11 47 0,-13 10-6 16,-14 5-28-16,-9 3-34 15,-3 7-55-15,-2 0-8 0,-6-4 0 16,3-4 0-16,-3 3 0 15,5-3 0-15,-5-4 0 16,0-13 0-16,-14-19 0 0,-8-21 0 16,-21-20 0-16,-12-25 0 15,-26-21 0-15,-17-19 0 16,-16-22 0-16,-15-18 0 0,-10-19 0 16,-2-10 0-16,-3-6 0 15,-1 6 0-15,2 11 0 0,4 17 0 16,6 20 0-16,3 17 0 15,9 19 0-15,7 21 0 16,5 20 0-16,6 21 0 0,2 15 0 16,-8 26 0-16,-13 20 0 15,-17 29 0-15,-18 35-5 16,-26 38-13-16,-32 41 9 16,-37 44 1-16,-48 49-1 15,-38 44 2-15,-32 34-1 16,-24 30 12-16,-19 22-10 15,-10 10 3-15,1-15 4 0,20-18-4 16,24-35-9-16,36-34 4 16,34-43-7-16,39-40 8 15,40-36 4-15,42-39 2 0,39-24-14 16,85-29-33-16,63-14-28 16,0-12-33-16,0-9-8 15,0-8 29-15,0-8 31 0,0 0 25 16,0 0 18-16,0 0 4 15,0 0 1-15,0 0-5 16,0 8 7-16,0-8 3 0,0 13 1 16,0-1 4-16,0 0-6 15,0 8 6-15,0 16-8 16,0 17 12-16,0 28 5 0,31 33 4 16,59 34 8-16,12 30-10 15,8 27-1-15,7 19 5 16,8 20-5-16,6 8-2 0,-1 12 0 15,7 9 10-15,-2 3-6 16,-5-7 6-16,-12-20-4 16,-4-26 5-16,-13-21-6 15,-9-29-8-15,-5-21 3 16,-14-27-4-16,-10-23-5 16,-8-20 1-16,-12-25 2 15,-2-26 2-15,8-18-3 0,16-38 3 16,20-39-3-16,29-57-3 15,36-65-8-15,38-61-26 16,47-51-106-16,54-32-120 16,38-6-43-16,16 9-67 15</inkml:trace>
  <inkml:trace contextRef="#ctx0" brushRef="#br0" timeOffset="82951.13">3135 13022 251 0,'-71'106'189'0,"6"-9"-48"15,5-11-45-15,8-13-54 16,14-16-17-16,14-20-9 16,8-14-15-16,16-23 3 15,32-29 19-15,30-39 12 16,34-50 0-16,48-57 13 0,49-64 28 16,60-64-2-16,55-50 51 15,41-39 5-15,36-19-13 16,30-4-6-16,17 20-20 15,-11 34-17-15,-19 33-31 16,304-199-3 0,-412 323-37-16,156-98-3 15,-291 200 5-15,-37 29-5 0,-38 21 0 16,-24 15 2-16,-18 13 2 16,-22 11-16-16,-20 13-27 0,-24 0-34 15,-21 21-44-15,-15 7-46 16,-17 13-35-16,-18 8-24 0,-6 11-25 15,-8 10-37-15</inkml:trace>
  <inkml:trace contextRef="#ctx0" brushRef="#br0" timeOffset="83784.1">4133 13596 357 0,'-62'64'288'16,"13"-19"-66"-16,18-17-90 15,11-18-76-15,20-27-30 16,15-33-8-16,38-43 31 16,44-58 46-16,58-73-24 0,60-73-32 15,62-61-17-15,59-45-9 16,55-26-3-16,31-10 1 16,21 5-1-16,12 23 20 0,-6 36-1 15,-17 41-11-15,-34 37-9 16,-42 41-3-16,-38 36-9 15,-51 41 10-15,-39 32-6 16,-45 33-2-16,-41 29 2 0,-40 28 5 16,-26 15 61-16,-26 15 72 15,-18 10 25-15,-15 10-10 0,-9 7-153 16,-25 16-1 0,-8 4 0-16,-7 4 0 0,-6 4 0 15,3 5 0-15,-5 4 0 16,1-5 0-16,8-8 0 0,7-3 0 15,8-5 0-15,8-8 0 16,8-11 0 31,3-2 0-47,5 1 0 0,-3 4 0 31,-1-4 0-31,-4 1 0 31,0-2 0-31,0-2 0 16,-12-7 0 0,-10-6 0-16,-10-3 0 15,-17-15 0-15,-8-2 0 0,-11-9 0 16,-9-4 0-16,-4 0 0 16,-8-4 0-16,-4 0 0 0,-2 8 0 15,7 5 0-15,9 7 0 16,14 9 0-16,13 8 0 15,8 3 0-15,7 13 0 0,9 4 0 16,-1 8 0-16,-4 16 0 16,-7 22 0-16,-12 23-60 0,-13 19-64 15,-13 26-58-15,-16 21-39 16,-14 15-66-16,-15 9-14 0,-16 7-10 16,-11 10 37-16</inkml:trace>
  <inkml:trace contextRef="#ctx0" brushRef="#br0" timeOffset="84815.09">3037 13404 314 0,'-24'-3'143'0,"-1"3"-24"16,1-4-39-16,2-7-33 16,6 5-21-16,5-2-8 15,2-1 4-15,9 4 10 16,0 5 3-16,0 0-5 0,0 0 3 15,0 0-8-15,0 14-10 16,12 18 25-16,18 36 25 16,18 35-15-16,12 32-22 15,14 15-7-15,2 4-5 16,3-2 3-16,-3-14-11 0,-3-20 0 16,-13-25-8-16,-11-24 1 15,-8-19-3 1,-12-15 1-16,-9-13 1 0,-4-10 0 15,-4-12 3-15,-7 0-2 16,-5 0 6-16,3 0-6 16,2-12-1-16,3-10-2 15,8-22 1-15,17-25 1 16,19-36 0-16,26-38 0 0,24-37-3 16,28-27-3-16,20-26-28 15,23-6-76-15,15 3-104 16,8 15-64-16,-3 26 3 15</inkml:trace>
  <inkml:trace contextRef="#ctx0" brushRef="#br1" timeOffset="104935.15">2501 4050 199 0,'0'-41'193'0,"-16"-4"-64"16,-1-4-11-16,-7-5-38 16,-9 7-10-16,-4 2 69 15,-7 5-25-15,-13 18-50 16,-11 22-24-16,-14 42-21 15,-16 38-10-15,-8 38-2 16,2 34 2-16,10 23 10 16,26 19 22-16,26 3-3 15,42-13-12-15,45-24-6 16,40-20 6-16,33-30 6 16,27-37-12-16,31-44-6 15,18-50 6-15,18-44-14 16,7-48 2-16,-3-40-1 15,-23-30-3-15,-35-24-2 16,-47-13 4-16,-61-7-9 16,-50 12 23-16,-50 18-7 15,-35 40-2-15,-28 29-6 16,-23 43-8-16,-14 31-3 16,-11 35-20-16,3 27-44 15,11 37-74-15,28 29-96 16,31 28 3-16,26 19-46 15</inkml:trace>
  <inkml:trace contextRef="#ctx0" brushRef="#br1" timeOffset="105914.52">10878 1266 149 0,'-46'-45'182'16,"-5"4"-76"-1,-7 5-49-15,-7 11-26 0,0 8-14 16,0 10-6-16,-1 2 6 16,3 5 10-16,-2 0 5 15,0 0-4-15,0 12 2 16,-4 5-5-16,-8 10-3 16,-8 23 3-16,-14 15-10 0,1 20 2 15,6 22-4-15,2 10 5 16,5 14 14-1,7 4 9-15,15-2 0 0,13-7-23 16,21-7 4-16,21-10-4 16,16-15 3-16,25-17 30 15,33-15-2-15,32-25-14 16,31-25-3-16,37-33-9 16,30-20 17-16,9-27-3 15,7-22-20-15,-13-13-7 0,-20-6 0 16,-29 3-7-16,-28-4 8 15,-32 1 1-15,-25-1 5 16,-33-4 0-16,-23-4-4 16,-26 4 8-16,-23 7-6 15,-22 18 0-15,-12 16-8 0,-13 21-14 16,-19 19-65-16,-17 21-88 16,-18 24-81-16,-18 21-41 15,-16 23-404-15</inkml:trace>
  <inkml:trace contextRef="#ctx0" brushRef="#br1" timeOffset="106499.01">4031 4794 332 0,'-17'-12'182'16,"3"4"-47"-16,0-1-27 15,3 6-19-15,11-2-6 16,0 1-9-16,0-3-14 16,0-6-14-16,20-12-18 15,24-15-8-15,34-21-1 16,23-21-9-16,14-3-5 15,-2-1-2-15,-7 10-3 0,-13 10 3 16,-12 10-14-16,-16 11-57 16,-17 12-78-16,-11 12-51 15,-9 14-60-15,-7 7 0 16</inkml:trace>
  <inkml:trace contextRef="#ctx0" brushRef="#br1" timeOffset="106796.03">6428 4237 443 0,'4'0'308'15,"-4"0"-117"-15,-21 0-87 0,-7-5-44 16,-1-2 4-16,4-2 22 15,9 1-2-15,4-3-18 16,12-6-37-16,12-7-20 16,21-21-5-16,21-12-4 15,14-12-2-15,13-9-7 16,4 4-47-16,0 1-73 16,-2 4-93-16,-4 9-42 0,0-2-92 15</inkml:trace>
  <inkml:trace contextRef="#ctx0" brushRef="#br1" timeOffset="106982.95">8101 3411 362 0,'-50'0'242'15,"5"0"-76"-15,9-8-53 16,12-5-47-16,12-7-27 15,24-14-20-15,28-13-10 0,33-14-5 16,29-8-9-16,17-5-64 16,-2 5-127-16,-8 3-132 15</inkml:trace>
  <inkml:trace contextRef="#ctx0" brushRef="#br1" timeOffset="107231.5">11763 2992 850 0,'20'0'678'0,"-3"-8"-352"15,2-4-353-15,19-6-173 16,14-14-55-16,13-4-8 0,12-5-6 16,-1-8 14-16,3 1-26 15</inkml:trace>
  <inkml:trace contextRef="#ctx0" brushRef="#br1" timeOffset="-212493.23">3126 13221 406 0,'-48'49'149'0,"-1"-8"-74"16,8-8-28-16,9-9 4 15,2-8 2-15,15-16 1 16,15-4-2-16,20-32 62 15,45-54-14 1,74-73-32-16,112-102-20 16,94-77-4-16,77-45-1 15,89-24 21-15,46-29 8 16,12-6-10-16,11 30-18 16,-24 49-12-16,-53 58-20 15,-71 52 1-15,-75 50-6 0,-80 49-6 16,-71 43 2-1,-51 30 1-15,-45 23-1 0,-34 22 1 16,-27 20-10-16,-28 20-28 0,-34 12-68 16,-28 24-79-16,-33 21-80 15,-39 29-81-15</inkml:trace>
  <inkml:trace contextRef="#ctx0" brushRef="#br1" timeOffset="-212126.53">3593 13632 674 0,'-178'155'158'0,"39"-42"-82"16,38-31-46-16,31-40-16 15,38-52 8-15,48-71 19 16,66-65 39-16,97-62 29 15,104-85-20-15,84-102-30 16,94-45-21-16,71-23 0 16,29-31 2-16,48-10-16 15,26 24-5-15,-24 39-6 16,-17 51-7-16,-29 41 0 16,-50 48 3-16,-64 48-6 0,-78 50-3 15,-80 43 0-15,-74 43 1 16,-57 34 5-16,-48 26 0 15,-37 18 7-15,-28 14-6 16,-32 16-6-16,-34 25-36 16,-40 30-83-16,-49 32-64 0,-51 36-101 15,-58 30-131-15</inkml:trace>
  <inkml:trace contextRef="#ctx0" brushRef="#br1" timeOffset="-210928.62">3698 13444 441 0,'-223'142'184'0,"41"-31"-91"16,38-34-54-16,43-25-22 15,33-23-2-15,27-29-12 16,33-43 5-16,33-43 20 15,40-37 18-15,57-36 0 16,85-53-3-16,89-67 11 16,61-76-15-16,81-27 14 15,71-17-2-15,22-17-2 16,12-3-9-16,9 20-15 16,-18 46-10-1,-55 51-7-15,-68 53-6 0,-71 50 3 16,-68 44-5-16,-69 36 0 15,-52 39 7-15,-46 22-2 16,-45 26-3-16,-46 25-9 0,-47 26 1 16,-53 35-4-16,-61 48-4 15,-71 55-28-15,-62 63-16 16,-42 45-10-16,-51 35 5 16,-81 55 20-16,-35 45 16 15,-15 8 14-15,-10-14 5 0,-11-29 2 16,30-27 9-16,53-27 2 15,60-38-1 1,66-50 2-16,68-52 3 16,66-49 3-16,55-49-11 15,67-61 3-15,68-65-1 16,89-72 3-16,138-87 1 16,123-105 3-16,105-70-2 15,101-42-3-15,41-30-2 16,41-24-3-16,20 17 7 15,-29 44-7-15,-56 55-1 16,-53 57 2-16,-70 62-2 16,-85 56 2-16,-93 54-14 15,-87 48-4-15,-109 59 5 0,-100 50 12 16,-93 67-1-16,-90 80-2 16,-110 82-2-16,-89 63 6 15,-65 35-1-15,-78 36-2 16,-38 30 8-16,-3-5-6 0,-3-21 3 15,2-23 1-15,37-30-3 16,59-27 5 0,70-45 2-16,80-50-7 15,81-56 9-15,69-53 0 16,70-50 0-16,68-59-3 16,76-64-1-16,95-70-6 15,126-87 5-15,97-86 3 16,74-44-2-16,77-17-4 15,39-11 3-15,2-4-4 16,6 9 2-16,-11 37-3 16,-44 54-7-16,-74 62 7 15,-81 57-20-15,-86 61-13 16,-92 66 17-16,-103 75 3 0,-112 71 7 16,-111 62-1-16,-72 43 8 15,-75 38-3-15,-91 43 6 16,-55 62-4-16,-18 25 7 15,-19 0-1-15,-18-9-10 16,20-11 10-16,49-26-4 16,58-39 3-16,73-59 6 15,75-60 34 1,69-57 6-16,53-45-33 16,54-69-7-16,68-74-6 15,84-80-4-15,139-106 5 16,127-115 3-16,105-52-1 15,85-22 3-15,33-10-5 16,-4 7-8-16,-9 41 2 16,-40 61 9-16,-71 73-8 15,-87 64-4-15,-90 59 3 16,-77 50 2-16,-80 46 0 0,-79 42-2 16,-69 56-1-16,-68 50 1 15,-49 39-13-15,-21 27-57 16,-12 16-86-16,-9 6-66 15,-6 4-105-15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8:14:37.78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12170 2727 452 0,'-25'-36'354'16,"-7"4"-128"-16,-5 7-88 15,1 8-54-15,-2 10-28 16,-11 7-8-16,-16 36 12 0,-20 28 16 15,-21 37-1 1,-10 47-38-16,-16 35-16 0,-4 22-1 16,1-6-11-16,1-16-4 15,12-17 3-15,8-23-5 16,21-25 7-16,19-30-15 0,23-26 15 16,18-17-10-16,20-16-7 15,31-13 7-15,26-16 0 16,29-16 4-16,29-17-1 0,15-20 2 15,13-16-2-15,11-13 5 16,14-4-8-16,9 1 3 16,-6-1-3-16,-12 14 7 0,-20 11-4 15,-26 11-9 1,-25 14 6-16,-23 12-30 0,-16 8-58 16,-16 6-71-16,-20 10-60 15,-17 0-74-15,-14 0-12 16,-17 0 26-16</inkml:trace>
  <inkml:trace contextRef="#ctx0" brushRef="#br0" timeOffset="282.3">11828 3235 378 0,'-28'-76'189'0,"3"-2"-61"0,13 1-22 16,12 8-26-16,0 3 33 16,0 8 3-16,0 14 6 15,0 13-1-15,0 5-61 16,0 19-41-16,0 19-13 15,5 33 35-15,6 48 24 16,13 61 39-16,12 67 14 16,18 48-31-16,6 20-11 0,10 7-8 15,7-7-23-15,-1-4-40 16,6-8-5-16,-1-13 0 0,-4-22 0 16,-7-31 0-16,-5-33 0 15,-8-28 0-15,-13-35-16 16,-8-30-156-16,-12-19-48 15,-6-29-28-15,-10-37-84 0,-8-37-28 16</inkml:trace>
  <inkml:trace contextRef="#ctx0" brushRef="#br0" timeOffset="565.03">12734 3655 700 0,'-8'-114'238'0,"0"29"-120"16,8 27-66-16,0 26-27 15,0 25-6-15,20 18-2 16,11 17 11-16,18 9-13 0,13 0-9 16,3-12 0-16,-1-9 1 15,-2-16-9-15,-5-12 5 16,-13-10 1-16,-12-10-1 16,-15-9-5-16,-17-6-3 15,-25-8 3-15,-15 3 15 0,-16 4-2 16,-13 10-5-16,-17 19-3 15,-8 10-5-15,-7 9-24 16,3 25-82-16,9 6-72 16,15 7-39-16,27-2-88 0</inkml:trace>
  <inkml:trace contextRef="#ctx0" brushRef="#br0" timeOffset="1081.3">13368 2865 640 0,'43'-24'355'0,"-15"7"-122"0,-2 4-95 16,-10 6-16-16,-9-1 48 15,1 4 30-15,-3-4-11 16,-5 0-189-16,0-8 0 16,0-8 0-16,0-19 0 0,0-9 0 15,0-5 0-15,0-4 0 16,3-1 0-16,15 5 0 15,13 10 0-15,19 8 0 16,19 25 0-16,12 28 0 16,12 36 0-16,8 31 0 15,2 35 0-15,-7 34 0 16,-11 49 0-16,-20 41 0 0,-15 28 0 16,-22 10 0-16,-16-9 0 15,-12-26 0-15,0-30 0 16,0-42 0-16,0-42 0 0,5-35 0 15,13-25 0-15,36-24 0 16,41-28 0-16,39-34 0 0,35-28 0 16,43-24 0-16,39-28 0 15,32-22 0-15,23-18 0 16,4-5 0-16,-15-6 0 16,-22 10 0-16,-35 11 0 15,-29 21 0-15,-44 25 0 0,-35 17 0 16,-40 14 0-16,-30 18 0 15,-27 13 0-15,-29 9 0 16,-28 20 0-16,-33 20 0 0,-30 32 0 16,-28 19-329-16,-32 20-31 15,-29 19 37-15,-22 13 46 0,-25 6-38 16</inkml:trace>
  <inkml:trace contextRef="#ctx0" brushRef="#br0" timeOffset="2079.31">11523 8125 456 0,'-381'260'328'15,"20"-37"-72"-15,39-31-88 16,55-33-75-16,60-37-46 0,60-28-24 16,61-30-5-1,75-23 32-15,84-41 7 0,90-32-15 16,80-49-1-16,78-53-1 0,92-63 10 15,79-51 42-15,53-32 39 16,47-14 24-16,26 7-155 16,-1 4 0-16,4 15 0 15,-4 11 0-15,-23 22 0 0,-34 19 0 16,-32 32 0-16,-41 33 0 16,-46 34 0-16,-57 23 0 15,-64 25 0-15,-61 21 0 0,-52 15 0 16,-57 8 0-16,-39 9 0 15,-38 4 0-15,-26 3 0 16,-21-7 0-16,-26-21 0 0,-37-24 0 16,-31-24 0-16,-33-32 0 15,-27-34 0-15,-13-54 0 16,-12-64 0-16,-2-68 0 16,0-41 0-16,9-29 0 0,12-36 0 15,15-22 0-15,20 12 0 16,8 34 0-16,14 46 0 15,4 43 0-15,-1 44 0 16,-2 42 0-16,-11 33 0 16,-9 37 0-16,-15 27 0 15,-22 45 0-15,-30 102 0 0,-39 0 0 16,-37 0 0-16,-38 0 0 16,-56 0 0-1,-81 0 0-15,-53 121 0 0,-61 54 0 16,-68 37 0-16,-35 44 0 15,-30 34 0-15,-21 10 0 16,23-2 0-16,38-16 0 16,21-24 0-16,30-16 0 15,56-23 0-15,66-22 0 16,70-31 0-16,70-32 0 0,65-32 0 16,59-29 0-16,56-23 0 15,38-19 0 1,28-9-28-16,26-11-61 15,16-11 17-15,20 0 26 0,0 0 5 16,0 0 2-16,0 8 9 16,4 5 3-16,4 6 15 15,5 27 2-15,6 35 1 16,14 54 12-16,3 52-5 16,9 57 4-16,0 66-4 15,3 72 6-15,2 46-4 0,-2 19 2 16,1 17-3-16,-1 8-3 15,-3-12 6-15,0-37-5 16,-5-44 4-16,-6-48-1 0,-6-43 0 16,1-27 3-16,-7-22 3 15,3-22-4-15,4-27 2 16,-1-19-4-16,9-24-3 16,11-28 9-16,17-25-1 15,25-26 1-15,23-28 3 0,29-31-1 16,24-30 3-16,30-36-5 15,27-36-6-15,33-37 1 16,45-22-1-16,32-14 2 0,15-13-13 16,14-13-23-16,3-11-90 15,2-9-160-15,-11-2-158 0</inkml:trace>
  <inkml:trace contextRef="#ctx0" brushRef="#br0" timeOffset="3128.23">11194 12879 339 0,'-36'-60'272'16,"-4"6"-94"-16,-1 13-88 0,0 8-48 16,-3 14-24-16,-2 10-10 15,-2 9 7-15,0 12 3 0,-9 17 10 16,0 12 4-16,-8 19 12 16,3 26 19-16,2 27 19 15,3 44-4-15,8 38 13 0,13 28-15 16,20 17-9-16,27 0-15 15,27-7-22-15,30-22-16 0,33-32-3 16,29-28-6-16,25-29 6 16,20-33-10-16,28-32-5 15,20-37 4-15,17-32 2 16,3-33 5-16,-4-32-2 16,-10-34-7-16,-14-27 5 0,-20-20-13 15,-29-25-3-15,-28-17-16 16,-34-11-29-16,-33-3 7 0,-44-7 19 15,-43 5 18-15,-41 5 14 16,-39 15 24-16,-39 21 2 16,-39 23-2-16,-37 35 3 0,-20 35-10 15,-10 39-6-15,6 31-1 16,12 24-9-16,16 19-4 16,15 18-17-16,26 16-62 15,19 13-93-15,22 7-63 0,24 9-18 16,32-1-34-16</inkml:trace>
  <inkml:trace contextRef="#ctx0" brushRef="#br0" timeOffset="3909.95">17006 9553 770 0,'-13'-92'279'0,"-24"5"-149"16,-20 14-128-16,-16 20-45 15,-15 11 9-15,-26 19 22 0,-20 11 12 16,-17 12 22-16,-12 24 25 16,-4 12-3-16,11 25-13 15,10 24-2-15,4 30-10 0,9 27-1 16,5 29 0-16,7 24-3 16,11 18-7-16,17-1 0 15,20-5-8-15,30-20 8 16,32-20-3-16,27-15 0 0,30-27-6 15,22-23-1-15,22-33 2 16,14-28 5-16,18-41-2 0,20-24-6 16,21-34 5-16,19-26-2 15,19-29 2-15,5-7 1 16,5-6 0-16,-7 4 2 0,-13 11-7 16,-14 18-4-16,-17 20 6 15,-19 28 0-15,-15 33-2 0,-16 37 5 16,-17 31 18-1,-11 29 30-15,-14 34 37 0,-9 23 34 16,-17 25 29-16,-11 24-17 16,-21 21-33-16,-20 12-101 0,-21 3 0 15,-16 2 0-15,-21-14 0 16,-14-12 0-16,-17-19 0 0,-11-21 0 16,-15-21 0-16,-13-23 0 15,-1-30 0-15,3-31 0 0,5-34 0 16,14-29 0-16,6-30 0 15,15-32 0-15,14-22 0 16,25-12 0-16,25-1 0 16,32 5 0-16,16 2 0 0,28 14 0 15,30 12 0-15,20 14 0 16,15 19 0-16,8 20 0 0,5 16 0 16,-4 21 0-16,-4 7 0 15,-16 4 0-15,-14 1 0 16,-15 0-11-16,-16 0-188 0,-15-4-96 15,-16-5-66-15,-5-8-8 16,-4-8 6-16</inkml:trace>
  <inkml:trace contextRef="#ctx0" brushRef="#br0" timeOffset="4591.85">20275 9544 446 0,'101'-100'300'0,"-19"2"-123"16,-22 8-90-16,-18 5-53 0,-16 0-20 16,-13-2-5-16,-13 6-6 15,-31-1 12-15,-19 1 12 16,-27 0 16-16,-24 0-7 15,-32-1 3-15,-31 5 2 0,-28-1 0 16,-34 2-11-16,-51 2 5 16,-39 1 13-16,-33 8 2 0,-24 8-3 15,-39 13-10-15,-38 14-9 16,-28 26-7-16,-34 25-3 16,-45 36-8-16,-28 36 8 0,-33 42-8 15,-38 44-3-15,-15 45-9 16,-7 65 6-16,-13 56-5 15,16 42-1-15,36 24 9 16,24 49-4-16,38 37 9 0,54 20 11 16,64 39 29-16,70 44-8 15,63 12-10-15,63 1-10 16,63-3 14-16,67-23-3 16,59-47 9-16,63-50 3 15,63-59-33-15,71-60-14 0,83-63 0 16,91-63 0-16,73-70 0 15,81-63 0-15,71-69 0 16,52-55 0-16,56-55 0 0,43-49 0 16,41-51 0-16,42-46 0 15,19-35 0-15,19-31 0 16,-8-23 0-16,-20-16 0 16,-22-20 0-16,-41-35 0 0,-53-44 0 15,-53-23 0-15,-62-14 0 16,-54-27 0-16,-72-19 0 15,-69-1 0-15,-70 12 0 0,-77 9 0 16,-63 0 0-16,-68 15 0 16,-73 30 0-16,-71 40 0 0,-69 44-223 15,-51 54-82-15,-47 61 20 16,-26 54 17-16,-26 51-47 16</inkml:trace>
  <inkml:trace contextRef="#ctx0" brushRef="#br0" timeOffset="15724.27">23864 4399 481 0,'-31'0'315'0,"-3"0"-88"0,6 0-110 16,9 0-38-16,5 0 27 16,14 0-4-16,0 0-18 15,8 0-27-15,20-7-23 16,23-3 7-16,23-1-9 15,30-6-9-15,15-2-15 0,9-5-2 16,2 3 4-16,-1 0-10 16,-5 1 4-16,-15 3-8 0,-16 6-22 15,-20 2-89-15,-20 1-90 16,-21 8-83-16,-13 0-11 16,-19-7-46-16</inkml:trace>
  <inkml:trace contextRef="#ctx0" brushRef="#br0" timeOffset="16156.41">24035 4339 306 0,'-57'0'353'0,"17"0"-107"15,-5 32-71 1,33 5-142-16,3 11 8 16,9 14 40-16,0 11 4 0,0 12-17 15,5 1-18-15,3-5-26 16,-4-7-10-16,3-13-2 0,-4-17-1 15,2-11 8-15,-1-8 20 16,1-8 38-16,-2-17 13 16,5 0-7-16,6 0-23 0,1-10-27 15,13-10-13-15,17-9-6 16,16-2-4-16,13-7 10 16,6 6-1-16,10 7-8 15,-2 13 0-15,7 12-7 0,-6 21-4 16,-2 11 4-16,-16 8 1 15,-9 10 6-15,-22 4-1 0,-16 3-2 16,-19 2-8-16,-18 8 0 16,-15-3 0-16,-13 2 0 0,-8-14 0 15,-4-3 0-15,5-7 0 16,-1-11 0-16,9-7 0 16,4-7 0-16,7-5 0 15,7-12 0-15,11 0-22 0,0-12-214 16,2-12-138-16,9-17-15 15,0-20 13-15,17-16-271 16</inkml:trace>
  <inkml:trace contextRef="#ctx0" brushRef="#br0" timeOffset="16589.58">25270 3667 458 0,'-37'-98'230'0,"-12"4"-36"15,-15 9-72-15,-18 4-24 0,-12 12-28 16,-15 4 19-16,-13 12 23 16,-17 12-1-16,-11 17-33 15,-11 24-26-15,-19 21 0 16,-7 23-12-16,-8 41 12 16,-4 42 32-16,1 40-4 0,7 35 11 15,16 36-57-15,21 9-34 16,28 14 0-16,32 15 0 0,46 8 0 15,48-1 0-15,40-15 0 16,50-20 0-16,35-23 0 16,34-25 0-16,24-35 0 0,26-30 0 15,20-38 0-15,23-36 0 16,11-37 0-16,11-36 0 16,-6-40 0-16,-17-41 0 15,-19-38 0-15,-25-40 0 0,-33-33 0 16,-28-20 0-16,-33-11 0 15,-32-14 0-15,-43-2 0 0,-38-4 0 16,-32 13 0-16,-29 9 0 16,-25 26 0-16,-19 27 0 15,-13 33 0-15,-9 34-119 0,8 31-240 16,3 34-88 0,15 23-19-16</inkml:trace>
  <inkml:trace contextRef="#ctx0" brushRef="#br0" timeOffset="16989">28846 3175 898 0,'-20'-28'439'0,"1"7"-219"16,2 13-122-16,-4 25-48 15,-15 38-20-15,-16 47 6 0,-18 45-1 16,-3 29 12-16,3 14-12 16,6 10-19-16,11-8-6 15,8-14-4-15,16-19-8 16,13-25-25-16,16-28-83 16,0-25-193-16,5-19-69 0,12-29 20 15,-2-33-21-15</inkml:trace>
  <inkml:trace contextRef="#ctx0" brushRef="#br0" timeOffset="17205.04">28600 3497 889 0,'0'-115'481'0,"0"25"-215"16,0 26-144-16,8 14-73 16,-5 19-15-16,9 10-4 15,12 21 23-15,22 21 37 16,14 31-57-16,16 29-33 15,14 29 0-15,4 20 0 16,-1 13 0-16,-6 4 0 16,-13-10-75-16,-3-10-175 0,-9-13-111 15,-19-17-31-15,-10-14-11 16</inkml:trace>
  <inkml:trace contextRef="#ctx0" brushRef="#br0" timeOffset="17348.97">28733 4399 579 0,'-133'-24'520'16,"17"3"-3"-16,36 6-241 0,24 0-167 16,28 2-90-16,31 3-7 15,42-6-7-15,40 0-9 16,40-4-95-16,30-1-221 16,8 9-124-16,-1 12-33 15</inkml:trace>
  <inkml:trace contextRef="#ctx0" brushRef="#br0" timeOffset="17920.79">28623 6651 1294 0,'-52'24'697'16,"16"-8"-641"-16,11-4-56 0,12 9 0 15,13 3 0-15,13 9 0 16,3 8 0-16,4 11 0 16,9 5 0-16,-1 9 0 0,5-1 0 15,-4-4 0-15,-4-13 0 16,-7-10 0-16,-1-10 0 16,-4-16 0-16,-13-21 0 15,0-19-73-15,0-25-42 16,0-23 43-16,0-30 28 0,0-28 27 15,12-30 9-15,10-12 6 16,13 6 33-16,4 15 8 16,6 26-15-16,4 27-23 0,4 28-6 15,-2 29 2-15,0 38 7 16,-15 31 8-16,-16 32 5 16,-20 30 8-16,-20 17 2 0,-20 6-1 15,-13 1 3-15,-6-16 11 16,7-17 14-16,5-16-44 15,10-16-10-15,12-16 0 0,14-10 0 16,22-19 0 0,14-7 0-16,20-14 0 15,11 1 0-15,13 4 0 16,0 11 0-16,-3 5 0 16,-10 12 0-16,-7 17 0 15,-13 8 0-15,-11 11 0 16,-25 19 0-16,-25 4 0 0,-22 12 0 15,-24 2 0-15,-13 1-89 0,-7-1-221 16,0 0-108-16,1 1-42 16</inkml:trace>
  <inkml:trace contextRef="#ctx0" brushRef="#br0" timeOffset="18279.81">28875 8543 578 0,'16'30'534'16,"-2"-10"-183"-16,0-8-196 0,7 5-103 15,4-5-32-15,-3-4-16 16,4-8-8-16,-1 0-3 16,-2 0-18-16,-2-8-18 0,-5-9-11 15,-8-4 16-15,-8 2 26 16,-15-7 15-16,-18 6 10 15,-12 12 1-15,-12 8 17 16,-8 25 29-16,-8 15 22 0,2 18-6 16,0 11-8-16,14 8-20 15,16 10-19-15,20-7-11 16,21-3-6-16,26-4-10 0,22-7-2 16,20-10-9-16,23-11-50 15,19-17-63-15,11-11-68 16,6-17-71-16,-2 0-52 15,-7-8 2-15,-16 3-14 0</inkml:trace>
  <inkml:trace contextRef="#ctx0" brushRef="#br0" timeOffset="19169">29066 10486 202 0,'0'8'240'16,"0"-8"-97"-16,0 0-62 0,0 0-44 15,0 0-15-15,0 7-8 16,0 6 31-16,0 3 55 15,0 9 27-15,3 7 7 0,2 13-21 16,3 12-19-16,5 8-30 16,-2 13-28-16,3 7-2 15,-3 9-17-15,0-1-10 0,2-1 4 16,0 0-6-16,-1-15-1 16,-4-8 0-16,-8-9-12 15,0-15-12-15,0-13-14 16,0-7-31-16,0-16-33 15,0-9-24-15,0-16-1 0,0-13 31 16,0-11 23-16,-11-10 24 16,2-7 22-16,-4-3 7 0,0-5 5 15,-3 0 5-15,1-1-3 16,-1-3 11-16,3 4 6 16,0-1 7-16,2 5 1 0,-3 5 20 15,8 11-5-15,6 7-9 16,0 10-6-16,-8 9-4 15,8 7-14-15,0 0-3 16,0 3-15-16,0 9-9 16,0-6-7-16,0 6-11 0,8 0-4 15,-2 0 2-15,2 0 4 16,-2 0 6-16,2-2 9 0,-5-10-5 16,6-4 1-16,0-10-21 15,2-6-31-15,2-5-17 16,-4-3 8-16,-3 4 24 0,-1 7 29 15,-5 4 30 1,0 5 50-16,0 4 111 0,0-1 31 16,-8 5-34-16,-4 0-9 0,12 5-37 15,0-2-33 1,0 1-24-16,12 0-11 0,13-5-4 16,20-4-5-16,15 1 10 15,16 4 1-15,14 12 5 16,8 12 11-16,3 16 8 0,-3 18 5 15,-9 15 16-15,-12 8-2 16,-25 5 1-16,-18 7-4 16,-26 0-4-16,-24-3-15 0,-26 0-15 15,-15-9-24-15,-17-9-1 16,-8-11-9-16,-13-8-2 16,-3-13-8-16,0-6 2 0,2-8-1 15,6-5-14-15,13-9-15 16,17 8-50-16,13-8-66 15,20 0-61-15,11 0-32 16,16 0-8-16,12 0-15 0,13 0 6 16</inkml:trace>
  <inkml:trace contextRef="#ctx0" brushRef="#br0" timeOffset="19518.75">29465 12317 711 0,'-22'0'526'16,"-2"17"-157"-16,0 8-189 0,4 18-96 15,8 18-49-15,3 17-12 16,9 15-10-16,0 18-1 16,0 11 14-16,9 13-3 15,-6 7-7-15,-3 4-6 0,0 0-8 16,0-10-6-16,0-20-45 16,0-17 49-16,0-26-298 15,0-21-62-15,0-23-6 0,0-32 20 16,0-35-257-16</inkml:trace>
  <inkml:trace contextRef="#ctx0" brushRef="#br0" timeOffset="19717.97">29485 12484 612 0,'-9'-33'401'0,"9"10"-135"16,0 1-143-16,14 2-67 15,17 0-28-15,17-4-16 0,20-1-10 16,18-3-1-16,18 0-22 16,0-1-37-16,7 4-48 15,-7 2-38-15,-7 0-38 0,-15 9-13 16,-21 1-5-16,-18 5-39 16</inkml:trace>
  <inkml:trace contextRef="#ctx0" brushRef="#br0" timeOffset="19918.62">29716 12598 309 0,'-101'49'272'0,"11"-5"7"15,13-6-90-15,20-14-90 16,23-8-48-16,23-16-23 16,19 0-18-16,21-12-5 0,24-11-5 15,15-7-12-15,18-2-39 16,12-6-33-16,1 10-17 15,9 4-13-15,-10 11-6 0,-10 9 0 16,-15 4-24 0,-19 13-43-16</inkml:trace>
  <inkml:trace contextRef="#ctx0" brushRef="#br0" timeOffset="20150.06">29481 13356 522 0,'-86'28'302'0,"12"-8"-27"16,14-8-119-16,15-3-81 16,17-9-23-16,28 0 24 0,16 0 54 15,25-9 14-15,24-6-48 16,28-11-54-16,25-5-21 16,20-7-43-16,20 2-57 0,10-2-82 15,-4 3-79 1,-5-1-54-16,-12-1 0 0,-18 4-14 15</inkml:trace>
  <inkml:trace contextRef="#ctx0" brushRef="#br0" timeOffset="22604.95">17114 17674 210 0,'-73'0'246'15,"2"0"-52"-15,0 0-34 0,11 0-54 16,3 0-44-16,10 0-3 16,9 7 38-16,14-7 18 15,10 0 7-15,20-16-5 0,26-12 0 16,37-16-33-16,39-34-24 15,51-35-19-15,58-42-21 0,60-45-3 16,58-35-7-16,54-31-6 16,43-19 5-16,37-7 2 0,32 0 13 15,10-6 22 1,14 0 42-16,2 10-60 0,-4 6-28 16,-14 14 0-16,-20 24 0 15,-28 19 0-15,-23 30 0 0,-31 29 0 16,-34 27 0-16,-36 26 0 15,-27 13 0-15,-35 24 0 0,-32 14 0 16,-36 18 0-16,-36 12 0 16,-38 7 0-16,-30 8 0 0,-30 9 0 15,-20 2 0-15,-21 6 0 16,-7 0 0-16,-9 0 0 0,-7 0 0 16,-5-5 0 15,-1 0 0-16,2 5 0-15,-2 0 0 0,5 0 0 16,9 22 0-16,11 13 0 16,14 22 0-16,10 21 0 0,13 24 0 15,8 20 0-15,4 11 0 16,8 15 0-16,-4 3 0 0,1 3 0 16,-6-4 0-16,-2-7 0 15,-14-18 0-15,-10-10 0 16,-16-18 0-16,-12-16 0 0,-22-7 0 15,-12-8 0-15,-23-6 0 0,-27-3 0 16,-26-3 0 0,-39-2 0-16,-35 0 0 0,-41 6 0 15,-29 7 0-15,-28 8 0 16,-26 9 0-16,-25 12 0 0,-39 16 0 16,-26 21 0-16,-37 13 0 15,-28 24 0-15,-22 16 0 0,-9 12 0 16,3 4 0-16,9-2 0 15,12 2 0-15,15-5 0 0,14-4 0 16,22-9 0-16,15-2 0 16,16-9 0-16,17-7 0 0,15-10 0 15,28-11 0 1,24-12 0-16,31-18 0 0,32-12 0 16,31-19 0-16,31-13 0 15,25-12 0-15,32-12 0 0,23-13 0 16,16-6 0-16,16-7 0 15,17-8 0-15,11-11 0 0,8 0 0 16,15 0 0 15</inkml:trace>
  <inkml:trace contextRef="#ctx0" brushRef="#br0" timeOffset="22778.92">17128 18862 2047 0,'-14'-29'0'0,"-5"-10"0"15,-5-14 0-15,-9-12 0 16,-8-13 0-16,-8-15 0 0,-8-13 0 16,-8-13 0-16,-9-14 0 15,3-5 0-15,-2 3 0 0,11 9 0 16,10 12 0-16,11 19 0 16,17 14 0-16,12 20 0 0,12 16-45 15,12 20-170 1,12 19-53-16,9 6-27 0,7 23-5 15,10 10 3-15,-2-1 7 16</inkml:trace>
  <inkml:trace contextRef="#ctx0" brushRef="#br0" timeOffset="23091.58">18689 16054 559 0,'30'-45'657'0,"-9"13"-67"0,-7 7-349 16,3 13-241-16,13 12 0 15,5 41 0-15,11 25 0 0,1 31 0 16,7 25 0-16,3 26 0 15,0 10 0-15,-2-1 0 0,2-5 0 16,0-15 0-16,2-15-2 16,-3-21-165-16,4-19-87 0,2-20-66 15,3-29-9-15,3-26 17 16,5-23 13-16</inkml:trace>
  <inkml:trace contextRef="#ctx0" brushRef="#br0" timeOffset="23296.7">20198 15522 1029 0,'-8'-100'680'0,"-1"29"-342"0,9 21-338 15,0 30 0-15,20 28 0 16,11 33 0-16,17 32 0 0,198 432 0 31,-173-366 0-15,289 308-745 15,-286-431 436-31,6-28 9 0,4-37-3 16</inkml:trace>
  <inkml:trace contextRef="#ctx0" brushRef="#br0" timeOffset="23494.41">21704 14576 713 0,'0'-151'526'16,"0"50"-88"-16,4 59-185 15,16 76-136-15,21 63-117 0,16 55 0 16,11 34 0-16,9 22 0 16,1 11 0-16,3 1 0 0,1-8 0 15,-5-16 0-15,1-21 0 16,-5-28 0-16,-5-30-17 16,-7-23-276-16,-1-32-57 0,5-30-20 15,0-32 4-15,0-32 48 16</inkml:trace>
  <inkml:trace contextRef="#ctx0" brushRef="#br0" timeOffset="23696.81">23559 14116 776 0,'43'-73'674'0,"-12"61"-95"16,9 64-561-16,4 59-18 0,16 44 0 15,14 28 0 1,7 16 0-16,5 4 0 0,1-6 0 15,-7-10 0-15,1-12 0 16,-2-21 0-16,-16-28 0 0,-6-23-160 16,-5-34-175-16,-3-29-15 15,-4-28 2-15,-5-36-3 0</inkml:trace>
  <inkml:trace contextRef="#ctx0" brushRef="#br0" timeOffset="23878.93">25094 13429 673 0,'34'-111'645'0,"-8"47"24"16,8 57-609-16,11 54-60 0,6 45 0 15,11 37 0-15,9 21 0 16,70 186 0-16,-73-159 0 16,-11-6 0-16,-12-9 0 15,-21-11-215-15,-15-17-274 0,-26-16 25 16,-22-13 44-16</inkml:trace>
  <inkml:trace contextRef="#ctx0" brushRef="#br0" timeOffset="24410.33">17002 15822 55 0,'-13'0'171'0,"5"0"45"16,8 0-21-16,0 0-26 16,0-8-33-16,0 8 3 0,3-5 32 15,15 5 49-15,6 0 35 16,7 22-2-16,10 23-186 0,12 24-67 16,4 19 0-16,4 19 0 15,-1 6 0-15,-3-2 0 0,-3-5 0 16,-5-18-82-16,-5-14-297 15,1-17-62-15,-5-19 6 16,-2-24-273-16</inkml:trace>
  <inkml:trace contextRef="#ctx0" brushRef="#br0" timeOffset="24792.55">18548 15212 730 0,'21'-46'609'0,"-13"6"-281"0,-8 7-220 16,0 9-181-16,-8-5 4 16,-5 1 50-16,-4-1 54 15,3 1 10-15,5-1-19 0,9-4-17 16,0-3-6-16,12-2-2 0,13 3 0 16,7 2 1-16,9 13-1 15,8 8-5-15,7 12-1 16,6 12 10-16,-2 8 1 15,-4 13 2-15,-6 7 10 0,-10 10 12 16,-11 10 25-16,-14 10 18 16,-15 2 23-16,0 2-68 0,-6-5-28 15,-3-12 0-15,9-11 0 16,0-15 0-16,4-5 0 0,15-26 0 16,19-13 0-16,14-16 0 15,21-14 0-15,20-19 0 0,26-11 0 16,15-10 0-16,12-2-228 15,7-5-235-15,2 6-24 0,-5-2 58 16</inkml:trace>
  <inkml:trace contextRef="#ctx0" brushRef="#br0" timeOffset="25175.8">20640 14007 896 0,'-49'-13'417'0,"-4"1"-209"0,5 4-160 16,7-4-74-16,8 0 23 16,10-5 32-16,9-7-6 0,14-9-25 15,26-7-44-15,10-9-22 16,18 0 8-16,6 4 16 16,1 5 20-16,-1 6 11 0,-3 15 22 15,-12 19 35-15,-6 19 14 16,-5 22 18-16,-6 21 20 15,-3 7 2-15,-1 0 2 0,1 0-17 16,-2-7-37-16,-1-10-21 16,-2-12-9-16,-6-7-12 0,4-8 4 15,4-9-5-15,-3-16-2 16,5 0 3-16,6 0 0 0,1 0-7 16,-6 0 3-16,-7 0 3 15,-1 17 16-15,-12 10-5 0,-5 15-10 16,-8 3-4-16,-9 4 0 15,-2-1-48-15,-7-3-116 16,6-5-113-16,5-7-69 16,2-10-20-16,13-10 1 0</inkml:trace>
  <inkml:trace contextRef="#ctx0" brushRef="#br0" timeOffset="25525.33">21872 13441 479 0,'25'-83'473'15,"-7"19"-87"-15,-6 19-163 16,-2 13-110-16,-7 19-8 0,5 22 98 16,-2 20-138-16,2 15-65 15,9 9 0-15,9 5 0 16,5-14 0-16,11-13 0 16,2-9 0-16,5-22 0 0,5-12-55 15,-3-17-144-15,2-20 36 16,4-16 56-16,-8-8 57 0,-10-4 49 15,-5 4 52-15,-11 11 54 16,-7 12 50-16,-2 19-15 0,-6 11-38 16,-8 20-80-16,0 11-22 0,0 15 0 15,0 10 0-15,0 4 0 16,4 1 0-16,5-4-106 16,5-5-122-16,16-4 46 15,15-7 43-15,21-21 1 0,13 0-29 16,19-21-48-16,8-15-57 0,6-16-9 15</inkml:trace>
  <inkml:trace contextRef="#ctx0" brushRef="#br0" timeOffset="25876.86">24096 12126 517 0,'0'-50'703'0,"0"14"-159"0,0 7-267 15,9 6-271-15,8-4-6 16,8 4 0-16,16-1 0 15,9-4 0-15,6-5 0 0,1 2-101 16,0-3-181-16,-8 6-40 16,-13 7 40-16,-12 9 78 0,-15 12 86 15,-9 0 73-15,-20 21 55 16,-13 7 56-16,-16 13 38 0,-13 11 38 16,-6 17 60-16,-5 9 59 15,-1 8 99-15,14 2-151 0,16 2-209 16,19-4 0-16,25-5 0 15,8-8 0-15,17-7 0 16,16-9 0-16,6-4 0 16,7-8 0-16,0-5 0 0,-7 1 0 15,-5 4 0-15,-16-1 0 16,-12 6 0-16,-14-2 0 0,0-3 0 16,-14-5 0-16,6-6-66 15,8-10-326-15,0-8-46 0,0-16 26 16,8-7 52-16</inkml:trace>
  <inkml:trace contextRef="#ctx0" brushRef="#br0" timeOffset="26173.9">25276 11736 532 0,'59'-90'470'16,"-20"23"-112"-16,-10 39-172 15,-7 73 0-15,-22 24-33 16,0 17 9-16,0 8-162 15,0-5 0-15,9-7 0 16,8-8 0-16,4-17 0 0,3-18 0 16,4-14 0-16,1-25 0 15,-1-4 0-15,-6-13-52 0,-7-12 11 16,-7-6 19-16,-8-1 16 16,-11-1 32-16,-10 0-3 0,-4 12-5 15,-7 13-13-15,-9 12-5 16,1 0-21-16,1 25-52 15,0 5-86-15,12 0-78 0,11 3-65 16,16-8-20-16,3-9-21 16</inkml:trace>
  <inkml:trace contextRef="#ctx0" brushRef="#br0" timeOffset="26639.97">26191 11605 515 0,'34'-49'554'0,"-12"4"-95"15,-1 9-222-15,2 7-125 16,10-8-68-16,7 1-19 0,6 0-23 16,-2-2-41-16,2 7-60 0,2 2-59 15,-3 1-33-15,0 2-7 16,0 2 18-16,-5 3 41 16,-4 7 41-16,-2 0 29 15,-3 6 18-15,-2 4 25 0,-1-4 26 16,1 4 20-16,-4 4 30 15,-2 0 42-15,-3 0 60 0,2 0 81 16,-6 16 36-16,-1 8 40 16,1 5-87-16,5 8-222 0,-4 4 0 15,-6 0 0-15,0-1 0 16,3 1 0-16,-6-9 0 16,0 0 0-16,-8-2 0 0,0-6 0 15,0 4 0-15,-12 1-31 16,-6-1-336-16,1 1 22 0,-13-1 45 15,-2-4 84-15,-1-4 92 16,-4 1 64-16,0-10 61 0,8-11 56 16,10 10 28-16,4-10 12 15,15 0 11-15,0 0 27 16,0-10 23-16,10-4 18 16,11-8-2-16,4-1-63 0,7-10-62 15,8-3-64-15,2-6-141 0,-2 1-154 16,-4 1-57-16,1 4-27 15</inkml:trace>
  <inkml:trace contextRef="#ctx0" brushRef="#br0" timeOffset="28719.05">30239 3615 333 0,'-39'0'341'16,"1"0"-11"-16,9 0-75 0,11 0-16 15,0 0 0-15,18-5 29 16,0 1-226-16,13-3-42 16,18-3 0-16,28-5 0 15,17 0 0 1,17-8 0-16,13 0 0 0,-2-2 0 15,-1 0 0-15,-14 6 0 16,-18 3 0-16,-16 4 0 16,-14-1 0-16,-12 4 0 0,-10 9 0 15,-5 0 0-15,-14 0-361 16,0-4-234 0,0 0 81-16</inkml:trace>
  <inkml:trace contextRef="#ctx0" brushRef="#br0" timeOffset="29202.05">31534 3036 451 0,'18'-8'244'0,"-7"3"-92"16,-3 5-44-16,-8-2 11 15,0 2 45-15,0 0-10 16,0 0-15-16,0 0-1 15,-8 0-18-15,8-5 4 16,-8 0 10-16,8-2-134 16,0-2 0-16,5-7 0 15,6-4 0-15,14-8 0 16,12-10 0-16,7 2 0 16,8 8 0-16,2 8 0 15,-1 7 0-15,-2 13 0 16,3 15 0-16,-5 15 0 0,-5 19 0 15,-12 15 0-15,-10 18 0 16,-16 20 0-16,-6 7 0 16,-14-2 0-16,-11-10 0 15,-1-19 0-15,10-13 0 16,6-21 0-16,-3-10 0 0,13-10 0 16,0-9 0-16,8-15 0 15,23 0 0-15,31-4 0 16,35-17 0-16,24-14 0 15,28-10 0-15,7 0 0 16,3-3 0-16,-4 2 0 16,-8 7-136-16,-14 9-211 0,-18 7-73 15,-32 2-37-15</inkml:trace>
  <inkml:trace contextRef="#ctx0" brushRef="#br0" timeOffset="29955.88">29821 6387 297 0,'-37'0'294'0,"9"0"-2"15,8 0-75-15,3 0-82 16,17 0-29-16,0-4-32 16,8-4-15-16,21-9-1 0,32-11-1 15,33-11-14-15,28 0-13 16,20-6 0-16,13 0-3 16,-5 1-4-16,-3 7-2 15,-19 5 7-15,-17 6 3 0,-28 7 3 16,-18 6 19-16,-14 0 6 15,-20 6 7-15,-11 2-53 16,-3 3-13-16,-9 2 0 16,-3 0 0-16,-1 0 0 15,-4 0-199-15,0 0-167 16,0 0-107-16,0 0-15 16</inkml:trace>
  <inkml:trace contextRef="#ctx0" brushRef="#br0" timeOffset="30683.56">32425 4937 364 0,'8'-20'293'16,"-8"8"-22"-16,0 7-111 16,0 12-64-16,0 19-38 0,0 15-25 15,8 11-6-15,1 9-7 16,2 1-11-16,9-5-2 15,6-9 5-15,-1-10-9 0,15-18 6 16,-1-20-5-16,10-16-4 16,4-17 10-16,-1-17 3 15,-5-6 41-15,0-4 58 0,-12 6 30 16,-9 12 15-16,-6 10-11 16,-7 8-99-16,-5 12-47 15,-5 12 0-15,-3 20 0 16,0 34 0-16,0 32 0 15,0 45 0-15,0 29 0 0,0 28 0 16,9 16 0-16,-2 7-17 16,-7-3-318-16,0 0-103 0,-27-9-37 15</inkml:trace>
  <inkml:trace contextRef="#ctx0" brushRef="#br0" timeOffset="31133.48">30106 8906 656 0,'-9'-25'413'15,"9"-2"-143"-15,21-6-136 0,23-4-62 16,30-9-36-16,23-1 6 16,21-10 7-16,19 3-12 15,9 1-11-15,9 5-10 16,-8 7-9-16,-10 4-6 0,-16 9-3 16,-18 4-54-16,-22 6-98 15,-20 11-102-15,-15 4-71 16,-19 3-23-16,-11 0-262 15</inkml:trace>
  <inkml:trace contextRef="#ctx0" brushRef="#br0" timeOffset="31700.88">32716 7881 229 0,'57'-25'247'16,"-12"5"-28"-16,-8 8-54 16,-9 0-77-16,-3 2-17 15,-10 4 9-15,2 1 28 16,-4 0 18-16,-2 2-11 0,-2-1-30 16,-2-1-14-16,1 2-18 15,0 3 2-15,-2 0 9 16,-6 0 10-16,0 0 5 0,0 0-3 15,0 0-34-15,-14 0-42 16,2 0 0-16,3-5 0 16,3-3 0-16,6 0 0 0,0-4 0 15,0-4 0-15,0-13 0 16,19-6 0-16,14-15 0 16,16-4 0-16,6 6 0 15,10 3 0-15,6 11 0 0,-6 11 0 16,-3 10 0-16,-10 13 0 0,-8 13 0 0,-12 10 0 15,-10 11 0 1,-14 2 0-16,-8 8 0 16,-17 6 0-16,-7 0 0 0,-5-5 0 15,-3-9 0-15,7-8 0 16,8-7 0-16,9-6 0 0,8 1 0 16,11-3 0-16,24 1 0 15,17-3 0-15,13 5 0 0,7 5 0 16,6 11 0-16,-4 5 0 15,-11 3 0-15,-32 9 0 16,-31 3 0-16,0 10 0 0,0 7 0 16,-38 5 0-16,-46 7-88 15,-31 4-433-15,-22 5-19 0,-24 4 93 16</inkml:trace>
  <inkml:trace contextRef="#ctx0" brushRef="#br0" timeOffset="32081.2">30635 11092 295 0,'-51'0'360'15,"15"0"24"-15,11 0-155 0,18 0-115 16,22-9-55 0,27-10-17-16,21-10-2 0,32-4-6 15,19-7-13-15,16-1-7 16,7 1-2-16,6-1 9 15,-1 3 7-15,-8 3 2 0,-12 1-9 16,-17 6-5-16,-20 5-33 16,-20 1-62-16,-17 6-98 15,-18 0-115-15,-18 1-47 0,-12-2-26 16</inkml:trace>
  <inkml:trace contextRef="#ctx0" brushRef="#br0" timeOffset="32516.46">32923 10083 1123 0,'5'-21'822'0,"-5"4"-720"0,0 0-102 15,0 6 0-15,0 3 0 16,0-1 0-16,-8-3 0 0,8-5 0 15,-9-6 0 1,9-6 0-16,5-7 0 0,10-9 0 16,18 1 0-16,8 2 0 15,3 5 0-15,2 14 0 0,-2 6 0 16,-1 17 0-16,0 17 0 16,-15 15 0-16,-13 15 0 0,-15 24 0 15,-10 11 0-15,-23 11 0 16,-13 9 0-16,-6 0 0 15,0-4 0-15,3-14 0 0,11-5 0 16,14-15 0-16,24-10 0 16,9-10 0-16,28-6 0 0,19-10 0 15,25-9 0-15,22-4 0 16,19-15 0-16,11 0 0 16,13-6 0-16,8-3 0 0,-92-3 0 15,-62-4 0-15,0 1-292 0,0 0-66 16,0 8 13-16,0 7 47 15,0 0 25-15,0 0-206 0</inkml:trace>
  <inkml:trace contextRef="#ctx0" brushRef="#br0" timeOffset="32848.83">31693 13189 468 0,'-43'12'346'0,"9"-12"-10"16,17-9-136-16,17-11-96 15,26-12-9-15,21-14 37 16,22 2 30-16,18-4 4 15,10-1-128-15,7 3-38 0,4 11 0 16,-4-3 0-16,2 7 0 16,-3 5 0-16,-7 2 0 15,-6 7-75-15,-10 3-243 16,-6 1-41-16,-5 4 8 0,-12 5 19 16,-12 4 32-16</inkml:trace>
  <inkml:trace contextRef="#ctx0" brushRef="#br0" timeOffset="33484.12">33225 11967 218 0,'0'-25'286'0,"0"9"2"0,0 0 38 16,0 9-52-16,0 7-62 15,0 15 8-15,0 21 3 0,3 21-223 16,5 17 0-16,0 12 0 16,9 7 0-16,3 2 0 0,9-7 0 15,-2-3 0-15,-2-11 0 16,-1-8-156-16,-4-16-184 16,-7-11-10-16,-9-9 27 0,-4-16 48 15,-20-14-14-15</inkml:trace>
  <inkml:trace contextRef="#ctx0" brushRef="#br0" timeOffset="33778.32">33342 11682 857 0,'-18'-29'688'0,"0"17"-186"15,2 24-502-15,3 21 0 0,21 17 0 16,22 2 0-16,13 1 0 15,18-4 0-15,17-13 0 16,3-8 0-16,7-15 0 0,7-13 0 16,-7-13 0-16,-70-15 0 0,-18-16 0 15,0-9 0-15,0-12 0 16,0-6 0-16,0 3 0 0,0 3 0 16,0 8 0-16,0 17 0 15,0 15 0-15,0 16 0 0,-91 22 0 16,-2 15 0-16,0 13-245 15,3 13-160-15,9 2-23 16,12 5 18-16</inkml:trace>
  <inkml:trace contextRef="#ctx0" brushRef="#br0" timeOffset="39036.33">25249 1363 139 0,'0'-24'205'0,"0"-4"-63"16,0-1-30-16,0 1-35 16,4-1 9-16,0 0 20 15,1 4 35-15,-2 6 6 16,-3 2-16-16,0 5-30 0,0 8-30 15,0 4-39-15,0 0-24 16,5 0-5-16,1 16-1 16,2 18-2-16,6 22 1 15,2 21-2-15,5 17 3 16,2 16 0-16,-3 4-4 16,2 0 5-16,-2-9-4 15,-6-10 3-15,3-15-2 0,-4-15-46 16,-1-12-57-16,-3-7-63 15,-9-10-46-15,0-8-19 16,0-11-28-16</inkml:trace>
  <inkml:trace contextRef="#ctx0" brushRef="#br0" timeOffset="39280.26">25298 1342 341 0,'3'-53'170'16,"10"6"-74"-16,11 1-48 16,12 2-22-16,18-1 10 15,8 0 13-15,6 0-9 16,6 9-21-16,-6 3-7 0,-3 4-6 16,-12 10-3-16,-10 2-9 15,-13 5-22-15,-9 8-37 16,-10 4-40-16,-11 0-70 15,-11 11-31-15</inkml:trace>
  <inkml:trace contextRef="#ctx0" brushRef="#br0" timeOffset="39591.24">25411 1554 32 0,'-29'33'126'0,"5"-5"63"0,4-7-70 15,9-5-37-15,11-4-17 16,0-12-10-16,0 0-4 16,0 0-8-16,0 0 3 15,11 0 1-15,17-8 14 16,23-12 11-16,14-5-12 16,3-4-21-16,5 1-3 15,1 0-9-15,-10 3-12 16,-13 9-3-16,-8 0 1 0,-15 8 3 15,-8 0 2-15,-8-1-7 16,-7 9 1-16,-5 0-6 16,0 0-3-16,0 0 0 15,0 0-20-15,0 0-30 16,0 0-64-16,0 0-86 0,0-7-103 16</inkml:trace>
  <inkml:trace contextRef="#ctx0" brushRef="#br0" timeOffset="39885.9">26435 1254 214 0,'0'-26'267'0,"0"11"-52"16,0 2-99-1,0 5-54-15,0 1-30 16,0 7-20-16,0 0-9 0,0 0-1 16,0 11-2-16,8 9 6 15,3 18-6-15,10 10 0 16,1 13 2-16,-3 3 2 16,1 3-6-16,-4-7-15 15,-3-3-40-15,-5-8-30 0,-8-8-28 16,0-8-60-16,-16-14-56 15</inkml:trace>
  <inkml:trace contextRef="#ctx0" brushRef="#br0" timeOffset="40072.99">26276 817 312 0,'-20'-40'207'0,"6"8"-57"15,3 7-75-15,11 8-34 16,-6 5-26-16,6 4-9 16,0 4-17-16,0 4-34 15,9 12-51-15,4 10-108 16</inkml:trace>
  <inkml:trace contextRef="#ctx0" brushRef="#br0" timeOffset="40583.58">26889 736 132 0,'0'-16'206'15,"0"4"-71"-15,0 4-33 16,0-1-32-16,0 6-24 15,0 3-12-15,0 0 3 16,0 0-5-16,0 0-15 16,0 0-5-16,0 0-4 15,3 0-3-15,6 20 3 0,0 8 14 16,2 13-3 0,3 11-9-16,0 10-3 0,3 7 1 15,3 4-11-15,2 1 4 16,-2-5 1-16,-1-7-8 15,2-6-12-15,-4-11-13 16,-3-8-22-16,0-5-1 16,-6-8 1-16,0-8-4 0,-8-7-5 15,0-9-34-15,-13-20-104 16</inkml:trace>
  <inkml:trace contextRef="#ctx0" brushRef="#br0" timeOffset="40752.57">26906 826 266 0,'-8'-98'176'16,"8"4"-47"-16,3 9-43 16,14 7-31-16,11 14-27 0,12 3 7 15,8 7-10-15,8 6-2 16,-5 7-11-16,5 13-12 16,-2 11-32-16,-5 9-36 15,-9 8-31-15,-10 21-56 16,-16 11-59-16</inkml:trace>
  <inkml:trace contextRef="#ctx0" brushRef="#br0" timeOffset="41183.6">26777 912 90 0,'-29'16'145'0,"12"-4"4"15,17-12-52-15,12 0-18 16,16-8-22-16,20-12-20 0,14-9-10 15,11-4-9-15,7-3-11 16,7-7 0-16,-1 0-3 16,-5-2-3-16,-7 8 0 15,-19 5 27-15,-14 4 26 16,-13 7 2-16,-11 5 0 16,-9 4-9-16,-8 7-14 15,0 5-17-15,0 0-11 16,0 0-6-16,0 9 2 15,0 8 0-15,0 2-2 0,0 6 1 16,9 5 2-16,2-2-6 16,9 0-1-16,0 1 3 15,10-10 7-15,-7-3-5 16,3-7-2-16,-8-9 16 16,-5 0 29-16,-5-16-20 15,-8-12-18-15,-13-10 2 16,-5-2 5-16,-8-1 3 15,-1 8-9-15,-7 5-35 16,-3 11-63-16,-2 14-88 0,-7 3-56 16,1 24-58-16</inkml:trace>
  <inkml:trace contextRef="#ctx0" brushRef="#br0" timeOffset="43668.03">27706 4794 175 0,'-14'-7'203'0,"14"-1"-49"16,-8-2-32-16,8 6-41 0,0 1-17 15,0-2 3-15,0 5-9 16,0-4-9-16,0 4-9 16,0 0-17-16,0 0-7 0,0 0-7 15,-8 0 0-15,8 0-6 16,-8 0 0-1,8 0-1-15,-7 0-1 0,-1 0-1 16,0 12 2-16,-9 2 1 16,-3 6 0-16,-8 3-1 15,-9 6-4-15,-3 3 6 0,-10 6-3 16,-10 3-3-16,-11 6 9 16,-8 7 0-16,-14 8-3 15,-18 14 0-15,-22 22-4 16,-22 21 3-16,-23 23 1 0,-26 20-2 15,-19 23-6-15,-25 10 6 16,-24 7 0-16,-33 8-1 0,-31 0 0 16,-15 18-1-16,-17 17 6 15,-26 12 2-15,-20 5 11 0,-11 8 8 16,-7-2 15-16,5 5-2 16,-3 8-3-16,0 16-2 15,7 21 6-15,22 7 11 16,15-4 8-16,20 2-7 0,17-5-7 15,19-2-13-15,22-3-12 16,28-6 4-16,25-6-13 0,23-13 2 16,24-7-6-16,19-6-5 15,18-16 1-15,16-3 5 0,16-15 3 16,19-14 1-16,9-19 0 16,19-24-7-16,14-22 2 15,13-15-1-15,9-14 7 16,10-10-3-16,7-5 21 0,5-8 1 15,6-7-15-15,8-6-1 0,4-8-4 16,0-12-4 0,-6-4-7-16,3 1 4 0,-2 4 14 15,-4-1 8-15,-2 1-1 16,-3-6-11-16,6-2-4 0,1-1 0 16,2-4-12-16,5-5 0 15,4-2 0-15,1-5 0 0,11-3 0 16,0-11 0-1,0 3 0-15,0-7 0 0,0-1 0 16,0-2 0-16,0-2 0 0,6-3 0 16,-1-3 0-16,4 0 0 15,-6 5 0-15,0-4 0 0,2-2 0 16,-5-2 0-16,0 0 0 16,0-1 0-16,0 0 0 15,3 1 0-15,2-1 0 16,-1 0 0-16,0 0 0 0,1-3 0 15,3-1 0-15,-4 0 0 16,5 4 0-16,0-3 0 0,-3-5 0 16,-3 4 0-16,5-4 0 15,-3 1 0-15,4-4 0 16,-9 3 0-16,3-4 0 16,2-8 0-1,-1 0 0-15,-4 8 0 16</inkml:trace>
  <inkml:trace contextRef="#ctx0" brushRef="#br0" timeOffset="43945.84">16279 16905 2036 0,'4'0'-48'0,"0"0"-16"0,-2 0-20 16,-2 0 0-16,6 0 1 15,2 0 18-15,-5 7 24 16,5 2 16-16,-3-9 13 0,-1 0 5 16,1 8 5-16,-2-8-3 15,-3 0 1-15,0 0 0 16,0 9-49-16,0-9-56 16,0 0-51-16,0 8-15 0,0 4 2 15,0 4 26-15,0 5 38 16,-8-2 30-16,8 2 31 0,0-1 25 15,0-4 12-15,0-4-6 16,0 2-11-16,8-14-18 0,8 0-20 16,5 0-18-16,7-10-1 15</inkml:trace>
  <inkml:trace contextRef="#ctx0" brushRef="#br0" timeOffset="45379.62">20254 15334 58 0,'-25'-16'85'16,"9"-1"-5"-16,4-3-38 15,12 0-30-15,0-1-19 0,9 4 6 16,2 1 49-16,0 3 48 16,3 1-16-16,-2 5 2 15,-4 7-1-15,6-4 1 0,-5 4 9 16,5 0 30-16,2 0 4 15,1 0 14-15,1 0 14 0,7 11 8 16,4 19 28-16,4 14-17 16,3 18-18-16,5 14-150 0,1 14-4 15,0 13 0-15,4 1 0 16,2 7 0-16,5-5 0 0,4 0 0 16,3-9 0-1,2-4 0-15,0-7 0 0,-6-4 0 16,-8-10 0-16,-2-6 0 15,-10-12 0-15,-7-10 0 0,-6-4 0 16,-7-7 0-16,-2-9 0 16,-3 0 0-16,-7-3 0 0,-4-5 0 15,0-4 0-15,0 6 0 16,0 1 0-16,-15 6 0 16,-7 3 0-16,-6 9 0 0,-12 4 0 15,-13 3 0-15,-16 9 0 16,-8 8 0-16,-18 8 0 0,-13 12 0 15,-24 9 0-15,-15 12 0 16,-21 8 0-16,-15 4 0 16,-12 9 0-16,-12 2 0 15,-13 2 0-15,-11 3 0 0,-4 1 0 16,-5-6 0-16,5-6 0 16,11-9 0-16,21-14 0 0,20-10 0 15,21-16 0-15,21-9 0 16,22-15 0-16,18-15 0 15,20-31 0-15,16 0 0 0,15 0 0 16,14 0 0-16,7 0 0 16,10 0 0-16,-2 0 0 0,4-8 0 15,1-15 0-15,-1 2 0 16,7-1 0-16,-2 2 0 16,-6-3 0-16,2-6 0 15,1-4 0-15,-6-7 0 0,0-10 0 16,-7-14 0-16,-7-14 0 15,-10-11 0-15,-9-22 0 16,-2-5 0-16,-5-15 0 0,-3 5 0 16,3 3 0-16,4 13 0 15,3 15 0-15,10 22 0 0,3 20 0 16,9 14 0-16,2 9 0 16,3 14 0-16,3 9 0 15,2 2 0-15,7 5 0 16,3 0 0-16,0 0 0 0,16 0 0 31,16 0 0-31,17 0 0 16,23-7 0-16,29-20 0 0,28-20 0 15,38-26 0-15,35-29 0 16,42-32 0-16,40-25 0 0,30-16 0 16,14-8 0-16,-2 4 0 15,-14 11 0-15,-20 14 0 0,-21 11 0 16,-19 18 0-16,-21 19 0 15,-25 16 0-15,-22 12 0 16,83-31 0 0,-170 73 0-16,-23 10 0 0,-17 7 0 15,-14 6 0-15,-10 4 0 16,-7 9 0-16,-6 0 0 0</inkml:trace>
  <inkml:trace contextRef="#ctx0" brushRef="#br0" timeOffset="45517.5">20487 15353 2047 0,'-10'0'0'16,"10"9"-39"0,0-9-154-16,0 8-14 15,0-8-5-15,0 0-1 0,0 0 6 16,0 0 12-16,18-12-19 15,5-16-38-15</inkml:trace>
  <inkml:trace contextRef="#ctx0" brushRef="#br0" timeOffset="47290.37">21013 15048 185 0,'-44'0'286'16,"0"9"-47"-16,1-9-59 0,12 0-77 16,7 0-35-16,6 0-20 15,18-9-13-15,8-11 3 16,22-8 14-16,19-13 14 0,27-19 12 15,35-22 0-15,31-16-16 16,40-25-29-16,38-11-19 16,28-12-8-16,15-4-9 0,8 3-10 15,-2 4 3-15,-13 13 0 0,-20 16 5 16,-21 12-5 0,-24 16 2-16,-24 14 6 0,-25 16-3 15,-24 10 5-15,-25 12 1 16,-24 11 3-16,-16 7 3 0,-13 8-3 15,-12 4 13-15,-7 4 13 16,-8 0 2-16,-5 0-2 0,0 0 27 16,1 12-1-16,0 4-8 15,9 3-15-15,2 7-6 16,4 2-6-16,1 2 13 0,4 1-2 16,-6 2 6-16,1 3 12 0,-6-3-29 15,-2 0-21-15,-1 0 0 16,-4-5 0-16,7-3 0 15,-2-2 0-15,1 2 0 16,3 0 0-16,0-6 0 0,3 7 0 16,2 2 0-16,5 8 0 15,-3 13 0-15,6 12 0 0,1 8 0 16,1 3 0-16,3 10 0 16,-7 4 0-16,6-1 0 0,0 1 0 15,0-4 0-15,2-1 0 16,7-8 0-16,2-3 0 15,0-1 0-15,-3-5 0 16,-5 2 0-16,-3-5 0 0,-8 4 0 16,-5-4 0-16,-1-3 0 15,-1-5 0-15,-6-6 0 16,-3-5 0-16,-7-6 0 0,-6 2 0 16,0-7 0-16,-6-2 0 15,-11-4 0-15,-3 4 0 0,-3-1 0 16,-11 0 0-16,-2 2 0 15,-2 1 0-15,-6 2 0 0,-5 5 0 16,-3-3 0-16,-8 1 0 16,-11 1 0-16,-5 5 0 15,-14-3 0-15,-15 3 0 0,-17 2 0 16,-20 6 0-16,-13 2 0 16,-11 4 0-16,-5 2 0 15,-4-1 0-15,-2 1 0 0,-2 1 0 16,-4 7 0-16,-1-2 0 15,-164 72 0-15,181-72 0 16,14-7 0-16,10-1 0 16,15-6 0-16,16-4 0 15,9-6 0-15,24-8 0 0,9-4 0 16,18-7 0-16,8-5 0 16,9 1 0-16,13-4 0 15,1-6 0-15,0 2 0 16,1-2 0-16,0 2 0 0,-1-2 0 15,2 2 0-15,-6-1 0 16,5-8 0-16,-9 0 0 0,-2 0 0 16,-11-4 0-16,-3-16 0 15,-6-12 0-15,-11-14 0 0,-12-23 0 16,-2-21 0-16,-6-24 0 16,-2-24 0-16,-2-16 0 0,8-10 0 15,9 1 0-15,13 5 0 16,11 8-166-16,17 15-55 15,7 13-51-15,21 16-30 0,0 17 17 16,17 15-19-16</inkml:trace>
  <inkml:trace contextRef="#ctx0" brushRef="#br0" timeOffset="48637.96">25516 12934 450 0,'-34'0'271'0,"8"-6"-68"0,12-6-108 15,23-13-61-15,25-12-33 16,23-12-1-16,24-11-5 0,27-10 7 16,27-4 4-16,18-2-4 15,15-2 1-15,9-3 11 16,11 4-3-16,3-1-1 0,-4 5 2 16,-10 3-6-16,-13 9-3 15,-13 13 10-15,-22 15 23 0,-16 21 61 16,-20 24 58-16,-14 29 39 15,-11 32-6-15,-11 29-71 16,-3 24-37-16,2 21-31 16,-5 16-49-16,5 9 0 15,4-3 0-15,5-4 0 0,3-13 0 16,11-4 0-16,1-17 0 16,1-17 0-16,-2-21 0 15,-5-20 0-15,-4-13 0 0,-8-15 0 16,-14-12 0-16,-14-9-14 15,-11-7-24-15,-15 0-1 16,-8-1-3-16,-31 3-19 0,-31 6-13 16,-31 7-15-16,-34 10-5 15,-34 2 17-15,-40 13 33 16,-20 9 25-16,-27 10 31 16,-16 10 28-16,-9 9 14 0,-3 2 4 15,4 0 6-15,13-3 0 16,14-9-14-16,26-7-22 15,20-14-17-15,24-10-4 0,29-13 7 16,26-18-8-16,20-6-12 16,28-17-13-16,20-17-8 0,18-15-28 15,15-17-6-15,19-12-5 16,0-3-18-16,11 2-14 0,10 5-31 16,-5 12-40-1,1 12-17-15,-3 10-1 0,3 3 0 16,-4 6-18-16,-5 7 19 15</inkml:trace>
  <inkml:trace contextRef="#ctx0" brushRef="#br0" timeOffset="51738.86">28100 5560 579 0,'-114'16'328'16,"10"-3"-75"-16,17-1-77 0,22-12-55 16,24 0-40-16,41 0-28 15,46-12 12-15,62-17 11 16,83-7-19-16,78-9-22 0,47-9 0 16,43 3-18-16,34-7-10 15,33-7 1-15,16-4-6 16,1-13-4-16,-13-9-9 15,-19-6-19-15,-30-16 12 0,-32-18-9 16,-30-24-14 0,-40-15-18-16,-35-26-46 0,-38-15-16 15,-39-9 21-15,-48-8 23 16,-55 1 36-16,-55-6 31 16,-66 1 16-16,-62-4 7 0,-55 4 15 15,-61 11 41-15,-53 27 39 16,-58 32 5-16,-74 43 9 15,-67 54-1-15,-41 65-31 16,-41 65-10-16,-24 60-34 16,13 52-46-16,20 38 0 15,29 40 0-15,34 51 0 16,56 37 0-16,67 10 0 16,74-6 0-16,72-26 0 0,73-24 0 15,69-19 0-15,75-15 0 16,68-21 0-16,69-22 0 0,56-29 0 15,46-34 0-15,36-38 0 16,29-41 0-16,19-38 0 16,10-40 0-16,-14-12 0 15,-28-21 0-15,-34-8 0 0,-34-4 0 16,-36 6 0-16,-43 1 0 16,-35 9 0-16,-30 5 0 15,-23 8 0-15,-16 3 0 16,-8 6 0-16,-9 2 0 15,-9 5 0-15,0 0 0 32,2 0 0-1,-5 0-211-15,0 0-448-1,0-4 75-15</inkml:trace>
  <inkml:trace contextRef="#ctx0" brushRef="#br0" timeOffset="53082.38">28518 10990 346 0,'-45'-8'228'16,"0"-5"-1"-16,-3 1-92 0,7 5-61 15,5-2-25-15,7 1 20 16,4 1 32-16,11-2 17 16,1 1 12-16,4 0-20 15,9-5-21-15,4-6-34 0,20-14-27 16,26-17-1-16,36-15 8 15,43-15 28-15,50-22 39 16,47-17-41-16,62-14-61 16,63-18 0-16,47-9 0 0,26 10 0 15,20 16 0-15,6 23 0 16,-1 26 0-16,-8 24 0 16,-3 20 0-16,-6 24 0 15,-26 17 0-15,-28 29 0 0,-321 21 0 16,-57 14 0-16,0 17 0 0,0 10 0 15,0 6 0-15,0 9 0 0,0 4 0 16,0 4 0-16,0 0 0 0,0 4 0 16,0-4 0-16,0 4 0 0,0-3 0 15,0 1 0-15,0-1 0 16,0-5 0-16,-233-4 0 16,-151-9 0-16,-19-12 0 0,-19-6 0 15,-21-10 0-15,-22-12 0 16,4-5 0-16,10-2 0 0,13-5 0 15,11-5 0 1,25 1 0-16,34-9 0 0,37-2 0 16,43-16 0-16,50-14 0 15,42 0 0-15,42-14 0 0,44-20 0 16,45-15 0-16,40-20 0 16,47-12 0-16,43-10 0 15,42-11 0-15,43-12 0 0,39-2 0 16,21-6 0-16,19-5 0 15,5 5 0-15,2 9 0 16,-5 10 0-16,-10 22 0 0,-24 15 0 16,-16 18 0-16,-31 10 0 15,-29 15 0-15,-32 7 0 16,-19 8 0-16,-19 8 0 16,-14 0 0-16,-13 0 0 15,-11 16 0-15,-13 4 0 16,-8 5 0-16,-10 3 0 0,4 0 0 15,-6 0 0-15,-2-2 0 16,2-7-152-16,5-2-30 16,-1-4-56-16,2-5-42 0,-1-8-16 15,-2 0-8 1</inkml:trace>
  <inkml:trace contextRef="#ctx0" brushRef="#br0" timeOffset="54678.04">20201 15777 236 0,'-16'-19'218'15,"0"-6"-53"-15,3-3-56 16,5 0-41-16,8-6-6 16,0 6 34-16,0 0 52 15,0 6 60-15,0 7 15 0,0-1-16 16,0 7-10-16,8 9-87 15,8 0-110-15,10 25 0 0,5 12 0 16,12 15 0-16,4 9 0 16,5 16 0-16,5 12 0 0,2 18 0 15,-4 10 0-15,-3 7 0 16,2 1 0-16,-9-3 0 16,-5-11 0-16,-3-14 0 0,-9-20 0 15,-4-15 0-15,-7-18 0 16,-5-15 0-16,-6-13 0 15,-6-20 0-15,-18-21 0 0,-7-24 0 16,-14-20 0-16,-15-23 0 16,-16-23 0-16,-4-14 0 0,-5-19 0 15,2-2 0-15,7 3 0 16,13 12 0-16,13 21 0 16,12 21 0-16,15 24 0 0,9 17 0 15,8 26 0-15,17 26 0 16,15 45 0-16,14 38 0 15,10 29 0-15,8 23 0 0,9 7 0 16,1 1 0-16,-1-13 0 16,1-16 0-16,-6-21 0 0,-7-19 0 15,-10-22 0-15,-8-14 0 16,-15-14 0-16,-9-17 0 16,-6-14 0-16,-13-22 0 0,-13-16 0 15,-11-19 0-15,-12-19 0 16,-10-14 0-16,-6-9 0 0,-5-2 0 15,5 1 0-15,3 17 0 16,13 16 0-16,7 21 0 0,6 17 0 16,6 8 0-16,4 16 0 15,13 41 0 1,9 11 0-16,4 8 0 16,4 10 0-16,0-2 0 0,5 1 0 15,-6-7 0-15,0-10 0 16,-5-7 0-16,-3-9 0 0,-2-8 0 0,-3-3 0 15,-12-13 0 1,-7-13 0 0,-7-3 0-16,-6-5 0 15,-2-3 0-15,-8-4 0 0,5 4 0 16,0 3 0-16,1 2 0 16,10 6 0-16,2 0 0 0,8 1 0 15,1 9 0-15,4 3 0 16,8 0-155-1,0 0-170-15,0 0-5 16,17 0 40-16,2 0 39 0,15 0 0 16,6 0 38-16</inkml:trace>
  <inkml:trace contextRef="#ctx0" brushRef="#br0" timeOffset="55626.98">20990 15182 302 0,'-99'37'233'0,"3"0"-13"15,11-9-69-15,15-3-61 0,16-9-37 16,28-16-7-16,26-11-17 16,39-19 13-16,38-19 3 0,42-20-24 15,30-24-4-15,34-21-3 16,36-12 17-16,24-13 17 16,18 1 0-16,3 7-18 15,-8 5-16-15,-22 17 0 0,-22 12-10 16,-29 16-2-16,-33 14 1 15,-33 19-3-15,-27 11 37 16,-28 8 99-16,-17 10 101 0,-17 6-57 16,-8 9-180-16,-12 4 0 15,-8 17 0-15,0 12 0 0,0 11 0 16,0 20 0-16,0 13 0 16,4 13 0-16,13 8 0 15,2 6 0-15,14 7 0 0,2 3 0 16,11 4 0-16,-2-1 0 15,5 2 0-15,2-6 0 16,-4-2 0-16,-7-10 0 0,2-7 0 16,-10-12 0-16,-4-14 0 15,-2-11 0-15,-10-8 0 16,-4-12 0-16,-1-4 0 0,-3-9 0 16,0-7 0-16,-8-1 0 15,0-5 0-15,-16 2 0 16,-4-9 0-1,-9 12 0-15,-7-4 0 0,-12 4 0 16,-9 3 0-16,-7 15 0 16,-10 7 0-16,-7 3 0 15,-13 9 0-15,-11 5 0 0,-14 6 0 16,-19 6 0-16,-17 3 0 16,-15 4 0-16,-17 4 0 15,-7 8 0-15,-1 0 0 0,4 1 0 16,14-8 0-16,12-9 0 0,20-12 0 15,14-9 0-15,21-11 0 16,19-7 0-16,12-14 0 16,22-4 0-16,21-12 0 15,10 0 0-15,9 0 0 0,3 0 0 16</inkml:trace>
  <inkml:trace contextRef="#ctx0" brushRef="#br0" timeOffset="56043.93">21066 16815 2047 0,'0'-17'0'0,"-8"-11"0"0,-4-13 0 16,-5-11 0-16,-2-17 0 15,-9-12 0-15,-15-22 0 0,-8-10 0 16,-6-14 0-16,-4-7 0 16,-4 7 0-16,8 13 0 0,3 17 0 15,15 16 0-15,5 15 0 16,11 13 0-16,6 13 0 0,1 7 0 15,3 5 0-15,2 4 0 16,-2-1 0-16,1 5 0 16,1 3 0-16,-1 1 0 15,-2 8 0-15,6 1 0 0,8-3 0 16,0 2 0-16,0 0 0 16,25-9 0-16,23-11 0 0,29-13 0 15,34-10 0-15,32-23 0 16,26-16 0-16,32-12 0 0,25-4 0 15,30-7 0-15,14 4 0 16,7 2 0-16,-11 9 0 16,-28 13 0-16,-30 12 0 0,-38 15 0 15,-40 18 0-15,-29 11 0 16,-27 8 0-16,-26 9 0 16,-23 10 0-16,-18 2 0 15,-14 7 0-15,-14 9 0 0,-10 0-115 16,-12 4-99-16,4 6-51 15,-1-2-23-15,2-4 13 0,5 1 22 16,11-5-11-16</inkml:trace>
  <inkml:trace contextRef="#ctx0" brushRef="#br0" timeOffset="127245.78">2748 6281 124 0,'-68'23'118'0,"6"-2"75"16,13-9-34-16,8-12-18 16,14 0-20-16,11-4 2 15,16-11 31-15,24-22 10 0,33-25-34 16,45-26-14-16,43-27-1 16,58-11 19-16,57-5-35 15,37 9-39-15,19 11-17 16,1 19-19-16,-12 14-14 15,-21 18-4-15,-24 15-6 16,-34 18-3-16,-29 4 3 16,-39 12-28-16,-36 3-29 15,-29 4-24-15,-25 4-9 0,-23 0-24 16,-17 0-11-16,-7 0-16 16,-18 0-38-16,-14 0-73 15,-26 19-20-15,-29 18-39 16</inkml:trace>
  <inkml:trace contextRef="#ctx0" brushRef="#br0" timeOffset="127561.99">3446 7482 678 0,'-105'92'300'15,"27"-23"-143"-15,26-24-97 16,20-19-48-16,19-26-10 15,26-16 17-15,36-34 19 0,59-32 6 16,64-35 16-16,51-35 9 16,46-31-7-16,25-23-11 15,25-15-19-15,12 2-18 16,11 7-1-16,-14 18-10 16,-31 25 0-16,-40 32 2 15,-47 27-8-15,-47 29 4 16,-41 19 2-16,-34 17 3 0,-26 12-19 0,-21 14-12 15,-17 10-5-15,-16 9-39 16,-16 0-82 0,-24 17-73-16,-22 8-53 0,-27-2-57 15</inkml:trace>
  <inkml:trace contextRef="#ctx0" brushRef="#br0" timeOffset="127845.37">5380 4611 508 0,'-33'-69'244'0,"4"12"-104"15,9 12-72-15,3 17-44 16,10 12-11-16,7 16 2 16,0 29 27-16,16 35 62 15,12 50 52-15,14 48 7 0,11 59-28 16,7 47-44-1,10 34-32-15,6 7-31 0,9-12-14 16,4-27-10-16,4-44-22 16,2-38-77-16,-10-37-67 15,-17-41-54-15,-11-28-11 0,-17-34 7 16,-18-36-71-16,-30-36-287 16</inkml:trace>
  <inkml:trace contextRef="#ctx0" brushRef="#br0" timeOffset="128227.22">5083 5316 495 0,'-82'-122'268'0,"14"21"-98"15,11 17-83-15,17 25-50 16,15 14-19-16,14 12-9 16,17 4-8-16,32-4 13 15,30-3-4-15,30-9-5 16,40-8-3-16,32-8 0 15,22 0-2-15,10 1-1 16,-3 3-7-16,-7 0-3 0,-17 7-2 16,-25 10-1-16,-29 12-7 15,-28 10 2 1,-27 11 17-16,-23 19 10 16,-21 33 24-16,-22 41 44 0,-17 52 64 0,-23 57 12 15,-13 66-7-15,-12 47-2 16,-8 32-23-16,-1-3-23 15,9-24-36-15,8-32-30 16,14-45-18-16,10-36-13 16,11-42 0-16,7-39 0 0,15-31-25 15,0-26-95-15,0-17-90 16,9-17-81-16,5-15-65 16,3-22-41-16</inkml:trace>
  <inkml:trace contextRef="#ctx0" brushRef="#br0" timeOffset="133516.99">8686 6503 388 0,'-14'0'348'15,"3"0"-138"-15,-2 13-108 16,1 12-51-16,12 11-26 0,0 9-11 15,3 8-6-15,11 4 0 16,11 0-10-16,7-7 4 16,8-6-1-16,9-12-1 15,0-7 1-15,0-8-4 0,-2-10 5 16,-7-7 0-16,2-7 1 16,-5-14 2-16,-9-7-1 0,-3-14 4 15,-5-10 11-15,-5-4 10 16,-2-11 4-16,-13 3 11 15,0 2 11-15,0 13 11 0,0 13-9 16,0 12-24-16,0 12-14 16,0 2-4-16,0 10-14 0,0 22 5 15,9 18 20-15,11 29 2 16,8 24-7-16,5 26-12 16,8 12-3-16,-1 2-6 15,-1-3-3-15,3-4-36 0,-2-12-59 16,-3-15-75-16,-1-13-80 0,-4-17-29 15,-2-18-43-15</inkml:trace>
  <inkml:trace contextRef="#ctx0" brushRef="#br0" timeOffset="133737.2">9651 6666 667 0,'-16'-27'249'0,"0"6"-109"0,4 9-73 15,12 4-28-15,0-1-14 16,0 9-4-16,0-3-10 16,0 3-8-16,0-4 3 0,0-1-12 15,0 2-1-15,0 3 1 16,0 0-28-16,0 0-38 0,0 0-48 16,0 0-51-16,0 0-55 15,0 0-38-15</inkml:trace>
  <inkml:trace contextRef="#ctx0" brushRef="#br0" timeOffset="134034.54">9880 5865 543 0,'0'-41'288'0,"0"10"-79"0,3 6-100 15,2 13-59-15,-5 7-18 16,6 5 14-16,12 25 39 15,9 23 27-15,19 29 30 0,7 34-3 16,12 27-19-16,3 21-26 16,8 7-35-16,3 2-40 15,-3-10-19-15,-2-7 0 0,-6-17 0 16,-6-16 0-16,-13-20 0 16,-9-20 0-16,-7-18-4 15,-5-16-98-15,-7-10-73 0,-9-11-65 16,-5-6-50-16,-2-4-26 15,-5-13-1-15,-12-20-283 0</inkml:trace>
  <inkml:trace contextRef="#ctx0" brushRef="#br0" timeOffset="134419.79">10103 5076 416 0,'-126'-86'269'15,"-17"25"-110"-15,-15 28-80 16,-22 33-47-16,-10 45-12 16,-13 49-11-16,-13 56 32 0,-2 66 37 15,6 65 29-15,21 53 45 16,34 53-4-16,48 39-33 0,55 28-47 16,62-8-31-16,61-21-6 15,49-31-16-15,43-49-10 0,35-63 14 16,27-68-3-16,32-61-9 15,26-72 0-15,23-60-3 16,9-64-7-16,-5-46 0 16,-10-46 7-16,-22-43-6 0,-32-45 2 15,-45-34-19-15,-62-28-15 16,-64-20 8-16,-59-22 14 0,-61-19 12 16,-49-20-7-16,-47-4 0 15,-40 11-4-15,-26 31-18 16,-23 38-46-16,-8 50-46 0,5 49-27 15,6 48-12-15,14 45-28 16,17 41-8-16,18 36-15 16,19 29-39-16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8:15:41.05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8190 5162 443 0,'-32'-82'351'0,"-1"21"-69"0,1 16-125 16,-2 24-78-16,-6 21-27 16,-9 54 31-16,-8 43 55 15,-8 58 49-15,-4 54-30 0,1 30-47 16,6 13-102-16,5-8-8 16,10-15 0-16,4-27 0 15,7-35-102-15,4-32-120 0,7-38-61 16,1-35-93-16,0-43 17 15,4-47 35-15</inkml:trace>
  <inkml:trace contextRef="#ctx0" brushRef="#br0" timeOffset="209.27">7540 5116 323 0,'57'-175'270'16,"-5"41"-78"-16,2 40-85 15,3 37-39-15,11 40 27 0,14 46 36 16,8 44 47-16,3 41 24 15,-1 50-11-15,-3 41-59 16,-4 22-50-16,-3 13-44 16,-1-5-16-16,-3-14-15 0,-6-27-9 15,-1-21-27-15,-11-36-114 0,-7-28-120 16,-12-23-82 0,-13-24 1-16,-20-34-38 0</inkml:trace>
  <inkml:trace contextRef="#ctx0" brushRef="#br0" timeOffset="377">7856 6330 511 0,'-110'-33'354'0,"21"4"-69"15,24 5-134-15,21 3-74 16,24 1-40-16,37-12-4 0,40-18-4 16,44-14-9-1,40-17-11-15,29-9-1 0,14-3-9 16,-6 7-83-16,-11 13-142 15,-17 7-78-15,-16 17-75 16</inkml:trace>
  <inkml:trace contextRef="#ctx0" brushRef="#br0" timeOffset="659.36">10881 5496 1148 0,'-11'15'504'16,"11"-2"-242"-16,0-13-137 15,0 0-117-15,16 0-8 0,24 0 0 16,30-17 0-16,30-11 0 16,38-12 0-16,29-10 0 0,25-7 0 15,2 5 0-15,-12 3 0 16,-18 8 0-16,-31 8-1 15,-22 4-174-15,-27 13-62 0,-24 4-62 16,-18 9-29-16,-22 3 7 16,-20 0-17-16</inkml:trace>
  <inkml:trace contextRef="#ctx0" brushRef="#br0" timeOffset="1158.75">13428 1392 610 0,'-9'-41'424'0,"-2"13"-176"16,-2 7-126-16,6 13-71 16,7 21-18-16,0 34 23 15,0 36 31-15,7 34-20 16,6 25-24-16,7 13-9 0,4-3-13 16,5-10-13-16,-1-21-3 15,1-14 0-15,-6-19-16 16,2-17-44-16,-5-14-58 0,-3-17-55 15,-6-8-30-15,-11-11-15 16,0-12-46-16,-19-14-54 16</inkml:trace>
  <inkml:trace contextRef="#ctx0" brushRef="#br0" timeOffset="1409.15">12515 2209 526 0,'-111'-13'180'15,"27"7"-75"-15,27-6-55 0,35-5-22 16,52-12-13-16,47-15 8 16,48-18 8-16,41-19 3 15,35-16 8-15,25-13-10 16,19 4-9-16,5 3-12 0,-10 13-6 16,-28 22-5-1,-37 16 6-15,-46 10-1 0,-31 14 3 16,-33 7 24-16,-21 9-4 15,-19 4-20-15,-16 8-19 16,-9 0-76-16,-21 17-96 16,-11 15-71-16,-10 22-70 0</inkml:trace>
  <inkml:trace contextRef="#ctx0" brushRef="#br0" timeOffset="2025.33">14228 4705 457 0,'0'-12'279'0,"0"3"-105"0,-12 6-87 15,-4 3-46-15,-9 0-20 0,-7 0 11 16,-4 0 20-16,-7 0 15 15,4 0 4-15,2-9-2 16,9-3 8-16,7-4-13 16,10-9-33-16,11-12-20 0,11-3-4 15,14-5-7-15,12 1 5 16,17 7-10-16,12 13 6 0,16 12-3 16,8 12 5-1,0 36 4-15,-6 24-8 0,-10 27-3 16,-17 22 7-16,-23 18-4 15,-25 19 10-15,-18 21-14 0,-31 13 5 16,-11-2 4-16,-13-11 11 16,-4-25 8-16,9-24 24 15,10-28 15-15,13-25-10 0,15-20-22 16,21-11-10-16,12-18-9 16,25-16-7-16,28-21 0 0,28-12-4 15,26-8 0-15,9-7-5 16,11-1-1-16,4 8-8 15,-1 8-58-15,-5 17-93 16,-4 16-67-16,-6 25-43 0,-17 20-47 16,-21 15-26-16</inkml:trace>
  <inkml:trace contextRef="#ctx0" brushRef="#br0" timeOffset="2823.13">8766 10157 777 0,'-16'-13'378'0,"3"5"-151"15,2 16-116-15,3 33-54 16,0 32-26-16,-6 32-6 0,4 18 1 16,-4 11 2-16,6-8-3 15,8-12-21-15,0-24 2 16,0-21 1-16,0-19-3 15,0-19 13-15,0-10 5 0,0-10 10 16,0-17 10-16,0-32-34 16,0-31-16-16,0-37-4 0,0-33 3 15,18-28 6-15,4-15-3 16,11-1 0-16,8 15 3 16,13 26 0-16,6 31 3 0,6 31-10 15,-6 39 12-15,-4 37-3 16,-7 36 8-16,-13 38-3 0,-6 27 1 15,-17 13 4-15,-10 4 5 16,-3-12 6-16,0-20-4 16,0-22 0-16,3-20-10 0,10-14 0 15,7-26 1-15,12-16 3 16,22-22-10-16,19-14 1 16,13-1-7-16,6 8 2 15,6 16-2-15,-13 29 1 0,-8 23 7 16,-21 24-4-16,-19 26 4 15,-23 25-2-15,-31 16 4 0,-23 12 2 16,-25 4 1-16,-9 4-3 16,-4-6 4-16,-2-8-1 15,2-10-17-15,9-13-62 0,13-18-109 16,11-22-124-16,20-18-49 16,25-26-27-16</inkml:trace>
  <inkml:trace contextRef="#ctx0" brushRef="#br0" timeOffset="3022.11">12113 10221 751 0,'44'0'487'0,"-3"-2"-229"15,2-16-136-15,22-19-53 0,30-16-37 16,25-20-9-16,32-17-13 15,15-8-16-15,11 0-82 16,5 4-138-16,4 6-115 16,-1 2-64-16</inkml:trace>
  <inkml:trace contextRef="#ctx0" brushRef="#br0" timeOffset="3473.11">15398 8935 882 0,'-66'24'560'0,"-3"-12"-240"15,9-12-180-15,10 0-128 16,10-7-22-16,17-15-7 16,9-14-7-16,14-16-27 0,25-18-5 15,20-10-7-15,24-7-5 16,12-3-5-16,15 9 21 0,7 16 24 15,-5 15 16-15,-19 18 2 16,-13 25 16-16,-18 26 22 16,-23 31 33-16,-25 23 30 0,-25 20 24 15,-10 9 38-15,-14 0-10 16,5-9-143-16,3-15 0 0,12-16 0 16,17-14 0-1,21-12 0-15,18-11 0 0,39-17 0 16,31-8 0-16,29-5 0 15,29 2 0-15,12 3 0 0,-2 16 0 16,-10 13 0-16,-22 11 0 16,-27 13 0-16,-28 16 0 0,-34 21 0 15,-35 15 0-15,-34 18 0 16,-32 15 0-16,-33 9 0 0,-40 11-292 16,-43 20-120-16,-42 4 0 15,-42 13-9-15</inkml:trace>
  <inkml:trace contextRef="#ctx0" brushRef="#br0" timeOffset="4437.09">10456 14749 478 0,'0'-6'258'0,"-8"6"-101"16,8 0-80-16,0 0-45 0,-8 0-9 15,8 0-6 1,0 0 12-16,0 13 11 0,8 3 5 16,0 8-11-16,-2-1 0 0,3 7 3 15,4-3 16-15,0 3 7 16,-2 3 4-16,0-1-15 15,3 4-2-15,2 1-12 16,1 0-6-16,-2 0-10 0,2 4-5 16,-1-6-7-16,1-6-5 15,-2-8 0-15,-3 0 0 0,1-10-5 16,-10-11 10-16,-3 0 2 16,0 0 0-16,5 0 3 15,-5-11-9-15,0-26-13 0,-13-20-4 16,-4-17 5-16,-1-16-3 15,-7-11 6-15,0-5 11 16,-4 0-5-16,5 5 7 16,4 11-7-16,4 12-4 0,0 9 0 15,16 7-5-15,0 7 9 16,12 1-2-16,13 1 3 0,14 1-8 16,10 3 8-16,5 4-7 15,-2 9-5-15,-3 7 2 16,0 8 3-16,-4 4-6 0,-9 10 8 15,-4 3 2-15,-7 4 1 16,-8 0-5-16,-6-3 3 0,1 3-8 16,-3 0 4-16,-5 0 0 15,-4 0 3-15,0 0 5 16,0 0 0 0,0 0-4-16,0 0 4 0,0 0 5 15,0 0-9-15,0-5 6 16,0 1 0-16,0 4 10 0,0 0-7 0,0 0 14 15,-17 0-5 1,1 0 2-16,-9 12 8 16,-7 13-3-16,-10 19-2 0,-9 29 4 15,-11 29 8 1,-6 29 22-16,-1 19 27 0,4 21 33 16,13 12-48-16,14-3-66 0,30-6 0 15,28-11 0-15,28-11 0 16,34-22 0-16,28-24 0 15,25-26 0-15,11-30 0 16,7-30 0-16,10-29 0 0,3-23 0 16,2-17 0-16,-7-16-3 15,-3-8-316-15,-11-9-81 0,-6-11 10 16,-5-13 7-16</inkml:trace>
  <inkml:trace contextRef="#ctx0" brushRef="#br0" timeOffset="4653">14194 13831 1201 0,'0'-12'531'16,"0"0"-278"-16,9-4-226 15,7-13-70-15,17-7 18 16,16-14 14-16,16-7-8 0,12-4-94 15,12 2-96-15,12-4-32 16,5 7-3-16,2 6-11 0,-9 10-20 16,-9 11 1-16</inkml:trace>
  <inkml:trace contextRef="#ctx0" brushRef="#br0" timeOffset="4836.35">15153 13807 781 0,'-23'76'493'16,"-3"-14"-191"-16,15-16-155 15,11-11-77-15,29 2-6 16,7-37-49-16,15-23-15 16,20-26-39-16,13-16-27 15,23-20-37-15,15-10-31 16,11-2-56-16,9-5-57 0,5 4-14 16,-6 7-9-16,-2 7 11 15</inkml:trace>
  <inkml:trace contextRef="#ctx0" brushRef="#br0" timeOffset="5453.66">17302 12207 328 0,'-16'0'347'0,"-1"0"-108"16,-2-3-110-16,-1-2-60 15,2 1-16-15,7-5 48 0,3 1 45 16,8 6-21-16,0-8-37 16,0-2-29-16,0-4-30 0,8-13-19 15,8-7 0-15,11-9-12 16,11-4-1-16,9 4 5 16,7 4-4-16,3 13 5 0,4 16-3 15,4 12-4-15,0 37 12 16,-8 24-6-16,-12 24 7 15,-17 21-1-15,-20 16 19 0,-16 8 18 16,-17 5 46-16,-12-5 39 16,-2-12-130-16,-3-16 0 0,11-17 0 15,5-19 0-15,14-18 0 16,21-15 0-16,28-12 0 0,31-21 0 16,38-13 0-16,36-15 0 15,33-16 0-15,28-18 0 16,15-12 0-16,11-6 0 0,-2-1 0 15,2-6 0-15,-3 6 0 16,-8 3 0-16,-11 9 0 0,-15 9 0 16,-26 6-149-16,-23 9-112 15,-29 13-4-15,-30 6-11 16,-24 7 29-16,-28 6 24 0,-18 5 1 16,-28 6 37-16</inkml:trace>
  <inkml:trace contextRef="#ctx0" brushRef="#br0" timeOffset="6383.25">19048 439 817 0,'-16'-7'515'0,"0"-2"-232"16,2 9-155-16,14 0-71 0,0 21-29 16,0 24-10-16,9 19-6 15,8 27 2-15,6 13-4 16,15 19-5-16,3 11 6 16,7 13-19-16,0-3-2 0,-3-1-19 15,1-12-65 1,-7-7-144-16,-6-16-86 0,-4-9-26 15,-9-22-30-15</inkml:trace>
  <inkml:trace contextRef="#ctx0" brushRef="#br0" timeOffset="6668.95">18994 1185 502 0,'-51'-159'279'15,"11"4"-68"-15,19 8-99 0,25 9-45 16,28 13-21-16,27 10 3 15,15 25-17 1,8 29-11-16,-1 29-15 0,-4 32-2 16,-12 15-4-16,-8 23 4 15,-12 15-6-15,-15 16 2 16,-24 8 2-16,-17 9 2 16,-18 2-3-16,-15 2-1 0,-10-8 4 15,-3-10-5-15,1-10 6 16,5-17 3-16,5-9-4 15,10-7-2-15,10-8-4 16,15-5-37-16,11-8-64 0,0-8-57 16,19 0-56-16,7-8-40 15,2-8-324 1</inkml:trace>
  <inkml:trace contextRef="#ctx0" brushRef="#br0" timeOffset="7914.44">19596 3256 64 0,'-9'0'196'0,"1"0"-17"15,0 0-36-15,8 0-37 16,0 0-34-16,0 0 0 0,0 0 8 15,0 0 6-15,0 0-8 16,0-9 4-16,8-3-24 16,6-12-21-16,6-9 1 0,3-3-5 15,2 0 2 1,4 3-1-16,-4 4-9 0,-2 8-10 16,-2 5-3-16,-2 1-2 15,2 2-6-15,4 13-3 16,-6 0 1-16,6 9-2 15,-4 7-4-15,0 3 7 0,-1 11-4 16,-1 2 8-16,-2 5-4 16,0 4 2-16,-2 3-1 15,1 1-1-15,1 4-5 0,-1-3 6 16,3-3-3-16,3-1 3 16,-2-2-9-16,-3-8 5 15,-3-7-2-15,0-5 4 16,-3-3-2-16,-3-5 0 15,-3-12-2-15,-1 0-28 0,0 0-49 16,1 0-46-16,-5 0-45 16,0 0-30-16,0 0-3 15,0-12-51-15</inkml:trace>
  <inkml:trace contextRef="#ctx0" brushRef="#br0" timeOffset="8148.45">19933 3622 412 0,'-28'25'217'0,"4"-9"-62"0,2-4-70 16,11-1-34-16,11-11-14 15,0 0-6-15,11 0-5 16,19-7 18-16,22-9 14 0,30-16-3 16,20-13-8-16,11-9-17 15,3 1-15-15,-5 6-10 16,-16 5-1-16,-21 11-16 0,-15 6-48 15,-14 4-48-15,-17 9-65 16,-8 8-50-16,-11 4-52 16</inkml:trace>
  <inkml:trace contextRef="#ctx0" brushRef="#br0" timeOffset="9314.5">21281 6643 431 0,'-12'-4'338'16,"-5"-1"-104"-16,1 5-126 15,-1 0-59-15,-1 0-22 0,-4 0-5 16,-3 0-8-16,3 0 8 15,1 0-5-15,1 0 13 16,-8 0 59 0,28 0-32-16,0 0-15 0,0-7-21 15,3-14-9-15,14-11-6 16,15-9-5-16,12-12 3 0,10 0-9 16,2 4 5-16,5 12-6 15,0 14 6-15,-1 23-7 16,2 31 5-16,0 42 4 0,-10 38 1 15,-8 28-3-15,-15 18 2 16,-17 19 2-16,-12 8-3 0,-16 2 9 16,-14-7 12-1,-5-11 7-15,-1-22 18 0,-2-19 6 16,10-35-5-16,9-18-10 16,5-24-11-16,14-19-4 0,17-19 6 15,19-19 0-15,24-22-6 16,31-21-12-16,19-9-3 0,17-10 0 15,9-9-2-15,19-3-8 16,6-1-3-16,14-1-10 16,1 8-59-16,-2 5-71 0,-3 12-64 15,-5 13-53-15,-4 14-33 16,-13 15-36-16</inkml:trace>
  <inkml:trace contextRef="#ctx0" brushRef="#br0" timeOffset="10593.57">22971 9871 755 0,'0'-42'503'15,"-8"7"-175"-15,0 10-167 0,-1 8-85 16,9 9-35-16,-8 8 4 16,8 37 32-16,0 28-16 0,17 17-61 15,5 7 0-15,17-4 0 16,4-2 0-16,11-19 0 15,0-14 0-15,1-22 0 16,2-28 0-16,-5-8-20 0,-1-29-8 16,-4-15 9-16,-5-14 14 15,-11-15 2-15,-2-6 19 0,-9-9 2 16,0-6 13-16,1 4-21 16,-2 9-10-16,-3 9 0 0,1 24 0 15,1 16 0-15,1 20 0 16,9 28 0-16,9 44 0 0,12 59 0 15,4 59 0-15,7 60 0 16,7 37 0-16,-2 35 0 16,0 14 0-16,-1 9 0 15,-4-1 0-15,-3-15 0 0,-7-20 0 16,-10-25 0-16,-8-24 0 16,-7-31 0-16,-9-43 0 0,-12-35-74 15,-4-38-521-15,-26-36-14 16</inkml:trace>
  <inkml:trace contextRef="#ctx0" brushRef="#br0" timeOffset="16234.71">28253 1934 116 0,'0'-17'199'0,"0"4"-61"16,0-3-27-16,0 4-25 15,0 0-11-15,0 3 2 0,0 2 0 16,0-2 7-16,0 2-6 16,0 2-4-16,0 5 1 15,0 0 3-15,0 0 1 16,0 0-15-16,0 0-16 16,0 0-5-16,0 0-20 15,0 0-17-15,0 0-11 16,5 12 7-16,3 13-1 15,3 12 1-15,10 7 8 16,1 14-7-16,0 3 3 16,4-2-6-16,2-1-3 0,-4-1 10 15,-3-13-6-15,-4-8-1 16,-2-7 2-16,-4-8 2 16,-3-4-7-16,2-5 7 15,-6 0-6-15,0-12 5 16,0 8-2-16,-4 1-1 15,0-9 2-15,0 8-3 16,4 5-1-16,4-1 2 16,1 4 0-16,2 3-3 0,0 5 4 15,3 1-4-15,-2-1 7 16,0 6-4-16,1-5 2 16,-2-6-1-16,-2 1-3 15,-6-2 6-15,2-4 1 16,-5 0-8-16,0-6 3 0,0-8 1 15,0 7 1 1,3-7 2-16,1 0-1 16,0 0 6-16,-4 0-6 0,0 0 1 15,0 0 1-15,0 0 1 16,0 0-1-16,0 0-8 16,0 0 5-16,0 0 5 15,0 0-4 1,0 0-6-16,0 0 6 15,0 0-6-15,0 0 7 16,4 0-12-16,-4 0 10 16,6 0-9-16,-3 0 2 15,-3 0 2-15,0 0-10 16,0 0-10-16,0 0-33 16,0-3-40-16,0-1-44 15,0-4-58-15,0-6-30 16,-13-5-14-16,2-4-20 0</inkml:trace>
  <inkml:trace contextRef="#ctx0" brushRef="#br0" timeOffset="16716.91">28388 1354 310 0,'-77'-60'173'15,"-12"11"-50"-15,-6 12-35 16,-6 17-15-16,0 20 1 16,-5 16-4-16,5 29-18 15,2 32-6-15,11 41-7 0,10 49 0 16,12 36 37-16,19 25-15 16,23 12 1-16,24-4-30 15,32-11-11-15,29-14 9 16,28-15 7-16,29-25 20 0,37-29 2 15,27-31 1 1,18-38-5-16,10-37-2 0,-2-36-5 16,-10-23-7-16,-19-31 17 15,-16-27-13-15,-21-28-7 16,-20-35-19-16,-16-22-1 16,-26-33-16-16,-26-26-1 15,-35-10 18-15,-27 2 8 16,-32 12 14-16,-34 26-41 0,-27 33 0 15,-26 32 0-15,-18 32 0 16,-10 32 0-16,-3 26 0 16,5 23 0-16,10 17-3 15,14 34-152-15,15 18-57 16,23 14-60-16,22 10-43 16,22 9 20-16,18 1-47 15</inkml:trace>
  <inkml:trace contextRef="#ctx0" brushRef="#br0" timeOffset="17082.25">29590 1986 151 0,'-12'0'263'16,"12"0"-68"-16,0 0-75 16,8 0-50-16,21 0 2 15,15-13 12-15,24-3 3 16,26-7-2-16,16-4-24 15,17-4-20-15,15-2-14 16,8 0-17-16,-4 2-10 16,-7-2 4-16,-14 4-29 15,-24 8-61-15,-24 2-61 16,-24 6-53-16,-25 5-39 16,-28 8-29-16</inkml:trace>
  <inkml:trace contextRef="#ctx0" brushRef="#br0" timeOffset="17385.91">29993 2226 338 0,'-98'60'193'16,"24"-14"-33"-16,23-14-74 15,17-7-34-15,21-5 2 16,22-8 80-16,24-12 53 16,37 0-1-16,37-12-18 15,36-8-27-15,23-8 1 16,26-5-15-16,1 0-48 15,-1 1-79-15,-14 4 0 16,-20 0 0-16,-23 6 0 0,-33 5 0 16,-25 6 0-16,-21 3 0 15,-14 8 0-15,-14 0 0 16,-12 0 0-16,-8 0 0 16,0 0 0-16,-3 0 0 15</inkml:trace>
  <inkml:trace contextRef="#ctx0" brushRef="#br0" timeOffset="17478.78">31645 2149 2047 0,'5'0'0'0,"-2"0"0"16</inkml:trace>
  <inkml:trace contextRef="#ctx0" brushRef="#br0" timeOffset="17582.5">31653 2145 2047 0,'0'-5'0'15,"0"5"-279"17,-25 0-301-32</inkml:trace>
  <inkml:trace contextRef="#ctx0" brushRef="#br0" timeOffset="18549.98">17334 5353 107 0,'-8'-61'235'15,"0"-5"-76"-15,2-6-48 0,-8-6-34 16,-2-5-9-16,3-5 9 16,-3-10 2-16,1-8-1 15,-2-13-2-15,-8-2-14 0,-3-10-16 16,-1-2-12-16,-7-7-17 15,-10 7-1-15,-9 2 0 16,-14 10 5-16,-13 8-17 16,-8 10 6-16,-6 8-1 0,-10 14 0 15,-9 8-2-15,-1 8 3 16,-6 8-7-16,-10 8-1 16,4 8 0-16,1 13-2 15,-6 8 0-15,-9 11-4 16,-13 9 0-16,-19 21 8 0,-17 15-8 15,-16 13 4-15,-12 21 0 16,-10 27 0-16,3 28-2 16,6 27 3-16,13 23 0 0,13 23 4 15,10 19 1-15,14 11 2 16,24 20-4-16,20 36 14 16,32 40 17-16,34 17 16 15,39 6-16-15,42-19-7 0,39-22-11 16,34-21 0-16,28-28-2 15,36-30 2-15,41-31 20 16,49-41 9-16,40-49 4 0,32-50-21 16,22-56-11-16,23-56-7 15,13-43 1-15,-4-30-12 16,-25-27 0-16,-37-23-5 0,-44-28-10 16,-48-30-6-16,-41-34-9 15,-40-22-2-15,-46-9 9 0,-37-3-9 16,-36 4-9-1,-28 11-18-15,-33 21-13 0,-24 37-2 16,-16 36 3-16,-12 46-26 16,-9 49-63-16,-3 44-55 15,-5 45-41-15,0 45-30 0</inkml:trace>
  <inkml:trace contextRef="#ctx0" brushRef="#br0" timeOffset="19362.93">18548 10819 613 0,'-105'-90'254'0,"-17"9"-89"16,-13 12-72-16,-7 20-37 0,-7 25-29 16,-10 24-14-16,-7 33-9 15,-18 31 0-15,-9 38 5 0,-19 37 0 16,-8 43-7-16,2 51-1 16,6 47 13-16,23 34-2 0,24 19 6 15,36 6-7-15,35-5-7 16,38-13-1-16,36-15-3 15,40-25 0-15,50-29 6 0,38-28-11 16,42-33 11-16,34-37-17 16,27-39-6-16,21-46 6 15,19-48-1-15,21-55 1 16,20-56 4-16,21-47 8 0,9-39 2 16,-8-23 20-16,0-17 20 15,-17-11 38-15,-12-9-6 0,-22-13-27 16,-31 1-24-16,-45-4-15 15,-43-5-9-15,-41 1-5 0,-51 1-15 16,-43 13-11-16,-40 5-18 16,-40 23-1-16,-34 26-18 0,-25 29-24 15,-25 38-6-15,-15 31 3 16,-17 37 1-16,-7 28 6 0,-10 25 13 16,1 28 17-1,12 17-1-15,12 13-15 0,23 7-55 16,15 3-67-16</inkml:trace>
  <inkml:trace contextRef="#ctx0" brushRef="#br0" timeOffset="21359.6">29680 5526 286 0,'-26'-7'318'15,"1"-1"-37"-15,-2 0-97 0,3 1-59 16,2-2-20-16,7 9 24 16,-1-5 12-16,3 2 10 15,-3 3-15-15,1 0-34 16,-1 0-14-16,2 0-87 0,2 0-1 15,4-4 0 1,8-1 0-16,0 3 0 16,0-8 0-16,8 3 0 15,13-10 0-15,15-3 0 16,15-5 0-16,0 1 0 16,5 3 0-16,1 5 0 0,2 8 0 15,-8 8 0-15,-3 0 0 16,-6 20 0-16,-14 8 0 15,-15 18 0-15,-13 19 0 16,-21 16 0-16,-12 16 0 0,-7 5 0 16,-1 1 0-16,3-10 0 15,4-8 0-15,5-7 0 16,9-18 0-16,20-3 0 16,0-3 0-16,12-10 0 15,12-2 0-15,9-14 0 16,11-4 0-16,8-12 0 0,13-12 0 15,5 0 0-15,1 0 0 16,3-7 0-16,-7-3 0 16,-15-1 0-16,-8-2 0 15,-10 2-54-15,-11-1-55 16,-7-10-59-16,-3-1-56 0,-13-5-29 16,0-10-3-1,-8-3 40-15,-10-7 9 0,0-9-27 16</inkml:trace>
  <inkml:trace contextRef="#ctx0" brushRef="#br0" timeOffset="21794.14">30081 5166 311 0,'-39'-83'241'16,"-7"9"-33"-16,-2 6-70 15,-2 6-59-15,1 5-28 0,1 9 19 16,-5 7-6-16,-4 16-4 15,-11 13-8-15,-14 24 13 16,-16 30 39-16,-12 34 37 16,-15 43 6-16,-5 45-32 15,5 39-34-15,10 33-37 0,27 24-12 16,28 1-14-16,35-9-9 16,41-20 3-16,36-25-7 15,33-24-5-15,24-24 0 0,22-33 0 16,10-28 0-16,14-33 0 15,12-35 0-15,17-30 0 16,2-30 0-16,4-20 0 16,-6-23-6-16,-15-24 3 0,-19-33-1 15,-23-33 4 1,-34-31 4-16,-36-34-1 16,-37-17 3-16,-43 5-6 0,-36 16 0 15,-29 30 0-15,-22 25 0 16,-11 36 0-16,-3 31 0 15,11 29-56-15,8 23-149 16,12 31-80-16,11 19-40 0,14 19 14 16,14 22 10-16,14 17 28 15</inkml:trace>
  <inkml:trace contextRef="#ctx0" brushRef="#br0" timeOffset="22236.37">31746 4905 535 0,'-8'-26'399'15,"8"11"-69"-15,0 2-156 16,0 0-89-16,0 11-44 15,0 2-19-15,0 0-6 16,0 13-1-16,0 21 39 16,0 36 46-16,0 27-28 0,0 27-27 15,0 22-18-15,0 21-13 16,3 3-8-16,2 1-8 16,-1 1-28-16,0-13-125 15,4-14-100-15,-3-17-108 16,-5-27-48-16</inkml:trace>
  <inkml:trace contextRef="#ctx0" brushRef="#br0" timeOffset="22526.13">31604 4962 561 0,'0'-113'322'0,"16"1"-124"15,25 14-97-15,30 13-55 16,29 16-26-16,14 21 4 0,6 27 1 16,2 30 21-16,-4 32-4 15,-7 27 2-15,-18 24 0 16,-20 19-6-16,-24 7-3 16,-25 1 8-16,-24 0-4 0,-33-1 8 15,-24-4 1-15,-28-5-18 16,-28-11-9-16,-19-8-15 15,-10-18-27-15,-3-19-90 16,-1-16-152-16,-4-21-126 16,0-16-71-16</inkml:trace>
  <inkml:trace contextRef="#ctx0" brushRef="#br0" timeOffset="23389.59">23817 2054 367 0,'-46'-133'196'0,"-8"3"-46"16,-11 3-52-16,-7 5-47 0,-10 7-4 15,-7 14 78-15,-7 3-25 16,-23 9-38-16,-19 4-28 16,-32 7-17-16,-33 16-12 15,-29 15-6-15,-16 13 4 16,-15 18 1-16,-17 16-7 15,-25 9-4-15,-13 15 12 16,-6 12 5-16,7 14-1 0,12 19-9 16,8 28 4-16,1 33-1 15,-2 37 0-15,4 32-2 16,14 24 6-16,20 20 6 16,31 4-2-16,36 9-4 15,38 11 0-15,37 1 5 0,34-9-4 16,30-10 25-16,39-26 8 15,30-18 9-15,47-27-1 16,50-23-2-16,64-20 39 0,59-26 17 16,50-23-30-16,43-30-19 15,42-19-11-15,35-21-27 0,19-19-2 16,-6-22-6 0,-9-24-2-16,-7-19-5 0,-12-22 9 15,-16-19-4-15,-30-27-5 16,-29-18 2-16,-39-25-11 15,-38-17-7-15,-34-11 3 0,-38-12 4 16,-36-14 2-16,-36-16 5 16,-46-10 1-16,-40-7 15 15,-37 9 18-15,-26 17-14 16,-31 29-1-16,-19 28-19 0,-19 29 1 16,-5 31-14-1,-4 25-38-15,0 29-84 0,-8 24-81 16,5 33-37-16,0 24-7 15,6 21 17-15,14 20 15 16,14 8-40-16</inkml:trace>
  <inkml:trace contextRef="#ctx0" brushRef="#br0" timeOffset="24290.08">21891 2947 389 0,'-16'-5'238'16,"4"-2"-63"-16,12-2-82 15,0 1-47-15,17-13-22 16,30-19-3-16,34-21 10 0,45-25 6 15,41-23-3-15,32-22-6 16,16-16-2-16,4-15 8 16,8-6 1-16,2 7-19 15,-8 11 1-15,-7 14-8 16,-25 17-2-16,-30 27-3 16,-30 18 0-16,-35 17 8 15,-25 17 10-15,-20 15-5 0,-17 9-17 16,-12 4-6-16,-4 12-12 0,-11 0-20 15,-5 0-51-15,-10 0-71 16,-12 24-55 0,-27 10-32-16,-16 13-10 15</inkml:trace>
  <inkml:trace contextRef="#ctx0" brushRef="#br0" timeOffset="24605.58">22431 2972 432 0,'-64'49'207'15,"13"-13"-82"-15,20-8-63 16,13-11-29-16,24-17-5 0,34-5 26 16,41-19 13-16,53-28-20 15,40-27-3-15,30-22 15 16,22-25 11-16,19-12-17 15,2-10-7-15,-7 5-14 0,-17 10-9 16,-27 15-3-16,-30 17-2 16,-38 22-2-16,-24 17 5 15,-32 20 22-15,-22 12-4 16,-21 10-23-16,-10 8-39 16,-19 5-57-16,-16 7-133 15,-25 12-55-15,-32 11-14 0,-31 17-29 16</inkml:trace>
  <inkml:trace contextRef="#ctx0" brushRef="#br0" timeOffset="25137.88">22536 1814 197 0,'-16'-32'308'0,"4"7"-92"16,-8 19-110-16,-8 22-54 16,-18 36-27-16,-19 36-16 15,-11 36 4-15,-14 18-4 0,5 8-6 16,6 2 0-16,14-10 1 16,22-11 2-16,26-18-3 15,29-15 1-15,30-17-1 16,29-19 6-16,28-22-1 15,26-19 8-15,21-21 11 16,9-13 2-16,-5-2 2 0,-8-6-5 16,-18 4-15-16,-20 1-2 15,-19 4 2-15,-16 4-9 16,-16 0 3-16,-11 4 3 16,-16 4 10-16,-9 0 11 0,-4 0 9 15,-9 0 32-15,-4-5 54 16,0-5-28-16,-17-17-44 15,-8-13-25-15,-14-13-13 16,-10-16-12-16,-8-12-3 16,-5-18-5-16,-3-10 6 0,1-5-3 15,3-5 8-15,5 5-8 16,2 0-3-16,9 17 2 16,11 16 4-16,4 15-22 15,6 17-65-15,11 14-68 0,13 9-42 16,0 14-29-16,0 12 53 15,8 22 50-15,3 9-58 16,3 6-24-16</inkml:trace>
  <inkml:trace contextRef="#ctx0" brushRef="#br0" timeOffset="28849.8">14968 4124 317 0,'-14'-17'255'0,"6"4"-56"15,8 1-50-15,-8 4-37 0,8 5-28 16,0 3-35-16,0 0-28 16,0 0-14-16,0 15-5 15,0 13 5-15,5 21 4 0,6 16 43 16,10 20 24-16,4 14 0 15,7 7-9-15,4 2-28 16,13-1-13-16,8-4-22 16,3-18 2-16,2-13 2 0,-2-15-7 15,-2-14 12-15,-6-24 8 16,-4-19 54-16,-2-15 19 16,-5-27 5-16,-9-27-39 15,-4-24-24-15,-11-21-11 0,-17-12-9 16,-17-14-16-16,-15-2-2 15,-12-1 0-15,-13 6 0 16,-14 10 0-16,-10 9 0 16,-4 21 0-16,0 15 0 0,-8 18 0 15,4 14 0-15,3 22 0 16,6 20 0-16,1 27-10 16,11 31-242-16,6 31-63 15,14 29 11-15,23 20-1 0,25 13-94 16</inkml:trace>
  <inkml:trace contextRef="#ctx0" brushRef="#br0" timeOffset="32493.62">30463 9886 254 0,'-45'9'225'0,"-4"-9"-40"16,2 0-61-16,6 0-50 15,8 0-8-15,7 0-7 16,15-9 4-16,11-3-20 15,8-12-23-15,16-12-6 16,17-9-5-16,21-4-5 0,10 4-1 16,9 9-9-16,-1 8 4 15,-1 6-5 1,-6 10 7-16,-8 12-5 0,-16 17 0 16,-13 12 12-16,-20 15-2 15,-16 13 11-15,-24 8 10 16,-21 4 18-16,-7-3 28 15,-10-9 25-15,0-10 10 0,11-9-2 16,11-14-25-16,10-7-30 16,10-10-22-16,20-7-17 15,12 0-2-15,21-12-3 16,24-7-9-16,22 2-2 16,5 5-5-16,1 12 1 15,0 20-2-15,-3 13 1 0,-10 12 4 16,-8 4 4-16,-13 8-3 15,-15 0 11-15,-12-1-6 16,-19 2 0-16,-19-1 16 16,-15 1-1-16,-13-6-5 15,-15-4 1-15,-8-3-2 16,-5-5-6-16,-1-6-6 0,6-11 6 16,10-7-30-16,11-4-100 15,7-12-130-15,9 0-85 16,11-19 35-16,17-19-23 15</inkml:trace>
  <inkml:trace contextRef="#ctx0" brushRef="#br0" timeOffset="32908.04">31380 9142 182 0,'-19'-106'248'0,"-31"12"-63"16,-32 14-57-16,-25 14-53 15,-32 21-37-15,-24 17-13 16,-21 28 33-16,-6 32 59 16,-5 37 16-16,8 45 1 0,5 57-38 15,11 62-21-15,21 39-31 16,28 21-14-16,40-8-4 16,46-16 9-16,44-16-12 15,42-22-10-15,31-22-1 0,31-26-1 16,43-33-4-16,36-36-2 15,24-36-4-15,16-38 3 16,6-40 1-16,-13-26-3 16,-21-26 3-16,-22-38-1 15,-26-27-3-15,-24-35 3 16,-35-30 4-16,-26-30-10 0,-33-16-1 16,-37-7-13-1,-32 2-19-15,-38 12-30 0,-31 27-30 16,-24 23 2-16,-19 32 6 15,-1 33 3-15,2 34-34 16,1 27-58-16,7 32-26 16,11 26 2-16,13 19-24 0</inkml:trace>
  <inkml:trace contextRef="#ctx0" brushRef="#br0" timeOffset="33841.16">30938 13547 930 0,'-31'0'835'0,"-3"0"-553"16,11 0-282-16,6 0 0 15,9 0 0-15,36-13 0 32,20-15 0-32,22-9 0 15,19-12 0-15,7 1 0 16,3-2 0-16,-9 14-87 0,-14 8 20 16,-11 12 30-16,-17 10 23 15,-14 19 36-15,-23 16 23 16,-11 15-6-16,-24 14-5 15,-17 3 27-15,-3-1-57 0,1-3-4 16,-4-12 0-16,15-12 0 16,7-9 0-16,18-12 0 15,19-12 0-15,24-12 0 16,27-12 0-16,16-5-83 16,14 5 12-16,6 9 33 15,-6 10 17-15,-8 14 18 16,-15 10 53-16,-21 14 38 0,-18 12-10 15,-23 4-78-15,-21 7 0 16,-22 11 0-16,-18-3 0 16,-12 0 0-16,-3-2 0 15,-8-5 0-15,10-8 0 0,4-8-73 16,13-13-204-16,8-10-77 16,17-18 6-1,24-23 27-15,10-21 23 0</inkml:trace>
  <inkml:trace contextRef="#ctx0" brushRef="#br0" timeOffset="34236.19">32108 13042 427 0,'0'-106'254'0,"-42"12"14"16,-34 25-95-16,-35 25-62 16,-27 32-35-16,-27 36 0 0,-27 40 14 15,-15 38 9-15,-12 38-12 16,3 34-25-16,14 34-18 15,23 20-14-15,32 3-9 16,39-15-16-16,44-21 2 16,42-19 4-16,47-26-13 0,48-26-7 15,48-32-7-15,50-34-7 16,40-38-29-16,26-30-5 16,9-30 0-16,11-29 5 15,-2-24 25-15,-11-30 15 16,-16-19 8-16,-30-29 10 0,-26-20 5 15,-44-13-7-15,-38 0 4 16,-44 14-3-16,-46 19-25 16,-57 21-51-16,-46 27-27 0,-34 32 15 15,-26 35 12 1,-11 32 0-16,-14 24-8 0,-2 33-37 16,-6 14-11-16,10 15 7 15,11 7-4-15,16 9-58 16,26-2-7-16</inkml:trace>
  <inkml:trace contextRef="#ctx0" brushRef="#br0" timeOffset="34810.54">31243 13596 719 0,'-22'-28'563'15,"-4"7"-155"-15,-8 12-190 0,-2 22-105 16,4 15-87-16,4 25-26 16,11 12 0-16,17 5 0 15,8-1 0-15,17-12 0 16,24-12 0-16,19-17 0 0,17-28 0 15,16-21-19-15,10-24-11 16,1-19-8-16,4-22 12 16,-11-7 15-16,-17-13 13 15,-14-1 29-15,-22 10 58 16,-14 16-87-16,-19 19-2 16,-7 19 0-16,-7 14 0 0,-5 37 0 15,-25 44 0-15,-11 46 0 16,-6 37 0-16,2 23 0 15,0 9 0-15,11 4 0 16,4-9 0-16,14-6 0 0,11-15 0 16,0-14-312-1,0-22-192-15,0-14 46 0,0-18 77 16</inkml:trace>
  <inkml:trace contextRef="#ctx0" brushRef="#br0" timeOffset="39982.19">31418 13249 712 0,'17'-24'562'16,"-11"7"-183"-16,2 6-187 16,-8 3-95-16,0 4-19 15,0 4-51-15,3 0-27 16,3 16 0-16,-2 12 0 0,4 21 0 15,0 17 0-15,9 10 0 16,2 10 0-16,14 4 0 16,5 0 0-16,5-9 0 15,6-7 0-15,3-15 0 16,2-14 0-16,3-12 0 0,-1-20 0 16,9-13 0-16,0-25 0 15,0-15 0-15,0-17 0 16,-3-17 0-16,-10 1 0 15,-8 4 0-15,-6 7 0 16,-14 9 0-16,-12 9 0 0,-4 7 0 16,-8 9 0-16,0 3 0 15,0 18 0-15,-13 18 0 16,-2 38 0-16,-6 41 0 16,-3 35 0-16,4 27 0 0,3 10 0 15,5 6-79-15,12-2-586 16,-17-11 40-16</inkml:trace>
  <inkml:trace contextRef="#ctx0" brushRef="#br0" timeOffset="42991.02">1894 2853 639 0,'-51'16'295'16,"-3"22"-143"-16,1 31-78 15,10 47-3-15,10 56 0 16,12 39-23-16,21 21-16 16,17 2-18-16,15-19 1 0,8-24-11 15,1-28-4-15,-3-29-5 16,-7-32-36-16,-7-29-33 16,-6-28-52-16,-18-33-115 15,0-39 13-15,-18-57-11 16,-9-62 11-16</inkml:trace>
  <inkml:trace contextRef="#ctx0" brushRef="#br0" timeOffset="43174.86">1679 3216 381 0,'0'-147'214'15,"0"42"-72"-15,0 27-72 16,0 26-24-16,17 29-10 16,15 23 21-16,18 39 26 15,18 14 8-15,19 20-12 16,10 12-31-16,7 13-21 15,-1 7-19-15,-5 1 0 16,-10-9-42-16,-15-11-98 16,-16-8-78-16,-21-13-33 15,-24-12-53-15</inkml:trace>
  <inkml:trace contextRef="#ctx0" brushRef="#br0" timeOffset="43311.27">1871 3972 608 0,'-93'13'249'0,"28"-13"-105"15,23 0-67-15,27-13-38 16,30-16-16-16,39-14-12 16,39-24-1-16,25-9-4 15,12-2-42-15,-5 14-128 16,-15 18-132-16</inkml:trace>
  <inkml:trace contextRef="#ctx0" brushRef="#br0" timeOffset="43607.66">1595 5491 580 0,'-103'98'316'0,"32"-30"-125"0,25-34-97 16,35-47-42-16,43-47 3 16,56-51 21-16,64-47 14 15,58-59-4-15,55-64 9 16,55-52 5-1,54-17-38-15,35 8-24 0,10 20-17 16,-21 34-16-16,-31 31 0 16,-39 41-10-16,-39 38-7 15,-50 34 0-15,-54 39-4 16,-49 27-43-16,-51 25 59 16,-57 25-287-16,-53 28-55 15,-47 35 12-15,-50 36-47 16</inkml:trace>
  <inkml:trace contextRef="#ctx0" brushRef="#br0" timeOffset="44157.04">2033 4937 383 0,'-105'56'243'0,"20"-14"-102"16,20-14-67-16,20-8-38 15,16-6-14-15,13 1-9 0,16 55 77 32,8-1-7-32,17 155 76 15,-10-81-104-15,2 3-23 16,27 113-7 0,10-83-18-1,-19-119-1-15,15-22 9 16,18-17 4-16,23-30 17 15,27-29 1-15,18-28 6 16,24-28-6-16,14-27 1 16,4-9-6-16,1 7-7 15,-13 8-11-15,-14 16-5 16,-27 21 11-16,-24 15 11 0,-24 18 17 16,-20 10 23-16,-19 10 26 15,-14 13 9-15,-13 1-106 16,-3 2 0-16,-8-7 0 15,-25-10 0-15,-10-15 0 16,-9-14 0-16,-13-15 0 16,-8-21 0-16,-8-17 0 15,-4-9 0-15,-2-11 0 16,6 5 0-16,8 12 0 16,5 16 0-16,11 21 0 15,8 19 0-15,14 13 0 16,6 17 0-16,4 9-202 15,9 9-123-15,8 20 35 0,0 21 16 16,0 19-6-16,0 14-41 16</inkml:trace>
  <inkml:trace contextRef="#ctx0" brushRef="#br0" timeOffset="44390.2">2371 5121 111 0,'-22'0'261'0,"8"0"-80"16,0 0-42-1,14 0-62-15,0 0-41 0,0 0-14 16,0 0-19-16,0 0-49 15,0 0-58-15,9 0-76 16,-1 0-64-16</inkml:trace>
  <inkml:trace contextRef="#ctx0" brushRef="#br0" timeOffset="45104.34">3519 2389 478 0,'-25'-49'195'16,"6"13"-63"-16,3 10-68 16,3 14-34-16,1 12-14 15,12 38-6-15,0 15-9 16,12 16 4-16,17 8-4 15,7 4-1-15,4-12 1 16,-2-7-1-16,-6-17 0 16,-4-9 5-16,-8-10-2 15,-7-12 4-15,-13-14 1 16,0-19-9-16,-13-31-2 16,-1-31-3-16,-3-38 4 15,0-27-6-15,9-12 2 16,8-1 2-16,0 17 7 15,3 23-5-15,6 27-2 16,4 25 3-16,-2 27-2 16,1 28 6-16,5 28-6 15,-8 25 1-15,-1 23 3 16,-5 4 0-16,5-1 1 16,1-14-2-16,2-12 0 15,11-9 3-15,10-15 2 16,12-17-8-16,21-17 4 15,21-11-1-15,10-5 0 16,5 9-4-16,83 8-3 16,-115 32 7-1,-20 20 3-15,-17 17-5 16,-20 21 2-16,-12 15-8 16,-23 6-32-16,-6-3-71 15,-4 1-48-15,-2-6-91 16</inkml:trace>
  <inkml:trace contextRef="#ctx0" brushRef="#br0" timeOffset="45471.12">4624 2841 253 0,'21'-12'273'0,"-5"5"-67"15,-4-4-86-15,1 11-64 16,-3 0-31-16,7 13-5 15,13 13-1-15,5 21 12 0,9 23-4 16,5 24-12-16,8 20-2 16,8 15-4-16,1 2-3 15,-1-5-5 1,0-15-1-16,-8-23 0 0,-5-15 0 16,-3-15 7-16,-13-13-6 15,-12-17 5-15,-10-7-1 16,-14-6-10-16,-25 2-1 15,-24 9 2-15,-24 13 4 16,-25 19-6-16,-15 10 1 0,-14 9 7 16,-6 6-4-16,-1 2 5 15,4-4-2-15,7-4-1 16,10-4-59-16,11-4-62 16,18-7-54-16,15-13-71 15</inkml:trace>
  <inkml:trace contextRef="#ctx0" brushRef="#br0" timeOffset="45970.35">4076 3907 88 0,'-13'0'142'15,"13"0"-5"-15,0 0-55 16,0 0-26-16,0-4-9 16,0 4 9-16,0-3 5 15,0-2 4-15,5 1-7 0,-5-1-11 16,0 5-12 0,0 0-8-16,0 0-5 15,0 0-3-15,0 0-7 16,0 0-4-16,0 0-5 0,0 0-8 15,0 0 6 17,0 0 2-32,0 0-4 15,0 0 4-15,0 0-1 16,0 0 0-16,0 0 7 16,0-3 7-16,0 3 5 15,0-4-2-15,3 4 0 16,-3 0-3-16,0 0-2 15,5 0-12-15,4 12 2 16,2 4-6-16,5 5 7 16,5 8-2-16,4-1-2 15,-5 4-4-15,0-4 3 0,0 1-4 16,-4-2-45-16,-7 3-43 16,-9 2-87-16,-14 5-103 15</inkml:trace>
  <inkml:trace contextRef="#ctx0" brushRef="#br0" timeOffset="46249.69">2623 4981 276 0,'3'-12'230'0,"0"0"-48"16,2 5-64-16,-1 2-67 16,1 5-25-16,3 0-13 0,3 17-5 15,7 7-2-15,5 16-12 16,10 14-54-16,4 10-86 15,3 5-138-15</inkml:trace>
  <inkml:trace contextRef="#ctx0" brushRef="#br0" timeOffset="46926.56">5871 2470 126 0,'-25'-34'230'15,"2"-1"-105"-15,1-5-47 16,3-3-36-16,3 7-2 16,3 1 5-16,1 6 10 15,12 3 2-15,0 12-8 0,0-3-2 16,0 5-11 0,9 3 0-16,7 9-11 15,8 0 6-15,12 33 3 16,9 15 6-16,8 26-13 15,7 16-1-15,5 7-12 0,9 5-8 16,2 5-2-16,3-10-3 16,1-7 5-16,-2-9-10 15,-10-6 6-15,-6-17-1 16,-10-12 1-16,-12-9-4 16,-15-5-2-16,-17 1 4 15,-24 3-1-15,-30 13 1 16,-25 8 3-16,-24 5 2 15,-14 3-5-15,-14 0-2 16,3-5 1-16,7-3 1 0,1-4-27 16,19-11-35-16,20-18-39 15,21-24-70-15,24-24-32 16,28-38-90-16</inkml:trace>
  <inkml:trace contextRef="#ctx0" brushRef="#br0" timeOffset="47354.12">6256 1936 331 0,'37'-57'155'0,"16"-8"-62"16,20-8-36-16,21-4-20 15,16-8-5-15,10-5-13 16,3 5-5-16,-1 7 0 15,-14 9 0-15,-4 16-1 16,-20 13 6-16,-15 15 3 16,-7 17 12-16,-6 21 20 0,-3 19 0 15,4 30-14 1,0 23 2-16,3 19 7 16,5 11-11-16,-3 3-18 0,-1-4-10 15,-1-12-4-15,0-9-2 16,-10-16 1-16,-9-16-4 15,-10-11 3-15,-15-15-7 16,-11-1 0-16,-18-1 7 0,-26 3-6 16,-31 9-1-16,-23 12-2 15,-20 7 0-15,-13 10 1 16,-2 4-2-16,8-5-34 16,1-4-35-16,14-7-45 15,16-10-27-15,16-7-4 16,11-17-64-16</inkml:trace>
  <inkml:trace contextRef="#ctx0" brushRef="#br0" timeOffset="47838.4">7861 940 503 0,'0'-21'176'15,"8"-7"-84"-15,16-8-35 16,26-9-12-16,21-13-3 16,28-11-3-16,14-12-15 15,17-8-6-15,9-1-13 16,-3 5-3-16,-6 16-1 0,-15 16-3 15,-21 25 4-15,-14 18 12 16,-14 24-3-16,-9 17-6 16,-9 26 2-16,-8 21 12 15,2 15-4-15,-7 5-4 16,6 4-1-16,0-1 3 16,8-7-10-16,3-8 2 15,10-13 2-15,-2-16-4 16,-6-12-3-16,-15-8-3 0,-5-12 7 15,-11-6 4-15,-10-3-8 16,-13 1-5-16,-30 11 5 16,-22 17 0-16,-21 15-5 15,-20 18-10-15,-12 11-10 0,-13 5-27 16,-4 4-71-16,-3-1-61 16,-2-3-74-16</inkml:trace>
  <inkml:trace contextRef="#ctx0" brushRef="#br0" timeOffset="82678.64">7101 9236 243 0,'-84'-20'187'0,"-7"-1"-65"16,-2 5-26-16,-3 4-25 16,1 7 13-16,14 5 30 15,13 0 6-15,11 0-26 16,15 0-41-16,18 0-22 15,12 0-12-15,24 0 39 0,37-8 94 16,45-13 6 0,51-26-33-16,51-35-34 0,60-29-23 15,57-27-7-15,35-21-4 16,9-19-14-16,1-14-43 16,-1 1 0-16,-7 16 0 0,-25 20 0 15,-37 21 0-15,-45 24 0 16,-45 24 0-16,-46 22 0 15,-46 19 0-15,-35 16 0 0,-21 8 0 16,-21 9 0-16,-29 5-34 16,-21 7-186-16,-32 12-94 15,-36 19-42-15,-42 26-15 16,-43 33 2-16</inkml:trace>
  <inkml:trace contextRef="#ctx0" brushRef="#br0" timeOffset="83010.8">6451 9960 842 0,'-203'130'298'16,"53"-40"-148"-16,57-37-93 15,72-53-25-15,83-44 11 16,80-76 32-16,76-54 17 16,75-46 33-16,77-28 20 0,52-25 0 15,16-17-102 1,17 3-43-16,4 6 0 0,-13 28 0 15,-30 39 0-15,-51 33 0 16,-57 35 0-16,-55 35 0 16,-60 31 0-16,-49 22 0 0,-39 17 0 15,-28 9 0-15,-25 11 0 16,-20 9 0-16,-7 5 0 0,-12 7 0 16,-9 0 0-16,-21 0 0 31,-11 7 0-31,-9 10-53 0,-12 10-244 15,-9 15-66-15,-18 19-5 16,-9 20-7-16</inkml:trace>
  <inkml:trace contextRef="#ctx0" brushRef="#br0" timeOffset="83410.03">9151 12850 568 0,'-44'34'307'0,"8"-11"-79"0,7-2-98 0,10-8-61 15,19-13-11 1,0-13-12-16,27-11 62 0,35-26 21 16,31-23 22-16,40-36-10 15,47-27-29-15,30-22-112 16,29-13 0-16,10-2 0 0,3 0 0 16,-9 5 0-16,-8 14 0 15,-3 16 0-15,-9 13 0 16,-20 10 0-16,-32 23 0 0,-28 13 0 15,-38 22 0-15,-32 20 0 16,-28 17 0-16,-33 13-290 16,-38 19-123-16,-42 24-25 0,-41 33 22 15</inkml:trace>
  <inkml:trace contextRef="#ctx0" brushRef="#br0" timeOffset="83610.05">9676 13261 413 0,'-147'147'425'15,"34"-37"-51"-15,35-32-148 0,35-38-129 16,43-40-46 0,43-36-19-16,55-46 28 0,52-32 42 15,54-36 17-15,30-29-5 16,24-17-80-16,1 3-34 0,-11 16 0 16,-18 17 0-16,-26 34-153 15,-29 29-176-15,-37 28-95 16,-32 35 2-16</inkml:trace>
  <inkml:trace contextRef="#ctx0" brushRef="#br0" timeOffset="83909.01">10211 16997 1028 0,'-48'119'426'0,"16"-41"-197"16,32-37-128-16,29-41-48 16,39-45-22-16,38-41 6 0,36-44 63 15,31-32-58-15,32-30-42 16,22-4 0-16,16 2 0 16,10 11 0-16,-11 19 0 15,-18 22 0-15,-29 23 0 0,-32 31 0 16,-38 19-108-16,-26 15-106 15,-31 22-16-15,-19 11 9 0,-25 21 23 16,-24 12-25-16,-22 26-11 16,-21 19-28-16</inkml:trace>
  <inkml:trace contextRef="#ctx0" brushRef="#br0" timeOffset="84109.09">10987 17923 819 0,'-65'94'592'0,"13"-30"-226"16,14-19-194 0,19-20-135-16,19-25-28 0,28-21 2 15,20-28 15-15,31-35-11 16,26-30-15-16,33-26 0 16,32-23 0-16,26-11-82 0,19-9-126 15,4 0-106-15,-3 11-81 16,-27 20-32-16</inkml:trace>
  <inkml:trace contextRef="#ctx0" brushRef="#br0" timeOffset="84345.79">11881 18762 705 0,'-94'100'689'15,"21"-22"-216"-15,20-29-293 0,24-29-180 16,35-40 0-16,34-45-15 16,36-40 11-16,43-42 12 15,39-29-3-15,38-14-13 0,23-10-61 16,11 8-158-16,7 9-113 16,-2 20-50-16,-8 20 5 15</inkml:trace>
  <inkml:trace contextRef="#ctx0" brushRef="#br0" timeOffset="86589.03">16197 407 117 0,'-8'-18'246'0,"-5"-1"-87"0,-2-2-54 15,-1 2-7-15,3 2-4 16,1 5-18-16,5 3 3 15,7 2-7-15,-9 2-7 16,9 5-10-16,0 0-18 16,-8 0-18-16,0 9-8 15,-9 19-5-15,-3 21 12 16,-13 20 2-16,-8 21-12 0,-1 17 2 16,-4 13 7-16,5 11-1 15,4 12 5-15,6 7-5 16,2-3-9-16,7-13-1 15,8-21 0-15,6-23-6 16,8-21 5-16,0-19-1 16,0-15 4-16,-9-13-9 15,9-7-2-15,0-15-2 16,-8 0-55 0,-1 0-97-16,-8-8-90 0,-6-8-29 15,-11-9-37-15</inkml:trace>
  <inkml:trace contextRef="#ctx0" brushRef="#br0" timeOffset="87121.07">15304 1342 268 0,'-33'-57'313'0,"4"10"-105"15,10 9-84-15,2 14-57 16,6 7-33-16,11 10-20 16,0 7-2-16,0 28 32 15,8 34 20-15,4 31-2 16,-1 29-30-16,2 17-16 0,4 6 0 15,-2-7-9-15,5-10-9 16,5-24 5-16,-4-23 4 16,3-10-7-16,-1-23 3 15,11-12 2-15,5-19-2 16,18-17-1-16,25-24-5 0,29-30 3 16,22-18 0-16,14-14-2 15,8-4 3 1,-8 2 5-16,-3 9 6 0,-18 18 1 15,-20 14 1-15,-22 13-9 16,-19 15 2-16,-16 3-3 16,-13 4 10-16,-11 1 36 15,-7 4 31-15,-12 3 28 16,-6-8-29-16,-24-4-33 0,-20-13-21 16,-27-11-17-16,-17-13-6 15,-25-13 3-15,-17-2-6 16,-17-6 0-16,-8-3-2 15,10 4 0-15,10 7 5 16,19 8-2 0,14 15 3-16,20 6 1 0,17 8-9 15,17 5 3-15,14 7-9 16,11 10-11-16,11 3-61 16,12 4-28-16,4 16-14 15,11 13-81-15,15 16-42 0,2 15-12 16,1 13-91-16</inkml:trace>
  <inkml:trace contextRef="#ctx0" brushRef="#br0" timeOffset="88035.8">18321 6969 186 0,'0'-54'205'15,"0"-15"-58"-15,0-17-29 16,0-10-35-16,0-10 5 0,0 0 21 16,-8 15 70-16,8 19 5 15,-12 16-25-15,3 10-25 16,1 13-16-16,0 10-33 16,-3 10-21-16,-14 13-28 0,-16 15-8 15,-15 23-5-15,-23 14 12 16,-9 16-13-16,-9 19-7 15,-6 7 5-15,7-5-11 0,3-4-9 16,7-3 0-16,9-13 0 16,16-8 0-16,10-7 0 0,8-14 0 15,15-7 0 1,8-9 0-16,7-5 0 0,13-2 0 16,0-4 0-16,0 0 0 15,0-6-1-15,0-7-13 16,0 0 12-16,0 0-8 15,0 0 12-15,0 0-9 0,0 0 12 16,0 0-6 0,4 0 6-1,1 0 0-15,-1 0 1 0,0 0 2 16,-4 0-4-16,-13 17-4 47,2 11 0-32,-11 13 0-15,0 11 0 16,-7 9 0-16,-1 3 0 0,3 3 0 16,2-7 0-16,2-6 0 15,2-5 0-15,8-12 0 0,0-9 0 16,7-4 0-16,6-7 0 16,0-6 0-16,0-11-5 46,0 0-93-46,0-7-68 0,0-5-83 16,-9-9-62 0,1-7 20-16,0-9 15 0,-4-8-1 15</inkml:trace>
  <inkml:trace contextRef="#ctx0" brushRef="#br0" timeOffset="88535.81">16640 7171 67 0,'0'0'143'16,"0"-3"49"-16,0-6-71 15,0-3-29-15,8-4-33 0,0-1-10 16,4 5 12-16,-4 5 13 0,0 2-2 15,1 5-13-15,-1 7 7 16,4 23 12-16,-4 23 11 16,-8 28-8-16,0 29-21 15,-12 25-21-15,-4 11-10 0,-4 4-6 16,0-3-2-16,0-16-11 16,3-17-6-16,9-25 2 15,8-23-3-15,0-18 8 16,8-22 7-16,21-26 0 0,19-30-7 15,25-34-7-15,24-42-1 16,16-37-1-16,14-32 0 0,11-16-2 16,7-10-5-16,10 6 12 15,8 4-9-15,-10 16 3 16,-6 20-1-16,-17 22 9 0,-16 22-2 16,-24 26-9-16,-22 20 8 15,-14 15 6-15,-18 15-10 0,-12 6 4 16,-8 12-16-1,-7 6-29-15,-9 11-40 0,0 0-74 16,-17 11-70-16,-12 19-41 16,-18 9-14-16,-23 18 6 0</inkml:trace>
  <inkml:trace contextRef="#ctx0" brushRef="#br0" timeOffset="88837.73">16238 7380 325 0,'-36'-54'145'15,"7"1"-37"-15,9 5-11 16,3 6-13-16,9 11-27 16,8 6-17-16,0 9-6 15,22 12 44-15,17 4 40 0,18 20-24 16,11 17-25-16,14 11-13 15,8 17-11-15,10 10-14 0,3 0-11 16,7 4-7-16,-2-6-1 16,3-4-11-16,-7-12 0 15,-5-7-46-15,-18-6-87 0,-20 0-64 16,-25 1-18-16,-16 4-27 16,-20 0-26-16</inkml:trace>
  <inkml:trace contextRef="#ctx0" brushRef="#br0" timeOffset="89284.17">18392 9447 262 0,'47'14'167'0,"-12"0"-44"16,-5 14-7-16,-14 11 4 15,-8 13 20-15,-8 9 18 0,-24 12 30 16,-9 4 25-16,-12 4 1 16,-3-3-23-16,0-4-36 0,-1-10-155 15,8-5 0-15,4-16 0 16,10-9 0-16,6-14 0 15,9-3 0-15,28-39 0 16,24-27 0 0,29-41 0-16,29-30 0 0,19-36 0 15,26-15 0-15,7-7 0 16,8-7 0-16,0 7 0 16,-3 2 0-16,-9 14 0 15,-3 11 0-15,-18 18 0 0,-15 22 0 16,-22 22 0-16,-17 20 0 15,-23 19 0-15,-17 14-67 0,-14 12-230 16,-17 16-93-16,-28 16 0 16,-24 16 0-16</inkml:trace>
  <inkml:trace contextRef="#ctx0" brushRef="#br0" timeOffset="89633.28">18714 9370 397 0,'-113'110'213'0,"16"-17"-58"15,19-8-53-15,18-2-38 0,7-3 2 16,13 1 15-16,12-2 17 16,2-6 0-16,10-8-29 15,7-4-23-15,9-11-26 0,0-10-1 16,9-7-3-16,7-9-5 16,13-12 4-16,12-12 7 0,16-20-12 15,20-24-1-15,16-23-8 16,12-18 1-16,14-12 2 0,-1-15-7 15,2 3 4 1,3 0 4-16,-7 2 9 0,0 14 15 16,-8 12 21-16,-5 8 1 15,-6 7 2-15,-12 13 3 0,-12 9-15 16,-13 7-20-16,-9 9-11 16,-15 6 0-16,-12 6-7 0,-8 4 3 15,-4 4-12-15,-12 8-30 16,0 0-45-16,-6 0-107 0,-16 0-96 15,-10 12-39-15,-14 6-19 16,-9 1-260-16</inkml:trace>
  <inkml:trace contextRef="#ctx0" brushRef="#br0" timeOffset="90006.22">18456 9248 549 0,'-78'-32'305'15,"10"3"-66"-15,14 9-110 0,14 7-73 16,10 13-29-16,11 17 13 16,-2 28 67-16,4 36 6 0,9 33-21 15,8 19-32-15,22 15-25 16,13-7-16-16,24-5-4 0,14-22-12 16,12-21-2-16,8-20 4 15,12-28-5-15,5-24-5 16,3-21 5-16,0-16-2 15,-2-17 3-15,-13-8-7 0,-19-4 7 16,-17-4 7-16,-16-8-7 16,-26-17 0-16,-20-12 7 0,-25-14 14 15,-24-11 5-15,-22-3 0 16,-24-2-2-16,-16 1 14 0,-1 5 17 16,-2 11-11-16,4 14-41 15,8 16-4-15,17 16 0 16,20 13-115-16,11 17-173 0,20 8-97 15,17 15 3-15,17 26-19 16</inkml:trace>
  <inkml:trace contextRef="#ctx0" brushRef="#br0" timeOffset="94425.66">21863 16465 326 0,'-29'-97'279'0,"-1"12"-57"15,8 11-55-15,1 17-59 0,4 16-25 16,4 13 22-16,2 7 32 16,3 9 12-16,8 24-1 15,-12 42 10-15,12 51-19 0,0 54-113 16,0 35-26-16,4 28 0 15,0 5 0-15,5 2 0 0,-6-15 0 16,5-18 0-16,0-21-49 16,4-32-113-16,1-29-41 15,-2-28-26-15,2-26-5 0,0-32 38 16,2-28 23 0,-2-31 44-16,-2-35 28 0,-11-26 33 15,0-28 47-15,-19-10 33 16,-9-13 12-16,-6-7 11 15,-5-1 11-15,1 3 26 0,2 10 11 16,7 18 0-16,10 5 2 16,7 13-3-16,12 9 21 0,12 8 3 15,7 11-15-15,15 17-18 16,14 20 5-16,17 29 19 16,16 37 10-16,14 32-15 15,9 28-38-15,1 17-34 0,5 13-13 16,-5-2-3-16,-6-6-15 15,-6-11-33-15,-17-10-38 16,-8-12-48-16,-14-13-62 0,-13-13-47 16,-9-11-16-16,-12-13 10 15,-15-2-2-15</inkml:trace>
  <inkml:trace contextRef="#ctx0" brushRef="#br0" timeOffset="94566.11">22114 17499 283 0,'-81'-7'380'15,"19"-4"-84"-15,22 4-147 0,20-5-81 16,28-9-34-16,24-11-11 16,25-12-14-16,22-13-8 15,20-14 0-15,20-9-63 16,7-6-102-16,-1-6-89 0,-3-6-81 16</inkml:trace>
  <inkml:trace contextRef="#ctx0" brushRef="#br0" timeOffset="94909.11">23864 15912 577 0,'-16'16'333'0,"1"-4"-168"16,2-12-126-16,13 0-28 15,0-4 5-15,0-13 13 16,0-11-3-16,0-13-15 0,0-7-3 15,0-6-5-15,-13 2 3 16,1 3 4-16,-9 5 12 0,-7 6 38 16,-4 10 67-16,-9 16 5 15,-5 12 35-15,-1 40 28 16,-2 34-85-16,9 35-110 16,15 34 0-16,14 20 0 0,11 8 0 15,20-5 0-15,20-14 0 16,21-26 0-16,25-29 0 15,15-27 0-15,13-34 0 0,7-27-250 16,-3-26-182-16,-5-20 7 16,-6-16 25-16</inkml:trace>
  <inkml:trace contextRef="#ctx0" brushRef="#br0" timeOffset="95158.06">25281 14978 870 0,'0'-23'574'16,"0"7"-243"-16,0 3-163 16,0 13-85-16,0 13-62 15,8 26-21-15,1 34 0 0,2 26 0 16,7 23 0-16,1 21 0 16,9 4 0-16,6-4 0 0,0-14 0 15,6-18 0-15,-6-17 0 16,3-22 0-16,-4-15-378 15,-4-16-38-15,-1-20 61 0,-4-21 54 16,-4-21 48-16,-10-16-90 16</inkml:trace>
  <inkml:trace contextRef="#ctx0" brushRef="#br0" timeOffset="95390.24">25343 15472 445 0,'-90'-114'325'0,"0"7"-79"15,13 15-67-15,17 14-51 0,22 9-27 16,31 4 56-16,22 11 110 15,27 14-68-15,18 24-199 16,18 28 0-16,16 32 0 0,7 39 0 16,0 26 0-16,-7 25 0 15,-17 17 0-15,-20 8 0 0,-26 1 0 16,-18-6 0-16,-13-12 0 16,-23-11 0-16,-11-17 0 15,-7-22 0-15,-8-13 0 16,5-22 0-16,4-17-189 0,9-20-244 15,5-28 8-15,9-37 2 16</inkml:trace>
  <inkml:trace contextRef="#ctx0" brushRef="#br0" timeOffset="95625.96">25818 14537 689 0,'28'-83'507'0,"-5"23"-201"0,-1 15-155 15,-1 20-69-15,7 25 59 16,4 25 30-16,1 23-171 0,3 30 0 16,4 23 0-16,0 22 0 15,5 6 0-15,0 5 0 16,0-6 0-16,-2-6 0 0,4-12 0 16,-7-12 0-16,-3-17 0 15,-6-12 0-15,-6-17 0 0,-4-10-200 16,-8-15-216-16,-5-6 14 15,-8-21 65-15,0-12 28 0</inkml:trace>
  <inkml:trace contextRef="#ctx0" brushRef="#br0" timeOffset="95823.81">26220 14881 384 0,'-46'-122'323'0,"10"13"-51"16,7 15-95-16,12 13-84 15,17 7-24-15,14 5 23 16,10 0 45-16,12-4-5 0,14 4-53 15,7-5-36-15,7 5-30 16,9 3-34-16,5 3-82 0,-9 5-88 16,-9 10-60-16,-11 10-16 15,-12 19 12-15,-12 9 13 16,-19 22 45-16,-12 22 63 0</inkml:trace>
  <inkml:trace contextRef="#ctx0" brushRef="#br0" timeOffset="95990.01">26483 14190 64 0,'-57'114'252'16,"0"-17"-19"-1,4-11-24-15,10-13-40 0,4-21-46 16,16-11-19-16,12-15-2 16,19-14 29-16,15-12-12 0,19-22-38 15,14-13-35-15,12-15-22 16,10-8-13-16,4-2-25 16,-5 0-57-16,-5 3-86 0,-1 12-65 15,-21 12-37-15,-9 16 5 16,-11 17-16-16,-18 26-148 0</inkml:trace>
  <inkml:trace contextRef="#ctx0" brushRef="#br0" timeOffset="96172.98">26703 15268 651 0,'-29'85'455'0,"10"-16"-130"16,5-11-144-16,19-16-82 0,18-18-12 15,20-24 34-15,12-12 2 16,15-21-118-16,11-17-5 15,4-10 0-15,2-6 0 0,-8-3 0 16,-5 3-125-16,-12 7-146 16,-15 1-75-16,-12 9-19 15,-9 8 3-15,-13 13 76 16</inkml:trace>
  <inkml:trace contextRef="#ctx0" brushRef="#br0" timeOffset="96905.83">27706 13534 235 0,'-38'-73'285'15,"2"13"-39"-15,5 10-45 0,7 10-56 16,2 11-44-16,10 5-14 16,0 8 2-16,12 16 53 15,8 16 84-15,8 25-15 0,14 32-132 16,4 24-79-16,8 20 0 16,7 11 0-16,-2-1 0 0,4-6 0 15,-3-12 0 1,-5-11 0-16,-1-20 0 0,-5-17-28 15,-8-18-242-15,-5-18-68 16,-9-25-59-16,-2-32 13 16,-13-30 77-16</inkml:trace>
  <inkml:trace contextRef="#ctx0" brushRef="#br0" timeOffset="97271.41">27843 13266 221 0,'-27'-119'269'15,"6"22"-67"-15,4 16-57 16,5 19-59-16,12 16-30 15,0 16 25-15,17 4 77 0,8 12 26 16,10 14-16-16,12 12-44 16,0 16-40-16,10 13-32 15,-8 10-5-15,-9 16-13 16,-15 9 18-16,-25 5 16 0,-17 4-52 16,-15 1-16-16,-12 4 0 15,-15 1 0-15,-1-11 0 16,3-15 0-16,10-12 0 0,12-17 0 15,13-12 0-15,22-9 0 16,22-25 0-16,32-14 0 16,25-4 0-16,12 4 0 0,8 7 0 15,-1 17 0-15,-2 12 0 16,-7 12 0-16,-11 4 0 16,-17 11 0-16,-22 8 0 15,-26 10 0-15,-26 8 0 16,-26 8 0-16,-26 10 0 0,-17 2-237 15,-7 8-228-15,-7 8 5 16,-3 10 37-16</inkml:trace>
  <inkml:trace contextRef="#ctx0" brushRef="#br0" timeOffset="98419.56">22492 18794 686 0,'-109'32'445'15,"-1"-3"-170"-15,8-6-139 0,21-6-75 16,19-6-40-16,22-11-15 16,23-7 18-16,34-21 0 15,36-24-3-15,48-31-8 0,53-34-4 16,62-38-9-16,60-36-12 15,65-33-19-15,67-27-37 16,44-32-36-16,40-23 5 0,31-6 51 16,10 2 56-1,-5 17 92-15,-20 30 84 0,-21 25 131 16,-27 36-234-16,-33 31-81 16,-35 32 0-16,-38 24 0 0,-38 25 0 15,-36 18 0-15,-36 18 0 16,-37 18 0-16,-29 8 0 15,-32 7 0-15,-31 5 0 16,-29 0 0-16,-26 0 0 16,-21-8 0-16,-21-18 0 0,-18-27 0 15,-32-33 0-15,-22-44 0 16,-20-45 0-16,-15-38 0 16,-11-35 0-16,-7-33 0 15,2-24 0-15,-5-14 0 16,-3 10 0-16,0 24 0 0,-1 40 0 15,4 37 0-15,4 41 0 16,3 37 0-16,13 28 0 16,3 28 0-16,2 24 0 0,-6 27 0 15,-8 18 0-15,-28 21 0 16,-26 41 0-16,-35 33 0 16,-37 34 0-16,-41 39 0 0,-56 37 0 15,-48 31 0-15,-43 29 0 16,-47 17 0-16,-38 14 0 0,-22 29 0 15,-17 12 0-15,-9 7 0 16,0-7 0-16,23-10 0 16,23-21 0-16,25-16 0 0,29-21 0 15,33-16 0-15,30-16 0 16,38-21 0-16,32-19 0 16,33-26 0-16,27-19 0 0,34-26 0 15,29-24 0-15,27-16 0 16,38-16 0-16,27-13 0 0,27-8 0 0,28-7 0 15,23-1 0-15,24 6 0 16,24 10 0 0,20 22 0-16,25 22 0 0,18 31 0 15,14 34 0-15,14 42 0 16,-4 47 0-16,7 29 0 16,11 27 0-16,-4 7 0 15,4-4 0-15,-3-21 0 0,1-19 0 16,-1-192 0-16,3-61 0 15,6 0 0-15,10 0 0 0,21 0 0 16,22 0 0-16,28 0-13 16,26 0-571-16,40 0-5 15</inkml:trace>
  <inkml:trace contextRef="#ctx0" brushRef="#br0" timeOffset="103497.9">21013 14881 42 0,'-93'-19'151'0,"-10"-6"24"0,-1 0-53 15,-10-3-21-15,5-5-11 16,3 1 7-16,11 0 14 0,13-5 2 16,11 5 23-16,23-2 8 15,17 6-22-15,13 4-30 16,26-1 0-16,24 5 16 0,25 12 6 16,25 8-4-16,19 24-7 15,13 22-79-15,4 17-24 0,-2 16 0 16,-8 9 0-1,-12 9 0-15,-19 10 0 0,-12 0 0 16,-12-3 0-16,-16-4 0 16,-8-15 0-16,-10-16 0 0,-7-16 0 15,1-13 0-15,-5-11 0 16,-5-8 0-16,-3-4 0 16,0-6 0-16,0-3-80 0,0-8-247 15,-8 9-41-15,-8-9 30 16,-7 7 55-16,-11 1 38 0,0 5 61 15,-12 2-35-15</inkml:trace>
  <inkml:trace contextRef="#ctx0" brushRef="#br0" timeOffset="103795.07">20839 15793 101 0,'-36'38'247'0,"8"-7"-54"15,2-2-40-15,10-1-49 16,16 0-38-16,8 2 3 16,17-2 2-16,12 0 4 0,17 1-4 15,9-4 3-15,18-13-5 16,9-12-22-16,3-12-5 0,-4-16-2 15,-2-13-14-15,-13-4-6 16,-6-9-11-16,-13-6 0 16,-9-6-5-16,-14-3 1 0,-10-4 2 15,-22 0-1-15,-14-4 11 16,-11 2 13-16,-15 11 36 16,-14 11 29-16,-6 16-2 15,-13 16-33-15,-9 21-16 0,-2 21-27 16,-1 21-1-16,-1 6-39 15,8 10-53-15,6 11-79 0,15 7-74 16,13-2-60-16,16-1-14 16,28-8-3-16,8-15 27 0</inkml:trace>
  <inkml:trace contextRef="#ctx0" brushRef="#br0" timeOffset="104060.59">22220 13644 995 0,'-17'-129'557'15,"0"22"-250"-15,17 21-166 0,13 25-94 16,13 25-47-16,5 24 0 16,9 28 0-16,5 29 0 0,8 39 0 15,10 40 0-15,0 30 0 16,2 25 0-16,0 7 0 15,0 3 0-15,-9-5 0 0,1-14 0 16,-7-15 0-16,-11-21 0 16,-1-20 0-16,-10-17-165 15,-8-20-250-15,-7-11-15 0,-13-13 22 16</inkml:trace>
  <inkml:trace contextRef="#ctx0" brushRef="#br0" timeOffset="104376.91">22618 15281 486 0,'-28'-9'355'16,"2"5"-113"-16,9 4-117 0,17 0-44 15,0 21 63-15,17 8 99 16,12 11-13-16,12 5-89 16,16-4-141-16,6-5 0 0,11-8 0 15,4-14 0-15,-1-14 0 16,-1-21 0-16,-6-12 0 0,-10-15 0 15,-9-10 0-15,-20-10 0 16,-15-7 0-16,-16-1 0 16,-16-5 0-16,-15 2 0 0,-20 2 0 15,-9 12 0-15,-13 17 0 16,-9 19 0-16,-2 29 0 0,-1 15 0 16,3 18 0-1,14 20-8-15,14 4-258 0,17 4-81 16,17-4-36-16,20-7-1 15,0-9-271-15</inkml:trace>
  <inkml:trace contextRef="#ctx0" brushRef="#br0" timeOffset="104647.49">23636 12553 955 0,'21'-151'355'0,"-8"34"-148"0,-2 31-111 16,6 37 17 0,7 49 143-16,9 45-191 0,3 52-65 15,7 50 0-15,12 41 0 16,2 27 0-16,0 18 0 0,3 3 0 16,0-13 0-16,2-11 0 15,-6-25 0-15,1-20 0 0,-1-20 0 16,-5-26 0-16,-12-23 0 15,-5-15 0-15,-11-24-77 16,-7-14-413-16,-3-11 10 0,-13-14 40 16</inkml:trace>
  <inkml:trace contextRef="#ctx0" brushRef="#br0" timeOffset="104942.55">24144 14503 641 0,'-36'0'387'16,"7"0"-135"-16,10 12-108 0,7 12 6 15,12 9 32-15,15 3 9 16,18 2-91-16,18-10-100 0,14-8 0 16,17-20 0-16,12-25 0 15,2-19 0-15,-3-25-13 0,-2-21-133 16,-13-11 12-16,-18-13 47 16,-23-5 37-16,-21-1 28 15,-16-4 41-15,-27 19 30 16,-24 23 23-16,-22 38-6 0,-18 36-2 15,-20 40-21-15,-7 37-3 16,8 24-18-16,9 18-16 16,16 3-47-16,19-4-105 0,26-13-134 15,20-11-97-15,20-22-19 16,20-14 33-16</inkml:trace>
  <inkml:trace contextRef="#ctx0" brushRef="#br0" timeOffset="105194.13">25055 11710 1091 0,'11'-109'436'0,"1"36"-218"16,8 43-106-16,13 55-11 15,12 53-12-15,3 53-89 16,1 42 0-16,5 26 0 0,-3 14 0 15,5-5 0-15,1-16 0 16,2-18 0-16,-12-18 0 0,-4-23 0 16,-8-14 0-16,-5-21 0 15,-13-13-56-15,-3-12-413 0,-6-12 13 16,-8-12 44 0,0-13 89-16</inkml:trace>
  <inkml:trace contextRef="#ctx0" brushRef="#br0" timeOffset="105491.05">25546 13815 500 0,'-17'16'387'0,"4"-6"-95"16,13-2-119-16,0 3-30 0,13 5 48 15,8 5 74-15,2 3-169 16,10-4-96-16,7-7 0 0,11-13 0 16,4-9 0-16,5-19 0 15,11-20 0-15,-6-18 0 16,-5-11 0-16,-11-8 0 15,-14-9 0-15,-9-4 0 0,-17-4 0 16,-27 2 0-16,-15 5 0 16,-19 18 0-16,-13 20 0 15,-8 31 0-15,-4 38 0 0,-4 31 0 16,4 26 0-16,12 12 0 16,8 12 0-16,13 1 0 0,10-9-138 15,16-7-245-15,10-18-3 16,8-14 28-16,14-27 12 15</inkml:trace>
  <inkml:trace contextRef="#ctx0" brushRef="#br0" timeOffset="105890.44">26084 11565 441 0,'25'-123'390'0,"-4"25"-41"16,-8 22-119-16,2 22-89 15,5 17 74-15,5 29 66 0,3 24-281 16,5 38 0-16,2 51 0 16,8 49 0-16,1 39 0 0,5 14 0 15,4-1 0 1,-1-13 0-16,1-18 0 0,4-25 0 16,-4-22 0-16,-1-24 0 15,1-22 0-15,0-26 0 0,-4-18 0 16,-5-21 0-16,2-26 0 15,-3-20 0-15,-1-19 0 0,-6-25 0 16,-4-22 0-16,1-12 0 16,-4-7 0-16,-9-2 0 0,-9 2 0 15,-11 7 0-15,-8 10 0 16,-12 12 0-16,-12 16 0 16,-7 16 0-16,-9 15 0 0,-4 23 0 15,-9 15-150-15,-4 25-79 16,-3 14-20-16,3 14-29 15,8 13-20-15,9 7-13 16,3 0 49-16</inkml:trace>
  <inkml:trace contextRef="#ctx0" brushRef="#br0" timeOffset="106423.49">26622 12639 245 0,'-21'-10'177'15,"-7"-2"-66"-15,-5 1-50 0,6-1-38 16,-3 4-14-16,6 0-9 16,0-1 2-16,4 5 2 0,-1 4-4 15,5 0-2-15,-1 0 2 16,6 0 7-16,-2 0 10 0,13 7 18 16,0-7 22-16,0 0 13 15,0 0 9-15,0-7 17 16,16-10 16-16,12-15-5 0,14-17-18 15,10-12-17-15,13-9-2 16,4-2 14-16,8 3 34 0,0 0 19 16,1 7-11-16,-5 9 0 15,-5 14-111-15,2 9-15 16,-6 14 0-16,-8 12 0 16,-2 13 0-16,-5 11 0 0,-8 8 0 15,-5 9 0-15,-9 8 0 16,-5 8 0-16,-10 11 0 0,-12 10 0 15,-9 8 0-15,-16 6 0 16,-10 6 0-16,-4 0 0 16,-15-4 0-16,-3-4 0 0,-4-13 0 15,-8-4 0-15,-3-12 0 16,-2-8 0-16,1-12 0 0,5-14 0 16,3-10 0-16,3-21 0 15,8-20 0-15,6-25 0 16,13-24 0-16,13-30 0 0,22-18 0 15,22-15 0-15,9 1 0 16,13 10 0-16,9 6 0 16,4 9-369-16,0 17-26 0,-1 16 20 15,-2 12-9-15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8:19:10.21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11158 3232 859 0,'-24'-73'284'15,"-1"11"-103"-15,3 18-90 16,0 12-45-16,1 18-27 16,2 23 0-16,-10 39 31 15,-4 59 88-15,-12 69 3 0,-3 59-40 16,-6 44-36-16,2 32-26 16,-5 23-25-16,5 15-14 15,3-3 0-15,13-28 0 0,10-44 0 16,15-55 0-16,11-48-14 15,0-45-74-15,0-37-47 0,0-27-46 16,0-33-61-16,0-38-93 16,-17-39 5-16,-2-47-3 15</inkml:trace>
  <inkml:trace contextRef="#ctx0" brushRef="#br0" timeOffset="348.63">9289 3786 476 0,'-92'-33'243'0,"11"9"-108"15,15 6-74-15,17 7-33 16,14 7-20-16,18 4-5 16,26 0 7-16,39 0 2 0,45-5-4 15,57-7 3-15,65-7 1 16,65-19 26-16,46-10-6 15,23-9-1-15,13 0 5 16,7 3-4-16,-16 7-11 16,-37 5-12-16,-47 10-7 15,107-9 5-15,-253 29-6 16,-37 3 8-16,-25 5-2 16,-21 4 1-16,-15 0 2 15,-9 0-10-15,-8 0-59 16,-8 0-52-16,0 0-80 15,0 0-64-15,0 16-53 16</inkml:trace>
  <inkml:trace contextRef="#ctx0" brushRef="#br0" timeOffset="965.57">14610 3178 687 0,'8'-81'427'0,"-8"18"-175"15,-12 21-143 1,-10 34-62-16,-21 40-17 0,-31 61-13 16,-27 70 45-16,-29 62 24 15,-17 43-25-15,-3 24-22 16,3 19-21-16,6 22-6 0,8 9-14 16,18-20-10-16,30-37-71 15,28-49-104-15,29-58-79 0,28-52-19 16,28-64-3-16,26-70-433 15</inkml:trace>
  <inkml:trace contextRef="#ctx0" brushRef="#br0" timeOffset="1198.07">14626 2788 981 0,'40'-90'556'0,"-8"30"-294"16,-7 32-160-16,4 40-50 15,-2 40-28-15,1 38-14 16,2 53 16-16,2 56-6 0,1 56-6 16,-1 39-14-16,2 15 0 15,1 9 0-15,2-9 0 0,7-12 0 16,7-23-26-16,-3-35-125 16,-5-39-115-16,-6-42-81 15,-9-36-19-15,-11-39-19 16</inkml:trace>
  <inkml:trace contextRef="#ctx0" brushRef="#br0" timeOffset="1381.18">13841 5007 1363 0,'-88'-29'518'16,"20"4"-352"-16,17 5-166 15,20 8 0-15,14-2 0 16,17 7 0-16,13 0 0 15,31-3 0-15,37-5 0 16,41-10 0-16,33-8 0 0,27-8-146 16,18-3-162-16,15-9-105 15,4-16-46-15</inkml:trace>
  <inkml:trace contextRef="#ctx0" brushRef="#br0" timeOffset="1813.83">17552 3484 1405 0,'0'-33'264'0,"0"10"-256"16,0 1-133-16,0 6 43 16,0 4 56-16,0 0 39 15,0 0 0-15,6-6-28 16,6-5-1-16,5-10 5 0,2-7 4 15,1-10 2-15,2-2 5 16,-10-1 1-16,-12 2 15 16,-8 5 11-16,-18 12-4 15,-18 18-14-15,-29 16 11 0,-28 34-5 16,-25 28 28-16,-25 39 22 16,-7 36-13-16,3 26-7 15,21 8-18-15,26 0-13 16,34-12-4-16,33-17 1 15,33-16-4-15,27-17 4 0,30-10-12 16,30-17 7-16,18-13 5 16,15-17-8-16,12-11-1 0,6-13-2 15,0-11-36-15,-8-5-49 16,-10-12-92-16,-12 0-64 16,-21 0-3-16,-19-8 29 0,-19-1 1 15,-24 6 19-15,-34 3-3 16</inkml:trace>
  <inkml:trace contextRef="#ctx0" brushRef="#br0" timeOffset="2323.56">8498 7574 802 0,'-139'0'324'0,"35"0"-146"16,30-3-98 0,29-10-67-16,45-7-13 0,33-12 10 15,53-9-4-15,52-16 4 16,51-10 15-16,61-8 10 15,74-15 5-15,73-3 5 0,63-5-14 16,68-1-12-16,60 10-9 16,42 7-6-16,35 10-1 0,25 6-1 15,10 14-5-15,2 2 5 16,-12 2 1-16,-28 8 3 16,-24-1 21-16,-38-1 14 0,-43 6 24 15,-61 1-3 1,-54-3 6-16,-60 2-12 0,-58 3-3 15,-55 9-23-15,-59 3-30 16,-50 4 0-16,-46 5 0 0,-35 5 0 16,-20-2 0-16,-25 6 0 15,-8 3 0-15,-12 0 0 16,-6 0 0-16</inkml:trace>
  <inkml:trace contextRef="#ctx0" brushRef="#br0" timeOffset="2359.21">20280 6028 2047 0,'-26'-7'-314'16,"-10"-6"-246"-16,-29-8 34 16</inkml:trace>
  <inkml:trace contextRef="#ctx0" brushRef="#br0" timeOffset="2975.86">8056 8406 453 0,'-37'19'300'16,"12"-6"-139"-16,34-13-80 16,36 0-80-1,32-8-1-15,28-9 4 16,32-7 8-16,31-4 7 0,26-4 5 16,43-10 14-16,51-6 26 15,61-12 10-15,61-22 10 16,74-17-5-16,75-11-13 0,58-4-2 15,61 5-4-15,37 10-6 16,20 15 17-16,17 10 1 16,-14 18-9-16,-14 10-17 0,-26 13-1 15,-35 9-24-15,-51 12-2 16,-52 3-8-16,-52 9-10 0,-53 0-1 16,-61 0 2-16,-61-3-1 15,-65 3 27-15,-58-4-3 0,-52-1-21 16,-42 1-4-1,-34 4 0-15,-27 0 0 0,-19 0 0 0,-12 0 0 16,-10 0 0 0,-10-3 0-16,-4-2 0 0,-18-2 0 15,-1 1 0-15,-1 4 0 16,-1-7 0-16,5 5 0 0,-1-1 0 16,6 5 0-16,3 0 0 15</inkml:trace>
  <inkml:trace contextRef="#ctx0" brushRef="#br0" timeOffset="3363.99">21075 7164 2047 0,'0'-24'0'0,"-12"-21"0"15,-1-22 0-15,-5-18 0 16,-1-12 0-16,-4-8 0 15,-6-6 0-15,-1 10 0 0,3 4 0 16,-6 6 0-16,1 11 0 16,-1 6 0-16,2 13 0 15,2 8 0-15,4 8 0 0,6 8 0 16,1 12 0-16,1 6 0 16,6 3 0-16,11 7 0 0,-8 1 0 15,8 3 0-15</inkml:trace>
  <inkml:trace contextRef="#ctx0" brushRef="#br0" timeOffset="3427.08">20628 5909 2047 0,'-26'0'0'0,"-13"0"0"16,-26 0-91-16,-37 17-168 0,-32 7-63 16,-37 4-9-16,-36 6 11 15,-36-1-26-15</inkml:trace>
  <inkml:trace contextRef="#ctx0" brushRef="#br0" timeOffset="4342.96">7975 7877 41 0,'0'-29'68'0,"11"0"44"0,3-4 29 15,-3 5-45 1,1-3-37-16,1-3-33 0,-1-1-9 16,-1-8 0-16,1-1 10 15,1-2 3-15,0 3 6 0,-1 1 8 16,-5 1-4-16,2 6 5 15,-1 1 0-15,-5 6 10 16,2 9-4-16,-5 2-10 0,0 8-1 16,0 9-7-16,0 0-17 15,0 0-4-15,0 26-3 0,-13 5 4 16,1 26-3-16,1 16-8 16,-1 21 1-16,3 11-1 15,9 10-38-15,-8-1-37 0,8-3-29 16,0-11-29-16,0-10-18 15,0-16-60-15,0-13 2 16</inkml:trace>
  <inkml:trace contextRef="#ctx0" brushRef="#br0" timeOffset="11781.03">17427 10555 94 0,'0'-28'234'16,"0"-1"-73"-16,0 1-52 15,0 2-31-15,0 11-28 16,0-1 11-16,0-1 14 0,0-4 14 16,0 2 15-16,0-2-7 15,-16 1-4-15,-4-6 6 0,-4 7 0 16,-9 2-22-16,-11 10 1 15,-13 7-9-15,-16 29 3 16,-12 15-5-16,-9 21 13 0,1 16-2 16,4 12-13-16,11 13-47 15,16 4-18-15,27-3 0 16,22-2 0-16,26-11 0 16,16-13 0-16,19-16 0 0,17-12 0 15,11-16 0-15,10-16 0 16,4-21 0-16,-2-17 0 0,-6-15-23 15,64-99-13 1,-89 45 25-16,-11-7 13 16,-15-4-4-16,-15-1 6 0,-16 13 14 15,0 15 30-15,-11 17-48 16,-6 12 0-16,-2 21 0 0,-7 20 0 16,1 16 0-16,6 17 0 15,6 17 0-15,13 8 0 16,5 15 0-16,14-5 0 15,14 1 0-15,12 0 0 0,12-8 0 16,4-8 0-16,4-9 0 16,0-7 0-16,-5-9-40 15,-1-5-277-15,-7-5-37 0,1-6-6 16,-5-12-26-16</inkml:trace>
  <inkml:trace contextRef="#ctx0" brushRef="#br0" timeOffset="11983.52">18318 10729 360 0,'-13'-24'447'15,"-3"1"-77"-15,0 1-122 16,8 6-100-16,8 0-65 0,16-5-40 16,21-3-12-16,27-4-16 15,28-6-9-15,23-1 2 0,10-7-22 16,2 6-113-16,-17 3-117 15,-18 9-37-15,-17 5-3 16,-23 6-4-16,-16 13 47 0</inkml:trace>
  <inkml:trace contextRef="#ctx0" brushRef="#br0" timeOffset="12146.3">18886 10657 334 0,'-99'64'271'0,"1"-11"-51"0,10-3-50 15,15-14-55-15,24-8 19 16,17-7 19-16,24-4-2 0,21-2-7 15,18-2-47 1,25-13-34-16,26 0-31 0,25 0-20 0,14-16-2 16,8-5-67-16,-2 0-173 15,-15-4-122-15,-9 2-44 16,-13 3-10-16</inkml:trace>
  <inkml:trace contextRef="#ctx0" brushRef="#br0" timeOffset="12895.08">21696 9219 725 0,'-14'-44'371'0,"3"6"-141"0,3 10-120 16,8 11-55-16,0 17 12 15,0 26 82-15,0 31 50 0,3 32-58 16,5 34-141-16,0 27 0 16,6 9 0-16,-2 0 0 15,0-18 0-15,-1-18 0 0,-3-29 0 16,1-20 0-16,-9-26 0 16,0-14 0-16,0-23 0 0,0-20 0 15,0-23 0 1,5-20 0-16,11-22 0 0,8-8 0 15,12 5 0-15,10 11 0 16,2 18 0-16,8 15 0 16,6 21 0-16,-2 24 0 0,2 21 0 15,-13 15 0-15,-18 14 0 16,-18 11 0-16,-30 5 0 0,-19-2 0 16,-15-2 0-16,-14-9 0 15,-6-11 0-15,3-14 0 16,6-11 0-16,5-10 0 15,10-19 0-15,4 0 0 0,8-14 0 16,-34-122-572 0,69 60 179-1,0-18-19-15,8-13-256 0</inkml:trace>
  <inkml:trace contextRef="#ctx0" brushRef="#br0" timeOffset="13095.66">22443 9614 558 0,'23'-3'179'0,"11"-10"-87"15,19-8-49-15,28-3 0 16,22 0 48-16,18-4 37 16,12 2-14-16,14 7-38 0,-2-2-25 15,-7 5-25-15,-11 0-16 16,-26 7-26-16,-28 2-89 0,-24-3-83 15,-25 3-85-15,-24-2-66 16</inkml:trace>
  <inkml:trace contextRef="#ctx0" brushRef="#br0" timeOffset="13297.04">23222 9017 536 0,'-16'-38'377'0,"4"9"-110"16,4 10-135-16,8 6-68 0,0 13 34 15,0 24 147-15,3 25 26 16,11 21-214-16,1 18-57 16,2 24 0-16,4 16 0 0,-3 12 0 15,4-6 0-15,4-3-103 16,5-18-270-16,12-20-59 16,11-24-31-16</inkml:trace>
  <inkml:trace contextRef="#ctx0" brushRef="#br0" timeOffset="13794.58">24996 8833 807 0,'0'-54'330'0,"0"11"-170"15,0 5-83-15,0 10-35 0,0 8 29 16,0 7 28-16,0 0-27 15,0 6-38-15,0 2-13 0,0 1-14 16,0 4-1-16,0 0-4 16,0 0 4-16,0 0-3 15,0-3-2 1,0-6-1-16,0 1 5 16,0-3-3-16,0-1 2 15,-8-2 2-15,-7 6 12 16,-14 4 2-16,-15 4 11 0,-24 26 41 15,-18 14 41-15,-12 17-75 16,1 17-38-16,8 2 0 0,15 5 0 16,26-3 0-16,28-4 0 15,20-5 0-15,31-4 0 16,26-8 0-16,19-13 0 0,17-7 0 16,15-12 0-16,10-9 0 15,-5-16 0-15,-3 0 0 16,-16-5 0-16,-21 1 0 15,-17-3 0-15,-12 2 0 0,-16 1 0 16,-6 1 0-16,-10 3 0 16,-4 0 0-16,0 0 0 0,-8 0-329 31,-8 0-66-31,-4 0 17 16,-1 0 17-16,-4 0-221 0</inkml:trace>
  <inkml:trace contextRef="#ctx0" brushRef="#br0" timeOffset="15599.06">15370 12309 573 0,'-99'20'451'16,"23"-2"-138"-16,16-4-168 0,18 3-113 15,22 3-31-15,20 4-1 16,31 5 9-16,34 4 4 16,43-1 16-16,56-4 24 0,73-3 24 15,72-12 25-15,55-13 6 16,63-4 6-16,67-13-87 16,57-8-27-16,52-10 0 15,55-7 0-15,36-6 0 0,43-2 0 16,13-7 0-16,9 0 0 15,9-6 0-15,-12-17 0 16,-18-13 0-16,-20-25 0 0,-35-24 0 16,-41-25 0-16,-41-32 0 15,-45-32 0-15,-40-35 0 16,-57-19 0-16,-61-11 0 0,-69 10 0 16,-74 9 0-1,-80 13 0-15,-82 0 0 16,-77-4 0-16,-80-15 0 0,-87-5 0 15,-88 3 0-15,-81 12 0 16,-76 16 0-16,-78 21-47 16,-75 24-91-16,-79 26 26 0,-78 39 15 15,-83 45 25-15,-67 57 29 16,-66 54 28-16,-40 56 16 16,-38 54 18-16,2 63 23 0,6 75 6 15,25 60 18-15,50 46 22 16,53 56-8-16,73 52-21 0,82 30-26 15,105 0-21 1,109-7-9-16,105-24 2 0,105-33-7 16,102-47 6-16,95-52-8 15,88-53 6-15,73-51 1 0,76-45-6 16,74-50-1-16,65-46 8 16,50-43 0-16,53-38 10 15,47-37 23-15,33-24-24 0,8-20-13 16,0-7 0-16,-8-7 0 15,-25 10 0-15,-36 4 0 0,-40 11 0 16,-48 9 0-16,-47 9 0 16,-39 9 0-16,-42 1 0 15,-39 5 0-15,-36 6 0 0,-35 7 0 16,-27-2 0-16,-17 7 0 16,-12 2 0-16,-11 2 0 15,-9 3 0-15</inkml:trace>
  <inkml:trace contextRef="#ctx0" brushRef="#br0" timeOffset="15686.58">19949 12232 1984 0,'0'0'-153'15,"0"0"-20"-15,0 0-6 16,8 0-10-16,-3 0 12 0,7 0 29 16,0 0-7-16,5 0-16 15,-3 0-58-15,4 0-179 16</inkml:trace>
  <inkml:trace contextRef="#ctx0" brushRef="#br0" timeOffset="20184.79">25976 8914 707 0,'0'-16'267'16,"0"-3"-132"-16,26-6-73 0,13-5-26 15,18-2 19-15,19 0 34 16,18-1-8-16,11-1-20 16,5 3-26-16,-5 6-16 0,-10 5-11 15,-15 4-1-15,-11 3-15 16,-17 5-74-16,-15 1-96 16,-12-1-79-16,-17-1-46 0,-8-8-18 15</inkml:trace>
  <inkml:trace contextRef="#ctx0" brushRef="#br0" timeOffset="20367.05">26601 8385 376 0,'-31'-29'256'16,"5"2"-58"-16,4 2-63 15,8 8-45-15,3 1-9 16,11 8-10-16,0 8-9 0,0 12-11 16,0 17 21-16,0 21-16 15,8 19-13-15,3 16-29 16,1 12-1-16,4 8-18 0,10 9-60 15,0-7-109-15,8-9-73 16,5-18-24-16,12-18-49 16</inkml:trace>
  <inkml:trace contextRef="#ctx0" brushRef="#br0" timeOffset="21000.09">27291 8242 664 0,'0'-86'285'15,"0"22"-119"-15,0 12-84 16,0 14-34-16,6 19-15 16,2 19 4-16,3 23 81 0,5 34-12 15,4 25-24-15,1 24-11 16,-1 11-26-16,4 14-20 16,0 4-9-16,-4-2-3 15,2-7-20-15,-7-7 10 0,-2-13-5 16,-4-18-5-16,-6-14-53 15,2-17-38-15,-5-17-18 16,0-14 2-16,0-14 2 0,0-12-13 16,0-21 10-1,-13-15 35-15,13-18 27 0,0-14 18 16,0-14 15-16,0-11 7 16,-9-9 9-16,1-1 2 15,-4 2 8-15,-5 0 11 0,1 3 7 16,1 9-9-16,-1 3 7 15,-2 9 11-15,7 8 5 16,2 13 5-16,9 6-1 0,-6 4 0 16,6 11-1-16,0 5 13 15,0 7 17-15,0 2-8 16,0 9-1-16,0 4-11 0,0 0-12 16,9 8-22-1,13 10 11-15,18 17 12 0,9 8 10 16,12 18 10-16,8 16-12 15,4 21-1-15,-3 17-7 0,-13 7-3 16,-17 3-13 0,-15 1-12-16,-22-8 4 0,-9-8 0 15,-19-13-1-15,-12-12-10 16,-13-11 3-16,-10-13 5 16,-8-13-17-16,-11-7 11 0,-1-13-11 15,6-4-8-15,9-4-33 16,10-12-22-16,4 0-40 15,15 0-44-15,7 0-44 0,9 0-44 16,12 0 7-16,8-12 1 16,11-4-38-16</inkml:trace>
  <inkml:trace contextRef="#ctx0" brushRef="#br0" timeOffset="24275.1">21627 11177 164 0,'-13'0'194'15,"5"0"-68"-15,0 0-39 16,-4 0-19-16,4 0-3 0,0 0 12 16,-1 0 21-16,9 0-7 15,-8 0-9-15,8-4-7 16,0 4-8-16,0 0-11 0,0 0-9 15,0 0 2-15,0 0 3 16,0 0 5-16,0 0-14 0,0 0 6 16,0 0-9-16,8 0 5 15,14-4 12-15,13-8 9 16,29-5 2-16,36-7 1 16,41-4 17-16,50-8-17 15,44-5-69-15,37-8 0 0,29-4 0 16,33-8 0-16,37-1 0 15,42-3 0-15,4 1 0 16,9-6 0-16,5 4 0 0,-6 6 0 16,-21 2 0-16,-34 6 0 15,-42 12 0-15,-40 4 0 16,-38 7 0-16,-33 4 0 16,-35 5 0-16,-27 4 0 0,-34 4 0 15,-27 0 0-15,-25 3 0 16,-20 3 0-16,-17 4 0 15,-10 2 0-15,-11 0 0 16,-3 0 0-16</inkml:trace>
  <inkml:trace contextRef="#ctx0" brushRef="#br0" timeOffset="24363.97">28326 10144 1781 0,'-11'0'-392'0,"-6"0"2"16,-4-5 20-16,2 2 59 16</inkml:trace>
  <inkml:trace contextRef="#ctx0" brushRef="#br0" timeOffset="24909.61">28002 9944 343 0,'-30'-16'197'0,"8"2"-52"16,-3 2-43-16,7 1 7 16,7 3 17-16,11 3 7 15,0 1-24-15,8 1-39 16,13 3-11-16,18 0-11 16,15 0 0-16,11 0-10 15,14 12-17-15,-3 0-5 16,1 0-6-16,-4 0-6 0,-11-12 2 15,-20 13-5-15,-4-5 2 16,-14-8 13-16,-12 17 20 16,-12 7 26-16,-17 12 4 15,-14 9 8-15,-11 16-10 16,-2 5-8-16,0 6-7 16,4-1-13-16,3-2-36 0,9-9 0 15,3-2 0-15,8-10 0 16,6-8 0-16,3-6 0 15,8-11 0-15,-9-1 0 16,9-7 0-16,0-2 0 0,0-6 0 16,-8-7 0-1,-1 0 0-15,-3-16 0 16,1-7 0-16,-6-15 0 16,1-15 0-16,3-11 0 0,2-14 0 15,0-2 0-15,2-2 0 16,-4 3 0-16,5 7 0 15,8 5 0 1,-8 15 0-16,8 6 0 0,0 15 0 16,0 5-50-16,0 12-120 15,-8 5-74-15,0 9-75 16,-5 0-23-16,-2 11-17 0</inkml:trace>
  <inkml:trace contextRef="#ctx0" brushRef="#br0" timeOffset="27223.06">17459 14634 291 0,'-8'-29'200'16,"2"0"-50"-16,-6 2-51 0,3 2-43 15,9 4 11-15,0 5 18 16,-8 4 1-16,8 3-24 16,0 1-30-16,0 8-12 0,0 0 1 15,0 17 19-15,0 11 26 16,3 13 10-16,5 11-12 15,2 14-15-15,-2 8-4 16,-2 2-11-16,2 2-14 0,1-6-5 16,-1-6-4-16,-3-9-8 15,-5-11-1-15,0-15 5 16,0-6-9-16,0-5 9 0,0-8-6 16,0-3 5-16,0-9-4 15,0 0 0-15,0 0 6 16,0-5 1-16,8-11-1 0,0-4 2 15,4-5-17-15,9-4 4 16,-2 1 4-16,6 4 3 16,4 5-3-16,2 1-5 15,1 6 2-15,1 8-2 0,-4 4 0 16,-4 0 4-16,-2 16-1 16,-6 4 1-16,-9 9 5 15,-8 9-5-15,-8 2 3 0,-16 1-1 16,-9 3-6-16,-7 1 0 15,-8-4 4-15,-5-4 0 0,-1-5 0 16,2-6 0-16,3-12 1 16,8 0 1-16,5-14-1 15,2-9-5-15,11-3 4 16,3-10-10-16,6-6-10 0,14 0-5 16,0-1-2-16,0 1-11 15,14 3-27-15,6-15-170 16,-8 28 82-1,-1-1-40-15,3 1-27 0,-3 8-40 16</inkml:trace>
  <inkml:trace contextRef="#ctx0" brushRef="#br0" timeOffset="27522.52">18186 15032 239 0,'-14'-8'296'0,"5"3"-100"16,9-2-96-16,0-1-53 0,13-5-19 15,10 0 10-15,23-3 18 0,14-3-3 16,17-5-17-16,7-2-23 15,3 2-5-15,-11 8-5 16,-7 0 1-16,-13 3-9 0,-9 6-38 16,-18 2-49-16,-10 5-35 15,-7 0-17-15,-12-5-36 16,0-2-34-16</inkml:trace>
  <inkml:trace contextRef="#ctx0" brushRef="#br0" timeOffset="27738.09">18496 14580 215 0,'0'-36'254'16,"0"7"-52"-16,-8 5-55 0,8 8-71 15,0 11-21-15,0 17 44 16,8 21 44-16,9 20-17 16,6 16-39-16,5 13-34 0,5 11-22 15,-1-4-19-15,6 1-6 16,-2-5-9-16,1-11-41 15,-1-8-78-15,-4-14-81 16,-4-6-76-16,-3-18-70 0</inkml:trace>
  <inkml:trace contextRef="#ctx0" brushRef="#br0" timeOffset="28153.98">19296 14544 590 0,'0'-45'404'0,"3"28"-340"15,5 1-23-15,-2 4-4 16,1 0-1-16,1 0-15 16,3 0-13-16,3 0-7 0,-3-5 6 15,2 2-2-15,-1-8-4 16,-3 9 0-16,-6-3 7 0,-3 1 7 15,0 4 9-15,0 0-5 16,-12 0 14-16,-5 2 8 16,-7 10 6-16,-7 17 11 0,-7 16 40 15,-2 10 22-15,1 19 13 16,-4 7-3-16,7 5-28 16,7-1-99-16,13-8-3 15,16-3 0-15,5-13 0 16,15-5 0-16,9-12 0 0,11-7 0 15,4-9 0-15,8-4 0 16,2-12 0-16,-2-3-27 0,-3-9-231 16,-8-6-93-16,-14 3-18 15,-10-6 16-15,-17-3 33 16</inkml:trace>
  <inkml:trace contextRef="#ctx0" brushRef="#br0" timeOffset="29562.45">16136 15187 75 0,'-28'12'203'0,"0"-4"-31"0,4-8-40 16,-1 9-32-16,9-9-33 15,0 0 9-15,8 0 11 0,8 0-2 16,0 0-13-16,4 0-31 16,7 0-14-16,14 0-1 15,12-9 6-15,8-4-1 0,6 1 0 16,3-4-8-1,-1 0-11-15,-5 3-4 0,-7 2-8 16,-5-1 5-16,-3 3-7 16,-9 1 2-16,1 4 2 15,-9 1 2-15,-4 3 3 0,-3 0-6 16,-6-5 3-16,-3 5 6 16,0-4-6-16,0 4-6 0,0 0-1 15,0 0-8-15,0 0-4 16,0 0-1-16,0 0 1 15,0 0 4-15,0 0-1 16,0 0 0-16,0 0-4 0,0 0 6 16,0 0 0-16,0 0 1 15,0 0 0-15,-6 0 3 16,6 0 0-16,0 0-1 0,0 0 3 16,0 0 2-1,0 0-4 1,0 0 3-16,0 0-3 0,0 0-17 15,0 0-14-15,0 0-14 16,0 0-11-16,0 0 2 0,0 0 11 16,0 0 10-16,0 0 16 15,0 0 10-15,0 0 2 16,0 0-5-16,0 0-9 16,0 0-20-16,0 0-22 0,0 0-22 15,-10 0-64-15,10 0-4 16</inkml:trace>
  <inkml:trace contextRef="#ctx0" brushRef="#br0" timeOffset="31732.47">16210 15558 16 0,'-8'12'56'0,"-1"0"85"15,-3-3 34-15,4-9-22 0,-4 0-23 16,4 0-23-16,0 0-14 15,-5 0 18-15,5 0 16 16,8 0-15-16,0 0-23 0,0 0-25 16,0 0-20-16,8 0-21 15,10-4-12-15,8-5 1 16,12-4-6-16,5 1-2 16,6 0-2-16,2-4 1 0,-7 3-5 15,-7 7 3 1,15-7-3-16,-36 9 3 15,-4 4 2-15,-4 0 1 0,-5 0 8 16,2 0-8-16,-5 0 4 16,0 0 2-16,0 0-11 0,0 0-2 15,0 0-3 1,0 0-9-16,0 0-9 16,0 0-13-16,0 0 1 0,0 0 0 15,0 0 6-15,0 0-2 16,0 0-18-16,0 0-25 15,0 0-45-15,-8 0-58 16,-3 0-43-16,-6 0-69 0</inkml:trace>
  <inkml:trace contextRef="#ctx0" brushRef="#br0" timeOffset="35655.43">14121 15512 119 0,'-14'0'269'16,"-4"0"-39"-16,7 0-59 15,11 0-73-15,0 0-39 0,0 0-3 16,3 0-7-16,18-4 6 16,15-8-5-16,26-4-18 15,14-8-7-15,17-6 6 0,15-2-6 16,-9 0-9-16,-4 4-7 16,-14 3-4-16,-16 5-2 15,-13 7-3-15,-10 2-4 16,-10 7 7-16,-13 4-3 0,-6 0 0 15,-5 0 0-15,-8 0-16 16,0-5-19-16,0 5-41 16,0 0-40-16,0 0-36 0,-15 0-11 15,-2 12 7-15,-5-4-20 16,0 5 9-16,-4-5-74 16</inkml:trace>
  <inkml:trace contextRef="#ctx0" brushRef="#br0" timeOffset="37476.4">14646 15366 35 0,'0'0'75'16,"0"0"69"-16,0 0 12 15,0 0-46-15,0 0-29 0,0-4-28 16,0 0-2-16,0-3 8 16,0 2 7-16,0 1-1 15,0 4-12-15,0 0 2 0,0 0 3 16,0 0 8-16,0 0 1 15,0 0-11-15,0 0-12 0,0 0-7 16,0 0-5 0,0 0-14-16,0 0 0 0,0 0-5 15,0 0 2-15,0 0 4 16,0 0 7-16,0-5 10 16,0 5-13-16,0-3-3 0,0-1-3 15,0-1 5-15,0 5 1 16,0 0-12-16,0 0 10 0,0 0 5 15,0 0-7-15,0 0-8 16,0 0 1-16,0 0-6 16,0 0 1-16,0 0-1 0,0 0 0 15,0 0-8 1,0 0 3-16,0 0 3 16,3 0-2-16,-3 0-7 15,0 0 2-15,0 0 4 16,0 0 0-16,0 0 4 31,0 0 0-31,0 0 5 0,0 0 5 16,0 0-5-16,0 0 7 15,0 0-4-15,0 0-1 16,0 0-6-16,0 0-2 0,0 0-5 16,0 0 5-16,0 0-5 15,0 0-1-15,0 0 4 0,0 0 4 16,0 0 6-1,0 0-7-15,0 0-3 0,0 0 4 16,0 0-8-16,0 0 5 16,0 0-2-16,0 0 4 15,0 0-3 1,0 0-1-16,0 0 8 16,0 0-5-16,0 0 0 15,0 0-15-15,0 0 14 16,0 0 1-16,0 0-2 15,0 0-7-15,0 0-1 0,0 0 1 16,0 0-14-16,0 0-8 16,0 0-22-16,-11 0-25 15,5 0-14-15,-8 0 4 16,2 0 6-16,-2 0 11 0,3 12 10 16,0 2 2-16,-1-7 11 15,-1 1 13-15,0 1 16 16,0-9 1-16,7 8 8 0,-2-8 4 15,8 0 4 1,0 0 11-16,0 0 7 0,0 0 12 16,0 0 3-16,0 0 1 15,0 0 3-15,0 0-13 16,0 0-10-16,0 0-8 16,0 0-4-16,0 0 1 15,0 0-2-15,0 0-5 16,0 0 3-16,0 0 1 15,0 0 0-15,0 0-7 0,0 0 7 16,0 0-5-16,0 0 6 16,0 0-4-1,0 0 3-15,0 0-5 0,0 0 4 16,0 0 1-16,0 0 4 16,0 0 3-16,0 0 10 15,0 0 4-15,0 0 11 16,0 0-7-16,0 0 6 0,0 0 0 15,0 0 5-15,0 0-13 16,0 0 0-16,0 0-15 16,0 0 7-16,0 0-7 0,0 0-2 15,0 0 6-15,0 0 3 16,0 0 7-16,0 0-4 0,0 0 0 16,0 0-3-16,0 0-5 15,0 0-5-15,0 0-1 16,0 0 3-16,0 0-2 15,0 0-11 1,0 0 13-16,0 0-12 0,0 0 0 16,0 0 5-16,0 0 3 15,0 0-4-15,0 0-3 0,0 0 6 32,0 0-8-32,0 0 2 31,0 0 5 0,0 0-5-31,0 0-4 0,0 0-8 16,0 0-29-16,0 0-32 15,0 0-38-15,0 0-35 0,0 0-15 16,0 0 7 0,0 11 23-16,0-11 50 0,0 14 26 15,3-2 15-15,2-6 18 16,-2 5 3-16,-3-11 10 15,0 0 4-15,3 0 1 0,2 7 3 16,-5-7 6-16,4 0-1 16,-4 0 1-16,0 0 6 0,0 0 10 15,0 0 22-15,0 0 13 16,0 0 16-16,0 0 11 16,0 0 3-16,0 0 6 0,0 0-2 15,0 0 2-15,0 0-2 16,0 0 19-16,0 0-16 15,0 0 1-15,0 0-12 16,0 0 3-16,0 0-20 0,0 0-29 16,0-5-34-16,0 3 0 15,4 2 0 1,5 11 0 0,3 13 0-16,-1 12 0 15,6 9 0-15,3 12 0 16,1 5 0-16,-2-1 0 0,-2 3 0 15,4 1 0-15,-5 1 0 16,0-9 0-16,-4-9 0 16,1-6 0-16,-5-10 0 15,0-6 0-15,-4-7 0 0,0-3 0 16,-4-4 0-16,0-3 0 16,0-1 0-16</inkml:trace>
  <inkml:trace contextRef="#ctx0" brushRef="#br0" timeOffset="37527.94">14760 16197 1850 0,'0'0'-346'0,"0"0"-3"15,0-8 46 1,0-5 37-16,5-7 25 0</inkml:trace>
  <inkml:trace contextRef="#ctx0" brushRef="#br0" timeOffset="38671.08">15206 15797 9 0,'0'0'14'0,"0"-4"11"16,0 1 19-16,0 3 40 15,0-4 65-15,0-1-26 16,0-28 260 15,0-15 297 0,0 44-557-31,0-1-1 16,0 5-24-16,0 0 36 16,0 17-75-1,9 11-59-15,2 17 0 0,5 13 0 16,5 11 0-16,-1 4 0 16,1 0 0-16,-1 1 0 15,1-11 0-15,-5-5 0 0,-4-13 0 16,-1-9 0-16,-3-7 0 15,-2-4 0-15,-6-8 0 0,0-4 0 16,0-7 0-16,0-12 0 31,0-7 0-31,-14-1 0 16,3-1-407-16,-1-1-75 16,-8-1-19-16</inkml:trace>
  <inkml:trace contextRef="#ctx0" brushRef="#br0" timeOffset="43947.03">14968 14768 53 0,'-9'-4'183'0,"9"-1"23"16,-13 2-50-16,13 3-49 15,-8 0-40-15,8 0 3 0,0-5 26 16,0 3 16-16,0-4 11 16,0 6 3-16,0 0 5 15,-9-5 9-15,1-2-20 0,-2-2-39 16,-7-3-32-16,1-4-14 16,-9 1-5-16,1-2 10 15,-4 1 0-15,0-5-3 0,-9 1 5 16,-1 3-39-16,-6 5-3 15,-4 4 0-15,-9 5 0 16,-9 3 0-16,-2 0 0 0,-4 15 0 16,-9 6 0-16,2 7 0 15,3 5 0-15,2 8 0 16,5 5 0-16,8 1 0 16,-1 10 0-16,5 4 0 15,10 3 0-15,6 9 0 0,8 7 0 16,9 5 0-16,8 8 0 15,16 13 0-15,0 8 0 16,11 4 0-16,11 4 0 0,7 0 0 16,5-4 0-16,17-4 0 15,10 0 0-15,6-7 0 16,8-10 0-16,7-8 0 0,6-7 0 16,0-13 0-1,7-9 0-15,2-10 0 0,4-14 0 16,1-11 0-16,-5-13 0 15,1-12 0-15,-1-24 0 16,1-18 0-16,-5-17 0 0,-7-15 0 16,-10-17 0-16,-2-6 0 15,-13-5 0-15,-10 0 0 16,-2-3 0-16,-11-1 0 0,-11 1 0 16,-2 3 0-16,-14 0 0 15,-11 0 0-15,0 1 0 0,-14-5 0 16,-14 4 0-16,-6 0 0 15,-8 5 0-15,-6-2 0 16,-1 2 0-16,-2 3 0 16,-7 9 0-16,-7 4 0 15,0 6 0-15,-4 14 0 0,-4 17 0 16,5 12 0-16,6 15 0 16,6 17 0-16,4 12 0 15,2 17-228-15,9 9-206 0,8 5 12 16,16 2-16-16</inkml:trace>
  <inkml:trace contextRef="#ctx0" brushRef="#br0" timeOffset="44829.06">17505 14097 174 0,'-29'-21'270'0,"-7"4"-85"15,-1 1-59-15,-3 4-47 0,-2 5-9 16,3 7 28 0,-2 0-1-16,1 0-15 0,2 16-28 15,6-1-13-15,-1 10-9 16,2 3-1-16,2 8 4 16,1 14 14-16,-1 7-1 0,1 12 0 15,-1 12 5-15,4 12-4 16,9 9 7-16,4 9 24 0,12-1-17 15,0 4-4-15,12-5-8 16,4-6-12-16,9-6-3 16,4-7 2-16,7-5-34 0,1-4-4 15,4-3 0 1,3-13 0-16,5-4 0 0,-1-8 0 16,2-9 0-16,4-10 0 15,-3-15 0-15,2-10 0 16,4-13 0-16,-3-12 0 0,1-14 0 15,2-10 0-15,0-13 0 16,-5-4 0-16,1 1 0 0,-8-6 0 16,-8 5 0-16,-6-5 0 15,-5 2 0-15,-12-8 0 16,0-7 0-16,-6-7 0 0,-8-7 0 16,0-9 0-16,-8 5 0 15,-6 0 0-15,0 3 0 16,-4 9 0-16,-6 3 0 15,-3 9 0-15,-6-1 0 16,-4 2 0-16,-3-1 0 0,-5 4 0 16,0 3 0-16,0 5 0 15,-3 9 0-15,0 3 0 16,-1 9 0-16,5 3 0 0,6 12 0 16,6 9-168-16,8 3-147 15,2 9-34-15,7 25 26 16,3 11-22-16</inkml:trace>
  <inkml:trace contextRef="#ctx0" brushRef="#br0" timeOffset="45542.77">19418 13729 25 0,'0'-11'268'0,"-11"7"-86"15,-7 0-38-15,-2-1-22 0,-4-3-18 16,-4 8 4 0,-6 0 41-16,-2 0 6 0,3 0-8 15,-3 8-18-15,4 9-24 16,-1 7-19-16,1 13-22 15,-6 16-8-15,6 11 12 0,-1 18 17 16,10 19-35-16,5 10-50 16,7 7 0-16,11 4 0 0,0 0 0 15,8-4 0-15,9-8 0 16,9-8 0-16,5-10 0 16,4-8 0-16,11-13 0 0,6-5 0 15,7-9 0-15,1-7 0 16,0-14 0-16,5-12 0 15,8-11 0-15,5-13 0 16,-1-13 0-16,5-7 0 0,1-17 0 16,-2-7 0-16,1-14 0 15,-9-6 0-15,-8-10 0 16,-13-4 0-16,-11-4 0 0,-15-3 0 16,-17-8 0-16,-9-4 0 15,-22-5 0-15,-10-8 0 16,-17 0 0-16,-8-5 0 0,-7 6 0 15,-6 7 0-15,0 13 0 16,5 16 0-16,5 16 0 16,0 23 0-16,-2 23 0 0,2 18-85 15,-1 19-323-15,-1 14-4 16,2 6 8-16,-2 6 47 16</inkml:trace>
  <inkml:trace contextRef="#ctx0" brushRef="#br0" timeOffset="49303.93">11953 6548 395 0,'-11'-40'174'15,"-2"0"-59"-15,-4-1-34 16,-2 4-3-16,-1 8 2 15,4 9-15-15,-2 9-21 16,-2 11-24-16,-7 16-6 16,-11 25 3-16,-5 19-1 0,-7 26 23 15,-3 27 10 1,-7 30 25-16,-9 53-7 0,-4 52-8 16,-6 37-14-16,3 21 1 15,0-1 5-15,2-4 17 16,9 12 12-16,8 12 1 0,8 6-18 15,13-10-15-15,12-15-23 16,24-25-4-16,3-25-17 16,18-17 0-16,15-2 3 15,17-5 2-15,17-9-3 0,11-7 4 16,11-8 3-16,18-17-5 16,17-15-10-16,11-18 0 15,4-19 12-15,0-17-12 16,-9-16-3-16,-10-21 9 15,-18-11-6-15,-15-17-2 0,-18-12 4 16,-16-9 5-16,-9-11-4 16,-12-5 5-16,-10-9-5 15,-9 2-1-15,-6-13-3 0,-7 0-49 16,-3 0-90-16,0-4-131 16,-21-7-56-16,-4-10-8 15,-8 0-24-15</inkml:trace>
  <inkml:trace contextRef="#ctx0" brushRef="#br0" timeOffset="49720.74">11771 13386 504 0,'-57'34'341'0,"7"-10"-145"16,18-2-99-16,8-10-57 15,24-4-22-15,16-8-5 16,30 0 1-16,35 0-5 0,37-8 0 15,24-4-5-15,13-1-2 16,-1 4-2-16,-10 9 0 16,-8 13 1-16,-15 8 1 15,-16 11 6-15,-12 5-1 16,-14 2-7-16,-19 4 6 0,-12-12 7 16,-10-5-1-16,-14-11 19 15,-7 2 18-15,-6-9 33 16,-3-8 25-16,1-12-16 0,-1-26-46 15,-5-27-28-15,-3-24-5 16,0-20-5-16,0-10 2 16,-17 5 38-16,-2 9 37 0,-9 11 37 15,-4 13-72-15,-14 12-49 16,-5 11 0-16,-13 19 0 16,-15 16 0-16,-7 23 0 15,-7 25 0-15,-5 16 0 16,-2 16-24-16,2 9-256 0,8 7-107 15,13 4-32-15,7 5-28 16</inkml:trace>
  <inkml:trace contextRef="#ctx0" brushRef="#br0" timeOffset="52967.26">25796 8642 200 0,'-8'0'299'0,"8"-13"-82"16,-10-4-69-16,10-2 0 15,0-6 12-15,-9-7-36 16,1-10-6-16,8-6-26 16,-17-82 23-16,4 53-72 15,3-8 9-15,-11-6-4 16,-12-3 1-16,-8 6-8 15,-19 3-15-15,-24 5-16 16,-35 12-2-16,-36 11-10 16,-35 12 5-16,-34 9-2 0,-19 15-4 15,-14 14 7-15,-5 7-7 16,-10 20 3 0,-5 8 4-16,-8 13 0 0,1 8 5 15,4 12-2-15,13 8 2 16,18 12-1-16,14 9 10 15,12 7 24-15,3 10-3 16,5 7-30-16,3 3-9 0,16 6 0 16,19 6 0-16,18 6 0 15,26 8 0-15,23 19 0 16,25 26 0-16,23 20 0 16,28 6 0-16,34-5 0 0,17-10 0 15,37-16 0-15,36-19 0 16,32-19 0-16,28-17 0 15,24-19 0-15,25-16 0 16,18-19 0-16,33-22 0 16,38-20 0-16,39-24 0 0,17-18 0 15,1-23 0-15,7-16 0 16,6-12 0-16,-9-12 0 16,-10-17 0-16,-26-12 0 15,-30-20 0-15,-28-21 0 16,-32-24 0-16,-28-16 0 0,-28-5 0 15,-32-1 0-15,-30-8 0 16,-29 2 0-16,-26-5 0 16,-26-3 0-16,-24-4 0 15,-32 3 0-15,-21 5 0 16,-15 15 0-16,-14 27 0 16,-4 21 0-16,5 34 0 0,-1 29 0 15,6 27 0-15,2 30-33 16,4 25-305-16,10 23-40 15,16 22 39-15,12 7-74 16</inkml:trace>
  <inkml:trace contextRef="#ctx0" brushRef="#br0" timeOffset="53783.3">27661 7339 133 0,'-8'-17'228'0,"8"1"-64"0,-12 0-50 15,-1 3-36-15,4 2-3 16,-2 2 6-16,-4 1 0 16,-1-1-5-16,-10 6-8 15,-2 3-11-15,-9 8-7 0,-8 13 3 16,-9 7 1-16,-5 25 26 15,-15 33 30-15,-2 27 22 16,-9 34 12-16,-5 16-22 16,8 12-21-16,6 5-55 15,11-10-46-15,13-3 0 0,15-9 0 16,15-10 0 0,22-11 0-16,8 2 0 0,21-5 0 15,16-4 0-15,15-12 0 16,21-13 0-16,22-14 0 15,18-28 0-15,17-20 0 16,12-31 0-16,17-28 0 0,16-33 0 16,10-29 0-16,-4-24 0 15,-5-18 0-15,-20-20 0 16,-20-10 0-16,-31-9 0 16,-31-17 0-16,-33-6 0 15,-30-5 0-15,-30 0 0 16,-35 6 0-16,-27 11 0 15,-20 24 0-15,-9 23 0 16,-3 25 0-16,7 25 0 16,4 21 0-16,9 19 0 0,1 20-260 15,7 13-95-15,7 30 11 16,7 14 49-16,1 4-40 16</inkml:trace>
  <inkml:trace contextRef="#ctx0" brushRef="#br0" timeOffset="54915.29">17671 16949 267 0,'-11'0'326'15,"-1"0"-25"-15,3 0-71 0,1 0-64 16,8 0 5-16,-8 0 46 15,8 0-16-15,0 0-47 16,0-3-140-16,0-5-14 16,0-1 0-16,16 1 0 15,8-4 0-15,12-4 0 0,13 0 0 16,10-6 0-16,5-2 0 16,1 5 0-16,0-2 0 15,-5 0 0-15,-3 1 0 0,-8 4 0 16,-8 4 0-16,-9 4 0 15,-7-1 0-15,-6 5 0 16,-6 0 0-16,-5 4 0 16,0 0 0-16,-3 0-140 15,-2 0-167-15,-3 0-34 0,0 0 25 16,0 0 29-16,0 0 35 16,-16 0 53-16</inkml:trace>
  <inkml:trace contextRef="#ctx0" brushRef="#br0" timeOffset="55211.94">18073 16783 127 0,'-20'0'257'0,"0"0"-46"0,3 0-62 16,5 0-46-16,12 0-21 15,0 0 22-15,0-5 5 16,-8 5-8-16,8 0-19 16,0 0-21-16,0 0-9 15,0 0-4-15,0 0-19 0,0 0 3 16,8 18 9-16,4 5 10 15,5 10 6-15,8 8 10 16,-1 7-21-16,6 1-23 16,-5 4-3-16,5-5-16 0,-6-2 4 15,-4-6-7-15,-4 1 3 16,-3-7-17-16,-5-6-29 0,-5-9-14 16,-3 3-29-16,0-6-45 15,0-9-53-15,5-7-49 16,-2 0-22-16,6 0-48 15,-4-12 20-15</inkml:trace>
  <inkml:trace contextRef="#ctx0" brushRef="#br0" timeOffset="55563.3">18646 17063 499 0,'0'-11'293'15,"0"-1"-77"-15,-8 3-68 16,-1 1-3-16,9 8 8 16,0 0-36-16,-8 0-58 0,8 0-39 15,0 12-5-15,0 8 9 16,11 12 10-16,6 14 14 15,5 6-7-15,-4 4-13 0,4 2 3 16,-2-1-9-16,-3-4-15 16,-2-8 1-16,1-5-7 15,-2-11 2-15,-6-4 4 0,-5-8-25 16,1-9-54 0,-4-8-80-16,0 0-86 0,0-8-97 15,0-14 14-15,0-6-6 16</inkml:trace>
  <inkml:trace contextRef="#ctx0" brushRef="#br0" timeOffset="55817.97">18909 17140 312 0,'0'0'313'16,"0"-3"-63"-16,0-1-105 15,6 0-63-15,0-4-12 16,10-4 13-16,18 0-10 0,6-9-27 16,13 0-11-16,7-3-17 15,2 0-9-15,-14 3-7 16,-8 4-1-16,-10 6-17 0,-6 2-31 16,-4 6-65-16,-7-2-60 15,-5 5-39-15,0 0-32 16,-8 0-24-16</inkml:trace>
  <inkml:trace contextRef="#ctx0" brushRef="#br0" timeOffset="56060.11">19256 16786 357 0,'-17'-12'403'15,"4"0"-124"-15,1 5-126 16,4-2-65-16,8 4-24 15,-6 3-12-15,6 2-18 0,0 0-22 16,6 16 3-16,11 12 22 16,-1 13-7-16,5 16-8 15,-2 11-15-15,1 10-7 16,1 4-29-16,-2-6-79 16,6-2-85-16,0-10-51 0,-1-10-32 15,-5-13-38-15</inkml:trace>
  <inkml:trace contextRef="#ctx0" brushRef="#br0" timeOffset="56709.04">19608 16311 389 0,'-12'-28'364'16,"3"6"-74"-16,9 10-104 15,-8 4-72-15,8 8-37 0,0 0-27 16,0 25 27-16,8 15 13 16,9 22-25-16,7 14-12 15,1 10-8-15,9 4-10 16,0-1-22-16,4-7-1 0,-3-9-10 16,3-11-1-16,-6-9 6 15,-4-14-2-15,-7-5-8 16,-4-10-3-16,-6-9-19 0,-3-2-17 15,-4-13-27 1,-4 0-30-16,0 0-77 0,0-17-31 16,-12-7-1-16,-5-12 16 15,-2-8 51-15,-5-6 51 16,-1 1 45-16,-3-4 25 0,-1 0 16 16,7 4 4-16,-4 1 6 15,1-1 8-15,5 1 16 16,4 3 6-16,-1-5 5 0,5 5 8 15,4 2 28-15,8-2 18 16,-9 4 15-16,9 3 34 16,0 6 23-16,0 1 17 0,0 1-13 15,0 7-56-15,5 2-52 16,7 0-24-16,14 5-26 16,8 8-7-16,13 8 2 15,5 21-1-15,4 15-5 16,6 16 11-16,-2 14 12 0,-7 11-2 15,-8 9-1-15,-10-1 3 16,-13 0-11-16,-19 1-14 16,-11-5 0-16,-15-8 0 0,-6-7 0 15,-4-13 0-15,1-8 0 16,-1-9 0-16,9-11 0 16,3-6 0-16,1-7-41 15,5-12-193-15,2 0-96 16,-3 0-57-16,-9-8-44 15</inkml:trace>
  <inkml:trace contextRef="#ctx0" brushRef="#br0" timeOffset="57275.88">17144 17385 280 0,'-16'0'308'15,"-1"0"-96"-15,-5 0-85 16,4 0-42-16,1-5 24 0,4 2 17 16,13-1-40-1,-8-1-45-15,8 2-27 0,0-1-8 16,13-1-3-16,8-2 2 15,10-5-8-15,15-4-4 16,3-1-22-16,-4 0-53 16,-6 1-49-16,-1 8-36 0,-7 8 0 15,-1 0 11-15,-12 0-37 16,-4 12-1-16</inkml:trace>
  <inkml:trace contextRef="#ctx0" brushRef="#br0" timeOffset="57446.85">17111 17691 409 0,'-22'24'279'0,"8"-8"-92"16,2-4-81-16,12-12-39 15,0-9-9-15,20-15 0 16,16-12-10-16,8-4-27 16,10-6-13-16,-10 14-40 15,-7 3-74-15,-17 6-113 0,-12 6-53 16,-22 9-338-16</inkml:trace>
  <inkml:trace contextRef="#ctx0" brushRef="#br0" timeOffset="57790.78">14946 17596 468 0,'5'-16'277'0,"-5"4"-79"16,0 4-85-16,0 8-40 16,0 0 17-16,0 0-19 0,0 8-24 15,0 17-7 1,8 16-8-16,4 16-7 0,8 14 5 15,5 13-15-15,7 1-7 16,1-4-2-16,3-3-14 16,-4-9-20-16,-4-12-54 0,1-8-59 15,-9-13-47-15,-4-12-27 16,-2-7-29-16,-14-17-37 16</inkml:trace>
  <inkml:trace contextRef="#ctx0" brushRef="#br0" timeOffset="58010.28">14426 17841 306 0,'-31'-12'316'0,"10"-5"-143"15,21-7-93-15,25-9-39 0,24-7-18 16,27-13-2-16,22-4-12 15,8 4-5-15,-5 5 1 16,-9 6-31-16,-13 14-39 16,-17 3-39-16,-15 9-19 0,-10 3-54 15,-14 13-28-15</inkml:trace>
  <inkml:trace contextRef="#ctx0" brushRef="#br0" timeOffset="58506.38">15422 17879 382 0,'10'23'242'0,"-9"1"-110"16,-1 9-66-16,0 5-21 0,0-2 20 15,0-8-4 1,0-4-26-16,-7-7-13 0,7-6 10 15,0-11 45-15,0 0 33 16,0 0 18-16,-8-11-16 16,8-12-31-16,0-11-25 15,0-2-18-15,0-2-15 0,15-2-14 16,6-5 6-16,8 5-8 16,2 6 4-16,7 15-1 15,3 10-4-15,4 23 8 16,-5 17 8-16,-7 23-1 0,-15 22 0 15,-4 19-4-15,-14 14 3 16,0 8-4-16,-17-5 0 16,2-15 10-16,-2-21 24 15,1-18 9-15,2-19-59 16,14-9 0-16,-6-14 0 16,6-7 0-16,11-21 0 15,22-17 0-15,16-13 0 16,16-6 0-16,12-1 0 15,7 1 0-15,2 10 0 16,-13 10 0-16,-7 4-115 0,-14 6-421 16,-11 11-40-16</inkml:trace>
  <inkml:trace contextRef="#ctx0" brushRef="#br0" timeOffset="60055.06">15320 17241 261 0,'-43'-23'224'0,"-11"3"-52"16,-11 7-83-16,-17 13-43 16,-8 0-16-16,-7 21 30 15,-4-1 9-15,-5 13 0 0,0 12-12 16,7 7-5-16,-4 29-12 16,10 30 3-16,12 27-3 15,19 25-6-15,31 21-5 16,31 12 7-16,28 6-8 0,37-2-5 15,28-9-8 1,23-15-4-16,24-124-2 0,14-52-1 16,7 0-2-16,11 0 4 15,-2 0 4-15,0 0 6 16,-7 0-13-16,-16 0 8 0,-14 0-4 16,-17 0-2-16,-28 0-4 15,-31-117-1-15,-33-75-2 16,-37-20 13-16,-27-11 15 15,-29-2 43-15,-20 18 5 0,-10 19-31 16,-1 22-25 0,-6 26-7-16,5 23-18 0,3 22-31 15,8 26-39-15,14 22-67 16,6 22-72-16,13 25-23 16,17 25 38-16,12 20 30 0,19 19-12 15,18 10-61-15</inkml:trace>
  <inkml:trace contextRef="#ctx0" brushRef="#br0" timeOffset="60719.04">18386 16859 66 0,'-20'-28'160'16,"-5"-5"13"-16,-6-7-65 15,-11 4-41-15,-2-5-13 0,-2 4 5 16,-3 5 32-16,-3 4 27 16,0 8 7-16,-2 2-23 15,-3 11-49-15,0 7-18 0,1 16 4 16,-3 16 3-16,-3 22 10 15,5 19-9-15,4 21 6 16,13 19-11-16,7 13-8 16,17 17 1-16,16 11-6 15,16 6-8-15,14-6-8 16,13-12 6-16,21-16-3 0,18-19-2 16,20-22-5-16,16-32 3 15,10-29-4-15,11-32-1 16,-1-32 7-16,-8-26-14 0,-12-23 4 15,-18-13-5-15,-21-12 7 16,-25-12-1-16,-27-9 1 16,-27-7 2-16,-19-13 1 0,-18-4 4 15,-20 9 21-15,-12 7 3 16,-9 18-12-16,-4 23-9 16,-2 21-28-16,-1 24-27 0,3 20-64 15,4 29-100 1,6 24-78-16,10 26-14 0,14 9-63 15</inkml:trace>
  <inkml:trace contextRef="#ctx0" brushRef="#br0" timeOffset="61222.07">20218 15964 375 0,'-8'-48'166'0,"-9"3"-68"0,-4 8-36 16,-6 5-10-16,-6 7 18 15,0 6 33-15,-3 2 0 16,2 4-14-16,3 9-18 15,-1 4-18-15,-4 17-7 0,-1 15 0 16,-4 22 18-16,-5 19 1 16,-2 20-3-16,5 21-10 15,6 16-8-15,12 13 7 16,14 4-5-16,11-5-10 16,19-9-18-16,17-9-4 0,13-19-3 15,16-15-6-15,17-21 0 16,11-22 1-16,7-21-1 15,15-26 4-15,1-22-7 0,0-17 4 16,-14-23-2-16,-23-10-3 16,-22-17 3-16,-19-18 8 15,-25-7-5-15,-31-16-2 0,-18-9 7 16,-21 6 2-16,-19 10 15 16,-11 18-16-16,-9 16-26 15,-7 23-34-15,2 26-37 0,8 19-73 16,7 21-100-1,13 16-77-15,8 13-39 0</inkml:trace>
  <inkml:trace contextRef="#ctx0" brushRef="#br0" timeOffset="64447.81">25566 2511 483 0,'-13'-5'229'0,"6"2"-102"15,-2 3-67-15,1 0-26 16,8 0-13-16,-13 0-5 16,4 12-7-16,1 5-3 15,0-1 3-15,2-4 1 0,-3-5 10 16,9-7 36 0,-8 0 36-16,0 0-13 15,8-11-26-15,-9-13-13 16,9-18-6-16,5-6-11 0,11-9-18 15,8-10-4-15,9 8 2 16,7 2 1 0,1 12-10-16,3 9 2 0,7 15 2 15,-8 13 0-15,2 8 2 16,-8 19-10-16,-9 15 11 16,-17 17-3-16,-11 16 8 15,-31 5-2-15,-19 2 0 16,-2-5-4-16,3-8-2 15,8-16 5-15,10-7-2 16,10-14 4-16,8-11-7 16,13-7-11-16,0-6 6 0,13 0 2 15,16-6 2-15,11-2-2 16,13-5 5-16,10 4-4 16,16 9 6-16,-1 9-2 15,-3 12-8-15,-5 6 8 16,-16 6-6-16,-18 8 1 15,-16 3 7-15,-20 2-2 16,-20 1 0-16,-21 6-5 16,-13 4 16-16,-6-3-11 15,-5-6 0-15,5-3 2 0,7-5-4 16,3-11 0-16,10-5-18 16,13-7-47-16,3-5-43 15,6-12-53-15,6-8-66 16,12-20-79-16</inkml:trace>
  <inkml:trace contextRef="#ctx0" brushRef="#br0" timeOffset="64862.03">25744 1351 475 0,'-85'-37'209'0,"-13"25"-96"15,-15 40-41-15,-21 53-8 0,-17 54 18 16,-11 44-11-16,1 32-2 16,12 21-23-16,32 9-10 15,36 11-16-15,37 5-8 16,31 0-3-16,42-16 6 16,44-23-2-16,37-26-1 0,31-33-2 15,27-37-4 1,23-36-3-16,19-47-5 0,26-43-7 15,20-56-27-15,15-58-29 16,2-58-4-16,-17-35 16 16,-33-30 28-16,-36-22 19 15,-50-23 18-15,-37-10 22 16,-49 5 30-16,-37 26 19 16,-48 35-43-16,-35 37-24 15,-37 43-23-15,-36 32-30 0,-24 37-42 16,-21 40-47-16,-9 33-40 15,7 33-32-15,8 27-116 16</inkml:trace>
  <inkml:trace contextRef="#ctx0" brushRef="#br0" timeOffset="74813.86">25683 14950 112 0,'-8'-7'182'15,"0"3"-21"-15,8-1-37 16,-13 5-32-16,13-3-28 16,-8-2-3-16,8-2 6 15,-6-3-10-15,-2 2 0 0,-1-3 2 16,1-3-2-16,-1 7 20 16,-3 0-9-16,-4-6-24 15,-4 5 10-15,-5 0-10 16,-4 8-22-16,-11 0-8 0,-7 8-9 15,-12 13 6-15,-10 7 8 16,-4 13 4-16,0 6 12 16,4 15-1-16,7 3-8 0,11 8 8 15,11 10-8-15,15 2-7 16,12 1-7-16,13-2 1 16,17-2-3-16,11-14 2 15,9-6-8-15,10-13-3 16,7-12-13-16,3-12-2 0,4-25 5 15,4-5-15-15,0-20 4 16,-5-15-8-16,0-13 0 16,-4-12-4-16,-17-8 14 0,-7-4 9 15,-12-4 4-15,-7-2 7 16,-13 7 9-16,0 5 37 16,-13 14 7-16,-2 14 20 0,7 10-11 15,0 12-23 1,0 9-26-16,8 12-4 0,0 16-7 15,0 13 1-15,0 16-2 16,11 12 0-16,5 4 2 16,9 4-7-16,4-4 8 15,2-4-14-15,6-4-20 0,0-9-52 16,0-3-76-16,-1-7-62 16,-3-6-42-16,-1-7-17 15,0-14-40-15</inkml:trace>
  <inkml:trace contextRef="#ctx0" brushRef="#br0" timeOffset="75052.97">26195 15105 399 0,'-32'-8'333'0,"4"8"-113"0,2-4-110 16,9 1-57-16,17-2-19 15,0-4-11-15,26-3-12 16,19-1-9-16,20-2 4 16,14-2-6-16,11 2-6 0,1 2-16 15,-6 0-28-15,-12 6-32 16,-13 3-30-16,-15-1-18 16,-8 2-13-16,-14 3-41 15,-7 0-9-15</inkml:trace>
  <inkml:trace contextRef="#ctx0" brushRef="#br0" timeOffset="75246.89">26471 15268 158 0,'-48'33'277'0,"6"-4"-52"0,11-8-59 16,5-6-52-16,9-2-22 16,9-13-3-16,8 0-21 0,8 0-23 15,22 0-17-15,19-13-15 16,24-11-7-16,16 0 0 15,4-5-14-15,0 5-57 16,-11-1-78-16,-14 4-77 16,-9-4-48-16,-16 6-313 0</inkml:trace>
  <inkml:trace contextRef="#ctx0" brushRef="#br0" timeOffset="75612.21">27836 14132 479 0,'-20'-39'307'0,"4"1"-101"16,2 9-85-16,2 15-19 0,12 1 15 15,-8 5-23-15,8 16-25 16,0 24 48-16,12 30 37 16,2 23-3-16,2 17-21 15,4 12-130-15,-1-1 0 0,2-2 0 16,1-10 0 0,-5-8 0-16,5-12 0 15,-1-15 0-15,-7-13 0 0,0-8-111 16,-3-12-161-16,-2-9-50 15,0-7-8-15,-9-17 27 16,0-10-31-16</inkml:trace>
  <inkml:trace contextRef="#ctx0" brushRef="#br0" timeOffset="76066.08">27387 14340 174 0,'-43'25'254'15,"-1"-10"-71"-15,-2 6-66 16,2-4-51-16,3-5 3 0,9-5 24 15,8-7 7-15,7 9-23 16,11-9-26-16,6 0-17 16,23-9 6-16,90-31 13 15,-23 4-36 1,20-9-1-16,12 0 10 16,3 0 7-16,5 4-5 0,-4 10-11 15,-12 5-9-15,-13 10 4 16,-15 1-9-16,-21 1 2 15,-18 7 6-15,-9 7-1 16,-14 0 6-16,-8 0-7 16,-8 0 3-16,-4 0-6 0,-4 0-10 15,0 0-22-15,0 0-42 16,0 0-81 0,0 12-90-16,-16 4-20 0,1 5-43 15,-1 3-190-15</inkml:trace>
  <inkml:trace contextRef="#ctx0" brushRef="#br0" timeOffset="76561.99">28619 14679 437 0,'0'12'304'0,"0"-4"-113"16,0 0-90-16,0 0 2 15,0 3 52-15,-11-1 2 16,3-3-20-16,0-7-46 0,8 8-30 16,-9-8 6-16,9 0 21 15,0 0 12-15,0 0-45 16,0-2-55-16,0-11 0 16,0-4 0-16,12 1 0 15,4 0 0-15,9-2 0 0,4 6 0 16,2 8 0-16,6 4 0 15,2 12 0-15,4 14 0 16,-7 5 0-16,-12 11 0 16,-16 11 0-16,-8 6 0 15,-24 8 0-15,-9-3 0 16,-3-7 0-16,2-12 0 16,7-7 0-16,2-10 0 0,11-9 0 15,0-6 0-15,14-4 0 16,14-9 0-16,29-9 0 15,31-11 0-15,27-17 0 16,21-4 0-16,11-4 0 0,1 0 0 16,0 2 0-1,-12 6 0-15,-12 4 0 0,-20 8 0 16,-22 9 0-16,-20 4 0 16,-14 12-207-16,-14 0-428 15,-17 12 72-15</inkml:trace>
  <inkml:trace contextRef="#ctx0" brushRef="#br0" timeOffset="78278.85">30346 14080 296 0,'-16'-45'254'0,"-10"-8"-81"0,-5-3-61 15,-11-1-38 1,-10-9 19-16,-12-8 16 16,-18-2 7-16,-9-5-13 0,-15-2-18 15,-14-2-7-15,-27 3-15 16,-22 2 5-16,-23 6-2 16,-23 10 2-16,-22 7-15 15,-9 12-11-15,-15 19-5 0,-16 19 0 16,-27 23 24-16,-28 25-2 15,-22 27-59-15,-6 35 0 16,-10 39 0-16,-8 37 0 16,0 36 0-16,18 34 0 0,27 12 0 15,44 11 0 1,53 9 0-16,58 8 0 0,59 5 0 16,59-17 0-16,60-21 0 15,65-24 0-15,71-24 0 16,62-30 0-16,59-27 0 0,58-30 0 15,58-26 0-15,62-30 0 16,39-30 0-16,38-21 0 16,33-28 0-16,16-21 0 0,-2-22 0 15,1-29 0-15,-11-32 0 16,-38-32 0-16,-48-42 0 16,-61-27 0-16,-65-26 0 15,-66-28 0-15,-70-27 0 16,-88-31 0-16,-85-14 0 15,-90 11 0-15,-94 23-253 16,-93 43 2-16,-70 45 33 16,-46 48 5-16,-34 48-21 0,-24 43-46 15,1 38-314-15</inkml:trace>
  <inkml:trace contextRef="#ctx0" brushRef="#br0" timeOffset="79368.11">28764 15558 334 0,'22'-12'229'15,"-1"0"-84"-15,-5 7-75 16,-5 5-30-16,6 0 29 0,-2 21 29 15,2 7 12-15,0 13-24 16,-9 12-11-16,-8 11 6 16,-12 9 1-16,-18 7-6 15,-21 0-16-15,-26 1-5 0,-25 2-14 16,-32-12-5-16,-26-2 8 16,-12-3 19-16,-20-9 18 15,-8-12 16-15,-7-14-22 16,-2-9-75-16,0-22 0 15,10-12 0-15,12-17 0 0,13-21 0 16,16-9 0-16,19-8 0 16,17-1 0-16,18 3 0 15,19 8 0-15,12 9 0 0,16 6 0 16,11 9 0-16,10 9 0 16,11 3 0-16,8 10 0 15,7 3 0-15,10 3 0 16,-8 5 0-16</inkml:trace>
  <inkml:trace contextRef="#ctx0" brushRef="#br0" timeOffset="79838.88">25713 15912 2047 0,'0'28'0'16,"0"13"0"-16,0 11 0 15,0 10 0-15,0 7 0 16,0 8 0-16,0 0 0 0,8 1 0 15,2-4 0-15,3-5 0 16,0-12 0-16,-1-9 0 16,-2-11 0-16,-1-9 0 0,-4-8 0 15,-5-8 0-15,0-3 0 16,0-30 0 0,-14-19 0-1,0-21 0-15,-3-21 0 16,-3-11 0-16,5-1 0 0,2 8 0 15,0 10 0-15,5 12 0 16,8-38 0 0,0 61 0-16,0 8 0 15,12 4 0-15,10 9 0 0,9 7 0 16,18 13 0-16,19 13 0 16,22 7 0-16,16 9 0 15,11 4 0-15,8-2 0 0,-6 2 0 16,-15-9 0-16,-17-3 0 15,-27-4 0-15,-14 0 0 16,-22-6 0-16,-24 1 0 16,-24 4 0-16,-30 14 0 0,-28 5 0 15,-14 11 0-15,-14 5 0 16,-3 6 0-16,2 1 0 16,15-1 0-16,10-5 0 0,10 2-88 15,11-1-252-15,17-4-74 16,6-8-32-16,6-5-309 15</inkml:trace>
  <inkml:trace contextRef="#ctx0" brushRef="#br0" timeOffset="81873.47">13111 8410 482 0,'-70'15'271'16,"-26"6"69"-16,67-21-256 16,9 0-22-16,20 0-5 15,23 0 27-15,31 0 19 16,27 0-14-16,29 0 2 0,37 8 7 16,43 8-35-16,41 13-29 15,30 11-12 1,8 14-9-16,-7 11-7 0,-13 4-3 15,-19 4-3-15,-15 6 4 16,-11-10-8-16,-25-5 4 16,-29-3-4-16,-28-8 2 15,-26-12 5-15,-23-9 1 0,-19-8 1 16,-18-3-1-16,-12-4-2 16,-7-9-2-16,-6-1 5 0,-6-7-4 15,-5 0-3-15,0 9 10 16,-16-9-31-16,-7 0-37 15,-14 0-75-15,-8 0-74 16,-8 0-53-16,-1 0-23 16,-2-9-28-16</inkml:trace>
  <inkml:trace contextRef="#ctx0" brushRef="#br0" timeOffset="83017.49">14983 9655 246 0,'-57'45'272'0,"12"-14"-94"16,14-10-85-16,14-4-45 16,25-5-8-16,23-12 13 0,31 0 28 15,23-10 8-15,26 0 4 16,27-7-1 0,27 1 5-16,31 1-20 0,11-2-31 15,-1 4-20-15,-10 5-10 16,-26 0-6-16,-32 8-5 15,-31 0-7-15,-30 0 9 0,-20 0 32 16,-21-9 42-16,-17-5-28 16,-19-19-25-16,-11-17-12 15,-17-8-8-15,-9-10 4 16,-2-14-8-16,-7-7 2 16,1-4-7-16,0-5 3 0,5 1-1 15,4 2 0-15,2 10 13 16,6 12 13-16,8 15-1 15,4 15-7-15,3 9-7 16,2 11-8-16,-3 6 3 0,-2 8-9 16,-8 9 1-16,-17 26 5 15,-25 14-11-15,-30 17 9 16,-14 17-5-16,-15 14 4 16,-4 10-3-16,-2 9 3 0,-7 1-4 15,5 11-1-15,-3-5 10 16,6-11 0-16,17-18 1 15,16-16-4-15,16-17 1 16,20-11 3-16,20-13-5 16,12-12 10-16,10-3-11 15,5-13 1-15,6 0 1 0,8 0-6 16,0 0 4 0,0 0 3-16,0 0-8 15,0 0 10-15,0 0-8 0,0 0 7 16,0 0-3-16,0 0-5 15,0 0-3-15,0 0 3 32,0 9-2-32,8-9 4 31,17 8 2-31,15-8 5 0,22 0-2 16,23-5 3-16,22-13 0 15,18-5-5-15,33-17 2 16,37-5 1-16,28-4-9 15,13 0-4-15,-9 9 3 0,-20 7-30 16,-31 4-21-16,-38 10 1 16,-30 6 9-16,-30 5 17 15,-21 8 9-15,-17 0 7 0,-15 0 6 16,-10 0 2-16,-7 0 6 16,-3 0-8-16,-5 0 1 15,0 0 2-15,0 0-10 16,0 0 2-16,0 0 1 15,-8 0-1-15,0 0-6 0,8 0 2 16,-9 0 8-16,9 0-3 16,0 0 7-16,0-4 7 0,0 4-9 15,0 0 8-15,0 0-5 16,0 0 6 0,0 0-1-16,0 0 3 31,0 0 7-31,0 0 0 0,-8-4 7 15,0-5-3-15,-4 2-3 0,0-5 1 16,-8-9-2 0,-4-8-4-16,-8-11 0 0,-7-13 2 15,-9-8-4-15,-4-8-3 16,-4-5 2-16,-6 1 4 16,0 4 3-16,2 4-1 0,3 11 0 15,-4 13-12-15,-7 13-2 16,-9 11-1-16,-13 15 5 15,-11 9-3-15,-5 18 6 16,5 7-7-16,0 13-24 16,1 9-50-16,4 6-82 0,3 9-79 15,3 12-42-15,4 9-50 16</inkml:trace>
  <inkml:trace contextRef="#ctx0" brushRef="#br0" timeOffset="85030.04">13362 14560 536 0,'-24'12'363'0,"4"-12"-139"0,5 0-114 16,6 0-60-16,9 0-27 16,12-16-4-16,20-8 12 15,33-17 9-15,41-8 17 16,48-13 3-16,54-6 7 15,47-9-2-15,34-9-19 16,24-4-17-16,35-7-15 0,42-5-1 16,33 4-6-16,11-4-4 15,21 5-6-15,20 3 13 16,5 0 3-16,-10 5 9 0,-6 4 23 16,-7 8 9-16,-2 3-8 15,-8 5-11-15,-12 4-13 16,-5 3-9-16,9 11-9 0,3 1 2 15,-7 6-6-15,-13 2-3 16,-12 2 0-16,-8 2 4 16,-10 10-6-16,-16 11 7 0,-22 9-1 15,-21 8 4-15,-18 12-1 16,-5 5 0-16,-1 7 5 16,-1 2-5-16,5 6 0 15,-5 0-4-15,-7 6 0 16,-9-2 0-16,-3 2 0 0,-5-3 0 15,-13 6 0-15,-6-1 0 16,-14 0 0-16,-15 5 0 16,-16 10 0-16,-13 5 0 15,-10 9 0-15,1 13 0 16,-8 11 0-16,-1 13 0 0,0 16 0 16,-11 9 0-16,-8 10 0 15,-14 9 0-15,-27 3 0 16,-19-3 0-16,-22-3 0 15,-20-10 0-15,-14-3 0 16,-17-3 0-16,-17-6 0 16,-20-2 0-16,-20-1 0 15,-28 6 0-15,-34-7 0 16,-32 1 0-16,-32 0 0 0,-32 1 0 16,-29-1 0-16,-21-5 0 15,-12 2 0-15,-10-5 0 16,-13-9 0-16,-3-3 0 15,-10-5 0-15,-7-7 0 16,-14-4 0-16,-21-5 0 16,-22 1 0-16,-26-5 0 0,-17 4 0 15,-10 1 0-15,-5-5 0 16,-8 1 0-16,2-2 0 16,9 7 0-16,8-3 0 0,5 2 0 15,0-1 0-15,1-3 0 16,-5-1 0-16,2 0 0 15,-12-4 0-15,-13-3 0 0,-15-9 0 16,-6-4 0-16,8-4 0 16,16-13 0-16,21-7 0 15,23-9 0-15,29-7 0 16,28-1 0-16,25 0 0 16,25 1 0-16,20 3 0 0,11 1 0 15,8 2 0-15,4 7 0 16,2 2 0-16,-2 5 0 15,-3 2 0-15,4 7 0 16,4 2 0-16,8 6 0 0,11-5 0 16,15-2 0-16,9-1 0 15,6 0 0-15,5-2 0 0,-2-36 0 16,1-8 0-16,-4 0 0 16,-5 0 0-16,2 0 0 15,-6 0 0-15,-5 0 0 16,5 0 0-16,9 0 0 15,5 0 0-15,3 0 0 0,4 0 0 16,4 0 0-16,-5 0 0 16,1 0 0-16,0 0 0 15,0 0 0-15,-1 0 0 0,1 0 0 16,0 0 0-16,4 0 0 16,4 0 0-16,8 0 0 15,0-48 0-15,11-63 0 0,10-24 0 16,9-17 0-16,10-21 0 15,13-14 0-15,15-8 0 16,18 0 0-16,20-1 0 16,16-4 0-16,11 5 0 15,13 0 0-15,13-1 0 0,12-4 0 16,11 0 0-16,13-11 0 16,12 0 0-16,21 0 0 15,19-6 0-15,30-7 0 0,28-3 0 16,28-5 0-16,24-8 0 15,21 3 0-15,20 1 0 16,30 22 0-16,29 21 0 16,22 31 0-16,9 31 0 0,-4 34-40 15,-9 31-492 1,-4 31-33-16</inkml:trace>
  <inkml:trace contextRef="#ctx0" brushRef="#br0" timeOffset="86079.17">6996 13714 479 0,'-73'48'290'15,"12"-11"-62"-15,12-10-69 16,12-10-18-16,17-17 17 15,7 0-30-15,13-2-38 16,16-20-38-16,33-18-17 0,38-21 2 16,35-16-16-16,39-13-3 15,34 5-9-15,13 3-5 16,-15 14-4-16,-30 13-57 16,-37 19-90-16,-31 15-59 15,-35 9-27-15,-36 12-15 16,-40 21-23-16,-41 8-43 0</inkml:trace>
  <inkml:trace contextRef="#ctx0" brushRef="#br0" timeOffset="86494.75">7170 13444 543 0,'-66'0'229'0,"15"0"-89"0,15 0-77 16,7 0-34-16,9 13-8 15,4 29 6-15,3 38 29 16,-3 42 15-16,-1 28-21 15,1 11-5-15,4-7-2 16,4-21 0-16,8-24-11 16,0-26-6-16,0-25 5 15,11-23 9-15,14-18-2 16,16-25 0-16,19-29-16 16,26-37-5-16,35-32-1 15,46-23-9-15,33-2-1 0,15 27-9 16,-8 37 1-16,-25 51-8 15,-39 53 2-15,-42 48 3 16,-49 42 2-16,-38 23 6 16,-48 13 9-16,-38-1 20 15,-26-8 52-15,-20-14 42 16,-4-25 25-16,0-23-114 16,14-23-37-16,14-16 0 0,16-20 0 15,21-8 0-15,16-13 0 16,10-12 0-16,10 0 0 15,8-16 0-15,13-25 0 16,0-29-389-16,0-23-57 16,0-33 13-16</inkml:trace>
  <inkml:trace contextRef="#ctx0" brushRef="#br0" timeOffset="86926.95">7191 12486 483 0,'-119'-51'247'16,"-22"22"-120"-16,-26 41-68 16,-21 37-22-16,-10 32 32 15,-1 38 33-15,20 40 30 16,22 86 27-16,26 97 14 16,22 86-40-16,27 87-27 15,34 48-44-15,48-6-28 16,53-31-22-16,61-42-5 15,61-49-7-15,43-61-2 16,30-73 6-16,24-85-8 16,32-102 6-16,45-114 5 0,42-109 5 15,18-100-7-15,14-83 0 16,-17-78-3-16,-39-42-4 16,-73-23 10-16,-82-33-8 15,-94-30 12-15,-89 6 9 0,-75 25 0 16,-55 36-7-16,-46 39-14 15,-35 50 0-15,-41 55 0 16,-36 62 0-16,-26 57-51 16,1 57-103-16,-236 31-159 15,293 101 118 1,19 31-45-16,21 22-23 16,26 16-91-16</inkml:trace>
  <inkml:trace contextRef="#ctx0" brushRef="#br0" timeOffset="90971.02">28639 8083 119 0,'-23'-7'245'0,"2"-6"-45"0,1 5-19 15,8 1-43-15,12 2-26 16,0 2-11-16,0 3-14 15,0 0-31-15,0 0-33 16,15 15 7-16,15 17 12 16,9 10 16-1,10 10 1-15,11 6-18 0,7 2-29 16,1 2-2-16,6-5-4 16,-9-8-4-16,-8-5-10 15,-10-12-53-15,-13-2-54 0,-9-7-36 16,-19-7-22-16,-6-16-35 15,-28-4-46-15,-9-11-8 16</inkml:trace>
  <inkml:trace contextRef="#ctx0" brushRef="#br0" timeOffset="91220.98">28940 7956 251 0,'0'-56'265'15,"0"16"-51"-15,0 9-74 16,0 8-43-1,0 13-14-15,-8 5-7 0,-5 16 10 16,-10 30 33-16,-11 25-16 16,-10 23-28-16,-2 10-40 15,3 6-16-15,4-3-7 0,6-13-4 16,4-8-6-16,9-16-4 16,-2-8-11-1,7-11-29-15,1-9-43 0,6-10-54 16,8-2-44-16,-8-8-33 15,2-17-7-15,-3 0-75 16</inkml:trace>
  <inkml:trace contextRef="#ctx0" brushRef="#br0" timeOffset="91619.91">27567 7347 244 0,'-33'-33'271'15,"5"4"-70"-15,-1 1-46 16,5 8-18-16,9 4-1 15,15 4-17-15,0 2-47 16,15 10-31-16,23 17-11 0,14 16 21 16,16 20 3-1,19 36-3-15,7 30 2 0,4 23-19 16,-10 12-16-16,-15 7-9 16,-19-7-4-16,-23-7-3 15,-19-14-1-15,-12-11-24 16,-16-11-47-16,-11-14-76 15,-19-7-73-15,-15-13-45 0,-12-8-46 16,-13-7-341-16</inkml:trace>
  <inkml:trace contextRef="#ctx0" brushRef="#br0" timeOffset="92169.25">20275 8329 356 0,'-21'0'186'16,"-12"27"-43"-16,-11 27-24 15,-21 28-19-15,-12 31-7 16,-9 33-3-16,5 29-7 0,12 36-35 15,17 26-19-15,23 6-15 16,29-5-1-16,33-15-9 16,32-19 0-16,32-16 0 0,37-26-9 15,29-20-36-15,23-20-48 16,30-16-24-16,23-25-56 16,21-24-86-16</inkml:trace>
  <inkml:trace contextRef="#ctx0" brushRef="#br0" timeOffset="94648.72">4495 13408 380 0,'-14'-134'185'16,"-1"4"-70"-16,-5-1-26 16,-1 6-3-16,-3-6-1 15,4 3 3-15,4 15 23 16,2 25 6-16,6 19-40 16,8 19-44-16,0 21-23 15,0 29-3-15,22 21-5 16,5 32 2-16,11 21 6 15,6 14-1-15,5 11-9 16,-1 3 1-16,-3 0-9 16,0-10-86-16,-10-6-110 15,-2-8-46-15,-8-13-74 16</inkml:trace>
  <inkml:trace contextRef="#ctx0" brushRef="#br0" timeOffset="94980.82">4876 12334 571 0,'-13'-70'203'16,"2"22"-78"-16,-2 16-65 16,5 19-36-16,8 28-6 15,0 22-10-15,13 16 4 0,11 7-7 16,9-2 2-16,2-13 5 15,11-17 1 1,1-28 8-16,4-20 2 16,2-29-11-16,-5-24 5 15,-13-20-5-15,-13-17 4 16,-22-8-7-16,-17 7 0 16,-20 10 6-16,-14 16-10 15,-10 24-6-15,-10 32-16 16,-2 29-24-16,5 40-46 15,3 24-45-15,19 22-22 16,23 10-50-16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8:20:59.96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11011 4143 498 0,'14'-82'191'16,"-11"9"-58"-16,-3 13-62 15,0 11-15-15,0 13-9 0,0 11-8 16,0 8-18-16,0 17-9 15,0 45-1-15,0 56-3 16,-9 59 16-16,-10 59 9 0,-10 79 0 16,-16 77-11-16,-17 44-7 15,-13 25-7-15,-138 508 0 16,77-476-3 0,-18-20 10-16,-18-23 11 0,-6-19 13 15,-6-16 23-15,7-28 20 16,-2-28-1-16,7-32-9 15,11-36-29-15,11-34-13 0,12-29-21 16,19-32-5-16,18-27-1 16,16-27-2-16,17-23-1 0,14-21 0 15,14-20 0-15,6-17-5 16,15-11 1-16,6-5 12 16,13-4-14-16,8 2 10 15,13 2 0-15,16-3-1 16,22-1 4-16,28-3 1 0,33-21 4 15,43-12 4-15,49-26 4 16,55-24-14-16,63-14-6 0,47-21 3 16,37-13-4-16,42-9 10 15,35 1 6-15,21 4 18 16,6 9 83-16,8 15-19 0,-12 17-97 16,-22 16 0-16,-34 16 0 15,-34 25 0-15,-30 16 0 0,-37 12 0 16,-33 13 0-16,-39 11 0 15,-37-1 0-15,-47 4 0 0,-37-3 0 16,-39-8 0 0,-31-7 0-16,-30-4 0 0,-19-5 0 15,-11-12 0-15,-14 0 0 16,-8-12 0-16,-9-29 0 0,2-36 0 16,-2-46 0-16,10-52 0 15,12-52 0-15,15-40 0 16,14-37 0-16,14-46 0 0,17-53 0 15,16-24 0-15,25-17 0 16,20-8 0-16,26-4 0 0,10 20 0 16,1 39 0-16,-1 45 0 15,-16 51 0-15,-19 49 0 16,-22 36 0-16,-18 37 0 16,-25 25 0-16,-26 19 0 0,-19 13 0 15,-23 8 0-15,-14 0 0 16,-31 3 0-16,-31 2 0 15,-25-5 0-15,-41-3 0 0,-37-2 0 16,-43 5 0-16,-39 5 0 16,-49 6 0-16,-63 14 0 15,-50 15 0-15,-34 17 0 0,-33 17 0 16,-36 20 0-16,-14 20 0 16,-3 32 0-16,9 22 0 15,14 27 0-15,14 24 0 16,37 22 0-16,40 11 0 15,33 8 0-15,37 6 0 16,40-14-199-16,47-17-29 0,51-15-17 16,48-16-8-16,48-13 0 15,35-11-44-15</inkml:trace>
  <inkml:trace contextRef="#ctx0" brushRef="#br0" timeOffset="1397.36">9107 11792 755 0,'0'-25'595'0,"-16"9"-249"15,-9 16-198-15,-7 9-163 16,-12 19 0-16,-21 20 8 0,-25 26 4 16,-27 20 10-16,-30 16 5 15,-31 20 0-15,-22 12 28 16,-247 163 78-16,212-154-67 16,0-8-48-16,-2-12-3 15,6-11 0-15,13-9 0 16,14-14 0-16,25-11 0 15,26-13 0-15,23-11 0 0,29-17 0 16,22-9 0 0,28-10 0-16,15-7 0 15,10-7 0-15,9-12 0 0,6 0 0 16,11 0-8 0,0 0 3-1,0 0 7-15,0 0 0 16,0 0-5-1,0 0 6-15,0 0 0 16,0 0-6-16,0 0 1 16,0 0 3-16,0 0 1 15,0 0-4-15,0 0 0 16,0 0 1-16,0 0-2 16,0 0 1-16,0 0-6 15,0 0 6 1,0 0 6-16,0 0-7 15,0 0-4-15,0 0 1 16,3 9 10-16,10 3-1 0,12 5 4 16,24 6-4-16,31 6 18 15,205 32-19 1,-82-37-2 0,567 17 0-1,-452-41 0-15,28-12 0 16,7-4 0-16,-4 3 0 0,-17 13 0 15,-19 0 0-15,-24 13 0 16,-26 10 0-16,-23 6 0 16,-25 4 0-16,-25 3 0 0,-22 6 0 15,-23-2 0-15,-18 1 0 16,-21-5 0-16,-13-3 0 0,-11-5 0 16,-14-4 0-16,-9 0 0 15,-12-3 0-15,-12-4 0 16,-10-1 0-16,-4-4 0 0,-10 0 0 15,3-12 0-15,-6 12 0 16,0-3 0-16,-5-9 0 16,6 12 0-16,3-4 0 15,0 4 0-15,4 1 0 0,3 0 0 16,3-1 0-16,-1 4 0 16,2-1 0-16,1 1 0 0,-3 6 0 15,4-6 0-15,0 0 0 16,-2-1 0-16,-3 2 0 15,0-5 0-15,-3 1 0 0,-4-5 0 16,-1-1 0 0,-1-7 0-16,1 9 0 0,1-9 0 15,0 7 0-15,-5-7 0 0,3 11 0 16,1-11 0-16,1 7 0 16,-2-7 0-16,3 8 0 15,-7-8 0-15,1 8 0 16,1-8 0-16,-1 0 0 0,0 0 0 15,0 0 0-15,-4 0 0 16,1 0 0-16</inkml:trace>
  <inkml:trace contextRef="#ctx0" brushRef="#br0" timeOffset="1661.08">11771 14772 2047 0,'16'-16'0'15,"13"-14"0"-15,20-17 0 16,28-27 0-16,29-24 0 15,30-33 0-15,31-27 0 0,28-25 0 16,28-21 0-16,22-16 0 16,19-16 0-16,24-7 0 15,17 2 0-15,3 9 0 0,-7 12 0 16,-13 16 0-16,-16 26 0 0,-24 24 0 16,-25 27 0-16,-23 16 0 15,-27 25 0-15,-26 18 0 0,-25 11 0 16,-26 16 0-16,-17 8 0 15,-22 10 0-15,-17 5 0 16,-12 6 0-16,-9 5 0 16,-5-2 0-16,-6 9 0 0</inkml:trace>
  <inkml:trace contextRef="#ctx0" brushRef="#br0" timeOffset="1881.98">16481 11311 2047 0,'-20'-12'0'16,"-12"-5"0"-16,-12-11 0 15,-18-7 0-15,-15-7 0 0,-24-7 0 16,-21-8 0-16,-25-3 0 16,-27-1 0-16,-41-6 0 0,-49 8 0 15,-41 9 0-15,-37 20 0 16,-34 30 0-16,-35 27 0 0,-35 38-132 15,-21 32-61-15,-13 24 7 16,2 32 13-16,1 8-20 16,19 14-59-16,19 1-39 0,17-2-20 15</inkml:trace>
  <inkml:trace contextRef="#ctx0" brushRef="#br0" timeOffset="3576.93">6816 12513 141 0,'14'-21'276'0,"-3"4"-73"16,-3 5-54-16,-3 0-72 16,-5 4-23-16,0 4-2 0,0 0 15 15,0 4 2-15,0 0-5 16,0 0 3-16,0 0-12 15,0 21 5-15,3 9 31 16,2 16-1-16,-1 8-23 0,0 7-29 16,-4-4-17-1,0-8-8-15,0-9-2 0,0-7-6 16,0-9 2-16,0-7-13 16,0-5 7-16,3 0 1 15,2-12-2-15,-2 9 0 16,-3-9 1-16,5 0 5 0,4 0-1 15,-1 0-8-15,12 0 2 16,9 0 4-16,7 0 4 16,12-5-9-16,4-2 5 0,6-2-1 15,-1 2-6 1,0 2-1-16,-1-3 1 0,-6 3 7 16,-15 1-2-16,-2 1 5 15,-9-2-4-15,-8 1 1 16,-4 0 1-16,-4 1 6 15,-8-6 10-15,0 1-7 16,0-9-8-16,0-3-5 16,-8-4 0-16,2-5 6 15,-8 1 2-15,3-1-7 0,-2 1 17 16,0 4 7-16,-1 3-3 16,0 5-7-16,3-1-1 15,-3 0-5-15,4 5 1 16,2 0 2-16,-6 1-6 15,3 3-2-15,-6-1 1 16,2 1-4-16,-10 3 4 0,-8 1-11 16,-7 4 4-16,-5 0 2 15,0 0-5-15,-4 11-2 16,10 4-20-16,2-7-22 0,9-8-37 16,3 7-78-16,13 2-79 15,12-9-49-15,0 11-18 16,0 1-17-16</inkml:trace>
  <inkml:trace contextRef="#ctx0" brushRef="#br0" timeOffset="4343.34">8071 11959 65 0,'-8'-12'188'16,"1"-1"10"-16,-6 1-44 15,2 4-36-15,-2-1-26 0,0 2-17 16,1 2-4-16,4 5 12 16,0 0-2-16,0 0-9 0,8 0-20 15,-12 0-25-15,12 0-15 16,-8 12-10-16,1 9 7 15,-2 4-3-15,9 12-3 0,-8 3 4 16,8 0-2 0,0 1 1-16,8 0-3 0,4-5-2 15,0-4 3-15,8-3 1 16,5-3 0-16,4-7-2 0,2-7-5 16,3-12 3-16,2 0-10 15,0-3 9-15,1-9-14 16,-5-16-13-16,1-10 12 0,-2-7 5 15,-5-3 9-15,-9-1 6 16,-14 2-3-16,-3 1 2 0,-12 5 7 16,-8 8 6-1,-8 5-3-15,-5 11-3 0,-8 5-7 16,-4 12-6-16,1 0 4 16,-2 12-12-16,7 5 8 0,2 2-11 15,4 2-42-15,6-5-63 16,5 1-47-16,11 3-15 15,2 1-17-15,9-5-31 0,0 2-141 16</inkml:trace>
  <inkml:trace contextRef="#ctx0" brushRef="#br0" timeOffset="4808.14">6504 11543 13 0,'12'-15'34'16,"16"-2"70"-16,10 0 102 0,6 5-74 16,1 5-32-16,0-2-27 15,3 6-2-15,4 3 20 16,5 0 33-16,9 12 19 15,7 4-22-15,8 8-34 0,9 9-35 16,6-2-20-16,10 7-20 16,3 2-1-16,-1-4-9 15,-12 3-6-15,-15-7-13 0,-12-8-47 16,-21-5-45 0,-10 3-21-16,-14-6 14 0,-7-4-13 15,-17-4-22-15,-9-8-95 16,-20 0 28-16</inkml:trace>
  <inkml:trace contextRef="#ctx0" brushRef="#br0" timeOffset="5192.63">7336 12081 359 0,'-8'11'202'0,"8"-11"-81"0,0 0-62 15,16 0-22-15,13-7-2 16,4-5 2-16,8-8-3 15,3-5-8-15,5-3-16 16,3-5-3-16,-3 4 0 16,-4 5-6-16,-4 3 1 0,-8 1-1 15,-11 4 8-15,-5 4 6 16,-4 3 7-16,-4 7 6 16,-2-8 5-16,-7 10 7 0,0-7 5 15,0-3-10-15,0-5-17 16,0-13-10-16,0-9-5 15,-11-8-3-15,-2-1 34 0,-3 6 26 16,-4 4-4-16,-5 8 10 16,-1 7-8-16,-2 13-21 15,-7 8-20-15,-11 12-10 16,-3 16-7-16,-2 13-6 0,-2 11-22 16,4 15-80-16,9 2-84 15,2 4-60-15,15-4-17 16,5-7-24-16</inkml:trace>
  <inkml:trace contextRef="#ctx0" brushRef="#br0" timeOffset="7204.72">13518 13185 622 0,'0'0'293'16,"0"0"-136"-16,0 0-90 15,8 16-40-15,4 0-13 0,3-1-7 16,6 2-1-16,4 0-5 16,-1-1-1-16,1-4-6 0,3-4-10 15,-5 6 7-15,2-8-2 16,-4-6 7-16,-8 8 0 16,-6 1 8-16,-2-1 5 0,-5 3-3 15,-12 6 2-15,-14 12-4 16,-10 11 7-16,-17 10 5 15,-13 11 12-15,-7 3 1 0,-3 5 18 16,-1 5 28-16,-1 5 10 16,1-8-10-16,9-1-33 15,6-5-19-15,10-4-10 0,5-3-7 16,4-13-4-16,10-9 1 0,9-12 5 16,8-3-8-1,5-9 3-15,2 0-2 0,9-12-2 16,0 8 4-16,-8-8-7 15,8 0 7-15,0 0-1 0,0 0-1 16,0 0 1 0,0 0-5-16,0 0 4 15,0 0 1-15,0 0-6 0,0-4-2 16,0-4-1-16,0 0 0 16,0-4-4-16,0 0 0 0,0-10-4 15,-13-6-8-15,2-5 15 16,-5-7 1-16,-1-5-8 0,-5-4 13 15,4 0 0-15,-4 4 4 16,2 5-2-16,1 4 0 16,2 3-2-16,0 9 4 15,5 7-2-15,12 5 1 0,-8 0-1 16,8 4 4-16,0 8-8 16,0 0-6-16,0 0-19 15,0 0-34-15,0 0-44 0,8 0-60 16,4 16-74-16,5-4-61 15,4 4-1-15</inkml:trace>
  <inkml:trace contextRef="#ctx0" brushRef="#br0" timeOffset="7669.62">13465 13641 389 0,'-13'0'329'15,"5"0"-115"-15,8 0-144 0,-8 0-143 16,8 0-48-16,0 0 12 16,0-5 19-16,0-2-41 0,0-3-49 15</inkml:trace>
  <inkml:trace contextRef="#ctx0" brushRef="#br0" timeOffset="7819.61">13476 13697 280 0,'-11'8'323'0,"-2"-8"-119"16,5 0-132-16,0 0-160 0,8 0-41 15,0-12 8-15,3-9-32 16,15-7-14-16</inkml:trace>
  <inkml:trace contextRef="#ctx0" brushRef="#br0" timeOffset="8735.75">14231 12847 346 0,'0'0'249'0,"0"0"-57"16,0 0-28-16,0 0-144 15,9-13-8-15,3 1-4 16,4-5 8-16,0 5 0 0,1 0-1 16,-1 12 7-16,5 0 29 15,2 12 16-15,7 14 24 0,-3 9 1 16,-2 6-17-16,-1 5-5 15,0 3-6-15,1-5-21 0,0-7-24 16,-5-4 0-16,0-5-12 16,0-4-5-16,5-4 8 15,-2-7-8-15,10-1 0 16,5-12 3-16,2 0-8 0,13-4 1 16,6-8 0-16,12-10-4 15,14-9 2-15,13-10-4 0,10-12 2 16,19-4-26-16,1-1-15 15,4 2-8-15,-7 8 11 0,-12 2 20 16,-14 14 18-16,-23 2 1 0,-14 5 4 16,-16 11 18-16,-15 1 23 15,-7 5 26-15,-3 4 16 16,-7 0-7-16,-8 0-8 16,2 4-10-16,-5-10-15 0,2-4-21 15,4-12-10-15,7-10-9 0,0-16-1 16,3-10-12-1,3-7 5-15,-7-9-15 0,2-7-11 16,-9-8-6-16,-5-5-5 16,-3 0 4-16,0 9 16 0,0 15 16 15,0 12 11-15,-8 15 0 16,0 10 13-16,8 12 2 0,-6 8 5 16,6 6-9-16,0 3-11 15,-10 3-3-15,10 1-9 0,0 4-1 16,0 0 2-16,0 0-4 15,0 0-12-15,0 0 3 16,0 0-7-16,0 0 1 16,0-3-10-16,0-1-4 0,0 4 4 15,0 0 14-15,0-4 12 16,0 4-9-16,0 0-15 0,0 0-22 16,0 0-13-16,0 0-6 15,0 0 4-15,0 0 9 0,0 0-1 16,0 0 13-16,0 0-3 15,0 8-19-15,0-8-13 0,0 7-14 16,-8-7-34-16,0 13-60 16,-4 2 9-16</inkml:trace>
  <inkml:trace contextRef="#ctx0" brushRef="#br0" timeOffset="8908.83">15350 12023 247 0,'-26'-7'261'16,"6"2"-157"-16,7-6-134 0,13-10-158 16,0-4-203-16</inkml:trace>
  <inkml:trace contextRef="#ctx0" brushRef="#br0" timeOffset="9064.79">15833 12159 188 0,'-22'19'256'0,"2"-2"-116"15,4-8-106-15,0-9-112 0,3 0-85 16,1 0-2-16</inkml:trace>
  <inkml:trace contextRef="#ctx0" brushRef="#br0" timeOffset="9683.6">16210 12247 271 0,'-40'0'218'16,"2"0"-59"-16,2-3-50 0,11-6-37 16,5 2-16-1,8 2 8-15,4-2 1 0,8-2-19 16,11-3-24-16,27-5-9 15,123-39 4-15,-26 19-1 16,35-8 7-16,33 0 13 16,301-47 53-16,-205 50-51 15,28 5-10-15,13 1-3 16,10 8 35-16,-1 0 16 0,-4-1 38 16,-7 0 23-16,-15 6 25 15,-15-3-31-15,-25 6-131 0,-41 4 0 16,-30 4 0-16,-41 2 0 15,-33 3 0-15,-33-2 0 16,-29 9 0-16,-19-3 0 16,-16 3 0-16,-15-5 0 0,-11 1 0 15,-27 4 0 1,-13 0 0-16,-15 0-252 16,-8 0-79-16,-9 0-32 15,-13 12-4-15,-11 2 21 0</inkml:trace>
  <inkml:trace contextRef="#ctx0" brushRef="#br0" timeOffset="10582.37">17566 11459 89 0,'4'-17'156'0,"-4"1"10"16,-12 3-55-16,-5-4-50 16,-3 1-26-16,-9 4-16 0,2 1 3 15,2-2 7-15,1 6 13 16,-1 7 4-16,6 0-5 0,-2 0-5 16,-1 0 0-16,5 0 8 15,-9 0 22-15,1 11 19 0,2 6 22 16,-7 7 2-16,-7 8-8 15,-12 10-22-15,-6 6-31 16,-15 8-17-16,-11 11-2 0,-12 2-2 16,-17 0-8-16,-9 0 12 15,-6 0-19-15,-5-3 10 0,1-2 14 16,2-7 19-16,13-4-17 16,13-8-21-16,19-8-3 15,22-8-8-15,15-10 5 0,14-7 6 16,14-12-4-16,34 9-9 15,19-9-3-15,21 0-3 16,24 0 5-16,21-4-3 16,20-1 1-16,14 2-1 0,16 3 0 15,-2 0 4-15,4 0-11 16,-7 0 6-16,-10 0 3 16,-15 0-4-16,-20 8-2 15,-20-8 4-15,-22 0 4 0,-16 0 30 16,-15 7 37-16,-9-7-38 15,-9 9-33-15,-6-9 0 0,-18-9 0 47,3-6 0-31,-7-10 0-16,1-16 0 0,-6-6 0 16,3-15 0-16,-1-7 0 15,2-9 0-15,4 1 0 0,-3-2 0 16,1 11 0-1,3 7 0-15,5 13 0 0,8 7 0 16,-8 13 0-16,-1 2 0 16,9 10 0-16,-8 8 0 0,8 0 0 15,0 4 0-15,0-1 0 16,0 5-20-16,0 0-57 16,0 0-63-16,0 0-90 15,0 0-41-15,0 17-9 0,0 4 14 16,-8-1-29-16,-4 8-172 15</inkml:trace>
  <inkml:trace contextRef="#ctx0" brushRef="#br0" timeOffset="16207.56">9273 13401 340 0,'-32'0'225'16,"4"0"-22"-16,4 0-28 0,-1 0-64 16,9 0-26-16,4 0-5 15,12 0-18-15,-8 0-11 0,8 0-21 16,0 0-5-16,0 0-13 16,11 0-8-16,17 0 6 0,13 0-9 15,16-9 0 1,13 1 6-16,7 4-20 0,4 4 0 15,1 0 3-15,-6 0 4 0,-3 12 2 16,-4 0 8-16,-12 0-6 16,-8 4-2-16,-12-4 4 15,-9 1 3-15,-11-13-8 0,-1 12 3 16,-8-3 2-16,-5 2 3 16,-3 10 6-16,0 3-1 15,-15 10-1-15,-11 5 3 0,4 7-2 16,-7 2 5-16,4 1-1 15,-3 4-6-15,-1-5 7 16,4-6 3-16,6-2-5 0,-1-4-9 16,-1-4-1-16,0-2 4 15,6-6-8-15,-1-3 4 0,3 0 1 16,0-6-1 0,1-2 3-16,4-13 0 0,0 7-4 15,0-7 0-15,-1 0 4 16,-2 0-3-16,-1 0 2 15,3 0-6-15,-2 0 5 0,-6 0-5 16,-3 0 0-16,-8 0-8 16,-8-4 13-16,-7-3-5 15,-5-2 9-15,0 1-5 0,-6-3-1 16,3-6 3-16,-56-19-2 16,59 10-5-1,3 3 2-15,5-2 2 16,3-3-6-16,4-1-2 0,10 1-1 15,2-2 2-15,5 3 2 16,-1-2-3-16,6 1 2 0,-2-1 3 16,5 5 3-16,0 3-2 15,8 0-1-15,-8 6 6 16,8 2-4-16,0 5 1 0,0 1-3 16,0 7 4-16,0 0-4 15,0-5 8-15,0 0-10 16,0 5 6-16,0 0 1 15,0-3 6-15,0 3-10 16,0 0 5-16,0 0 0 16,0 0-9-16,0-9 6 15,20-15-6-15,0 9 2 16,8-2 4-16,10-4-3 16,2 6-9-16,4-1-39 0,-3 3-35 15,-4-1-29-15,-5 8-26 16,-4 1-21-16,-3 1-7 0,0 0-33 15,-4 4-5-15</inkml:trace>
  <inkml:trace contextRef="#ctx0" brushRef="#br0" timeOffset="16464.64">9322 13693 358 0,'0'8'234'16,"0"-8"-82"-16,0 9-75 15,0-9-49-15,0 0-29 16,0 0-19-16,0 0-16 0,0 0-33 15,0 0-38-15,5 0-86 16,3-9-11-16</inkml:trace>
  <inkml:trace contextRef="#ctx0" brushRef="#br0" timeOffset="16625.14">9396 13726 285 0,'0'12'321'0,"-14"-4"-91"15,14-8-112-15,-8 0-95 16,8 0-41-16,0 0-14 16,0 0-31-16,0 0-53 0,0-8-59 15,0-4-71-15</inkml:trace>
  <inkml:trace contextRef="#ctx0" brushRef="#br0" timeOffset="16773.46">9436 13787 191 0,'0'12'252'0,"0"1"-74"16,-11-13-81-16,2 7-48 0,9-7-25 16,-8 0-12-16,8 0-14 15,-8 0-46-15,8 0-61 16,0 0-66-16,0 0-27 16</inkml:trace>
  <inkml:trace contextRef="#ctx0" brushRef="#br0" timeOffset="16924.32">9453 13945 235 0,'0'17'245'0,"0"-5"-89"0,0-12-85 15,0 0-72-15,0 0-28 16,0 0 3-16,0 0-2 16,0 0-21-16,3 0-56 0,2-8-44 15,-2-1 4-15</inkml:trace>
  <inkml:trace contextRef="#ctx0" brushRef="#br0" timeOffset="17012.2">9482 13929 89 0,'0'12'110'0,"0"1"-26"15,0-5-68-15,0-1-94 16,0 2-27-16</inkml:trace>
  <inkml:trace contextRef="#ctx0" brushRef="#br0" timeOffset="17504.47">9558 14499 265 0,'-8'0'309'16,"1"0"-4"-16,7 0-46 15,-14 0-85-15,14 0-62 0,0 8-24 16,0-8-25 0,-8 8-14-16,8-8-31 0,0 0-6 15,0 9-8-15,8 16 2 16,13 14 18-16,15 26 5 15,13 31 13-15,17 17 18 0,6 20 6 16,13 19 10-16,8 10-3 16,5 9-60-16,-1 5-13 0,1-1 0 15,-5-13 0-15,-4-15 0 16,-7-17 0-16,-9-20 0 16,-13-25 0-16,-10-20 0 0,-10-16 0 15,-12-13 0-15,-6-10 0 16,-7-15-2-16,-6-11-130 15,-6 0-50-15,-3 0-37 0,-7-11-36 16,-5-6 25-16,-10 1 11 16,3-1 49-16,2 0-16 15,-3 7-1-15,0-3-77 0</inkml:trace>
  <inkml:trace contextRef="#ctx0" brushRef="#br0" timeOffset="18004.18">10411 16746 89 0,'-28'20'292'0,"3"-3"1"16,10-2-23-16,1-1-77 0,14-14-100 16,0 7-42-16,0-7-25 15,16 12 7-15,14 0 17 0,14 0 2 16,13 5-8 0,8 8-18-16,3-1-5 0,2 4-4 0,-1-3 0 15,-9-2 3-15,-4-6 1 16,-9-4 1-16,-7 0-2 15,-12-13-2-15,-3 0 11 0,-10 0 11 16,-3 0-2-16,-4 0-14 16,0 0-8-16,1-9-13 0,0-8-3 15,-5-11-4-15,0-9 4 16,4-7-15-16,-2-9 4 16,-5-1 5-16,4 2 1 15,-5 3-5-15,0 0 7 0,0 4 1 16,0 8 3-16,0 5-2 15,0 4 1-15,0 4 15 16,0 7 10-16,-12 1 8 0,0 4-3 16,-4 4 3-16,-1-1 3 15,-8 3-8-15,-3 0-18 0,-9 6-10 16,-6 8 4-16,-10 13-9 16,-8 7 10-16,0 5-9 0,-4 3-1 15,0 4 0 1,8-2-29-16,4-2-30 0,8-3-26 15,9-5-22-15,7-8-49 16,9-3-57-16,7-8-37 0,13-9-2 16,8 0-20-16,8-9 38 15</inkml:trace>
  <inkml:trace contextRef="#ctx0" brushRef="#br0" timeOffset="18489.71">11808 16986 291 0,'0'0'323'16,"-12"0"-7"-16,3 0-79 16,9 0-113-16,-8 0-64 0,8 11-25 15,0-11-19-15,0 17 10 16,0 9 15-16,13 5-5 0,3 14-21 16,7 7-8-1,3 3-3-15,-2-7-4 0,-4 2-20 16,0-10-58-16,-3-4-51 0,-5-8-35 15,-1-2-25-15,-3-6-2 16,1-10-18-16,-9 1-1 16,0-11 43-16</inkml:trace>
  <inkml:trace contextRef="#ctx0" brushRef="#br0" timeOffset="18641.46">11539 16579 487 0,'-28'-24'325'0,"5"3"-116"0,1 9-132 16,5 0-99-16,6 8-33 0,11 4-15 16,0 0-5-16,3 0-16 15,14 12-18-15,13 4-49 16,2 1-57-16</inkml:trace>
  <inkml:trace contextRef="#ctx0" brushRef="#br0" timeOffset="19285.28">12201 16558 40 0,'0'0'72'0,"0"0"42"16,0 0 31 0,-12 0-44-16,4 0-33 0,8 0-26 15,-8 0-15-15,8 8 4 16,0 0 23-16,0 5 27 0,8 12 15 15,9 11 26-15,-1 13-3 16,8 9 1-16,1 6-18 0,3 6 0 16,1-1-12-16,-1 0-20 15,-4-5-32-15,0-10-23 16,-4-9-1-16,-4-12-9 16,-2-9-1-16,-6-12-12 0,-8-12-5 15,0 0-12-15,0-18-10 16,-12-14-15-16,-9-23 11 0,1-19 5 15,0-11 5-15,3-10 21 16,9 10 4-16,8 9 0 16,0 14-4-16,8 13 4 0,5 17 7 15,6 15 24-15,9 17 18 16,9 24 6-16,5 17-12 0,1 12 2 16,8 12-11-16,-9 4-8 15,3-7-6-15,-3-9-13 0,-7-9 5 16,-2-16-12-16,-1-6-4 15,-2-22-15-15,-2-9-8 16,1-25-21-16,-1-17-27 0,-2-23 9 16,-9-20 19-16,0-15 12 15,-9-17 20-15,-8-9 12 16,-8 0 17-16,-12 9 8 0,-4 18 28 16,0 26 27-16,4 20 3 15,3 22-6-15,5 19-12 16,12 34 12-16,0 31 6 0,7 34-13 15,10 19-21-15,8 13-17 16,9 1-6-16,-3-7-16 0,2-9-23 16,-1-9-42-16,0-17-74 15,-7-13-82-15,-6-12-61 16,-6-11-16-16,-1-11 13 16,-8-10 20-16,-4-12 67 0</inkml:trace>
  <inkml:trace contextRef="#ctx0" brushRef="#br0" timeOffset="20016.87">12913 16648 257 0,'-17'-7'321'0,"5"-2"-29"0,0 5-97 16,12 4-99-16,0 0-40 15,8-4-28-15,8-5 3 16,12-3 9-16,9-4-13 0,8-5-21 16,7-6-20-16,1-2-10 15,4-4-1-15,-4-3 14 16,-10 3 4-16,-1 5-3 0,-13 0 13 15,-5 6-9-15,-8 3 11 16,-8 2 1-16,-8 0 11 16,0 1 5-16,0 0 8 0,-15 4 13 15,-2 4 18-15,-5 4 27 16,-1 4 25-16,-2 0-3 0,2 20-31 16,-2 5-2-16,5 7-27 15,3 4 6-15,17 5-21 16,0 4-35-16,8 0 0 0,9 0 0 15,12 0 0-15,2-9 0 16,3-7-14-16,-3-5-140 16,6-8-47-16,8-16-1 0,0 0-16 15,0-8-12-15,-2-8 7 16,2-5 35-16,-8-3 2 16,-8-3 46-16,-10-7 59 15,-11 2 58-15,-8-5 86 0,0 0 114 16,-11 0-7-16,-5 9 26 0,0 3 3 15,3 6 3-15,1 6-29 16,4 9-28-16,8 4-33 16,0 0-27-16,0 17 3 0,8 12 19 15,4 2-29-15,4 10-13 16,10 1-65-16,-6-6 0 16,-1-3 0-16,-2-9 0 0,-5-3 0 15,-4-9 0-15,-8 0 0 16,0-21 0-1,0-14 0-15,0-26 0 16,0-17 0-16,0-8-23 16,0 1 3-16,9 8 6 0,5 8 10 15,8 12-7-15,3 9 8 16,2 12 19-16,-3 11 20 0,0 13-13 16,1 0-23-1,-9 0 0-15,-3 0 0 0,0 0 0 16,-10 9 0-16,1-2 0 15,-4 2 0-15,0 3 0 16,5-4-83 0,-5 1-173-16,3-9-53 0,-3 12-14 15,0-12 12-15,0 7-5 16</inkml:trace>
  <inkml:trace contextRef="#ctx0" brushRef="#br0" timeOffset="21032.75">14456 14800 554 0,'-38'-49'396'0,"3"20"-97"15,-2 22-135-15,0 18-82 16,4 22-37-16,9 25 23 0,8 24 70 16,16 23 28-16,12 12-49 15,21 10-99-15,8 12-18 16,6-1 0-16,10-4 0 0,0-7-16 16,-3-13-107-16,-7-17-58 15,1-11-43-15,-17-17-30 0,-7-17 6 16,-13-7 41-16,-11-11 52 15,-11-11 13-15,-13-11 34 16,-13-12 31-16,-16-12 30 0,-7-4 59 16,-5-1 115-16,-6-3 10 15,11 0 43-15,8 1 15 16,6-4-12-16,15 8-35 0,11-5-46 16,11-8-56-16,18-5-25 15,14-12-9-15,22-8-12 0,15-4-15 16,13-7-24-16,9-3-23 15,4 6-2-15,-5 4 8 0,-7 9 15 16,-14 8 20-16,-11 11 14 16,-13 5 13-16,-12 8 29 0,-7 7 31 15,-9 6 19 1,-8 3 7-16,-14 12-1 0,-5 7-3 16,-5 15-8-16,-4 15 33 15,3 6 23-15,9 7-7 0,3-1-126 16,13-4-3-16,0 0 0 15,9-8 0-15,8-12 0 0,6-10 0 16,6-9-47-16,7-18-90 16,5-20-41-16,0-14-14 0,-4-14 3 15,-1-14 48-15,-12-6 75 16,-12-1 64-16,-12 0 55 0,0 7 43 16,-12 5 26-16,0 12 27 15,3 16 5-15,1 9-25 16,8 9-33-16,-8 11-45 15,8 0-19-15,0 24-15 0,8 9-7 16,9 3-5-16,3 0-45 16,0 1-102-16,5-4-89 0,8-6-17 15,7-10 18-15,9-9-15 16,4-8-14-16,3-16 2 16</inkml:trace>
  <inkml:trace contextRef="#ctx0" brushRef="#br0" timeOffset="21332.23">15650 15387 339 0,'-12'0'460'0,"-9"0"-50"16,-8 0-184-16,6 0-133 0,2 0-70 15,5 0-12-15,-1-8-3 16,4-1-16-16,4 1-38 16,9-3-34-16,0-6-11 0,0-3 31 15,0 3 31-15,0 1 23 16,-10 3 23-16,-3 10 22 0,1 3 12 15,-4 16-11-15,-4 12 11 16,4 16 14-16,-2 23 21 0,10 6-10 16,8 4-27-16,8 4-15 15,10-4-24-15,12-8-17 16,4-11-43-16,11-18-35 16,0-12-50-16,3-15-37 0,1-13-29 15,0-13-8-15,3-6 22 16,2-14 4-16,-6-11-10 0,-8-6 37 15</inkml:trace>
  <inkml:trace contextRef="#ctx0" brushRef="#br0" timeOffset="21747.86">15961 15432 108 0,'-12'-21'276'0,"1"4"9"16,-1 6-49-16,-1 7-99 0,5 4-68 16,8 0-29-16,0 8-4 15,0 3 17-15,0 2 9 0,12 2-15 16,6-2-13-1,-4-1-12-15,11-3-7 0,0-9-21 16,-1 0-18-16,4-9-12 16,-5-5-19-16,2-12-6 0,-4-2 11 15,-5-4 21-15,-2-5 15 16,-14-1 18-16,0 2 10 0,-18-5 10 16,-1 4 20-16,-6 6 28 15,-7 5 22-15,-6 14-11 0,-3 9 15 16,5 3 0-16,0 28 15 15,7 16-3-15,9 22 27 16,20 12-126-16,0-1-11 0,9 0 0 16,10-3 0-16,14-10 0 15,8-11 0-15,4-13 0 16,3-7 0-16,0-12 0 0,6-8 0 16,-5-13 0-16,-2 0 0 15,-7-5 0-15,-6-3 0 0,-6-4 0 16,-8 3-104-1,-6-3-66-15,-11 0-43 0,-3-4-31 16,0-4-13-16,-9-5 9 0,1 5 7 16,0-5-4-16</inkml:trace>
  <inkml:trace contextRef="#ctx0" brushRef="#br0" timeOffset="21936.88">16385 15411 12 0,'-14'-8'2'16,"6"-1"-14"-16</inkml:trace>
  <inkml:trace contextRef="#ctx0" brushRef="#br0" timeOffset="23411.9">11999 18220 449 0,'-33'0'350'16,"5"9"-107"-16,2-9-137 0,10 0-106 15,16-9-16-15,13-7 10 16,28-17 24-16,35-15 10 0,39-21-9 16,39-22-5-1,40-18-9-15,38-18 2 0,36-16-7 16,37-16 1-16,32-7-14 0,25-6-6 15,14-6 1-15,20 3 4 16,8 5 11-16,6 7 7 16,-2 7 9-16,-19 18 4 15,-19 12-5-15,-29 11-1 0,-34 18-13 16,-35 17-7-16,-35 10-19 16,-37 9 3-16,-35 9 6 0,-30 6 13 15,-31 8 1-15,-22 7 6 16,-30-2 13-16,-18-3-4 0,-20-5-2 15,-14-12-6-15,-22-9-1 16,-19-11-10-16,-16-16-8 0,-16-14 13 16,-14-5 17-16,-4-16 20 15,-11-6 14-15,1-1 4 16,2 3-13-16,11 2-21 0,6 7-14 16,12 10-11-16,14 14-2 15,2 14-8-15,11 17 12 0,2 10 8 16,5 13 6-16,-5 18-4 15,-13 10 0-15,-6 13-4 16,-19 20 8-16,-25 16-8 0,-25 13-2 16,-26 13 10-16,-31 15 8 15,-26 12-3-15,-19 14 8 16,-30 10-6-16,-22 9 5 0,-30 8 2 16,-29 8 9-16,-15 5 9 15,-13 4-5-15,-6 3-12 0,-7 1 7 16,10-4-2-16,16-4-1 15,20-12-2-15,27-10-5 16,30-12-7-16,38-6-6 16,26-19-2-16,37-10-7 0,32-12 8 15,34-14-6-15,25-11-5 16,23-9-7-16,20-3-11 0,16-13-3 16,8 0 0-16,9-3 8 15,12-9 8-15,0 11 1 0,0-3 2 16,0-8 8-16,5 12 0 15,-1 0-1-15,-1 2 10 16,2 1 9-16,-2 13 8 0,5 14 14 16,0 19-3-16,6 24 14 15,4 25 2-15,7 20 27 16,8 17 18-16,8 11-46 16,4 14-53-16,8 6 0 0,-5 2 0 15,4-6 0-15,2-15 0 16,-1-17 0-16,-5-23 0 0,-2-29 0 15,-7-25 0-15,6-26 0 16,8-21 0-16,12-30 0 16,13-29 0-16,15-32 0 0,19-29 0 15,19-20-53-15,7-16-206 16,1-13-105-16,-1-8-43 0,-13-8-9 16</inkml:trace>
  <inkml:trace contextRef="#ctx0" brushRef="#br0" timeOffset="24843.2">8897 12822 183 0,'-34'12'308'16,"3"1"-56"-1,5-13-69-15,6 0-86 0,9 0-61 16,11 0-12-16,0 0 3 15,0-13-13-15,11-11-10 0,18-13 2 16,15-12-5-16,16-16 1 16,19-16 0-16,11-11-3 15,-2-4 1-15,9-5-6 0,-2 2-8 16,-10 11-5-16,-12 9 9 16,-13 17 4-16,-15 19 3 0,-14 15 4 15,-1 7 5-15,-9 5-4 16,-10 4 0-16,1 5-1 15,-7 2 1-15,-2 0 1 16,2 5 1-16,-2 0-7 0,6 0 9 16,0 0-3-16,11 0-8 15,-4 0 11 1,1 0-4-16,-2 0 0 0,2 0 2 16,-1 0-5-16,1 0 4 15,7 0-3-15,9 0 0 16,19-7 17-16,21-6 25 0,17 1-8 15,19 4-14-15,13 8-4 16,11 12-9-16,9 9-3 0,8 12-1 16,8 7 2-16,2 12-9 15,-2 10 4-15,-4 7 3 16,-4 8 0-16,-8 5-2 16,-7-5 7-16,-6 4-6 0,-7 1 25 15,-8-1-8-15,-13-5-6 16,-8-1-4-16,-7-14-6 0,-13-12-2 15,-7-9 4-15,-14-6-5 16,-11-11 1-16,-13-6 6 0,-7-4 12 16,-5-7 15-16,-13-6 15 15,-3 10 0-15,0-10-26 0,-19 12-7 16,-14 4-9-16,-7 3-6 16,-5 7-2-16,-5 3 7 15,-2-2-6-15,-9 6-3 16,-3 4 8-16,-5 4-5 0,-10-2 0 15,-4 7 5-15,-13 0-6 16,-5-2 1-16,-7 0 4 0,-2-3 0 16,-1-4-9-16,4-5 7 15,-4-7-1-15,2-8-7 16,1-10 9-16,4-7-3 0,2-3 4 16,6-11-4-16,-3-1 2 15,10-2 5-15,5 1 2 0,5 0 17 16,3 4-9-16,5-4 1 15,8-1-15-15,1 4 0 16,2 2-5-16,3-6 7 16,0 1-10-16,-3-4 5 0,-5-1-3 15,-9-2-4-15,-2-6 6 16,-3 0 3-16,-6 1 0 0,1-1-2 16,-6 1-10-16,-7-1 16 15,-5-3-6-15,-3-6 4 0,4 6 6 16,-2-4-4-16,2-1 1 15,3 3-7-15,8 3 9 16,6 3 7-16,11 7-6 0,12 1-7 16,7 4-2-16,14 4 0 15,7 3-5-15,9 4-1 16,7 3-10-16,6 2-19 16,11 0-10-16,0 0-17 0,0 0-24 15,0 0-24-15,0 0-27 16,0 0-21-16,11 0-7 0,15 16 0 15,10-4-57-15,8-1-32 16</inkml:trace>
  <inkml:trace contextRef="#ctx0" brushRef="#br0" timeOffset="25161.94">10440 11651 399 0,'19'-26'334'15,"-2"10"-100"-15,-9 3-101 16,-8 10-73-16,0 3-18 0,0 0 22 16,-22 0 31-16,0 16-6 15,-16 9-23-15,-14 15-26 16,-16 22-19-16,-14 13-5 0,-7 17-13 15,-9 9 5-15,1 4-9 16,4 2-1-16,6-10-3 16,10-8-15-16,9-5-67 15,6-9-43-15,19-9-28 0,4-14-37 16,20-9-12-16,7-20 2 16,12-23-31-16</inkml:trace>
  <inkml:trace contextRef="#ctx0" brushRef="#br0" timeOffset="25393.34">10801 12004 560 0,'45'-16'285'16,"-18"7"-96"-16,-11 9-93 16,-7 0-34-16,-9 12-2 0,-20 16 43 15,-17 17 6-15,-15 25-41 16,-17 24-29-16,-13 14-11 0,-7 12-18 15,-1-4-4-15,9-4 0 16,7-15-13-16,9-11-35 0,8-12-90 16,18-18-55-16,7-11-44 15,10-21 12-15,22-6 26 16,9-18 3-16,15-23 12 0</inkml:trace>
  <inkml:trace contextRef="#ctx0" brushRef="#br0" timeOffset="25608.01">11316 12142 291 0,'65'-33'323'16,"-23"16"-61"-16,-24 27-102 15,-18 26-78-15,-24 30-36 0,-17 19 6 16,-16 16 57-16,-6 10 21 16,-7 3-6-16,5-5-45 15,0-2-40-15,5-4-14 16,-1-11-52-16,4-7-61 0,-5-4-78 15,2-12-70-15,-1-12-42 16,0-12-7-16,-11-16-31 0</inkml:trace>
  <inkml:trace contextRef="#ctx0" brushRef="#br0" timeOffset="25874.97">9486 12336 918 0,'-13'-23'422'16,"4"2"-219"-16,9 9-179 16,9 12-52-16,22 9 12 0,31 15 17 15,31 17 30-15,32 16 14 16,30 16-26-16,20 15-9 16,15 12-5-16,11 5-2 15,1-3-2-15,-3-5-10 0,-1-2-49 16,-6-14-69-16,-9-8-55 15,-12-8-16-15,-21-11 18 0,-24-14 34 16,-29-8 31-16,-27-12 0 16,-36-7-31-16,-34-13-21 0</inkml:trace>
  <inkml:trace contextRef="#ctx0" brushRef="#br0" timeOffset="26109.17">9945 12745 382 0,'-87'-9'379'0,"27"9"-143"0,14 0-121 16,18 0-94-16,28 0-12 15,20 17-6-15,34 16 6 0,28 7 1 16,23 10-5-16,21-3-1 16,10 11 2-16,0-5-2 0,-11-3-8 15,-10-2-7-15,-23-4-31 16,-14-7-37-16,-17-8-23 15,-12-5-22-15,-14-8-1 16,-10 1-11-16,-17-5-38 0,-8-12-4 16</inkml:trace>
  <inkml:trace contextRef="#ctx0" brushRef="#br0" timeOffset="26290.52">9936 12941 359 0,'-29'-13'278'15,"13"13"-113"-15,19 0-80 16,34 25-35-16,29 12-20 0,26 15-15 16,27 5 2-16,16 0 0 15,6 0-11-15,1 0-5 0,4-5-20 16,-7-6-54-16,-6-6-50 16,-11-7-48-16,-20-5-80 15</inkml:trace>
  <inkml:trace contextRef="#ctx0" brushRef="#br0" timeOffset="28414.49">7146 12709 354 0,'0'0'232'15,"0"8"-62"-15,0-8-71 16,-8 0-43-16,8 0 0 0,0 0-2 15,0 0 4-15,0 0 2 16,0 0 10-16,0 0 5 16,0 0 37-16,0-6 14 15,0-1-3-15,-9-1-10 0,-2-2-58 16,-6-4-25-16,-3-11-22 16,-5-5 3-16,-10-1-9 15,-12-11 0-15,-10-5-1 16,-11-3 25-16,-17 5-9 0,-13 2 16 15,-15 1 21-15,-12 1-28 16,-10 5-6-16,-11 3-16 16,-3 4-4-16,2 5 0 15,8 4 0-15,10 4 0 16,10 7 0-16,7 4 0 16,6 5 0-16,8 0 0 15,5 0 0-15,15 0 0 16,10 0 0-16,16 0 0 0,9 0 0 0,12 0 0 15,10 0 0 1,5 0 0-16,8 0 0 16,-1 0 0-1</inkml:trace>
  <inkml:trace contextRef="#ctx0" brushRef="#br0" timeOffset="28524.37">4729 12102 2047 0,'0'-5'0'0</inkml:trace>
  <inkml:trace contextRef="#ctx0" brushRef="#br0" timeOffset="28721.2">4735 12097 2047 0,'3'0'-260'15,"5"0"-135"-15,8 0 30 16,13 17-11-16</inkml:trace>
  <inkml:trace contextRef="#ctx0" brushRef="#br0" timeOffset="33429.97">7072 12565 27 0,'0'0'85'16,"0"0"123"-16,0 0-64 15,0 7-48-15,0-7-35 0,0 0-29 16,0 0-1-16,0 0 2 16,0 0 2-16,0 0-11 15,0 0-14-15,0 0-14 16,0 0-20-16,0 0-31 0,0 0-18 16,0 0-20-1,0 0-56-15,0 0-32 0</inkml:trace>
  <inkml:trace contextRef="#ctx0" brushRef="#br0" timeOffset="35160.11">2736 11451 310 0,'-17'-42'328'0,"1"13"-48"15,4 14-104-15,1 7-67 16,-1 8-47-16,3 0-14 15,1 32 11-15,0 38 34 16,-1 48 23-16,-2 41-12 16,-2 31-41-16,-3 22-15 15,0-3-21-15,-1-15-9 16,1-11-12-16,-1-12 0 16,-2-12-6-16,-2-12-4 15,-4-13 7-15,6-20-3 0,-2-20-6 16,4-21-6-16,6-20-5 15,11-17-9-15,0-15 0 16,5-9 1 0,23-12 22-16,29 0-3 15,27-16 2-15,30-13 4 0,25-7 0 16,19-2-8-16,16 5 13 16,13 15-5-16,5 5 6 15,-2 13 16-15,-11 13-7 16,-18 2 4-16,-23 2 2 15,-23-1 14-15,-26-8 18 16,-25-8 5-16,-15 0 6 0,-15 8-34 16,-15-8-30-1,-2 0 0-15,-9-3 0 16,-8-23 0-16,0-30 0 0,-22-38 0 16,-4-37 0-16,-16-39 0 15,-9-35 0-15,-6-25 0 16,2-12-61-16,6 2 28 15,6 21 14-15,7 20 13 16,3 23 7-16,1 26-1 0,-1 24 6 16,1 20 6-16,-5 16-7 15,-5 13-2-15,2 11 10 16,-5 13 18-16,5 18-10 16,-10 10-9-16,-10 13-2 15,-16 12-10-15,-14 20-4 16,-15 21 7-16,-14 16-5 15,-5 4 2-15,2 4 8 16,8-3-8-16,8-10 0 16,16-7 0-16,13-10 0 15,15-6 0-15,19-4 0 16,7-12 0-16,10-6 0 16,6-7 0-16,9 0-25 0,11 8-56 15,0-8-22-15,0 0-7 16,0 0-1-16,0 0-7 15,0 0 6-15,0 0 14 16,0 0 20 0,3 0-17-16,16 8-129 15,3 1 93-15,2-1-5 16,4-8-80-16,2 13-189 16</inkml:trace>
  <inkml:trace contextRef="#ctx0" brushRef="#br0" timeOffset="35635.89">3698 12486 77 0,'0'-2'247'0,"0"-3"-46"16,-8 1-17-16,8 4-44 16,0 0-41-16,0 0-1 15,0 0-8-15,0 0-26 16,0 0-30-16,0 0-13 0,0 0-15 15,0 0-22 1,0 0-26-16,0 0-57 0,0 0-44 16,0 0-21-16,0 0-19 15,0 0-43-15,0 0 35 16</inkml:trace>
  <inkml:trace contextRef="#ctx0" brushRef="#br0" timeOffset="35796.87">3760 12516 332 0,'-18'9'229'0,"2"-9"-107"16,5 7-102-16,11-7-83 16,0 0-25-16,0 0-62 15,0 0-33-15</inkml:trace>
  <inkml:trace contextRef="#ctx0" brushRef="#br0" timeOffset="36277.85">3378 12492 126 0,'-9'0'201'0,"9"0"-67"16,-8 0-58-16,8 0-41 16,0 0-37-16,0 0-14 15,0-8 5-15,8-4-10 16,4-1-54-16,1 1-98 16</inkml:trace>
  <inkml:trace contextRef="#ctx0" brushRef="#br0" timeOffset="36430.94">3711 12422 128 0,'0'0'24'0,"0"0"-172"16</inkml:trace>
  <inkml:trace contextRef="#ctx0" brushRef="#br0" timeOffset="37240.1">4368 12045 129 0,'-12'0'215'0,"4"0"-60"16,1 0-33-16,7 0-44 0,0 0-24 15,0 0-14-15,0 0-7 16,0 0-4-16,0-5-12 16,0-1-5-16,7-5-4 15,10-1 6-15,7 1 18 16,8-5 6-1,58-9 49-15,-21 8-39 16,29 6-4-16,27-6 6 16,30 1-23-16,30 0-8 0,32-5-3 15,17 5-13-15,15 0 5 16,-2 4-10-16,-3 2 11 16,-17 10-3-16,-24 0-1 15,-24 17-6-15,-29 4 6 16,-32-1-1-16,-24 1 7 15,-26-9 11-15,-18 0 20 0,-18-4 38 16,-7 0 20-16,-11-8 14 16,-6 0-16-16,1 0-17 15,-4 0-29-15,-1 0-23 0,-4 0-17 16,0 0-2-16,0 0-8 16,0 0-5-16,0 0 7 15,0 0-1-15,0 0-8 16,0 0 9-1,0 0 0-15,0 0 2 0,0 0-5 16,0 0 0-16,0 0-6 16,0 0 10-1,0 0-3-15,0-4 2 0,0 4-12 16,0 0-2-16,0 0-43 16,0 0-46-16,0-4-40 15,0 0-16-15,0 0-10 16,0 4-7-16,4 0 14 0,0 0 10 15,-1 0 23-15,-3 0 12 16,0 12-17-16,0 0-12 0,-7 1 9 16,-6-1 28-16</inkml:trace>
  <inkml:trace contextRef="#ctx0" brushRef="#br0" timeOffset="37549.11">6634 12629 252 0,'13'0'171'16,"6"0"-70"-16,1 0-43 0,10 0-23 15,-3-2-1-15,6-3-3 16,-4-2-12-16,-1 2-7 16,1-4-12-16,-5 2-43 0,-4-5-77 15,-3 2-109-15</inkml:trace>
  <inkml:trace contextRef="#ctx0" brushRef="#br0" timeOffset="37740.96">6947 12879 324 0,'0'12'354'0,"-8"1"-116"16,0-13-155-16,0 0-140 0,-1 0-46 15,-2-4 14-15,-2-1 1 16,1-2-9-16,0-2-70 16,0 9-23-16</inkml:trace>
  <inkml:trace contextRef="#ctx0" brushRef="#br0" timeOffset="39502.4">2428 10311 261 0,'-42'-36'277'15,"10"10"-84"-15,8 10-93 16,7 4-50-16,5 4-25 16,12 8-10-16,0 17 16 15,9 14-5-15,7 15 0 16,7 7-14-16,11 7-1 15,2-3-6-15,5-4-2 16,0-8 0-16,-1-7 2 0,0-15-9 16,-3-11 2-16,-4-12-1 15,-1-7 6-15,-7-21-3 16,-6-14 6 0,-10-10-1-16,-9-6 21 15,0 0 48-15,0 11 10 16,-9 10 5-16,1 7-25 0,8 11-29 15,0 7-24-15,0 12-8 16,0 0-7-16,8 12 2 16,8 0-1-16,6 0 5 15,6-12 2 1,1 0-4-16,4 0-1 16,-5-12 8-16,0-9-1 0,-8-7-2 15,-3-4 5-15,-9-8 0 16,-8-10 3-16,0 1-2 15,0 0-12-15,-8 5-19 16,-6 3-83-16,3 4-112 16,3 4-89-16,-1 4-74 15</inkml:trace>
  <inkml:trace contextRef="#ctx0" brushRef="#br0" timeOffset="39786.01">3053 10021 390 0,'20'29'213'0,"-4"-13"-76"0,0-4-55 16,-3-12-22 0,4-12 1-16,2-13-29 15,6-16-14-15,2-7-9 0,6-9-6 16,-9 0 4-16,-8 5-2 16,-10-3 16-16,-6 11 29 15,-17 12 44-15,-4 11 1 16,2 14-32-16,-3 7-35 15,8 24-15-15,1 17 1 16,13 15-9-16,0 13-5 16,13 5-2-16,6-1-8 15,14-11-46-15,2-14-78 16,6-11-65-16,0-22-45 16,-1-27-56-16</inkml:trace>
  <inkml:trace contextRef="#ctx0" brushRef="#br0" timeOffset="40202.01">3401 9342 303 0,'-23'-94'283'16,"-2"21"-26"-16,5 19-90 15,4 19-76-15,3 13-45 16,13 10-29-16,0 21-2 16,13 22 2-16,11 19-5 15,13 12-3-15,8 7 2 16,-1-5-6-16,0-2-3 15,-4-14 4-15,-7-11-5 0,-9-9 9 16,-7-9-5-16,-4-8 20 16,-5-11 14-16,1-13-8 15,2-15-17-15,5-17-14 16,8-5 0-16,4 2-2 16,2 11 0-16,-6 8-4 15,-4 13-1-15,1 9 7 16,-2 7-3-16,3 23 0 15,-3 6-1-15,-3 3 2 0,-8 2 3 16,-8-2 6 0,0-4 5-16,-16-8 3 15,-3-7-4-15,-11-13 3 16,-5 0-19-16,-4 0-6 0,4-7-20 16,2-10-37-1,1-4-42-15,-1 1-38 0,8-1-36 16,10 1-34-16,15-5-78 15</inkml:trace>
  <inkml:trace contextRef="#ctx0" brushRef="#br0" timeOffset="40834.33">4226 9081 223 0,'17'-13'255'15,"-6"-3"-101"-15,-2 0-73 16,-5-8-46-16,1-5-15 16,-5-4-4-16,0-3 1 15,0 3 13-15,-18 6 53 16,-2 6 62-16,1 5 42 16,-3 7-30-16,7 9-46 0,-2 0-50 15,6 0-40 1,2 16-12-16,9 5 0 0,0 13-4 15,0 1-1-15,12 1-2 16,7 1-13-16,7 0-28 16,5-9-50-16,12-7-35 15,1-13-25-15,8-13-38 16,5-19 4-16,5-11 27 16,-10-18 63-16,-8-5 63 0,-11 1 37 15,-13 0 26-15,-11 3 33 16,-9 14 51-16,0 12 35 15,-14 12-13-15,4 8-30 16,-4 8-52-16,3 0-22 16,-2 16-17-16,13 8-10 15,0 5-2-15,0 4-2 16,8-2-6-16,8 2-25 16,6-4-18-16,2-6-51 0,4-6-14 15,-4-17 4-15,-3 0 19 16,-4-12 29-16,-11-12 34 15,-6-4 30-15,0-10 36 16,-6 2 20-16,-8 8 39 16,3 6 39-16,-2 8-19 0,4 0-35 15,9 11-46 1,0 3-20-16,0 0-13 16,0 0-10-16,0 8 9 0,9 8-5 15,7 4-37-15,6 1-117 16,2 3-97-16,-5-3-66 15,-2-9 6-15</inkml:trace>
  <inkml:trace contextRef="#ctx0" brushRef="#br0" timeOffset="41333.15">4860 8508 393 0,'-12'-27'337'0,"0"13"-65"15,12 1-104-15,-8 5-67 16,8 8-48-16,0 0-25 15,0 8-17-15,8 12-4 16,8 10-4-16,8 5 1 0,1 6 1 16,-1 1-7-16,1-10 5 15,-6-7-1-15,-2-6-2 16,-5-7 3-16,-9-12 3 16,2 0 6-16,-1 0 2 15,-4 0-6-15,0-12-17 0,0-16-10 16,0-8 11-16,0-10 3 15,0 1-1-15,0 10 13 16,0 6-7-16,0 8-2 16,0 9 0-1,5 4-3-15,-2 8 13 0,5 0 2 16,-5 16-4-16,2 0-3 16,-2-7 0-16,3-9 2 15,-6 8 6-15,0-8-3 0,0 0 3 16,0 0 9-16,0-20-7 15,0-13-15-15,0-8 7 16,3 2 0-16,6 1 2 16,-5 9 8-16,3 5 1 15,7 8-6-15,9 8 43 0,15 8 15 16,2 0-16 0,3 8-26-16,-1 4-12 15,-10 4-27-15,-4 1-45 0,-2-1-88 16,-10 5-72-16,-4-1-80 15,-4-1-61-15</inkml:trace>
  <inkml:trace contextRef="#ctx0" brushRef="#br0" timeOffset="41915.98">2918 10795 296 0,'-44'41'226'0,"0"-8"-49"15,3-6-60-15,3-2-45 16,14-13 22-16,13-12-14 16,19-7-40-16,33-36-6 15,43-28-19-15,50-47 2 16,62-46-9-16,51-31-1 16,42-21 22-16,24-3 38 15,0 6 19-15,-9 18-33 16,-29 24-28-16,-30 33-18 0,-47 23 3 15,-48 30-4-15,-35 24-3 16,-34 20 12-16,-29 14-5 16,-20 9-4-16,-24 11-50 15,-24 7-58-15,-25 16-77 16,-15 13-32-16,-18 15-43 0,-22 14-82 16</inkml:trace>
  <inkml:trace contextRef="#ctx0" brushRef="#br0" timeOffset="42165.36">3616 10686 394 0,'-73'77'381'0,"16"-21"-118"16,22-18-135-16,18-26-80 16,29-29-21-16,36-28 12 15,42-33 8-15,44-36 14 16,45-28 31-16,33-24 23 15,20-10-7-15,1 5-28 16,-4 16-38-16,-22 25-25 0,-25 20-29 16,-32 29-32-16,-31 20-21 15,-34 19-35-15,-25 14-34 16,-18 12-71-16,-22 16-64 16,-20 21-82-16</inkml:trace>
  <inkml:trace contextRef="#ctx0" brushRef="#br0" timeOffset="43663.02">7301 12679 244 0,'-14'0'231'0,"6"-4"-45"15,0-4-50-15,0 4-45 0,1 0-11 16,-1 0 14-16,0 0 3 15,-5 0-17-15,0 0-17 16,2 0-16-16,-1 4 5 0,-4 0 19 16,2 0 5-16,3 0-12 15,-5 0-15-15,0 0-20 16,-1 0-14-16,2 0 9 0,-7 12-6 16,3 0-4-1,-1 0 1-15,-1 4-7 0,0 2-7 16,1-3 2-16,4 2 3 15,0-5-7-15,2 0-5 16,14-4 12-16,-6 5-8 0,6-2-2 16,0-3 6-16,0 1 1 15,0 3 5-15,0 4-4 16,6 1 2-16,8 0 2 16,-2 2-1-16,5 2 6 0,-3-1-6 15,8 1-1-15,3-5-4 16,-1 1 5-16,3-5-7 15,2-12 3-15,4 0-3 16,-1 0-11-16,5 0 5 16,3-17 6-16,4-4-3 0,-3-7-5 15,0-4 5-15,-9 0 3 16,-4-6-9-16,-6 1 7 16,-7-3 0-16,-7 0 1 0,-8-2 3 15,-8 1 5-15,-7 1 9 16,-2 5 17-16,-8 5 8 15,1 5 8-15,0 5 7 0,-4 8-31 16,0 3-25 0,-6 2 0-16,-1 7 0 0,-7 0 0 15,2 11 0-15,-10 6 0 0,2 3 0 16,-1 5 0-16,2-1 0 16,1 5 0-16,5-1 0 15,6-4 0-15,5 1 0 16,3 0 0-16,5-5 0 15,6-2 0-15,5-4 0 16,11 7 0-16,0 3 0 0,0 9 0 16,11 0 0-16,10-1 0 15,4-4 0-15,7-1 0 16,9-4 0-16,3-7 0 0,10-8 0 16,-7-8 0-1,7 0 0-15,-5-8 0 0,-5-4 0 16,-4-5 0-16,2-8 0 15,-10-6 0-15,-4-7-7 16,-8-2-23-16,-3-1 3 0,-9 1-1 16,-8-3 9-16,-8-33 7 15,-6 38 25 1,0 7 12-16,-7 3 5 0,-3-1-15 16,-4 1 25-16,-4 7-40 15,-2 4 0-15,-3 5 0 16,1 8 0-16,4 4 0 15,2 0 0-15,3 0 0 0,6 0 0 16,6 9 0 0,2-9 0-16,5 0 0 0,0 0-134 15,8 11-155 1,-13 2-79-16,1 3-28 16,-7 5 3-16</inkml:trace>
  <inkml:trace contextRef="#ctx0" brushRef="#br0" timeOffset="44644.52">4896 12000 30 0,'-17'-5'60'16,"9"-2"60"-16,8 7 38 16,-8 0-59-16,8-4-36 15,0-1-24-15,0 2-8 0,0 3 8 16,0 0 11-16,0 0-4 15,0 0-11-15,0 0-6 16,0 0-5-16,0 0-10 16,0 0 3-16,0 0 5 15,5 0 6-15,-2 0-1 16,2 0-2-16,-2 0 5 16,-3 0 5-16,0 0 1 15,0 0 4-15,0 0-3 0,0 0 1 16,0 0-11-16,0-4 3 15,0 4-20-15,5-5-5 16,4-3 3-16,7 0-2 16,8-5-7-16,9 1 3 15,2-4 1-15,15-1 2 16,10 2-2-16,10 2-6 16,7 9 3-16,12 4-3 15,12 25 2-15,5 11 3 0,8 14 1 16,3 6-8-16,-3 6 2 15,-8-5 8-15,-5-5-5 16,-11-4 0-16,-14-6 2 16,-10-6-6-16,-13-7 4 0,-8-8 6 15,-5-6-5-15,-7-3-4 16,-6-12 7-16,-2 0-11 16,-4 0 7-16,-5 0 0 15,-5 0-2-15,-2 0 4 16,-4 9 0-16,-2-9-1 15,-3 0 6-15,0 0-10 0,0 0 6 16,0 0 1 15,0 0 8-31,0 0-3 16,0 0-1-16,0 0 0 16,0 0-6-16,0 0-6 15,0 0-10-15,0 0-8 16,0 0-3-16,0 0-7 0,0 0 5 15,0 0 6-15,0 0 1 16,-8 0-1-16,8 0-27 16,-12 0-47-16,-1 0-44 15,-4-9-23-15,-1 1-24 16,-4-4-3-16,5 8 35 0</inkml:trace>
  <inkml:trace contextRef="#ctx0" brushRef="#br0" timeOffset="45632.1">6468 12439 51 0,'0'0'168'15,"3"8"31"-15,2-8-63 16,-5 0-42-16,3 0-41 0,5 0-16 16,9 9 14-16,7-2 0 15,9 2-13-15,7-2-17 16,6-7-4-16,-2 13-13 15,41-1-3-15,-45-12-1 16,-2 9 5-16,-6-9-7 16,-4 12 2-16,-7-12 2 15,-4 0-2-15,-1 0 2 0,-5 0-2 16,-2 0 2-16,-1 0-4 16,-5 0 0-16,2 0-4 15,-5 0 4-15,0 0 0 16,0 0 5-1,0 0-6-15,0 0 9 0,0 0-3 16,0 0 4-16,0 0 4 16,0 0 3-16,0 0-4 15,0 0 4-15,0 0 1 16,0 0-1-16,0 0 2 16,0 0-1-16,0-9-3 0,0 2-1 15,0-1-7-15,0-1 2 16,0 3-1-16,0-1 8 15,-8 0-4-15,8 2 5 16,-8 1-2-16,8 4-3 0,0 0-3 16,0 0-8-16,0-4-1 15,0 1 5-15,0-6-1 16,0 5-3-16,0 0-1 0,0-5-1 16,0 1 5-16,0 4-4 15,0-3 4-15,0 2 2 16,0 1-5-16,0 0 6 0,0 0 0 15,0 4-2-15,0 0-1 16,0 0 3-16,0 0 2 16,-9 0-2-16,9 0 1 15,-8 0 2-15,8 0-10 16,-11-4 8 0,11 0-7-16,-13 0 2 0,13 4-2 15,-12-4 0-15,3-4 1 16,-3 4-5-16,1-3-4 15,-2-3 0-15,4 3 3 0,1-1-1 16,1-1 6-16,7 5-1 16,-9 4 3-16,9 0-4 15,0 0 2-15,-8 0 1 0,8 0 3 16,0 0-6 0,0 0 5-16,0 0-4 15,-8 0-1-15,8 0 3 16,0 0-1-16,0 0 0 15,0 0 0-15,0 0 1 16,0 13 3-16,-8 0 4 0,-4 1-2 16,-4 11 5-16,-5 7 7 15,-4 6 4-15,3 3 9 16,-4-6 5-16,1-2 7 0,5-9-10 16,5-7-11-16,1-6-14 15,6 1 1-15,8-12-4 16,-6 10 2-16,6-10-3 15,0 0-13-15,0 0-13 16,0 0-24 0,0 0-40-16,0 0-47 0,0 0-52 15,0 0-51-15,0 0-30 16</inkml:trace>
  <inkml:trace contextRef="#ctx0" brushRef="#br0" timeOffset="46075.18">4621 11972 29 0,'-14'0'66'15,"14"0"33"-15,-8 0 26 16,0 0-25-16,8 0-45 15,0 0-20-15,0-5-20 0,0-1-13 16,0 6 0-16,0-2 0 16,0 2 0-16,0-5-5 15,0 2-1-15,0-1-6 16,0 4 0-16,8 0 8 16,6 0-2-16,-3 0 1 0,10 0 1 15,3 0 2-15,3 0-36 16,6 0-83-1,9 0-39-15</inkml:trace>
  <inkml:trace contextRef="#ctx0" brushRef="#br0" timeOffset="46521.56">7381 12709 252 0,'0'8'201'0,"-8"-1"-69"16,8-7-70-16,0 0-60 15,0 0-43-15,0 0-47 16,0 0-75-16,0 0-10 0</inkml:trace>
  <inkml:trace contextRef="#ctx0" brushRef="#br0" timeOffset="46680.04">7276 12900 398 0,'-13'16'285'0,"6"-4"-130"16,7-12-110-16,0 8-70 16,0-8-6-16,0 0-21 0,0 0-53 15,0 0-102-15,0 0-22 16</inkml:trace>
  <inkml:trace contextRef="#ctx0" brushRef="#br0" timeOffset="46829.94">7211 13107 327 0,'-11'17'356'15,"-3"-9"-175"-15,3-8-200 16,-3-4-138-16,14-5 10 0,0-3-16 15,-7-4-9-15</inkml:trace>
  <inkml:trace contextRef="#ctx0" brushRef="#br0" timeOffset="46974.4">7194 13071 354 0,'0'7'149'0,"-8"-7"-93"16,8 0-64-16,-11 0-29 15,11 0-23-15,-9 0-55 16,9 0-28-16</inkml:trace>
  <inkml:trace contextRef="#ctx0" brushRef="#br0" timeOffset="47808.39">5431 17826 222 0,'0'30'260'0,"0"-3"-47"15,0-12-48-15,-15-2-63 16,-10-1-10-16,-6-12 12 0,-15-12-3 15,-10-16-29 1,-13-22-28-16,-21-23-25 16,-19-29 4-16,-21-29-1 0,-20-23 21 15,-18-34 2-15,-6-23-14 16,-8-24-13-16,-1-18-11 16,9-3-5-16,14 7 4 15,27 21-3-15,26 25-3 16,22 28-3-16,20 23 4 15,22 26-5-15,10 24 2 16,9 26-1-16,2 19 4 16,11 14-9-16,11 17-15 15,0 5 9-15,0 8-4 16,0 5 2-16,0 0 6 0,0 8-3 16,0 0 3-16,0 0-5 15,0 0 1-15,0 0 0 16,0 0 10-16,0 0-3 15,0 0 3 1,0 0 2-16,0 0 4 16,0 0-6-16,0 0 6 15,0 0-21-15,0 0-29 0,0 0-44 16,0 0-40 0,0 0-24-16,0 0-16 15,0 0-11-15,0 0-39 16,0 13-162-16</inkml:trace>
  <inkml:trace contextRef="#ctx0" brushRef="#br0" timeOffset="48386.89">2736 15322 475 0,'-36'31'320'15,"7"-9"-106"-15,4-10-134 16,13-12-63-16,12-25-20 15,9-19-4-15,16-26-5 16,15-19-15-16,8-13-10 16,9-5 2-16,4 10 17 15,-4 8 7-15,-5 16 11 16,-11 16-2-16,-9 11 2 0,-2 18 9 16,-11 7 10-16,-3 8 10 15,1 6-6-15,-6 7-5 16,6 0-1-1,3 18 12-15,13 5 30 0,8 18-6 16,16 8-10-16,12 8-3 16,7 0-12-16,10-2-13 15,-1-5-7-15,-7-10-2 16,-9-2-5-16,-18-9-1 16,-9-10 4-16,-10-7 4 15,-11-3-5-15,-4-9 7 16,-11 8 24-16,-6-8 25 0,0 0 15 15,-20 0-45-15,-16 0-24 16,-21 12 0-16,-11 14-12 16,-22 9 7-16,-12 18-8 15,-12 9-1-15,-12 2 10 16,-4 6 0-16,2-5 35 16,1-8 31-16,14-13 62 15,16-3 21-15,18-7-45 16,18-11-105-16,18-6 0 15,13-17 0-15,11 0 0 16,6 0 0-16</inkml:trace>
  <inkml:trace contextRef="#ctx0" brushRef="#br0" timeOffset="48604.12">2496 15619 2047 0,'0'-9'0'0,"0"-10"0"16,8-22 0-16,13-29-25 15,7-27-168-15,13-18-90 16,11-3-98-16,10 8-48 16</inkml:trace>
  <inkml:trace contextRef="#ctx0" brushRef="#br0" timeOffset="51540.76">10926 17474 225 0,'0'0'208'0,"0"0"-43"0,0 0-53 16,0 0-47-16,0 0-24 16,0 0 1-16,0 0 9 0,0 0 10 15,0 0 4-15,0 0 10 16,-8 0 10-16,1 0 11 16,-6 7 21-16,-4 6 0 0,-6 4-15 15,-14 3-16-15,-12 1-16 16,-8 4-22-16,-17-1-20 0,-10 4 1 15,-17 1-13-15,-21-6-1 16,-16 0-7-16,-17-4 13 0,-12-4 25 16,-2 7 7-16,-10-1-53 15,-9-9 0-15,-2-12 0 16,-6 0 0-16,2 0 0 0,-4-12 0 16,-6-9 0-1,-3-8 0-15,1-4 0 0,2-11 0 16,1-9 0-16,3-9 0 15,2-11 0-15,-1-13 0 16,3-11 0-16,2-13 0 0,7-11 0 16,4-15 0-16,4-10 0 15,8-9 0-15,18-7 0 16,6 3 0-16,14 5 0 16,11 7 0-16,7 16 0 15,7 10 0-15,7 11 0 16,3 8 0-16,3 10 0 15,11 1 0-15,7 6 0 0,7 2 0 16,5 6 0-16,5 4 0 16,2 0 0-16,6 4 0 15,-2 0 0-15,7 3 0 16,1 6 0-16,-2-2 0 16,4 5 0-16,-5 0 0 0,0 4 0 15,5 4 0-15,7 1 0 16,0 7 0-16,5-1 0 15,2 3 0-15,7 2 0 16,-2 9 0-16,2-1 0 16,2 5 0-16,5-1 0 15,-1 5 0-15,6-1 0 16,-2 5 0-16,4-1 0 16,9 5 0-16,-8 5 0 15,8 1 0-15,0 4 0 0,0-3 0 47,0 2 0-31,-7 3 0 31,-1 0 0-32,8 10 0 32,0 1 0-31,5 1 0-16,2 4 0 15,4 12 0-15,6 16 0 16,8 10 0-16,4 10 0 16,2 0 0-16,-1 3 0 15,-4-6 0-15,4-4 0 16,-5-10 0-16,-9-8 0 15,0-8 0-15,-4-5 0 16,-4-11 0-16,-3-2 0 16,-2-13 0-16</inkml:trace>
  <inkml:trace contextRef="#ctx0" brushRef="#br0" timeOffset="51773.18">3889 14646 2047 0,'0'-9'0'0,"0"1"0"15,0-3 0-15,-11-11 0 0,-6-6 0 16,-13-14 0-16,-2-2 0 16,-3-4 0-1,-6-6 0-15,0 2 0 0,8 4 0 16,0-2 0-16,10 5 0 16,3 9 0-1,3 3 0-15,4 10 0 0,3 1 0 16,1 6 0-16,9 4 0 15,-8 4 0-15,8-1 0 16,0 7 0-16</inkml:trace>
  <inkml:trace contextRef="#ctx0" brushRef="#br0" timeOffset="53276.4">3519 14024 2047 0,'8'-5'0'15,"6"0"0"-15,1 3 0 16,5 2 0-16,9 0 0 15,7 0 0-15,10 0 0 16,1 0 0-16,10 0 0 16,8 0 0-16,0 0 0 15,0 0 0-15,-3 0 0 0,-6 0 0 16,-2 0 0-16,-11 0 0 16,-7 0 0-16,-6 0 0 15,-6 0 0-15,-7 0 0 16,-6 0 0-16,-3 0 0 15,-8 7 0 1,0 0 0-16,0 7 0 16,0-3 0-1,-16 14 0-15,-4 11 0 0,-12 18 0 16,-12 4 0-16,-10 0 0 16,-3 9 0-16,1-3 0 15,3-2 0-15,4-5 0 16,5-9 0-16,3-6 0 15,11-11 0-15,7-5 0 16,6-6 0-16,9-9 0 16,8 1 0-16,0-3 0 31,0-14 0 16,0-2 0-32,0-2-4-15,0 2-12 16,0-2 8-16,0-3 5 16,0-13 4-16,-12-10-8 0,-3-19-9 15,-10-11 16-15,0-1-11 16,-3 3 15 0,-1-3-11-16,5 9-2 15,4 7 5-15,4 11 0 0,0 5-2 16,2 10 6-16,14 8-5 15,-8 4 5-15,8 4-4 16,0 3-2-16,0 5 2 16,0 0 7-16,0 0-13 15,0 0 4-15,0 0 0 16,0 0 10-16,0 0-8 0,0 0 1 16,5 0-5-1,4 0 7-15,7 0 2 16,8 0-1-16,17 0 4 15,11 13-6-15,18-1 1 0,10 4 3 16,15 1-2-16,6-1 0 16,-1 1 5-16,-1-2-3 15,-9-6-1-15,-18-9-4 16,-16 12 3-16,-14-12-3 16,-14 7 12-16,-7-7 1 0,-10 0 14 15,-3 9-4-15,-8-9 15 16,0 7-3-16,0-7-28 15,-15 0-4-15,-15 11 0 16,-15-5 0-16,-15 7 0 16,-13 2 0-16,-8 7-4 15,-4 2 6-15,-1 0-5 16,1 4 3-16,12-4 5 16,13-3-7-16,6-4 4 15,18-5-6-15,8-5-10 0,10-7-8 16,10 0-7-1,8 0 3-15,0-7-7 0,5-1 5 16,7-8 18-16,8-14 6 16,8-2 2-16,4-8-5 15,1-6 4-15,-4 6-11 0,-1 4-5 16,0 3 5 0,-6 9 5-16,-7 7 9 15,-1 6-2-15,-3 11-4 0,-8 0 5 16,-3 0 2-16,0 0 1 15,-8 19 0-15,-7 9-2 16,-5 10-6-16,-5 6 2 16,0-2 8-16,1-11-3 15,8-6-4-15,5-9 4 16,11-5-21-16,0-11-3 0,0 0-18 16,0 0 0-1,8-11 19-15,7-9 5 16,10-12 5-16,6-13 1 15,6-4 6-15,-1 4 1 0,-6 8 0 16,-11 8 7-16,-2 9 4 16,-4 8 5-16,-5 12 13 15,-8 0-8-15,-8 12 2 16,-14 8-19-16,0 13 5 0,-7 5-3 16,1-7 0-16,3-3-2 15,4-2 0-15,5-11 1 16,7-1-1-16,9-14-8 15,0 0-22-15,0 0-10 16,0 0-16-16,9-5-4 16,36-32 15-1,-17 12 32-15,0 2-12 16,-4 7 10-16,-2-2 10 16,-11 11 7-16,-3 2-4 0,-3 5 15 15,-5 0 10-15,0 0 2 16,0 0-3-16,0 0-3 15,0 0-7-15,0 0-7 16,0 0-13-16,0 0-13 16,0 0-25-16,0 0-45 0,0 0-67 15,0 0-56 1,0-4-23-16,0-3-35 16,0-10-190-16</inkml:trace>
  <inkml:trace contextRef="#ctx0" brushRef="#br0" timeOffset="54304.46">6952 12501 296 0,'-13'-15'227'0,"0"4"-48"16,1 3-58-16,1 8-48 16,3 0-8-16,-1 0 7 0,-4 0 17 15,2 0-23-15,-5 19-14 16,-6 11-16-16,0 7-1 16,1 8 7-16,4-4-15 0,4-5 1 15,13-2-9-15,0-2-10 16,8-8-7-16,6-3-9 15,5-4 8-15,5-6-15 0,9-11 9 16,4 0-21 0,3 0-7-16,5-11-17 0,5-15-7 15,-2-1 3-15,-4-1 11 16,-7-3 11-16,-12 3 18 16,-9-6 6-16,-16 3 13 0,0 2 7 15,-16 4 35-15,-5 10 22 16,-7 6-24-16,-10 9-15 15,3 12-7-15,-1 4-12 0,2 5-2 16,6-1-1 0,8 1-7-16,2-9 2 0,12-5-5 15,6-7-13-15,0 0-11 16,0 0-5-16,0 0-16 16,0 0-22-16,0 0-47 15,0 0-66-15,0 0-62 0,0-2-44 16</inkml:trace>
  <inkml:trace contextRef="#ctx0" brushRef="#br0" timeOffset="55994.05">4696 11054 41 0,'-7'-2'70'16,"7"2"67"-16,-11 0 10 16,2 0-54-16,9 0-36 15,-8 0-30-15,8 0-5 16,0 0 5-16,-8 0 10 16,8 0 9-16,-8 0 3 15,8 0 1-15,-9 0 0 16,9 0 8-16,-7 0 12 0,7 0 10 15,0 0-2-15,0 0-7 16,-8 0-1-16,8 0 0 16,0 0-6-16,0 0-4 15,0 0 2-15,0 0-2 16,0 0-8-16,0 0-5 0,0 0-11 16,0-6-8-16,0-1-4 15,0 7-18 1,0-4-9-16,8-5-12 0,8 2 12 15,17-10 6-15,15-7 0 16,12 0-6-16,14 3 5 16,2 5-5-16,6 3 3 15,-1 3 2-15,1-1-4 16,-2 11 0-16,1 0 2 16,-2 0 2-16,-11 13-6 0,-3 0-1 15,0 4 8-15,-5 2-6 16,-3 5 4-16,0 2 0 15,1 2 2-15,2 1-5 16,-3-5 3-16,-4 0-5 0,-4 2 5 16,-2-7-1-16,-1 2 2 15,-5-2 0-15,0 3-4 16,0-3 8-16,-1-3-11 16,-4 5 6-16,2-5 0 15,-2 1-2-15,-4 3 4 0,1 1-2 16,-1-1-7-16,-4 0 2 15,1-1 4-15,-4 2-1 16,-3 0-1-16,-1 0 10 16,4-1-4-16,-6-5-5 0,3 2-1 15,-3 0-1 1,2-2 4-16,-4 2 0 0,0 0-2 16,-2-5 5-16,2 0-12 15,-6 0 9-15,2-4-3 16,-5 5 5-16,3-1-3 0,2-1 0 15,-4-3-3-15,-1 6 5 16,0-2-4-16,-2-5 8 16,3 2-8-16,0-9 3 15,-5 8-4-15,0-8 3 0,0 0 5 16,1 0-2 0,-5 0-6-16,0 6 8 15,0-6 0-15,0 0-2 16,0 0-5-16,0 0 7 15,0 0 0 1,0 0-6-16,0 0-2 0,0 0 8 16,0 0-3-16,0 0-1 15,0 0 4-15,0 0-3 16,-9 0-2-16,9 0 6 0,-12 0-4 16,4 0-1-1,-4 0 0-15,-4 15 0 0,-13 0-4 16,-7 6-1-16,-10 3 5 15,-1 4-3-15,-7 1 3 0,5 4-4 16,5-1 5-16,3-8 2 16,8-5-7-16,13-1 4 15,3-9 2-15,17-9-7 16,0 0-13-16,0 0 0 16,17 0 7-16,15-4 9 15,13-8-2-15,11-6 2 0,9-2 3 16,0 0-5-16,-3-1 4 15,-10 6-4-15,-8-2 6 16,-1 6-2-16,-12 2 0 0,-1 2 3 16,-12 2-2-16,-4 0-4 15,-6 5 5-15,0-2-6 16,-5-3 15-16,-3-5 0 16,0 7-4-16,0-5 0 15,0-4-3-15,0-5-7 16,0-7 0-16,-11-12-3 0,-5 3-2 15,-1 0 10-15,1 1-2 16,0 2-2-16,-1 2-9 16,6 5 14-16,-2 6-5 0,-3 4 1 15,3 6 8-15,1-2-11 16,1 9 1-16,-2 0 0 16,-7 9 6-16,-9 11-5 15,-10 8-1-15,-7 12 7 16,-2 6-5-16,-5-1-5 15,-1 0-2-15,6 0-38 0,8-4-48 16,-2-6-83-16,7-2-94 16,-1-4-50-16,-6-13-40 15</inkml:trace>
  <inkml:trace contextRef="#ctx0" brushRef="#br0" timeOffset="56661.93">4998 10852 40 0,'-62'-81'538'31,"46"39"-406"-16,16 30-79-15,0 5 20 16,0 7 5 0,0 0 2-16,-8 0 9 0,0 0 2 15,0 16-3-15,-9 8-30 16,-10 12-14-16,-14 14-3 16,-8 8 4-16,-3-2 2 0,3-4-20 15,9-10-15-15,10-10-2 16,10-8-10-1,9-8-14-15,11-4-1 0,14-2 5 16,19-3 3-16,21 2 14 16,14-9-9-16,9 0 6 15,10 0-9-15,2 0 10 16,-5 0-3-16,-7 0-5 16,-12-9 0-16,-15 2 5 15,-13 1-1-15,-14 2 18 16,-7-3 12-16,-8-6-5 0,-8-12-14 15,-19-12-3-15,-9-14 0 16,-9-6 0-16,0-5 3 16,0-2-8-16,9 2-11 15,5 10-25-15,-2 2-51 16,8 9-97-16,6 13-85 16,11 4-19-16,0 8-40 0</inkml:trace>
  <inkml:trace contextRef="#ctx0" brushRef="#br0" timeOffset="58106.14">5801 10277 474 0,'0'-24'417'0,"0"1"-95"16,0 6-151-16,0 5-86 0,0 3-36 15,0 9-13-15,0 0-25 16,0 12 0-16,17 30-4 16,20 19-6-16,16 20 4 15,7 8-3-15,5 5-1 16,0-5 2-16,-3-11-9 0,-9-14 6 16,-5-9 3-1,-13-16-3-15,-5-6 3 0,-10-12 7 16,-8-9-5-16,-12-12-2 15,-12-17-19-15,-21-19 4 16,-16-25 5-16,-8-20 20 0,-7-17-4 16,-6-16-2-16,5-4 14 15,5-4-15-15,11-1-2 16,13 5-5-16,19 13-1 16,17 10-6-16,20 19-2 15,13 14 11-15,16 22-6 16,3 19-4-16,6 29 12 15,-5 24-8-15,-12 24 4 0,-14 15-3 16,-15 15 4-16,-12 7 2 16,-20 0-2-16,-4-3 0 15,-6-12 7-15,3-16-12 16,7-18 8-16,4-7-21 0,3-13-54 16,5-8-57-16,8-16-52 15,0 0-19-15,0 0 15 16,0-7 26-16,8-10-15 15,5-8 6-15,-1 1 44 0,3 3 54 16,2 6 39-16,-1 5 59 16,1 10 126-16,-1 0 13 15,-3 0-67-15,1 0-32 16,8 0-27-16,3 0-7 16,2 0 11-16,11-7-10 15,5-9-14-15,6-13-11 0,1-4-10 16,-7-3 4-16,-5-4 1 15,-11-1-5-15,-14-1 12 16,-13 6 34-16,-13 3 31 16,-10 5 23-16,-11 9-7 0,-1 9-25 15,-3 10-15-15,2 20-21 16,0 17-9-16,7 16 5 16,10 13 2-16,11 3-13 15,18 61 19 1,15-73-30-16,12-7 0 15,7-14 2-15,6-16-17 0,2-20-7 16,1 0-31-16,-1-13-48 16,-2-11-43-16,-10-9-15 15,-7-8 14-15,-9-6 28 0,-4-10 21 16,-12 0 38-16,-8-5 34 16,0 5 16-16,-17 3-2 15,1 2 5-15,-3-1 9 16,-3 1 7-16,3-2 13 15,-1 10 3-15,-1 1 15 16,5 13 17-16,5 2 10 0,2 7 27 16,9 8 15-16,-13 1 5 15,13 8 5-15,0 4-17 16,-8 0-30-16,8 0-38 16,0 12-28-16,0 13 5 15,16 11 9-15,6 17-6 0,6 13-5 16,7 3-6-16,3-5-8 15,-3 2-5-15,4-13 4 16,-13-8 2-16,-1-8 2 0,-8-13-1 16,-5-7-7-16,-4-9 11 15,-8-8 36-15,0 0 39 16,0-17-43-16,-20-19-30 16,-5-23-23-16,0-13 11 15,7-11-1-15,1 3 0 0,9 10-1 16,8 10 1-16,8 7-5 15,9 8 3-15,9 9 1 16,7 15-4-16,0 9 8 16,0 12-5-16,-4 7 3 0,-7 9 1 15,0 11-5-15,-6 1 5 16,-3 3 3-16,-10 2-9 16,-3 0-44-16,0-8-76 15,0-9-92-15,0-9-45 0,3-7 14 16,-3-7 51-1,5-17-11-15,4-18 21 0,-1-15 63 16,0-7 57-16,0 2 66 16,4 4 141-16,-5 16 89 15,-2 8-42-15,3 10-33 0,-5 8-67 16,6 16-30-16,-1 0 20 16,9 16 32-16,3 8-21 15,5 10-40-15,3 1-20 0,1 6-10 16,-6-1-22-16,1 0-71 15,2 1-111-15,-11-3-69 16,-7-6-69-16</inkml:trace>
  <inkml:trace contextRef="#ctx0" brushRef="#br0" timeOffset="58244.64">6917 9289 446 0,'-71'-78'361'16,"1"9"-74"-16,10 16-94 15,10 12-65-15,13 10-41 16,14 5-52-16,7 11-82 0,8 3-128 16,8-2-121-16,0 6-89 15</inkml:trace>
  <inkml:trace contextRef="#ctx0" brushRef="#br0" timeOffset="59589.06">7206 9206 454 0,'-12'-31'315'15,"4"5"-85"-15,8 10-105 16,-8 4-63-16,8 5-16 15,0 7-9-15,0 0-11 16,13 16 27-16,10 21 62 0,14 12-38 16,13 8-24-16,7 7-28 15,0 2-8-15,-1-2-6 16,-3-6-8-16,-4-10 2 0,-14-7-2 16,-5-9-3-16,-6-6 0 15,-13-6 2-15,-3-9-4 0,-8-11-16 16,-19-16-9-16,-13-20 4 15,-14-17 13-15,-7-16 7 16,2-9 10-16,-3-3-10 16,4-4 5-16,7-1-2 15,11 13 11-15,7 11-7 0,12 10-9 16,13 11 6-16,13 8-7 16,12 13 2-16,7 12-2 15,4 8 7-15,1 16 1 16,-5 8-2-16,-7 5-2 0,-5 11 3 15,-12 2 0-15,-8 2-5 16,0 0 5-16,-8-3-5 16,-4-2 4-16,-4-7-19 0,3-4-43 15,5-13-50-15,8-2-35 16,-11-13-35-16,-3-9-39 16,3-19 67-16,-2-16 10 15,1-17 40-15,0-12 72 16,4-5 103-16,-1 4 0 0,1 5 1 15,8 9-2-15,-8 11 0 16,8 8-3-16,0 14 5 16,0 4-2-16,0 12-9 0,0 3-15 15,0 8-12-15,16 17 68 16,13 10 0-16,13 15-32 16,1 6-31-16,10 10-16 0,3-2-8 15,1-2-9 1,-3-12-3-16,-5-3-12 0,-5-8-2 15,-3-5-15-15,-9-10 3 16,-7-4-10-16,-6-12 8 0,-6 0 14 16,-4-12-6-16,-1-14 7 15,-5-5 1-15,-3-11 9 0,0-1 0 16,-11-2 15-16,-3 4 3 16,4 7 6-16,2 11-11 15,8 2-13-15,-9 9-1 0,9 0 1 16,0 3-4-16,0 2-1 15,9-1 5-15,6-1 0 16,5-3-9-16,1-4-18 16,-5 4-5-16,0 1 5 0,-7-2 10 15,-9-28-23 1,-17 15 31-16,-4 7 16 0,2 7 11 16,2 3 20-16,4 5-5 15,6 4-6-15,7 0-16 16,0 0 6-16,0 16-2 0,5 10 11 15,13 2 4-15,15 3-1 16,8 3-19-16,8-1-9 0,0-9-13 16,3-4-3-16,-4-7-19 15,-1-13-33-15,-7 0-11 16,-1-9-16-16,-1-15-7 16,-5-12 15-16,-4-14 25 0,-10-12 22 15,-7-6 25-15,-12-9 17 16,-9-5 19-16,-10-4 24 15,-10-2 12-15,-7 2 24 0,-2 8 38 16,2 14 26-16,0 11-27 16,7 11-29-16,9 14-12 0,5 8-22 15,1 8-30-15,14 12-24 16,0 8-5-16,6 25 11 16,9 19-7-16,13 10 7 0,9 6-8 15,-1 2 2-15,6-5 1 16,-2-4-7-16,-3-9-15 15,-1-7-45-15,-4-8-55 16,-4-7-34-16,-3-7-14 0,-4-7 15 16,-10-8 26-16,-2-8 33 15,-4 0 16-15,-5-8 6 0,0-12 5 16,-9-9 10-16,-3-3-21 16,0-5-14-16,-4-3 4 15,-6 4-5-15,6 3 19 0,0 9 23 16,5 7 19-16,-2 8 14 15,4 9 8-15,9 13 2 0</inkml:trace>
  <inkml:trace contextRef="#ctx0" brushRef="#br0" timeOffset="60469.78">8664 8230 86 0,'-20'-24'296'0,"1"8"-35"15,-6 5-66-15,-1 0-84 0,3 11-50 16,-1 0-18-16,3 11-2 16,1 4-17-16,7 14 4 15,5 7-8-15,8 4-12 0,5 1-11 16,6-4-6-16,11-1-11 15,2-7-25-15,4-9-2 16,-1-8-14-16,3-12-28 16,2 0 8-16,-4-16 0 0,-4-8 23 15,-2-9 22-15,-6-3 16 16,-13-5 26-16,-3-3 3 0,-11 3 12 16,-5 0 15-16,-1 9 24 15,-4 6 19-15,5 7 0 16,4 7-11-16,4 2-23 0,8 8-23 15,-8 2-15-15,8 0-5 16,0 7 1-16,3 10 0 0,10 7 4 16,4 10 1-1,4-2-8-15,1-4-24 0,3-4-21 16,-1-4-27-16,1-4-22 16,-4-4-14-16,-1-12 0 0,-4 0 4 15,-3-12-15-15,-2-7 24 16,-2-10 33-16,-9-9 47 15,0-2 71-15,0 0 79 0,0-6-24 16,0 7-20-16,0 2 1 16,-12 5-11-16,12 7-6 0,0 8-13 15,-8 9-18-15,8 5-13 16,0 3-6-16,0 7-2 16,8 6-4-16,4 3-10 15,-4-4-6-15,0 0 5 0,0-12-7 16,1 9-3-16,-1-9 5 15,-4 0-11-15,-4 0 5 16,0 0 1-16,3-9 5 0,6-3-8 16,-1-6 11-16,0 4-7 15,3 1 7-15,3 5 6 16,-4 0 6-16,4 4 7 16,2 4 9-16,4 0-12 0,0 0-14 15,0 0-6-15,5 0 1 0,-4 0-3 16,-2 0-44-16,-2 12-76 15,-6 4-80-15,-3 9-54 16,-8 11-32-16</inkml:trace>
  <inkml:trace contextRef="#ctx0" brushRef="#br0" timeOffset="61117.61">7039 10219 505 0,'-56'23'268'15,"-4"-4"-79"-15,-1 2-93 16,4 0-53-16,11-5-4 15,11-8 20-15,10-8-2 0,17 0-37 16,19-8-8-16,27-22-5 16,30-17 4-16,38-26-10 15,33-27 0-15,35-21 3 16,37-13-4-16,29-13-2 16,16-12-5-16,3-7 1 0,-6-14 4 15,-13-15-1-15,-21-12 0 16,-33-10 6-16,-28-2-3 15,-33-1 0-15,-35 16 0 0,-28 18 18 16,-30 18-1-16,-21 18 5 16,-22 15 2-16,-18 17 23 0,-23 16-24 15,-17 18-3 1,-25 13-14-16,-23 19-4 16,-25 19-6-16,-34 25-5 0,-39 37-13 15,-41 40-14-15,-36 54-1 0,-45 67 4 16,-52 67 19-16,-46 53 7 15,-7 28 4-15,10 15 12 16,27 14 7-16,40-6 12 16,44-20-17-16,60-34-5 15,63-43 2-15,68-43-8 0,70-38-2 16,67-41-4-16,70-36 6 16,61-41 3-16,53-40-2 15,56-45 1-15,50-41-5 16,33-38-15-16,10-26-23 15,-12-18-59-15,-15-4-73 0,-27 0-58 16,-35 9-38 0,-44 12 1-16</inkml:trace>
  <inkml:trace contextRef="#ctx0" brushRef="#br0" timeOffset="66226.96">20729 5325 422 0,'-27'-43'191'0,"-11"4"-85"15,2-3-58-15,-6 3-27 16,-2 2-5-16,-3 9 34 0,-7 2 9 16,-3 10 13-16,-4 8 14 15,-4 8-12-15,-3 29-12 0,-5 20-3 16,-5 32-17-16,5 33 0 16,9 34-18-16,10 9-6 15,22 2-26-15,32-4-9 0,12-13-1 16,28-20-13-16,22-23-3 15,22-23-3-15,19-22-16 16,12-30-19-16,21-24 2 16,11-24 1-16,-3-21 3 0,-5-17-9 15,-12-11-1-15,-20-8 20 16,-16 0 29-16,-27-1 27 16,-18 5 27-16,-21 11 22 0,-14 22 21 15,-11 12-5-15,-8 15-25 0,-9 17-21 16,-2 12 8-16,-1 16 7 15,-1 10-5-15,5 5-9 16,16 3-4-16,0-2-5 16,11-4-13-16,11-6-4 0,5-10-11 15,10-8-12-15,4-16-16 16,-5 0-6-16,-7-12 5 16,-9-4 19-16,-9-8 6 0,-11-5 15 15,-16 0 16-15,-10 1-2 16,-13 0-11-16,-4 4-20 0,-7-2-41 15,1 3-49-15,2 2-53 16</inkml:trace>
  <inkml:trace contextRef="#ctx0" brushRef="#br0" timeOffset="66742.14">21567 5507 95 0,'11'12'319'0,"-6"-12"-105"0,-5 13-88 16,0 3-59-16,0 12-29 16,0 14 7-16,0 2 4 15,0 1-16-15,0-1-9 0,3-2-16 16,6-7-5-16,-9-5-3 16,3-10-6-16,2-8-16 0,-2-5-18 15,5-7-17-15,0-11 5 16,9-17-10-16,4-13 8 15,1-8 22-15,8-9 18 16,-3 5 5-16,3 4 6 0,-1 13 5 16,-9 8-6-16,-1 10 7 15,-1 18 6-15,-1 13 17 16,-3 13 1-16,3 10-6 0,-5 4-8 16,-8 1 3-1,-4-4 1-15,4-9 5 0,-4-7 1 16,4-10 0-16,0-11 1 0,2 0-6 15,2-7-12-15,1-22 0 16,13-16-8-16,3-12 1 16,7-4-1-16,0 0 10 15,1 10 1-15,-9 8 4 0,-4 15 8 16,1 15 1-16,-1 13 13 16,4 22 14-16,3 11-11 0,3 10-13 15,-1 12-14-15,-1 1-8 16,0 1-42-16,1-4-69 0,-9-5-57 15,-4-10-13-15,-3-10-30 16,-5-12 24-16,-8-16 59 16,5 0-17-16</inkml:trace>
  <inkml:trace contextRef="#ctx0" brushRef="#br0" timeOffset="67108.64">22479 5618 26 0,'17'-70'98'16,"-1"9"129"-16,-5 13-51 0,-3 10-46 15,0 13-59-15,0 14-33 16,1 11-17-16,-1 19 4 15,10 27 17-15,1 15 10 0,6 16 6 16,-1 12-20-16,4 5-13 16,5 0-12-16,4-13-6 0,-1-7-4 15,-4-12-11-15,-4-15-14 16,-2-15-3-16,-6-7 1 0,-9-13-7 16,-3-12-2-1,-8-19-3-15,0-19 15 0,-11-19 13 16,-9-16 9-16,-9-17 12 15,-4-15 5-15,1-13 1 0,2-7 14 16,13 2 12-16,17 13 9 16,0 14-20-16,11 9-16 0,17 13-3 15,7 18-7-15,3 14-6 16,-1 14 3-16,-6 15 10 16,4 13 0-16,-13 21 15 0,-10 8-6 15,-12 11-4-15,0 5-9 16,-18 8 0-16,-7 1-7 0,-4-2-24 15,1 1-72-15,4-4-80 16,-2-13-44-16,6-8-57 16,1-2 44-16</inkml:trace>
  <inkml:trace contextRef="#ctx0" brushRef="#br0" timeOffset="67608.44">23124 5083 262 0,'34'-12'292'0,"-11"8"-85"15,-6 4-86-15,-1 0-57 16,-4 20-7-16,5 5-4 0,0 3-14 16,-3 6-16-16,8-7-12 15,4-2-5-15,-4-4-17 16,7-5-5-16,-1-8 3 0,-8-8 1 16,0 0 6-16,-3-12 2 0,0-4 5 15,-6-9 2 1,-3-3 3-16,0 0 11 0,-3 3 20 15,-5 4-1-15,0 5 1 16,0 9-25-16,0 7-2 0,4 0-9 16,4 19 0-16,1 9 2 15,3 10 1-15,2 2-1 0,8-4-3 16,4-3-11-16,-4-8-19 16,6-9-16-16,4-16-8 15,1-12 2-15,5-17 15 16,-2-15 13-16,-2-14 16 0,-8-11 6 15,0-16 2-15,-10-13 9 16,-13-13 9-16,-3-10 6 16,0-1 39-16,-7-1 7 0,-5 10 18 15,-1 24 110-15,0 18 19 16,1 23-27-16,12 14-76 0,-11 15-67 16,11 11-23-16,-8 28-21 15,8 33-1-15,0 28-2 16,0 21-6-16,0 8-94 15,13 8-117-15,5-4-112 0,12-7-37 16,-3-10-9-16,6-16 53 16</inkml:trace>
  <inkml:trace contextRef="#ctx0" brushRef="#br0" timeOffset="67957.5">24139 4810 804 0,'-34'-41'649'0,"3"5"-205"15,11 8-294-15,6 7-150 16,14 9 0-16,0 0 0 0,0 1 0 16,8 1 0-16,18 3 0 15,23-6 0-15,16 1-49 0,10-4-60 16,2-5-13-16,-1 2-17 16,1-10-2-16,-7-4 10 15,-8-3 26-15,-15-1 43 16,-15 1 29-16,-15 7 41 0,-14 4 64 0,-3 10 14 15,-25 5-6 1,-10 10-7-16,-9 17 13 0,-5 8 19 16,-1 12 9-16,2 3-7 15,8 8-18-15,9 2-32 16,9 0-43-16,10-3-14 0,12-2 0 16,12 0 0-16,16 0-73 15,13-8-109-15,11-9-104 0,13-12-64 16,8-16 14-16,1-12-3 15</inkml:trace>
  <inkml:trace contextRef="#ctx0" brushRef="#br0" timeOffset="68323.47">25078 4339 359 0,'0'-42'252'0,"0"14"-17"0,0 8-66 16,0 8-62-16,0 12-32 15,0 0 1-15,0 12 16 16,0 13 0-16,0 7-12 0,0 9-21 15,0 4-17-15,0 3-17 16,0-6-16-16,5-6-1 16,-2-8 7-16,-3-6-14 0,0-11 5 15,0-11 5-15,0 0 1 16,0-4-12-16,0-17-21 16,-12-15 13-16,4-14 17 0,8-10 1 15,0-5 1-15,3 4-5 16,11 7 0-16,1 9 11 0,7 9-9 15,1 8-2-15,10 8 1 16,7 7-5-16,6 13-2 16,1 0 1-16,-1 0 5 0,-6 13-4 15,-2 2 0-15,-11-1-8 16,-2-2 8-16,-11-1-2 16,-6-3-14-16,1 1-62 15,-4 3-73-15,-5 5-115 0,0-2-88 16,0 5-68-16</inkml:trace>
  <inkml:trace contextRef="#ctx0" brushRef="#br0" timeOffset="69319.49">26982 5001 1129 0,'21'30'741'0,"-13"-6"-564"16,-8-3-177-16,-11 0 0 16,-23 7 0-16,-31 4 0 0,-40 5 0 15,-50 12 0-15,-43 11 0 16,-58 21 0-16,-65 31 0 16,-69 21 0-16,-60 22 0 0,-55 11 0 15,-35 10 0-15,-15 2 0 16,7-2 0-16,16-10 0 0,23-7 0 15,40-12 0-15,40-13 0 16,58-8 0-16,45-12 0 16,46-13 0-16,44-10 0 0,46-22 0 15,39-13 0-15,40-13 0 16,32-15 0-16,22-8 0 16,20-8 0-16,12-3 0 0,8-9 0 15,26-9 0 1,-1-3 0-1,5-6 0-15,3-10 0 16,0-17 0-16,4-24 0 0,1-23 0 16,-5-26 0-16,-8-25 0 15,-2-37 0-15,-6-32 0 16,0-35 0-16,-14-33-3 16,2-10-5-16,-2 4 19 0,3 18-11 15,3 23 0-15,-1 39 0 16,3 30 0-16,6 33 0 15,-8 30 0-15,-1 27 0 0,9 25 0 16,-9 20 0-16,9 12 0 16,0 10 0-16,0 6 0 0,-8 5 0 15,8 3 0-15,26 3 0 32,34-12 0-17,49-14 0-15,66-20 0 16,77-30 0-16,73-27 0 15,52-22 0-15,50-19-37 16,44-9-41-16,27-4 42 0,11 5 15 16,-6 4 17-16,-6 10 10 15,-33 14-2-15,-32 21-4 16,-46 11-3-16,-42 17 4 16,-34 7-4-16,-38 13 4 0,-36 13-1 15,-39 11 1-15,-33 5 2 16,-40 7-5-16,-29 9 10 15,-29 4 30-15,-23-1 40 16,-14 9-34-16,-7 0-44 16,-11 0 0-16,-3-5 0 0,-3 5 0 15,-4-2 0-15,5 2 0 16,-3 0 0 0,2 0 0-16,-1 0 0 15,0 0 0-15,0 0 0 0,0 7 0 16,9 22 0-1,15 28 0-15,20 40 0 16,17 43 0-16,9 36 0 0,4 25 0 16,2 28 0-16,2-2 0 15,-6-6 0-15,-3-14 0 16,-4-20 0-16,-2-24 0 16,24 98 0-16,-57-160-223 15,-11-19-232-15,-10-21 33 16,-10-16 20-16</inkml:trace>
  <inkml:trace contextRef="#ctx0" brushRef="#br0" timeOffset="72350.42">24040 11140 447 0,'-26'-24'483'16,"6"8"-99"-1,1 12-187-15,2 20-76 0,9 29 47 16,8 37 59-16,0 36-207 15,0 36-20-15,16 17 0 0,7 4 0 16,14-4 0-16,3-13 0 16,7-23 0-16,-3-28 0 0,-8-26 0 15,-3-21 0-15,-9-19-231 16,-8-22-145-16,-16-26 11 16,0-29 65-16,-19-34 87 0,-10-31 18 15,-12-34 78-15,-5-31 58 16,-2-22 51-16,0-17 79 0,7-1 99 15,8 7-15 1,18 15-23-16,15 25-38 0,7 26-33 16,18 31-8-16,7 24 13 15,12 31 8-15,15 21 23 16,1 26-7-16,5 28-8 0,-9 26-20 16,-10 23 6-16,-14 17-3 15,-20 11 3-15,-12 9-3 0,-25 9-21 16,-6-6-4-16,-11-7-27 15,-3-12-3-15,0-16 3 16,10-18 9-16,5-14 12 0,12-17-12 16,1-14 7-16,4-19 2 15,13-19-19-15,0-24-7 0,13 1 4 16,13 0 0 0,9 4-9-16,12 18-2 0,15 20 1 15,12 16-3-15,10 18 7 16,6 16-22-16,-1 2-157 0,-2 5-149 0,-11 0-71 15,-7-9-26-15</inkml:trace>
  <inkml:trace contextRef="#ctx0" brushRef="#br0" timeOffset="72750.02">25309 11046 445 0,'-11'-120'421'16,"-11"18"-48"-16,-1 22-90 0,-3 22-119 15,4 29-75-15,-3 41 40 16,-4 45 14-16,-2 41-143 16,2 40 0-16,7 38 0 0,8 18 0 15,14 6 0-15,0-13 0 16,3-28 0-16,8-33 0 0,6-28 0 16,-1-34 0-16,2-31-121 15,2-42-57-15,-1-34 7 16,6-47 27-16,-4-36 51 0,-2-33 41 15,2-29 26-15,-4-31 6 16,2-30 18-16,-2-19 13 16,2 3 57-16,2 38 90 15,-1 47 7-15,-4 45-69 0,1 54-45 16,3 57 73-16,11 59 10 16,9 56-134-16,2 39 0 15,52 199 0-15,-41-149 0 16,-2-5 0-16,0-7 0 15,-3-18 0-15,-3-17-106 0,-5-22-329 16,-6-17-11-16,-11-25 14 16,-14-17-194-16</inkml:trace>
  <inkml:trace contextRef="#ctx0" brushRef="#br0" timeOffset="72899.97">25309 11304 464 0,'-90'-45'461'16,"14"9"-102"-16,16 7-135 15,18 4-86-15,10 10-27 16,16-1-18-16,19 4-42 0,27-6-20 16,27-2-41-16,27-14-79 15,22-6-96-15,12-8-88 0,4-9-66 16,0-12 14-16,-5-8-1 16</inkml:trace>
  <inkml:trace contextRef="#ctx0" brushRef="#br0" timeOffset="73398.87">26260 10176 357 0,'39'-74'365'15,"-14"17"-15"-15,-7 12-108 16,-7 16-109-16,-3 15-48 16,0 9-4-16,1 29 104 0,-1 33 64 15,9 24-249-15,3 26 0 16,3 16 0-16,2 3 0 0,1 0 0 16,-2-12 0-16,3-17 0 15,-2-21 0-15,-5-14 0 16,-4-21 0-16,-3-16 0 0,-9-25 0 15,-4-16 0-15,0-25 0 16,0-32 0-16,-14-34 0 16,3-31 0-16,-2-25 0 15,3-16-48-15,-7 4 42 0,4 25 52 16,1 27-38-16,4 33-8 16,8 30 0-16,0 31 0 15,12 29 0-15,9 36 0 16,6 17 0-16,11 12 0 15,-3 5 0-15,-2-4 0 0,-4-14 0 16,-4-11 0-16,-6-13 0 0,-1-11 0 16,-7-17 0-16,4-21 0 15,6-25 0-15,5-25 0 0,0-23 0 16,11-17-5 0,0 5 10-16,0 9-5 0,-1 21 0 15,-3 18 0-15,-1 20 0 16,9 35 0-16,3 35 0 15,6 42 0-15,2 32 0 0,1 28 0 16,-5 20 0-16,-6 10 0 16,-7 2 0-16,-1-1 0 0,-9-13-515 15,-11-9-53-15,-14-7 92 16</inkml:trace>
  <inkml:trace contextRef="#ctx0" brushRef="#br0" timeOffset="74413.71">25086 14292 81 0,'-8'-10'213'16,"-1"3"-36"-16,3 7-44 15,-2 0-45-15,8 0-31 16,-8 0-2-16,8 0 13 0,0 0 11 16,0 0-8-16,0 0-7 15,0 0-13-15,0 0-3 16,0 0 5-16,0 0 9 0,0 0 15 16,-9 7 0-16,-3 3-14 15,-5 2-21-15,1-4-9 16,-4-8 5-16,4 0-7 0,3 0-2 15,5-8 2-15,8-8-16 16,0-18-11-16,11-7-2 0,15-6-6 16,10-3 3-1,10 5-3-15,5 9 4 0,6 8-2 16,4 7 6-16,-1 13 4 16,2 8-3-16,-8 0 13 0,-6 21-15 15,-6 6 3-15,-16 10 17 16,-9 16 25-16,-17 13 32 15,-12 10 3-15,-18 6-45 0,-5 8-38 16,-10-1 0 0,-8-7 0-16,-4-4 0 0,1-8 0 15,4-14 0-15,7-12 0 16,12-12 0-16,4-7 0 0,9-9 0 16,9-7 0-16,3-9 0 15,19-9 0 1,14-12 0-16,15-4 0 0,17-6 0 15,12-2 0-15,9 0 0 16,3 5 0-16,2 3 0 0,-1 6 0 16,-4 3 0-16,-8-1 0 15,-12 5 0-15,-7 0-145 16,-15 3-238-16,-8 2-8 16,-7-2 45-16,-13-15 19 15</inkml:trace>
  <inkml:trace contextRef="#ctx0" brushRef="#br0" timeOffset="74646.41">26070 13482 632 0,'14'-69'535'16,"0"14"-107"-16,-6 15-177 0,-5 12-125 16,6 20-51-16,0 28-75 15,2 34 0-15,-3 39 0 16,-5 41 0-16,2 33 0 0,-1 16 0 15,-4 9 0-15,0-5 0 16,5-8 0-16,3-17 0 0,8-15 0 16,5-25 0-1,2-25-17-15,2-23-525 0,1-24 68 16,-9-34 49-16</inkml:trace>
  <inkml:trace contextRef="#ctx0" brushRef="#br0" timeOffset="74979.6">26593 13225 1088 0,'8'-73'729'15,"-5"25"-499"-15,5 28-230 0,6 27 0 16,6 26 0-16,3 19 0 16,6 19 0-16,4-2 0 0,7 1 0 15,5-3 0-15,4-14 0 16,0-12 0-16,-5-13 0 0,-7-17 0 15,-1-18 0-15,-3-17 0 16,-4-16-57-16,-6-14-51 16,-2-10 51-16,-5-3 48 0,-5 15 49 15,-3 6 20-15,1 18-8 16,-4 13-14-16,-2 15 3 16,5 36-41-16,-3 17 0 15,3 16 0-15,0 16 0 0,5 9 0 16,-1-4 0-16,4-1 0 15,5-7-202-15,7-9-182 16,12-16-1-16,13-17-21 0</inkml:trace>
  <inkml:trace contextRef="#ctx0" brushRef="#br0" timeOffset="75211.85">28122 12659 1063 0,'-9'-37'920'0,"-4"13"-856"16,13 53-64 0,0 30 0-16,0 32 0 15,13 20 0-15,1 10 0 16,12 5 0-16,0 0 0 0,0-1 0 16,-1-10 0-16,-2-16 0 15,-2-18 0-15,-4-16 0 16,-5-16-258-16,0-18-268 0,-1-31 88 15,-3-19 28-15</inkml:trace>
  <inkml:trace contextRef="#ctx0" brushRef="#br0" timeOffset="75446.61">28657 12366 628 0,'0'-45'627'0,"-21"25"-159"0,-20 28-219 16,-16 30-174-16,-13 26-75 15,-2 22 0-15,-1 11 0 16,11 9 0-16,18-3 0 0,14-6 0 16,21-12 0-16,9-11 0 15,15-17 0-15,9-12 0 16,17-14 0-16,7-6 0 0,14-13 0 16,2-12 0-1,1 0 0-15,1-8-281 0,-10-5-156 16,-7 2 7-16,-9-10 20 0</inkml:trace>
  <inkml:trace contextRef="#ctx0" brushRef="#br0" timeOffset="76011.14">29005 12439 404 0,'0'-33'460'0,"0"9"-23"16,0 3-142-16,0 9-124 15,0 12-38-15,0 17 14 16,8 15-147-16,9 26 0 16,2 15 0-16,6 13 0 0,4 8 0 15,-1-6 0-15,-4-6 0 16,1-14 0-16,-6-11 0 16,-2-14 0-16,-5-15 0 15,-8-9 0-15,-4-35 0 16,-16-20 0-16,-4-30 0 15,1-26 0-15,-3-35 0 16,6-24 0-16,3-194 0 16,13 176 0-1,8 28 0-15,9 26 0 0,3 27 0 16,5 22 0-16,3 30 0 16,6 19 0-16,-3 29 0 15,1 21 0-15,-7 20 0 16,-8 16 0-16,-17 4 0 0,0 5 0 15,-17-6 0-15,-3-6 0 16,4-13 0-16,-1-15 0 16,5-10 0-16,12-9 0 0,0-7 0 15,65-19 0 1,-11-3 0 0,3 10 0-16,3 14 0 15,-5 18 0-15,-9 25 0 16,-10 20 0-16,-18 11 0 15,-18 15 0-15,-35 8 0 0,-16 3 0 16,-23 0 0-16,-24 0 0 16,-23-4-297-16,-17-4-320 15,-12-8 83-15</inkml:trace>
  <inkml:trace contextRef="#ctx0" brushRef="#br0" timeOffset="76560.89">24952 16245 641 0,'-60'21'573'16,"8"-10"-142"-16,9-11-180 0,16 0-132 15,18-19-87-15,29-25-32 16,47-30 0-16,50-33 0 16,58-18 0-16,59-21 0 0,67-18 0 15,51-12 0-15,39-11 0 16,28-12 0-16,24-13 0 15,12-4 0-15,-3 5 0 16,-3 15 0-16,-19 21 0 16,-20 25 0-16,-34 31 0 0,-37 27 0 15,-47 23 0-15,-44 16 0 16,-50 16 0-16,-39 9 0 16,-41 11 0-16,-36 5 0 15,-22 7-224-15,-32 5-282 0,-28 9-16 16</inkml:trace>
  <inkml:trace contextRef="#ctx0" brushRef="#br0" timeOffset="77492.07">19778 17209 453 0,'-10'0'328'16,"-3"0"-138"-16,0 0-96 15,0 17-53-15,2 4-20 0,-4-2 5 16,-1 10 56-16,-2-3 24 16,2-7-8-16,-1 2-11 15,3-9 6-15,0-12 13 16,7 0 3-16,7 0-28 0,-8-12-45 16,8-22-21-16,11-10-14 15,10-9-7-15,15-9-7 0,12-2 4 16,14 3 6-16,4 13-3 15,7 15 6-15,0 25 0 16,-5 20 7-16,-2 24 17 0,-14 25 13 16,-14 25 12-16,-24 19-49 15,-14 21 0-15,-20 14 0 16,-12-2 0-16,-12 2 0 16,-10-15 0-16,-8-11 0 15,-1-21 0-15,-2-15 0 0,4-25 0 16,4-25 0-16,9-28 0 15,6-24 0-15,10-30 0 0,7-22 0 16,17-10 0-16,8-8 0 16,17 6 0-16,11 9 0 15,14 14 0-15,10 16 0 0,9 25 0 16,7 16 0-16,5 20 0 16,4 15 0-16,1 15 0 15,-5 2 0-15,-4 1 0 16,-9-3-2-16,-7-6-248 0,-7-3-42 15,-10-8-5-15,-4-10 23 16,-7-15 29-16,3-28-213 16</inkml:trace>
  <inkml:trace contextRef="#ctx0" brushRef="#br0" timeOffset="77841.13">20583 16900 335 0,'-6'-36'365'15,"-3"12"-21"-15,1 8-108 0,-1 7-110 16,9 9-46 0,0 25 1-16,0 16 29 0,0 7 5 15,12 9-21-15,3 0-34 16,9-3-32-16,6-11-17 16,2-6-17-16,6-12-31 0,-2-9-37 15,1-16-21-15,-3 0-18 0,0-16-4 16,-6-9 1-16,-8-7 31 15,-3-4 43-15,-5-2 29 16,-4 10 38-16,-8 3 37 0,3 14-2 16,-3 11-7-16,8 7 36 15,1 19 6-15,4 2-18 0,-2 8-13 16,2 0-19 0,0-3-23-16,2-4-8 0,1-5-40 15,1-9-91-15,0-2-88 16,0-13-79-16,-6 0-25 0,1 0-7 15,0-17 21-15</inkml:trace>
  <inkml:trace contextRef="#ctx0" brushRef="#br0" timeOffset="78407.33">21355 16672 515 0,'8'-24'362'0,"-8"4"-108"16,0 0-113-16,0 3-61 15,0 5 5-15,0 5 33 16,0-1 18-16,0 8-15 16,0 0-53-16,0 10-16 0,8 19 12 15,7 12-13-15,1 12-51 16,6 8 0-16,-3 0 0 0,2 1 0 16,-4-10 0-16,-2-6 0 15,2-11 0-15,-6-9 0 16,-2-7 0-16,-4-7 0 15,-5-24 0-15,0-16 0 16,-17-20 0-16,1-19 0 0,4-13 0 16,-5-17-33-1,5-10 2-15,4-3 5 0,8 4 1 16,0 12 0-16,0 13 14 16,8 16 2-16,4 17 4 0,8 19-3 15,5 17 12-15,3 20 2 16,-2 20 12-16,-3 17 3 15,-3 12 9-15,-7 8 11 0,-5 4 12 16,1-4-53-16,-9-7 0 16,0-13 0-16,0-14 0 0,0-5 0 15,9-14 0-15,0-12-8 16,13-17-39-16,7-4 9 16,2-3 3-16,3 5 21 15,-6 2 12-15,-9 8 5 0,-6 9 18 16,-5 17 15-16,-8 7-3 15,-8 12-9-15,-8 10-4 16,-6 2-13-16,0 1-34 0,1 0-83 16,-1-5-107-16,3-3-75 15,3-3-26-15,3-10 19 16,1-8 1-16,12-8 61 0</inkml:trace>
  <inkml:trace contextRef="#ctx0" brushRef="#br0" timeOffset="79041.94">21761 15199 359 0,'-22'-24'311'15,"0"3"-58"-15,1 4-84 16,-1 6-62-16,8 3-8 16,2-1-1-16,3 9-17 15,9 17 18-15,0 11 3 0,12 17-32 16,8 7-12-16,9 11-14 15,7-7-4-15,0 0-16 16,5-6-14-16,1-10-7 0,-3-10-13 16,4-14-27-16,-9-8-3 15,0-8-11-15,2-20-21 0,-4-14-13 16,-7-6 16-16,-5-10 20 16,-12 3 29-16,-8-2 18 15,0 0 22-15,-12 8 28 0,-1 8 16 16,2 13-4-16,11 8-14 15,-9 12 6-15,9 15-2 16,0 14 11-16,6 17-20 16,5 7-17-16,5 8-17 0,0-1-2 15,6 2-2-15,0-1-32 16,-2-4-97-16,2-4-117 0,-4-9-94 16,-1-7-16-16,-1-4-8 15</inkml:trace>
  <inkml:trace contextRef="#ctx0" brushRef="#br0" timeOffset="79538.94">22316 14955 435 0,'-11'-33'341'16,"-5"4"-85"-16,0 5-88 0,2 4-62 15,6 8-25-15,8 3-14 16,-8 9-20-16,8 9-6 16,8 16 6-16,8 14 2 0,6 19-11 15,2 7 13-15,1 8-9 16,4 1-3-16,-7-5-9 16,3-8-15-16,1-9-8 15,-6-11-6-15,-1-9 4 16,-2-7-3-16,-1-4-8 0,0-9-15 15,3-12-6-15,3-4-2 16,-1-11-8-16,2-18-18 0,1-8 1 16,-3-8-5-16,-1 1 16 0,-4 2 24 15,-3 5 5-15,-5 9 22 16,-4 7 23-16,-4 8 23 16,0 5 7-16,0 5 9 15,0 7-16-15,0 0-5 0,0 17-11 16,4 11 3-16,4 12-14 15,1 5-10-15,2 0-6 16,0-4-15-16,6-9-6 0,1-3-55 16,1-5-80-16,-2-7-61 15,2-5-63-15,2 0-20 0,-1-12 2 16,-4 0 12-16,-3-5-139 16</inkml:trace>
  <inkml:trace contextRef="#ctx0" brushRef="#br0" timeOffset="80041.03">22779 14805 290 0,'-25'-33'315'0,"8"10"-28"0,-1 5-69 16,6 6-91-16,2 3-53 16,10 9-24-16,0 12 24 15,0 22 17-15,14 10-25 0,6 13-31 16,3 5-12-16,2-3-11 15,-3-1-7-15,-4-9-2 16,-1-8-2-16,-1-13 2 0,-3-4-6 16,-5-8-2-16,-8-7 1 0,0-9-11 15,0-9-17-15,0-14-20 16,0-15 4-16,-8-14 2 16,8-17 11-16,0-12-4 15,0-5 16-15,0 0 13 0,0 14 6 16,0 14-2-16,8 13 0 15,-3 10-1-15,-2 10 5 16,2 12 2-16,2 13 1 0,1 13 6 16,0 7-13-16,0 8 9 15,1 5 5-15,-1-1-10 0,4 0 5 16,2-2-2-16,-3-7-7 16,4-7-18-16,2-3-15 15,0-5 9-15,-3-8 13 16,3 9 5-16,-4 2 10 0,0 6 13 15,-1 4 15-15,-5 3 4 16,2 4-2-16,-9 9-12 16,0 4-2-16,-12 3-8 0,-9 5-20 15,-8 4-16-15,-7 1-28 16,0-2-28-16,-1 0-52 0,4-6-61 16,5-6-76-16,4-2 2 15</inkml:trace>
  <inkml:trace contextRef="#ctx0" brushRef="#br0" timeOffset="80587.58">23916 14251 217 0,'-31'-107'341'16,"-15"6"-52"-16,-16 12-95 15,-9 7-90-15,-19 9-43 16,-7 7-11-16,-18 19 16 0,-15 14 3 16,-23 21-34-16,-30 28-19 15,-36 37-2-15,-34 40-16 16,-30 42 4-16,-42 39-2 16,-31 34-3-16,-31 23 14 0,-4 18 67 15,15 20 64-15,11 15 8 16,23 14-18-16,29 12-51 0,33-1-81 15,36 5 0-15,37-5 0 16,33-4 0-16,35-9 0 16,38-14 0-16,36-21 0 0,37-30 0 15,36-22 0-15,45-35 0 16,44-27 0-16,41-33 0 16,40-34 0-16,29-35 0 0,30-45 0 15,21-28 0-15,30-48 0 16,26-47 0-16,19-44 0 15,13-37 0-15,3-27 0 16,4-22 0-16,1-16 0 0,-9-11 0 16,-17-14 0-16,-27-6 0 15,-42 3 0-15,-39 7 0 16,-50 12 0-16,-40 15 0 0,-36 18 0 16,-37 22 0-16,-33 23 0 15,-24 29 0-15,-29 29-144 0,-26 27-157 16,-23 26-4-16,-20 15 17 15,-15 17-15-15,-17 17-11 16</inkml:trace>
  <inkml:trace contextRef="#ctx0" brushRef="#br0" timeOffset="81884.27">21236 17658 53 0,'-28'46'206'0,"-4"-7"-2"0,1-1-46 16,-3-10-37-16,6-11-39 16,-1-17-15-16,7 0 24 15,8-9 11-15,14-20-22 0,11-25 8 16,23-18-4-16,26-22-24 15,25-20-27-15,25-24-14 0,31-21 16 16,27-15 30-16,18-13 1 16,14-9-22-16,-1 4-21 15,-13 9-18-15,-15 17 1 16,-29 23-17-16,-25 24 1 0,-28 27 2 16,-23 18 3-16,-16 17 22 15,-16 17 10-15,-8 14 6 16,-11 11 0-16,-7 6-11 0,-3 5-17 15,-5 4-18-15,-8 13-68 16,-9 10-60-16,2 11-67 0,-10 7-39 16,2 7-5-16,-3 4-8 15,-4 2 10-15</inkml:trace>
  <inkml:trace contextRef="#ctx0" brushRef="#br0" timeOffset="82119.38">21603 17593 1367 0,'-82'31'603'0,"17"-18"-526"16,29-26-77-16,36-27 0 15,28-29 0-15,37-28 0 0,40-26 0 16,41-18 0-16,41-18 0 15,36-9 0-15,25-7 0 0,13 5 0 16,-1 3 0-16,-5 13-144 16,-12 7-309-16,-19 16-102 15</inkml:trace>
  <inkml:trace contextRef="#ctx0" brushRef="#br0" timeOffset="83501.97">25293 15501 583 0,'-69'15'574'16,"21"-2"-118"-16,23-5-215 15,41-8-129-15,53-8-71 0,58-20-19 16,56-22-8-16,64-14-10 16,61-22-4-16,50-12 0 15,32-12 0-15,28-12 0 16,21-16 0-16,3-16 0 15,2-22 0-15,440-234 0 16,-446 181 0-16,-19-16 0 16,-29-16 0-16,-29-11 0 15,-44 0 0-15,-51 2 0 16,-49 23 0-16,-59 18 0 0,-60 30 0 16,-68 21 0-16,-72 19 0 15,-65 12 0-15,-66 16 0 16,-71 17 0-16,-66 26-21 15,-52 22-1-15,-33 25 1 16,-40 29 8-16,-33 29 6 0,-15 23 4 16,-21 34 0-1,-16 35 0-15,-11 38 23 0,-1 40 8 16,-4 33 6-16,4 29-23 0,12 15-11 16,32 12 0-16,43 22 0 15,49 16 0-15,56 19 0 0,61 18 0 16,64-1 0-16,63-5 0 15,58-7 0-15,61-17 0 16,55-31 0-16,51-34 0 0,49-35 0 16,48-43 0-16,45-44 0 15,42-45 0-15,38-39 0 16,31-43 0-16,26-34 0 16,31-39 0-16,22-28 0 0,14-23 0 15,5-18 0-15,-11-11 0 16,-10-1 0-16,-24 0 0 15,-20 10 0-15,-39 13 0 0,-34 16 0 16,-47 16 0-16,-40 17 0 16,-36 18 0-16,-42 12 0 15,-27 12 0-15,-29 9 0 16,-21 7 0-16,-11 5 0 0,-14 12 0 16,-10 0 0-16,-23 8 0 15,-9 8 0 1,-11 0 0-16,0 5 0 15,-5-5-19-15,0-5-197 16,1-1-44-16,7-10-38 0,-3 0-28 16,3-10-14-16,-2-1 48 15</inkml:trace>
  <inkml:trace contextRef="#ctx0" brushRef="#br0" timeOffset="84377.09">23817 12919 57 0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8:22:27.61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12113 6183 873 0,'0'-57'323'0,"0"16"-161"16,-8 13-105-16,8 11-39 16,-9 17-5-16,1 33 58 15,8 35 83-15,-12 43 15 0,3 43 9 16,-2 42-149-16,-5 45-29 15,-6 35 0-15,-2 21 0 16,-4 3 0-16,-9-5 0 16,1-19 0-16,-4-24 0 0,-5-15 0 15,-4-18 0-15,1-15 0 16,-5-22 0-16,-4-19 0 16,1-24 0-16,2-21 0 15,-31 41 0-15,55-106 0 16,11-16 0-16,3-9 0 0,2-11 0 15,14-5 0-15,9-12 0 16,29-9 0 0,46-15 0-16,71-22 0 15,85-13 0-15,73-19 0 0,67-8 0 16,66-4 0-16,55 5 0 16,27 4 0-16,24 7 0 15,21 10 0-15,-4 11 0 0,-18 12 0 16,-18 9 0-16,-26 11 0 15,-32 13 0-15,-48 8 0 0,-54 13 0 16,-51 3 0-16,-51 0 0 16,-52 0 0-16,83 9 0 15,-206-25 0-15,-28 0 0 16,-22 0 0-16,-18 0 0 16,-15-21 0-16,-13-20 0 0,-13-20 0 15,-7-25 0-15,-4-23 0 16,-1-29 0-16,1-38 0 15,0-35 0-15,7-37 0 0,4-20 0 16,13-5 0-16,0 0 0 16,8 7 0-16,6 26 0 0,-6 29 0 15,-8 32 0-15,0 28 0 16,-22 29 0-16,-9 20 0 16,-14 17 0-16,-15 12 0 0,-27 12 0 15,-30 7 0-15,-46 11 0 16,-52 10 0-16,-57 12 0 15,-49 21 0-15,-50 9 0 16,-58 14 0-16,-37 14 0 0,-24 5 0 16,-14-2 0-16,-8 0 0 15,7 1 0-15,30 0 0 16,31-5 0-16,36-2 0 16,38-7 0-16,46-6 0 0,44-5 0 15,56-3 0-15,58-13 0 16,44 7 0-16,35-7 0 0,30 0 0 15,31 0 0-15,34 12 0 16,19 0 0 0,18 5 0-16,8 0-168 15,4-1-153-15,-6 5-42 0,3 2 7 16,-9 2-38-16</inkml:trace>
  <inkml:trace contextRef="#ctx0" brushRef="#br0" timeOffset="3071.8">13553 6159 228 0,'0'0'286'16,"-11"0"-81"-16,11 0-89 15,-12 16-61-15,4 16-27 16,-2 25-10-16,10 32 20 16,-11 47 63-16,11 47 9 15,-13 53-20-15,1 47-27 0,1 36-25 16,-2 14-22-16,13-8-6 16,0-19-8-16,0-29-4 0,0-33-9 15,9-40-18-15,0-42-42 16,2-31-46-16,1-37-47 15,-4-29-18-15,-8-24-21 0,0-25-66 16</inkml:trace>
  <inkml:trace contextRef="#ctx0" brushRef="#br0" timeOffset="3753.78">15449 6268 263 0,'0'-69'277'0,"0"3"-70"15,-11 14-63-15,5 11-67 16,6 13-41-16,-10 11-17 0,10 5-1 16,0 5 2-16,0-3-10 15,0 20-13-15,0 30 18 16,0 46 61 0,0 56 39-16,-8 58 16 0,-4 56-32 15,-14 60-35-15,0 43-23 16,-8 12-21-16,1-8-4 0,6-21-9 15,5-26-11-15,11-31 6 16,11-36-4-16,0-34 0 16,0-35-32-16,0-34-37 0,0-31-65 15,0-31-50-15,0-18-34 16,0-21-14-16,0-17-31 0,0-28-233 16</inkml:trace>
  <inkml:trace contextRef="#ctx0" brushRef="#br0" timeOffset="4037.06">17351 6012 634 0,'35'-17'360'16,"-10"38"-187"-16,-12 60-88 0,-13 69-44 15,-8 59-25-15,-17 50 3 16,-3 40 18-16,-1 17-6 16,10-3-9-16,6-10-3 15,13-26-13-15,0-21-8 0,4-25-6 16,5-19-26-16,-3-16-57 16,2-22-57-16,-8-15-34 0,0-24-12 15,0-21-8-15,-8-25-33 16</inkml:trace>
  <inkml:trace contextRef="#ctx0" brushRef="#br0" timeOffset="4420.02">12802 7693 742 0,'-158'-35'340'16,"32"1"-130"-16,29 14-146 0,27 3-107 15,30 13-9 1,40 4 22-16,28 16 18 0,57 5 28 16,66 0 4-16,65-14-10 15,75-7-6-15,79-16 1 16,57-12-9-16,40-14-9 0,24-7 4 15,17-3 2-15,-13-1 2 16,-24-1 12-16,-30 2 17 0,-25-1 15 16,-43 3-15-16,-39 6-8 15,-50 8-9-15,-48 7-22 0,-50 10-38 16,-48 2-23-16,-35 4-2 16,-43 11-7-16,-36 2-33 15,-44 0-26-15,-41 6-25 0,-45 11-42 16,-36 4 15-16</inkml:trace>
  <inkml:trace contextRef="#ctx0" brushRef="#br0" timeOffset="4769.35">13960 8573 806 0,'-261'81'370'0,"43"-20"-161"0,40-16-106 16,43-13-61-16,38-7-55 15,32-9-22-15,35-4 16 16,46-1 7-16,55-11 11 0,48 0-1 16,58-15 2-16,63-14 2 15,53-7-7-15,34-9 6 16,27-7 2-16,16-10-6 0,15 1 3 16,5-1 2-16,-9 2 0 15,-16-1-1-15,-20-1 29 16,-18 5 16-16,-18 5-3 0,-26 4-4 15,-32 6-4-15,-31 10-15 16,-41 7-7-16,-37 5-5 0,-36 8-1 16,-29 3-3-16,-20 1-6 15,-16 8-3-15,-17 0-14 16,-8 0-41-16,-8 0-63 0,-4 0-108 16,-4 0-86-16,0 0-59 15</inkml:trace>
  <inkml:trace contextRef="#ctx0" brushRef="#br0" timeOffset="5483.81">19661 6276 106 0,'-8'-20'232'0,"8"4"-49"16,-12 4-35-16,12 3-41 15,-13 6-32-15,7 3-4 0,-8 0 25 16,2 0 0-16,0 0-10 16,-4 19-30-16,-6 10-11 15,3 16 5-15,3 16-13 16,3 13-8-16,13 7-13 0,0 0-7 15,16 0 0-15,14-10-11 16,2-15 5-16,14-12 3 0,5-16 2 16,10-15 1-16,7-13-6 15,6-16-1-15,-1-12 1 16,-8-13 4-16,-13-8-3 0,-10-8 3 16,-19-8-2-16,-9-13 3 15,-14-3 7-15,-17-5 10 0,-12 2 3 16,-10 5-10-16,-12 15-27 15,-1 14-28-15,-3 22-28 16,-7 16-70-16,0 24-76 16,2 21-37-16,0 19-22 0,-2 17-24 15</inkml:trace>
  <inkml:trace contextRef="#ctx0" brushRef="#br0" timeOffset="5966.94">19759 8263 73 0,'-8'-33'259'0,"-1"1"-39"15,-4 0-28-15,2 3-21 16,-1 9-23-16,1 2-4 0,-3 6 33 16,-2 5-8-16,0 7-25 15,-5 12-42-15,-6 21-21 16,-3 15-13-16,3 21-2 15,5 18-33-15,14 2-33 0,8 4 0 16,22-8 0-16,10-11 0 16,16-8 0-16,13-18 0 15,13-15 0-15,3-17 0 0,5-16 0 16,-6-12 0-16,-5-21 0 16,-16-17-10-16,-11-9 0 0,-10-24 10 15,-23-9-11-15,-19-6-16 16,-24 0-9-16,-17 8-52 0,-16 12-48 15,-16 18-77 1,-17 23-60-16,-7 21-38 0,-14 16-18 16,-6 16-272-16</inkml:trace>
  <inkml:trace contextRef="#ctx0" brushRef="#br0" timeOffset="6733.14">11896 6964 350 0,'-23'0'254'0,"-11"0"-84"16,-9 0-72-16,-7 17-46 16,-7 2-11-16,0 2 14 15,6 3 1-15,6 2-16 0,12 0-14 16,13 4-5-16,11 7-7 15,9 3 1-15,21 13-2 0,12 1-7 16,16-1 3-16,16-9-4 16,11-8 1-16,9-12-2 15,13-24 10-15,3-3-7 16,2-18-1-16,-10-7 6 16,-12-5 0-16,-16-3 15 0,-16 0 0 15,-18-9-10-15,-18-9-6 16,-13-3-1-16,-33-3-5 0,-11-2-5 15,-13 6-11-15,-8 10-9 16,-3 14-22-16,-9 16-42 0,-5 16-49 16,-8 19-41-16,-6 22 0 15,-3 13-41-15,2 15-27 16</inkml:trace>
  <inkml:trace contextRef="#ctx0" brushRef="#br0" timeOffset="7135.88">11019 8800 397 0,'0'0'219'16,"-15"0"-87"-16,-10 0-62 15,-3 0-26-15,-12 12-4 16,-10 5 27-16,-3 8 18 0,1 11-10 15,3 12-16-15,8 13-18 16,13 16-14-16,21 9-5 16,17 4-14-16,23 0 1 0,21-9-3 15,19-12 1-15,20-24-3 16,13-24 4-16,6-26-7 16,7-32-6-16,-1-18-4 0,-9-17 6 15,-19-13-1-15,-25-8 4 16,-28-9-3-16,-29-8 1 0,-24-3 10 15,-25 3-11 1,-21 4-1-16,-14 9-14 0,-13 16-16 16,-9 23 2-16,-3 25-24 0,-1 21-24 15,0 20-24-15,9 20-7 16,8 14 3-16,15 11-2 0,13 4-43 16,17 0-41-1</inkml:trace>
  <inkml:trace contextRef="#ctx0" brushRef="#br0" timeOffset="8223.73">9221 3972 230 0,'36'-100'215'0,"-12"-3"-92"16,-7 6-47-16,-9 7-13 15,-8 17 33-15,-11 11 25 0,-6 13 0 16,-4 12-30 0,-3 18-45-16,-4 19-24 15,-10 28-8-15,-6 46 13 0,-8 51 48 16,-10 55-11-16,2 40-15 16,8 32-10-16,14 28-24 15,22 26-3-15,29 12-8 0,23-1 2 16,24-12-8-16,19-24 11 15,21-28-7-15,23-33-3 16,27-34 1-16,29-34 2 0,19-34-4 16,10-30 6-16,-10-26-2 15,-10-26-2-15,-27-24 7 16,-26-12 3-16,-29-8 14 16,-25-8 19-16,-21-4 27 0,-10-1 57 15,-18 5 23-15,-7 4-57 16,-11-1-93-16,0 5 0 15,-6 6 0-15</inkml:trace>
  <inkml:trace contextRef="#ctx0" brushRef="#br0" timeOffset="8283.77">11061 7039 1973 0,'0'0'-246'16,"0"0"-34"-16,0 0-7 0,0 0 8 15,0 0-17-15,-14-13-288 16</inkml:trace>
  <inkml:trace contextRef="#ctx0" brushRef="#br0" timeOffset="8732.01">10951 6427 759 0,'-21'0'340'16,"2"0"-161"-16,6 0-98 15,13 0-44-15,0 0-21 16,0 0-14-16,13 0-5 0,11 0 9 15,15 0-4-15,18 0 4 16,8-5-9-16,5 5-5 16,-10 0 0-16,-2 10-4 15,-15 10 1-15,-4 8 4 16,-21 12 4-16,-13 22 7 0,-13 11 1 16,-16 16 1-16,-9 10 12 15,-3 1 0-15,-1-2-1 0,1-12 4 16,4-14-3-16,2-10 5 15,11-12-8-15,3-14-3 16,2-12-3-16,14-4-2 16,0-7-6-16,0-13 6 15,0 0 4-15,0 0 13 0,0 0 38 16,0-8 10-16,-11-8-31 16,-5-12-21-16,-5-18-12 15,1-15-11-15,-5-13 4 0,1-7-4 16,0-9 1-16,-1 2-10 15,1-2-14-15,8 4-2 0,-1 8-4 16,6 14-28-16,-1 11-53 16,12 13-63-16,-8 11-67 15,8 13-35-15,0 4-45 0</inkml:trace>
  <inkml:trace contextRef="#ctx0" brushRef="#br0" timeOffset="9298.73">7799 9919 435 0,'-88'17'340'15,"7"-9"-128"-15,15-8-102 16,18 0-58-16,15 0-20 15,13 0-11-15,8 0-5 16,12 0-9-16,20 0-4 16,29 0 17-16,28 0 1 15,29 0-5-15,19 0-5 16,17 0-3-16,13 0-6 16,8 0 1-16,-2-8 1 15,2-9 15-15,-14-7 3 0,-9-8-1 16,-18-5 7-16,-14-3 3 15,-15-2 6-15,-14 11-13 0,-22 1-11 16,-13 5-4-16,-12 11-7 16,-4-3 1-16,-10 4 2 15,-7 5-5-15,-3 8 5 0,0 0-4 16,-8 0-3-16,0 0-20 16,0 0-22-16,0 0-41 15,0 0-55-15,0 0-56 16,0 0-23-16,0 0-10 15,0-5-11-15</inkml:trace>
  <inkml:trace contextRef="#ctx0" brushRef="#br0" timeOffset="9859.96">9428 9167 512 0,'-8'-13'278'15,"8"6"-98"-15,-8 7-92 0,8 0-47 16,0 20-22-16,0 12 15 15,4 13 18-15,8 12-14 16,-1 12-13-16,6 5-7 16,4-2-11-16,3-2-7 15,1-10 5-15,2-10-3 0,-2-15 5 16,-4-5-6-16,-5-10-1 16,-5-7 2-16,-6-13 7 0,-5 0 1 15,0-13-12-15,0-24-8 16,-12-24 0-16,-4-16 6 15,-9-9 10-15,-3-3 13 0,-1 7 34 16,1 9 19-16,-1 13 13 16,4 11 9-16,6 12-31 15,7 12-36-15,4 6-14 0,8 6-14 16,0 1-3-16,0 3 3 16,16 2-1-16,15-2-2 15,15 2 4-15,11-3-5 16,8 3-21-16,4-6-5 0,5 5 3 15,-1 4 5-15,-5 4 8 16,-8 0-7-16,-11 8 9 16,-8 9 5-16,-12 11 5 0,-13 13 30 15,-16 20 15-15,-13 16-9 16,-10 21-1-16,-14 12-13 0,-3 0 8 16,-5-1-11-1,3-11 1-15,6-13-5 0,4-14-2 16,4-14-5-16,3-14 2 15,10-10-7-15,1-12-19 0,14-6-48 16,0-6-57-16,0-9-79 16,0 0-66-16,17-9-9 15,12-6-43-15</inkml:trace>
  <inkml:trace contextRef="#ctx0" brushRef="#br0" timeOffset="10543.33">22890 6304 776 0,'11'0'438'15,"-6"-2"-148"-15,-5-9-154 16,-20 4-72-16,-14-5-15 0,-21 1 4 16,-27-3 11-16,-32 7-32 15,-36 7-12-15,-25 12 5 0,-20 12 2 16,-11 9 8-1,-6 4 3-15,5 4-38 0,9 4 0 16,6-2 0-16,17-2 0 16,25-9 0-16,33-3 0 15,31-8 0-15,21-9 0 0,20 0-42 16,22-12-40-16,11 8-16 16,12-8-17-16,3 0-32 0,17 0-64 15,8-8-63-15,15-8-42 16,-4-8-32-16</inkml:trace>
  <inkml:trace contextRef="#ctx0" brushRef="#br0" timeOffset="10926.92">21249 5751 500 0,'0'0'421'0,"-33"8"-162"0,-24 26-126 16,-22 26-74-16,-25 30-25 15,-15 19-20-15,-22 10 0 0,3 1 18 16,12 0-1-16,18-15-17 16,18-15-7-16,26-17 1 15,19-16-5-15,20-7 0 0,25-9 4 16,25-10-4-16,28 2-5 16,32-5 2-16,25-4 0 15,15 2-6-15,8-2 2 16,2-3 4-16,-4-2 7 0,-11-3-1 15,-12-3-6-15,-20-13 11 16,-20 0 18-16,-18 0 49 0,-18 0 51 16,-13-13-35-16,-14-20-48 15,-13-11-17-15,-15-13-10 0,-19-8 0 16,-5-4 0-16,-7-4-18 16,-3-1 1-16,4 1-48 15,5 3-64-15,10 6-69 16,5 7-110-16,14 8-62 0,6 9-25 15</inkml:trace>
  <inkml:trace contextRef="#ctx0" brushRef="#br0" timeOffset="11308.61">23730 8727 476 0,'73'49'185'0,"-20"-13"-91"0,-13-12-43 15,-15-6 0-15,-8-10 91 16,-17-8 77-16,-25 0-30 16,-29-13-30-16,-31-3-44 15,-32 0-42-15,-38-5-35 0,-39-3-18 16,-42 3-6-16,-31 1-4 15,-22 8 11-15,-11 3-4 0,-13 9-11 16,-1 0-1-16,6 17-5 16,20-1 5-16,24 1-3 0,33-1 0 15,39 0-9-15,34-3 7 16,36-1-8-16,37-12-25 0,25 7-33 16,19-7-53-1,21 0-47-15,24-7-26 0,23-10-37 16,24-7-5-16,17-4-35 15,19-14 2-15</inkml:trace>
  <inkml:trace contextRef="#ctx0" brushRef="#br0" timeOffset="11640.96">21467 8156 615 0,'0'0'578'15,"-27"0"-195"-15,-22 23-197 16,-21 9-128-16,-18 8-51 15,-22 17 2-15,-15 12 0 0,-10 8 20 16,5 5 11-16,17-1-12 16,14 0-15-16,27 0-4 15,19-4-8-15,28-2-1 0,25-11-18 16,22-3-11-16,21-12-25 16,22-7-9-16,20-18 5 0,10-8 25 15,7-16 18-15,-3-8 17 16,4-9 6-16,-8-3 1 15,-12-8 8-15,-10-5 8 0,-11-3 19 16,-22-5 27-16,-18-15-25 16,-22-18-17-16,-30-16-17 15,-22-15-28-15,-21-18-39 0,-17-3-89 16,-12-5-103-16,-12 11-103 16,-10 0-54-16</inkml:trace>
  <inkml:trace contextRef="#ctx0" brushRef="#br0" timeOffset="12314.36">14179 5629 314 0,'0'-33'265'0,"0"-3"-77"15,-8 0-79-15,-1-1-55 0,9 3-4 16,-8 3 24 0,8 3 13-16,0 8-4 0,0-1-16 15,0 12-18-15,0 2-24 16,0 7-11-16,-8 0-14 0,8 0 2 15,0 12-6-15,0 15 4 16,0 15 4-16,0 15-2 16,0 12-5-16,0 9 10 0,0-2-5 15,8 2-3-15,0-4 6 16,-8-10-3-16,6-7-5 0,-3-7-6 16,1-14-14-16,0-3-30 15,-4-14-39-15,0-2-25 16,0-4-6-16,4-13-2 15,-4 0-11-15,0 0-30 16,0 0-63-16</inkml:trace>
  <inkml:trace contextRef="#ctx0" brushRef="#br0" timeOffset="12573.25">14618 5487 243 0,'4'-19'353'16,"-4"2"-107"-16,0 8-110 16,0 1-69-16,0 8-31 15,0 0-15-15,0 0-6 0,0 19 3 16,0 10-7-16,0 15-4 16,10 14-2-16,-1 11-1 15,4 4-4-15,4 1-2 0,4-1-17 16,-2 1-58-16,1-5-74 15,-4 0-45-15,2-13-101 0</inkml:trace>
  <inkml:trace contextRef="#ctx0" brushRef="#br0" timeOffset="12807.62">15364 5401 436 0,'20'-61'412'15,"-2"13"-130"-15,-10 15-145 16,0 8-77-16,-8 15-33 16,0-1-19-16,0 11 1 0,0 26 5 15,0 17-7-15,4 28 0 16,-4 18 0-16,0 13-4 0,4 11-26 16,3 2-50-1,1-6-66-15,0-7-49 0,6-16-18 16,-3-16-64-16,2-14 18 15</inkml:trace>
  <inkml:trace contextRef="#ctx0" brushRef="#br0" timeOffset="13005.84">16071 5468 738 0,'12'-38'264'0,"-4"9"-141"16,-3 12-79-16,-5 17-30 15,0 0-2-15,3 30-3 16,-3 14 1-16,9 13-4 16,-1 17-5-16,4 6-1 15,2 7-16-15,0-2-84 0,3-7-62 16,-1-10-41-16,5-15-83 16</inkml:trace>
  <inkml:trace contextRef="#ctx0" brushRef="#br0" timeOffset="13222.84">16924 5231 959 0,'12'-18'279'16,"-3"11"-160"-16,-6 7-83 16,-3 28-9-16,0 9-19 15,0 12-3-15,0 13-4 0,0 7-1 16,0 4-2-16,8 4 3 0,0 0-16 15,1 1-69 1,-1-6-76-16,4-7-65 0,5-8-40 16,-1-12-54-16</inkml:trace>
  <inkml:trace contextRef="#ctx0" brushRef="#br0" timeOffset="13438.73">17671 5224 924 0,'3'-42'370'0,"-3"14"-166"16,0 6-103-16,0 11-60 0,0 2-27 15,0 9-8-15,9 16 0 16,4 22 3-16,7 22-9 16,0 26 5-16,5 20 2 0,-5 13-11 15,-4 1-9-15,2 7-68 16,-7-4-99-16,-4-14-77 0,1-11-21 15,-8-22-56-15</inkml:trace>
  <inkml:trace contextRef="#ctx0" brushRef="#br0" timeOffset="13957.31">21334 3753 604 0,'-8'-57'299'0,"-17"-5"-141"0,-11 2-78 15,-13-1-45-15,-8 4-10 16,-11-1-4-16,-13 7 18 16,-9 5-20-16,-8 6-8 0,-14 11-9 15,-21 13-1-15,-23 16 1 16,-15 36 1-16,-13 33 2 16,-6 28 6-16,-13 31 1 0,1 22 1 15,-6 9 12-15,9-1 8 16,8 1 18-16,16-7-2 15,16-15 9-15,23-19-15 16,22-16-4-16,24-26-9 16,25-14 7-16,17-21-4 0,15-13-5 15,13-4-15-15,9-7-6 16,11-9 2-16,0-8-11 0,0 0-6 16,0 0-8-16,0 0-24 15,0 0-30-15,0 0-36 16,0 0-28-16,0 0-9 0,0-4-30 15,-10-8-34-15,-1-9 10 16,-6-7-17-16,-4-8 9 16</inkml:trace>
  <inkml:trace contextRef="#ctx0" brushRef="#br0" timeOffset="14888.36">21837 3398 158 0,'0'-37'302'16,"0"5"-86"-16,-11 4-83 15,-2-1-66-15,-2 9-18 16,-1 3 21-16,-2 5 32 0,2 0-2 0,4 8-36 15,-1 4-38 1,2 16-8-16,-10 13-9 16,1 16-1-16,0 7-8 15,8 5 4-15,12 0 0 16,0-7-5-16,0-4 1 0,9-11 0 16,3-7 3-16,7-3 1 15,6-9-6-15,2-16 0 16,6 0 0-16,-4-8 3 0,-4-13 2 15,-6-10 2 1,-6-19-7-16,-5-6 0 0,-8-9-1 16,-12 3 0-16,-8 5-13 15,-5 12-34-15,-4 5-58 16,1 11-61-16,-8 14-33 0,-6 6-68 16,-10 9-243-16</inkml:trace>
  <inkml:trace contextRef="#ctx0" brushRef="#br0" timeOffset="16749.79">13411 11882 659 0,'8'-78'473'0,"-8"17"-153"16,-11 21-195-16,-9 19-118 15,-14 30-35-15,-17 43 6 0,-31 58 10 16,-33 53 4-16,-34 53-11 15,-25 36-15-15,-22 29-12 0,-3 15-3 16,9 1-4-16,15-19-6 16,29-31-67-16,28-33-68 0,23-36 4 15,24-40-5-15,23-36-22 16,18-37 57-16</inkml:trace>
  <inkml:trace contextRef="#ctx0" brushRef="#br0" timeOffset="17016.18">12631 11931 186 0,'65'-164'288'15,"-11"33"-103"-15,-13 34-59 16,-14 24-60-16,-5 24-30 0,-6 17-5 16,0 15 31-16,17 17 51 15,15 41 62-15,17 41 40 0,12 48-13 16,13 50-64-16,6 35-62 15,6 25-35-15,-1 8-22 16,1 1-3-16,-8-12-10 16,-4-19-8-16,-11-13-13 0,-8-22-29 15,-15-22-57-15,-7-18-89 16,-13-24-67-16,-11-30-49 0,-14-19-8 16,-11-24-8-16</inkml:trace>
  <inkml:trace contextRef="#ctx0" brushRef="#br0" timeOffset="17285.2">12176 13408 702 0,'-136'-11'423'16,"14"0"-162"-16,20 5-147 15,21 6-82-15,19 0-48 16,21 0-12-16,25 0 13 0,32 0 10 15,38 0 10-15,43 0-5 16,46-5-9-16,31-12 2 0,25-6 3 16,8-6-1-16,-1 1-4 15,-13-1-32-15,-27 5-26 0,-24 0-10 16,-29 8 0-16,-23-1-5 16,-22 5-12-16,-18 0-26 0,-18 3-34 15,-12-7-49-15,-12 1-319 16</inkml:trace>
  <inkml:trace contextRef="#ctx0" brushRef="#br0" timeOffset="17700.09">13776 12911 474 0,'22'17'288'15,"-6"2"-71"-15,-3 24-57 16,1 14-69-16,8 15-30 15,-3 13 13-15,5 10 26 16,1-2-19-16,0-3-31 0,-1-17-24 16,0-17-12-16,1-10-10 15,-8-15-1-15,-5-5 6 16,-1-14 11-16,-2-12-7 0,-9-12-18 16,0-21-6-16,0-24-2 15,3-24-2-15,5-18 18 0,5 6-3 16,6 8-2-16,6 11 1 15,8 17 2-15,4 16-3 16,3 13-3-16,0 12 5 0,2 8 0 16,-6 8 9-16,-4 17-3 0,-4 2 13 15,-3 2 4-15,-7 4 10 16,-7-5-1-16,-8-1 3 16,-3 7-16-16,0-7-10 15,-11 2-8-15,-2-3-20 0,2-7-36 16,3 1-58-16,-1-12-82 15,1 0-78-15,8 0-29 0,-8 0-24 16,8-9-211-16</inkml:trace>
  <inkml:trace contextRef="#ctx0" brushRef="#br0" timeOffset="18147.48">15280 12601 577 0,'-12'-15'621'0,"-22"11"-173"16,-14 11-216-16,-3 21-118 0,-11 30-60 16,0 24-53-16,2 28-1 15,-2 20 0-15,14 20 0 0,11 14 0 16,18-3 0-16,19-1 0 16,11-18 0-16,14-19 0 0,15-26 0 15,10-28 0-15,1-28 0 16,6-24-48-16,5-34-86 15,-5-32-22-15,-9-37-9 16,-8-34 20-16,-15-41 27 0,-13-28 24 16,-12-40 27-16,-15-37 31 15,-15-29 30-15,-5-24 13 0,-10 2 30 16,0 16 62-16,0 27 63 16,0 47 53-16,10 52 13 15,1 45-80-15,11 35-75 0,6 43-73 16,25 114 0-1,11 68 0-15,14 78 0 0,13 60 0 16,16 41 0-16,2 13 0 16,9-10 0-16,8-25 0 15,3-35 0-15,6-36-157 16,3-43-224-16,7-30-8 0,-1-37 92 16,11-37 61-16,3-35-2 15</inkml:trace>
  <inkml:trace contextRef="#ctx0" brushRef="#br0" timeOffset="18513.2">16323 12606 713 0,'-25'-74'590'0,"-2"17"-195"15,2 17-201-15,11 11-111 16,5 17-47-16,9 12-11 16,0 36-14-16,9 31-11 0,8 18 0 15,21 17 0-15,6 5 0 0,13-10 0 16,5-9 0-16,3-17 0 15,-2-19-110-15,4-19-28 16,-3-21-27-16,-7-21 13 0,-9-19 13 16,-6-18 50-16,-18-18 51 15,-13-14 26-15,-11-7 33 0,-17-8 29 16,-1 3 43-16,-7 11 59 16,3 20 24-16,8 9-19 0,1 17-55 15,0 14-54-15,13 10-23 16,0 9-19-16,9 37 3 15,12 16-5-15,11 16-7 16,8 9-20-16,5 0-73 0,0-2-94 16,4-10-86-16,-2-9-19 15,2-12 27-15,8-14 77 0,5-19 21 16,-1-12-5-16,-1-19 20 16,-3-19-49-16</inkml:trace>
  <inkml:trace contextRef="#ctx0" brushRef="#br0" timeOffset="18662.91">17631 12486 340 0,'11'-56'377'15,"-1"16"-29"-15,-10 16-57 16,0 24-82-16,0 28-55 16,0 25-5-16,0 25 0 15,0 12-119-15,0 4-30 0,4-6 0 16,3-6 0-16,4-8 0 16,3-18 0-16,-6-11-198 0,0-13-196 15,-5-11-27-15,-3-21 24 16</inkml:trace>
  <inkml:trace contextRef="#ctx0" brushRef="#br0" timeOffset="18804.45">17258 11226 819 0,'-14'-30'241'15,"3"16"-209"-15,11 14-180 16,0 14-30-16,11 25 29 0,9 14-24 15,6 16-26-15</inkml:trace>
  <inkml:trace contextRef="#ctx0" brushRef="#br0" timeOffset="19262.62">18386 12268 531 0,'0'-45'572'0,"0"8"-164"15,0 10-200-15,0 10-121 16,6 17-50-16,2 12 3 0,1 24 35 16,8 35 14-16,9 29-89 15,1 25 0-15,7 6 0 0,-2 2 0 16,0-16 0-16,-2-11 0 15,-8-25 0-15,-5-16 0 0,-5-21 0 16,-8-15 0-16,-4-20 0 16,0-25-86-16,-16-25-41 15,-1-28 11-15,3-33 28 16,0-24 27-16,2-25 28 0,0-9 16 16,12 14 37-16,0 29 50 15,-8 22-3-15,8 31-17 0,0 26-5 16,4 35 19-16,12 27 4 15,10 29-8-15,8 25-17 0,11 11-29 16,9 5-3-16,6-8-39 16,14-14-35-16,11-14-29 0,12-22-88 15,9-24-99-15,3-24-42 16,5-24 4-16,-9-22 15 0,-10-19 82 16</inkml:trace>
  <inkml:trace contextRef="#ctx0" brushRef="#br0" timeOffset="19495.33">19777 11772 546 0,'-30'-81'529'0,"-11"26"-68"0,-4 28-160 16,-3 27-137-16,3 27-118 16,4 30-46-16,8 26 0 0,14 14 0 15,19 2 0-15,13-7 0 16,21-6 0-16,20-20 0 0,11-21 0 16,12-21 0-16,4-24 0 15,1-24 0-15,-10-21 0 0,-11-12 0 16,-15-17 0-16,-27-11-23 15,-19-5-28-15,-19 4 18 16,-18 13 2-16,-16 20-21 16,-15 25-41-1,-116 68-220-15,74 29 107 0,-9 25-26 16,-9 24-40-16,-16 13-50 0</inkml:trace>
  <inkml:trace contextRef="#ctx0" brushRef="#br0" timeOffset="20070.84">11370 15819 927 0,'-122'47'629'0,"19"-5"-226"16,19-14-315-16,23-7-88 0,15-9 0 15,18-12 0-15,20 0 0 16,20-12 0-16,32-12 0 15,38-18 0-15,48-18 0 16,68-18 0-16,76-19 0 0,75-22 0 16,60-10 0-16,63-11 0 15,48-2 0-15,36-6 0 0,29 3 0 16,19 3 0-16,5 2 0 16,5 11 0-16,-9 6 0 15,-12 18 0-15,-30 8 0 0,-25 12 0 16,-30 11 0-16,-42 8 0 15,-49 13 0-15,-50 8 0 16,-54 14 0-16,-55 6 0 16,-49 4 0-16,-44 5 0 0,-41 4 0 15,-37 3 0-15,-25 2 0 16,-22 3 0-16,-11-4 0 0,-10 8 0 31,-5 0 0-31,-6 0 0 0</inkml:trace>
  <inkml:trace contextRef="#ctx0" brushRef="#br0" timeOffset="20843.91">21761 13629 2047 0,'8'-26'0'0,"8"-19"0"16,9-27 0 0,2-28 0-16,-1-25 0 0,-9-29 0 15,-14-25 0-15,-3-27 0 16,-25-24 0-16,-7-10 0 0,-12-1 0 15,-15 6 0-15,-7 7 0 16,-21 12 0-16,-10 12 0 0,-21 17 0 16,-21 13 0-16,-11 20 0 15,-12 23 0-15,-13 20 0 0,1 22 0 16,-5 15 0-16,1 23 0 16,-6 8 0-16,-2 15 0 0,-9 8 0 15,-20 8 0 1,-25 8 0-16,-29 4 0 0,-25 0 0 15,-29 7 0-15,-21 5 0 16,-34 5 0-16,-29-1 0 0,-10 5 0 16,-18 0 0-16,-20 8 0 15,-20 2-7-15,-8 7-39 16,-9 9 21-16,-16 10 13 0,-11 13 26 16,7 12 21-16,13 11 6 15,12 5-41-15,15 8 0 0,23 3 0 16,33-2 0-16,46-10 0 15,46-3 0-15,43-8 0 0,43-9 0 16,43-13 0 0,40-14 0-16,42-9 0 0,28-13 0 15,28-9 0-15,17-2 0 16,10-8 0-16,13-9 0 16,9 0-3-16,8 0-15 0,0 0 15 15,0 0 0-15,0 0 2 16,0 0 4-1,0 0-2 1,0 0-5-16,0 0 2 16,0 0 8-16,0 0-5 0,0 8-1 15,0 4-8-15,0 26 9 16,8 38 29-16,9 58-30 16,13 58 0-16,5 47 0 15,10 55 0-15,4 54 0 0,-1 40 0 16,2 23 0-16,-11 0 0 15,-7-11 0-15,-7-22 0 16,-8-28 0-16,-5-35 0 0,-4-40 0 16,1-34 0-16,-1-42 0 15,0-40 0-15,1-33 0 0,2-32 0 16,1-25 0-16,8-21 0 16,5-15 0-16,8-17 0 15,15-16 0-15,26-20 0 16,31-24 0-16,40-25 0 0,46-25 0 15,46-20 0-15,38-17-77 16,39-14-74-16,34-14-61 16,42-8-93-16,20-4-57 0,-1 8-47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6:29:01.6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18313 6223 219 0,'-48'17'230'15,"7"-5"-94"-15,11 0-51 0,8-12-35 16,5 8-13-16,8-8-4 16,9 0 2-16,0 0 9 15,0 0 4-15,17 0 20 0,14 0 10 16,23-11-16-16,25-15 5 16,25-6-20-16,29-9-14 15,22-7-19-15,8-9-3 16,6-5-2-16,6 2-6 0,-8 3-6 15,-14 7 1-15,-12 11 3 16,-29 6-1-16,-27 8-2 16,-20 9 5-16,-19 4 5 0,-15 3-1 15,-6 6-1-15,-13 3 1 16,-4 0 4-16,-8 0-3 16,0 0-15-16,-14 7-55 0,-12 5-101 15,-19 9-41-15,-11 4-7 16,-15-2-40-16,-5 6 31 15</inkml:trace>
  <inkml:trace contextRef="#ctx0" brushRef="#br0" timeOffset="499.17">18426 6008 462 0,'-44'-13'229'0,"8"5"-76"15,3 8-64-15,4 17-46 16,1 24 20-16,-1 32 31 16,5 32 21-16,-3 30-15 0,-3 15-26 15,10 8-30-15,6 10-18 16,0-9-14-16,14-12-2 16,0-26-2-16,0-28-7 15,8-23 10-15,1-29 1 0,5-41-2 16,12-25 1-1,10-35-1-15,13-35-16 0,8-22 12 16,4-18-3-16,7-7-3 0,10 9-3 16,7 9 6-16,9 23-5 15,-1 28-1-15,4 28 6 16,7 36-5-16,-8 35 5 16,-7 33 4-16,-12 36-6 0,-12 22 0 15,-21 23 7-15,-20 14-2 16,-24 8-10-16,-16 1 2 0,-23-3 2 15,-26-18 6-15,-17-20 1 16,-12-20 0-16,-5-29 10 16,-5-25 20-16,10-19 38 0,9-21-1 15,12-19-19-15,21-17-15 16,11-13-9-16,20-13-10 0,21-16-19 16,29-5 3-16,20-9-19 15,12 3-28-15,7 8-70 16,5 5-101-16,9 6-90 15,0 0-37-15,4 2-49 0</inkml:trace>
  <inkml:trace contextRef="#ctx0" brushRef="#br0" timeOffset="782.1">21066 4868 841 0,'45'-74'379'0,"-16"21"-179"0,-10 20-112 16,-7 18-47-16,-7 27 1 0,-5 40 54 16,-22 40 92-1,-9 49-16-15,-9 66-172 0,-6 54 0 16,-1 37 0-16,-4 10 0 16,11 6 0-16,1-1 0 0,6-7 0 15,4-18 0-15,9-19 0 16,-1-27 0-16,5-40 0 15,-1-34 0-15,6-38 0 0,0-33 0 16,-2-39 0-16,-3-39-500 16,-9-43-31-16,-7-54 58 0</inkml:trace>
  <inkml:trace contextRef="#ctx0" brushRef="#br0" timeOffset="1065.38">20218 5637 586 0,'-41'-98'300'0,"0"29"-104"16,4 33-93-16,4 36-56 16,6 28-20-16,11 21-1 0,7 20-2 15,18 8-11-15,19 5-5 16,20-4-3-16,14-9-5 16,9-16 2-16,8-16-5 0,-3-13 4 15,-2-24-4-15,-9-13 2 16,-13-15-7-16,-14-17 2 15,-20-11 8-15,-18-6-3 16,-10 5 7-16,-20 9-8 0,-13 7 0 16,-10 13-17-16,-9 12-46 15,-6 11-71-15,-6 12-82 16,1 22-57-16,0 8-25 0</inkml:trace>
  <inkml:trace contextRef="#ctx0" brushRef="#br0" timeOffset="1414.26">21682 6302 600 0,'14'-13'486'0,"-14"5"-217"0,0 8-152 15,0 0-72-15,0 21-23 16,0 14-10-16,4 18-6 15,4 17 5-15,7 11-8 0,10 0-3 16,12-3 4-16,12-13-3 16,3-14-4-16,10-12 5 0,-2-20-13 15,5-19 8-15,-4-8-21 16,-9-15 6-16,-13-19 4 16,-21-11 10-16,-18-11 8 15,-18-5 3-15,-24 2 25 0,-15 8-10 16,-11 9-18-16,-14 17-1 15,-3 14-25-15,-2 10-60 16,6 9-92-16,15 0-73 0,7 16-22 16,10 1-40-16</inkml:trace>
  <inkml:trace contextRef="#ctx0" brushRef="#br0" timeOffset="3220.38">23811 3919 426 0,'-34'-81'143'16,"-5"-4"-38"-16,-9-1-38 15,-6 1-22-15,-2 0 8 0,-9-1 5 16,-3 0 26-16,-14 5-25 16,-12 0-1-16,-19 3-4 15,-17 9-21-15,-28 7-16 16,-29 15-13-16,-25 9-5 16,-11 19-4-16,-17 14 2 15,-12 5 3-15,-19 24-1 0,-21 10 13 16,-22 13 0-16,-2 14 4 15,-1 20-12-15,-5 21 8 16,-1 25-3-16,-12 19-2 16,-5 21-1-16,3 13 3 0,24 6-1 15,21 2 6-15,24-1 2 16,25 1-2-16,20 6 6 16,19 18 6-16,21 16-8 15,17 14 2-15,23 1-10 0,22 1 2 16,27-4-7-16,26-8 10 15,23-3 5-15,29-1 2 16,24 3-5-16,23 1 4 0,31-4-5 16,28-3-2-16,15-13-8 15,16-10 4-15,13-14 1 0,9-18-9 16,7-15 22-16,17-12 10 16,20-13-13-16,19-12 4 15,21-8-6-15,22-8-12 16,10-14-5-16,10-14 3 0,-1-21 1 15,12-20-1-15,21-21-3 16,15-15-1-16,9-18 6 16,0-13-9-16,-1-8-2 0,-1-16 5 15,-1-8 3-15,7-10-6 16,-2-18-4-16,-10-21 6 0,-14-19 7 16,-13-29-4-16,-15-27-3 15,-7-38 1-15,-13-26 6 0,-15-14-4 16,-17-22 7-16,-16-23-4 15,-26-28-1-15,-32-22 0 16,-28 5-7-16,-30 16 6 0,-35 25 6 16,-32 20-5-16,-32 15-10 15,-30 19-6-15,-27 18-41 16,-16 13-34-16,-19 20-92 16,-15 21-89-16,-6 21-38 15,-7 18-59-15</inkml:trace>
  <inkml:trace contextRef="#ctx0" brushRef="#br0" timeOffset="4845.8">5404 7123 247 0,'-36'0'272'16,"7"0"-116"-16,13 0-86 16,16 0-34-16,24-9-15 15,28-10-9-15,38-10-6 16,35-11-4-16,38-9 3 15,28-9 1-15,9-3-2 0,-1 4 2 16,-17 4-3-16,-23 5 1 16,-29 12 0-16,-29 6-3 15,-23 11-3-15,-23 6 3 16,-14 5-1-16,-11 3-7 16,-15 5-23-16,-15 0-57 15,-20 13-99-15,-22 0-72 16</inkml:trace>
  <inkml:trace contextRef="#ctx0" brushRef="#br0" timeOffset="5526.75">5493 7016 381 0,'-29'-11'173'15,"4"3"-75"-15,7 0-41 16,1 4-22-16,4 4-13 16,13 0-9-16,0 24-2 15,0 25 21-15,0 20-3 0,0 25-14 16,8 11-5-16,0 6-9 16,6-7 4-16,-6-4-5 15,2-14 1-15,4-22 2 16,-6-12-1-16,0-14 5 15,1-10 1-15,-6-11-2 16,2-10 5-16,-2-7 6 16,1-12-1-16,4-11-7 15,9-15-4-15,11-10 0 16,12-14-3-16,18-11-1 16,23-5-2-16,17 1 1 15,20 4 0-15,11 4-5 16,5 11 4-16,-4 13 4 0,-8 17-2 15,-17 12-1-15,-11 16 4 16,-12 16-2-16,-14 20 0 16,-7 20 10-16,-10 24 3 15,-8 17-1-15,-15 17 5 16,-12 9 4-16,-16 3-8 16,-13-5 8-16,-7-11 2 15,-8-11 2-15,-12-14-5 0,-6-16-15 16,-6-11-3-16,-10-11 3 15,-6-9-6-15,-6-19 17 16,1-10 21-16,1-18-9 16,-6-14-10-16,13-14 12 15,13-7-1-15,12-2-13 0,10 6-13 16,18 2 0-16,12 2-7 16,17 8 4-16,12 6-2 15,10 11-9-15,10 11 9 16,5 0 0-16,-2 16-5 15,5 8-23-15,-5 2-89 16,-4 2-70-16,2 0-34 16,-10-3-69-16</inkml:trace>
  <inkml:trace contextRef="#ctx0" brushRef="#br0" timeOffset="6008.1">8486 6033 366 0,'-8'0'192'16,"8"0"-93"-16,0 0-51 0,20 0-24 15,17 19-12-15,24 6-4 16,21 7 1-16,18 13 3 16,23 8 26-16,14 8-8 0,18 4-9 15,15 8 1-15,10 1-8 16,-4 4-5-16,-4-6-5 16,-17-6-4-16,-22-10 2 0,-26-7 1 15,-27-7 0-15,-23-11-5 16,-18-3-21-16,-17-2-40 15,-22-2-53-15,-28-4-108 16,-26-3-16-16</inkml:trace>
  <inkml:trace contextRef="#ctx0" brushRef="#br0" timeOffset="6289.96">9447 5710 299 0,'-22'-92'213'15,"1"18"-77"-15,5 17-51 0,2 16-43 16,3 13-19-16,2 11-9 16,9 10-8-16,-8 14-3 15,8 31 4-15,0 38 27 16,-8 43 18-16,1 31 12 16,7 25 8-16,-13 16-14 0,1 5-12 15,1-5-18-15,-3-4-19 16,3-12 0-16,-2-8-6 15,2-17 0-15,3-14-9 0,8-27-31 16,0-19-70-16,0-21-73 16,0-20-44-16,0-30-78 15</inkml:trace>
  <inkml:trace contextRef="#ctx0" brushRef="#br0" timeOffset="6589.55">10187 6330 718 0,'17'-49'386'15,"-5"-4"-190"-15,8-9-111 0,17-7-56 16,19-12-16-16,22-9-2 16,20-12-7-16,11-3-4 15,16-8-2-15,17-2 2 0,13 0 1 16,24 7-4-16,20 2 3 15,11 3-9-15,5 9 9 16,-6 8-2-16,-19 10 2 16,-20 6-7-16,-27 13-11 0,-25 13-26 15,-26 8-22-15,-22 8-30 16,-21 2-62-16,-16 2-45 16,-27 0-35-16,-20-2-37 0</inkml:trace>
  <inkml:trace contextRef="#ctx0" brushRef="#br0" timeOffset="7057.77">10476 3484 284 0,'-25'-62'267'0,"5"10"-93"16,4 7-74-16,3 9-39 15,5 8 5-15,8 7 2 16,-8 9-20-16,8 0-26 16,0 12-15-16,0 12-5 15,16 21 1-15,13 23 6 16,8 25 7-16,8 22-10 15,-1 6 1-15,5 5-3 16,0-5-1-16,-5-6 0 16,-4-17-3-16,-7-14 4 0,-4-15-1 15,-6-11-6-15,-1-15 5 16,-10-5-2-16,-6-11 8 16,3-2-6-16,-9-13 4 0,0 0 14 15,0 0 20 1,0 0-3-16,0 0 1 0,0 0-14 15,0 0-9-15,0 0-11 16,0 0 1-16,0 0-8 16,0-4-16-16,0 4-63 0,5 0-81 15,-2 0-65-15,5 0-55 16,-8 0-292-16</inkml:trace>
  <inkml:trace contextRef="#ctx0" brushRef="#br0" timeOffset="7621.56">11520 6618 482 0,'-13'-57'257'16,"1"12"-72"-16,5 9-76 16,-2 12-56-16,1 7-12 0,8 5 3 15,-8 3 5 1,8 9-25-16,-8 0-16 0,8 0-11 15,0 14-1-15,0 10 8 16,0 11-2-16,3 20-2 16,10 9 2-16,4 5 1 0,6 4 1 15,14 2 1-15,8-11-5 16,4-3 1-16,3-13 3 16,0-9-4-16,-2-12 4 0,-2-7-1 15,-7-11-2-15,-5-9 0 16,-7-9 7-16,-10-11-4 15,-5-18-7-15,-14-13 3 16,-9-18 4-16,-12-10-3 0,-6-9-3 16,-14-7 2-16,-5 2 8 15,3 4 1-15,-10 8-12 16,-1 12 4-16,7 16-4 0,1 15-9 16,6 14-5-16,-1 20-19 15,0 16-36-15,0 16-58 16,1 13-13-16,4 13-21 0,3-1-65 15,9-4-10-15</inkml:trace>
  <inkml:trace contextRef="#ctx0" brushRef="#br0" timeOffset="8170.56">11053 6418 436 0,'-14'-28'259'16,"6"8"-84"-16,8 8-81 15,-6 3-47-15,6 9-23 16,0 0-15-16,0 0-2 0,0 17-3 16,6 15 1-16,10 17 13 15,6 24-5-15,5 13-2 16,6 11-4-16,-1 5 1 0,6 1-2 16,-6-11 5-16,-1-9-13 15,-1-11-3-15,-6-6 11 0,-4-14-5 16,-3-11-1-16,-4-3 1 15,-3-10-5-15,-2-4-4 16,1-7-47-16,-9-11-59 0,0-6-46 16,0 0-49-1,0-11-72-15</inkml:trace>
  <inkml:trace contextRef="#ctx0" brushRef="#br0" timeOffset="8569.57">12331 5947 410 0,'-20'-46'238'0,"0"7"-95"16,3 10-63-16,1 8-32 0,4 9-11 15,-1 5-5 1,7 7-14-16,6 19-5 0,0 27-2 15,0 22 2-15,6 18-1 16,10 7-5-16,9 5-2 0,7-10 4 16,6-4-1-16,3-15 3 15,6-12-12-15,2-12 4 16,5-17 4-16,-2-13-3 0,0-15 2 16,-3-19-3-16,-7-18 0 15,-11-16-2-15,-14-16 0 16,-12-12 2-16,-19-5 0 15,-11 4 8-15,-10 5-1 0,-9 4-9 16,-5 16 3-16,1 11-8 16,-2 18-21-16,-4 16-58 15,-2 12-55-15,-4 17-23 0,-6 11-48 16,7 8-34-16</inkml:trace>
  <inkml:trace contextRef="#ctx0" brushRef="#br0" timeOffset="11065.71">10277 11052 365 0,'11'-26'176'0,"10"-2"-67"16,15-4-34-16,21-17-23 0,25-20-4 16,32-25 11-16,24-19-3 15,24-22 4-15,27-11-11 0,24-10-9 16,26-3-4-16,14 0-11 16,3 17-3-16,-16 15-9 0,-22 13-8 15,-31 26 0-15,-29 15-1 16,-36 16-2-16,-29 16 0 15,-28 8 1-15,-14 9-1 16,-20 12 1-16,-11 4-19 0,-7 8-33 16,-13 0-57-16,-17 0-59 15,-11 16-19-15,-21 0-51 0,-15 1-218 16</inkml:trace>
  <inkml:trace contextRef="#ctx0" brushRef="#br0" timeOffset="11381.26">10707 8948 363 0,'-36'11'229'0,"6"-11"-89"15,12 0-70-15,9 0-37 16,9 0-15-16,9 0-11 0,17-9 4 16,20-6-1-16,18-14-2 0,18-13 10 15,15-5 1-15,4-6 0 16,2-1-16-16,-11 6 0 16,-10 3 3-16,-14 12-4 15,-11 5-7-15,-15 8 3 16,-14 4-26-16,-8 4-83 0,-15 3-80 15,-18 9-87-15</inkml:trace>
  <inkml:trace contextRef="#ctx0" brushRef="#br0" timeOffset="11813.74">10751 8764 226 0,'-15'8'247'16,"-1"4"-119"-16,3 0-62 15,13 9-36-15,0 16-10 16,0 15-8-16,4 13 2 0,5 9-3 16,7-1-7-16,4-1-1 15,1-10 1-15,-2-10-4 0,17 10 9 16,38-86 10 15,-45-21-17-31,-1-13 3 16,5-2 3-1,2-5-2-15,7 3-2 0,-3 9 1 16,7 13 3-16,-2 16-3 0,2 15-3 16,-2 18 3-16,5 20 3 15,-6 13-2-15,-1 20-4 16,-10 7 0-16,-7 10 4 0,-13 2-3 16,-12-4-1-16,-7-7 2 15,-7-11 9-15,-2-13 8 0,-1-9 15 16,2-12 9-16,-2-9 6 15,1-16 1-15,4 0-11 16,1-10-26-16,3-1-14 0,8-1-23 16,-9-1-42-16,9 2-35 15,0-1-42-15,0 3-46 16,0 2-57-16</inkml:trace>
  <inkml:trace contextRef="#ctx0" brushRef="#br0" timeOffset="12129.83">11593 10521 775 0,'0'-7'438'0,"0"-1"-166"16,0 8-143-16,0 0-69 15,0 0-34-15,0 0-17 0,0 13-1 16,8 19-5-16,12 20-3 16,17 27 8-16,11 18-3 15,5 12-4-15,4 10 5 0,4 0 1 16,-4-3-2-16,-5-5-10 16,-4-13 3-16,-2-13-16 0,-10-20-98 15,-7-13-100-15,-4-14-57 16,-6-14-11-16,-10-12-15 15,-9-18 32-15</inkml:trace>
  <inkml:trace contextRef="#ctx0" brushRef="#br0" timeOffset="12413.49">12157 10506 449 0,'-16'-33'311'15,"-1"13"-95"-15,6 16-107 16,11 16-57-16,0 21-18 0,0 17-7 15,11 2-10-15,10 4-7 16,10 2-1-16,7-11-4 16,11-9 1-16,-1-9-2 0,5-13-4 15,-4-16-2-15,-4 0-1 16,-9-12-3-16,-9-9 4 16,-5-12-1-16,-14-12 3 0,-8-13-17 15,-30 0-3-15,-10-9-4 16,-9 3 9-16,-11 2-9 15,-1 11-2-15,-4 9-8 0,0 18-48 16,0 15-32-16,5 9-21 16,3 21-20-16,11-1-63 0,11-4-149 15</inkml:trace>
  <inkml:trace contextRef="#ctx0" brushRef="#br0" timeOffset="12730.56">12506 9994 396 0,'29'-25'282'0,"-10"8"-69"16,-5 9-83-16,-7 8-63 0,-3 0-37 15,0 8-14-15,4 16-3 16,9 13-4-16,6 12 3 0,11 3-6 16,5 7 0-16,10-2-2 15,8-12-2-15,5-13-1 0,-1-7 10 16,-5-25-9-16,1-5 0 15,-3-19 1-15,-10-18-7 16,-6-15 5-16,-16-8 3 0,-13-5 0 16,-9-3-2-16,-20 9 8 15,-13 6 9-15,-7 10 21 16,-6 16-14-16,-6 9-19 16,-3 23-15-16,-13 15-54 0,3 13 62 15,-3 8-247-15,3 9-19 16,0-4-49-16</inkml:trace>
  <inkml:trace contextRef="#ctx0" brushRef="#br0" timeOffset="14746.4">18830 9679 360 0,'-29'-16'316'0,"12"-8"-114"0,17-26-93 16,32-23-57-16,47-24-20 15,42-25 13-15,46-21 37 16,51-12 15-16,46-8 9 0,33 1-4 15,13-1-2-15,-4 6-16 16,-5 9-19-16,-12 10-24 16,-14 12-8-16,-18 20-26 15,-30 16 6-15,-36 17-9 16,-45 20-1-16,-35 12-2 0,-35 13 5 16,-19 11-2-16,-26 8-1 15,-17 9-34-15,-14 0-78 16,-37 21-109-16,-22 12-62 0,-31 17-33 15,-26 9-46-15</inkml:trace>
  <inkml:trace contextRef="#ctx0" brushRef="#br0" timeOffset="15133.92">19398 10164 670 0,'-81'61'326'0,"16"-16"-113"16,19-21-110-16,23-24-56 0,23-17-33 15,31-30 2-15,34-39 1 16,49-37-4-16,53-24 26 0,51-12 25 16,51-3-1-16,24 3-5 15,7 1-8-15,8 8-14 16,9 6 2-16,1 7-3 15,-15 11-6-15,-26 15-11 16,-34 17-1-16,-40 17-2 0,-44 17-14 16,-37 19 6-16,-29 13 7 15,-28 7 13-15,-17 4-2 0,-20 10 5 16,-6 2-3-16,-10 5-4 16,-3 0-15-16,-6 0-4 15</inkml:trace>
  <inkml:trace contextRef="#ctx0" brushRef="#br0" timeOffset="15195.75">23170 8218 2036 0,'0'0'-69'0,"0"0"-78"15,0 0-47-15,0 0-33 0,0 0-23 16,0 8-3-16,0 1-12 16,-21 3-33-16</inkml:trace>
  <inkml:trace contextRef="#ctx0" brushRef="#br0" timeOffset="16223.33">25281 10771 402 0,'-32'0'295'15,"7"0"-62"-15,9 0-103 16,16-4-70-16,8-6-33 15,21-1-6-15,15-2 3 0,18-3 6 16,15-3 3-16,16-2-5 16,12 1-11-16,8-5-10 0,9 6-2 15,5-3-1 1,-9 6-6-16,-8-1-34 0,-22 5-108 16,-23 5-74-16,-24-2-55 15,-33-2-26-15</inkml:trace>
  <inkml:trace contextRef="#ctx0" brushRef="#br0" timeOffset="16706.99">25456 10620 173 0,'-48'0'312'0,"11"0"-101"16,9 8-69 0,6 0-70-16,10 4-38 0,1 11-22 15,2 11 1-15,1 11 17 16,-3 7 3-16,3 6-7 0,8 3-13 15,-9-4-8-15,9-9 0 16,0-5-2-16,0-12-1 0,0-3-1 16,0-7 2-16,0-9 2 15,0-4 0-15,0-8-3 16,0 0 8-16,0 0-2 0,12-8 0 16,12-8 1-16,8-8-10 15,13-5 4-15,14 1 1 16,1 3-4-16,5 5 1 15,8 12 10-15,4 16 10 0,2 19-3 16,3 19-7-16,-7 16-4 16,-15 10-4-16,-11 11 3 15,-18 1-3-15,-23 5 7 0,-19 0 0 16,-21-7-8-16,-21-14 7 16,-12-10 3-16,-3-13 8 0,-3-16 6 15,8-17 0-15,5-12 7 16,5-15 15-16,9-11 35 15,7-6-11-15,4-5-35 0,9 3-12 16,3 4-16-16,9 0-6 16,12 5-4-16,0 10-8 15,0 3-31-15,9-1-93 16,3 10-72-16,4 3-63 0,-2 0-29 16,-5 12-20-16</inkml:trace>
  <inkml:trace contextRef="#ctx0" brushRef="#br0" timeOffset="17139.37">24006 11788 301 0,'0'-24'183'15,"0"8"-83"-15,0 0-53 16,8 3-23-16,10 1-9 16,4 3-10-16,-2 4 0 0,-2 5-2 15,-5 0 14-15,-5 0 13 16,-8 0 20-16,0 0 24 16,-17 14 7-16,-16 0-6 0,-20 13-5 15,-16 1 8-15,-16 3 10 16,-19 12-14-16,-15 0-6 15,-20 6-2-15,-11 0-20 16,-19 5-22-16,-20 3-12 0,-5-5 7 16,3 1 28-16,8-8 4 15,16-5-22-15,25-7-5 0,30-4-16 16,26-8 5-16,21-10-8 16,20-11-5-16,13 0-7 15,11 8-22-15,9-8-22 0,12 0-25 16,8 0-60-16,12 0-54 15,9 0-32-15,12-12-20 16,0-4-45-16</inkml:trace>
  <inkml:trace contextRef="#ctx0" brushRef="#br0" timeOffset="17605.57">22233 11523 479 0,'-21'-12'322'0,"0"8"-104"0,-2 17-111 16,-7 23-53-16,-10 25-25 16,-9 25-16-16,-16 15-5 15,-4 9 15-15,0 10 3 0,-1-4-11 16,6-5 0-16,9-13-9 16,7-14-3-16,14-14-1 15,8-18-2-15,10-16 0 16,16-8-7-16,0-2 11 0,13-9-1 15,11-3-6-15,15 4-1 16,23 0 5-16,11 1-3 0,17 5 5 16,7 2-2-16,5-3-7 15,-1 1 6-15,-2-3 1 16,-11-8 6-16,-6-13-6 0,-14 0 3 16,-16 0 0-16,-11 0 5 15,-12-13 2-15,-9-8-8 16,-15-14 4-16,-5-15-2 0,-28-17 1 15,-9-13-3-15,-12-13 6 16,-4-18-9-16,0-6 1 16,1-14-1-16,-1-4 0 0,8 6-7 15,9 11-15-15,7 16 0 16,9 11-11-16,9 15-28 0,11 15-40 16,8 8-50-16,6 12-35 15,6 13-33-15,11 7-43 16</inkml:trace>
  <inkml:trace contextRef="#ctx0" brushRef="#br0" timeOffset="20102">24843 14374 542 0,'-17'-6'237'15,"1"-1"-114"-15,3-3-64 16,13 3-30-16,9-5-13 0,17-8-10 16,8-4-4-16,23-6 5 15,13-2-7-15,11 3 5 0,4 1-5 16,-8 3-1-16,-4 6-3 16,-16 2-10-16,-6 6-53 15,-20 2-64-15,-7 1-56 16,-14 8-86-16</inkml:trace>
  <inkml:trace contextRef="#ctx0" brushRef="#br0" timeOffset="20567.38">24944 14243 200 0,'-16'8'270'15,"4"-1"-95"-15,1 3-73 16,2 2-45-16,0 12-3 0,-3 12 23 15,-4 21-10-15,-3 12-10 16,-3 14-28-16,7-3-9 16,1-6-15-16,6-9 4 0,8-14-11 15,0-8 5-15,0-15 4 16,0-9-2-16,0-6-1 16,8-13 4-16,9-8-3 15,9-16-8-15,8-4 4 0,13-6 4 16,5 2-5-16,4 0-5 15,9 4 5-15,0 7 0 16,0 13-5-16,-5 8 7 0,-6 12-2 16,-10 12 1-16,-7 9-1 15,-9 3 1-15,-11 5-1 16,-13-4 1-16,-4-1 5 0,-12-7-3 16,-3-1-1-16,-1-4 2 15,-1-7-4-15,4-5 7 16,4 0-7-16,2-12 2 15,-1 0 4-15,-4 0-3 16,4-4 1-16,8-4-11 0,0-4-15 16,0 0-13-16,0-5-23 15,3 5-32-15,9 0-46 16,4-4-30-16,1 4-56 0,3 0 6 16</inkml:trace>
  <inkml:trace contextRef="#ctx0" brushRef="#br0" timeOffset="20999.25">26397 13489 312 0,'-8'-69'304'0,"-3"17"-88"16,-3 12-85-16,8 11-63 16,-2 16-16-16,-5 13 31 15,0 20 63-15,-4 32 10 16,0 43 2-16,-9 43 8 0,-4 43 13 15,-4 16-103-15,-3 12-76 16,1-7 0-16,-2-10 0 16,6-15 0-16,2-27 0 0,8-21 0 15,5-24 0-15,1-22 0 16,3-23 0-16,5-14 0 16,8-15 0-16,-8-5 0 0,8-11 0 15,0-15-124 1,0 0-315-16,0-19-15 0,0-26 24 15</inkml:trace>
  <inkml:trace contextRef="#ctx0" brushRef="#br0" timeOffset="21266.28">26889 13607 517 0,'9'-52'341'16,"-9"12"-90"-16,0 7-115 16,0 12-74-16,0 4-14 15,0 14 7-15,0 15 4 0,3 24 29 16,2 33 6-16,3 30-31 16,5 16-24-16,3 6-16 15,4 0-14-15,-1-3 1 0,7-7-6 16,-3-17-11-1,22 44-280-15,-28-94-66 16,-3-12-54-16,-5-18 42 0</inkml:trace>
  <inkml:trace contextRef="#ctx0" brushRef="#br0" timeOffset="21581.52">27373 13575 286 0,'0'-53'400'0,"-11"17"-98"0,-7 19-137 15,-7 30-66-15,-3 23-6 16,-1 21 16-16,5 9-25 16,12 7-29-16,12 4-27 0,17-8-10 15,15-17-21-15,9-10 11 16,8-14-20-16,3-19-21 16,0-14-18-16,-1-19 4 15,-12-17 8-15,-10-11 26 16,-16-10 3-16,-13-7 10 15,-16 3 7-15,-14 10 7 0,-10 8-6 16,-9 2-8-16,-8 10 1 16,0 11 0-16,10 5-14 0,9 8-35 15,9 8-90-15,14 4-55 16,7 19-22-16,8 3-32 16,8-2-27-16</inkml:trace>
  <inkml:trace contextRef="#ctx0" brushRef="#br0" timeOffset="21865.4">27839 13270 332 0,'0'-16'306'16,"-8"9"-53"-16,0 2-82 0,1 5-75 16,-1 7-25-16,8 18 31 15,0 7-26-15,0 9-35 16,8 4-12-16,15 4-12 0,14-4-14 15,16-13 2-15,12-12-12 16,3-20 1-16,-3 0-2 16,-5-20-3-16,-12-12 4 15,-17-13 5-15,-20-4 4 16,-11-4 3-16,-19 0-12 16,-22 9-3-16,-11 6-36 0,-8 10-80 15,-11 15-95-15,-7 13-91 16,-2 17-45-16</inkml:trace>
  <inkml:trace contextRef="#ctx0" brushRef="#br0" timeOffset="22297.68">24555 13686 221 0,'-29'-100'200'16,"-8"8"-77"-16,-3 14-27 16,-1 13-10-16,-5 16-17 15,4 17 17-15,-12 16 16 0,-8 16 16 16,-6 32 6-16,-8 40 8 16,-6 56-14-16,8 55-12 15,9 45-4-15,17 29-29 0,20 11-28 16,28-3-20-16,36-18-12 15,33-22-4-15,41-22-3 0,40-31-2 16,29-34-20-16,28-37-55 16,21-35-81-16,11-43-131 15,16-38-99-15,0-35-43 0</inkml:trace>
  <inkml:trace contextRef="#ctx0" brushRef="#br0" timeOffset="22663.53">28277 11910 691 0,'0'-45'341'0,"0"9"-171"15,18 11-90-15,26 5-41 16,25 12-13-16,20 8-18 16,17 41 5-16,16 35-9 0,4 47 16 15,1 39 1-15,-14 35-3 16,-19 17-15-16,-29 11 2 15,-26 3-3-15,-26 4-54 16,-26-7-116-16,-23-14-106 16,-21-12-57-16</inkml:trace>
  <inkml:trace contextRef="#ctx0" brushRef="#br0" timeOffset="30677.52">25521 13762 21 0,'0'0'47'15,"0"-5"36"-15,0-2 58 16,0 7-13-16,0 0-38 15,0 0-30-15,-8 0-16 0,8 0-4 16,-9 0 1-16,9 0-9 16,0 0 1-16,0 0-11 15,0 0 0-15,-8 0-5 0,8 12-1 16,0 5 10-16,-6 7-11 16,6-1-5-16,0 0-4 15,0-3 1-15,0-8-9 0,0-5 6 16,0-7-6-1,1 0 2-15,4 0 0 0,3-5 3 16,1-6-6-16,-9-10 3 16,0-4-2-16,0-2 4 15,0 2-6-15,0 6 4 0,0 2 3 16,0 1 3-16,-14 4 5 16,5 7-6-16,-5 5 1 15,2 0-10-15,-1 0 5 0,1 13 2 16,6 2-3-16,-2 2 0 15,8 5-3-15,-8-3-2 16,8-3-11-16,0 1-28 0,0-5-22 16,8 1-27-1,1-7-21-15,5 3-57 0,-6-9-3 16</inkml:trace>
  <inkml:trace contextRef="#ctx0" brushRef="#br0" timeOffset="31466.84">25752 13714 20 0,'0'-4'48'15,"0"-1"48"-15,0-3 55 16,-8 4-29-16,8 4-48 0,-8 0-29 16,8 0-15-16,0 0 1 15,0 0 7-15,0 0-6 16,0 0-7-16,0 0-6 0,-8 0-1 16,8 0-5-16,0 12-5 15,0 5 0-15,-7 7 11 16,7 9-3-16,0 3-3 0,0 0 1 15,0 42-2 1,0-41-9-16,1-2 4 16,8-1-5-16,-1-6-1 15,5-3 0-15,0-1-1 16,1-8 2-16,8-3 1 0,-2 0 0 16,0-13-1-16,0 0-2 15,5-5 0-15,1-7 6 16,-2 0-5-16,-1-9-2 0,3 0 3 15,0-3-4-15,0 0 5 16,-6-4 1-16,-4-1-4 16,-5 1 1-16,-6-5 2 0,-5-1-3 15,0 2 3-15,-8-4 5 16,-3 4-4-16,-10-1 5 16,-1 5 11-16,0 3-5 15,-3 0 1-15,-1 10 0 16,0-1-7-16,-4 4-2 0,6 2-3 15,0 2-3-15,4 8 5 16,-1 0-4-16,5 0-1 16,2 0-5-16,8 0 4 15,-2 13-7-15,8 4-13 0,0-1-43 16,-8 8-38-16,8 0-20 16,0 4-25-16,0 1-37 15,0 0 20-15</inkml:trace>
  <inkml:trace contextRef="#ctx0" brushRef="#br0" timeOffset="32566.19">28244 12907 27 0,'-9'0'73'16,"0"0"72"-16,0 0 17 15,-3 0-58-15,0 12-30 16,-2 5-15-16,5 0-13 0,9 3-7 15,0 4-11-15,0-3-11 16,0-1-9-16,9-8-3 16,8-3 3-16,9-9-6 15,-4 0-1-15,3-9 0 0,-7-7-1 16,-7-5-2-16,-11-2 3 16,0-6 6-16,-11 4-2 15,-7 5 10-15,-7 4 14 16,3 0-8-16,-7 8-6 15,1 4-7-15,3 4-5 0,1 0-1 16,8 0-2-16,4 0 1 16,-1 12-2-16,5-1-6 15,8 5-37-15,0 1-43 0,0 2-36 16,0-2-87-16,0 0 0 16</inkml:trace>
  <inkml:trace contextRef="#ctx0" brushRef="#br0" timeOffset="33113.87">28586 12859 37 0,'-8'-12'129'16,"1"-1"69"-16,-7 5-68 0,-2-4-31 15,5 3-24-15,-1 1-8 16,0 8 9-16,3 0 0 16,1 0-5-16,-5 0-27 0,1 17-15 15,1 3-5-15,11 7 1 16,0 12-4-16,0 5-7 16,8 4-4-16,12 2-1 0,9-6-4 15,10 2 3-15,7-10-8 16,6-7 0-16,0-13 0 15,5-16 3-15,-3 0-7 16,-10-12 4-16,-7-9 5 16,-9-15-5-16,-15-4 3 15,-13-10 4-15,-16-7 13 0,-12 1 28 16,-6 3-2-16,-2 7-20 16,-1 9-14-16,6 9-7 15,-2 12-14-15,-3 8-84 0,-2 8-100 16,-5 20-70-1,-8 10-72-15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6:41:54.77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11999 5475 270 0,'-13'-36'225'0,"-4"7"-93"16,1 8-58-1,1 8-31-15,-2 5-20 0,0 8-1 16,-2 0-3-16,-5 16-2 0,-9 18-4 15,-16 27 5-15,-16 28 8 16,-11 30-10-16,-23 18-1 16,-9 17-6-16,-15 7-5 15,-7-11 1-15,-9-12 1 0,6-19-6 16,8-19 11-16,7-18 5 16,17-17 10-16,19-15 13 15,21-19 11-15,17-6 3 0,14-12-3 16,14-13-26-16,8 0-13 15,8 0-4-15,22-13-8 0,13-8 2 16,10 1-3-16,3 1 1 16,0-4 1-16,7 8-5 15,2 7 2-15,3 8 1 16,0 16 0-16,2 9 4 0,3 12 0 16,-5 7-9-16,2 10 8 0,-1 3-3 15,-4 0-3 1,-6-5 10-16,-5-7-5 0,-10-13 6 15,-7-4-9-15,-4-7 4 16,-11-9 2-16,0-12-3 16,-11 10 6-16,-3-10 2 0,0 0 17 15,0-17-6-15,0-21-13 16,-17-19-8-16,3-19-2 0,-7-19 2 16,5-14 5-16,-1-10 1 15,0 2-6-15,6 3-3 16,-1 5 3-16,0 2-5 15,12 10 0-15,0 2 5 0,0 7-13 16,0 7 1-16,0 7 4 16,0 12 2-16,0 18-15 15,0 7-18-15,0 12-18 0,0 10-24 16,3 2-13-16,-3 10-12 16,0 3 5-16,5 0-7 15,-5 12-62-15,0 11-16 0</inkml:trace>
  <inkml:trace contextRef="#ctx0" brushRef="#br0" timeOffset="382.58">10309 8206 372 0,'-13'20'246'0,"3"-7"-100"16,1-1-70-16,9-12-44 16,0 8-16-16,0-8-12 15,0 9-4-15,0-2 1 0,11 1 1 16,14 5-2-16,7-13 2 16,9 0-2-16,4 0 0 15,4-9-3-15,-1-7-3 16,0-8-9-16,-1-5-12 0,-12-10-5 15,-5-15-15-15,-15-3 22 16,-11-5 14-16,-4-2 12 16,-19 3 1-16,-6 4 4 0,-7 7-4 15,-1 14 0-15,-8 14-6 16,-3 16-3-16,-7 6-8 16,0 24-20-16,-2 13-26 0,-1 7-52 15,6-3-85-15</inkml:trace>
  <inkml:trace contextRef="#ctx0" brushRef="#br0" timeOffset="699.04">11759 6090 329 0,'0'-57'196'0,"0"11"-72"0,-8 9-52 15,8 13-35-15,0 5-19 16,-8 5-9-16,8 11-8 16,0 3-2-16,0 19 2 0,8 22 9 15,9 25 11-15,7 27 10 16,0 26 5-16,-1 14-10 0,7 9-8 15,-6 6-5-15,1-10-5 16,1 1-5-16,4-5 2 16,-5-5-34-16,-1-9-71 0,-7-23-68 15,-6-21-92-15</inkml:trace>
  <inkml:trace contextRef="#ctx0" brushRef="#br0" timeOffset="1065.66">11831 5747 246 0,'-31'-40'216'0,"-1"-5"-100"16,-1 1-62-16,1-2-25 15,2-2-8-15,3-1 11 16,-3-8-4-16,10 0 1 0,5-8-15 15,15-13-6 1,0-3-7-16,15-6 1 0,13-1-6 16,21 2 1-16,16 4 2 15,22 6 1-15,14 11 0 16,16 19-2-16,10 18 7 0,-2 19-1 16,4 26-1-16,-2 15-2 15,-13 21 1-15,-10 12 0 0,-14 5-8 16,-13 2 7-16,-15 6 0 15,-14-4 2-15,-6-8-2 16,-16-6-9-16,-4-6-31 16,-14-2-39-16,-8-3-95 15,-13-5-67-15</inkml:trace>
  <inkml:trace contextRef="#ctx0" brushRef="#br0" timeOffset="1581.21">12818 5943 402 0,'0'23'244'0,"-12"-2"-115"15,-3 0-69-15,-10-6-36 16,-7 2-11-16,-6 0 0 0,-6-17-5 16,3 0-2-16,1 0-1 15,-2-8-1-15,7-8 2 16,5-9 0-16,12-7-6 15,9-5-3-15,9-9 1 0,13 6-3 16,7 4 5-16,13 8-3 16,2 7-1-16,10 17 2 15,8 4 2-15,4 29 0 0,-6 15 0 16,4 12-1-16,-6 15 3 16,-13 10-1-16,-12 5 5 15,-13 6-6-15,-11 3 5 0,-11-2-5 16,-17-3 0-16,-9-9 2 15,-7-12 4-15,-2-17 1 16,2-11 8-16,4-16 13 16,-1-13 1-16,4-12 17 0,5-21-6 15,8-7-6-15,4-8-3 16,8-5-6-16,12 4-14 0,0 5-6 16,15 7-3-16,10 10-3 15,15 10-1-15,13 12 4 16,12 19-1-16,3 15 2 0,3 16-7 15,-6 7 2-15,-3 9-27 16,-7 1-53-16,-11-5-42 16,-7-7-28-16,-9-10-22 0,-11-11-55 15,-13-5-172-15</inkml:trace>
  <inkml:trace contextRef="#ctx0" brushRef="#br0" timeOffset="1963.51">11226 5897 134 0,'-57'-7'239'16,"14"-2"-86"-16,5 1-55 15,15 4-40-15,2 4-28 0,8-4-17 16,13 1-4-16,0-6-5 16,8 6-3-16,22-2 5 15,19-3 3-15,24-5 3 0,32-3 6 16,32-8 14-16,43-9 5 16,32-8-14-16,19 0-5 15,12-3-9-15,-4 3-1 0,-8 1-2 16,-11 3-9-1,-13 0 9-15,-12-3-8 0,-12 4 5 16,-20-2-11-16,-21 7-19 16,-25 5-15-16,-27 7-13 15,-25-2-14-15,-22 5-43 0,-18-1-54 16,-25 4-35-16</inkml:trace>
  <inkml:trace contextRef="#ctx0" brushRef="#br0" timeOffset="2530.04">13095 5479 328 0,'-16'-4'267'0,"8"-3"-123"16,8-3-74-16,0-2-39 0,8 5-20 16,8-2-5-16,3 9 2 15,11 0-3-15,8 12 0 16,4 16 0-16,3 21 1 0,1 21 3 15,-2 15 3-15,-8 13-2 16,-3 8-6-16,-13 3 6 16,-7-3-1-16,-13-9-6 0,0-11-2 15,-13-13 4-15,-4-11-2 16,-3-13-6-16,-3-13 13 16,3-12-6-16,3-7 12 15,4-17 3-15,4-4-3 16,9-15-15-16,0-11-5 0,14-10 1 15,5-6-4-15,14-3 7 16,16 4 0-16,11 9-2 16,13 12 2-16,9 13-1 0,4 11-3 15,0 23 8-15,-6 10-2 16,-6 8 0-16,-9-1 3 0,-13-4-6 16,-11-8 2-16,-13-2 5 15,-8-11 20-15,-8-1 23 16,-4-7 36-16,-8-7 23 0,0-7-33 15,-17-18-32-15,-9-21-21 16,-16-14-16-16,-6-17-3 16,-5-26-7-16,1-13-4 15,-7-15-10-15,8-7 3 0,2 10 11 16,5 19-3-16,6 21 8 16,11 14-18-16,7 20-32 15,7 13-40-15,0 13-44 0,13 8-23 16,-8 8-25-16,0 12-30 15,-1 0-24-15</inkml:trace>
  <inkml:trace contextRef="#ctx0" brushRef="#br0" timeOffset="3361.89">10345 7729 20 0,'5'-7'30'0,"-2"7"17"15,2 0 18-15,-2 0 32 0,-3 0 26 16,0 0-46-16,0 0-31 15,0 0-14-15,0 0-12 0,0 0 1 16,0 0 1-16,0 7-4 16,0-7-2-16,0 14-7 15,-8-2 0-15,0 7 10 0,-3 13 14 16,-2 14 4-16,-4 18 1 16,1 15-16-16,5 2-8 15,11-1-9-15,0-6 1 16,5-8-1-16,1-13-2 15,10-9 0-15,6-12-2 0,2-6 3 16,1-10 0-16,2-9-5 16,2-7 6-16,-4 0-5 0,-5 0-2 15,-4-7-5-15,-3-2-19 16,-10 2-39-16,-3-10-39 16,0-4-64-16,0 1-13 0</inkml:trace>
  <inkml:trace contextRef="#ctx0" brushRef="#br0" timeOffset="5341.37">27076 10555 528 0,'-12'0'240'0,"-5"0"-96"0,1 0-81 16,1 0-35-16,2 0-14 16,-4 0 0-16,5-4 24 0,1-1 23 15,-6-2 29-15,-2-2-7 16,-2 0 4-16,-4 2-14 16,-3-1-24-16,-6-4-15 0,0 0 0 15,-3-5-5-15,-5-4-4 16,-6-7-8-16,-6-8-6 0,-6-12 5 15,-9-14-11-15,-20-16 2 16,-15-12-7-16,-20-12 5 16,-10-20 0-16,-16-12-7 0,-19-12 9 15,-23-13-3-15,-20-7-7 16,-23-18-4-16,-25-7 12 16,-16-1-9-16,-16 6 4 0,-17 10 5 15,-24 17-2-15,-20 17-6 16,-9 15 4-16,1 23 4 0,4 14 13 15,4 20-8-15,7 17 2 16,9 12-5-16,16 17-5 16,24 8 4-16,30 11-5 15,23 5-1-15,23 12 3 0,15 9 0 16,20 4-8-16,7 8 0 16,5-1 4-16,7 1 1 15,8-1 8-15,9-4-7 0,8-7-1 16,4-5-3-16,13-3 8 15,7-13-5-15,16 0 0 16,9 0 1-16,11 0-2 0,9 0 2 16,8 0-2-16,8 7 7 15,5-7-4-15,11 0 3 0,10 0-9 16,5 0 0 0,6 0-1-16,7 0 10 0,2 0-5 15,11 0-2-15,-8 0 5 16,8 0-7-16,0 0 0 15,0 0-5-15,0 0-9 0,0 0-12 16,0 0-5-16,0 0-32 16,0 0-22-16,0 0-43 0,0 0-39 15,4 0-34-15,5 0-14 16,-5 0-22-16,-4-3-25 16</inkml:trace>
  <inkml:trace contextRef="#ctx0" brushRef="#br0" timeOffset="5890.84">18022 6871 416 0,'-18'-13'237'0,"2"1"-107"0,-4 12-72 15,-4 0-35-15,-6 20-11 16,-13 16-6-16,-13 21-4 0,-17 25 0 15,-17 32 1-15,-13 25 1 16,-6 21-2-16,-2 1-4 16,-96 157-1-1,123-180 0-15,19-19 5 0,12-22-7 16,16-19-17-16,22-20-3 16,15-19 9-16,23-14 11 15,22-13 0-15,16-12 2 0,21 0-3 16,10-5 1-16,14-2 0 15,8 7 2-15,4 7 2 0,-1 19 1 16,-10 5-5-16,-11 14 5 16,-14 9 2-16,-14 2-4 15,-14-2 1-15,-14-9 1 0,-7-9 5 16,-13-8 11-16,-9-7 25 16,-2-9 6-16,0-12 15 15,-9 0 8-15,0-9-17 0,0-20-23 16,-21-23-12-16,-1-29-6 15,-13-33-1-15,-1-29-6 16,-4-23-6-16,-1-25 3 0,3 0-3 16,4 8 4-16,-5 14-10 15,8 16-5-15,-2 17-1 16,4 19-30-16,6 11-19 0,6 21-24 16,5 16-1-16,-1 11-2 15,13 17-5-15,0 13-27 0,0 7-57 16,0 9 2-16</inkml:trace>
  <inkml:trace contextRef="#ctx0" brushRef="#br0" timeOffset="7803.86">27847 9358 309 0,'-16'0'202'0,"1"8"-67"0,-1-8-60 16,2 0-36-16,6 0-19 16,1 0-2-16,7 0 10 15,0 0-4-15,0 0-8 0,7 0-5 16,18 0-7-16,19 0 5 15,22-5-6-15,15-3 4 16,21-3 6-16,7-1-3 0,9-1-1 16,4 0-9-16,-10 1 0 15,-9 0-2-15,-13 5 6 16,-22-2-6-16,-14 1 8 16,-15 0-6-16,-10 4 4 15,-7 4 0-15,-11 0-9 0,-5 0-6 16,-6 0-12-16,0 0-28 15,0 0-24-15,-17 0-36 16,-18 0-51-16,-9 8-44 0</inkml:trace>
  <inkml:trace contextRef="#ctx0" brushRef="#br0" timeOffset="9868.71">27836 9399 5 0,'0'0'11'16,"0"0"12"-16,0 0 15 15,0 0 19-15,0 0 23 16,0 0 34-16,0 0-16 0,0 0-35 16,0 0-20-16,0 0-22 15,0 0-1-15,0 0-3 16,0 0 3-16,0 0 9 0,0 0 10 16,0 0 4-16,0 0 5 15,0 0-5-15,0 0-2 16,0 0-12-16,0 0 2 15,-8 16-1-15,-1 8 8 0,1 12 4 16,-3 20-10-16,-3 19-4 16,2 6-13-16,1 3-3 15,2 3-2-15,1-1-2 0,0-4 1 16,8-10-4-16,-8-9 0 16,8-11-2-16,0-12 5 0,0-11-6 15,-9-4-4-15,9-9 6 16,0-4 8-16,0-12 8 15,0 0-7-15,0 0-1 0,0-8-7 16,0-4-3 0,0 0 1-16,9-4-5 0,-1-1 3 15,3-4-2-15,3-3 2 16,1 0-3-16,7-1 0 0,1 1 2 16,6-2-3-16,9-2 4 15,5-1 1-15,5 5-9 16,9 5 10-16,1 2-6 0,2 2 5 15,-3 7-2-15,-1 8 2 16,-2 0-7-16,-6 0 2 16,-3 14 0-16,-3 7 3 15,-3 3 2-15,-6 5-4 0,-6-1 7 16,-1 9-6-16,-9 4 6 16,-9 9 9-16,-8 7-7 15,0 7 9-15,-13 1 4 16,-4 5 9-16,-4-5-5 0,2-1 10 15,-5-2 0-15,-6-10 4 16,4-2-13-16,-12-5-7 16,-2-9-10-16,-1-2 3 0,0-7-6 15,1-7 1-15,-1-4-4 16,2-7 5-16,1-9-3 16,6 0-8-16,-1-12 10 0,9-4-6 15,4-5-14-15,7-2 6 16,13-7 5-16,0-2-7 15,5 0 4-15,6-1 6 16,6 4-2-16,7 5 2 16,-3-1 0-16,2 5-5 0,-2 3 6 15,1 6 5-15,-5 2-5 16,0 1-2-16,-4 8 2 16,0 0 6-16,0 0 1 0,-4 0-3 15,5 17 10-15,-6 2-3 16,0 3 10-16,1 1-4 15,-1-2-10-15,-1-1 2 0,-7-3-1 16,5-1-1-16,-5-9-7 16,0 2 2-16,0-9-1 15,0 0-1-15,0 0 0 0,0 0 2 16,0 0 4 0,0 0-9-16,0 0 0 0,0 0 1 15,0 0 3 1,0 0-6-16,0 0 5 15,0 0 0-15,0 0 2 16,0 0-4 0,0 0-2-1,0 0 1-15,0 0 3 0,3 0 1 16,-3 0-1-16,0 0 1 16,0 0-3-16,0 0 3 15,5 0-6-15,-5 0 7 16,0 0 4-16,0 0-10 0,0 0 4 15,0 0 1 1,0 0 3-16,0 0-3 16,0 0-4-16,0 0 0 15,0 0-1 1,0 0-1-16,0 0 7 16,0 0-6-16,0 0 9 0,0 0-4 15,0 0-5-15,0 0 4 16,0 0 2-16,0 0-5 15,0 0-4 1,0 0 12-16,0 0-8 0,0 0-3 16,0 0 9-16,0 0-9 15,0 0 1-15,0 0 11 16,0 0-11-16,0 0 6 16,0 0 2-16,0 0-3 15,0 0-7-15,0 0 4 16,0 0 5-16,0 0-5 15,0 0 0 1,0 0 5-16,0 0 0 16,0 0-6-16,0 0 2 15,0 0 6-15,0 0-4 16,0 0-7-16,0 0 3 16,0 0 9-16,0 0-9 15,0 0 9 1,0 0-4-16,0 0 2 0,0 0-6 15,0 0 5-15,0 0 3 32,0 0 1-32,0 0 0 0,0 0-4 15,0 0-2 1,0 0 0 0,0 0-5-16,0 0 5 15,0 0 7-15,0 0-2 16,0 0 9-16,0 0-3 15,0 0 4-15,0 0-1 16,0 0-6-16,0 0-8 0,0 0-5 16,0 0 5-16,0 0-6 15,0 0-9-15,0 0-45 16,0 0-77-16,0 0-67 0,0 0-42 16,0 0 0-16,0 0-17 15,0 0 7-15</inkml:trace>
  <inkml:trace contextRef="#ctx0" brushRef="#br0" timeOffset="12797.17">13359 10726 146 0,'-13'-16'241'0,"5"7"-85"0,8 2-67 15,-9 7-52-15,9 0-20 16,-11 0-15-16,11 0 2 0,-7 16-2 16,7 3 3-16,0 15-1 15,0 10 4-15,7 18 2 16,4 14-4-16,3 14-6 16,2 13 0-16,0 5 0 0,4 3 1 15,-4-5-7-15,4-18-12 16,-3-18-21-16,0-17-15 15,-6-17-36-15,-3-10-37 0,-4-11-2 16,-4-18 7-16</inkml:trace>
  <inkml:trace contextRef="#ctx0" brushRef="#br0" timeOffset="13345.18">13311 10812 193 0,'0'-55'197'0,"0"8"-90"0,0 1-57 15,0 6-22-15,0-1-15 16,10 2-6-16,4 1-1 16,2 5 1-16,4 9 5 15,4 7-5-15,9 14-2 0,0 3 4 16,-1 24-1-16,5 9 1 16,-6 11-4-16,-6 13 1 15,-5 8-2-15,-11 4 1 0,-9 5-2 16,0-5 0-16,-9-7 0 15,2-15-4-15,-6-6 1 16,1-9 2-16,4-9-1 16,0-9 3-16,0-1-3 0,8-13 0 15,-12 0-6-15,12 0 1 16,0-8-3-16,0-4 0 16,0 5 1-16,0-3 2 0,15 5 1 15,6 3 5-15,11 2-2 16,10 0 0-16,6 12-4 0,1 7 2 15,37 47-5 1,-54-21 5-16,-7 12-2 16,-15 8 2-16,-10 12 4 0,-19 5-1 15,-14-6-1-15,-12-6 0 16,-3-12 3-16,-6-16 2 16,6-8 2-16,0-10 3 15,6-11 4-15,7-13 3 0,5 0-7 16,4 0 4-16,4-4-11 15,5-8-6-15,2-4 0 16,7-5-2-16,0 3-7 0,8 4-4 16,0-2-2-16,0-1-19 15,11-4-13-15,6-3-44 16,3-4-77-16,-3-2-144 0</inkml:trace>
  <inkml:trace contextRef="#ctx0" brushRef="#br0" timeOffset="13679.01">13874 10069 177 0,'0'-19'177'0,"0"10"-82"0,0 9-43 16,0 33-16-16,8 19-8 15,5 23-2-15,6 13-5 16,6 19-3-16,4 3-8 0,4 4 2 16,3-1-8-16,0-2 0 15,6-5 0-15,-6-10-4 0,-4-4 2 16,1-16-1-16,-9-14-3 15,-2-13-8-15,-11-17-13 0,0-9-20 16,-11-14-42-16,-8-18-134 16</inkml:trace>
  <inkml:trace contextRef="#ctx0" brushRef="#br0" timeOffset="14043.66">13936 10287 44 0,'-8'-21'107'16,"8"4"58"-16,0 1-47 16,0 4-50-16,0-1-31 15,3-3-21-15,18-3-3 0,7-8-3 16,17 7-1-16,11 5-1 16,17 11 5-16,9 16 3 15,8 26-3-15,-7 24-2 0,-1 18 2 16,-9 17-4-16,-11 13 1 15,-17 8-1-15,-18 4-2 16,-14 3 1-16,-13-1-3 16,-29-11 6-16,-7-2-3 0,-4-14 15 15,-5-12 6-15,0-11-8 16,6-13-2-16,10-18-4 0,4-9-1 16,8-13-12-16,6-4 1 15,2-11-17-15,9-6-18 16,0 0-22-16,0-4-19 0,0-13-35 15,0-6-94-15,-12-11-166 16</inkml:trace>
  <inkml:trace contextRef="#ctx0" brushRef="#br0" timeOffset="15158.97">14692 13054 104 0,'0'0'262'16,"0"0"-93"-16,0 0-78 0,0 0-46 15,0 12-25-15,3 13-6 16,5 12-7-16,3 11 1 0,6 12-3 16,4 10-6-16,3 4 7 15,1-5-6-15,-1-3-3 0,1-13 4 16,-6-10-3 0,-7-10 4-16,-4-8-4 0,-3-13-3 15,-5-12-5-15,-16-12-14 16,-9-21 2-16,-11-20 13 15,-8-15 7-15,-6-18 3 0,1-13 0 16,1-10-4-16,-2-5 10 16,15-1-2-16,10 11 5 0,14 9-7 15,11 13-3-15,14 14 0 16,12 11 0-16,10 15 5 0,5 14-1 16,3 21-1-16,1 18 9 15,0 22-1-15,-8 15-3 16,-9 18 1-16,-12 8-4 15,-3 4 0-15,-13-2-6 0,0-7 3 16,-13-7 1-16,-3-10-1 16,-1-6 4-16,-2-9-5 0,2-13-2 15,5-8 5-15,0-9-4 16,12-7-10-16,-8 0-1 0,8-11 3 16,3-10-1-16,14-3 7 15,6-4 0-15,15 3 2 16,3 10 3-16,3 2-3 0,5 13-1 15,0 0-3-15,-1 20 6 16,-6 8-2-16,-6 14-2 0,-9 1 1 16,-11 11 4-16,-8 4-2 15,-8 1-4-15,-19 2 2 16,-9 4-3-16,-9-8 6 16,0-4 2-16,0-7-5 0,1-10 0 15,-1-7-2-15,6-8-21 16,2-14-27-16,1-7-6 0,-1-21-54 15,4-15-30-15,6-13-8 16</inkml:trace>
  <inkml:trace contextRef="#ctx0" brushRef="#br0" timeOffset="15697.85">14921 12717 31 0,'25'-62'87'15,"0"8"79"-15,-5 14-25 16,-3 11-64-16,-1 10-36 0,-4 7-19 15,4 12 2-15,8 12 7 16,4 11 1-16,3 19 1 16,3 19-4-16,6 11 2 0,7 10-6 15,-4 9-12-15,3-2 0 16,-7-1 0-16,3-5-8 0,-5-19-2 16,-11-11-2-16,-4-12-1 15,-5-13 6-15,-6-11 6 0,-11-17-7 16,-8-17-1-1,-12-14-3-15,-8-19-2 0,-9-14 6 16,-3-14-2-16,-5-16 2 16,0-8 1-16,6 1 5 0,4 0 5 15,8 9-10-15,7 11 1 16,11 4-6-16,9 8-4 0,17 4 5 16,11 4-5-16,12 15 6 15,9 18-5-15,7 24 7 16,9 25 0-16,0 24-5 0,-3 20 4 15,-9 16 4-15,-13 13-8 16,-11 8 7-16,-12 0-8 0,-17-1 3 16,-21-7 2-1,-7-4-5-15,-9-10 7 0,-8-9 0 16,0-14-5-16,3-14-1 16,2-5 3-16,9-9-1 0,2-10 1 15,4-2 0-15,11-8-10 16,1-9-5-16,4 0-3 0,9 0-7 15,0 0-8-15,0 0-6 16,0 0-14-16,0 0-12 16,0 0-6-16,0 0-28 0,9 0-65 15,-1 0-20-15</inkml:trace>
  <inkml:trace contextRef="#ctx0" brushRef="#br0" timeOffset="16540.34">15523 14650 335 0,'-17'0'238'0,"6"0"-75"16,3 0-84-16,8 0-48 15,-8 0-16-15,8 0-11 0,0 7-4 16,0 10-1-16,0 8 1 15,10 12 1-15,12 6-1 16,3 11 5-16,-1-1-7 0,1 4 5 16,-3-9-8-16,-4-3 8 15,-2-12-2-15,-4-5 1 16,-7-7-1-16,-5-8 1 16,0-13 3-16,0 0-16 0,-20-26-10 15,-6-17-5-15,-1-28 5 16,-6-19 3-16,4-11 14 15,4-5 9-15,6 5 0 16,3 11-2-16,16 12-2 0,0 14 2 16,0 7-1-16,11 11-4 0,2 14 6 15,6 12-6-15,3 15 11 16,-3 17-2-16,2 14-3 16,-1 15 4-16,-4 7 2 15,-3 9-3-15,-5-5-4 16,0-2 3-16,-3-11-4 0,-2-9 0 15,-3-6 2-15,0-8-4 16,0-4 7-16,0-12-16 16,0 0-8-16,6-12 5 15,5-4 3-15,3-8 4 16,8 0 1-16,2-1 4 0,4 9-3 16,9 7 1-16,-1 9 2 15,4 12 2-15,2 13 1 16,-5 7-2-16,-6 13 2 15,-1 5 0-15,-14 7 1 0,-13-1-2 16,-3 2 6-16,-19-6 2 16,-11 1-5-16,-1-8 3 15,-6-8 5-15,1-5-8 0,4-11 4 16,2-5-9-16,7-16-2 16,2 0-5-16,5 0-12 15,2-4-14-15,14-14-14 0,0-5-13 16,0-5-13-16,9-5-9 15,4-8-63-15,4 1-27 0</inkml:trace>
  <inkml:trace contextRef="#ctx0" brushRef="#br0" timeOffset="17055.38">16116 14014 159 0,'0'-28'294'15,"0"4"-99"-15,0 7-89 0,0 5-58 16,0 12-28-16,0 12-8 16,8 12-4-16,10 21 0 15,4 12 1-15,7 9-6 0,4 8-1 16,7 3-1-16,0-4-2 16,1-4 4-16,0-8-3 15,-4-8 1-15,-9-9-5 16,-3-10 5-16,-9-10 1 0,-4-8-2 15,-12-4 8-15,0-12-16 16,-16-12 1-16,-13-16 4 0,-11-18 4 16,-13-18-8-16,-4-23 13 15,0-13 0-15,5-7 4 16,3 5 19-16,9 9-12 0,10 12-9 16,15 8-5-16,15 7-2 15,6 8 2-15,16 11-2 0,10 9-2 16,16 15-3-16,9 23 5 15,8 16 1-15,5 20-3 16,-5 20 3-16,-4 18 1 16,-9 12-5-16,-7-2-1 0,-12 3 9 15,-12-6-8-15,-18-3 4 16,-11-5-2-16,-16-8-2 16,-9-4 5-16,-7-8-4 0,-5-8-2 15,0-9-2-15,0-4-12 16,0-7-10-16,5-9-6 0,6-4-20 15,11-12-20-15,6 0-27 16,9 0-68-16,8 0-37 16</inkml:trace>
  <inkml:trace contextRef="#ctx0" brushRef="#br0" timeOffset="17904.79">16263 15806 262 0,'0'0'211'0,"0"0"-72"16,0 0-57-16,0 0-43 0,0 0-19 16,0 16-12-16,8 9 8 15,4 11 10-15,8 9 5 0,5 4-10 16,4 7-7-16,2 6-6 15,2-1-2-15,4-1-2 16,-1-3-4-16,-4-3 1 16,1-9-5-16,-9-3 0 0,-4-12 0 15,-7-4-9-15,-2-10-13 16,-5-16-14-16,-6 0-21 0,-14-14-6 16,-5-14 0-16,-14-13 23 15,-8-15 25-15,-7-18 19 16,-5-8 2-16,-4-2 10 0,0 3-2 15,3 0 4-15,11 2 2 16,5 6-4-16,15 4 1 16,12 11-3-16,11 11-2 0,3 6-4 15,13 9-1-15,12 8 8 16,6 10 7-16,6 14-4 16,0 14 5-16,1 5-4 0,0 18-2 15,-9 4 3-15,-11 6-1 16,-9 3 9-16,-12 3-4 0,0-3 2 15,-12-7-8-15,-1-5 0 16,-4-5-6-16,2-9-3 16,1-8-2-16,3-8-3 0,3-8-11 15,-1 0-4-15,9-8 0 16,0-8 3-16,0-8 6 0,9-1 1 16,2 0 5-16,11 4-2 15,6 6 0-15,9 2 2 16,3 13 0-16,8 0 0 0,0 28-7 15,6 14 11-15,-1 6-5 16,-8 9 9-16,-4 9-3 16,-14 3-1-16,-10 1 5 0,-14-7 3 15,-3 4 7-15,-11-10-7 16,-9-5-8-16,-5-11 1 0,-1-8-5 16,4-9-12-16,1-11-17 15,1-13-29-15,-4-6-14 0,-1-9-4 16,4-13 4-1,5-17-63-15,-1-9-30 0</inkml:trace>
  <inkml:trace contextRef="#ctx0" brushRef="#br0" timeOffset="18470.56">17131 15281 208 0,'8'-16'310'0,"-3"2"-120"16,-5 11-102-16,0 3-53 0,0 0-23 16,0 20-9-16,4 13 3 15,5 8 5-15,5 11 3 16,8 14 1-16,2 8 3 16,3 2-14-16,6 3-1 0,5-3-2 15,-2-7 0-15,-4-12 1 16,1-8-2-16,-9-8 0 15,-5-13-11-15,-2-6 8 0,-4-12-3 16,-10-10-17-16,-3-10-16 16,-19-24-9-16,-9-16 4 0,-9-19 16 15,-8-16 12-15,-6-8 8 16,-3-4 10-16,0 2 6 16,7 2 3-16,4 8 2 15,12 6-2-15,5 18-1 0,10 14 6 16,16 5-7-16,0 10-4 15,8 3 2-15,14 8 4 0,10 9 13 16,16 12-3-16,9 21-7 16,7 20 1-16,7 16-3 15,-3 11 7-15,-6 6-3 0,-5 9 4 16,-13-2 15-16,-12-1 1 16,-15 2 9-16,-17 1 1 0,-9-7 1 15,-5-7-1-15,-8-8-7 16,-4-4-15-16,4-12-8 0,1-9-10 15,1-7-5 1,7-4 3-16,2-10-15 0,11-2-18 16,-9-5-27-16,9-8-42 15,0 8-37-15,0 1-9 0,0 3 2 16,0 0-47-16,0 0-12 16</inkml:trace>
  <inkml:trace contextRef="#ctx0" brushRef="#br0" timeOffset="19269.05">17354 17071 12 0,'0'9'62'16,"0"-2"145"-16,0 3-17 15,0-3-31-15,9 5-41 16,0 12-32-16,-3 9-12 0,10 7-14 16,6 13-4-16,2 4 13 15,4 5-6-15,5-1-22 16,-1 1-11-16,1-5-13 15,1-10-14-15,-8-5 2 0,-4-5-3 16,-7-13-1-16,-4-8 1 16,-2-4-4-16,-1-4-2 15,-8-8 1-15,0 0-10 0,-20-13-17 16,-9-10 8-16,-7-18-1 16,-9-11 14-16,-3-5 6 0,0-9 4 15,2-3-4-15,10 0 5 16,7 3-4-16,9 6-1 15,7 2 1-15,13 6 3 16,8 7 2-16,14 5-3 0,3 2 0 16,7 15-3-16,0 6 0 15,1 17 7-15,3 7-6 16,-4 19 3-16,1 10 6 0,-4 4 0 16,-9 10-5-16,-4 2 0 15,-13-2 15-15,-3-7-2 0,0-5 3 16,-8-2-9-16,0-8-5 15,0-7-3-15,8-4-3 16,0-10-16-16,-9-7-10 16,9-7 8-16,0-10-6 0,14-7 10 15,5-1 5-15,2 1 6 16,7 7 1-16,9 5 7 16,-1 12-3-16,10 8 0 0,-7 8 2 15,0 10-1-15,-8 5 2 16,-2 7 12-16,-14 2 2 15,-7 6-1-15,-8 1-12 16,-20 2 13-16,-9 0-4 0,-4-5-1 16,1-2-1-16,1-10-10 0,2-3 5 15,5-8-14-15,4-9-10 16,0-12-22-16,7 0-22 16,6 0-25-16,7-12-22 15,0-12-23-15,0-9-7 0,0-9-43 16,0-2-2-16</inkml:trace>
  <inkml:trace contextRef="#ctx0" brushRef="#br0" timeOffset="19917.82">18094 16770 127 0,'0'-20'263'16,"0"4"-50"-16,-12 4-40 15,-1 4-59-15,5 3-51 16,8 5-34-16,0 0-14 0,0 0 9 16,0 18 20-16,12 10 17 15,9 13 8-15,6 10-19 0,11 11-14 16,2 8-14-16,1-2-4 16,0-6-6-16,-1-5-6 15,-3-10 3-15,-9-6-3 0,-8-8-8 16,-3-12 5-16,-6-6-1 15,-2-1 4-15,-9-14-3 0,0 0-13 16,-12-14-8-16,-10-10 6 16,-5-16-1-16,-14-13 5 0,-3-13 9 15,-5-11-3 1,-5-3 4-16,6-3-1 0,5 10 9 16,4 8 4-16,11 8-9 15,8 12-2-15,8 5 3 0,12 4-1 16,4 7-11-16,10 4 5 15,8 5 1-15,11 8 0 16,16 12-2-16,11 17 4 0,10 11-4 16,4 13 4-16,-1 11 1 15,-10 5 4-15,-1 5-5 0,-9 2 8 16,-8 1-2-16,-9 0-5 16,-9 0 20-16,-13-3 10 15,-14-1-13-15,-15-4 15 16,-11-4 1-16,-7-9 26 0,-3-3-4 15,-1-8-6-15,1-5-16 16,7-8-20-16,4-3-7 0,6-6-1 16,6-1-3-16,2-10-8 15,11 0-9-15,-9 0-8 0,9 0-3 16,0 0-4-16,0 0-18 16,0 0-15-16,0 0-10 15,0 0-24-15,0-5-40 16,0-4-36-16,0-3-17 0,3 0-3 15,3 1-33-15,-6-2-4 16</inkml:trace>
  <inkml:trace contextRef="#ctx0" brushRef="#br0" timeOffset="22763.52">28623 13217 130 0,'0'-13'290'16,"0"1"-72"-16,0 5-67 16,0-2-78-16,0 5-39 15,0 0-18-15,0 4-11 0,0 0 3 16,0 0-1-16,0 0 16 16,-7 12 4-16,-1 5-6 0,8-1 7 15,-13-4 1 1,4-1 13-16,1 2 0 0,8-4-4 15,-12-9 2-15,3 8-12 16,-2-8 2-16,-5 0-8 16,4 0 3-16,-4 0 8 0,6-12-5 15,10-10-13-15,0-9-10 16,14-7-1-16,10-6-1 16,9 3-2-16,4 5 0 0,6 7-2 15,7 8 1-15,-2 10 0 16,1 11-3-16,-1 16 2 0,-3 21 10 15,-5 15 4-15,-1 23 4 16,-17 11-3-16,-10 6 7 16,-12 5 16-16,-12 1 19 0,-10-3 30 15,-17-6-3 1,-1-8 7-16,-5-8-15 0,1-12-3 16,6-16-28-16,15-11-26 15,23-15-18-15,14-19 0 16,25 0 0-16,29-17 0 0,26-6 0 15,24-11 0-15,12-2-38 16,7 3-14-16,6 0-6 16,-1 4-7-16,1 10-2 0,-6-1 24 15,-11 5 9-15,-9 0-39 16,-15 8-67-16,-20 3-66 16,-21-4-50-16,-21-1 11 15,-20 2-3-15,-20-1 17 16</inkml:trace>
  <inkml:trace contextRef="#ctx0" brushRef="#br0" timeOffset="23495.67">21258 12064 133 0,'-14'0'220'0,"6"0"-70"15,0 0-35-15,8-3-42 0,-9-1-18 16,9 4-15-16,0 0 4 16,0 0-8-16,0 0-4 0,0 16 3 15,9 15 3-15,7 24-3 16,9 18-14-16,7 16-6 0,1 12-8 15,4 6-1-15,4-2-5 16,-5-3-2-16,1-7-2 16,-6-19-5-16,-1-14-11 15,-6-13-23-15,-5-13-25 0,1-12-15 16,-7-11-10-16,-8-20-12 16,-5-23-19-16,0-20-29 0,-18-18 18 15,-5-14 32-15</inkml:trace>
  <inkml:trace contextRef="#ctx0" brushRef="#br0" timeOffset="23927.78">21378 12252 85 0,'-27'-76'218'0,"2"14"-43"0,5 12-59 16,4 14-43-16,4 8-38 15,12 4-13-15,0 2-15 16,0 6-1-16,9-4-5 16,5 0 5-16,15 0-8 0,12 3 3 15,12 9 4-15,12 8 4 16,7 16-3-16,2 18 0 0,-1 10-6 15,-9 16 0-15,-10 14 0 16,-17 6 2-16,-20 11-2 16,-17 4 0-16,-30-3 2 0,-10-2 2 15,-14-4 1-15,-2-10 7 16,-5-6 0-16,8-17 5 16,8-13-10-16,14-10-2 0,6-10-9 15,7-13-9-15,18-7 8 16,14 0-1-16,10-7 3 15,17-2 1-15,16 2 0 0,6 7 3 16,10 0-1-16,6 19 0 16,-11 10 2-16,-6 4-3 0,-18 2-2 15,-20 8 4-15,-16-4-1 16,-8 7 2-16,-23-2 1 0,-10-3 4 16,-4-4-3-16,-3-5 3 15,-1-2-6-15,4-11-4 0,9-7-23 16,7-3-26-16,5-9-21 15,4-9-37-15,12-10-52 16,0-23-6-16</inkml:trace>
  <inkml:trace contextRef="#ctx0" brushRef="#br0" timeOffset="24410.41">22114 12104 208 0,'16'-28'222'15,"-4"13"-99"-15,1 2-62 16,0 10-31-16,5 3-9 16,8 16 0-16,1 15 6 15,10 15 10-15,0 11 4 0,3 16-5 16,-4 8-3-16,2 0-11 16,-5-2-14-16,-11-10-1 0,0-8 1 15,-6-16-3-15,-8-12 10 16,0-9 7-16,-5-12 2 0,-3-12-9 15,0-8-10-15,-16-20 0 16,-3-22-8-16,-6-19 7 0,-3-16-3 16,4-17 1-16,-5-8 10 15,6-1 13-15,1 13 20 16,10 17-1-16,3 17-10 0,9 15-15 16,0 8-9-16,14 6-6 15,10 1-7-15,15 10 5 16,15 11 5-16,6 13-7 0,13 21 0 15,2 18-4-15,-1 23 3 16,-11 12 5-16,-13 13-1 0,-18 5-1 16,-16 10 4-16,-16-1-5 15,-25-2 6-15,-12-7 0 16,-2-11 4-16,-4-7-10 0,0-13 0 16,2-6-7-16,0-15-31 15,5-4-35-15,4-3-33 0,7-10-28 16,4-2-25-16,6-8-48 15,3-1-18-15</inkml:trace>
  <inkml:trace contextRef="#ctx0" brushRef="#br0" timeOffset="25126.33">22496 14243 330 0,'-14'-4'287'0,"6"4"-86"16,0 0-98-16,2 0-53 0,6 0-25 15,0 15-5-15,3 13-10 16,8 18 22-16,11 11 7 0,10 12 0 15,4 9-11-15,4 8-8 16,6-5-10-16,-2-4-9 0,-1-4 5 16,-9-13-5-16,-4-10 0 15,-12-14 1-15,-1-12 1 16,-4-7-4-16,-10-17 1 16,-3 0-9-16,-16-24 3 0,-9-21 2 15,-2-16-1-15,-12-21 3 16,-9-16 2-16,1-16 3 0,-2-4-2 15,4-2 3-15,9 9 2 16,4 14 2-16,10 14-2 16,13 19-9-16,9 11-2 0,0 8 5 15,14 7 0-15,7 10-2 16,7 14-1-16,5 14 4 0,-1 10-2 16,4 20 1-16,-2 10 0 15,-11 13 0-15,-4 4 4 0,-5 0 0 16,-10-1 5-16,-4-6-3 15,0-9 4-15,-13-5 4 16,5-13 2-16,0-1-12 16,8-10 3-16,-8-12-15 0,8 0-6 15,8 0-1-15,8-8 3 16,10-8-6-16,5 4 3 0,7 2 0 16,1 10 7-16,6 0 5 15,0 26-3-15,0 10 6 0,-4 14-5 16,-10 7 9-16,-7 3 14 15,-10 1 10-15,-6-4-1 16,-8 1 3-16,0-7-8 0,-17-1-14 16,-7-1-3-16,1-10-3 15,-7-6-18-15,6-8-11 16,-1-9-36-16,5-4-43 0,3-12-38 16,1-15-13-16,9-18-8 15,7-19-28-15,0-14 6 16</inkml:trace>
  <inkml:trace contextRef="#ctx0" brushRef="#br0" timeOffset="25968.68">23012 13912 272 0,'0'-19'240'16,"0"2"-62"-16,0 5-73 15,0 8-59-15,0 4-19 0,0 0-15 16,0 12 16-16,8 13 13 15,5 11 15-15,5 17-9 16,12 12-5-16,-3 9 4 0,6 2-11 16,-4 5-2-16,-1-2-2 15,0-10-1-15,2-8-7 0,-7-8-16 16,-2-13 5-16,-8-12-11 16,-3-3-1-16,-5-12 5 0,-5-13 0 15,0 0 1-15,0 0-4 16,0-16-6-16,-15-17 2 15,-11-19 5-15,-1-15-2 16,-7-7-3-16,-3-6 2 0,6-1 3 16,-3 3 4-16,6 6-7 15,4 10-1-15,3 13 6 0,4 8 1 16,8 13-11-16,-4-1 10 16,13 5-7-16,0 3 0 15,0 4 1-15,0 6-4 0,0-1 6 16,13-4-4-16,1 3-2 15,6 1 3-15,6 5 7 0,2-2-5 16,0 6-6-16,1 3 3 16,4 0 5-16,4 12-1 15,-6 12-4-15,2 12 0 16,-6 18 9-16,3 6-2 0,-6 10-3 16,-5 7 7-16,-5 1 2 15,-6-2 8-15,-8-7 21 0,0-3 13 16,-17-9 13-16,1-4 7 15,-4-13 3-15,3-6-20 16,0-11-16-16,6-7-23 0,-1-8-6 16,4-8-5-16,0-3-11 15,8-6-4-15,0-3 1 16,0 0 5-16,0 1 1 16,0 1-1-16,0 3 6 15,0 1 2-15,0 6-5 16,0 0 3-16,0 0-1 31,0 0 2-31,0 0-5 0,0 0-2 16,0 0 5-16,0 0-2 15,0 0 3-15,0 0-7 16,0 0-1-16,0 0 9 16,0 0-4-16,0 0 5 15,0 0-6 1,0 0 0-16,0 0 4 15,0 0-1 1,0 0-8-16,0 0 3 0,0 0-29 16,0 0-32-16,0 0-42 15,0 0-34-15,0 0-47 16,0 0-35-16,0-2-15 0,0-7-44 16</inkml:trace>
  <inkml:trace contextRef="#ctx0" brushRef="#br0" timeOffset="26707.16">27746 13586 91 0,'3'14'234'0,"2"-3"-39"16,-5 2-46-16,0-1-62 15,0-12-39-15,0 8-20 0,0-8 4 16,0 0 37-16,0 0 33 16,0 0 22-16,0 0-8 15,0-8-27-15,-16-4-26 0,-8-9-7 16,-6-7-11-16,-4-9 8 15,-15-7-2-15,-13-14 3 16,-11-6-7-16,-14-14-3 16,-12-3 3-16,-20-8 4 0,-11-1 26 15,-17 3 8-15,-3 12-75 16,-6 8-10-16,-7 12 0 0,0 9 0 16,3 9 0-16,-1 13 0 15,-1 10 0-15,-1 14 0 0,-4 0 0 16,-7 10 0-16,0 6 0 15,-1 1 0-15,5-3 0 0,1 4 0 16,11 0 0-16,8-4 0 16,12 7 0-16,17-5 0 15,19 2 0-15,22-6 0 16,18-5 0-16,22-7 0 0,12 0 0 16,11 9 0-16,6-9 0 15,19 0 0-15,4 0 0 16,7 0-2-16,2 0-114 15,1 7-51-15,-3-7-34 0,1 0-5 16,-4 0 13-16,-3 0 9 16,-5 0 17-16,-2 0 18 0,8 0-3 15,-3 0-15-15,7-16 18 16</inkml:trace>
  <inkml:trace contextRef="#ctx0" brushRef="#br0" timeOffset="27073.62">24092 12475 101 0,'13'-24'225'0,"-5"8"-43"16,-8 3-34-16,0 6-43 16,0 3-42-16,0 4-11 0,0 7-16 15,-8 14 5-15,-10 15 5 16,-6 18 5-16,-7 15-1 0,-7 12 5 16,2 9-6-16,-1-5-9 15,9-5-18-15,7-12-14 16,8-9-3-16,13-4 0 0,13-10-4 15,8-9-3-15,7-8-8 16,9-6-7-16,8-8 9 16,3-14-1-16,6 0 7 0,2 0-2 15,1-7-2-15,-6-5 3 16,-5-5 1-16,-10-4 4 0,-7-3 2 16,-13-9 4-16,-16-3 4 15,-8-4 4-15,-18-9-5 0,0 0 3 16,-12-5-3-16,3 2-3 15,-7-1-17-15,2 4-16 0,-2 6-47 16,11 0-51-16,-3 11-48 16,8 2-13-16,0 2-38 15,7 8-10-15</inkml:trace>
  <inkml:trace contextRef="#ctx0" brushRef="#br0" timeOffset="30100.91">29098 2164 24 0,'8'-3'47'16,"0"-1"25"-16,-2-4 36 15,-3 4 32-15,-3-1-45 16,0 1-28-16,0 4-21 16,0 0-11-16,0 0 0 0,0 0 3 15,0 0 4-15,0 0 5 16,0 0-3 0,0 0-5-16,-9 0-4 15,9 0-6-15,-11 0 2 16,3 0-12-16,0 0-5 0,-1 0-7 15,-3 0-4-15,-5 13-2 16,-2-1-1-16,-2 5 1 16,-4-3-1-16,-3 3 1 15,4 4 0-15,-3-1-1 16,2 1 3-16,-1-2-6 16,1 2 5-16,6-4 1 15,-1-1-5-15,2 1 6 16,2-2-4-16,7-2 2 15,-5-1-7-15,2 0 8 16,3-12 0-16,9 13-2 16,-13-5-3-16,13 5 0 15,-9-1 0-15,0-5 1 16,1 2 3-16,0 2-4 16,0 1 5-16,8-4-3 0,-10 1 2 15,10 4-2-15,-11-2 1 16,3 3 1-16,8-7-6 15,-9 5 0-15,9 0 5 16,0 5 2-16,-8 4-6 16,8-2 0-16,0 5 7 15,0 4-6-15,0 1 2 16,0 4 1-16,0 0-1 16,0 1 0-16,0-3-2 15,0 2 3-15,8-1 2 16,4 0-5-16,4 2 7 15,5-2-1-15,7 5-6 16,1-5 2-16,2-3 3 16,3-1 2-16,-1-7-3 0,-5-6-4 15,1 1 7-15,-1-6-3 16,4-10 5 0,7 0 5-16,12-10-3 0,6-6-1 15,4-8-1-15,3-8 1 16,0-9-6-16,1-6 2 15,-3-8 1-15,-5-6 2 16,-5 0-7-16,-8 0 0 16,-2 1 3-16,-6 3-1 15,-7 3-2-15,-4 6 5 16,-8 3 1-16,-6 3 1 16,-4 1 4-16,-7 1 2 15,0-5-1-15,0-1 1 16,-18 4-9-16,-4-8 1 15,-2 2-7-15,-1 6 15 16,6 1 5-16,-2 10-16 16,-1 2 0-16,6 4-5 15,1 5 5-15,-1 3 0 16,-1 1-5-16,5 4 3 16,1 3-2-16,2 2-2 15,1 2 4-15,8 2-3 16,-11 3-2-16,2 0 2 0,-3 0 2 15,-2 0 1-15,3 0 0 16,0 0 1-16,-3 0-1 16,3 8-2-16,-1-8 3 15,-2 7 0 1,3-7-2-16,-1 9-1 16,0-9 4-16,0 0-5 0,3 0 4 15,0 8 0-15,-2-8-3 16,2 9 3-16,3-9 0 15,6 7-6-15,-13-7 2 16,4 9 7-16,9-9-7 16,-8 0 3-16,8 0 4 15,0 8-3-15,0-8-5 16,0 0 5-16,0 0 4 16,0 0-3-16,-8 7-5 15,8 3 3-15,-12-3-4 16,3 1 4-16,3 0-4 15,-2 4 7-15,8-4-7 16,-14 0 6-16,14 2 2 16,-11-3-1-16,2 6-2 15,-3-2-2-15,-1 1 1 16,1 2-2-16,1-7 5 16,-1 1-3-16,3 1-3 0,-4-1 4 15,5 0-4-15,-1 4 6 16,1-4-3-1,2 1-2-15,-2 3 1 16,-1-5 1-16,1 2 1 16,0-1-2-16,-1-8 2 0,9 9 4 15,-9-9-7-15,1 7 2 16,2-7 5 0,6 0-2-1,0 0-5-15,0 0 8 16,0 0-3-16,0 0-7 15,0 0 1 1,0 0 4-16,0 0-9 31,0 0-31-31,0 0-51 16,0 0-75-16,0 0-73 16,0 0-78-16</inkml:trace>
  <inkml:trace contextRef="#ctx0" brushRef="#br0" timeOffset="30966.98">27795 2653 102 0,'0'-7'183'0,"0"-1"-5"16,0-1-45-16,0-3-48 15,0 0-44-15,0-9-3 16,-12 2 16-16,0-11 21 0,-5-2-3 16,-2-10-7-16,-18-2-35 15,-16 0-18-15,-25-6-10 16,-31 5-4-16,-49 9-4 16,-49 3-13-16,-45 9 12 15,-24 7 5-15,-16 6 1 16,-18 11-3-16,-21 11 3 15,-25 13 5-15,8 10-4 16,19 3 2-16,28-1-5 16,43 0 3-16,43-7 5 0,42-4 4 15,49-10-2-15,33-2-1 16,27-1 1-16,19-12-3 16,17 7-1-16,7-7-4 15,13 0-8-15,8 0 5 16,0 0-1-1,3 0 1-15,6 11-12 16,0-11-17-16,-5 7-8 16,0-7-11-16,-4 7-8 0,0-7-17 15,0 0-17-15,0 0-50 16,0-7-104-16</inkml:trace>
  <inkml:trace contextRef="#ctx0" brushRef="#br0" timeOffset="31466.54">23328 1864 94 0,'8'-21'218'0,"-5"10"-74"0,-3 6-70 16,0 14-38-16,-11 15-14 15,-9 17 0-15,-14 15-4 16,-5 5-7-16,-2 5 1 15,0-1-7-15,4-5 2 16,6-3-3-16,5-5-5 16,15 3 2-16,11-7-1 0,11-3 3 15,15 0-3-15,5-3-7 16,11-6-4 0,10-3 7-16,9-4 3 0,4-1-2 15,0-9 1-15,-3 2 2 16,-6-4 1-16,-7-5 6 15,-12-5 5-15,-6-7 12 16,-5 0 31-16,-10 0 37 16,-4 0 18-16,-9-7-20 0,-3-14-47 15,0-15-20-15,0-14-10 16,0-10-2-16,-12-10-2 16,-4-12-10-1,-8-7-4-15,-1-4-10 0,1-5 7 16,0 0-6-16,1 0-11 15,6 9-4-15,0 7 0 16,4 10-13-16,1 10-6 16,12 10-19-16,-8 10-15 15,8 14-13-15,0 8-43 16,-7 8-67-16</inkml:trace>
  <inkml:trace contextRef="#ctx0" brushRef="#br0" timeOffset="31997.86">20577 2454 134 0,'0'-12'307'16,"-14"4"-94"-16,14 0-87 15,-8-1-68-15,8 9-30 16,0 0-23-16,0 0 1 15,0 17-3-15,0 19-2 16,0 22-3-16,8 19 2 16,0 21 3-16,-1 21-4 15,1 18-1-15,0 18 3 0,0-1-34 16,2-16-27-16,2-24-23 16,4-28-35-16,-8-37-102 15</inkml:trace>
  <inkml:trace contextRef="#ctx0" brushRef="#br0" timeOffset="32497.18">20354 2589 246 0,'9'-57'202'16,"12"0"-94"-16,8-1-58 15,10 5-24-15,10 7-12 16,5 10-7-16,-7 8-7 15,-1 12 2-15,-5 16 2 16,-9 12 2-16,-4 16-4 16,-11 12 2-16,-13 10-4 0,-12 8 4 15,-13 6 1-15,-7-1-3 16,-9-6-4 0,1-14 10-16,4-5-3 0,7-10-3 15,10-8 3-15,2-8-3 16,13-3-1-16,0-9-8 15,13 0-6 1,5 0 5-16,12-5 1 16,10-2 5-16,6 7-1 0,1 0 0 15,10 12-1-15,0 12 2 16,-3 9-4-16,-10 3 0 16,-7 8 5-16,-17 6-1 15,-12 3-1-15,-16-4 5 16,-17-1 4-16,-15-3 2 0,-5-3 14 15,-3-10-4 1,2-4-2-16,7-8-4 16,5-4 0-16,6-7-5 0,8-9 1 15,8 0-4-15,4 0 2 16,8 0-14-16,0 0-29 16,0-9-39-16,0-15-77 15,8-13-83-15</inkml:trace>
  <inkml:trace contextRef="#ctx0" brushRef="#br0" timeOffset="32997.06">21123 2107 357 0,'13'-23'196'0,"-1"6"-91"15,-6 17-57-15,3 12-23 16,-1 20-11-16,0 18-6 15,6 19-3-15,1 12 4 16,2 12-5-16,2 1 2 0,6 1-8 16,1-6 4-16,-3-11 1 15,-3-16-1-15,-3-15-1 16,-4-9 5-16,-3-14 5 16,-5-8 37-16,-5-9 46 15,0-11-29-15,-15-15-47 16,-11-26-25-16,-10-17-6 15,-5-14 0-15,-5-13 15 16,3-5-2-16,7-5 0 16,11 9 1-16,13 4 3 0,15 10-12 15,23 7 1-15,18 3 3 16,16 13 3-16,13 13 0 16,1 16-3-16,-1 24 0 15,-5 16-2-15,-6 20 4 16,-13 17 1-16,-21 12 3 15,-12 12-6-15,-16 4 2 16,-13 2 4-16,-5-2-5 16,-12-7 4-16,-2-9 3 15,-5-7-2-15,1-11-1 16,-4-2-1-16,0-4-25 0,-2-3-61 16,2-3-26-16,-2-2-39 15,6-9-71-15</inkml:trace>
  <inkml:trace contextRef="#ctx0" brushRef="#br0" timeOffset="36208.72">28668 5340 44 0,'-11'-20'112'16,"-3"3"99"-16,7 6-72 0,-1-1-19 15,8 0-27-15,-9 3-23 16,9 1-13-16,0 4 7 15,0 4 7-15,0 0 6 16,0 0-3-16,0 0-14 0,0 0-15 16,0 0-24-1,-8 0-16-15,8 12-10 16,0 4 1-16,0 21 6 16,0 19 2-16,0 22-2 15,0 15-4-15,0 5-23 16,0 4-46-16,0-8-35 0,0-8-15 15,0-14-1-15,0-14 7 16,0-14 9-16,5-16-6 16,7-28-18-16,3-19-2 0,2-21 32 15</inkml:trace>
  <inkml:trace contextRef="#ctx0" brushRef="#br0" timeOffset="36524.72">28829 5544 36 0,'30'-86'107'0,"-6"17"117"16,-7 12-79-16,-6 12-26 15,-3 12-42-15,-4 13-39 16,-4 10-22-16,0 4-7 0,0 6-4 16,0 16 4-16,4 13-4 15,5 24 6-15,3 15-6 16,10 18-5-16,1 4 2 16,5-4-3-16,3-13 5 0,8-13-2 15,-4-15 1-15,2-16-3 16,-7-9 1-16,-7-20-1 15,3-4 3-15,-10-20 0 16,-7-16 0-16,-9-9 16 16,0-9 7-16,-17 6 15 15,-13 2 13-15,-2 7-31 0,-5 9-14 16,-3 6-12-16,-2 7 4 16,3 4-17-16,2 10-30 15,6 7-29-15,9-4-27 16,9 4-39-16,13-3-64 0,5-2 17 15</inkml:trace>
  <inkml:trace contextRef="#ctx0" brushRef="#br0" timeOffset="36807.87">29561 5137 167 0,'8'-12'263'15,"-8"3"-91"-15,0 2-74 16,0 7-53-16,0 7-22 15,0 14-17-15,0 8 2 16,0 6-2-16,0 15-1 0,13 7 3 16,7 3-4-16,7-3-5 15,10-7 3-15,5-14 1 16,-2-10-3-16,-1-19 0 16,1-14 1-16,-18-19 0 15,-10-15-2-15,-12-11 0 16,-12-5-1-16,-7-1-4 15,-10 9-9-15,-7 6-18 16,-13 14-51-16,-16 13-39 0,-22 7-79 16</inkml:trace>
  <inkml:trace contextRef="#ctx0" brushRef="#br0" timeOffset="37289.79">27446 5922 297 0,'12'-21'242'0,"-9"1"-72"15,2 4-81-15,3-4-44 0,-5-1-22 16,-3 2-11 0,0-10 9-16,0-4 12 0,-11-7-1 15,-6-6-1-15,-6-3 31 16,-16 1-16-16,-16 3-26 16,-23 9-12-16,-26 3-3 0,-35 12 0 15,-31 14 2-15,-30 7 17 16,-6 16 18-16,-4 3-6 15,1 10 6-15,14 4-1 16,14 5-14-16,13-7-10 0,26 3-4 16,20-6-12-16,26-9 6 15,22-2-5-15,17-5 3 16,20-3 0-16,9-9-11 0,8 0-15 16,7 0-14-16,5 0-22 15,8 0-35-15,0 0-37 16,0 0-23-16,-12 7-14 0,-8-7-34 15,-9 12-37-15</inkml:trace>
  <inkml:trace contextRef="#ctx0" brushRef="#br0" timeOffset="37789.48">22955 5719 213 0,'-85'-32'258'15,"12"-2"-83"-15,16 6-61 0,14 9-53 16,17 2-37-16,5 4-10 16,8 5-13-16,13 8-12 15,0 0 2-15,5 21 7 16,8 19 0-16,-2 22 11 16,6 19 6-16,-3 20 4 0,4 13-11 15,4 1-2-15,-8-1-4 16,3-16-5-16,-1-14 9 15,1-10 4-15,-7-17 0 0,-2-16-2 16,-3-13 16 0,-1-8 9-16,-4-4 4 0,0-7 11 15,0-9-2-15,0 0-2 16,0 0-2-16,0 0 6 0,0 0-14 16,0 0-2-16,0 0-19 15,0 0-1-15,0 0-10 16,0 0-1-16,0 0 3 15,0 0-9 1,0 0 0-16,0 0 8 0,0 0-20 16,0 0-1-16,0 0-5 15,0 0-16-15,0 0-15 16,0 0-11-16,0 0-9 0,0 0 3 16,0 0 4-1,0 0 5-15,0 0-3 0,0 0 2 16,0 0 0-16,5-9-21 15,-5-10-53-15,0-7-299 0</inkml:trace>
  <inkml:trace contextRef="#ctx0" brushRef="#br0" timeOffset="38153.53">23153 5515 17 0,'-7'-8'49'15,"7"0"39"-15,-8 0 15 0,8-1-23 16,-9 9-64-16,1-3-74 15,8-1-41-15,-13 4 8 16</inkml:trace>
  <inkml:trace contextRef="#ctx0" brushRef="#br0" timeOffset="38721.33">22406 5796 296 0,'-17'-24'174'0,"17"-12"-85"16,0-9-48-16,17-5-17 0,17-2-18 16,8-5 1-16,15 7-5 15,5 7-2-15,0 5 1 16,-2 13-4-16,-4 10 6 15,-7 15-7-15,-7 0 6 16,-11 23-5-16,-10 15 7 0,-9 10-1 16,-12 19 1-16,-12 4-1 15,-9 12 1-15,-10-2-3 16,-11-8 2-16,2-11 0 0,3-19 5 16,9-6-3-16,7-12 2 15,5-9-2-15,8-8 5 0,8-8-3 16,0 0-10-16,13-8-6 15,7-4 3-15,20-9 1 16,14 2 1-16,3 2 4 0,3 8-6 16,-5 9 0-1,1 21 1-15,-8 16 3 0,-8 7 0 16,-12 18 1-16,-10 11 2 16,-10 8 1-16,-8 9-2 0,-22-1-1 15,-10-7 3-15,-8-13 1 16,-7-12-4-16,4-12 3 15,4-9 4-15,-4-12-2 0,12-7 2 16,2-17-18-16,4 0-19 16,6-17 4-16,19-19-11 0,0-16-63 15,14-22-47 1,16-16 3-16</inkml:trace>
  <inkml:trace contextRef="#ctx0" brushRef="#br0" timeOffset="39253.58">23218 5593 48 0,'17'-49'109'16,"-4"12"77"-16,-5 12-61 16,-4 11-47-16,-4-1-33 0,0 8-23 15,0 7-14-15,0 7-2 16,3 15 2-16,5 14 6 16,4 13-1-16,1 13-3 0,-1 10-1 15,3 10 4-15,6 0 0 16,0-5-8-16,-1-8 2 15,-4-16-3-15,-4-8-4 16,-4-14 3-16,0-10 11 0,-3-9 22 16,-5-12 20-16,0 0 1 15,0-4-13-15,0-17-29 16,-8-18-18-16,-5-18 0 0,1-17 3 16,-4-7 8-16,4-1 10 15,0 10-6-15,-2 1 4 16,3 12-10-16,11 1 4 0,0 13-3 15,0 10-6-15,0 1-5 16,8 10 1-16,4-2 3 16,9 10 0-16,6 9-6 15,6 7 3-15,5 13 4 16,2 10-3-16,-1 22-1 0,3 16 3 16,-2 12-3-16,-6 13 6 15,-11 3-6-15,-7 10 1 16,-16 1 0-16,-16 2 2 0,-15-4-3 15,-12-8 4-15,-5-9-1 16,0-15 3-16,8-14-2 0,4-16 5 16,7-10-1-16,7-7-1 15,8-6 4-15,5-13-6 16,9 0-11-16,0-4-23 0,0-17-25 16,9-15-19-1,5-9-35-15,11-12-32 0,1-9-78 16</inkml:trace>
  <inkml:trace contextRef="#ctx0" brushRef="#br0" timeOffset="39586.78">23760 4737 278 0,'-14'-15'211'0,"14"1"-94"0,-8 11-64 16,8 3-30-16,14 20-11 15,8 17-9-15,15 11 1 16,11 18-2-16,14 20 4 0,6 32 8 16,6 36 0-16,-14 34-1 15,-10 24-8-15,-22 12 1 16,-20 3-4-16,-21-8-5 0,-14-7 3 15,-19-16-7-15,-11-17-3 16,-6-16-13-16,-11-20-9 0,-4-18-9 16,-10-20-22-1,-18-19-46-15,-3-20-53 0,-2-34 13 16</inkml:trace>
  <inkml:trace contextRef="#ctx0" brushRef="#br0" timeOffset="39869.48">22547 5104 252 0,'-39'-17'189'0,"-3"17"-82"15,3 0-54-15,-5 34-22 16,-1 23-14-16,0 36-2 0,3 42 11 15,7 35 1-15,13 26-12 16,14 10-5-16,16 3-5 0,18-6 3 16,13-16-6-16,15-12-2 15,19-19 1-15,15-19-1 16,20-23 0-16,12-28-8 0,14-29-27 16,7-33-18-16,6-36-60 15,-5-36-119-15</inkml:trace>
  <inkml:trace contextRef="#ctx0" brushRef="#br0" timeOffset="40501.79">24234 4917 382 0,'-8'-29'196'15,"0"5"-76"1,8 9-62-16,-9 2-35 0,9 3-7 16,0 6-8-16,0 4-2 15,0 0-1-15,0 0-2 16,0 0-9-16,0 0 5 0,0 21 6 16,3 8 2-16,11 4-3 15,1 7-1-15,2 5 0 0,-1 0-1 16,1-9 0-16,-6-3-2 15,10 12 5 1,-16-32-8-16,-2-6-9 0,2-7-17 16,4 0-6-16,-3-7-5 15,5-23-15-15,11-15 13 16,-1-11 6-16,1-13 19 0,4 0 17 16,-9 7 8-16,-6 13 10 15,1 8 1-15,-4 13-5 16,-8 8-5-16,0 8-1 15,0 3-2-15,0 9-5 0,0 0 2 16,0 16 0-16,0 4 1 16,5 5 0-16,3-1 1 15,4 1-7-15,5 0 2 0,0-10 3 16,-6-1-3-16,0-14 1 16,2 0 2-16,-5 0-5 15,0 0 5-15,1 0-2 0,4-10 2 16,-7-6-3-16,-3-3 7 15,-3-3-1-15,0 6-3 16,-9 0 2-16,-4 4 0 16,4 5-8-16,-3 2-4 0,0 5-4 15,-9 0 2-15,-10 12-5 16,-6 4 1-16,1 0-25 16,1 1-32-16,13-4-71 0,1-6-24 15,9-7-73-15</inkml:trace>
  <inkml:trace contextRef="#ctx0" brushRef="#br0" timeOffset="40818.61">24546 4688 30 0,'14'-12'51'15,"-8"4"50"1,-1 0 70-16,-5 8-39 0,0 0-40 16,0 0-43-16,0 0-23 15,0 0-13-15,0 8-8 16,0 5 1-16,0-1-4 0,0 3-1 15,6 2 0-15,12-1 2 16,-2 0-2-16,6-4 2 0,1-12-5 16,2 0 0-16,-2 0 3 15,-3 0 0-15,2-12 1 16,-2-4-1-16,-5-7 3 0,-2-7-3 16,-4 2 4-1,-9 0-5-15,0-1 2 0,0 5-3 16,-17 8-2-16,1 4-4 15,-1 7-4-15,-4 5-5 16,-3 12-11-16,-7 9-18 0,-12 7-43 16,4 4-74-16,4 1-4 15</inkml:trace>
  <inkml:trace contextRef="#ctx0" brushRef="#br0" timeOffset="44793.96">2041 6252 65 0,'-11'-19'111'16,"11"-3"44"-16,-8 6-60 15,8-1-36-15,0 5-24 16,0 0-12-16,0 5-2 16,0-1 5-16,0 2-7 15,0 4 8-15,0-3 0 16,-9 5 10-16,9 0 6 15,0 0 2-15,-9 0-15 16,9 13-8-16,-6-2-18 16,6 1 0-16,0 4-6 15,0 17 4-15,6 17 0 16,15 19 2-16,9 12-2 16,6 9-4-16,4-9 2 0,4-8 2 15,-3-13-1 1,-1-10 2-16,2-14-6 0,-5-10 5 15,-1-14-4 1,-1-12-1-16,3 0 1 0,-6-23 0 16,5-7 2-16,-5-24-8 15,-5-20-7-15,-5-14-7 16,-9-14 11-16,-5-5 3 16,-8 7 5-16,-14 5 4 15,-1 10-1-15,-2 20 4 16,1 13 20-16,-1 10 6 15,1 13-6-15,5 14-18 16,11 6-9-16,0 9 1 16,0 28-1-16,11 22 4 15,14 24-1-15,16 14 0 16,7 6 3-16,9-8-4 16,0-17 1-16,0-16 1 15,-4-17 5-15,-5-15-3 16,-3-21-6-16,-5-12 3 0,-7-17 3 15,-4-23 5-15,-9-19-8 16,-12-10 1-16,-8-11 1 16,-20-3 2-16,-10-2 1 15,-5 3-4-15,-5 8 0 16,-5 9 2-16,3 17 6 16,11 10-6-16,2 17-3 15,9 9-24-15,7 8-29 16,2 4-30-16,11 12-15 15,0 0-23-15,0 9-87 16</inkml:trace>
  <inkml:trace contextRef="#ctx0" brushRef="#br0" timeOffset="45299.77">3070 5532 55 0,'16'0'180'15,"0"0"-20"-15,-5 7-76 16,6 10-30-16,2 11-20 16,7 13-2-16,2 12-9 0,8 8-8 15,4 8 4-15,6 1-6 16,-2-5-4-16,-3-8 0 16,-5-12-8-16,-7-9 15 15,-10-12 42-15,-5-11 47 16,-14-13 26-16,-14-9-63 15,-5-15-37-15,-13-21-15 16,-13-19-11-16,-3-22-4 16,-1-11-6-16,8-5 6 15,9 4-4-15,7 4 0 16,14 13 0-16,11 12 3 16,11 12-9-16,9 16 3 15,14 16 6-15,5 23 1 16,6 9-4-16,4 16 6 15,-1 15-6-15,-6 2 5 0,-14 2-4 16,-3-6 5-16,-10-7 2 16,-7-10 17-16,-8-2 10 15,0-17 7-15,0-7-5 16,-15-15-23-16,-2-6-5 16,-4-8-1-16,4-6-3 15,6 1-4-15,-2-4-5 16,5 4-16-16,8 2-49 15,0 2-75-15,0 0-60 16,0 4-59-16</inkml:trace>
  <inkml:trace contextRef="#ctx0" brushRef="#br0" timeOffset="45543.39">3646 4883 187 0,'0'-4'274'0,"-13"1"-81"15,13-1-67-15,-8 4-60 16,8 0-31-16,-12 0-23 16,12 0-7-16,0 16-2 15,17 13-3-15,14 11 7 16,19 22-5-16,7 16-3 16,6 10 1-16,8 2 2 0,-7-4-6 15,-2-5-15-15,-5-12-46 16,-14-8-45-16,-5-15-56 15,-11-14-38-15,-14-32 47 16</inkml:trace>
  <inkml:trace contextRef="#ctx0" brushRef="#br0" timeOffset="45710.73">3459 4522 310 0,'-49'-40'280'16,"8"11"-98"-16,8 8-91 15,9 5-52-15,8 4-17 16,8 4-19-16,8 4-9 16,-9-1-25-16,9 5-30 15,0 0-43-15,6 0-18 16,2 12-118-16</inkml:trace>
  <inkml:trace contextRef="#ctx0" brushRef="#br0" timeOffset="45993.19">3446 3872 186 0,'-12'-34'294'0,"1"10"-93"16,3 7-97-16,8 8-54 0,0 9-27 16,0 17-12-16,23 24-5 15,22 24-5-15,23 29 1 16,22 20 1-16,17 11-3 15,6 6 2-15,9 4-1 16,-4-6 1-16,-4-3 1 16,-10-8-2-16,-15-8-1 15,-10-16-16-15,-18-15-24 16,-13-19-16-16,-13-15-19 16,-10-8-4-16,-12-20-37 15,-13-17-112-15</inkml:trace>
  <inkml:trace contextRef="#ctx0" brushRef="#br0" timeOffset="46525.51">4011 4836 133 0,'-28'-17'235'16,"8"5"-102"-16,6 4-65 15,14-4-34-15,5-10-17 16,16-6-10-16,7-1-3 15,5 2-3-15,2-1 0 16,6-1-2-16,0 1 3 16,-1 0-1-16,1 2 3 0,0 6-8 15,0 4 5 1,-1-1 4-16,2 4-7 0,-2 3 4 16,-4-3-1-16,-4 0-2 15,1-2 2-15,-4-2-4 16,-9-9 0-16,-4-5 4 15,-4-9-5-15,-7-9 3 16,-5-9 1-16,-17 1 1 16,-4 1 2-16,-6 8 7 15,-3 10 16-15,2 14 1 0,4 7-7 16,5 17-13-16,2 17 1 16,4 19-5-16,4 25 5 15,9 20-1-15,14 4-2 16,11 1 4-16,7-8 0 15,7-12-1-15,6-22 0 16,0-11 1-16,3-16-1 16,6-17 4-16,3-14-5 15,4-10-2-15,-1-9-1 16,-6 2-4-16,-6-7 4 0,-12 6-1 16,-7-1 0-16,-12 5-22 15,-6 4-50-15,-11-2-47 16,0 3-18-16,0-2-76 15</inkml:trace>
  <inkml:trace contextRef="#ctx0" brushRef="#br0" timeOffset="46892.74">5614 2207 584 0,'-20'-46'241'0,"1"13"-98"16,2 9-77-16,5 12-42 16,4 8-17-16,8 4-8 15,0 16-1-15,16 20 2 16,16 31 1-16,22 21 7 15,18 26-3-15,17 16 1 16,18 10 1-16,1 5 5 16,10 15 0-16,-4-2-8 0,-4-3-3 15,-8-13-2-15,-18-15 1 16,-10-21 2-16,-17-21-8 16,-8-16-17-16,-14-16-44 15,-10-17-45-15,-7-10-15 0,-7-10 127 16,-11-16-187-16,-11-14-26 15</inkml:trace>
  <inkml:trace contextRef="#ctx0" brushRef="#br0" timeOffset="47174.47">5866 3347 256 0,'-40'-5'288'16,"7"-1"-78"-16,9 4-101 0,8-3-58 15,7-3-29-15,9-4-13 16,17-8-7-16,20-13-1 16,20-12 0-16,20-12 1 15,12-5-1-15,4-2-2 16,-8 3 7-16,-12 8-5 16,-11 12 0-16,-18 13-2 15,-8 5-2-15,-10 5-10 16,-6 6-35-16,-9 4-36 15,-6 3-34-15,-5 2-55 0,0-1-49 16</inkml:trace>
  <inkml:trace contextRef="#ctx0" brushRef="#br0" timeOffset="47590.39">6386 2352 162 0,'-19'-41'273'16,"-2"6"-113"-16,1 6-52 15,4 3-46-15,-1 12-15 16,5 3-20-16,12 11-15 16,0 0-16-16,0 11 1 15,12 17 4-15,16 19 1 0,13 18 5 16,8 22-2-16,11 7 4 16,5 3-2-16,0 0 4 15,0-2-6-15,-7-15-1 16,-9-10-2-16,-9-14-4 15,-12-15 5-15,-3-13-3 16,-10-6 6-16,-1-14 16 16,-11-8 2-16,-3-16-16 15,0-12-5-15,0-16-9 0,0-11 3 16,8-2 4-16,3-4-1 16,7 4 0-16,2 8 0 15,8 9-3-15,1 7 3 16,7 12-5-16,4 11 6 0,6 10-2 15,-2 10 4-15,-3 8-3 16,0 1-3-16,-5 5-5 16,-4 2-43-16,-2-2-63 15,-7-4-52-15,-3-3-79 16,-6-9-115-16</inkml:trace>
  <inkml:trace contextRef="#ctx0" brushRef="#br0" timeOffset="47808.26">7344 2238 131 0,'-25'-74'305'16,"7"14"-100"-16,1 15-60 16,1 17-63-16,4 7-36 0,12 9-30 15,0 12-9-15,4 16-1 16,15 16-1-16,15 22 5 16,11 14-3-16,12 14 5 15,2 0-9-15,7-1 2 16,-1-8-3-16,-8-16-1 15,-8-7-27-15,-14-18-45 16,-7-6-41-16,-11-12-11 0,-9-14 7 16,-19-12-100-16</inkml:trace>
  <inkml:trace contextRef="#ctx0" brushRef="#br0" timeOffset="47988.47">6999 1660 273 0,'-44'-21'256'0,"6"9"-104"16,16 5-77-16,0-2-38 16,11 5-18-16,11 0-12 15,-8-1-2-15,8 5 0 0,0 0-16 16,3 9-24-16,10 11-48 16,3 9-78-16,-4 4-102 15</inkml:trace>
  <inkml:trace contextRef="#ctx0" brushRef="#br0" timeOffset="48540.04">7698 1554 285 0,'0'-44'216'0,"-12"7"-67"16,-4 3-42-16,0 15-29 15,3 7-16-15,2 3-19 0,-3 9-25 16,6 0-9-16,2 9-4 16,6 8-2-16,-10 11-6 15,10 13 6-15,0 4-4 16,10-2-1-16,1 2 2 16,6-8-4-16,2-5 5 0,5-11-1 15,1-4-3 1,4-10 5-16,-5-7-10 0,7 0-4 15,8-7 3-15,4-10 7 16,6 1-1-16,-1-1 0 16,2 2 0-16,-5 2-3 0,-4 9 2 15,-2 4 6-15,-2 17-5 16,-4 8 5-16,-5 10-6 16,1 10 1-16,-9 13 2 15,-12 2 1-15,-8 5-4 0,-11-1 4 16,-14-1 5-16,-7-7-3 15,-6-6 1-15,2-10 3 16,0-11-1-16,-1-17 4 16,1-12 18-16,2 0 10 15,11-8 2-15,-2-5-4 0,10 1-15 16,15 4-13-16,0-4-6 16,0-4-4-16,11 4 3 15,10-5-2-15,4 8-4 0,2 6-17 16,2 3-74-16,-6 0-56 15,-1 12-41-15,-7 5-69 16</inkml:trace>
  <inkml:trace contextRef="#ctx0" brushRef="#br0" timeOffset="49153.68">4563 7347 246 0,'-32'-53'235'16,"-4"8"-79"-16,-1 8-36 15,9 8-54-15,3 10-26 16,9 2-13-16,3 10-14 15,13 7-2-15,0 0-15 0,8 15 5 16,16 13 3-16,17 22 9 16,13 19 0-16,6 16 1 15,8 12 1-15,6 10-13 16,-1 0 1-16,1-6-2 16,-10-12-14-16,-8-10-27 15,-5-19-44-15,-11-11-30 16,-12-16-25-16,-8-13-30 15,-12-20 5-15</inkml:trace>
  <inkml:trace contextRef="#ctx0" brushRef="#br0" timeOffset="49454.05">4574 7456 289 0,'-60'-60'189'0,"7"5"-78"16,13 11-44-16,11 4-39 15,10 4-12 1,11-9-8-16,16-8-2 0,17 1 0 15,15 2 2-15,17 14 2 16,8 15-2-16,6 14 3 16,3 14-2-16,-8 18 0 15,-6 19-5-15,-12 13 6 16,-15 12-8-16,-12 9 1 0,-21 7-2 16,0-3 2-16,-17-4-1 15,-3-19 2 1,3-9 3-16,1-17-6 0,5-14 0 15,11-4-6-15,-8-15-15 16,8-15-14-16,0-4-34 16,0-14-28-16,0-12-85 15,0-4-15-15</inkml:trace>
  <inkml:trace contextRef="#ctx0" brushRef="#br0" timeOffset="49919.99">5018 6801 204 0,'5'-36'232'16,"-2"7"-91"-16,-3 8-53 16,0 6-44-16,0 6-19 15,0 5 0-15,3 4-12 16,5 13-3-16,14 15 7 16,5 13 11-16,14 12-7 15,8 11-9-15,-1 2-5 16,2-2-7-16,-6-6 1 0,-6-13-1 15,-11-12 3-15,-6-9 2 16,-4-11 29-16,-9-13 46 16,-8 0-22-16,-16-25-30 15,-14-16-14-15,-11-24-14 0,-3-21 3 16,-5-12-10 0,8 5 6-16,9 8-4 0,15 16 2 15,17 12-3-15,0 16 3 16,17 13 0-16,7 16 1 15,6 12-3-15,1 12 5 16,3 7-6-16,-3 2 7 16,-5 3-6-16,-7-3-1 15,-7-5-1-15,-4-3 4 0,0-1 0 16,-8-5 9-16,0-7-3 31,0 0-17-31,0 0-20 16,-8 0-35-16,8-4-37 15,-8-4-18-15,8-12-30 16,0-8-60-16</inkml:trace>
  <inkml:trace contextRef="#ctx0" brushRef="#br0" timeOffset="50253.23">5603 6090 258 0,'0'-9'203'0,"0"9"-72"16,-17 9-49-16,6 19-37 15,3 16-20-15,8 17-8 16,3 13-4-16,13-1 1 16,9-4-7-16,12-5-2 15,3-9-1-15,5-15-4 16,4-11 3-16,-5-17-1 16,-4-12 2-16,-7-9 2 0,-4-15-5 15,-16-21 3-15,-13-15 0 16,-22-19 1-16,-14-6 3 15,-13 4 8-15,-3 8 19 16,-5 16 2-16,8 16-13 0,4 13-21 16,8 16-5-16,5 12-11 15,8 17-8-15,4 11-19 16,12 3-40-16,11 7-24 16,13-7-18-16,9-5-71 0,12-14 20 15</inkml:trace>
  <inkml:trace contextRef="#ctx0" brushRef="#br0" timeOffset="50768.62">6033 5710 71 0,'0'-45'266'0,"0"14"-52"16,-12 9-51-16,-4 11-66 0,0 11-49 16,0 0-19-16,2 11-16 15,6 11-2-15,8 9-8 16,0 14-1-16,22 9 2 15,5 3-1-15,11 0-2 16,2-9-5-16,-4-8 1 16,2-11 1-16,-7-3-4 0,-1-14 0 15,-7-5-8-15,-3-7 4 16,-7 0 8-16,-4 0 3 16,-9-12-2-16,-9-8 1 15,-7-10 0-15,-6-1 12 0,-2-2 11 16,5 5-3-16,2 4-9 15,6 3-8-15,11 8-1 16,0 2-6-16,3-1 2 16,13 0 2-16,12 12 0 15,18 0 2-15,6 15-5 0,13 18 3 16,13 19 2-16,2 21 1 16,1 18-6-16,1 11 2 15,-9 7 4-15,-16 10 1 16,-12-3-2-16,-13-1-4 0,-16-13-1 15,-16-13 8-15,-8-15 9 16,-8-14 2-16,-8-14 11 16,-4-19 15-16,-8-15 0 15,-10-19-7-15,-2-21-16 0,-5-22-15 16,-1-22-13-16,6-18-9 16,4-4-2-16,11-4-35 15,5 0-48-15,12 5-48 16,3-1-36-16,13 6-58 15</inkml:trace>
  <inkml:trace contextRef="#ctx0" brushRef="#br0" timeOffset="51206.09">6573 5625 360 0,'0'-19'241'15,"0"2"-51"-15,0 4-81 0,0 5-54 16,0 5-30-16,0 3-11 15,0 0-19 1,0 0 2-16,12 24 5 0,18 9 0 16,6 7-2-16,7 8 4 15,3 1-3-15,-5-3-3 16,-6-10 2-16,-5-8 2 0,-10-4 0 16,-5-8 7-16,-6-6 31 15,-9-10 33-15,0-12-23 16,-17-17-34-16,-7-16-10 15,-9-16 2-15,-2-8-11 0,2 3 8 16,9 5-7 0,8 9-6-16,16 7 6 0,0 5 1 15,8 2-6 1,40-10 1-16,-14 35 3 16,1 10 3-16,-2 3 0 0,-4 0-3 15,-7 0 5-15,0 7-8 16,-9 2 6-16,-2 3 0 15,-3-3 0-15,-5-1-10 16,-3-8-13-16,0 7-42 0,0-7-30 16,0 0-31-16,0 0-20 15,0 0-32-15,0 0-24 16</inkml:trace>
  <inkml:trace contextRef="#ctx0" brushRef="#br0" timeOffset="51599.86">7134 5014 247 0,'4'-21'244'0,"-4"6"-41"0,0 2-37 16,0 13-47-16,0 0-34 15,-12 0-27-15,12 9-27 16,-13 7-10-16,4 8-15 0,9 12-4 16,0 14 6-16,0 12-5 15,14 7 0-15,6-4-3 16,3 0-3-16,2-8-8 15,0-13-5-15,0-10-5 16,-5-11-6-16,-5-10-11 16,1-13 10-16,-2-13 19 0,-6-7-7 15,-8-11-4-15,0-12 2 16,-22 0 18-16,-5-2 20 16,-6 4 22-16,0 8 14 0,5 9 14 15,5 9-18-15,1 2-28 16,5 3-11-16,6 3-13 15,11 3-6-15,0 4-13 0,0 0-11 16,3 0 3 0,11 11 15-16,10 6-44 0,3 8-54 15,6 0-64-15,0 3-54 16,0-4-44-16</inkml:trace>
  <inkml:trace contextRef="#ctx0" brushRef="#br0" timeOffset="52216.55">7301 4888 697 0,'-22'-28'309'0,"6"6"-124"0,9 10-94 15,7 5-51-15,-8 7-23 16,8 0-15 0,12 19-2-16,12 19 1 15,8 15-1-15,13 8-3 16,3 8 3-16,6-3 6 0,-6-6-6 15,-8-2 5-15,-7-14-4 16,-9-6-4-16,-2-14 3 16,-11-5 7-16,-3-5 2 0,-8-14-1 15,0-8-12-15,-16-13-9 16,-9-12-11-16,-7-19 4 16,1-22 4-16,-12-16 7 0,7-5 5 15,-1 10 2-15,14 12 3 16,2 16-3-16,9 16-2 15,12 13 4-15,0 11-10 16,0 14 10-16,17 3 0 16,11 24 3-16,12 9-5 0,1-1 1 15,-4 0 3-15,0-3-2 16,-8-5 5-16,-10-3 1 16,-2-9-4-16,-9-3-1 0,0-9 2 15,-8 0 4-15,0 0 1 16,0-4-12-16,0-8-7 0,0-21-9 15,0-20-1-15,0-25-8 16,-8-10 15-16,8-2 11 16,0 12-6-16,8 18 14 15,3 17 0-15,10 19-10 0,7 17 12 16,13 14 7-16,8 17 9 16,8 14 6-16,0 3 15 15,0 8-5-15,0 4 3 0,-10-5 4 16,-1-3 6-16,-13-8-8 15,-10-8-16-15,10 11-4 16,-24-28-19-16,-2-12-8 16,-7 0-28-16,0 0-62 15,0 0-71-15,0 0-47 0,-21-9-51 16,-7-6-1-16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7:03:56.83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11703 2910 348 0,'0'-3'233'0,"-14"-1"-61"15,3-6-69-15,-3 3-46 16,4-1-3-16,-2-5 28 16,-1 1-2-16,-3-5-17 0,-1 3-27 15,-2-8 11-15,-7 6 40 16,3-1 20-16,-6 5-27 16,-4 8-19-16,-7 4-23 0,-10 21-6 15,-7 7-3-15,-3 17-1 16,-8 13-2-16,-2 6-3 15,5 5-1-15,9-3-13 16,10-2 2-16,14-2-11 0,13-10-4 16,19-7 7-16,0-9-7 15,19-7 3-15,19-8-3 16,13-10 4-16,15-11-3 0,10 0 6 16,5 0 1-16,1 13-11 15,0 8 7-15,-6 7 1 0,-2 13-5 16,-14 3-2-16,-10 4 3 15,-19 7 3-15,-17 5 3 16,-14 9 4-16,-30 4 4 16,-14-4-1-16,-8 1 0 0,-5-9 2 15,0-11 16-15,0-11 4 16,0-5-20-16,0-10-1 16,8-8 0-16,5-9-8 0,6-7 3 15,11 0-24-15,5-3-19 16,6-6-29-16,7 2-37 0,-5-6-31 15,14-2-47-15,0-2-41 16,0-7-28-16,8-8 3 0,7-14-22 16</inkml:trace>
  <inkml:trace contextRef="#ctx0" brushRef="#br0" timeOffset="532.66">12048 2914 388 0,'0'-28'344'0,"0"7"-40"0,0 9-95 0,0 4-76 16,-8 8-49-16,8 0-27 16,0 20-24-16,-9 18 4 15,9 23-10-15,0 15-1 16,12 10-17-16,7-1-5 0,12-4-2 15,9-7-2-15,3-18-2 16,4-6-19-16,1-18-6 16,1-7-16-16,-1-13-3 0,0-12 4 15,-3-21 16-15,-3-15 9 16,-7-13 8-16,-5-8 14 0,-15-8 5 16,-7-1 18-16,-8 9 30 15,0 14 41-15,-12 10 8 16,1 11-27-16,2 11-39 0,1 11-26 15,8 11-5-15,0 27 3 16,8 18-7-16,8 22-8 16,9 5 3-16,6-12 2 15,11-5 3-15,6-14-9 0,5-14-4 16,-1-18-6-16,6-20-2 16,-6-12-21-16,-4-17 5 0,-1-20 14 15,-12-11-3-15,-6-18 11 16,-10-12 10-16,-10-2-7 15,-9-11 3-15,0 6 2 0,-12 10-5 16,1 14-2-16,-1 13-33 16,3 11-59-16,9 16-76 0,0 10-72 15,0 5-10-15,3 2 13 16,10 4-8-16,6 4 56 16</inkml:trace>
  <inkml:trace contextRef="#ctx0" brushRef="#br0" timeOffset="716.19">13250 2572 68 0,'23'0'279'0,"-2"0"-44"15,-4 0-32-15,-7 9-73 16,-2-1-37-16,-2 4 6 16,2 9 78-16,0 10 25 0,0 14-18 15,4 12-56-15,5 5-63 16,-2 7-22-16,7-1-28 16,-3-1-7-16,2-7-36 15,-5-6-67-15,-1-11-88 0,-2-5-105 16,-4-14-45-16,-5-8-10 15,-4-4 27-15</inkml:trace>
  <inkml:trace contextRef="#ctx0" brushRef="#br0" timeOffset="860.37">13224 2214 680 0,'-48'-74'312'0,"0"13"-141"16,8 8-95-16,1 13-68 15,8 4-45-15,2 10-44 0,10 6-73 16,6 8-87-16,5 8-86 16</inkml:trace>
  <inkml:trace contextRef="#ctx0" brushRef="#br0" timeOffset="1264.23">14055 1921 605 0,'-34'-37'529'0,"9"1"-72"15,5 2-228-15,4 11-106 16,3 2-48-16,13 8-46 0,0 7-29 16,5 41 0-1,19 39 0 1,7 31 0-16,12 34 0 0,1 20 0 16,0 12 0-1,-3 5 0-15,-1-7 0 0,-3-10 0 16,0-16 0-16,-4-17 0 15,-6-20 0-15,3-16 0 0,-7-21-191 16,-6-12-192-16,-6-17 8 16,-2-15 60-16,-9-25 22 0,-17-16 55 15</inkml:trace>
  <inkml:trace contextRef="#ctx0" brushRef="#br0" timeOffset="1431.67">14102 3171 310 0,'-44'-41'305'0,"2"13"-79"16,11 4-52-16,2 7-63 15,9 5-1-15,7-1 28 16,13 0-5-16,0 6-20 0,0-2-60 16,8 2-26-16,17-5-19 15,23-9-1-15,21-8-32 16,20-6-91-16,17-11-83 0,9-2-61 16,7-6-5-16,-1 2 21 15,-3 2 9-15,-15 7 59 16</inkml:trace>
  <inkml:trace contextRef="#ctx0" brushRef="#br0" timeOffset="1747.88">15076 2515 103 0,'25'-4'286'16,"-9"4"-31"-16,-3 0-26 16,-8 0-65-16,-5 0-48 0,0 0-5 15,0 0 0-15,0 0-17 16,0 0-31-16,3 0-34 16,2 0-7-16,-2 0-11 15,0-5-3-15,6-3-5 0,-6 4-13 16,5-4 4-16,-3-3-5 15,-2-3 5-15,-3 2 5 16,0-1 2-16,0 6 24 0,-11-1 13 16,-2 8 6-16,3 0-19 15,-7 8-11-15,0 17-10 16,-8 19 6-16,3 18 0 0,0 12-1 16,10 7-2-16,12-4-3 15,0-8 2-15,16-12-6 16,5-8-6-16,4-12-14 15,2-7-45-15,5-15-77 0,5-15-80 16,3-9-68-16,-3-24-2 16,-1-20-5-16,-3-23 85 15</inkml:trace>
  <inkml:trace contextRef="#ctx0" brushRef="#br0" timeOffset="2132.59">15410 2051 215 0,'0'-138'300'15,"0"18"-64"-15,0 23-25 0,-8 28-71 16,-2 21-48-16,10 15-11 15,0 13-35-15,0 20-7 16,0 56 90-16,10 51 57 16,-2 40-39-16,4 31-56 15,-1 15-29-15,10-11-37 0,4-15-6 16,-1-25-11-16,4-29-5 16,-3-27 2-16,-5-24 7 15,0-26-12-15,5-20 0 0,4-27 0 16,-1-35 0-16,9-30 0 15,-1-26 0-15,-1-15 0 0,3-3 0 16,-6 17 0-16,-7 24 0 16,-10 17 0-16,-2 21 0 15,-5 13 0-15,-3 11 0 16,8 17 0-16,10 26 0 16,10 15 0-16,10 11 0 0,14 9 0 15,5-1 0-15,8 2 0 16,-4-8 0-16,5-6 0 15,-2-8 0-15,-4-2 0 0,0-7 0 16,-13-5 0-16,-7-10 0 16,-8-8-312-16,-9-8-130 15,-11 0 43-15,-14-5 5 0</inkml:trace>
  <inkml:trace contextRef="#ctx0" brushRef="#br0" timeOffset="2862.84">13745 4924 1138 0,'-21'-3'536'16,"5"3"-236"-16,4 0-227 0,4 0-94 15,8-4-23-15,0-1 22 16,0 0 14-16,0-2 16 0,0 0-10 16,0-10-9-16,0-8-21 15,-12-4 27-15,-5-2 6 16,1-3 17-16,-9 2 8 15,-2 3 5-15,-14 9-12 0,-8 12 2 16,-13 16-5-16,-2 21-11 16,-8 19-5-16,-7 21 0 0,3 16 0 15,10 22 0-15,15 7 0 16,12 9 0-16,20 0 0 0,19-10 0 16,11-16 0-16,19-12 0 15,14-15 0-15,9-16 0 0,12-23 0 16,9-18 0-1,2-13 0-15,6-16 0 0,-6-12-222 16,-2-14-271-16,-1-11 0 16,1-8 81-16</inkml:trace>
  <inkml:trace contextRef="#ctx0" brushRef="#br0" timeOffset="3794.74">14541 4696 729 0,'-13'-15'691'0,"-2"-1"-226"0,-7 7-303 16,2 6-162-16,-8 3 0 16,-6 15 0-16,-6 13 0 0,1 17 0 15,5 13 0-15,11 15 0 16,6 8 0-16,17 9 0 16,6-1 0-16,8-8 0 15,11-12 0-15,8-11 0 0,-1-14 0 16,1-14-47-16,2-14-107 15,-2-16-3-15,-1-16 4 0,-3-16 24 16,1-18 46-16,-12-11 41 16,-2-4 34-16,-7-4 22 0,-9-1 28 15,0 12 33-15,0 14 32 16,0 12-13-16,0 6-24 0,0 12-20 16,0 0-16-16,0 11-21 15,0 3 2-15,5 17 24 16,11 11 21-16,8 8-11 0,50 45-5 15,-29-43-32 1,-3-2-3 0,9-11-7-16,-7-5 1 0,-3-8-5 0,-4-12-9 15,-6 0 3-15,-6-12 0 0,-5-13 5 16,-3-10 3-16,-6-15 1 16,1-7 4-16,-4-9 6 0,1 2 11 15,0 3 3-15,-1 12-16 16,0 7-9-16,-3 15 0 15,-2 6 0-15,0 10 0 0,6 1 0 16,-1 10 0-16,0 17 0 16,4 11 0-16,1 10 0 15,-3 5 0-15,-1 2 0 0,-1-4 0 16,-3 1 0-16,-2-2 0 16,-3-8 0-16,5-4 0 0,4-7 0 15,-1-4-284-15,-1-10-43 16,7-7 15-16,0-16 48 0,8-13 66 15,-3-14 41-15,2-7 77 16,-4-1 95-16,-6 1 77 0,0 13 20 16,-1 8 22-16,-6 4 6 15,0 10-8-15,-4 3-15 16,0 3-12-16,0 9-7 16,4 0-9-16,0 0-23 0,4 0-22 15,4-4-7-15,7-4-8 16,7 1-16-16,2-9-1 0,0-6-6 15,4-11-4-15,4-7-3 16,4-5 9-16,-9-8-8 0,-2 1 5 16,-7-5 2-16,-5-4-12 15,-4-1 6-15,-4 6 33 0,-9 14 71 16,0 10 52-16,-14 11-89 16,3 14-68-16,-6 19 0 15,-2 23 0-15,-2 27 0 16,4 19 0-16,6 14 0 0,11-6 0 15,6-7 0-15,16-13 0 16,7-9 0-16,7-15 0 0,7-7 0 16,7-14 0-16,-1-13 0 15,-1-11 0-15,2 0-147 0,-10 0-285 16,-8-4 12-16,-12-8 30 16,-7 0 71-16</inkml:trace>
  <inkml:trace contextRef="#ctx0" brushRef="#br0" timeOffset="4606.56">13246 6418 244 0,'-188'123'234'0,"6"-9"-73"16,10-11-31-16,19-15-34 15,18-10-40-15,25-13-12 0,27-15 37 16,22-15 2-16,18-12-22 16,43-9 13-16,34-14 84 0,54-28 12 31,258-108 220-31,-90 28-325 0,53-28-65 16,450-184 0-1,-340 148 0-15,24-3 0 0,10 4 0 16,11 4 0-16,-9 8 0 15,-14 9 0-15,-9 20 0 0,-26 15 0 16,-37 18 0-16,-44 15 0 16,-43 24 0-16,-56 19 0 15,-48 9 0-15,-45 11 0 16,-33 7 0-16,-32 4 0 0,-24 8 0 0,-15 0 0 16,-12-5 0-16,-17-2 0 15,0-11 0-15,-29-14 0 16,-13-21 0-16,-14-32 0 15,-13-40 0-15,-12-48 0 0,-4-42 0 16,-8-33 0-16,-1-37 0 16,1-28 0-16,6-34 0 0,7-18 0 15,12 5 0-15,1 19 0 16,7 33 0-16,-2 27 0 16,-3 31 0-16,-3 26 0 15,-9 30 0-15,-13 18 0 0,-11 18 0 16,-21 11 0-1,-19 58 0-15,-30 89 0 0,-34 0 0 16,-33 0 0-16,-27 0 0 16,-18 0 0-16,-21 0 0 15,-31 0 0-15,-33 0 0 0,-34 0 0 16,-25 0 0-16,-33 0 0 16,-35 0 0-16,-16 167 0 15,-12 43 0-15,-11 24 0 16,7 10 0-16,28 3 0 0,40-10 0 15,49-25 0-15,53-22 0 16,39-27 0-16,43-25 0 16,35-19 0-16,34-26 0 0,34-15 0 15,39-21 0 1,32-17 0-16,27-10 0 0,26-11 0 16,16-7 0-16,10-12 0 15,10 0 0-15</inkml:trace>
  <inkml:trace contextRef="#ctx0" brushRef="#br0" timeOffset="5025.79">8059 2503 2047 0,'0'25'0'16,"9"19"0"-16,7 37 0 0,9 38 0 15,7 56 0-15,8 56 0 16,13 51 0-16,4 30 0 15,8 17 0-15,3 14 0 0,6 12 0 16,-1-5 0-16,0-12 0 16,1-20 0-16,-9-30 0 0,-5-28 0 15,-2-31 0-15,-7-25 0 16,3-31 0-16,-10-18 0 0,-3-24 0 16,-4-24 0-16,-9-19 0 15,1-10 0-15,-6-13 0 16,-7-7 0-16,1-13 0 0,-4-9 0 15,-2-3 0-15,-3-9 0 16,-3-1 0-16,-2-1 0 16,2-3 0-16,4 2 0 15,-6 3 0-15,2 1 0 0,3-1 0 16,-5-5 0-16,5-1 0 16,1-2 0-16,3-4 0 0,16-3 0 15,29-9 0-15,41-21 0 16,60-23 0-16,70-34 0 0,60-32 0 15,56-24 0 1,58-22 0-16,50-10 0 0,19-17 0 16,16-8 0-16,5-1-34 0,-5 9-237 15,-30 5-140-15,-33 2-35 16,-48 17 9-16</inkml:trace>
  <inkml:trace contextRef="#ctx0" brushRef="#br0" timeOffset="14510.79">25058 5637 210 0,'-8'9'354'15,"-12"-2"232"1,20-7-426-16,-9 0-64 0,9 0-10 15,0 0 18-15,0 0 7 16,0 0-4-16,0 0-40 0,0 0-29 16,0 0-13-16,13-3-19 15,8-10-4-15,7 1-4 0,-5-5-3 16,2 2-1-16,-5 2 10 16,-4 5-5-16,1 1 6 0,-5 7 17 15,-3 0 26-15,-6 0-18 16,-3 7-30-1,0 5 0-15,0 10 0 16,3 6 0-16,2 7 0 16,-2 3 0-16,2-2 0 15,-5 0 0-15,0 2 0 0,3-2 0 16,3-3 0-16,-6-5 0 16,0 1 0-16,0-1 0 0,0-4 0 15,0-3 0-15,0-1 0 16,0-4 0-16,0-4-82 0,0 1-114 15,0 0-31-15,0-13-23 16,0 7-1-16,0 1 28 0,0 1 22 16,0-9 10-1,0 12 23-15,0-5 47 0</inkml:trace>
  <inkml:trace contextRef="#ctx0" brushRef="#br0" timeOffset="14815.86">25167 6302 65 0,'-16'12'170'0,"-4"-1"31"16,4-3-39-16,-1 0-21 15,5 0-37-15,0-8-27 0,12 9-3 16,0-9 4-16,0 0-15 16,0 0-26-16,0 0-29 15,12 0 2-15,14-9-8 0,10-3 0 16,12-4 0-16,13-1 1 15,3-3-1-15,6 0-2 0,-10 0-8 16,-4 4 3-16,-5-1 3 16,-15 5 0-16,-7 3-6 0,-9 6-4 15,-9-1-7-15,-2 4-15 16,-5 0-16-16,-4 0-17 16,0 0-14-16,0 0-23 0,0 0-17 15,0 0-31-15,-8 0-45 16,8 0 30-16</inkml:trace>
  <inkml:trace contextRef="#ctx0" brushRef="#br0" timeOffset="15603.43">26974 5907 377 0,'-8'0'268'0,"8"0"-7"15,0-6-77-15,0 6-60 16,0-4-41-16,0 4 0 16,0 0-7-16,5 0 1 15,2 0-17-15,1 0-20 0,1 0-20 16,-1 0-15-16,0 0-25 15,-3 12-94-15,-5 10-75 0,-16 13-86 16,-13 11-41-16,-7 11-11 16</inkml:trace>
  <inkml:trace contextRef="#ctx0" brushRef="#br0" timeOffset="16407.21">28303 5234 269 0,'-26'13'253'0,"2"-1"-34"0,1 0-58 16,-6-1-73 0,1-11-32-16,3 0 4 0,4 0 22 15,7 0-7-15,1 0-12 16,1 0-36-16,12 0-20 0,0-7 3 15,0-5 1-15,3 0-8 16,11-5-9-16,0 1 3 16,11-1 6-16,1 1-5 0,5 0-1 15,6 4 13-15,-1 4-5 16,1 8 1-16,-6 8-5 16,-2 9 5-16,-4 6 14 0,-5 14 13 15,-8 4 8-15,-8 9 6 16,-4 7-6-16,-12 0 9 15,-4 0-12-15,0-5 4 16,-1-4 4-16,5-3-15 0,1-12-15 16,11-9-13-16,-9-7 3 15,9-6-11-15,3 2 5 16,14-13-4-16,12 0 4 0,7 0-7 16,8-3-2-16,14-11-5 15,2-5 7-15,11-6 7 16,-3 0-6-16,5-3 3 15,-9 4-4-15,-3-1-9 0,-6 5-16 16,-16 8-11-16,-7 0-30 16,-7 4-65-16,-8-1-68 15,-5 5-52-15,-4 0-3 0,-5 0-12 16,3 4 53-16</inkml:trace>
  <inkml:trace contextRef="#ctx0" brushRef="#br0" timeOffset="16648.62">30386 5312 452 0,'51'13'267'15,"-8"-6"-65"-15,-15 1-98 16,-9 1-52-16,-6 3-28 0,-13 9-22 16,-17 7-31-16,-18 4-64 15,-24 5-82-15,-17-1-59 16,-17 2-31-16</inkml:trace>
  <inkml:trace contextRef="#ctx0" brushRef="#br0" timeOffset="17206.7">31198 4681 512 0,'11'-5'233'15,"-5"5"-130"-15,-6 0-81 16,0 0-24 0,-17 0 3-16,-4 0 5 0,-3-4 6 15,1 0-2-15,1-4-9 16,7 1-11-16,3-2 10 16,4 2 1-16,8-6 4 0,0-8-15 15,15-7-1-15,19-5-4 16,8 1 6-16,15 4 3 15,10 2-4-15,1 7 5 16,3 7 3-16,-3 12 12 0,-3 0 9 16,-13 15 1-1,-6 6 14-15,-11 0 6 0,-10-2 2 16,-14 2 13-16,-2-5-4 16,-6 0-4-16,-3 0-9 15,0-4-14-15,0 2-15 16,0-7-13-16,5 5-15 0,3-1-16 15,5 2 11-15,3 4 11 16,4 3 3-16,5 5 8 16,-5 3 5-16,0 8 0 0,-9 9 3 15,-6 5 16-15,-5-3 1 16,-11 3 3-16,-6 0-18 16,-3-7-5-16,-5 0-50 15,5-8-56-15,0-6-69 16,-1-4-54-16,3-10-50 15</inkml:trace>
  <inkml:trace contextRef="#ctx0" brushRef="#br0" timeOffset="17392.36">32317 5162 446 0,'26'7'381'16,"-6"2"-61"-16,-7-9-157 0,-6 0-98 15,1 12-58 1,-8 4-15-16,0 2 4 0,-20 1-12 16,-4 1-51-16,-9 4-78 15,2-3-73-15,-8 3-39 16,5-3-28-16</inkml:trace>
  <inkml:trace contextRef="#ctx0" brushRef="#br0" timeOffset="17838.61">32554 4330 723 0,'26'-29'367'0,"-12"10"-179"0,-2 3-109 16,1 7-78-16,-5 9-11 15,1 0 10-15,-2 12-2 16,1 4 2-16,1 5 4 0,-1 8-3 16,0-6 2-16,0 6-7 15,4-8 2-15,0-4-18 0,2-5-19 16,5-5-20-16,5-7 10 16,6 0 11-16,1-7 20 15,2-5 4-15,-6-5 14 16,3 1 14-16,-6-1 1 15,-3 5 9-15,-6 3 26 0,-3 6 22 16,-8 3 8-16,-4 0-5 16,0 0-11-16,4 20 6 0,5 17-3 15,4 21-18-15,-1 14-19 16,-6 9-19-16,2 8-26 16,1 2-58-16,0-7-62 0,-1-5-49 15,-3-15-35-15,-5-7-19 16,0-8 8-16,0-7-33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7:09:39.7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13964 10615 300 0,'-12'-2'215'0,"-1"-4"-71"0,5 6-51 16,8 0-28-16,-8 0-7 15,8 8-7-15,0 9-2 16,0 11 27-16,0 17 8 0,8 7 2 15,5 15 0-15,-1 3-11 16,0 2-13-16,0-3-27 16,1 0-14-16,-5-4-8 15,-5-4-10-15,-3-3 5 0,0-2-8 16,0-4 2-16,0-6-7 16,-11-6-26-16,3-7-61 0,-1-5-63 15,1-11-49-15,0-17-29 16,-5 0-80-16</inkml:trace>
  <inkml:trace contextRef="#ctx0" brushRef="#br0" timeOffset="449.44">13898 9988 283 0,'-27'-19'212'0,"-3"-2"-86"16,7 5-63-16,3 8-29 16,3-2-3-16,6 3 7 15,11 7-10-15,-9 0-10 16,9 0-10-16,0 0-5 15,0 17-1-15,0 3 12 0,0 5 12 16,0 2-12-16,4 3 0 16,4-2-5-16,3-4-5 15,6-7-1-15,4-5 0 0,3-12-2 16,1 0-4-16,2-12 6 16,-5-5-3-16,-6-4 4 0,-5-3 2 15,-11 0 11-15,0 3 7 16,-11 4 18-16,-5 6-13 15,-9 3-12-15,1 4-9 0,-6 4-5 16,7 0-14-16,-6 0-32 16,5 16-36-16,4 6-35 15,2 1-20-15,7-4-70 16,11 3-30-16</inkml:trace>
  <inkml:trace contextRef="#ctx0" brushRef="#br0" timeOffset="815.81">14946 9692 325 0,'5'-29'205'0,"-5"-4"-80"0,-13-3-51 15,-4 0-27-15,-2 3 12 16,-5 4 17-16,-1 0-9 0,1 9-16 15,-1 4-13-15,6 4-6 16,2 4-19-16,5 8-4 16,0 0-9-16,-1 12 2 0,2 16 1 15,-3 24 4-15,3 31 13 16,11 27 25-16,0 32 35 0,0 20-5 16,0 14-3-16,11-1-29 15,6 1-16-15,4-14-6 16,3-7-11-16,1-13-6 15,-1-12-4-15,-4-11 0 0,1-15-7 16,-7-9-22-16,3-18-67 16,-4-11-82-16,0-14-56 0,-10-11-13 15,-3-18-44-15</inkml:trace>
  <inkml:trace contextRef="#ctx0" brushRef="#br0" timeOffset="1056.41">14391 11132 554 0,'-25'-16'295'15,"9"4"-125"-15,4 4-90 0,4 0-45 16,8-4-20-16,13 0-1 16,13-8-2-16,23-1-8 0,21-4-1 15,6-4 3-15,6 1-6 16,-5 4-1-16,-4 3 1 15,-11 1-4-15,-9 8-6 0,-13 0-22 16,-5 0-21-16,-10 4-25 16,-4 8-31-16,-9-4-27 0,0-5-24 15,-3 2-57-15</inkml:trace>
  <inkml:trace contextRef="#ctx0" brushRef="#br0" timeOffset="1449.78">16401 9353 570 0,'-13'-52'234'15,"-4"12"-91"-15,3 8-70 0,1 7-22 16,0 11 28-16,1 7-7 16,-1 7-28-16,-4 28-2 15,3 34 7-15,-12 42 43 0,3 50 27 16,3 35 12-16,7 15-3 16,13 3-19-16,17-11-44 0,14-13-19 15,15-22-46-15,14-18 0 16,14-19 0-16,3-18 0 15,8-22 0-15,0-10 0 16,-4-13 0-16,-7-15 0 0,-9-16-20 16,-8-4-134-16,-9-11-128 15,-8-15-90-15,-6 0-18 0,-12-7 0 16</inkml:trace>
  <inkml:trace contextRef="#ctx0" brushRef="#br0" timeOffset="5242.62">18094 9781 208 0,'-17'-10'279'0,"1"3"-73"0,-4-1-79 16,-5 4-67-16,2-4-11 16,-2 5 26-16,-3 3 20 15,-1 0-19-15,1 0-25 16,-6 11-22-16,3 8-20 0,-6 20-1 15,1 18-2-15,-2 20-1 16,5 12-1-16,7 14-1 16,1 3 1-16,8-2 4 0,17-1-9 15,0-13-4-15,3-14 3 16,11-14-7-16,2-13 4 0,8-12-3 16,4-14-9-16,9-14-12 15,4-13 0-15,5-16 4 16,6-18-4-16,0-18 7 0,0-18-1 15,-1-15 8-15,-15-9 9 16,-8-3 7-16,-8-1 3 16,-11 3 19-16,-9 13 2 15,0 10 16-15,-12 7 3 0,-1 7-8 16,-4 10 1-16,2 11-1 16,1 9-3-16,3 8-10 0,11 7-3 15,-8 6-11-15,8 1 3 16,0 3-5-16,0 7 2 15,-9 0-7-15,9 0 2 0,0 7-8 16,0 14 4-16,0 20 0 16,9 11 8-16,7 14-3 15,12 3-1-15,9 0-3 16,16-4 5-16,15-8 5 0,10-8-7 16,3-8 2-16,7-13 0 15,-1-7-4-15,-10-4 2 0,-12-9-4 16,-14 0 7-16,-9-8-4 15,-13 0-2-15,-10 0 1 16,-2 0 4-16,-9 0 3 0,-4 0 9 16,-4 0 4-16,0 0-2 15,0 0-7-15,0 0-11 16,0 0-6-16,0 0-43 16,0 0-72-16,0-4-100 15,0-8-58-15,-12-10-46 16,-5 3 21-16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7:08:28.1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7398 4779 267 0,'-25'-22'152'0,"1"2"-67"0,0 5-1 15,-5-2-23-15,1 0-13 16,0 5 13-16,-1 1 14 16,1 2-24-16,-5 2-19 0,1 2-5 15,-5 5 5-15,-5 0 6 16,-6 12-10-16,-4 4-2 16,-9 8-5-16,-9 9 4 15,-1 3 6-15,-11 9 5 0,-4 9 0 16,-4-1 0-1,-3 4 5-15,3 0 0 0,1 9-7 16,-1 3 9-16,3 8-7 16,0 12 3-16,7 4-1 15,-1 6 1-15,8 2-7 16,8 5 20-16,4 0-10 0,4 4 10 16,9 0-18-16,6-5-12 15,5 5-10-15,1 1-2 16,7 2 0-16,-2 6 1 15,2-2-7-15,1 1 14 16,-2 4 33-16,3 3-8 0,3 3-7 16,2 6-5-1,12 4-10-15,1 6-18 0,9-2-3 16,0 8 0-16,17 0 0 16,1 6 0-16,12-2 0 15,2 1 0-15,8 1 0 16,5-4 0-16,12 4 0 15,9 7 0-15,10 4 0 0,13 7 0 16,10 2 0-16,6-1 0 16,13-4 0-16,7-8 0 15,8-8 0-15,14-10 0 16,8-10 0-16,11-17 0 16,8-15 0-16,9-19 0 0,9-14 0 15,10-17 0-15,7-13 0 16,-3-12 0-16,-3-15 0 0,-8-13 0 15,-12 0 0-15,-9-13 0 16,-11-7 0-16,-13-9 0 0,-12-8 0 16,-16-2 0-16,-9-11 0 15,-8-6 0-15,-12-9 0 16,-6-8 0-16,-14-8 0 0,-9-10 0 16,-7-11 0-16,-15-16 0 15,-14-11 0-15,-9-15 0 0,-10-6 0 16,-9-9 0-16,-12 0 0 15,-9-4 0-15,-11 0 0 16,-13-4 0-16,-3-3 0 0,-9-5 0 16,-8 0 0-16,-12 4 0 15,-4 8 0-15,-9 9 0 0,0 20 0 16,-6 16 0 0,-7 15 0-16,3 15 0 0,-6 10 0 15,4 16 0-15,5 18 0 0,7 7 0 16,14 12 0-16,11 9 0 15,16 8 0-15,13 8 0 0,11 0 0 16,9-5 0-16,27 5 0 16,22 0 0-1,27 10 0-15,30-10 0 0,32 0 0 16,25-10 0-16,19-2 0 16,24-16 0-16,25-4 0 15,22-5 0-15,15-4 0 0,7-4 0 16,-6 0-69-16,-19 1-14 15,-14 0 19-15,-26 0 14 0,-28 2 22 16,-19 2 17-16,-24 7 1 16,-26 4 12-16,-21 5 14 0,-19 8 18 15,-15 4 48-15,-16 3 21 16,-9 2-25-16,-4 2-78 16,-10-1 0-16,-19 24 0 31,-7 10 0-31,-14 22 0 15,-7 27 0-15,-13 31 0 0,-5 48 0 16,-3 35 0-16,8 25 0 16,9 9 0-16,8 2 0 0,15 1 0 15,25-12 0-15,0-8 0 16,25-13 0-16,19-17 0 0,21-14 0 16,24-21 0-16,21-26 0 15,20-20 0-15,15-14 0 0,10-19 0 16,4-11 0-16,-5-11 0 15,-7-6 0-15,-18-3 0 16,-16-6 0-16,-18-2 0 0,-22-5 0 16,-21-7 0-16,-11-1 0 15,-17 0 0-15,-8-12 0 0,-7 8 0 16,-9 1 0-16,-17-9 0 16,-3 0 0-16,0-5-95 15,-2-11-278-15,2-17-26 16,5-20 19-16,-2-23 5 0</inkml:trace>
  <inkml:trace contextRef="#ctx0" brushRef="#br0" timeOffset="615.25">14934 6415 613 0,'-13'-28'466'16,"-1"-1"-190"-16,-7 8-143 16,4 9-93-16,6 12-18 0,0 21-8 15,-3 27 1-15,-2 30 19 16,3 36 36-16,13 32 9 0,0 41-22 15,0 37-9-15,13 29 5 16,7 20 22-16,7 12-23 0,16 0-52 16,12-9 0-16,15-12 0 15,15-14 0-15,21-23 0 0,24-22 0 16,20-39 0-16,16-37 0 16,9-35 0-16,15-32 0 15,9-38 0-15,9-36 0 0,-4-34 0 16,-1-31 0-16,-5-24 0 15,-6-26 0-15,-14-23 0 0,-12-25 0 16,-20-28 0-16,-20-30 0 16,-26-19 0-16,-21-16 0 0,-26-6 0 15,-18 6 0-15,-19 7 0 16,-7 12 0-16,-9 23 0 0,0 26 0 16,-9 29 0-16,9 31 0 15,-8 35 0-15,8 25 0 0,0 23 0 16,0 15 0-16,0 13 0 15,0 10 0-15,0 2 0 0,0 10 0 16,0 1 0 0,-8 6 0-1,8 0-62 1,-6 9-114-16,6-9 7 0,0 9-3 16,0-9-6-16,0 7 6 15,0 2-1-15,0-9 7 0,0 8 9 16,0-8-31-16,0 0 1 15</inkml:trace>
  <inkml:trace contextRef="#ctx0" brushRef="#br0" timeOffset="2080">21903 3814 215 0,'0'-45'275'0,"0"8"-37"0,0 8-64 15,0 12-70-15,0 3-35 16,0 2 3-16,0 3 21 16,0 9-5-16,0 0-23 0,0 0-31 15,8 28 36-15,4 25 37 16,5 33 19-16,-6 43 87 0,6 48-109 16,-1 42-104-16,5 57 0 15,-7 67 0-15,3 48 0 0,8 35 0 16,7 30 0-1,5 17 0-15,7-5 0 0,10-24 0 16,7-37 0-16,8-45 0 0,0-47 0 16,0-55 0-16,-9-53 0 15,-7-53 0-15,-12-44-259 0,-13-53-223 16,-12-46 59-16,-16-39 41 16</inkml:trace>
  <inkml:trace contextRef="#ctx0" brushRef="#br0" timeOffset="2545.71">20673 4269 625 0,'-57'0'374'0,"12"0"-108"16,16 0-164-16,16 0-92 15,22 0-30-15,30-7 9 0,24-11 7 16,35-5 6-16,30-10 3 16,35-8 0-16,24-7-2 0,17-8 3 15,19-2-4-15,9 1-4 16,-6 3 2-16,-11 6-2 0,-19 8-26 15,-30 7-57 1,-33 9-57-16,-35 6-36 0,-30 10 13 16,-25 8 7-16,-29 13-45 15,-20 7 10-15</inkml:trace>
  <inkml:trace contextRef="#ctx0" brushRef="#br0" timeOffset="3311.12">21785 9644 214 0,'-21'0'272'0,"13"-5"-95"16,13-7-67-16,24-4-56 0,27-6-26 16,38-6-13-16,36-4-5 15,28-5-10-15,20 1 4 0,12-1 2 16,6-1 16-16,-5 6 13 16,-13 4 18-16,-16 8 17 15,-19 8 2-15,-29 3-27 0,-24 2-14 16,-25 3 1-16,-23-1-3 15,-16 2-10-15,-22 3-18 0,-12 0-15 16,-17 0-40-16,-6 0-33 16,-11 0-64-16,3 12-25 0,-7 0-26 15,6 0-32-15</inkml:trace>
  <inkml:trace contextRef="#ctx0" brushRef="#br0" timeOffset="4924.97">17979 4188 116 0,'-11'0'208'16,"11"0"-50"-16,-8-5-28 16,-1 2-32-16,9 3-24 0,-7-4-7 15,7 0 2-15,0 4-4 16,0 0-12-16,0 0-21 15,0 0-12-15,0 0-11 0,0 0-3 16,0 16 5-16,0 12 32 16,0 10 5-16,0 5-3 15,4 7-11-15,-1 7 0 0,6 0-14 16,-6-5-2-16,5 3 2 16,-3-8-4-16,3-2-9 0,-4-4 0 15,4-1 0-15,-3-2 0 16,-2-7-3-16,5 8 3 0,-4-9-2 15,2 3-2-15,-6-8 3 16,0 0-4-16,0-1-1 16,0-1 1-16,0-1-4 15,0-3 8-15,0 7-4 0,0-2-4 16,3-3 2-16,2-2-2 16,-2 3 5-16,0-6-4 0,-3 0 5 15,0 1-6-15,0-2 2 16,0-2 6-16,0-1-9 0,0-4 8 15,0 1-7-15,0 3 3 16,5-5-1-16,4 5 1 0,-9-3-5 16,0 3 2-16,3 0 2 15,-3 5 0-15,0-1 5 16,5 3-3-16,-2 3-1 0,-3 2 2 16,0-1-5-16,3-1 1 15,2 2-5-15,-1 1 3 16,0 4 6-16,1-6-6 0,-1 2 11 15,0-1-10-15,4 1 6 16,0-1 1-16,1 0-12 0,-3 0 7 16,2-3 3-16,0 4-8 15,1-4 9-15,-4-2-1 0,-5 1-3 16,0-3-3 0,0 0 2-16,0-1 1 0,0-1 0 15,0 6 0-15,0 0-3 16,-8 3 1-16,8 0 0 0,0-3-12 15,0 3-7-15,0 0-22 16,0-3-49-16,0-1-51 0,0-4-35 16,0-4-10-16,-9 6-29 15,1-7-19-15</inkml:trace>
  <inkml:trace contextRef="#ctx0" brushRef="#br0" timeOffset="6638.87">14456 4696 33 0,'-8'-12'75'0,"-1"0"58"15,-4 0-6-15,5 5-44 0,-1-2-22 16,9 4-22-16,0 3-10 15,0 2 2-15,0 0 7 0,0-5 4 16,0-1 1-16,0 4-2 16,0-3-1-16,0 5 6 15,0 0 1-15,0 0-5 16,0 0-7-16,0 0-12 0,0 0 0 16,0 0-14-16,0 0-3 15,0 0 2-15,0 13-2 0,0 4 2 16,0-1 1-16,0 7 4 15,0 7 8-15,0 2 9 16,0 0-14-16,6 5 9 0,-3-1-8 16,2 2-2-16,-5-2-5 15,0-3 7-15,3-2-10 16,2-2 3-16,-2-1 7 0,2 2-2 16,4-1-6-16,-6-1 4 15,5 1-1-15,0-5-6 0,2-1 2 16,-7 7-6-16,5-2 1 15,-5-3-2-15,2 4 0 0,-2-5 0 16,3 3 1-16,-6 3 4 16,3 3-1-16,5-4-4 15,-5-1-1-15,6 0 0 0,-5-4-3 16,5 0 3-16,-1-3 0 16,-4 4 0-16,4-6 4 0,-5 1-6 15,3-3-3-15,-6 0 7 16,3 2 0-16,0 2 2 0,2-1-3 15,3 1-4-15,-5 0 6 16,6-2-4-16,-4 2 1 16,-1-1 5-16,0 0-4 15,0-3-3-15,0 0 4 0,0-2 0 16,2 2 1-16,-5 3-3 16,7-3-2-16,-3-2 5 0,-2 6-5 15,-3-5-2-15,5 1 4 16,-1-5 3-16,1 0-5 0,-2 0 4 15,-3 0 0-15,0 0-1 16,5 1-1-16,-2-5 1 0,2 5 2 16,-2-2-8-16,2-2 7 15,0-9 1-15,-5 12-1 16,0-12-7-16,0 12 0 16,0-5 5-16,0 2 6 0,3-1-5 15,0 1 0-15,2-9-5 16,-2 12 6-16,-3-12-1 0,5 12-4 15,-2-12 0-15,-3 12 7 16,6-3-4-16,-6 2 2 0,0-2-5 16,0-1 4-16,0 5 3 15,0-1-4-15,0-5 3 16,0 2-7-16,3-2 9 0,2-7-6 16,-2 12-3-16,-3-12 6 15,0 12-6-15,5-3 8 16,-2-1-9-16,2 1 8 0,-2 2-3 15,2-3 0-15,-1 4 3 16,0 4-1-16,-4-3-2 0,0 4 5 16,5-6 0-16,-2 3-6 15,2-2 1-15,-5-5 0 0,3-7 4 16,0 12-6-16,3-3-3 16,-3-1 6-16,-3 1 1 0,0-2-5 15,0-7 6-15,5 12-1 16,-5-12-1-16,0 12-2 15,3-12-4-15,2 9 7 0,-5-9 0 16,0 0-4-16,0 0 1 16,3 8 1-1,0-8 1-15,-3 0-7 16,0 0-9-16,0 0-7 16,0 0-17-16,0 0-9 0,6 0-11 15,-6 0-22-15,0 0-13 16,0 0-24-16,0 0-27 0,0-12-44 15,0-5-41-15</inkml:trace>
  <inkml:trace contextRef="#ctx0" brushRef="#br0" timeOffset="8169.22">7021 13494 89 0,'-14'0'161'0,"3"0"-31"15,-6 0-29-15,6 0-33 16,3 0-25-16,8 0-15 0,-8 0 9 16,8 0 16-16,0 0-1 15,0 0-4-15,0-5-9 16,0 5 0-16,0 0 0 0,0-3 7 16,0-1 5-16,0 4-5 15,0 0-5-15,0 0 4 16,11 0 10-16,17-10 11 0,17-5-1 15,23-10 9-15,28-10-14 16,32-23-16-16,43-20 5 16,41-20-15-16,38-15 8 15,36-18-25-15,27-15-4 0,32-17-13 16,31-8 4-16,22-4-2 16,12 3-4-16,2 6 3 0,-7 16-5 15,-15 10 5-15,-22 15 0 16,-25 10 5-16,-36 15-2 0,-34 11-6 15,-34 8-1-15,-32 1 17 16,-27 12 34-16,-34 11 26 16,-29 7 40-16,-32 11 0 0,-20 7-114 15,-19 6 0-15,-13 9 0 16,-14 6 0-16,-6 3 0 0,-5-1 0 16,-8 24 0 30,0-5-190-30,-18 3-189-16,-4 3-21 16,-11 8 20-16,-13 5 48 15</inkml:trace>
  <inkml:trace contextRef="#ctx0" brushRef="#br0" timeOffset="9220.17">7429 14759 332 0,'-28'-21'206'0,"0"5"-83"16,4 9-59-16,0-1-32 15,4 4-3-15,-1 4 17 16,5 0 13-16,-1 0-17 0,6 7-10 16,-2 9-11-16,0 7 5 15,2 4 15-15,-1 16 8 16,-1 14 6-16,-4 14-18 0,6 14-6 16,-1 14-2-16,12 5-12 15,0 3 0-15,0-1-10 16,8-8-7-16,7-8 1 15,7-10 0-15,6-10 2 16,4-17-5-16,9-14 1 0,0-9 3 16,3-10-8-16,5-20-3 15,-1 0-11-15,6-12-8 16,-7-9-3-16,-1-8-5 0,-10-3 7 16,-7-5 7-16,-4-7 14 15,-11-1 2-15,-4 1 6 16,-10-1 2-16,0 0-1 15,-16 5 2-15,0 2 13 0,2 7-10 16,6 3 0-16,8 2-8 16,-8 6 0-16,8-1 6 0,0 2-6 15,8-7 0-15,8 7 4 16,1-3-2-16,4 6 0 0,-9 4 2 16,0 7 8-16,-3 5-1 15,-1 0 7-15,3 14 2 16,6 5-3-16,-1 6-3 0,3 3-2 15,6 5-7-15,0-5-1 16,-2-6 0-16,7-3-2 0,-3-2-12 16,-2-5-22-1,0-12-40-15,0 8-32 0,-5-8-28 16,0 0-22-16,-3-4-28 16,-9-3-21-16,0 2 44 0</inkml:trace>
  <inkml:trace contextRef="#ctx0" brushRef="#br0" timeOffset="9671.24">8032 15150 133 0,'-9'-13'222'0,"0"2"-37"0,9 3-55 16,0 4-48-16,0 4-42 16,0 0-14-16,0 0-1 15,0 0 0-15,9 12 7 16,8 9-5-16,2 7 4 0,6 0-14 15,4 4 4-15,-1-2-11 16,0-1-5-16,-4-9-4 0,-8 0 2 16,-2-3-1-16,-3-17-1 15,-3 0 4-15,-8 0 7 16,0 0 5-16,0 0 4 0,-8-9-6 16,-3-3 13-16,-6-9-12 15,-4-7-15-15,5-2 10 0,5 2-9 16,11-5-10-16,0 5 5 15,0 3 5-15,3 2 1 16,9 2 2-16,5 4-10 16,7 5 1-16,0 5-2 0,-4-2-1 15,-4 5 0-15,1 4 3 16,-9 0 15-16,-5 0 14 0,-3 0 6 16,0 7 1-16,0 4 9 15,0-4-19-15,0 0-3 0,-8 2-18 16,2-9 3-16,6 12-15 15,-8-12-23-15,8 0-18 0,0 8-39 16,0-8-36-16,0 0-31 16,0 0-16-16,0 0-35 15,0 0 14-15</inkml:trace>
  <inkml:trace contextRef="#ctx0" brushRef="#br0" timeOffset="10066.45">8693 14893 81 0,'11'-12'205'0,"-11"5"-18"16,0 7 23-16,-8 0-7 16,-6 0-34-16,-7 12-34 0,-1 1-33 15,3 7-25-15,3 0-25 16,0 3-26-16,2 2-7 0,14 4-19 16,0-5-7-1,0 0 5-15,14 2-8 0,2-2-8 16,5-7-23-16,-2-5-27 15,1-1-26-15,2-11-17 0,-7 0 2 16,2 0 16-16,-1 0 18 16,0-11 31-16,-8-1 20 0,-8-5 13 15,0 0 14-15,0-4 16 16,-12 2 33-16,0-2 12 0,-1 4 20 16,5 2-10-16,-4-2-3 15,12 6-15-15,-8 2-22 0,8 9-16 16,0 0-8-1,0 0 2-15,0 0-2 0,8 0-6 16,9 16-9-16,2 1-16 0,5-1-43 16,-2 0-66-16,1 3-60 15,-2-1-41-15,0-6-37 16</inkml:trace>
  <inkml:trace contextRef="#ctx0" brushRef="#br0" timeOffset="10536.17">9031 14931 384 0,'0'-12'315'0,"0"-1"-76"16,-8 6-100-16,8 1-66 0,0 6-38 15,0 0-5-15,0 21 24 16,11 15 2-16,10 18-8 16,12 11-19-16,2 9-13 15,1 2-13-15,2 2-2 0,-2-5 2 16,-4-11-2-16,-8-10-1 15,1-11-10-15,-8-13-17 0,-5-3-14 16,-1-9-20-16,-5-16-8 16,-6 0 10-16,0-12 23 0,-9-12 18 15,-11-22 7-15,-8-10 19 16,-5-17 13-16,1-13 22 16,-9-8 4-16,3 0 9 0,2 4 4 15,4 10-12-15,7 10-12 16,9 13-24-16,16 4-4 15,0 4-11-15,13 8 0 0,7 9 2 16,9 7-7-16,4 9-18 16,-5 13-1-16,1 3 10 15,-7 19 3-15,-5 10 7 0,-4 9 6 16,-13 2 7-16,-8 9 2 16,-9 0-2-16,-4-4 1 0,-2-6-5 15,-3-1-2-15,6-10-2 16,4-8-15-16,5-3-34 0,-2-9-43 15,13-8-31-15,-8 0-13 16,8-8 4-16,0-13-24 16,0-12-53-16,-8-11 14 15</inkml:trace>
  <inkml:trace contextRef="#ctx0" brushRef="#br0" timeOffset="11149.03">9148 14141 184 0,'0'-44'212'15,"0"10"-35"-15,0 11-32 16,0 9-47-16,8 14-22 0,3 17 28 16,11 20 4-16,2 20-13 15,9 17-18-15,7 14-14 0,1 7-6 16,-5 2-17 0,5 0 1-16,-6-3-19 0,-1-4-15 15,-3-13 1-15,-1-7-7 16,-6-18 2-16,-4-11-9 0,-4-13-23 15,-3-6-33-15,-5-11-19 16,0-11-7-16,0-9 13 0,-8-15-6 16,0-21-18-16,0-16-3 15,0-11 31-15,0 3 32 0,9 2 34 16,2 10 11-16,6 10 2 16,3 5 1-16,5 11-1 15,-2 6 11-15,2 8 18 16,4 9 11-16,-2 8 3 0,6 0 1 15,0 12-3-15,0 9 10 16,-4 3-8-16,-1 4-10 0,0 0-17 16,0 1-14-16,-3-5-4 15,-6 2-5-15,-3-10-21 16,-2-4-20-16,-3-12-27 0,-3 7-31 16,-3-7-33-16,-1 0-12 15,-4-11-71 1,0-13 27-16,0-5 55 0,-9-8 64 15,-2 5 58-15,3-1 111 0,-1 10 89 16,1 1-12-16,8 6-29 16,-8 4-53-16,8 4-42 15,0 8-19-15,0 0 8 0,0 0 21 16,16 0-2-16,4 15-12 16,4 2-17-16,6 9-13 0,-2-3-15 15,1 5-20-15,-1 2-32 16,-8-2-39-16,0-5-49 15,-9-1-32-15,-2-3-25 0,-4-3-27 16,-2-4 39-16</inkml:trace>
  <inkml:trace contextRef="#ctx0" brushRef="#br0" timeOffset="11426.62">9939 14043 572 0,'-32'-36'306'0,"8"3"-103"15,4 13-94-15,7 4-53 16,4 4-4-16,9 3 3 0,0 1-29 16,0 4-19-16,5-1-7 15,4 5 4-15,-1 0-3 0,0 0 2 16,1 0-5-16,-1 0 3 16,-5 0-9-16,-3 0-9 0,0 0-10 15,0 0 2 1,0 0 3-16,0 0 7 0,0 0 0 15,0 0-10-15,-8 0-4 16,8 0-15-16,0 9-20 0,-9-9-45 16,9 12-43-16,-8 0-35 15,8 5-50-15,0 2 31 0</inkml:trace>
  <inkml:trace contextRef="#ctx0" brushRef="#br0" timeOffset="11799.67">11199 13945 471 0,'-24'-36'355'0,"-6"-1"-153"15,3 6-141-15,2 2-79 0,5 4 3 16,0 10 37-16,3 0 28 15,0 8 1-15,6 3-4 0,3 4-8 16,-5 11-3-16,0 11 12 16,2 14 15-16,-6 13 9 0,1 13 19 15,4-2-21-15,12 1-23 16,0-8-23-16,0-4-13 16,8-8-12-16,9-7 3 15,8-11-11-15,3-12-13 0,7-11-40 16,3 0-14-16,-6 0-9 15,1-11-8-15,-9 3-11 0,-4-5-14 16,1 0-16-16,-9 6-15 16,-5 2-9-16,-7 5-2 0,0 0-18 15,0 0 9-15</inkml:trace>
  <inkml:trace contextRef="#ctx0" brushRef="#br0" timeOffset="12463.61">11539 13738 273 0,'0'-24'273'15,"-11"3"-26"-15,-2 4-47 0,1 6-48 16,0 3-41-16,0 8-18 16,-1 0-5-16,5 0-33 0,-4 19-19 15,-3 10-12-15,1 9-17 16,6 2-2-16,8 1-4 15,0 4 0-15,8-5 3 16,1 1-12-16,3-5-11 0,5-8-35 16,-1-7-28-16,4-5-24 15,0-8-12-15,0-8-9 0,5-12 20 16,-4-9 26-16,-5-6 19 16,-8-6 29-16,-8-4 23 0,0-9 21 15,-8 6 25-15,-4 0 20 16,-5 9 36-16,1 2 15 0,4 8 0 15,-1 9-12-15,1 3-17 16,12 9-21-16,0 0-26 16,0 21-3-16,0 7-14 0,9 5-7 15,2 3-1-15,9 5 2 16,6-4-11-16,1-8-5 16,7-5-7-16,-2-12-25 0,4-12-19 15,-4 0-18 1,1-12-2-16,-4-12-2 0,-4-14 11 15,-3-7 9-15,-4-7 19 0,-6-13 15 16,-4-8 16-16,-8-12 12 16,-12-5 10-16,-14-8 22 0,-2-4 17 15,-4 4 33-15,-4 4 16 16,-1 17 29-16,9 15 27 0,3 19-28 16,6 11-32-16,6 7-17 15,5 12-22-15,8 13-11 16,0 13 8-16,11 16 13 0,18 18-22 15,13 20-44-15,6 9 0 16,9 5 0-16,8 4 0 0,0-6 0 16,-1-10 0-16,-7-8-58 15,-3-3-56-15,-10-10-34 0,-12-9-28 16,-7-6-38-16,-8-8-27 16,-7-4-14-16,-5-5-3 0,-5-9 5 15</inkml:trace>
  <inkml:trace contextRef="#ctx0" brushRef="#br0" timeOffset="13827.74">16860 12313 159 0,'-12'-33'267'0,"-2"5"-61"15,3 4-36-15,-6 3-60 0,6 4-31 16,-2 3-8-16,5 4 4 16,8 3-6-16,0 2-12 0,0 5-20 15,0 7-7-15,17 16-8 16,1 9-9-16,12 8 0 0,2 5-10 15,4 3-1-15,5-3-2 16,-5-9 3-16,3-3-9 0,-5-4-6 16,-2-8-12-16,-2-5-1 15,-5-4-3-15,-1-12-9 16,-4 0-8-16,-4 0-1 0,1-16-3 16,-5-8 10-16,-1-14 3 15,-5-7 13-15,-6-7 9 0,0-10 5 16,0-2 11-16,-17 0 5 15,1 2 21-15,-5 5 19 0,-4 4 9 16,2 3 15-16,-3 10 13 16,2 12-3-16,9 7 2 0,3 6-4 15,-2 6-31-15,14 9-9 16,0 16-13-16,10 17-5 16,6 8-7-16,4 12-14 0,8 8 4 15,4-2-4-15,1 3-4 16,4-10 5-16,-1-9-3 15,1-7-16-15,0-8-7 0,-8-6-12 16,-2-8 1-16,-2-5-7 16,-4-9 4-16,-1-9 13 0,-4-5 10 15,-5-8 7-15,2-6 6 16,-9-13 1-16,-4-4-1 0,0-5 4 16,0-7-1-16,-12 6 10 15,-1-2-5-15,-3-5 2 0,-1 6 3 16,3 3-3-16,-4 4-3 15,2 4 0-15,4 7 0 0,4 6 5 16,8 9 8-16,-7 6 0 16,-2 3 4-16,9 0 0 15,-8 10 2-15,8 0-3 0,0 0 8 16,0 0 1-16,0 0-2 16,0 12-4-16,0 5-4 0,0 4 2 15,8-2-5-15,8 3 4 16,4 1-5-16,10 1-13 0,5 1-3 15,6 5 3-15,8-3 1 16,7 2-4-16,-4 3 1 0,-2 0-3 16,-5 2 7-16,-9 1 4 15,-7 3 13-15,-9-2 3 16,-12 5 18-16,-8-1 9 16,0-2 0-16,-8 2-11 0,-5-4-35 15,-2-7-5-15,4-3 0 16,-3-12 0-16,14 0 0 0,-8-3 0 15,8-11-79 1,-9 0-99-16,9 0-56 0,-12-11-35 16,1-10-11-16,11-12 41 15,0-12 4-15,0-8 27 0,0-4 59 16,0-5-26-16</inkml:trace>
  <inkml:trace contextRef="#ctx0" brushRef="#br0" timeOffset="14176.3">17761 11938 37 0,'12'-24'104'0,"-4"3"91"16,0 10-53-16,0-2-40 15,-4 9-31-15,5 0-23 0,-1 0 5 16,0 0 4-16,-1-4-2 16,6-1-14-16,-2 2-23 0,3-5-10 15,3-4-1-15,-7-1-2 16,3-3-5-16,-2-1 2 0,-2-3-2 16,0-2 0-16,-1 3 2 15,-8-1 9-15,0 3 28 0,0 1 2 16,0 4 10-1,-8 4 8-15,-4 2-2 0,-2 3 7 0,-2 7 17 16,1 0-1 0,-6 17 2-16,-3 7 9 0,1 4-8 15,5 8-1-15,2 9-10 16,8 0-24-16,8 4-18 0,0-3-13 16,12-6-13-16,10-4 4 15,0-8-13-15,6-6-2 0,3-7-11 16,0-6-36-16,-2-9-48 15,-1 0-50-15,-3 0-42 0,-4-9-25 16,-7-3-21-16,0 0 17 16,-3-8-9-16,-3-1 15 0</inkml:trace>
  <inkml:trace contextRef="#ctx0" brushRef="#br0" timeOffset="14666.37">18044 11532 96 0,'-11'-21'195'0,"0"4"-23"0,1 2-37 16,2-1-23-16,8 4-34 15,-8-1-8-15,8 4 7 0,0-3 11 16,0 4-3-16,0 0-21 16,8 8-4-16,4 0-1 0,8 12 5 15,5 9 3-15,0 11 1 16,4 9-13-16,-1 12-11 15,5 4-16-15,-6 0-8 0,2 1-9 16,-2-6 1-16,-5-7-4 16,-6-13-3-16,-3-7 21 0,-5-6-1 15,-8-10 2-15,0-9-18 16,0-11 0-16,-17-14 2 16,-3-17 3-16,-5-6-1 0,6-13 1 15,1-9 9-15,7 2-6 0,2 7 7 16,9 8 12-16,0 7-21 15,9 10-11-15,7 8 2 16,5 2-9-16,7 12 2 0,-4 5 4 16,6 9-1-16,-8 0 3 15,-1 9 14-15,-5 3 19 0,-7-1 0 16,-1 2-38-16,-8-1 0 16,0 0 0-16,0-1 0 0,-11-1 0 15,1-10 0-15,10 7 0 0,-8-7 0 16,0 0 0-1,0 0-73-15,8 0-126 0,-12 0-8 16,12 0-15-16,-8-7-6 16,0 2-8-16,8 5-3 0,-9 0-21 15</inkml:trace>
  <inkml:trace contextRef="#ctx0" brushRef="#br0" timeOffset="15542.79">22251 10767 82 0,'0'-13'218'15,"-8"5"-31"-15,8 0-20 0,0-1-17 16,0 1-14-16,0 8-1 16,0 0 8-16,-9 0 2 0,9 0-35 15,0 0-21-15,0 25-16 16,9 15-18-16,4 14-1 0,4 10-9 16,6 10-26-16,5 0-3 15,1 0-12-15,4-4-2 0,-5-3-11 16,1-10-30-16,-6-9-45 0,-1-7-44 15,-6-4-46 1,-4-13-31-16,-5-3-24 0,-7-5-3 16,0-8-32-16,-11-8 36 15</inkml:trace>
  <inkml:trace contextRef="#ctx0" brushRef="#br0" timeOffset="15807.63">21959 10957 22 0,'-22'-3'50'0,"4"-6"31"0,5 5 48 16,13 1-4-16,0-6-40 15,0 6-29-15,5-6-21 0,7-4-12 16,10-3-8-16,4-3-3 15,8-6-5-15,5-5-1 0,10 2-5 16,13-4-8-16,11-1-13 16,0 1-27-16,-4 3-59 0,-8 10-58 15,-13 2 18-15</inkml:trace>
  <inkml:trace contextRef="#ctx0" brushRef="#br0" timeOffset="16206.9">22448 11707 33 0,'-8'-16'98'0,"8"-1"76"0,0 0-47 16,0 1-37-16,0 0-26 15,0 4-29-15,8-5-7 16,7 0-5-16,4 3-10 0,7-8-4 16,5 2-4-16,3 0-8 15,-3-1-25-15,2 2-37 16,-4 2-22-16,-9 0-52 0,-4 1-10 0</inkml:trace>
  <inkml:trace contextRef="#ctx0" brushRef="#br0" timeOffset="16622.95">22771 11069 185 0,'0'-10'230'16,"0"10"-74"-16,0-5-57 15,0 5-44-15,0 0-6 16,0 17 14-16,8 4-4 0,5 13-16 15,0 6-20-15,1 5-10 16,3-2-5-16,5 2-1 0,-7 0-2 16,-2-9-9-16,-6-7 8 15,1-9-9-15,-3-7 8 0,-5-13-11 16,0-8-2 0,0-9 2-16,-13-11 7 0,13-8-5 15,-7-13 6-15,7-1 0 16,0 3 3-16,0 1 0 0,0 6 0 15,4 7-5-15,7 9 7 16,2 6 0-16,3 11 5 16,0 7 6-16,6 0 3 0,1 15-6 15,2 7-4-15,-2 6-4 16,2 0-3-16,-4-3-2 0,-7 3-22 16,0-6-26-16,-3-3-33 15,-3-3-33-15,-8 1-32 0,0 0-51 16,0-5-3-16</inkml:trace>
  <inkml:trace contextRef="#ctx0" brushRef="#br0" timeOffset="16923.84">23105 10848 282 0,'-12'-41'202'15,"0"5"-74"-15,-2 3-57 16,14 0-29-16,-8-1-20 0,8 7 3 15,0-2 11-15,0 1 4 16,0 4-4-16,0 5-3 0,0 2 6 16,5 4 10-16,-2 5-4 15,7 3 2-15,-6 5 6 0,4 18 19 16,2 9 1-16,7 14-9 16,-1 13-10-16,5 15-15 0,4 7-14 15,0 9-8-15,-2-2-13 16,2-6 2-16,-2-4-7 15,-1-8-27-15,-2-11-33 0,-5-9-39 16,-2-9-39-16,-4-3-35 16,-6-9-18-16,-3-8-1 0,0-4-12 15,0-12 30-15</inkml:trace>
  <inkml:trace contextRef="#ctx0" brushRef="#br0" timeOffset="17288.98">23170 11207 193 0,'-24'-38'205'16,"7"7"-66"-16,4 1-63 15,13 2-34-15,0 2-20 16,13 3-4-16,7-1 10 0,9 3 1 16,3 4-13-16,9 5-6 15,4 5-10-15,-2 2-7 0,3-2-10 16,-10-2-7-16,1 1-2 16,-4-4-1-16,-5-1 1 0,-7-2 2 15,-7-9 2-15,0-1 13 16,-6-5 5-16,-4 2 5 0,-4 4 11 15,0-5 3-15,-9 6 18 16,-3-4 22-16,-2 8 18 0,-8 3 11 16,-3 8 9-16,5 8-6 15,-3 0-1-15,2 24 8 16,0 13 2-16,4 7 2 16,11 14-24-16,6 8-23 0,0 3-19 15,0 0-13-15,11 0-10 16,6-7-6-16,2-6-25 0,2-8-46 15,4-7-60-15,-1-13-45 16,0-7-34-16,4-21-6 0,1 0-9 16,-6 0-9-16</inkml:trace>
  <inkml:trace contextRef="#ctx0" brushRef="#br0" timeOffset="17687.78">23730 10929 143 0,'-8'-53'289'0,"-5"9"-65"16,2 3-51-16,3 7-47 15,-1 10-16-15,1 5 6 0,8 6 0 16,0 6-31-16,0 2-38 16,0 5-3-16,5 12-18 0,7 13-1 15,4 6 2-15,4 12-5 16,-3 1-1-16,0 0-13 0,-3 1-6 16,3-9 2-16,-5-7 1 15,2-4-3-15,-6-9 2 0,-5-3-1 16,-3-13-5-16,0 0-22 15,0-6 0-15,-11-14 9 16,-3-11 6-16,2-10 7 16,-2-12 2-16,8-4-4 0,6-1 4 15,0 10-2-15,0 11-2 16,0 7 5-16,12 7 4 0,4 11-5 16,10 12-3-16,-3 0-1 15,1 16 5-15,0 3-3 0,-4 4 5 16,-4 0-4-16,-2 4 4 15,-7-8 3-15,-2-3-4 16,-5 0-15-16,0-4-39 0,0-5-40 16,-12-7-60-16,-2 10-61 0,-2-10-36 15,-1 0-42-15,3 0-190 16</inkml:trace>
  <inkml:trace contextRef="#ctx0" brushRef="#br0" timeOffset="18036.79">24704 9473 427 0,'-32'-54'278'15,"-7"9"-91"-15,-7 8-93 16,5 13-44-16,1 3-10 0,4 9 31 15,2 5 22-15,3 7-4 16,6 12-14-16,-1 11-15 0,8 15 10 16,5 15 7-16,5 21 9 15,8 18 17-15,0 22 1 0,5 12-23 16,6 13-19-16,6 0-62 16,7-1 0-16,6-8 0 0,-5-8 0 15,10-12 0-15,-8-11-13 16,1-18-116-16,-2-16-61 15,-9-17-65-15,-3-11-44 16,-6-5 0-16,-3-11 8 0,-5-9 36 16</inkml:trace>
  <inkml:trace contextRef="#ctx0" brushRef="#br0" timeOffset="18536.99">24165 10689 397 0,'-49'-25'246'0,"7"9"-58"16,16 0-90-16,10 4-55 15,16-1-21-15,8-3-3 16,15 0-10-16,19-4-5 0,14-8-5 16,17-5-23-16,8-3-10 0,6-2 0 15,-11 2 8 1,-3-4 16-16,-4 3 6 0,-8 0 4 16,-13 9 2-16,-7 5-1 15,-14 0 18-15,-6 7 17 0,-7 5 15 16,-6 3 7-16,-8 4-2 15,0 4 13-15,0 0 4 0,0 0 1 16,-8 0 3-16,8 19-1 16,-14 9-3-16,6 14-27 0,8 6-13 15,0 9-20-15,0 0-7 16,8-4 2-16,0-8-11 0,6-5 3 16,0-7-4-16,3-9-21 15,-1-7-8-15,2-5-10 16,-7-12-9-16,1 0-12 0,4-12 5 15,-3-12 3-15,-5-5 25 16,0-4 15-16,-8-3 24 0,0-4 26 16,0 2 20-16,-16 6 16 15,3 4 17-15,0 7-9 0,3 1-11 16,10 8-31-16,-8 4-11 16,8 3-12-16,0 5-18 15,0 0 8-15,0 0-5 0,0 0-12 16,8 0-35-16,2 0-52 15,3 9-42-15,4-1-39 0,0-8-30 16,-2 8-8-16,1-8-3 16,1 0-18-16,-9 0-119 15</inkml:trace>
  <inkml:trace contextRef="#ctx0" brushRef="#br0" timeOffset="18871.21">25154 10083 163 0,'9'-26'216'0,"0"2"-69"15,-5 4-47-15,0 1-37 16,0 6-6-16,0 1 7 0,1 3 0 16,4 1-11-16,-3 4-30 15,2-4-9-15,0 4-9 16,-5 0 0-16,3 0-1 16,-6 4-10-16,0-4 1 0,0-1-2 15,0-2 4-15,-9 2 6 16,-7 0 14-16,1 3 22 0,-2 2 30 15,-5 0 8-15,4 12 16 16,-6 8-3-16,3 8 4 0,-1 6-2 16,8-2-31-1,0 4-32-15,14-3-8 0,0-2-11 0,14 0-8 16,0-12 1-16,8 1-46 0,2-3-43 16,1-9-67-1,-2-8-72-15,2 0-36 0,-2 0-35 16,-1-13 11-16</inkml:trace>
  <inkml:trace contextRef="#ctx0" brushRef="#br0" timeOffset="19285.09">25378 9912 112 0,'0'-17'258'0,"-7"5"-52"16,7 0-56-16,0 4-67 15,0 0-37-15,0 3-21 16,11-3-4-16,7 4-12 15,2-5-9-15,2 1 2 0,4 1 2 16,-3-6-2-16,2 1-9 16,-4 0-2-16,-5-4-8 0,-3-1 6 15,-1-3 3-15,-4-1 9 16,0-3-3-16,-8 0 2 16,0 3 14-16,0-2 16 0,-8 1 15 15,-5 3 34-15,-2 2 23 16,-6 8 28-16,-3 9 36 0,-4 17 12 15,-6 16 4-15,3 7-24 16,6 9-60-16,4 4-98 16,10 5 0-16,11-6 0 0,3-3 0 15,13-4 0-15,10-4 0 16,5-9 0-16,6-7 0 16,3-9 0-16,5-16 0 0,4 0 0 15,-5-9 0-15,2-3-88 16,-10-4-91-16,-3-5-30 0,-6-4-36 15,-5 2-18-15,-10-1 13 16,-8 0-4-16,-4-2 16 0</inkml:trace>
  <inkml:trace contextRef="#ctx0" brushRef="#br0" timeOffset="20567.06">24595 11503 74 0,'-13'0'189'15,"5"0"-10"-15,-3 0-29 16,-1 0-33-16,-1-5-22 0,5 5-2 16,8 0 17-16,0-4-9 15,0-3-30-15,16-10-29 16,15-7-19-16,25-16-10 0,15-13-2 16,28-18-10-16,14-4 2 15,12-16-2-15,10-2 0 0,-2-4-5 16,0-1 4-16,3 8 2 15,-6 4-2-15,-8 13-3 0,-9 8 4 16,-15 9 4-16,-21 11 10 16,-13 7 16-16,-15 9 28 15,-16 10 36-15,-7 3 17 0,-12 4 0 16,-2 2-15-16,-4 8-26 16,-3 2-20-16,-1 0-24 15,-4 0-5-15,0 0-13 0,0 0 10 16,0 0-10-16,0 0 4 15,0 0-5-15,0 0 3 0,0 0-7 16,0 0 3-16,0 7-7 16,0-7-7-16,0 0 11 0,0 0-7 15,0 0 7 1,0 0-20-16,0 0 10 16,0 0 9-16,0 0-2 15,0 0-12-15,0 0 1 0,0 0-17 16,0 0-5-16,-12 0-12 15,4 0-10-15,-1 13-20 16,-4-13-24-16,7 12-35 16,-6 1-41-16,-5-1-32 0,3 0-17 15,0 3 13-15,-3 6-18 16,1 0 2-16</inkml:trace>
  <inkml:trace contextRef="#ctx0" brushRef="#br0" timeOffset="21997.12">22308 12520 350 0,'-27'0'234'0,"-3"0"-44"16,7 9-69-16,-2-9-47 15,8 0-12-15,5 0 19 16,6 0-2-16,6 0-17 0,0 0-24 16,9 0-13-16,21-16-3 15,19-11-2-15,19-12-3 16,17-14-12-16,18-12-2 0,11-8 0 15,5 1-7-15,1-3-2 0,6 2-14 16,-4 4-6-16,-3 5-13 16,-15 2-14-16,-6 9-11 15,-9 8 10-15,-10 9 8 0,-19 11 13 16,-13 4 18-16,-13 11 15 16,-14-5 13-16,-6 8 11 0,0 3 3 15,-6-4 12-15,-8 8 1 16,0 0-9-16,0 0-3 0,0 0-10 15,0 0-4-15,0 0-10 16,0 0 1-16,0 0 0 16,0 0-7-1,0 0 7-15,-8 0 4 16,8 0-1-16,-8 0-5 16,-1 0-3-16,9 8-3 15,-8-8 7-15,2 0-2 16,6 9-6-16,-8-9 6 0,8 7-4 15,0-7 8-15,0 0-5 16,0 0 0 0,0 0 0-16,0 0 5 0,0 0-11 15,0 0 11 1,0 0 5-16,0 0-6 16,0 0 3-16,0 0-1 15,0 0-1-15,0 0 2 16,0 0 0-16,0 0 3 0,0 0-2 15,0 0 2-15,0 0 0 16,0 0 3-16,0 0-3 16,0 0 0-16,0 0 2 0,0 0-8 15,0 0-3-15,0 0 4 16,0 0-12-16,0 0-7 0,0 0-24 16,0 0-46-16,0 0-57 15,-9 10-55-15,9 0-23 16,-13 8-42-16,0 1 11 0</inkml:trace>
  <inkml:trace contextRef="#ctx0" brushRef="#br0" timeOffset="26007.99">28385 6033 913 0,'-46'-5'407'16,"27"-7"-238"-16,33-13-182 15,45-11 1-15,32-10 7 16,33-5 5-16,21-7-2 0,18 1 0 16,8 5 4-16,3 2 3 15,-4 10 2-15,-15 7-9 16,-22 9 13-16,-22 12 13 15,-27 4 26-15,-18 3-11 16,-22 5-18-16,-10 0-4 16,-11 20 2-16,2 25 49 15,-2 24 37-15,5 25-3 16,6 12-28-16,3 7-25 0,3 6-48 16,4-5-1-16,5-9 0 15,0-6 0-15,4-11 0 16,0-9 0-16,1-15 0 15,-3-11 0-15,-6-8 0 0,-8-12 0 16,-9-9 0-16,-7-8 0 16,-5-5 0-16,-8 0 0 15,-16-4 0 1,-18-7 0-16,-21 12 0 16,-35 4 0-16,-32 5 0 15,-29 4 0-15,-13-2 0 16,-8 5 0-16,2 2 0 0,7-5 0 15,8-6 0-15,18-3 0 16,7-3 0-16,13-13 0 16,17 0 0-16,10 0 0 0,17 0 0 15,15 0 0-15,15-4 0 16,6-5 0-16,8 1 0 16,9-5 0-16,1-6 0 15,-2-13 0-15,5-9 0 16,0-9 0-16,-6-7 0 0,3-12 0 15,3-7 0-15,8-6 0 16,-12-6 0-16,4-4 0 16,-4 0 0-16,-1 2 0 15,-2 9 0-15,3 7 0 0,-1 17 0 16,5 12 0-16,8 12 0 16,-9 14 0-16,9 2-65 15,0 10-216-15,0 7-50 16,0 0 10-16,0 15 55 15,9 10-39-15</inkml:trace>
  <inkml:trace contextRef="#ctx0" brushRef="#br0" timeOffset="26530.86">29095 7199 404 0,'0'-8'324'15,"-13"0"-35"-15,0 5-106 16,2-1-33-16,-3 4 0 16,5 0-11-16,-13 0-21 0,-13 21-38 15,-27 15-21-15,-28 21 16 16,-19 28 1-16,-13 17-76 15,-9 12 0-15,1 0 0 0,13-7 0 16,19-14 0-16,22-15 0 16,14-18 0-16,18-16 0 15,14-10 0-15,30-10 0 16,18-8 0-16,35-16 0 16,36 0 0-16,31-16 0 15,32-4 0-15,23-8 0 0,15-6 0 16,11 6 0-16,-8 7 0 15,-2 2 0-15,-7 3 0 16,-6 4 0-16,-2 1 0 16,-15 11 0-16,-20 0 0 0,-22 0 0 15,-29 13 0-15,-25-3 0 16,-17-10 0-16,-11 7 0 16,-14-7 0-16,-11 0 0 15,-4 9 0-15,1-9 0 0,-9 7 0 16</inkml:trace>
  <inkml:trace contextRef="#ctx0" brushRef="#br0" timeOffset="26594.97">30545 8002 2047 0</inkml:trace>
  <inkml:trace contextRef="#ctx0" brushRef="#br0" timeOffset="26991.53">30545 7998 2047 0,'3'0'0'16,"2"-3"0"-16,3-6 0 16,4-8 0-16,7-10 0 15,16-17 0-15,-1-23 0 0,11-9 0 16,4-14 0-16,-5-4 0 16,-1 5 0-1,-12 3 0-15,-3 4 0 0,-6 8 0 16,-13 10 0-16,-3 11 0 15,-6 8 0-15,0 8 0 16,0 10 0-16,0 6 0 16,0 9 0-16,0 0 0 0,0 2 0 15,-14 10-409 17,0 13-32-17,-11-4 48-15,-7 3 29 16</inkml:trace>
  <inkml:trace contextRef="#ctx0" brushRef="#br0" timeOffset="27293.17">29439 7127 224 0,'-76'8'288'16,"19"-8"-60"-16,15 0-107 15,14 0-71-15,20 8-28 16,22-8-9-16,25 0-2 0,34 0 3 16,30 0-2-16,26 0 12 15,25-8 29-15,24 0 26 16,14 4-1-16,-2 0-18 16,-15 4-13-16,-20 0-12 15,-25 0-19-15,-29 0 3 16,-30 0-2-16,-17 0 2 15,-18 0-8-15,-10 0-13 0,-9 0-21 16,-14 0-82-16,-3 0-88 16,-20 0-108-16,-25 0-84 15</inkml:trace>
  <inkml:trace contextRef="#ctx0" brushRef="#br0" timeOffset="27954.92">28772 13375 954 0,'-22'0'698'0,"-3"0"-310"15,4 26-381-15,10 14-7 0,11 20 0 16,0 18 0-16,15 12 0 16,10 13 0-16,11-3 0 15,10-10 0-15,11-17 0 0,7-20 0 16,9-25 0-16,5-19 0 16,3-26 0-16,1-23 0 15,-6-27 0-15,1-17 0 16,-12-18 0-16,-8-8 0 15,-10 5 0-15,-9-1 0 0,-11 13 0 16,-10 8 0-16,-12 16 0 0,-5 11 0 16,0 13 0-1,0 8 0-15,-8 8 0 0,8 12-364 16,0 6-131-16,12 8 44 16,8 3 85-16</inkml:trace>
  <inkml:trace contextRef="#ctx0" brushRef="#br0" timeOffset="28240.2">30118 12907 722 0,'-57'9'648'16,"-5"9"-92"-16,11 9-435 16,9 9-121-16,18 9 0 0,24 4 0 15,9 0 0-15,14 0 0 16,18-2 0-16,16 3 0 15,4 3 0-15,-1 9 0 16,-7 6 0-16,-20 1 0 0,-24 4 0 16,-23 4 0-16,-9-3 0 15,-11-5 0-15,0-17 0 16,0-9 0-16,6-15 0 16,3-16-192-16,9-21-209 15,16-19 36-15,0-25 63 0,16-24 13 16,12-17 55-16</inkml:trace>
  <inkml:trace contextRef="#ctx0" brushRef="#br0" timeOffset="28519.99">30333 13261 197 0,'57'-53'303'16,"-13"13"-41"-16,-12 7 17 15,-2 9-102-15,1 4-86 16,12 0-40-16,14-1-25 16,11-3-13-16,8-10-13 15,11-1-8-15,1-11-11 16,2-4 3-16,-10-1 3 0,-14-2 9 15,-22 5 23-15,-19 2 77 16,-25 12 40-16,-30 11 95 16,-14 15-5-16,-21 16-226 0,-11 20 0 15,-11 17 0-15,4 21 0 16,2 8 0-16,10 7 0 16,18-5 0-16,19-5 0 0,16-11 0 15,22-11 0-15,19-13 0 16,19-11 0-16,19-25-383 15,16-9-154-15,14-19 62 16</inkml:trace>
  <inkml:trace contextRef="#ctx0" brushRef="#br0" timeOffset="28870.17">31495 12606 244 0,'28'-65'407'16,"-12"16"54"-16,-8 13 16 15,-8 10-174-15,0 11-148 0,0 30-155 16,0 27 0-1,0 18 0-15,0 14 0 16,0 6 0-16,0-1 0 0,0-13 0 16,0-13 0-16,0-14 0 15,0-9 0-15,8-19 0 16,8-18 0-16,9-27 0 16,12-17 0-16,7-18 0 15,2-12 0-15,2-7 0 0,0 7 0 16,1 12 0-16,-4 15 0 15,-5 18 0-15,-3 12 0 16,-6 13 0-16,-1 11 0 0,-1 19 0 16,2 5 0-16,-2 4 0 15,1 1 0-15,-8-4 0 16,4-8 0-16,-9-2 0 0,-3-2 0 16,-1-13 0-16,-5 0 0 15,-8 0-256 1,-13-13-419-16,-8-6 124 15</inkml:trace>
  <inkml:trace contextRef="#ctx0" brushRef="#br0" timeOffset="30320.74">30106 12378 658 0,'-42'24'577'0,"6"2"-93"16,1-3-185-16,2 1-270 0,4-2-29 15,12-10 0-15,6-1 0 16,14-22 0 15,2-6 0-15,2-8 0-16,-2-7 0 0,-2-13 0 16,-3-16 0-16,0-21 0 15,0-18 0-15,-12-24 0 16,1-21 0-16,-5-23 0 0,-2-22 0 15,7-31 0-15,-3-19 0 16,5-17 0-16,-9-6 0 16,-2 6 0-16,1 20 0 15,-6 25 0-15,4 34 0 0,5 26 0 16,-1 30 0-16,6 21 0 16,3 20 0-16,0 19 0 15,8 14 0-15,-9 11 0 16,9 14 0-16,0 0 0 15,0 12 0-15,0 3 0 0,0 0 0 16,0 5 0 0,-9 3 0-1,9-9 0 17,0-3 0-32,-8-8 0 15,8-1 0-15,0 0 0 16,0 2 0-16,-9-1 0 15,9 7 0-15,0 1 0 0,-8 4 0 16,2 8 0 0,6-4 0 15,0-1 0-31,0 1 0 62,0 1 0-62,0-6 0 0,0 5 0 16,0-4 0-16,-8 3 0 16,8-2 0-16,-9-1 0 15,9-1 0-15,0 2 0 16,-8 2 0-16,8-2 0 0,-8 2 0 16,-4 5 0-1,-5 0 0-15,-6 17 0 16,-11 11 0-16,-5 13 0 0,-15 6 0 15,-3 7 0-15,0-1 0 16,5-5 0-16,3-3 0 16,4-4 0-16,5-4 0 0,3-4 0 15,4-4 0-15,5-10 0 16,8-3 0-16,6-3 0 16,22-13 0-1,18-16 0 1,10-9 0-16,10-7 0 0,7-17 0 15,-2-8 0-15,0-10 0 16,-4-1 0-16,-3-1 0 16,-6 5 0-16,-6 2 0 0,-7 5 0 15,-4 13 0-15,-5 7 0 16,-4 9 0-16,-4 7 0 16,-5 8 0-16,-3 6 0 0,3-2 0 15,2 9 0 1,8 12 0-1,8 9 0-15,5 7 0 0,16 6 0 16,11 2 0 0,7-3 0-16,5-1 0 0,0-4 0 15,-3 0 0-15,-13-7 0 16,-10-4 0-16,-10-1 0 16,-7-4 0-16,-11-3 0 15,-5-1 0-15,-6 4 0 0,-17 7 0 16,-17 6 0-16,-11 12 0 15,-15 3 0-15,-10 10 0 16,-6-3 0-16,-6-2 0 0,-3-3 0 16,4-5 0-1,0-5 0-15,2-4 0 0,11 0 0 16,11-7 0-16,13-4 0 16,7-6 0-16,12-3 0 15,5-8 0-15,9 9 0 0,22-9-2 63,9 0-361-63,14 7 0 15,5 10 24-15,12 12 2 16,1 11 24-16</inkml:trace>
  <inkml:trace contextRef="#ctx0" brushRef="#br0" timeOffset="31127.6">29349 12394 410 0,'-11'-12'251'15,"-1"5"-41"-15,4-2-69 0,8-3-47 16,0 5-11-16,0-4 3 15,3 11-13-15,14 0-11 16,8 0-19-16,12 0-13 16,6 13-7-16,7 4-9 0,4 3 5 15,-3 5 6-15,-3 3 2 16,-3 0 5-16,-4 2 5 16,-8-7-12-16,-6 1 6 15,-2-3 0-15,-6 0-8 0,-3-6 5 16,1-1 8-16,-4-14 15 15,-4 12 23-15,-5-12 14 16,-4 7-88-16,0 2 0 31,-13-9 0-31,5 0 0 0,8 8 0 16,-13-8 0-16,4 0 0 16</inkml:trace>
  <inkml:trace contextRef="#ctx0" brushRef="#br0" timeOffset="31781.94">29866 12643 2047 0,'25'-16'0'0,"2"-5"0"15,7-7 0-15,2-14 0 16,9-8 0-16,-2-6 0 16,7-13 0-16,-5 0 0 15,-2 0 0-15,0 5 0 0,-12 7 0 16,-3 8 0-16,-3 12 0 15,-10 5 0-15,-2 9 0 16,0 9 0-16,-5 1 0 16,-4 10 0-16,-4 14 0 47,-12 6 0-32,-6 3 0 1,0 1 0-16,-6-2 0 0,-10 2 0 15,-6 0 0-15,-5-1 0 16,-9 1 0-16,-2-1 0 16,-13 5 0-16,-3-1 0 0,-11 0 0 15,-2-1 0-15,0 3 0 16,1-2 0-16,7-3 0 16,4-1 0-16,3-4 0 15,8-5 0-15,13 2 0 0,10-1 0 16,6 2 0-16,14-14 0 15,3 0 0-15,7 0 0 0,12 0 0 47,3 0 0-47,-3 7 0 16,2-7 0-16,3 0 0 0,-5 0 0 16,5 12 0-16,0-4 0 15,0-8 0-15,0 9 0 16,-4-9 0-16,0 0 0 0,2 7 0 15,-3-7 0-15,2 0 0 63,3 0 0-47,-2 0 0-16,6 0 0 15,5 0 0-15,4 0 0 16,3 0 0-16,9 10 0 0,4-10 0 15,-2 7 0-15,7 1 0 16,3-8 0-16,3 8-457 16,0-8-131-16</inkml:trace>
  <inkml:trace contextRef="#ctx0" brushRef="#br0" timeOffset="40728.37">14443 12292 363 0,'13'12'334'0,"-6"1"-89"16,1-13-97-1,1 0-60-15,-6 0-17 0,5-4 33 16,6-20 16-16,5-25 28 16,15-30 9-16,0-25-2 0,7-27-41 15,-3-16-114-15,-6-15 0 16,-7-21 0-16,-9-25 0 0,-13-28 0 16,-3-25 0-16,-24-19 0 15,-12-5 0-15,-13 12 0 16,-13 5 0-16,-6 3 0 0,-9-1 0 15,-8-2 0-15,-5-8 0 16,-4-1 0-16,-7 4 0 16,-4 9 0-16,3 7 0 15,1 5 0-15,7 4 0 0,1 3 0 16,3 4 0-16,2 6 0 16,6 12 0-16,0 18 0 15,2 23 0-15,2 18 0 0,4 14 0 16,1 12 0-16,2 3 0 15,-8 5 0-15,-6 0 0 16,-12-9 0-16,-17-8 0 16,-15-3 0-16,-17-13 0 0,-9-4 0 15,-3 1 0-15,-1 6 0 16,-8 12 0-16,-11 5 0 16,-17 12 0-16,-20 9 0 15,-25 8 0-15,-15 7 0 16,-5 6 0-16,3 8 0 15,6 4 0-15,4 2 0 0,-1 9 0 16,-4 10 0-16,-5 10 0 16,-1 13 0-16,10 17 0 15,16 11 0 1,12 17 0-16,10 21 0 16,2 20 0-16,-2 11 0 0,-2 17 0 15,-3 9 0-15,0 8 0 16,-8 8 0-16,8 9 0 15,3 10 0 1,5 16 0-16,1 26 0 0,-7 16 0 16,-5 8 0-16,-18 5 0 15,-12 4 0-15,-7-10 0 16,15-7 0-16,25-17 0 16,25-11 0-16,21-17 0 15,28-8 0-15,24-4 0 16,10 0 0-16,14 5 0 15,13 6 0-15,11 11 0 16,7 9 0 0,10 7 0-16,3 5 0 15,5 7 0-15,1-2 0 16,4-3 0-16,-1-4 0 16,0-4 0-16,-2-6 0 15,5 7 0-15,1 14 0 16,-4 17 0-16,-2 9 0 15,7 0 0-15,-3-1 0 16,6-4 0-16,-1 1 0 16,6-1 0-16,5 8 0 15,11 17 0-15,11 35 0 16,11 21 0-16,18 22 0 16,12 7 0-16,16-3 0 15,11 3 0-15,17 12 0 16,10 17 0-16,6 0 0 15,8-9 0-15,5-15 0 16,5-21 0-16,-2-23 0 16,5-3 0-1,-1-7 0-15,4-1 0 0,3-7 0 16,2 1 0-16,0-4 0 16,7-11 0-16,5-1 0 15,5-11 0-15,3-5 0 16,1-5 0-16,-7-10 0 15,3-5 0-15,0-7 0 16,3-6 0-16,5-2 0 16,3-6 0-16,8-6 0 15,5-7 0-15,-2-13 0 16,3-16 0-16,-7-12 0 0,-2-12 0 16,-8-9 0-16,-10-11 0 15,-1-8 0-15,-11-5 0 16,0-9 0-16,11-6 0 15,6-6 0-15,8-2 0 0,9-7 0 16,6-5 0-16,7-11 0 16,2-6 0-16,-2-17 0 15,-1 0 0-15,-10 0 0 16,-6-4 0-16,-13-4 0 0,0-1 0 16,-3 2 0-16,-6-1 0 15,1-5 0-15,5-2 0 16,0-6 0-16,2-3 0 0,6-10 0 15,3-1 0-15,0-11 0 16,0 2 0-16,2-6 0 16,-6-2 0-16,-4-6 0 15,1 2 0-15,-2-6 0 0,0-2 0 16,-2-1 0-16,3-1 0 16,2-2 0-16,-7-6 0 15,5-7 0-15,-4-5 0 0,-7 1 0 16,-9-5 0-16,-4-3 0 15,-9 0 0-15,-7-2 0 0,-5 2 0 16,-7-1 0-16,-4 5 0 16,-6-1 0-16,-1-3 0 15,-8 3 0-15,-5-2 0 0,-1-4 0 16,-3 4 0-16,-7 2 0 16,-1 4 0-16,-5 4 0 0,-4 1 0 15,-1 4 0-15,-2 4 0 16,-1-5 0-16,-5-3 0 15,0-9 0-15,-3-12 0 16,-1-8 0-16,-7-9 0 0,-4-2 0 16,-1-5 0-16,1 0 0 15,-6 3 0-15,7 11 0 0,-6 5 0 16,1 9 0-16,-1 9 0 16,0-2 0-16,-4 7 0 0,-1-5 0 15,-1-2 0-15,-6 1 0 16,-8 2 0-16,-4 3 0 0,6-1 0 15,-3 4 0 1,5 1 0-16,-5 0 0 0,5 2 0 16,-8 6 0-16,0 13 0 15,0 6 0-15,0 5 0 0,0 1 0 16,-16 0 0-16,-4-6 0 16,0 2 0-16,-5-6 0 0,-3-11 0 15,-4-4 0-15,-1 4 0 16,9 5 0-16,-1 9 0 0,11 10 0 15,0 14 0-15,2 5 0 16,12 11 0-16,-8 2 0 0,8 6 0 16,0 2 0-16,0 2 0 15,0-2 0-15</inkml:trace>
  <inkml:trace contextRef="#ctx0" brushRef="#br0" timeOffset="40892.08">14589 11446 2047 0,'0'8'0'0,"-8"-8"0"15,8 12 0-15,0 1 0 16,-8-5-192-16,8-1-204 15,-12 10 38-15,0 4 59 0,-5 3 13 16,-2 4 48-16</inkml:trace>
  <inkml:trace contextRef="#ctx0" brushRef="#br0" timeOffset="49653.9">22460 13978 178 0,'-17'0'252'0,"5"0"-60"0,-1 8-25 16,1-8-28-16,12 0-24 15,-8 0-1-15,8 0 2 0,0 0 1 16,0 0-14-16,0 0-33 16,0 0-12-16,0 0-2 0,8 0 16 15,8 0 15-15,19 0-10 16,8 0 12-16,18 0-44 15,12 0-45-15,16 0 0 16,16-4 0-16,13-4 0 0,8-4 0 16,12 0 0-16,8-9 0 15,17-3 0-15,24-5 0 0,20-4 0 16,16-7 0-16,17-6 0 16,12 3 0-16,-1-6 0 15,1 0 0-15,-5 1 0 0,-7-5 0 16,-3-1 0-16,-16-3 0 15,-12-3 0-15,-19-6 0 0,-15-8 0 16,-17-2 0-16,-12-14 0 16,-15-12 0-16,-9-15 0 0,-10-16 0 15,-5-17 0 1,-5-11 0-16,-11-10 0 0,4-10 0 16,-9 3 0-16,-4-6 0 15,-8-2 0-15,-4-1 0 16,-8-1 0-16,-10-11 0 0,-5-8 0 15,1-17 0-15,-6-8 0 16,4-6 0-16,-1 7 0 16,-9-1 0-16,-3-1 0 15,-12 2 0-15,-11-9 0 0,-10-9 0 16,-15-6 0-16,-14-3 0 16,-7 11 0-16,-13-3 0 15,-7-2 0-15,-14-8 0 16,-11-16 0-16,-5-21 0 0,-7-9 0 15,-13 1 0-15,-3 3 0 16,-10 6 0-16,-5 2 0 16,-9 1 0-16,-14 4 0 0,-16 9 0 15,-16 17 0-15,-8 19 0 16,-2 25 0-16,-1 15 0 16,18 17 0-16,9 14 0 15,9 4 0-15,3 7 0 16,5 3 0-16,-1 0 0 0,0 5 0 15,-6 2 0 1,-13 11 0-16,-13 10-25 0,-12 18-36 16,-7 15 8-1,-3 16-17-15,0 22 25 0,-11 14 22 16,-12 18 7-16,-15 12-5 16,-12 16 1-16,-10 7 6 15,10 14 10-15,10 8 2 16,23 11-2-16,14 10 4 15,15 15 1-15,5 12 0 16,15 12-9-16,1 13 5 16,5 17 8-16,2 14-8 0,-2 13 3 15,10 14 0 1,2 6-2-16,8 5 8 16,16 9-10-16,14 11 5 0,16 13-1 15,12 7 1-15,17 0-4 16,6 2 3-16,17-5-2 15,9-2 11-15,8-1-5 0,7-5-8 16,4-3 5-16,11 24-3 16,6 11 7-16,0 12 5 15,6 4-2-15,6 1 24 0,4-5-10 16,8-8-5-16,6-9 3 16,2 9-2-16,4 14 27 15,15 9 2-15,5 16 8 16,4 1-17-16,10-3-11 0,6 0-14 15,6 3-10-15,10 8-3 16,9 6 0-16,7-2 0 16,1-2 0-16,2 1 0 0,2-8 0 15,0 9 0-15,5 9 0 16,7 5 0-16,9-1 0 0,12-11 0 16,9-14 0-16,3-19 0 15,5-30 0-15,3-19 0 0,1-24 0 16,0-22 0-16,-4-20 0 15,-7-19 0-15,-9-18 0 16,-12-15 0-16,-18-21 0 16,-21-16 0-16,-14-13 0 0,-15-11 0 15,-19-8 0-15,-13-5 0 16,-5-3 0-16,-9-13-28 0,-7 0-99 16,-6 0-17-16,-3 0-4 15,-5 0-6-15,0 0 11 16,-13 0 17-16,-1 0-3 0,-7-5-9 15,-4 1-26-15,-7-4-44 16,-6-4-38-16</inkml:trace>
  <inkml:trace contextRef="#ctx0" brushRef="#br0" timeOffset="50585.02">9363 17083 552 0,'-28'21'504'15,"-1"-4"-163"-15,9-5-178 16,7-12-108-16,5 0-37 15,8-8-3-15,16-30-2 0,34-26 1 16,44-38 1-16,50-36 2 16,60-25-3-16,47-20-6 15,34-9-5-15,20 6-2 0,16 5-3 16,6 19 2-16,-8 16 2 16,-27 15 0-16,-38 22 0 0,-37 14-2 15,-43 22 3-15,-40 20 1 16,-33 8 2-16,-28 13-3 15,-19 7-5-15,-15 9 8 16,-9 3-2-16,-12 6-2 0,-9 7-22 16,-4 0-48-16,-5 0-58 15,0 0-68-15,-8 12-55 0,-12 0-18 16,-14 9-5-16,-13 7 16 16</inkml:trace>
  <inkml:trace contextRef="#ctx0" brushRef="#br0" timeOffset="50974.4">10480 16941 629 0,'-78'70'276'0,"10"-13"-127"0,11-13-77 16,11-11-40-16,15-10-19 15,10-8-2-15,13-15 3 0,24-15 9 16,33-24 10-16,44-35 3 16,40-40 0-16,39-36-8 15,32-26-4-15,31-19-3 0,25-4-5 16,15 9 6-16,5 9-4 16,-11 20-1-16,-22 13 5 15,-23 22 7-15,-29 20-16 16,-34 16 1-16,-34 25 4 0,-31 16 10 15,-25 13 52-15,-20 11 7 16,-12 9-6-16,-16 4-25 16,-6 8-15-16,-9 4-3 0,-5 0-4 15,-3 0-5-15,0 0-22 16</inkml:trace>
  <inkml:trace contextRef="#ctx0" brushRef="#br0" timeOffset="51064.2">13419 15012 2018 0,'0'0'-111'16,"0"0"-69"-16,0 0-62 15,0 0-46-15,6 0-2 0,0 0 19 16,-1 0 8-16</inkml:trace>
  <inkml:trace contextRef="#ctx0" brushRef="#br0" timeOffset="54596.05">17408 15871 146 0,'0'-28'246'0,"0"4"-69"15,0 2-57-15,0 2-49 16,0 5-25-16,0 1 14 0,3 2 41 16,5 9 54-16,0 3-26 15,5 0-42-15,-2 0-21 0,11 8-3 16,2 13 4-16,6 14 9 15,-5 11 17-15,5 11-7 16,-3 4-14-16,-5 4-10 16,-1-1-18-16,-7-2 1 0,-6 0-10 15,-8-10-35-15,0-3 0 16,-11-8 0-16,-10-6 0 16,-7 3 0-16,-12-6 0 0,-13-7 0 15,-3-9 0-15,-10-16 0 16,1 0 0-16,3-8 0 0,7-14 0 15,6-1 0-15,9-6 0 16,7 0 0-16,9 2 0 0,10-3 0 16,14 2 0-16,0 5 0 15,0-2 0-15,6 4 0 16,2 9 0-16,0 1 0 16,-4 1 0-16,0 8 0 0,-4-3 0 15,0-1 0 16,0 4 0-31,0-7 0 16,0-3 0-16,0-4 0 0,0-3 0 16,-12-11 0-16,12-2 0 15,-8 0 0-15,-2-5 0 0,10-1 0 16,0 7 0-16,0 2 0 16,0 3 0-16,0 7 0 15,0 3 0-15,0 0 0 16,10-2 0-16,2 2 0 0,4 0 0 15,0 1 0-15,9-2 0 16,2 0 0-16,6-3 0 0,4 3 0 16,7 5 0-16,5 12 0 15,3 0 0-15,7 17 0 16,5 15 0-16,5 17 0 0,9 8 0 16,-2 13 0-16,1 11 0 15,-3 9 0-15,-13 7 0 0,-4 8 0 16,-14 9 0-16,-10 1 0 15,-12 3 0-15,-8-3 0 16,-13-11 0-16,-13-9 0 16,-8-10 0-16,-4-11 0 0,-7-14 0 15,-1-8 0-15,-2-9 0 16,-6-15 0-16,0-13-235 0,-3-15-143 16,-5 0-13-16,-4-15 53 15,-11-24-6-15</inkml:trace>
  <inkml:trace contextRef="#ctx0" brushRef="#br0" timeOffset="54912.49">16156 16225 335 0,'0'-36'271'15,"0"8"-65"-15,0 7-83 0,0 4-62 16,0 10-26-16,0 7-4 16,0 0 7-16,0 19 36 15,8 18 27-15,12 28 8 0,14 28-12 16,5 21 1-16,7 16-15 16,2 5-19-16,2-1-18 15,-1-3-17-15,-5-14-21 0,-1-10 3 16,-2-14-15-16,-3-11 2 15,-6-14-18-15,-4-15-69 16,-7-11-93-16,-1-13-64 0,-2-10-31 16,-1-19 7-16,0-4-31 15</inkml:trace>
  <inkml:trace contextRef="#ctx0" brushRef="#br0" timeOffset="55511.1">18890 15007 572 0,'0'-52'203'0,"-13"6"-86"15,-6 13-81-15,-9 10-21 16,-6 11 2-16,1 12 30 0,-8 0 40 15,2 21 13-15,-6 7 0 16,4 13-10-16,5 6-26 0,14 7-18 16,16-1-11-16,12-1-18 15,28 1 1-15,22-3-7 0,26-9-5 16,29 0 1 0,14 3-14-16,12 1 2 0,5 12-3 15,-4 9-5-15,-13 8 5 16,-10 2 3-16,-21 2 3 0,-24 3-3 15,-30-5 3-15,-20 2 5 16,-20-4-1-16,-34-5 3 16,-9-7 3-16,-13-15 0 0,-11-6 12 15,2-9-6-15,0-10 0 16,5-22 32-16,3 0-10 0,9-22-13 16,11-17-16-16,12-19-7 15,17-20 3-15,8-15-1 16,16-16-10-16,1-5 0 0,0-5 2 15,-2 1 3-15,-7 4 0 16,-8 9 10-16,-8 11-6 16,-13 12 4-16,-12 14 5 0,-7 13-5 15,-8 15 2-15,-5 11-1 16,1 17-2-16,-1 12-6 0,2 0-6 16,-8 21-14-16,10-1-49 15,10 6-61-15,2-3-64 0,12 1-55 16,11 0-15-16,14-7-21 15,14-5 41-15</inkml:trace>
  <inkml:trace contextRef="#ctx0" brushRef="#br0" timeOffset="55843.79">19802 14556 601 0,'38'-30'400'16,"-22"11"-120"-16,-8 11-131 0,-8 20-78 15,0 21-27-15,0 24 16 16,0 21 39-16,0 19-13 0,17 3-30 16,12 2-25-16,10-7-9 15,18-14-11-15,11-19-11 16,14-17 1-16,4-25-1 16,8-20-3-16,-2-25-10 0,-2-15-12 15,-9-22 7-15,-21-16-1 16,-17-15 9-16,-32-14 7 0,-22-1 8 15,-32 2 9-15,-22 16 10 16,-20 25-8-16,-19 28-10 0,-18 25-5 16,-5 12-4-16,2 29 9 15,7 8-11-15,13 4-9 0,15-1-49 16,21-4-107-16,16-3-98 16,20-8-48-16,24-5 7 15,18-13-18-15</inkml:trace>
  <inkml:trace contextRef="#ctx0" brushRef="#br0" timeOffset="56526.09">21524 13416 678 0,'9'-60'278'15,"-21"3"-118"-15,-20 7-85 0,-17 9-41 16,-13 5 18-16,-10 4 51 15,-9 8 53-15,-17-1-18 16,-16 5-61-16,-25-1-33 0,-22 1-24 16,-26-6-6-16,-20 7-9 15,-24-2 0-15,-20 1-9 0,-23 10-4 16,-26 10-4-16,-20 13 7 16,-13 25 2-16,-9 19-1 0,2 20 6 15,-6 25 1-15,-3 24 3 16,4 28 17-16,3 26 23 0,14 27-12 15,11 30 14-15,9 23 6 16,19 20-26-16,21 17-28 16,33 13 0-16,32 9 0 0,28-10 0 15,33-12 0-15,29-17 0 16,31-18 0-16,25-18 0 16,24-21 0-16,22-11 0 15,19-8 0-15,15-14 0 0,19-5 0 16,15-19 0-16,11-12 0 15,14-15 0-15,19-21 0 0,21-16 0 16,23-22 0-16,23-14 0 16,17-12 0-16,24-13 0 15,22-18 0-15,24-23 0 16,22-7 0-16,19-22 0 0,17-20 0 16,16-20 0-16,19-21 0 0,17-15 0 15,14-19 0 1,7-13 0-16,0-13 0 0,3-9 0 15,6-8 0-15,-9-8 0 16,-13-10 0-16,-20-14 0 0,-19-13 0 16,-26-16 0-16,-28-15 0 15,-37-17 0-15,-40-17 0 0,-41-21 0 16,-47-28 0-16,-49-20 0 16,-44-8 0-16,-41 9 0 15,-43 22 0-15,-34 31 0 0,-29 35 0 16,-31 45 0-16,-22 46 0 15,-34 44-225-15,-31 45-195 16,-29 39 35-16,-13 38 45 0,2 25 34 16</inkml:trace>
  <inkml:trace contextRef="#ctx0" brushRef="#br0" timeOffset="57877.29">10898 15460 159 0,'8'8'241'16,"0"-8"-100"-16,0 8-67 16,0-8-31-16,8 0-10 0,12 0-3 15,14 0 25-15,23-8 18 16,29-9 19-16,36-14 8 0,48-23 6 15,57-18-31-15,58-23-12 16,52-19-14-16,65-21-18 16,61-19-3-16,53-8-21 0,49-10-6 15,47 2 0-15,30-1 1 16,33 4-5-16,27 4 8 16,13 4-7-16,17 9 3 15,0 7-2-15,-10 5 2 0,-20 12 3 16,-29 15 1-16,-43 14 40 15,-50 21 22-15,-50 9 7 0,-55 18-1 16,-57 13-17-16,-66 12-30 16,-58 3-15-16,-58 9-1 15,-53 2-8-15,-49 10 1 0,-40 0 0 16,-42 0-2-16,-27 0 2 0,-33 0-21 16,-20 0-61-1,-22 0-71-15,-26 10-74 0,-22 2-76 16,-20 0-32-16,-27-1-4 15</inkml:trace>
  <inkml:trace contextRef="#ctx0" brushRef="#br0" timeOffset="58455.77">12464 15525 802 0,'-83'45'242'15,"16"-12"-162"-15,27-9-132 16,32-12-7-16,33-12 33 16,32-8 31-16,41-13 24 0,35-19-2 15,38-14 17-15,36-14-7 16,49-18 4-16,57-11 6 16,53-18 4-16,46-16-6 15,69-19-10-15,58-12-17 0,50-13-11 16,49-1-5-16,36 2-1 15,29 4 0-15,23 7 1 0,5 7-8 16,1 6 13-16,2 11-1 16,-10 9-1-16,-14 8 39 0,-18 8 38 15,-25 12 11-15,-28 13-18 16,-35 11-33-16,-35 13-21 16,-45 12-19-16,-45 17-1 0,-49 10-7 15,-44 19 5-15,-56 7-4 16,-53 0 5-16,-59 16-2 15,-49-4-3-15,-42 0 12 16,-39 0-5-16,-26-3-9 0,-30-1-28 16,-27 4-68-16,-22-3-70 15,-23-9-95-15,-18 7-5 0,-14-7-21 16,-9 0 21-16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7:11:12.1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7271 4335 401 0,'-11'-29'238'0,"-1"1"-42"16,0 4-67-16,-1 7-53 16,4 5 2-16,9 3 19 15,-11 9-19-15,11 0-19 0,-12 21-1 16,-1 27 6-16,-7 38 6 16,-4 49-4-16,-6 52-31 15,-2 49-15-15,-1 41-10 16,6 20-6-16,-2-7-4 15,9-26-4-15,4-32-5 0,8-46-17 16,8-43-83-16,0-37-75 16,0-33-25-16,0-27-8 15,0-46-1-15,0-27-28 0,-13-37 28 16</inkml:trace>
  <inkml:trace contextRef="#ctx0" brushRef="#br0" timeOffset="334.51">6866 5007 244 0,'4'-171'245'0,"-1"28"-81"16,2 29-44-16,3 24-57 16,1 26-27-16,-1 19-8 15,6 16 8-15,12 17 18 16,19 24 23-16,20 29 16 0,16 33-18 16,17 28 12-16,14 31-16 15,15 21-15-15,15 17-20 0,5 4-22 16,-3-11-10-16,-5-18-3 15,-13-28 1-15,-21-25 3 16,-23-26 2-16,-22-23 17 16,-19-15 44-16,-12-13 25 0,-17-29-22 15,-12-28-34-15,-17-32-22 0,-7-32-6 16,-12-30-7-16,-9-15-2 16,0-5-1-16,8 4-3 15,6 8-2-15,2 22-23 16,9 18-80-16,7 22-93 0,13 16-77 15,0 12-25-15,17 13-13 16,7 16 29-16</inkml:trace>
  <inkml:trace contextRef="#ctx0" brushRef="#br0" timeOffset="648.3">8835 5296 331 0,'52'72'140'0,"-6"-15"-59"16,-6-20-35-16,5-17-19 15,3-20-6-15,6-7 6 16,-1-17 5-16,3-13-4 0,-4-12-16 16,-2-17-1-16,-10-7-1 15,-3-4-1-15,-14-5 9 0,-15 1 39 16,-8 12 15-16,-14 16 20 16,-11 11 31-16,-4 14-28 0,1 16-33 15,-4 12-15-15,2 17-17 16,3 20-7-16,6 23 6 15,9 30-10-15,12 24 0 16,12 25-11-16,16 11-3 0,22 5-4 16,13-12-11-16,19-22-10 15,12-28-27-15,7-23-67 0,0-29-55 16,-3-30-29-16,-3-30 3 16,-8-26-40-16,-8-28 13 15</inkml:trace>
  <inkml:trace contextRef="#ctx0" brushRef="#br0" timeOffset="848.43">10343 4489 472 0,'0'-40'168'15,"0"11"-78"-15,7 21-48 0,9 24-18 16,12 24 18-16,13 30 32 16,16 18 19-16,13 23-15 0,6 12-41 15,9-2-13-15,0-2-10 16,1-8-14-16,-9-19-31 0,-9-11-54 15,-11-19-52-15,-8-21-24 16,-11-25-34-16,-10-23-31 0,-8-27-94 16</inkml:trace>
  <inkml:trace contextRef="#ctx0" brushRef="#br0" timeOffset="1034.04">11065 4050 437 0,'-26'-74'335'16,"3"41"-58"-16,-10 43-84 0,-4 50-74 15,-6 55-15-15,-10 47 9 16,-4 37 18-16,3 30-14 0,6 15-53 16,6 0-21-16,16-11-32 15,9-26-16-15,17-29-41 0,0-31-97 16,8-28-89-16,1-34-75 16,2-25 10-16,1-27 26 0,-3-33-14 15</inkml:trace>
  <inkml:trace contextRef="#ctx0" brushRef="#br0" timeOffset="1314.62">11215 3529 406 0,'57'-101'310'0,"-10"32"-120"0,-9 31-82 16,-6 46-30-16,-4 49 3 15,-4 58 38-15,-7 47 73 16,-4 42 22-16,-5 23-48 0,1 5-51 15,2-4-49-15,5-25-64 16,5-23-2-16,11-30 0 16,8-26 0-16,16-32 0 15,26-21 0-15,19-31 0 0,18-24 0 16,15-21 0-16,4-14 0 16,1-19-1-16,-5-10-111 0,-17-13-58 15,-11-13-103-15,-14-7-69 16,-10-14 33-16,-20-7 10 0,-18-6 55 15</inkml:trace>
  <inkml:trace contextRef="#ctx0" brushRef="#br0" timeOffset="1463.02">12181 4358 543 0,'-147'38'345'0,"14"-6"-49"16,19-7-119-16,33-4-100 15,25-10-60-15,19-11-22 0,37 0 0 16,29-9 0-16,40-11-21 15,45-16-55-15,35-16-98 0,39-22-55 16,27-20-35-16,8-15-47 16</inkml:trace>
  <inkml:trace contextRef="#ctx0" brushRef="#br0" timeOffset="2497.96">20746 2486 1030 0,'16'-32'677'0,"-16"-5"-337"16,-13-7-340-16,-12-11-211 15,-10-4-90-15,-20-8 104 0,-16 7 114 16,-23 4 103-16,-21 11 82 15,-21 17 46-15,-22 28-32 0,-13 23-13 16,-12 35-19-16,-9 26-22 16,11 30-12-16,10 25-22 15,25 21-21-15,33 10-12 0,32 14-16 16,35-1-14-16,38-12-26 16,27-21-3-16,35-23 7 15,20-33 4-15,13-38 8 0,16-40 10 16,6-41 3-16,10-35-3 15,-2-28-12-15,1-32 8 16,-9-15 26-16,-9-15 5 0,-26-4 9 16,-20-1 13-16,-26 13 7 15,-20 11 46-15,-8 25 8 16,-17 20 24-16,3 24-26 0,0 20-39 16,2 13-27-16,1 8-10 15,11 16-6-15,0 26 2 16,23 36 10-16,22 45-8 15,23 53 7-15,14 49-4 0,12 52-2 16,1 37-10-16,-12 13-20 16,-5-2-53-16,-18-15 3 0,-14-23 20 15,-22-35 19-15,-18-31 0 16,-23-34 16-16,-14-31 32 0,-11-38 22 16,-12-26 15-16,-11-35-23 15,-9-36-30-15,-7-26 10 0,-1-30 6 16,8-38 1-16,9-31-8 15,14-31-11-15,28-28-19 0,26-17-32 16,29-9-39-16,24 3-19 16,23 13 11-16,14 14 6 0,15 25 15 15,8 25 16 1,-3 28 32-16,-7 29 24 0,-14 20 10 16,-13 21 11-16,-17 16 10 15,-15 16 6-15,-12 0 2 0,-2 0-8 16,-1 12-2-16,-4 0 0 15,-2-5-2-15,7-7 1 16,3 0-1-16,8-7 0 0,10-14-5 16,-1-8-1-16,-5-14-3 15,-3-12 3-15,-4-9 5 0,-13-5 14 16,-17 7 39-16,-11 15 36 16,0 8 53-16,-11 16-16 15,-5 14-20-15,-9 22-29 16,-3 19-29-16,-1 25-28 0,1 21-10 15,12 24-4-15,16 15-12 16,0 6-20-16,16-8-56 16,12-11-56-16,8-18-53 0,14-20-30 15,7-27-49-15,4-21-40 16</inkml:trace>
  <inkml:trace contextRef="#ctx0" brushRef="#br0" timeOffset="2828.85">22052 2523 1115 0,'0'-33'490'0,"0"13"-256"15,-8 16-135-15,0 20-59 0,0 25-20 16,-1 20-9-16,-2 16-9 16,4 10 5-16,7-6-11 15,0-13 6-15,0-15 1 0,0-11-12 16,0-18-38-16,0-12-54 15,0-12 12-15,0-28-40 0,12-34-42 16,8-31 38-16,17-33 37 16,15-21 57-16,9 4 49 15,7 18 34-15,-3 28-12 16,2 30 0-16,-2 38-2 0,3 29-5 16,6 42 0-16,-1 35-9 15,1 28-9-15,0 30 1 16,5 24-4-16,-1 12-4 0,-7 13-45 15,-2 3-154-15,-16 1-99 16,-16-11-75-16</inkml:trace>
  <inkml:trace contextRef="#ctx0" brushRef="#br0" timeOffset="3294.76">26065 4838 1525 0,'-57'22'511'16,"-39"-3"-500"-16,-51 9-11 15,-49 10-307-15,-52 10-20 0,-47 9 100 16,-54 14 120-16,-54 5 112 16,-60 9 85-16,-56 15 53 15,-58 9 9-15,-51 8-32 16,-47 11-43-16,-48 9-44 0,-36 13-16 16,-33 14-16-16,-33 10-31 15,-23 13-33-15,-31 17-22 0,-21 21 15 16,-30 23 32-16,-20 20 21 0,-22 13 29 15,3 0 16-15,7-7 10 16,26-10-20-16,32-12-11 16,34-8-23-16,50-12-27 0,56-11 0 15,63-22-3 1,79-28-35-16,85-29-31 0,91-27-23 16,86-31-37-16,83-26-2 15,78-25-47-15,60-33-13 16</inkml:trace>
  <inkml:trace contextRef="#ctx0" brushRef="#br0" timeOffset="4957.95">17919 9614 413 0,'0'-85'283'0,"-13"17"-115"0,5 18-86 15,8 13-42 1,-9 12-10-16,9 9 31 0,0 8 0 16,0 8-25-16,0 24-13 15,6 50 42-15,10 68 155 0,9 74 33 16,2 69-30-16,-2 62-134 15,-1 54-89-15,5 36 0 0,-1-2 0 16,9-19 0-16,0-32 0 16,-4-32 0-16,-6-38 0 0,-3-50 0 15,-6-44 0-15,-7-44 0 16,-2-43 0-16,-6-31 0 16,-3-33 0-16,0-28 0 0,0-24 0 15,-20-25-53-15,-9-26-201 16,-12-22-22-16,-8-26 0 15,-3-15 7-15,-3-9 36 16,-7-4-40-16</inkml:trace>
  <inkml:trace contextRef="#ctx0" brushRef="#br0" timeOffset="5666.55">14841 12601 730 0,'-143'54'320'0,"9"-25"-121"15,9-13-100-15,20-16-52 16,15-16-18-16,17-21-15 0,23-24 0 16,26-24-5-16,34-38-2 15,37-37-6-15,61-24 3 16,53-33 1-16,57-23 7 15,62-21-3-15,79-16 14 0,68-5 6 16,50 11-12-16,56 18-15 16,44 29 2-16,18 36-6 15,20 42 4-15,2 36-2 0,-20 37 5 16,-27 37-8-16,-41 27 4 16,-37 29 5-16,-48 25 17 0,-51 16 30 15,-57 12 22-15,-50 1 13 16,-55-5 9-16,-49-8-4 0,-40-16-58 15,-39-12-35-15,-31-9 0 16,-22-5 0-16,-14-4 0 16,-15-5 0-16,-10-10 0 15,-8 0 0-15</inkml:trace>
  <inkml:trace contextRef="#ctx0" brushRef="#br0" timeOffset="5734.16">23619 9994 2047 0,'0'-6'0'31,"0"-1"-33"-31,-14-5-455 16,-7-5 53-16,-9-3 54 0,-5 2 30 15</inkml:trace>
  <inkml:trace contextRef="#ctx0" brushRef="#br0" timeOffset="6638.46">13006 15603 355 0,'-14'-25'326'0,"3"9"-67"0,11 7-125 0,-8 9-70 16,8 0-31-1,0 21-17-15,11 15 0 0,19 13 5 16,14 12-8-16,12 9-7 16,23-5-5-16,9-8 0 0,14-17 1 15,3-23-8-15,1-17 0 16,-4-29-1-16,-9-16 4 16,-11-19 0-16,-22-19 7 0,-23-9-2 15,-29-6 14-15,-37-4 37 16,-23 4 87-16,-25 8 35 15,-17 16-62-15,-7 17-56 16,-4 25-29-16,-2 20-18 0,7 12-9 16,5 25-17-16,15 11-34 15,10 9-80-15,18 4-136 0,19 9-75 16,25 6-42-16</inkml:trace>
  <inkml:trace contextRef="#ctx0" brushRef="#br0" timeOffset="7437.53">24345 12565 160 0,'-22'7'265'0,"-3"-7"-106"16,1 10-73-16,0-3-41 15,0-7-25-15,2 0-8 0,3 9-6 16,-1-9 20 0,2 0 21-16,7 0 10 0,-2 0-3 15,13 0-1-15,0 0-12 16,0 0-2-16,8 0-8 0,22-4-12 15,21-12-4-15,28-3-12 16,18-11 0-16,16-2-1 0,11-6-2 16,-3 1 3-16,-8 5-3 15,-7 3-5-15,-16 4 5 16,-17 6 7-16,-17 3-8 16,-13 4-2-16,-13 3-33 0,-14 5-53 15,-16 1-59-15,-20 3-22 16,-14 0-25-16,-13 0-16 0</inkml:trace>
  <inkml:trace contextRef="#ctx0" brushRef="#br0" timeOffset="7770.96">24473 12370 69 0,'-29'8'265'16,"4"4"-47"-16,2 0-46 16,3 8-51-16,-5 14-48 0,2 11-25 15,-3 13-13-15,2 5 21 16,1 15 35-16,-3-1 4 0,6-4-19 15,7-7-25-15,13-13-18 16,0-13-17-16,0-11 2 16,8-6-12-16,17-9 4 15,15-14-6-15,19 0-3 0,15-14-8 16,8 0-1-16,16-7 3 16,5 4-3-16,-2 10 4 0,-8 7 0 15,-11 16 2-15,-13 8 3 16,-13 12-1-16,-11 5 4 0,-22 8 0 15,-23 4-8-15,-14 0 10 16,-24-5 2-16,-14 2-3 0,-17-6 2 16,-7 1 1-16,-6-5-15 15,-3-3-20-15,-5-7-83 0,2-7-109 16,-2-3-56 0,4-2-59-16</inkml:trace>
  <inkml:trace contextRef="#ctx0" brushRef="#br0" timeOffset="9271.39">17378 7998 102 0,'5'0'217'16,"-5"0"-52"-16,0 0-53 15,0 0-49-15,0 0-30 0,0 0-16 16,0 0 0-16,0 0 2 16,0 8-1-16,0-8 3 0,0 8 0 15,0-8-5-15,0 0 7 16,0 0 6-16,-7 0-3 16,7 0 4-16,0 0-6 0,0 0-5 15,0 0 4 1,0 0-2-16,0-8-3 0,0-3-10 15,0-10-7-15,2-4 1 16,6 2-4-16,5-5 0 16,4-2 2-16,0 5-3 0,-2 11 0 15,2 0 5-15,-1 14-5 16,0 0 1-16,5 16 4 16,-1 9-2-16,3 12-1 0,7 3 2 15,-7 10-5-15,-3 7 4 16,-6 0 3-16,-10 2 1 15,-4-2 1-15,-13 1-4 0,-12 0 7 16,-2-2-3-16,-8-3-2 16,4-10-8-16,-6-4 12 15,4-8-5-15,9-5 10 16,5-10 6-16,5-4-5 0,14-12-2 16,0 0-4-16,5 0 4 15,12-9-8-15,12-3-2 16,10-7 8-16,23-10 0 0,23-8-3 15,20-8-5-15,16-3 1 16,15-2 1-16,5 5-1 16,-2 5-4-16,-6-1 5 0,-6 9-7 15,-22 7-45-15,-15 6-61 16,-22 5-36-16,-15 7-21 16,-12 3-49-16,-16 4 3 15</inkml:trace>
  <inkml:trace contextRef="#ctx0" brushRef="#br0" timeOffset="10549.22">12848 11309 349 0,'0'-50'226'0,"0"5"-67"16,-8 4-61-16,-6 6-36 16,3 5 4-16,-2 5 44 15,5 11 20-15,0-1 5 16,0 13-48-16,-1 2-24 0,1 0-26 15,-3 0-6-15,-1 12-17 16,-8 12-4-16,-2 14-7 0,2 9-2 16,5 15 2-16,6 7 2 15,9 0-3-15,13-4-1 16,6-5-5-16,9-10 2 0,10-19 2 16,6-14 4-16,10-17-2 15,3-19 2-15,-1-15-3 16,-3-6-1-16,-9-9 6 15,-11-9 0-15,-13 1-9 0,-11-6 11 16,-9-2-5-16,-25-1 7 16,-7 4-1-16,-4 5 7 0,-7 13-12 15,4 7-6-15,-1 13-8 16,-6 12-29-16,-3 12-53 16,0 17-75-16,0 14-50 0,6 14-13 15,5 12-24-15,10 10-46 16</inkml:trace>
  <inkml:trace contextRef="#ctx0" brushRef="#br0" timeOffset="11281.8">22346 7710 502 0,'0'24'315'0,"-8"-8"-106"16,8-4-102-16,0-12-52 16,0 0 16-16,0 0 34 15,0 0-2-15,0-4-17 0,0-4-27 16,11-8-20-16,10-17-15 15,12-16-12-15,12-7-3 16,3-10-8-16,-5 1 7 16,0 4-3-16,-12 11 5 0,-7 14 10 15,-3 8-7-15,-8 6 7 16,-6 11-7-16,-7 11-10 0,0 0 3 16,0 11-8-16,5 11 8 15,3 10 1-15,-5 21-2 0,0 9-2 16,7 7-2-16,-6 4-4 15,0 0 6-15,4-3 2 16,-3-6 0-16,-2 2-4 16,3-9-3-16,-3-10 0 15,2 3-2-15,1-8-14 0,-3-7-90 16,2-1-145-16,-5-6-58 16,0-5-19-16,0-6-15 0</inkml:trace>
  <inkml:trace contextRef="#ctx0" brushRef="#br0" timeOffset="11473.56">22451 8365 516 0,'-24'8'305'0,"3"-8"-127"16,4 0-91-16,11 0-43 0,6 0-11 16,0 0 0-16,15-12-2 15,18-9 3-15,15-8-19 16,12-7-2-16,10 0-9 15,4-1-4-15,-6 3-6 0,-8 6-44 16,-9 5-93-16,-12 3-74 16,-14 6-48-16,-17 7-10 0</inkml:trace>
  <inkml:trace contextRef="#ctx0" brushRef="#br0" timeOffset="12779.42">17258 10489 236 0,'-20'-3'247'0,"-6"-1"-99"16,-7 4-62-16,-10 0-42 15,-14 16-16-15,-7 7 30 0,-18 11 47 16,-20 14 2-16,-12 13-14 16,-20 19-30-16,-16 12-33 15,-12 13-6-15,-5 13-7 16,1 12 20-16,8 13 21 0,3 16 0 16,9 7-7-16,8 13-15 15,3 4-14-15,13 5-5 16,-84 177 13-16,121-184-19 15,12-6-6-15,11 1-1 16,10-2 3-16,10 1-6 0,15 1-3 16,9-6 4-16,18-7-1 15,13-9 5-15,8-12 0 0,10-11-2 16,18-17-3-16,16-12 15 16,16-16-4-16,21-21 8 15,17-16 2-15,16-26 13 16,21-23 6-16,24-16-5 15,18-24-3-15,14-22 6 0,11-14-7 16,1-14-8-16,-6-8-12 16,-6-8-3-16,-14 1 1 0,-10-5-2 15,-20-1-8-15,-24 2-1 16,-18-1 7-16,-20-4 4 16,-18-9-14-16,-23-10 11 0,-17-14 5 15,-15-20-3-15,-15-16 9 16,-18-11-18-16,-9-11 0 0,-11 1 0 15,-8 9 0 1,-9 12 0-16,-2 15 0 0,-7 18 0 16,1 12 0-16,-5 15 0 15,-2 9 0-15,-1 14 0 0,-3 10 0 16,-9 8 0-16,-8 9 0 16,-8 12 0-16,-9 8 0 0,-8 4 0 15,-11 13 0-15,-6 8 0 16,-1 15 0-16,-9 13 0 15,-10 20 0-15,-6 20 0 0,-14 22 0 16,-5 18 0-16,7 15 0 16,7 8 0-16,10 1-135 0,18 2-119 15,18 0-22 1,15-9 25-16,15-12 34 0,19-6 30 16,14-18-26-16,17-13-9 15</inkml:trace>
  <inkml:trace contextRef="#ctx0" brushRef="#br0" timeOffset="14126.86">22431 10738 428 0,'-28'-17'230'16,"-5"-10"-49"-16,-8-10-76 16,-7-7-39-16,-5-6-9 0,-7-3 34 15,-7-4 21-15,-10-4-10 16,-2 4-39-16,-16-1-23 16,-11 11-23-16,-16 9-6 15,-15 19-6-15,-27 15-1 0,-21 15-1 16,-23 22-7-16,-10 20 9 15,-5 16 3-15,-2 16 1 0,14 16 0 16,11 10 2-16,14 7-5 16,15 8 5-16,22 17-3 15,18 20 4-15,22 28-4 0,28 20-2 16,24 12 1-16,27 10-5 16,30-9-6-16,40-13 9 15,23-14 6-15,30-22 1 0,26-18-3 16,27-21 8-16,35-29 5 15,39-36 1-15,41-33-6 0,27-38-7 16,15-38-4-16,28-31-5 16,8-28 7-16,6-21-7 15,-10-25 4-15,-28-14 3 0,-33-18 7 16,-40-18 50-16,-43-7 37 16,-45 1-1-16,-51 4-101 15,-47 7 0-15,-48 17 0 0,-45 9 0 16,-39 11 0-16,-49 17 0 15,-39 16 0-15,-40 20 0 16,-29 17 0-16,-16 15-124 0,-15 21-197 0,-10 17-36 16,-2 17 37-1,2 11 13-15,12 20 13 0</inkml:trace>
  <inkml:trace contextRef="#ctx0" brushRef="#br0" timeOffset="19735.08">28859 11629 233 0,'-13'-16'208'15,"5"-1"-72"-15,-1 5-49 16,9 5-42-16,-6 1-7 16,6 2 23-16,0 4 34 15,0 0 0-15,0 0-21 0,0 12-15 16,0 18 63-16,3 18 68 16,5 22 3-16,1 20-12 15,-1 7 0-15,0 8-132 0,-1 2-49 16,2-5 0-16,-1-5 0 15,-3-11 0-15,3-13 0 16,-4-16 0-16,1-12 0 0,-5-14 0 16,3-5 0-16,5-14 0 15,8-12 0-15,8 0 0 16,7 0 0-16,20-12 0 16,6-4 0-16,3-5 0 0,9 1 0 15,0-1 0-15,1 0 0 16,3 6 0-16,-5 2 0 15,0 1 0-15,-6 5 0 16,-8 2 0-16,-10 5 0 0,-6 0 0 16,-16 0 0-16,-5 0 0 15,1 0 0-15,-9 0 0 16,-4 0 0-16,-5-6 0 0,0-5 0 16,0-5 0-1,0-8 0-15,0-13 0 0,-11-7 0 16,-2-9 0-16,-3-13 0 15,-1-3 0-15,3 0 0 16,-8 0 0-16,6 0 0 0,0 3 0 16,-1 9 0-16,6 5 0 15,-2 7 0-15,1 9 0 16,0 7 0-16,-5 8 0 16,-2 4 0-16,-10 10 0 0,-10-1 0 15,-15 8 0-15,-11 0 0 16,-14 15 0-16,-3 0 0 15,8-1 0-15,-5 3 0 0,6-1 0 16,2 1 0 0,6-5 0-16,3 0 0 0,13 0 0 15,8 1 0-15,13-13 0 16,2 8 0-16,17-8 0 16,0 0 0-16,13 0 0 31,4 0 0-31,3 0 0 15,6 7 0-15,3 2-61 0,3-9-293 16,7 13-18-16,2-7 39 16,8 9 24-16,2-8 25 15</inkml:trace>
  <inkml:trace contextRef="#ctx0" brushRef="#br0" timeOffset="20376.68">29267 12000 381 0,'0'19'313'0,"-9"2"-61"0,-4-4-120 16,0-1-58-16,1-4-11 16,4-5 28-1,8-7 57-15,0 0-113 0,0 0-13 16,12 0-13-16,6 0-3 16,1 0-24-16,1-7-19 15,1-2-11-15,-5 1 10 0,-8 1 19 16,-1 3 10-1,-7 4 13-15,0 0 2 0,0 0 4 16,0 0 8-16,0 0-15 16,-12 0 1-16,5 11-1 15,-5-3 0-15,12-8-5 0,0 0 0 16,0 0-1-16,0 0-12 16,0 0-19-16,0 0-10 15,0-8-17-15,8-3-7 0,0-6 14 16,0 0 24-16,-5 5 15 15,-3 5 6-15,0-2 17 16,0 5 5-16,-8 4 3 0,-3 0 0 16,-2 0-10-1,0 0-5-15,2 9 4 0,-1 2-5 16,4-3 0-16,8 1-4 16,0-1 4-16,0 1-8 15,0-9-16-15,0 8 3 0,11-8 8 16,-2 0 5-16,-1 0 6 15,0 0 2-15,0 0 4 16,-3 0 1-16,-5 0 22 16,0 0 7-16,0 0 7 0,0 0-7 15,0 0-10-15,0 0-12 16,0 0-6-16,0 8-1 16,0-8-1-16,0 7-10 15,0-7 8-15,0 0-6 16,0 0 6-16,0 0 0 0,0 0-5 31,0 0-12-31,0 0-17 16,0 0-26-16,0 0-35 0,0 0-40 15,0 0-39-15,0 0-44 16,0 0-15-16</inkml:trace>
  <inkml:trace contextRef="#ctx0" brushRef="#br0" timeOffset="21116.22">29236 12085 27 0,'-8'0'53'16,"8"12"46"-16,-12-5 62 15,12 7-47-15,-12-6-38 0,4 0-34 16,0 5-14-16,0-1 3 16,-1 0 15-16,1 1-1 15,0-7-3-15,8 3-1 0,0-9-12 16,0 12 7-16,0-12 2 15,5 12-5-15,6-12-13 16,11 0-8-16,-3 0-5 0,5-5-1 16,4-2-3-16,-3-5-1 15,0-1 0-15,-1 3 0 16,-5-7 1-16,3 0-7 16,-6 1 3-16,-3-6-2 15,-2 3 4-15,-2-5-3 0,-9 3 3 16,0 0 2-16,0 2-1 15,0-2 0-15,-17 3 10 16,6 4 9-16,-6 1-5 16,5 5 8-16,-5 4 7 0,4 4 7 15,-2 0 9-15,-1 0 6 16,-10 9-1-16,0 7 8 16,-4 9 9-16,1 10 11 0,1 3-14 15,5 2-11-15,6 1-3 16,6-6-5-16,11 3-17 15,0-5-6-15,11-4-11 16,9-10-2-16,6-7-5 16,1-3-1-16,5-9 1 0,-1 0-8 15,-1 0 0-15,-9 0-1 16,-1 0 7-16,-9 0-2 16,-3 0-3-16,1 0 4 0,-9 0-6 15,0 0-6-15,0 0-20 16,0 0-23-16,0-4-54 15,0-4-48-15,0-5-38 0,0-2-22 16,0-6-2-16,-9-1-6 16,1-1-13-16,8 4 46 15</inkml:trace>
  <inkml:trace contextRef="#ctx0" brushRef="#br0" timeOffset="21421.14">29485 11988 298 0,'-12'0'284'0,"-4"0"-61"16,-2 0-97-16,7 0-61 16,-3 0 17-16,8 0 22 15,6 0-19-15,0 0-50 16,6-4-9-16,16-8-19 0,10-6 1 15,8 6-6-15,2-4 4 16,-2 4-8-16,-1 1 6 16,-5-2-2-16,-6 5 1 0,-8-1-6 15,-4 5 6-15,-3 4-7 16,-5-4 4-16,0 4-2 16,-8 0-23-16,0 0-69 15,0 0-89-15,0 0-91 16,0 0-67-16</inkml:trace>
  <inkml:trace contextRef="#ctx0" brushRef="#br0" timeOffset="23013.68">30421 10473 300 0,'-11'-8'362'0,"4"1"-38"15,7 7-120-15,-9 0-95 16,9 0-32-16,0 0 29 16,0 0 26-16,0 0 3 0,0 0-42 15,0 0-33 1,0 0-20-16,0 0-8 0,0-5 0 16,0 1-13-16,0-4-7 15,4-8-2-15,13-13-10 16,5-11 0-16,7-9 0 15,4-5 0-15,-1 2 0 0,-2 12 0 16,-7 5 0-16,-6 11 0 16,3-9 0-1,-14 30 0-15,-3 3 0 16,2 12 0-16,1 17 0 0,5 25 0 16,3 10 0-1,-6 14 0-15,0-1 0 0,5 1 0 16,-2-6 0-16,1-11 0 15,-4-8 0-15,0-11 0 16,0-11 0-16,2-4 0 16,-2-14 0-16,0 1 0 0,-5-14-38 15,-3 0-468-15,5 0 14 16,-5 0 48-16</inkml:trace>
  <inkml:trace contextRef="#ctx0" brushRef="#br0" timeOffset="23189.6">30588 10990 225 0,'-32'21'283'0,"3"-9"-63"0,10-12-99 15,2 0-71-15,17 0-25 16,0-9-9-16,8-3-2 16,12 0-9-16,14-5 0 15,10 1-4-15,8 0 1 0,10 4-6 16,3 4-114-16,-5 0-110 15,-11 8-75-15</inkml:trace>
  <inkml:trace contextRef="#ctx0" brushRef="#br0" timeOffset="23794.67">30807 12923 254 0,'-22'-19'257'15,"-3"-6"-12"-15,-4 5-36 16,4 3-78-16,1 6-54 0,3 2-12 15,4 6 16 1,3 3 15-16,-3 12 1 0,1 11 20 16,-2 23 10-16,0 15 12 15,2 8 5-15,2 8-136 16,14 1-8-16,0-2 0 16,14-7 0-16,11-13 0 0,6-6 0 15,17-14 0-15,9-14 0 16,8-22 0-16,9-12 0 15,-4-17 0-15,-6-11 0 16,-7-15 0-16,-12-4 0 0,-18-8 0 16,-13-2 0-16,-14 0 0 15,-18 9 0-15,-10 2 0 16,-12 10 0-16,-10 11-167 16,-7 13-131-16,1 11-45 15,-1 6 2-15,1 7-21 0</inkml:trace>
  <inkml:trace contextRef="#ctx0" brushRef="#br0" timeOffset="24960.05">32722 10881 68 0,'16'-12'193'0,"-5"3"-19"16,-3 1-58-16,-4 0-33 15,-4 0-19-15,0 0-2 16,0-1 6-16,0 4 27 0,0-2 38 16,0 0 21-16,0-10 3 15,-12-9-34-15,-7-5 0 16,-6-9 1-16,-7-10-22 15,-9-7-13-15,-8-12-15 0,-11-4-29 16,-13-8-45-16,-14-5 0 16,-10-8 0-16,-5 1 0 15,-3-4 0-15,-1-3 0 16,1 8 0-16,-5 1 0 0,0 2 0 16,5 6 0-16,-5 13 0 15,-1 3 0-15,4 6 0 16,-12 8 0-16,-8 4 0 15,-6 8 0-15,-5 5 0 16,0 8 0-16,1 7 0 16,2 8 0-16,0 10 0 0,9 3 0 15,1 13 0-15,-1 11 0 16,-7 8 0-16,-5 14 0 16,-9 19 0-16,-6 19 0 15,-11 26 0-15,-6 25 0 0,0 23 0 16,-1 30 0-16,3 25 0 15,13 18 0-15,14 29 0 0,16 30 0 16,12 23 0-16,19 15 0 16,17 11 0-16,25-5 0 15,15-4 0-15,17-8 0 16,20-13 0-16,20-12 0 0,25-24 0 16,26-16 0-16,36-17 0 15,35-17 0-15,41-19 0 16,32-21 0-16,31-25 0 0,23-19 0 15,16-29 0-15,15-28 0 16,12-35 0-16,15-34 0 16,0-30 0-16,-6-26 0 15,-13-30 0-15,-15-34 0 0,-21-28 0 16,-21-36 0-16,-18-35 0 16,-26-44 0-16,-19-25 0 15,-32-27 0-15,-24-32 0 16,-41-31 0-16,-37-27 0 0,-43-2-364 15,-31 19-162-15,-33 28 181 16,-27 42-463-16</inkml:trace>
  <inkml:trace contextRef="#ctx0" brushRef="#br0" timeOffset="27590.5">28769 6752 523 0,'-8'-28'452'0,"-3"7"-147"15,11 5-163-15,-12 4-69 16,12 12-41-16,-9 0-13 15,9 16 3-15,0 21 14 0,0 12-16 16,9 13 3-16,3 11-1 16,-1 0-11-16,6 0 1 15,-1 0-6-15,0-7 1 16,0-6-4-16,-4-3 5 16,1-7-4-16,-2-6-12 15,-1-8 3-15,-2-8 17 0,0-7-15 16,-5-8 11-16,-3-6-2 15,0-7 2-15,0-3-3 16,0-14-2-16,-11-4-2 16,-10-7-1-16,-9-8-10 0,-1-1 6 15,-6 7-3-15,1 15 1 16,1 3 0-16,-4 12-5 16,7 0 4-16,-1 12 5 0,10 3 0 15,1 12 0 1,7-4-1-16,15 2-3 0,9-1 7 15,13-3 2-15,21-5-1 16,8-4 1-16,6-12-3 16,4 0 5-16,-4 0 3 15,-3-7-4-15,-11 2-1 0,-10 0 3 16,-10 1-2-16,-1 4 2 16,-10 0 0-16,-4 0-3 15,-2 0 3-15,-6-3-3 16,0-1-27-16,0-3-63 0,0-3-80 15,0 3-84-15,-14-3-34 16,-3-1-31-16,0 3 21 16</inkml:trace>
  <inkml:trace contextRef="#ctx0" brushRef="#br0" timeOffset="28222.37">29379 7078 299 0,'0'-16'247'16,"-13"-1"-38"-16,-4 11-40 16,1-5-26-16,-7 11-2 0,-3 0-10 15,0 13-32-15,-8 17-34 16,-2 10-25-16,3 8-16 16,4 9-11-16,9 4-3 15,12 1-7-15,8-5-3 16,8-9-23-16,6-8-37 0,5-14-16 15,5-11-10-15,1-15-10 16,-1-7 17-16,0-18 24 16,-7-7 30-16,-6-8 11 0,-2-6 8 15,-1-3 6-15,-5-4-4 16,-3 5 13-16,0 6 6 16,0 14 13-16,0 8-4 15,0 8-9-15,0 12-18 0,0 12 6 16,5 17 3-1,3 6-9-15,5 11 7 0,3-1-6 16,4-1 6-16,5-7-2 16,-1-4-1-16,0-10 0 15,5-10-10-15,-1-13-5 16,0-7-8-16,1-15 1 0,-1-9 7 16,1-19 10-16,-1-12 1 15,-3-7 3-15,-5-7 1 16,-8-6 0-16,-7 10 13 15,-5 5 40-15,0 15 33 16,0 11 9-16,-8 13-41 0,8 7-25 16,0 9-21-16,-9 5-3 15,9 2-12-15,0 5-3 16,0 12 6-16,0 17 3 16,3 16-3-16,6 16 3 15,4 13 5-15,4 2-4 0,-3 5 0 16,7 2-3-16,0-3 1 15,-3-3-28-15,4-4-125 16,4-11-84-16,-9-17-58 16,5-13-25-16</inkml:trace>
  <inkml:trace contextRef="#ctx0" brushRef="#br0" timeOffset="28772.24">29672 7257 261 0,'-35'-29'243'0,"13"5"-77"16,1 9-75-16,5 2-38 0,7 1-8 16,9 3-9-16,0 6-15 15,13-6-11-15,11-3-7 16,16-5-3-16,13-2 3 16,9-2-3-16,7 1-11 15,-1-1-13-15,2-3 5 16,-10 4 10-16,-12 0 6 0,-6-2-1 15,-14 6 10-15,-7 0 21 16,-9 3 25-16,-5 6 14 16,-7 7 0-16,0 0 6 15,0 0-5-15,-11 0-20 0,-7 0-19 16,2 17-12-16,1 2-6 16,-1 14-8-16,3 3 0 15,5 9 3-15,8 0-11 16,0-4-1-16,0-8 1 0,4-6-19 15,9-6-29 1,-1-5-11-16,-1-7 1 0,6-9 6 16,4-12 12-16,-2-9 16 15,3-12 17-15,-8-3 4 16,-5-4 7-16,-9-1 16 16,0 3 27-16,0 11 22 15,0 7 10-15,-9 3-24 0,1 8-24 16,8 9-12-16,0 9-8 15,0 11 6-15,0 8-5 16,0 11-3-16,14 0 3 16,6 6-1-16,5 0 2 15,2-4-11-15,11-5-26 16,1-4-94-16,5-3-92 16,10-9-78-16,8-7-2 0</inkml:trace>
  <inkml:trace contextRef="#ctx0" brushRef="#br0" timeOffset="29252.64">31251 6139 475 0,'-25'-144'301'0,"-15"14"-65"15,-13 12-79 1,-15 12-44-16,-22 9-4 0,-19 6 2 15,-26 12-20-15,-18 4-26 16,-19 19-21-16,-12 14-15 16,-14 19-13-16,-17 23 7 15,-22 16 3-15,-9 21 27 0,-14 28 13 16,-8 33-5-16,8 27-11 16,13 34-29-16,15 25-21 15,16 23 0-15,26 13 0 0,23 11 0 16,33 18 0-1,33 15 0-15,31 17 0 0,42 1 0 16,36-10 0-16,41-15 0 16,38-26 0-16,33-27 0 0,43-28 0 15,43-38 0-15,51-41 0 16,34-39 0-16,26-47 0 16,19-45 0-16,23-41 0 15,6-56 0-15,-9-52 0 0,-17-53 0 16,-39-33 0-16,-39-14 0 15,-55 0 0-15,-48 22 0 16,-53 30 0-16,-49 27 0 16,-56 29-95-16,-51 29-383 15,-59 35-9-15,-44 34 80 0</inkml:trace>
  <inkml:trace contextRef="#ctx0" brushRef="#br0" timeOffset="30184.46">29473 3406 337 0,'-16'-31'213'0,"-2"5"-35"0,7 6-70 16,11 4-30-16,-9 4-18 15,9 8-15 1,0 4-16-16,0 0-17 0,-8 0-6 16,8 0 0-16,0 0-4 15,0 24-5-15,0 14 10 16,-8 21-3-16,8 20-2 15,0 10 2-15,0 4-4 16,0-3 4-16,0-9 0 16,5-16-2-16,-5-11-3 0,3-14 4 15,0-11 3-15,-3-13-4 16,5-4 3-16,-2-12 7 16,6 0 6-16,-1-12-5 15,10-20-11-15,10-18 2 16,12-15-5-16,4-9 1 15,5 10-2-15,-4 6 0 16,-3 19-1-16,-2 10 3 16,-6 13-4-16,0 16-1 15,-6 11 3-15,-3 18 2 0,-4 11 0 16,-10 10 1-16,-11 7 2 16,0 1-6-16,-16-11 4 15,0-2 3-15,-6-9 2 16,-5-7-3-16,-3-8 1 15,-1-10 4-15,-2-11-2 16,1 0-3-16,4-7 5 0,-1-4-4 16,5-6-1-1,4-4-6-15,8-3-17 16,-2-4-11-16,6-1 6 0,8 5 7 16,0 3-23-16,0 3-30 15,0 7-41-15,0-1-33 16,0 0-85-16,5 0-265 15</inkml:trace>
  <inkml:trace contextRef="#ctx0" brushRef="#br0" timeOffset="30434.03">30236 3398 233 0,'0'-28'310'15,"0"7"-76"-15,-14 8-107 16,6 6-71-16,8 3-30 16,0 4-12-16,0 22-4 15,8 17-5-15,9 19 1 16,4 18 2-16,0 10-3 0,2 8-5 16,3-6 0-16,-3-4 2 15,-4-13-7-15,-5-5-68 16,-6-14-98-16,-8-12-111 15</inkml:trace>
  <inkml:trace contextRef="#ctx0" brushRef="#br0" timeOffset="30626.53">30157 2976 351 0,'-34'-45'342'0,"0"7"-96"15,12 14-128-15,8 5-63 0,3 5-27 16,11 7-13 0,0 0-41-16,0 2-64 15,0 5-68-15,11 0-59 16,0 0-94-16</inkml:trace>
  <inkml:trace contextRef="#ctx0" brushRef="#br0" timeOffset="30916">30621 2597 467 0,'6'-8'224'0,"-6"3"-102"15,0 5-62 1,0 0-30-16,0 0-13 16,0 29 15-16,3 23 119 15,3 31 4-15,2 19-45 16,6 15-36-16,2 13-37 15,13-4-6-15,10-7-4 0,10-14-14 16,13-16 0-16,9-15-5 16,8-17-2-16,6-17-3 15,-4-15-2-15,1-13-2 16,-5-20-36-16,-4-17-90 16,-12-11-101-16,-9-12-68 15,-14-5-66-15</inkml:trace>
  <inkml:trace contextRef="#ctx0" brushRef="#br0" timeOffset="31138.66">30734 3432 463 0,'-31'-14'233'0,"14"2"-111"16,17-4-56-16,28-8-31 16,21-8-15-16,24-5-10 15,20-4-9-15,9 4-14 16,0 2-87-16,-9-2-115 16</inkml:trace>
  <inkml:trace contextRef="#ctx0" brushRef="#br0" timeOffset="32489.27">28201 5071 87 0,'0'0'158'0,"-8"0"5"16,8 0-67-16,-9 0-34 0,9-4-27 15,0 4-15-15,17-4 7 16,12-4-6-16,10 0 1 16,23-4-4-16,15-4 0 15,25-4 7-15,24-1-2 0,24-4 0 16,20-4 1-1,16 1-2-15,18-4 0 16,28-6-1-16,25 3-11 0,18-6-2 16,18-8-3-16,2-8 2 15,1-12-1-15,-7-12 0 16,-4-17 4-16,-17-20 4 16,-13-20 13-16,-11-17 4 15,-21-12-6-15,-20-4 0 0,-19-1-16 16,-31 10-4-16,-31 3 12 15,-32 0 3-15,-46 5-1 16,-44-1-13-16,-61 1-13 16,-50-2-10-16,-45 6-11 15,-44 12 11-15,-35 7 14 16,-47 17-15-16,-45 17 2 16,-51 28-5-16,-28 28 15 15,-7 32 2-15,-16 46 10 16,-13 40 8-16,-12 46 4 15,3 39-1-15,8 30 19 16,17 24 11-16,32 29-12 16,49 18-14-16,60 18-11 15,67 5-2-15,59-14-4 0,66-15-3 16,64-26-2-16,62-24 4 16,51-27 4-16,55-29-7 15,40-29 2-15,36-29 3 0,46-32-5 16,34-28-2-16,30-33 5 15,11-12 5-15,-2-16 4 16,-13-13 12-16,-17-8 3 16,-28-4 16-16,-40 3 14 0,-42 3 25 15,-39 2 58-15,-38 7 52 16,-27 7 26-16,-28 2-208 16,-22 1-10-16,-12 7 0 15,-11 1 0-15,-9 3 0 16,-4 6 0-16,-4 2 0 15,0 4 0-15,0 2 0 16,0 3-325 0,0 0-114-1,0 0 11-15,0 0 19 0</inkml:trace>
  <inkml:trace contextRef="#ctx0" brushRef="#br0" timeOffset="40491.11">2383 14580 785 0,'-29'-43'334'16,"10"13"-138"0,2 10-102-16,5 8-29 15,4 12 0-15,8 0-21 16,0 36 14-16,28 46 132 16,20 51 21-16,22 55-206 15,19 60-5-15,16 46 0 0,13 23 0 16,3 9 0-16,1-11 0 15,0-32 0-15,-4-31 0 16,-13-28 0-16,-11-36 0 16,-16-38 0-16,-18-32 0 15,-15-32 0-15,-11-20 0 16,-7-21 0-16,-6-17 0 16,-9-8 0-16,-1-11 0 15,-3-9 0-15,9-14 0 16,20-18 0-16,31-33 0 15,42-33 0-15,52-28 0 16,46-20 0-16,36-19 0 16,33-4 0-16,22 1 0 15,9 9 0-15,-3 14 0 0,-20 10 0 16,-34 18 0 0,-28 10 0-16,-35 22 0 0,-38 16 0 15,-33 17 0-15,-28 6 0 16,-23 8 0-16,-18 14 0 15,-15 5 0-15,-12 4 0 16,-10-3 0-16,-11-10 0 0,0-29 0 16,-24-33 0-16,-17-36 0 15,-11-41 0-15,-18-46 0 16,-15-38 0-16,-13-42 0 16,-7-13 0-16,-5 6 0 0,2 15 0 15,6 24 0-15,8 21 0 16,10 24 0-16,5 25 0 15,6 16 0-15,5 23 0 16,2 18 0-16,6 16 0 16,3 16 0-16,5 17 0 15,2 15 0-15,5 13 0 16,1 13 0-16,0 12 0 16,-2 7 0-16,-2 13 0 15,-5 12 0-15,-15 20 0 0,-15 17 0 16,-10 24 0-16,-19 25 0 15,-32 23 0-15,-30 29 0 16,-41 26 0-16,-33 14 0 16,-15 7 0-16,1-7 0 15,20-7 0-15,22-17 0 16,22-15 0-16,26-21 0 16,31-28 0-16,31-21 0 15,24-20 0-15,31-12 0 16,14-12 0-16,11-10 0 15,14-3 0-15,5-12 0 16,3 0 0-16,8 7 0 16,0 3 0 15,0-3 0 31,-8-7 0-62</inkml:trace>
  <inkml:trace contextRef="#ctx0" brushRef="#br0" timeOffset="40755.14">2485 13900 2047 0,'-9'9'0'15,"1"3"0"-15,-4 8 0 16,-5 8 0-16,-8 10 0 16,3 2 0-16,-4 6 0 15,-2 2 0-15,0 1 0 16,-1 0 0-16,4-6 0 16,0-1 0-16,7-10 0 15,1-3 0-15,4-8 0 16,1-5 0-16,12-1 0 15,-7-1 0-15,-1-14 0 16</inkml:trace>
  <inkml:trace contextRef="#ctx0" brushRef="#br0" timeOffset="40941.62">2156 14458 2047 0,'0'8'0'16,"11"8"0"-16,5 13 0 16,9 11 0-1,4 14 0-15,7 6 0 0,4 11 0 16,10 5 0-16,-2 2 0 16,1-1 0-16,-5-4 0 15,2-12 0-15,-7-8-16 16,-2-4-398-16,-4-8-31 15,-9-9-7-15</inkml:trace>
  <inkml:trace contextRef="#ctx0" brushRef="#br0" timeOffset="42049.35">4003 14268 314 0,'-17'-25'229'0,"2"6"-64"16,1 1-55-16,14 9-46 15,-8 6-9-15,8 3-7 16,-6 0-17-16,6 0-13 15,0 0-12-15,-8 17 1 16,8 11 9-16,-9 15 4 16,9 15-14-16,0 3 4 15,3 0-5-15,11-8-3 16,6-8-4-16,8-9 8 16,0-10-8-16,1-14 8 15,2-12-5-15,2-9 8 16,-1-11-1-16,-7-9 8 15,-8-8 9-15,-10-8 28 16,-7-3 8-16,-21-4-4 16,-10-2-16-16,-14 2 1 0,-3 7-12 15,3 8-14-15,5 9-28 16,3 12-40-16,8 3-39 16,10 8-60-16,5 5-71 15,14 22-13-15,0 2-66 16</inkml:trace>
  <inkml:trace contextRef="#ctx0" brushRef="#br0" timeOffset="42314.89">4057 14499 379 0,'0'0'255'16,"0"0"-77"-16,0 0-75 0,0 8-39 15,0 0-22-15,0 3-24 16,11 14-8-16,14 20 33 15,15 24 40-15,9 17 7 16,6 8-33-16,-1 4-14 16,-2-5-13-16,-3-3-10 15,-8-13-16-15,-8-8 1 16,-4-11-3-16,-10-5-7 16,-7-14-36-16,1-5-41 15,-4-10-41-15,-5-3-45 16,0-14-23-16,-4-7-32 15,-14-19-38-15</inkml:trace>
  <inkml:trace contextRef="#ctx0" brushRef="#br0" timeOffset="42551.2">4283 14939 197 0,'-24'-40'206'16,"2"3"-74"-16,3 8-24 15,2 8-23-15,9 5-10 16,8 4-4-16,0 4-28 15,0 4-22-15,0 0-13 16,22 0 10-16,14-1 5 16,21 2 4-16,16 3 9 15,7 0-15-15,1 0-11 16,1 16-5-16,-10 0-1 0,-6 1-18 16,-14-5-51-16,-9-1-57 15,-16-2-29-15,-10-1-19 16,-9-8-26-16</inkml:trace>
  <inkml:trace contextRef="#ctx0" brushRef="#br0" timeOffset="42886.45">4223 14466 342 0,'-37'-29'151'0,"4"5"-65"15,0 5-42-15,6 1-20 16,2 7 13-16,5 7 18 16,8 4-10-16,-2 0-23 15,6 24-5-15,-3 16 10 16,3 22 4-16,-1 16-7 16,-2 7 11-16,-1 3-15 15,-2-2-9-15,3-9-3 16,-1-7 2-16,-1-13-9 15,2-9 1-15,-2-6 0 0,-3-10-1 16,-4-4 5-16,3-7-2 16,5-8-13-16,1-6-32 15,2-7-41-15,9 0-36 16,0 0-32-16,0 0-67 16</inkml:trace>
  <inkml:trace contextRef="#ctx0" brushRef="#br0" timeOffset="43130.46">4461 15426 473 0,'45'13'92'16,"65"8"60"-1,-45-9-65-15,8-4-3 16,4 1-24-16,4 3-16 0,-3-5-20 15,-5 1-13-15,-12-8-7 16,-12 13 2 0,-14-5-14-16,-5-8-34 15,-14 9-49-15,-12-9-58 0,-16 0-89 16,-18-12-12-16</inkml:trace>
  <inkml:trace contextRef="#ctx0" brushRef="#br0" timeOffset="43401.38">4775 15330 354 0,'-18'-8'241'16,"7"0"-80"-1,3 8-66-15,8 0-28 0,-9 0 29 16,9 0-3-16,-11 8-29 16,-2 16-28-16,-3 24-16 15,-9 23-6-15,-8 10 0 16,1 4 0-16,1-8-3 15,5-12 3-15,7-11-2 16,2-15-5-16,6-5-6 0,-3-11-1 16,14-6-6-16,0-5-40 15,-7-3-34-15,7-9-34 16,0 0-38-16,0 0-23 16,0 0-44-16,-13 0-32 15</inkml:trace>
  <inkml:trace contextRef="#ctx0" brushRef="#br0" timeOffset="44494.44">7271 12130 69 0,'-8'8'127'0,"-4"1"41"16,12-2-53-16,-8-7-30 0,8 7-3 15,-7-7-4-15,7 0 27 16,0 0 23-16,0 0-5 15,0 0-17-15,0 0-38 16,7-11-29-16,10-9-13 0,10-20 2 16,19-22 18-16,14-15 17 15,21-13-6-15,18-11-9 16,6 2-13-16,-4 9-14 16,-8 13-4-16,-11 12-12 15,-17 13 4-15,-13 12-1 0,-14 7 6 16,-11 11-5-16,-11 8-4 15,-2 0 4-15,-7 6-15 16,1 8-34-16,-8 0-70 0,0 0-101 16,0 0-70-16,0-7-54 15,0-6-6-15</inkml:trace>
  <inkml:trace contextRef="#ctx0" brushRef="#br0" timeOffset="45093.38">8729 10408 675 0,'17'-69'245'0,"-10"5"-98"16,1 2-66-1,-8 10 37-15,0 5 75 0,5 11 7 16,-2 12-57-16,3 8-72 16,-3 6-34-16,2 10-27 0,3 10-8 15,7 14 23-15,14 16 39 16,7 19-28-16,9 13-36 15,0 10 0-15,3-1 0 0,-2 0 0 16,-2-7 0-16,-4-10 0 16,-6-10 0-16,-5-9 0 15,-10-13 0-15,-2-7 0 16,-9-10 0-16,-5-1 0 0,-19-31 0 31,-9-12 0-15,-7-11 0-16,-5-17 0 0,-8-9 0 15,-3-4 0-15,0 2 0 16,2-1 0-16,3 0 0 0,2 3 0 16,5 2 0-16,3 5 0 15,3 11 0-15,7 3 0 16,6 8 0-16,6 12 0 0,3 6 0 16,8 7 0-16,0 8 0 15,0 12 0 1,0 8 0-1,0 18 0-15,0 13 0 0,0 23 0 16,0 11 0-16,-14 4 0 16,4-2 0-16,-4-11 0 15,3-6 0-15,3-9 0 0,-1-12 0 16,1-13 0-16,8-4 0 16,-8-11 0-16,8-5 0 0,0-12-227 46,0 0-109-30,0 0-19-16,0 0 10 16,0 16 9-16</inkml:trace>
  <inkml:trace contextRef="#ctx0" brushRef="#br0" timeOffset="45633.31">8230 14397 306 0,'-16'25'191'16,"0"-10"-70"-16,3 2-37 0,4-5-26 15,9-3 10-15,-7-9 37 16,7 7 17-16,0-7-17 16,0 0-23-16,0 0-10 0,0 0-31 15,0 0-14-15,12-7-14 16,16-10-1-16,18-11 15 15,15-13 20-15,25-16 14 16,15-12-12-16,13-4-9 0,3-1-24 16,0 9-9-16,-10 5 1 15,-15 10-2-15,-19 9-5 16,-20 10 15-16,-13 5 34 0,-10 9 48 16,-11 6 40-16,-6 3-62 15,-5 0-76-15,-5 4 0 16,-3 4-203 46,0 8-144-62,0-8-11 16,0 0 23-16,0 0 15 0,6 0-160 16</inkml:trace>
  <inkml:trace contextRef="#ctx0" brushRef="#br0" timeOffset="46026.18">9956 12985 507 0,'-11'-21'456'0,"-6"4"-77"16,-8 6-161-16,2 3-96 15,-2 3-23-15,4 5-4 0,1 0-25 16,7 0-38-16,13 11-22 15,0 12-1-15,0 12-1 16,8 20-8-16,9 5 9 0,12 5-8 16,7-1-1-16,4-6-5 15,10-13 9-15,1-12-1 0,6-8 2 16,5-18-5-16,-5-7-4 16,-4-18-10-16,-10 0 1 15,-10-6 13-15,-17-9 9 16,-11-12 12-16,-5-4 5 0,-24-7-26 15,-9 2 0-15,-7 6 0 16,-10 2 0-16,-1 6 0 0,-3 3 0 16,6 8 0-16,3 10 0 15,9 3 0-15,4 3 0 16,3 8-6-16,4 5-432 0,0 0-61 16,5 0 4-16</inkml:trace>
  <inkml:trace contextRef="#ctx0" brushRef="#br0" timeOffset="48890.9">1453 10990 732 0,'-45'12'628'0,"8"-12"-189"16,14 0-218-16,6 0-194 0,17-12-27 15,0-16 0-15,17-21 0 16,10-20 0-16,11-4 0 16,-6 3 0-16,-4 17 0 15,-3 12 0 1,-10 17 0-16,7 8 0 16,-11 16 0-1,1 20 0-15,9 8 0 16,3 14 0-16,1 6 0 0,3 1 0 15,4-1 0-15,-4 7 0 16,1-3 0-16,-1-4 0 16,1-3 0-16,-2-3-182 15,3-6-120-15,-6-4-64 16,1-6 22 0,-5-10-11-16</inkml:trace>
  <inkml:trace contextRef="#ctx0" brushRef="#br0" timeOffset="49058.79">1818 11409 466 0,'-24'33'273'0,"3"-9"-101"15,9-8-79-15,12-16-32 16,0 0-23-16,5-7-24 16,15-17-3-16,20-21-9 15,10-8-31-15,2-8-112 16,1-5-60-16,-9 1-91 15</inkml:trace>
  <inkml:trace contextRef="#ctx0" brushRef="#br0" timeOffset="49522.51">2115 9447 816 0,'-29'-20'313'15,"9"4"-166"-15,3 8-78 16,17 8-41-16,9 36-7 16,19 37-14-16,17 38-4 15,20 22 2 1,9 11-8-16,-1-6 3 16,-2-15 1-16,-9-23 0 15,-10-22-1-15,-14-25 9 16,-10-16 0-16,-7-22 19 0,-10-22-4 15,-11-38-14-15,0-36-7 16,0-26-1-16,0-11-3 16,8 1-1-16,4 15-9 15,10 24 4-15,1 20-3 16,5 30 3 0,1 28 6-16,4 21-7 15,-5 26 0-15,-12 37 5 16,-8 13 2-16,-8 8-1 15,-17-5 5-15,-1-15-1 16,-4-16 2-16,6-17 2 0,4-14-3 16,0-19-3-16,0-10-27 15,4-18-68-15,-5-19-83 16,4-20-59-16,1-30-18 16,2-12-32-16</inkml:trace>
  <inkml:trace contextRef="#ctx0" brushRef="#br0" timeOffset="49703.67">2733 9489 312 0,'10'-45'235'16,"-2"16"-66"-16,1 8-63 15,-1 14-41-15,0 7-26 16,5 12-11-16,7 24 1 16,9 21-5-16,7 16-7 15,8 13-5-15,2-1-7 16,-6-7-46-16,-7-14-84 15,-9-14-83-15,-15-26-116 16</inkml:trace>
  <inkml:trace contextRef="#ctx0" brushRef="#br0" timeOffset="49849.04">2501 8854 691 0,'-41'-58'359'0,"9"13"-182"0,10 9-136 15,11 7-63-15,2 5-47 16,9 4-89-16,20-10-83 16,18-5-102-1</inkml:trace>
  <inkml:trace contextRef="#ctx0" brushRef="#br0" timeOffset="50069.6">2934 8242 402 0,'0'29'224'0,"0"11"-85"16,-11 17-55-16,11 26 2 15,0 17 9-15,8 11-35 16,17-1-24-16,7-3-15 16,11-10-6-16,15-9-6 0,2-15-5 15,10-11-7-15,4-13-36 16,2-17-106-1,-2-11-110-15,-17-21-93 16</inkml:trace>
  <inkml:trace contextRef="#ctx0" brushRef="#br0" timeOffset="50225.43">3073 9187 830 0,'-42'0'321'0,"15"-8"-175"16,14-17-113-16,26-24-18 15,31-32-25-15,34-25-106 16,49-28-129-16,54-13 19 0,63-11 55 16,41 0-86-16</inkml:trace>
  <inkml:trace contextRef="#ctx0" brushRef="#br0" timeOffset="50918.44">29465 16954 563 0,'-79'-16'684'0,"3"-10"-94"16,8 7-380-16,11-6-210 15,23-3 0-15,25-14 0 16,30-10 0-16,24-13 0 0,28-13 0 16,21-7 0-16,16 0 0 15,11-4 0-15,9 6 0 16,-5 13 0-16,-10 14 0 0,-27 16 0 16,-19 11-647-16,-19 22 1 15</inkml:trace>
  <inkml:trace contextRef="#ctx0" brushRef="#br0" timeOffset="51084.88">29228 17043 759 0,'-60'48'732'0,"18"-14"-337"16,42-19-234-16,29-26-161 16,36-21 0-16,33-22 0 15,23-15 0-15,30-8 0 16,15-8 0-16,9 0 0 0,-9 2 0 15,-12 5-450 1,-23 6-126-16</inkml:trace>
  <inkml:trace contextRef="#ctx0" brushRef="#br0" timeOffset="52018.66">5785 17948 785 0,'-44'11'349'0,"4"-11"-166"15,7 0-88-15,13 0-20 16,3 0 6-16,17-7-21 16,0-10-34-16,17-7-17 15,19-13-7-15,24-20-1 0,25-9 8 16,23-6-14-1,9-11 8-15,3 7 2 16,2-3 3-16,-7 6-11 0,-13 13 2 16,-17 11-3-16,-17 13-23 15,-15 7-108-15,-16 8-98 16,-12 9-64-16,-8 5-37 16,-13 7 24-16</inkml:trace>
  <inkml:trace contextRef="#ctx0" brushRef="#br0" timeOffset="52245.76">5976 18249 502 0,'-52'48'423'0,"14"-15"-213"16,27-33-104-16,22-17-59 16,31-28-19-16,28-28-15 15,18-16 0-15,22-13-10 16,7-4 2-16,2 8-2 15,-15 8-1-15,-14 17-6 16,-22 16 5-16,-14 13-3 16,-18 12-33-16,-7 2-85 0,-18 10-104 15,-11-4-115-15,-11 3 36 16</inkml:trace>
  <inkml:trace contextRef="#ctx0" brushRef="#br0" timeOffset="58221.62">876 2392 259 0,'-8'0'185'0,"0"0"-55"16,8 0-49-16,-7 0-40 15,7 0-17-15,-9 0-11 16,9 0-5-16,0 0-2 15,0 0-8-15,0 0 3 16,0 0 1-16,0 12 2 16,0 5-1-16,-8 11 1 15,0 17 1-15,8 17 0 0,0 16 13 16,0 19-3-16,0 13-1 16,8 13 5-16,0 15 4 15,4 16 3-15,8 18 5 16,0 10-7-16,5 1-10 15,4-4-8-15,2-11-5 16,-2-18 1-16,-1-15 0 0,2-18 13 16,-7-6 5-16,-3-7-2 15,-3-6-8-15,-2 0-6 16,-1-4-1-16,-6-4-1 16,-5-3-3-16,-3-3 3 15,0-3-4-15,0-8 4 16,0-3-5-16,0-13 4 15,0-12 3-15,0-10-8 16,0-10 7-16,0-4-8 16,0-10 3-16,0 2-1 15,0-13-4-15,0 8-9 0,0-8 0 16,0 0-3-16,0 0-2 16,0 0-4-16,0 0 6 15,0 0 12-15,0 0-2 16,0 0 2-16,0 0 6 15,0 0-4-15,0 0 7 16,0 0 0 0,0 0 4-1,0 0-1 1,0 0-2-16,0 0 0 16,0 0-2-16,0 0 3 31,0 0-5-16,0 0 4-15,0 0-2 0,0 0 3 16,5 0 1-16,-2 0 6 16,5-4-4-16,1 0-2 15,7 1-2-15,5-2 10 16,10-4-4-16,11-3-4 16,14-4 6-16,16-9 1 15,18-7 2-15,20-12-2 16,20-5-5-16,12 1-4 0,10-6 1 15,-2-4-4-15,-1 2 6 16,-2 3-9-16,-2 2 8 16,-2 1-3-16,-1-3 1 15,0-9-8-15,4 2 8 16,4-2-3-16,0 1-5 16,5 0 10-16,-8 3-8 15,-5 2 8-15,-9 4-3 16,-6 2-2-16,-9 5-2 15,-4 4 5-15,-9 2-4 16,-9-3 5-16,2 6-4 0,0-2 0 16,0 4 1-16,3-5-5 15,4 3 2-15,5 3 4 16,7 0-4-16,1 6 4 0,3-1-2 16,7-1-3-1,2-4 6-15,-5 0-5 16,-4 5 1-16,-2 4 2 15,-14 3-1-15,-7 4 1 0,-10 2 0 16,-6 2 0-16,-14 5-1 16,-3 1 3-16,-11 7 1 15,-13-5-3-15,-9 5 12 16,-7 0 9-16,-5 0 19 0,-8 0 7 16,-4 0 15-16,1 0 13 15,-9 0 15-15,0-4 15 16,0-1 5-16,0 2-4 15,0-6 2-15,0-4 34 16,0-10-81-16,-17-22-62 16,-4-24 0-16,-3-24 0 0,-12-18 0 15,-10-15 0-15,-6-12 0 16,-5-12 0-16,-8-9 0 16,0-12 0-16,0-12 0 15,1-9 0-15,-6 0 0 16,5 4 0-16,-1 10 0 15,-2 17 0-15,0 5 0 0,-2 12 0 16,-4 7 0-16,1 11 0 16,2 7 0-16,0 14 0 15,11 15 0 1,12 13 0-16,6 20 0 16,10 13 0-16,5 6 0 15,5 14 0-15,5 5 0 0,2 5 0 16,3 7 0-16,4-1 0 15,0 8 0-15,-6 0 0 16,0 0 0-16,-7 0-1 16,-9 0-18-16,-13 15 3 15,-10 6-7-15,-20 3 5 16,-21 10 9-16,-27 6 0 16,-33 5-5-16,-34 7 6 15,-30 5 8-15,-26 5 0 16,-4 7-5-16,-3 0 10 15,-7 4-3-15,-5 8 4 16,-5 5-4-16,4-1-3 16,9-4 3-16,15 2 0 15,20-10 0-15,34-13-1 16,32-5 2-16,28-16-7 16,29-7 5-16,18-6-7 15,24-7 7-15,9-3 2 16,13-9-3-16,9-7 5 15,5 0-4-15,5 11-8 16,7-11 9-16,-1 0-4 16,-1 7-2-16,1-7 6 15,0 0 6-15,8 9-12 16,-8-9 0-16,-4 12 5 16,1-12-5-16,-1 7 4 15,-2-7-4-15,6 0 1 0,0 9 5 16,8-9 0-16,-7 0 3 15,7 0-11-15,0 0 1 16,0 0 7-16,0 0-3 16,0 0-3-1,0 0 8-15,0 8-12 47,0 0 7-47,-8 4 1 16,-5 1 0-16,1-1 0 15,3 4-3-15,1 1 5 16,-4 3-9-16,4 1 5 16,-3 2 2-16,-3 2 4 15,3 3-7-15,-5 0 5 0,0-3-5 16,-1 4 1-16,1 0 2 16,3-5-2-1,2-3 8-15,-2-2-13 16,13-2 3-16,-12-2-2 0,12-2 7 15,-8-1 2-15,0 0-3 16,8 5-3 0,-9 0 4-16,9-1-7 0,0 0 5 15,-7-1-1-15,7 2 0 16,0 4-3-16,0 3 7 16,0 4-9-16,0 6 11 0,0-2-2 15,0 5 1-15,0 0-1 16,0-1-10-16,0 1 10 15,4 7-2-15,5 5 6 16,-6 4-6-16,2 1 2 16,-2-7-4-16,-3-6 6 15,0-8-11-15,3-8 6 16,-3-5 2-16,5-8 3 16,-2-5-4-16,-3-7 1 15,0 0 4-15,0 0-8 16,0 0-5-16,0 0-12 0,0 0-34 15,5 0-50-15,-1 0-76 16,-4 0-64-16,5 0-41 16,-5-7-56-16</inkml:trace>
  <inkml:trace contextRef="#ctx0" brushRef="#br0" timeOffset="62634.77">1880 11772 492 0,'-18'16'223'0,"2"0"-65"16,5-3-78-16,2-13-15 15,9 7 5-15,-8-7 4 16,8 0-17-16,0 0-2 0,0 0-4 16,0-7-11-16,8-3-25 15,1 4-7 1,7-11-1-16,19-12 9 16,22-11 11-16,25-24 9 0,24-36 0 15,27-42 10-15,26-44-12 16,16-47-16-16,11-40-6 15,13-31-1-15,13-19-1 16,-6-11-1-16,-6-7-5 16,-21-10-6-16,101-340 10 15,-190 373-2-15,-39 29 3 16,-37 29 2-16,-43 31 6 16,-40 35 57-16,-37 35 4 15,-35 36-19-15,-23 37-4 16,-23 37-28-16,-31 49-20 15,-38 62-6-15,-38 68-7 16,-29 86 1-16,-31 85-3 16,1 67 8-16,15 34-12 15,34 26 4-15,45-6 4 0,47-23-3 16,50-37 4-16,44-35 7 16,49-35-10-16,39-39 2 15,47-37-4-15,40-41-6 0,41-37 6 16,41-41 1-16,42-40 0 15,34-43 3 1,33-51 9-16,21-44-8 0,11-43 5 16,-4-26-5-16,-21-12 2 15,-26 4-4-15,-36 15-1 16,-38 19-3-16,-37 31 16 16,-29 20-4-16,-24 19-2 15,-21 18-1-15,-9 12 6 16,-16 8 16-16,-7 7 17 15,-4 1-4-15,-8 8-7 16,0 0-10-16,0 0-12 16,0 0-1-16,0 0-10 31,0 0 6-15,0 0-6-1,0 0 10-15,0 0-12 0,0 0 4 16,0 0 10-16,0 0-1 15,0 0-8 1,0 0 0-16,0 0-2 16,0 0 5-1,0 0 5-15,0 0-10 16,0 0 1-16,0 0 0 16,0 0 5-16,0 0-4 15,0 0 3-15,0 0-7 16,0 0 0-16,0 0-3 15,0 0-6 1,0 0-2-16,0 0-2 16,0 0-1-16,0 0 8 0,0 0-4 15,0 0 6-15,0 0-20 16,0 8-11-16,0-8-5 16,0 9-9-16,0-9-1 15,0 0-6-15,0 0-5 16,0 0-6-16,0 0-8 15,0 0-8-15,0 0-11 16,0 0-9-16,0 0 3 16,0 0 4-16,0 0 13 15,-8 7-11-15,-1 5-38 16,-2 2-54-16,0 1 14 16</inkml:trace>
  <inkml:trace contextRef="#ctx0" brushRef="#br0" timeOffset="73049.46">1440 4404 111 0,'-13'0'189'0,"2"0"-32"0,0 0-34 15,-3 0-24 1,3 0-16-16,2 0-6 16,2 0-9-16,-6 0-12 0,13 0-7 15,-8 0-8-15,8 0-8 16,-9 0-6-16,9 0-12 15,0 0-3-15,0 0-7 16,0 12-1-16,-8-3-4 16,8 3 0-16,0 0 0 0,0 5-4 15,0 2 4-15,0 6 3 16,8-1 0 0,6 0-3-16,2-3 0 0,3-1-6 15,3-8 10-15,0-12-6 16,7 0 2-16,-1 0 0 15,-2-4 1-15,-1 0-6 16,-6-3 3-16,1-2 1 16,-2 1 1-16,-7-3-2 15,0-11 4-15,-2 1-2 0,-9-3 5 16,0 5-10-16,0-7 7 16,0 7 4-1,-12-6-6-15,1 5 2 0,-7-1 1 16,-1 1 5-16,-1 4-1 15,-5 5 9-15,-4-2-3 16,1 8-4-16,-2 5-5 16,4 0-2-16,-4 0-4 15,6 7-1-15,4 6-10 0,4 0-10 16,-5 6-36-16,4 10-21 16,9 4-33-16,8 3-23 15,0 5-20-15,5-4-61 16,4-3 23-16</inkml:trace>
  <inkml:trace contextRef="#ctx0" brushRef="#br0" timeOffset="73368.6">1465 4639 55 0,'5'0'140'0,"-5"0"64"16,0-2-53-16,0 2-34 15,0 0-36-15,0 0-26 16,0 0 4-16,0 0-17 15,0 0-9-15,0 0-9 0,0 0-9 16,0 0-4-16,0 7-5 16,8 9 8-1,3 8 2-15,1 10 1 0,8 5-7 16,2 7-3-16,1 2-4 16,3 1 0-16,-4-8 1 15,3-4-3-15,-4-6-3 16,-5-2 5-16,-4-8-5 15,-4 0-5-15,0-4-19 16,-3-5-18-16,-1-12-24 0,-4 0-32 16,0 0-20-1,0 0-31-15,0 0-22 0,0 0 13 16</inkml:trace>
  <inkml:trace contextRef="#ctx0" brushRef="#br0" timeOffset="73661.49">1527 4746 76 0,'-14'-5'198'0,"7"5"-33"15,7 0-51-15,-8 0-51 16,8 0-34-16,0-4-18 16,0 0-3-16,12-4 3 15,16 1 0-15,13 2 8 0,3 0-4 16,4 2-5-16,2-1-2 15,-5 4-1-15,-4 0-3 16,-10 0-2-16,-7 0-1 16,-3 0 1-16,-4 0 0 15,-6 0-7-15,-3 0-9 16,-8 0-20-16,0 0-27 16,0 0-5-16,0 0-14 15,-11 0-24-15,-11 0-54 0</inkml:trace>
  <inkml:trace contextRef="#ctx0" brushRef="#br0" timeOffset="74048.11">1383 4753 25 0,'-8'0'57'16,"8"-7"58"-16,0-2 56 15,0 9-66-15,0 0-28 16,0 0-22-16,0 0-5 0,0 0-1 16,0 0-6-16,0 9-17 15,0 2-9-15,0 6 2 16,-8 8 3-16,0 2-1 16,0 11-9-16,0 3-2 15,8-1-5-15,-12 1 1 16,-1-1 1-16,13-7-4 15,-6-5-4-15,6-3 1 16,-13-5 6-16,13 2-5 16,-8-7-1-16,8-6-3 0,0-9-6 15,0 0-17 1,0 0-18-16,0 0-32 16,0 0-14-16,0-9-16 15,0 2-38-15,8-1-26 0</inkml:trace>
  <inkml:trace contextRef="#ctx0" brushRef="#br0" timeOffset="74745.88">1736 5035 45 0,'5'0'103'16,"4"0"80"-16,-1 0-70 16,-5 0-37-16,2 0-34 15,-5 0-19-15,0 0-14 16,0 0-1-16,3 0 2 16,1 0 0-16,1 0-5 15,-5 0 8-15,0 0 1 16,0 0 6-16,0 0-2 15,0 0-4-15,0 0 1 0,0 0-4 16,0 0-2-16,0 0-4 16,0 0 1-16,0 0 4 15,0 8 7-15,0-8 3 16,0 0 0-16,0 0 1 16,0 0 0-16,0 0-8 15,0 0-8-15,0 0 0 16,0 0-3-16,0 0 2 15,0 0-2-15,0 0-4 16,0 0 3-16,0 0-4 0,0 0 5 16,-9 0-2-16,1 7-1 15,0-7 4-15,0 9-1 16,8-1-2-16,-9-8 1 16,9 0 2 15,0 0 1-31,0 0-2 0,0 0 1 15,0 0 4-15,5 0-4 32,7 0 3-32,8 0 1 0,9 9 1 15,4-9-4-15,3 11 4 16,4-11-7-16,-3 10-1 16,-4-10 2-16,-1 12-5 15,-4-5 4-15,-8-7-1 16,2 12 0-16,-7-12-15 15,-2 0-10-15,-6 0-22 0,1 9-17 16,-3-9-22-16,-5 0-18 16,0 0-33-16,-8 7-12 15,-9 3 7-15</inkml:trace>
  <inkml:trace contextRef="#ctx0" brushRef="#br0" timeOffset="75216.55">1829 5140 140 0,'-14'-8'193'16,"-4"1"-55"-16,7-2-38 15,-2 5-21-15,1 4-21 16,12 0-2-16,0 0-11 16,-8 0-17-16,8 0-9 0,0 0-4 15,0 0-9 1,0 0 5-16,0 9-3 15,0-2-4-15,0 5 8 0,0 2 0 16,0 6-1-16,0 0 0 16,-8 4 0-16,8 5 9 15,-12-1-6-15,4 5 0 16,8-4-3-16,-12-5-1 16,3-9 5-16,9-2-7 15,-8-1-2-15,8-3-1 16,0-9 7-16,0 0 1 15,0 0-2-15,0 0-7 16,0 0 4 0,0 0 2-16,0 0-6 0,0 0 2 15,0 0-5-15,0 0 0 32,0 0-4-32,0 0-2 15,0 0-9 1,0 0-25-16,0 0-20 15,0 0-33-15,0 0-38 0,0 0-28 16,0 0-58-16,0 8 12 16</inkml:trace>
  <inkml:trace contextRef="#ctx0" brushRef="#br0" timeOffset="76485.75">2033 6166 142 0,'-8'0'229'16,"-1"0"-68"-16,9 0-42 15,-12 0-39-15,12 0-15 16,-6 0-7-16,6 0-12 16,0 0-8-16,0 0-22 15,0-7-12-15,0-5-9 0,0-4 1 16,6-13 0-16,6-4 2 15,2-3-6-15,-3-2-5 16,3 2 4-16,-3 3-1 16,-3 8 0-16,1 5 6 15,-1 8 1-15,-4 1 0 16,-1 6 3-16,2 5-1 16,-5 0-3-1,0 0 2 1,8 9-4-16,-1 7 4 0,6 7 3 15,4 7 2-15,2 5-3 16,5 7 0-16,1 7-3 16,-1-1 8-16,0 1-7 15,1 0 4-15,-4-5 1 16,-5-2-3-16,1-6 3 16,-6-8-3-16,1-3 4 15,-4-9-3-15,1-4-5 16,-6-12 7-16,-3 0-1 15,0 0-13-15,0 0-26 16,0 0-33-16,0 0-24 16,0-8-24-16,0 4-58 15,-12 0-1-15</inkml:trace>
  <inkml:trace contextRef="#ctx0" brushRef="#br0" timeOffset="76762.44">2270 6553 73 0,'-9'12'122'0,"9"0"41"15,0-12-56-15,0 9-38 16,0-9-26-16,0 0-15 16,0 0-11-16,0 0-6 0,0-9-7 15,12-3 4-15,7 0 3 16,2-8 0-16,9 1 4 15,1-11-4-15,6 2-4 16,-1 4-5-16,-4-2-2 16,-2 3-2-16,-3 1 4 15,-2 7-16-15,-8 2-39 16,-6 1-52-16,-2 9-73 16,0 3 4-16</inkml:trace>
  <inkml:trace contextRef="#ctx0" brushRef="#br0" timeOffset="77656.59">5693 2976 159 0,'-22'-34'204'0,"8"6"-81"16,-3 4-36-16,-1 3-29 0,7 9-11 15,0 5 7-15,-3 7-1 16,3 0-14-16,-2 0-10 16,5 0-5-16,0 15-13 15,-3 10-3-15,2 16 1 16,-4 12 5-16,13 7-11 15,0 10 2-15,0-6-2 16,13 2 0-16,7-9-3 16,9-11 1-16,-1-15 0 0,5-11 0 15,-1-2-3-15,4-12-1 16,-4-6-1-16,1-11-3 16,-4-10 6-16,-9-3 1 15,-4-8 3-15,-7-5-3 16,-9-4 5-16,-14 1-2 15,-6-5-2-15,-7 0 6 16,-5 0 10-16,-2 8 6 0,2 4-6 16,5 10-9-16,-2 7-13 15,4-2-9-15,8 11-15 16,6-2-21-16,3 9-30 16,8 0-45-16,0 0-62 15,0 0-49-15</inkml:trace>
  <inkml:trace contextRef="#ctx0" brushRef="#br0" timeOffset="77974.78">5851 3472 240 0,'0'0'180'0,"0"0"-60"0,0 0-37 16,0 0-31-16,0 0-13 15,0 0-10-15,0 0-9 16,0 0-8-16,0 12-6 16,0 1 3-16,12 7 6 15,8 12-5-15,-1 8-4 0,7 14 0 16,2 3-2-16,5 0-3 0,2-4 2 16,-1-8-1-1,-6-9-2-15,-3-8-4 16,-10-4-17-16,-2-7-15 15,0-8-27-15,-10-9-19 0,-3 0-21 16,0 0-36 0,0-9-32-16</inkml:trace>
  <inkml:trace contextRef="#ctx0" brushRef="#br0" timeOffset="78241.48">5891 3504 110 0,'-16'-20'178'15,"4"3"-33"-15,0 6-51 16,12-1-38-16,0 3-27 16,0 6-11-16,0-7-7 0,12 10 0 15,8-4 4-15,8 4-4 16,12 0-4-16,9 0-1 16,5 0 4-16,-2 14-3 15,-3-2-3-15,-5 0-3 0,-7-5 2 16,-4 5-3-16,-9 1 2 15,-4-13-2-15,-4 13-16 16,-7-5-24-16,-9-8-13 0,0 11-13 16,-9-2-36-16,-10-9-51 15,-13 7 14-15</inkml:trace>
  <inkml:trace contextRef="#ctx0" brushRef="#br0" timeOffset="78510.56">5937 3529 16 0,'-29'-16'31'0,"7"0"27"15,7-2 68-15,-1 6 32 16,4 5-40-16,3-2-29 16,9 5-27-16,-8 1-8 15,8-2-3-15,-8 5-1 0,8 0 1 16,-12 8-7-16,4 1-20 16,0 2-8-16,-5 10-5 15,-3 8-8-15,-4 13 3 16,-1 2-12-16,5 0 10 15,5-5-3-15,-3 4-1 16,6-7-4-16,0-4 4 16,2-3 0-16,6-5-22 0,-9-7-27 15,9-5-32-15,0 0-32 16,0-12-53-16,0 0-56 16</inkml:trace>
  <inkml:trace contextRef="#ctx0" brushRef="#br0" timeOffset="78744.56">6030 3861 103 0,'11'0'220'16,"6"0"-99"-16,-2 0-55 16,2 0-26-16,7 0-15 0,9-6-2 15,8-6-3-15,0-2-7 16,2 7-3-16,3-1-6 15,-10 4-2-15,-4 4 1 16,-4 0-3-16,-6 0-17 0,-10 0-35 16,-4 8-49-16,-4 3-63 15,-4 3 12-15</inkml:trace>
  <inkml:trace contextRef="#ctx0" brushRef="#br0" timeOffset="78945.67">6199 3924 159 0,'-11'0'230'0,"-3"0"-78"16,3 0-43-16,0 7-55 15,-2 5-25-15,-3 9-16 16,-1 8-4-16,-3 7-5 0,0 6-2 16,0 11-3-16,4-1-1 15,2 0-9-15,6 2-29 16,0-10-30-16,8-2-41 15,-8-6-70-15,0-3 12 16</inkml:trace>
  <inkml:trace contextRef="#ctx0" brushRef="#br0" timeOffset="79541.5">6533 4380 207 0,'0'0'207'15,"0"0"-83"-15,0 0-48 0,0 7-38 16,-8-7-4-16,8 0 5 16,0 0-2-16,0 0-8 15,0 0-14-15,0 0-7 0,0 0 1 16,0 0 1-16,0 0 13 15,0 0-3-15,0-7-8 16,0-2-11-16,0-4-8 16,0 2 3-16,3-6 2 0,10 0-3 15,-1 1 5 1,4 4 0-16,5 1-2 0,-2 3 2 16,1 8-2-16,6 0 3 15,-1 0-6-15,-6 16 5 16,1 8-4-16,-2 5 7 0,-7 7 0 15,0 5-1-15,-11 3-1 16,0 6-3-16,-11-2 5 16,0-3 3-16,-2-5 1 0,-3 2 4 15,-1-10-10-15,6-4-1 16,-3-7 2-16,6-9 7 16,8-4-3-16,-7-8-4 0,7 0 1 15,4 0-8 1,16-13 7-16,13-10-1 0,10-15 1 15,11-5-6-15,11-11 4 16,4-6 2-16,9-6 5 16,1 1-12-16,3-1 6 0,0 6 1 15,-9 7-2-15,-13 9-12 16,-11 6-20-16,-11 10-26 16,-16 8-23-16,-8-5-38 0,-14 5-112 15,-14-1 53-15</inkml:trace>
  <inkml:trace contextRef="#ctx0" brushRef="#br0" timeOffset="80355.23">4998 1038 95 0,'-8'-12'228'0,"-5"3"-58"15,2 6-33-15,-2 3-55 16,4 0-38 0,1 0-24-16,-3 0-8 15,2 0-8-15,2 12-4 0,-1 4-1 16,0 8 5-16,8 9-2 16,0 7-4-16,0 6 0 15,3 1 2-15,10 3 6 16,3-6-6-16,9-1-3 15,2-13-3-15,2-9-5 16,2-9 2-16,4-12-4 16,-8 0 0-16,1-7-2 15,-7-14 9-15,-4-4 2 16,-9-8 5-16,-8 1 1 16,-14-5 2-16,-2 2 8 15,-3-3-3-15,-6 10 5 16,-2-2-7-16,1 11-3 0,6 3-3 15,0 4-13-15,4 3-14 16,8 1-27-16,8 8-32 16,-13 0-71-16,13 0-32 15</inkml:trace>
  <inkml:trace contextRef="#ctx0" brushRef="#br0" timeOffset="80649.25">5156 1254 79 0,'12'7'166'16,"-4"-7"-2"-16,0 12-60 15,-3-3-35-15,-2 5-24 16,5 9-12-16,5 9-8 16,4 9-7-16,-1 11-10 15,4 5-1-15,0 5-4 16,0-10-2-16,0-3 0 15,1-8 1-15,-5-12-2 16,-5-6 1-16,-2-6-2 16,-4-5-3-16,-2-5-5 15,-3 2-13-15,0-9-9 0,0 0-15 16,0 0-22-16,0 0-45 16,0 0-27-16,0-11-3 15</inkml:trace>
  <inkml:trace contextRef="#ctx0" brushRef="#br0" timeOffset="80901.13">5266 1363 183 0,'-8'-12'178'0,"8"0"-72"16,0 3-43-16,0 2-30 15,0-2-15-15,0 9-7 16,8 0 1-16,4 0-6 15,8 0 4-15,5 0-9 16,-1 0 2-16,3 0-3 16,3 0 3-16,2 0 0 0,-4 12-4 15,-3-12 1-15,-1 9-14 16,-8-2-22-16,-2 2-51 16,-8-2-69-16,-6 6 9 15</inkml:trace>
  <inkml:trace contextRef="#ctx0" brushRef="#br0" timeOffset="81186.55">5246 1326 35 0,'-13'0'98'0,"4"0"81"15,1 0-56-15,0 16-57 16,-2 11-30-16,-4 0-11 15,-2 9-8-15,-1 9-5 16,-1 4-3-16,-4 0 1 0,5 0-5 16,3-4-2-1,0-4 0-15,3 0-5 16,-1-6 3-16,3-2-2 16,9-9-1-16,-8-3-9 0,8-6-29 15,0 2-49-15,0 0-64 16,0-6 5-16</inkml:trace>
  <inkml:trace contextRef="#ctx0" brushRef="#br0" timeOffset="81433.34">5298 1753 26 0,'8'-2'59'0,"4"-3"119"15,1 0-36-15,-2 5-64 16,7 0-33-16,2-3-18 16,4 3-5-16,3 0-9 15,11 0-6-15,3 0-1 0,-5 13-3 16,1-1 0-16,-1-5-9 16,-4 5-6-1,-7-1-19-15,-8 3-45 0,-6-2-50 16,-6 1-11-16,-5-6 31 15</inkml:trace>
  <inkml:trace contextRef="#ctx0" brushRef="#br0" timeOffset="81721.58">5363 1810 46 0,'-11'-17'101'16,"11"3"76"-16,-10 2-65 15,10-2-31-15,0 7-26 16,0 7-23-16,-8 0-7 16,8 0-7-16,-8 0-8 15,8 17-1-15,-8 11 0 16,8 8 1-16,-7 8-8 0,7 9-2 16,-8 1 2-16,8 3-4 15,-8-4 2-15,8-1-6 16,-9-2-27-16,1-5-29 15,8-14-41-15,0-11-61 16,0-7 13-16</inkml:trace>
  <inkml:trace contextRef="#ctx0" brushRef="#br0" timeOffset="82368.28">6038 867 22 0,'0'11'48'16,"0"2"41"-16,0-13 71 16,0 11-52-16,0-11-40 15,0 0-27-15,0 0-18 16,0 0-1-16,0 0 0 16,0 0-9-16,0-2-8 15,0-7 0-15,3-4-3 0,5-7-6 16,9-5 2-16,-2 2 1 15,10-5 1-15,0 3-4 16,-1 0 0-16,4 6 4 16,2 6 0-16,-7 4 0 15,5 9-3-15,-4 0 4 16,1 9-4-16,-4 8 9 16,-5 2-3-16,-4 9 5 15,-4 2 1-15,-8 2-2 0,0 0-4 16,0-4 1-16,0-2-4 15,0-6 4-15,0-4 0 16,0-4-5-16,0-12 4 16,0-8-12-1,8-4-11 1,5-4 11-16,2-1 0 16,7 5 6-16,1 3-1 15,2 1 7-15,0 8-5 0,-7 0 5 16,4 8-1-16,-5 8 1 15,-6 1-1-15,-4 8 1 16,-1 2 2-16,-6 7-5 16,-16-1-13-16,-6 7-37 15,-6-4-77-15,-12 7-79 0</inkml:trace>
  <inkml:trace contextRef="#ctx0" brushRef="#br0" timeOffset="85063.82">1103 2259 18 0,'0'0'22'0,"0"-5"7"16,0 1 7-16,0 1 14 15,0 3 18-15,5-5 17 16,3 1-1-16,-5 1-38 16,6 3-26-16,-4 0-5 0,-2 0-4 15,2-5-7-15,-3 1 4 16,3-1-1-16,-2 2-1 15,-3 3 2-15,6 0-1 16,-6 0-3-16,0 0-2 16,0 0-1-1,0 0 0-15,3 0-1 16,2 0 3-16,-2 0-3 16,-3 0 4-16,0 0 3 15,0 0 6-15,0 0-4 16,0 0-4-16,0 0 4 0,0 0-3 15,0 0 4-15,0 0-1 16,0-4-6-16,0 4 5 16,0 0-2-16,0-5-2 15,0 3-4-15,0 2 2 16,0 0 1 0,0 0-1-16,0 0 3 15,0 0 3-15,0 0 5 16,0 0-1-16,0 0-4 15,0 0 0-15,0 0-2 16,0 0-1-16,0 0-3 0,0 0 4 16,0 0-8-16,0 0 7 15,0 0-1-15,0 0 0 16,0 0-3-16,0 0 1 16,0 0 0-1,0 0-1 1,0 0 0-1,0 0 0 1,0 0-4-16,0 0 5 16,0 0-1-16,0 0 1 15,0 0-3 1,0 0 2-16,0 0-2 16,0 0 5-1,0 0-5-15,0 0-3 16,0 0 2-16,0 0 3 15,0 0 2-15,0 0-2 16,0 0 1-16,0 0 1 0,0 0 4 16,0 0-4-1,0 0 4-15,0 0 6 16,0 0 6-16,0 0-2 16,0 0 4-16,0 0-4 0,0 0-7 15,0 7 1-15,0-7-4 16,0 7 8-16,0-7-8 15,-8 9 2-15,8-9-6 16,0 8-3-16,0 1 0 16,0 3-3-16,0 5 5 15,0 2-1-15,5 4-2 16,3 3-1-16,9 3 2 16,-3-5 0-16,7 0 0 15,0-3 3-15,-1-4-4 16,-3-1 6-16,3-5-5 0,3 1 0 15,2-4-2-15,4-8 3 16,-4 0-1-16,1 0-11 16,-1 0 5-16,0 0 3 15,0 0 3-15,-4-8-7 16,-5-4 3-16,-1 1 4 16,-2-5 0-16,-5-1 0 15,-5-4 0-15,2 1 4 16,0-5-6-16,-5 6 3 15,0-3 4-15,0 5-2 16,0 3-2-16,-10-4-1 16,2 3 0-16,8-2 2 15,-11 5-1-15,11 0 0 0,-9 0-5 16,9 3 5-16,-8 2-4 16,8-3 0-16,0 8 4 15,0-3 5-15,-8 1-11 16,8-4 9-16,-8 3-4 15,8 1 1-15,0 4 5 16,0 0-3 0,0 0 0-16,-9 0 1 15,9 0-2-15,0 0 1 16,0 0 2-16,0 0-4 16,0 0 2-16,0 0 3 15,0 0-2-15,0 0-1 16,-8 0-2-16,8-3 2 0,-7 3-3 15,7-4 1-15,0 4 4 16,0-4-7-16,0 4 5 16,0 0-4-1,0 0-1-15,0 0 5 16,0 0-7 0,0 0-1-16,0 8-3 15,0 4 0-15,4 7 9 16,7 10-1-16,6 9 0 15,3 7 2-15,4 8-4 16,0-1 6-16,1 5-4 16,0-5-3-16,-2-3 0 15,-1-6 5-15,-2-7-2 0,-5-3 0 16,-1-5 3-16,-3-8-2 16,-3-4 1-1,-4-4-3-15,4-3 2 16,-8-9 0-16,5 0-1 15,-5 0 1-15,3 0 2 0,-3 0-4 16,0 0 0-16,0 0 3 16,0 0 0-16,0 0 5 15,0 0-6-15,0 0 4 16,0 0-15 0,0 0-22-16,0 0-30 15,0-4-21-15,-8-8-12 16,-4-9-140-16,-4-8 30 15</inkml:trace>
  <inkml:trace contextRef="#ctx0" brushRef="#br0" timeOffset="87626.27">1506 2340 38 0,'-8'-5'89'0,"-6"-2"44"16,3-3-17-16,-6-1-48 16,1-6-26-16,-3 3-14 15,3-3-13-15,2 5 6 16,6 0-3-16,0-2-2 16,0 2-2-16,8 5-1 15,-11 1 6-15,3 2 14 16,-1 4-3-16,1 0 6 15,8 0-11-15,-8 0-7 0,0 0-3 16,-1 0-1-16,-3 0-4 16,1 0-1-16,-3 0 0 15,6 0-1-15,2 0-8 16,-8 15 3-16,3-1-6 16,3 3 3-16,8 8 0 15,0-2-2-15,0 7-4 16,3 1 0-16,10-2 3 15,7-4 1-15,8-5-1 16,4-5 1-16,9-15 2 16,5 0-3-16,5-10 4 15,-1-7 2-15,-10-7 0 0,-7 0-4 16,-9-9 10-16,-13-5-7 16,-11 2 18-16,0-4 11 15,-19-1-10-15,-10 4-1 16,-2 5-12-16,-6 4-3 15,4 11-3-15,5 4-14 16,-1 13-1-16,4 0-17 16,6 13-27-16,3 7-34 15,2 12-25-15,6 10-76 16,8-5-7-16</inkml:trace>
  <inkml:trace contextRef="#ctx0" brushRef="#br0" timeOffset="87895">1498 2511 68 0,'8'-5'160'15,"-1"-3"17"-15,1 8-75 16,1 0-51-16,-1 0-27 16,8 0-9-16,9 0-5 15,2 8 0-15,11 4-6 16,6 5 3-16,4 4-8 15,2 4 5-15,2-1 4 0,-4 0-5 16,-1 0-2-16,-4 2 0 16,-6-2-13-16,-1 0-11 15,-2-3-19-15,-11-2-42 16,-3 2-57-16,-7-5 2 16,-13 2-60-16</inkml:trace>
  <inkml:trace contextRef="#ctx0" brushRef="#br0" timeOffset="88349.45">1571 2532 23 0,'-13'-17'63'15,"13"5"64"-15,-9-1 27 16,9 9-58-16,-6 4-39 15,6 0-23-15,-8 0-14 16,8 0-7-16,0 0-11 16,0 0 3-16,0 0-3 15,0 0-1-15,0 0 3 16,0 0 6-16,0 0 0 16,0 0 2-16,0 8-5 0,0 4 0 15,0 5 5-15,0 8 3 16,0 11 5-16,0 14-2 15,0 2-5-15,0 10 1 16,0-1-7-16,0-5-1 16,0 1-4-16,0-7 2 15,0-11-2-15,0-6 3 16,0-4-7-16,0-12 4 16,0-1 0-16,0-4-4 15,0-12-1-15,0 0 0 16,0 0-8-16,0 0-8 15,0 0-24-15,0 0-22 16,0 0-11-16,0 0-42 0,3 0-19 16,2-9 14-16</inkml:trace>
  <inkml:trace contextRef="#ctx0" brushRef="#br0" timeOffset="88741.33">1647 2682 84 0,'-11'-12'151'0,"3"3"15"16,8 7-52-16,-8-4-40 15,8 6-26 1,0 0-13-16,0 0-6 0,0 0-12 16,0 12-6-16,0 9 3 15,8 8 8-15,8 7-6 16,8 9-9-16,4 4-1 16,9-1-3-16,-1-3 0 15,-3-4 0-15,3 1 0 16,-3-10-3-16,-4 0 1 15,-5-3-1-15,-7-8 0 16,-2-2-13-16,2-2-31 16,-6-2-37-16,-2-2-56 0,-1-13-73 15</inkml:trace>
  <inkml:trace contextRef="#ctx0" brushRef="#br0" timeOffset="89021.51">1998 3073 76 0,'-8'0'145'16,"8"0"16"-16,0 0-59 15,0-4-40-15,0-1-35 16,8 2-18-16,7 3 2 15,10 0-6-15,6 0-1 16,6 0 0-16,5 12 4 16,-2 0-8-16,-4-5 3 15,-4 3-3-15,-7-3-20 16,-8 6-18-16,-9 0-62 16,-8-1-59-16,-14 0 12 0</inkml:trace>
  <inkml:trace contextRef="#ctx0" brushRef="#br0" timeOffset="89190.49">2086 3199 61 0,'-20'0'171'0,"-5"0"-18"16,6 0-20-16,1 0-15 15,7 0-41-15,2 0-25 16,1 0-16-16,8 12-17 16,-11 5-7-16,-3 7-8 15,4 4-11-15,-3 9-49 16,-4 5-44-16,0-3-52 15,-1 2-54-15</inkml:trace>
  <inkml:trace contextRef="#ctx0" brushRef="#br0" timeOffset="90022.14">534 1289 100 0,'-11'-16'213'16,"3"4"-51"-16,-1 0-32 15,9 5-39-15,0 3-33 16,-7 4-30-16,7 0-14 16,-8 0-5-16,8 0-10 15,0 11 1 1,3 10-2-16,9 11 2 16,8 5 1-16,10 0-2 0,-3-2-1 15,6-2 3-15,-1-12 2 16,1-4-2-16,0-10-1 15,-6-7-4-15,-2-7 3 16,0-10-2-16,-5-11 0 16,-3-13-1-16,-9-4 5 0,0 1-1 15,-8-2 1 1,0 6-3-16,0 7 6 16,0 9 1-16,0 4 5 0,0 3 2 15,0 4 9-15,0 6-5 16,0-1 1-16,0 4-2 15,0 4-7-15,0 0 2 16,0 0 11-16,0 0-4 16,0 0 1-16,0 0-3 15,0 0 1-15,0 0 3 16,0 0 1-16,0 0 1 0,0 0 2 16,0 0-7-16,0 0-6 15,0 0-13 1,0 0-3-16,0 0 2 0,0 12 2 15,9 4 1-15,6 7 1 16,5 11 6-16,5 7-5 16,7 11-2-16,1 10-13 15,4 7-61-15,-1 9-83 16,-1 7-62-16,-2-4-83 16</inkml:trace>
  <inkml:trace contextRef="#ctx0" brushRef="#br0" timeOffset="94597.42">3126 1819 207 0,'0'-17'196'0,"-13"6"-32"16,13 2-39-16,-8 9-27 15,8 0-22-15,0 0-8 16,-8 0-22-16,8 9-18 16,0-9-10-16,-11 0-15 15,11 11-2-15,0-3-4 16,0 1 1-16,0-1 2 16,0 4-2-16,11-3-11 15,2-2-4-15,-2-7-1 16,6 0 10-16,-1 0-1 15,-4 0 9-15,1-7-2 16,0-9 3-16,-5-2-5 16,-5-5 6-16,-3-5 3 15,0-1-2-15,0 0 6 16,0 1 1-16,-11 3 3 16,-2 9-4-16,-3 4 1 15,-1 3-14-15,1 1-4 16,-1 8-10-16,1 0-26 15,5 13-53-15,-2 6-43 16,1 6-61-16,4 0-37 16</inkml:trace>
  <inkml:trace contextRef="#ctx0" brushRef="#br0" timeOffset="94865.03">3195 1867 88 0,'0'0'174'15,"0"0"-16"-15,0 0-58 16,5 0-41-16,-5 12-32 16,0-12-8-16,3 17 0 15,5 8 2-15,4 7 2 16,1 13 8-16,4 11-3 16,6 11-4-16,2 4-15 15,-1 3-1-15,-5-5-3 16,3-7-3-16,-7-12-2 15,2-15 2-15,-5-6-10 16,-4-8-25-16,-8-10-31 16,0-11-20-16,0 0-16 15,-8-8-87-15</inkml:trace>
  <inkml:trace contextRef="#ctx0" brushRef="#br0" timeOffset="95120.53">3211 1973 68 0,'0'-23'129'0,"-8"7"48"16,0 3-55-16,8-1-26 15,0 8-27-15,-9 6-10 16,9 0-3-16,0 0-15 16,-11 6-13-16,-1 11-8 15,-2 4-6-15,3 12-8 16,-6 3 1-16,6 1-7 15,-2 0 0-15,2-4-4 16,3-5 0-16,8-9-28 16,0-2-21-16,0-6-41 15,0 0-29-15,3-11-92 16</inkml:trace>
  <inkml:trace contextRef="#ctx0" brushRef="#br0" timeOffset="95330.42">3214 1921 168 0,'0'-20'221'0,"0"3"-89"16,5 4-57-16,4 6-36 15,7-2-14 1,8 2-7-16,12 7-7 16,10 0-4-16,5 0-5 15,7 16 0-15,-1 4 3 16,0 3-5-16,-9 6-28 15,-3 0-50-15,-13-1-108 0,-12 0-16 16</inkml:trace>
  <inkml:trace contextRef="#ctx0" brushRef="#br0" timeOffset="95620.47">3480 2254 225 0,'-13'9'199'0,"13"-9"-53"16,-8 0-49-16,0 8-39 16,8-8-21-16,-8 7-10 15,8 5-8-15,-14 9-5 16,3 12-5-16,-9 12-5 0,-9 13-2 16,1-2-2-16,-1-3 6 15,5 1-4-15,-1-5 0 16,6-10 2-16,6-6-2 15,1-4-4 1,12-10-8-16,-8-6-23 16,8-5-30-16,0-8-21 15,0 0-32-15,0 0-63 0,3 0 9 16</inkml:trace>
  <inkml:trace contextRef="#ctx0" brushRef="#br0" timeOffset="95963.73">3494 2436 21 0,'0'0'62'0,"0"-2"80"16,0 2 36-16,0 0-67 16,0 0-36-16,0 0-39 15,0 0-22-15,6 0-4 16,10 0 1-16,9 0-2 16,10 13-1-16,10 1-4 15,3 3-4-15,6-1 2 16,-3 1 0-16,4 0-21 15,-6-6-43-15,-14-2-102 16,-10-1-41-16</inkml:trace>
  <inkml:trace contextRef="#ctx0" brushRef="#br0" timeOffset="96300.54">3625 1379 29 0,'-9'0'87'0,"9"0"123"16,0 0-80-16,0 0-43 15,0 0-44-15,0 0-22 16,9-8-4-16,12-5-2 16,7-3 0-16,4 0-4 15,10 1-7-15,-7-2-3 16,-2 5 0-16,-9 0-4 16,-8 3-11-16,-2 9-25 15,-11 0-39-15,-3 0-79 16,-9 0-27-16</inkml:trace>
  <inkml:trace contextRef="#ctx0" brushRef="#br0" timeOffset="96694.08">3760 1273 85 0,'0'0'165'0,"-9"0"-1"15,0 0-67-15,9 0-49 16,-8 21-16-16,0 8-7 15,8 6-14-15,0 11-2 16,0 3-3-16,0-6-3 16,0 0-3-16,0-7 4 15,0-8-2-15,5-7-2 16,-2-6-2-16,5-2 0 16,-2-13-7-16,-3 0 4 15,6 0-3-15,5 0 3 0,3-8 0 16,8 0 5-16,-1-4-3 15,0 3 3-15,1 5-4 16,-1 4 2 0,-2 0 2-16,-8 13 1 15,0 7 0-15,-6 0-3 0,-4 5 2 16,-4-1 2-16,0 1-5 16,-12 0 1-16,-2-6-12 15,8-8-13-15,6 3-32 16,-14-7-70-16,6 0-30 15</inkml:trace>
  <inkml:trace contextRef="#ctx0" brushRef="#br0" timeOffset="97443.85">3446 3109 73 0,'-8'-12'126'0,"8"0"46"16,-12 5-56-16,12 2-37 15,-8 5-26-15,0 0-16 16,8 0-5-16,-9 0-18 16,9 0-9-16,0 0 0 15,-7 12-5-15,7 5 5 16,0-1-7-16,0 4 2 15,0 1 1-15,7-2 1 0,7-3 1 16,0 1-2-16,8-17-2 16,2 0 3-16,4 0 3 15,-4-4-7 1,0-9 2-16,-2 3-3 16,-6-8 0-16,-7-1 0 0,-6-6 8 15,-3 0 4-15,0 1-6 16,-12 0 5-16,-1 3 11 15,-4 0 0-15,-1 6-11 16,-4-1-7-16,-3 4-5 16,3 2 4-16,1 6-8 15,4 4 1-15,6 0-3 16,-5 0-2-16,7 0-21 16,1 14-20-16,-1 1-10 15,9 10-25-15,-9-1-43 16,9 1-7-16,0 0 27 15</inkml:trace>
  <inkml:trace contextRef="#ctx0" brushRef="#br0" timeOffset="97693.6">3394 3159 21 0,'4'0'48'0,"5"0"54"16,-6-9 73-16,5 1-63 15,-8 8-41-15,0 0-34 0,0 0-18 16,5 0-9-16,1 0 3 15,3 12 2 1,4 9-5-16,3 3-4 16,0 0-3-16,4 9-1 15,1 3 0-15,-2 6-3 0,6-1 3 16,0 0-3-16,-2-1 3 16,-1 1-16-16,-5-6-15 15,-3-6-20-15,-1-4-52 16,-5-8-41-16,0-5 7 15</inkml:trace>
  <inkml:trace contextRef="#ctx0" brushRef="#br0" timeOffset="98026.26">3598 3280 20 0,'-9'-16'50'0,"9"4"36"15,-8 4 28-15,8-1 6 16,0 6-55-16,0 3-33 16,0-4-13-16,0-1-4 15,0 5-4-15,0 0-3 16,0 0 6-16,0 0-6 16,0 0 2-16,0 0-3 15,3 0 1-15,6 0-2 16,6 0 2-16,10 9-6 15,3-1 4-15,6-1-3 16,5 2-3-16,-2-1 2 16,0-8 3-16,-5 12-6 0,-2-3-10 15,-11-9-18-15,-6 12-25 16,-5-12-50-16,-8 7-22 16,0-7 11-16</inkml:trace>
  <inkml:trace contextRef="#ctx0" brushRef="#br0" timeOffset="98292.71">3559 3304 81 0,'-11'0'142'0,"4"-7"11"16,-10-1-60-16,4-1-26 16,2 1-19-16,-3 8 8 15,8 0-16-15,6 0-11 0,-13 0 1 16,5 0-7-16,0 0-6 15,0 8-2-15,-1 4-14 16,-2 0 1-16,3 1-5 16,0 6 2-16,-1 11-16 15,9-2-18-15,-8 0-11 16,8 1-12-16,0-5-12 16,0-2-59-16,0-6-36 15,0 0-104-15</inkml:trace>
  <inkml:trace contextRef="#ctx0" brushRef="#br0" timeOffset="98569.03">3633 3479 43 0,'0'0'102'15,"0"0"73"-15,0 0-50 16,0 0-50-16,0 0-37 15,5 0-19-15,6 0-10 16,6 0-5-16,7 13 1 16,12-1-7-16,9 4 5 15,5 0 1-15,-1 1-7 0,-1 4 5 16,-3-6 1-16,-8-1-3 16,-6-2 0-16,-5 0-10 15,-12-1-14-15,0-2-18 16,-11-1-50-16,-3 0-32 15,0 1 8-15,0-9 27 16</inkml:trace>
  <inkml:trace contextRef="#ctx0" brushRef="#br0" timeOffset="98785.22">3845 3589 45 0,'-16'-11'151'0,"0"2"29"15,-1 6-70-15,9 3-42 16,0 0-33-16,-1 8-15 15,-2 12-9-15,-7 17-1 16,2 11-3-16,5 9-6 16,-6 8 0-16,1 1 0 0,3-5-1 15,2-4-1 1,11-13-17-16,-9-7-26 16,9-12-33-16,0-9-59 0,0-16-4 15,0-8-83-15</inkml:trace>
  <inkml:trace contextRef="#ctx0" brushRef="#br0" timeOffset="99290.48">4000 2731 35 0,'0'0'80'16,"0"0"87"-16,0 0-17 16,0 0-47-16,-9 0-33 15,9 0-33-15,-13 0-19 16,13 0-6-16,0 0-4 15,-7 0 0-15,7 0 0 0,0 0 3 16,0 0-3 0,0 12-4-16,0 0-2 15,0 9 0-15,0 7-3 16,12 2 4-16,5 1-1 0,2-3 2 16,6-3-4-16,2-8 0 15,3-5-3-15,-6-5 1 16,1-7-4-16,-9 0-2 15,-4 0 1-15,0 0 2 16,-9-7 0-16,-3-5 5 16,0-5 1-16,0 2 0 15,-11-2 0-15,-5 4-19 16,3 1-6-16,-4 1-2 16,6 6-20-16,-5 5-45 15,0 0-61-15,-6 12-16 16</inkml:trace>
  <inkml:trace contextRef="#ctx0" brushRef="#br0" timeOffset="100880.5">3946 4119 28 0,'-8'-5'59'16,"8"-2"60"-16,-12-1 33 16,4 0-59-16,8-1-36 15,-13 5-25-15,1 4-9 16,5 0-6-16,-1 0 2 0,8 0-1 15,0 0-8-15,-8 0-5 16,8 0 4-16,-14 8-1 16,14 0-1-16,0-8-5 15,-8 17-2-15,8 0 1 16,-8 2-2-16,8 2 6 16,0-1-8-16,0 0 5 15,0-3 3-15,5-1-2 16,3 5 0-16,3-5-3 15,6 0 0-15,-1 3 0 0,0-2-2 16,6 0 3-16,-8-6 2 16,3-1-3-16,0-3-4 15,0 0 0-15,-6-7 5 16,0 10 0-16,-2-10 2 16,-4 0-7-16,-2 0 4 15,2 0-4 1,-5 0 7-16,4 0-12 15,0 0 9-15,-4 0-3 16,0 0 0-16,0 0 2 31,0 0 3-15,0 0-4-16,0 0 5 16,5 0-5-16,-5 0 0 15,3 0 6-15,0 0-7 16,2 0 1-16,-2 0 4 15,-3 0 0-15,5 0-5 16,-5 0 5-16,3 0-5 16,-3 0 0-1,0 0 8-15,0 0-4 16,0-5-3 0,0 0-2-1,0 3 4-15,0-3 1 16,0 5 0-16,0 0-3 15,0 0 3-15,0 0-2 16,0 0 0 0,6 0 3-1,2 0-6 1,-8 0 8-16,3 0-7 16,2-4 5-16,-2 1-1 15,2-2-4-15,-5 5 4 0,0-5 1 16,0 1-3-16,0 1-1 15,0-1-3-15,0-4 4 16,0-5 1-16,0 0 1 16,0 1-2-16,0-4 1 15,0 0 4-15,0 1 1 0,-8-2-4 16,0 1 7-16,-6-1 9 16,3 1 4-1,-5 0-9-15,0 3-3 0,-9 1 0 16,5 5-4-16,-5 2-4 15,5 5-3-15,3 0-5 16,1-4-1-16,5 4-12 16,-2 0-5-16,13 0-18 15,0 0-18-15,0 0-35 16,0 0-49-16,0 0 0 16</inkml:trace>
  <inkml:trace contextRef="#ctx0" brushRef="#br0" timeOffset="101257.44">4048 4285 9 0,'4'0'19'15,"-4"0"7"-15,0 0 13 16,5 0 18-16,-2 0 20 0,0 0 20 15,2 0-11-15,-2 0-30 16,2 9-13 0,4 8-11-16,-1-2-13 0,3 6-5 15,2 3-8-15,-2 1-1 16,2-1-6-16,-1-4 2 16,1 1 0-16,-1 0 1 15,-4-6-1-15,-1-2 0 16,-2-1 0-16,-5-4-1 0,0-8 3 15,0 8-2-15,0-8-5 16,0 0 0-16,0 0-9 16,0 0-20-16,0 0-16 15,0 0-37-15,0 0-22 16,0-4-1-16,0-5 22 16</inkml:trace>
  <inkml:trace contextRef="#ctx0" brushRef="#br0" timeOffset="101474.4">4101 4285 93 0,'-8'-3'144'15,"8"3"-3"-15,0 0-58 0,0 0-42 16,0 0-21 0,8 0-10-16,8 0-4 15,3 0-3-15,3 0 0 0,2 0-2 16,4 0 1-16,-4 0 1 15,1 0-9-15,-4 0-6 16,-7 0-43-16,0 0-66 16,-6 0-18-16,-8 0 33 15</inkml:trace>
  <inkml:trace contextRef="#ctx0" brushRef="#br0" timeOffset="101701.26">4141 4318 69 0,'-13'0'104'15,"5"0"60"1,8 0-47-16,-11 0-32 16,3 0-26-16,0 8-26 0,-6 1-11 15,3 3-11-15,-5-1 2 16,0 2-5-16,-6 3-6 16,8 1-2-16,-3-1-4 15,0 1-4-15,5-1-7 16,12-3-11-16,-8-3-6 0,8 3-26 15,0-13-65-15,0 0-41 16</inkml:trace>
  <inkml:trace contextRef="#ctx0" brushRef="#br0" timeOffset="101956.37">4071 4485 24 0,'8'-3'49'0,"6"-5"57"16,2 2 53-16,3 4-68 16,3 2-40-16,0 0-21 15,12 0-13-15,3 0-4 0,0 0-4 16,2 8-5-16,-2 0-3 16,-4-1 0-16,-6-7-3 15,-5 8-5-15,-5 1-15 16,-6-9-28-16,-3 7-39 15,-8-7-21-15,0 9 10 16,0-9 27-16,-13 0 25 16</inkml:trace>
  <inkml:trace contextRef="#ctx0" brushRef="#br0" timeOffset="102152.48">4341 4510 16 0,'-17'-9'40'16,"1"2"20"-16,2 2 34 15,3-2 36-15,3 7-48 0,0 0-27 16,8 0-14-16,-8 0-14 15,8 0-8-15,-8 7-13 16,0 10 3-16,-6 7-6 16,3 0-1-16,-1 4-3 15,-1 5-10-15,2 1-8 16,-2-2-10-16,2-5-42 16,-3-2-44-16,6-12 115 15</inkml:trace>
  <inkml:trace contextRef="#ctx0" brushRef="#br0" timeOffset="102959.92">4506 3972 48 0,'-8'0'106'0,"0"0"78"15,-1 0-60-15,9 0-32 16,-7 0-32-16,7 0-28 16,0 0-3-16,0 0-8 15,0 0-11-15,0-3-14 16,0-6-7-16,7-4 6 16,10 2 3-16,3-6 1 15,4-2-3-15,2-2 0 0,-6 3-2 16,-4 7 6-16,-4 4 1 15,-4 2-5-15,-1 5 4 16,-2 0-1-16,-5 0-2 16,0 0 4-16,0 8-6 15,0 3 5 1,4 6-4 0,1 4 4-16,3 3 1 15,0 4-1-15,-5 6 0 0,6-2 2 16,-1 5-1-16,0-1 4 15,-1-3-4-15,2-1 3 16,-4-3 0-16,-2-5-3 16,2-7-1-16,-5-6 1 0,0 1-5 15,0 1 4-15,0-13-1 16,0 9 3-16,0-9-12 16,0 0-2-1,0 0-8-15,0 0-8 16,0 0-13-16,0 0-14 15,0-4-30-15,-13-9-56 16</inkml:trace>
  <inkml:trace contextRef="#ctx0" brushRef="#br0" timeOffset="103192.9">4506 4140 109 0,'0'0'209'0,"-8"0"-70"15,8 0-57-15,0 0-40 16,0 0-24-16,5-9-11 0,6-3 0 16,14-6 0-16,7-1-2 15,10-6 1 1,-2 1-5-16,-4 4-1 0,-4 4 4 16,-4 0-4-16,-2 4 0 15,-6 0-10-15,-4 2-12 16,-5 4-18-16,3 1-37 15,-11 0-62-15,-3 5-13 16</inkml:trace>
  <inkml:trace contextRef="#ctx0" brushRef="#br0" timeOffset="104551.19">10277 1204 276 0,'0'-28'249'16,"-13"-2"-77"-16,-4 11-67 16,-2-1-66-16,-1 8-2 0,-1-1 17 15,5 9 4-15,5 4-10 16,-3 0-18-16,-1 8-15 16,-2 8-2-16,-3 13 4 15,-4 11 0-15,-5 17 12 16,1 11-6-16,4 18-9 0,8 5-6 15,7-1-4-15,9-5-2 16,3-12-2-16,11-12 3 16,6-7 7-16,8-14-6 0,4-12-4 15,5-11 8 1,8-17-3-16,8 0-5 0,4-20 7 16,3-17-6-16,58-60 8 15,-69 35-8 1,-13-7-6-16,-11 0 6 0,-17-4-6 15,-8 6 7-15,-16 9-2 16,-4 8 14-16,-5 8 6 16,-7 10-16-16,-9 8-9 0,-5 3-11 15,-2 13-4-15,-4 8-16 16,-1 0-46-16,5 0-43 16,-2 8-21-16,10 8 3 0,3 6 8 15,4-6-20-15,10-4-2 16,5-1 27-16</inkml:trace>
  <inkml:trace contextRef="#ctx0" brushRef="#br0" timeOffset="108558.41">11153 1591 157 0,'-8'0'246'0,"0"0"-64"16,0 0-37-16,8 0-48 16,-8 0-4-16,-1 0 13 15,1 0 8-15,8 0-16 0,0 0-38 16,0 0-21-16,0 0-28 16,14 0-7-16,5 0-4 15,22-4 0-15,15-4 2 16,15-1-1-16,5-7 0 15,17 1 0-15,1-5-1 0,-4 2 0 16,-13 2 3-16,-16 8-2 16,-13 0-1-16,-11 4 8 15,-14 4 12-15,-6 0 6 0,-4 0-2 16,-5 0-10-16,-6 0-11 16,-2 0-47-16,0 0-81 15,6 0-94-15,2 0-54 0,8-12-36 16</inkml:trace>
  <inkml:trace contextRef="#ctx0" brushRef="#br0" timeOffset="108925.47">12535 971 230 0,'0'-2'296'0,"0"-7"-103"15,0 1-97-15,0 0-50 16,16-8-28-16,8-5-11 15,12-3 5-15,14-4-7 0,7-6-5 16,8 2 0-16,0 0 0 16,-8 7 2-16,-13 6-6 15,-12 6 6-15,-7 4 17 16,-9 9 26-16,-5 0 5 16,-3 12-4-16,-8 13 27 15,0 16 29-15,0 19 30 0,0 18-31 16,0 11-23-16,0 17-29 15,0 5-18-15,0-1-5 0,0-6-14 16,5-10-4-16,-2-12 0 16,2-14-12-16,-5-5 6 15,0-15 2-15,0-9-11 0,0-9-40 16,0-10-67-16,4-3-80 16,-4-9-40-16,0-8-16 15,0 0 9-15,-17-17-49 16</inkml:trace>
  <inkml:trace contextRef="#ctx0" brushRef="#br0" timeOffset="109092.54">12761 1639 324 0,'-27'-15'251'0,"5"6"-68"15,6-3-56-15,4 0-56 16,12 3-28-16,0-3-19 16,9-7-11-16,16-11-6 0,10-6-2 15,14-5-5-15,12 1-5 16,3-1 5-16,1 8-7 15,-8 10-75-15,-3-2-73 16,-9 9-92-16,-11 7-304 16</inkml:trace>
  <inkml:trace contextRef="#ctx0" brushRef="#br0" timeOffset="109673.56">13615 598 641 0,'-32'-85'148'15,"-5"-5"-109"-15,-5-3-86 16,-1 2 7-16,-10 2 16 16,-12 3 15-16,-14 22 1 15,-17 64-1-15,-23 0 2 0,-17 0 14 16,-27 0-7-16,-36 0 8 15,-24 0-1-15,-21 0 10 16,-21 0 25-16,-18 0-6 0,-30 0 2 16,-16 0 17-16,-3 102 35 15,9 35 19-15,32 11-22 16,27 2-21-16,27 1-19 16,36 11-5-16,26 14-18 15,37 19-3-15,37 16-12 16,38 13 7-16,40 4-2 0,38-1-6 15,35-10-7-15,31-22 6 16,33-15-3-16,31-18 5 16,42-20-6-16,44-23 6 0,41-29 2 15,33-42-6-15,33-36-7 16,32-32 7-16,24-37-11 0,12-28-2 16,2-34 12-16,-6-23 4 15,-3-29 7-15,-8-17 0 16,-27-20 11-16,-35-11-6 0,-45-5 4 15,-44 1 16-15,-57 2 5 16,-49 7-7-16,-53 0 11 16,-48 7-17-16,-49 8-2 15,-49 21-21-15,-50 22-26 16,-42 34-35-16,-31 34-37 0,-19 67-50 16,5 21-68-16,8 0-48 15,13 0-26-15,23 6-59 16</inkml:trace>
  <inkml:trace contextRef="#ctx0" brushRef="#br0" timeOffset="110508.71">17119 1399 638 0,'-36'-36'290'0,"-1"8"-130"16,-3 7-127-16,-2 14-72 0,-6 7 20 16,0 7 11-16,-6 14 17 15,-2 15 9-15,-5 13 12 16,-3 13 6-16,3 7-3 0,4 4-7 15,11 8-11-15,18 0-5 16,8 0-1-16,11-3-5 16,9-13-3-16,9-8 0 15,11-3-1-15,11-14-2 0,15-9 1 16,14-2 2-16,15-8 3 16,10-9 1-16,8-12 0 15,9 0-9-15,-6 9 7 0,3-9 0 16,-10 13-3-16,-8-3-5 15,-12 8 8-15,-17-4 1 16,-12 8 7-16,-10 6 19 0,-10 5 30 16,-11 8 5-16,-18 11-2 15,-16 2-11-15,-8-1-16 0,-2-3-4 16,-5-8-9 0,-7 1-16-16,4-12-4 0,-2-6 7 15,5-8 3-15,2-4-12 16,3-13 2-16,-4-11-7 15,7-12-10-15,1-17-4 0,7-26 10 16,-2-19-1-16,11-18 2 16,2-15-4-16,1-8 4 15,12-1 4-15,0 7-7 0,0 9 6 16,0 12 4-16,0 19 3 16,0 15-2-16,0 15 0 15,0 15-4-15,0 11 0 0,0 6-3 16,0 10-11-16,0 1-7 15,0 7-9-15,0 0-19 16,0 0-15-16,0 0-10 0,0 0-23 16,0 13-39-16,0-3-8 15,-8 12 7-15,8 2-5 16,-8 4-45-16,8-4-3 0</inkml:trace>
  <inkml:trace contextRef="#ctx0" brushRef="#br0" timeOffset="112103.74">17867 1371 280 0,'8'-25'251'0,"-8"2"-26"16,0 2-57-16,-8 1-61 16,-5 4-13-16,-3-5-10 0,1 1-5 15,-1-5-1-15,-10 1-25 16,1-6-13-16,2 3 0 16,-6-6-1-16,-4-8-13 0,1 5 8 15,-4-4 2-15,-6-1-5 16,2-4-4-16,-5 6 18 15,-4 0 7-15,0 3 47 16,5 8-15-16,4 4-49 16,-4 3-19-16,-2 4-5 15,2 1-5-15,-2 4-6 0,-5 5-9 16,-2-3 6-16,4 8 5 16,8-3-2-16,4 5-4 15,5 0-4-15,4 0 4 0,0 0 2 16,-1 0 3-16,-2 7-5 15,-3 5 4-15,-2 2 2 16,-5-3-5-16,0 6 3 0,4 3-2 16,3-4 1-16,0 1 1 15,0 3 2-15,2 5-7 16,-4 6 3-16,-4 7 4 16,-7 7-2-16,4 3-7 15,-10 4 8-15,2 10 4 16,-8 7-5-16,2 8 6 0,0 4-6 15,1 9-8-15,8 4 4 16,7 8 6-16,0 12 4 16,9 4-6-16,7 4 0 0,10 0-3 15,15 5 1-15,0-1-1 16,18 6 5-16,21 4 1 16,12-5-2-16,19 2-4 15,15-2 3-15,15 4 3 16,15-9 1-16,15-7 1 0,9-15-2 15,11-14 5-15,3-21-8 16,10-24 7-16,8-25 3 0,6-32-12 16,2-24 7-16,4-30-2 15,-7-16-14-15,-18-19-5 16,-14-21-6-16,-29-25-9 0,-21-24 6 16,-29-28 1-16,-28-22-3 15,-37-19 8-15,-31-3-1 16,-31 6 8-16,-28 18 0 0,-16 28 6 15,-6 28-66 1,-12 33-102-16,-5 31-103 0,-9 39-34 16,-9 36-9-16,-16 24-342 15</inkml:trace>
  <inkml:trace contextRef="#ctx0" brushRef="#br0" timeOffset="112901.52">10350 2653 40 0,'-13'0'132'15,"2"0"79"-15,3 0-59 0,8 0-25 16,-9 0-36-16,9 0-14 16,0 0-6-16,0 0-1 15,0 0-8-15,0 0-10 0,0 0-16 16,0 0-13-16,0 0-15 15,12 0-1-15,20 0-7 16,30-12 5-16,36-12 5 16,30-4-3-16,36-18 6 15,31-7-8-15,28-11 0 0,25-1 2 16,4-1-2-16,-14 6-5 16,-18 3-3-16,-29 7 2 15,-34 10 1-15,-29 11 0 16,-32 5 4-16,-23 7-3 0,-19 2 3 15,-18 2 6-15,-7 5 12 16,-7 4 12-16,-13 4-15 16,-4 0-8-1,-5 0-42-15,0 0-46 0,-14 0-53 16,-12 8-75-16,-7 4-15 16,-16-3-60-16</inkml:trace>
  <inkml:trace contextRef="#ctx0" brushRef="#br0" timeOffset="113388.02">10870 2796 60 0,'-46'15'201'16,"15"3"-3"-16,2-6-52 15,10-3-23-15,2-9-42 0,9 0-23 16,8 0-14-16,0 0-15 16,0 0-8-16,3 0-8 15,19 0-7-15,18-9-2 16,21-8 12-16,28-3 7 16,23-8 1-16,27-5 0 0,28-7-3 15,28-10 5 1,28-6-10-16,13-9-6 0,6-6-3 15,-5 2-4-15,-19 0-5 0,-23 5 3 16,-31 7 4-16,-34 12-5 16,-34 9 19-16,-23 7 42 15,-19 13 40-15,-18 4 37 16,-15 2 6-16,-10 7-7 16,1 3-7-16,-7 0-36 15,-5 0-29-15,0-5-65 31,0 1 0-15</inkml:trace>
  <inkml:trace contextRef="#ctx0" brushRef="#br0" timeOffset="113621.69">13504 2042 2047 0,'5'-4'0'31,"-5"1"0"1,3-1 0-17,-3-1 0 32</inkml:trace>
  <inkml:trace contextRef="#ctx0" brushRef="#br0" timeOffset="113766.72">13518 2026 2047 0,'0'-5'0'15,"0"5"-126"17,0 0-82-32,0 0-78 15,-14 0-76-15,3 0-3 16,-9 10-332-16</inkml:trace>
  <inkml:trace contextRef="#ctx0" brushRef="#br0" timeOffset="114713.92">4664 13900 333 0,'0'0'261'0,"-8"0"-145"15,8 0-137-15,0 0-110 16,0 0-48-16,0 0 11 16</inkml:trace>
  <inkml:trace contextRef="#ctx0" brushRef="#br0" timeOffset="114882.56">4958 13831 256 0,'11'10'242'0,"-3"-10"-105"16,1 8-89-16,-9-8-75 16,4 0-17-16,4 0 3 15,4 0-53-15,7-13-84 16</inkml:trace>
  <inkml:trace contextRef="#ctx0" brushRef="#br0" timeOffset="115014.03">5445 13522 122 0,'8'-7'237'16,"-8"7"-90"-16,0-5-74 15,3 1-52-15,2-1-31 16,3-7-21-16,1-5-83 16,-1-6-94-16</inkml:trace>
  <inkml:trace contextRef="#ctx0" brushRef="#br0" timeOffset="115197.78">5676 13294 770 0,'-13'17'342'15,"1"-6"-187"-15,5-11-116 16,7 8-12-16,-8-8-15 16,8 0-39-16,0 0-108 15,4 0-71-15,4-2 13 0,7-10 9 16,6-10-36-16,7-6-156 15</inkml:trace>
  <inkml:trace contextRef="#ctx0" brushRef="#br0" timeOffset="116130.43">7113 11344 402 0,'-44'-7'303'16,"-8"2"-83"-16,-13 5-87 0,-6 0-57 15,3 7 35-15,11 2 27 16,12-9-14 0,17 0-48-16,16 0-48 0,24-16-9 15,37-20-15-15,40-30-3 16,37-24 5-16,45-24-4 16,36-24-1-16,35-21 2 0,22-15-9 15,10-10 6-15,-12 5-6 16,-12 8 11-16,-32 24-4 15,-30 25 1-15,-38 28 4 0,-34 25-1 16,-26 22 14-16,-25 8 38 16,-21 20 11-16,-11 10 19 15,-8 9 23-15,-2 37-58 16,7 28-52-16,11 37 0 0,16 36 0 16,19 39 0-16,17 21 0 15,22 18 0-15,18 12 0 16,14 5 0-16,11 6 0 0,13 6 0 15,3-5 0-15,-3-9 0 16,3-10 0-16,-3-22 0 0,-10-15 0 31,128 105 0-31,-166-184 0 0,-18-20 0 0,-20-16 0 16,-20-15 0-16,-20-9 0 16,-22-4 0-16,-23 4 0 0,-31 7 0 15,-42 13 0 1,-38 15 0-16,-31 19 0 0,-31 16 0 15,-32 14 0-15,-34 19 0 16,-33 15 0-16,-24 10 0 0,-4 3 0 16,4-5 0-16,16-16 0 15,18-14 0-15,27-19 0 16,24-15 0-16,24-27 0 0,28-18 0 16,37-17 0-16,29-17 0 15,25-6 0-15,20-22 0 16,15 0 0-16,9 0 0 0,7-22 0 15,1-10 0-15,-1-18-75 16,-2-9-185-16,-5-15 46 16,-6-12 25-16,3-4 10 15,-3 2 1-15,7 2 7 0,-3 4-26 16,7 6-69-16</inkml:trace>
  <inkml:trace contextRef="#ctx0" brushRef="#br0" timeOffset="117062.19">10584 9229 310 0,'-35'-58'220'16,"-6"17"-90"-16,1 13-43 0,-2 2-29 15,2 11 4-15,7 2 40 16,6 10 15-16,5 3-33 16,11-9-36-16,11 2-28 15,0-3-19-15,20-5 4 0,25-13-2 16,37-17 1-16,30-24 3 15,35-21-9-15,27-28 7 16,30-25-2-16,24-7 3 0,15-5 2 16,1 12-1-16,-10 13 5 15,-19 21-2-15,-14 12-1 0,-27 13 0 16,-24 24 8-16,-25 18 12 16,-18 23 12-16,-17 19 36 15,-10 19 52-15,-2 27 16 0,-6 25 39 16,5 26-84-16,4 25-100 15,12 24 0-15,18 16 0 16,15 14 0-16,15 6 0 0,19 6 0 16,6 3 0-16,9 1 0 15,-1-2 0-15,0 2 0 16,-2-13 0-16,-5-16 0 0,-14-15 0 16,-9-23 0-16,-24-23 0 15,-14-21 0-15,-21-15 0 16,-25-18 0-16,-15-12 0 0,-17-10 0 15,-15-7 0-15,-13-2 0 16,-36 7 0-16,-23 9 0 0,-20 17 0 16,-32 14 0-16,-27 26 0 15,-32 19 0-15,-33 22 0 0,-37 23 0 16,-29 22 0 0,-11 15 0-16,1 2 0 0,3 8 0 15,11-1 0-15,14-9 0 16,7-12 0-16,13-12 0 0,19-16 0 15,26-20 0-15,19-22 0 16,33-24 0-16,28-19 0 0,26-18 0 16,23-11 0-16,16-12 0 15,17-8 0-15,8-10 0 0,7-7 0 16,9-7 0 0,0 1 0-16,0 2 0 15,0 2 0-15,0-8 0 0,0 6 0 16,0 1 0-16,0-2 0 15,0 1 0-15,0 0 0 16,0-4 0-16,-12 0 0 16,1-1 0-16,-3-3 0 0,3-5 0 15,-3 6 0-15,4-6 0 16,-6 5 0-16,2 0 0 16,-2 0 0-16,4 5 0 0,6-2 0 15,6 1-88-15,-13 4-242 0,13-4-89 16,-18-5-28-16</inkml:trace>
  <inkml:trace contextRef="#ctx0" brushRef="#br1" timeOffset="123950.89">2213 13558 216 0,'-95'83'448'16,"32"-43"-226"15,74-49-213-31,29-14 0 16,37-19-8-16,41-18 9 15,41-30 1-15,32-28-5 16,41-24 4-16,42-29-5 16,41-21 2-16,330-191 5 15,-354 212-7-15,-35 25-5 16,-44 28 6 0,-42 24-8-16,-40 22 2 15,-32 18 28-15,-30 18 56 0,-19 8 50 16,-19 6 39-16,-12 10-13 15,-1 5-35-15,-9 7-47 16,1 0-41-16,-9 0-18 16,5 16-11-16,3 16 7 15,7 36 22-15,13 39 40 16,18 27-9-16,15 25-39 16,19 20-29-16,13 7 0 0,17 7 0 15,9 3 0 1,-2-1 0-16,0 5 0 0,-3-1 0 15,-4-11 0-15,-13-19 0 16,-10-13 0-16,-11-27 0 16,-11-18 0-16,-13-18 0 15,-8-15 0-15,-9-13 0 16,-8-8 0-16,-7-12 0 0,-2-9 0 16,-10-3 0-16,-2-5 0 15,-6 1 0-15,0-1 0 16,-19 5 0-16,-10 10 0 15,-11 20 0-15,-22 17 0 0,-21 32 0 16,-32 25 0 0,-27 27 0-16,-29 26 0 0,-31 27 0 15,-18 10 0-15,-16 5 0 16,-7-8 0-16,-5-17 0 16,4-20 0-16,10-23 0 15,5-26 0-15,26-19 0 16,28-26 0-16,34-24 0 15,32-16 0-15,27-21 0 0,29-8 0 16,17-10 0-16,11-14 0 16,9 0 0-16,3-10 0 15,7-9 0 1,6-14 0-16,0-28 0 16,0-25 0-16,-17-32 0 0,-8-37 0 15,-7-44 0-15,-16-41 0 16,-13-41 0-16,-17-23 0 15,-12-15 0-15,-14 2 0 16,-10 19 0-16,-1 35 0 16,2 38 0-16,11 42 0 15,22 40 0-15,14 38 0 16,17 27 0-16,16 21 0 16,9 22 0-16,8 10 0 15,7 8 0-15,9 9-383 16,25 5-6-16,21-2 41 15,14-4-8-15</inkml:trace>
  <inkml:trace contextRef="#ctx0" brushRef="#br1" timeOffset="124999.35">6719 12134 231 0,'13'-49'236'0,"-8"9"-76"16,-5 2-57-16,0 7-30 0,0 6 5 15,0 5 36-15,0 3 26 16,0 6-5-16,0 1-12 15,0 3-18-15,0 3-28 16,0 4-34-16,0 0-22 0,0 0-12 16,0 21-11-1,6 18 15-15,19 35 30 16,15 44 30-16,9 37 12 0,11 35-4 16,11 17-14-16,-3 18-28 15,5 8-39-15,1-2 0 16,-1 1 0-16,-8-8 0 0,0-15 0 15,-5-14 0-15,-2-22 0 16,-9-16 0-16,-6-19 0 16,-2-22 0-16,0-13 0 0,-4-18 0 15,-1-11 0-15,1-12 0 16,3-15 0-16,5-9 0 16,5-5 0-16,7-10 0 0,11-6 0 15,16-17 0-15,22-7 0 16,25-26 0-16,23-25 0 15,24-27 0-15,26-29 0 16,27-21 0-16,29-12 0 0,16-7 0 16,9-6 0-16,-6 6 0 15,-11 12 0-15,-11 12 0 16,-13 17 0-16,-21 16 0 0,-25 13 0 16,-23 20 0-16,-28 12 0 15,-34 10 0-15,-25 11 0 0,-23 4 0 16,-23 8 0-16,-13 7 0 15,-18-4 0-15,-19-5 0 16,-24-11 0-16,-18-12 0 0,-18-23 0 16,-13-18 0-16,-17-30 0 15,-11-30 0-15,-13-30 0 16,-3-34 0-16,-6-22 0 0,5-9 0 16,7 1 0-16,15 10 0 15,11 16 0-15,15 29 0 0,13 32 0 16,16 21 0-16,8 25 0 15,8 20 0-15,6 17 0 16,3 13 0-16,4 4 0 16,-1 6 0-16,0 6 0 0,6 2 0 15,-6 6 0-15,1 4 0 0,-4 0 0 16,-9 3 0-16,-12 5 0 16,-21 3 0-16,-18 13 0 15,-30 13 0-15,-19 19 0 16,-17 20 0-16,-17 17 0 0,-16 17 0 15,-12 20 0-15,-17 15 0 16,-19 10 0-16,-8 2 0 0,-1 6 0 16,17-1 0-16,11 4 0 15,18-3 0-15,18-9 0 16,26-16 0-16,29-20 0 0,27-21 0 16,26-18 0-1,19-12 0-15,16-11 0 16,14-11 0-16,2-9 0 0,9-8 0 15,8 0-10 1,0 0-130-16,0 0-46 16,0-13-32-16,17-8-30 15,14-14-2-15,22-23-1 0,21-11-65 16</inkml:trace>
  <inkml:trace contextRef="#ctx0" brushRef="#br1" timeOffset="125915.04">11039 9252 571 0,'5'-53'331'0,"-5"8"-145"15,0 9-105-15,0 7-49 0,-8 8 0 16,8 5 11-16,0 9-3 16,0 7-21-16,0 0-18 15,0 0-5-15,8 11 4 0,13 22 8 16,15 32 93-16,13 42 22 16,8 55-12-16,8 49-15 15,7 38-23-15,10 14-17 0,7 7-22 16,9-15-18-16,-5-5-5 15,-3-17-4-15,-13-22-1 0,-12-20-3 16,-17-20 2-16,-8-29 5 16,-10-27-1-16,-6-26-7 15,-4-24-1-15,-4-25 5 0,9-19 4 16,10-21 3-16,22-28-5 16,24-29-2-16,29-29-6 0,25-24 0 15,24-16 0-15,14-5 0 16,18-2 0-16,16 1-2 15,16 12 4-15,10 5-5 16,-2 13 6-16,-7 16-3 0,-15 14 0 16,-12 11 0-16,-24 12 0 15,-18 12 0-15,-16 9 0 0,-21 3 0 16,-18 10 0-16,-15 0 0 16,-15 4 0-16,-21 3 0 0,-16-3 0 15,-9-2 0-15,-11-8 0 16,-13-15 0-16,-26-25 0 0,-15-24 0 15,-16-37 0-15,-14-35 0 16,-16-20 0-16,-5-23 0 16,-9-11 0-16,-3-5 0 15,-1 4 0-15,0 4 0 0,0 9 0 16,7 15 0-16,8 22 0 16,10 15 0-16,7 16 0 15,5 15 0-15,6 5 0 0,5 18 0 16,3 12 0-16,7 12 0 15,1 14 0-15,6 15 0 0,-5 12 0 16,-3 11 0-16,-14 12 0 16,-20 18 0-16,-14 20 0 15,-26 24 0-15,-25 25 0 16,-25 20 0-16,-34 15 0 16,-20 9 0-16,-21 9 0 0,-7-1 0 15,16-4 0-15,10-4 0 16,17-11 0-16,15-14 0 0,27-11 0 15,23-17 0-15,28-12 0 16,29-16 0-16,20-13 0 0,20-12 0 16,20-4 0-16,10-6 0 15,10-10 0-15</inkml:trace>
  <inkml:trace contextRef="#ctx0" brushRef="#br1" timeOffset="125990.09">10679 9102 1885 0,'0'0'-316'0,"0"0"-27"15,0 7 2-15,0-7-8 16</inkml:trace>
  <inkml:trace contextRef="#ctx0" brushRef="#br1" timeOffset="127814.79">12404 9573 285 0,'0'0'250'15,"0"8"-51"-15,-8-8-54 16,8 8-39-16,0-8-22 15,0 0-4-15,0 0-11 16,0 0-31-16,5-8-5 0,7-8-23 16,4-7 7-16,5-11-13 15,7-1 6-15,-3 1 0 0,-2 6-2 16,-3 4 4-16,-3 7-1 16,-5 5-1-16,-4 3-5 15,0 6-1-15,1-1-2 0,-6 4 3 16,5 0-4-16,0 0 7 15,1 16 38-15,7 3 30 0,1 7-28 16,3 6 8-16,0 6-7 16,0 5-8-16,1 6-24 0,-2 0-8 15,3-5 0 1,-6-2-7-16,0-1 3 0,-5-11-11 16,-3 0-17-16,1-5-41 15,-1-5-67-15,-3 1-64 0,-5-2-50 16,0 2-1-16,0-4-20 15,-8-5 11-15</inkml:trace>
  <inkml:trace contextRef="#ctx0" brushRef="#br1" timeOffset="127977.7">12681 10062 200 0,'-20'21'289'16,"3"-2"-59"-16,1-7-77 16,7-3-65-16,9-9-41 0,0 0-18 15,6 0-10-15,8-16-5 16,12-8 0-16,13-9-4 15,7-4-6-15,3 0-26 16,-8 9-80-16,-9-1-66 0,-8 5-85 16,-15 7-12-16</inkml:trace>
  <inkml:trace contextRef="#ctx0" brushRef="#br1" timeOffset="128447.33">8393 12734 428 0,'0'7'269'0,"-9"2"-87"0,1-9-79 16,-1 7-41-16,9-7 6 16,0 0 9-16,0 0-6 15,0-7-31-15,0-9-20 16,14-14-7-16,-2-7-13 0,0-1 4 15,-1 7 2-15,-3 5 2 16,1 13 17-16,-4-2 11 0,-5 12-2 16,3 3-14-16,2 0-9 15,6 0 0-15,5 18 0 16,0 5 5-16,9 10 1 0,0 3-11 16,-1 4 2-16,4 3-6 15,1-4 1-15,-5 2-41 16,-4-1-78-16,2 6-86 0,-12 1-76 15,-2 3-63-15</inkml:trace>
  <inkml:trace contextRef="#ctx0" brushRef="#br1" timeOffset="128626.45">8551 13404 299 0,'-12'0'372'0,"4"0"-120"16,8 0-128-16,0-12-69 15,12-12-27-15,8-16-17 0,13-10-1 16,7-7-5-16,6-3-8 16,1-2-45-16,-1 5-60 15,-6 7-44-15,-15 5-23 0,-14 9-53 16,-11 13 26-16</inkml:trace>
  <inkml:trace contextRef="#ctx0" brushRef="#br1" timeOffset="129188.59">4376 14955 185 0,'-17'12'276'16,"1"-12"-74"-16,6 0-88 0,1 0-62 16,9-17-27-16,0-11-12 15,9-25-7-15,6-20-4 16,13-13-4-16,1 1 4 16,-1 9 2-16,-3 14-9 15,-5 17 7-15,0 16 6 16,-4 17-3-16,4 12 19 15,14 33 24-15,5 27 13 16,7 22 3-16,3 16-7 16,3 7-1-16,-3-3-20 15,0-12-14-15,-8-13-6 0,-9-11-7 16,-4-18-5-16,-9-11 2 16,-5-13-2-16,-2-7-3 15,-4-6-37-15,-8-11-73 16,0 0-82-16,0 0-53 15,0 0-70-15</inkml:trace>
  <inkml:trace contextRef="#ctx0" brushRef="#br1" timeOffset="129436.36">4669 15705 625 0,'-16'23'353'0,"8"-10"-160"15,8-13-106-15,0-8-48 16,16-17-16-16,19-19-8 16,18-26-8-16,17-16 1 15,12-11-8-15,3 4 1 0,-8 7-1 16,-13 13 1-16,-10 15-4 16,-14 19 4-16,-7 5-12 15,-9 10-64-15,-7 7-74 16,-6 8-66-16,-3 7-55 15,1 2-27-15</inkml:trace>
  <inkml:trace contextRef="#ctx0" brushRef="#br1" timeOffset="134051.7">1725 13018 337 0,'-57'20'294'0,"9"-4"-82"15,7-4-87-15,11-3-64 16,11-9-19-16,19 0-6 0,0-4-19 16,8-13-13-16,25-15-4 15,35-26 1-15,51-30 4 16,59-47 7-16,53-58-2 16,65-51 3-16,82-32 0 15,77-31-8-15,62-29 1 16,62-30-4-16,44-17-2 15,33 0 1-15,35 4 2 0,3 6-4 16,10-2 2 0,-3 9 1-16,-14 12-4 0,-29 31 3 15,-21 36 0-15,-33 25 5 16,-43 22-6-16,-50 24-2 16,-47 16 0-16,-38 18 2 0,-40 15 1 15,-44 21-3-15,-50 15 0 16,-53 26 2-16,-51 22 2 15,-52 23 5-15,-33 15 28 0,-33 17 41 16,-22 6 14-16,-20 10-11 16,-8 1-21-16,-12 6-12 0,-8 5-20 15,0 0-14 1,0 0-9-16,0 0-2 0,0 0 1 16,0 0 2-16,0-3 4 15,0-2-1-15,0 1-10 16,0 4 1-16,3 0 4 15,3 0-6-15,-3 0 5 16,2 0-5-16,3 21 2 0,9 11 13 16,6 24 7-1,5 28 2-15,10 16-3 0,10 22 14 16,8 26 24-16,14 14 5 16,7 25-11-16,17 25-1 0,15 23-8 15,16 19-4-15,17 10-18 16,18-4-18-16,10-3 0 15,12-12 0-15,6-10 0 0,-6-2 0 16,-7-14 0-16,-8-11 0 16,-23-17 0-16,-12-16 0 0,-24-16 0 15,-21-18 0-15,-22-14 0 16,-19-12 0-16,-27-10 0 0,-19 0 0 16,-41 2 0-16,-27 3 0 15,-35 4 0-15,-30 3 0 0,-42 10 0 16,-48 12 0-16,-43 15 0 15,-30 24-5-15,-36 22-13 0,-41 24 5 16,-41 17 7 0,-29 11 6-16,-20 14 6 0,-26 10 6 15,-14 16 12-15,0 9-24 16,5 1 0-16,-2 1 0 0,8-8 0 16,17 3 0-16,20-6 0 15,20-7 0-15,22-7 0 16,18-14 0-16,25-9 0 0,27-9 0 15,21-14 0-15,26-12 0 16,16-18-10-16,16-10-2 16,16-17 7-16,24-21 9 0,17-18-11 15,21-17 5 1,15-15 2-16,13-14-5 0,12-14 9 16,12-9-7-16,11-6 2 15,10-3 1-15,3-7 5 16,8 6-7-16,0 1 4 15,6-1 2-15,2 3 4 16,1-4 10-16,8 2-16 0,4-1-2 16,2-3 0-16,8-7 0 15,6-1 0 1,8-6 0-16,3-2 0 16,11-3 0-16,1-22 0 0,6-13 0 15,2 0 0-15,6 0 0 16,5 0 0-16,3 0 0 15,3 0 0-15,1 0 0 16,3 0 0-16,2 0 0 0,-2 0 0 16,1 0 0-1,4 0 0-15,-3 0 0 16,-2 0 0-16,0 0 0 16,-4 0 0-16,-2 0 0 15,-13 0 0-15,-18 0 0 0,-7 0 0 16,-11 0 0-16,-17-41 0 15,-13-69 0 1,-13-33 0-16,-14-43 0 0,-13-38 0 16,-12-28 0-16,0-25 0 15,0-9 0-15,12 7 0 16,8 10 0-16,17 15 0 16,11 27 0-16,9 19 0 15,6 21 0-15,7 16 0 16,7 16 0-16,2 13 0 15,12 15 0-15,2 9 0 16,4 5 0-16,4-2-54 16,1 0-37-16,-1 3-9 0,-3-3 29 15,-5 1 12 1,0 9 18-16,3 7 18 16,1 13 13-16,8 7 1 15,6 16 6-15,7 10 0 0,7 12-4 16,3 4 10-16,7 3-6 15,-5 0 0-15,3 4-2 16,5 10 8-16,4 3 0 16,-1 4-7-1,1-1-1-15,8 8-2 0,-8 2-1 16,8-2 4-16,0 1 2 0,0 4-4 16,0 0 2-1,0 0 2 1,0 0 5-16,0 0-4 15,0 0-3-15,0 0-1 0,0 0-1 16,5-4 1-16,6-12-3 16,13-17 6-16,26-32 6 15,36-32-5-15,40-34 6 16,44-27-2-16,40-26-3 16,27-11 0-16,14-9-178 15,9 0-184-15,5 5-111 16</inkml:trace>
  <inkml:trace contextRef="#ctx0" brushRef="#br1" timeOffset="134754.47">17984 7530 283 0,'-36'-8'289'0,"7"-1"-69"0,8 2-82 16,11-6-58-16,10-3-43 16,0-5-16-16,18-8-11 0,24-11-2 15,22-13-3-15,27-8-4 16,9 0 1-16,10 1 6 15,-9 3-2-15,-8 7 6 16,-7 10 13-16,-12 7 12 0,-13 13-7 16,-13 4-6-16,-11 11 17 15,-9 5 35-15,-8 26 57 0,-4 14 22 16,-3 25-39-16,-5 16-21 16,0 21-20-16,-5 7-24 15,6 5-29-15,-1 5-2 0,0-8-6 16,5-10-12-16,-5-12-4 15,0-10 5-15,-4-19-2 0,0-7-4 16,2-12-6-16,-5-8-26 16,4-8-50-16,-5-10-99 0,0-3-74 15,0-12-51 1,0 7-20-16,0-7-8 0</inkml:trace>
  <inkml:trace contextRef="#ctx0" brushRef="#br1" timeOffset="134981.59">18581 7995 502 0,'-17'-9'270'0,"17"2"-127"15,0-10-68-15,25-8-34 16,15-7-14-16,14-5 17 0,11 0 4 16,3-3-9-16,6 4-2 15,-1 3-11-15,-4 4-1 0,-9 5-15 16,-11 3-6-1,-12 5-1-15,-9 4-5 0,-11 7-37 16,-6 1-74-16,-2 4-71 16,-9 0-28-16,0 0-38 0,0 0 22 15</inkml:trace>
  <inkml:trace contextRef="#ctx0" brushRef="#br1" timeOffset="135449.59">19385 6712 323 0,'-21'-94'333'16,"-10"9"-39"-16,-11 12-101 16,-6 7-90-16,-9 13-28 0,-11 14 49 15,-18 13 21-15,-17 14-7 16,-18 12-55-16,-25 27-43 16,-17 19-20-16,-6 15-2 0,-2 16 9 15,13 18-1-15,11 10-3 16,21 17-6-16,16 24-7 0,22 25-4 15,26 21-10-15,27 8 11 16,26 4-5-16,22-5-4 16,15-16 0-16,20-21 2 0,21-19 5 15,23-25-3-15,31-25 5 16,31-22-5-16,24-35 5 16,20-36-4-16,8-22 1 0,5-29-1 15,-4-31 0-15,-12-27-1 16,-8-26 8-16,-17-27-10 15,-20-23 0-15,-26-10 0 0,-42-5 0 16,-28-3 0-16,-43 0 0 16,-33 7 0-16,-29 13 0 0,-23 21 0 15,-22 19 0-15,-14 29 0 16,-11 25 0-16,-9 24 0 16,-7 27 0-16,-9 26-119 15,-9 24-203-15,-5 21 6 0,7 17 52 16,1 14 53-16,11 14 32 15,8 3-29-15,12 9 13 16</inkml:trace>
  <inkml:trace contextRef="#ctx0" brushRef="#br1" timeOffset="137263.6">13326 570 101 0,'-37'12'245'0,"-6"-5"-106"16,-10 6-52-16,-12 4-40 15,-9 3-18-15,-7 1 4 0,-8 7 6 16,-9 4 1 0,-7 5 2-16,-8 11 9 0,-5 18-4 15,4 7-9-15,9 11-5 16,15 15-14-16,29 12-1 15,24 14-9-15,25 8 1 16,29 3 3-16,31-5 4 16,29-10-1-16,32-19-4 15,30-21 0-15,23-25-6 0,13-30-3 16,0-30-2-16,-2-34-2 16,2-18 10-16,-17-22-9 15,-20-11 4-15,-27-9 4 16,-34-6 22-16,-36-8 29 0,-33-1 0 15,-30-2-12-15,-25 1-13 16,-18 5-21-16,-16 7-6 16,-14 13-1-16,-1 19-14 15,-6 17-52-15,-8 17-161 16,-7 19-75-16,-9 17-70 16</inkml:trace>
  <inkml:trace contextRef="#ctx0" brushRef="#br1" timeOffset="139277.26">4661 782 239 0,'17'-11'217'15,"-6"4"-45"-15,-7 0-30 16,-4-2-54-16,-7-3 33 16,-15 0-16-16,-6 1 7 15,-20 1-48-15,-26 10-8 16,-32 0-20-16,-43 17-18 15,-42 11-6-15,-24 13-10 16,-22 14 2 0,-13 8 7-16,-24 6-3 15,-25 12-1-15,-23 19-5 16,-10 9-4-16,11 4 3 16,24 2-1-16,34-13-1 0,34-9 4 15,36-12-8-15,27-12 5 16,30-12 0-16,32-17 0 15,25-7 2 1,23-12-1-16,15-4 2 0,13-6-5 16,8-11 2-16,3 8 4 15,6-8-8-15,11 0 8 16,0 0-6-16,-9 0 2 16,9 0 1-16,0 0-8 15,0 12 2 1,0 1 7-16,0 3-3 15,0 5 2-15,0 7-4 16,9 13 3-16,2 9-4 16,3 6 7-16,1 16-2 0,5 19 1 15,5 15-7 1,-2 21 9-16,2 14-6 16,5 26 14-16,5 29-1 15,10 16-3-15,3 12 3 0,6-1 10 16,3-2-8-16,-4-15-2 15,-2-15-7-15,3-16 5 16,3-16-1-16,-5-9-2 16,2-3-1-16,-2-7 0 15,-8-11 3-15,-3-11-9 16,-3-8 3-16,-6-21-4 16,-7-20 6-16,-7-11-6 15,-4-14 8-15,-6-7-4 16,0-12-5-16,-5-6 4 15,-3-6-1-15,0-4 5 16,0-9-2-16,0 8 0 16,0-8 0-1,6 0 7-15,-3 0-1 16,2-4-2-16,-2-5-1 16,8-3-2-16,18-5 0 15,16-11 4-15,33-17-1 16,39-20 6-16,49-20-6 15,46-13 0-15,40-8-8 16,29-3 3-16,38-5 3 16,48-5-5-16,27-2-2 15,12-3 2-15,-1-2 1 16,5 6 3-16,-12 1-7 16,-16 9 1-16,-32 13-3 0,-42 11 9 15,-39 12-6-15,-46 9 9 16,-38 12-11-16,-33 8 5 15,-40 14 6-15,-26 5-10 16,-25 6 10-16,-17 9 15 16,-14-3 34-16,-10 7 3 0,-5 2-18 15,-2 5-18 1,-10 0-15-16,2 0-10 16,-1 0 0-16,1 0 6 15,-5 0-6-15,0 0 5 16,0 0-6-1,0 0 7-15,0 0 4 16,0 0-2-16,0 0 8 16,0 0 36-16,0 0 44 15,0-13-86-15,-17-10-8 0,-5-22 0 16,-10-24 0-16,-12-24 0 16,-16-25 0-1,-13-25 0-15,-12-23 0 0,-17-31 0 16,-13-34-69-16,-10-39 3 15,-14-18-3-15,1-1 33 16,-4 16 17-16,4 28 5 16,10 30 7-16,1 28 5 15,17 24-12-15,12 25 8 16,13 19-4-16,8 19 5 16,12 14 3-16,9 16-4 15,7 10 12-15,8 14-13 16,9 11 3-1,4 10-5-15,6 8-12 16,6 5-24-16,5 9-7 16,-5 3 13-16,-6 0 24 15,-10 15 1-15,-7 10 8 16,-15 3 0-16,-14 8 4 16,-22 10 2-16,-32 7 2 15,-36 12-2-15,-46 3 4 16,-22 10-5-16,-11 5-3 15,6-2 5-15,3 0-2 16,13-4-1-16,16 0 0 16,20-8-4-16,26-4-10 15,26-12-63 1,34-12-81-16,28-1-58 16,21 1 37-16,19-2-118 15</inkml:trace>
  <inkml:trace contextRef="#ctx0" brushRef="#br1" timeOffset="142754.76">23803 2560 619 0,'-29'-78'370'16,"1"-7"-85"-16,-4-5-137 0,-9-3-74 15,-13-10-48-15,-11-1 26 16,-23-15 27-16,-39-6-34 15,-34-2 1-15,-54 4 17 16,-46 6-6-16,-35 6 5 16,-32 14-17-16,-46 11-14 0,-43 10-16 15,-35 10-13-15,-39 8-45 16,-59 11 27 0,-30 6 10-16,-41 13-1 0,-44 11-3 15,-19 17 10-15,-26 13-7 16,-8 15 9-16,-5 20-6 15,-12 22 0-15,8 28 7 16,12 35-15-16,-3 43 18 16,19 31-6-16,24 25 0 0,19 12 0 15,22 1 0 1,52 3 1-16,59 8-6 16,55 5 0-16,63 8 5 0,55 12 5 15,58 2-10-15,61 7 3 16,61 8 0-16,63 27-4 15,63 17 3-15,60 4 3 16,62-15 1-16,51-34 0 16,45-38 1-16,46-43-10 0,44-40 0 15,41-39 14-15,25-34-9 16,22-39 1-16,35-35 4 0,46-29-6 16,46-33 4-16,46-27 0 15,55-30-16-15,48-24-68 16,48-17-25-16,47-14 14 0,35-15 28 15,42-6 10 1,21-14-10-16,23 2 0 0,7-5 11 16,-12-5 28-16,-10-4 14 15,-40-3 7-15,-48-9 40 16,-46-7 17-16,-58-8 5 0,-73-9 51 16,-77-5 39-16,-72 10 33 15,-79 7 21-15,-75 12-137 16,-78 5-62-16,-83-9 0 0,-75-13 0 15,-77-6 0-15,-85-4 0 16,-100 10 0-16,-83 17 0 16,-66 30 0-16,-69 23-274 15,-61 35-146-15,-45 29-35 16,-52 37-441-16</inkml:trace>
  <inkml:trace contextRef="#ctx0" brushRef="#br1" timeOffset="143573.63">8913 2784 301 0,'-12'-8'296'0,"3"-1"-62"16,9 2-87-16,0-2-63 16,0-3-20-16,0 0 4 0,9-5-11 15,3-11 2 1,3-8 5-16,1-5 18 0,1-4 6 16,-5-9-12-16,-4-5-29 15,-8-12-19-15,0-10-19 16,-11-12 1-16,-10-5-6 15,-12-3 6-15,-12 2-6 16,-11 9 1-16,-25 14 3 0,-28 15-5 16,-35 20-9-16,-29 20 6 15,-19 21 3-15,2 17-2 16,7 7 0-16,7 14 2 16,15 2-7-16,15 5 8 15,20-5-3-15,23-8 0 16,24-4 0-16,22-6-1 15,16-10 0-15,17-12-4 16,7 0 11-16,6 0-11 16,11 0 1-16,0 0 2 15,0 0 5-15,0 0 0 16,0 0-27 0,0 0-16-16,0 0-33 15,0 0-42-15,0 0-57 16,3-6-49-16,5 0-45 15,-5-16-85-15</inkml:trace>
  <inkml:trace contextRef="#ctx0" brushRef="#br1" timeOffset="144101.49">6866 1311 307 0,'7'-22'176'15,"-7"10"-56"-15,0 8-49 16,0 4-38-16,0 12-13 16,-16 26-3-16,-17 31-3 15,-15 33 11 1,-17 19-7-16,-4 15-9 16,0-11-4-16,12-11-2 15,17-20 3-15,12-17-3 16,28-17 2-16,12-15-1 0,24-16-2 15,29-17 8-15,29-12 1 16,15-12 1 0,8-7 5-16,-2-3-5 0,-10 6-4 15,-15 4-3-15,-18 4-1 16,-19 4 15 0,-11-1 46-16,-10 3 43 0,-13 2 15 15,-5 0 10-15,-11-5-7 16,-3-5-8-16,0 3-26 15,0-10-45-15,-20-11-20 16,-10-8-19-16,-10-17 3 16,-9-12-7-16,-2-14-10 15,-7-7-1-15,1-1-1 16,5-3 0-16,4 4-33 16,1 10-11-16,12 10 8 15,7 13-18-15,12 13-7 16,2 11-28-16,6 8-47 15,8 9-33-15,0 12 12 16,0 12 38-16,5 11 18 16,3 7-117-16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6T17:13:39.63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15313 6341 85 0,'-9'-11'208'0,"-4"-1"-64"16,2-2-44-16,-1 1-24 0,0 3-28 16,-5-3-13-16,1 6 11 15,2-7 6-15,4 2 4 16,-3 5 1-16,-4 2-20 0,1 5-14 15,1 0-8-15,-1 0-9 16,-10 17 5-16,3 7-8 16,-6 3 2-16,1 15-5 15,-2 3 1-15,6 9-4 0,5 3 10 16,2 2-1-16,6 3 0 16,11 0-6-16,0-2 4 15,11-3-2-15,9-7-1 0,9-3 0 16,7-9-5-16,9-5 9 15,3-13-3-15,9-8-4 16,0-12 4-16,2-8-2 0,-8-9 3 16,2-11-2-16,-8-13-1 15,-5-11 1-15,-8-10 3 0,-7-11-4 16,-9-5-2-16,-11 1 5 16,-5-1 6-16,-13 1 0 15,-7 4-4-15,-8 4-5 16,-6 3 7-16,-1 9-3 15,-3 5 3-15,-1 7 14 0,-2 4-10 16,1 12-4-16,-1 13-5 16,-5 16 1-16,3 9-10 15,-10 15-16-15,-1 14-21 0,3 5-38 16,1 2-29-16,10 5-21 16,9-10-32-16,5-4-72 15</inkml:trace>
  <inkml:trace contextRef="#ctx0" brushRef="#br0" timeOffset="963.92">15853 3788 95 0,'-85'-47'97'0,"-11"9"4"16,-11 18 6-16,-17 12-47 0,-13 8-17 15,-21 16-11-15,-20 12 5 16,-17 13 9-16,-17 13 1 15,-3 6 0-15,7 13 1 16,14 6 2-16,15-4-6 0,17 4-6 16,16-2-2-16,10 5-6 15,16-1 4-15,1 0 6 16,7 9 9-16,-2 12-7 0,-4 8 6 16,-4 16-12-1,-5 21-2-15,2 28 4 0,-6 20 12 16,6 21 17-16,3 8 1 15,9-1-19-15,11 1 17 16,12-9 6-16,13-3-4 16,18 0-13-16,13-4-12 0,13-1-9 15,13-7 9-15,20-8 11 16,0-15-1-16,17-4-7 0,15-15-46 16,18-15 0-16,21-8 0 15,19-9 0-15,20-9 0 0,12-7 0 16,12-4 0-16,11-12 0 15,15-6 0-15,9-2 0 16,11-8 0-16,2-4 0 16,13-10 0-16,13-11 0 15,15-16 0-15,13-8 0 0,7-17 0 16,6-12 0-16,2-12 0 16,-4-17 0-16,9-11 0 0,8-10 0 15,8-2 0-15,9-5 0 16,2-9 0-16,-3-6 0 15,-8-6 0-15,-4-3 0 0,-11-15 0 16,-5-4 0-16,-9-10 0 16,-9-21 0-16,-10-19 0 0,-18-25 0 15,-10-25 0-15,-16-14 0 16,-22-11 0-16,-20-8 0 16,-24-10 0-16,-26-13 0 15,-26-13 0-15,-25-4 0 16,-23 8 0-16,-14 17 0 0,-19 21 0 15,-18 22 0-15,-15 19 0 16,-13 15 0-16,-17 8 0 0,-11 8 0 16,-16 4 0-16,-19 1 0 15,-19 7 0-15,-26 8 0 16,-10 14 0-16,-15 7 0 0,-14 16 0 16,-15 17 0-1,-28 20 0-15,-33 19 0 0,-25 22 0 16,-4 20 0-16,8 20 0 15,1 13 0-15,-2 11-92 16,-1 18-154-16,-3 16-28 16,6 16 9-16,14 15 13 0,28 4 23 15,21 6-56-15</inkml:trace>
  <inkml:trace contextRef="#ctx0" brushRef="#br0" timeOffset="5856.97">23189 4819 42 0,'5'-16'139'16,"-5"-5"61"-16,0 1-64 0,0-1-22 16,0 5-21-16,0 4 1 15,0 0 36-15,0-1 31 16,0 6 8-16,-8 7-10 16,0 0-38-16,0 0-31 0,-9 24 4 15,-12 21 33-15,-6 24 26 16,-3 24-128-16,7 30-25 0,10 24 0 15,21 11 0-15,13 1 0 16,18-5 0-16,22-7 0 16,12-21 0-16,14-24 0 0,4-21 0 15,7-24-181-15,-1-24-182 16,-7-25-41-16,-9-28-15 16</inkml:trace>
  <inkml:trace contextRef="#ctx0" brushRef="#br0" timeOffset="6355.97">23486 4945 386 0,'-39'-114'240'0,"5"16"-76"0,17 14-82 15,17 17-44-15,0 19-7 16,13 15 1-16,12 21 25 16,7 24 23-16,9 25 6 0,6 21-10 15,4 14 1-15,-7 17-37 16,-3 9-16-16,-17 4-7 0,-12-4-11 15,-12-9-4-15,0-9 5 16,-12-17-1-16,-1-10 4 16,-4-11 3-16,3-18 15 15,1-12 18-15,-3-12-18 0,-1-21-12 16,4-11 0-16,13-13-9 16,0-7-2-16,0-5-3 15,13 8 9-15,-1 3 1 0,9 10-13 16,0 6-3-16,7 11 6 15,12 10 0-15,9 9 19 0,7 13-16 16,9 11 6-16,0 4-5 16,2 6 7-16,-7-1-6 0,-11-5 0 15,-10-4-1 1,-9-4 8-16,-9-7 36 16,-10-1 53-16,-11-12 47 0,0-4-140 15,-11-12-10-15,-15-18 0 0,-7-9 0 16,-2-14 0-16,-10-9 0 15,0-8 0-15,0-7 0 0,2-4 0 16,0-5 0-16,7 4 0 16,4 9 0-16,7 5 0 15,6 10 0-15,6 9-319 0,13 13-84 16,0 7 4 0,13 4 12-16</inkml:trace>
  <inkml:trace contextRef="#ctx0" brushRef="#br0" timeOffset="6872.14">24123 4200 340 0,'24'0'233'0,"-2"0"-68"16,-10 0-76-16,0 0-45 0,-1 0-9 15,6 16 41-15,0 9 95 16,8 8 15-16,3 11-55 0,1 9-59 16,2 8-9-16,2 8-8 15,-1 9-8-15,-4-1-19 16,1-8-11-16,-4-3-9 0,-6-14-5 15,-1-7-1-15,-7-12 11 16,3-9-9-16,-8-7 36 0,-1-17 41 16,-2 0 34-1,-3-21-86-15,-14-20-29 0,-11-23 0 16,-17-31 0-16,-10-22 0 16,-21-25 0-16,-12-14 0 0,-13-7 0 15,-4 9 0-15,-3 12 0 16,-1 11 0-16,0 17 0 15,10 17 0-15,6 19 0 0,8 21 0 16,10 16 0-16,-1 21 0 16,-6 20 0-16,-6 30 0 15,-11 17 0-15,-2 19 0 16,4 8 0-16,12-10 0 16,17-7 0-16,18-17 0 0,11-11 0 15,11-8 0-15,5-9 0 16,7-12 0-16,13-4 0 15,0-12 0-15,0-17 0 0,16-16 0 16,13-15 0-16,10-10 0 16,23-8 0-16,20-4 0 0,15 5 0 15,13 12 0-15,0 12 0 16,-5 17-69-16,-7 16-308 16,-9 15-38-16,-8 18-14 15</inkml:trace>
  <inkml:trace contextRef="#ctx0" brushRef="#br0" timeOffset="7670.26">23382 4538 299 0,'-38'25'343'16,"17"-13"-134"-16,21-12-125 15,24-17-67-15,25-16-8 16,30-16-8-16,26-11 2 0,32-9-6 15,35-9 2-15,26-3 5 16,22-6-2-16,3 3-6 16,-7 3-1-16,-18 2 9 15,-22 8-5-15,-31 4 4 0,-32 15 9 16,-23 12 30-16,-21 2 70 16,-17 8 65-16,-9-4 30 15,-16 6 37-15,-7 6-9 16,-2 7-181-16,-10 2-54 0,0 5 0 15,-8 4 0-15,3 4 0 16,2 0 0 0,2 21 0-16,4 20 0 0,15 21 0 15,5 26 0 1,7 22 0-16,2 16 0 0,1 4 0 16,3-3 0-16,2-13 0 15,-6-14 0-15,-9-17 0 0,-6-23 0 16,-5-11 0-16,-6-16 0 15,-6-13 0-15,-5-8 0 16,-11-20 0-16,-12-16 0 16,-9-13 0-1,-52-65 0-15,32 49 0 16,2 5 0-16,-7 10 0 0,0 15 0 16,2 14 0-16,-3 22 0 15,-2 16 0-15,3 14 0 16,5 11 0-16,8 6 0 15,9-3 0-15,7-3 0 0,11-9 0 16,0-9 0-16,14-12 0 16,0-3 0-16,0-8 0 0,0-23 0 31,-11-14 0-31,-2-16 0 16,-3-13 0-16,-9-8 0 0,-7-1 0 15,-6 6 0-15,3 7 0 16,2 16 0-16,1 9 0 0,-1 15 0 15,5 9 0-15,-1 21 0 16,1 12 0-16,0 3 0 16,7 9 0-16,0 5 0 15,6-2 0-15,3-3 0 16,12-9 0-16,0-8 0 0,0-2 0 16,0-7 0-16,0-7 0 15,0 0 0-15,0-2 0 16,0-10-307-16,0 0-154 15,0 0 6-15,8 0 53 0</inkml:trace>
  <inkml:trace contextRef="#ctx0" brushRef="#br0" timeOffset="7842.74">25667 3981 511 0,'33'-45'325'0,"-5"9"-127"16,5 3-99-16,7 4-34 15,9-4 27-15,13 0 28 16,6 2-22-16,9-3-49 0,1 10-26 16,-10 4-48-16,-7 0-109 15,-18 11-122-15,-17 9-100 16,-17 0-37-16</inkml:trace>
  <inkml:trace contextRef="#ctx0" brushRef="#br0" timeOffset="9135.19">10946 4826 17 0,'5'12'53'0,"4"-1"119"15,-6-5-11-15,2 3-52 16,-2-1-28-16,-3-8-28 0,0 7-12 15,3-7-3-15,6 0 1 16,0 0 3-16,3 14 13 16,9-7 6-16,1 0-2 0,18-7-10 15,-1 0 0-15,10 0-18 16,2-11-5-16,3-6-11 16,-1-2-7-16,-5-5-2 15,-6-2-1-15,-7-2 0 0,-2-1-5 16,-4-2 2-16,-10-10 1 15,-7-1 3-15,-4-1-4 16,-8-2 7-16,0 4-9 0,-8-1 1 16,-4 2 1-16,-4 4-7 15,-4 7 4-15,-4 9-10 16,-9 3-1-16,-4 15 1 0,-2 2 8 16,-7 11 1-16,-2 8 1 15,-2 7-1-15,2 10-2 16,-1 4 3-16,7 10 1 15,2 7 2-15,12 6-5 0,9 12 2 16,19-2 3-16,0 4-2 16,11 1 3-16,9-8-1 15,14-6 4-15,5-11 1 0,15-7 6 16,11-18 0-16,8-12 11 16,20-16 1-16,13-12-15 0,7-8-3 15,5-10 2-15,-5 2-7 16,-8-1-4-16,-9 5 8 15,-20-1-5-15,-16 6 5 16,-9-1 10-16,-15 2 28 0,-11 6 15 16,-14-4-19-16,-4 0-21 15,-7-4-8-15,0 3-10 16,-11-4-2-16,-5 2-31 0,0-3-38 16,-6 3-66-16,-2-6-78 15,-4-4-55-15,1-7-65 16</inkml:trace>
  <inkml:trace contextRef="#ctx0" brushRef="#br0" timeOffset="9533.81">11929 4172 79 0,'-33'0'226'0,"10"0"-60"15,3 0-55-15,6 0-34 16,6 0-22-16,8 0 0 0,0-4 6 16,0-5-14-16,5 1-15 15,6 0-5-15,23-11 16 16,14-11 4-16,22-10 29 0,19-9-11 16,12-13-20-1,9 2-6-15,-5-1-21 0,-6 8-9 16,-19 8-4-16,-15 12 1 15,-17 5 18-15,-14 8 15 16,-11 8 2-16,-7 3-1 0,-7 4 0 16,-9 5-5-16,0 0-11 15,0 0-19-15,0 0 1 16,0 0-10-16,0 0-1 0,0 0-10 16,0 0-34-16,0 0-54 15,0 0-62-15,0 14-73 16,-17 2-44-16,-2 4-35 0</inkml:trace>
  <inkml:trace contextRef="#ctx0" brushRef="#br0" timeOffset="10182.93">13106 3126 296 0,'-24'-53'141'0,"-4"1"-60"16,-8 7-34 0,-1 4-1-16,-8 3 0 0,-3 6-3 15,-14 8-7-15,-14 5-4 16,-22 6-11-16,-25 13 5 15,-25 15-6-15,-27 18-6 16,-16 13-6-16,-8 15-5 0,-9 15-2 16,-2 22 1-16,-10 16 5 15,2 9 7-15,6 11 2 16,5 4 8-16,16 8 10 16,15 4 6-16,26 8-1 15,29 7-5-15,27 1-8 16,26 9-4-16,32 0-5 0,28 5-7 15,30-5-2-15,35-13 12 16,38-15 16-16,31-21 5 16,28-24-4-16,32-37-7 0,26-40 0 15,24-42-8-15,35-39-7 16,39-39-5-16,30-26-5 16,10-22-2-16,-10-15-1 0,-10-17 2 15,-18-17 1-15,-24-24-5 16,-31-21 0-16,-39-10 2 15,-39 1-2-15,-48 16-2 0,-51 15 3 16,-40 18 3 0,-40 18 12-16,-37 17 4 0,-36 23-1 15,-27 22-5-15,-23 27-9 16,-10 24 0-16,-14 29-7 16,-1 21-6-16,-7 16-42 15,0 21-37-15,-4 11-17 0,1 13-28 16,-1 9 0-16,10 3-19 15,10 3 4-15,22-6-45 16,14-6-32-16</inkml:trace>
  <inkml:trace contextRef="#ctx0" brushRef="#br0" timeOffset="11497.04">18232 1582 238 0,'-38'9'196'15,"11"-9"-60"-15,6 0-53 16,4 0-25-16,6 0 19 15,11 0 30-15,0 0 24 16,0 0-8-16,11-9-22 16,23-10-12-16,30-23-18 0,42-14-16 15,35-13-17-15,31-4-16 16,12-1-14-16,-6 1-4 16,-12 11-6-16,-20 10 3 15,-28 11 6-15,-29 14-2 16,-23 4-2-16,-23 9-2 15,-14 5 5-15,-13 5-11 16,-2 4 2-16,-6 0-1 16,-8 0 0-16,0 0-3 15,0 0-41-15,0 0-66 0,0 0-72 16,0 0-70-16,0 0-25 16,3 8-8-1</inkml:trace>
  <inkml:trace contextRef="#ctx0" brushRef="#br0" timeOffset="11989.89">20673 508 228 0,'3'-12'218'15,"-3"0"-43"-15,0 3-46 16,0 5-37-16,0 2-4 16,0 2-7-16,0 0-21 15,0 0-20-15,0 0-24 16,0 0-9-16,0 15-4 15,8 4 0-15,1 10 5 0,8 13 0 16,-3 11-3-16,3 8 2 16,4 3-7-16,0 1 5 15,-1-4-3-15,-1-7 2 16,2-5 2-16,-4-13-4 16,-6-8 1-16,-3-7 0 15,1-5 0-15,-1-3 4 16,-5-13 1-16,2 0 11 0,-5 0 4 15,0 0 10-15,0 0-4 16,0 0-3-16,0 0-14 16,0 0-1-16,0 0-5 15,0 0-17 1,0 0-49-16,0 0-76 16,0 0-82-16,0 7-67 0</inkml:trace>
  <inkml:trace contextRef="#ctx0" brushRef="#br0" timeOffset="13212.07">19209 8361 356 0,'-9'-5'255'0,"-5"3"-55"16,14 2-79-16,-8 0-59 16,8 0-18-16,0 0-3 0,0 0-10 15,0 0-9-15,22 0 6 16,12 0 3-16,23 7 7 0,21-7 2 15,24 7 16 1,28-7-9-16,20 9-17 0,12-9-11 16,4 0 9-16,5 8 16 15,-5-8-2-15,-11 12-7 0,-21-12-11 16,-25 9-12-16,-19-2-4 16,-25-7 14-16,-16 0 8 0,-13 0 26 15,-10 0 28-15,-12 0 8 16,-5 0 0-16,-9 0-35 0,-12 0-62 31,-4 0-119-31,-1-3-71 0,5-1-63 16,3 4-49-16,9 0 1 15,-8 0 1-15,8 0 42 16</inkml:trace>
  <inkml:trace contextRef="#ctx0" brushRef="#br0" timeOffset="13677.74">21818 8112 379 0,'8'-44'169'16,"-8"-1"-65"-16,0 5-50 16,0 3-24-16,0 4 1 0,-8 5 37 15,-6 3 20-15,3 5-3 16,3 4-7-16,-1 4-14 15,2 2-10-15,-1 7-6 0,8 3-13 16,-13 0-12-16,4 0-15 16,1 20 7-16,-3 9 6 15,-1 8 4-15,0 11 0 0,-2 9-4 16,6 5 5-16,8 7-10 16,0 0 3-16,0 0-1 0,5 1-1 15,7-6-7-15,9-3-6 16,6-7-4-16,10-14 2 15,8-8 4-15,9-16-1 16,8-16-5-16,6 0 7 0,0-16-7 16,1-13 3-16,-8-7-4 15,-13-9 1-15,-6-7 2 0,-19-5 2 16,-15-8-1-16,-8-8-3 16,-19-5 6-16,-10-4 1 0,-13 5-1 15,-6 4-6-15,-8 8-6 16,-4 8-14-16,-2 16-39 15,2 13-70-15,-2 11-97 0,2 17-75 16,-2 0-62-16</inkml:trace>
  <inkml:trace contextRef="#ctx0" brushRef="#br0" timeOffset="14311.61">19124 9109 125 0,'-11'-23'241'0,"3"1"-80"0,0-2-46 16,-5 3-38-16,2 1-18 15,11 4 13-15,-14 4 21 0,14 5 15 16,-8-2-2-16,8 4-22 15,0 3-28-15,0 2-23 0,0 0-13 16,5 0-7-16,7 7 4 16,9 9 14-16,8 4-11 0,5 8-8 15,9 5-4-15,5 1 2 16,0-2-8-16,6-3-1 16,-6-5-1-16,0 0 1 15,-6-3-1-15,-6-8-3 0,-9-3-4 16,-5 3-17-16,-11-13-38 15,-3 9-71-15,-8-9-104 0,-11 0-45 16,-11-5-27-16</inkml:trace>
  <inkml:trace contextRef="#ctx0" brushRef="#br0" timeOffset="14526.85">19325 8914 183 0,'0'-24'215'0,"-8"3"-66"0,-2 6-32 16,10 2-31-16,-11 8-25 15,3 5-10-15,-6 13 36 0,3 19 19 16,-5 13-18-16,-5 12-21 16,-2 8-36-16,-2 8-6 0,-1 1-23 15,4 4-19-15,-3 7-95 16,-4 4-113-16,-10-5-74 0</inkml:trace>
  <inkml:trace contextRef="#ctx0" brushRef="#br0" timeOffset="17172.04">18012 13851 299 0,'-61'-44'250'0,"-11"4"-66"16,-6-1-75-16,-3 8-56 15,0 9-19-15,0 4 11 16,-1 7 24-16,5 13 11 16,-4 13-8-16,-4 7-9 0,-9 12-9 15,-4 17 9-15,-7 20 36 16,-8 12-3-16,-1 18-1 0,-4 14-14 15,5 18-23-15,-2 11-12 16,9 10 8-16,13 5-4 16,9 6 0-16,10 4-7 0,14 8-43 15,15 13 0-15,9 3 0 16,15 0 0-16,21 1 0 0,9-6 0 16,19-3 0-1,21-7 0-15,20-10 0 0,23-11 0 16,27-13 0-16,28-12 0 15,22-16 0-15,26-11 0 0,17-17 0 16,23-22 0-16,21-22 0 16,19-27 0-16,10-27 0 0,7-25 0 15,1-19 0-15,-4-22 0 16,-9-15 0-16,-11-14 0 16,-23-10 0-16,-23-13 0 0,-28-13 0 15,-28-16 0-15,-37-18 0 16,-37-23 0-16,-36-21 0 0,-41-19 0 15,-41-12 0-15,-35-17 0 16,-41-8 0-16,-29 4 0 16,-25 16 0-16,-12 29 0 15,-8 32 0-15,-10 36 0 0,-12 37 0 16,-12 34 0-16,-18 35 0 16,-9 30 0-16,0 24 0 0,4 28 0 15,12 17 0-15,14 19 0 16,15 15 0-16,17 9-165 0,16 14-220 15,19 4-8-15,21-3 11 16,21-11 27-16</inkml:trace>
  <inkml:trace contextRef="#ctx0" brushRef="#br0" timeOffset="17870.96">18191 15451 394 0,'-24'-19'323'0,"-9"2"-78"0,2 5-113 16,-3 3-66-16,6 6-14 15,-1 3 39-15,1 0 30 0,-2 7-4 16,12 10-38-16,1 7-31 15,4 13-8-15,13 9 2 16,0 6 9-16,0 5-8 0,13 3-16 16,8 2-9-16,7-9-6 15,5-4 4-15,7-9-10 16,5-7-4-16,6-16 4 0,6-17-8 16,5-9-3-16,3-11 8 15,0-7-3-15,1-15-6 16,-14-8 4-16,-8-2 10 0,-15-2-11 15,-13-1 5-15,-16 1-5 16,-24 6 14-16,-12 7 3 0,-18 8-10 16,-8 12-2-16,-9 8-4 15,-7 13-24-15,1 0-36 0,1 13-62 16,11 4-86-16,8 3-86 16,8 10-45-16,8-2-12 0</inkml:trace>
  <inkml:trace contextRef="#ctx0" brushRef="#br0" timeOffset="20353.74">17465 13294 9 0,'0'0'12'15,"0"-4"10"-15,0 4 14 16,0 0 16-16,0 0 16 16,0 0 25-16,0 0 0 0,0 0-29 15,-9 0-19-15,9 0-12 16,0 0-5-16,0 0-1 0,0 0 2 15,0 0-7-15,0 0-2 16,0 0 2-16,0 0 2 16,0-4-2-16,-8 0 3 0,8 0-1 15,-8 0 4-15,8 0 15 16,0 4 3-16,0-4-2 0,-7 4-7 16,7 0-6-16,-14-5-7 15,14 2-3-15,-11-1-10 16,2-1-4-16,9 5 2 0,-8 0 2 15,8 0-3-15,-13 0-3 16,13 0 0-16,-11 0 2 0,11 0 2 16,-8 0-3-16,8 0 8 15,0 0-4-15,-13 0 0 16,4 0-1-16,1 0-7 0,0 0 8 16,2 0-5-16,-3 9 7 15,1-9 0-15,8 8 2 0,-8-8-10 16,8 0 5-16,0 8 2 15,-13-8 0-15,13 0-2 0,-8 8 4 16,8 0 0-16,-11 1 3 16,11-9 3-16,-14 12-4 15,14-1 3-15,-11-3-6 0,11 1 0 16,-12-1-2-16,12 1 1 16,-9 3-2-16,1 4-7 0,8-3 9 15,-8 3-5-15,8 0-2 16,0-1-2-16,-8 7-4 0,8-2 9 15,-9-5-5-15,9 2 10 16,0-1-3-16,-8 1 3 16,8 0-2-16,0 1 2 15,0 7-3-15,0 5 2 0,0-6-8 16,0-3 1-16,0-2-4 16,0 2 2-16,8 3 4 15,1 0 2-15,-1 1 8 0,0 0-10 16,0-6 6-16,5 7 4 15,0-7 3-15,-1 2-7 0,-4-1-8 16,3-4 4-16,2 1 0 16,-5-5-7-16,0 0 5 15,0 1 6-15,1-13-3 0,-3 8-7 16,7-8 1-16,4 0 7 16,-1 0-4-16,0 0-8 0,4 0 2 15,4 0 0 1,0 0-2-16,1 7 4 0,0-7-3 15,1 0 1-15,-4 0 0 16,3 0 5-16,1-2-8 0,-8-9 7 16,6 4-6-16,0-5 2 15,-2-1 2-15,3 1-1 16,-2-4-3-16,-3 1 5 0,0 1 2 16,-3-1-5-16,0-6 3 15,-4 0-5-15,2-3 1 0,-4-4 2 16,2-3 0-16,-4-3 2 15,-1-3-4-15,-8 1 7 16,0 0-4-16,0-2 10 16,0 2 2-16,0 3 0 0,0 0 7 15,-12 5 7-15,2 3-6 16,-1 2-1-16,3-4-1 0,-4 4-14 16,1 4-3-16,-3-3 1 15,2 2 9-15,-1 4-4 16,1 4 2-16,1-1-7 0,-6 1 13 15,1-1-4-15,0 2 6 16,0 3 3-16,2-1 1 0,0 5-14 16,-4-3-1-16,-1 2 5 15,-1 2-12-15,-1-1-1 16,-3 4 0-16,-1 0 6 0,5 0-6 16,-4 0 0-16,3 7 0 15,-2 5 0-15,2 1 0 16,5-1 0-16,-1 1 0 0,4-1 0 15,2 0-38-15,-2 0-16 16,13 0-36-16,-8 0-34 0,8 2-34 16,0-2-27-16,0-5-18 15,0-7-6-15,0 9 11 0,0-9 12 16,8 0-16-16,10 0 22 16</inkml:trace>
  <inkml:trace contextRef="#ctx0" brushRef="#br0" timeOffset="20858.74">17801 12981 40 0,'0'-8'61'0,"-12"-1"38"16,12 6 47-16,0-1-37 15,0-6-33-15,0 7-12 16,0 0-19-16,0 3 11 0,-8 0 22 15,8 0 3-15,0 0-5 16,0 0-1-16,0 0-2 0,0 0 4 16,0 0 8-16,0 0 9 15,0-5 1-15,0 3 11 16,0 2-7-16,0-6-20 16,0 1-6-16,0 5-16 0,0-7-23 15,0-5-12-15,12-8-11 16,13-5-5-16,6-12-4 0,9-4-4 15,11-4 4-15,2-5-1 16,7-2 2-16,5-4 1 0,0-2-6 16,-3 5 2-16,-2 1 0 15,-4 3 1-15,-11 8 1 16,-8 8-4-16,-9 5 4 16,-8 8 5-16,-7 8 7 0,-4-2 9 15,-2 12 0-15,-7 2 0 16,0 0-11-16,0 0-7 0,0 0-4 15,0 0-3-15,0 0-4 16,0 0-32-16,0 0-30 0,-7 0-33 16,7 0-31-16,0 0-31 15,-9 0-32-15,9 0-17 0,-8 7-9 16,8-7 8-16,-8 0-10 16,8 0 21-16</inkml:trace>
  <inkml:trace contextRef="#ctx0" brushRef="#br0" timeOffset="21265.59">18629 11715 27 0,'0'-24'74'16,"3"-2"61"-16,3 2 22 0,-6 4-49 15,3 8-21-15,2-1-13 16,-5 1 3-16,0 5 5 0,0-3 17 15,0 8 8 1,0-3-3-16,0 1-16 0,0 4-6 16,0 0-2-16,0 0-16 15,3 0-1-15,6 11 17 0,0 11 9 16,4 10-4-16,1 12-4 16,3 6-5-16,3 7-9 0,0 7-6 15,0 5-61-15,-4-2 0 16,1-3 0-16,-5-3 0 15,2-8 0-15,-8-4 0 0,-1-8 0 16,3-8 0-16,-8-9 0 16,4-4 0-16,-4-8 0 0,0-5 0 15,5-7 0-15,-2 0 0 16,-3-11-210 0,0-10-153-16,0 2 3 0,-17 2-3 15,-2 10 11-15</inkml:trace>
  <inkml:trace contextRef="#ctx0" brushRef="#br0" timeOffset="22314.36">16059 15679 22 0,'15'-7'57'0,"2"-6"55"16,-4 1 47-16,-4 1-52 16,-6-3-29-16,-3 0-25 15,0 0-2-15,0 2 14 0,0 0 19 16,0 0-5-16,-12 0-1 15,-1 0-16-15,5 0-15 0,-4-2 5 16,0 7 21-16,1-1 25 16,-6-1-5-16,-5 1-23 15,4 8-25-15,-7 0-5 0,0 0-12 16,-3 0 2-16,4 0-8 16,-6 0 5-16,7 8 7 0,-5 9 11 15,0 4 0 1,-6 3-13-16,-1 4-2 0,-4 8-5 15,8 5-9-15,-3-1 2 16,6 2-2-16,9-2-6 0,3-4 4 16,3 2-6-16,13-7 3 15,0 3 5-15,0-1 13 16,5 3 5-16,6 1-2 0,7 4-32 16,5-1 0-16,6 1 0 15,4-5 0-15,3 4 0 0,4-3 0 16,2-7 0-16,-2-7 0 15,0-7 0-15,5-8 0 16,0-8 0-16,-1-8 0 16,5-8 0-16,-6-7 0 0,3-7 0 15,-2-2 0-15,-2-5 0 16,-7 0 0-16,-1 1 0 0,-6-4 0 16,-3 0 0-16,-6-6 0 15,-3 6 0-15,-8-5 0 16,-3-5 0-16,-5 6 0 0,0-4 0 15,-16-2 0-15,0 1 0 16,0 5 0-16,-6 3 0 0,3 4 0 16,-2 8 0-16,-4 5 0 15,2 5 0-15,-6 2 0 16,-4 6 0-16,1 0 0 16,-4 11 0-16,-4 0 0 0,-5 0 0 15,0 13 0-15,0 4 0 16,5 3 0-16,3 5-98 0,4 3-163 15,-2 1-80-15,-7 4-39 16,-3-2 63-16,2 6 42 16,-7-5-98-16</inkml:trace>
  <inkml:trace contextRef="#ctx0" brushRef="#br0" timeOffset="23032.65">14268 16152 18 0,'0'-12'64'0,"0"5"136"15,0-3 3-15,0 6-24 0,0 1-47 16,-6 3-44-16,6 0-18 16,0-5 3-16,0 5 2 0,0-4-17 15,0 0-18-15,0 4-23 16,0 0 8-16,0 0 11 16,0-4 2-16,0 4-7 15,0 0 0-15,0 0 3 0,-10 0-2 16,10 0 7-16,-8 0-2 15,8 0 4-15,0 0 1 0,-8 0 13 16,8 0-5-16,0 0 0 16,0 0-12-16,0 0-11 15,0 0-1-15,0 0-3 0,0-4-5 16,0-4-8-16,12-4-10 16,8-9 8-16,13-2-6 0,9-11 5 15,10-6-6-15,9-1 1 16,2-4 8-16,2 5-6 15,-3 6-8-15,-5 2 7 16,-4 8 5-16,-13 3-6 0,-3 6 9 16,-9-1-5-16,-8 6 0 15,-7 3-4-15,0 1 3 0,-9 6-7 16,-4 0-9-16,0 0-35 16,0 0-38-16,-13 13-81 0,-7 4-76 15,-8 3-38 1,-9 5-1-16,-8 3 26 0,-9 0 11 15,-11 9-122-15</inkml:trace>
  <inkml:trace contextRef="#ctx0" brushRef="#br0" timeOffset="23528.78">13144 16515 119 0,'-38'0'257'15,"11"0"-67"-15,2-5-62 16,9-3-55-16,5 4-30 0,11-5 4 16,0 6 18-16,0-1-13 15,0 4-18-15,0-5-13 0,0 0-5 16,0 5 7-16,0 0 12 16,0 0-4-16,0-2-6 15,0-3-2-15,0 1-4 16,4 1 5-16,3-6-10 0,4-3-2 15,6-1 2-15,5 3-5 16,1-3 20-16,5 3 14 0,5 6 5 16,2 4-9-16,8 27 14 15,-7 12 4-15,-4 14-11 16,-4 13-7-16,-12 10-8 0,-7 10 1 16,-5-1 19-16,-4 1-9 15,0-12-3-15,0-10 10 16,-7-16-13-16,-2-6-5 15,9-14-7-15,0-6-10 0,0-11-7 16,12-11 3-16,5 0-9 16,11-9 0-16,4-10 3 15,8-14 0-15,14-13-7 0,7-1 7 16,8-7-7-16,8 1 0 16,7 4-10-16,11 5-34 0,6 2-120 15,13 14-137-15,8 4-63 16,12 7-27-16,4 4 44 15</inkml:trace>
  <inkml:trace contextRef="#ctx0" brushRef="#br0" timeOffset="24293.77">20303 16840 3 0,'-14'0'5'0,"14"-4"9"0,-6-1 11 15,6-2 12-15,-11-2 0 16,1-4-11-16,2-3-18 0,0-4-21 16,-6-5-13-16,3 6-8 15,3-6 10-15,2 5 14 16,-8 1 23-16,6 5 50 15,8 6 95-15,-13 0 7 0,2 4-31 16,-2 0-28-16,1-1-32 16,1 2-8-16,3-6 1 0,8 6 5 15,-9-6 1-15,9-3-14 16,-9-1-15-16,9-2 19 16,-11-2 47-16,2 1 30 0,1-4 29 15,-3-1 2-15,-2 5-7 16,1-1-76-16,0 2-88 15,3 0 0-15,1-3 0 0,0 2 0 16,8 4 0-16,-6 0 0 16,6-5 0-16,-9 0 0 15,9 1 0-15,-9 0 0 0,9 3 0 16,0 6 0-16,0 3 0 16,0 11 0-1,9 14 0-15,3 12 0 16,7 12 0-16,10 12 0 0,2 3 0 15,7 6 0-15,-2-1 0 16,6 1 0-16,-3-2 0 16,4-6 0-16,-9-7 0 0,0-5 0 15,-6-10 0-15,-9-8 0 16,-1-7 0-16,-7-9 0 0,-2 0 0 16,-6-3 0-16,2-9 0 15,-5 0-243 1,0-9-148-1,0 2 1-15,0-3 21 0,0 3 55 16</inkml:trace>
  <inkml:trace contextRef="#ctx0" brushRef="#br0" timeOffset="25474.98">20775 17434 23 0,'-9'0'61'0,"9"-4"74"16,-13 4 22-16,6 0-26 15,-6 0-20-15,4 0-33 0,9 0-2 16,-8 0 11-16,8 0 20 15,0 0 3-15,0-5-15 16,0-2-25-16,0-2-24 0,8-7-18 16,6-9-10-16,5-3-7 15,7-1-5-15,0 1-3 0,8 4-5 16,2 0 4 0,-3 2-5-16,-1 11 1 0,0 3 8 15,-4 8-3-15,-6 0 39 16,-6 19 25-16,-4 9 15 0,-12 6 6 15,0 2-17-15,-12 2-9 16,-1-2-1-16,2-3-11 16,-3-5-23-16,8-8-23 15,6-7 6-15,3-5-10 0,17-8-9 16,13-8-15-16,7-9-2 0,11 1-6 16,-3 4 14-16,0 3 8 15,-2 9 7-15,-12 0 6 16,-9 12-3-16,-11 5 1 15,-14 8-5-15,-18 7 7 0,-6 5-18 16,-13-1-48-16,-3 2-67 16,-69 26-325-16,40-35 183 15,-4-10 14-15,3-2 8 16</inkml:trace>
  <inkml:trace contextRef="#ctx0" brushRef="#br0" timeOffset="25974.61">20620 15024 286 0,'-29'-5'237'0,"-2"2"-38"15,-8 3-55-15,8-4-30 0,2-1-3 16,9 2 25-16,4-6 1 15,7 1-25-15,9-1-44 0,9 2-29 16,15-9-6-16,14 0-18 16,9-9-3-16,13-3-7 15,5-1 1-15,9-4-1 16,7-3 8-16,9-1 8 0,-1 1-4 16,-2 0-13-16,-16 7 9 0,-9 8-17 15,-14 4 11-15,-14 1 27 16,-11 8 12-16,-11 0-13 15,-12 8-15-15,-12 0-12 16,-11 0-29-16,-7 0-39 0,1 13-69 16,1-5-85-16,4-8-54 15,3 7-19-15,6-7 11 0,15 0 23 16</inkml:trace>
  <inkml:trace contextRef="#ctx0" brushRef="#br0" timeOffset="26356.91">21464 14144 172 0,'25'-56'280'0,"-9"-1"-78"16,0 8-64-16,-4 8-56 15,1 5-21-15,-6 7 39 16,1 4 67-16,-2 10 19 0,2 15-13 16,0 13-24-16,-2 19-51 15,8 13-45-15,5 11-30 0,2 5-12 16,7-4-2-16,9-3-12 15,-1-14-1-15,2-8-11 16,-2-7-2-16,4-13-14 0,-1-12-15 16,1-12 9-16,-15-13 12 15,1-7 11-15,-6-13 8 16,-4-11 1-16,-4-11 1 0,1 3 12 16,-4-5-3-16,-9 7 16 15,0 14 28-15,0 11 18 16,0 9 7-16,0 11-3 0,3 13-16 15,6 21-55-15,-1 19 0 16,4 17 0-16,4 13 0 0,4 6 0 16,0 6 0-16,-3 0-87 15,-3-1-194-15,-5 0-54 16,-9-4-13-16,-12-3 25 16,-7-6 19-16</inkml:trace>
  <inkml:trace contextRef="#ctx0" brushRef="#br0" timeOffset="26840.32">19778 13572 346 0,'-15'0'227'16,"-1"0"-67"-16,3 0-63 16,0 0-29-16,7 0 7 15,6-4 13-15,0-6-4 16,0 3-31-16,14-6-17 0,12-7-15 16,10-4-2-16,13-9-9 15,7-8 2-15,5-4-10 0,8-2 2 16,1-3 0-16,-5 4-6 15,-8 6-1-15,-13 4 3 0,-9 8-4 16,-5 4-10-16,-13 6-42 16,-10 7-56-16,-7-3-73 0,-7 7-36 15,-10 3-43-15,1 4-178 16</inkml:trace>
  <inkml:trace contextRef="#ctx0" brushRef="#br0" timeOffset="27016.12">20602 12834 200 0,'22'-37'218'15,"-3"-3"-88"-15,11 0-58 0,7-5-34 16,6-10-20-16,7 3-8 16,4 0-5-16,-3 2-8 0,-3 5-29 15,-6 5-49-15,-8 9-58 16,-8 1-41-16</inkml:trace>
  <inkml:trace contextRef="#ctx0" brushRef="#br0" timeOffset="27289.42">20795 12509 305 0,'-29'7'235'0,"1"6"-57"16,-5 2-50-16,1 2-27 15,2 8 19-15,7-5 13 0,5 1-29 16,18-1-22-16,6 0-39 16,18-3-19-16,17-1-16 0,15-5-5 15,10 2-1-15,-1 4 0 16,0 3 1-16,-5 5-7 16,-8 3-1-16,-6 5-8 15,-14 4-17-15,-7 2-36 0,-17 11-66 16,-8 7-67-16,-21 4-49 15,-12 4-53-15</inkml:trace>
  <inkml:trace contextRef="#ctx0" brushRef="#br0" timeOffset="28872.49">21567 10926 539 0,'-151'-78'193'16,"-21"-3"-87"-16,-18 3-66 16,-21 4-37-16,-20 5-7 0,-22 0 4 15,-15 0 12-15,-21 5 1 16,-24 7-7-16,-27 19-3 0,-25 35 0 16,-24 34 0-16,-27 43 1 15,-25 40-1-15,-26 36 12 16,-10 42 43-16,-4 55 41 0,-7 56 4 15,6 47 10-15,18 35 10 16,37 52 23-16,46 47 13 0,48 25-1 16,59 16-29-16,68 12-109 15,72 0-20-15,69-11 0 16,73-21 0-16,66-29 0 16,73-33 0-16,71-40 0 0,79-44 0 15,64-45 0-15,52-46 0 16,60-44 0-16,47-44 0 15,40-51 0-15,39-51 0 0,40-54 0 16,22-44 0-16,23-54 0 16,3-51 0-16,-6-46 0 0,-24-41 0 15,-27-41 0 1,-50-36 0-16,-55-44 0 0,-67-50 0 16,-68-45 0-16,-74-40 0 15,-72-45 0-15,-77-45 0 0,-77-24 0 16,-75-19 0-16,-72-10 0 15,-73 29 0-15,-65 39 0 0,-63 56 0 16,-52 55 0-16,-35 70 0 16,-40 77 0-16,-51 81 0 15,-41 83-211-15,-23 71-80 0,-6 67 7 16,16 44 26-16,24 37 35 16,35 23-1-16,49 19-33 15</inkml:trace>
  <inkml:trace contextRef="#ctx0" brushRef="#br0" timeOffset="31715.23">25491 10583 43 0,'0'8'134'16,"0"-8"35"-16,0 9-68 0,0-9-39 15,0 7-28-15,0-7-4 16,0 0 3-16,0 0-3 0,0 0 5 16,0 0-2-16,0 0-1 15,0 0 0-15,0 0 11 16,0-7-2-16,0-6-18 0,0-3-14 15,0-4 8-15,-9-4-3 16,-9-5-6-16,2 1-1 0,-4-5 1 16,-5 4-2-16,-4 1 12 15,1 4-3-15,-9 7-3 16,-2 5-5-16,-7 8-4 16,2 4 7-16,0 12-3 0,-1 9-5 15,4 11 3-15,0 17-1 16,1 12 4-16,2 16-1 15,7 8-2-15,2 9-1 0,12-4-3 16,11-1 4-16,6-3-1 16,15-9-2-16,50 62 4 15,-15-86-2-15,10-9-2 16,14-11 0-16,10-13 6 0,9-20-11 16,9-12 5-16,6-13-4 15,-1-12 2-15,0-6-13 16,-8-6 3-16,-8-9 0 15,-14-3 4-15,-16 0 5 0,-18 4 1 16,-13 1 3-16,-17 1-1 16,-13 3 2-16,0 4 3 0,-18 6 7 15,-2 11 12-15,-8 10-7 16,-9 13 6-16,1 8-4 16,-1 20 8-16,6 12 6 0,2 4-11 15,4 9-9-15,14 5-9 16,11-6 3-16,6-2-4 15,16-7-5-15,1-6 5 0,11-8-3 16,6-9 2-16,4-12-9 16,2 0 3-16,-7-9 5 15,-2-6-9-15,-9-6 6 0,-11-3-7 16,-8-4 5-16,-9-1 5 16,-22 1-3-16,-2-1-5 15,-9 9 0-15,-7 0 6 0,0 3-18 16,1 5-8-16,0 8-24 15,7 4-36-15,7 0-28 0,2 0-10 16,6 0 1-16,6 12 14 16,11 4-12-16,0-4-40 15,0 1-2-15</inkml:trace>
  <inkml:trace contextRef="#ctx0" brushRef="#br0" timeOffset="34410.94">25654 10814 12 0,'0'-28'22'15,"5"-1"31"-15,3 1 53 16,0 0 57-16,0-2-63 0,0 0-35 16,-2 2-19-16,-6-6-10 15,0 1-2-15,0 1 9 16,0-5 3-16,-18 1 12 0,-2-2 22 16,-4 4 0-16,-8-3 3 15,-5-1-17-15,-8 5 4 16,-8 2-18-16,-7 5-16 15,-5 11 13-15,-8 15-5 0,-4 0 15 16,-4 30 5-16,-1 12-9 16,-4 24 22-16,5 23 16 0,7 25 10 15,17 16-6-15,21 17-27 16,25 8-23-16,17 4-22 16,24-4-12-16,19-14-13 0,21-19 0 15,13-25 0-15,20-30 0 16,11-34 0-16,11-37 0 15,1-42 0-15,-1-23 0 16,-9-25 0-16,-20-20 0 0,-15-13 0 16,-16-10 0-16,-19-10 0 15,-26-3 0-15,-20 0 0 0,-12-2 0 16,-18 9 0-16,-10 17 0 16,0 22 0-16,0 17 0 15,-2 22 0-15,6 20 0 0,3 13 0 16,9 20 0-16,7 24 0 15,9 30 0-15,8 22 0 16,8 32 0-16,12 33 0 0,9 25 0 16,12 30 0-16,12 31 0 15,8 45 0-15,7 37 0 16,14 25 0-16,8 7 0 16,3-4 0-16,4-11 0 0,-7-20 0 15,-9-27 0-15,-12-31 0 16,-12-36 0-16,-13-36 0 0,-7-43 0 15,-9-27 0-15,-8-33 0 16,-8-19 0-16,-4-42 0 16,-2-33 0-16,-3-53 0 0,5-40 0 15,0-40 0-15,0-43 0 16,1-35 0-16,-2-33 0 0,5-25 0 16,1 2 0-16,-5 19 0 15,-3 33 0-15,-5 36 0 16,0 36-279-16,0 39-131 15,0 26 4-15,-13 26 14 0</inkml:trace>
  <inkml:trace contextRef="#ctx0" brushRef="#br0" timeOffset="34861.35">26816 10714 320 0,'0'-66'213'15,"-8"1"-48"-15,-4 9-35 16,1 6-14-16,-3 10 32 16,6 11 30-16,8 9-27 0,-8 7-44 15,8 13-54-15,0 17 0 16,8 28 64-16,9 24-15 0,8 21-43 16,11 8-26-16,4 3-14 15,9-2-13-15,-1-15-6 0,2-10 0 16,-2-14 1-16,-3-15-6 15,-2-17 0-15,0-17-2 16,-7-11 0-16,-4-23-9 0,-2-18-5 16,-13-20 14-16,1-15 0 15,-14-23 12-15,-4-11-8 0,0-7 14 16,-12 6 17 0,-1 14 17-16,2 20 20 0,11 16-65 15,-8 15 0-15,8 18 0 16,0 21 0-16,0 18 0 0,8 23 0 15,6 18 0-15,12 17 0 16,4 9 0-16,1 3 0 16,1-4 0-16,4-4-12 0,2-7-294 15,-2-9-53-15,1-14 9 16,-1-13 51-16,-2-17 9 16,-8-13-137-16</inkml:trace>
  <inkml:trace contextRef="#ctx0" brushRef="#br0" timeOffset="35193.36">27808 10449 225 0,'-13'-114'219'16,"-8"9"-28"-16,-4 11-46 0,-3 20-53 16,-1 21-15-16,1 20 21 15,1 26 30-15,1 26 3 16,8 31-30-16,2 26-34 0,16 18-37 16,3 5-11-16,13-3-11 15,4-5-5-15,9-14-12 16,2-16-36-16,3-11-27 0,2-18-10 15,-4-17 5-15,1-15-1 16,-8-19 23-16,-5-27 21 16,-8-15 23-16,-12-12 15 15,0-13 17-15,-12-7 24 0,-8 8 34 16,-5 11 46-16,6 13 9 16,1 16-49-16,7 21-42 15,-3 24-9-15,14 24-2 0,0 16-22 16,0 19-7-16,14 2 0 15,6 4-34-15,8-1-82 16,4-7-117-16,1-3-73 0,-2-10-35 16,-1-7 11-16</inkml:trace>
  <inkml:trace contextRef="#ctx0" brushRef="#br0" timeOffset="35741.92">28122 9957 505 0,'0'-74'269'0,"0"12"-90"0,0 18-82 16,0 19-45-16,0 25 29 16,0 29 78-16,0 28-27 15,10 24-62-15,2 17-30 16,6-1-19-16,-2-7-4 0,-1-17-15 16,-3-15-1-16,-4-13-9 15,1-22-14-15,-5-23-36 16,5-28 7-16,-3-28 24 15,2-21 8-15,1-21 7 16,-1-8 9-16,3 0 8 16,-1 7 9-16,1 18 6 0,2 21-4 15,2 23-7-15,10 21 9 16,4 16 15-16,7 24-5 0,12 21-8 16,9 3-15-16,5 1 2 15,6-8-12-15,2-9-3 16,-5-10-23-16,-5-22-21 0,-1-9-42 15,-11-19-6 1,-5-25 11-16,-4-21 24 0,-13-18 30 16,-9-15 16-16,-4-19 16 15,-13-16 6-15,0-13 35 16,-13-4 58-16,-4 9 57 16,-17-95 247-16,16 159-215 15,5 25-112-15,13 21-73 16,-9 35 0-16,9 38 0 15,0 40 0-15,6 37 0 0,6 21 0 16,10 18 0-16,3 16 0 16,14 5 0-16,1-3 0 15,0-13-24-15,-3-19-315 0,0-26-39 16,-6-23 10 0,-10-24-10-16</inkml:trace>
  <inkml:trace contextRef="#ctx0" brushRef="#br0" timeOffset="36207.41">28936 9403 568 0,'-61'-78'418'16,"9"17"-168"-16,15 13-124 15,12 7-68-15,17 3-21 0,16 3-15 16,25 1-3-16,16-1-13 16,19-3 0-16,14 2-7 15,7-5-5-15,0 2 1 0,-2-4-13 16,-12 3 4-1,-8 4 1-15,-19 3 18 0,-15 4-1 16,-15 5 13-16,-5 8 21 16,-8 4 22-16,-5 3 14 15,0 9 5-15,-13 21 2 16,2 14-4-16,-1 15-38 0,12 12-14 16,9 2-12-16,5-2-5 15,7-6-6-15,7-10 1 16,1-11-2-16,4-1-16 0,3-15-13 15,1-10-16-15,-2-13-6 16,-2-17 9-16,-5-20 19 16,-3-11 14-16,-13-18 16 15,-3-8 5-15,-4-2 18 16,-5 11 48-16,0 12 13 16,0 16-39-16,0 17-53 0,0 11 0 15,0 26 0-15,0 18 0 16,1 24 0-16,12 4 0 15,4 8-16-15,4-8-181 16,3 3-127-16,-1-9-74 0,-2-13 9 16,-5-14 47-16</inkml:trace>
  <inkml:trace contextRef="#ctx0" brushRef="#br0" timeOffset="36657.85">30243 8560 375 0,'17'-61'252'0,"-4"13"-62"15,-2 10-72-15,-2 14-50 16,-6 16-2-16,1 28 46 16,0 25 48-16,4 24-23 15,2 21-33-15,-2 9-47 0,3-11-30 16,1-6-12-16,4-14-5 16,-3-15-2-16,-1-12-2 15,0-16-2-15,-3-25-6 16,-6-13-13-16,5-29 6 0,0-22-8 15,4-24 16 1,1-28 1-16,3-21 0 0,0-18 3 16,4 1 1-16,6 23 31 15,-7 29-15-15,3 33-14 16,-3 33-4-16,-3 36 21 16,6 32 0-16,-8 25-8 0,3 12-5 15,-5-2-2-15,-4-11-6 16,-2-11 1-16,-3-17 5 15,5-15 1-15,7-26-4 16,14-27-10-16,12-30-3 16,13-16 4-16,14-3 8 15,5 12-5-15,0 19-4 16,-4 26 12-16,-4 24 7 0,0 32 4 16,-1 30 3-16,1 22-15 15,-5 21-12-15,-1 17-76 16,-10 17-177-16,-10 6-176 15,-18 19-85-15</inkml:trace>
  <inkml:trace contextRef="#ctx0" brushRef="#br0" timeOffset="37590.12">27043 15272 203 0,'-12'-11'248'0,"1"-10"-31"16,-1-3-45-16,-4-14-66 0,-2-3-39 15,-2-6-3-15,-4-3 5 16,0 5 14-16,-6 12 6 0,-1 14-16 16,-6 10 8-16,-4 25 0 15,2 25 14-15,-6 30-10 16,0 26-18-16,8 20 1 16,9 18-12-16,16 7-23 0,21 1-14 15,14-8-11-15,18-19-6 16,19-13 1-16,17-20-12 0,13-27-19 15,15-20-10-15,11-28-9 16,9-20-9-16,0-29-20 16,1-20-13-1,108-122-51-15,-134 69 113 0,-24-8 15 16,-19 9 31-16,-21 10 45 0,-19 27 45 16,-17 19 15-1,-25 20 2-15,-3 24 9 16,-7 21-132-16,1 20-3 0,6 10 0 15,8 9 0-15,12 3 0 16,8 0 0-16,16-7 0 16,11-10 0-16,12-9 0 0,4-10 0 15,1-14 0-15,2-14 0 16,-10-5 0-16,-7-14-51 16,-9-12-19-16,-20-4 29 0,-17-1 21 15,-12 7 6-15,-7 6 7 16,-13 5-4-16,1 7-17 15,0 4-52-15,3 9-74 16,9 4-67-16,1 4-36 16,8 0 6-16,11-4 34 0,3-1 13 15,13-2 27-15,0-7 57 16</inkml:trace>
  <inkml:trace contextRef="#ctx0" brushRef="#br0" timeOffset="38455.33">27890 15085 81 0,'43'-16'234'16,"2"4"-35"-16,-8-1-23 15,-1 9-38-15,-4 4-10 0,4 0 10 16,1 17 5-16,0 7-14 16,0 9-37-16,-6 3-44 15,3 1-22-15,-9-1-12 16,-6-8-4-16,-7-3-9 16,0-7 1-16,-7-11-4 0,-5-7-27 15,0-7-8-15,0-19 0 16,3-7 11-16,3-12 8 15,-3-8 6-15,2-11 7 0,3-2-2 16,-5 6 7-16,5 6 8 16,-1 14-2-16,2 15 9 15,3 21 31-15,1 17 5 0,3 15-5 16,-1 8-13-16,-2 10-18 16,0-6-6-16,-5-8-1 15,0-7-1-15,-5-7-1 16,2-11-1-16,-1-7 1 15,4-12-1-15,0-17-5 0,3-8-2 16,7-11 3-16,2-5-1 16,1 0 4-16,6 4 4 15,6 10 16-15,3 12 28 16,5 20 31-16,0 7 1 0,3 23-36 16,1 11-30-16,-5 1-20 15,-1 7-69-15,-14-5-101 16,1-9-90-16,-9-8-47 0,-9-4 16 15,-8-16 29-15,0 0 29 16,-11-11 71-16,-3-14 67 16,6-8-4-16,8-11 105 15,0-14 23-15,0-2 69 16,8-2 121-16,6 10-33 0,-6 7-29 16,-2 17-48-16,5 7-17 15,3 21 17-15,2 13 26 16,5 14-4-16,2 15-2 0,2 11-11 15,9 11-4-15,-3 5 12 16,11 1-18-16,-3 0-30 16,5-6-37-16,-2-11-23 15,-6-8-14-15,-4-12-16 0,-7-14-29 16,-8-19-26 0,-17-7-25-16,0-22 29 0,-28-20 16 15,-15-21 31-15,-4-9 8 16,-7-24 5-16,-3-14 2 15,5-18 1-15,3-8 6 0,12-7 6 16,17 7 13-16,20 17-4 16,8 20-8-16,17 25 6 15,4 29-6-15,7 31 34 0,5 28 31 16,-2 31-11-16,-2 19-36 16,-17 19-10-16,-7 10-13 15,-13-1-14-15,0-2-41 16,-16-7-67-16,-1-12-68 15,-2-7-34-15,-2-11 7 16,1-13 11-16,1-9 9 0,1-16 4 16,2-8 1-16,4-20 29 15,12-14 47-15</inkml:trace>
  <inkml:trace contextRef="#ctx0" brushRef="#br0" timeOffset="38987.46">29333 13962 180 0,'30'-53'248'16,"-10"13"-39"-16,0 12-51 15,-1 13-13-15,2 15-9 0,9 29 7 16,1 9-38 0,6 2-41-16,4 1-29 0,3-1-18 15,5-3-12-15,-5-8-20 16,-2-9-24-16,-6-20-30 16,2-7-18-16,-12-15 5 15,0-14 24-15,-15-17 24 0,-6-12 22 16,-5-9 10-16,0-7 11 15,0 5 24-15,0 9 26 16,0 20 17-16,0 9 5 16,0 19-12-16,0 19-1 0,0 19 8 15,0 22-10 1,8 13-12-16,7 5-24 0,7-1-15 16,1-5-6-16,5-11-5 15,6-14-8-15,0-16-36 16,9-17-36-16,-4-22-28 15,7-27 3-15,-5-19 25 0,-1-13 28 16,0-20 21-16,-3-11 9 16,-4-18 9-16,-9-8 4 15,-8-2 34-15,-8 5 49 16,-8 24 81-16,0 21 28 0,-8 28-7 16,-3 27-1-16,-6 37-132 15,1 33-47-15,3 28 0 16,13 29 0-16,0 19 0 15,17 18 0-15,7 1 0 16,12 5 0-16,9-3 0 16,1-11 0-16,-4-10 0 0,0-12 0 15,-11-21 0-15,-1-16-307 16,-9-12-188-16,-13-16 30 16,-8-16 82-16</inkml:trace>
  <inkml:trace contextRef="#ctx0" brushRef="#br0" timeOffset="39419.62">30386 13339 472 0,'-40'-57'302'16,"6"11"-120"-16,15 11-95 15,19 2-39-15,11 0-16 0,18 2-1 16,15-2-17-16,13 0-5 16,8 4-7-16,1 1 2 15,-1 4-4-15,-3 8 4 16,-12-2-8-16,-7 11 8 0,-12 7 30 15,-5 18 28 1,-7 5-17-16,-4 10-14 0,2 3-8 16,0-1-15-16,-3-2-1 15,3-8-7-15,4-9-8 16,0-16-5-16,2-3-30 16,7-18-8-16,-6-15 7 0,0-13 22 15,-12-8 11-15,-8-8 7 16,-4-5 10-16,-19 5 22 15,-6 7 32-15,-3 14 17 0,0 11-9 16,-1 21-16-16,-1 19 13 16,4 27 30-16,4 20-2 15,10 20 3-15,12 11-36 16,12 3-29-16,13 2-15 0,15 0-6 16,8-9-7-16,11-7-37 15,1-17-106-15,-3-16-129 16,-5-13-84-16,2-28-21 15,-14-9 8-15</inkml:trace>
  <inkml:trace contextRef="#ctx0" brushRef="#br0" timeOffset="39802.69">31421 12647 151 0,'6'-86'278'0,"-3"17"-61"0,2 16-79 15,1 16-51-15,5 21 26 16,7 28 66-16,7 25 28 15,3 25-36-15,1 23-23 16,4 12-39-16,-2 5-13 0,3-7-27 16,-3-10-28-1,-5-16-20-15,-9-15-5 0,-3-19-10 16,-6-14-6-16,-8-26-8 16,0-26-13-16,-8-26 8 15,-1-26 8-15,9-22 5 0,0-20-9 16,9-20 9-16,7 3 5 15,5 16 12-15,-2 21 5 16,-2 27-10-16,4 25-12 16,-2 25 0-16,6 19 0 0,3 25 0 15,1 22 0-15,3 14 0 16,-2 10 0-16,-7 2 0 16,-4 3 0-16,-1-12 0 15,-7-6 0-15,-2-8 0 0,-9-4 0 16,0-7 0-16,0-11 0 15,-12-8-190-15,-4-11-455 16,-13 0 62-16</inkml:trace>
  <inkml:trace contextRef="#ctx0" brushRef="#br0" timeOffset="41551.83">33199 12048 327 0,'26'13'340'0,"-10"-1"11"15,1-12-118-15,-7 0-99 16,3 0-44-16,-1 0 13 0,10-9 35 15,-5-10 32 1,9-15-13-16,2-16-153 0,5-13-4 16,-1-24 0-16,1-14 0 15,-4-20 0-15,-9-22 0 0,-4-15 0 16,-8-26 0-16,-8-24 0 16,-11-24 0-16,-14-29 0 0,-12-11 0 15,-11-9 0-15,-8 4 0 16,-9 1 0-16,-14-2 0 0,-6 2 0 15,-4 7 0-15,-9 8 0 16,-7 17 0-16,-5 21 0 16,1 18 0-16,-2 23 0 15,-1 14 0-15,1 18 0 0,1 17 0 16,-3 11 0 0,-1 15 0-16,-7 10 0 0,-12 16 0 15,-19 12 0-15,-14 15 0 16,-16 13 0-16,-19 18 0 15,-14 13 0-15,-11 10 0 16,-6 17 0-16,-3 8 0 0,-10 4 0 16,-6 2 0-1,-18 7 0-15,-6 2 0 0,-5 1 0 16,0 4 0-16,4 3 0 0,-1 6 0 16,-3 2 0-16,-9 9 0 15,-2 0 0-15,3 8 0 16,5 10 0-16,21 0 0 15,13 11 0-15,17 9 0 0,19 11 0 16,10 8 0-16,16 0 0 16,12 0 0-16,17-3 0 15,11-1 0-15,11 4 0 0,3 4 0 16,8 4 0-16,4 8 0 16,6 0 0-16,15 14 0 0,2 7 0 15,13 14 0-15,8 20 0 16,7 9 0-16,5 6 0 15,9 4 0-15,7-3 0 16,9-11 0-16,7-6 0 0,9-11 0 16,8-12 0-16,7-2 0 15,9-5 0-15,0-3 0 16,0 5 0-16,12-2 0 0,5 1 0 16,6 0 0-16,7-5 0 15,2 1 0-15,4-4 0 0,1-1 0 16,0-2 0-16,-3-2 0 15,-3-3 0-15,-2 3 0 0,-7 4 0 16,0 10 0 0,-2 2 0-16,-3-2 0 0,3-2 0 15,0-3 0-15,0-9 0 16,10-3 0-16,5-9 0 0,5-3 0 16,13-9 0-16,8-5 0 15,4 2 0-15,9-4 0 16,-1 1 0-16,4 4 0 0,4-2 0 15,0 3 0-15,9-3 0 16,-2 0 0-16,7-2 0 0,-1-11 0 16,2-4 0-16,6-8 0 15,0-5 0-15,3-8 0 0,5-5 0 16,7-8 0-16,5-1 0 16,5 0 0-16,2-6 0 15,6 2 0-15,1-5 0 16,3 0 0-16,-2-4 0 0,6-9 0 15,0-3 0-15,1-8 0 16,7-5 0-16,4-7 0 16,0-1 0-16,6-1 0 0,9 0 0 15,11-4 0-15,8 1 0 16,6-7 0-16,6-13 0 16,-3 0 0-16,0 0 0 15,-6-4 0-15,-2-12 0 0,-7-12 0 16,-4-14 0-16,1-6 0 15,-7-5 0-15,2-8 0 16,-6 4 0-16,-5-5 0 16,-10 6 0-16,-8 3 0 15,-7 4 0-15,-15 1 0 16,-5-2 0-16,-5 2 0 0,-8-6 0 16,-6-3 0-16,-2-8 0 15,1 1 0-15,-7-3 0 16,-2 11 0-16,-6-1 0 0,-5 4 0 15,-3 1 0-15,-7-6 0 16,-4 5 0-16,-9-1 0 16,-3-4 0-16,-4-9 0 15,-4 3 0-15,-5-2 0 16,2 1 0-16,-3-4 0 0,7 3 0 16,-6-4 0-16,1 2 0 15,0-1 0-15,0 0 0 16,-1 0 0-16,0-4 0 0,-3-1 0 15,-1 5 0-15,-3-1 0 16,-1 1 0-16,-3 0 0 0,-1 1 0 16,-3-3 0-16,4 2 0 15,-1 1 0-15,-5-1 0 0,2-2 0 16,3 2 0-16,-3-5 0 16,4 3 0-16,2-3 0 0,3 1 0 15,-6 4 0 1,4-1 0-16,-2 5 0 0,-3 5 0 15,-3-2 0-15,1 1 0 16,-5 4 0-16,-4-3 0 0,-3-2 0 16,-5-7 0-16,0 0 0 15,4-9 0-15,4-12 0 0,5-3 0 16,7-8 0-16,4-14 0 16,1-10 0-16,7-9 0 0,-4-10 0 15,2-6 0-15,-5-5 0 16,-14 1 0-16,-10 7 0 0,-9 8-295 15,-28 14-171-15,-18 14-24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3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9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15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4621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15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70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77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1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8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8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0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7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2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6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3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8E3D25E-7B12-48E5-B5EC-5E31ECC5936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9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D558-D6B4-45A4-B556-F01DBF01F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8EEEE-660E-43DB-A3A2-7FDB4023D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8</a:t>
            </a:r>
          </a:p>
        </p:txBody>
      </p:sp>
    </p:spTree>
    <p:extLst>
      <p:ext uri="{BB962C8B-B14F-4D97-AF65-F5344CB8AC3E}">
        <p14:creationId xmlns:p14="http://schemas.microsoft.com/office/powerpoint/2010/main" val="3811704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F22685-F35A-471B-AF6F-15E50171F7E2}"/>
                  </a:ext>
                </a:extLst>
              </p14:cNvPr>
              <p14:cNvContentPartPr/>
              <p14:nvPr/>
            </p14:nvContentPartPr>
            <p14:xfrm>
              <a:off x="1879560" y="164160"/>
              <a:ext cx="9561600" cy="669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F22685-F35A-471B-AF6F-15E50171F7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0200" y="154800"/>
                <a:ext cx="9580320" cy="671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599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D083C1-383D-4CDF-A95F-15CC98179DD7}"/>
                  </a:ext>
                </a:extLst>
              </p14:cNvPr>
              <p14:cNvContentPartPr/>
              <p14:nvPr/>
            </p14:nvContentPartPr>
            <p14:xfrm>
              <a:off x="232200" y="0"/>
              <a:ext cx="11960280" cy="676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D083C1-383D-4CDF-A95F-15CC98179D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840" y="-9360"/>
                <a:ext cx="11979000" cy="677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9663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3A9093-EBD2-417C-9C3A-4F2BEF879553}"/>
                  </a:ext>
                </a:extLst>
              </p14:cNvPr>
              <p14:cNvContentPartPr/>
              <p14:nvPr/>
            </p14:nvContentPartPr>
            <p14:xfrm>
              <a:off x="1479240" y="386640"/>
              <a:ext cx="10664280" cy="647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3A9093-EBD2-417C-9C3A-4F2BEF8795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9880" y="377280"/>
                <a:ext cx="10683000" cy="649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8193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C969A9-2009-4687-969C-318B4D24AE79}"/>
                  </a:ext>
                </a:extLst>
              </p14:cNvPr>
              <p14:cNvContentPartPr/>
              <p14:nvPr/>
            </p14:nvContentPartPr>
            <p14:xfrm>
              <a:off x="1387080" y="238680"/>
              <a:ext cx="9986040" cy="615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C969A9-2009-4687-969C-318B4D24AE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7720" y="229320"/>
                <a:ext cx="10004760" cy="617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5111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08A172-D29A-46B2-8615-061DFF3A7C59}"/>
                  </a:ext>
                </a:extLst>
              </p14:cNvPr>
              <p14:cNvContentPartPr/>
              <p14:nvPr/>
            </p14:nvContentPartPr>
            <p14:xfrm>
              <a:off x="791640" y="216720"/>
              <a:ext cx="10804320" cy="638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08A172-D29A-46B2-8615-061DFF3A7C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2280" y="207360"/>
                <a:ext cx="10823040" cy="640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7172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12C16A-71E7-4CD1-BC07-5367E88F79F0}"/>
                  </a:ext>
                </a:extLst>
              </p14:cNvPr>
              <p14:cNvContentPartPr/>
              <p14:nvPr/>
            </p14:nvContentPartPr>
            <p14:xfrm>
              <a:off x="0" y="513720"/>
              <a:ext cx="11734200" cy="619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12C16A-71E7-4CD1-BC07-5367E88F79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04360"/>
                <a:ext cx="11752920" cy="621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0209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33E92B-3250-4499-AB0E-F80D609D65FF}"/>
                  </a:ext>
                </a:extLst>
              </p14:cNvPr>
              <p14:cNvContentPartPr/>
              <p14:nvPr/>
            </p14:nvContentPartPr>
            <p14:xfrm>
              <a:off x="284760" y="0"/>
              <a:ext cx="11907720" cy="685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33E92B-3250-4499-AB0E-F80D609D65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400" y="-9360"/>
                <a:ext cx="11926440" cy="68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7033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330049-3D41-44B8-BDD6-CFAB408972C9}"/>
                  </a:ext>
                </a:extLst>
              </p14:cNvPr>
              <p14:cNvContentPartPr/>
              <p14:nvPr/>
            </p14:nvContentPartPr>
            <p14:xfrm>
              <a:off x="622080" y="146520"/>
              <a:ext cx="11109240" cy="562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330049-3D41-44B8-BDD6-CFAB408972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720" y="137160"/>
                <a:ext cx="11127960" cy="563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0111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303882-A4A3-4C3D-8001-A1F29E5777E8}"/>
                  </a:ext>
                </a:extLst>
              </p14:cNvPr>
              <p14:cNvContentPartPr/>
              <p14:nvPr/>
            </p14:nvContentPartPr>
            <p14:xfrm>
              <a:off x="524160" y="0"/>
              <a:ext cx="11668320" cy="592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303882-A4A3-4C3D-8001-A1F29E5777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0" y="-9360"/>
                <a:ext cx="11687040" cy="59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7117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A421FC-6A0C-44BE-9C62-09644EB362DE}"/>
                  </a:ext>
                </a:extLst>
              </p14:cNvPr>
              <p14:cNvContentPartPr/>
              <p14:nvPr/>
            </p14:nvContentPartPr>
            <p14:xfrm>
              <a:off x="12960" y="75960"/>
              <a:ext cx="12179520" cy="678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A421FC-6A0C-44BE-9C62-09644EB362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0" y="66600"/>
                <a:ext cx="12198240" cy="680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48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5F9016-21AF-44B5-8622-672AA091A430}"/>
                  </a:ext>
                </a:extLst>
              </p14:cNvPr>
              <p14:cNvContentPartPr/>
              <p14:nvPr/>
            </p14:nvContentPartPr>
            <p14:xfrm>
              <a:off x="3531240" y="767520"/>
              <a:ext cx="2613240" cy="4026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5F9016-21AF-44B5-8622-672AA091A4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1880" y="758160"/>
                <a:ext cx="2631960" cy="404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8798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B3732F-4F8E-486F-82C0-AA64A210554E}"/>
                  </a:ext>
                </a:extLst>
              </p14:cNvPr>
              <p14:cNvContentPartPr/>
              <p14:nvPr/>
            </p14:nvContentPartPr>
            <p14:xfrm>
              <a:off x="1022760" y="505440"/>
              <a:ext cx="10631160" cy="589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B3732F-4F8E-486F-82C0-AA64A21055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3400" y="496080"/>
                <a:ext cx="10649880" cy="590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588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99FED1-C8D1-4EAF-AA40-80F2E84B47AF}"/>
                  </a:ext>
                </a:extLst>
              </p14:cNvPr>
              <p14:cNvContentPartPr/>
              <p14:nvPr/>
            </p14:nvContentPartPr>
            <p14:xfrm>
              <a:off x="1841760" y="6120"/>
              <a:ext cx="9449640" cy="685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99FED1-C8D1-4EAF-AA40-80F2E84B47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2400" y="-3240"/>
                <a:ext cx="9468360" cy="687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3662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B607D9-3247-402D-8D45-CE0A24890F44}"/>
                  </a:ext>
                </a:extLst>
              </p14:cNvPr>
              <p14:cNvContentPartPr/>
              <p14:nvPr/>
            </p14:nvContentPartPr>
            <p14:xfrm>
              <a:off x="458640" y="455760"/>
              <a:ext cx="11161800" cy="618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B607D9-3247-402D-8D45-CE0A24890F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280" y="446400"/>
                <a:ext cx="11180520" cy="620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1260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FD23F3-23B5-4655-B670-1873E7B6B43E}"/>
                  </a:ext>
                </a:extLst>
              </p14:cNvPr>
              <p14:cNvContentPartPr/>
              <p14:nvPr/>
            </p14:nvContentPartPr>
            <p14:xfrm>
              <a:off x="0" y="0"/>
              <a:ext cx="12192480" cy="622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FD23F3-23B5-4655-B670-1873E7B6B4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211200" cy="624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1492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9E8DEE-F7C9-41E0-84B7-6A4B321248EE}"/>
                  </a:ext>
                </a:extLst>
              </p14:cNvPr>
              <p14:cNvContentPartPr/>
              <p14:nvPr/>
            </p14:nvContentPartPr>
            <p14:xfrm>
              <a:off x="894600" y="0"/>
              <a:ext cx="11297880" cy="685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9E8DEE-F7C9-41E0-84B7-6A4B321248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5240" y="-9360"/>
                <a:ext cx="11316600" cy="68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8346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478D36-512D-4DC6-B12A-A117914DFCE3}"/>
                  </a:ext>
                </a:extLst>
              </p14:cNvPr>
              <p14:cNvContentPartPr/>
              <p14:nvPr/>
            </p14:nvContentPartPr>
            <p14:xfrm>
              <a:off x="491040" y="58680"/>
              <a:ext cx="11289240" cy="679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478D36-512D-4DC6-B12A-A117914DFC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680" y="49320"/>
                <a:ext cx="11307960" cy="681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0440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266A19-639E-41F9-9EB3-354DA96049D9}"/>
                  </a:ext>
                </a:extLst>
              </p14:cNvPr>
              <p14:cNvContentPartPr/>
              <p14:nvPr/>
            </p14:nvContentPartPr>
            <p14:xfrm>
              <a:off x="1563480" y="432000"/>
              <a:ext cx="9879840" cy="642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266A19-639E-41F9-9EB3-354DA96049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4120" y="422640"/>
                <a:ext cx="9898560" cy="644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2803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71DD19-9ADE-4B42-8573-018A9D0D6A15}"/>
                  </a:ext>
                </a:extLst>
              </p14:cNvPr>
              <p14:cNvContentPartPr/>
              <p14:nvPr/>
            </p14:nvContentPartPr>
            <p14:xfrm>
              <a:off x="828360" y="833760"/>
              <a:ext cx="10753200" cy="601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71DD19-9ADE-4B42-8573-018A9D0D6A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9000" y="824400"/>
                <a:ext cx="10771920" cy="603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534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1D228E-8390-44A9-928A-323D81762D9B}"/>
                  </a:ext>
                </a:extLst>
              </p14:cNvPr>
              <p14:cNvContentPartPr/>
              <p14:nvPr/>
            </p14:nvContentPartPr>
            <p14:xfrm>
              <a:off x="2682360" y="1143000"/>
              <a:ext cx="5935680" cy="492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1D228E-8390-44A9-928A-323D81762D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3000" y="1133640"/>
                <a:ext cx="5954400" cy="494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3608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3 Inputs</a:t>
            </a:r>
          </a:p>
          <a:p>
            <a:r>
              <a:rPr lang="en-US" dirty="0"/>
              <a:t>Amount</a:t>
            </a:r>
          </a:p>
          <a:p>
            <a:r>
              <a:rPr lang="en-US" dirty="0"/>
              <a:t>Interest</a:t>
            </a:r>
          </a:p>
          <a:p>
            <a:r>
              <a:rPr lang="en-US" dirty="0"/>
              <a:t>Year</a:t>
            </a:r>
          </a:p>
          <a:p>
            <a:endParaRPr lang="en-US" dirty="0"/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Output the total payable Amount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203518-4B2B-4494-BA7A-015A90E0131F}"/>
                  </a:ext>
                </a:extLst>
              </p14:cNvPr>
              <p14:cNvContentPartPr/>
              <p14:nvPr/>
            </p14:nvContentPartPr>
            <p14:xfrm>
              <a:off x="289080" y="347040"/>
              <a:ext cx="11903400" cy="605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203518-4B2B-4494-BA7A-015A90E013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720" y="337680"/>
                <a:ext cx="11922120" cy="606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1095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77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9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34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55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3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5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02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85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14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2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76F248-EC55-4829-B88F-3FB71B0CD43D}"/>
                  </a:ext>
                </a:extLst>
              </p14:cNvPr>
              <p14:cNvContentPartPr/>
              <p14:nvPr/>
            </p14:nvContentPartPr>
            <p14:xfrm>
              <a:off x="1916280" y="1024200"/>
              <a:ext cx="8632800" cy="468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76F248-EC55-4829-B88F-3FB71B0CD4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6920" y="1014840"/>
                <a:ext cx="8651520" cy="470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28876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60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719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118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37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141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119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41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843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114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B797F4-6B93-46D7-ABF7-B722899707D5}"/>
                  </a:ext>
                </a:extLst>
              </p14:cNvPr>
              <p14:cNvContentPartPr/>
              <p14:nvPr/>
            </p14:nvContentPartPr>
            <p14:xfrm>
              <a:off x="719280" y="503640"/>
              <a:ext cx="10241640" cy="591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B797F4-6B93-46D7-ABF7-B722899707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9920" y="494280"/>
                <a:ext cx="10260360" cy="592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6310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36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057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66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257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0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B375EB-9424-4B27-B55C-294490158F43}"/>
                  </a:ext>
                </a:extLst>
              </p14:cNvPr>
              <p14:cNvContentPartPr/>
              <p14:nvPr/>
            </p14:nvContentPartPr>
            <p14:xfrm>
              <a:off x="2901240" y="0"/>
              <a:ext cx="9006120" cy="288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B375EB-9424-4B27-B55C-294490158F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1880" y="-9360"/>
                <a:ext cx="9024840" cy="29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CCC19F0-70D6-4D79-8AE3-45F01BA30406}"/>
                  </a:ext>
                </a:extLst>
              </p14:cNvPr>
              <p14:cNvContentPartPr/>
              <p14:nvPr/>
            </p14:nvContentPartPr>
            <p14:xfrm>
              <a:off x="4937760" y="3305880"/>
              <a:ext cx="1856880" cy="903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CCC19F0-70D6-4D79-8AE3-45F01BA304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8400" y="3296520"/>
                <a:ext cx="1875600" cy="9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62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058847-D9DE-4559-B8EC-6D246727E9F6}"/>
                  </a:ext>
                </a:extLst>
              </p14:cNvPr>
              <p14:cNvContentPartPr/>
              <p14:nvPr/>
            </p14:nvContentPartPr>
            <p14:xfrm>
              <a:off x="740880" y="419040"/>
              <a:ext cx="10876680" cy="639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058847-D9DE-4559-B8EC-6D246727E9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520" y="409680"/>
                <a:ext cx="10895400" cy="641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3489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130DCE-7FB8-46F0-9E8C-3BAD5474E79E}"/>
                  </a:ext>
                </a:extLst>
              </p14:cNvPr>
              <p14:cNvContentPartPr/>
              <p14:nvPr/>
            </p14:nvContentPartPr>
            <p14:xfrm>
              <a:off x="60840" y="0"/>
              <a:ext cx="11946960" cy="685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130DCE-7FB8-46F0-9E8C-3BAD5474E7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-9360"/>
                <a:ext cx="11965680" cy="68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7572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BF462D-7A89-4713-9ED1-5A3BBE80DCBD}"/>
                  </a:ext>
                </a:extLst>
              </p14:cNvPr>
              <p14:cNvContentPartPr/>
              <p14:nvPr/>
            </p14:nvContentPartPr>
            <p14:xfrm>
              <a:off x="3490920" y="168840"/>
              <a:ext cx="8667720" cy="668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BF462D-7A89-4713-9ED1-5A3BBE80DC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1560" y="159480"/>
                <a:ext cx="8686440" cy="670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1277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287</TotalTime>
  <Words>18</Words>
  <Application>Microsoft Office PowerPoint</Application>
  <PresentationFormat>Widescreen</PresentationFormat>
  <Paragraphs>11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Calisto MT</vt:lpstr>
      <vt:lpstr>Wingdings 2</vt:lpstr>
      <vt:lpstr>Slate</vt:lpstr>
      <vt:lpstr>Hello</vt:lpstr>
      <vt:lpstr>PowerPoint Presentation</vt:lpstr>
      <vt:lpstr>Write a C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Kowshique Roy</dc:creator>
  <cp:lastModifiedBy>Kowshique Roy</cp:lastModifiedBy>
  <cp:revision>5</cp:revision>
  <dcterms:created xsi:type="dcterms:W3CDTF">2022-05-01T16:34:08Z</dcterms:created>
  <dcterms:modified xsi:type="dcterms:W3CDTF">2022-05-06T18:35:51Z</dcterms:modified>
</cp:coreProperties>
</file>