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36:56.2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11061 2380 102 0,'4'-7'128'16,"-4"-2"-11"-16,0-3-52 0,0 0-28 15,0 0-12-15,0 0-4 16,0 0-7-16,0-6 0 16,-9 3 4-16,0-2-2 15,9 1-1-15,-11-1 6 0,3 3-9 16,-4-1 0-16,0 4 0 15,-5-2-7-15,4 2 0 16,-7 3-8-16,1-1 3 0,-5 1-3 16,-6 8 5-16,3 0-4 15,-6 0-2-15,1 0 4 16,-6 13 0-16,2 3 0 16,0 1-2-16,3 1 3 0,1 4-1 15,2 2 1 1,3 5-4-16,3-1 1 0,-1 8 0 15,1 9 3-15,-1 9 3 16,1 10-1-16,0 15 0 16,4 9 3-16,4 14-1 0,-1 17-1 15,2 6-2-15,1 14 3 16,3 3-4-16,11 5 0 16,-9 0 0-16,9 3 4 0,0-3 1 15,0-4-4-15,0-10 0 16,0-7 4-16,0-12-1 15,0-16 2-15,0-13-6 16,0-14 3-16,0-19-4 0,0-7 2 16,0-13-2-16,0-7-1 15,-8-6-14-15,-5-7-28 0,-2-12-47 16,-5 0-77-16,-13-2-22 16</inkml:trace>
  <inkml:trace contextRef="#ctx0" brushRef="#br0" timeOffset="327.45">9846 3810 206 0,'-15'-9'185'16,"1"1"-59"-16,14 8-53 0,-8 0-34 15,8 0-14-15,0 0-7 16,0 0-4-16,8-5-4 0,13-2-4 16,21-2-2-16,17 2-1 15,23-5 1-15,8 0-4 16,7 0 0-16,-4-6 0 0,-8 3-1 16,-9 2 3-1,-14 2 0-15,-12 2-2 0,-15 1-3 16,-10 4-2-16,-4 4-7 15,-10 0-18-15,-3-4-19 0,-3 0-34 16,-5 4-51-16,0 0-26 16</inkml:trace>
  <inkml:trace contextRef="#ctx0" brushRef="#br0" timeOffset="780.52">10641 3647 17 0,'0'0'52'15,"0"0"74"-15,0 0 45 0,0 0-56 16,5 0-37-16,-5 0-40 16,0 0-17-16,0 13-6 15,0 2-2-15,3 13-3 16,6 13 14-16,-4 12-10 0,3 11 1 16,-5 16-7-16,6 1-6 15,3-4 2-15,0-4 3 16,4-13-4-16,6-10-1 0,0-8-7 15,4-15 5-15,2-10-8 16,5-5-8-16,-6-12-6 0,3-9 5 16,-6-11 12-1,-5-7 1-15,1-15 6 0,-2-8-3 16,-10-2 12-16,0 0-3 16,-8 2 16-16,0 15 14 0,0 5 10 15,0 10-2-15,0 8-10 16,0 3-14-16,0 6 0 15,0 3-12-15,-8 0-5 0,8 12-2 16,0 0-10-16,0 4 5 16,0 13 3-16,0 7-1 0,0 9 2 15,8 8-2-15,3 3-5 16,1 6 3-16,1-9-15 16,4-4-51-16,-1-9-65 15,-5-11-57-15,2-5-44 0</inkml:trace>
  <inkml:trace contextRef="#ctx0" brushRef="#br0" timeOffset="1229.73">11231 3960 342 0,'9'-45'264'16,"-6"9"-112"-16,2 3-83 15,3 9-36-15,-5 7-17 16,0 5-4-16,3 5 2 15,-6 7-9-15,0 0 4 0,0 7-9 16,4 10 2-16,4 6-5 16,-4 16 8-16,4 4-1 15,0 6 2-15,5 4-2 0,-7 1 2 16,2-6-4-16,-2-8 0 16,-3-6 0-16,-3-6-3 15,0-8 1-15,0-4 1 0,0-7 2 16,0-9 0-16,0 0-1 15,0 0 3-15,0-4-4 0,5-9-13 16,3-8-7 0,0-10-7-16,5-15 10 0,1-6 7 15,8-2 4-15,3 6 5 16,-1 4 0-16,0 6 0 16,0 6-5-16,-4 10 1 0,-4 11 12 15,1 11 0-15,-1 11-2 16,2 14 7-16,-7 8-3 15,4 12 2-15,-2 8-8 0,-4 8-1 16,-1 1-1-16,-8-2-4 16,0-3-66-16,4-3-96 0,-4-18-101 31</inkml:trace>
  <inkml:trace contextRef="#ctx0" brushRef="#br0" timeOffset="1844.09">11921 3976 323 0,'-9'-12'296'16,"9"1"-114"-16,-8 1-106 15,8 8-68-15,0-3-21 0,0-3 7 16,0 4 6-16,5-1 6 16,-5 1-7-16,3-4-11 15,3 1-3-15,-6-2 12 0,0-3 1 16,0-10-8-16,0-2-13 15,0-8 0-15,0 3 13 16,0 6 15-16,-9 3 4 16,-4 10-5-16,2 10-4 0,-5 13-3 15,0 15 7-15,-9 17-7 16,0 22 7-16,-3 14 0 16,-1 9-1-16,9 2 1 0,12-6-4 15,8-10 3-15,17-10 2 16,16-13-3-16,15-16 1 0,21-14-3 15,20-23 0-15,13 0-1 16,6-20-14-16,7-16 2 16,-1-13-3-16,-9-21-2 15,-12-10 1-15,-16-17 7 0,-15-14 4 16,-13-16 6-16,-17-6 8 16,-12-3 9-16,-12 7 19 15,-8 11 7-15,0 12 4 0,-8 13-10 16,-3 14 5-16,-3 21-3 15,3 8-2-15,2 16-12 16,9 10-15-16,-7 12-7 0,7 5-5 16,0 7-5-16,0 7-1 15,0 17 8-15,0 22 6 16,0 23-4-16,0 28 4 0,0 25-2 16,0 17 2-1,0 3-6-15,11-9 0 0,5-9 1 16,6-15 2-16,2-19-3 15,3-17-15-15,-2-15-37 0,0-15-57 16,-4-10-33-16,-7-12-23 16,-6-9-57-16</inkml:trace>
  <inkml:trace contextRef="#ctx0" brushRef="#br0" timeOffset="2227.71">12526 4000 357 0,'-40'-7'256'16,"12"2"-84"-16,7 2-91 16,8 3-59-16,13 0-29 0,8-4-12 15,14-5 14-15,21-6 1 16,28-6-1-16,18-8 0 16,20-4-21-16,13-3-22 0,4-5-20 15,-4 4 4-15,-4 1 17 16,-18 3 22-16,-18 5 14 15,-22 3 20-15,-14 9 26 0,-19 4 22 16,-10 5 9-16,-4 7 5 16,-9 0-11-16,-4 0-20 15,0 0-9-15,0 0-4 16,0 12-10-16,0 0-12 0,0 4 2 16,-12 16 13-16,4 17 2 15,-1 20 4-15,-4 21-3 16,2 12-8-16,3 7-9 0,8 1 1 15,-8-8-4-15,8-12-5 16,0-20-23-16,0-23-89 16,0-14-66-16,0-21-56 0,-8-24-30 15</inkml:trace>
  <inkml:trace contextRef="#ctx0" brushRef="#br0" timeOffset="2368.19">13518 3390 415 0,'-14'-81'331'0,"3"19"-83"0,2 19-128 16,9 10-94-16,0 9-49 16,0 7 4-16,0 5 1 15,0 3-46-15,0 9-89 0,0 0-56 16,4 0-74-16</inkml:trace>
  <inkml:trace contextRef="#ctx0" brushRef="#br0" timeOffset="2710.13">13923 3655 275 0,'5'0'207'0,"-5"0"-69"0,0 8-72 16,0 4-36-16,0 4-19 16,-8 9-4-16,-1 3-3 15,1 14 0-15,0 10 2 0,8 13 2 16,0 8-4-16,3 5 1 15,13-4-5-15,9-9 6 16,0-9-3-16,4-15-10 0,-1-13 3 16,1-11 0-16,-1-17-2 15,1-11-2-15,-7-23 4 16,-5-12 5-16,-9-15 9 16,-8-11 19-16,-11-6 32 0,-11 2 5 15,-5 2-5-15,-12 5-29 16,-3 4-15-16,5 12-25 0,5 17-38 15,-1 10-50-15,-4 23-62 16,-4 15-45-16,-3 17-35 16</inkml:trace>
  <inkml:trace contextRef="#ctx0" brushRef="#br0" timeOffset="3176.19">14330 3760 602 0,'31'-44'238'0,"-6"3"-111"16,-2 9-69-16,2 6-35 15,-3 8-9-15,-7 1 3 0,-6 9-2 16,-1 8 0-16,-5 0-14 16,2 15-1-16,4 13 8 0,2 18-1 15,5 10 5-15,5 18-1 16,-1 12-2-16,-1 7-3 15,-1-4-2-15,-6-3 2 16,-2-17-10-16,-10-19 7 0,0-15 4 16,0-12-2-16,0-12-5 15,0-11-8-15,0-17-22 16,-10-16-4-16,10-20 5 0,0-28 3 16,0-25 13-16,16-20 3 15,12-5 9-15,9 10 5 0,4 20 8 16,-6 23 3-16,-1 18-9 15,-6 18-5-15,0 17 13 16,1 13 2-16,-1 12 8 0,0 21-4 16,4 20-2-1,1 15 12-15,0 23-1 16,-1 9-11-16,-3 7-9 0,-4-2 1 16,-5-8-5-16,-4-7-7 0,-4-13-55 15,-3-14-73-15,-5-9-101 16,-4-9-74-16</inkml:trace>
  <inkml:trace contextRef="#ctx0" brushRef="#br0" timeOffset="5107.46">10524 6366 255 0,'0'-5'201'0,"0"-3"-45"0,0 4-57 15,0 1-42-15,0 3-30 0,0 0-17 16,0 0 0-16,4 0-1 16,1 0-8-16,3 0 1 15,3 12 5-15,11 5 4 16,2 11 7-16,4 13 5 0,4 11-6 15,5 5 0-15,-1 5-7 16,-3 2-3-16,-4-7-3 0,-6-7 4 16,-7-9-4-16,2-10-1 15,-7-6 0-15,-2-6 5 0,-6-6-5 16,-3-13 1-16,0 9 0 16,0-9-1-16,0 0 1 0,0 0-2 15,0 0 9 1,0-5 1-16,5-2 1 0,-2-6 11 15,2-12-15-15,3-15-6 16,4-17-1-16,4-20-2 0,0-17 1 16,9-16-6-16,4-8 10 15,4-4-3-15,3-1-4 0,-1 11 3 16,-2 10-4-16,-4 16 5 16,-9 21-2-16,-4 16 3 15,-3 12-7-15,-5 12-1 0,-5 9 7 16,-3 9-1-16,0 7-6 15,0 0 0-15,0 0-8 16,0 16 1-16,0 3-4 0,0 10-37 16,0 9-42-16,0 5-38 15,-7 6-68-15,7 1-42 16</inkml:trace>
  <inkml:trace contextRef="#ctx0" brushRef="#br0" timeOffset="5639.96">11601 6235 296 0,'0'-7'179'0,"0"-2"-56"0,0 1-57 16,0 0-35-16,0 0-17 15,0 3 0-15,-8 2 25 16,8 3-2-16,-12 0-9 15,3 0-14-15,1 0 4 0,-5 8-10 16,-2 8-2-16,-6 6-5 16,-6 9 4-16,-85 194 13 31,89-149-17-31,3-2 2 16,6-1 0-16,14-13-4 15,0-5-4-15,8-20-9 0,6-11-5 16,7-11 9-16,6-13-9 0,7-8-14 15,1-17-9-15,-2-14-3 16,4-19 13-16,-9-8 21 16,-7-7 6-16,-5-4 5 15,-8-4 14-15,-8 7 30 0,0 9 25 16,0 8 1-16,-11 14 10 16,2 9 0-16,-4 13-19 0,13 5-25 15,0 8-19-15,-9 8-10 16,9 0-8-16,-8 12-6 15,8 12 3-15,0 14 9 0,0 15-7 16,5 12 1-16,3 7-2 16,9 1 7-16,3-6-20 15,3-7-48-15,3-14-45 16,2-14-25-16,0-13-12 0,-4-19-26 16,5-3-35-16,-5-18-80 15</inkml:trace>
  <inkml:trace contextRef="#ctx0" brushRef="#br0" timeOffset="6137.92">11861 6383 164 0,'0'-42'228'16,"0"10"-73"-16,-8 7-44 16,8 9-48-16,0 9-31 15,-9-2-18-15,9 9 0 0,-8 0 5 16,8 0-5-16,0 16 0 16,0 7-5-16,0 16 1 15,8 14 3-15,1 11 3 16,3 5-5-16,0 4-1 0,-1 2-5 15,2-11 2-15,-5-11-6 16,4-7 4-16,-4-15-4 0,-8-6 5 16,0-13 4-16,0-12 3 15,0 0-3-15,0-17-10 0,0-15 1 16,-8-13-4-16,-4-15-3 16,4-17 3-16,8-13-2 0,0 0 3 15,0 9 6-15,8 15-8 16,4 13 4-16,9 13-3 15,6 12-1-15,15 7-1 16,9 16 1-16,6 5 7 0,0 21-5 16,-2 8 9-16,-7 7-11 15,-13 2 8-15,-5-3-4 0,-14-1 7 16,-8-6 3-16,-8-5-3 16,0-5 2-16,-8-2-1 15,-4-9-4-15,0-7 3 0,4 0-1 16,0 0 4-16,8 0 0 15,0-3-1-15,0-9-16 0,0-4-6 16,0-6-2-16,0 3-2 16,0-6-1-16,0-4-11 15,0 5-12-15,0 3-29 16,0 1-26-16,0 0-45 0,0 0-59 16</inkml:trace>
  <inkml:trace contextRef="#ctx0" brushRef="#br0" timeOffset="10730.97">11101 7986 24 0,'3'-3'34'0,"-3"-6"30"16,5 4 56-16,4-2 1 16,-6-6-48-16,2 6-22 0,-2-2-15 15,2 2-12-15,-5-3-7 16,0 7 4-16,0 3-5 15,0 0 3-15,0 0 6 0,0 0-2 16,0 0-1-16,0 0 1 16,-8 16-10-16,-6 1-3 0,3 11-2 15,-9 12 7-15,-5 22-1 16,-6 23 1-16,-11 22-7 16,-3 14-4-16,1 10-1 0,0-1-4 15,7-8 8-15,5-15-4 16,2-19-3-16,10-15 4 15,9-21-4-15,-2-11 0 0,13-12-4 16,0-12-8-16,0-6-28 16,0-11-25-16,0 0-12 0,0-7-16 15,0-9-57-15,0-14-9 16</inkml:trace>
  <inkml:trace contextRef="#ctx0" brushRef="#br0" timeOffset="11163.37">11161 7986 209 0,'0'-17'218'16,"0"2"-65"-16,0 7-56 15,0-1-51-15,0 1-27 16,0 5-13-16,0-2-1 0,0 0 1 16,0 5-4-16,0 0-5 15,0 0 1-15,0 0-2 16,5 0 6-16,4 21 1 0,-1 9 4 16,3 14 2-16,2 21 0 15,3 13 0-15,1 10-3 0,2 10-5 16,-2 4 0-16,3-8-2 15,-3-8 3-15,-3-10-2 0,3-14 0 16,-4-10 5 0,0-10-5-16,-7-15 0 0,2-6 5 15,-3-9-6-15,-5-12-1 16,0 0-6-16,0 0-25 16,0 0-27-16,0 0-23 0,-8 0-8 15,1-8-34-15,-5-12-70 16</inkml:trace>
  <inkml:trace contextRef="#ctx0" brushRef="#br0" timeOffset="11479.34">10996 8539 66 0,'-33'-3'183'0,"5"-2"-33"15,-1-3-64-15,4 5-27 16,5 3-18-16,5 0-19 0,7 0-2 15,8 0-8-15,0 0-1 16,0 0-5-16,0-5-7 0,8 5-3 16,7-4 4-16,10-3 0 15,11-3-1-15,13 3 3 16,8-6-2-16,3 1-3 0,2 1 4 16,-5 2-1-16,-8 1 0 15,-9-1 0-15,-12 7 2 0,-8 2 2 16,-2 0 4-16,-10 0-1 15,-2 0 0-15,-6-5 6 16,0 5-9-16,0-5-11 16,0 2-25-16,0-1-27 0,-6 4-39 15,-2-5-76-15</inkml:trace>
  <inkml:trace contextRef="#ctx0" brushRef="#br0" timeOffset="12077.18">11528 8349 78 0,'0'0'198'16,"0"7"-41"-16,0-7-63 0,0 9-38 15,0 3-31-15,0 4-11 16,0 9 3-16,0 11-1 0,0 9 2 16,8 7-10-1,1 9-4-15,-3 1 0 0,2 0-4 16,1-10 2-16,-5-7-2 15,1-9 0-15,3-7 3 0,-8-13 0 16,0-4 0-16,0-12 6 16,0 0 2-16,0 0-1 0,0 0 7 15,0-12-7-15,0-9 1 16,-13-8-4-16,0-14-15 0,13-14 2 16,0-9 0-16,0-3 1 15,9 5 1-15,4 7 4 16,2 11 0-16,10 9-6 15,8 9 1-15,7 8 4 0,1 8-1 16,-1 3-3-16,-4 9 1 16,-3 9 0-16,-4 7 0 0,-14 0 4 15,-2 0 4-15,-13 1 8 16,0 4-5-16,-8-5 5 16,-8-2-3-16,0 4-2 0,-1-6 1 15,4-3-3-15,1-9-4 16,12 0-3-16,-8 7 2 0,8-7-8 15,0 0-32-15,0 0-53 16,0 0-44-16,0-7-55 0</inkml:trace>
  <inkml:trace contextRef="#ctx0" brushRef="#br0" timeOffset="12311.19">12011 8410 62 0,'7'-13'156'0,"-2"5"-2"15,3 0-67-15,-5 4-32 0,3 4-19 16,-6 0-6-16,0 0-5 16,0 12 0-16,3 9 9 0,5 7 9 15,-3 8-3-15,1 13-10 16,4 5-15-16,2 6-1 16,-3 1-11-16,-2-4 4 15,-7-4-5-15,0-7-5 0,0-14-33 16,0-8-65-16,0-3-61 15,0-14-63-15</inkml:trace>
  <inkml:trace contextRef="#ctx0" brushRef="#br0" timeOffset="12484.14">11969 7824 297 0,'-11'-28'228'16,"3"6"-79"-16,8 6-77 15,-8 4-41-15,8 4-34 16,0 4-3-16,0-1 5 0,0 5-6 16,0 0-11-16,0 0-35 15,0 0-35-15,0 0-71 0,0 0-43 16</inkml:trace>
  <inkml:trace contextRef="#ctx0" brushRef="#br0" timeOffset="12894.61">12404 7799 53 0,'0'-8'175'16,"0"0"-3"-16,0 8-65 15,0 0-37-15,0 0-38 0,4 13-14 16,4 10 1-16,0 18 0 16,0 15-1-16,6 18-3 15,-2 16-4-15,0 11 1 0,-1 5-1 16,-3 4 1-16,6-8-3 15,-6-8-5-15,-1-13-1 0,-4-12-2 16,5-16 1-16,-2-13 2 16,-3-7-4-16,-3-4-4 0,0-9-7 15,0-7-37-15,0-13-25 16,0 0-13-16,-9-9-41 0,-2-7-27 16,-1-11 30-16</inkml:trace>
  <inkml:trace contextRef="#ctx0" brushRef="#br0" timeOffset="13071.17">12320 8271 82 0,'-17'-12'193'15,"5"4"-46"-15,0 4-59 16,12-4-33-16,0 8-28 16,0-4-15-16,0-5-9 0,12 6-3 15,8-7 0-15,13-1 5 0,11-1-8 16,10 3 3-16,7 1-5 15,-5-4-15-15,-4 0-37 0,-6 3-85 16,-10 2-32-16</inkml:trace>
  <inkml:trace contextRef="#ctx0" brushRef="#br0" timeOffset="13526.94">12704 7956 395 0,'0'-14'171'16,"0"1"-56"-16,0 5-64 16,0 0-25-16,0 8-14 15,0 0-4-15,0 0 9 0,0 16-4 16,0 9 16-16,5 19-1 16,7 21-5-16,1 17-1 15,-3 12 0-15,4 7-6 0,-3 1-4 16,-2-5-8-16,-4-7 3 15,-5-13-2-15,0-16-4 0,0-16 3 16,0-12-3-16,0-9 4 16,0-12-3-16,0-12 9 0,3 0-13 15,2-7-11-15,3-18 5 16,8-16 0-16,0-12 3 0,9-4 0 16,-1 9 6-16,1 6-8 15,-6 11 3-15,-2 10 0 0,-1 8 1 16,0 9 9-16,0 4-4 15,1 0 1-15,4 17 5 16,-2 4-3-16,6 3-2 16,-5-3 0-16,0-6-2 0,-3 2 0 15,3-1-3-15,-4-5-5 16,-4-1-14-16,0-10-59 0,1 0-68 16,-7 7-47-16,0-7-27 15</inkml:trace>
  <inkml:trace contextRef="#ctx0" brushRef="#br0" timeOffset="14390.85">13258 8381 204 0,'-12'-16'241'0,"-1"5"-108"16,4-3-65-16,9 5-47 0,-8 9-17 15,8 0-3-15,0 0 0 16,0 0 4-16,0 18 9 0,0 1-3 16,8 10 2-16,5 12 1 15,0 13-2-15,-2 2-2 0,1 4-2 16,1 2 0 0,-2-1 0-16,3-8-7 0,-7-8 2 15,1-10 4-15,1-6-7 16,-6-8 6-16,-3-13-1 0,0-8 4 15,0 0-5-15,0-12-13 16,0-17-3-16,0-11 9 0,0-13-9 16,0-16 3-16,0-16 4 15,5-6 0-15,3 10 7 0,0 8-2 16,1 13-3-16,-2 14 0 16,1 14 0-16,0 11 3 15,1 17-2-15,2 4 13 0,6 25 6 16,-1 16 15-16,5 16-1 15,-2 12-3-15,1 7-7 16,2 3-6-16,-6-6-7 0,-5-13 1 16,-3-11 1-16,-3-12-6 15,-2-12 2-15,-3-13-1 0,0-12 5 16,0 0-8-16,0 0-11 16,0-12-1-16,0-17-4 15,0-11 4-15,0-15-8 0,0-1 8 16,0-1 8-16,8 8-6 15,1 12 8-15,-4 13-6 0,3 12-2 16,-1 12 11-16,5 12 5 16,4 12 2-16,1 13-5 15,4 9 0-15,3-1-4 16,4-2 2-16,6-4-3 0,-3-12 1 16,2-10-3-16,-1-5 4 15,2-12-12-15,1-9-9 0,6-6-6 16,-1-11 3-16,-2-5 10 15,-7-11 7-15,-2-2-2 0,-10-6 3 16,3-1 4-16,-11-7 2 16,-3-3-2-16,-8-4-3 0,0 8 3 15,-8 8 8-15,0 13 2 16,-3 10-5-16,-3 11-1 16,0 7-2-16,-4 8 5 0,2 0 1 15,1 23 0-15,3 5-1 16,-1 15 8-16,13 14 0 15,0 6-8-15,4 7 1 0,14-1-1 16,8-3-4-16,11-6 1 16,13-6 1-16,13-13-11 0,10-13-1 15,9-11-34-15,3-17-38 16,8-9-34-16,1-14-45 0,0-19-40 16,-9-12-114-16</inkml:trace>
  <inkml:trace contextRef="#ctx0" brushRef="#br0" timeOffset="14658.75">15040 7652 326 0,'-21'-65'205'0,"2"12"-53"15,2 12-42-15,5 9-45 0,0 11-35 16,12 5-14-16,-8 8 6 16,8 8 8-16,0 0-6 0,0 0-8 15,0 24-8-15,0 13 12 16,0 24 8-16,0 30 19 15,0 26-7-15,3 18-5 0,5 7-9 16,1-4-14-16,0-7-7 16,2-13 0-16,1-20-5 15,1-18-3-15,-1-10-2 0,0-13-11 16,-4-17-17-16,0-11-33 16,-2-8-38-16,-6-9-36 0,0-12-22 15,-10-9-27-15,-2-11-10 16,-9-13-104-16</inkml:trace>
  <inkml:trace contextRef="#ctx0" brushRef="#br0" timeOffset="15040.87">14561 8385 271 0,'-24'-4'184'0,"3"4"-72"16,10-4-56-16,11 0-36 0,0-4-21 15,23-3-1-15,19-6-4 16,10-4 6-16,18-3 0 15,6 0-4-15,9-5 0 0,5 3 1 16,-1-2 0-16,-4 4-1 16,-7 0 4-16,-17 8-2 15,-13 4 7-15,-11 0 24 0,-14 2 15 16,-6 6 16-16,-6 1 20 16,-5 3-16-16,-6 0-2 0,0 0-7 15,0 0-16-15,0 0-14 16,0 0-14-16,0 0-3 0,0 7-10 15,0 5-3 1,0 10 4-16,4 6 6 0,0 21-2 16,4 12 5-16,0 11-2 15,2 10-3-15,-4-1 0 0,2-7-3 16,0-13-1-16,1-16 2 16,-1-9-15-16,-5-8-51 0,2-11-84 15,-5-8-46-15,0-9-56 16,0-16-187-16</inkml:trace>
  <inkml:trace contextRef="#ctx0" brushRef="#br0" timeOffset="15191.59">15353 7836 340 0,'-12'-45'255'16,"-1"12"-85"-16,13 9-72 0,-8 6-50 15,8 7-40-15,0-1-18 16,0 5-8-16,0 2-3 0,0 5-35 15,0 0-65-15,0-4-76 16,0 4-42-16</inkml:trace>
  <inkml:trace contextRef="#ctx0" brushRef="#br0" timeOffset="15607.89">16056 7962 383 0,'15'0'160'0,"-3"0"-77"16,1 0-48-16,-5 0-28 15,1 0-7-15,-6 0 0 0,-3 0 17 16,0-6-3-16,0 6-1 16,0 0-8-16,0-2-3 0,0-6 2 15,0-1-2-15,0-2-1 16,0-2 3-16,0 0 3 0,0 1 11 15,-12 1 19-15,-1 6 7 16,2 5 4-16,-1 0-7 16,-8 0-5-16,-10 26 4 15,-6 13-2-15,-11 19-12 0,-4 15-2 16,3 15-2-16,6 7 5 16,7 3 0-16,14-5-10 0,12-8 0 15,18-11 0-15,21-13-11 16,21-13 3-16,23-15 2 0,24-16-15 15,19-17-5-15,13-22-6 16,8-6-46-16,-2-12-58 16,-8-6-36-16,-16-1-4 15,-13-7 2-15,-22 1-36 0,-21 6 25 16</inkml:trace>
  <inkml:trace contextRef="#ctx0" brushRef="#br0" timeOffset="18801.27">11280 10401 60 0,'0'0'83'0,"0"0"31"16,0 0-9-16,0 0-45 15,0 0-27-15,0 0-16 16,0 0-2-16,0 0-2 0,0-9 0 16,-8-3 0-16,-2 1 8 15,4-7 3-15,-7 2 7 16,1-4 16-16,-1-1-3 0,2 4-6 15,-5 1 5-15,3 4 10 16,-4 5-4-16,-2 3-13 0,-2 4-20 16,1 0-9-16,0 8-4 15,-5 7-3-15,0 6-1 0,2 8-2 16,-6 16-1-16,1 7 2 16,-1 10 6-16,5 7-8 15,7 5 3-15,9-5 1 0,8-5-5 16,0-3-2-16,13-8 0 15,7-9-3-15,9-7-16 16,4-9 9-16,7-11 4 0,13-5-4 16,4-12-8-16,8-8-17 15,8-9-11-15,7-6 3 0,7-10 9 16,-3-8 11-16,2-7 9 16,-9-1 11-16,-12 3 5 0,-13 2 3 15,-11-1 5-15,-12 8 2 16,-13 5 6-16,-12 3 7 15,-4 4 17-15,-8 5 2 0,-8 8-7 16,-1 5-1-16,-3 7-13 16,-4 0-3-16,-5 0-6 15,4 16-3-15,1 5-3 0,-1 4 0 16,6 2 2-16,3 9 1 16,4 5-2-16,12 0 0 0,4-1 1 15,11-2-3-15,10-5-5 16,3-5-4-16,4-8 4 15,5-8 1-15,5-12 2 0,-6 0-9 16,-1-8-4-16,-2-8 4 16,-4-8-2-16,-13-5 8 0,-7-8 5 15,-9 1 6-15,-17-5 5 16,-5 4 7-16,-1 5-2 0,-5 3-8 16,4 9-17-16,-6 3-11 15,-1 4-36-15,-2 6-37 16,1 3-64-16,0 4-35 0</inkml:trace>
  <inkml:trace contextRef="#ctx0" brushRef="#br0" timeOffset="19221.47">12227 10420 397 0,'19'0'171'0,"-7"-4"-80"15,1 4-49-15,-2 0-28 16,-2 0-7-16,-5 0-2 0,-4 13 10 16,4 2-4-16,3 11 5 15,7 10-8-15,2 16 1 0,4 5 0 16,-4 5-5-16,0-6-4 16,0-10 3-16,-4-11 0 0,-4-9 3 15,-3-9-2-15,-5-10-4 16,0-7 1-16,0 0-17 0,0-12-28 15,-8-12 11-15,0-18 7 16,8-11 9-16,0-16 5 16,0-4 12-16,3 3-2 15,10 14 4-15,4 11-4 0,1 13-1 16,12 13 0-16,-3 13 10 16,6 6-6-16,0 25 7 0,-1 12 0 15,6 8 6-15,-2 4-6 16,1 3-4-16,-6-3 1 0,2-5-9 15,-4-7 2-15,-4-9-28 16,-10-3-62-16,-2-5-85 0,-5-8-15 16</inkml:trace>
  <inkml:trace contextRef="#ctx0" brushRef="#br0" timeOffset="19950.88">13172 10319 287 0,'0'-32'156'16,"0"6"-54"-16,0 7-43 16,-12 7-25-16,12 3-12 0,-12 9-5 15,12 0 4-15,-12 9 3 16,4 7-3-16,-6 13-5 0,0 11-1 16,2 14-5-16,-2 9 4 15,3 15-3-15,11 3-3 16,0-1-5-16,0-1 0 15,3-10-4-15,5-12 4 0,6-12 2 16,-2-12-5-16,-1-14-11 16,6-6 1-16,3-13 4 0,0 0-12 15,5-8 0-15,-5-16 1 16,0-13 6-16,-3-16 8 0,-6-16-3 16,-3-16 6-16,-8-18 0 15,0-10-1-15,-8-12 4 0,-3-2 4 16,-6 4-3-16,0 17 15 15,2 17 10-15,-1 15 9 16,3 22-3-16,1 15-2 0,12 12-5 16,-8 9-11-16,0 9-6 15,8 7-3-15,0 15-6 16,0 18 0-16,0 20 5 0,0 24-9 16,0 18 3-16,12 14 0 15,4 4-1-15,8-2 5 16,4-14-2-16,6-15-11 0,2-13 4 15,5-21-12-15,3-11 5 16,5-18-13-16,41-19-93 16,-47-14 60-16,2-15 21 15,-3-8 16-15,-10-3 14 0,-7-5 13 16,-14 0 3-16,-3 0 13 16,-8 4 16-16,0 1 7 15,0 8 8-15,-11 4 9 16,11 6-11-16,-14 7-13 0,14 2-6 15,-8 7-12-15,8 0 0 16,0 6 2-16,0 0-6 0,0 0-1 16,0 12-10-16,0 5-3 15,0 7 3-15,0 13 0 0,0 11-3 16,0 9-6-16,8 8 8 16,6 1-2-16,0-2-6 15,0-7-8-15,-2-12-39 16,0-12-68-16,-4-8-52 0,0-14-36 15,0-11-28-15,-8-3-147 16</inkml:trace>
  <inkml:trace contextRef="#ctx0" brushRef="#br0" timeOffset="20095.3">13659 9944 404 0,'-20'-44'201'15,"-1"11"-62"-15,6 8-67 16,3 4-43-16,12 5-19 15,0 5-8-15,0 6-3 0,0 5-7 16,0 0-16-16,0 0-39 16,8 9-54-16,3 3-84 15,10 4-15-15</inkml:trace>
  <inkml:trace contextRef="#ctx0" brushRef="#br0" timeOffset="20398.6">14322 9786 225 0,'-10'-25'276'15,"2"5"-113"-15,0 3-83 16,8 1-64-16,0 4-31 0,0 8 10 16,0 4 12-16,0 0 22 15,-9 8-4-15,9 12-8 16,0 16-5-16,0 22-3 15,0 19-1-15,0 26 3 0,0 17-8 16,6 12-1-16,-3-7 1 16,5-2-5-16,0-14 6 0,-3-18-5 15,4-18 2-15,-5-12-9 16,4-20-21-16,0-14-53 0,-8-6-47 16,0-21-78-16,0 0 11 15</inkml:trace>
  <inkml:trace contextRef="#ctx0" brushRef="#br0" timeOffset="20764.8">14061 10444 395 0,'-24'-7'159'0,"8"-1"-76"16,16-1-58-16,4-3-39 16,26-4-25-16,17-5 5 0,19-4 13 15,18 2 8-15,14-6 0 16,3 5-9-16,6 3-11 0,-2 5-19 15,-12 2 9-15,-16-4 17 16,-12 2 17-16,-17 4 45 0,-11 3 38 16,-12 6-8-16,-14-1 3 15,-2 4 1-15,-9 0 7 16,0 0-16-16,0 0-1 16,-12 0 8-16,4 0 6 0,0 0 4 15,8 0-19-15,0 7-19 16,0 2-18-16,0 3-15 0,0 7 1 15,0 19 0-15,0 14-6 16,0 23 5-16,8 9-2 0,3 14-2 16,2-1-1-16,3-7-8 15,-2-14-6-15,0-14-28 0,0-12-64 16,-8-19-64-16,2-6-30 16,-8-12-55-16,0-18-203 15</inkml:trace>
  <inkml:trace contextRef="#ctx0" brushRef="#br0" timeOffset="20934.91">14915 9789 398 0,'-26'-48'318'0,"6"10"-98"16,4 14-106-16,10 3-58 0,6 9-50 16,0 10-25-1,0-3-12-15,0 5-5 0,0 0-37 16,0 0-40-16,0 7-12 0,6 14-18 15,2 4-56-15,3 3 19 16</inkml:trace>
  <inkml:trace contextRef="#ctx0" brushRef="#br0" timeOffset="21297.5">15376 9957 44 0,'22'0'136'0,"-10"0"61"16,-4 7-54-16,-8 0-41 15,0-7-26-15,0 15-25 16,-8-1-20-16,-4 7-5 0,-2 3-9 16,3 14 1-16,-1 10-1 15,4 13-8-15,8 8 1 16,0 9 3-16,0-4-5 16,8-1 3-16,7-8-8 0,7-13 2 15,2-7 0-15,3-11-2 16,7-11-2-16,-6-11-4 0,-3-12-6 15,-5 0-1-15,-8-7-5 16,-4-17 9-16,-5-18 3 0,-3-15 6 16,-14-9 0-16,-12-11 7 15,-2-7-1-15,-4 1-8 16,-6 10 2-16,7 15-8 16,2 14-31-16,4 11-25 0,6 9-21 15,2 7-23-15,5 15-35 16,0 2-36-16,4 0 26 0</inkml:trace>
  <inkml:trace contextRef="#ctx0" brushRef="#br0" timeOffset="21747.48">15734 9960 84 0,'41'-20'206'15,"-13"4"-58"-15,-7 6-53 16,-5 10-34-16,0 0-21 15,-4 22-12-15,1 13-3 16,-1 20 5-16,0 14 20 0,5 12-2 16,-4 9-12-16,-2-5-7 15,-4-7-11-15,1-13-5 0,-3-13-8 16,-5-15 9-16,0-13-4 16,0-7 0-16,0-17-3 0,0-4-10 15,-17-16-9-15,3-13-6 16,-4-20 12-16,2-24-13 0,8-25 9 15,8-25-2-15,3-3 4 16,6 9 14-16,3 14-4 16,6 26 2-16,0 20-4 15,6 25-2-15,8 19 6 0,7 17 10 16,4 20 0-16,8 20 4 16,0 16 2-16,2 15-10 0,-4 11 1 15,0 3-7-15,-8 1 3 16,-1-5-4-16,-1-8-3 15,-1-11-5-15,-3-10 2 0,6-12-15 16,5-6 3-16,6-13-10 16,7-6-24-16,5-2-39 0,0-13-17 15,6 0 2-15,-1-13-59 16,-4-11-24-16</inkml:trace>
  <inkml:trace contextRef="#ctx0" brushRef="#br0" timeOffset="23167">11398 12138 351 0,'0'-20'204'15,"0"4"-77"-15,0 4-67 16,0 3-35-16,0 1-19 16,0 3-2-16,3 5 3 0,-3 0 2 15,0 0 4-15,0 0-5 16,0 13 2-16,5 3 2 0,3 13 1 16,1 11-6-16,1 12 5 15,3 19-2-15,-1 10 1 16,1 5-6-16,-5-1 0 15,-4-4-4-15,-4-7 3 0,0-9-1 16,0-12-1-16,0-13 1 16,0-6-2-16,0-6 0 0,0-8 2 15,-12 1-1-15,12-5-2 16,0-4-8-16,0-12 2 0,0 0-4 16,0 7 4-16,0-7-4 15,-8 0 5-15,8 0-2 0,-8 0 10 16,8 0-5-16,0 0 4 15,0 0-1 1,-9 0 1-16,9 10 4 16,0-10 4-16,0 7 0 0,0-7-7 15,0 0 1-15,0 0-3 16,0 0-2-16,0 0-1 0,0 0-2 16,0 0-1-16,17 0 5 15,8 0-3-15,7-7 1 0,16-3 4 16,8-1-1-16,1-1 2 15,5 0-6-15,-9 2 3 0,-5-1 0 16,-7 3 4-16,-14-1-3 16,-1 6 4-16,-11-2 4 15,-2 5 5-15,-5 0 0 16,-4 0-2-16,-4 0-2 0,0 0-5 16,0 0-4-16,0 0-10 15,-9 0-25-15,9 0-55 0,0 0-48 16,0 0-34-16,0-4-37 15</inkml:trace>
  <inkml:trace contextRef="#ctx0" brushRef="#br0" timeOffset="23592.69">12368 12651 277 0,'4'-17'228'0,"-4"5"-93"0,0 0-77 16,0 0-45-16,-12 0-24 15,0 4 11-15,0-1 24 0,-1 5 19 16,1 4 3-16,4 0-7 16,8 0-16-16,-12 13-7 0,3 3-4 15,9 5-5-15,-8 7 3 16,8 8-4-16,-8 7 0 0,8 0-8 16,0 2 2-16,8-5 3 15,0-2-3-15,5-10 4 16,3-8-3-16,4-3-2 15,9-17-7-15,4 0 2 0,-2-9-2 16,6-1-13-16,-4-13 5 16,-6-4 10-16,-2-7 3 0,-12-6 11 15,-13-1-8-15,0-4 7 16,-16-4-3-16,-9 3 8 0,-7 3-3 16,-4 1-8-16,-1 7-11 15,-4 5-1-15,0 10 1 0,5 4 2 16,-1 8-13-16,6 1-26 15,2 7-21-15,7 0-13 0,8 0-1 16,1 15-33-16,13 5-37 16,0 3 7-16</inkml:trace>
  <inkml:trace contextRef="#ctx0" brushRef="#br0" timeOffset="24010.04">13014 12430 329 0,'27'-19'217'16,"-10"6"-68"-16,-4 5-64 0,-5 0-45 15,-8 8-17-15,0 0 0 16,0 0 27-16,0 8-2 0,-13 4-8 16,5 4-14-16,-4 5-17 15,-1 7-3-15,7 9-2 16,6 3 1-16,0-2 5 0,0-3-8 15,4-1 1-15,6-6 6 16,12-7-7-16,3-4 0 0,-2-5 4 16,5-12-14-16,-3 0 4 15,-4 0 4-15,-5 0 0 16,-1-7-2-16,-7-6 3 0,-8-5 6 16,0-1-8-16,-8-10 11 15,-4-4 2-15,-4 1-1 0,-4-5 7 16,0 5-8-16,0 2-6 15,3 10-5-15,-3 4-8 16,0 3-8-16,3 5-6 0,1 8-13 16,0 0-4-16,3 0-36 15,2 0-36-15,-3 8-21 0,6 1-8 16,8-1-38-16,0 4 8 16</inkml:trace>
  <inkml:trace contextRef="#ctx0" brushRef="#br0" timeOffset="24325.86">13501 12292 297 0,'11'-7'240'16,"-1"2"-83"-16,-2 5-64 0,-8 0-46 16,0 0-25-16,0 0-11 15,0 0 9-15,0 0 10 0,0 9-9 16,0 3-12-16,0 8 1 15,0 13 2-15,8 15 13 0,0 25 2 16,-1 17 9-16,6 8-3 16,-5 8 0-16,4-3-10 15,1-2-3-15,-6-13-10 16,2-9-8-16,-1-18 2 0,0-15 0 16,-5-15-5-16,-3-7-13 15,0-10-38-15,0-14-71 0,0 0-20 16,0-17-20-16,-11-12 22 15,-6-16-20-15,2-17 12 0,-7-15 37 16</inkml:trace>
  <inkml:trace contextRef="#ctx0" brushRef="#br0" timeOffset="24708.37">13476 12659 19 0,'-19'-77'83'0,"-2"4"101"16,4 7-34-16,1 9-61 0,1 13-29 16,2 6-11-16,6 10-16 15,7 8 0-15,0 4 1 16,0 4-1-16,0 0-9 0,0 3-11 15,7 1-9-15,13-1 4 16,10 5 0-16,15 4-4 16,15 0 5-16,9 0-4 0,-1 21 2 15,2 4 3-15,-6 4-1 16,-2-1-6-16,-11 4 11 0,-9-4-3 16,-13 1 5-16,-13-1 16 15,-13-4 18-15,-3 5 3 0,-24-2-6 16,-12 0 3-16,-10 1-8 15,-3 0-10-15,1-3 1 16,0-2-12-16,3-1 2 0,4-2-8 16,8-7-1-16,5-1-5 15,8-12-4-15,8 0 1 16,-1 0-12-16,13 0 10 0,0 0-3 16,0 0-12-1,0 0-1-15,0 0-7 0,0 0-10 16,0 0-24-16,0-5-18 15,0 5-21-15,0 0-24 0,0-4-30 16,5 1-12 0,-5-2-41-16,0 5-5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14:cNvPr>
              <p14:cNvContentPartPr/>
              <p14:nvPr/>
            </p14:nvContentPartPr>
            <p14:xfrm>
              <a:off x="3531240" y="767520"/>
              <a:ext cx="2613240" cy="402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880" y="758160"/>
                <a:ext cx="2631960" cy="40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139</TotalTime>
  <Words>2</Words>
  <Application>Microsoft Office PowerPoint</Application>
  <PresentationFormat>Widescreen</PresentationFormat>
  <Paragraphs>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Calisto MT</vt:lpstr>
      <vt:lpstr>Wingdings 2</vt:lpstr>
      <vt:lpstr>Slate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2</cp:revision>
  <dcterms:created xsi:type="dcterms:W3CDTF">2022-05-01T16:34:08Z</dcterms:created>
  <dcterms:modified xsi:type="dcterms:W3CDTF">2022-05-06T16:07:32Z</dcterms:modified>
</cp:coreProperties>
</file>