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6T14:19:00.20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2022 3895 169 0,'0'-9'226'0,"0"6"-80"16,0-6-46-16,0 7-26 16,0-3 3-16,0-1 15 15,0 2 7-15,0 2-14 0,0-3-20 16,0 1-17-16,0 4-21 15,0 0-8-15,0 0-8 16,0 0-9-16,0 0 7 16,0 0-4-16,0 0-7 15,8 0 4-15,3 0-4 16,6 0 7-16,2 0-7 16,7-3-2-16,5-7 4 15,10 3 0-15,5-5 2 16,6-1 3-16,1 0 3 15,-5 2-2-15,-3-1 2 16,-4 0-8-16,-5 3-2 16,1 1 3-16,-1 4-3 15,-4 1 7-15,1-2-7 16,4 5 6-16,0-5 0 0,3-3-2 16,1 0 5-16,8-4 9 15,8-4 1-15,7-4-2 16,1-4-1-1,-3 3 0-15,-2-3-14 16,-3 4 8-16,-3 0-7 0,-10 3 4 16,-4 5 1-16,-9 4-6 15,-5 0 9-15,-6-1-6 16,-9 9 3-16,3 0-6 16,-3 0 2-16,7 0 2 15,-4 0-7-15,8 0 3 16,3 0-2-16,1 0 6 15,4 0-1-15,-3 0-3 16,3 0-4-16,2 0 1 16,1 0 7-16,4 0 2 15,6-4-6-15,2 0-4 16,8-1 11-16,4 5-10 16,0 0 3-16,3 0 5 15,2 0-1-15,-5-4-7 16,-2 1 8-16,2-6-4 0,0 2-1 15,0 2-2-15,4-2 4 16,4-2-2-16,5 2-2 16,4-5 7-16,2-1 0 15,-2 4-4-15,-6-3-1 16,-3 5 0-16,-8-2 2 16,-3 2 2-16,-10 2-4 15,-4 5-4-15,-4-5-1 16,2 5 8-16,-7-2 0 15,3 2-3-15,2-5 2 16,4-1 0-16,5-1-2 16,3 3-4-16,6 4 4 15,-2 0 1-15,0 0-1 0,-3 0-5 16,0 0 5-16,0-4 1 16,0 4 1-1,-1 0 3-15,5-8-9 0,1 8 4 16,3 0 0-16,3 0 1 15,10 0-4-15,-1 0 3 16,-5 0 0-16,-3 0 0 16,-1 0 6-16,2 0-12 15,-5-4 7-15,0-1-2 16,-5 5 1-16,0 0 1 0,-3 0-3 16,0 0 6-16,0 0-2 15,0 0-3-15,0 0 2 16,0 0-3-16,-1 0 0 15,-3-3 1-15,-5-1-2 16,-7 4 4-16,-4 0-1 0,-6 0 2 16,7 0 32-1,-18 0-4 1,-4 0 0-16,-4 0 4 0,-4 0-20 16,0 0-2-16,0 0 7 15,0 0-14-15,0 0 3 16,0 0-5-16,0 0-10 15,0 0-25-15,0 0-80 16,0 0-114-16,3 0-85 0,2 0-75 16</inkml:trace>
  <inkml:trace contextRef="#ctx0" brushRef="#br0" timeOffset="1019.24">15853 2230 63 0,'-13'-9'202'0,"6"6"-11"16,-7 3-44-16,3 0-57 15,3 0-46-15,8 8-20 16,-9-8-17-16,9 12-1 0,0 0-5 16,0 14 2-1,-8 14 9-15,0 20 6 16,1 23 7-16,-7 11-5 0,3 6-11 16,-3 2-4-16,3 0-4 15,0-9 2-15,-2-3-2 16,0-12-3-16,1-10 2 0,4-10 3 15,8-13-1-15,-11-13-5 16,11-11-18-16,0-4-36 16,0-17-36-16,0 0-41 0,-9-12-88 15</inkml:trace>
  <inkml:trace contextRef="#ctx0" brushRef="#br0" timeOffset="1399.99">16331 2192 199 0,'0'-31'205'0,"0"6"-52"15,0 10-50-15,0 1-35 0,0 7-21 16,0 7 5-16,0 0-16 15,0 0-18-15,0 11-9 16,0 6-7-16,0 16 6 16,0 20 3-16,0 19-1 15,0 22-8-15,0 12 5 16,0 5-3-16,0-1-7 0,0-13 8 16,0-8-8-16,-8-15 4 15,8-18 5-15,-12-10-3 16,12-9 0-16,-13-5 3 0,2 1-5 15,-1-10-7-15,3-6-18 16,9-5-39-16,0-12-41 16,0 0-44-16,0 0-61 15,0-4 18-15</inkml:trace>
  <inkml:trace contextRef="#ctx0" brushRef="#br0" timeOffset="1950.13">15337 2731 181 0,'-13'0'255'15,"5"0"-43"-15,-4 0-61 16,12 0-74-16,0 0-41 16,0 0-14-16,0 0-3 0,0-4-4 15,12-4-10-15,22-1 2 16,18-3-1-16,29-7 1 16,37-7 2-16,27-5-8 0,26-7-1 15,3 2 0-15,-8 6 0 16,-15 2-5-16,-22 8-3 15,-21 9-2-15,-23 1 1 16,-20 3 3-16,-18 7 4 0,-9-6 2 16,-14 6 4-16,-8 0-5 15,-8 0 1-15,0 0-4 16,-8 0-14-16,0 0-52 16,0 0-47-16,-20 0-74 0,-5 13-55 15</inkml:trace>
  <inkml:trace contextRef="#ctx0" brushRef="#br0" timeOffset="2435.58">15612 3078 36 0,'-27'7'118'0,"2"5"78"16,4-12-59-16,5 0-53 16,4 0-37-16,-1 0-19 0,2 0 5 15,11 0 13-15,-8 0 6 16,8 0 2-16,0 0-7 15,0 0-18-15,4 0-16 16,11 0 0-16,15-7-2 16,18-10-1-16,23-7-2 15,20-9-2-15,24-4 2 0,9-4-4 16,12 0 2-16,-8 5-3 16,-6 4-7-16,-13 3 5 15,-18 5 1-15,-18 8-5 0,-20 4 7 16,-15 3 0-16,-13 6-4 15,-3 3 10-15,-9 0-12 16,-5 0 4-16,0 0 5 16,-8 0-11-16,3 0 1 0,-3-5 0 15,0 5-7-15,3 0-14 16,-3 0-24-16,0 0-38 16,0 0-38-16,0 0-44 0,0 12-59 15</inkml:trace>
  <inkml:trace contextRef="#ctx0" brushRef="#br0" timeOffset="2832.17">17367 2247 99 0,'0'-12'187'15,"-8"3"-20"-15,8 4-43 16,0 2-40-16,-8 3-21 16,8 0-8-16,-8 0 2 0,8 0-16 15,0 0-20-15,0 0-16 16,0 12-5-1,0 5 1 1,0 12-1-16,0 11 4 16,0 20 2-16,8 13-1 0,0 13-2 15,0 8 0-15,1-4-5 16,-7-5 5-16,6-11-3 16,-3-14-2-16,-2-10-39 15,2-15-56-15,-5-14-45 0,0-8-60 16,0-13-2-16</inkml:trace>
  <inkml:trace contextRef="#ctx0" brushRef="#br0" timeOffset="3198">17315 1848 206 0,'-17'-29'254'16,"1"3"-80"-16,3 12-71 15,5 2-47-15,0 2-23 16,-1 4 2-16,9 1-13 0,0 5-15 16,0 0-6-16,0 0 3 15,0 0-3-15,9 11 3 16,2 2-7-16,7 3 4 16,2-4-16-16,4 0-33 15,1-12 1-15,0 0 4 16,-7 0 19-16,-1-17 5 0,-4-2 7 15,-13-9 8-15,0-8 8 16,-13-3 11-16,-4 4 9 16,1 2 7-16,-3 9 5 15,-3 8-12-15,6 7-16 0,-3 18-6 16,-6 15-4-16,1 16-39 16,4 17-46-16,4 12-67 15,3-1-96-15</inkml:trace>
  <inkml:trace contextRef="#ctx0" brushRef="#br0" timeOffset="3647.35">17639 2385 437 0,'3'-21'149'0,"-3"-3"-74"0,10 2-41 15,-2 3-5 1,-5 6 16-16,0 5-5 0,2 8-20 16,-5 0-9-16,0 8 1 15,3 10 0-15,6 6-2 16,4 12 1-16,-2 13 1 0,6 4-3 16,1-1-2-16,-7 2 0 15,0-9-3-15,-2-9-6 16,-6-7 11-16,-3-13 0 15,0-4 0-15,0-12 7 0,0-7-14 16,-7-10-14-16,-6-16 0 16,13-10 3-16,0-14-2 15,0-6 0-15,0 7 6 16,13 7 1-16,-1 11-2 16,4 14 3-16,2 12-1 0,-4 12 15 15,11 21-11-15,9 11 7 16,-3 13-1-16,1 12-1 15,1 0-3-15,-5 1-2 16,-4-5-2-16,1-8 6 0,-9-5-6 16,-3-8-43-16,0-7-73 15,-4-13-69-15,-9-12-55 16</inkml:trace>
  <inkml:trace contextRef="#ctx0" brushRef="#br0" timeOffset="4063.93">18528 2299 200 0,'5'8'298'0,"-5"-8"-83"15,0 9-109-15,0-9-53 16,0 0-24-16,0 0-11 16,3 0 3-16,-3 0-9 0,0 0-15 15,0-5 1-15,0-7 3 16,0-5-6-16,0-2 1 15,0-2 6-15,0 0 2 16,0 7 8-16,-8-1 8 0,-4 13-6 16,0 2 0-16,-4 0 1 15,-6 12-7-15,-1 7 3 16,-3 14-1-16,1 17-5 16,-1 14 1-16,9 15 3 0,6 2-8 15,11 1 6-15,11-6-3 16,14-11 2-16,15-16-3 15,9-13 1-15,8-15-4 0,12-21 1 16,0-12-5-16,4-22-15 16,-8-10-13-16,-8-13-6 15,-12 0-26-15,-14 1-59 0,-9-2-6 16,-10 5 2 0,-12 1-91-16,0-2 51 0</inkml:trace>
  <inkml:trace contextRef="#ctx0" brushRef="#br0" timeOffset="4629.71">18906 2035 118 0,'-11'-25'195'0,"-2"5"-59"15,4-1-53-15,9 5-47 0,-8-1-21 16,8 2-13-16,0-2 15 16,0-3 8-16,0 0 13 15,0-5 9-15,0 5 25 0,0-1 33 16,0 9 25-1,0 0 2-15,0 8 16 0,0 4-21 16,0 0-25-16,0 0-50 16,0 0-36-16,0 0-14 15,0 16-6-15,0 12 7 0,8 22 3 16,9 22 3-16,8 23-13 16,3 6 10-16,6 5-6 15,-3 0 2-15,1-14-1 0,1-5-5 16,-1-13 2-16,-4-18 4 15,-4-6-2-15,2-14-6 16,-9-11-14-16,-3-10-11 16,-2-6-3-16,-4-9 5 15,1-4-14-15,0-13-22 0,-1-11 11 16,-2-13 18-16,2-4 20 16,1-3 11-16,-4-1 1 15,-2 4 10-15,5 4 15 0,-8 5 15 16,0-1 13-16,0 1-6 15,0 3 10-15,0 4 18 16,0 6-1-16,0 6-6 0,0 5-31 16,0 3-14-16,0 9-5 15,0 0-31 1,0 12 10-16,0 9 2 16,5 7 5-16,8 5 9 15,-2 8-10-15,6 3-4 0,-1-2 7 16,4-3-5-16,0-2-19 15,0-5-69-15,-3-6-92 16,-1-9-74-16,-3-5-45 16,0-12-43-16</inkml:trace>
  <inkml:trace contextRef="#ctx0" brushRef="#br0" timeOffset="5460.99">19551 2123 21 0,'-7'0'38'0,"-1"0"-9"15,8 0-16-15,-9 0-15 16,9 0 19-16,0 0 36 16,0 0 51-16,0 0 20 15,0 0-51-15,0 0-29 16,0 0-12-16,0 0 13 0,0 0 19 15,0 0 5-15,0 0 6 16,0 0 1-16,0 0-17 16,0 0-10-16,0 0-17 15,0 0-10-15,0 0-8 0,0 0-8 16,0 0-9 0,0 0-1-16,0 0-9 0,0 0 2 15,0 0-9-15,0 0 4 16,0 0 9-16,0 0 5 15,0-2 4-15,0 2 1 16,0-5 4-16,0 5-6 16,0-5 0-16,0 5 2 15,0 0 10-15,0 0 9 0,0 0 2 16,0 0 18-16,0 0-6 16,0 0-15-16,0 0-13 15,0 0-5-15,0 12-5 16,9 5 4-1,1 7-2-15,4 4 0 16,-3 6 2-16,2-6-3 0,-1 0 2 16,0 1 4-16,5 4-7 15,-6-1 2-15,2 5 0 16,-1-3 2-16,-4 1-6 0,-4-2 1 16,-4 0 3-16,0-4-7 15,0-1 2-15,0 1 2 16,0-4-4-16,0-5 10 15,-12-1-6-15,0-2 3 0,-1-5-3 16,2-12-7-16,2 0 5 16,-3 0-2-16,-5 0 4 15,-2 0-2-15,-3-8 0 16,3-4-7-16,3-2-21 16,-1 0-45-16,6-4-41 0,11 3-27 15,0-6-46-15,0 1-46 16</inkml:trace>
  <inkml:trace contextRef="#ctx0" brushRef="#br0" timeOffset="5912">19596 2368 20 0,'0'-4'38'15,"0"1"27"-15,0 3 68 0,0-4 30 16,0 4-23-16,0 0-31 16,0 0-33-16,0 0-27 15,0 0-15-15,0 11-13 16,0 6-6-16,8 11 5 0,4 13-8 15,8 8 1-15,9 1-5 16,4-2-6-16,7-8-1 16,5-11-14-16,4-8-49 15,0-14-67-15,0-12-87 16,-13-14-29-16</inkml:trace>
  <inkml:trace contextRef="#ctx0" brushRef="#br0" timeOffset="6659.7">20071 1725 257 0,'0'-15'193'0,"-8"1"-37"16,8 7-61-16,0 2-33 16,0 5-16-16,0 0-13 0,-6 0-16 15,6 17-5 1,0 7-9-16,3 21 3 0,11 21 3 15,8 19 11-15,2 12-3 16,4 6-3-16,1-10-9 16,-5-12 1-16,1-12-3 15,-5-12 0-15,-4-12 0 0,-3-8-1 16,0-8-2-16,-7-8 1 16,3-9 6-16,-9-12-1 15,0 0 3-15,0 0 9 0,0-9-16 16,-14-8-15-16,0-11-6 15,-11-8 3-15,-7-3 12 16,-1 7 5-16,1 8-1 0,-1 8-4 16,-5 13-6-16,3 3 8 15,2 7 5-15,2 10-1 16,1 2 0-16,10 11-4 16,5 2 8-16,15 0-2 15,0 2-1-15,12-1-2 0,11-5-4 16,7-4 3-16,1-7 1 15,2-5-8-15,-6 1 10 16,3-13-1-16,-6 0-7 16,-4 0-12-16,1 0-31 0,-5 0-47 15,0-8-44-15,1-5-84 16,-3 0 12-16</inkml:trace>
  <inkml:trace contextRef="#ctx0" brushRef="#br0" timeOffset="7125">20515 2490 67 0,'6'0'213'0,"-1"0"-27"15,-5 0-60-15,0 0-62 0,0-4-34 16,8-4-13-16,0 5-6 16,10-6-6-16,0-3-2 15,12-8-3-15,5-5 2 0,6-4-1 16,-4 1 0-16,-5-1-1 15,-2 5 4-15,-10 1 0 16,-9 1 0-16,-3-2 3 0,-8 3 6 16,0 2 6-1,-13-3 7-15,2 3 7 0,-4 6-7 16,-2 5 2-16,-3 3 4 16,-2 5-2-16,3 0 1 15,-5 0-7-15,-1 22 4 0,1 6-2 16,0 8-1-16,2 9-2 15,7 8-6-15,4 8-2 16,2 0-4-16,9-4-2 0,4-8-4 16,9-7-1-16,-3-6 0 15,6-8 0-15,6-8 4 16,5-7-5-16,11-13-9 0,10-4 2 16,6-13-7-1,2-7-7-15,1-4-8 0,-9-1-32 16,-10 0-27-16,-10 4-26 15,-9 5-28-15,-6 4-1 16,-9 0-53-16,-4 4 0 0</inkml:trace>
  <inkml:trace contextRef="#ctx0" brushRef="#br0" timeOffset="10135.28">22358 2470 283 0,'-12'-44'141'16,"12"3"-117"-16,0 3-172 15</inkml:trace>
  <inkml:trace contextRef="#ctx0" brushRef="#br0" timeOffset="10219.82">22296 2494 32 0,'-45'54'20'16,"-15"-5"-43"-16</inkml:trace>
  <inkml:trace contextRef="#ctx0" brushRef="#br0" timeOffset="11152.44">22435 1791 312 0,'5'-24'209'0,"-2"-2"-45"15,-3 10-32-15,0 4-44 16,0 4-31-16,0-1-24 16,0 9-9-16,0 0-12 0,-8 14 5 15,-9 14 31-15,-3 16-8 16,-11 17-15-16,-20 20-16 16,-6 21-2-16,-11 8-1 15,-9 8-6-15,-1-4-2 16,1-16 5-16,12-16-1 0,8-17 4 15,13-17-5 1,12-16 2-16,7-10 9 0,6-22-15 16,6-5-29-16,5-19-7 15,8-16-5-15,0-5 20 16,4 0 13-16,4 7 6 16,-4 6 2-16,4 0-1 15,-8 7-1-15,0 5 5 0,0 8 2 16,0 0-5-16,0 3-2 15,0 6 1-15,0-2 10 16,0 5-2-16,0 0 5 16,0-4 5-16,0 1-4 15,0-1 6-15,0 4-4 16,0 0 17-16,0 0 12 16,0 0 7-16,3 0-5 15,5 0-19-15,0 0-10 0,9 7-3 16,12 9-1-16,12 13 0 15,16 4-12-15,14 11 5 16,16 5 1-16,10 5-2 16,4-2-19-16,6 0-149 15,-10-2-134-15,-12-9-107 0</inkml:trace>
  <inkml:trace contextRef="#ctx0" brushRef="#br0" timeOffset="12715.5">23429 1839 23 0,'8'0'32'0,"2"0"19"16,-2 0 21-16,0-3 29 16,-8-1 8-16,0-1-38 15,0 5-27-15,0 0-18 0,0 0 2 16,0 0-4-16,0 0 9 15,0 0-1 1,0-6 2-16,0 4 0 0,-8-7 5 16,0 6-4-16,-2-2-13 15,-1 1-7-15,-2 4-11 16,1 0-5-16,1 0 3 16,-10 0-2-16,-1 12-5 15,-2 10 6-15,-3 1 0 0,-6 6-1 16,-4 8-2-16,0 4 2 15,6 4-1-15,5-6 2 16,10-6-4-16,16-5 3 16,0-3 1-16,16-4-1 15,19-6 0-15,8-2-3 16,13-13-1-16,1 9 2 16,2 3-1-16,-7 0 1 15,-8 0-2-15,-7 0 4 0,-12 0 1 16,-11-3 1-16,-6 3 0 15,-8-1 1-15,-14 6 5 16,-11 0-4-16,-7 7 5 16,-12 0-1-16,-7-3-8 15,-1-5 5-15,8-4-4 0,4 1 3 16,12-13-2-16,2 8 4 16,9-8-7-16,6 0-10 15,11 0-19-15,0 0-49 16,0 0-73-16,0-8-123 15</inkml:trace>
  <inkml:trace contextRef="#ctx0" brushRef="#br0" timeOffset="13082.19">23755 1652 246 0,'16'-49'168'0,"0"4"-63"16,0 8-32-16,-2 10-1 15,-6 6-1-15,-5 5-2 16,-3 7-15-16,0 0-27 16,0 9-11-16,0 0-9 15,0 0-4-15,0 0 5 16,0 0 1-16,0 0-3 15,0 14-6-15,0 18 18 0,-11 25 8 16,-3 21-2-16,2 15-8 16,-2 8-7-16,14 6-6 15,0-2 0-15,0-8-2 16,6-6-1-16,6-19 1 16,4-11-4-16,6-11-16 15,1-18-57-15,-2-19-70 16,1-21-127-16</inkml:trace>
  <inkml:trace contextRef="#ctx0" brushRef="#br0" timeOffset="13347.71">23673 1982 173 0,'0'-9'225'0,"-8"1"-43"16,8 5-54-16,0 3-37 15,0 0-27-15,0 0-21 16,0 0-22-16,0 0-4 16,0 0-12-16,13 0-1 15,10 0-4-15,19-5-8 0,10-2-60 16,9 7-54-16,7-9-64 15,6 2-75 1</inkml:trace>
  <inkml:trace contextRef="#ctx0" brushRef="#br0" timeOffset="14030.66">24501 1379 303 0,'0'-21'237'0,"0"5"-70"0,0 4-71 16,0 5-48-1,0 3-25-15,0 4-8 16,0 0-8-16,0 23-6 15,8 14 5-15,0 16 1 0,1 16 4 16,0 12-8-16,-1 6 3 16,0 7-6-16,-4-2 1 15,1 6-2-15,-5-5 6 16,0-3-5-16,0-12 1 16,3-14 1-16,0-10 2 0,2-18-4 15,-2-12 3-15,-3-7 4 16,0-17 8-1,0-8-5-15,0-17-17 0,0-16-2 16,0-16 1-16,0-7 6 16,-11-1 7-16,-1 4-3 15,-4 11-8-15,-10 10 0 16,-5 11 2-16,-11 13 1 16,-2 13 2-16,-3 10 1 0,-4 18-3 15,12 7 5-15,2 8-4 16,12 1-3-16,9 4 4 15,8 0 5-15,8-4 3 16,12-1-7-16,11-7 2 16,7-4 5-16,5-5-5 15,7-8 1-15,1-4 0 16,5-12-3-16,-6 0 2 16,-2 0-4-16,-3 0 3 0,-3 0-5 15,-7 0 9-15,-6 0-14 16,-7 0-12-16,-3 0-17 15,-5 0-24-15,-6-7-28 16,0-2-2-16,0-3 6 16,0-5-41-16,-9 0-34 0,-8-2-111 15</inkml:trace>
  <inkml:trace contextRef="#ctx0" brushRef="#br0" timeOffset="14347.32">24835 1904 100 0,'16'-25'241'16,"-8"6"-43"-16,-1 2-50 15,-2 10-53-15,-1-2-35 16,0 9-22-16,4 0-18 15,-3 0-18-15,3 9 1 16,0 6-3-16,0 13 1 16,-1 14 7-16,1 6-4 0,0 14 1 15,0 7-3-15,2-1-2 16,-6 6 1-16,4-9 0 16,-8-4 0-16,0-12-15 15,0-7-15-15,0-15-42 16,-12-7-45-16,-6-20-59 0,-8 0-77 15</inkml:trace>
  <inkml:trace contextRef="#ctx0" brushRef="#br0" timeOffset="14671.93">25041 1427 244 0,'-11'-31'236'15,"2"4"-90"-15,0 0-68 16,9 11-35-16,-8 4-3 0,8 5-9 16,0 2-15-16,0 5-13 15,0 0-2-15,0 12 0 16,0 9-1-16,8 2-2 16,6 1 0-16,-2 2-8 15,0-7 3-15,-4-7 0 16,0-12 7-16,-8 0-10 15,0-2-5-15,0-19 3 16,0-3 8-16,0 1 6 16,0 0-3-16,-11 7-3 15,11 9-5-15,-14 7-21 0,3 0-26 16,-1 19-23-16,-2 2-133 16</inkml:trace>
  <inkml:trace contextRef="#ctx0" brushRef="#br0" timeOffset="15245.11">25284 1802 278 0,'14'-9'184'0,"-3"-2"-47"16,-3-1-47-16,2-1-8 16,-7 7-1-16,-3-4-16 15,0 7-6-15,0-1-6 16,0-1-21-16,0 5-15 15,0 0-7-15,0 0-4 0,-9 12-6 16,2 10-3-16,-1 6 0 16,-5 17 1-16,1 7 6 15,1 13-3-15,11 3-1 16,0 3-2-16,0-6 4 16,6-4 3-16,11-8-8 15,7-8 6-15,5-9-4 16,7-8-6-16,7-11 8 15,0-17 1-15,2 0-6 16,-5-17 5-16,-4-16-13 0,-7-10-8 16,-4-19 10-16,-9-7 4 15,-8 0 6-15,-8 0 4 16,0 3-2-16,-8 10 6 16,-8 3-7-16,-4 7-2 15,-9 11-2-15,-7 9-9 16,-6 11-21-16,-6 15-26 15,0 0-41-15,2 13-40 16,7 3-48-16,5-4-35 16</inkml:trace>
  <inkml:trace contextRef="#ctx0" brushRef="#br0" timeOffset="15759.29">25769 1982 101 0,'10'16'200'16,"4"-4"-71"-16,-3-4-53 15,-3-8-31-15,-2 8-5 16,-6 1-4-16,0-9-9 15,3 7-9-15,2-7-10 16,3 9-1-16,-4-9-2 0,-1 8 0 16,2-8-3-16,-1 0-5 15,4-5-6-15,-5-3-6 16,2-3 6-16,-2 2 9 16,2 1 2-16,-5 8 5 15,0 0-2-15,0 0-1 16,-8 0 0-16,8 8-2 15,-8 4 1-15,8 4-2 16,0 1-1-16,0-4 2 16,0-2 0-16,0-11-1 0,3 0 3 15,5 0-2-15,0 0-2 16,1-11-12 0,-1-9 5-16,-4-6 2 0,-4-2 7 15,0 8 2-15,0 3-4 16,-7 6 1-16,-7 11-4 15,3 0 0-15,0 0 4 16,-3 16-4-16,3 4-21 16,2 0-70-16,-3-3-124 15</inkml:trace>
  <inkml:trace contextRef="#ctx0" brushRef="#br0" timeOffset="16410.63">26138 1326 208 0,'5'-19'216'16,"-5"-3"-52"-16,0 7-62 16,0 2-32-16,0 10-9 0,0 3 13 15,0 0 1 1,3 0-27-16,0 0-20 16,2 0-22-16,-1 0-2 15,-4 0-2-15,0 12-5 0,0 11-2 16,8 14 5-16,0 13-1 15,0 18 2-15,-3 9 1 16,3 5 2-16,0 4-4 16,0-5-1-16,1-3 2 15,-1-5-4-15,-5-12 5 16,0-12 0-16,2-9 1 0,-5-11-8 16,0-8 8-1,0-10 5-15,0 2-4 16,0-13 7-16,0 0 7 15,0 0 5-15,0-9-2 0,0-6-12 16,0-11 8-16,0-5 8 16,0-12-14-16,13-5-5 15,8-4-2-15,2-2 1 16,2 6-7-16,0 11 2 16,-2 8-3-16,-3 14-5 15,1 11 2-15,4 4 3 0,-1 23 4 16,5 13-2-16,-1 10 1 15,0 3 0-15,-2-3 0 16,-8-2 1-16,-2-8-11 16,-3-8-32-16,-4-3-74 15,-9-8-62-15,0-6-32 16,-14-11-57-16</inkml:trace>
  <inkml:trace contextRef="#ctx0" brushRef="#br0" timeOffset="16893.52">26617 1200 145 0,'5'-29'220'15,"-1"10"-69"-15,0 6-70 16,0 5-35-16,0 0-22 15,4 4 3-15,1 4-9 0,2 0-2 16,9 16 16-16,14 6-4 16,9 1-7-16,13 18-9 15,9 11-5-15,5 10 1 16,4 7-7-16,-6 0 2 16,-3 0-4-16,-8-13 1 15,-4-10-8-15,-11-8 1 16,-11-10 2-16,-5-9 4 15,-12-7 2-15,-2-2 4 16,-7-10 5-16,-5 0 4 16,0 6 13-16,0-6 6 15,0 0 12-15,0 0-1 16,0 0-9-16,0 0-4 0,0 0-11 16,0 0-3-16,-8 0 0 15,-7 17-6-15,-15 11 8 16,-10 18-8-16,-14 13-5 15,-14 20 2-15,-11 11-3 16,-3 2-2-16,-5-1-19 16,7-10-161-16,2-17-171 15</inkml:trace>
  <inkml:trace contextRef="#ctx0" brushRef="#br0" timeOffset="19172.58">6609 5439 194 0,'-16'0'189'0,"5"12"-83"0,-2-12-40 16,13 7-29-16,-8-7-9 15,8 10 6-15,0-10-6 16,0 0 1-16,40 23 124 31,1-23-73-15,19 0-14-16,19 0-30 16,21-9-1-16,15 2-14 15,15-6-7-15,7 4-6 0,-2 2-4 16,-17 7-5-16,-21 0 2 15,-21 0 0-15,-14 0 0 16,-22-4 0-16,-10 4 5 0,-15 0-4 16,-7 0-1-16,-8 0-8 15,0-3-44-15,-19-2-80 16,-10 5-85-16,-12 0-89 16</inkml:trace>
  <inkml:trace contextRef="#ctx0" brushRef="#br0" timeOffset="19842.52">6737 5100 97 0,'6'-17'193'16,"2"1"-51"-16,-3 4-62 15,3 4-38-15,-8 4-15 16,0 4 1-16,0 0 1 15,0 0-1-15,0 0-3 0,-13 12-14 16,2-4 0-16,-5 9-3 16,-6 12-1-16,-9 6 3 15,-14 18 0-15,-8 13 3 16,-4 3-3-16,4 5-4 16,4-5-5-16,10-7 0 15,7-15 0-15,7-9-1 16,8-10 2-16,17-13 1 0,0-2 0 15,12-4 2-15,9-9 2 16,12 0-7-16,6 0 4 16,3 0-6-16,3 0 1 15,-2 0 6-15,3 7-4 16,1 6-1-16,7-5 0 0,-5-8 4 16,-5 11-2-16,-4-11 2 15,-7 0 13-15,-9 0 30 16,-2-7 29-16,-6-9-15 15,-10-9-5-15,0-16-17 16,-6-12-19-16,0-7-2 16,-9-2-3-16,-2 1-8 0,-6 4 1 15,1 5-8-15,0 11 0 16,3 14-7-16,2 0-7 16,2 12-12-16,1 2-34 15,8 10-33-15,0 3-36 16,0 0-9-16,0 12-35 0,0 0-63 15</inkml:trace>
  <inkml:trace contextRef="#ctx0" brushRef="#br0" timeOffset="20370.72">6525 6752 32 0,'-12'-4'89'15,"12"0"65"-15,0 1-25 16,0 3-52-16,0 0-25 16,0 0-13-16,0 0-10 15,0 0-1-15,0 0-1 16,0 0-4-16,12 0 3 15,12 7-8-15,17-7 3 0,24 0 7 16,20 0-10-16,16 0-3 16,18-4 0-16,7-4-9 15,-1 0-3-15,-11 0 0 16,-10 0 1-16,-13-1-3 0,-22 6-1 16,-20-1 0-16,-14 4 0 15,-10 0 3-15,-9-5 4 16,-16 1-4-16,0 1-14 0,-11-2-36 15,-6-2-55-15,-4-1-66 16,-6-5-81-16</inkml:trace>
  <inkml:trace contextRef="#ctx0" brushRef="#br0" timeOffset="21688.71">6963 6460 97 0,'0'-8'171'0,"0"0"-29"0,5-2-45 16,-2 8-38-16,0-8-21 15,-3 10 1-15,0 0-2 16,0 0 8-16,0 0-4 16,0 0-3-16,0 0-6 0,0 0-8 15,0 10-3-15,-11-3-10 16,-9 6-1-16,-9 7-3 15,-12 9-8-15,-8 7 2 16,-11 1 1-16,-5 4-4 0,-11-1 3 16,-14 5-5-16,-3 3-16 15,3-3-13-15,9-9-16 16,11-3-7-16,23-9-3 16,12-8 20-16,16-6 17 15,7-10 11-15,12 0 5 16,0 0 7-16,12 0-2 0,4-10-11 15,4-1-7-15,1-2-10 16,-2 1 1-16,3 1 10 16,-5-1-26-16,-5 3-18 15,-6 2 0-15,-6 7 16 0,0 0 28 16,0 0 28-16,0 0 25 16,0 0 29-16,0 0-8 15,0 0-15-15,0 0-8 16,-6 0 4-16,6 0 2 15,-9 0 2-15,9 0 6 16,0 0-7-16,0 0 0 0,0 0-7 16,0 0 4-16,0 0 1 15,0 0-3-15,0 0-5 16,0 0-3-16,0 0-11 16,0 0-5-16,0 0-3 15,0 0-2-15,5 0-8 0,5 12 3 16,12 4-3-16,11 3-1 15,10 6 7-15,11 7-4 16,11 6 3-16,6 2-5 16,8 5 0-16,-2-2 3 15,-4 3-4-15,-13 0 1 16,-6-7 2-16,-10-1 1 0,-7-7-3 16,-9-2 4-16,-8-1 0 15,-7-7-1-15,0 0-5 16,-5-9 7-16,-5 1-3 15,-3-1 2-15,0-5-1 0,0 2 7 16,0-9 2-16,0 0 1 16,0 0 6-16,0 0-5 15,-7 0 2-15,7 0 1 16,0 0 19-16,0-9 21 16,0-4 11-16,0-10-29 15,-14-13-17-15,3-18-3 0,-2-15-10 16,-2-17 0-16,-1-15-2 15,-1-10-9-15,5-2 4 16,3 3-1-16,9 13 5 16,0 16-6-16,0 19-11 0,0 17-8 15,0 17-21-15,0 7-30 16,0 9-47-16,0 12-22 16,0 0 4-16,0 16-42 15,-8 5-90-15</inkml:trace>
  <inkml:trace contextRef="#ctx0" brushRef="#br0" timeOffset="34148.51">2581 8438 230 0,'-12'0'193'16,"4"0"-65"-16,8 0-45 15,-8 0-28-15,8 0-18 16,0 0-14-16,0 0-4 16,0 0-3-16,0 0-1 15,0 0 11-15,0 0 11 16,0 13 8-16,0-2-1 15,5 6-4-15,6-2-7 0,9 6-11 16,9 3-10-16,4 2 7 16,7 2-14-1,10 1 4-15,2-5-4 16,1 4 4-16,4-4 9 16,-1-3-7-16,1-4 0 0,0-5 5 15,0 0-5-15,-1-12 5 16,-3 12-6-16,1 0 4 15,3 0 2-15,3 0-1 16,5 1 8-16,3 2-5 16,2-2 2-16,-1-6-11 15,0-7 9-15,4 8 10 16,-4 2 19-16,1-10-8 16,-5 12 3-16,0-12-2 15,-5 7-10-15,-3 2-9 16,-4-1-9-16,3 0 3 0,6 5 6 15,3-6-9-15,3 3-6 16,6-3 5-16,-1-7-2 16,1 9 3-16,-6-9-4 15,-8 0 4-15,-3 0-10 16,-8 0 10-16,-3 0-7 0,-6 0 0 16,-4 0 4-16,0 0 1 15,10 0 3-15,-3 0-7 16,7-5 13-16,2 1-3 15,10-3 6-15,-3 1-4 16,7 2-5-16,-1-3 2 16,1 2-6-16,-1-3 11 15,3 4 16-15,0-4 0 0,3 4-13 16,-6-5-3-16,0 9 2 16,-5-3-11-16,-6-1-2 15,-2-3-9-15,-3-3 0 16,-1 5 0-16,1-3 0 0,-5 1 0 15,-2-6 0 1,-2 1 0-16,-3 5 0 0,-6-2 0 16,1 6 0-16,-2-6 0 15,-7 1 0-15,6 4 0 16,4-8 0-16,8-5 0 16,11-2 0-16,13-7 0 0,3-3 0 15,6 2 0-15,-1-3 0 16,-3 2 0-16,-4 5 0 15,-6-2 0-15,-4 4 0 0,-6 5 0 16,-7-1 0-16,-1 2 0 16,-7-6 0-16,3 5 0 15,-3-3 0-15,47-31 0 16,-28 21 0-16,2-7 0 16,5-4 0-16,5-2 0 15,-1 1 0-15,-5 1 0 16,-4-1 0-16,-6 5 0 0,-7-1 0 15,3 1 0-15,-6-5 0 16,2 0 0-16,6-4 0 0,8-8 0 16,6 0 0-16,3-4 0 15,-2 4 0-15,-1 0 0 16,-5 5 0-16,-7-1 0 0,-10 3 0 16,-4 1 0-16,-7 5 0 15,-6-5 0-15,3-8 0 16,-4-4 0-16,3 0 0 0,-3-5 0 15,-4 6 0-15,-1 0 0 16,-4-5 0-16,-1-1 0 16,-4 1 0-16,-4 4 0 0,-4 4 0 15,0 1 0-15,0-1 0 16,0-8 0-16,-12 0 0 16,-5-5 0-16,1 5 0 0,-1-4 0 15,2 4 0-15,-2 0 0 16,1 4 0-16,1 0 0 0,-6-1 0 15,5 2 0 1,-1 7 0-16,1 4 0 0,5 6 0 16,-6 1 0-16,1-3 0 15,0 0 0-15,-6 1 0 16,4 0 0-16,1-1 0 0,-5 0 0 16,4 2 0-16,-4-4 0 15,2 7 0-15,1-4 0 0,-6-1 0 16,-1 4 0-16,-2 5 0 15,-1-1 0-15,1 5 0 16,-4-1 0-16,-4 1 0 0,-1 4 0 16,-2-2 0-16,-7 2 0 15,2-1 0-15,-2 4 0 16,3 1 0-16,-4-4 0 16,4 0 0-16,3-2 0 0,-2 2 0 15,2-4 0-15,-4-1 0 16,3 2 0-16,-3 2 0 0,-2-3 0 15,2 0 0-15,-5 3 0 16,-4 0 0-16,1 1 0 16,-5-1 0-16,-1 2 0 15,-2 2 0-15,-5 4 0 0,0 5 0 16,-5 0 0-16,2 3 0 16,-9 2 0-16,-1-1 0 15,-2 4 0-15,-2-1 0 16,1 1 0-16,-4 4 0 15,-9 0 0-15,-4 0 0 16,-7 0 0-16,-8-3 0 0,-6-2 0 16,-2-2 0-16,-4-1 0 15,3 2 0-15,8-1 0 16,5-1 0-16,5-5 0 16,12 1 0-16,11-4 0 15,4 0 0-15,-1-5 0 16,9 4 0-16,1 2 0 0,-2-2 0 15,5 4 0-15,1 6 0 16,-7 7 0 0,4 0 0-16,-2 0 0 0,-1 0 0 15,1 0 0-15,-4 7 0 16,-3 6 0-16,-6 0 0 16,1-1 0-16,-6 5 0 15,0 2 0-15,0 6 0 16,3 0 0-16,2 4 0 15,5-6 0-15,8 1 0 16,5 1 0-16,7-5 0 0,3 1 0 16,2-4 0-16,0-2 0 15,-2 0 0-15,-3 3 0 16,0-6 0 0,-3 4 0-16,-1-4 0 15,4 0 0-15,4-3 0 0,4-1 0 16,0 1 0-16,5 2 0 15,-1-3 0-15,3 4 0 16,2 0 0-16,4 2 0 16,0-2 0-16,-2 0 0 15,6 0 0-15,-1-1 0 16,5 1 0-16,-1-1 0 16,2 0 0-16,3 1 0 15,4-1 0-15,-5 6 0 0,-5 0 0 16,-2 3 0-1,-8 5 0-15,-1 3 0 16,-3 1 0-16,0-1 0 16,-2 1 0-16,5-1 0 0,1 0 0 15,5-3 0-15,5-4 0 16,7-2 0-16,5-3 0 16,2 5 0-16,1 4 0 15,-6 8 0-15,-8 3 0 16,-2 10 0-16,-7 5 0 15,5 3 0-15,-2-1 0 16,2-5 0-16,8-6 0 16,5-11 0-16,8-2 0 15,1-4 0-15,11-1 0 16,-13 1 0-16,4-2 0 16,-2 6 0-16,3 4 0 15,-2 4 0-15,4 4 0 16,6-1 0-16,-13-4 0 0,4 2 0 15,9-7 0-15,-11 2 0 16,3 1 0-16,8-3 0 16,-9 6 0-16,9-1 0 15,0 10 0-15,0 6 0 16,0 2 0-16,0 3 0 16,0-5 0-16,4-2 0 15,4-7 0-15,0 7 0 16,0-2 0-16,-2 1 0 15,2 1 0-15,-5-9 0 16,5-6 0-16,-1-2 0 16,7-4 0-16,-6-6 0 0,0 2 0 15,1 0 0-15,-1 4 0 16,-2-1 0-16,8 1 0 16,-6-5 0-16,4 0 0 15,0 0 0-15,1 1 0 16,-2-1 0-16,1 0 0 15,1-3 0-15,-5 3 0 16,0 0 0-16,3-3 0 16,3 2 0-16,-6 4 0 15,3 1 0-15,3 0 0 16,-4 4 0-16,6 1 0 16,6 0 0-16,-7-1 0 15,2-3 0-15,-5-4 0 16,1-1 0-16,-5 2 0 15,-1 2 0-15,1 0 0 16,0 1 0-16,0 2 0 16,5 7 0-16,0-2 0 0,-1 4 0 15,-1-2 0 1,-3-8 0-16,0 0 0 16,1-2 0-16,0-2 0 15,-3-7 0-15,2 2 0 0,1-2 0 16,-4 3 0-16,3 2 0 15,0 4 0-15,1 1 0 16,1-1 0-16,3 5 0 16,-1 0 0-16,1 0 0 15,4-6 0-15,-6 2 0 16,2-1 0-16,3-3 0 16,-5-1 0-16,1-5 0 15,1 4 0-15,-1-4 0 16,0-3 0-16,-4 1 0 15,4 0 0-15,1-2 0 16,-1-2 0-16,1-2 0 16,-2 1 0-16,2 6 0 15,-2-2 0-15,3 0 0 16,-3-4 0-16,1 0 0 16,0-4 0-16,1 1 0 15,-2-1 0-15,3 0 0 0,-6-1 0 16,-2-7 0-1,3 10 0-15,0-10 0 16,-1 0 0-16,0 0 0 16,1 0 0-16,-6 7 0 15,2-7 0-15,1 0 0 0,-1 9 0 16,-2-9 0-16,3 8 0 16,-6-1 0-1,3-7 0-15,2 9 0 16,-2-9 0-16,2 0 0 15,-1 0 0 1,5 8 0-16,-1 1 0 0,-2-2 0 16,7 5 0-16,-1-3 0 15,4-1 0-15,-3 0 0 16,3 5 0-16,1-1 0 16,-1-5 0-16,0 2 0 15,0 3 0-15,1 0 0 16,-3 0 0-16,8-3 0 15,-6 4 0-15,3-2 0 16,3 1 0-16,-2-4 0 16,0 0 0-16,0 0 0 15,2-8 0-15,-7 11 0 0,2-11 0 16,-1 0 0 0,1 11 0-16,-2-11 0 15,5 7 0-15,5-7 0 16,0 12 0-16,3-12 0 15,0 12 0-15,4-12 0 0,5 13 0 16,0-13-165-16,4 12-238 16,-1-12-37-16,-3 13-51 15</inkml:trace>
  <inkml:trace contextRef="#ctx0" brushRef="#br0" timeOffset="37842.64">15506 4119 107 0,'-11'-5'187'0,"3"2"-35"0,8-1-38 15,-13 4-37-15,13 0-27 16,-8 0-6-16,8 0-5 15,0 0 1-15,0 0-3 16,0 0-5-16,0 0-7 16,0 0 1-16,0 0-8 0,0 0 0 15,0 0 1-15,0 0-2 16,0 0 1-16,0 0 0 0,8 0 2 16,7 0 5-16,10 12 4 15,5-12 7-15,11 9-1 16,7-9-2-16,9 0 7 0,12 0-4 15,12 0 0-15,14 0 17 16,-4 0-2-16,7 0-18 16,1 0-10-16,-8 0 4 15,3 0-10-15,0 0-2 0,-2 0-3 16,7 0 3-16,-1-9-1 16,-6 1-3-16,1-2 8 15,-6 3 4-15,-6-1-1 0,-8 0 2 16,-4 1-5-16,-4-3-9 15,-8 3-5-15,-6-2 3 16,-1 2-3-16,-7-2-5 0,8 2 0 16,-6 2-1-16,3-3 7 15,1 4-6-15,3-1-6 16,0-2 11-16,5 7-6 16,0-5-1-16,10 2 4 0,1 3 1 15,1 0-5-15,1 0 5 16,-2 0-3-16,1 0-5 15,4 0 4-15,-4 0 5 0,0 0-6 16,0 0 14-16,-1 0 6 16,3 0 17-16,-3 0 9 0,-3 0 17 15,0 0 3-15,-5 0 6 16,2 0-64-16,-5 0-6 16,-10 0 0-16,-1 0 0 0,-10 0 0 15,-2 0 0-15,-3 0 0 16,3 0 0-16,6-4 0 15,5-1 0-15,4 1 0 16,6 1 0-16,11 3 0 0,7 0 0 16,9 0 0-16,6 0 0 15,8 7 0-15,-6-7 0 16,5 9 0-16,-6-9 0 0,-7 0 0 16,-9 0 0-16,-7 0 0 15,-6 0 0-15,5 0 0 0,4 0 0 16,12-4 0-16,14-5 0 15,4-3 0-15,11-1 0 16,0 2 0-16,1-1 0 16,-15-1 0-16,-12 2 0 15,-10 2 0-15,-12 1 0 0,-8-1 0 16,-11 7 0-16,-4-9 0 16,-2 7 0-16,-3-3 0 15,-2-5 0-15,6 3 0 0,1-6 0 16,10-2 0-16,7-8 0 15,18-3 0-15,11-9 0 0,13-3 0 16,7 0 0-16,5 2 0 16,-2 2 0-16,-5 3 0 15,-5 10 0-15,-10 5 0 0,-4 2 0 16,-5 0 0 0,-3 4 0-16,2-1 0 0,-5 2 0 15,5-2 0-15,-2 1 0 16,6 1 0-16,1-3 0 15,-4 2 0-15,3-1 0 0,-6 6 0 16,-2-1 0-16,-6 0 0 16,5-1 0-16,4 6 0 15,4-6 0-15,1 6 0 16,4-1 0-16,-1-1 0 0,1 1 0 16,-4 4 0-16,-2 0 0 15,-4 0 0-15,-2 0 0 16,-6 0 0-16,-11 0 0 15,-11-4 0-15,-11 4 0 16,-6-4 0-16,-7 4 0 0,-6-4 0 16,-4 1 0-16,-1 3 0 15,6 0 0-15,12-9 0 16,19 1 0-16,16-4 0 16,14-1 0-16,3 1 0 0,-4 4 0 15,-7-1 0-15,-6 3 0 16,1-3 0-16,-8 0 0 15,0 2 0-15,-8-2 0 16,-1 6 0-16,0-6 0 16,2 6 0-16,-2-2 0 15,1 1 0-15,1-4 0 0,-6 4 0 16,-5-1 0-16,3-2 0 16,-11-3 0-16,-1 3 0 15,-6 3 0-15,1 1 0 16,-6-6 0-16,7 4 0 0,2-2 0 15,8 3 0-15,8 0 0 16,6 4 0-16,7-5 0 16,3 1 0-16,1-2 0 0,-9 6 0 15,35-11 0 1,-58 9 0 0,-5 2 0-16,-9 0 0 0,-3-5 0 15,-3 5 0-15,-1 0 0 16,0 0 0-16,-3 0 0 15,4-5 0-15,-6 1 0 16,5 4 0-16,-2 0 0 0,2 0 0 16,1 0 0-16,0 0 0 15,-5 0 0-15,4 0 0 16,-4 0 0-16,5-3 0 16,5-1 0-16,8-4 0 0,2 4 0 15,9-5 0 1,-5 6 0-16,1-1 0 0,-7-1 0 15,0 5 0-15,-4 0 0 16,-7 0 0-16,-5 0 0 16,-1 0 0-16,-2 0 0 15,-12 0 0 32,-4 0 0-31,0 9-232-16,-11-9-500 15</inkml:trace>
  <inkml:trace contextRef="#ctx0" brushRef="#br0" timeOffset="41237.25">11499 8918 651 0,'-20'-44'266'0,"4"6"-107"0,-1 10-84 16,9 12-42-16,1 3-18 15,7 10-9-15,0 3 1 0,0 24 13 16,2 32 50-16,11 38-5 15,4 37-21-15,-1 44-28 16,0 30-12-16,0 9-1 0,1 2-1 16,0-9-9-16,-6-18 5 15,1-27 3-15,-3-20-12 16,-9-23 2-16,0-27-9 0,0-18 11 16,0-21-2-16,0-13-6 15,-9-11 11-15,-3-8 4 0,1-9 4 16,2-12 5-16,-4 8 6 15,1-8 1-15,4 0 6 0,-4 0 1 16,-5 0 6-16,6 0 11 16,-6 0 10-16,4 0 14 0,3 0 7 15,1 0-11-15,9 0-5 16,-8 0-7-16,8 0-17 16,0 0-13-16,0-4-3 0,0-5-15 15,11 2 8-15,18-5 3 16,20-5-5-16,28-7 4 0,24-4 0 15,22-6-3-15,7-1-7 16,-5 2-6-16,-10 4 7 0,-15 5 1 16,-18 8 0-16,-22 3 4 15,-14 3-6-15,-19-1 4 0,-5 7 12 16,-10 1 16-16,-9 3-19 16,-15 0-123-1,-5 0-118 1,6 0-87-16,3 0-53 0,8 0-20 15,-9 0-248-15</inkml:trace>
  <inkml:trace contextRef="#ctx0" brushRef="#br0" timeOffset="41503.48">12867 10169 640 0,'-11'-50'328'15,"-2"9"-102"-15,4 8-105 0,9 9-58 16,-8 3-12-16,8 9-1 16,0 10 4-16,0 2-21 15,0 14-14-15,8 19 14 0,6 20-7 16,-3 18 9-16,6 14-6 16,3 8 4-16,0 9-11 15,0-5-10-15,-3-3-6 0,3-8-6 16,-4-9 2-16,-4-11-7 15,1-19-2-15,0-10-18 0,-9-12-80 16,-4-13-127-16,0-12-106 16,-9-28-7-16,-7-26 15 0</inkml:trace>
  <inkml:trace contextRef="#ctx0" brushRef="#br0" timeOffset="41802.62">12652 9366 433 0,'-24'-49'351'0,"-1"12"-87"0,1 13-108 16,4 4-76-16,4 7-35 16,2 6-9-16,6-3-1 0,8 10-8 15,0 0-16-15,14 17-2 16,5-1-6-16,10 1-2 0,4-4-2 16,3-2-7-16,0-11 8 15,-3 0-7-15,-4 0-12 0,-10 0-17 16,-2-7 7-16,-9-5 10 15,-8-5 6-15,-11 4 5 16,-6 5 19-16,-7 4-4 0,-6 4-7 16,-1 0 0-16,2 10-23 15,2 0-31-15,-1 3-50 0,2-1-58 16,6 4-29-16,7 1-34 16,13-1-32-16</inkml:trace>
  <inkml:trace contextRef="#ctx0" brushRef="#br0" timeOffset="42322.6">13207 8938 672 0,'-31'-52'349'15,"-1"7"-178"-15,2 9-92 0,4 10-42 16,1 11-15-16,3 6 2 15,8 9 27-15,1 21-3 16,13 20-10-16,0 23-8 0,13 26-2 16,9 20-4-16,8 20-4 15,5 12-10-15,7 8-3 0,-2 5-3 16,1-8 0-16,-5-12-3 16,-3-13 0-16,-4-23 2 15,-5-18-3-15,-8-24 2 0,-3-17 5 16,-6-16 0-16,-7-24-5 15,0-17 0-15,0-22 7 0,-7-19 13 16,7-15-1-16,0-5-2 16,3 1-2-16,9 8-10 15,10 8-3-15,1 12-5 0,5 12 6 16,0 18-2-16,6 19 3 16,5 15-9-16,7 17-3 0,-2 18 4 15,2 15-4-15,-10 8 2 16,-12 1-1-16,-13 0 1 15,-11-1-7-15,-19-4 6 0,-19-5 5 16,-9-10-18-16,-10-13-4 16,-5-13-8-16,-3-16 1 0,5-12 1 15,-1-16-1-15,4-8 4 16,8-9-16-16,9-3-38 0,12-9-58 16,9-4-73-16,9-5-70 15,10-7-68-15</inkml:trace>
  <inkml:trace contextRef="#ctx0" brushRef="#br0" timeOffset="42784.67">14033 9764 757 0,'-17'-36'513'0,"5"4"-218"15,4-1-143-15,8 9-77 16,0 2-37-16,0 11-14 15,5 3 11-15,7 8-5 0,12 25-7 16,3 15 2-16,6 12-6 16,-1 14 0-16,1 11-2 0,-4 5 6 15,-1-1-21-15,-3-4-2 16,-4-11 0-16,-5-9 0 16,-4-12 0-16,-4-12 0 0,0-13 0 15,-8-40 0 1,-13-30 0-16,1-30 0 0,-4-27 0 15,4-7 0-15,12-1 0 16,0 13 0-16,6 15 0 0,8 8 0 16,14 17 0-16,6 15 0 15,-3 14 0-15,3 13 0 0,-3 11 0 16,2 9 0-16,-9 21 0 16,-2 8 0-16,-7 11 0 0,-6 5 0 15,-9-1 0 1,0 6 0-16,0-10 0 0,0-7 0 15,0-9 0-15,0-8 0 16,-9-4 0-16,9-12-25 16,0-17-232-16,0-6-99 15,0-10-46-15,0-3-11 0</inkml:trace>
  <inkml:trace contextRef="#ctx0" brushRef="#br0" timeOffset="43200.79">15438 9301 578 0,'-20'-32'388'16,"-6"-1"-151"-16,-2 3-122 0,-4 11-64 16,-4 3-7-16,-4 3 17 15,-10 13 68-15,-3 13-9 0,-4 11-48 16,1 17-33-16,2 12-18 15,11 16-12-15,7 12-8 0,10 5 4 16,14 0-7-16,12-10-4 16,12-7 3-16,9-11-5 0,6-14-2 15,12-16-4-15,9-28-15 16,4-12-47-16,6-24-27 16,2-21-16-16,-4-16 31 0,-7-8 39 15,-12-4 28-15,-12-1 22 16,-17 0 37-16,-8 13 51 0,0 12 42 15,0 15 10-15,-11 18-2 16,-2 8-48-16,13 11-47 0,-9 9-13 16,9 29-31-16,0 15 0 15,4 19 0-15,9 10 0 0,12 4 0 16,3 0 0-16,6-3-41 16,-3-5-213-16,1-8-138 15,1-13-57-15,-5-15 17 16</inkml:trace>
  <inkml:trace contextRef="#ctx0" brushRef="#br0" timeOffset="43551.18">15658 9269 705 0,'0'-40'477'0,"-11"6"-118"0,2 10-162 16,9 11-102-16,0 4-46 15,0 9 4-15,0 0 22 0,9 26-38 16,5 10-37-16,11 14 0 15,4 10 0-15,-1 0 0 16,-3 6 0-16,-2-5 0 16,-3-8 0-16,-4-13 0 0,1-11 0 15,-5-8 0-15,-9-21 0 16,-3-12 0-16,0-21 0 0,-11-24 0 16,-4-17 0-16,6-7 0 15,9 0 0-15,0 7 0 0,0 14 0 16,9 11 0-16,2 8 0 15,13 16 0-15,4 13 0 0,11 12 0 16,0 12 0-16,5 13 0 16,-3 4 0-16,-9 2 0 0,-3 3 0 15,-7-6 0-15,-8 0 0 16,0-3 0-16,-11-4-359 16,-3-9-124-16,0-12 5 0</inkml:trace>
  <inkml:trace contextRef="#ctx0" brushRef="#br0" timeOffset="43849.73">16271 8918 350 0,'12'0'320'16,"0"0"-103"-16,-1 17-86 15,2 3-53-15,-1 1-33 0,8 2-3 16,0-3-12-16,2-3-8 16,6-5-15-16,1-12-15 0,2-3-32 15,6-9-14-15,-1-15 8 16,1-3 13-16,-1-8 18 15,-4 2 22-15,-7 8 54 0,-8 8 19 16,-5 2 28-16,-8 11 21 16,-4 7 39-16,0 33 131 0,0 23-150 15,-16 25-149-15,-4 34 0 16,-5 23 0-16,2 21 0 0,-2 7 0 16,0-2 0-16,5-3 0 15,3-9 0-15,5-14 0 0,4-15 0 16,8-22-629-16,0-19-25 15</inkml:trace>
  <inkml:trace contextRef="#ctx0" brushRef="#br0" timeOffset="44435.25">19998 7615 417 0,'0'-57'166'0,"0"-4"-84"0,0-3-48 16,0-1-14-16,0-9-11 15,0-8 5-15,-15-3 19 0,-11-3 27 16,-10-8-8-16,-9 8-12 16,-7 10 26-16,-4 16 24 0,-3 19 12 15,3 17-17-15,-4 19-22 16,-14 23-16-16,-4 25-7 16,-2 21 14-16,2 23 11 0,9 31 22 15,7 56 14-15,15 51-4 16,6 43-28-16,14 23-24 0,6 4-25 15,21-8-8-15,0-17-2 16,16-17-10-16,0-18 1 16,4-21 6-16,1-24-11 0,-5-26 1 15,-3-23 1-15,-7-22 4 16,3-22-20-16,-4-22-107 0,-2-16-146 16,-3-24-107-16,0-21-36 15,0-20 31-15</inkml:trace>
  <inkml:trace contextRef="#ctx0" brushRef="#br0" timeOffset="44964.49">18349 9411 1076 0,'-36'-41'467'0,"15"-4"-257"0,30 5-311 16,31-6-191-16,42 2 60 15,28-2 106-15,19 2 65 0,13 3 30 16,5 6 14-16,-6 5 6 16,-10 7 3-16,-15-3-3 0,-14 11-7 15,-21-2 11-15,-19 5 22 16,-21 4 37-16,-13 0 42 0,-8-1 43 16,-6 2 8-16,-11-3 5 15,-3 8-6-15,0-6-12 16,0 8 1-16,-13 0-25 0,5 0-35 15,8 0-47-15,-11 0-26 16,11 15 0-16,-14 14 0 0,14 8 0 16,0 7 0-16,0 6 0 15,0-3 0-15,9-5 0 16,7-6 0-16,2-3 0 0,4-14 0 16,3-2 0-16,0-17-35 15,2 0-46-15,3-17 25 0,-6-6 27 16,-5-11 7-16,-5-1 16 15,-6-11 2-15,-5-3 13 0,-3 6 1 16,0 5 47-16,0-10 100 16,-8 37-157-1,8 25 0-15,8 19 0 16,10 12 0-16,4 3 0 16,7 1 0-16,10-3-230 0,0-11-105 15,9-9-30-15,9-14-44 16,5-12-298-16</inkml:trace>
  <inkml:trace contextRef="#ctx0" brushRef="#br0" timeOffset="45313.48">20498 8577 798 0,'-25'-46'712'0,"1"9"-324"0,0 10-239 16,7 11-149-16,5 7 0 15,0 21 0-15,12 28 0 16,-8 26 0-16,8 20 0 0,0 16 0 15,0 6 0-15,8 0 0 16,1-11 0-16,3-9 0 0,-4-8 0 16,0-24 0-16,-1-11 0 15,-2-17 0-15,-2-20 0 0,5-21 0 16,0-27 0-16,5-25 0 16,3-21 0-16,4-20 0 0,5-8 0 15,4 5 0-15,-1 14 0 16,-3 22 0-16,-1 16 0 15,-5 17 0-15,11 15 0 0,2 25 0 16,4 22 0-16,6 14 0 16,-6 17 0-16,-3 12 0 0,-5 8 0 15,-8 4 0-15,-3 2 0 16,-3-10-45-16,0-13-453 0,-3-15-38 16,1-13 69-16</inkml:trace>
  <inkml:trace contextRef="#ctx0" brushRef="#br0" timeOffset="45829.52">21561 8487 1094 0,'-28'-20'953'16,"0"-1"-953"-16,8 9 0 0,8 8 0 16,20-1 0 15,4 3 0-31,0-8 0 15,-4-2 0-15,0-4 0 0,-8-8 0 16,0-6 0-16,0 7 0 16,0 2 0-16,0 5 0 0,-11 8 0 15,-6 8 0-15,-3 29 0 16,-5 23 0-16,-3 27 0 16,-1 13 0-16,6 10 0 15,1-4 0-15,14-8 0 0,8-14 0 16,0-9 0-16,17-16 0 15,6-10 0-15,11-13 0 0,10-15 0 16,16-18 0-16,13-19 0 16,17-24 0-16,13-30 0 0,9-31 0 15,2-43-144 1,0-32-29-16,-8-26 64 0,-18-6 67 16,-10 9 59-16,-21 24 48 0,-20 28 58 15,-17 28 72-15,-12 27-127 0,-8 21-68 16,0 27 0-16,-12 14 0 15,-4 19 0-15,-1 19 0 16,-3 36 0-16,-4 37 0 0,0 37 0 16,-1 30 0-16,8 14 0 15,5 12 0-15,12-3 0 16,0-8 0-16,0-12 0 0,0-17 0 16,4-20 0-16,1-22-385 15,4-18-129-15,-1-21 71 0,6-21 103 16</inkml:trace>
  <inkml:trace contextRef="#ctx0" brushRef="#br0" timeOffset="46129.39">22281 8002 701 0,'-42'-35'525'0,"6"1"-189"16,10 6-182-16,17 4-112 0,12 3-28 15,17-3-5-15,9 3-7 16,15 2-2-16,13-3-7 0,11 6-4 15,3 4-10-15,-8 4 0 16,-4 4 13-16,-15-1 3 0,-7 5 11 16,-14-2-4-16,-2-3 5 15,-9-1 15-15,0 4 5 0,-3 2 8 16,-4 0-3-16,1 0 28 16,2 20 6-16,1 12 14 15,2 21-80-15,2 13 0 16,0 11 0-16,1 4 0 0,3 1 0 15,-1-5 0-15,2-11 0 16,-2-10-101-16,-4-15-348 0,-4-9-75 16,-5-11 50-16</inkml:trace>
  <inkml:trace contextRef="#ctx0" brushRef="#br0" timeOffset="46268.3">22663 7297 875 0,'-42'-72'816'0,"6"11"-460"16,7 16-356-16,12 12-32 16,9 5-329-16,8 11-2 15,22 9 26-15,10 8-26 0</inkml:trace>
  <inkml:trace contextRef="#ctx0" brushRef="#br0" timeOffset="46597.26">22914 7643 1265 0,'-8'0'523'0,"8"-7"-282"15,0 3-223-15,0 13-18 16,0 15 0 0,0 16 0-16,8 21 0 0,4 13 0 15,0 2 0-15,5-2 0 16,-1-9 0-16,-1-8 0 0,6-13 0 15,0-15 0-15,-1-12 0 16,4-17-78-16,0-23-33 0,-4-19 37 16,2-15 30-16,-11-12 28 15,-11-9 16-15,-11-3 26 0,-11 3 32 16,-5 9 6-16,-11 7-32 16,3 10-23-16,-4 12-110 15,5 11-134-15,0 9-119 16,11 7-33-16,2 13 7 0</inkml:trace>
  <inkml:trace contextRef="#ctx0" brushRef="#br0" timeOffset="46911.49">23401 7477 428 0,'33'-21'522'0,"-9"9"-47"0,-7 5-210 15,-6 7-126-15,1 24-37 16,1 21 14-16,-1 23-116 15,2 18 0-15,-6 12 0 16,-2 0 0-16,2-8 0 0,-8-18 0 16,0-14 0-16,0-17 0 15,0-21 0-15,0-24 0 0,0-30 0 16,0-25 0-16,9-27 0 16,3-20 0-16,10-13 0 0,9 5 0 15,6 17 0-15,-1 19 0 16,1 25 0-16,3 30 0 15,5 23 0-15,-1 32 0 0,0 28 0 16,1 22 0-16,-8 16 0 16,-9 12 0-16,-6 0 0 15,-22-10-269-15,-16-4-369 0,-27-19 70 16</inkml:trace>
  <inkml:trace contextRef="#ctx0" brushRef="#br0" timeOffset="47843.96">11142 9777 581 0,'-8'0'517'15,"-5"0"-64"-15,1 0-86 0,-1 0-238 16,-6 0-129-16,-14-13 0 16,-11-3 0-16,-18-8 0 0,-22-8 0 15,-25-9 0-15,-30-9 0 16,-27-7 0-16,-21-3 0 16,-8-5 0-16,-5-5 0 15,4 1 0-15,7 0 0 0,11 0 0 16,6 0 0-16,15 2 0 15,6 9 0-15,8 0 0 0,14 9 0 16,15 8 0-16,16 8 0 16,17 4 0-16,24 10 0 15,13 4 0-15,11 2 0 0,14 1 0 16,1 3 0-16,7 4 0 16,2 5 0-16,1-3 0 31,8-1 0-31,-8 0 0 0,8 0 0 15,-7 4 0 1,7-4 0 15,0 0 0-15,0-1 0-16</inkml:trace>
  <inkml:trace contextRef="#ctx0" brushRef="#br0" timeOffset="48403.46">8036 8658 2047 0,'0'33'0'0,"7"19"0"16,9 22 0-16,4 11 0 15,2 12 0-15,-4 2 0 16,4-2 0-16,-5-3 0 0,-2-17 0 16,2-12 0-16,-6-16 0 15,2-13 0-15,-4-8 0 0,-2-11 0 16,-3-8 0-16,-4-30 0 15,-8-25 0-15,-9-22 0 16,-34-123 0 0,18 89 0-16,1 5 0 15,2 7 0-15,7 14 0 16,-3 5 0-16,6 14 0 0,4 10 0 16,4 8 0-16,0 11 0 15,12 8 0-15,0 4 0 16,0 8 0-16,0-1 0 0,12 9 0 31,13 0 0-31,16-4 0 0,14-3 0 16,19-10 0-16,12-3 0 15,7-1 0-15,5 0 0 0,-1 6 0 16,-4-2 0-16,-11 1 0 16,-17 8 0-16,-13 8 0 15,-16 0 0-15,-12 0 0 16,-2 0 0-16,-12 0 0 0,-10 13 0 15,0 3 0 1,-10 4 0-16,-12 16 0 0,-6 18 0 16,-4 23 0-16,-4 17 0 15,-5 14 0-15,-5 15 0 16,3 3 0-16,-6 0 0 0,5-11 0 16,3-17 0-16,3-17 0 15,6-12 0-15,8-17 0 0,7-15 0 16,6-7 0-16,-1-12 0 15,12-5 0-15,-9-13 0 16</inkml:trace>
  <inkml:trace contextRef="#ctx0" brushRef="#br0" timeOffset="48575.64">8389 9741 2047 0,'4'-10'0'0,"0"7"0"0,-4-1-5 16,0 0-259-16,0-3-50 15,0-6-27-15,0-4 28 16,0-3-26-16</inkml:trace>
  <inkml:trace contextRef="#ctx0" brushRef="#br0" timeOffset="53033.53">29261 6195 150 0,'12'12'221'16,"-1"0"-73"-16,-2 2-62 15,0-3-32-15,-5-3-4 16,0-8 17-16,-4 9 37 15,0-9 47-15,0 0 28 16,0 0 26-16,0 0-10 0,0 0-22 16,0 0-42-16,0 0 1 15,0 0-131-15,0-5-1 16,0-7 0-16,0-9 0 16,-13-12 0-16,5-10 0 0,-5-19 0 15,-2-7 0-15,-1-8 0 16,-1-4 0-1,-3-9 0-15,-3-4 0 0,-7 4 0 16,1 2 0-16,-2 2 0 16,-6 1 0-16,0 3 0 15,-6 1 0-15,-3 2 0 16,-6 3 0-16,-5-2 0 0,-2 0 0 16,-1 1 0-16,3 8 0 15,5 3 0-15,3 9 0 16,9 5 0-16,7 7 0 15,1 9 0-15,2 3 0 0,7-1 0 16,-2 6 0 0,-4-2 0-16,-2-9 0 0,-6-5 0 15,-7-4 0-15,-5-5 0 16,3-1 0-16,7 11 0 16,5 0 0-16,6 12 0 15,4 5 0-15,8 7 0 16,2 6 0-16,14 5 0 0,-8 0 0 15,8 4 0-15,-8-1 0 16</inkml:trace>
  <inkml:trace contextRef="#ctx0" brushRef="#br0" timeOffset="53722.68">27956 3883 2047 0,'0'-4'0'0,"0"-1"0"16,-9-23 0 31,-1 15 0-32,10-2 0-15,-12-6 0 16,12 1 0-16,-8 0 0 16,8 4 0-16,0-1 0 0,0 4 0 15,0 2 0-15,0-3 0 16,0 3 0-16,0-1 0 15,-10 4 0-15,10 0 0 16,0-1 0-16,0 2 0 16,0-2 0-16,-8-3 0 0,8-9 0 15,0 1 0-15,-6-3 0 16,6-3 0-16,0 7 0 16,-8 2 0-16,8 5 0 15,0 3 0-15,0 25 0 63,-9 9 0-63,9 20 0 0,-11 16 0 15,-7 20 0-15,2 9 0 16,4 3 0-16,-4 2 0 16,-1-10 0-16,5-8 0 15,1-11 0-15,-3-9 0 0,14-17 0 16,-8-8 0-16,8-7 0 15,0-8 0-15,0-5 0 16,-6-12 0-16,-3 0 0 16,9-17 0 15,0-11 0-31,0-13 0 16,0-16 0-16,0-12 0 15,4-5 0-15,4-3 0 16,3 1 0-16,3-4 0 15,1 7 0-15,2 9 0 0,-1 3 0 16,1 13 0-16,-6 11 0 16,2 8 0-16,-5 5 0 15,0 8 0-15,-3 4 0 16,-5 3 0-16,0 5 0 16,0-1 0-16</inkml:trace>
  <inkml:trace contextRef="#ctx0" brushRef="#br0" timeOffset="54141.77">27876 3479 2047 0,'6'0'0'16,"5"9"0"-16,13 7 0 16,15 5 0-16,12 7 0 0,4 5 0 15,10 8 0-15,4 4 0 16,4-1 0-16,-3-3 0 15,-8-10 0-15,-13-1 0 16,-18-10 0-16,-6-3 0 16,-13-11 0-16,-9-6 0 15,-10 0 0 1,-5 0 0 0,-1 0 0-16,0 13 0 15,-5-4 0-15,-12 8 0 16,-5 7 0-16,-10 5 0 15,-8 6 0-15,-4 3 0 16,-8 2 0-16,5 1 0 0,1-5 0 16,12-3 0-16,1-5 0 15,10 0 0-15,4-3 0 16,7-8 0-16,9-1 0 16,3-5 0-16,2 1 0 15,2-1 0-15,1-11 0 16</inkml:trace>
  <inkml:trace contextRef="#ctx0" brushRef="#br0" timeOffset="54240.68">27811 4324 2029 0,'5'0'-241'15,"2"6"-75"-15,6 3-46 16,7-9 2-16,6 0-4 0</inkml:trace>
  <inkml:trace contextRef="#ctx0" brushRef="#br0" timeOffset="55414.42">27506 7199 353 0,'17'-16'353'0,"-6"4"-21"15,-6 0-93-15,-5 5-66 16,0-2-15-16,0 6 19 15,0-2-18-15,0 5-57 0,0 0-101 16,4 0-1-16,1 0 0 16,2 24 0-16,1 21 0 15,-4 24 0-15,-4 33 0 16,0 29 0-16,0 15 0 0,-8 17 0 16,-3 1 0-16,-3-6 0 15,3-12 0-15,-1-19 0 16,4-22 0-16,0-24 0 0,8-19 0 15,-9-22 0-15,9-11 0 16,0-18 0-16,0-22 0 16,0-23 0-16,0-17 0 0,9-23 0 15,7-13 0-15,4-1 0 16,0-1 0-16,6 11 0 16,-7 13 0-16,1 13 0 15,1 11 0-15,0 8 0 0,-6 12 0 16,1 13 0-16,1 8 0 15,-2 21 0-15,2 15 0 16,-1 13 0-16,1 12 0 0,-2 5 0 16,-1 3 0-16,-3-4 0 15,1-13 0-15,4-7 0 16,1-7 0-16,3-15 0 16,3-11 0-16,7-16 0 15,5-15 0-15,3-20-35 0,-2-8-16 16,-3-19 0-16,-8-10-3 15,-2-10 18-15,-6-3 16 16,-5 12 10-16,-4 11 7 16,-8 18 14-16,0 10-11 0,0 14 0 15,0 12 2-15,-16 12 12 16,-5 25 1-16,2 14 7 16,-6 19 5-16,1 11 1 15,-1 13-7-15,6-1 4 0,6-7-6 16,13-10-19-16,0-7 12 15,4-7-9-15,8-9-1 16,12-10-36-16,4-6-48 16,6-13-94-16,6-12-106 15,8-12-68-15,9-21 8 0,8-20 26 16</inkml:trace>
  <inkml:trace contextRef="#ctx0" brushRef="#br0" timeOffset="55830.91">28586 8149 100 0,'14'-40'298'0,"-11"-1"-43"0,-3 0-71 15,0 4-70-15,-11 3-5 16,-3 11 28-16,2 6 7 16,0 6-20-16,-4-1-27 15,-4 12-28-15,-6 0-13 0,-5 23-18 16,-6 15-9-16,-7 14-5 16,3 10-20-16,5 3 4 15,7 4-5-15,8 0-11 16,9-3-24-16,12-10-26 15,0-11-30-15,8-13-21 0,9-10-31 16,4-22-32-16,7-11 3 16,5-19 45-16,-1-20 71 15,-1-14 50-15,-1-5 47 16,-10-1 34-16,-8 5 18 0,-9 8 21 16,-3 8 22-1,0 12 23-15,0 9-12 0,0 3-46 16,5 9-37-16,-2 8-38 15,-3 0-5-15,5 8-14 16,-2 0-10-16,2 11-3 0,0 15 14 16,-1 11-6-16,4 7-2 15,4 9-8-15,3 4 2 16,7-5-43-16,-2-2-86 16,5-10-124-16,6-7-78 0,6-12-40 15,4-10 20-15</inkml:trace>
  <inkml:trace contextRef="#ctx0" brushRef="#br0" timeOffset="56595.79">29264 8011 663 0,'0'-32'352'0,"0"-5"-173"16,-11 4-80-16,-6 5 44 0,1 3 32 15,4 5-21-15,0 3-56 16,1 4-41-16,-3 9-19 15,-2 4 7-15,-5 0-11 16,-2 22-24-16,-6 10-10 0,-4 10 0 16,1 2 0-16,-1 9 0 15,5 4 0-15,8 3 0 16,3-4 0-16,6-1 0 16,11-10-12-16,0-9-38 15,3-9-13-15,9-4-17 16,5-16-17-16,5-12-35 0,3-20-33 15,15-14 17-15,-6-23 40 16,8-14 24-16,-3-23 14 16,4-10 30-16,-8-13 26 15,3 3 42-15,-12 5 28 0,-4 5 18 16,-7 10 33-16,-3 13 27 16,-12 17 38-16,0 12-27 15,0 13-38-15,0 7-17 16,0 13 0-16,0 3-30 15,0 9-60-15,-12 37 0 16,1 14 0 0,-6 19 0-16,-3 15 0 15,5 17 0-15,-1 13 0 16,6 6 0-16,10 9 0 16,0 0 0-16,4-7 0 0,10-19 0 15,0-9 0-15,6-18 0 16,6-14 0-16,-3-13 0 15,1-21 0-15,5-22-4 16,7-23-74-16,10-25 9 0,-2-21 17 16,5-20 1-1,0-15 22-15,0-1 9 0,-3 8 20 16,-15 12 17-16,-6 14 22 16,-8 15 21-16,-11 8 5 15,-6 11 1-15,0 13-24 16,-6 5-28-16,-7 8-14 15,-4 8 0-15,5 8 0 0,-5 12 0 16,-3 24 0-16,-4 26 0 16,0 28 0-16,-1 12 0 15,9 5 0-15,4-3 0 16,12-10 0-16,0-13 0 0,4-12 0 16,9-16 0-1,-2-13-13-15,6-10-227 0,6-19-156 16,16-11-25-16,9-28-8 15</inkml:trace>
  <inkml:trace contextRef="#ctx0" brushRef="#br0" timeOffset="57178.14">30248 7566 862 0,'0'-28'559'0,"-9"8"-252"15,9 4-145-15,-8-2-5 16,8 6-157-16,0 5 0 15,0 3 0-15,0 15 0 32,0 14 0-32,0 16 0 15,0 12 0-15,0 14 0 16,0 2 0-16,0-5 0 16,0-3 0-16,-9-8 0 15,9-9 0-15,-8-7 0 16,8-5 0-16,0-7 0 15,0-5 0-15,-6-7 0 0,6-6 0 16,0-14 0 0,0-14 0-1,0-16 0-15,0-14 0 16,0-23 0-16,6-13 0 16,8-3 0-16,1 6 0 15,7 6 0-15,-6 13 0 16,-4 13 0-16,-1 6 0 0,7 9 0 15,-2 9 0-15,-1 4 0 16,4 5 0-16,3 4 0 16,2 8 0-16,1 7 0 15,-2 0 0-15,2 0 0 16,-5 0 0-16,0 12 0 16,-3 0 0-16,-4 5 0 15,-4-1 0-15,-9 0 0 16,0 2 0-16,0-6 0 0,0-1 0 15,0 1 0-15,-9-3 0 16,1-9 0-16,8 8 0 16,-8-8 0-16</inkml:trace>
  <inkml:trace contextRef="#ctx0" brushRef="#br0" timeOffset="57220.27">30545 7396 2042 0,'0'-16'-430'0,"0"0"-57"15,8-7 44-15</inkml:trace>
  <inkml:trace contextRef="#ctx0" brushRef="#br0" timeOffset="57743.68">32128 6639 115 0,'3'-45'189'15,"3"-3"-52"-15,-6-9-47 16,0-5-24-16,-14-4 10 16,-7 7 52-16,2 1 30 15,-5 9-36-15,-1 8-33 0,0 5-15 16,-2 8-25 0,1 7-8-16,3 9 0 15,-2 12 8-15,-4 7-11 0,-2 19 14 16,-6 17 6-16,-7 23-5 15,-8 19-11-15,-10 18-3 16,0 13-2-16,2 24 27 16,3 14 11-16,1 21-6 15,8 17-18-15,9 12-22 0,7-1-13 16,13-16-16-16,2-24 0 16,17-21 0-16,0-26-10 15,-8-32-75-15,8-18-74 16,-9-22-34-16,9-11-44 15,-12-21-38-15,-1-20-89 16,13-17 47-16</inkml:trace>
  <inkml:trace contextRef="#ctx0" brushRef="#br0" timeOffset="58160.37">31108 7562 406 0,'-43'-24'365'0,"6"8"-135"15,9 4-115-15,7-1-52 16,9 0 3-16,12 6 36 16,8-2-34-16,28-3-50 15,29 0-42-15,23 1-38 16,19-6-73-16,10 0-43 16,-2-2 21-16,-14-2 70 0,-12 1 49 15,-24 3 44-15,-17 6 9 16,-14 2 33-16,-14 1 47 15,-7 4 64-15,-7-1 32 16,-6-3 15-16,8 4 4 16,-8-1-27-16,0 3-22 0,6 2-140 15,-3 0-21 1,1 0 0-16,0 0 0 16,0 0 0-16,-4 19 0 15,5 14 0 1,-5 13 0-16,0 14 0 15,0 9 0-15,0 9 0 16,0-1 0-16,0 2 0 0,-13-10 0 16,0-9 0-16,2-11-356 15,3-12-87 1,-4-12 24-16,-1-18 42 0</inkml:trace>
  <inkml:trace contextRef="#ctx0" brushRef="#br0" timeOffset="58426.81">32066 6829 470 0,'-15'-28'310'0,"1"8"-144"16,3 8-84-16,-2 12-41 16,3 0-18-16,-3 0-7 15,13 8 0-15,0 1-8 16,0-9-3-16,0 0 5 0,0 0-8 15,0 0 1-15,0 0 4 16,0 0 2-16,0 0-11 16,0 0-12-1,0 0-41-15,0 0-57 16,0 0-58-16,0 0-44 16,0 0-38-16</inkml:trace>
  <inkml:trace contextRef="#ctx0" brushRef="#br0" timeOffset="59307.23">32575 6378 247 0,'0'-17'233'16,"0"5"-38"-16,0 4-66 16,0 0-26-16,0 5-9 15,0 3-13-15,0 0-24 0,0 0-36 16,0 19-8-16,5 22-4 16,1 29 3-16,-6 28 7 15,0 23-1-15,-11 16-4 16,-6 16-3-16,-3 5-8 15,5 5-3-15,-1-9 0 16,-2-11 4-16,6-14 4 16,12-16-8-16,-9-29-5 0,9-18-12 15,0-14-39-15,-7-15-70 16,7-18-57-16,0-19-57 16,0-28-56-16</inkml:trace>
  <inkml:trace contextRef="#ctx0" brushRef="#br0" timeOffset="59757.66">32648 7484 81 0,'3'-16'239'0,"-3"2"-49"0,5 0-48 16,-5 7-49-16,0-2-14 16,0 6-7-16,0-2-14 15,4 5-17-15,4 0-12 0,8 0-8 16,8-5-12-16,9-2-7 15,7-1 5-15,5-5-2 16,3-6-7-16,-2-11-2 16,-2-2-7-16,-3-4 0 0,-5-5-9 15,-2-8 9-15,-11 0 5 16,-4 8 12-16,-5 4 1 16,-14 4-4-16,0 6 0 15,0 7 2-15,-14 3-1 16,3 5 3-16,-9 8 7 0,-4 4 18 15,-8 23 18-15,-14 18 28 16,-7 17-4-16,-4 15-14 16,-5 17-18-16,11 3-6 0,6-3-11 15,16-5 0-15,15-8 4 16,14-7 1-16,11-5-6 16,18-8-7-16,15-16-4 15,11-11-11-15,16-23-8 16,7-12-48-16,2-14-66 15,2-19-79-15,-1-7-28 0,-4-3 11 16,-12-4-31-16,-17 6-1 16</inkml:trace>
  <inkml:trace contextRef="#ctx0" brushRef="#br0" timeOffset="60556.84">27316 9644 147 0,'-19'0'266'16,"2"0"-30"-16,4 0 49 0,13 0-9 15,0 0-31-15,4-10-50 16,22-7-87-16,25-2-33 16,39-18-1-16,43-8-7 15,45-4 6-15,62-3-73 16,66-2 0-16,56 1 0 0,47 6 0 16,58 2 0-16,53 4 0 15,15 13 0-15,-1 7 0 16,-28 9 0-16,-26 3 0 15,-42 9 0-15,-48 0 0 0,-62 0 0 16,-67 0 0-16,-70 0 0 16,-58 0 0-16,-115 0 0 0,-18-3 0 15,0-7-193 1,0-1-66-16,0 3-61 16,-74-1-27-16,-45-3-22 15</inkml:trace>
  <inkml:trace contextRef="#ctx0" brushRef="#br0" timeOffset="62579.16">11831 12428 113 0,'0'0'210'0,"-12"7"-44"0,12-7-35 16,-8 0-25-16,8 0-23 16,-8 0 0-16,8 0 11 15,-7 0 6-15,7 8 8 0,0-8-4 16,0 0-6-16,0 0-21 16,0 0-18-16,0 0-3 0,4 0-3 15,12 0 2-15,12-4 3 16,24-7-5-16,26-6-13 15,32-12-11-15,29-6-17 16,31-11-7-16,20-8 1 0,18-3 3 16,15-3-1-16,13-2-2 15,15-6-7-15,18-6 4 16,11 1-2-16,0-1-3 0,-12 5-1 16,-8 10 3-16,-14 1-3 15,-13 1 9-15,-14 8-2 0,-7 0-6 16,-11 4-2-16,-9 5 4 15,-14-4-2-15,-5 3 6 0,-12-1-1 16,-8 1 1-16,-9 5-2 16,-11-1-5-16,-3 1 0 0,-4-5 8 15,-1 1 0 1,-3 2-2-16,0 2-2 0,-4-2-3 16,-10 7-6-16,2 3 5 15,-2-1 3-15,-12 5 4 0,-6 7-1 16,-9 1 1-16,-4-1-5 15,-4 6-8-15,-4-1 6 0,1 0 3 16,-5-3-4-16,-5 8 5 16,2 0 2-16,0 2-7 15,1-3 2-15,-2 5-1 16,-5-6-2-16,1 5 11 0,-5-4-5 16,2 3 3-16,-2-3-8 15,5-3 1-15,3-2 11 0,2-3-6 16,0 0 1-16,-2-1-6 15,1 2 4-15,4-3 1 16,0 3-5-16,-5-1 6 0,-1-1-5 16,-3 1-5-16,1-5 11 15,0 1-4-15,3-1-7 0,7 2 5 16,1-5 5-16,9 3-8 16,-1-1 7-16,6 8-1 0,-1-3 0 15,1 1 4 1,-1-1-5-16,0 5-7 0,-4 0 7 15,1 3-2-15,-1-3 4 16,-1 1-2-16,6-6 3 0,-2-4-3 16,9-3-11-16,1-5 16 15,1-4 1-15,0 1-6 16,7 0-7-16,10-5 8 0,5 0 1 16,6 4-6-16,12 1 2 15,1 0 9-15,-3 3-13 0,-4 0 12 16,-11 1-9-16,-5 4-2 15,-6 3 3-15,-10 0-4 16,-8 7 2-16,-12 0 3 0,-13 7 4 16,-6-2-2-16,-10 1 2 15,-7 3-13-15,-1 2 11 16,-1-1 4-16,-4-1-6 16,-7 2 4-16,-5 3-3 0,-6 0 12 15,-4 0 7-15,-1-5 3 16,-8 1 17-16,0 0 18 15,3 4-57 1,2 0 0-16,-2 0 0 16,-3-3 0-16,0-2 0 0,0 1 0 15</inkml:trace>
  <inkml:trace contextRef="#ctx0" brushRef="#br0" timeOffset="62672.17">23657 9561 2047 0,'8'0'0'0,"-3"0"0"16,-2 0 0-16,2 0 0 16,-2 0 0-16</inkml:trace>
  <inkml:trace contextRef="#ctx0" brushRef="#br0" timeOffset="62983.78">23701 9561 2047 0,'13'0'0'0,"3"0"0"16,6-3 0-16,0-2 0 15,-1-4 0-15,-5 9 0 0,1-2 0 16,-3-9 0-16,8 5 0 16,-1-3 0-16,2-4 0 15,7 2 0-15,7-6 0 0,-2 5 0 16,3 0 0-16,-3 0 0 16,-5 4 0-16,-4 4 0 0,0-4 0 15,-6 4 0-15,-1-5 0 16,3 6 0-16,-1-6 0 0,1 2 0 15,7-3 0-15,9 3 0 16,2-2 0-16,3-3 0 0,3 0 0 16,-2 0 0-16,-2 0 0 15,-6 3 0-15,-6 2 0 16,-13-1 0-16,0 8 0 16,-4 0 0-16,-5 0 0 0,1 0 0 15</inkml:trace>
  <inkml:trace contextRef="#ctx0" brushRef="#br0" timeOffset="63005.01">24681 9289 2034 0,'0'0'-512'16,"-25"0"-69"-16</inkml:trace>
  <inkml:trace contextRef="#ctx0" brushRef="#br0" timeOffset="156884.35">15410 1196 110 0,'0'-25'230'15,"0"0"-88"1,-21-14 31 0,8 18-102-16,-2 6 13 0,-1 1 11 15,-1 2 11-15,2 5-17 16,-7-3-8-16,-1 8 7 15,-6 2-6-15,-4 0-16 16,-7 0-25-16,-9 0-7 0,-12 0-12 16,-9 16-14-16,-5-1 4 15,-11 6-2-15,-3 8 4 16,-9-1-7-16,5 1 6 16,-1-1 10-16,1 5-4 0,3-1-1 15,5 0-6-15,4 2 0 16,12 1 4-16,9-1-4 15,10 1 2-15,9 3 16 16,5 3 16-16,-1 7-13 16,1 1-4-16,4 4-1 0,4 4-18 15,3-3 6 1,9-7-10-16,0-1-6 16,3-10 4-16,1-8-3 0,12-7-4 15,-8-1-6-15,8-3 7 16,-8-1 2-16,-4 0 0 15,-5 12 5-15,-8 22 17 16,-2 15 22-16,-11 16 4 0,-1 4-13 16,-2 1-35-16,-4-1 0 15,3-7 0-15,10-9 0 16,-1-3 0-16,11-9 0 16,1-4 0-16,7-1 0 15,3 1 0-15,11 4 0 0,-8 8 0 16,8 5 0-16,0 10 0 15,0 11 0-15,0 2 0 16,8 1 0-16,0-5 0 0,4 1 0 16,1-9 0-16,0-8 0 15,3-4 0-15,-1-2 0 16,1-11 0-16,6 1 0 0,-4 0 0 16,4-5 0-16,-2-3 0 15,4 5 0-15,0-2 0 16,1-2 0-16,1-2 0 15,-3 2 0-15,2-6 0 0,-1-3 0 16,0-1 0-16,1 1 0 16,-1-1 0-16,0 1 0 15,0-1 0-15,4 1 0 0,5 1 0 16,1-2 0-16,0 1 0 16,5-1 0-16,-4 2 0 0,5-6 0 15,-2 0 0-15,3-3 0 16,-1 0 0-16,-1-1 0 0,8 0 0 15,-4-2 0-15,6-7 0 16,4 3 0-16,0-3 0 16,-1 6 0-16,5 0 0 15,2-1 0-15,-4 1 0 0,2-1 0 16,3 1 0-16,2-5 0 16,3-4 0-16,6-2 0 15,0-7 0-15,11-3 0 0,-1-8 0 16,-1 0 0-16,1 0 0 15,-3 0 0-15,-6-3 0 0,2-6 0 16,4 2 0-16,7-4 0 16,4 0 0-16,9-5 0 15,8-1 0 1,108-7 0-16,-101 17 0 0,-2-2 0 16,-7 6 0-16,-5-2 0 15,-6 5 0-15,-8 0 0 16,-8 8 0-16,-4-8 0 0,0 0 0 15,-4 0 0-15,-4 0 0 16,5 0 0-16,-5-12 0 0,0 4 0 16,-4 0 0-16,-9 0 0 15,-4 3 0-15,2-2 0 16,-7 2 0-16,8 0 0 0,2-3 0 16,4 0 0-16,3 1 0 15,5-5 0-15,3 0 0 16,5 3 0-16,9 1 0 0,12-4 0 15,7 0 0-15,13-2 0 16,7 3 0-16,3-6 0 0,-8 6 0 16,-6-1 0-16,-8-1 0 15,-13 6 0-15,-11-3 0 0,-18 6 0 16,-13 1 0-16,-8 3 0 16,-4-4 0-16,7-1 0 0,2 2 0 15,8-1 0-15,13 4 0 16,9 0 0-16,7-4 0 15,8-1 0-15,13 5 0 0,4 0 0 16,5 0 0-16,-4 0 0 16,4 0 0-16,-7 0 0 15,4 0 0-15,-9 0 0 0,-1 0 0 16,1 0 0-16,-3 0 0 16,-3 0 0-16,1 0 0 0,-1 0 0 15,0 0 0-15,1 0 0 16,-6 0 0-16,2 0 0 0,-5 0 0 15,2 0 0-15,-11-3 0 16,-2 3 0-16,-9-4 0 16,-8-1 0-16,-12 5 0 0,-6 0 0 15,-1 0 0-15,-2 0 0 16,6 0 0-16,2 0 0 16,11 0 0-16,16 0 0 0,5 0 0 15,10 0 0-15,4 0 0 16,-2 12 0-16,-4-3 0 0,3-9 0 15,-2 12 0-15,-3-5 0 16,-9 2 0-16,-4 3 0 0,-5-4 0 16,1 5 0-16,-8 2 0 15,-5-1 0-15,-1 0 0 0,-7 0 0 16,-4 2 0-16,-3 4 0 16,-3 1 0-16,-12 2 0 15,3 2 0-15,-1 4 0 0,1-1 0 16,3 5 0-16,1 0 0 15,3-1 0-15,6 1 0 16,1 0 0-16,1 2 0 16,2 6 0-16,1 0 0 0,3 4 0 15,-2-5 0-15,-1 1 0 16,0 1 0-16,1 1 0 0,2 2 0 16,1 5 0-16,5 2 0 15,2 1 0-15,0 0 0 0,-7 0 0 16,4-5 0-16,-8 1 0 15,2 1 0-15,-8-1 0 16,-1-5 0-16,-7-7 0 16,-9-5 0-16,-1 1 0 0,-2-4 0 15,0 2 0-15,0 2 0 16,-3-4 0-16,7 3 0 0,0 13 0 16,4 8 0-16,1 5 0 15,8 3 0-15,-3 9 0 0,4-2 0 16,-4 1 0-16,-3 4 0 15,2 4 0-15,1 1 0 0,-2 2 0 16,-1-2 0-16,-3 3 0 16,-1 3 0-16,-4-5 0 0,1 13 0 15,0 5 0-15,-5 7 0 16,-4 8 0-16,-1 1 0 16,2 1 0-16,0-4 0 15,4 0 0-15,-1-4 0 0,2-6 0 16,3 3 0-16,-2-6 0 15,3-3 0-15,-2 0 0 0,0-4 0 16,-4 3 0-16,4 3 0 16,-3 7 0-16,3-1 0 0,0 4 0 15,5 4 0-15,4 4 0 16,2 0 0-16,7 0 0 0,2-5 0 16,6-6 0-16,5-13 0 15,6-9 0-15,4-4 0 0,-1-7 0 16,5-11 0-1,6-4 0-15,0-7 0 0,7-3 0 16,4-5 0-16,-2-3 0 16,11-5 0-16,2 1 0 0,8-4 0 15,4-5 0-15,5 1 0 16,6 0 0-16,-1-5 0 0,7 4 0 16,0-5 0-16,0 3 0 15,-1 2 0-15,3 0 0 0,-3 1 0 16,-2 0 0-16,-2-2 0 15,4 2 0-15,4-4 0 16,15-1 0-16,0-3 0 16,12-11 0-16,1-6 0 0,2 0 0 15,-5 0 0-15,1-4 0 16,-5-3 0-16,0-5 0 16,-7 0 0-16,-6-1 0 15,-3 5 0-15,-3-4 0 0,-2 0 0 16,0-4 0-16,-2-8 0 15,-6-1 0-15,-4 0 0 16,-6 4 0-16,-14 6 0 0,-5-2 0 16,-6 6 0-16,-5-1 0 15,-3-2 0-15,-2 2 0 16,1-5 0-16,5 3 0 0,-5-3 0 16,1 1 0-1,-2 0 0-15,1-1 0 0,1 0 0 16,-9 1 0-16,-5 4 0 15,-6 0 0-15,-6 5 0 0,-12-3 0 16,-3-2 0-16,-1 0 0 16,0-4 0-16,2-3 0 15,2-11 0-15,6-2 0 0,1-6 0 16,5-5 0-16,6-2 0 16,3 0 0-16,-1 0 0 0,1 8 0 15,-12 0 0-15,-8 6 0 16,-9 2 0-16,-3 0 0 15,-6-3 0-15,-1-6 0 16,-7-6 0-16,3-9 0 0,-8 0 0 16,2-4 0-16,-4 0 0 15,5 5 0-15,-1-1 0 0,0 3 0 16,0-3 0-16,-2 5 0 16,-3-2 0-16,3 6 0 0,-1 0 0 15,3-1 0-15,-5 4 0 16,7-2 0-16,2 0 0 0,4-2 0 15,5-4 0-15,-1-4 0 16,4 1 0-16,0-4 0 0,4-2 0 16,1 1 0-16,-1 0 0 15,1 4 0-15,-4 0 0 16,-2 5 0-16,-2 3 0 0,0 4 0 16,-1 4 0-16,-1 0 0 15,7 0 0-15,-1 1 0 0,-2 1 0 16,3-8 0-16,-4 3 0 15,3-1 0-15,-4 1 0 0,-2-1 0 16,1 1 0-16,2 2 0 16,-7 2 0-16,7 3 0 0,-8 10 0 15,3-2 0-15,-5 4 0 16,-3 1 0-16,-1 0 0 16,-3-5 0-16,-5-3 0 0,3-6 0 15,5-5 0-15,-1-2 0 16,6-8 0-16,-1 1 0 0,-6-7 0 15,-6 8 0-15,0 1 0 0,0 2 0 16,0 3 0-16,0 1 0 16,0-1 0-16,0 0 0 0,0 0 0 15,0-3 0-15,0-5 0 16,0-8 0-16,0-5 0 0,0-7 0 16,0-9 0-16,0-3 0 15,0-4 0-15,0 4 0 16,0-5 0-16,0 1 0 0,0-1 0 15,0 0 0-15,0-3 0 16,0-1 0-16,0 1 0 0,-6-8 0 16,-34-6 0-16,-5-3 0 15,-8-3 0-15,4 4 0 0,1 6 0 16,3 14 0-16,5 7 0 16,4 10 0-16,-1 6 0 0,5 5 0 15,-1 0 0-15,2 4 0 16,-4-3 0-16,-1-6 0 15,-7-2 0-15,-11-5 0 0,-3-10 0 16,-4 2 0-16,1-4 0 16,1 0 0-16,8-2 0 15,1-2 0-15,5-1 0 16,1-2 0-16,5-7 0 16,1-3 0-16,3-3 0 0,-3-5 0 15,2-2 0-15,-5-4 0 16,-2-1 0-16,-11-2 0 15,-3 1 0-15,-4 0 0 16,0 9 0-16,0-1 0 0,1 5 0 16,-2-1 0-16,0 8 0 15,2 0 0-15,-5 0 0 16,-7 6 0-16,-6-6 0 16,-4 3 0-16,1 6 0 15,4 4 0-15,-1 0 0 16,6 3 0-16,2 1 0 15,-3-1 0-15,2-3 0 16,-3 0 0-16,1-1 0 16,-1 1 0-16,-5-5 0 15,-8 0 0-15,-10-4 0 16,1 9 0-16,-2 5 0 16,-2 7 0-16,12 8 0 0,7 4 0 15,4 7 0 1,4 5 0-16,8 2 0 15,3 0 0-15,10 7 0 16,-1 8 0-16,5-1 0 16,2 2 0-16,2 2 0 0,4 8 0 15,3 1 0-15,0 4 0 16,1-4 0-16,-1 4 0 16,1-1 0-16,-10 1 0 15,-5 1 0-15,-10 2 0 16,-9 2 0-16,-7-5 0 15,-4-1 0-15,-9 5 0 16,2-1 0-16,-1 1 0 16,-1 0 0-16,-4-1 0 15,6 2 0-15,6-2 0 16,6 6 0-16,2-2 0 0,1-2 0 16,-1 2 0-16,6-4 0 15,3 2 0-15,-2 2 0 16,4 2 0-16,-2-1 0 15,0-1 0-15,8 5 0 16,1 0 0-16,7 0 0 16,-4 0 0-16,3 0 0 0,-2 0 0 15,-7 0 0 1,4 0 0-16,-2 0 0 0,0 0 0 16,0 0 0-16,0 0 0 15,0 0 0-15,-4 0 0 16,5 0 0-16,-1 0 0 15,0 0 0-15,4 0 0 0,2 0 0 16,-3 0 0-16,0 0 0 16,-2 0 0-16,-4 0 0 15,-2 0 0-15,0 0 0 16,2 0 0-16,3 0 0 16,5 0 0-16,3 0 0 0,1 0 0 15,3 0 0 1,0 0 0-16,-4 0 0 0,2 0 0 15,-7 0 0-15,0 0 0 16,2 0 0-16,0 0 0 16,-2 0 0-16,5 0 0 15,5 0 0-15,-2 0 0 16,-1 0 0-16,-5 0 0 0,-10 0 0 16,-8-7 0-16,-4-2 0 15,-13-3 0-15,-7 1 0 16,-11-2 0-16,-14 1 0 15,7 0 0-15,1 3 0 0,15-3 0 16,10 4 0 0,14-1 0-16,7 2 0 0,3 2 0 15,0-2 0-15,2-2 0 16,-1 1 0-16,-3 3 0 16,-1 1 0-16,1-3 0 15,2 3 0-15,5-1 0 16,3 5 0-16,6 0 0 0,6 0 0 15,11 0 0-15,2 0 0 16,1-3 0-16,3-2 0 16,-3 1 0-16,-8 0 0 15,-2 0 0-15,-5-5 0 0,-13 6 0 16,-14-6 0 0,-7 6 0-16,-9-1 0 0,-7-1 0 15,-5 5 0-15,1 0 0 16,-4 0 0-16,3 0 0 15,-4 0 0-15,0 0 0 16,-2 0 0-16,1 0 0 16,2 0 0-16,-4 0 0 0,0 0 0 15,3 0 0-15,-5 0 0 16,3 0 0-16,-5-7 0 16,-2-2 0-16,-3-3 0 15,9 4 0-15,15 0 0 0,16 3 0 16,14-3 0-1,13 5 0-15,10-1 0 0,12-1 0 16,5 5 0-16,3 0 0 16,5 0 0-16,4 0 0 15,-5 0 0 1,2 0 0-16,3 0 0 16,0 0 0 15,0 9 0-16,-6-2 0-15,3 2 0 0,-1-1 0 16,1-8 0 0,2 8 0-16,0-8 0 15,1 0 0 1,-5 9 0 0,7-9 0-16,-8 12 0 15,3-12 0-15,-6 12 0 0,2-12 0 16,-7 7 0-16,2-7 0 15,5 0 0-15,1 0 0 16,3 0 0-16,3 0 0 47,-1 0 0-16,1 0 0-15,1 0 0-1,-1 0 0-15,-1 0 0 16,-4 0 0 0,2 0 0-16,-9 0 0 15,-17 0 0-15,-11 0 0 16,-2 0 0-16,6 0 0 0,-3 0 0 16,-4 0 0-16,-2-3 0 15,5-6 0-15,-1 5 0 16,9 1 0-16,7-1 0 15,5-1 0-15,2 5 0 16,3 0 0-16,4 0 0 16,-3 0 0-16,1-3 0 15,2 3 0-15,-5 0 0 0,-6 0 0 16,3 0 0-16,-3 0 0 16,4 0 0-16,-4 0 0 15,-2 12 0-15,-1-5 0 16,-4 2 0-16,1 3 0 0,-5 0 0 15,-4 0 0-15,3-4 0 16,-4-8 0-16,-3 13 0 16,0-1 0-16,-5 0 0 15,3 0 0-15,-6-5 0 16,4-7 0-16,-1 14 0 16,11-14 0-16,1 8 0 0,6-8 0 15,4 8 0-15,-1-8 0 16,4 8 0-16,-2 0 0 15,-3-8 0-15,-2 9 0 16,-1-9 0-16,-3 7 0 0,3-7 0 16,1 0 0-16,7 0 0 15,1 10 0 1,-1-10 0-16,5 8 0 0,-3-8 0 16,2 0 0-16,0 0 0 15,-3 0 0-15,-1 0 0 16,-4 0 0-16,-7 0 0 15,-2 6 0-15,7-6 0 0,-1 9 0 16,-1-9 0-16,1 8 0 16,-1 1 0-16,-3-2 0 15,-2 2 0-15,7-9 0 16,-3 12 0-16,-2-12 0 0,0 12 0 16,-6-4 0-16,-1 4 0 15,-4 1 0 1,0-5 0-16,-2-8 0 0,4 12 0 15,-4-12 0-15,4 12 0 16,-1-12 0-16,7 13 0 16,-1-13 0-16,-2 13 0 15,3-6 0-15,1-7 0 0,5 7 0 16,-2-7 0-16,-4 0 0 16,8 9 0-16,-1-9 0 15,3 0 0-15,4 0 0 16,1 0 0-16,4 0 0 0,3 0 0 15,1 0 0 1,6 0 0-16,-4 0 0 0,2 0 0 16,-1 0 0-16,-3 0 0 15,0 0 0-15,-5 0 0 16,-3 0 0-16,-4 0 0 16,-1 8 0-16,-4-8 0 0,3 8 0 15,-1 0 0-15,2-8 0 16,5 9 0-16,-4-9 0 15,8 0 0-15,0 8 0 16,-1-8 0-16,3 7 0 0,0 3 0 16,-7 1 0-16,-3 1 0 15,-1-3 0-15,-4-2 0 16,0 5 0-16,-2 1 0 16,-3-1 0-16,6 0 0 15,3-3 0-15,2-2 0 16,0 5 0-16,3-3 0 15,5-1 0-15,3 1 0 0,-2-9 0 16,6 12 0-16,1-12 0 16,-2 11 0-16,5-11 0 15,-4 13 0-15,0-13 0 16,0 11 0-16,2-11 0 0,3 12 0 16,0-2 0-16,-3-10 0 15,3 12 0-15,-2-12 0 16,1 12 0-16,-4-12 0 15,0 12 0-15,-1-12 0 16,2 9 0-16,1-9 0 16,3 7 0-16,-2-7 0 15,1 9 0-15,-3-9 0 0,-2 0 0 16,4 9 0-16,1-9 0 16,1 6 0-16,3-6 0 15,0 0-197 48,-1 0-439-63,-3-4 101 0</inkml:trace>
  <inkml:trace contextRef="#ctx0" brushRef="#br0" timeOffset="174639.12">24996 2890 117 0,'-8'-4'179'0,"1"4"-56"0,-1-5-41 16,8 2-34-16,-8-2-27 15,8 1 0-15,0 4 8 16,0 0 10-16,0 0-3 16,0 0-10-16,0-4-10 15,0 4-2-15,0 0 1 0,0 0 2 16,0 0 3-16,0 0 4 15,0 0 3-15,0 0 7 16,0 0-7-16,0 0-1 0,0 0-8 16,0 0-6-16,0 0 2 15,0 0-4-15,4 0-7 16,-4 0 0-16,4 0-6 0,1 0 4 16,-2 0-1-16,-3 0 2 15,0 0 1-15,0 0-6 16,0 0 7-1,0 0-2-15,0 0 3 16,0 0-1-16,0 0 6 0,0 0-2 16,0 0 0-16,0 0 3 15,0 0 9-15,0 0 2 16,0 0 10-16,0 0 3 16,0-4-8-16,0 0 0 0,0 4 2 15,0 0-3-15,0 0-2 16,0 0-10-16,0 0-1 15,0 0-6-15,0 0-3 16,0 0 5-16,0 0-14 16,0 0 8-16,0 0-5 15,0 0 3-15,0 0 1 16,0 0-7-16,0 0 8 16,0 0-6-16,0 0-3 0,0 0 9 15,0 0-5-15,0 0 6 16,0 0-6-1,0 0 4-15,0 0 1 0,0 0-2 16,0 0-4-16,0 0 4 16,0 0 5-16,0 0-11 31,0 0 9-31,0 0 0 0,0 0-7 16,0 0 6 15,0 0-5-31,0 0 1 15,0 0-2-15,0 0 10 16,0 0-10-16,0 0 7 16,0 0 0-16,0 0 0 15,0 0-1-15,0 0 6 16,0 0 6-16,0 0 3 0,0 0 10 16,0 0 10-16,0 0 3 15,0 0-11-15,0 0 2 16,0 0-11-16,0 0 0 15,0 0-8-15,0 0 3 0,0 0-7 16,0 0 2-16,0 0-9 16,0 0 2-16,0 0 2 15,0 0-9 1,0 0-1 0,0 0 10-16,0 0-5 0,0 12-2 15,0 0-1 1,0 0 0-16,-8 2-3 0,8-3 6 15,-8 2 1-15,8-2 0 16,-8 6-1-16,8 0 3 16,-10 2-4-16,10 7 1 15,-11 22-6 1,3-25 7-16,1 3-4 0,7-2 2 16,-8-3 0-16,8 0 1 15,0-6 2-15,0 2-7 16,0-5-2-16,0 0 6 0,0 0 1 15,0 4-2-15,-8 1 8 16,8-1-10-16,-9 4 0 16,9 1 6-16,0-2-1 15,-9 2 2-15,9 3-4 0,-8-2-3 16,8 1 0-16,-13 1 9 16,6 2-11-16,-1-7 7 15,0 7 0-15,8-6-6 16,-8-4 13-16,8-4-16 0,-9 0 10 15,9-1-1-15,-8-1-4 16,8-3 4-16,-8 6-3 0,8 0 7 16,-7-1-10-16,7-1 4 15,0 2 2-15,0-2-2 16,-9 1 3-16,9 1-7 0,0 8 0 16,0-21 10-1,0 12-10-15,-8-5 0 0,8-7 7 16,-8 14-2-1,8-3 2-15,0-11 1 0,-8 13-4 16,-1-5 0 0,9-8-4-16,0 0 5 15,0 0 0-15,0 0 2 16,0 0-2-16,0 0 2 16,0 0-7-16,0 0 9 0,0 0-3 15,0 0 7-15,0-4 1 16,0 0-4-16,0-5-6 15,-8 1 10-15,1 1-9 0,-1-7 1 16,-1 2-2-16,1-4-7 16,0 1 2-16,-6-3-1 0,6-2 0 15,2 4 10 1,-7-4-10-16,5 3 13 0,0 6 1 16,0-1-5-16,-1 0-6 15,9-2 5-15,-6 3-6 0,6 2-4 16,0-1 5-16,0-3-4 15,0 3-4-15,0 3 1 16,0 3 2-16,0-4-13 0,0 4 8 16,0 0 0-16,0 4 3 15,0 0 2-15,0 0 6 16,0-5-5 0,0 5 4-16,0 0-8 0,0 0 6 15,0 0 1-15,0 13 1 16,9 6 4-16,9 6-3 15,-1 3 2-15,2 0 0 0,-2 6 0 16,-1-6-4-16,1 0 6 16,-2 1 6-16,-3 0-5 15,1-6-6-15,-5-1 1 0,1-3-2 16,-2 2 4-16,-3-4 3 16,0-5 1-16,-4 0-2 0,0-12-1 15,0 9-3-15,0-9 3 16,0 7 1-1,5-7-1-15,-2 8-6 16,3-8 0-16,-6 0 7 0,0 0 2 16,0 0-9-16,0 0 9 15,0 0-2-15,0 0 0 16,0 0 2-16,0 0-6 16,0 0 3-16,0 0 4 15,0 0-7-15,0 0-1 0,0 0 4 16,0 0 5-16,0 0-8 15,3 0 7-15,2 0-6 16,3 0 7-16,-2 0-7 16,6 0 4-16,1-8-3 0,4-4 3 15,3-4-7-15,3-6 9 16,7 3-4-16,-3-1-6 16,3 3 7-16,-9 2 2 0,-2-2-7 15,-2 5 1-15,-6 4 3 16,-3 3 2-16,-4 2-8 15,-4 3 6-15,0 0 3 0,0 0-7 16,0 0 4 0,0 0 2-16,0 0 2 15,-12 0 1 1,12 0-10-16,-8 0 1 16,8 0 5-16,0 0-3 15,-8-5 5-15,-1 1-7 16,3-4 4-16,-7 0 2 15,1-1 2-15,0 2-2 16,-10-2 7-16,3-3-8 0,-5 0-1 16,-6 0 7-16,-1 0-7 15,-3 0 1-15,3-2 1 16,-7 3-4-16,7 4 1 0,-3-3 2 16,6 3-7-16,1-1 6 15,1 3-5-15,8-3 6 0,2 0-4 16,-2 4 4-1,6 4-1-15,2 0 1 0,4-3-3 16,6-2 1-16,0 0-2 16,-8 5 0-16,8 0-1 0,0 0 1 15,0 0-1-15,0 0 2 16,0 0 4-16,0 0-4 16,0 0 6-16,0 0-3 0,0 0-6 15,0 0 7-15,0 0-7 16,0 0 0-1,0 0 1-15,0 0 11 16,0 0-11-16,3 0 3 16,2 0-6-16,-2 0 6 0,0 0-5 15,7 0 6 1,-2 0-4-16,5 13-3 0,7 4 6 16,3 3 1-16,11 0-3 15,-3 1 4-15,6 3-1 16,-4 0 0-16,-1-3-3 0,-2 2 1 15,-7-1-3-15,-2-3 3 16,0-2-2-16,-11-6 5 0,3 2-2 16,-5-4-2-16,-5-9 4 15,2 8-4-15,-5-8 6 16,0 0-1 0,0 0-1-16,0 0-3 0,0 8 1 15,0-8-2-15,0 0 5 16,0 0-2-16,0 0-7 15,0 0 8-15,0 0-1 0,0 7-6 16,0-7 7 0,5 0-3-16,-1 0-2 15,4 13 5-15,-4-4-3 0,1-9 3 16,-2 0-2-16,1 6-2 16,-1-6 6-16,-3 0-6 0,0 0 6 15,0 0 0-15,0 0-2 16,0 0-3-16,0 0 7 15,0 0-1-15,0 0-7 16,0 0 1-16,0 0-1 0,0 0 0 16,0 0 6-16,0 0-6 15,0 0-13-15,0 0 8 16,0 0-2-16,-10 0 2 0,10 0 5 16,-13 0-1-16,13 0 4 15,-13 0 7-15,0 0-4 0,-3 0-2 16,1 0 2-16,-6 0-5 15,0 0 4-15,6 0-8 16,4 11 5-16,-3-11-2 16,14 0 5-16,0 0 0 0,0 0-11 15,0 0-4-15,0 0-1 16,6 0-1-16,2 0-1 16,3-5 2-16,4-5-3 0,2-1-1 15,8-6-3-15,-2-2 2 16,3-3-1-16,-2 6 5 15,-4 4 14-15,-3 5-10 0,-5 3 7 16,-4 4 0-16,-8 0-1 16,0 0 5-16,0 0 2 0,-12 0 9 15,-2 0 6-15,3 0-5 16,-2 0-3-16,6 0-3 16,-5 0-2-16,-5 11-2 15,1-2-1-15,1-9-1 0,2 12 0 16,1-12-6-16,12 0 9 15,-9 0 0-15,9 7-9 16,0-7 0-16,0 0-2 0,0 0-7 16,0 0 6-16,0 0-13 15,5 0-4-15,3 0 3 0,-3 0 1 16,3 0 10-16,-5 0 3 16,2 0 7-16,-3 0-4 15,-2 0 3-15,0 0 9 0,0 0-6 16,0 0 2-1,0 0-2-15,-10 0 6 0,10 0 0 16,-8 0-5-16,-1 13 0 16,0-4 5-16,-3 3-10 0,0-5 3 15,3 2-1-15,9-9 6 16,0 12-7-16,0-12 3 16,0 0 0-16,0 0-6 0,0 0-13 15,9 0 12-15,-1 0-8 16,0 0 6-16,0 0 0 0,1 0 4 15,-5-4 11-15,-4 1 0 16,0 3-2-16,0 0 7 16,-13 0 8-16,1 0-5 15,3 0 8-15,2 0-11 0,-1 0 1 16,0 0-10-16,0 0-3 16,-1 0 5-16,1 0-4 15,0 0-5-15,8 0 7 0,0 0-8 16,0 0 0-16,0 0-5 15,8 0-9-15,6 0-7 16,5 0 10-16,9-5-2 0,6-4-2 16,0 2-2-16,0 3 2 15,-6-4-1-15,-3-1 12 0,-9 9 4 16,-3-4 8 0,-10 0 0-16,-3 4 8 0,0 0 14 15,-11 0-2-15,-3 0-5 16,3 0 1-16,-7 0-5 15,2 0-4-15,-11 0 0 16,15 0-4-16,-1 12 1 16,5-3-9-16,8-9 3 0,0 0 6 15,0 0-4-15,0 0-2 16,0 0 2-16,0 0-4 16,0-4 7 15,0-5-10-31,-13 9 4 15,13-4 0-15,-7 0-2 16,7 4 3-16,0 0-6 0,0 0 3 16,0 0 3-1,0 0-2-15,0 0 2 16,0 0-6-16,0 0 12 16,0 0-4-16,0 0-8 15,0 0 2-15,0 0-8 0,0 0-4 16,0 0-1-16,0 0-11 15,0 0 4-15,0-5 11 0,0 3-2 16,0 2 6 0,0 0 6-16,0 0-3 0,0 0 4 15,0 0-1-15,0 0-1 16,0 0 0-16,0 0 4 0,7 0-6 16,-2 0 5-16,-2 0-2 15,5 0-4-15,0 0 2 16,2 0 5-16,-2 0-4 0,-4 0 4 15,0 0-1-15,1 0 0 16,-2 0 1-16,-3-5 1 16,0 5-1-16,0 0 1 15,0 0-4-15,0 0 3 16,0 0 2-16,0 0 0 0,0 0 2 16,0 0 0-1,0 0-4-15,0 0 1 0,0 0-1 16,0 0 0-16,0 0-4 15,0 0-3-15,0 0-31 0,-8 0-62 16,8 0-52-16,0 0-26 16,0 7 1-16,0-7-20 15,0 9 24-15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6T14:36:19.889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15024 1694 705 0,'-8'-5'433'16,"8"5"-193"-16,-8 0-123 15,8 21-65-15,0 20-19 16,0 22 10-16,0 24 14 15,0 19-11-15,8 8-25 16,4 3-8-16,0 2 2 0,4-10-3 16,4-8-12-16,-3-9 0 15,-1-15-22-15,1-9-103 16,-5-11-92-16,-1-15-97 0,-2-10-11 16,-1-17 22-16,-8-15 77 15</inkml:trace>
  <inkml:trace contextRef="#ctx0" brushRef="#br0" timeOffset="282.39">15161 1832 377 0,'0'-41'227'0,"0"3"-87"16,0 2-68-16,16 1-40 15,13 1 3-15,13 6-1 0,1 6-14 16,7 15-5-16,-7 7-3 15,-1 12-1-15,-11 17 1 16,-5 10-3-16,-14 15 1 16,-12 14 3-16,-21 10 0 15,-15 8 1-15,-10-5-3 0,-5-8 11 16,1-6-7-16,10-15-3 16,4-11-4-16,4-13-2 15,2-9-11-15,3-5-51 16,5-14-110-16,11-21-21 0,19-19-83 15</inkml:trace>
  <inkml:trace contextRef="#ctx0" brushRef="#br0" timeOffset="964.31">15707 1314 131 0,'-9'-57'265'16,"-8"4"-72"-16,0 8-39 15,6 9-50-15,-1 8-36 16,0 7-10-16,4 9-6 16,8 4-20-16,-9 4-21 15,9 4-9-15,0 24-1 0,9 16 5 16,3 22-3-16,5 16 3 16,-3 10-3-16,8 14 1 15,-6 0 3-15,-3 0-2 16,-2 1-5-16,-3-15 3 15,-4-3 3-15,-4-11 10 16,0-8-4-16,0-14 1 0,0-11-3 16,0-8-1-16,0-9-11 15,0-3 11-15,0-9-3 16,0-12-2-16,0 0-2 0,0 0-3 16,0 0 6-16,0 0-9 15,0 0 8-15,0 7-6 16,0-7-2-1,0 9 1-15,0-9 0 0,0 0 4 16,0 0-3 0,0 8 3-16,0-8 3 0,5 0 0 15,-2 0-2 1,2 0-1-16,-2 0 5 16,5 0-2-16,-2-5 0 15,6-7 1-15,8-12 1 0,13-16-4 16,7-18-4-16,9-20-1 15,3-19 0-15,5-12 6 16,-5 2-5-16,-7 10 5 0,-9 16 19 16,-11 14 26-16,-4 19 35 15,-8 16 47-15,-10 12 5 16,-3 20-52-16,-12 48 27 16,-21 66 107-16,-24 66-217 15,-19 55 0-15,-23 39 0 16,-6 27 0-16,-1 20 0 0,6 0 0 15,6-14 0-15,16-32 0 16,10-30 0-16,15-34 0 0,12-43 0 16,17-42 0-16,12-33-135 15,15-36-369-15,22-48-33 0</inkml:trace>
  <inkml:trace contextRef="#ctx0" brushRef="#br0" timeOffset="1263.3">16814 1066 613 0,'-19'-49'340'15,"2"17"-122"-15,5 7-111 16,-2 13-54-16,8 12-21 0,6 37 73 15,0 49 138-15,0 59-9 16,0 55-132-16,0 36-102 16,0 16 0-16,0-3 0 15,0-17 0-15,6-24 0 16,8-22 0-16,2-27 0 0,-3-24 0 16,-2-30-173-16,-3-22-226 15,1-27-40-15,-9-26 63 16</inkml:trace>
  <inkml:trace contextRef="#ctx0" brushRef="#br0" timeOffset="1426.79">16668 2121 587 0,'-12'-29'225'0,"12"13"-110"0,0-1-62 15,0 9-18-15,20-1-14 16,17 2-15-16,11-7-2 15,14 0-91-15,6-15-96 0,5-15-62 16,1-14-15-16</inkml:trace>
  <inkml:trace contextRef="#ctx0" brushRef="#br0" timeOffset="2014.99">17277 1489 370 0,'0'-16'262'0,"0"4"-41"15,-8 4-92-15,8 8-57 16,-11 0-22-16,11 24 31 0,-14 28 64 15,8 39-5 1,-2 23-40-16,8 16-47 0,0 4-23 16,0-9-17-16,0-13-10 15,8-24 2-15,-2-19-3 16,8-14-14-16,-3-20-3 0,2-11-7 16,-1-24-2-16,9-24-23 15,1-32-16-15,8-30 32 16,-3-12 18-16,-2 5 7 15,-4 11 12-15,-2 18-7 0,-5 18 4 16,-6 18 2 0,0 28 4-16,-5 28 35 0,-3 33 9 15,5 21-24-15,3 10-8 16,5 2-7-16,2-4-6 16,10-7-3-16,8-19-1 0,2-10-1 15,10-21-14-15,8-18-12 16,-1-23-24-16,1-20-10 15,-3-22 13-15,-7-14 16 0,-11-14 25 16,-7 4 41-16,-11 17 44 16,-14 12-9-16,0 16-28 15,0 15-21-15,0 14-18 16,0 12-2-16,0 16 4 16,0 8-8-16,8 0 0 15,-1 2 0-15,10-5-2 0,-1-9-23 16,4-8-27-16,1-16-33 15,3 0-32-15,-4-12 6 16,0-16 1-16,-3-15 25 0,-8-12-2 16,-9-6 49-16,-13 4 30 15,-9 7 23-15,-3 9-12 16,-10 8-3-16,8 10-24 0,-1 7-65 16,2 7-88-16,1 5-69 15,5 4 12-15</inkml:trace>
  <inkml:trace contextRef="#ctx0" brushRef="#br0" timeOffset="2328.78">18211 1848 296 0,'29'-16'253'0,"-10"3"-53"16,-2 8-74-16,-1 5-6 0,2 22 83 16,2 9-15-16,-1 15-43 15,-2 3-58-15,-1-1-36 16,2 1-25-16,-12-4-13 0,2-9-6 15,-8-12 5-15,0-7 5 16,0-17-9-16,0 0 2 16,-8-24-13-16,8-22-12 15,0-11 4-15,0-4 8 16,8 4 7-16,1 13 3 0,-1 12-3 16,0 11-11-16,9 21 21 15,10 25 86-15,15 18 61 16,6 19-127-16,5 11-34 15,-4 13 0-15,-2 0 0 0,-6-1-78 16,-3-8-254-16,-9-11-92 16,-15-10-3-16,-5-11 49 15</inkml:trace>
  <inkml:trace contextRef="#ctx0" brushRef="#br0" timeOffset="2545.57">19438 2727 1151 0,'-28'24'678'15,"-34"9"-460"-15,-52 19-218 16,-61 26 0-16,-59 31 0 0,-58 39 0 16,-69 35 0-16,-78 32 0 15,-64 26 0-15,-54 15 0 16,-36 8 0-16,-13 13-214 0,10 16-206 15,11 4-5-15,33-7 21 16</inkml:trace>
  <inkml:trace contextRef="#ctx0" brushRef="#br0" timeOffset="9683.69">26373 5691 527 0,'-23'-83'439'0,"2"23"-135"16,5 11-154-16,7 18-77 15,9 5-40-15,0 9-18 16,0 14-6-16,0 3-3 15,0 29 4-15,3 23 11 16,6 29 18-16,-1 22 14 0,-3 10 4 16,-5 9-14-16,0-11-17 15,0-18 1-15,0-20-20 16,-8-20 5-16,0-16 5 0,8-17-10 16,0-11 9-16,8-18-4 15,13-24-3-15,15-32-18 0,17-32-6 16,16-26 10-16,4 5 14 15,-8 17 0-15,-12 20-5 16,-16 27-11-16,-10 23-3 16,-5 31 1-16,-6 23 7 0,-4 30 8 15,-6 21-4-15,2 20 3 16,0 6-2-16,2-1-3 16,2-15 0-16,0-14 0 15,-5-21 7-15,1-17-2 0,5-14 9 16,4-18 4-16,4-21-21 15,6-25 0-15,14-23-2 16,-2-12 2-16,3 4 6 0,-5 12-1 16,-9 15-6-16,-8 22-13 15,-3 21 5 1,23 68 22-16,-12-2-6 0,9 15-4 16,2 0-3-16,9-1-3 15,-1-8-3-15,5-15-34 16,2-23-45-16,0-27-27 15,1-16 10-15,-3-28 33 0,-1-34 17 16,-15-23 28-16,-15-18 42 16,-18 5 61-16,-3 17 90 15,-12 23-45-15,-5 22-47 16,0 24-53-16,3 28-13 0,-7 23-5 16,-1 34-5-16,6 24 8 15,4 21 6-15,6 8-4 16,6-4-4-16,6-8 5 15,11-17-12-15,3-20-60 16,9-23-117-16,7-23-58 0,14-30-43 16,10-35 22-16,11-35 53 15,5-37 92-15,1-18 79 16,-4-1 93-16,-11 14 69 0,-14 25 27 16,-16 26-32-16,-8 23-49 15,-8 16-27-15,-8 17-25 16,-8 20-5-16,0 24 45 15,0 29 52-15,-15 28 13 16,-7 17-37-16,2 0-40 0,5-12-23 16,1-17-13-16,3-17-2 15,11-14 8-15,0-19 5 16,0-10-4-16,0-18-14 16,8-23 0-16,13-33-21 0,15-33-17 15,13-21 14-15,-1 5 11 16,-3 21 10-16,-8 20-1 15,-12 24-9-15,-6 17-6 16,-7 23 17-16,5 27-4 0,0 18 0 16,-1 16 1-16,4 10 1 15,1-2-4-15,7-7 4 16,-5-8-8-16,2-12-4 16,3-17-31-16,1-25-16 15,4-22-58-15,3-26 9 16,5-12 52-16,-5 0 32 0,-7 3 29 15,-7 18 13-15,-4 10-12 16,-10 14-16-16,-4 16 5 16,-4 21 2-16,4 18 6 15,5 27-3-15,-1 15-1 0,3 12 2 16,9-4 3-16,9-3-10 16,7-16-2-16,7-18-29 15,4-19-11-15,5-25-36 16,5-21 20-16,-4-24 28 15,-8-20 18-15,-8-9 36 16,-9 10 42-16,-12 10 16 0,-3 18-32 16,-8 8-20-16,-5 11-12 15,0 10-7-15,3 7-7 16,5 7 12-16,1 10-7 16,2-1-4-16,0 0 4 15,3 1 0-15,-6-9-3 0,0-8 1 16,-4 0 2-16,-4-8 0 15,0-13-68-15,0-3-80 16,-8-9-86-16,-4-3-125 16</inkml:trace>
  <inkml:trace contextRef="#ctx0" brushRef="#br0" timeOffset="9966.36">29784 5406 567 0,'8'16'159'15,"-3"4"-74"-15,-5 8 7 16,4 9 59-16,-4 9-6 16,0-3-60-16,0 2-35 15,0 1-24-15,0-11-12 0,0-10-3 16,0-8 0-16,0-17 1 16,0-8 3-1,8-29 2-15,10-20-12 0,7-21-4 16,14-3 4-16,1 3-8 15,0 9 6-15,-4 16-2 16,-7 13-9-16,-4 16-13 16,-5 11-64-16,1 13-116 0,0 17-93 15,-6 3-99-15</inkml:trace>
  <inkml:trace contextRef="#ctx0" brushRef="#br0" timeOffset="10215.56">30377 5206 393 0,'29'-37'194'16,"-9"8"-82"-16,-3 10-54 16,-1 2-31-16,5 10-7 15,7 7 1-15,20 0 1 16,17 0-4-16,17-4 13 16,3-2 13-16,-6-1 22 0,-14 3 7 15,-14 4-9-15,-20 0-23 16,-9 0-17-16,-10 24-4 15,-12 30 36-15,-20 46-18 16,-29 56-19-16,-29 52-8 0,-24 39-58 16,-23 29-176-1,-12 22-91-15,-6 7-58 16</inkml:trace>
  <inkml:trace contextRef="#ctx0" brushRef="#br0" timeOffset="11031.46">27511 8654 519 0,'0'-49'435'0,"-8"4"-80"16,8 12-176-16,-8 14-101 16,8 10-42-16,0 9-20 0,0 37-4 15,0 32 17 1,-9 150 58-16,9-76-64 16,0 16-22-16,0 4 6 0,5-13-20 15,2-16-106-15,1-24-194 16,1-24-71-16,-9-34-8 0</inkml:trace>
  <inkml:trace contextRef="#ctx0" brushRef="#br0" timeOffset="11298.8">27259 9415 477 0,'-24'-41'532'0,"7"9"-133"16,6 7-204-16,11 5-106 0,11-1-48 15,17 1-19-15,17-5-14 16,20 0-4-16,20 6-48 0,13-1-105 15,8 0-41-15,3-1 5 16,-11 4 49-16,-13 6 66 16,-20-1 40-16,-13 2 42 0,-15 10 13 15,-15 0 0-15,-8 0 18 16,-5 16 71-16,-9 13 50 16,0 8-9-16,-9 4-44 15,1-1-47-15,2 6-32 16,-2-1-4-16,-1-5-25 0,1-4-57 15,8-7-222-15,-8-13-136 16,-1-16-67-16</inkml:trace>
  <inkml:trace contextRef="#ctx0" brushRef="#br0" timeOffset="11411.5">28306 8634 556 0,'0'-26'288'16,"0"11"-172"-16,0 10-234 15,0 5-88-15,0 8-71 0</inkml:trace>
  <inkml:trace contextRef="#ctx0" brushRef="#br0" timeOffset="11962.83">28506 9149 529 0,'0'74'208'15,"0"0"-88"-15,-9-5-57 0,1-8-25 16,0-13 17-16,8-11 6 15,0-12-20-15,0-13-10 16,3-12-11-16,10-12-7 16,11-24-16-16,9-18 5 15,5-12-4-15,1-7 3 0,-2 4-3 16,-6 13 15-16,-5 10-2 16,-10 18-7-16,-4 11 0 15,-4 17 2-15,-5 22 32 0,2 13 8 16,-5 15-8-16,3 3-20 15,6-4-8-15,4-4-8 16,0-10 6-16,3-10-9 0,4-8-5 16,9-17-15-16,7-20-26 15,9-22 2-15,7-11 14 16,1-3 12-16,-5-1 13 16,-12 9 18-16,-7 10 2 15,-7 15-9-15,-11 13-1 0,-3 20 19 16,-8 13 11-16,0 15-14 15,0 2-5-15,8 2-7 16,8-7-5-16,6-10-7 0,9-13-15 16,9-12-37-16,14-25-14 15,2-15 5-15,1-17 21 16,-6-13 23-16,-16-3 29 0,-7 13 52 16,-12 10 24-1,-8 14-1-15,-8 15-21 0,0 16-9 16,-11 22 24-16,-6 20 36 15,-3 16 2-15,6 16-44 16,14 5-28-16,0-1-24 0,18 1-9 16,10-10-98-16,8-8-194 15,15-10-111-15,0-22-59 16</inkml:trace>
  <inkml:trace contextRef="#ctx0" brushRef="#br0" timeOffset="12612.49">30941 9280 1033 0,'-12'0'418'0,"6"-4"-216"15,6 1-113 1,9-6-34-16,17-7-16 0,10-13-4 16,21-11-6-16,14-18-16 15,13-11-12-15,9-16 7 16,5-20-1-16,0-26-3 0,-2-32-9 15,14-49-3-15,8-45-14 16,4-40-25-16,0-40 25 16,-12-45-62-16,-26-46 35 15,-32-20 17-15,-30-16 9 0,-36-16 9 16,-46-9 3 0,-57 26-7-16,-74 31-47 15,-81 37-30-15,-68 41 17 16,-51 46 9-16,-52 51 39 15,-53 65 14-15,-38 78 8 0,-39 81 24 16,-50 83 24-16,-22 83 22 16,-24 117 20-16,-26 114-9 15,16 92-16-15,34 103-12 16,41 75-15-16,59 68 4 0,78 50 10 16,99 13-4-16,105 4-10 15,127-28-9-15,122-61 7 0,122-65-5 16,102-62 0-16,114-58-8 15,106-70 3-15,79-71-10 16,67-73-13-16,50-78 3 16,37-84 7-16,35-95-17 0,20-110-14 15,26-105-124-15,11-98-171 16,-26-106-94-16,-44-89-29 16</inkml:trace>
  <inkml:trace contextRef="#ctx0" brushRef="#br0" timeOffset="15274.54">30954 9064 420 0,'0'-19'299'15,"0"3"-98"-15,0 4-90 16,0-1-32-16,0 0 49 15,4 1 71-15,5 4 25 0,-5 1-13 16,-4 7-36 0,0 15-175-16,-22 30 0 15,-12 29 0-15,-28 34 0 16,-31 35 0-16,-26 33 0 16,-23 12 0-16,-7 1 0 15,2-5 0-15,8-9 0 0,9-11-224 16,17-18-424-16,15-19 79 15</inkml:trace>
  <inkml:trace contextRef="#ctx0" brushRef="#br0" timeOffset="19069.75">11276 8213 254 0,'0'-23'185'0,"0"-1"-87"16,-14 7-48-16,3 5-23 16,11 0-14-16,-8 4-1 15,8 8-4-15,0 0-6 0,0 20 0 16,-9 11 8-1,1 19-2-15,0 19 13 16,-3 17 4-16,-2 15 1 0,2 21 13 16,-6 25 24-16,1 41 25 15,0 56 3-15,0 44-8 0,-9 35-25 16,1 10-13 0,-1 18 6-16,0 15 17 0,2 9-3 15,1-9 14-15,8-21-18 16,-3-23-21-16,4-22-3 0,5-25-8 15,8-23-18-15,-8-29 4 16,8-23-3-16,0-25-1 16,-8-29 2-16,8-20 0 0,-8-20-4 15,8-16-1-15,-9-14 5 16,1-7-9-16,8-11-5 0,0-9 7 16,0-8-1-16,0-9-10 15,-8-3 5-15,8-1 0 16,0-3-4-16,0-4 12 0,0 2-3 15,0-3-3-15,0 1-2 16,0 0-5-16,0-6 7 16,0 2 0-16,0-5 4 15,0 1-13-15,0-1 9 0,0 0-1 16,0 0-3-16,0-4 8 16,0 0-6-16,0 5 4 15,0-13-6-15,0 7 3 16,0-7-11-16,0 0 13 15,0 0 1-15,0 0 2 0,0 0-7 16,0 0-1-16,0 0 4 16,0 0 0-1,0 0 1 1,0 0-9-16,0 0 7 0,0 0 1 16,0 0-4-16,0 0 3 15,0 0 2 1,0 0 1-16,13 0-4 15,12 0-3-15,18-7 3 16,31-9 4-16,32-9-4 16,44-15 6-16,57-14-3 0,53-7 2 15,48-8-2-15,29-4-1 16,33-5 0-16,16 2-1 16,4-3 1-16,-18 19-1 0,-30 12 0 15,-40 18 3-15,-53 18 3 16,-45 12-5-16,-41 8 17 15,-33 13 18-15,-32 3 45 0,-26 0 6 16,-18 2-88-16,-14-2 0 16,-12-5 0-16,-7-5 0 15,-9-7 0-15,0-7 0 0,-3 8 0 16,-6-8 0 0,-3-8 0 15,0-9 0-31,0-10 0 15,5-22 0-15,1-17 0 16,2-24 0-16,6-28 0 16,2-32 0-16,8-33 0 0,4-36 0 15,4-50 0-15,1-50 0 16,1-31 0-16,-6-16 0 0,-4-16 0 16,-3-17 0-16,-6-3 0 15,-3 15 0-15,-4 28 0 16,-3 34 0-16,-5 28 0 0,0 32 0 15,0 21 0-15,0 24 0 16,0 16 0-16,-8 22 0 16,-1 19 0-16,-2 20 0 15,-1 18 0-15,-5 13 0 0,4 19 0 16,1 15 0-16,1 9 0 16,-3 12 0-16,3 12-46 15,-10 5-7-15,-3 7-3 0,-7 1 2 16,-12 7-6-16,-5 5 9 15,-12 3 17-15,-22 6 2 0,-19 6 2 16,-29 5-19-16,-35 16-16 16,-49 9 19-16,-36 20 23 15,-30 16 8-15,-17 3 20 0,1 10 3 16,8-5-3-16,12-7 0 16,10-5-1-16,16-8-7 15,21-8 11-15,31-9 1 16,32-7 11-16,35-6-5 0,33-6-5 15,30-13-10-15,19 8-8 16,21-8-4-16,12 0 12 16,16 0-9-16,0 12-3 0,3-3 12 15,5-2-15-15,-8 0 0 16,5 4-8-16,-1-11 0 16,1 7 0-16,-5-7 1 15,0 0 10-15,0 0-11 0,0 0-5 16,0 0-20-16,0 9-41 15,0-2-56-15,3 5-9 16,5 9 20-16,0-1-72 16,5 5-44-16</inkml:trace>
  <inkml:trace contextRef="#ctx0" brushRef="#br0" timeOffset="21880.92">12173 10392 413 0,'-37'0'262'0,"9"0"-71"0,8 0-71 16,8 0-53-16,12 0-23 15,0-4-2-15,0-9-2 16,17-16-17-16,17-10-19 16,28-19 5-16,20-6-8 0,19 2 0 15,5 13 2-15,-1 16-5 16,-12 20-3-16,-8 13 6 15,-12 17-5-15,-16 16 2 0,-12 8 2 16,-11 9 0-16,-20 6 2 16,-9 6-5-16,-13-3 6 0,-6-2-2 15,-8-7 3-15,1-14-3 16,2-6 4-16,5-10 1 0,14-8-3 16,0-12-5-16,5-7 0 15,18-16 0-15,28-9-7 16,12-13 2-16,18-11 5 15,1 3 1-15,0 12-7 0,-17 17-2 16,-13 15-5-16,-16 23 7 16,-19 14 1-16,-17 20 4 15,-29 17 3-15,-19 13-3 0,-12 7 6 16,-9-4 0-16,-1-8 5 16,1-11-8-16,-1-5 3 0,10-13-3 15,14-11 3-15,15-12-4 16,19-21-14-16,19 0-11 0,26-17-11 15,27-20-5-15,27-11 18 16,18-5 10-16,8 2 9 16,1 8 5-16,-13 13-4 15,-11 16-3-15,-25 14-2 0,-19 12 7 16,-24 13 0-16,-22 14 6 16,-22 11 12-16,-20 7 5 15,-15 7 4-15,-11 1-2 0,-9 1 8 16,-5 3-4-16,0-7 6 15,9-9-6-15,13-13-6 0,10-11-10 16,18-8-4-16,16-10-7 16,16-11-5-16,8 0 4 0,21-11-1 15,16-6 5-15,14 1-9 16,12 8 6-16,2 8 0 16,-5 14-4-16,-3 13 2 15,-15 3-3-15,-15 16 0 0,-10 7 7 16,-16 7-5-16,-9 9 3 15,-20 0 6-15,-13 5-9 0,-13 0 8 16,-6-1-5-16,-5-4 0 16,0-11 0-16,5-14 3 15,3-11 0-15,5-13-3 0,7-9 3 16,9-11 6-16,6-11-12 16,11-6 5-16,11-2-5 0,0-7 1 15,0 7 2-15,8 3 0 16,3 8-4-16,6 4 3 15,4 4-1-15,-5 0 0 16,-2 7-2-16,-8 5 7 0,-6 1-2 16,0 6 0-16,-16 11 3 15,-8 2-3-15,-13 1 2 0,-16 3-3 16,-7-4 4-16,-11-7 4 16,-5-8-7-16,-6-17-1 15,6 0 1-15,-1-21 3 0,4-15-4 16,11-13 6-16,18-12-7 15,11-12 4-15,17-10-11 0,16-5 2 16,20 3 6-16,9 6 2 16,7 15-2-16,2 14-8 15,-3 14 6-15,-2 15 0 16,-4 9-1-16,-9 8 1 0,-4 4-2 16,-3 13 0-16,-13 11-1 15,0 9 5-15,-26 8 1 0,-5 3-2 16,-10 0 1-16,-15-2 0 15,-10-13 5-15,-7-14-6 16,-3-15 5-16,-6-19-7 0,3-15 3 16,8-18-3-16,9-10-1 15,10-11-1-15,6-4-6 0,19-4 3 16,11-1-1-16,16 5 7 16,8 9-1-16,8 6-1 15,0 17 4-15,0 8-3 16,-4 12-3-16,-4 9 10 0,-8 8-6 15,0 4 2-15,-8 4 1 16,-9 12 4 0,-2 1-1-16,-9-1-6 15,-4 0 5-15,-6 0 3 0,5-12 5 16,2 0-4-16,5-4-1 0,7-13-6 16,5-11 1-16,14-12 2 0,0-9-7 15,22-8 5 1,10 0-1-16,18 1-3 15,7 2 5-15,6 9-5 0,7 8 0 16,-2 10-1-16,-6 9-2 16,-5 11 3-16,-13 7 1 15,-6 0 4-15,-10 12 0 0,-4 1-8 16,-12-5 7-16,-4-8 0 16,-4 7-1-16,-4-7 2 0,0 0 3 15,0 0-2-15,0 0 1 16,0 0-2-1,0 0-1-15,0 0 2 16,0 0 5-16,0 0-4 16,0 0 2-16,0 0 3 0,0 0 5 31,0 0-7-31,-8 0-4 0,8 0-1 16,0 0 0-16,0 0-4 15,0 0 3-15,0 0-3 0,-7 0 4 16,7 0-4-1,0 0-1-15,0 0 2 16,0 0 2-16,0 0-6 16,0 0-2-16,0 0 0 15,0 0-11-15,0 0-18 0,0 0-25 16,0 0-37-16,0 0-36 16,0 12-14-16,0 0-74 15,0-3-23-15</inkml:trace>
  <inkml:trace contextRef="#ctx0" brushRef="#br0" timeOffset="22830.45">21004 6598 515 0,'-28'0'307'16,"8"0"-136"-16,12 0-98 16,8 0-50-16,13 0-19 0,19 8 2 15,17 1-5-15,20-2-4 16,17 1 5-16,18 5 0 0,19-1-2 15,14 8 0-15,19 1 0 16,7 3-13-16,1-3-105 16,-14-4-43-16,-20-6-36 0,-23 1-46 15</inkml:trace>
  <inkml:trace contextRef="#ctx0" brushRef="#br0" timeOffset="23311.39">22341 6187 343 0,'-40'-40'310'0,"-2"2"-102"16,3 10-100-16,5 4-53 15,11 7-33-15,6 5-4 16,5 5-13-16,12-2-5 0,0 5-3 16,0 0-4-16,18 4 10 15,7 0-4-15,26 8 1 16,17 3 2-16,14 2 0 15,6 0-7-15,2 0-2 0,-9-2-6 16,-7 1-1-16,-17 0 7 16,-9 0 1-16,-15 5-2 15,-9 4 1-15,-11 3-1 0,-13 12 11 16,-13 13-7-16,-16 16 16 16,-10 12 2-16,-15 9-6 0,-6 4 2 15,-5 2-7-15,-5 2 2 16,6-4 1-16,-1-12 8 15,5-9-3-15,6-8-8 0,8-8 3 16,12-12 1-16,4-13-3 16,10-9-1-16,8-2 8 0,12-5 2 15,-8-12 6 1,8 0 2-16,0 0 16 0,0-3 41 16,5-13-20-16,-2-22-34 15,3-19-11-15,3-18-9 0,-1-28-6 16,5-17 6-16,0-12-4 15,0-15-5-15,2 0-56 16,4 4-90-16,-1 10-88 0,-2 10-84 16</inkml:trace>
  <inkml:trace contextRef="#ctx0" brushRef="#br0" timeOffset="26124.08">15040 6141 432 0,'-29'37'212'0,"4"-12"-68"15,14-5-70-15,11-8-41 16,8-12-18-16,25 0 0 0,41-24-1 16,51-33 10-16,86-45 34 15,92-43 28-15,84-36-11 16,73-19-8-16,62-10 8 15,36-13-8-15,13-10-20 0,6-16-11 16,-12-8-10-16,-42-6-10 16,-47-2-6-16,-49 8-2 15,-51 9-2-15,-58 12-6 16,-71 12 0-16,-68 4-5 16,-78-8-29-16,-73-4-21 15,-71-8-7-15,-75 9 7 16,-86 15-2-16,-104 16-8 15,-87 20 16-15,-75 18 16 0,-87 15 17 16,-39 25 5-16,-54 33 4 16,-60 41-19-16,-45 48 4 15,-62 48 5-15,-8 49 12 16,-15 58 1-16,28 56 5 16,64 39 1-16,63 22-1 15,62 4 1-15,71 5 9 16,86 17-8-16,88 32 3 15,90 24-1-15,89 0-5 16,97-8 0-16,102-13 5 16,90 1 1-16,88 0 4 0,77-9-4 15,91-23 2 1,100-38-3-16,62-39-5 0,65-46 2 16,52-46 2-16,9-43 3 15,11-44 1-15,5-46 4 0,-24-50 6 16,-42-36 5-16,-39-30-8 15,-42-37-5-15,-56-8-5 16,-61 1 0-16,-71 10 3 16,-67 17-8-16,-66 13 4 0,-55 15-6 15,-40 15-3-15,-39 12-17 16,-22 14-40-16,-26 11-38 16,-18 11-90-16,-20 11-50 0</inkml:trace>
  <inkml:trace contextRef="#ctx0" brushRef="#br0" timeOffset="29484.73">5148 9801 267 0,'-21'-15'168'15,"2"-19"-63"-15,-6-5-18 16,-3-7 5-16,-1 2 31 16,1 2-25-1,-1 10-44-15,1 12-21 16,-4 20-14-16,-6 29-12 16,-2 30-8-16,0 32 4 15,-2 11-5-15,14 2-2 16,17-5 6-16,11-14-3 15,19-19 2-15,27-26 4 16,18-23-3-16,25-30-3 0,17-22 2 16,8-7 0-16,4 9-1 15,-13 21-3-15,-20 28 3 16,-23 34-1 0,-31 28 4-16,-26 24-2 15,-24 15-4-15,-23 5 3 16,-6-11 0-16,-9-19 8 0,-5-22-6 15,-140 7 13 17,172-115-38-32,11-13-24 15,7-18-43-15,12-212-828 32</inkml:trace>
  <inkml:trace contextRef="#ctx0" brushRef="#br0" timeOffset="29768.19">5278 9895 302 0,'36'-21'187'0,"-8"10"-92"16,4 11-37-16,7-8-10 15,12-5 11-15,14-15-27 16,9-17-11-16,7-21-9 16,1-10-7-16,-11-9-2 15,-9-6-4-15,-24 1 1 16,-24 14 4-16,-22 10 15 0,-19 22-4 15,-23 27-2-15,-7 30-3 16,-2 32-3-16,10 28 13 16,24 32 0-1,25 13-6-15,33-3-5 16,27-14-7-16,30-19-14 0,19-34-50 16,18-39-55-16,-1-50-77 15,-9-44-374-15</inkml:trace>
  <inkml:trace contextRef="#ctx0" brushRef="#br0" timeOffset="30634.57">6708 8723 367 0,'-28'-53'255'0,"-15"25"-118"15,-1 28-63-15,0 28-37 16,4 21-12-16,10 8-6 16,19 0-12-16,19-4 3 15,12-8-13-15,12-12 3 16,9-14-1-16,-1-19-17 15,2-7-9-15,-10-21 6 16,-13-22 9-16,-5-12 9 16,-11 2 9-16,-3 7 21 0,0 11 7 15,-8 15-16-15,-1 15-12 16,9 12 0-16,0 23-5 16,9 5 0-16,12 10-3 15,11-5 2-15,12-5 1 16,14-12-12-16,7-16-12 15,3-20-26-15,2-25 9 16,-1-19 8-16,-13-22 12 16,-10-15 13-16,-18-10 3 0,-12 1 28 15,-16 18 29-15,0 22 0 16,-13 29-27-16,-2 32-8 16,-1 30-6-16,-1 24-2 15,8 15-3-15,9 9-2 16,0-2-2-16,13-11-5 15,8-8 6-15,2-15-11 0,7-17-7 16,2-20-17 0,1-24-19-16,-1-21-3 15,-4-28 20-15,-3-26 10 0,-10-11 13 16,-7 1 16-16,-8 12 30 16,0 22 18-16,0 23-18 15,-8 28-17-15,-3 28-12 16,3 28 11-16,8 21-4 15,0 16 0-15,0 4-5 16,0 0-3-16,8-12-6 0,0-12 1 16,0-16-1-16,1-17 6 15,-3-20-6-15,7-25-5 16,4-28-9-16,3-26 2 16,3-13 8-16,-1-1 3 15,-6 15 16-15,-8 16-8 16,0 25-7-16,0 25 2 15,-5 20 2-15,-3 24-4 16,0 17 2-16,9 18-1 0,-1-3-2 16,5-8-2-16,3-11-9 15,3-12-5-15,3-18 3 16,6-19-13-16,4-24-16 16,9-25-1-16,3-18 14 0,-4-2 13 15,-2 3 10-15,-14 18 24 16,-7 16-1-16,-6 11-6 15,-6 20-3-15,-5 13 1 16,0 20 0-16,9 13-6 16,-3 13 0-16,7 5-4 0,4 3-4 15,3-9-16-15,3-13-16 16,7-18-18-16,2-23-25 16,0-20-63-16,-4-21-31 15,-3-14 33-15</inkml:trace>
  <inkml:trace contextRef="#ctx0" brushRef="#br0" timeOffset="30783.18">8271 7071 138 0,'-16'-82'233'16,"-13"-8"-97"-16,-7-4-46 0,-10-3-20 16,3-1-6-16,-2 8 59 15,3 14 4-15,11 19-42 16,6 16-49-16,10 20-21 16,1 21-4-16,6 33-8 15,8 27 1-15,13 30-18 16,11 20-58-16,9 13-71 0,8 10-52 15,3-2-123-15</inkml:trace>
  <inkml:trace contextRef="#ctx0" brushRef="#br0" timeOffset="30926.39">8271 7216 490 0,'-13'-61'203'16,"-3"1"-50"-16,4 4-46 15,12 2-32-15,12 5-35 16,20-1-27-16,25 7-9 0,17 5-45 15,7 10-58-15,1 20-51 16,-19 16-36-16,-12 24-81 16</inkml:trace>
  <inkml:trace contextRef="#ctx0" brushRef="#br0" timeOffset="32380.51">6338 11869 221 0,'-37'13'232'15,"5"-26"-58"-15,-1-6 6 16,4-2 4-16,10 3-46 16,-1 18-66-16,-1 42-29 15,0 52 10-15,6 51 22 16,-1 48-13-16,2 23-29 16,19 5-15-16,12-9-10 15,11-30-3-15,9-40-7 16,-1-42-3-16,-4-54 20 0,4-58-14 15,-3-62 1-15,-9-64-8 16,-3-73-3-16,-9-62 7 16,-12-25 0-16,0 22 6 15,0 40 13-15,0 53 0 16,0 57-14-16,21 52 2 16,10 53-1-16,18 59 5 15,13 55-11-15,3 42 0 16,0 27 2-16,-1 9-4 15,1 0-43-15,-11-17-115 0,-11-24-41 16,-13-23-1-16,-24-28 23 16,-20-36 55-16,-27-35 65 15,-19-28 76-15,-14-22 49 16,-7-10 31-16,3-1-5 0,10 0-20 16,15 9 6-16,16 2-35 15,17 10-29-15,20-1-2 16,31-8-3-16,18-3-5 15,16-5 1-15,14-3-9 16,-3-3-20-16,1-2-18 16,-7 10 13-16,-13 1 17 15,-13 11 5-15,-12 6 6 16,-7 8 2-16,-4 13 3 16,-2 8 15-16,6 24-7 0,0 10-4 15,-1 6 1-15,-5-3-5 16,6 0 2-16,-4-9-4 15,-2-8-2-15,-2-8 4 16,-1-12 2-16,-3-24-4 0,-2-21-2 16,1-25 0-16,1-10 6 15,-5-6 7 1,-8 13 24-16,0 16 20 0,0 21-25 16,3 18-16-16,3 31-5 15,2 32-8-15,4 24 7 16,3 12-8-16,6 4 3 15,3-11-1-15,4-17-5 16,-6-16-3-16,-3-25 7 0,-3-28-5 16,0-33-2-16,1-40 3 15,-6-33-2-15,-11-21 5 16,0-3 1-16,0 11 8 16,-8 22 10-16,-3 24 9 15,2 23-21-15,9 25-7 16,0 21-2-16,6 24 6 15,5 25-4-15,14 16-1 0,4 9 1 16,7-2 0-16,4-8-5 16,1-7-11-16,-8-13-4 15,-5-16 10-15,-5-19-1 0,-1-26-9 16,1-20-1-16,-2-11 2 16,-5-5 9-16,-8 8 8 15,0 11 7-15,-8 14-6 0,0 11-6 16,4 17 3-16,1 8 1 15,3 16 6-15,9 8-8 16,-2 5 2-16,5 3-7 16,4-2-18-16,0-10 0 15,1-13 11-15,0-7 4 0,0-20-11 16,-2-10-7-16,2-9 8 16,0-10 11-16,-6 5 8 0,-3-1 7 15,-2 8 2-15,-3 12 2 16,-7 6 0-16,-4 7-6 15,0 7 4-15,3 5-9 0,6 12 7 16,-4 12 1-16,3 9 1 16,0 3-4-16,0-3-20 15,4-4-33-15,4-13-13 16,0-16 10-16,9-24-3 0,4-17 7 16,-1-25-1-16,8-24 3 15,1-22 6-15,-1-18 48 16,-7-1 75-16,-4 13 19 0,-11 25 52 15,-4 19 14-15,-2 22-49 16,-8 18-56-16,0 21-30 16,0 23-15-16,4 27-2 0,3 23 5 15,2 18-7-15,4 7-5 16,7 1-6-16,4-10-51 16,0-6-68-16,4-12-70 15,4-18-43-15,1-22-53 0</inkml:trace>
  <inkml:trace contextRef="#ctx0" brushRef="#br0" timeOffset="32696.85">8970 9598 594 0,'0'-49'234'0,"-9"12"-71"16,9 9-81-16,-9 7-40 0,9 9-21 15,0 8-11-15,6 4-6 16,6 16 0-16,11 1-4 15,10-5-5-15,4-3-5 16,3-9-4-16,2-12-7 16,-2-14 18-16,-9-6 1 0,-1-12-1 15,-15-10 9-15,-6 1 23 16,-9 4 73-16,0 13 42 16,0 16-33-16,0 7-61 0,-9 30-18 15,2 40-11-15,-9 65 1 0,-1 69-1 16,-2 61-13-1,2 42-10-15,5 24-46 0,-2 23-129 16,3 13-96-16,-1 1 4 16,-4-22 1-16,-13-27-24 15</inkml:trace>
  <inkml:trace contextRef="#ctx0" brushRef="#br0" timeOffset="33745.44">7093 15203 309 0,'-68'41'376'0,"14"-13"-72"0,14-6-122 16,12-7-101-16,11 6-49 15,17 24 6-15,17 40 52 16,19 53 42-16,13 45-27 15,11 29-46-15,10 11-32 16,-2 2-9-16,2-22-12 0,-7-35-1 16,-9-39-4-16,-9-35 1 15,-12-32 25-15,-18-47-5 16,-15-59-21-16,-28-75-5 0,-17-80 4 16,-12-69-10-16,-8-42-5 15,8-7 8-15,13 8 11 16,20 28-8-16,24 40 7 15,4 50-7-15,16 52-6 16,10 53 10-16,2 62-5 16,-1 65 11-16,-1 65-1 15,-14 56 3-15,-16 54-2 16,-16 26-10-16,-6-6 4 0,2-33 6 16,1-41 7-16,1-43 6 15,10-38 23-15,8-31 2 16,0-31-14-16,0-43-8 0,13-57-13 15,11-50-9-15,12-23 0 16,10 2-1 0,-2 23 1-16,2 27-9 0,-6 24-6 15,-4 26 2-15,4 18 3 16,5 18 2-16,0 13 10 16,4 3-7-16,4 16 4 0,-2-3 2 15,3-6-15-15,-4-7-12 16,-10 0-19-16,-8-12 9 15,-7-12 8-15,-17-9 13 0,-8-9 15 16,-8 6 14-16,-9 3 20 16,-4 5 11-16,2 8-21 15,-3 9-14-15,12 6-11 0,2 5-9 16,8 0-3-16,8 19 7 16,7 6-7-16,13 0-14 15,4-1-59-15,10-8-13 16,3-7-19-16,0-13-1 15,-5-17-5-15,-4-15 4 0,-7-14 42 16,-9-10 43-16,-12-1 43 16,-8 11 58-16,0 14 38 0,0 7-14 15,0 13-43-15,-8 11-30 16,8 5-8-16,0 26-5 16,0 15 4-16,12 7-5 0,8 1-5 15,1-4-2-15,2-13-1 16,3-11-1-16,-1-9 2 15,-6-12 12-15,1-12-3 16,-2-21-3-16,-7-12-6 16,0-3 4-16,-2-2 8 0,-9 10 2 15,0 6-1-15,0 15-2 16,0 7-7-16,5 3-4 0,-2 6 4 16,2 3 0-16,3 0 0 15,-1 0 1-15,5 12-2 16,4 0 1-16,6-5-3 0,-2 3 2 15,0-10 4-15,0 0-6 16,0 0-5-16,6-10-10 16,-7-4-62-16,6-11-61 15,0-5-10-15,-7 7 6 0,4 2 145 16,-5 6-195-16,-2 1 10 16,2 6 11-16,-6 8 38 15</inkml:trace>
  <inkml:trace contextRef="#ctx0" brushRef="#br0" timeOffset="33875.69">8868 14710 109 0,'11'12'263'0,"2"-12"-49"0,-4 9-53 16,-1-9-65-16,-1 0-51 15,2 0-25-15,2-5-6 16,2-2-7-16,4-5-3 16,-2-4-33-16,5-6-66 0,2-6-88 15,-3-1-85-15</inkml:trace>
  <inkml:trace contextRef="#ctx0" brushRef="#br0" timeOffset="35043.08">10468 6291 414 0,'-42'11'305'0,"7"-11"-130"15,2-11-72-15,12-8-42 0,27-20-30 16,37-35-14-16,47-45-5 15,43-40-5-15,35-15-8 16,26-1 5-16,34 4-4 0,14 11-1 16,-13 30 1-16,-38 28-2 15,-41 26 7-15,-42 19-7 16,-29 15 5-16,-31 13-1 16,-31 14-5-16,-34 11 2 0,-23 4-2 15,-13 0 1-15,-7 11-24 16,1-11-50-16,11 12-49 15,4-12-33-15,6 0-114 16</inkml:trace>
  <inkml:trace contextRef="#ctx0" brushRef="#br0" timeOffset="35442.61">11819 4525 69 0,'-16'-7'192'0,"5"-1"-13"15,-2 4-82-15,13-5-39 16,21 1-7-16,26-7-6 15,32-10 1-15,21-4-12 16,10-4-12 0,-5 0-1-16,-15 9-11 0,-20 7-10 15,-17 5 1-15,-21 12 1 0,-7 0-5 16,-15 23 1-16,-10 7 5 16,0 20-1-16,-10 12 0 15,-12 10 5-15,-3 9 8 16,11-4-3-16,1-8 0 0,13-8-9 15,0-11-1-15,5-9 1 16,3-8-3-16,0-9 1 16,-2-8 5-16,0-5-3 0,-6-11 25 15,0 0 56-15,0 0 24 16,-20-8-40-16,-17-7-39 16,-16-18-15-16,-12-5 0 15,-3-9-12-15,-6-6-1 16,9-4-8-16,8-5-3 0,9 0-33 15,9 4-54-15,16 0-55 16,6 4-21-16,17 2-104 16</inkml:trace>
  <inkml:trace contextRef="#ctx0" brushRef="#br0" timeOffset="71688.2">8263 525 404 0,'-16'-29'233'0,"-5"8"-25"16,1 7-58-16,4-1-37 15,-1 8-10-15,5 0-6 16,0 2-30-16,12 5-23 16,0 0-24-16,0 12-7 0,0 10 20 15,0 6 19-15,0 12 5 16,9 1 1-16,-1 0 7 16,2-1 26-16,4 0-5 15,2 5 2-15,4 1-23 0,1-2-65 16,3 1 0-16,4 3 0 15,1 4 0-15,7 5 0 16,8 1 0-16,9 0 0 16,3-2 0-16,15 1 0 15,2-3 0-15,3-2 0 0,2-4 0 16,-6-6 0-16,-7-6 0 16,-3 1 0-16,-2 0 0 15,2 3 0-15,4 1 0 16,2-1 0-16,5 1 0 0,12-3 0 15,13-8 0-15,7-4 0 16,5-9 0-16,4-10 0 16,4-7 0-16,-5 0 0 0,-7 0 0 15,-12-7 0-15,-14 3 0 16,-11 4 0-16,-12 0 0 16,-8 0 0-16,-6 0 0 15,-1 0 0-15,-2 11 0 16,5 6 0-16,3-1 0 0,9 4 0 15,5 1 0-15,6-2 0 16,2 7 0-16,2-2 0 16,1 0 0-16,6 1 0 0,-6-6 0 15,-5 3 0-15,0-6 0 16,6-1 0-16,-1 1 0 16,1 1 0-16,7-4 0 0,-1-2 0 15,1 3 0-15,6-7 0 16,-6-7 0-16,1 0 0 15,-11 0 0-15,-5 0 0 16,-9 7 0-16,-9-7 0 0,-10 0 0 16,-7 0 0-16,-1 0 0 15,-7 0 0-15,2 0 0 16,-5 0 0-16,-4 0 0 0,0 0 0 16,0 0 0-16,1 0 0 15,-5 0 0-15,-3 0 0 16,-5 0 0-16</inkml:trace>
  <inkml:trace contextRef="#ctx0" brushRef="#br0" timeOffset="71763.36">12652 2192 2047 0,'-13'0'0'15,"2"0"0"-15,-1 0-366 0,-4 0-276 16</inkml:trace>
  <inkml:trace contextRef="#ctx0" brushRef="#br0" timeOffset="72398.98">12597 1867 342 0,'-26'-24'303'0,"6"8"-37"16,4-1-46-16,2 5-49 0,4 5-13 16,10 7 9-16,-8 0-13 15,-1 11-9-15,1 26-24 16,-5 28-121-16,1 29 0 0,-3 19 0 16,1 14 0-16,-2 8 0 15,1-2 0-15,-1-5 0 0,3-19 0 16,1-18 0-1,12-18 0-15,0-21 0 0,0-16 0 16,0-8 0-16,0-11 0 16,0-29 0-16,0-28 0 15,0-38 0-15,0-36 0 16,8-23 0-16,-8-16 0 16,0 4 0-16,0 6 0 0,0 13 0 15,-12 19 0-15,4 22 0 16,-1 15 0-16,9 21 0 15,-8 17 0-15,8 11 0 0,0 18 0 16,13 7 0-16,15 21 0 16,13 10 0-16,19 7 0 15,18-3 0-15,10-1 0 16,15-11 0-16,3-2 0 0,-5-9 0 16,-9-3 0-16,-13-1 0 15,-17 0 0-15,-20 8 0 16,-12 8 0-16,-20 17 0 0,-16 20 0 15,-28 25 0-15,-22 16 0 16,-21 12 0-16,-8-1 0 16,-8-2 0-16,3-10 0 0,5-11 0 15,8-13 0-15,13-20 0 16,10-12 0-16,14-8 0 16,10-13 0-16,11-8 0 15,-3-16-145-15,-2-8-548 0,-12-17 95 16</inkml:trace>
  <inkml:trace contextRef="#ctx0" brushRef="#br0" timeOffset="73215.28">7511 394 338 0,'-28'29'225'0,"0"-1"-30"15,-1-4-54-15,1 2-36 16,3-7-29-16,5-2 12 16,3-5 16-16,9-12 3 15,8 0 4-15,0 0-2 16,0 0 1-16,0 0-23 15,-9-12-40-15,3-12-25 16,-6-9-11-16,-5-3-1 16,-7-9-6-16,-4 7-8 0,-4 10 11 15,-10 12-3-15,-15 24 0 16,-13 37 6-16,-14 31 7 16,-14 39 15-16,0 37 24 15,10 26-25-15,18 5-31 16,26-12 0-16,44-20 0 0,20-28 0 15,37-35 0 1,36-31 0-16,29-44 0 16,25-42 0-16,11-28 0 0,-3-21 0 15,-14-3 0-15,-16 0 0 16,-22 7 0-16,-30 18 0 16,-20 11 0-16,-13 8 0 0,-15 9 0 15,-8 7 0-15,-9 5 0 16,-6-1 0-16,-2 5 0 15,0 5 0-15,0-3 0 16,0 8 0-16,-7 2 0 16,7 0-124-16,-9 0-322 15,-7 16 4-15,-9 13 16 16</inkml:trace>
  <inkml:trace contextRef="#ctx0" brushRef="#br0" timeOffset="73630.37">6406 2764 320 0,'-28'20'177'0,"8"-8"-48"16,8-12-30-16,12 0-45 0,21-20-14 15,31-20 16-15,38-35 35 16,48-38-16-16,36-38 1 16,36-28 0-16,19-8-19 15,-3 7-9-15,-9 25-21 16,-32 26-10-16,-33 27-11 0,-34 25 0 15,-29 24-6-15,-24 12 2 16,-21 17 14-16,-16 3 2 16,-7 10 5-16,-13 5-13 15,-8 6-11-15,0 0-33 0,0 0-77 16,-11 0-61-16,-10 17-39 16,-12 11-32-16,-16 14-46 15</inkml:trace>
  <inkml:trace contextRef="#ctx0" brushRef="#br0" timeOffset="73944.59">7243 2565 370 0,'-52'52'282'16,"11"-10"-75"-16,9-10-71 15,10-13-52-15,12-7 19 0,10-12 20 16,0 0-31-16,15-15-34 15,27-18-9-15,21-16 4 16,32-20-4-16,22-17 5 16,16-4-13-16,5 0-8 0,-6 9-12 15,-16 12-6-15,-13 13-13 16,-18 7 4-16,-17 7-2 16,-14 14 5-16,-13 8 5 15,-13 9 28-15,-13 1 25 16,-1 3 0-16,-11 7-1 0</inkml:trace>
  <inkml:trace contextRef="#ctx0" brushRef="#br0" timeOffset="73992.53">8348 1917 1980 0,'0'0'-234'0,"0"0"-96"16,0 0-39-16,3 0-17 0</inkml:trace>
  <inkml:trace contextRef="#ctx0" brushRef="#br0" timeOffset="81052.74">6370 2670 279 0,'-12'0'331'0,"0"0"-68"16,12 0-103-16,0 0-85 16,0 0-39-16,29 0-11 0,36-17 17 15,44-14 39-15,44-26-12 16,40-30 16-16,33-23-14 15,22-20 6-15,16-16-26 16,-4-17-12-16,-12-9-18 16,-25-3-11-16,-24-8-2 15,-36-3-4-15,-41-13 1 0,-45-14-6 16,-41-27 1-16,-36-17 2 16,-52-11 1-16,-42 232 0 15,-49 36 15-15,-56 0-16 16,-36 0 2-16,-28 0-2 0,-31 0-4 15,-34 0-5-15,-34 0 6 16,-14 0-9-16,6 0 5 16,16 0 8-16,30 0-6 15,35 231 44-15,57 177 7 16,70 15-17-16,78-24-4 16,84-41-10-16,63-56-1 15,67-66-2-15,69-70-6 16,62-67-5-16,36-68-4 15,19-62 7-15,-4-63 1 16,-10-45 8-16,-22-36-15 0,-29-13 3 16,-33 5 8-16,-39 24-7 15,-36 33 10-15,-38 29-7 16,-32 24-6-16,-19 20 2 16,-18 14-3-16,-15 16-19 0,-5 7-25 15,-13 8-50 1,-3 8-51-16,0 12-78 0,-19 12-78 15,-10 21-17-15,-16 13-46 16</inkml:trace>
  <inkml:trace contextRef="#ctx0" brushRef="#br1" timeOffset="173089.77">30208 3138 58 0,'-25'-36'277'16,"-4"-5"-122"-16,1-4-66 15,-1 1-30-15,-1-2 6 16,5 1 30-16,-10 0-12 16,-1 5-20-16,-4-1 5 15,-9 1-11-15,-6 7-14 16,-19 4-13-16,-16 5-3 15,-20 8-7-15,-21 8-5 16,-24 8 0-16,-21 8 5 16,-24 8 12-16,-10 8 5 15,-3 9 3-15,3 8 6 16,3 4-5-16,-1 7-7 0,-7 10-1 16,-4 6-6-1,-9 12-3-15,1 8-1 16,1 13 0-16,3 12 11 0,8 14 19 15,6 4 3-15,19-1-3 16,7 1 2-16,12-1-8 16,5-1-3-16,0 1-9 15,2 1-9-15,6 4-12 0,4-1 7 16,7 4-11-16,1 13-10 16,8 20 0-16,1 24 0 15,2 17 0-15,5 8 0 0,8 4 0 16,5-4 0-16,11-8 0 15,13-10 0-15,8-2 0 16,12 8 0-16,13 7 0 16,9 0 0-16,15 1 0 0,12 1 0 15,3-9 0-15,9-8 0 16,12-10 0-16,0-2 0 16,0-1 0-16,12 9 0 0,9 11 0 15,8 8 0-15,16 9 0 16,15-4 0-16,13-4 0 0,17-12 0 15,12-13 0-15,14-15 0 16,17-14 0-16,14-16 0 16,16-10 0-16,8-16 0 0,12-13 0 15,15-9 0-15,14-17 0 16,15-8 0-16,16-17 0 16,22-7 0-16,15-11 0 15,17-19 0-15,2-10 0 0,-2-18 0 16,0-15 0-16,-1-21 0 15,2-17 0-15,2-9 0 16,-6-19 0-16,0-17 0 0,-9-22 0 16,-5-30 0-16,-4-25 0 15,8-30 0-15,5-24 0 16,-5-5 0-16,-4 2 0 16,-20 12 0-16,-22 23 0 15,-31 6 0-15,-23 12 0 16,-26-1 0-16,-20-11 0 15,-11-21 0-15,-9-26 0 0,-9-19 0 16,-8-5 0-16,-13 0 0 16,-6 8 0-16,-20-3 0 15,-17 2 0-15,-20-4 0 16,-19 7 0-16,-17 12 0 0,-14 13 0 16,-20 17 0-16,-21 4 0 15,-25 3 0-15,-33-4 0 16,-25-5 0-1,-21-10 0-15,-22-6 0 0,-19 6 0 16,-16 8 0-16,-8 14 0 16,-9 19 0-16,-12 21-288 15,-36 27-186-15,-55 26-70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6T14:38:17.300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19949 13657 769 0,'-76'15'333'15,"11"-1"-144"1,12-14-83-16,16 7-2 0,14-7 48 16,9 0 70-16,31 0-50 15,44-12-172-15,61-12 0 16,68-14 0-16,66-9 0 0,41-3 0 15,15-3 0-15,4 4 0 16,-1-3 0-16,-16 2 0 16,-19 6 0-16,-23 6 0 0,-31 6 0 15,-31 0 0-15,-33 7 0 16,-35 6 0-16,-30 2 0 0,-28 5 0 16,-17-1 0-16,-14 11 0 15,-17 2 0-15,-42 0-322 16,-25 0-192-1,-26 0 35-15,-26 15-252 0</inkml:trace>
  <inkml:trace contextRef="#ctx0" brushRef="#br0" timeOffset="770.04">19709 13624 177 0,'6'-21'280'16,"-6"4"-36"-16,0 6-57 15,0 8-56-15,0 3-17 0,0 0 4 16,0 0-9-16,0 28 54 16,3 29 62-16,5 41 54 15,0 35-259-15,0 38-20 16,1 24 0-16,3 21 0 0,2 5 0 16,0 2 0-16,3 0 0 15,3-2 0-15,0-5 0 0,0-17 0 16,-4-20 0-16,2-20 0 15,-7-21 0-15,0-23 0 16,3-21 0-16,-6-22 0 16,-5-15 0-16,-3-16 0 0,0-9 0 15,0-6 0-15,0-7 0 16,0-2 0-16,0-10 0 0,0 3 0 16,0-3 0-1,0 2 0 1</inkml:trace>
  <inkml:trace contextRef="#ctx0" brushRef="#br0" timeOffset="1397.89">20017 16762 2047 0,'54'0'0'16,"147"-46"0"-16,-40 2 0 15,277-101 0 1,-169 47 0-16,31-9 0 15,21-1 0-15,19 1 0 0,7 5 0 16,-16 13 0-16,-17 12 0 16,-30 7 0-16,-34 17 0 0,-26 14 0 15,-32 5 0-15,-31 13 0 16,-34 7 0-16,-31 4 0 16,-22 3 0-16,-24 3 0 15,-14 4 0-15,-12 0 0 0,-10 0 0 16,-6 0 0-16,-8-5 0 31,0-3 0-31,0-8 0 0,0-13 0 16,-8-11 0-16,0-17 0 15,-1-17 0-15,9-19 0 0,-9-22 0 16,9-19 0-16,0-20 0 16,0-9 0-16,-12-4 0 15,-1 9 0-15,-1 8 0 0,-8 19 0 16,1 16 0-16,-3 13 0 15,-4 13 0-15,4 12 0 16,-1 11 0-16,5 13 0 16,0 9 0-16,3 3 0 0,3 4 0 15,-8 4 0-15,6 5 0 16,3 0 0-16,-3-1 0 0,1 6 0 16,-1-3 0-16,-2 6 0 15,1-1 0-15,6 2 0 16,-2 2 0-16,2 0 0 0,11 1 0 15,-8 4 0-15,8 4 0 16,0-1 0-16,-8 2 0 0,8-2 0 16,-8 6 0-16,-1 3 0 47,1 0 0-47,-5 0 0 15,-2 0 0-15,-10 0 0 16,-15 0 0-16,-17 0 0 0,-21 12 0 15,-23 0 0-15,-22-4-324 16,-24-8-212-16,-37 0-5 0</inkml:trace>
  <inkml:trace contextRef="#ctx0" brushRef="#br0" timeOffset="2512.91">19848 14539 40 0,'3'0'157'0,"2"0"45"15,-5 10-33-15,3-10-45 0,-3 7-55 16,0-7-17-16,0 0 14 16,5 0 19-16,-5 0 17 15,0 0 9-15,0 0 10 0,0 0 36 16,0 0 20-16,-13 0-10 15,-1 12-5-15,-15 0-76 16,-11 1-86-16,-25 2 0 0,-30 2 0 16,-38 4 0-16,-43-5 0 15,-47-9 0-15,-40-7 0 16,-25-7 0-16,-26-21 0 16,-9-26 0-16,-19-32 0 0,-8-40 0 15,2-48 0-15,12-34 0 16,17-21 0-16,35-6 0 15,28-1 0-15,36 0 0 0,38 5 0 16,32 10 0-16,35 13 0 16,31 22 0-16,23 16 0 15,21 18 0-15,15 21 0 16,14 21 0-16,11 20 0 0,0 14 0 16,0 14 0-16,0 10 0 15,0 11 0-15,0 9 0 16,0 12 0-16,0 6 0 0,0 6 0 15,0 8-29-15,0-4-583 16,-9-3-49-16</inkml:trace>
  <inkml:trace contextRef="#ctx0" brushRef="#br0" timeOffset="3859.8">16735 6456 370 0,'0'-53'152'0,"0"3"-49"15,0 1-43-15,-8 9-17 16,-6 4 0-16,6 3 9 0,0 4 7 15,0 10-1-15,8 3 1 16,-8 3-24-16,8 4-14 16,0 5-2-16,0 4-6 0,0 0-10 15,0 0 5 1,0 0-10-16,0 13 7 0,0 8-5 16,0 6 6-16,-13 18 32 15,13 20 39-15,-12 17 18 16,4 12 20-16,0 15 9 15,1 14-21-15,-2 2-22 0,1 9-31 16,0 18-2-16,0 14-11 16,-1 13 0-16,-4 1-19 15,2-9-15-15,-2-8 2 0,5-13 2 16,-1-15-4-16,1-18-3 16,8-15 4-16,0-12-12 15,0-16 8-15,-8 31 2 16,8-65-1-1,0-7 3-15,0-9-1 0,0-7 5 16,0-9 7-16,0-8-1 16,0 7 10-16,-6-7 8 0,-3 0-32 15,9-2 0 17,0-3 0 14,0 1 0-46,0 0 0 0,6 4 0 16,0-5 0 0,10-2 0-16,28-1 0 15,43-5 0-15,39-7 0 16,36-4 0-16,29-4 0 16,37-4 0-16,39 2 0 0,38 2 0 15,19 4 0-15,5-2 0 16,-5 3 0-16,-11 6 0 15,-28 4 0-15,-33 1 0 0,-37 8 0 16,-45 4 0-16,-37 0 0 16,-35 0 0-16,-24 0 0 15,-20 0 0-15,-18 0 0 0,-16 0 0 16,-5 0 0-16,-7 0 0 16,-8-4 0-16,0-4 0 15,0 1 0-15,0-9 0 16,-8-14 0-16,-1-22 0 15,-13-21 0-15,-4-29 0 0,3-29 0 16,-2-24 0-16,5-15 0 16,-5-5 0-16,5-2 0 15,0-1 0-15,-5 0 0 0,2-7 0 16,-2 11 0-16,-4 3 0 16,1 13 0-16,0 8 0 15,0 10 0-15,-5 11 0 0,4 10 0 16,1 10 0-1,-1 10 0-15,1 15 0 0,0 10 0 16,-1 13 0-16,1 8 0 16,-1 13 0-16,-7 11 0 15,-9 8 0-15,-21 14 0 0,-18 14 0 16,-41 21 0-16,-47 22 0 16,-49 15 0-16,-45 16 0 15,-22 9 0-15,-9 3 0 16,-2 4 0-16,-3 2 0 0,2-6 0 15,15-12 0-15,29-7 0 16,42-13 0-16,39-15 0 16,45-11 0-16,31-12 0 15,36 0 0-15,18-7 0 16,25 0 0-16,20-1 0 0,15 7 0 16,19 1-210-16,13 5-163 15,10 2-14-15,5-10-14 16</inkml:trace>
  <inkml:trace contextRef="#ctx0" brushRef="#br0" timeOffset="6123.37">16653 8874 113 0,'12'-5'257'16,"-1"0"-63"-16,-6 3-57 15,-5 2-36-15,0 0-9 16,0 0 11-16,-13 0 24 0,-2 0-18 15,-14 0-45-15,-19 19-20 16,-30 10-1-16,-16 9 9 16,-21 5-5-16,-13 11-13 0,-7 3-7 15,2 3-1-15,2-3 13 16,10-3 14-16,16-6 9 16,15-8-9-16,20-7-13 15,18-8-5-15,11-9-15 16,14-4-10-16,10-12 2 0,4 0-4 15,13 0-1-15,0 0 4 16,0 0-7 0,0 0-3-1,0 0-5 1,0 0 2 0,0 0-1-1,0 0-5-15,0 0 1 0,0 0 3 16,0 0 0-16,0 0-1 15,0 0 1-15,0 0 10 16,0 0-3-16,0 0-7 16,0 0 9-16,0 0-11 15,0 0 9-15,0 0-5 16,0 0 7-16,5 0-5 16,-2 0-1-16,-3 0 5 15,0 0 4-15,0 0-7 16,0 0 2-1,0 0-7-15,0 0-3 16,0 0 11-16,0 0-6 0,0 0 3 16,0-3-4-1,0 3 7-15,0 0-2 16,0 0 0-16,0 0 3 16,0-5-4-16,0 5-6 0,0 0 6 15,0 0-2-15,0 0 4 16,0 0-5-16,0 0-1 15,0 0 2-15,0 0-2 0,0 0 6 16,0 0-7 0,0 0 5-16,0 0-8 15,0 0-1-15,0 0-4 16,0 0-2-16,0 0-3 16,0 0 14-16,0 0-6 15,0 0-4-15,0 0-22 16,0 0-26-16,0 0-27 0,0 0-24 15,0 0 7-15,0 0 25 16,0 0 38-16,0 0 17 16,0 0 10-16,0 0 12 0,0 0 4 15,0 0-8-15,0 0-23 16,0 0-38-16,0 0-31 16,0 0 1-16,5 0 18 0,-2 0 24 15,3 0 13 1,-6 0 5-16,0 0 3 0,0 0 12 15,0 0 9-15,0 0 17 16,0 0 2-16,0 0-1 16,0 0-7-16,0 0 5 0,0 0-3 15,0 0 3-15,0 0-4 16,0 0 7-16,0 0 7 0,0 0 5 16,0 0 13-16,0 0 12 15,0 0 9-15,0-4 5 16,0 4 3-16,0 0-7 0,0 0-8 15,0 0-10-15,0 0-7 16,0 0 1-16,0 0 0 16,0 0 3-16,0 0-7 15,3 0-6-15,9 0 3 16,13 0 0-16,7 12 0 0,9 2 10 16,16-8 21-16,12 2 2 15,15 1-13-15,14-1-11 16,13 1-11-16,5-2-6 0,6-7-4 15,10 8-11-15,1 1 6 16,9-9-4-16,0 6 3 16,0-6 1-16,0 0-6 15,4 0-1 1,139-15 6-16,-148 7-6 16,2 1 5-16,-1 2-2 0,-11 1-2 15,-14 4 4-15,-13 0 1 16,-18 0-4-16,-14 0 1 15,-9 0 0-15,-15 11 0 0,-6-2 2 16,-13-9-2-16,1 13 1 16,-1-13 3-16,-11 0-8 15,3 0 7-15,-4 6-2 16,-4-6-6-16,-2 0 2 0,-4 0 4 16,-3 0 1-16,5 0-2 15,-2 0 5-15,2 11-11 16,-1-11 7-16,-4 7 1 15,0-7-6-15,0 0 1 16,0 0 10-16,0 0 1 16,0 0-3-16,0 0 3 15,0 0 3-15,0 0 6 16,0 0-7-16,0 0-2 0,0 0-3 16,0 9-3-16,0-9 4 15,0 0-8-15,0 0 1 16,0 0-2-16,0 0 1 0,0 0 7 31,0 0-4-31,0 0-6 16,0 0 11-16,0 0-3 15,0 0 1-15,0 0-5 16,0 0-3-16,0 0 13 16,0 0-1-1,0 0-3-15,0 0-1 16,0 0 10-16,0 0-1 15,5 0 0-15,3-9 1 0,16-9-5 16,20-5-2-16,33-12-4 16,36-11-2-16,31-11-1 15,17-9-6-15,14 1 4 0,9 1 4 16,2-2-4 0,1 5-1-16,-8 8 3 0,-18 8 0 15,-26 9 1-15,-30 8-7 16,-27 6 12-16,-21 12-3 0,-16-3 17 15,-11 5 15-15,-16 4 19 16,-6 4-9-16,-8 0-19 16,0-5-12-16,0 2-7 0,0-1 0 15,0-1 1-15,0 5-11 16,0 0-1-16,0 0 2 16,0 0-8-16,0 0-50 0,0 0-82 15,0 0-78 1,0 0-77-16,-16 0-34 0,-4 9-27 15</inkml:trace>
  <inkml:trace contextRef="#ctx0" brushRef="#br0" timeOffset="7617.97">14881 11202 125 0,'0'0'192'0,"0"0"-38"16,0 0-29-16,0 0-30 16,0 0-8-16,-12 0-17 0,-4 0-5 15,-4 0 2 1,0 0-3-16,0 0-5 0,0 0-10 15,3 0 1-15,0 0 20 16,6-6 31-16,-3-1 20 0,3 0 1 16,0-9-23-16,-2-5-22 15,0-3-3-15,-4-5 9 16,1-9 11-16,1-5-90 0,-5-14-4 16,-2-9 0-16,-1-10 0 15,2-15 0-15,2-10 0 16,-3-9 0-16,8-8 0 0,-4-4 0 15,2-2 0 1,4 6 0-16,12 4 0 0,0 10 0 16,0 7 0-16,12 11 0 15,1 8 0-15,2 4 0 16,10 10 0-16,-2 2 0 0,3 5 0 16,2 4 0-16,0 1 0 15,3-2 0-15,-5 2 0 16,3 0 0-16,-2-1 0 0,3 3 0 15,-6 5 0-15,1 5 0 16,-1 4 0-16,0 3 0 16,-4 9 0-16,-3 7 0 0,-1 1 0 15,5 5 0-15,2-7 0 16,7 6 0-16,2 0 0 16,4 4 0-16,1 0 0 15,-1-1 0-15,4 1 0 16,2 1 0-16,-2 2 0 0,0 5 0 15,5 0 0-15,0 0 0 16,-4 0 0-16,-2 0 0 16,3 12 0-16,-2 1 0 0,-3-1 0 15,-1-1 0-15,-3 3 0 16,-1-2 0-16,-3 1 0 16,-4-7 0-16,-11-6 0 0,0 13 0 15,-3-13 0 1,-3 8 0-16,2-8 0 0,-7 0 0 15,2 0 0 1,-2 0 0-16,0 0 0 16,2 0 0-16,-2 0 0 15,3 0 0-15,2 0 0 16,-5 0 0-16,2 0 0 16</inkml:trace>
  <inkml:trace contextRef="#ctx0" brushRef="#br0" timeOffset="7671.96">15816 8731 2002 0,'0'7'-397'15,"0"-7"-104"-15,8 13-9 0</inkml:trace>
  <inkml:trace contextRef="#ctx0" brushRef="#br0" timeOffset="8985.12">23105 14268 26 0,'-46'0'24'15,"12"0"-3"-15,4 0 12 16,9 0 46-16,7 0 74 16,-3 0-30-16,4 0-18 0,5 0-13 15,8 0-20-15,-8 0-3 16,8 0 26-16,-8 0 27 15,8 0 27-15,0 0 15 0,0-5-18 16,0 0-4-16,0-2-7 16,8 3-25-16,12-4-16 0,17-7-1 15,26-19-93 1,44-19 0-16,48-21 0 0,64-23 0 16,65-20 0-16,53-14 0 15,33-4 0-15,11-4 0 16,5 1 0-16,0 0 0 0,-12 12 0 15,-26 12 0-15,-35 17 0 16,-44 16 0-16,-54 15 0 16,-49 16 0-16,-44 14 0 0,-33 10 0 15,-25 7 0-15,-15 7 0 16,-16 7 0-16,-16 5 0 16,-9 0 0-16,-8 0-54 15,0 12-336-15,-25 5-47 0,-15 4-1 16</inkml:trace>
  <inkml:trace contextRef="#ctx0" brushRef="#br0" timeOffset="10005.26">22963 14226 91 0,'0'0'173'0,"-11"0"-12"15,2 0-27-15,9 0-42 0,-9 0-26 16,9 0 7-16,0 0 20 16,0 0 25-16,0 0 1 15,0 0-25-15,0 0-4 0,0 0 1 16,0 0-2-16,0 0-14 15,12 0-10-15,5 0 27 16,11-2 34-16,14-9-13 16,18 4-21-16,25-5-92 0,20-8 0 15,30-5 0-15,31-3 0 16,37-5 0-16,42 0 0 16,34-3 0-16,21-5 0 0,10 4 0 15,-4 1 0-15,0 3 0 16,-9 2 0-16,-18-7 0 15,-10 7 0-15,-21-8 0 0,-21 7 0 16,-28 0 0 0,-33 7 0-16,-28 5 0 0,-28-1 0 15,-28 4 0-15,-25 6 0 16,-12-1 0-16,-14 4 0 16,-6 4 0-16,-10 4 0 15,-6 0 0-15,-1 0 0 0,-5 0 0 16,2-4 0-16,3 0 0 15,1-1 0-15,-1 1 0 16,-1 4 0-16,1 0 0 0,6-4 0 16,-6 4 0-16,-5 0 0 15,2 0 0-15,-2-4 0 16,1 4 0-16,-4-4 0 31</inkml:trace>
  <inkml:trace contextRef="#ctx0" brushRef="#br0" timeOffset="10286.23">27823 13518 2047 0,'0'-3'0'0,"-7"-11"0"16,7-5 0-16,-13-10 0 15,13-11 0-15,-11-10 0 16,2-7 0-16,0-7 0 16,9-10 0-16,-8-3 0 15,8-1 0-15,0 6 0 0,0 10 0 16,-9 14 0-16,9 10 0 16,0 10 0-16,0 4 0 0,0 7 0 15,0 4 0-15,0 6 0 16,0-1 0-16</inkml:trace>
  <inkml:trace contextRef="#ctx0" brushRef="#br0" timeOffset="10348.37">27757 12696 1922 0,'0'0'-212'0,"0"0"28"16,-8 0 24-16,8 8-25 0,-8-1-47 15,-3 4-52-15,-9 3-33 16</inkml:trace>
  <inkml:trace contextRef="#ctx0" brushRef="#br0" timeOffset="14827.84">17595 6902 6 0,'-8'0'5'16,"8"0"-2"-16,-13 0-2 15,13 0 0-15,-8 0 5 16,8 0 7-16,0 0 13 16,0 0 19-16,0 0 22 0,0 0 26 15,0 0 26-15,0 0-37 0,0 0-16 16,0 0-10-16,0 0 2 15,0 0 5-15,0 0 2 16,0 0-2-16,0 0-5 16,0 0-14-16,0 0-16 15,0 0-21-15,0 0-3 0,0 17-2 16,0 4 1-16,0 11 1 16,0 17 8-16,0 8-6 15,-8 12 2-15,8 12-5 16,-9 2-1-16,1-7 0 0,8-7 4 15,-8-15-5-15,8-10 1 16,-6-7-1-16,6-13 4 16,0-3 1-16,0-9 9 15,0-12 20-15,0-7-5 16,0-19-9-16,0-10-11 16,6-9-7-16,7-5 4 0,-1 3-10 15,0 6 6-15,0 13-1 16,-3 7-1-16,0 4-9 15,-6 9 4-15,-3 8 2 0,6 0 3 16,3 12-1-16,-1 8-2 16,5 9 2-16,0 4 0 15,1 0 0-15,8 0 2 0,3-5-1 16,-5-8 2 0,3 1-5-16,-3-10 1 15,1-11 2-15,0 0-6 0,-1-11 2 16,-1-10-8-16,-1-12 0 15,-5-3-7-15,-12-1 12 16,-1-4 0-16,0 5 5 0,0 3-3 16,-10 4 5-16,-2 10 0 15,-1 2 2-15,-3 5-3 16,4 3 1-16,1 9-8 0,-3 0 10 16,2 12-3-16,12 14 3 15,0 5-5-15,4 6 3 16,4 4 0-16,9-5-4 15,3 2 5-15,-1-5-1 16,7-9-3-16,-3-8 8 16,-1-16-4-16,1 0-8 0,2-12-10 15,0-16-11-15,4-14-17 16,-1-7 2-16,-4-8 17 16,-3-4 7-16,-6-3 6 0,-4-2 6 15,-3 1 7-15,-8 8 17 16,0 8 16-16,0 8 21 15,0 5 11-15,0 7 19 16,0 9-13-16,-8 8-12 0,8 5-33 16,-8 2-18-16,2 5-1 15,6 21-1-15,-12 10 3 16,12 19-3-16,0 7-1 16,0 3-4-16,0 1 2 15,9-4-3-15,0-4 3 0,7-12-1 16,10-9-2-16,2-3 3 15,5-13-1-15,2-7-3 0,3-9-6 16,-2-17 8-16,5-15-18 16,-1-9-7-16,-2-9 11 15,-7-6-4-15,-7-1 8 16,-6 10 6-16,-10 1-3 0,-8 10 11 16,0 7 15-16,0 3 10 15,0 15-18-15,0 6-12 16,0 14-1-16,-13 15 2 15,13 16 7-15,0 15-4 0,0 5-2 16,0 1 2-16,16-5-2 16,4-2 2-16,5-9-3 15,9-9 5-15,-3-8-2 0,6-11-2 16,-6-17 0-16,3-12-1 16,-3-13 0-16,-6-15-2 15,-4-17 3-15,-10-9 1 0,-3-3-6 16,-8 6 8-1,0 9 10-15,0 9 18 0,0 13-15 16,0 10-11-16,0 14-5 16,0 8 0-16,0 30 6 15,0 5-2-15,0 11-6 0,0-2 1 16,0 1-3-16,5-9-2 16,4-7 5-16,6-8 5 15,7-5-4-15,9-7-1 0,10-9 1 16,11-18-2-16,2-10-1 15,-3-8 2-15,-1-5 1 16,-15 1 2-16,-10 3-5 16,-12 5 11-16,-8 6 17 15,-5 10-21-15,-26 9-3 0,-22 14-7 16,-20 18-66-16,-14 16-130 16,-3 6-151-16,-5 8-103 15</inkml:trace>
  <inkml:trace contextRef="#ctx0" brushRef="#br0" timeOffset="16807.38">19438 6233 125 0,'-12'-22'237'0,"-1"1"-68"16,-7-3-68-16,-1-1-44 15,-3 2-14-15,-4-2 38 16,-1 1-3-16,-2 0-27 16,-6 2-6-16,6 3-18 0,-4-2-10 15,-1 2-9-15,-1 2-1 16,1 5-4-16,-1-4-2 15,-3 4-1-15,-5-2 2 16,-4 7 0-16,-6-1-5 16,-13 8 1-16,-3 0 2 0,-11 0 5 15,-3 0-2-15,-5 12-3 16,2-1 4-16,-5 7-4 16,7-2 7-16,4-1-7 15,6 6 4-15,6-5 3 16,10 5-1-16,7-1 2 0,8-3 2 15,5 2-4-15,-2 2-1 16,7 3-6-16,-3 6-1 16,2 2 7-16,0 4 3 15,-5 4-8-15,-5 2 2 0,-2-1 1 16,0-1 2-16,0 1-7 16,2-5 6-16,7-3-4 15,2-5 6-15,4-3-4 16,1 0-2-16,2-6 9 15,3 2-5-15,2-1 4 16,2 1-4-16,2-2 1 0,0 2-5 16,1 3 5-16,4 1 1 15,4-5-2-15,-1 4 6 16,6 5-3-16,7 4 4 0,-9-1 6 16,9 1 5-16,-8-4-7 15,8 0-9-15,0-5 2 16,0 0 7-16,0-1-2 15,0 7 12-15,3 2 17 16,5 9 4-16,5 4-1 0,3 4-14 16,4 3-18-16,5 5 10 15,4 5-5-15,-1-4-3 16,1-2 12-16,2 0 13 16,2 2-15-16,-1-5-8 0,1-3-2 15,1-3-2-15,-3-6-4 16,2 0-1-16,2 1 2 15,-1-11-3-15,2 2-2 16,2-5-7-16,1-4 15 0,3-7-11 16,6-5 13-16,4-12-12 15,10 9 1-15,0-9 0 16,-7 0-8-16,2 0 5 16,-5 7-6-16,-4-7 12 15,-1 9-4-15,-7-9 1 0,5 0-10 16,3 0 9-16,4 0-2 15,10-5 6-15,3-3-6 16,4-4 1-16,5-4 3 16,3-5-6-16,0 1 4 0,1 1 4 15,-6-2-4-15,-7 1-2 16,-4-1-3-16,-4 1 1 16,-6-5-3-16,3-4 10 15,-5-6-2-15,3-11-5 16,2-6 1-16,3-10 5 0,0-3-6 15,-2 0 6-15,-1-1-8 16,-9 6 8-16,-10 2 13 16,-1 4 40-16,-11 11 17 15,-7-2-10-15,-2 5-65 0,-3-3 0 16,-2 4 0-16,0-3 0 16,-3 3 0-16,-1-2 0 15,-5-4 0-15,0 0 0 0,0 0 0 16,0 4 0-16,-11-4 0 15,-7 2 0-15,1-2 0 16,-2 0 0-16,-3 4 0 16,8 8 0-16,1 5 0 15,0 0 0-15,1 3 0 16,1 4 0-16,-1 5 0 0,-1 4 0 16,5 0 0-16,8-1 0 15,-12 6 0-15,12-2 0 16,-9 2 0-16,9-2 0 0,0 2-36 15,0-5-35-15,-8-1-11 16,8 0-13-16,-8 1-17 16,8 0-42-16,0 0-51 15,0 0-53-15,0 0-54 16,-6-1-37-16</inkml:trace>
  <inkml:trace contextRef="#ctx0" brushRef="#br0" timeOffset="17288.18">19924 6219 365 0,'-19'0'223'0,"-2"9"-76"16,10-9-45-16,11 0 4 16,0 0 23-16,3-17-8 15,23-16-65-15,25-19-25 0,53-34-16 16,52-28-3-16,56-23-12 15,44-11 0 1,35-2 10-16,38-1-1 0,41 8-8 16,20 5-1-16,-3 12 2 15,-27 12 3-15,-36 17-1 16,-43 14-5-16,-58 23 3 0,-52 11 16 16,-46 13 42-16,-35 8 36 15,-29 6 15-15,-22 6-19 16,-17 4-32-16,-5 8-32 15,-9 4-13-15,-8 0-28 16,4 0-74-16,4 0-109 16,-4 0-140-1,4 0-74-15</inkml:trace>
  <inkml:trace contextRef="#ctx0" brushRef="#br0" timeOffset="17621.49">25343 3744 549 0,'15'-28'315'0,"-7"3"-114"15,-3 9-76-15,-2 4-36 0,1 4-13 16,0 8-26-1,1 0-38-15,-5 20-6 16,8 16 2-16,5 25 39 0,-4 22 8 16,2 15 0-16,0 10-12 15,-2 3-17-15,-1-1-10 16,4-5-3-16,2-7 1 16,-6-13-14-16,-2-11 0 0,2-10-32 15,1-15-105-15,-1-12-130 16,-8-12-67-16,0-18-91 15</inkml:trace>
  <inkml:trace contextRef="#ctx0" brushRef="#br0" timeOffset="17887.72">25273 3647 493 0,'0'-61'218'0,"0"4"-97"16,0 3-52 0,62-43 6-1,3 48-46-15,20 0 2 0,16 1-10 16,10 6-11-16,-7 11-6 16,-14 7 3-16,-14 7-11 15,-19 5-11-15,-11 12-28 16,-15 0-32-16,-11 0-36 15,-11 20-10-15,-9 1-61 16,-16 3-64-16</inkml:trace>
  <inkml:trace contextRef="#ctx0" brushRef="#br0" timeOffset="18135.08">25335 4249 257 0,'-29'36'245'16,"7"-10"-62"-16,11-11-75 16,11-2-17-16,0-13 11 15,20-9 12-15,25-8-6 16,25-11-10-16,18-8-19 0,10-5-23 16,-1 1-23-16,-4 7-21 15,-16 5-3-15,-15 7-5 16,-18 6-6-16,-9 1-50 15,-13 7-107-15,-5-5-130 16,-9-4-57-16</inkml:trace>
  <inkml:trace contextRef="#ctx0" brushRef="#br0" timeOffset="18703.39">26513 3501 374 0,'18'-50'350'0,"-1"2"-79"16,-8 6 13 0,-1 10 19-16,-8 4-68 0,0 7-97 15,0 9-75-15,0 12-46 16,5 8-16-16,3 25 4 16,7 28-5-16,9 32-2 15,5 26 9-15,2 6-7 16,4-3 1-16,-4-8-1 15,-3-12 0-15,-3-16 0 0,-5-17-2 16,-4-15 3-16,-3-14-8 16,-5-16 11-16,-3-7 0 15,-2-17-4-15,-3-9 0 16,0-20-8-16,-8-24-17 0,-4-23-3 16,-5-21 6-1,-2-17 18-15,-1-10 0 16,-2 2 4-16,2 5 7 0,5 11-7 15,-7 12 0-15,7 13-4 16,-2 8 7-16,1 17-2 16,8 10 9-16,8 10-9 15,-9 7 0-15,9 9-4 16,0 7-1-16,0 7-2 16,14 0 2-16,14 6-4 0,23 0 3 15,20 0 7-15,5 0 3 16,6 0-10-16,-11 0 0 15,-6 0-1 1,-6 0-2-16,-15 8-15 0,-11-8-51 16,-14 0-51-16,-2 0-40 15,-8 13-35-15,-6-13-28 16,-3 12-35-16,0-4-30 16,-16 4 19-16</inkml:trace>
  <inkml:trace contextRef="#ctx0" brushRef="#br0" timeOffset="18986.79">26661 3760 143 0,'-6'0'228'15,"6"0"-40"-15,0 0-48 16,0-3-28-16,6-5-12 15,10-9-18-15,27-4-24 0,17-7-16 16,28-8-22-16,15-8-6 16,2 0-7-16,-12 5 1 15,-11 7-3-15,-20 4 5 16,-13 7-8-16,-18 10 0 16,-7 1-7-16,-7 10-43 15,-10 0-58-15,-7 0-51 16,0 17-11-16,-11 4-77 15</inkml:trace>
  <inkml:trace contextRef="#ctx0" brushRef="#br0" timeOffset="19419.15">26978 4387 76 0,'-12'0'186'0,"12"0"-1"16,-8 0-24-16,-1 0-49 16,9 0-17-16,0 0-7 0,0 0 9 15,0 0-2-15,0 0 1 16,5 0 9-16,4 0-20 15,6 0-17-15,10-5-6 16,15-6 6-16,13-6 25 16,9-2-6-16,3-5-6 0,3-2-27 15,3 3-18 1,-7-2-10-16,-7 4 4 0,-12 5 6 16,-14 4-11-16,-5 4-25 15,-10 4 0-15,-6 0 0 16,-2 4 0-16,1 0 0 15,-9 0-46 1,0 0-187-16,0 0-100 16,0 0-60-16,0 8-15 15</inkml:trace>
  <inkml:trace contextRef="#ctx0" brushRef="#br1" timeOffset="33531.35">17603 6797 107 0,'0'-11'245'15,"0"-3"-41"-15,0 2-49 16,-12 4-43-16,12 0-10 16,-9 0 1-16,9 8 3 0,0 0-32 15,0 0-30 1,0 0-32-16,0 0-11 0,0 16-6 15,0 13 9 1,0 6-1-16,0 15 5 0,0 12 14 16,-8 7 6-16,8 8-2 15,-13 4-3-15,13 4 0 16,-9-3 9-16,3-5-8 0,6-8-9 16,-13-7-1-16,13-18-2 15,-6-7-3-15,6-5-12 16,0-6 3-16,-9-9 1 15,9-5 6-15,0-5 1 0,0-7-2 16,0 0-8-16,0 0 5 16,-9 0-2-16,9 0 4 15,0 0-3-15,0 0 7 16,0 0-1-16,0 0-5 0,0 0 6 16,0 0-3-1,0 0-8-15,0 0 3 16,0 0 9-16,0 0-4 15,0-7 7-15,0-5 3 16,0-5-10-16,0-4-15 16,0-3 6-16,0 4 9 15,0-5-11-15,4 0 6 0,4 1-5 16,-2 0 3-16,0 0-6 16,-1-2 5-16,3 3 4 15,-2 1-1-15,3 2-1 16,0 4-2-16,-1 0 1 0,-4 4 1 15,5-1-4-15,0 5 4 16,-3 0-3-16,2 4 2 16,1 1-1-16,2-2 2 0,-3 5 4 15,2 0-7-15,-6 0 5 16,-4 0-6-16,0 0 0 16,0 0 5-16,0 0-4 0,0 0-2 15,4 0 3-15,2 0-2 16,2 8 2-16,6 4-1 0,-3 1 0 15,3 0-1 1,-7 3 1-16,1-1 6 0,0 6-7 16,1-1 5-16,-1 5-1 15,0-2-2-15,0 2 9 16,-1 0-2-16,2-1-9 0,3-4 0 16,-2-3 5-16,-7-1-1 15,2-4 1-15,-2 1 3 16,-3-1-8-16,5 0 2 0,-2-2 1 15,4 1 5-15,1-3-3 16,5 1-1-16,0-2-4 16,-1-7 2-16,-2 8 3 15,4-8-1-15,-3 0-3 16,3 0 4-16,-6 0-6 0,0-8-2 16,2-8 3-16,4-3-2 15,2-10 6-15,1-4-2 16,-6-5 0-16,2 2 1 0,-2-2-8 15,-3 8-11-15,1-8-1 16,-4 5-2-16,-2 2-8 16,-3 1 28-16,0 10-5 0,0 1 9 15,0 2-6-15,0 4 5 16,-11 0-2-16,2 6 0 0,-2-1-4 16,-3 4 3-1,6-1 1-15,1 1-1 0,-1 4 3 16,8 0 4-16,-9 0-6 15,1 0 2-15,8 0 2 0,-8 0-2 16,8 0-4-16,-8 9 4 16,8 3-6-1,-9 8 4-15,9 4 5 0,0 5-2 16,3-1-4-16,6 2 7 16,4 2-4-16,-1-4 0 15,4-3-5-15,2-2 9 0,1-6-4 16,4 0 0-1,3-5 0-15,-1-5 0 0,-6-7 0 16,2 0-4-16,0 0 5 16,-3 0 0-16,4-12 1 15,2-8-2-15,1-12-5 0,-6-8-2 16,2-6 3-16,-5-3-7 16,1-4-5-16,-6-4 0 0,1-4-6 15,-3 3 3-15,-5 2 6 16,-4 0 4-16,0 2 11 15,0 6 0-15,0 8-2 0,-13 2 16 16,4 10 6-16,9 3-3 16,-11 9 9-16,11 4-5 15,-11 0 0-15,11 3-3 16,-9 9-10-16,9 0-8 0,0 0-1 16,0 0-5-16,0 17-1 15,0 7 6-15,0 13-3 16,0 11 2-16,0 6 0 0,0 6 0 15,0 6-6-15,0-1 11 16,0-4-3-16,12 1-5 0,4-10 6 16,1-4-2-16,3-4-1 15,0-5 0-15,0-11-3 16,1-9 5-16,3-2-4 0,1-5-7 16,-1-12-2-1,9-2-3-15,7-19-14 0,8-8-29 16,0-4-16-16,3-4 7 15,-12-3-14-15,-5-1-6 0,-11-3 24 16,-6-6 25-16,-5 2 18 16,-4-1 11-16,-4 3 3 15,-4-1 2-15,0-3 5 0,0 2 7 16,0 4 5-16,-12-2 12 16,5 9 8-16,-2 5 3 0,1 4-8 15,0-1 2 1,0 4 0-16,-1 10-1 0,1 2 4 15,1 0 3-15,7 6-7 16,-8 2-14-16,8 5-8 16,0 0-10-16,0 0 3 0,0 0-8 15,0 12 8-15,0 9 0 16,0 3-1-16,0 6-2 0,0 6 0 16,0 5 5-16,0 7-5 15,0 6 2-15,0-2 4 16,0 0-1-16,0 1-5 0,0-4 6 15,0-8-4-15,0 0-3 16,0-4 1 0,0-6 3-16,3-2-2 0,5 0 1 0,1-3 1 15,3-7-2-15,4 1-1 16,1-3-13-16,2-4-6 16,7-13-16-16,-3 7-5 0,2-7 6 15,1 0 4-15,-4 0 1 16,3 0 2-16,-1-7 8 15,-4-6-4-15,-4-4 8 0,-3-3 5 16,0-5 6-16,-2-3-1 16,1 0 5-16,-4 4 4 0,0-2-2 15,0 2-3-15,1 0 0 16,-1 3 7-16,1 2 2 16,0-2 1-16,-1 0 4 0,-2 6 14 15,-3-2 12-15,2 1 0 16,-5 0 2-16,0-2-5 15,0 2 6-15,0 1 9 16,0-1 7-16,-11 3-14 0,3 0-14 16,-4 1 0-16,3 4-4 15,1 4-2-15,-1 0-13 0,9 4 1 16,-8 0-11-16,8 0 8 16,0 0-5-16,-8 0 2 15,0 0-3-15,8 0 0 16,0 0 1-16,0 0-5 15,0 0-3-15,0 0 7 16,0 0-8-16,0 13 1 16,0 2 3-16,-9 1 6 0,9 10-8 15,-6 3 4-15,6-1 1 16,0 3 1-16,0-2 2 16,0 0-8-16,0 4 5 0,3 0 1 15,6-5 0-15,2 1 1 16,-3-5 0-16,5-5 0 0,-1-2 0 15,-3-1-4-15,0-4 8 16,-1-3-6-16,-2-9-2 16,5 0 7-16,3 0-7 15,-6 0 3-15,0 0 1 0,5 0 3 16,-2-4-4-16,6-9 2 16,-1-3-2-16,5-5 7 15,-1-3-11-15,-1-3 3 0,-2-3 3 16,-5-6-2-16,2-1 1 15,-8 5 7-15,2-1 8 0,-8 5 15 16,0 4 15-16,0 2 30 16,0 6 3-16,0 4-5 15,-14 1-20-15,-4 2-20 0,1 1-3 16,-2 3-12-16,2 5-7 16,6 0-5-16,-1 0-5 15,-2 0-5-15,3 0 4 16,2 0-5-16,1 0-4 0,-3 0-30 15,-2 9-66-15,-3 4-87 16,-1 3-69-16,-2 7-56 16,-6 7-8-16,1 2 7 0</inkml:trace>
  <inkml:trace contextRef="#ctx0" brushRef="#br2" timeOffset="42170.26">17614 6850 285 0,'0'-21'278'0,"0"6"-65"0,-11-2-58 15,3 6-39-15,0-3-3 16,8 2 12-16,-9 4-35 16,1 0-30-16,8 0-42 0,0 8-6 15,0 0-19 1,0 12-7-16,0 12 8 15,0 18 7-15,0 10 6 0,-9 22 6 16,0 7 5-16,-2 12-4 16,3 9-6-16,-4 8-6 0,4-3 1 15,0-6 3 1,0-6-5-16,0-23-1 0,8-15-2 16,-8-13 7-16,8-10-1 15,0-10-1-15,0-12-1 16,0-12 4-16,0 0 5 0,0 0 2 15,3-8-1-15,5-8-8 16,-3-13 0-16,3-11-1 16,0-12-7-16,6-15 4 0,-8 3-3 15,2 2-1-15,0 5-1 16,4 7 5-16,-3 10-1 16,-1 7 2-16,5 5-9 15,-4 13 5-15,-3 1 2 16,2 7-4-16,-4 7 3 0,1 0-2 15,3 7 6-15,0 7 4 16,1 1-2-16,3 6 2 0,2 3 1 16,8 4-3-16,2 0-2 15,4-1 1-15,5-9 1 16,1-1-7-16,-3-4 6 0,6-13-3 16,-1 0 6-16,-4 0-5 15,1-13-4-15,-9 1-1 16,1-9 1-16,-8-8-19 0,-6-2-18 15,-3-6 20 1,0 0 13-16,-8 9 1 0,0 2 4 16,0 7 1-16,-13 3 3 15,7-1-1-15,-8 5 5 0,6 5 2 16,-3 1 13-16,-2 4-8 16,5 2-7-16,0 0 3 15,0 0-14-15,8 10 7 0,-12 7-5 16,4 7 1-16,0 9-2 15,8 8 9-15,-9 9-1 16,9-3-6-16,0 3 4 16,9-1-4-16,2-1 0 15,6-10 1-15,-1-5 1 0,5-10 0 16,4-2-4-16,7-13-3 16,4-8-10-16,5-8 7 15,8-13-15-15,2-16-34 0,3-16-36 16,-1-12-28-16,-5-11 3 15,-2-11 18-15,-10-2 24 0,-7-1 35 16,-9 1 21-16,-9 4 14 16,-11 6 16-16,-8-51 69 15,-4 82 1-15,1 11 10 16,-1 8-4-16,-2 10-35 16,6 7-29-16,0 12-14 15,-1 0 4-15,1 24-11 16,2 16 9-16,-7 17-8 0,5 9 7 15,8 3 4-15,0 0-4 16,0-5-3-16,0-2-1 16,13-9 1-16,-5-13-7 0,3-2 3 15,1-10 1-15,1-8 3 16,-5-4-9-16,1-6 8 0,-2-10 0 16,1 0 3-16,0-10 0 15,1-6-9-15,-1-13 4 16,3-8-1-16,-2 1 1 0,-1 0 7 15,-4 7 2-15,-4 10 11 16,0 2 3-16,0 8-10 16,0 5-9-16,0 4-9 15,0 13 1-15,0 11 9 0,0 5-12 16,4 4 8-16,4-2 0 16,10 2 1-16,-4-4 0 0,6-5 0 15,6-4 1-15,-3-3-2 16,1-5 0-16,5-12 5 15,-4 0-7-15,0 0 6 0,-4-12-5 16,-7-5 5-16,-1-7-3 16,-1-8 1-16,-4-6-3 15,-8 2-1-15,0 8 2 16,0 6 10-16,0 8-3 0,-11 5 0 16,2 9-17-16,9 12 2 15,0 13 7-15,0 11 1 0,0 6-6 16,0 6 4-16,9 0 3 15,6 1 0-15,15-3 0 16,1-10 0-16,6-12 1 0,3-10-4 16,5-14 2-16,0-17-6 15,3-12 3-15,3-15-3 16,-8-14 5-16,-7-3-6 0,-11-4 6 16,-9 4 8-16,-8 13 18 15,-8 5 18-15,0 20 4 16,0 7-25-16,-11 8-12 15,1 8-12-15,2 16 7 0,0 8-11 16,8 4 0-16,-8 6 11 16,8-6-5-16,0-4-1 0,0-4-5 15,0-7 4-15,5-5-6 16,3-8-1-16,-5 0-7 16,2 0 4-16,-2 0 6 0,-3-8 1 15,0-8-3-15,0-9-2 16,0-7 4-16,0 3 5 15,-8 2-1-15,-3-3-23 16,-6 10-25-16,6 3-55 0,-6 4-93 16,5 6-86-16,-5 7-66 15</inkml:trace>
  <inkml:trace contextRef="#ctx0" brushRef="#br2" timeOffset="43090.33">19361 7468 50 0,'-8'-14'54'0,"-6"-3"-12"16,8 4-16-16,-2 0-2 15,0 1 31-15,-2 4 60 16,10 0-5-16,-11 5-3 16,3-6-5-16,-1 6-10 0,9-1 9 15,-13 4 7-15,7 0 18 16,-2 0-1-16,8 0-8 15,-13 0-19-15,13 0-7 0,-8 0-14 16,0 0-3-16,8 0-3 16,0 0-8-16,0 0-16 0,0 0-13 15,0 0-21-15,0 0 3 16,3 0-4-16,2 0-3 0,-2 0-10 16,-3 0 3-1,0 0-4-15,0 0-5 0,0 0 12 16,0 0-11-16,0 0 5 15,0 0 9 1,0 0-7-16,-8 0 4 16,8 0-9-1,0 0-5-15,-9 0-13 0,9 0-29 16,-8 0-49-16,8 0-49 16,0 0-52-16,0 0-50 0,0 7-40 15,0 2-46-15</inkml:trace>
  <inkml:trace contextRef="#ctx0" brushRef="#br2" timeOffset="45191.36">19918 11242 133 0,'0'0'173'15,"0"-3"-69"-15,0-1-53 0,0-1-35 16,0 5-12-16,0 0 3 16,0 0 5-16,0 0 12 0,0 0 8 15,0 0 14-15,0 0 11 16,0 0 21-16,0 0 16 16,-8 0 14-16,0 0 7 15,8 0 9-15,0 0 8 0,0 0 1 16,-10 0 17-16,10 0 10 15,0 0-10-15,0 0-16 0,0 0-124 16,-8 0-10 0,0 0 0-1,0 0 0-15,-1 0 0 16,26 0 0 46,17-4 0-46,26-8 0-16,36-13 0 0,36-7 0 16,24-9 0-16,32-6 0 15,16-11 0-15,6-3 0 0,13-6 0 16,0 8 0-16,-7 6 0 16,-24 8 0-16,-31 8 0 15,-31 12 0-15,-32 5 0 0,-30 8 0 16,-19 0 0-16,-16 5 0 15,-7 1 0-15,-12 2 0 16,-5 4 0-16,-1 0 0 16</inkml:trace>
  <inkml:trace contextRef="#ctx0" brushRef="#br2" timeOffset="45744.21">22406 10600 2047 0,'0'-4'0'16,"3"-9"0"-16,6-7 0 16,0-9 0-16,4-7 0 0,-5-13 0 15,1-8 0-15,0-12 0 16,4-12 0-16,0-9 0 16,-1 0 0-16,-4 14 0 0,0 14 0 15,-8 12 0-15,0 18 0 16,0 7 0-16,0 13 0 0,0 28 0 15,0 34 0 1,0 31 0-16,0 29 0 16,8 20 0-16,3 10 0 0,14-7 0 15,12-11 0-15,4-15 0 16,3-18 0-16,7-20 0 0,0-17 0 16,2-15 0-1,-4-21 0-15,-1-16 0 0,5-24 0 16,-5-26 0-16,2-14 0 15,-7-22 0-15,-5-15 0 0,-5-1 0 16,-4 13 0-16,-13 17 0 16,-8 14 0-16,-4 13 0 0,-4 17 0 15,0 15 0-15,-9 13 0 16,-7 33 0-16,-1 24 0 16,5 16 0-16,12 9 0 0,0-1 0 15,16-4 0-15,13-7 0 16,7-11 0-16,5-9 0 15,8-13 0-15,0-17 0 16,0-20 0-16,-5-7 0 0,-9-22 0 16,-9-16 0-16,-14-12 0 15,-12-12 0-15,-12-9 0 0,-17 5 0 16,-7-1 0-16,-16 13 0 16,-10 13 0-16,-8 12 0 15,-1 10 0-15,0 14 0 0,6 12 0 16,13 9-334-16,13 10-202 15,9 15 54-15</inkml:trace>
  <inkml:trace contextRef="#ctx0" brushRef="#br2" timeOffset="46458.91">23981 10069 1028 0,'-49'-56'338'16,"2"12"-176"-16,-4 11-81 16,8 9-10-16,4 14-1 15,-4 27-29-15,7 33-19 0,7 22-9 16,9 13-10-16,20 10 1 16,0-1-4-16,17-8-14 0,12-17-22 15,7-18-17 1,4-14-21-16,5-20 3 0,-3-17 9 15,-11-29 16-15,-2-16 23 16,-14-15 16-16,-2-12 28 16,-13-15 29-16,0 1 21 0,0 4 19 15,0 18 32-15,-8 10-20 16,8 18-30-16,0 12-47 0,0 12-17 16,3 12-2-16,13 33 21 15,10 31-21-15,2 34-6 16,4 32 0-16,-2 22 0 0,-7 10 0 15,-11 1 0-15,-12-8 0 16,0-13 0-16,-23-16 0 16,-11-21 0-16,2-22 0 15,-1-27 0-15,1-23 0 0,-1-33 0 16,1-17 0-16,2-27 0 16,7-25 0-16,11-20 0 0,12-18 0 15,18-3 0-15,7 8 0 16,14 5 0-16,9 4 0 15,9 8 0-15,11 11 0 0,6 8-42 16,-1 6-245-16,-5 10-13 16,-1 10 19-16,-7 4 41 15,-3-2 55-15,-9 8 45 16,-11-9 63-16,-9 3 59 0,-17-1 40 16,-11-1 35-16,0 2 23 15,0 8 49-15,-11 9 31 16,5 2 2-16,6 8-15 0,-9 9-27 15,9 28 91-15,0 29 84 16,0 24-108-16,0 18-187 0,4 8 0 16,7-2 0-16,0-3 0 15,3-13 0-15,-2-12 0 0,2-19 0 16,-3-14-44 0,-5-19-437-16,-6-29-50 0,5-33 63 15</inkml:trace>
  <inkml:trace contextRef="#ctx0" brushRef="#br2" timeOffset="46588.86">24750 9219 605 0,'-18'-114'415'0,"-6"21"-123"15,6 23-138-15,0 21-84 16,6 18-34-16,0 10-27 0,12 9-71 16,0 12-115-16,0 20-129 15,3 5-125-15</inkml:trace>
  <inkml:trace contextRef="#ctx0" brushRef="#br2" timeOffset="47074.31">25434 9366 794 0,'0'-13'491'15,"0"2"-216"-15,0 2-128 16,0 1-49-16,0 4 23 0,0 0 0 15,0 0-121 1,0-1 0-16,0 1 0 0,0-3 0 16,0-1 0-16,0 4 0 15,0-5 0-15,0 2 0 0,0-1 0 16,-14-5 0 0,-6 4 0-16,-9 9 0 0,-12 0 0 15,-13 17 0-15,-14 19 0 16,-12 18 0-16,-1 19 0 0,-1 16 0 15,13 9 0-15,16 4 0 16,20 0 0-16,17-10 0 16,25 0 0-16,14-12 0 0,14-10 0 15,16-13 0-15,12-9 0 16,9-15 0-16,2-12 0 16,4-13 0-16,2-8 0 15,-4-8 0-15,-7-6 0 0,-9 2 0 16,-13 1 0-16,-13-2 0 15,-10 6 0-15,-9 3 0 16,-6 0 0-16,-3 4 0 0,-19 0-140 47,-6 11-428-47,-9-2-3 16</inkml:trace>
  <inkml:trace contextRef="#ctx0" brushRef="#br2" timeOffset="47791.41">27551 8751 570 0,'0'-36'323'15,"-12"2"-130"-15,4 11-68 16,8 2 1-16,-8 8 25 16,8 6-4-16,0 7-63 0,0 0-47 15,0 33 3-15,8 23 30 16,9 22 13-16,-2 19-14 15,2 17-40-15,-1 9-29 0,-1-2 0 16,2-2 0 0,0-14-23-16,-1-15-267 0,-4-16-140 15,-1-18-54-15</inkml:trace>
  <inkml:trace contextRef="#ctx0" brushRef="#br2" timeOffset="48256.1">27749 8658 630 0,'-14'-57'281'16,"0"12"-131"-16,14 12-74 15,0 4-42-15,0 9-9 16,17 0-7-16,16 4-2 16,19 8-12-16,10 8 8 15,6 12-15-15,2 8 4 16,-13 10 5-16,-15 14-2 0,-16 16 18 15,-21 14 13-15,-26 7 13 16,-23 9 6-16,-18 0 10 16,-11-4-9-16,-4-11-16 0,9-9 0 15,6-18 10-15,17-10-4 16,12-13-9-16,10-9-11 16,10-9 1-16,13-7-13 0,0-3-16 15,18-10 6-15,13-11-6 16,18 1 0-16,7 0-3 15,5 12 6-15,-1 6-4 16,-3 5-2-16,-11 26 7 16,-13 6 4-16,-17 17 1 0,-16 12 4 15,-25 8-1-15,-15 5 10 16,-7-5-2-16,-7-5 5 16,0-11-12-16,10-9-6 0,3-11 0 15,8-8-38-15,10-13-67 16,1-12-139-16,10-15-117 15,12-27-51-15,0-19 42 16</inkml:trace>
  <inkml:trace contextRef="#ctx0" brushRef="#br2" timeOffset="48505.79">28756 8259 623 0,'16'-20'286'0,"-2"7"-147"15,-2 13-73-15,-3 9-10 16,-9 19 46-16,0 25 100 16,0 28 6-16,0 21-37 0,0 16-69 15,0 8-43-15,0 5-26 16,0-10-33-16,8-11 0 16,0-11 0-16,-2-14 0 15,8-16-43-15,-6-12-180 16,-8-16-106-16,0-13-58 15,0-28-41-15</inkml:trace>
  <inkml:trace contextRef="#ctx0" brushRef="#br2" timeOffset="48739.21">28818 8368 590 0,'-24'-85'255'0,"8"15"-80"15,2 13-62-15,14 10-28 16,0 6-12-16,14 8-7 0,6 4-21 15,11 6-6-15,15 2-8 16,2 5-8-16,2 7-15 16,-2 9-4-16,0 0-3 15,6 12-1-15,-6 6-1 16,-3-2-2-16,-8 3-6 16,-6 6-32-16,-5 0-41 0,-7-1-35 15,-7 4-76-15,-4 1-47 16,-8 4-60-16</inkml:trace>
  <inkml:trace contextRef="#ctx0" brushRef="#br2" timeOffset="48971.37">28676 8950 456 0,'-33'0'350'16,"13"0"-135"-16,8-8-95 0,12-3-46 15,12-10 0-15,22-3 18 16,13 0-17-16,13-2-21 16,10 2-14-16,4 4-12 15,-3 4-15-15,2 4-5 0,-5 8-10 16,-11 4-10 0,-10 0-71-16,-7 0-89 0,-11 0-94 15,-4 7-22-15,-14 5-35 16</inkml:trace>
  <inkml:trace contextRef="#ctx0" brushRef="#br2" timeOffset="49337.15">28896 9431 368 0,'-37'13'400'16,"7"-6"-68"-16,11-7-85 15,3 0 0-15,3 0 75 16,4 0-191-16,9-4-131 16,6-4 0-16,14 0 0 15,16-4 0-15,30-8 0 16,18-5 0-16,19-3 0 16,3-1 0-16,-6 1 0 15,-7 3 0-15,-14 0 0 0,-14 5 0 16,-17 7 0-16,-11 2 0 15,-15 3 0-15,0 4 0 16,-9 0 0-16,-10 4 0 16,-3 11 0 15,-24 5-465-15,-17 7-274-16</inkml:trace>
  <inkml:trace contextRef="#ctx0" brushRef="#br2" timeOffset="69478.09">17846 8772 60 0,'0'-8'204'0,"0"-1"-8"0,0 2-32 16,0 2-45-16,0 0-28 16,0 3-6-16,0-3 16 15,0 5 16-15,0 0-16 0,-8 0-23 16,-1 0-4-16,9 0-18 16,-6 0-5-16,-2 7-3 0,8 3-6 15,-14-3 6-15,2 5-3 16,-1 0-18-16,-2 1-12 15,-1 3-6-15,-5 0 0 0,-4 1-1 16,0 4-8-16,3-4 3 16,1-3-3-16,-4 3 0 15,6 4-6-15,-2-4 7 16,4-1-3-16,1-1 3 0,1 1-4 16,2-5 3-16,5 2-2 15,0 1-1-15,8-14 9 0,-13 12-9 16,13-12 4-16,0 7 1 15,0-7 5-15,0 9-4 0,-8-9-5 16,8 0 3-16,0 0-5 16,0 0 8-16,0 0 0 15,0 0-5-15,0 0-8 0,0 0 2 16,5 0 0-16,-2 0-3 16,10 0 0-16,-1 0 9 15,8 0-2-15,5 0 0 16,3 7 2-16,12 1 6 0,9-8-2 15,8 13 2-15,4-4-2 16,7-2 0-16,5-7-10 0,9 9 9 16,0-9-5-16,4 0 3 15,-2 7-3-15,6 2 8 0,-2-2-4 16,3 3-3-16,-6-10 7 16,-1 11-3-16,-7-11-3 0,-4 9-2 15,-11-9 0-15,-13 0 1 16,-10 8 5-16,-9-8 1 15,-6 8-3-15,-4-8 0 16,1 7-2-16,-5-7-3 0,-3 0 2 16,2 9 1-16,1-9 3 15,1 7 3-15,3-7-5 0,0 10 5 16,0-3-11-16,1-7 6 16,-2 8-1-16,-2-8-5 15,4 0 10-15,0 0-8 0,-7 0 6 16,0 0-1-16,-3 0 1 15,2 0-7-15,-1 8 4 0,-3-8 1 16,0 9-2-16,-3-9 7 16,2 8-4-16,0-8-1 15,-5 8 0-15,3-8-3 16,-3 0 6-16,-3 0-1 0,0 0 4 16,0 0-4-1,0 0 2-15,0 0-2 0,0 0 3 16,0 0-2-16,0-8-1 15,0-9-4-15,0-6-2 0,5-10 4 16,-1-8-9-16,4-3-21 16,1-6 2-16,-1-3 9 0,5 0-3 15,-7 1 0-15,3 3 11 16,-1 4 1-16,-5 4 6 16,2 9-1-16,-2 7 12 15,-3 6-6-15,0 5 10 0,0 3 11 16,0 3 0-16,-11-1 4 15,-2 6-13-15,-2-7 1 16,-1 8-1-16,-5-3 6 0,-7 0-3 16,-1 1 0-16,-7 4 8 15,-13 0-12-15,-8 0-8 0,-16 0 6 16,-12 0-7-16,-10 0-3 16,-4 0 14-16,-3 0 6 0,-2 0 7 15,4 0 8-15,2 0 4 16,10 0-10-16,3 0-13 15,7 14-2-15,16-7 0 16,13-7-13-16,14 8 2 0,10-8-2 16,6 0 1-16,5 0-3 15,8 0 5-15,6 0-6 16,0 0 4-16,-8 0 0 0,8 0-3 16,0 0 4-16,0 0 4 15,0 0-2-15,0 0-8 16,0 0 0-1,0 0 1-15,-10 0 0 0,2 0 2 16,-3 0 7 0,-6 0-10-16,1 0 3 0,0 0 2 15,0 0-7-15,-1 0 6 16,1 0 10-16,4-3-11 0,0-2 0 16,3 5 0-16,1 0 0 15,8-5 0 1,-8 5 0-16,0 0 0 15,-1 0 0 1,3 0-9 31,6 0-35-47,0 0-30 0,0 0-39 16,0 0-41-16,0-2-63 15,0 2-79-15,6 0-39 16,3 0-19-16</inkml:trace>
  <inkml:trace contextRef="#ctx0" brushRef="#br2" timeOffset="69759.66">18507 8805 207 0,'0'-5'256'0,"-8"5"-69"16,8 0-67-16,0 0-53 15,0 0-19-15,0 0-5 0,0 0-16 16,0 0-18-16,0 0-61 15,0 0-71-15,0-8-43 0,14-5-82 16</inkml:trace>
  <inkml:trace contextRef="#ctx0" brushRef="#br2" timeOffset="69911.22">18836 8869 496 0,'0'17'278'0,"0"-5"-130"0,0-12-73 15,0 8-31-15,0-8 2 16,0 0-15-16,0 0-41 0,0 0-141 16,0 0-96-16,0 0-42 15</inkml:trace>
  <inkml:trace contextRef="#ctx0" brushRef="#br2" timeOffset="70055.39">19170 8926 455 0,'0'0'341'0,"0"0"-89"16,-8 0-91-16,-5-4-72 16,2-4-43-16,-3-4-80 0,8-4-148 15,6-6-98-15,0 3-19 16,0-5-248-16</inkml:trace>
  <inkml:trace contextRef="#ctx0" brushRef="#br2" timeOffset="70194.85">19195 8836 387 0,'0'18'341'0,"0"-10"-88"0,0-8-98 16,0 7-24-16,0-7 58 16,0 0 55-16,0 0-73 0,0 0-100 15,0 0-144-15,0 0-159 16,0 0-141-16,0-5-37 0,-9-3 7 16</inkml:trace>
  <inkml:trace contextRef="#ctx0" brushRef="#br2" timeOffset="71968.14">18327 8800 148 0,'0'12'257'0,"0"-3"-47"0,-9-9-60 16,9 8-57-16,-8-8-10 16,8 0 13-16,-9 0 11 0,9 0-14 15,0 0-48-15,0 0-26 16,0 0-17-16,0 0-22 16,0 0-76-16,0 0-106 15,0 0-80-15,0 0-43 0</inkml:trace>
  <inkml:trace contextRef="#ctx0" brushRef="#br2" timeOffset="72135.14">18649 8918 289 0,'-8'-4'291'0,"-4"-4"-51"15,1 0-91-15,-6 0-72 0,5-3-54 16,0-4-67-16,12 5-92 15,-8 1-87-15,8 0-73 0</inkml:trace>
  <inkml:trace contextRef="#ctx0" brushRef="#br2" timeOffset="72292.91">18711 9004 423 0,'-13'-9'265'0,"4"1"-36"15,0-3-57-15,0-1-61 0,9-2-53 16,0-1-89-16,0-2-115 16,0 1-79-16,0 0-74 15,0-6 25-15</inkml:trace>
  <inkml:trace contextRef="#ctx0" brushRef="#br2" timeOffset="72451.08">18929 8942 311 0,'14'0'250'16,"-6"0"-39"-16,-4 0-64 0,-4 0-75 16,0 0-34-16,0 0-45 15,0-7-56-15,0-2-61 16,4-7-29-16,8-8-86 16,3 0-202-16</inkml:trace>
  <inkml:trace contextRef="#ctx0" brushRef="#br2" timeOffset="72575.57">19195 8833 243 0,'0'0'224'0,"0"8"-48"16,0-8-40-16,0 0-15 15,0 0-13-15,0 0-52 16,0 0-52-16,-12-5-127 0,12-2-109 16,-13-5-76-16</inkml:trace>
  <inkml:trace contextRef="#ctx0" brushRef="#br2" timeOffset="72719.14">19234 8854 427 0,'0'0'204'0,"0"8"-63"16,0-8-26-16,0 0-34 16,0 0-47-16,-11 0-91 0,11-8-121 15,-9-5-75-15,9 5 3 16</inkml:trace>
  <inkml:trace contextRef="#ctx0" brushRef="#br2" timeOffset="73363.09">19296 8906 63 0,'0'0'124'0,"-8"0"53"16,8 8-38-16,-14-8-33 16,14 0-26-16,-8 0-10 0,8 8 0 15,0-8 0-15,0 0-4 16,0 0-1-16,0 0-9 0,0 0-7 16,0 0-7-16,0 0-1 15,0 0-11-15,0 0-8 16,0 0-7-16,0 0-14 0,0 0 4 15,0 0-1-15,0 0 1 16,0 0-3-16,0 0 1 0,0 0 1 16,0 0-5-1,0 0 3-15,0 0-6 0,0 0 6 16,0 0-10 0,0 0-18-16,0 0-44 15,0 0-56-15,0 0-60 16,0 0-28-16,0 0-33 0,0 0 35 15</inkml:trace>
  <inkml:trace contextRef="#ctx0" brushRef="#br2" timeOffset="74304.48">19348 9004 125 0,'-12'0'209'15,"-4"-5"-74"-15,-5-3-10 16,5 4-15-16,-1 0-2 0,7 0 17 16,-3 1 31-16,4 3 33 15,9 0-8-15,-8 0-13 0,8 0-30 16,0 0-32-16,0 0 2 16,0 0-44-16,5 0-64 15,7-5 0-15,19-2 0 16,40-7 0-16,46-5 0 15,65-14 0-15,70-11 0 16,62-14 0-16,36-11 0 0,26-8 0 16,26-5 0-16,8-5 0 15,-12 3 0-15,-24 8 0 16,-36 2 0-16,-50 12 0 0,-49 14 0 16,-53 8 0-16,-43 6 0 15,-37 11 0-15,-30 1 0 0,-22 10 0 16,-23 1 0-16,-6 2 0 15,-9 9 0-15,-6 0 0 16,-7 0 0-16</inkml:trace>
  <inkml:trace contextRef="#ctx0" brushRef="#br2" timeOffset="74459.24">24035 7995 2047 0,'0'7'0'15,"0"2"0"1,-9-9 0-1,1 0 0 17</inkml:trace>
  <inkml:trace contextRef="#ctx0" brushRef="#br2" timeOffset="74496.5">24006 8011 1648 0,'-12'0'-577'0,"-4"7"57"15</inkml:trace>
  <inkml:trace contextRef="#ctx0" brushRef="#br2" timeOffset="77192.94">24591 7461 38 0,'-9'-21'139'15,"9"5"66"-15,-11 3-47 16,11 1-30-16,-8 4-34 0,8 0 0 16,0 5 14-16,0-6 2 15,0 6-18-15,0 3-24 0,0 0-30 16,0 0-8-16,0 0-14 16,0 15 5-16,3 18 28 0,8 23 22 15,7 26-25-15,-2 16 4 16,1 8-18-16,-3 4-9 15,4 1-3-15,-1-10-11 0,-3-13-7 16,-1-9-7-16,-1-22-28 16,1-12-66-16,0-17-82 15,-2-12-82-15,2-16-25 16,-6-20-32-16</inkml:trace>
  <inkml:trace contextRef="#ctx0" brushRef="#br2" timeOffset="77842.99">24521 7468 377 0,'-20'-14'205'0,"3"0"-76"16,6 7-60-16,11-2-17 16,0 1-1-16,0 0-13 0,8-4-20 15,4-1-8-15,12 1 0 16,14-5 22-16,6 4 3 15,5 2-10-15,2-1-6 0,0 5-3 16,-4-2-10-16,-4 9 0 16,-12 0 3-16,-6 0-8 0,-5 0 4 15,-8 0 0-15,-4 0-3 16,-5 0 12-16,-3 0-6 16,0 0 4-16,0 9 4 15,0-9-10-15,0 0-1 0,0 0-1 16,0 7 1-16,0-7-3 15,0 0-4-15,0 0 5 16,0 0-2-16,0 0 6 16,0 0-2-16,0 0-3 0,0 0-1 15,0 0 9-15,0 0-8 16,0 0 2-16,5 0-4 16,3 0-3-16,1 8 5 15,-1 5 3-15,4 0-8 16,3 3 5-16,-2 3 6 15,4 10 6-15,4 9 18 0,-2 1 1 16,-2 2-7-16,-2-1 0 16,2 6 1-16,-1-6-7 15,-4 1-6-15,-1 1 8 0,-2 1-6 16,-9 7 21-16,-9 2-5 16,-9 6-10-16,-20 7-8 15,-5 4-4-15,-16 0-2 0,2-5 1 16,-3-6-4-16,4-5 0 15,-1-4-1-15,4-9 2 0,0-2-8 16,10-10 5-16,3-8 2 16,14-4-5-16,10-16-12 0,2 0-15 15,14 0-15 1,0 0 2-16,0 0-35 0,0 0-43 16,9-11-66-16,7-12-65 15,9-4-35-15,7-9-1 0</inkml:trace>
  <inkml:trace contextRef="#ctx0" brushRef="#br2" timeOffset="78524.3">25573 7493 336 0,'-7'-37'292'0,"-6"14"-40"15,2 1-77-15,2 10-41 16,0 0-22-16,-2 8-10 16,-3 4-38-16,0 16-9 0,-7 18-22 15,-1 17 2-15,8 16-13 16,6 11-5-16,8 7-15 0,0-3-1 16,8-14-6-16,6-6-1 15,8-14-35-15,4-11-25 16,-3-8-49-16,1-17-40 15,5-12-3-15,-1-17 9 0,-4-20 31 16,-2-15 35-16,-8-13 39 16,-5-10 26-16,-9-2 26 15,0 6 30-15,-12 4 26 0,-4 10 25 16,-1 12 24-16,2 12 12 16,1 10-9-16,6 11-19 15,0 12-39-15,8 0-26 0,0 19-11 16,0 18-4-16,0 8-11 15,13 7-3-15,7 3 1 0,6-3-5 16,5-11-11-16,6-8-27 16,2-9-31-16,6-12-45 15,5-12-15-15,-1-25-15 16,4-19 6-16,-4-20 27 16,-10-20 46-16,-6-8 27 0,-14-15 27 15,-14-7 22-15,-5 0 30 16,-11 8 39-16,-6 17 46 0,1 15 17 15,-2 18 2-15,4 11-20 16,2 12-32-16,12 13-42 16,-8 11-29-16,8 9-16 0,0 13-2 15,0 24 14-15,8 20 6 16,7 16-6-16,4 13-9 0,7 7-3 16,2 4-1-1,-3-2-1-15,4-2-6 0,-6-8-6 16,1-7-49-16,-3-13-75 15,-4-9-70-15,-3-13-48 16,-6-13-29-16,-8-12 21 0</inkml:trace>
  <inkml:trace contextRef="#ctx0" brushRef="#br2" timeOffset="79040.31">25886 7444 312 0,'-48'-20'273'15,"11"0"-66"-15,5 3-75 16,11 10-30-16,9-2-5 15,12 6-16-15,0-6-43 16,12-3-20-16,19-5-5 0,28-2-18 16,18-9-29-16,19-6-47 15,11 1-40-15,6-3-13 16,-2-1 16-16,-10 5 38 0,-13 7 36 16,-15 1 23-16,-16 3 18 15,-12 6 29-15,-17 3 37 0,-7 3 42 16,-13 4 24-16,-8 5 3 15,0 0-24-15,-12 0-40 16,-8 14-18-16,-5 0-18 0,-4 12 37 16,-2 10-5-16,-3 14-1 15,6 9-23-15,5 8-16 0,6-3-10 16,17-7-10-16,0-7 3 16,13-15-9-16,8-5-9 15,2-7-26-15,10-14-31 16,-1-9-30-16,5-12-7 15,-6-17 3-15,-2-10 23 0,-4-16 38 16,-8-5 36-16,-11-6 20 16,-6 5 19-16,0 8 29 0,-10 5 21 15,2 11 1-15,0 8-11 16,0 10-12-16,8 7-28 16,-10 12-12-16,10 0-13 0,0 25 1 15,0 7 11-15,13 11-7 16,3 2-8-16,4 5 0 15,1-2-2-15,0-8-40 0,-3-7-100 16,4-4-94-16,-2-8-82 16,-8-10-23-16,-4-11-240 15</inkml:trace>
  <inkml:trace contextRef="#ctx0" brushRef="#br2" timeOffset="79505.98">26921 6728 202 0,'-11'-44'370'15,"2"11"-10"1,9 12-144-16,-9 6-106 0,9 2-39 16,0 9 8-16,0 4-8 15,0 0-26-15,0 8-20 0,9 13-5 16,8 16 2-16,8 14-9 16,-2 11 4-16,6 7-9 15,-4 4 0-15,-6 1-2 0,2-9 1 16,-5-9-11-16,-7-6 11 15,-1-15-9-15,-8-9 6 0,0-11-1 16,0-2-1 0,0-13 5-16,3 0-16 15,5-13-14-15,1-6-2 16,3-11 7-16,10-2 7 0,9 0 0 16,6 7-1-16,-1 9 3 15,1 8-7-15,-6 8 8 16,-2 17 0-16,-7 2 8 0,-8 10 4 15,-5 4-2-15,-9 0-2 16,0-2 13-16,-15 2-12 0,-1-9 4 16,-6-3 5-16,1-5 3 15,2-16-3-15,-1 0-18 16,-6-4-30-16,3-15-46 0,-6-9-26 16,5-6 33-16,4-3 28 15,-1 5-2-15,5 4-26 16,-6 3-47-16,8 5-50 15,-3 3-42-15,5 1-42 0</inkml:trace>
  <inkml:trace contextRef="#ctx0" brushRef="#br2" timeOffset="80571.62">27676 6931 270 0,'-12'-7'391'0,"1"-5"-38"16,-1-1-149-16,-5 5-87 0,4 0-8 15,3-1 47-15,-3 9 18 16,2 0-59-16,11 0-54 16,-14 0-32-16,2 17-25 0,0 11-2 15,-4 12 0-15,-1 15 3 16,2-3-7-16,1 1-2 15,14-4-7-15,0-8-4 0,0-10-24 16,9-5-59-16,3-7-44 16,5-10-48-16,-1-9-21 15,4-11 0-15,0-15 8 16,2-10 53-16,-7-14 80 0,1-7 30 16,-8-8 12-16,-3 5 36 15,-5 2 37-15,0 10 23 0,0 15 33 16,-13 10 22-16,5 5 13 15,8 6 0-15,-8 4-26 16,8 8-43-16,0 0-38 0,0 16-7 16,0 8-9-16,0 9-4 15,11 7-4-15,7 1-2 16,6 1 0-16,-1-6 1 16,7-3 1-16,2-9-8 0,0-5-40 15,1-5-20-15,-5-14-36 16,-2 0 8-16,-1-9 13 15,-8-10 19-15,1-15 13 16,-6-6-3-16,-2-10 22 0,-10 3 20 16,0 1 13-16,0 7 4 15,0 5 8-15,0 6 3 16,0 4 7-16,0 3 19 0,-10 9 2 16,10 4-17-16,0 4-15 15,0 4-13-15,4 12-2 16,8 4 6-1,4 1-7-15,4 7 13 16,1 4 8-16,0 6-2 0,-1-3 8 16,0 6-7-16,-3-4-7 15,0-4-12-15,-3-9-2 16,3 0 4-16,0-8-1 0,0 0 0 16,-3-12-1-16,3 0-4 15,4 0-3-15,6-12-2 16,1-12-16-16,6-18-20 15,-3-10-9-15,4-5 1 0,-11-8 28 16,-5 4 11-16,-7 4 14 16,-3 4 26-16,-9 3 3 15,0 5 12-15,0 10 8 16,-17 6 3-16,1 5 0 16,4 7-1-16,1 9 1 0,-3 8-16 15,2 0-20-15,4 0 0 16,-4 25 0-16,4 4 8 15,8 11 31-15,0 5-17 0,0 0-19 16,0-1-2-16,11-4-8 16,6-2-9-16,9-6 2 15,0-2 0 1,4-11 5-16,5-3 2 0,7-8-11 16,3-8 6-16,8 0 2 0,-1 0-8 15,1 0 7-15,-2-8-10 16,0 1 3-16,-12-2 6 15,-5 1-2-15,-11 4-2 0,-6 4 1 16,-5 0-1-16,-4 0-7 16,-2 0-25-16,-6-5-64 15,0 3-53-15,0-4-49 16,-14 2-60-16,-2-8-61 0,-16-9-396 16</inkml:trace>
  <inkml:trace contextRef="#ctx0" brushRef="#br2" timeOffset="81586.31">25491 5251 89 0,'-49'-8'262'16,"-2"-1"-81"-16,-2 6-64 0,-1 3-47 15,6 0-20-15,5 0 11 16,9 0-7-16,11 0-4 0,7 0-21 16,8 0-18-16,8 0-2 15,8 0-4-15,15 0 18 16,27 0 37-16,27 0 23 15,35-7 0-15,48-16 3 0,46-12-11 16,54-19-24-16,39-15-23 16,24-12-21-16,10-17 4 15,12-20-10-15,8-21-5 16,-4-24-25-16,-11-27-20 0,-29-26-2 16,-34-12-3-16,-36-8-11 15,-44-4 26-15,-49-9 13 16,-48 0 7-16,-49 6 12 15,-49 2 13-15,-53 10-5 16,-45 14 19-16,-53 26 9 16,-51 24-15-16,-53 29 2 15,-50 32-3-15,-49 36 5 16,-51 38-10-16,-30 45 4 16,0 51-1-16,13 55 10 15,16 52 6-15,20 44 5 0,21 29 15 16,36 20 23-16,44 18 21 15,67 11-18-15,65 5 2 16,71-14-35-16,82-20-8 0,64-28 0 16,78-27-10-16,70-39 4 15,51-40 17-15,53-32 13 16,46-37-21-16,20-32-12 0,-12-20-22 16,-34-18-1-1,-39-3 0-15,-53-9 0 0,-54 6 0 16,-43-2 0-16,-43 6 0 15,-30 1 0-15,-24 6 0 16,-19 4 0-16,-10 0 0 16,-5 0 0-16,-4-3 0 0,-9-2 0 15,-3 1 0-15,0-4 0 16,0-1-155-16,0-3-253 16,0 0-26-16,-9 0 42 15</inkml:trace>
  <inkml:trace contextRef="#ctx0" brushRef="#br2" timeOffset="82584.44">30293 7746 561 0,'-20'-19'356'0,"-5"-7"-130"16,-4-6-110-16,-11-5-36 16,-13-8 40-16,-15-4 54 15,-22 0-40-15,-20 0-17 16,-21 8-8-16,-27 10-55 15,-32 15-54-15,-29 16 0 0,-30 19 0 16,-11 26 0-16,2 23 0 16,-3 31 0-16,2 23 0 15,2 21 0-15,11 20 0 16,9 11 0-16,22 9 0 0,28 5 0 16,34 7 0-16,34 9 0 15,38 16 0-15,36 4 0 0,36 0 0 16,43-5 0-16,39-20 0 15,40-27 0-15,49-39 0 16,38-35 0-16,41-44 0 0,29-42 0 16,39-40 0-16,32-34 0 15,20-26 0-15,18-25 0 16,13-11 0-16,11-7 0 16,-6-4 0-16,-19 2 0 15,-32-2 0-15,-38 5 0 0,-31 3 0 16,-46-6 0-16,-41-2 0 15,-46-8 0-15,-52-14 0 16,-54-31 0-16,-55-23 0 0,-53-14 0 16,-52 11 0-16,-39 17 0 15,-42 30 0-15,-24 37 0 16,-18 32 0-16,-10 32-35 16,-2 38-621-16,2 28 94 0</inkml:trace>
  <inkml:trace contextRef="#ctx0" brushRef="#br2" timeOffset="84797.67">29078 5687 247 0,'0'-18'243'0,"0"2"-39"0,0 4-79 16,-12 5-48-16,-5-5 1 15,3 2 38-15,-8 4-5 16,-12-7-27-16,-9 0-35 16,-13-2-11-16,-17-2 19 0,-22 1 19 15,-14-5 18-15,-21 6 4 16,-12-2 1-16,-10 6 2 16,4 1 10-16,2 10-72 15,-1 0-39-15,2 17 0 16,-2-1 0-16,1 4 0 0,-4 1 0 15,0 3 0-15,-1 4 0 16,0 0 0-16,-7 10 0 16,-4 3 0-16,9-1 0 0,1 1 0 15,10-1 0-15,7 1 0 16,10 3 0-16,7 2 0 16,4-2 0-16,5 5 0 0,3-4 0 15,10 5 0-15,2-3 0 16,7 8 0-16,3 1 0 15,-6 1 0-15,2 3 0 0,-2 2 0 16,1-1 0-16,2 4 0 16,8 5 0-16,-3-2 0 0,9 1 0 15,10-4 0 1,4-7 0-16,14-1 0 0,8-5 0 16,9-2 0-16,4-6 0 15,-1-3 0-15,6 0 0 0,2 3 0 16,0 9 0-16,0 12 0 15,3 8 0-15,1 8 0 16,1 5 0-16,0 1 0 0,0-2 0 16,4-8 0-16,8-4 0 15,0-4 0-15,0-3 0 0,0-5 0 16,0-9 0 0,8 2 0-16,-2-6 0 0,8-2 0 15,2-7 0-15,2-1 0 16,-4-6 0-16,6 0 0 0,6 2 0 15,5-2 0-15,6 0 0 16,4-4 0-16,0 0 0 16,-2 2 0-16,3-3 0 0,-5-2 0 15,-2-8 0-15,-2-2 0 16,-4 2 0-16,-1-5 0 0,1 0 0 16,0-3 0-16,3-1 0 15,2 4 0-15,0-3 0 0,11-9 0 16,0 7 0-1,3-7 0-15,6 0 0 0,3 0 0 16,0 0 0-16,-5 0 0 16,2 0 0-16,-2-3 0 0,0-6 0 15,-3 2 0-15,5-2 0 16,-3-3 0-16,6 0 0 0,-1 0 0 16,1 0 0-16,2 0 0 15,-3-1 0-15,1 0 0 16,-1 1 0-16,-2 0 0 0,-2 0 0 15,1 0 0-15,0 4 0 16,0-4 0-16,-4 4 0 0,-1-4 0 16,1-2 0-1,-5 2 0-15,2 0 0 0,-2 1 0 16,-4-2 0-16,1-4 0 16,0 1 0-16,-4 0 0 0,-6 4 0 15,-2-6 0-15,-1 4 0 16,0-2 0-16,1-1 0 15,-1 1 0-15,6-5 0 0,-3 5 0 16,6 0 0-16,2 0 0 16,4-2 0-16,-4 3 0 0,-2 3 0 15,-1 0 0-15,2 0 0 16,-2-5 0-16,-2 5 0 16,0 0 0-16,5-1 0 15,-5 0 0-15,1-2 0 0,-4 2 0 16,6-4 0-16,-1 3 0 15,1-7 0-15,-1 5 0 0,1-2 0 16,-6 2 0-16,4-4 0 16,-4 5 0-16,2-2 0 15,4 0 0-15,-5 1 0 0,1 1 0 16,-2-1 0-16,3-2 0 16,-3 2 0-16,3-4 0 15,-6 5 0-15,0-2 0 0,1 0 0 16,-1 1 0-16,6-1 0 15,-8 5 0-15,4-1 0 16,-1-2 0-16,-1 3 0 16,1-1 0-16,-2-3 0 0,6 0 0 15,0-2 0-15,-1 3 0 16,1 0 0-16,-5-6 0 16,1-1 0-16,-2 8 0 15,1-4 0-15,-2 3 0 0,-6-2 0 16,-1 0 0-16,2 1 0 15,1 4 0-15,1-4 0 16,1 4 0-16,0-5 0 16,1 5 0-16,-4 0 0 15,-2 1 0-15,1-3 0 0,-4-2 0 16,1 3 0-16,4 1 0 16,0 4 0-16,-2-3 0 15,2-1 0-15,2 3 0 0,5-3 0 16,1-5 0-16,-1 1 0 15,-2 4 0-15,-1 0 0 16,-2-1 0-16,1-3 0 0,2 0 0 16,-6-1 0-16,4-2 0 15,0-1 0-15,4-1 0 16,5-4 0-16,-1 5 0 0,0-1 0 16,7-3 0-1,-4 0 0-15,3-2 0 0,-3 3 0 0,1 3 0 16,-3-1 0-1,-9 4 0-15,1 1 0 16,-5 0 0-16,-3 0 0 0,0 0 0 16,2-5 0-16,1-2 0 15,6-7 0-15,-3-2 0 16,6-1 0-16,-5 1 0 16,-4-1 0-16,0 5 0 0,-7-5 0 15,3 1 0-15,-3-1 0 16,-2 0 0-16,-2 2 0 15,-6-2 0-15,2-1 0 16,-5-1 0-16,0-6 0 16,0-1 0-16,0 2 0 0,-8-5 0 15,-6-3 0-15,3-5 0 16,-6-3 0-16,-3-11 0 16,0-2 0-16,-5 1 0 15,-3-1 0-15,-4-1 0 0,3 8 0 16,-4 6 0-16,-3 3 0 15,-4 4 0-15,-9 3 0 16,-12 7 0-16,-16 9-131 16,-16 7-530-16,-12 11 55 15</inkml:trace>
  <inkml:trace contextRef="#ctx0" brushRef="#br2" timeOffset="85962.17">29038 5580 51 0,'0'-8'138'0,"0"1"41"16,-8 2-37-16,8 1-31 16,0 4-9-16,0-8 14 0,0-1 1 15,0 2-19-15,0 1-18 16,0 4-25-16,0-3-7 15,0 1 6-15,0 4 32 16,0 0 29-16,0-4 28 0,0 0 4 16,0 0-22-1,0 0-29-15,0-4-52 16,0-1-44-16,-9 2 0 0,1 0 0 16,0-3 0-16,-4-2 0 15,-2 5 0-15,0-7 0 16,-11 3 0-16,-7-6 0 15,-14 2 0-15,-9-2 0 0,-23 1 0 16,-12 4 0-16,-11 3 0 16,-9 9 0-16,-7 16 0 15,-7 5 0-15,4 11 0 0,3 13-139 16,-2 9-342-16,9 3-21 16,17-2 48-16</inkml:trace>
  <inkml:trace contextRef="#ctx0" brushRef="#br2" timeOffset="86528.05">28468 5479 71 0,'-10'0'230'0,"2"0"-26"16,-1 0-25-16,0 0-52 0,-3 0-17 15,3 0 23 1,-1 0 29-16,-3-9 12 0,-7 7-32 16,-14-8-60-16,-9 10-39 15,-22 0-22-15,-17 12-14 16,-16 9-27-16,-11 7-52 15,-9 1-76-15,0 3-65 0,-3 6-30 16,-1 1-25-16,4-2-22 16</inkml:trace>
  <inkml:trace contextRef="#ctx0" brushRef="#br2" timeOffset="87110.76">28385 5418 53 0,'-22'-24'165'0,"1"-2"24"16,2 11-33-16,-6-1-46 16,1 4-36-16,-6-1 4 15,-5 0 8-15,-9 1 3 0,-8 5-15 16,-15-2-28-16,-15 9-21 16,-14 0-19-16,-23 11-6 15,-14 10-25-15,-14 8-102 0,-6 7-121 16,-5 6-93-16</inkml:trace>
  <inkml:trace contextRef="#ctx0" brushRef="#br2" timeOffset="87709.58">28388 5287 297 0,'-17'-7'292'0,"1"-2"-71"15,-8 6-112-15,-4-2-54 16,-14 1-25-16,-14 4-6 15,-17 0-5-15,-13 0-9 16,-10 12-6-16,-18 4 0 16,-16 9-4-16,-17 7-2 0,-19 8-15 15,-12 6-77-15,-9 3-60 16,0-2-27-16,4 3-28 16,13-4 12-16</inkml:trace>
  <inkml:trace contextRef="#ctx0" brushRef="#br2" timeOffset="93921.49">23698 7102 147 0,'-14'9'298'15,"3"-9"-25"-15,11 0-54 0,-11 0-44 16,11 0 6-16,0 0 38 15,-10 0 35-15,10 0-22 16,0 0-183-16,0-9-49 31,-11-3 0-31,-3-7 0 16,-2-7 0-16,1-5 0 0,-5-2 0 16,-5-8 0-16,-7-4 0 15,-1-7 0-15,-3-10 0 0,-10-7 0 16,-2 0 0-16,-4-4 0 15,-1-1 0-15,-9-4 0 16,-3 1 0-16,-8-3 0 16,-4-3 0-16,-4 2 0 0,4 0 0 15,-2 0 0-15,-8-1 0 16,-2 1 0-16,-6-4 0 16,-1-1 0-16,-10-4 0 0,-12 4 0 15,0 5 0-15,-4 0 0 16,-2 3 0-16,-1 5 0 15,-8 4 0-15,-5 0 0 0,-7 0 0 16,-10 2 0-16,0 3 0 16,-6-2 0-16,-1 2 0 15,-2-1 0-15,3-4 0 0,3 3 0 16,-5 2 0-16,0-3 0 16,5 8 0-16,0 5 0 15,-5 5 0-15,0 5 0 16,-3 8 0-16,-12 3 0 0,-6 4 0 15,-6 5 0-15,-4-1 0 16,-7 8 0-16,-2 10 0 16,-4 7 0-16,-8 0 0 15,-11 17 0-15,-6 2 0 0,-2 6 0 16,-12 4 0-16,6 2 0 16,2 3 0-16,-3 6 0 15,-7 1 0-15,-7-1 0 0,-13 5 0 16,-12 9 0-1,0 3 0-15,11 0 0 0,10 3 0 16,12 6 0-16,2-2 0 16,2 2 0-16,-6 3 0 15,3 0 0-15,-3 5 0 0,6 7 0 16,4 8 0-16,8 10 0 16,-6 7 0-16,-11 15 0 15,-10 9 0-15,-7 4 0 0,-3 6 0 16,15-7 0-16,19-2 0 15,19-10 0-15,8-2 0 16,12-5 0-16,0-9 0 16,11-6 0-16,10-14 0 15,13-8 0-15,9-8 0 0,18-13 0 16,21-6 0-16,20-5 0 16,19-14 0-16,23-5 0 15,5-6 0-15,13-4 0 0,8-4 0 16,10-3 0-16,3-9 0 15,4 0 0-15</inkml:trace>
  <inkml:trace contextRef="#ctx0" brushRef="#br2" timeOffset="94152.56">7864 7111 2047 0,'5'-4'0'16,"-5"-1"0"-16,3 5 0 47,3 0 0-32,-3 0 0-15,2 0 0 16</inkml:trace>
  <inkml:trace contextRef="#ctx0" brushRef="#br2" timeOffset="94289.33">7886 7097 2047 0,'0'-2'0'0</inkml:trace>
  <inkml:trace contextRef="#ctx0" brushRef="#br2" timeOffset="94547.88">7886 7090 2047 0,'2'0'0'16,"6"0"0"0,0 0 0-16,6 0-564 15,22-7 31-15,21-2-416 0</inkml:trace>
  <inkml:trace contextRef="#ctx0" brushRef="#br2" timeOffset="95747.06">4425 8964 93 0,'-17'-22'242'0,"1"6"-79"16,0-4-42-16,5 4-15 16,-3 5-17-16,6 1 1 15,1 3-11-15,7 7-10 16,-12 0-16-16,4 0-19 15,0 12-21-15,8 12-4 16,-14 26-2-16,3 19 6 16,3 28-2-16,0 25 5 15,8 16-13-15,0 13 8 16,0-4-10-16,0-9-1 16,8-16 6-16,3-26-11 15,2-17-22-15,-1-22-99 16,1-25-89-16,-10-32-120 15</inkml:trace>
  <inkml:trace contextRef="#ctx0" brushRef="#br2" timeOffset="96145.81">4052 9019 227 0,'-24'-55'213'16,"-1"5"-75"-16,8 5-49 15,17 0-44-15,9 0-18 16,24-3-14-16,24-2-5 16,27 6 0-16,19 15-2 15,6 26-1-15,0 22 1 16,-8 36 2-16,-14 21-2 0,-22 31 1 16,-30 18 3-16,-22 21 2 15,-26 18 8 1,-16 0 4-16,-15-14 12 15,-13-13 3-15,-8-18 6 16,0-17 9-16,5-26 28 16,7-19 7-16,13-15 0 15,8-17-6-15,2-14-25 0,10-11-25 16,4-7-8-16,3-2-18 16,13-3-8-16,0-1-23 15,0 0-74-15,0 1-50 16,0 0-40-16,0-4-26 15,0-1-34 1,9 2-30-16</inkml:trace>
  <inkml:trace contextRef="#ctx0" brushRef="#br2" timeOffset="96977.94">5439 9463 348 0,'-23'-82'206'16,"-10"14"-73"-16,-3 11-19 15,-5 17-19-15,1 11-16 16,-2 13-1-16,7 12-33 16,-3 16-19-16,6 25-4 15,7 23-12-15,14 30-1 16,11 24-6-16,8 4 1 16,12-8 3-16,10-13-5 15,2-24 1-15,3-19-13 16,6-29 5-16,-4-25-2 15,-9-25-2-15,-8-29-6 16,-7-26 5-16,-13-18 4 16,-13-8 6-16,-7-8-3 15,-8 4 14-15,-4 13 33 16,2 19 19-16,6 20-19 0,5 19-31 16,6 14-8-16,21 44-5 15,16 22 5 1,14 16-5-16,10 14 2 15,8 1-5-15,15-6 3 16,2-14 1-16,-1-14-17 16,-8-26-21-16,-2-24-12 15,-5-26 3-15,-8-19 4 16,-16-20 16-16,-22-24 11 16,-11-23 12-16,-33-9 8 15,-10-2 14-15,-6 17 35 16,3 24 25-16,11 25-29 15,7 25-31-15,6 26-9 16,14 41-4-16,8 29-2 0,16 29-2 16,12 30 2-16,9 15 0 15,8 4-4-15,3-1-3 16,6-1-3-16,-6-19-20 16,-3-16-123-16,-8-14-94 15,-14-20-65-15</inkml:trace>
  <inkml:trace contextRef="#ctx0" brushRef="#br2" timeOffset="97444.65">5489 9269 416 0,'-44'-38'268'0,"12"6"-97"16,7 8-82-16,11 3-43 16,20-7-23-16,27-12-7 15,35-13-10-15,42-13 0 16,27-8-8-16,18 5 3 15,0 9-1-15,-14 6-8 16,-19 14 4-16,-23 12 1 16,-23 8 0-16,-24 10 4 15,-19 10-6-15,-18 12 12 16,-15 18 18-16,-27 22 5 16,-13 18 10-16,-6 10-12 0,11 6-16 15,7 1 2-15,11-7-1 16,17-6-5-16,17-13 5 15,15-16-6-15,7-17-2 16,9-15-5-16,6-13 4 16,-1-13-18-16,-8-15-4 15,-14-17 14-15,-9-9-4 16,-22-10 7-16,-16-14 6 0,-17-3-3 16,-13 4 20-16,2 8 36 15,3 15 47-15,10 18-43 16,5 9-34-16,10 9-23 15,8 18 4-15,8 33-5 16,16 20-3-16,14 20-4 16,10 13 4-16,12 7-7 0,10 4-7 15,3-2-118-15,5-14-94 16,-2-17-55 0,-3-19-58-16</inkml:trace>
  <inkml:trace contextRef="#ctx0" brushRef="#br2" timeOffset="97959.78">7101 8168 427 0,'-32'-43'177'0,"-1"1"-63"15,4 14-15-15,5 8-15 16,9 8-14-1,2 3-38-15,5 9-12 0,8 26-11 16,0 21 4-16,13 22-3 16,1 22 0-16,11 6-4 15,4 5 1-15,-1-9-11 16,-3-8 5-16,-2-16 5 16,-1-11-5-16,-10-17 5 0,0-12-4 15,-4-9 8-15,-5-7 25 16,2-13 1-16,-1-13-17 15,4-11-7-15,0-9-5 0,9-3-7 16,28-21-8 0,-22 40 8-1,7 13-7-15,-3 4 3 16,-2 21-1-16,-5 11 5 16,-3 5 0-16,-14-1-4 0,-3 4 5 15,0-2-1-15,-8-10 3 16,-4-4 0-16,-3-8-3 15,-2-8 2-15,-8-8-4 16,-4-8-20-16,2-8-24 16,-6-12-32-16,6-1 9 0,2 1-12 15,0-1-15-15,9 9-14 16,8 0-38-16,8 8-51 16,0 3-138-16</inkml:trace>
  <inkml:trace contextRef="#ctx0" brushRef="#br2" timeOffset="98691.78">7548 8601 335 0,'8'-21'189'0,"-8"6"-55"16,0-2-13-16,-8 8-17 16,-4 1-21-16,4 8-23 15,8 0-24-15,0 0-25 16,-8 17-10-16,8 12 5 0,0 11 0 15,11 8 0 1,9 6-4-16,13-1-2 0,7-8 3 16,6-6-6-16,-2-9-5 15,2-14-17-15,-2-16-27 16,-9 0 9-16,-5-12 5 16,-11-14 11-16,-19-9 16 0,-7-10 14 15,-18-8 20-15,-6 3 13 16,-6 6 26-16,4 8 14 15,5 8-15-15,7 6-29 0,10 10-14 16,11 4-11-16,0 8-4 16,0 0-5-16,16 12 0 15,8 10 3-15,15 6-2 16,12 3 1-16,2 3 4 16,-2-6-7-16,-2 1 4 0,-8-6 0 15,-9-6-1-15,-7-5 0 16,-4-12 2-16,-9 0 1 15,-8-3 1-15,-4-18-11 0,0-7 7 16,0-8-2-16,0-9 3 16,0 4 4-16,0 4-9 15,0 12 1 1,0 2-10-16,0 23 9 0,12 0 4 16,12 19-2-16,8 5 0 15,5 5 2-15,3-1 1 16,-4-7 3-16,6-4-1 15,-5-5-1-15,-5-12-6 0,1-8-5 16,-6-8 9-16,3-17-26 16,-8-12-6-16,-4-17-10 15,-7-14 8-15,-11-11 14 0,0 3 16 16,-15 10 29-16,-5 18 36 16,-2 15-10-16,3 13-20 15,3 11-20-15,3 17-6 16,13 21 5-16,0 19 0 0,0 22 1 15,20 14-8 1,17 10 4-16,11-1-5 0,14-7-7 16,2-9-27-16,-2-12-106 15,-2-12-70-15,-3-16-47 16,-3-22-32-16</inkml:trace>
  <inkml:trace contextRef="#ctx0" brushRef="#br2" timeOffset="98908.72">9594 7472 907 0,'-33'-35'309'0,"1"6"-148"16,4 8-91-16,4 9-33 0,8 5-16 16,2 7-7-16,14 0-11 15,0 31-1-15,6 26 1 16,5 28-2-16,13 26 4 0,9 11-11 15,7 4 11-15,2-8-13 16,3-7-101-16,-9-17-96 16,-1-18-91-16,-2-19-63 0</inkml:trace>
  <inkml:trace contextRef="#ctx0" brushRef="#br2" timeOffset="99095.97">9477 7587 674 0,'-30'-53'220'16,"11"8"-105"-16,7 5-58 16,12 7-37-16,12 0-4 15,13 4-12-15,18-3 1 0,11 4-8 16,11 7-15-16,-4 5-34 16,-1 4 52-16,-6 7-242 15,-10 5-43-15,-12 0-223 0</inkml:trace>
  <inkml:trace contextRef="#ctx0" brushRef="#br2" timeOffset="99268.9">9537 7860 380 0,'-28'25'233'16,"7"-12"-79"-16,10-13-61 15,11 0-43-15,9-13-24 0,14-20-14 16,29-20-6-16,22-8-4 15,7 0-28-15,1 4-82 16,-6 11-51-16,-14 10-91 0</inkml:trace>
  <inkml:trace contextRef="#ctx0" brushRef="#br2" timeOffset="99420.13">9591 8292 343 0,'-41'62'194'16,"12"-19"-75"-16,9-15-31 15,20-15-34-15,8-21-18 16,26-25-17-16,30-20-8 0,21-16-8 16,7-12-22-16,4 4-98 15,-17 0-83-15</inkml:trace>
  <inkml:trace contextRef="#ctx0" brushRef="#br2" timeOffset="99757.04">10089 7587 306 0,'-11'-16'354'16,"3"3"-90"-16,-1 6-113 16,9-3-77-16,0 7-38 15,0 3-18-15,4 13-6 0,12 7-16 16,9 17 11-16,7 7-4 16,-2 5-3-16,-2 5-1 15,-4-7 4-15,-8-9-3 0,1-10 0 16,-9-3 5-16,-5-13 3 15,-3-12 6-15,0-7-5 16,0-19-11-16,0-17 4 16,5-12 5-16,3-3 25 15,1 11 0-15,-2 10-14 16,1 13-12-16,0 12-4 0,1 12-2 16,2 0-1-16,10 19 4 15,4 14-4-15,2 12-12 16,11 0-67-16,-2-4-103 0,7-8-56 15,8-14-29-15,-4-19-6 16</inkml:trace>
  <inkml:trace contextRef="#ctx0" brushRef="#br2" timeOffset="100306.09">10838 7277 389 0,'-25'-44'398'0,"-3"10"-128"15,-1 15-124-15,4 7-76 0,5 12-36 16,4 0-13-16,0 23-8 15,8 19 0-15,8 19-10 16,0 9-3-16,12 3-8 0,0-8-30 16,4-9-40-16,-4-10 8 15,1-18 35-15,-4-12 24 16,-6-16 4-16,0-5 2 0,-3-9 4 16,0-16 2-1,5-7 12-15,-2 0-6 0,5 5 0 16,6 4 0-16,1 7-9 15,5 4 2-15,10 14 2 16,2 16 2-16,8 22 1 0,2 23 0 16,-6 23-3-16,-13 30 1 15,-11 15 0-15,-12 5-3 16,-6-6 1-16,-11-16 3 0,-8-14 3 16,2-22 3-16,1-20 27 15,6-20 70-15,5-19 66 16,-2-21-72-16,1-29-80 15,-1-37-88-15,1-38-26 16,5-26-16-16,7-11 50 0,0 10 31 16,0 21 12-16,7 18 12 15,-4 22 4-15,3 16 0 16,-3 17-2-16,-3 10 8 0,5 15-6 16,-2 7-8-16,5 12 4 15,9 7 5-15,3 14 8 0,8 16-3 16,5 14-7-1,8 19 11-15,0 5-8 0,-6 1 1 16,3-2-3-16,-5-10 1 16,-9-9-65-16,-5-16-101 0,-6-22-50 15,-13-25-95 1,-13-25-204-16</inkml:trace>
  <inkml:trace contextRef="#ctx0" brushRef="#br2" timeOffset="100419.59">10832 6997 505 0,'-27'-57'233'0,"3"16"-106"16,7 13-72-16,4 7-37 0,13 10-34 16,0 11-46-16,16 16-92 15,6 12-165-15</inkml:trace>
  <inkml:trace contextRef="#ctx0" brushRef="#br2" timeOffset="100988.48">11357 7421 541 0,'9'-30'606'0,"-5"7"-173"15,-4-4-191-15,0 8-114 16,0 3-53-16,0 4-53 0,0 3-22 16,0 7 0-16,0 13 0 31,6 13 0-31,2 17 0 15,6 21 0-15,2 6 0 16,3 1 0-16,3-7 0 0,-3-13 0 16,-2-13 0-16,-1-12-62 15,-3-10-30-15,-5-14 6 16,-5-14-17-16,5-22-19 16,-8-28 21-16,0-24 24 0,0 1 53 15,0 4 56-15,0 18 27 16,0 12-20-16,0 16-24 0,0 12-19 15,0 10 1-15,0 7-3 16,6 8 2-16,8 0 8 16,8 0-2-16,5 12-3 15,11-3 2-15,-3-9-6 16,7 0-8-16,-6 0-23 0,-8 0-10 16,-4-13 2-16,1-8 6 15,-8-7 3-15,-13-9 19 16,-4-4 18-16,-13 1 38 0,-6 8 41 15,-3 12-22-15,6 6-24 16,0 7-22-16,4 2-12 16,12 17 1-16,0 14 2 15,9 5 0-15,6 8-3 16,13 0-1-16,14-3-9 16,6-3-35-16,4-4-107 15,-3-8-79-15,0-14-28 16,-7-7 15-16,-11-15-34 0</inkml:trace>
  <inkml:trace contextRef="#ctx0" brushRef="#br2" timeOffset="101287.82">12127 6858 381 0,'-19'-31'248'15,"-1"5"-74"-15,4 14-78 16,3 4-47-16,5 4-24 0,8 4-13 16,0 0-9-16,11 12 4 15,15 8-3-15,5 0 1 16,7 1 0-16,-2-5-5 15,-2-4-6-15,-6-12-21 16,-1 0-24-16,-6-12-1 0,-13-8-1 16,-8-10 27-16,-12 0 30 15,-8-8 32-15,-4 10 63 16,0 4 18-16,2 7-32 0,-6 13 25 47,48 70-104-32,2-21-2-15,4 3-8 0,4 1-45 16,-3-8-96-16,11-6-81 16,-1-9-54-16,-2-14 13 0</inkml:trace>
  <inkml:trace contextRef="#ctx0" brushRef="#br2" timeOffset="101720.26">12639 6525 277 0,'0'-34'222'0,"0"15"-91"15,0 11-66-15,0 8-36 0,0 16-12 16,5 18-3-16,12 5-2 16,3 10-3-16,3 0-2 15,3 0-5-15,-3-8 0 0,-7-10 1 16,-2-6-1 0,-6-8 5-16,0-9 38 0,-5-8 43 15,-3 0-9-15,0-21-41 16,0-20-30-16,0-19-6 15,0-18 2-15,0-7 7 0,0 4 30 16,8 15-7-16,5 13-19 16,7 18-4-16,4 14 4 15,8 12 3-15,2 9-11 0,0 17 9 16,-9 8-8-16,5-2-2 16,-11 6 4-16,-2-5 1 15,-4 1-2-15,-5-8-4 0,-5-5 1 16,-3 0 1-1,0-12-3-15,0 8 2 0,0-8-2 16,0 0-1-16,0 0 1 16,0 0-2-16,0 0 1 15,0 0 1-15,0 0-13 0,0-4-33 16,0 0-44-16,-8-5-36 16,-3 6-34-16,-3-2-15 15,-4 5-39-15,-7 0-37 0</inkml:trace>
  <inkml:trace contextRef="#ctx0" brushRef="#br2" timeOffset="105182.22">18064 8836 113 0,'0'0'245'0,"0"0"-25"16,0 0-30-16,0 0-63 0,0 0-50 16,0 0-6-16,0 0 6 15,0 0 31-15,0 0-19 16,0 0-43-16,0 0-27 15,0 0-13-15,0 0-12 0,0 0-34 16,9 0-39-16,0 0-60 16,3 0-47-16,6 0-2 0,-1 9 14 15,5-9-17-15,-1 0 26 16,-2 9-53-16</inkml:trace>
  <inkml:trace contextRef="#ctx0" brushRef="#br2" timeOffset="105314.51">18305 8879 112 0,'0'7'247'0,"0"-7"-10"0,0 7-27 15,0-7-80-15,-13 0-63 16,13 0-36-16,0 0-13 16,0 0-12-16,0 0-20 15,0 0-64-15,0 0-77 0,0 0-33 16,9 0-40-16,0 0 34 16</inkml:trace>
  <inkml:trace contextRef="#ctx0" brushRef="#br2" timeOffset="105451.96">18463 8938 270 0,'0'10'266'0,"0"-10"-32"0,0 0-67 16,0 0-71-16,0 0-46 15,0 0-24-15,0 0-33 0,0 0-58 16,3-10-95-16,10-2-60 16,4-8-65-16</inkml:trace>
  <inkml:trace contextRef="#ctx0" brushRef="#br2" timeOffset="105614.34">18816 8926 425 0,'0'0'280'0,"0"9"-90"0,0-9-91 16,0 0-53-16,0 0-23 16,0-9-35-16,0-7-51 0,9-4-68 15,10-8-34-15,14-5-18 16,8 0-8-16,0 4 39 15</inkml:trace>
  <inkml:trace contextRef="#ctx0" brushRef="#br2" timeOffset="105732.32">19124 8727 45 0,'9'9'143'15,"-9"-9"75"-15,0 7-42 0,0-7-68 16,0 0-47-16,0 0-33 16,0 0-11-16,0 0-42 15,0 0-69-15,0 0-77 16,0 0-49-16</inkml:trace>
  <inkml:trace contextRef="#ctx0" brushRef="#br2" timeOffset="105880.18">19113 8879 245 0,'-16'14'309'16,"3"-1"-84"-16,2-5-105 16,11-8-58-16,-9 0-18 0,9 0 12 15,0 0-13-15,0 0-51 16,0 0-120-16,0-12-74 15,0-4-30-15,0-1-12 0</inkml:trace>
  <inkml:trace contextRef="#ctx0" brushRef="#br2" timeOffset="106027.99">18808 8869 480 0,'-37'0'246'0,"2"0"-117"15,-3-5-73-15,7-3-97 0,2-3-57 16,6-1-21-16,1-4-65 16,6-5-29-16</inkml:trace>
  <inkml:trace contextRef="#ctx0" brushRef="#br2" timeOffset="106180.28">18400 8784 435 0,'-22'8'235'0,"2"-8"-102"0,3 8-63 16,6-8-41-16,-1 0-29 16,12 0-22-16,-8-4-66 0,8-8-52 15,0 0-32-15,0-9-27 16</inkml:trace>
  <inkml:trace contextRef="#ctx0" brushRef="#br2" timeOffset="106319.13">18208 8650 304 0,'-22'12'198'0,"8"-4"-79"16,-3-8-63-16,5 9-33 0,12-9-11 15,-9 0-8-15,9 0-28 16,0 0-57-16,0 0-75 16,0 0-37-16</inkml:trace>
  <inkml:trace contextRef="#ctx0" brushRef="#br2" timeOffset="106474.63">18086 8738 257 0,'-17'13'214'0,"1"0"-81"15,7-13-70-15,1 8-37 0,2-8-24 16,6 0-18-16,-8 0-15 16,8 0-26-16,0 0-31 15,0 0-44-15,3 0-14 16,5-5-77-16</inkml:trace>
  <inkml:trace contextRef="#ctx0" brushRef="#br2" timeOffset="106607.87">18077 8845 26 0,'0'17'76'0,"0"-5"58"16,-8-12 3-16,8 7-60 0,-8-7-36 16,8 0-26-16,0 0-23 15,0 0-21-15,0 0-45 0,0-2-43 16,0-3-7-16</inkml:trace>
  <inkml:trace contextRef="#ctx0" brushRef="#br2" timeOffset="106763.2">18186 8879 276 0,'-8'11'288'0,"-3"-3"-74"0,3-8-95 16,0 0-55-16,8 8-37 15,-8-8-15-15,8 0-3 0,0 0-20 16,0 0-59-16,0 0-54 15,8 0-12-15,4 0-30 16,1 0-36-16</inkml:trace>
  <inkml:trace contextRef="#ctx0" brushRef="#br2" timeOffset="106899.07">18318 8955 328 0,'0'0'236'0,"-13"9"-66"16,0-9-75-16,13 0-47 15,0 0-29-15,0 0-30 0,0 0-42 16,0 0-64-16,13-9-50 16,3-4-64-16</inkml:trace>
  <inkml:trace contextRef="#ctx0" brushRef="#br2" timeOffset="107056.26">18731 8902 140 0,'0'0'282'0,"0"8"-51"0,-9-8-71 16,9 0-73-16,-8 0-46 16,8 0-32-16,0-4-57 0,0-4-62 15,0-4-38-15,17 0-79 16,3-6 21-16</inkml:trace>
  <inkml:trace contextRef="#ctx0" brushRef="#br2" timeOffset="107223.64">19206 8926 492 0,'0'16'275'16,"0"-3"-69"-16,-6-13-54 15,6 0-28-15,-14 0 10 0,14 0-42 16,-8 0-47-16,8 0-44 16,-8 0-95-16,8 0-80 15,0 0-78-15,0 0-27 0,0-7-44 16</inkml:trace>
  <inkml:trace contextRef="#ctx0" brushRef="#br2" timeOffset="108576.13">4469 11523 71 0,'-8'-20'149'0,"8"-1"1"0,-12-2-47 16,1-2-23-16,-2 0-16 16,1 5 9-16,4 4 15 15,1 0 1-15,-2 3-14 16,9 6-16-16,-13-3 2 15,13 10 3-15,-8 0-3 16,-1 0-21-16,9 0-10 16,-11 0-14-16,4 12-10 15,-7 14-1-15,3 18-3 0,3 26 3 16,8 18 6 0,-14 19-9-16,14 11 8 15,0 0-7-15,0-5-3 16,0-6-2-16,0-5 1 15,0-13 1-15,0-8 1 0,0-11-1 16,0-17 2-16,0-13-4 16,0-7 4-16,0-14 3 15,0-7-7-15,0-12-33 16,-8-7-125-16,-6-21-117 16,-7-25-78-16</inkml:trace>
  <inkml:trace contextRef="#ctx0" brushRef="#br2" timeOffset="108975.94">4201 11503 106 0,'-11'-12'224'0,"-1"3"-68"15,3 6-49-15,9-6-36 0,0 5-31 16,0-8-13-16,9-4-6 15,14-9-2-15,22-3 1 16,25 0-4-16,15 8 6 16,9 10-7-16,2 20-3 15,-1 18-9-15,-14 20 1 16,-12 21 1-16,-17 26 0 16,-20 19 3-16,-24 24 12 15,-24 21 14-15,-20 0 14 16,-18-9-4-16,-6-17-9 15,-9-15-8-15,0-23-9 16,1-21 1-16,-1-22 17 16,-2-16 10-16,6-19-5 0,8-17-6 15,6-17-9-15,6-11-15 16,13-8-14 0,7-1-24-16,4 0-34 15,10 4-50-15,11 9-104 0,0 8-78 16</inkml:trace>
  <inkml:trace contextRef="#ctx0" brushRef="#br2" timeOffset="109608.42">5224 11893 474 0,'-19'-28'203'0,"-2"8"-95"16,2 9-54-16,-3 11-23 16,3 16-12-16,-2 24-2 15,4 24 3-15,6 27-7 16,11 14 2-16,0 9-2 16,8-3-5-16,8-14 1 15,4-16-7-15,4-19-1 16,6-22 6-16,-3-16-6 15,6-24 5-15,-5-24-6 0,-3-30-2 16,-13-22-3-16,-12-31-1 16,-12-22 3-16,-13-10 5 15,-12 8 6 1,2 22 33-16,2 23-6 0,4 26-11 16,10 17-15-16,10 41-6 15,9 31 3-15,20 27-5 16,17 26 0-16,12 11 2 15,7 1 0-15,9-8-5 16,13-17 1-16,4-21-22 16,-1-20-9-16,-4-28-24 15,-5-28-8-15,-11-32 4 0,-9-30 9 16,-15-29 21 0,-20-19 21-16,-17-4 10 15,-20-1 18-15,-14 13 21 16,-10 15 40-16,0 27 24 0,7 19-13 15,4 25-38-15,10 14-28 16,11 30-7-16,12 30-8 16,21 26 7-16,10 38-4 15,14 27 1-15,12 26-5 16,4 4 0-16,4-5-6 16,0-11-13-16,-5-19-37 0,-3-16-92 15,-8-19-80-15,-8-19-53 16,-22-19-25-16</inkml:trace>
  <inkml:trace contextRef="#ctx0" brushRef="#br2" timeOffset="110090.77">5696 11918 416 0,'-52'-15'341'16,"8"5"-141"-16,14 3-106 15,22-6-56-15,29-7-20 16,36-9-3-16,36-11-10 15,33-12-16-15,13-10-50 16,-3 5-55-16,-6 4-7 0,-16 4 14 16,-21 8 45-1,-23 9 49-15,-21 3 44 0,-21 9 47 16,-17 8 23-16,-11 3-1 16,-11 9-8-16,-14 0-3 15,-7 9-16-15,-4 15-18 16,-2 21-18-16,7 29-17 15,11 23 3-15,20 13-8 0,12 8-9 16,16-4 0-16,15-12 0 16,11-16-10-16,-1-26-29 15,1-20 15-15,-6-14-11 16,-3-26-5-16,-10-26 6 16,-5-26 11-16,-14-29 7 15,-16-26 14-15,-16-10 15 16,-14-1 33-16,-10 11 40 15,0 26 25-15,3 20-34 0,9 20-52 16,12 22-19-16,16 19-2 16,4 40-6-16,16 34 1 15,17 28-6-15,14 15 0 16,11 5-25-16,3 5-136 16,1-11-101-16,-6-13-54 0,6-25-21 15</inkml:trace>
  <inkml:trace contextRef="#ctx0" brushRef="#br2" timeOffset="110506.4">8059 10746 1051 0,'-16'-48'376'0,"-4"10"-184"0,-3 19-119 15,-7 6-35-15,-6 13-22 16,-2 8-7-16,3 13-9 15,-5 8-3-15,1 11 5 0,8 8-6 16,7 2 2-16,8-3 5 16,16 3-13-16,3-9-9 15,14-5-17-15,7-8-30 16,12-8 20-16,9-7 7 16,5-1-6-16,1 0 7 0,3 5 11 15,-5 4 0-15,-5 3 15 16,-3 4-1-16,-8 10 6 15,-6 2 2-15,-6 5 2 0,-9 3 1 16,-12-3 4-16,0 0-5 16,-12 0 10-16,-13-4-3 15,-12-10 3-15,-56 19 6 16,36-38-4 0,6-12-3-16,-4 0-3 0,6-12 2 15,9 0-11-15,9-6-46 16,6 3-107-16,9-2-103 15,6 1-27-15,10 0-15 0</inkml:trace>
  <inkml:trace contextRef="#ctx0" brushRef="#br2" timeOffset="111786.8">8775 10929 304 0,'-9'-3'234'16,"1"-2"-82"-16,8 5-73 0,-8 0-40 15,8 0-23-15,0 0-5 16,0 0-1-16,0 0-9 15,0 0-4-15,0 0 4 16,0 0-3-16,0 0 4 16,0 0-1-16,0 0 1 15,0 0-1 1,0-4-1-16,0 0 1 16,0 0 2-16,0-4 6 15,0 3 0-15,0-3 1 16,0 3 9-16,0 3 9 0,-7-3 14 15,7 5-7-15,-9 0-14 16,9 0-5-16,-8 0-3 0,8 0-11 16,0 0-3-16,0 0 3 15,0 0 1-15,0 0-7 16,0 0 3-16,0 0 0 0,0 0-2 31,0 0-1-31,0 0 2 0,0 0-3 16,0 0-2-16,0 0-6 15,0 0 9-15,0 0-6 0,3 0 8 16,2 0-2-16,-2-5 2 16,-3 3 7-16,0-7 10 15,0 6-6-15,0-6-2 0,0 5 1 16,-11-4 14-16,-2 8-2 16,4 0-3-16,1 0-4 0,0 0-4 15,8 0-5-15,-6 0 1 16,6 0-13-1,0 0 6-15,0 0-4 16,0 0 7-16,0 0-3 16,0 0 4-16,0 0-4 0,0 0 0 15,0 0 0-15,0 0-1 16,0 0-1-16,4 0-12 0,-2 0 5 16,3-4 1-16,-2 0 4 15,-3 0 3-15,0-1 2 16,0 0 1-16,0 3 4 0,0 2 3 15,0 0 2-15,0 0 0 16,0 0-1-16,0 0-11 16,-8 7 1-16,8 2 0 0,-6-9-3 15,6 8 6-15,0-8-3 16,0 8-1-16,4-8-2 31,3 0-11-15,1 0 3-16,1 0 0 15,-6 0-6-15,5 0-5 16,0-8 3-16,0 0 6 0,-2-1 0 16,-6 2 15-16,0-5-6 15,0-2 9-15,-14 2 3 0,-2 5 12 16,-4 3 19 0,-1 4-1-16,2 0-19 0,-3 8-10 15,-1 7-3-15,3 11 4 16,0 6 1-16,7 7-1 15,13 7-2-15,0-2-2 0,13 2 4 16,10-1-1-16,14-5 8 16,13-4 3-16,1-10 1 0,6-10-8 15,5-4-9-15,-5-12-2 16,-4 0-4-16,-10-12-6 16,-2-4-3-16,-12-10 0 0,-6-6-4 15,-5-12 4-15,-14-9 9 16,-4-4 10-16,-13-3 12 15,-2 2 36-15,-7 8 22 16,6 14 21-16,0 7-8 0,5 6-34 16,2 7-16-16,9 5-9 15,-8 4-14-15,8 7-14 16,0 0-8-16,0 7-7 0,0 11 9 16,8 10 2-16,9 9 2 15,-2 9 4-15,5 2-12 16,5 8 13-16,0 2-10 0,-5-6-22 15,-5-7-98-15,1-4-60 16,-2-9-61-16,-6-3-68 0,-8-8-1 16</inkml:trace>
  <inkml:trace contextRef="#ctx0" brushRef="#br2" timeOffset="111960.24">8909 10470 488 0,'-22'-29'320'15,"3"8"-122"-15,2 4-97 16,1 6-59-16,8 3-18 0,8-1-10 16,-8 9-12-16,8 0-32 15,0 0-52-15,0 0-29 16,0 0-12-16,0 0 1 16,0 0-16-16,0 9-66 0,0 3 17 15</inkml:trace>
  <inkml:trace contextRef="#ctx0" brushRef="#br2" timeOffset="112653.5">9278 10871 121 0,'-8'10'218'15,"8"-10"-66"-15,0 0-64 16,0 7-42-16,0-7-21 16,0 0-8-16,16 0 0 0,4 0 1 15,9 0-10 1,4-7-1-16,3-5 0 0,-4 0-7 15,-4-5 3-15,-6-4 2 16,-15-3-1-16,-7-4 4 16,0 5 6-16,-16-4 27 0,-8 11 8 15,-1 4-10-15,-3 9-16 16,-4 3-11-16,-5 15-1 0,4 10 11 16,5 6-7-16,7 14-3 15,13 5-7-15,8 7-1 16,13 0 1-16,14 0 3 0,14 0-7 15,11-9-31-15,10-3-57 16,6-16-76-16,3-12-94 16</inkml:trace>
  <inkml:trace contextRef="#ctx0" brushRef="#br2" timeOffset="113169.22">9761 10534 471 0,'-20'-40'327'0,"-2"11"-115"15,8 13-113-15,6 16-55 0,8 12-22 16,8 21-12 0,6 17-4-16,8 13 0 0,7 12-5 15,-1 0-1-15,0 4 4 16,-4-11-1-16,0-15 0 16,-7-12-2-16,-5-16-1 0,-3-13 4 15,-5-12-26-15,-4-24-4 16,0-21 7-16,-9-25 6 0,-4-19 8 15,2-8 30-15,-1 11 10 16,12 20-13-16,0 22-19 16,0 19-3-16,17 25-4 0,11 21 7 15,12 20-2-15,12 15 3 16,10 8-2-16,-1 3 1 16,-5-5-6-16,-4-10 3 15,-5-16 0-15,-12-11-3 0,-6-12-14 16,-4-22-17-16,-6-25-13 15,-2-25 6-15,-5-36 10 16,-12-27 14-16,-8-27 4 0,-13-27 11 16,-12-8 26-16,-7 14 62 15,-4 36 95-15,3 32-43 16,9 27-63-16,7 23-43 0,9 29-22 16,4 30 2-16,12 42-12 15,0 36 3-15,12 37-3 16,7 25 8-16,15 8 2 15,6-4-11-15,8-17-1 0,6-16 0 16,-1-25-103-16,-5-19-116 16,-2-22-74-16,-10-18-58 0,-11-14-260 0</inkml:trace>
  <inkml:trace contextRef="#ctx0" brushRef="#br2" timeOffset="113468.26">10127 10242 369 0,'-38'-17'298'15,"10"5"-133"-15,8 3-85 16,20 1-36-16,0 1-23 16,20-2-12-16,22-7 0 0,18-4-22 15,13-5-34-15,4 1-18 16,-4-2-18-16,-8 7 17 16,-11 2 33-16,-15 5 24 15,-9 0 34-15,-11 8 25 0,-6 4 3 16,-5 0 7-16,-5 0-1 15,-3 0-16-15,6 21-24 16,5 15 2-16,10 16 7 0,7 23 26 16,0 11-17-16,9 8-15 15,0 2-12-15,-6-3-5 16,3 1-4-16,-6-13-27 0,-3-7-96 16,-10-12-85-16,-7-18-85 15,-8-16-226-15</inkml:trace>
  <inkml:trace contextRef="#ctx0" brushRef="#br2" timeOffset="113616.01">10581 9769 595 0,'-40'-97'461'0,"4"19"-166"16,7 21-140-16,4 16-76 16,9 8-41-16,4 14-23 15,12 2-27-15,0 9-150 0,0 8-143 16,8 28-15-16,4 17-80 15</inkml:trace>
  <inkml:trace contextRef="#ctx0" brushRef="#br2" timeOffset="114351.14">11296 9846 832 0,'0'-20'435'0,"-12"-1"-219"15,0 5-113-15,2 8-61 16,10 8-25-16,-6 0-3 0,6 0-13 16,-8 17 3-16,8 14-7 15,-8 18 5-15,8 17-2 16,0 16 1-16,0 3 1 16,3 0 0-16,5-4 0 15,0-7-2-15,1-17 1 0,-1-12 5 16,-4-16-4-16,-4-10 0 15,0-19 11-15,0 0-8 0,0-12-11 16,0-19-8-16,-12-31-15 16,-5-19 24-16,6-13 26 15,2-4-6-15,9 1-1 0,0 7-14 16,17 12-2 0,3 9-2-16,4 16 4 0,8 17-6 15,10 15 4-15,6 21-1 16,4 21 7-16,-3 20-6 15,-5 19 7-15,-7 13-1 0,-12 5-3 16,-14 3 5-16,-11-7-3 16,0-8 5-16,-11-14 2 15,-2-16-2-15,1-8 10 0,1-14 45 16,3-14 39-16,8-21-46 16,-13-23-34-16,0-30-26 15,13-24-11-15,0-24-2 0,8-5-9 16,10 6-30-1,6 2-38-15,4 9-60 0,4 13 20 16,1 12 28-16,-9 16 36 16,-4 11 36-16,-4 18 16 0,-2 11 17 15,-11 8 19-15,-3 5 17 16,0 9 10-16,0 7 10 16,0 0 2-16,0 0-18 0,0 0-23 15,0 16-8-15,0 15 14 16,12 19 59-16,13 14 12 15,3 19 0-15,9 5-20 0,8 8-28 16,3-8-18 0,1-5-8-16,-2-12-9 0,4-5 5 15,-2-14-20-15,-2-14 6 16,-1-9-1-16,-10-15-35 16,-4-14-62-16,-4-7-52 0,-2-17-99 15,-10-21-87-15,-13-22 2 16,-3-8-26-16</inkml:trace>
  <inkml:trace contextRef="#ctx0" brushRef="#br2" timeOffset="114663.38">11803 9617 281 0,'-32'17'270'16,"7"0"-36"-16,2-10-45 16,6-7-31-16,5 0-9 15,12 0 12-15,0 0-22 0,0 0-54 16,3-7-40-1,14 0-26-15,15-14-11 0,18-4-1 16,11-3-58-16,3 0-100 16,6-2-117-16,-5 2-61 15,-5 7-36-15</inkml:trace>
  <inkml:trace contextRef="#ctx0" brushRef="#br2" timeOffset="116996.24">29395 10644 445 0,'-12'0'451'0,"4"0"-81"15,8 0-179-15,-9 0-101 16,9 0-35-16,0 0 49 16,-9 0 63-16,9 0-3 0,0 0-154 15,0 20-10 17,0 14 0-32,0 18 0 15,14 26 0-15,1 23 0 0,10 24 0 16,3 32 0-1,6 21 0-15,-3 17 0 0,-2 13 0 16,-6 7 0-16,-1 10 0 16,-10-1 0-16,-12-1 0 15,-8 5 0-15,-13 5 0 0,-15 2 0 16,-16 9 0-16,-18 9 0 16,-12 3 0-16,-15 1 0 15,-13-8 0-15,-11-7 0 0,-13 0 0 16,-13-14 0-16,-8-9 0 15,-1-15 0-15,-10-16 0 16,-2-22 0-16,-3-23 0 0,5-18 0 16,3-14 0-16,9-17 0 15,12-18 0-15,21-14 0 16,18-13 0-16,22-13 0 16,21-8 0-16,19-11 0 0,13-4 0 15,10-6 0-15,7 2 0 16,11 3 0-16,0-1 0 0,11 6 0 15,7 4 0-15,-2-1 0 16,-1 1 0-16,1-2 0 16,1-2 0-16,-4-1 0 0,-6-4 0 15,2-3 0-15,-9-1 0 16</inkml:trace>
  <inkml:trace contextRef="#ctx0" brushRef="#br2" timeOffset="117051.84">26938 17076 1742 0,'5'0'-323'0,"-5"0"-7"15,0 0 27-15,0 0 4 0,0 0-185 16</inkml:trace>
  <inkml:trace contextRef="#ctx0" brushRef="#br2" timeOffset="117794.7">26715 16572 62 0,'0'-33'81'16,"0"0"63"-16,0-3-22 16,0 3-8-16,0 10 17 0,0 0 12 15,0 7 5-15,0 5-9 16,0 3 3-16,0-1-15 0,0 6-23 15,0 3-25-15,0 0 4 16,0 0-9-16,0 12 11 0,-9 16 43 16,-3 21 13-16,-5 24-141 15,-5 17 0-15,-11 11 0 16,-10 4 0-16,0 2 0 0,-5-2 0 16,0-10 0-16,-3-14 0 15,12-12 0-15,2-17 0 16,14-14 0-16,6-14 0 15,17-12 0-15,17-12 0 0,22-24 0 16,29-14-40-16,23-5-113 16,9-2 58-16,10 4 52 0,-3 13 22 15,-11 11 26-15,-11 8 25 16,-11 9 40-16,-9 14 26 16,-18-2 29-16,-4 5-99 0,-20 2-26 15,-10-3 0-15,-13-4 0 16,0-5 0-16,-16-7 0 15,-4 0 0-15,-9-7 0 16,-4-14 0-16,-4-15 0 0,-6-16 0 16,-5-17 0-16,-3-17 0 15,-2-16 0-15,0-12 0 16,1-8 0-16,3 9 0 0,10 12 0 16,5 17 0-16,9 24 0 15,6 15 0-15,3 11 0 0,4 15 0 16,2 11 0-16,10 8-73 15,-8 12-170-15,8 14-11 0,0 9 18 16,0 11 27 0,0 1 23-16,0 7 19 0,5 3-16 15,-5 0-15-15</inkml:trace>
  <inkml:trace contextRef="#ctx0" brushRef="#br2" timeOffset="118410.39">20074 17734 308 0,'0'-11'459'0,"0"3"-33"16,0 3-114-16,-11 5-108 0,-1 0-41 15,4 17 12-15,0 11-175 16,8 22 0-16,4 12 0 16,4 11 0-16,8 12 0 0,3 3 0 15,3-2 0-15,-1 0 0 16,-1-13 0-16,-4-11 0 15,0-18 0-15,-3-7 0 0,-5-14 0 16,-5-13-381-16,-3-22-74 16,0-26 64-16,0-23 37 0</inkml:trace>
  <inkml:trace contextRef="#ctx0" brushRef="#br2" timeOffset="118811.26">19949 17458 504 0,'-25'-45'394'16,"6"12"-73"-16,6 9-121 15,13 8-87-15,13 3-37 0,15 9-19 16,22 4-16-16,14 0-24 16,9 14-11-16,5 10-6 15,-1 12 0-15,-8 8 1 0,-17 14-6 16,-15 11-1-16,-21 9 10 16,-16 3 18-16,-24 1 32 0,-14-5 33 15,-9 0 6-15,-13-7-25 16,-2-13-68-16,5-12 0 15,13-17 0-15,9-20 0 16,16-16-6-16,19-20-86 0,11-13 39 16,23-8 11-16,11 3 10 15,12 10 9-15,5 8-2 16,2 11 12-16,-4 17 2 0,-4 17 14 16,-10 16 18-16,-18 20 42 15,-20 11 37-15,-21 14 10 0,-13 3-110 16,-20 5 0-16,-10-5 0 15,-10-8 0-15,1-11 0 0,1-15 0 16,11-13 0 0,7-13 0-16,10-21-43 0,8-29-339 15,16-28-23-15,15-32 48 16,22-22 28-16,15-11 67 0</inkml:trace>
  <inkml:trace contextRef="#ctx0" brushRef="#br2" timeOffset="119174.99">20857 17499 366 0,'74'-41'355'0,"-15"8"43"16,-20 14-10-16,-10 6-140 0,-4 13-99 16,-5 25-23-16,4 28-109 15,0 24-17-15,1 21 0 0,-4 7 0 16,-2 11 0-16,1-12 0 16,-4-9 0-16,1-24 0 15,-8-13 0-15,0-16 0 16,-6-14 0-16,2-13 0 0,-5-43-38 15,0-25-298 1,-14-28 50-16,2-20 78 16,-5-10 89-16,-2 3 65 0,-1 1 63 15,0 17 68-15,3 12 47 16,0 17 30-16,6 8 10 0,11 12-12 16,0 10-18-16,0 2-17 15,6 4-17-15,11 1-90 16,9 0-10-16,10-2 0 0,9 7 0 15,3 2 0-15,2 5-75 16,-6 8-170-16,-5 4-93 16,-2 0-33-16,-4 9 19 0,-9 8 47 15</inkml:trace>
  <inkml:trace contextRef="#ctx0" brushRef="#br2" timeOffset="119359.02">21399 17704 519 0,'-44'39'418'0,"7"-10"-96"16,6-3-141-16,9-12-79 16,6-14-44-16,16 0-26 0,0-3-18 15,12-13-28-15,14-15-57 16,8-4-88-16,8-1-47 16,-3 3-32-16,2 9 22 0,-3 2 19 15,-6 11 13-15,-4 6 35 16,-8 5 47-16</inkml:trace>
  <inkml:trace contextRef="#ctx0" brushRef="#br2" timeOffset="119674.57">21252 18366 222 0,'-11'15'228'0,"11"-2"-9"15,0-13-25-15,0 0-69 0,0-13-33 16,11-10 20-16,6-10 39 16,4 1 16-16,-2-5-5 15,6 4-36-15,1 2-40 0,0 2-38 16,4 1-23-16,2 6-18 16,1 3-13-16,-1 6-23 0,-4 0-45 15,1 6-41-15,-10 2-33 16,-2 5-16-16,-5 0-3 15,-8 0 19-15,-4 0 16 16,0 0 20-16,0 0 19 16,0 10 12-16,-8 3 2 0,-3-2-25 15,-3-3-50-15,3-8-6 16</inkml:trace>
  <inkml:trace contextRef="#ctx0" brushRef="#br2" timeOffset="120291.38">22909 17230 123 0,'0'-21'212'0,"0"2"-21"0,-8-3-22 16,8 8-43-16,-8 0-50 15,8 7-29-15,0 7 2 0,0 0 57 16,0 24 66-16,8 13 0 16,5 21-15-16,3 13-23 0,0 15-34 15,1 9-20-15,-6-3-28 16,1-2-16-16,1-14-22 15,0-9-12-15,-5-17-48 0,-3-15-108 16,-2-9-121-16,2-14-86 16,-5-16 3-16,0-21-3 0</inkml:trace>
  <inkml:trace contextRef="#ctx0" brushRef="#br2" timeOffset="120491.36">22968 17080 169 0,'-34'-37'310'0,"1"8"39"16,5 5-62-16,7 3-122 16,10 6-76-16,11 2-44 15,0 1-17-15,17-1-15 0,11 2-10 16,12-1-42-16,8-4-30 16,6 3-38-16,3 1-42 0,-1 12-46 15,-3 0-17-15,-7 12-35 16,-15 5 35-16</inkml:trace>
  <inkml:trace contextRef="#ctx0" brushRef="#br2" timeOffset="120648.71">23072 17474 363 0,'-39'49'322'0,"1"-12"-49"16,11-9-102-16,2-8-71 15,12-6-42-15,13-14-19 0,8-10-20 16,17-6-24-1,15-12-49-15,16-4-74 0,9 0-60 16,0-1-44-16,-3 3-43 16,-5 12-185-16</inkml:trace>
  <inkml:trace contextRef="#ctx0" brushRef="#br2" timeOffset="120816.23">23178 17846 400 0,'-37'49'316'0,"4"-9"-55"15,10-12-80-15,5-4-53 16,18-12-49-16,0-12-26 0,5 0-35 16,16-7-48-16,15-22-98 15,13-16-93-15,13-11-46 16,2-13-24-16,1-5 46 16</inkml:trace>
  <inkml:trace contextRef="#ctx0" brushRef="#br2" timeOffset="121472.17">23766 17241 176 0,'17'-11'336'0,"-9"4"-3"16,-8 7-44-16,0 0-48 16,0 14-3-16,0 15 22 0,-8 9-86 15,8 10-174-15,-12 2 0 16,12-1 0-16,-8-13 0 16,8-8 0-16,0-4 0 15,0-11 0-15,-8-13 0 16,8-21 0-16,0-16-167 15,0-11-3-15,0-13 41 16,0-1 27-16,8 2 25 0,3 10 35 16,2 14 15-16,-1 13 21 15,0 9 12-15,2 14 7 0,0 0-2 16,3 14-11-16,4-2-5 16,-2-12-25-16,6 0-34 0,7-12 30 15,13-13 20-15,17-17 8 16,1-14-2-16,7-9 5 15,0-8 1-15,-5-5 6 16,-17 13 3-16,-8 12 59 0,-12 16 106 16,-15 21 112-16,-13 30 39 0,-16 29-323 15,-9 30 0-15,-3 21 0 16,2 12 0-16,9 0 0 16,0-9 0-16,17-11 0 15,0-22 0-15,0-11 0 0,0-15 0 16,8-19 0-16,4-19 0 15,2-19 0-15,12-22 0 0,5-13 0 16,7-3 0 0,-2 0 0-16,1 9 0 0,-4 12 0 0,-5 10 0 15,1 18 0 1,-7 16 0-16,8 18 0 0,-6 15 0 16,1 16 0-16,-8 7 0 15,-5 10 0-15,-12 2 0 0,0 2 0 16,-21-5 0-16,-9-7 0 15,-1-5 0-15,-4-14 0 16,-3-9 0-16,6-12 0 0,4-11 0 16,2-7 0-16,6-11 0 15,9-22 0-15,11-24 0 0,11-17 0 16,9-16 0-16,9-6-23 16,4-18-419-16,7-20-25 15,5-21 31-15</inkml:trace>
  <inkml:trace contextRef="#ctx0" brushRef="#br2" timeOffset="122664.86">24560 3130 425 0,'17'0'241'0,"1"0"-129"0,-2 0-82 16,1 0-18-16,-6 0 4 15,-2-4 19-15,-9 4 14 16,0 0-12-16,0-4 8 16,0 0 20-16,-9 0 26 0,3-4-6 15,-7-1-11-15,-4-7-3 16,-4-4-9-16,-1-7 42 15,-12-12 24-15,-11-6-60 16,-12-8 6-16,-19-8 9 16,-17-11-7-16,-26-10-31 0,-28-11-26 15,-22-10-19 1,-40-10 0-16,-41-6 0 16,-39-7 0-16,-35-4 0 0,-35-1 0 15,-59 5 0-15,-60 9 0 16,-39 6 0-16,-43 18 0 15,-45 19 0-15,-14 17 0 16,-45 22 0-16,-26 19 0 16,0 16 0-16,-8 11 0 15,10 17 0-15,39 9 0 16,27 3 0-16,23 14 0 16,28 11 0-16,56 13 0 15,48 7 0-15,49 4 0 16,53-4 0-16,49-7 0 15,44-4 0-15,35-1 0 16,47-8 0-16,35-8 0 16,33-7 0-16,29-15 0 15,28-6 0-15,20-10 0 0,13-2 0 16,11-6 0-16,10-11 0 16,-1 0 0-16,4 0 0 15,-2 0 0 16</inkml:trace>
  <inkml:trace contextRef="#ctx0" brushRef="#br2" timeOffset="122885.53">9959 2318 1753 0,'-20'22'-450'0,"-7"-1"10"16</inkml:trace>
  <inkml:trace contextRef="#ctx0" brushRef="#br2" timeOffset="124500.12">6886 4057 528 0,'0'-28'310'15,"0"4"-69"-15,0 7-96 16,0 10-46-16,-8-2-3 15,8 6-21-15,0 3-39 16,0 0-21-16,0 0-18 16,0 28-1-16,8 18 0 0,1 12 0 15,2 17 6-15,0 11 3 16,3 3-5-16,-2 0 4 16,0-7-7-16,1-8 7 15,-2-10-6-15,1-11-18 16,1-9-82-16,-5-10-138 15,-3-15-70-15,-5-19-80 16</inkml:trace>
  <inkml:trace contextRef="#ctx0" brushRef="#br2" timeOffset="124679.14">6642 4266 395 0,'-19'-17'312'0,"2"0"-73"16,17-7-122-16,9-8-67 15,23-16-22-15,20-14-16 0,17-7-2 16,9-4-14 0,2 4-27-16,-7 7-69 0,-3 13-67 15,-13 16-60-15,-13 13-68 16</inkml:trace>
  <inkml:trace contextRef="#ctx0" brushRef="#br2" timeOffset="124819.82">6917 4262 248 0,'-31'51'247'16,"7"-13"-101"-16,8-9-75 16,8-13-32-16,11-16-16 15,22 0-11-15,15-21-4 16,22-11-21-16,6-14-89 16,6-19-136-16</inkml:trace>
  <inkml:trace contextRef="#ctx0" brushRef="#br2" timeOffset="125183.28">7502 3606 497 0,'0'-17'275'16,"-11"10"-118"-16,11 7-80 15,-8 0-39-15,8 21-22 16,0 19-7-16,0 24 3 16,8 30-5-16,12 16-3 15,9 5-2-15,-2-6 6 16,11-12-7-16,-2-16-2 0,-7-19 0 15,-4-17-14-15,-9-12 5 16,-10-18-2-16,-6-15-42 16,-14-28-11-16,-11-25 27 15,-12-28 20-15,-2-21 33 0,-4-11 37 16,4 3 16-16,10 12 2 16,4 20-16-16,10 14-18 15,15 6-16-15,4 6-12 16,15 3-1-16,23-1-6 15,9 6-6-15,12 7 5 0,2 8-7 16,-9 13-30 0,-3 4-49-16,-9 12-21 0,-6 12-45 15,-11 10-23-15,-11 6-76 16</inkml:trace>
  <inkml:trace contextRef="#ctx0" brushRef="#br2" timeOffset="125324.37">7592 3907 256 0,'-36'24'207'0,"8"-2"-69"16,8-11-41-16,6-3-35 16,14-8-27-16,0-8-19 0,22-9-10 15,18-2 0 1,12-9-36-16,10 0-69 0,-1 2-74 16,-10 9-68-16</inkml:trace>
  <inkml:trace contextRef="#ctx0" brushRef="#br2" timeOffset="125475.24">7657 4599 407 0,'-19'40'216'15,"5"-7"-76"-15,14-12-66 16,0-13-28-16,6-8-19 16,26-25-13-16,20-14-12 15,16-16-48-15,6-9-102 0,-1-14-88 16</inkml:trace>
  <inkml:trace contextRef="#ctx0" brushRef="#br2" timeOffset="125915.19">9303 3264 369 0,'0'-20'349'0,"0"4"-26"16,0 7-121-16,0 1-104 16,0 8-51-16,0 0-31 15,0 0-18-15,0 12-1 16,0 9 1-16,8 15 6 0,8 18-2 16,3 15 4-16,3 3-3 15,1 2-3-15,-2-8 4 16,-5-14-3-16,0-8-4 15,-7-6 3-15,-1-10-2 0,-5-8 8 16,2-7-2-16,-5-5-6 16,0-8 0-16,0 0 11 15,-8-21-9-15,-6-16-9 16,-2-20 7-16,1-12 21 16,-1-6 6-16,16-9-11 15,0 3-17-15,16 0-9 0,15 0 1 16,18 3-3-16,13 9-8 15,3 12-62-15,4 13-90 16,-9 10-53-16,-3 15 14 16,-11 6-33-16,-13 9 26 0</inkml:trace>
  <inkml:trace contextRef="#ctx0" brushRef="#br2" timeOffset="126044.58">9553 3204 65 0,'-57'31'167'16,"17"-2"9"-16,9-8-80 15,10-9-32-15,8-12-22 16,13 0-16-16,17 0-16 0,19-5-3 16,16-2-10-16,10-6-55 15,-1 2-120-15</inkml:trace>
  <inkml:trace contextRef="#ctx0" brushRef="#br2" timeOffset="126198.96">9591 3857 202 0,'-22'46'249'0,"6"-13"-81"16,6-12-63-16,10-9-48 15,0-12-22-15,3-9-16 0,20-10-26 16,15-15-58-16,6-12-49 16,2-10-84-16</inkml:trace>
  <inkml:trace contextRef="#ctx0" brushRef="#br2" timeOffset="127563.4">10024 3386 341 0,'0'-16'296'0,"-11"5"-90"16,11 1-95-16,0 8-63 16,0 2-23-16,0 0-16 0,0 0-5 15,0 19-4-15,0 18 0 16,8 11 2-16,3 14-1 15,-2 3 1-15,-4-5 1 16,-2-7-4-16,-3-8 2 0,0-12-1 16,0-14 6-16,0-6-6 15,5-13-9-15,2-4-8 16,10-24-12-16,8-30 17 0,3-19 3 16,4-8 13-1,1 8 22-15,-4 11-6 0,-7 19-10 16,0 17-3-16,-5 14-4 15,-2 7-7-15,2 9 3 16,8 21 1-16,1 8-1 16,7 3 2-16,0 4-5 0,0 2-31 15,-4-10-30-15,-7-7 10 16,-5-21 11-16,-1 0 8 16,2-21 14-16,-12-16 6 0,-1-11 12 15,-5-6 15 1,0 6 25-16,0 3 20 0,-7 12 0 15,-1 9-26-15,-1 11-16 16,9 5-12-16,0 8-1 16,0 16 1-16,9 18-1 15,6 14 1-15,2 10 0 0,-1 6 4 16,1 1-6-16,-7-3 3 16,4-13-5-16,-6-13 4 15,-5-12 2-15,2-7 7 0,-5-17-5 16,3 0 11-16,2-13-10 15,4-10-10-15,-2-18-5 16,1-8-5-16,4-1 11 0,1 7-6 16,-2 5 9-16,1 14-11 15,-4 8 6 1,5 9 1-16,4 7-4 0,-1 7 6 16,3 5 1-16,3-12 2 15,-4 12 1-15,-1-12-13 16,5 0 1-16,-3-17 0 0,5-8 3 15,1-7-1-15,0-8 2 16,-5-5 22-16,-5 4 1 16,1 5 13-16,-2 12 7 15,-6 8-17-15,-4 6-9 0,4 10-13 16,-1 0 4-16,1 14 5 16,5 6-1-16,-1 4-6 15,1-3 1-15,-5-6 1 16,0-2 1-16,0-1-2 15,-5-12 6-15,2 0 0 16,-2 0-3-16,3-17-3 0,2-14-5 16,-5-10 12-16,-3-3 43 15,0 0 49-15,0 5 24 16,0 11 10-16,0 8-32 16,0 4-42-16,0 7-39 0,0 9-8 15,0 0-12-15,0 0 6 16,0 13-11-16,8-1-4 15,0-5 6-15,5 3-13 16,-2-2-14-16,3-8-35 16,2 0-44-16,0 0-17 15,8-8 11-15,-1-6 42 0,2-1 34 16,-7 2 28-16,-4 5 4 16,-1 4 10-16,-4 4-1 15,-6 0 1-15,2 8 2 16,-2 5-3-16,2-2 8 15,-2 1-8-15,6 1-2 0,-2-1 4 16,1-12 3-16,6 0-10 16,-6 9 3-16,0-9-1 15,0 0-1-15,1 0 0 16,-6 0 7-16,5-9-6 16,0 2 0-16,-4-1-6 15,0 3 1-15,1 0 4 0,3 1 0 16,0 4-6-16,4-3 1 15,8-9-8-15,5-5-18 16,6 2-14-16,3-10 1 16,-6 0 13-16,0-4 23 0,-7 5 7 15,-10 0 3-15,-3-1 11 16,-8 5 15 0,0 8 8-16,0 3-2 0,0 6-14 15,0 3-11-15,0 0-13 16,0 0 7-16,0 12 2 15,0 5-7-15,9-2 0 16,-1 1 2-16,4 1 1 0,5-1-6 16,-6 1-53-16,6-5-108 15,2-5-65-15,7-7-57 16</inkml:trace>
  <inkml:trace contextRef="#ctx0" brushRef="#br2" timeOffset="127684.26">12223 2651 246 0,'23'-10'255'15,"-11"3"-56"-15,-4 2-48 16,-3 5-50-16,-5-4-39 16,0 4-31-16,0 0-21 15,3 0-31-15,5 0-96 0,1 13-93 16,-1 0-112-16</inkml:trace>
  <inkml:trace contextRef="#ctx0" brushRef="#br2" timeOffset="127831.41">12401 2719 259 0,'0'12'272'16,"0"-4"132"-16,0 1-239 0,0-9-30 15,0 0-64 1,0 0-36-16,0 0-56 0,0 0-199 16,0 0-135-16,0 7-15 15</inkml:trace>
  <inkml:trace contextRef="#ctx0" brushRef="#br2" timeOffset="130236.66">24634 2979 3 0,'0'9'0'15,"-9"-9"1"-15,9 7-1 0,-8-7-1 16,-1 0 1-16,9 0 1 31,0 0 0-15</inkml:trace>
  <inkml:trace contextRef="#ctx0" brushRef="#br2" timeOffset="132221.35">24617 2995 30 0,'0'0'83'0,"0"0"95"16,0 0-19-16,-9 0-33 0,9 0-31 15,-9 0-19-15,9 0-7 16,0 0 2-16,0 0 0 15,0-3-19-15,0 3-4 16,0 0 15-16,0 0 17 0,0 0 34 16,0 0 36-16,0-4 22 15,0 0 0-15,0-1-11 16,-8 5-84-16,-1-3-77 16,9-1 0-1,-11-4 0-15,11-2 0 16,-11-2 0-16,2 1 0 0,-4-6 0 15,1 0 0-15,0-2 0 16,-4-6 0-16,-1 1 0 16,-2-1 0-16,-2 0 0 15,-1 1 0-15,-1 0 0 0,3-4 0 16,-5 4 0-16,2-4 0 16,-3-1 0-16,7 4 0 15,-1 0 0-15,-5 6 0 16,5-6 0-16,-2 0 0 0,3 0 0 15,-5 1 0 1,2-4 0-16,-1-1 0 0,-2-4 0 16,5 1 0-16,-3-5 0 15,-7 1 0-15,1-5 0 16,1 4 0-16,4 5 0 16,-1-1 0-16,2 5 0 15,-2-1 0-15,2 1 0 0,-3 4 0 16,-4-1 0-16,5 0 0 15,-10 2 0-15,2-4 0 16,-2 4 0-16,-9-6 0 16,-7 1 0-16,-1-6 0 15,0 4 0-15,-8-8 0 16,-7 2 0-16,0-1 0 16,-8 0 0-16,-1-3 0 0,4 4 0 15,-6-7 0-15,-4 4 0 16,-3-2 0-16,-9 1 0 15,-7-1 0-15,-4 2 0 16,-5 0 0-16,-4 3 0 16,2 0 0-16,-4-5 0 15,3-1 0-15,0 2 0 0,-1-1 0 16,1 1 0 0,-6 3 0-16,1 0 0 15,0 1 0-15,1 3 0 0,4 0 0 16,-3 5 0-16,4-1 0 15,-2 1 0-15,-4-1 0 16,1 1 0-16,2 4 0 16,7-1 0-16,1 5 0 15,8 0 0-15,3 4 0 0,8-1 0 16,6 5 0-16,5 0 0 16,4-2 0-16,3 7 0 15,2 0 0-15,-6-2 0 16,-2 4 0-16,-3-1 0 15,0 0 0-15,-11-1 0 16,1 2 0-16,-4 0 0 16,-5-2 0-16,-4 0 0 15,-8-2 0-15,5-3 0 16,3 0 0-16,6-5 0 0,2 5 0 16,1-5 0-16,6 2 0 15,5-2 0-15,8 0 0 16,4 2 0-16,-1 2 0 15,3-2 0-15,0 3 0 16,3 2 0-16,-5 7 0 16,10 3 0-16,-1 0 0 0,0 0 0 15,0 0 0 1,4 0 0-16,0 0 0 16,0 0 0-16,1 0 0 0,-3 0 0 15,-6 0 0-15,-3 0 0 16,0 0 0-16,-11 0 0 15,0 0 0-15,-7 0 0 16,-4 0 0-16,-8 0 0 16,-7 0 0-16,0 8 0 15,0-8 0-15,-2 12 0 16,-1-4 0-16,-7 4 0 16,-2-3 0-16,-1-2 0 15,-9 2 0-15,-6 3 0 0,-9 0 0 16,-10-4 0-16,-9 1 0 15,-5-2 0-15,-5 2 0 16,0-1 0-16,1 1 0 16,8-2 0-16,4 0 0 15,6-7 0-15,10 10 0 16,1-10 0-16,-1 0 0 0,-10 0 0 16,-1 0 0-16,-5 0 0 15,-4 0 0-15,-2 8 0 16,6-8 0-16,12 12 0 15,7-4 0-15,18 4 0 16,4 0 0-16,7 0 0 16,3 0 0-16,7 2 0 15,-1 0 0-15,-1 3 0 16,0-5 0-16,1 2 0 16,4 1 0-16,7-2 0 0,5-5 0 15,3-1 0-15,1 2 0 16,-1 4 0-16,-6-3 0 15,-11 3 0-15,-2 4 0 16,1-1 0-16,-2 0 0 16,7 1 0-16,11 0 0 15,7-2 0-15,5 1 0 16,6 0 0-16,5-3 0 16,5-1 0-16,2-3 0 15,5-9 0-15,5 12 0 16,-2-5 0-16,-5 5 0 15,-2 3 0-15,-4-1 0 0,-5-1 0 16,-3 2 0-16,1 6 0 16,-5 0 0-16,-5-5 0 15,6 0 0-15,-1-5 0 16,4 3 0-16,3-3 0 16,10-2 0-16,8-9 0 15,6 9 0-15,11-9 0 16,3 0 0-16,2 0 0 15,2 7 0-15,5-7 0 16,-2 0 0-16,4 0 0 16,2 0 0-16,-1 0 0 0,0 0 0 15,-2 7 0-15,-2-7 0 16,-4 10 0-16,1-3 0 16,-7 2 0-16,3-9 0 15,-6 12 0-15,-4 0 0 16,0 0 0-16,1-3 0 15,4-9 0-15,8 8 0 16,0-8 0-16,6 0 0 16,3 0 0-16,3 0 0 15,-1 0 0 1</inkml:trace>
  <inkml:trace contextRef="#ctx0" brushRef="#br2" timeOffset="133571.39">7746 1107 1983 0,'0'7'-608'0,"-19"2"-62"16</inkml:trace>
  <inkml:trace contextRef="#ctx0" brushRef="#br2" timeOffset="134700.6">3390 1519 324 0,'-18'-71'172'0,"4"2"-35"15,-3 13-24-15,4 10-16 16,2 11-6-16,-2 9-35 16,13 18-30-16,-8 16-12 15,8 37-5-15,0 40 9 16,0 38 0-16,0 23-7 15,5 18 3-15,3-7-8 16,0-14-5-16,3-15 0 16,2-24 2-16,-1-18-9 15,-4-24-36-15,0-18-82 16,1-15-44-16,-6-29 8 16,-3-21-134-16</inkml:trace>
  <inkml:trace contextRef="#ctx0" brushRef="#br2" timeOffset="134931.46">3113 1469 444 0,'-16'-44'237'0,"5"7"-82"16,11 3-82-16,6-1-40 16,20-7-13-16,19-3-10 15,20-2-1-15,11-3-6 16,6 10-2-16,-14 7-2 15,-6 9-4-15,-13 3-1 16,-13 9-10-16,-12 3-26 16,-3 9-21-16,-9 0-48 15,-4 18-34-15,-8 6-112 16</inkml:trace>
  <inkml:trace contextRef="#ctx0" brushRef="#br2" timeOffset="135183.16">3157 1936 200 0,'-31'67'240'16,"10"-19"-54"-16,5-20-39 15,5-12-43-15,11-16-39 16,14-7-4-16,24-17 8 16,11-14-7-16,8-6-14 15,11-4-24-15,6-7-9 16,2 8-6-16,3 1-5 15,-7 11-8-15,-8 5-11 16,-10 5-25-16,-13 6-44 16,-14 6-37-16,-2 5-27 15,-10 4-18-15,-6-4-63 16</inkml:trace>
  <inkml:trace contextRef="#ctx0" brushRef="#br2" timeOffset="135582.92">3864 1225 305 0,'0'-12'188'0,"-8"-1"-46"16,0 5-28-16,0 1-30 15,-1 2-1-15,9 5-13 16,-7 0-27-16,-1 0-26 16,8 0-16-16,0 16 5 15,0 20-4-15,13 34 3 16,6 32 0-16,6 28 3 16,4 13 3-16,4 1-2 15,-2-3-1-15,-2-15 2 16,-5-22-10-16,-4-18 0 15,-7-20 6-15,-2-18-6 16,-3-14 0-16,-3-13 1 16,-2-9-11-16,-3-12-53 15,0-25-72-15,-11-24-20 16,-5-25-11-16,0-16-54 16,-6-3 39-16</inkml:trace>
  <inkml:trace contextRef="#ctx0" brushRef="#br2" timeOffset="135848.78">3799 1420 255 0,'-16'-16'231'16,"1"0"-54"-16,-2 4-47 15,0-1-52-15,6 1-23 16,11 0-9-16,0-4-19 15,11-5-19-15,23-8-3 16,22-6-4-16,25-7 3 16,14 3-10-16,-2 5-28 15,-14 10-35 1,-8 3-32-16,-15 9-9 0,-14 12-2 16,-15 0-45-16,-14 12-20 15</inkml:trace>
  <inkml:trace contextRef="#ctx0" brushRef="#br2" timeOffset="136018.6">3783 1836 374 0,'-12'15'141'0,"12"-15"-56"15,17-3-32-15,16-18-11 16,24-15-10-16,19-14-13 15,18-7-12-15,2 5-15 16,3 2-49-16,-9 10-89 16,-18 8-101-16</inkml:trace>
  <inkml:trace contextRef="#ctx0" brushRef="#br2" timeOffset="136281.7">4060 2389 336 0,'-32'37'145'16,"7"-14"-57"-16,8-6-35 15,17-5-22-15,0-12-4 0,25 0 20 16,21-12 4-16,22-12-17 16,13-9-17-16,4-3-8 15,0-2-8-15,-12 7-23 16,-11 3-19-16,-10-1-21 15,-11 8-6-15,-9 2-12 16,-7 2-46-16,-5-5-54 16</inkml:trace>
  <inkml:trace contextRef="#ctx0" brushRef="#br2" timeOffset="136848.53">5526 1192 337 0,'0'-48'249'15,"0"6"-40"-15,-13 11-73 16,5 5-64-16,-1 9-36 15,9 6-16-15,-7 11-15 16,7 11 0-16,0 23-1 16,0 31-2-16,7 29 2 15,7 24-4-15,-3 12-1 16,6 4-3-16,-1-12-31 16,5-15-84-16,-5-22-64 15,-1-24-69-15,-7-21 17 16</inkml:trace>
  <inkml:trace contextRef="#ctx0" brushRef="#br2" timeOffset="137148.35">5436 1159 263 0,'-15'-57'206'0,"15"12"-79"16,0 9-60-16,8 11-38 15,19 10-16 1,18 10-2-16,16 14-8 15,17 20-1-15,2 19-1 0,-2 21 0 16,-10 21 4-16,-18 15-4 16,-25 8 4-16,-25 2-2 15,-30 0 6-15,-18-10-1 16,-9-12 5-16,4-19 3 16,9-22-3-16,11-10 11 15,5-18 10-15,11-12-1 16,8-12-17-16,9-17-24 15,14-16-67-15,10-19-47 16,12-16-56-16,9-14-76 16</inkml:trace>
  <inkml:trace contextRef="#ctx0" brushRef="#br2" timeOffset="138012.32">6117 1371 60 0,'9'11'231'16,"4"3"-100"-16,0-2-61 15,3 0-30-15,4-12-21 16,5 12-3 0,7-12-7-16,11-7-2 0,7-14-5 15,-2-4 1-15,-2 0-2 16,-15-6 4-16,-15-3-9 16,-8 2 21-16,-8 3 28 15,-19 5-11-15,-13 12-16 16,-10 8-5-16,2 4 0 15,-4 25-3-15,3 19 4 16,3 18-8-16,14 1 4 16,16 8-4-16,13-5 4 15,16-6-7-15,10-7 3 16,14-16-3-16,12-12-1 16,4-14 4-16,-1-15-6 15,-3-15-3-15,-8-15-6 16,-8-16 10-16,-9-9-4 15,-15-11 4-15,-9-3 8 0,-8 3 22 16,-12 10 27-16,-4 15-2 16,3 12-21-16,0 9-19 15,-1 6-6-15,0 11-7 16,6 7-1-16,0 0 0 16,-1 18 2-16,9 1-4 15,0 9-6-15,0 0 2 16,9-3-18-16,4-5-25 15,-5-3-4-15,1-9-1 16,-1-8 19-16,-2 0 20 16,-1 0 11-16,-2-6 11 15,-3-1-1-15,0 0 4 16,0-2 8-16,0 2 5 16,0 2-8-16,0-2-1 15,5 7-8-15,0-5-4 16,3 1-10-16,8-3 10 0,4-3-2 15,8 3-1-15,1-1 1 16,-1 3 0-16,-2 5-2 16,-12 0 1-1,-6 0 0-15,-8 0-5 16,0 17 2-16,0 0-3 0,-8 14 6 16,-3 19-4-16,11 9 8 15,0 12-4-15,0-3-1 16,3-2-2-16,10-9 9 15,7-7 3-15,5-10-6 16,-1-7-2-16,0-9-2 16,-3-5 0-16,-4-2 0 15,-6-1 3-15,-6-4-7 16,-5 4 0-16,0 5 5 16,-16 4 3-16,-5-1-4 15,1-3-2-15,-1-1-4 16,9-12-48-16,12-8-71 15,-8-8-31-15,8-17-124 0</inkml:trace>
  <inkml:trace contextRef="#ctx0" brushRef="#br2" timeOffset="138153.22">7025 1213 192 0,'6'-28'230'15,"-6"7"-105"-15,0 9-59 16,0 12-37-16,8 17-10 0,1 10-9 15,7 15-5 1,1 9-4-16,3 2-61 16,0-7-170-16</inkml:trace>
  <inkml:trace contextRef="#ctx0" brushRef="#br2" timeOffset="138323.28">7088 801 243 0,'-16'-24'230'0,"0"11"-120"16,5 13-55-16,11 25-27 16,0 15-15-16,0 9-4 15,11 9-10-15,14 0-41 16,4-10-33-16,7-8-89 16,4-8-29-16</inkml:trace>
  <inkml:trace contextRef="#ctx0" brushRef="#br2" timeOffset="138960.87">7480 814 426 0,'-29'-16'255'0,"4"4"-107"16,0 12-71-16,5 0-42 16,5 12-12-16,2 4-11 15,13 3-8-15,0 11 5 16,8-2-7-16,7-5-4 15,10-1-30-15,3-10-34 16,6-3-22-16,5-9-14 16,-1-9 8-16,-5-7-88 15,-9-9 47-15,-5-4 61 0,-5 6 99 16,-11 6 126-16,-3 5-30 16,0 3-42-16,0 9-25 15,-9 0-28-15,9 0-13 16,-8 9-4-16,8 9-4 15,0 1-1-15,0 4 1 16,5 3-1-16,7-6 1 16,4-4-8-16,0 0-16 15,8-9-7-15,1-7 6 16,4-7-4-16,-1-13 2 0,0-5 9 16,-2-3 17-16,-7 4 23 15,-7 12 1-15,-4 3-10 16,-8 9-12-16,5 0 0 15,-5 12-5 1,3 1 0-16,3 2 4 16,2-6-3-16,-6-2 5 0,6-7-5 15,-3 0 4 1,4 0 7-16,-6 0 14 16,2 0 19-16,3-7 38 0,-5-2 7 15,2-3-10-15,-2 5 4 16,-3 3-17-16,0 4-11 15,0 0-18-15,0 0-16 16,0 0-15-16,6 0-1 16,1 0-9-16,1 0 3 15,9 11 2-15,2 6-41 0,6-1-101 16,-4 9-86 0,-5 0-55-16,-9 6-41 0</inkml:trace>
  <inkml:trace contextRef="#ctx0" brushRef="#br2" timeOffset="140258.95">3764 3061 85 0,'-69'8'228'16,"12"1"-86"-16,8-9-49 15,16 7-19-15,10-7-23 16,6 0-10-16,17 0-4 15,8 0-9-15,41-4 25 16,52-20 17-16,70-22-16 16,63-18-7-16,52-22-27 15,45-11-13-15,45-14 0 16,30-3 0-16,7 1-6 16,-11 3 0-16,-20 3 2 15,-26 14-7-15,-29 12 5 16,-39 11 0-16,-48 18 7 0,-47 10 7 15,-42 10-6-15,-36 7 10 16,-31 4 19-16,-24 10 29 16,-18-1 33-16,-13-1 19 15,-10 7 0-15,-10-4-14 16,-9-6-26-16,0-15-56 0,-17-27-26 16,-3-20-21-16,-9-15 8 15,2-14 15-15,-7-6 17 16,-6-5-11-16,0-4-2 15,-5-9 1-15,0-2-1 16,4-6-3-16,5 0 0 16,-2 14 4-16,6 10-6 15,1 22 2-15,-6 15 4 16,-3 26-6-16,-10 52 0 0,-15 0-9 16,-20 0 4-16,-20 0-2 15,-18 0 9-15,-27 0 4 16,-40 0-9-16,-47 61-7 15,-46 20 2-15,-33 16 2 16,-26 10-5-16,-32 8-3 16,-31 6 6-16,-22 0 2 15,17-3 2-15,24-7 6 16,29-15 3-16,33-10-8 16,35-12 3-16,40-17 2 15,42-17 1-15,49-6 4 16,37-14-3-16,36-5-10 15,24 0-15-15,15-15-41 16,19 7-13-16,6-7 12 16,9 0 14-16,12 6 20 15,-8-6 7-15,8 0 22 16,-8 0 2-16,8 0-2 16,0 0-1-1,0 0 4-15,0 0-2 16,0 10-3-16,-9-10 2 15,9 12 2-15,0 0 0 16,0 9-8-16,0 15 10 16,0 30-4-16,0 34 4 15,0 35 0-15,0 32 5 16,9 20-4-16,2 13 12 16,2 4-14-16,4-9 4 15,2-12-5-15,2-24 5 16,4-24-2-16,-1-26 1 15,1-28 0-15,-3-19 3 16,-1-17 4-16,-4-17-1 16,-4-8 16-16,-2-8 10 15,1-12 6-15,5-8-13 16,19-20-8-16,21-18-5 16,20-15-5-16,29-10-4 15,33-20-8-15,46-18-2 16,63-15-48-16,45-2-215 15,14 1-217-15</inkml:trace>
  <inkml:trace contextRef="#ctx0" brushRef="#br2" timeOffset="156765.43">19828 11365 42 0,'-12'0'106'0,"4"8"68"16,8-8-59-16,-14 7-32 16,14-7-20-16,-8 0-13 0,0 0 20 15,8 0 24-15,0 0 25 16,0 0 4-16,0 0-24 0,0 0-10 15,0 0-7-15,-7 9-11 0,7-9-1 16,0 0 5 0,0 0 2-16,0 0-15 0,0 7-13 15,0 6-18-15,7-1 14 16,14 5 21-16,17 8 14 16,9 3-10-16,18 4-28 0,12 1-42 15,17 7 0-15,15 0 0 16,16 6 0-16,16 4 0 15,4-3 0-15,10 8 0 0,3-3 0 16,8-4 0-16,16 2 0 16,19-11 0-16,20-1 0 0,27-7 0 15,24-1 0-15,13-14 0 16,-2-4 0-16,5-3 0 16,3-9 0-16,0 0 0 15,3 0 0-15,0 0 0 0,3-5 0 16,0-7 0-16,7 0 0 15,19-4 0-15,17 4 0 16,17 0 0-16,0-2 0 0,-3 2 0 16,-9-4 0-16,-8 2 0 15,-10-13 0-15,-12-1 0 16,-16-4 0-16,-10-10 0 0,-8-10 0 16,-6-9 0-16,2-12 0 15,3-17 0-15,0-19 0 16,-3-22 0-16,-10-12 0 15,-14-15 0-15,-27-4 0 0,-22-1 0 16,-27 0 0 0,-26 4 0-16,-25 0 0 0,-20-4 0 15,-25 1 0-15,-15-1 0 16,-27-1 0-16,-19 7 0 16,-20-3 0-16,-26 5 0 15,-21 3 0-15,-13 10 0 0,-21 1 0 16,-17-2 0-16,-24 5 0 15,-24 4 0-15,-29 5 0 16,-37 5 0-16,-34 6 0 16,-34 10 0-16,-37 6 0 15,-45 16 0-15,-39 19 0 16,-29 23 0-16,-34 27 0 16,-39 26 0-16,-42 35 0 0,-29 31 0 15,-25 22 0-15,-15 25 0 16,13 16 0-16,4 18 0 0,14 6 0 15,18 9 0-15,24 4 0 16,30-1 0-16,31 7 0 16,34-3 0-16,39 8 0 0,47 3 0 15,38-7 0-15,48-6 0 16,41-9 0-16,37-13 0 0,40-11 0 16,32-14 0-1,36-6 0-15,26-13 0 0,27-7 0 16,21-10 0-16,19-4 0 15,16-7 0-15,10-9 0 0,14-8 0 16,4-4 0-16,12-8 0 16,4 0 0-16,3-4 0 15,6-4 0-15,2-5 0 0,-2 1 0 16,-4-8 0-16,-10-2 0 16,-1-3 0-16,-12-2 0 0,-6-9 0 15,-9-2 0-15,-2-2 0 16,-11-1 0-16,-3-12 0 15,-4 8 0-15,0-8 0 16,-3 8 0-16,-4-8 0 0,-2 0 0 16,-3 9 0-1,5-9 0 32,-4 0 0-47,4 0 0 0,-5-9-245 31,0-16-367-31,-11-10 42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6T14:40:55.879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5091 8862 928 0,'0'-66'366'0,"-11"30"-175"16,-14 43-93-16,-15 59-16 15,-14 60 163-15,-6 73-108 16,3 62-137-16,8 40 0 16,11 20 0-16,19 1 0 0,19-14 0 15,0-25 0-15,19-43 0 16,10-45 0-16,4-48-171 16,5-54-395-16,-2-61-19 15</inkml:trace>
  <inkml:trace contextRef="#ctx0" brushRef="#br0" timeOffset="233.58">4950 8898 1233 0,'-9'-36'582'16,"9"7"-350"-16,3 4-232 15,30 1 0-15,33-9 0 0,39-8 0 16,37 1 0-16,29 7 0 15,8 13 0-15,-4 11 0 16,-14 23 0-16,-14 10 0 16,-31 11-14-16,-21 7-271 15,-26 2-60-15,-21 6-32 0,-23 2 9 16,-22 1 41-16</inkml:trace>
  <inkml:trace contextRef="#ctx0" brushRef="#br0" timeOffset="449.46">5192 10013 661 0,'-101'70'711'15,"20"-17"-105"-15,15-13-537 0,18-12-69 16,15-7 0-16,18-8 0 16,30-21 0-1,38-18 0-15,32-9 0 16,30-15 0-16,23-3 0 15,7 4 0-15,2 1-47 16,-9 3-549-16,-7-1-18 16</inkml:trace>
  <inkml:trace contextRef="#ctx0" brushRef="#br0" timeOffset="665.46">7143 8890 1482 0,'11'-11'565'16,"-11"38"-565"0,-16 46 0-16,-9 53 0 15,0 45 0-15,1 37 0 0,8 23 0 16,16 11 0-16,0-10 0 16,16-20 0-16,6-26 0 15,5-27 0-15,6-36-482 0,-4-38-118 16,-1-41 120-16</inkml:trace>
  <inkml:trace contextRef="#ctx0" brushRef="#br0" timeOffset="881.89">6943 8971 1759 0,'-17'-40'288'15,"5"11"-288"-15,12 8 0 16,0 4 0-16,9 7 0 15,7-3 0-15,24 5 0 0,20-1 0 16,22-7 0-16,16 0 0 16,16-9 0-16,4 1 0 15,4 4 0-15,-6 3 0 0,-9 9-173 16,-17 8-262-16,-22 0-1 16,-19 21 5-16</inkml:trace>
  <inkml:trace contextRef="#ctx0" brushRef="#br0" timeOffset="1081.8">6999 10169 1296 0,'-76'69'670'16,"19"-18"-589"-16,15-13-81 0,20-19 0 16,33-33 0-1,33-31 0-15,38-23 0 16,32-28 0-16,19-6 0 15,14 0 0-15,0 9-47 16,-6 15-465-16,-2 13 78 0,-6 16 81 16,-15 16 34-16</inkml:trace>
  <inkml:trace contextRef="#ctx0" brushRef="#br0" timeOffset="1264.83">7146 11211 1404 0,'-65'77'643'0,"23"-17"-643"0,28-15 0 16,34-21 0-16,36-24 0 15,43-24 0-15,37-30 0 16,48-17 0-16,31-15-80 16,20-8-341-16,13-8-74 0,7-3 11 15</inkml:trace>
  <inkml:trace contextRef="#ctx0" brushRef="#br0" timeOffset="1597.44">16003 8772 1444 0,'-16'0'603'0,"-2"0"-603"16,7 0 0-16,2 16 0 16,9 17 0-16,-11 20 0 0,-1 32 0 15,-1 29 0-15,5 44 0 16,8 38 0-16,0 23 0 0,12 9 0 15,9 0 0-15,-1-11 0 16,4-22 0-16,0-23 0 16,1-34-238-16,-8-33-302 0,-6-32 21 15</inkml:trace>
  <inkml:trace contextRef="#ctx0" brushRef="#br0" timeOffset="2046.82">15922 9036 1196 0,'-29'-65'603'0,"9"12"-355"16,3 14-248-16,17 5 0 15,12 6 0-15,25 3 0 16,19 5 0-16,25 12 0 16,19 8 0-16,12 20 0 0,5 17 0 15,-2 11 0-15,-15 14 0 16,-21 13 0-16,-35 11 0 0,-36 17 0 15,-36 15 0-15,-37 13 0 16,-38 6 0-16,-22 2 0 0,-22-9 0 16,-6-11 0-16,3-19 0 15,4-23 0-15,18-19 0 0,21-16 0 16,21-22 0-16,21-20 0 16,21-17 0-16,30-19 0 15,34-13 0-15,30-4 0 16,27 8 0-16,24 17 0 0,21 18 0 15,8 27 0-15,5 24-10 16,-13 30-28-16,-17 25 19 0,-28 20 17 16,-33 13 28-16,-26 14 17 0,-36 11-43 15,-32 1 0-15,-21-5 0 16,-19-4 0-16,-15-12 0 16,-9-11 0-16,-4-21 0 0,8-25 0 15,8-27 0-15,18-31 0 16,15-31-304-16,19-41-268 15,30-37 22-15</inkml:trace>
  <inkml:trace contextRef="#ctx0" brushRef="#br0" timeOffset="2279.82">17160 9313 1443 0,'70'-61'604'0,"-23"15"-604"16,-12 15 0-16,-13 10 0 15,-2 9 0-15,-7 12 0 0,-4 25 0 16,-7 31 0-16,-2 42 0 16,0 44 0-16,0 34 0 0,-6 14 0 15,6-2 0-15,0-4 0 16,6-14 0-16,10-11 0 16,1-29 0-16,-4-27 0 0,0-26 0 15,-2-23-517-15,0-31-23 16,3-31 60-16</inkml:trace>
  <inkml:trace contextRef="#ctx0" brushRef="#br0" timeOffset="2478.77">17521 9089 1146 0,'-24'-90'901'0,"3"22"-901"16,4 16 0-16,17 9 0 15,6 15 0-15,21 4 0 0,19 7 0 16,16 5 0-16,18 5 0 15,21 2 0-15,16 5 0 16,1 0 0-16,0 0 0 0,-7 8-376 16,-15 8-17-16,-6 5 43 15,-14-1 37-15,-19 5 17 0</inkml:trace>
  <inkml:trace contextRef="#ctx0" brushRef="#br0" timeOffset="2695.8">17530 9994 1423 0,'-97'34'624'0,"15"-8"-624"15,21-11 0-15,21-6 0 0,15-9 0 16,25-12 0-16,28-16 0 16,31-16 0-16,23-10 0 0,29-3 0 15,18 0 0-15,10 2 0 16,2 12-112-16,9 2-245 0,-3 12 20 15,-6 10 43-15,-5 10 45 16,-27 9-12-16,-23 25 45 16</inkml:trace>
  <inkml:trace contextRef="#ctx0" brushRef="#br0" timeOffset="2879.84">17151 10995 855 0,'-88'59'893'0,"22"-13"-594"0,25-18-299 16,41-16 0-16,41-20 0 16,45-20 0-16,39-17 0 0,39-12 0 15,25-7 0 1,262-79-236-16,-215 74-123 16,-5 3-33-16,-16 9 2 0</inkml:trace>
  <inkml:trace contextRef="#ctx0" brushRef="#br0" timeOffset="3327.93">26130 8686 1156 0,'0'-24'486'16,"0"8"-245"-16,0 12-130 16,-9 20-58-16,-3 36-53 0,-5 46 0 15,-2 42 0-15,-5 38 0 16,2 29 0-16,6 18 0 0,7-2 0 15,9-8 0-15,0-15 0 16,6-25 0-16,2-27 0 16,3-35-443-16,3-31-226 0</inkml:trace>
  <inkml:trace contextRef="#ctx0" brushRef="#br0" timeOffset="3610.99">25821 8922 1630 0,'-43'-81'417'16,"13"16"-417"-16,30 16 0 16,30 13 0-16,38 19 0 0,37 17 0 15,33 24 0-15,20 29 0 16,10 29 0-16,-10 27 0 0,-25 25 0 16,-31 34 0-16,-45 19 0 15,-46 16 0-15,-38 9 0 16,-42-4 0-16,-37-9 0 0,-24-11 0 15,-17-16 0-15,-8-28 0 16,2-18 0-16,15-27 0 16,21-27 0-16,22-26 0 0,27-34 0 15,37-32-431-15,37-41-168 16,48-32 101-16</inkml:trace>
  <inkml:trace contextRef="#ctx0" brushRef="#br0" timeOffset="4127.79">27831 9601 831 0,'45'-48'830'0,"-31"11"-444"16,-22 24-386-16,-22 13 0 15,-6 39 0-15,-14 17 0 16,-2 29 0-16,2 21 0 16,5 17 0-16,11 6 0 15,8-1 0-15,15-8 0 0,11-13 0 16,7-26 0-16,9-19 0 15,14-30 0-15,1-32-155 0,13-32-122 16,10-34 48-16,68-154-43 16,-61 69 205-1,41-180 139 1,-71 194 169-16,-10 28 113 0,-8 28-22 16,-5 24-331-16,-8 23-1 15,-21 68 0 1,-3 18 0-16,4 21 0 15,4 9 0-15,16-1 0 0,0-8 0 16,11-16 0-16,14-20 0 16,20-24 0-16,23-39 0 15,17-32-178-15,8-34-40 16,5-29 75-16,-9-26 59 0,-7-20 45 16,-17-13 62-16,-16 9 121 15,-16 26 176-15,-14 26-145 16,-7 33-175-16,-12 24 0 15,0 32 0-15,-17 30 0 0,-14 43 0 16,-9 40 0-16,-10 33 0 16,7 27 0-16,9 16 0 15,17 13 0-15,17 3 0 16,14-9 0-16,9-11 0 0,7-24-271 16,-7-25-347-16,-2-25 74 15</inkml:trace>
  <inkml:trace contextRef="#ctx0" brushRef="#br0" timeOffset="4593.27">28416 9419 978 0,'-8'-53'537'0,"20"8"-283"0,36 0-171 16,41 5-52-16,35-6-15 16,18 5-8-16,13 6-10 15,1 7 2-15,-6 3 2 0,-15 4 1 16,-21 10-2-16,-29-1 8 15,-23 7 60-15,-26 5-11 16,-25 7-58-16,-33 19 0 16,-40 21 0-16,-25 23 0 0,-21 29 0 15,-7 21 0-15,6 7 0 16,16 4 0-16,20-14 0 16,24-10 0-16,18-22 0 15,18-12 0-15,21-16 0 16,20-21 0-16,15-19 0 0,19-22 0 15,12-26 0-15,4-23 0 16,-3-18 0-16,0-19 0 16,-10-16 0-16,-17 3 0 0,-8 7 0 15,-15 16 0-15,-5 15 0 16,-8 17 0-16,-7 12 0 16,-2 13 0-16,0 12 0 15,5 12 0-15,6 24 0 0,7 32 0 16,12 30 0-16,15 17 0 15,12 10 0-15,14 5 0 16,10-5 0-16,9-6 0 16,5-14 0-16,0-15 0 15,-12-12-95-15,-22-21-693 16</inkml:trace>
  <inkml:trace contextRef="#ctx0" brushRef="#br0" timeOffset="6439.86">19356 8454 144 0,'5'-29'305'0,"-5"-3"-17"0,0 4-52 15,0 3-70-15,-8 1-40 16,-6 0 53-16,3 0 118 0,0-2 9 15,-7 2-306-15,-2 0 0 16,-3-9 0-16,-10-3 0 16,-4-2 0-16,-3-1 0 0,-5-7 0 15,-5-2 0-15,-2-6 0 16,-10-3 0-16,-6 0 0 16,-8 0 0-16,-6 1 0 15,-3 7 0-15,-5 4 0 0,-7 4 0 16,-9 9 0-16,-11 3 0 15,-9 6 0-15,-4 2 0 0,-1 4 0 16,-7 9 0-16,-4 8 0 16,-8 0 0-16,-8 8 0 0,0 9 0 15,-159 18 0 1,159-10 0-16,3 4 0 16,5 0 0-16,3 3 0 15,9 5 0-15,13 1 0 16,7 2 0-16,7 5 0 0,12-2 0 15,5 7 0-15,-1 7 0 16,-1 6 0-16,-1 21 0 0,-5 9 0 16,-4 16 0-16,0 14 0 15,-7 16 0-15,-5 7 0 0,-4 4 0 16,5 9 0-16,-1 3 0 16,12 6 0-16,9-1 0 15,12 0 0-15,12 4 0 0,7-5 0 16,13-3 0-16,17 1 0 15,16-2 0-15,12-4 0 16,8-2 0-16,16-2 0 16,12-2 0-16,5 2 0 0,7 0 0 15,12 1 0-15,10-5 0 16,12 2 0-16,2-7 0 0,9-2 0 16,8-4 0-16,6-10 0 15,2-6 0-15,9-14 0 0,4-7 0 16,7-7 0-16,6-14 0 15,9-8 0-15,11-8 0 0,16-9 0 16,8-6 0 0,6-9 0-16,10-13 0 0,6-12 0 0,1-16 0 15,13-8 0-15,8-16 0 16,8-17 0-16,8-11 0 16,13-18 0-16,7-20 0 15,5-12 0-15,-3-18 0 0,-9-20 0 16,-15-12 0-16,-12-14 0 15,-13-13 0-15,-18-1 0 0,-20 2 0 16,-15 2 0-16,-22-2 0 16,-23-6 0-16,-24-3 0 0,-20-3 0 15,-31-9 0-15,-28-6 0 16,-23-7 0-16,-24-8 0 16,-22 0 0-16,-19-5 0 15,-17 11 0-15,-14 2 0 0,-10 9 0 16,-5 16 0-16,4 15-78 15,10 30-380-15,11 33 36 0,15 30 61 16,0 45 21-16</inkml:trace>
  <inkml:trace contextRef="#ctx0" brushRef="#br0" timeOffset="9418.35">5368 13917 406 0,'0'-24'226'16,"0"7"-64"-16,0 5-58 15,0 3-18-15,0 5 5 16,0 4 6-16,0 0-29 15,0 0-15-15,0 0-13 0,0 18-2 16,0 10 8-16,0 16 16 16,0 27 31-16,-8 17-1 15,0 6-33-15,8 4-21 16,-10-10-16-16,2-10-1 16,0-10 8-16,-4-6 4 15,4-13 4-15,-3-7 12 16,2-11 20-16,-3-3-43 15,-1 6-26-15,-2-1 0 0,-1 3 0 16,-1-3 0-16,2-8 0 16,1-5 0-16,14-5 0 15,0-6 0-15,5-9 0 16,11 0 0 0,20-12 0-16,34-13 0 0,32-7 0 15,31-5 0-15,25 0 0 16,18 9 0-16,6 5 0 15,-5 10 0 1,-5 8 0-16,-14 5 0 0,-19 0 0 16,-17 0 0-16,-17 12 0 15,-15-4 0-15,-22 0 0 0,-15 1 0 16,-13-1 0-16,-12-8 0 16,-6 8 0-16,-10-8 0 15,0 0 0-15,-4 0 0 0,-8-8 0 31,0-9 0-31,-8-20 0 16,-9-20 0 0,-3-15 0-16,-3-22 0 0,-2-11 0 0,-4-7 0 15,4-1 0 1,0 12 0-16,10 15 0 0,-2 16 0 16,1 18 0-16,4 7 0 15,-3 9 0-15,-7 7 0 16,-6 5 0-16,-17 8 0 15,-19 7 0-15,-22 9 0 0,-24 17 0 16,-23 15 0-16,-25 13 0 16,-18 11 0-16,7 2 0 15,5-1 0-15,14-9 0 16,25-3 0-16,20-11 0 16,26-11-142-16,24-7-143 15,21-4-25-15,22-12 7 16,20 0-2-16,12 0-27 0</inkml:trace>
  <inkml:trace contextRef="#ctx0" brushRef="#br0" timeOffset="10017.53">5501 15797 1087 0,'-32'0'598'15,"8"0"-276"-15,4 0-282 16,2 17-40-16,2 19 0 0,-4 26 0 16,1 23 0-16,-2 17 0 15,4 8 0-15,1-4 0 16,4-7 0-16,4-19 0 15,8-10 0-15,0-14 0 0,0-16 0 16,8-14 0-16,9-11 0 16,11-15 0-16,15-12 0 15,31-17 0-15,32-16 0 16,28-6 0-16,24-7 0 16,12 10 0-16,5 6 0 15,-4 17 0-15,-14 14 0 0,-13 11 0 16,-23 16 0-16,-24 4 0 15,-23 5 0-15,-17-5 0 16,-21-4 0-16,-12-4 0 0,-8-3 0 16,-3-9 0-16,-4 0 0 15,-9-9 0-15,-14-19 0 16,-10-17 0-16,-9-24 0 16,-7-17 0-16,-7-3 0 15,-7-5 0-15,2 6 0 16,-5 2 0-16,-8 13 0 0,-4 4 0 15,-4 12 0-15,-8 11 0 16,-6 18 0-16,-6 16 0 16,-7 12 0-16,-10 17 0 15,-3 6 0-15,-2 18 0 0,1 7 0 16,5 10 0-16,7 7-105 16,8-3-253-16,13-10-35 15,21-11 17-15,18-8 19 16</inkml:trace>
  <inkml:trace contextRef="#ctx0" brushRef="#br0" timeOffset="10549.67">5851 17137 812 0,'-66'12'710'0,"9"-4"-298"0,8 8-299 15,10 17-113-15,2 13 0 16,1 18 0-16,7 13 0 16,1 4 0-16,7 5 0 15,10 4 0-15,11-6 0 16,3-13 0-16,9-20 0 0,13-12 0 15,15-20 0-15,16-19 0 16,26-12 0-16,20-11 0 16,19-2 0-16,9-3 0 15,4 2 0-15,-7 10 0 0,-18 4 0 16,-19 2 0-16,-17 8 0 16,-18-3 0-16,-12 5 0 15,-12 0 0-15,-10-4 0 16,-5-4 0-16,-8 3 0 15,-5 1 0-15,-3 1 0 0,0-5 0 16,0 0 0-16,0-16 0 16,-16-17 0-16,-11-8 0 15,-6-9 0-15,-8 2 0 16,-3-1 0-16,-10 0 0 0,-6 5 0 16,-2 2 0-16,-2 14 0 15,-6 14 0-15,-2 18 0 16,-10 21 0-16,-11 23-160 15,-11 26-433-15,-7 15-9 16</inkml:trace>
  <inkml:trace contextRef="#ctx0" brushRef="#br0" timeOffset="12336.29">15721 7888 399 0,'0'-3'410'16,"0"-1"-63"-16,0 0-128 0,0 4-94 15,0 0-26-15,0-5 35 16,0-3 64-16,0 0-82 16,0 0-116-16,0 0 0 0,0-1 0 15,0 2 0-15,0-2 0 16,0 0 0-16,0-1 0 0,0-12 0 15,0-9 0 1,0-19 0-16,-10-11 0 0,-7-13 0 16,1-12 0-16,-9-6 0 15,-3-5 0-15,-4-3 0 0,-5 3 0 16,-5 4 0-16,-1 2 0 16,-6 11 0-16,0 6 0 15,-4 13 0-15,1 4 0 0,-7 9 0 16,3 7 0-16,-4 3 0 15,-1 7 0-15,-3-2 0 0,-6 5 0 16,-3 0 0 0,-8-2 0-16,-14 2 0 0,-5 0 0 15,-1 3 0-15,-1-3 0 16,0 0 0-16,-4 2 0 16,1 2 0-16,0-1 0 0,-1 10 0 15,0 7 0-15,0 8 0 16,0 8 0-16,5 7 0 0,9 6 0 15,2 4 0-15,0 11 0 16,-3 13 0-16,0 9 0 16,-4 10 0-16,-7 9 0 0,-1 9 0 15,-5 4 0-15,-3 3 0 16,-8-3 0-16,-1 0 0 0,-8 7 0 16,-1 5 0-1,2 8 0-15,0 11 0 0,-5 14 0 16,-5 12 0-16,-8 8 0 15,0 3 0-15,-5 2 0 16,2-6 0-16,3 1 0 0,10-8 0 16,2-2 0-16,5-6 0 15,8-5 0-15,9-8 0 0,11-6 0 16,12-3 0-16,9-2 0 16,9-3 0-16,-1 7 0 15,3 6 0-15,1 6 0 0,-1 4 0 16,2 3 0-16,0-3 0 15,-11 3 0-15,0-8 0 16,-8-4 0-16,-1-7 0 16,-2-10 0-16,1-7 0 0,-6-9 0 15,3-3 0-15,-1-5 0 16,-2 1 0-16,7 0 0 0,-2-5 0 16,1 0 0-16,5 1 0 15,5-5 0-15,11-4 0 16,3-3 0-16,12-6 0 0,7-8 0 15,6-6 0-15,7-9 0 16,9-8 0-16,8-9 0 16,4-3 0-16,-1-5 0 0,13-4 0 15,-6-4 0 1,6 0 0-16,0 0 0 16,-9 1 0-16,9 4 0 15,-8-6 0 1,8 0 0-16,-12 2 0 0</inkml:trace>
  <inkml:trace contextRef="#ctx0" brushRef="#br0" timeOffset="12646.56">7516 12378 2047 0,'0'8'0'47,"0"0"0"-32,0 4 0-15,-14 0 0 16,14 5 0-16,-11-1 0 0,11 5 0 16,-11-1 0-16,-3 4 0 15,3 4 0-15,-2 6 0 16,-3 3 0-16,5 7 0 16,-3 6 0-16,3 2 0 0,-3 1 0 15,14-6 0-15,0-1 0 16,-7-6 0-16,7-6 0 15,0-6 0-15,0-3 0 0,0-9 0 16,0-5 0 0,0-13 0 31,0-7-262-47,4 1-93 15,-1 0 23-15,6-8 38 0,-9-10-44 16</inkml:trace>
  <inkml:trace contextRef="#ctx0" brushRef="#br0" timeOffset="13161.95">7361 12361 564 0,'-12'-48'308'15,"-1"8"-71"-15,2 2-101 16,11 14-57-16,-9 3 23 0,2 9 21 15,7 12-7-15,-8 0-31 16,8 26-38-16,0 34 11 16,-14 42 10-16,3 33-3 15,-2 15-26-15,6 2-19 0,7-14-20 16,0-18 0 0,4-18 0-16,7-18 0 0,5-25 0 15,10-14 0-15,2-12 0 16,12-16 0-16,17-17 0 15,13-15 0-15,11-8 0 0,8-1 0 16,4 3 0-16,-3 5 0 16,-14 4 0-16,-10 8 0 0,-13 4 0 15,-12 0 0-15,-13 0 0 16,-9 0 0-16,-5 0 0 0,-6 0 0 16,-30-12 0-1,-9-15 0 1,-19-19 0-16,-13-23 0 15,-16-25 0-15,-6-16 0 0,0-13 0 16,4 2 0-16,3 2 0 16,14 13 0-16,7 17 0 15,12 23 0-15,12 18 0 16,9 10 0-16,8 19 0 0,7 6-285 16,9 13 5-16,0 30 27 15,9 18-18-15,11 22-31 16,5 7-19-16</inkml:trace>
  <inkml:trace contextRef="#ctx0" brushRef="#br0" timeOffset="13977.55">13980 11727 491 0,'-60'0'283'16,"-11"9"-56"-16,-5-2-91 15,-9 5-44-15,-12 9-5 0,-18 7 16 16,-10 18 38-16,-22 9 18 15,-19 24-8-15,-21 22-31 0,-25 30-63 16,-23 23-57-16,-16 17 0 16,-14 12 0-16,-7 9 0 15,-11 8 0-15,-14 12 0 16,-19 15 0-16,-10 9 0 0,-7 4 0 16,0-3 0-16,5-14 0 15,11-15 0-15,25-21 0 16,32-22 0-16,31-17 0 0,40-17 0 15,37-22 0-15,35-14 0 16,33-21 0-16,22-23 0 0,18-5-27 16,14-15-7-16,14-5 23 15,5-7 11-15,11-7-2 16,0-3 0-16,0-9 1 16,0 0 5-16,0 0 0 15,0 0-3-15,0 0 2 0,0 0 1 16,0 0 0-16,-8 0 10 15,8 0-8-15,0 0-4 16,0 0-33-16,0 0-67 16,0 0-98-16,0 0-102 15,-8-9-61-15,8-3 28 0,0-7 22 16</inkml:trace>
  <inkml:trace contextRef="#ctx0" brushRef="#br0" timeOffset="14476.34">8076 15289 539 0,'17'-17'421'0,"-13"10"-68"16,-4 7-145-16,0 0-93 15,-21 11-35-15,-7 19-2 16,-9 10 16-16,-13 22 12 0,-7 10-53 16,-3 10-53-16,-5 3 0 15,3-8 0-15,7-4 0 16,6-8 0-16,12-15 0 0,9-15 0 15,11-5 0-15,10-14 0 16,14-4 0-16,26-12 0 16,19 0 0-16,100 0 0 15,-67 0 0-15,-1 9 0 16,-2-2 0-16,-14-7 0 16,-11 0 0-16,-16 0 0 15,-8 10 0-15,-9-10 0 0,-8 0 0 16,-8 0 0-16,0 0 0 15,-16-5 0 1,-11-19 0 0,-14-17 0-16,-8-12 0 15,-7-16 0-15,-9-5 0 0,-5-7 0 16,2-5 0-16,0 0 0 16,5 13 0-16,12 9 0 15,6 14 0-15,9 14 0 16,8 8 0-16,3 7 0 0,4 9 0 15,13 3-16-15,0 9-137 16,0 0-34-16,0 0-26 0,8 13-22 16,6-1-44-16,-3 0-28 15,0 0-4-15</inkml:trace>
  <inkml:trace contextRef="#ctx0" brushRef="#br0" timeOffset="15744.2">5989 14584 93 0,'-13'0'124'0,"5"0"-10"15,8 0-59-15,-9 0-47 16,9 0-102-16,0-8-16 16,0 0 21-16</inkml:trace>
  <inkml:trace contextRef="#ctx0" brushRef="#br0" timeOffset="15907.88">5959 14539 141 0,'0'0'241'0,"0"0"-4"16,-8 0-14-16,0 0-23 16,8 0-15-16,-6 0 23 0,6 0 4 15,0 0-58-15,0 0-79 16,0 0-53 0,0 0-83-16,0 0-97 0,0-2-107 15,6-11-52-15,19-8-25 16,12-12-12-16</inkml:trace>
  <inkml:trace contextRef="#ctx0" brushRef="#br0" timeOffset="16036.73">6261 14451 558 0,'-16'19'464'0,"2"-2"-197"16,4-5-207-16,2-12-159 15,8 0-35-15,0-8 5 0,0-13-43 16,12-7-66-1,8-8-37-15</inkml:trace>
  <inkml:trace contextRef="#ctx0" brushRef="#br0" timeOffset="16174.53">6456 14470 703 0,'-12'21'301'0,"4"-9"-146"15,8 0-108-15,0-12-65 16,0 0-70-16,0 0-89 0,4-8-72 15,7-12-74-15</inkml:trace>
  <inkml:trace contextRef="#ctx0" brushRef="#br0" timeOffset="16309.55">6740 14475 1105 0,'-12'19'599'0,"3"-6"-301"16,9-1-288-16,-11-12-193 15,2 0-110-15,9 0-50 0,-13-8-48 16,-2-9-410-16</inkml:trace>
  <inkml:trace contextRef="#ctx0" brushRef="#br0" timeOffset="21059.83">18479 7444 147 0,'-13'0'207'0,"7"-4"-50"15,-2 4-25-15,-1-3-34 0,-3 3-4 16,-2-4 36-16,3-2 44 16,5 6 28-16,-2 0 6 15,-2-3-22-15,10 0-8 0,-8-2-44 16,8 0-134-1,0 2 0-15,0-1 0 16,0-1 0-16,0 2 0 16,0-6 0-16,0-7 0 0,0-3 0 15,0-7 0 1,0 2 0-16,0-5 0 0,0 1 0 16,4-5 0-16,4-3 0 15,1-5 0-15,2-4 0 0,6 0 0 16,-1-3 0-16,8-6 0 15,1 6 0-15,0-1 0 0,-5 4 0 16,0 2 0-16,-4 0 0 16,4 0 0-16,1-2 0 15,1-5 0-15,4 6 0 0,-4 2 0 16,-4 11 0-16,-2 3 0 16,1 2 0-16,0 3 0 15,-2-2 0-15,1 0 0 16,1 1 0-16,3-1 0 0,0 5 0 15,5 0 0-15,-4-1 0 16,0 5 0-16,-6 4 0 0,-4 4 0 16,3 4 0-16,-6 4 0 15,-4 0 0-15,0-5 0 16,4 2 0-16,3-1 0 0,10-5 0 16,8 1 0-16,7 1 0 15,13-1 0-15,8-5 0 0,7-4 0 16,6 5 0-1,-5-4 0-15,-2 4 0 0,-1 0 0 16,-5 0 0-16,-7 0 0 16,-7 2 0-16,0 3 0 15,-4 3 0-15,-2 0 0 0,-1-4 0 16,2-1 0-16,1 1 0 16,6 1 0-16,0 2 0 0,-2 0 0 15,5 3 0-15,-9 2 0 16,1 0 0-16,5 0 0 15,0 0 0-15,1 0 0 0,-7 0 0 16,1 0 0-16,2 0 0 16,-2 0 0-16,4 0 0 0,8 0 0 15,10 0 0 1,3 0 0-16,3 0 0 0,6 0 0 16,-1 0 0-16,0 0 0 15,-4 7 0-15,-2-7 0 16,-15 7 0-16,-8-7 0 0,-7 9 0 15,-6-9 0-15,-6 0 0 16,1 0 0-16,-7 0 0 0,1 0 0 16,6 0 0-16,5 8 0 15,12 1 0-15,12 3 0 16,9 0 0-16,10 0 0 0,7 5 0 16,4 3 0-1,2 0 0-15,-8 1 0 0,-5 0 0 16,-14-6 0-16,-7-3 0 15,-8 0 0-15,-3 0 0 0,-8 1 0 16,4 0 0-16,-5-1 0 16,4 0 0-16,-3 0 0 15,8 0 0-15,-1 0 0 16,3 1 0-16,5 2 0 16,3 2 0-16,-3-1 0 0,2 0 0 0,-9-3 0 15,-2-1 0-15,-1 0 0 16,-4 1 0-16,-2-5 0 15,-4 3 0-15,-1 1 0 16,1 1 0-16,2 0 0 0,3-1 0 16,2 5 0-16,-3-3 0 15,-1 3 0-15,-4-4 0 16,-2 0 0-16,-7-1 0 0,-7-5 0 16,-1 2 0-16,2-1 0 15,-4-8 0-15,-1 12 0 16,1-4 0-16,1 0 0 0,3 4 0 15,4 0 0-15,3 0 0 16,3 0 0-16,2 2 0 0,1-2 0 16,2 4 0-1,-1-1 0-15,-1 2 0 0,-3-1 0 16,-3-4 0-16,1 0 0 16,-5-3 0-16,0-1 0 0,1 0 0 15,-1 0 0-15,-3 1 0 16,1-1 0-16,0-1 0 15,-3 3 0-15,2-3 0 0,0 2 0 16,4 2 0-16,-3 1 0 16,7 1 0-16,-1-2 0 15,1 2 0-15,-1 0 0 0,0-1 0 16,1 0 0-16,-2 0 0 16,2 1 0-16,0-1 0 0,-1-1 0 15,4 5 0 1,0 1 0-16,1-5 0 0,-2 5 0 15,3-1 0-15,-2-4 0 16,-4 0 0-16,-3 0 0 0,-5-3 0 16,0-9 0-16,-4 12 0 15,0-12 0-15,-5 8 0 16,5 1 0-16,0-2 0 0,6 2 0 16,-2 3 0-16,0-1 0 15,1 7 0-15,-2-6 0 0,1 0 0 16,0 0 0-16,5 0 0 15,-4-1 0-15,-1-2 0 16,-1 4 0-16,0-1 0 16,7 0 0-16,-2 4 0 0,-1-5 0 15,1 7 0-15,1-2 0 16,1 0 0-16,-2 1 0 0,-1 2 0 16,1 3 0-16,-4-6 0 15,5-4 0-15,-4 4 0 16,-1 1 0-16,2-5 0 0,0 0 0 15,-2 0 0-15,-4 4 0 16,6-4 0-16,-5 1 0 16,5 8 0-16,-2 0 0 0,5-2 0 15,-3 2 0-15,3-2 0 16,-1 3 0-16,2-5 0 16,-7-1 0-16,2 3 0 15,-1-2 0-15,-1 0 0 0,-3-1 0 16,1 1 0-16,-1 2 0 15,1 1 0-15,3 0 0 0,1 1 0 16,-2-1 0-16,-4 5 0 16,2-5 0-16,-1 1 0 15,1-10 0-15,-5 1 0 16,0 1 0-16,-4-4 0 0,0-1 0 16,5-8 0-16,-2 7 0 15,2-7 0-15,-2 0 0 16,2 0 0-16,-3 0 0 15,-2 8 0 17,0 0 0-1,5 1 0-15,-2-2 0-16,2-7 0 15,-2 10 0-15</inkml:trace>
  <inkml:trace contextRef="#ctx0" brushRef="#br0" timeOffset="22009.55">24939 8104 2047 0,'-8'0'0'63,"0"0"0"-48,1 0 0 17,-1 0 0-17,-4 0 0 1,3 0 0-1,-3 0 0-15,-4 0 0 16,-8 0 0-16,-8 0 0 0,-1 0 0 16,-5 0 0-16,5 0 0 15,-2 0 0-15,4 0 0 0,-3 0 0 16,1 0 0-16,5 0 0 16,4 0 0-16,3 0 0 15,6 0 0-15,2 0 0 16,5 0 0-16,16 0 0 47,0 0 0-47,3 0 0 15,6 8 0-15,-1-8 0 16,10 13 0-16,-3-1 0 0,6 0 0 16,9 0 0-16,6 6 0 15,3-3 0-15,2 2 0 16,1-2 0-16,-2-2 0 15,-6 2 0-15,-11-6 0 0,-6-1 0 16,-9-8 0-16,0 9 0 16,-5-9 0-16,-2 7 0 15,0-7 0-15,-5 0 0 0,0 0 0 16,-1 0 0-16,3 0 0 16,-6-12 0 15,3-9 0-31,2-10 0 15,3-11 0-15,-2-6 0 0,3-2 0 16,4 2 0-16,-6-4 0 16,1-2 0-16,1 6 0 0,-1 7 0 15,-3 3 0 1,-5 10 0-16,0 4 0 0,0 3 0 16,0 6 0-16,0 2 0 15,0 0 0-15,0 6 0 16,0 3 0-16,-8 4 0 31,0 11 0-15,-6 2 0-1,-6 13 0-15,-11 5 0 16,-20 10 0-16,-1 0 0 0,-9 0 0 16,1-1 0-16,-2-5 0 15,5 4 0-15,-5-3 0 16,7 1 0-16,-2-1 0 15,0 0 0-15,8-3 0 0,13-4 0 16,7-8 0-16,10-9 0 16,2-12 0-16,9 7 0 0</inkml:trace>
  <inkml:trace contextRef="#ctx0" brushRef="#br0" timeOffset="22100.14">24315 8239 1955 0,'0'-9'-462'0,"0"-10"8"16</inkml:trace>
  <inkml:trace contextRef="#ctx0" brushRef="#br0" timeOffset="22914.2">24936 7461 200 0,'8'-21'306'0,"-8"5"-50"0,0 3-98 15,0 6-66-15,0-1 2 16,0-1 53-16,0 2 46 15,0 2 18-15,0 1-21 0,0 1-18 16,0-6-144-16,0 4-28 16,0-2 0-16,0-6 0 0,-13-7 0 15,3-11 0-15,-6-12 0 16,-6-8 0-16,-7-11 0 16,-2-7 0-16,-14-8 0 15,-12-13 0-15,-13-8 0 0,-4 1 0 16,-2-5 0-16,2-1 0 15,1 6 0-15,5 5 0 0,0 1 0 16,-3 6 0-16,-10-1 0 16,-4 5 0-16,-7 0 0 15,-6 3 0-15,-12 4 0 0,-12 5 0 16,-11 5 0-16,-10 3 0 16,-2 4 0-16,-2 4 0 15,0 7 0-15,0 7 0 0,-3 1 0 16,1 2 0-16,-1 4 0 15,-5 7 0-15,-1 4 0 16,-9 2 0-16,-9 7 0 16,-12 2 0-16,-10 6 0 0,1 4 0 15,5 0 0-15,10 0 0 16,10 0 0-16,16 17 0 0,8 0 0 16,12-1 0-16,17 0 0 15,11 2 0-15,11 1 0 16,10 1 0-16,9 9 0 0,-4 11 0 15,-1 4 0-15,-9 10 0 16,-10 12 0-16,-4 3 0 0,-10 7 0 16,-8 9 0-16,-4 6 0 15,1-1 0-15,3-2 0 16,10-2 0-16,4-5 0 16,10-3 0-16,10-9 0 0,6-3 0 15,6-7 0-15,7-4 0 16,5-3 0-16,2-4 0 15,8-3 0-15,11-4 0 0,4-8 0 16,8-5 0-16,5-4 0 16,7-3 0-16,4-5 0 15,-2-4 0-15,5 1 0 0,-1-6 0 16,13 3 0-16,-8-10 0 16</inkml:trace>
  <inkml:trace contextRef="#ctx0" brushRef="#br0" timeOffset="22948.81">17468 6827 2044 0,'0'-30'-589'0,"0"-15"46"16,8-20 106-16</inkml:trace>
  <inkml:trace contextRef="#ctx0" brushRef="#br0" timeOffset="23379.71">17773 6045 267 0,'8'-29'320'0,"-4"8"-69"15,-4 9-91-15,0 12-63 0,-9 0-5 16,-6 8 45-16,-18 22 32 16,-12 18-28-16,-15 33-32 0,-14 25-42 15,-7 13-21-15,4 2-23 16,12-2-9-16,16-19-7 16,16-18-7-16,14-17 5 0,19-12 0 15,8-9-14-15,20-10 1 16,17-11 8-16,12 0-7 0,13-13 7 15,6-10 4-15,2 0-7 16,-2 0 6-16,-6 0-9 16,-10-4 17-16,-15 0-4 0,-8 2 5 15,-14 2 22-15,-7-6 49 16,-2 1-67-16,-14-2-16 16,0-5 0-16,0-8 0 0,-14-10 0 15,-5-10 0-15,-1-8 0 16,-9-9 0-16,1 1 0 15,3-6 0-15,1 5 0 0,-3 0 0 16,5 8 0-16,1 5 0 16,5 2 0-16,4 10 0 15,4 4-78-15,8 2-163 0,-11 6-35 16,11 4-18-16,0 5 22 16,0 1 16-16,0 3-17 15</inkml:trace>
  <inkml:trace contextRef="#ctx0" brushRef="#br0" timeOffset="25447.67">16616 12378 238 0,'-22'-8'237'0,"6"-1"-58"15,1 2-76-15,6 0-56 16,9-4-24-16,5 4-15 0,12 3 2 16,15-4 4-16,16-5 15 15,23 1 0-15,8 5-8 0,14-2-11 16,5 1-6 0,-6 8-3-16,-5 0-3 0,-10 0-1 15,-15 17 17-15,-18 7 48 16,-20 9 76-16,-16 11 104 0,-21 13 57 15,-19 9-9-15,-16-3-236 16,-12 8-54-16,-10-10 0 0,0-4 0 16,5-13 0-16,13-11 0 15,16-10 0-15,11 0 0 0,9-12 0 16,36-11 0 0,17 0-114-16,17 0-62 0,14 0 31 15,6 0 43-15,-1 12 47 16,-13 4 25-16,-13 8 27 15,-8 10 71-15,-24 7 64 16,-15 3 62-16,-15 9 37 0,-18 4-231 16,-12 3 0-16,-9-2 0 15,-2-5 0-15,4-8 0 0,5-8 0 16,15-9 0-16,8-7 0 16,9-10 0-16,3-1 0 0,12-10-41 15,0 0-60-15,12 0 43 16,8 7 29-16,5 5 12 0,7 4 8 15,1 8 11-15,-1 4-9 16,-4 10 13-16,-8 10 1 0,-3 9 2 16,-4 13-3-1,-10 3 1-15,-3 5-5 0,0-2-5 16,-11-2 10-16,-2-5-3 16,0-8-9-16,5-11-8 0,8-10-12 15,-8-11-18-15,8-10-11 16,0-2-18-16,0-8-7 0,8-9 11 15,13 0 31-15,6 0 24 16,11 0 5-16,1 12 4 0,3 0-3 16,-2 4 0-16,-3 8 11 15,-4 0 1-15,-5 5 1 16,-11 9 26-16,-8 1 17 0,-9 7 31 16,-22 7 30-16,-7-2-12 15,-2 4-14-15,-11-3-25 16,2-4-29-16,-5-2-15 15,4-9-9-15,8-9 1 0,6-4-3 16,6-4-22-16,21-4-18 16,0-4-20-16,16 2 13 0,13-3 4 15,12 2 3-15,6-1 19 16,7 5 2-16,0 2 10 0,-7 9 4 16,-4 5 3-16,-18 9 30 15,-7 11 41-15,-18 12 33 16,-12 8 8-16,-13 12-114 15,-11 5 0-15,-16-1 0 0,-10 0 0 16,-3-3 0-16,-3-4 0 16,-6-12 0-16,9-6 0 0,3-11 0 15,10-8 0-15,11-13 0 16,13-7 0-16,13-8 0 0,15-10-79 16,0-7-82-16,20 0 30 15,11-7 12-15,20-6 32 0,5 1 23 16,9 3 13-16,-5 5 32 15,-12 4 6-15,-6 0 39 16,-16 13 62-16,-20 12 49 0,-6 10 19 16,-28 11 14-16,-18 4-23 15,-14 1-147-15,-13 6 0 16,-15 0 0-16,-11 0 0 0,-7-4 0 16,1-1 0-16,0-7 0 15,9-4 0-15,9-4 0 0,9-8 0 16,18-6 0-16,11-6 0 15,17-4 0-15,7-13 0 16,8 0 0-16,9 0 0 0,8 0-26 16,8 0-94-1,4 0 11-15,1 0 2 0,0-8-6 16,-1 3 6-16,0-2 22 16,0 7 18-16,-1 0 14 15,-3-5 2-15,1 0-19 16,-9 1-27-16,5 4-18 0,-1 0 5 15,-4 0 0-15,4-3 14 16,0 3 1-16,0 0-15 0,4-4-9 16,-5 4 2-16</inkml:trace>
  <inkml:trace contextRef="#ctx0" brushRef="#br0" timeOffset="28056.33">16494 14275 192 0,'21'-17'190'16,"-2"6"-44"-16,-7 3-15 15,-4 4-12-15,-3 4 6 0,-5 0 18 16,0 0 24-16,0 0 33 15,0 0 29-15,0 0-5 0,0 0-43 16,-13 12-181-16,4 4 0 16,-2 9 0-16,0 7 0 15,-6 13 0-15,0 3 0 16,5 5 0-16,1 0 0 0,-6 0 0 16,1-3 0-16,-1 2 0 15,-6 0 0-15,-5-2 0 0,-1-7 0 16,-4 3 0-16,-5-5 0 15,4 0 0-15,-8-1 0 0,-3 1 0 16,-3 0 0-16,-9-5 0 16,-8 6 0-16,-12-7 0 15,-9 2 0-15,-6 0 0 0,-15-4 0 16,-10 0 0-16,-14-2 0 16,-10-1 0-16,-12-2 0 0,-11-7 0 15,-6-5 0-15,-9-4 0 16,-9-4 0-16,-2-8 0 15,4 8 0-15,2-8 0 0,6 0 0 16,7 0 0-16,0 0 0 16,4 0 0-16,6-8 0 15,2 0 0-15,4-4 0 0,5 3 0 16,5 7 0-16,-1 2 0 16,4 0 0-16,4 0 0 0,3 0 0 15,6 0 0-15,-2 0 0 16,1 0 0-16,-4 0 0 0,1 0 0 15,-6 0 0 1,2 0 0-16,-6-5 0 0,-2-1 0 16,-2 0 0-16,-4-3 0 15,5 1 0-15,5-4 0 0,10 4 0 16,9 0 0-16,13-1 0 16,7 1 0-16,9 1 0 15,8 2 0-15,7 1 0 0,10 4 0 16,7 0 0-16,7-5 0 15,11 2 0-15,5 3 0 16,11 0 0-16,2-4 0 16,9-1 0-16,0 5 0 0,-6 0 0 15,-6 0 0-15,-4 0 0 16,-9 0 0-16,-8 0 0 0,-2 0 0 16,-7 0 0-16,1 0 0 15,0 0 0-15,0 0 0 0,5 0 0 16,6 0 0-16,7 0 0 15,2 0 0-15,4 0 0 16,9 0 0-16,4 0 0 0,4 0 0 16,2 0 0-16,14-3 0 15,-7 3 0-15,7-4 0 32,0 0 0-32,-8 4 0 15,-4 0 0 1,4 0 0-16,0 0 0 15,-6-5 0-15,4 2 0 16,-6-6 0-16,-6 9 0 16,-1-3 0-16,-2-2 0 0,-4 0 0 15,1 5 0-15,-1 0 0 16,5-3 0-16,-1-2 0 16,6 5 0-16,3 0 0 0,2 0 0 15,3-4 0-15</inkml:trace>
  <inkml:trace contextRef="#ctx0" brushRef="#br0" timeOffset="28124.06">7831 15272 1919 0,'8'0'-395'0,"1"-4"-22"16,4-3 34-16,4 2 37 15</inkml:trace>
  <inkml:trace contextRef="#ctx0" brushRef="#br0" timeOffset="28720.97">8324 14784 534 0,'0'-20'298'0,"-12"-1"-72"0,2 9-79 15,2 0-43-15,-3 3 17 16,-1 2 56-16,-4 3 36 0,-1 4 10 15,-7 0-219-15,-9 20-4 16,-15 10 0-16,-14 14 0 16,-9 12 0-16,-8 14 0 0,2-2 0 15,4 2 0-15,5-1 0 16,6-8 0-16,18-13 0 16,6-11 0-16,15-8 0 15,7-12 0-15,7-5 0 16,18-12 0-16,19 12 0 15,26-1 0-15,22 6 0 16,17 7 0-16,14 8 0 0,-2 7 0 16,-4 2 0-16,-9 3 0 15,-13-3 0-15,-10-1 0 16,-17-7 0-16,-12-6 0 0,-7-6 0 16,-9-9 0-16,-8-12 0 15,-2 9 0-15,-11-9 0 0,-3-17 0 31,-11-15 0-31,-11-21 0 0,-10-25 0 0,-7-10 0 16,-12-15 0 0,-6-8 0-16,1 7 0 0,3 5 0 15,4 18 0-15,10 15 0 16,5 14 0-16,11 15 0 16,6 13 0-16,5 8 0 0,12 3 0 15,-8 5 0-15,8 8-75 31,0 13-10-31,0-1-13 16,0 8-40-16,8 1-31 16,-5-1-36-16,6 0-48 0,0-1-16 15,-5 4-30-15</inkml:trace>
  <inkml:trace contextRef="#ctx0" brushRef="#br0" timeOffset="30634.41">20063 8743 373 0,'16'-12'273'16,"-7"4"-46"-16,-6 4-50 0,-3 4-47 15,0 0-18-15,0-4 23 16,0-1 4-16,0-1-45 0,0-5-34 16,0-3-36-16,0-11-9 15,0-7-2-15,-12-6-2 0,-4-7 8 16,-4-7 57-16,-14-12 29 15,-5-10-41-15,-10-7-64 16,-8-8 0-16,-5-7 0 0,-2 3 0 16,-1 1 0-16,0-4 0 15,1 8 0-15,3 6 0 16,4 8 0-16,0 5 0 0,1 7 0 16,-5 6 0-16,-5 7 0 15,-7 0 0-15,-12-3 0 16,-17 2 0-16,-16 2 0 0,-10-1 0 15,-13 1 0-15,-6-1 0 16,-8 3 0-16,0 10 0 0,4-1 0 16,1 8 0-16,-5 5 0 15,-3 12 0-15,-4 5 0 0,-13 7 0 16,-11 19 0-16,-21 10 0 16,-10 11 0-16,-1 5 0 15,3 5 0-15,8 2 0 16,7 1 0-16,14-4 0 0,11-1 0 15,13-3 0-15,7 0 0 16,5 5 0-16,3 3 0 0,5 7 0 16,9 5 0-16,-2 8 0 15,7 6 0-15,2 2 0 16,7 9 0-16,2 7 0 0,7 5 0 16,5 4 0-16,2-5 0 15,3 2 0-15,1-6 0 0,6-4 0 16,0-3 0-16,8-5 0 15,12 1 0-15,8-9 0 16,8-4 0-16,12 0 0 16,9-4 0-16,3 4 0 0,5 13 0 15,-1 16 0-15,2 17 0 16,2 23 0-16,-4 20 0 0,-4 9 0 16,1 8 0-16,4 5 0 15,4-1 0-15,2 0 0 16,11-3 0-16,11-1 0 0,8-1 0 15,13-2 0-15,7-1 0 16,9-1 0-16,-1-2 0 0,10-9 0 16,1-9 0-16,2-6 0 15,2-16 0-15,11-5 0 16,4-11 0-16,3-12 0 0,4-2 0 16,8-8 0-16,9-9 0 15,11-3 0-15,8-5 0 0,14 1 0 16,2-6 0-16,5-2 0 15,-5-5 0-15,-2-9 0 16,-1 2 0-16,0-9 0 0,-1-6 0 16,1-1 0-16,2-10 0 15,0 1 0-15,1 0 0 0,10-1 0 16,2 5 0-16,6-4 0 16,10-1 0-16,15-4 0 15,9-7 0-15,16-4 0 16,13-6 0-16,13-3 0 0,9-8 0 15,3 0 0-15,9 0 0 16,16-16 0-16,11-8 0 0,13-17 0 16,14-20 0-16,2-20 0 15,4-29 0-15,1-29 0 16,1-33 0-16,-3-42 0 0,-2-59 0 16,-12-57 0-16,-18-52 0 15,-19-57 0-15,-30-58 0 16,-20-16 0-16,-31 21 0 0,-37 34 0 15,-40 51 0-15,-39 45 0 16,-48 41 0-16,-45 31 0 16,-52 35 0-16,-54 22 0 0,-57 33 0 15,-49 35 0-15,-31 30 0 16,-15 33 0-16,-9 28 0 0,1 34-504 16,3 18-82-16</inkml:trace>
  <inkml:trace contextRef="#ctx0" brushRef="#br0" timeOffset="33164.01">20035 1342 196 0,'0'-48'236'0,"0"3"-41"15,-9 9-80-15,-8 8-48 16,3 7-22-16,-3 3-5 0,-4 7-4 16,-6-1-6-16,-7 3-3 15,-6 9 0-15,0 0-1 16,-5 9-11-16,-5 7 3 15,-10 14 14-15,-22 14 6 16,-17 16-4-16,-25 25 3 16,-15 14-3-16,-10 14-7 0,-4 6 8 15,-8 2-2 1,8 5-3-16,8 5-3 0,7-6 1 16,3 6 19-16,10-5-9 15,7 6 1-15,7-6 2 16,10 3 2-16,12 7-3 15,2 6 4-15,16 8-11 16,1 2-8-16,5 1-17 0,9-3-6 16,4-2 3-16,10-6-1 15,3 0 11-15,1-11-6 0,6-5-7 16,-1-9-2-16,5-3 6 16,4-3-3-16,-2-6 1 15,6-3 9-15,0 8 6 0,0 5-2 16,3 2-2-1,1 2-8-15,1-5-10 0,-2-12 5 16,5-14-5-16,12-14 5 16,-8-20-3-16,8-14 3 0,0-11 2 15,0-9 3-15,0-9 6 16,0-11-33 0,0-3-35-16,0-18-82 0,-13-19-127 15,4-13-20-15,9-21 3 16,0-16-56-16,0 1-214 15</inkml:trace>
  <inkml:trace contextRef="#ctx0" brushRef="#br0" timeOffset="34095.3">16608 4225 357 0,'-14'-37'188'0,"3"8"-58"15,11 10-48-15,-11 7-33 16,11 3-16-16,-9 9-3 16,9 0-12-16,0 9-8 0,0 14 0 15,0 30 10-15,9 25 59 16,2 27-9-16,0 30 3 15,-2 24-23-15,-9 15-10 0,0 21-23 16,-12 2-8-16,-3-10-2 16,2-25-5-16,1-32 0 15,12-23-2-15,0-31 3 16,0-19-2-16,0-15 5 0,0-14 0 16,0-12-1-16,8-16 1 15,9 0 3-15,15-16-6 16,16-12-2-16,23-14-1 15,8-2 1-15,6 0-1 0,5 7 7 16,-4 8-3-16,-5 10 0 16,-4 10 2-16,-12 9-4 15,-9 0 1-15,-8 12-2 0,-5 0 6 16,-15 1 0-16,-9-13 0 16,-2 0 11-16,-9 0 55 15,1 0 53-15,-6 0 57 0,-3-4 50 16,0-13-184-16,-16-19-49 15,-8-18 0-15,-9-15 0 16,-7-7 0-16,-9-10 0 0,-4-4 0 16,-3 0 0-16,-1 2 0 15,-5-2 0-15,2 0 0 16,-1 0 0-16,4 4 0 16,0 5 0-16,3 3 0 0,11 8 0 15,2 14 0-15,4 4 0 16,5 10 0-16,8 10 0 15,4 4 0-15,-1 8 0 0,5 6 0 16,8 3 0-16,8 3 0 16,-9 8 0 15,1 0 0 0,1 0 0-15,7-5 0 15,0-2 0-15,-9-1 0-16,9 0 0 0,-8-1 0 15,8 1 0-15,0 1 0 16,0 2 0-16,0 0 0 16,0 1 0-16,0 1 0 0,0 3-60 62,0 0-119-62,0 0-32 0,0 0-44 16,0 0-50-16,8 17 47 15,8 2-38-15</inkml:trace>
  <inkml:trace contextRef="#ctx0" brushRef="#br0" timeOffset="36241.98">20161 1892 132 0,'-13'-13'203'0,"4"1"-64"16,1 0-48-16,8 0-22 15,-6 1-13-15,6 0 3 16,0 9 10-16,-8-3-14 16,8 5-20-16,0 0-24 15,0 0-4-15,0 13-7 16,0 15 1-16,0 24 4 16,0 23 6-16,0 14-5 0,8 8-1 15,-2 6-8-15,2-10 2 16,1-8 3-16,4-11-1 15,-5-8 2-15,0-14-1 16,5-7 0-16,-5-9-6 16,1-3-6-16,-9-9-26 15,0-3-44-15,0-10-32 16,0-11-8-16,-14 0-71 0,-2-11-2 16</inkml:trace>
  <inkml:trace contextRef="#ctx0" brushRef="#br0" timeOffset="36558.58">20139 1941 178 0,'0'-53'225'0,"0"8"-72"16,0 9-67-16,0 8-47 16,9 6-19-16,4 16-10 0,11 6 3 15,17 12 11 1,16 18 2-16,11 20-7 15,6 14-9-15,-4 19-2 0,-10 11 7 16,-21 3-2-16,-13 4-6 16,-26 2 2-16,-26-6-2 15,-17-12 2-15,-13-6 1 16,-6-18 7-16,0-17 3 0,10-11 4 16,5-13-10-16,1-7-1 15,5-13 1-15,12-6-2 16,12-5-40-16,9-10-71 15,8-10-67-15,17-14-150 16</inkml:trace>
  <inkml:trace contextRef="#ctx0" brushRef="#br0" timeOffset="36732.5">20891 2164 747 0,'17'-11'281'16,"-5"3"-147"-16,-4 3-70 15,-5 5-27-15,-3 0-27 16,5 13-6-16,-2 15-3 16,-3 26-4-16,0 15 5 15,0 12-8-15,-8 9-89 16,-6 0-131-16,-7-14-89 0</inkml:trace>
  <inkml:trace contextRef="#ctx0" brushRef="#br0" timeOffset="36884.04">20931 1598 685 0,'-19'-88'171'0,"3"17"-86"16,2 24-65-16,6 9-73 16,8 19-75-16,0 19-27 15,-8 19-154-15</inkml:trace>
  <inkml:trace contextRef="#ctx0" brushRef="#br0" timeOffset="37256.73">21193 2035 425 0,'8'19'219'16,"-1"-6"-97"-16,-2-1-61 15,-2 1-36-15,-3 2-11 0,3 10-10 16,6 21 4-16,-1 18 5 15,8 17-6-15,1 5-6 16,1-1-2-16,-7-12-2 16,0-15 9-16,-2-18 7 15,-1-19 34-15,-8-21-3 16,-8-25-26-16,-4-26-6 16,12-31-12-16,0-20 2 0,0-8 12 15,12 12 6-15,0 20-9 16,0 17-10-16,-3 20 0 15,0 13-8-15,-6 16 1 16,5 12 9-16,4 16-4 16,-1 12 8-16,2 9-5 0,0 0 0 15,0-4 3 1,-6-1-15-16,-4-4-115 16,5-2-117-16,-8-14-106 0</inkml:trace>
  <inkml:trace contextRef="#ctx0" brushRef="#br0" timeOffset="37872.69">21790 2064 319 0,'-18'24'176'0,"7"-8"-82"16,3-4-53-16,8 0-19 0,0-12-7 16,0 0-14-16,0 0-14 15,3 0-10 1,5-5 4-16,4-14-30 0,5-14 12 15,3-7 27-15,-7-1 19 16,-5 1 14-16,-8 11 22 16,0 9-3-16,-13 7-18 15,2 13-1-15,-6 13 17 16,-4 7 2-16,5 4 2 16,-1 0-12-16,6 0-16 0,3 1-2 15,0-5-8-15,8-4 2 16,0 1 2-1,0 0-4-15,0-5-3 0,0-12 1 16,0 7-1-16,0-7 0 16,0 0-1-16,5 9-2 15,1-2 1-15,2-7 3 16,9 13-2-16,-1-4 0 16,5-9-3-16,4 0 5 15,11 0-2-15,9-17-3 0,4-4 1 16,3-7 2-16,-3-5 1 15,-12-3 0-15,-9-1 4 16,-8-2 17-16,-8-3 44 16,-12 5 5-16,-12 3-23 15,-13 4-13-15,-11 6-14 16,-10 8-7-16,-5 16-7 16,-2 6-5-16,4 19 4 15,4 14-4-15,6 19-3 0,5 8-1 16,14 3-2-16,9 5 2 15,11-5-2-15,3 0 3 16,13-9-1-16,17-2 0 16,8-10-7-16,12-6-41 15,3-15-51-15,17-10-81 0,13-17-65 16,7-24-42-16</inkml:trace>
  <inkml:trace contextRef="#ctx0" brushRef="#br0" timeOffset="38820.87">22711 1921 636 0,'0'-17'138'0,"0"9"-48"15,0 4-32-15,0 4-26 0,-9 0-19 16,9 0-7-16,0 0-2 16,0 0-1-16,9 0 0 15,-1 0-3-15,1 0-5 16,0-4 2-16,2-5-5 0,-5 1 4 15,2-3 1 1,-8-13 6-16,0-5 1 0,0 4 22 16,-11 6 7-16,-3 7-23 15,-8 12-4-15,-2 12-5 16,-1 16 0-16,-4 17 2 16,5 15 2-16,7 9-7 15,17 1 5-15,0-1 1 16,13-9-1-16,7-10-5 0,9-10 9 15,7-12-6-15,10-11 4 16,2-17-2-16,13-17-2 16,7-15-1-16,6-26-11 15,2-23 3-15,3-23-4 16,-3-27 2-16,-6-7 2 16,-15-4 6-16,-12 11 14 15,-15 12 32-15,-9 22 17 16,-6 24 34-16,-8 16-3 0,-5 16-30 15,0 17-39-15,0 12-24 16,0 20 1-16,-8 28 5 16,-5 37 1-16,-3 34-5 15,-6 26-1-15,3 10 5 16,-2-1 1-16,4-7-9 16,1-13-31-16,1-21-93 15,3-22-95-15,-1-22-40 16,-4-21 36-16,-1-24 0 0,-4-29 120 15,2-28 1-15,0-15 128 16,4-26 138-16,4-3 18 16,3 8-8-16,9 15-67 15,-8 18-55-15,8 10-28 16,0 11-8-16,0 6-11 16,17 9 2-16,14 3-2 0,12 2-4 15,4 2 3 1,10 1 0-16,0 0 0 0,-3 0 0 15,-3-3-8-15,-4 2 1 16,-12-4-2-16,-7 6 6 16,-3-6 5-16,-9-3 7 15,-8 0 1-15,-3-5 31 16,-5 1 19-16,0 4 11 16,0 7-27-16,0 5-28 15,-13 23-14-15,5 9-1 16,-6 20-5-16,6 16 9 15,8 12-6-15,0-4 5 16,5-2-3-16,7-13 2 16,4-16-2-16,2-14 7 15,-4-10-4-15,0-13 45 16,-6-16 32-16,0-25-19 16,-8-24-16-16,0-16-2 15,-8-9-6-15,-5 9-15 0,-2 9-26 16,-6 11-67-16,5 16-104 15,-1 17-87-15,1 16-24 16,4 4-26-16</inkml:trace>
  <inkml:trace contextRef="#ctx0" brushRef="#br0" timeOffset="39204.46">23921 1615 358 0,'20'-12'383'0,"-8"0"-86"16,1 3-100-16,-4 2-43 15,-6 2 2-15,-3 2-56 16,3 3-62-16,2 0-25 16,3 20-5-16,1 13-11 15,2 16 7-15,1 11 3 16,2 4-5-16,-6-2 2 0,-5-13-2 16,-3-8 6-16,0-13 7 15,0-11 22-15,0-17 54 16,0 0 25-16,-11-21-56 15,3-19-60-15,8-18 0 16,3-15 0-16,13-4 0 0,7 8 0 16,-1 15 0-1,-5 14 0-15,-2 11 0 16,-7 13-1-16,0 4-12 0,-5 7 3 16,-3 5 3-16,6 0 1 15,-6 14 10-15,0-3-3 16,4 7-1-16,0-3-2 15,4 1-45-15,0 1-147 16,0-6-96-16,8 2-80 16,9-13-373-1</inkml:trace>
  <inkml:trace contextRef="#ctx0" brushRef="#br0" timeOffset="39686.55">19820 3479 549 0,'-43'13'484'0,"8"-4"-163"16,14-9-173-16,9 0-89 15,18 0-26-15,21-9-14 16,33-8-8-16,51-14 3 0,55-15-8 16,52-10-2-16,53-14 20 15,32-8-14-15,42-7 1 16,42-3-5-16,26 2-4 15,6 4 0-15,-5 5-1 16,-12 8-6-16,-26 13 1 16,-45 10 9-16,-68 13-9 15,-60 9 10-15,-53 8 17 0,-43 2 68 16,-38 7 76-16,-25 2-103 16,-15 2-64-16,-17 3 0 15,-7 0 0-15,-13 0 0 16,-14 0-187-1,-22 0-321-15,-26 12-48 16</inkml:trace>
  <inkml:trace contextRef="#ctx0" brushRef="#br0" timeOffset="40652.1">7146 6594 418 0,'0'-122'235'0,"-17"3"-101"15,-2 1-59-15,-10 9-34 0,-7 4-8 16,-13 6 31 0,-16 5 10-16,-20 13-22 15,-29 25-14-15,-42 30-5 0,-42 55-17 16,-37 66-8-16,-37 63-8 15,-45 57 0-15,-45 62 0 16,-30 98 27-16,-10 84 39 16,10 108 47-16,16 108 35 15,25 86-17-15,46 74-28 16,58 36-27-16,73 25-18 16,89-17 9-16,88-36-30 15,87-58-37-15,76-73 0 16,87-81 0-16,79-76 0 15,59-80 0-15,34-67 0 16,35-59 0-16,15-52 0 0,0-43 0 16,-21-47 0-16,-10-53 0 15,-23-59 0-15,-15-71 0 16,-15-77 0-16,-18-78 0 0,-16-77 0 16,-7-67 0-16,-10-81 0 15,-2-68 0-15,-14-60 0 16,-28-69 0-16,-35-65 0 0,-49-70 0 15,-51-69 0-15,-42-45 0 16,-40-46 0-16,-29 2 0 16,-38 12 0-16,-40 32 0 15,-49 56 0-15,-61 71 0 0,-65 60 0 16,-52 61 0-16,-47 66 0 16,-43 77 0-16,-44 73-171 0,-31 70-184 15,-9 68-86-15,-10 58 26 16</inkml:trace>
  <inkml:trace contextRef="#ctx0" brushRef="#br0" timeOffset="41500.3">6305 5897 447 0,'0'-44'140'0,"24"-13"-74"16,33-13-30-16,33-10-17 0,32-10-11 15,23 2-5-15,18 2 5 16,12 12-3-16,-5 20-7 16,-6 24-4-16,-23 17-6 0,-19 13-18 15,-26 23-16-15,-17 11-17 16,-22 1-66-16,-17 2-62 16</inkml:trace>
  <inkml:trace contextRef="#ctx0" brushRef="#br0" timeOffset="42167.21">5173 3610 551 0,'-22'-81'203'0,"-2"19"-37"0,5 17-85 16,2 17-47 0,-2 28-17-16,-2 53-7 15,-4 59-6-15,-3 45 3 16,-4 42 2-16,2 21-5 16,6-1-1-16,8-19-2 0,16-29 1 15,0-36-5-15,5-38-19 16,3-35-57-16,-1-46-131 15,-3-52-85-15</inkml:trace>
  <inkml:trace contextRef="#ctx0" brushRef="#br0" timeOffset="42383.19">5015 3334 470 0,'19'-115'242'0,"-2"34"-112"15,-2 24-72-15,5 25-31 16,5 17-9-16,12 15-10 15,7 23 1-15,13 22-2 16,8 16-4-16,9 23 2 16,-1 18-7-16,-5 9 0 15,-6 3 0-15,-13-9-21 16,-13-12-45-16,-8-8-44 0,-16-11-25 16,-12-12-61-1,-15-17-15-15</inkml:trace>
  <inkml:trace contextRef="#ctx0" brushRef="#br0" timeOffset="42540.81">4686 4387 532 0,'-103'29'199'0,"31"-8"-83"16,27-21-65-16,45 0-27 16,40-25-14-16,45-24-5 0,45-29-7 15,28-19-23-15,26-17-75 16,19-7-60-1,0-6-114-15</inkml:trace>
  <inkml:trace contextRef="#ctx0" brushRef="#br0" timeOffset="43215.88">6378 3252 223 0,'13'-20'275'0,"-13"4"-90"16,-8 4-77-16,-5 2-56 15,1 10-27-15,4 0-7 16,8 0-5-16,0 0-9 15,0 0 1 1,0 0-4-16,0-4-7 16,0 0 4-1,0 2-9-15,0-4-13 16,8 3 1-16,1-6 4 16,-6 2 10-16,5-2 6 15,0-3 1-15,-3 0-1 16,-5 0 8-16,0 0-2 0,0 2-2 15,0 8 5-15,0 2-4 16,0 0 0-16,0 0-6 16,0 0 3-16,0 0-2 15,-8 0 4 1,-5 0 0 0,1 0 0-16,0 0 3 0,-8 16-4 15,-1 4 0-15,-3 4-1 16,4 4 1-16,7 10 3 15,13 7 2-15,5 7 2 16,20 5 6-16,15-5-3 16,17-7-1-16,8-11-6 15,8-10-1-15,-1-13 1 16,-6-11-3-16,-9-11-8 16,-9-10 7-16,-6-11-7 15,-16-12-1-15,-4-14-10 0,-6-8-1 16,-5-10-9-1,2-17 2-15,4-14 8 16,-3-14 16-16,4-10 13 16,-6-4 17-16,-7 12 31 15,-5 14 9-15,0 18 12 0,-13 23 1 16,5 20-25-16,8 19-36 16,-14 20-8-16,8 35-7 15,-7 34-3-15,13 30-1 16,0 19 3-16,8 9-1 15,9 8-1-15,7-2-1 16,3-10 5 0,11-11-43-16,-2-15-82 0,2-16-80 15,-11-19-75-15</inkml:trace>
  <inkml:trace contextRef="#ctx0" brushRef="#br0" timeOffset="43614.04">6724 3064 240 0,'-53'-36'267'0,"16"3"-118"16,21 5-72-16,16-4-42 0,33-6-15 16,24-6-8-16,24-9-9 15,16-4 1-15,0 0 1 16,-2 5-5-16,-15 11 0 16,-15 8 1-1,-17 8 4-15,-14 13 1 16,-14 4 3-16,-9 8 3 0,-11 8-6 15,-11 12-4-15,-5 14-4 16,0 11 3-16,2 7-2 16,14 5 1-16,0 0 4 15,0-4-4-15,5-8 2 16,12-13-2-16,1-12 1 16,7-4 2-16,0-16-6 15,-4 0 7-15,-5-7 4 16,-7-18-4-16,-9-16-3 15,-14-6-3-15,-2-11 0 16,-8 1-2-16,-1 3-15 16,2 6-23-16,3 8-28 15,3 11-36-15,17 4-75 16,0 5-36-16</inkml:trace>
  <inkml:trace contextRef="#ctx0" brushRef="#br0" timeOffset="44080.39">7483 2421 41 0,'11'-12'142'0,"-3"0"52"16,1 4-68-16,-4-1-46 15,-1 5-34-15,-4 4-23 16,4 0-12-16,3 0 0 16,2 16-10-16,2 9 4 15,5 7 0-15,9 17 4 16,4 9 22-16,-1 8-3 15,1-2-2-15,4-2-13 16,-9-10-10-16,-4-11 10 0,-4-13 53 16,-8-11 63-16,-5-6 44 15,-3-11 37-15,0-11-41 16,-11-22-85-16,0-24-50 16,11-24-24-16,0-24-14 15,8-7-3-15,6 6-3 16,16 18 3-16,2 14 2 15,5 17-2-15,3 16 2 16,5 16-4-16,-5 13 4 16,-3 9 1-16,-12 3 0 0,-9 0-6 15,-7 12 11-15,-9-5 0 16,0-7-4-16,0 10 3 16,0-10 4-1,0 0-2-15,0 0 4 16,0 0-7-16,0 0-3 15,0 0-45-15,0 0-82 16,0 7-99-16,0 1-98 16,0 9-56-16</inkml:trace>
  <inkml:trace contextRef="#ctx0" brushRef="#br0" timeOffset="45044.56">32071 8487 394 0,'-20'-53'315'0,"-2"-8"-90"16,-4-13-104-16,-8-12-48 16,-10-15-34-16,-21-21 18 15,-33-25 18-15,-57-10-32 16,-72-11-14-16,-80 4 22 16,-74 19 13-16,-75 22 72 15,-57 26 45-15,-17 36 11 0,-6 32-140 16,6 42-52-16,19 47 0 15,32 70 0-15,33 79 0 16,23 76 0-16,24 48 0 0,37 46 0 16,51 36 0-16,62 11 0 15,68-2 0-15,66-21 0 0,72-23 0 16,63-22 0-16,68-20 0 16,62-25 0-16,58-27 0 15,61-44 0-15,63-33 0 16,69-43 0-16,51-40 0 0,45-41 0 15,29-48 0-15,14-56 0 16,8-63 0-16,-2-69 0 16,-12-60 0-16,-31-58 0 15,-47-49 0-15,-58-60 0 0,-69-46 0 16,-76-21 0-16,-89-22 0 16,-82-5 0-16,-93 9-62 15,-91 31-264-15,-93 49-61 16,-78 67 35-16,-47 70 38 15,-22 67 13-15</inkml:trace>
  <inkml:trace contextRef="#ctx0" brushRef="#br0" timeOffset="45876.45">28209 4883 269 0,'-8'-19'232'0,"8"6"-48"16,0 0-77-16,0 6-56 0,0 2-26 15,0 5-6-15,0 0-8 16,0 23-15-1,4 11 10-15,4 20 9 16,1 23-10-16,4 30 3 0,-4 26-7 16,5 23 3-16,-3 6 0 15,3-8-1-15,1-11-9 16,-2-29-69-16,-1-28-74 16,-9-37-16-16,-3-49-68 15</inkml:trace>
  <inkml:trace contextRef="#ctx0" brushRef="#br0" timeOffset="46126.33">28359 5047 210 0,'34'-147'228'16,"5"16"-75"-16,13 22-75 15,5 24-41-15,10 20-8 16,6 21-9-16,-1 15 26 0,1 20-9 16,-3 9-6-16,-4 25-1 15,-15 7 14-15,-15 8-12 16,-24 5 14-16,-24 0 35 15,-32 5-12-15,-29 3-26 16,-30-2-21-16,-14-1-8 16,5-1-9-16,4-10-2 15,24-5-55-15,18-6-115 0,19-7-66 16,13-4-38-16,22-5 10 16</inkml:trace>
  <inkml:trace contextRef="#ctx0" brushRef="#br0" timeOffset="46676.17">28859 5083 322 0,'41'0'213'16,"-14"14"-100"-16,-1 5-56 0,-9 9-4 15,-8 13-18 1,-1 13 0-16,-8 6-10 0,0 9-7 16,-9 2-4-16,-4-11-4 15,1-11 0-15,-1-13 4 16,0-12 47-16,2-24 20 15,0-15-35-15,-3-22-19 16,6-20-5-16,8-17-11 0,17-2-6 16,10-2 8-16,11 8-8 15,2 18-10-15,-4 12 5 16,1 14-5-16,-4 14 0 16,4 12 3-16,0 16-2 15,-2 9 2-15,-2 7-29 16,-2 6-55-16,-1-2-37 15,2-3-16-15,5-9 6 0,8-24-26 16,8 0-13-16,4-21 28 16,-1-9-32-16,-4-12 179 15,-2 0 44-15,-10 6 195 16,-11-1 11-16,-15 13-39 16,-6 3-92-16,-8 13-65 0,0 8-31 15,-14 17-3-15,-6 15-3 16,-1 5-5-16,5 3-3 15,8 2-7-15,8-6 6 16,3-7-3-16,9-13-7 16,1-8 1-16,4-16-3 15,0-16-4-15,-3-18 7 16,-1-11 10-16,-13-4 15 0,0 8 17 16,-18 10-22-16,4 9-17 15,-6 14-45-15,-2 16-83 16,-2 16-42-16,5 8-36 15,2 9-69-15</inkml:trace>
  <inkml:trace contextRef="#ctx0" brushRef="#br0" timeOffset="48023.89">29955 5137 206 0,'44'-16'348'0,"-10"-8"-63"0,-14-6-109 16,-12-2-58-16,-5-2 71 15,-3 7 83-15,0 6-43 16,-11 9-92-16,11 4-76 15,-11 8-35-15,2 8-26 16,-8 20 0-16,-3 17 0 16,0 8 0-16,4 8 0 0,-2-7-52 15,10-10-8-15,8-11 16 16,0-12 9-16,0-14 11 16,14-23-10-16,9-24-41 15,10-34 33-15,5-20 29 16,-4-16 42-16,-4-7 68 15,-10-1 33-15,-8 15-7 16,-4 18-123-16,-5 21 0 16,-3 18 0-16,0 13 0 0,0 17 0 15,0 8 0-15,0 16 0 16,0 20 0 0,0 26 0-16,8 15 0 0,2 12 0 15,6 4-205-15,1-4-151 16,5-12 39-16,7-14 78 15,4-19 74-15,5-15 57 16,-4-21 53-16,4-13 54 16,-3-12 32-16,-5-4 48 15,-6 1 66-15,-8 4 49 0,-4 3-42 16,-4 10-66-16,0 3-43 16,-8 8-29-16,0 0-10 15,4 0-4-15,5 19 0 16,4 7 7-16,4-2-6 15,1-1 2-15,3-1-13 16,-3-10-1-16,-4-12-4 16,6 0-30-16,17-21-19 0,12-15 27 15,8-9 21 1,-3-5 18-16,-11 14 43 0,-12 8 30 16,-9 8-30-16,-14 7-18 15,-3 5-24-15,-5 8 6 16,0 0-13-16,4 0 4 15,0 16-2-15,4 1 2 16,3 3-4-16,6 0-24 16,3-3-20-16,0-10 0 15,10-7 0-15,5-16-5 0,2-12 15 16,-4-9 28-16,-10-2 37 16,-11 5 40-1,-7 6 8-15,-5 11-35 0,0 5-18 16,-8 8-15-16,-4 4-5 15,1 12-1-15,-2 4-5 16,4 10 7-16,9 2 8 16,4 4-3-16,14 5-4 15,8-5-2-15,16 0-8 16,14-7-15-16,13-13-20 0,13-12-25 16,8-20-2-16,3-13 24 15,-5-12 28-15,-15-7 27 16,-14-1 54-16,-19 0 32 15,-15 9 55-15,-14 6-20 16,-7 14-61-16,-4 8-44 16,0 8-24-16,0 8-5 15,-15 20 5-15,-7 8-1 16,6 13 2-16,0 4-1 16,0-5-9-16,8-3-13 0,8-7-26 15,0-11-30-15,0-3 3 16,0-16 6-16,13 0 16 15,10-16 10-15,11-13 2 16,1-7 24-16,-2 3 39 16,-10 5 20-16,-2 8-8 15,-8 4-10-15,-9 7-13 16,-4 9-7-16,0 0-13 16,0 0 1-16,0 0 2 15,0 0 1-15,0 0-1 0,0 9 5 16,0-9 2-16,0 0 0 15,4 0-6-15,-1 0-12 16,14-17-21-16,11-16 16 16,9-15 6-16,7-9 17 15,0 3 27-15,-2 11 22 0,-14 10-15 16,-8 12-19 0,-7 9-12-16,-5 12-14 15,0 9 10-15,-8 15 3 0,5 17 9 16,-2 8-9-16,2 3-3 15,3 1-1-15,-5-8 1 16,1-12 3-16,-4-9 1 16,5-8-3-16,3-4-4 15,-5-12 3-15,5 0-1 0,-4 0-9 16,5 0-18-16,4-8-46 16,4-8-66-16,10-9-58 15,11-11-84-15,9-17-78 16</inkml:trace>
  <inkml:trace contextRef="#ctx0" brushRef="#br0" timeOffset="48405.39">33362 3463 473 0,'-20'-127'281'16,"-58"-2"-111"-16,-69 3-18 16,-90 9-47-16,-128 14-15 15,-132 21 26-15,-85 34 94 16,-66 36 60-16,-34 48-90 0,-2 50-180 15,15 68 0-15,32 67 0 16,64 42 0-16,82 23 0 16,85 10 0-16,84 6 0 15,87 16 0-15,86 2 0 16,83 4 0-16,86-15 0 16,88-21 0-16,81-20 0 0,79-31 0 15,69-42 0-15,82-48 0 16,87-54 0-16,76-60 0 15,71-73 0-15,45-79 0 16,1-88 0-16,-16-70 0 0,-18-49-8 16,-19-28-166-16,-32-24 35 15,-78-13 2-15,-166 8-8 0,-370 34 37 16,0 38 10-16,0 43-84 16,0 44-30-16,-241 46 25 15,-246 38-22-15,-106 47 17 16</inkml:trace>
  <inkml:trace contextRef="#ctx0" brushRef="#br0" timeOffset="51092.73">17631 7502 32 0,'32'-9'24'0,"-4"5"-13"0,-12-1-10 15,-3 3-21-15</inkml:trace>
  <inkml:trace contextRef="#ctx0" brushRef="#br0" timeOffset="56559.8">17451 16815 368 0,'0'-29'357'0,"0"5"-80"0,0 1-122 16,-6 0-78-16,-6 8-34 15,3 3 10-15,1 4 30 0,8 8-4 16,0 0-39-16,0 0-14 16,0 0-14-16,0 0 1 0,0 0-5 15,0 20 11-15,0 13 33 16,0 11 15-16,0 18 15 15,0 7-2-15,8 8-14 0,5 5-14 16,-5-1-14-16,3-4-38 16,-2-8 0-16,-1-12 0 0,0-7 0 15,0-18 0-15,0-8 0 16,4-8 0-16,6-16 0 16,1-3 0-16,9-22-64 15,4-19-49-15,10-18-35 0,1-12 3 16,2-7 14-16,0-7 19 15,-3-2 20-15,-8 9 34 16,-3 7 24-16,-8 13 25 0,-6 16 23 16,-9 8 33-16,-8 14 33 15,0 9 15-15,-17 14-7 0,-4 25-10 16,2 12 12-16,-3 15-12 16,11 9 1-16,11 4-26 15,0-3-28-15,16-5-8 16,10-8-12-16,0-13-5 0,11-12-25 15,8-10-7-15,0-14-23 16,4-14-29-16,-10-10-2 0,-5-9 17 16,-19-7 38-16,-15-8 26 15,-11-1 7-15,-19-4 11 16,-9 7 20-16,-15 11 13 0,-2 9-14 16,-1 14-8-16,1 12-13 15,7 0-21-15,8 9-56 16,12 4-77-16,18-13-93 15,19 0-51-15,20 0-26 0,17-10 23 16</inkml:trace>
  <inkml:trace contextRef="#ctx0" brushRef="#br0" timeOffset="57091.94">18553 16470 436 0,'-28'19'481'0,"-14"14"-22"0,-7 9-136 16,1 9-111-16,3 3-76 15,9-1-136-15,7-5 0 0,18-10 0 16,14-10 0-16,18-12 0 16,17-16-8-16,9-12-226 0,5-16-36 15,1-14 12 1,1-12 51-16,-14-4 98 0,-6 0 66 16,-20 1 85-16,-9 8 85 15,-5 13 74-15,-16 11 12 0,-5 12 19 16,-4 13-21-16,6 13-108 15,2 15-103-15,9 17 0 0,8 13 0 16,16 19 0-16,12 11 0 16,9 10 0-16,8 8 0 0,-2 4 0 15,-1-4 0-15,-10-3 0 16,-11-6 0-16,-9-12 0 16,-12-11 0-16,-12-17 0 15,-9-10 0-15,-2-13 0 0,-6-18 0 16,-2-16 0-16,0-25 0 15,8-24 0-15,7-28 0 0,16-28 0 16,0-21-92-16,16-9-28 16,12-3 120-16,7 12-155 15,12 15 76-15,-4 22 43 0,0 20 27 16,-4 21 75-16,-2 27 77 16,-6 21 114-16,3 36-232 0,-11 13-25 15,-1 12 0-15,-6 8 0 16,-8 0 0-16,-3-3 0 0,-5-10 0 15,3-10 0-15,5-10 0 16,0-12 0-16,4-11 0 16,1-13-440-16,-5-21-61 15,0-24 105-15,-8-16 72 0</inkml:trace>
  <inkml:trace contextRef="#ctx0" brushRef="#br0" timeOffset="57212.28">18959 16290 238 0,'-41'-93'376'0,"0"19"115"16,0 22-58-16,1 14-131 0,4 14-143 15,4 8-111-15,7 4-48 16,10 4 0-16,15 4-201 0,0 4-124 16,15 0-79-16,13 8-7 15,12 5 65-15</inkml:trace>
  <inkml:trace contextRef="#ctx0" brushRef="#br0" timeOffset="57524.9">19413 16197 455 0,'33'17'592'15,"-12"-10"-31"-15,-5-7-242 16,-10 0-199-16,3 0-120 0,-4-5 0 16,-5-9 0-16,0-16 0 15,0 2 0-15,0-5 0 0,0 0 0 16,0 9 0-16,0 9 0 16,-15 7 0-16,-11 16 0 15,-7 19 0-15,-3 18 0 16,-1 16 0-16,6 12 0 0,5 4 0 15,10 2 0-15,16-3 0 16,8-2 0-16,8-10 0 0,13-7 0 16,7-13 0-16,10-14 0 15,3-18 0-15,3-12 0 16,0-19-87-16,-1-11-258 0,-8-7-5 16,-10 1 18-16,-10 0 57 15,-6 2 20-15,-13 7 64 0</inkml:trace>
  <inkml:trace contextRef="#ctx0" brushRef="#br0" timeOffset="57891.82">17600 18223 390 0,'-132'54'403'0,"18"-18"24"16,18-7-139-16,17-13-127 16,28-16-94-16,29-12-31 0,47-21-17 15,45-24 11-15,50-19 20 16,51-14 23-16,50-8 7 16,37-8-57-16,30 1-23 15,14 3 0-15,-2 3 0 0,-12 6 0 16,-11 8 0-16,-26 4 0 15,-23 7 0-15,-37 10 0 0,-37 2 0 16,-41 12 0-16,-32 6 0 16,-30 3 0-16,-31 4-10 0,-20 4-23 15,-34 10-26-15,-19 2-57 16,-24 13-61-16,-20 8-57 16,-26 17-58-16,-13 11-29 15,-27 17-6-15</inkml:trace>
  <inkml:trace contextRef="#ctx0" brushRef="#br0" timeOffset="58223.63">17833 17999 533 0,'-126'82'477'0,"10"-4"62"16,14-14-100-16,24-7-380 16,21-14-59-16,21-15 0 0,30-9 0 15,23-19 0-15,40-16 0 16,49-29 0-16,50-20 0 15,53-25 0-15,49-10 0 16,33-14 0-16,22-5 0 0,8 2 0 16,0 1 0-16,-13 15 0 15,-24 11 0-15,-30 16 0 0,-40 17 0 16,-41 14 0-16,-34 10 0 16,-37 4 0-16,-29 13 0 15,-20 4 0-15,-16 4 0 0,-14 8 0 16,-12 0 0-16,-17 8 0 15,-10 4 0-15,-4 0 0 16,-1-1 0-16,-4 4 0 16,6-8 0-16,-2-7-473 0,5 8-24 15,-1-8 35 1</inkml:trace>
  <inkml:trace contextRef="#ctx0" brushRef="#br0" timeOffset="73665.67">22256 4140 18 0,'3'-12'54'0,"2"-2"57"16,-2 7 45-16,3-1-50 15,-3 0-25-15,-3 8-22 0,5-5 0 16,-5 5 12-16,0-4 21 15,0 0 8-15,0 4-9 16,0 0-10-16,0 0-18 0,0 0-14 16,0 0-21-16,0 0-11 15,0 0-4-15,0 0-6 16,0 8-9-16,0 7 0 0,0 3 0 16,0 6 10-16,0 5-3 15,0 3-5-15,4 5 1 16,0 0 2-16,0 3 1 15,-1-4 0-15,2 2 1 0,-5-5-3 16,0-9 8-16,0-5-9 16,0 2 2-16,0-4 9 15,0-1-2-15,0-4-4 0,0 0 2 16,0-4-5-16,0 1-2 16,0-2 8-16,0 2-8 0,0-1 1 15,0-8-4-15,0 12-5 16,0-4 9-16,0 0-1 15,0 1 5-15,0-1-9 16,0-1 4-16,0 3 0 16,0-10-3-16,0 0 6 0,0 0 0 15,0 0-7-15,0 0 2 0,0 0 2 16,0 0-5-16,0 0-21 16,0 0-53-1,0-10-54-15,0-3-56 0,-8-2-14 16,8-5-27-16,-12-8 14 0</inkml:trace>
  <inkml:trace contextRef="#ctx0" brushRef="#br0" timeOffset="75020.25">22118 4326 53 0,'0'0'88'0,"0"0"84"0,0 0-58 16,0 0-32-16,0 0-28 16,0 0-15-16,0 0-3 0,0 0 7 15,0 0 10-15,0 0 6 16,0 0-5-16,0 0-3 16,0 0-19-16,0 0-7 15,0 0-12-15,0 0-4 16,8 13-5-16,0-1 2 0,10 5 11 15,4 7 34-15,7 4 0 16,1 1-22-16,1 4-13 16,1 3-1-16,1-3-6 0,-4-2-7 15,-1-2 2-15,0-1 0 16,1 1 2-16,-9-4 1 0,-4-5-5 16,-3-4 6-16,-1-4 2 15,-4-3-4-15,-4-9-1 16,-4 7 4-16,0-7 3 0,0 0 2 15,0 0-1-15,0 0 4 16,0 0-5-16,0 0 5 16,0 0-3-16,0 0-3 15,0 0 5-15,0 0-7 0,0 0 6 16,0-4-1-16,0 1-3 16,0-1 0-16,0-5 1 15,0-3-8-15,4-5-7 0,-1-7-8 16,2-4 4-16,-2-2 1 15,2 0 7-15,3-3-9 0,1-5 5 16,-1 10 0 0,-5 5-4-16,2 2 5 0,-1 5 0 15,0 4 1-15,1 3 1 16,-5 1 0-16,3 4-2 0,-3 4 0 16,0 0 0-1,0 0 0-15,0 0 3 16,0 0 0-16,0 0-3 0,0 0-6 15,0 0 1-15,0 0-6 16,0 0 6-16,0 0 2 16,0 0-3-16,0 0-1 0,0 0 1 15,0 0 0-15,0 0 6 16,-8 0-3-16,8 0 4 0,-13 0 1 16,5 0 11-1,8 0 6-15,-12 8 0 0,-1-8-6 16,-2 8-5-16,-1-8-4 15,-5 0 1-15,2 0-6 16,2 0 6-16,1 0-3 0,-2 0 2 16,-2 0 2-16,1 0-4 15,-2 0 6-15,1 0-9 0,-4 0 5 16,0 0 5-16,-6 0-13 16,4 0 8-16,0 0 6 15,1 0-2-15,6 0 1 0,6 0-2 16,1 0-4-16,0 0-3 15,3 0 4 1,9 0 2-16,0 0 0 16,0 0 2-16,0 0-8 15,0 0 4-15,0 0 2 0,0 0 0 16,0 0-1 0,0 0-7 15,0 0 6-31,0 0 4 15,0 0-10-15,0 0 2 16,0 0 3 0,0 0 5-16,0 0-8 15,0 0 4-15,5 0-1 16,-1 0-1-16,0 0-3 0,-4 0 2 16,0 0 2-1,4 0-4-15,0 0 10 16,0 0-8-16,0 0-5 0,-4 0 10 15,4 0-10-15,0 0 3 16,5 0-5-16,-1 0 7 16,6 17 1-16,12 2-5 0,4 1 6 15,-4 5 4-15,8-1-6 16,-3 2 1-16,3-7 0 16,-6-2-2-16,-8-1 5 15,-4-4-2-15,-3-3-1 0,0-9 7 16,-4 0-4-16,-9 0 3 15,0 0 13-15,0 0 13 16,0 0-7-16,0 0-7 0,0 0-5 16,0 0-9-16,0 0 0 15,0 0-1-15,3 0-3 0,-3 0 4 16,0 0-12-16,0 0-44 16,0 0-74-16,0 8-82 15,0-8-65-15,0 0-44 0,0 7 33 16</inkml:trace>
  <inkml:trace contextRef="#ctx0" brushRef="#br0" timeOffset="77292.98">22748 7698 179 0,'11'-10'250'0,"-8"3"-10"15,-3 3-2-15,0 0-60 16,0 4-61-16,0 0-27 0,0-4-27 16,0 0-3-16,0 4-10 15,6 0-14-15,-3 0-19 16,-3 0-7-16,0 0-1 0,0 0 4 15,0 0-7-15,0 0 11 16,5 12 16-16,-5-1 25 0,3 2 5 16,2 0-3-16,-1 0-23 15,-4-2-10-15,0-11-10 16,0 8-4-16,0-8-7 0,0 9 2 16,0-9 5-16,0 0 0 15,0 0-6-15,0 0-3 16,0 0 7-16,4 7 10 15,5 2-5-15,-2 3 1 0,1 4 25 16,4 14-34-16,1 5-8 16,-2 14 0-16,7 17 0 0,-2 7 0 15,-1 12 0-15,-2 4 0 16,-1 1 0-16,0-5 0 0,-4-5 0 16,1-1 0-16,-4-5 0 15,-5-4 0-15,3-10 0 16,-3-3 0-16,0-4 0 15,0-1 0-15,0 1 0 0,0 4 0 16,5 5 0-16,1 7 0 16,3 8 0-16,3 16 0 0,5 9 0 15,-1 8 0-15,-1-1 0 16,-2 2 0-16,-2-6 0 0,-6-3 0 16,-5-9 0-16,0-1 0 15,0-7 0-15,0-8 0 16,0-4 0-16,-8-8 0 0,8 1 0 15,0-2 0-15,0 2 0 16,0-6 0-16,0 2 0 0,0-1 0 16,0 0 0-16,3-5 0 15,7 6 0-15,-2-1 0 16,-4 4 0-16,3 1 0 0,2 2 0 16,-1 1 0-16,3-4 0 15,3 1 0-15,-3-6 0 0,7 2 0 16,-7-2 0-16,0 0 0 15,3 3 0-15,-3 6 0 0,-3 0 0 16,2 4 0-16,-2 5 0 16,0 3 0-16,-5 5 0 15,6 3 0-15,-6 0 0 0,5 2 0 16,0-6 0-16,5-4 0 16,-1 1 0-16,0-5 0 15,0-4 0-15,-1 1 0 0,-3-5 0 16,6 0 0-16,-2 1 0 15,0-1 0-15,-1-5 0 0,2 0 0 16,-1-1 0-16,1-6 0 16,-6 5 0-16,7-1 0 0,-6-2 0 15,0 8 0-15,-4 2 0 16,-1 0 0-16,-3 0 0 16,0-5 0-16,0 3 0 0,0-6 0 15,0-4 0-15,0-5 0 16,0 1 0-16,0 5 0 15,-7-2 0-15,7 8 0 0,-13 7 0 16,13 5 0-16,-11 2 0 16,11 3 0-16,-13 0 0 15,13 0 0-15,-13 1 0 0,13 0 0 16,-8-5 0-16,8 4 0 16,0 1 0-16,0 0 0 0,0 7 0 15,0 1 0-15,5-5 0 16,3-4 0-16,0-3 0 0,-1-9 0 15,2-7 0-15,-4-17 0 16,-5-9 0-16,0-3 0 0,0-9 0 16,0-8 0-1,0-4 0-15,0-4 0 0,0 5 0 16,0-13-224 15,0 0-58-31,0 0-46 16,-8-5 3-16,-5-7 11 0,-8 1 35 15</inkml:trace>
  <inkml:trace contextRef="#ctx0" brushRef="#br0" timeOffset="78823.96">23012 15797 319 0,'-17'-32'265'0,"-1"3"-58"0,4 5-82 16,3 3-59-16,2 9-45 15,9 10-12-15,0-3-1 0,0 5 6 16,0 0 18-16,0 0 40 15,9 7 21-15,-1 10 38 16,3 3 23-16,4 9-14 0,6 7-30 16,5 5-46-16,0 3-32 15,8 6-12-15,2-2-8 16,2 2-3-16,1-2-9 0,6 1-2 16,-4-4 5-16,-2 3 0 15,3-3 2-15,-6 0-5 0,-8-5-3 16,-2-2-1-16,-6-7 5 15,-1-5 2-15,-6-6-6 16,-5-4 7-16,0-9-4 0,-8 3 3 16,0-10-1-16,0 12-7 15,0-4 10 1,0 0-8 0,0-8-6-16,0 0 7 0,0 0-10 15,0 0-17-15,0 0 5 16,0-8 6-16,-8 0 0 0,8 0 13 15,-12-1 0-15,12 2 0 16,-9-2 5-16,9-3-4 0,0 4-5 16,0-4-3-16,0-1 0 15,0-2 7-15,0-6 2 16,5-3 2-16,3-5 1 0,8-8 0 16,4-4-5-16,9-11-2 15,7-12-11-15,10-10-8 0,-2-8-11 16,2-6-7-16,1-8 10 15,2 11 12-15,2 8 17 16,0 8 7-16,-3 13-5 16,-6 10 7-16,-8 12-3 0,-3 11 0 15,-13 7-1-15,-5 4 5 16,-5 3 10-16,1 1-10 0,-9 3 7 16,0 5-3-16,0 0 0 15,-9 0-6-15,-4 0-2 0,5 0 1 16,1 0 5-16,-1 0-11 15,0 0 0-15,0 0-1 0,-5 0 11 16,-3 0-6-16,1 0-2 16,-7 9 4-16,-1-1 2 15,-2-8 0-15,-3 13 4 16,-6-13 2-16,3 11 22 0,-6 3 4 16,-4-2 7-16,-3 0-17 15,-5 0-9-15,-3 0-8 0,-8 0-5 16,-11 0 22-16,3-3 3 15,-5-2 1-15,5 5-5 16,-3 2-3-16,1-7-19 0,10 5 1 16,-2-3-2-16,10 3 3 15,8-4 5-15,3 0 6 0,9-8-8 16,7 13-9-16,9-13 2 16,3 0-3-16,13 7-2 15,0-7 5-15,0 0-2 0,0 12 2 16,0-12-3-16,0 9-4 15,0-9 1-15,5 8 2 0,-5-8-4 16,0 0 10-16,0 0 0 16,0 0-6-16,0 0 1 0,0 0 10 15,0 9-9-15,-8-2 7 16,-1-7-3-16,9 8 1 16,-8-8 0-16,8 0 2 0,0 0-2 15,0 0-3-15,0 0 7 16,0 0-12-16,0 0 9 0,0 0-4 15,0 0 3 1,0 0-6 0,0 0 4-16,0 0 0 0,0 0-5 15,0 8 0-15,0-8 6 16,0 0-2-16,0 0 1 0,0 7-3 16,0-7 2-16,0 0-6 15,0 0 6-15,0 0 0 16,0 0-3-16,0 0-2 0,0 0-3 15,0 0 10-15,0 11-3 16,0-11 3-16,0 7-4 0,3 0 4 16,11 2-2-16,2-9 1 15,5 8-3-15,2-8 6 0,1 0-5 16,2 12 0-16,-1-4 3 16,-2 5-3-16,2-1-2 15,-2 0-4-15,2 9 2 0,0 2-2 16,2 11-3-16,-2 6-10 15,4 0-37-15,-1 1-81 16,-4-3-93-16,-3-7-98 0,-4-2-29 16,-6-4-6-16</inkml:trace>
  <inkml:trace contextRef="#ctx0" brushRef="#br0" timeOffset="82484.66">23093 17923 1031 0,'-12'0'723'0,"-2"0"-430"0,3 17-293 15,-6 14 0-15,3 23 0 16,1 19 0-16,4 21 0 15,9 20 0-15,17 7 0 0,11 6 0 16,9-2 0-16,2-2 0 16,4-13 0-16,-7-17 0 0,-4-48 0 15,-7-45-77-15,-6 0-443 16,-2 0 57-16,-9 0 83 16</inkml:trace>
  <inkml:trace contextRef="#ctx0" brushRef="#br0" timeOffset="82817.14">22960 18249 633 0,'-17'-66'530'16,"4"20"-198"-16,13 15-149 15,0 15-10-15,25 16 23 0,15 12-196 16,21 21 0-16,21 12 0 16,12 12 0-16,5 7 0 15,7 1 0-15,2 0 0 0,-12-3 0 16,-7-9 0-16,-12-13 0 15,-16-7 0-15,-13-13 0 0,-14-8 0 16,-14-12 0 0,-12-24 0-16,-8-33 0 0,-25-29 0 15,-7-32 0-15,-8-19 0 16,-7-13 0-16,4-3 0 16,7 15 0-16,3 24 0 0,4 24 0 15,9 26 0-15,9 18 0 16,1 13 0-16,10 17 0 0,0 16-421 15,13 16-66-15,6 9 34 16,11 8-230-16</inkml:trace>
  <inkml:trace contextRef="#ctx0" brushRef="#br0" timeOffset="83268.8">23978 17862 194 0,'25'64'308'16,"-6"-3"-45"-16,-1-8-92 15,-4-8-68-15,6-12 17 0,11-16 20 16,0-17-32-16,10-22-43 15,0-23-40-15,4-14-22 16,-1-15-1-16,-6-7 1 0,-11 3-3 16,-11 0 17-16,-16 14 28 15,0 10 92-15,-20 22 62 0,-12 20-55 16,-10 28-144-16,-5 33 0 16,-4 29 0-16,12 27 0 15,13 17 0-15,18 9 0 0,16-9 0 16,22-13 0-16,13-19 0 15,16-21 0-15,6-23 0 16,9-26 0-16,-3-29 0 16,7-27 0-16,-4-25-457 0,-9-33 47 15,-9-24 105-15,-13-24 123 16,-9-12 99-16,-17-19 84 16,-17-2 72-16,-8 9 110 0,-14 10 116 15,-2 23 54-15,-1 19 44 16,2 20-266-16,-2 24-131 0,3 22 0 15,8 14 0-15,14 32 0 16,0 27 0-16,4 34 0 0,11 40 0 16,10 18 0-1,7 14 0-15,4-1 0 0,1-3 0 16,3-6 0-16,2-15 0 16,-6-16 0-16,-2-16 0 0,-8-18 0 15,-4-10-535-15,-7-18-91 16</inkml:trace>
  <inkml:trace contextRef="#ctx0" brushRef="#br0" timeOffset="83832.7">24677 17487 617 0,'-44'-21'615'16,"10"9"-157"-16,9-1-164 0,11 2-231 16,5 4-63-1,13-7 0-15,18-2 0 0,21-9 0 16,9-3 0-16,5-4 0 15,3-5-19-15,-1 3-217 0,-11 3 45 16,-8 2 70-16,-7 6 76 16,-9 2 72-16,-8 4 88 15,-4 5 65-15,-3-1 31 0,-9 5-132 16,4 5-79-16,3 10 0 16,7 18 0-1,0 17 0-15,8 6 0 16,-1 9 0-16,3 0 0 15,3 0 0-15,3-7 0 16,1-7 0-16,2-10 0 0,8-12 0 16,-1-14 0-16,0-11 0 15,2-15 0-15,-6-19 0 16,-1-10 0-16,-2-9 0 0,-11-5 0 16,-10 4 0-16,-4 15 0 15,-8 11 0-15,0 15 0 16,-8 17 0-16,0 24 0 0,0 26 0 15,8 10 0-15,0 1 0 16,8-3 0-16,8-14 0 16,4-9 0-16,9-8 0 15,2-15 0-15,6-21 0 0,2-15 0 16,-4-17 0-16,-13-12 0 16,-5-13 0-16,-17-7 0 15,0-8 0-15,-18 5 0 0,-8 6 0 16,-4 9 0-16,-1 16 0 15,-6 13 0-15,-2 15 0 0,-3 17 0 16,6 0 0-16,6 17-270 16,8 3-338-16,9 0 68 15</inkml:trace>
  <inkml:trace contextRef="#ctx0" brushRef="#br0" timeOffset="84191.55">26057 16852 229 0,'27'-54'359'0,"-5"6"43"0,-10 12-40 16,-3 8-59-16,-1 7-9 15,-8 8-196-15,0 26-98 16,0 23 0-16,0 18 0 16,3 10 0-16,5 6 0 15,9-1 0-15,2-4 0 0,15-8 0 16,2-12 0-16,3-13 0 15,7-16 0-15,3-16 0 16,-4-19 0-16,-1-14 0 16,-3-12 0-16,-9-13 0 0,-10-11 0 15,-19 1 0-15,-3-1 0 16,-25 7 0-16,-10 13 0 0,-16 13 0 16,-4 12 0-16,-2 7 0 15,3 8 0-15,10 6 0 16,12 3 0-16,7 0 0 0,12 0-190 15,13 0-296-15,5-4 56 16,16-4 56-16,5-1 101 16</inkml:trace>
  <inkml:trace contextRef="#ctx0" brushRef="#br0" timeOffset="84580.9">26446 16564 312 0,'25'-6'351'16,"-8"3"14"-16,-5-1-81 0,-4-4-54 15,0-1 43-15,4 2-41 16,4-2-232-16,5 9 0 15,2 0 0-15,11 12 0 0,-1 9 0 16,-2 7 0-16,-2 8 0 16,-5 7 0-16,0-4 0 0,-7-2 0 15,-4-5 0-15,-5-7 0 16,-4-8 0-16,-4-27 0 16,-12-14 0-1,-1-16 0-15,0-17 0 0,13-12 0 16,0-9 0-16,0 6 0 15,13 1 0-15,3 14 0 16,4 14 0-16,1 9 0 0,0 14 0 16,2 12 0-16,2 8 0 15,-1 16 0-15,-5 4 0 0,-2 6 0 16,-5-2 0-16,-4-8 0 16,-8 1 0-16,0-5 0 15,0-4 0-15,-12-8 0 16,-4 0 0-16,1-17 0 15,-1-3 0-15,-5-9-182 16,-4-3-366-16,5-4 63 0,0-3 88 16</inkml:trace>
  <inkml:trace contextRef="#ctx0" brushRef="#br0" timeOffset="85263.93">27189 15643 668 0,'0'-52'483'15,"0"14"-172"-15,0 10-145 16,0 9-24-16,0 9 110 16,5 22-227-16,11 30-25 0,9 27 0 15,7 28 0-15,6 18 0 16,-3 11 0-16,-2 0 0 15,-2-7 0-15,3-15 0 0,-3-14 0 16,-2-16 0-16,-7-17 0 16,-3-18 0-16,-7-18-294 15,-4-21-203-15,-4-15 110 0,0-30 78 16,-4-24 83-16,4-21 84 16,5-20 64-16,-1-4 69 15,9 1 141-15,-3 10 94 16,4 18 56-16,-5 19 2 0,-5 17-32 15,-5 17-23-15,-3 20 61 16,0 24-43-16,-20 20-247 16,-10 21 0-16,-4 13 0 0,-9 3 0 15,7-4 0-15,7-7 0 16,6-14 0-16,7-16 0 16,16-6 0-16,19-32 0 15,15-18 0-15,11-13 0 16,12-8 0-16,8 5 0 15,3 11 0-15,0 9 0 16,2 9 0-16,-5 2 0 16,-8 8 0-16,-4 5 0 0,-13 0 0 15,-6-5 0-15,-12-6-127 16,-5-10-61-16,-8-11 40 16,-9-12 70-16,0-14 79 0,0-6 62 15,0-7 51-15,0 2 64 16,0 5 7-16,0 11-185 15,0 11 0-15,0 14 0 0,0 8 0 16,0 12 0 0,3 21 0-16,11 15 0 0,0 16 0 15,3 10 0-15,-5 2 0 16,1 2 0-16,-1-1 0 16,-6-9 0-16,3-10 0 0,-4-10-572 15,-5-17-46-15</inkml:trace>
  <inkml:trace contextRef="#ctx0" brushRef="#br0" timeOffset="85412.75">28059 15048 366 0,'-21'-41'514'0,"1"12"-74"16,0 10-208 0,0 10-115-16,3 9-59 0,9 0-31 15,8 21-67-15,0-1-178 16,8 5-149-16,9-5-41 15,3 1 59-15</inkml:trace>
  <inkml:trace contextRef="#ctx0" brushRef="#br0" timeOffset="85729.88">28283 15081 200 0,'20'12'282'0,"0"9"-45"16,5 12-53-16,4 14-39 15,2 15 18-15,6 7 78 16,-1-3 16-16,-3-1-46 15,-1-5-84-15,-7-14-127 16,-10-14 0-16,-1-7 0 0,-14-13 0 16,-17-35 0-1,0-23 0-15,5-10 0 16,4-18 0-16,8-5 0 0,0-2 0 16,0 12 0-16,8 16 0 15,4 17 0-15,0 23 0 16,5 30 0-16,4 19 0 0,-6 22 0 15,1 2 0-15,2-2 0 16,2-13 0-16,3-12-253 16,7-15-215-16,-4-18 40 0,12-18 64 15,-2-24 102 1</inkml:trace>
  <inkml:trace contextRef="#ctx0" brushRef="#br0" timeOffset="86211.91">29074 14669 247 0,'8'-68'367'0,"-8"27"18"15,-13 30-61-15,-7 22-63 0,-8 30 3 16,0 15-65-16,5 13-199 16,1 10 0-16,14-3 0 15,8-2 0-15,4-13 0 0,8-8 0 16,2-13 0-16,0-12 0 16,3-6 0-16,-1-15-159 15,2-7-63-15,-4-19 63 16,3-19 51-16,-1-14 44 15,-7-22 34-15,-9-19 19 16,-13-21 34-16,1 0 103 0,-5 12 138 16,3 21 76-16,-4 15-340 15,2 18 0-15,2 15 0 16,14 13 0-16,14 36 0 16,20 24 0-16,18 26 0 15,24 24 0-15,19 15 0 16,10 17 0-16,8 13 0 15,-3 3 0-15,-5 4 0 16,-18 6 0-16,-29 3 0 16,-33-1 0-16,-34 0 0 0,-30-15 0 15,-21-21 0-15,-18-25 0 16,-11-28 0-16,-1-28 0 16,13-33 0-16,12-41 0 15,17-44 0-15,23-34 0 0,25-14 0 16,16-9 0-16,20 6 0 15,14 17 0-15,3 27 0 16,7 18 0-16,-3 21-362 16,0 25-166-16,-13 19 38 15</inkml:trace>
  <inkml:trace contextRef="#ctx0" brushRef="#br0" timeOffset="86544.94">30954 15940 897 0,'65'-49'1096'0,"-19"5"-1042"15,-23 16-54-15,-15 6 0 16,-28 15 0-16,-37 19 0 0,-44 25 0 15,-57 28 0-15,-62 40 0 16,-63 38 0-16,-68 39 0 16,-62 35 0-16,-59 30 0 15,-47 26 0-15,-46 21 0 0,-20 11 0 16,-12 1 0-16,13-9 0 16,31-20 0-16,55-29 0 0,55-32 0 15,57-180 0-15,61-36-413 16,57 0-123-16,48 0 69 15</inkml:trace>
  <inkml:trace contextRef="#ctx0" brushRef="#br0" timeOffset="87676.64">22251 17862 244 0,'-17'-16'273'16,"8"-1"16"-16,0 9-52 0,9-1-62 15,-9 9-53-15,9 0 26 16,0 34 83-16,13 26-5 16,10 26-124-16,10 28-102 15,12 20 0-15,12 18 0 0,8 2 0 16,8 0 0-16,4-6 0 16,5-15 0-16,-3-64 0 0,0-69 0 15,-11 0 0-15,-9 0-306 16,-12 0-64-16,-15 0 1 15,-7 0 52-15,-12 0 22 0</inkml:trace>
  <inkml:trace contextRef="#ctx0" brushRef="#br0" timeOffset="88323.66">22168 17854 138 0,'-26'8'294'0,"-2"-1"-46"0,1 3-79 16,1-10-66-16,6 11-15 15,3-11 49-15,6 0 65 16,11 0 18-16,0 0-58 0,0 0-56 16,0 0-38-16,6-4-7 15,27-15-10-15,29-19-51 16,31-19 0-16,46-24 0 0,46-26 0 16,55-23 0-16,53-25 0 15,56-23 0-15,55-22 0 0,29-20 0 16,30-20 0-1,26-19 0-15,14-10 0 0,-5-8 0 16,-10 0 0-16,-18 19 0 16,-26 30 0-16,-34 34 0 15,-32 34 0-15,-33 29 0 16,-34 27 0-16,-22 13 0 0,-37 19 0 16,-37 14 0-16,-44 15 0 15,-50 10 0-15,-32 8 0 16,-27 9 0-16,-26 7 0 15,-24 2 0-15,-12 2 0 16,-20 1 0-16,-5 4 0 0,2-3 0 16,3 3 0-16,3 0 0 15,5 0 0-15,4 0 0 16,-1-5 0 0,9 1 0-1,0 4-72 16,0 0-306-15,0 0-58-16,0 0 15 16,0 9 63-16</inkml:trace>
  <inkml:trace contextRef="#ctx0" brushRef="#br0" timeOffset="88541.23">30175 13855 1032 0,'0'-12'854'15,"0"5"-693"-15,0 2-161 16,8 29 0 0,9 33 0-16,5 43 0 0,13 37 0 15,8 38 0-15,13 25 0 16,9 7 0-16,2 5 0 16,-7 4 0-16,-3-5 0 15,-10-7-222-15,-7-13-300 0,-18-16 75 16,-13-25 62-1</inkml:trace>
  <inkml:trace contextRef="#ctx0" brushRef="#br0" timeOffset="90255.32">30941 12969 414 0,'5'-22'279'0,"-2"9"-101"16,-3-2-85-16,0 3-21 16,0 5 59-16,0-2 87 15,0 6 17-15,0 3-63 0,0 0-60 16,0 0-36-16,0 19-9 16,0 18-67-16,9 16 0 15,4 16 0-15,-1 5 0 16,8-1 0-16,-1-4 0 0,2-7 0 15,1-5 0-15,-3-14 0 16,-3-9 0-16,-4-11 0 16,-2-2 0-16,-7-9 0 15,-3-24 0 1,-9-9-351 0,1-2-116-16,8-6 24 15,0 0 65-15</inkml:trace>
  <inkml:trace contextRef="#ctx0" brushRef="#br0" timeOffset="90804.67">31588 12976 289 0,'3'-35'246'0,"-3"1"-19"16,0 6-48-16,0 3-40 15,0 9 6-15,-12 4 9 0,4 5-1 16,8-2-27-16,0 9-28 16,-11 0-19-16,-6 0-8 15,0 16 29-15,-6 8-59 16,-2 14-41-16,-1 10 0 0,10 6 0 16,16 3 0-16,0 0 0 15,16-5 0-15,18-7 0 16,6-14 0-16,10-9 0 15,7-22 0-15,3-7-158 16,5-23-26-16,-1-7 41 16,-2-11 51-16,-8-6 54 0,-19 2 23 15,-13 7 50-15,-11 5 31 16,-11 6 24-16,0 15-20 16,-8 7-20-16,-8 12 9 15,-10 15 33-15,3 13-2 0,-2 10-16 16,10-3-70-16,1 3-4 15,14-2 0-15,0-8 0 16,17-3 0-16,3-9 0 16,5-7-65-16,-1-9-57 15,1-12 5-15,-2-4 43 0,-7-14 36 16,-3-2 13-16,-13 0 6 16,0 0 18-16,-16 6-8 15,-1 6-5-15,3 4-99 16,1 4-142-16,4 7-61 0,9 5-18 15,0 0 66-15</inkml:trace>
  <inkml:trace contextRef="#ctx0" brushRef="#br0" timeOffset="91775.51">32128 12911 257 0,'0'0'335'0,"0"0"-19"16,0 0-78-16,0 0-74 15,0 12-15-15,0 1 42 16,0 4-35-16,0 3-57 15,3-3-47-15,11-3-28 0,2 0-14 16,-1-6-26-16,5-8-57 16,2 0-17-16,-4-8 8 15,8-8 4-15,-5-5 26 0,-1-7 17 16,3-2 6-16,-2 2 19 16,-5 5 12-16,-8 1-4 15,0 10 6-15,-4 8-4 0,1 4 10 16,-5 8 11-16,0 11 12 15,0 8-14-15,0 1-4 16,0 0-8-16,0-3 0 16,0-4-6-16,0-7 3 15,0-5-9-15,11-9-32 0,7 0-37 16,6-16-32-16,7-8 5 16,4-8 48-16,-1-5 33 15,0 0 17-15,-12 8 26 0,-5 10 21 16,-4 3 23-16,-4 6 16 15,-9 10-13-15,0 0-8 16,0 0-8-16,0 10-14 16,0 1-13-16,0 1-9 0,0 0-12 15,0-3-7-15,0-2-18 16,4 0-47-16,4-7-82 16,0 0-43-16,4 0-18 0,4 0 20 15,5-7 32-15,-1-9 40 16,4-8 23-16,-4-4 13 15,1-5 20-15,-2 4 39 0,-2-4 39 16,-5 5 37-16,-3-1 13 16,-9 5 13-16,0 3 8 0,0 4 17 15,0 4 20-15,0-2 35 16,0 7 9-16,-13 1-15 16,0 7-14-16,4 0-29 15,9 0-26-15,0 0-20 16,0 0-23-16,0 0-10 0,0 0-13 15,0 0-5-15,0 12-11 16,9 0 0-16,4 4-13 0,0-3-57 16,3-1-9-16,1 0 4 15,-3-1 32-15,8 1 11 16,2 6 10-16,0-2 6 0,-4 0 10 16,1-4 2-16,-5 1 1 15,-2 0-2-15,-8-1 3 0,-6-5 4 16,0-7 0-16,0 9 0 15,0-1 5-15,-11-8 0 16,-1 12-10-16,-4-12 1 16,-2 0-7-16,1 0-41 0,6 0-82 15,0-4-77-15,2-7-28 16,9-10 26-16,0-4 82 16,0-4 77-16,0 1 23 0,0-4 17 15,0-5 3-15,0 0 22 16,0-3 19-16,0 2 13 0,9 5 25 15,-1 5 11-15,-8 8 5 16,3 4 17-16,-3 4 11 16,0 0-14-16,0 4-34 0,5 3-9 15,-5 5-54 1,3 0-16-16,-3 0-23 16,3 0-37-16,-3 0-55 15,6 0-54-15,-3 0-46 0,1 0-18 16,-4 0 11-16</inkml:trace>
  <inkml:trace contextRef="#ctx0" brushRef="#br0" timeOffset="93140.99">31701 13783 6 0,'-40'12'5'16,"-1"-12"4"-16,6 12 10 15,2-4 42-15,-2 3 109 16,10-1-5-16,-9-10-31 16,3 13-47-16,-8-7-28 15,4 8 2-15,-2-2 35 16,1-5 50-16,-1 2 27 16,3-1 24-16,7-8 17 0,-2 7 18 15,9-7-19-15,9 0-213 16,30 0 0-1,46-15 0-15,52-27 0 16,46-22 0-16,32-17 0 0,11-10 0 16,9-2 0-16,0 3 0 15,-8 10 0-15,-9 6 0 16,-21 9 0-16,-23 11 0 0,-28 10 0 16,-28 11 0-16,-29 8 0 15,-21 6 0-15,-15 7 0 16,-12 4 0-16,-10 4 0 0,-2 4 0 15,-9-5 0 1,0 1 0 15,0-3 0-31,0-3 0 16,0-6 0-16,0-7 0 0,0-14 0 16,-12-7 0-16,-1-9 0 15,-7-13 0-15,-6-12 0 0,1-8-4 16,-10-11-5-16,-4-5 3 15,-6 1 4-15,-4 2 23 16,0 11-21-16,-5 5 0 16,-3 6 0-16,-7 8 0 0,0 13 0 15,-1 11 0-15,1 9 0 16,-10 15 0-16,-12 13 0 16,-18 16 0-16,-28 20 0 0,-18 13 0 15,-11 16 0-15,-11 7 0 16,2 3 0-16,3-5 0 15,17-6 0-15,12-8 0 16,16-8 0-16,17-2 0 16,20-7 0-16,11-5 0 15,13-7 0-15,13-2 0 16,12-1 0-16,2-5 0 0,11 0 0 16,6-11 0-16,5 7 0 15,-2-7 0-15,6 0 0 16,0 0 0-1,8 7 0 17,-6 2 0-17,-3-9 0 1,9 8 0 15,0 0 0 0,0 0 0-31,0 13 0 16,0 15 0-16,0 22 0 16,0 19 0-16,0 21 0 15,0 11 0-15,0 9 0 0,0 9 0 16,9 3 0-16,2-4 0 16,-3 0 0-16,1-12 0 15,3-7 0-15,-4-19 0 16,0-10 0-16,1-16 0 0,-1-19 0 15,0-5 0 1,4-10 0-16,-1-7 0 16,-3-6 0-16,2-3 0 0,-2-12 0 15,-5 9 0-15</inkml:trace>
  <inkml:trace contextRef="#ctx0" brushRef="#br0" timeOffset="93267.68">30796 14035 2047 0,'37'-11'0'16,"19"-14"0"-16,26-12 0 15,20-8 0-15,20-8 0 16,6-4-143-16,7-4-205 16,-8 1-38-16,-14 3 42 0,-20 7-5 15,-24 14-127-15</inkml:trace>
  <inkml:trace contextRef="#ctx0" brushRef="#br0" timeOffset="95081.27">28253 17833 121 0,'-9'-16'193'0,"9"-1"-35"16,0 5-21-16,-6 5-28 15,6-2-16-15,0-1 17 16,-8 8 23-16,8-3 16 15,0 5-8-15,0 0-27 16,0 0-31-16,0 0-3 0,8 7 4 16,3 12 34-16,1 9 6 15,10 9-24-15,-2 15-100 16,3 13 0-16,6 5 0 16,-4 6 0-16,3 2 0 15,1 0 0-15,-5-6 0 0,-1-10 0 16,3-13 0-16,-1-8 0 15,-6-13-146-15,-7-11-224 16,0-17-61-16,-4-22 45 16,-8-13 66-16</inkml:trace>
  <inkml:trace contextRef="#ctx0" brushRef="#br0" timeOffset="95363.91">28424 17971 348 0,'-31'-53'252'0,"-3"9"-70"0,6 3-68 16,0 6-40-16,8 4 32 15,6 2 40-15,14 1 2 16,14-3-41-16,18 2-49 0,12 1-18 16,13 11-23-16,3 13-6 15,-1 4 2-15,-11 21 0 16,-8 11 12-16,-12 12 8 16,-14 13-5-16,-14 5-1 15,-22 4 6-15,-10-1 0 16,-4-4-9-16,-4-4-8 0,-6-14-15 15,7-5 0-15,-3-14-15 16,5-3-23-16,8-14-85 16,10-7-98-16,7-12-99 15,12-16 0-15,15-8 17 0,10-14 53 16</inkml:trace>
  <inkml:trace contextRef="#ctx0" brushRef="#br0" timeOffset="95663.57">28636 17798 181 0,'29'-17'330'0,"-9"3"0"0,-9 7-99 16,1 7-105-16,-3 0-28 16,-1 16 40-16,0 13 38 15,6 7 20-15,0 6-44 16,-3-2-63-16,3 5-89 0,-6-9 0 16,0-3 0-16,-3-9 0 15,-5-6 0-15,0-12 0 16,0-23 0-1,3-14-43-15,5-14-48 16,3-16 15-16,6-3 24 0,-1 2 35 16,5 12 20-16,1 10 16 15,-8 11 16-15,-1 8 20 16,-1 10 17-16,0 7-26 16,2 4-22-16,-11 0-16 0,-3 15-52 15,0-1-134-15,0 0-135 16,5-1-95-16,-4-13 5 15,13 0 71-15</inkml:trace>
  <inkml:trace contextRef="#ctx0" brushRef="#br0" timeOffset="95912.9">29220 17479 441 0,'12'-8'561'0,"-12"18"-9"16,-8 29-181-16,-8 18-249 15,1 16-122-15,2 4 0 0,13-4 0 16,0-11 0-16,19-13 0 15,10-17 0-15,7-16 0 16,6-20 0-16,1-20 0 16,-1-17-328-16,-5-12 84 0,-14-8 105 15,-14 0 78-15,-9 4 45 16,-38-41 43 0,11 65-24-16,-2 10-22 15,-4 6-41-15,6 1-80 16,2 3-89-16,5-4-40 15,4-1 9-15</inkml:trace>
  <inkml:trace contextRef="#ctx0" brushRef="#br0" timeOffset="96462.17">29383 17129 250 0,'25'-38'402'16,"-5"10"-19"-16,-5 5-141 0,2 10-91 16,-4 13 67-16,4 13 154 15,-3 10-343-15,7 18-29 16,1 12 0-16,0 8 0 15,3 4 0-15,-1-4 0 16,-5-8 0-16,3-4 0 16,-6-8 0-16,-3-8-482 0,-13-5-15 15,0-8 100-15,-22-8 107 16,-1-12 112-16,-10-3 83 16,-8-14 64-16,5-4 114 15,-4-7 172-15,4-2 12 0,7 3-42 16,4 3-73-16,8-4-59 15,17-1 3-15,0 0 49 16,17-4 24-16,8 5-18 16,12-1-36-16,2 5-57 0,7 3-32 15,2 6-15 1,-3 6-2-16,0 9-8 16,-10 0-2-16,-5 9 6 0,-5 6 12 15,-11 13 26-15,-5 6 7 16,-1 3-50-16,-4 4 0 15,4-5 0-15,6-3 0 16,-5-5 0-16,13-12 0 0,7-16 0 16,2-8-22-16,6-9-30 15,-4-11 20-15,-5-4 18 16,-7-5 5-16,-13 1 25 16,-8 3 19-16,-20 3-13 15,-9 12-7-15,-12 1-1 16,-8 9-21-16,-4 0-36 15,1 8-147-15,-1 0-109 0,13 0-35 16,7 0 12-16,9 12 15 16,11-1 63-16</inkml:trace>
  <inkml:trace contextRef="#ctx0" brushRef="#br0" timeOffset="97194.61">30045 17140 255 0,'8'-11'370'16,"-8"-2"-73"-16,0 6-136 0,0-3-78 16,0 2-17-16,0 4 22 15,0-3-30-15,0-2-36 16,0 1-34-16,11-3-26 16,-2-6 10-16,3 5 7 0,-4 0 16 15,-4-2 2-15,-4 12 15 16,0 2 18-16,0 0 28 15,-16 23 61-15,-1 18 43 16,-2 12 0-16,2 3-39 16,9 2-35-16,8-4-88 15,4-11 0-15,17-10 0 0,7-16-21 16,14-17-176-16,5-17-94 16,10-12-20-16,8-15 55 15,4-13 69-15,4-12 84 16,-8-8 58-16,-8-1 32 15,-13 2 28-15,-15 2 41 16,-9 13 43-16,-12 16 46 0,-8 13 23 16,-19 15 31-16,-6 17-5 15,-7 19 39-15,-10 20 17 16,2 18-185-16,0 12-65 16,4 8 0-16,3-4 0 15,12-5 0-15,21-6 0 0,0-14 0 16,8-10 0-16,9-19 0 15,7-19-151-15,3-7-183 16,11-17 25-16,-2-13 76 16,1-12 95-16,-6-9 72 15,-5-2 56-15,-10 3 29 16,-2-1 36-16,-13 14 32 0,-1 8 17 16,0 2 15-16,0 10 10 15,0 8 5-15,-6 4-10 16,-3 1-11-16,9 1-18 15,-8 10-24-15,8 0-34 16,-8 0-10-16,-5 0-2 16,0 12-7-16,4 5 8 0,-5-1 0 15,6 6-17-15,0-6-1 16,8-1-7-16,0-2-9 16,0-1-22-16,5-12-44 15,3 0-53-15,4 0-44 0,2-9-50 16,8-10-38-16,-2-7-8 15,0-6 17-15,-3-7 7 16,-1-2 57-16</inkml:trace>
  <inkml:trace contextRef="#ctx0" brushRef="#br0" timeOffset="97427.45">30763 16375 42 0,'0'-41'169'0,"0"5"90"15,0-1 12-15,0 9-32 16,0 4-43-16,-8-1 20 15,8 9 55-15,-8 4 28 16,8 3-214-16,0 6-85 0,8 31 0 16,8 21 0-1,4 17 0-15,5 6 0 16,1 10 0-16,-2-5 0 16,-5-4 0-16,-3-6 0 15,-2-9 0-15,-6 0 0 16,-7-8-42-16,-1-6-378 0,0-7-9 15,0-4 42-15,0-9 45 16</inkml:trace>
  <inkml:trace contextRef="#ctx0" brushRef="#br0" timeOffset="97827.19">31625 17177 733 0,'0'-40'1001'0,"-9"7"-688"0,-11 9-313 15,-8 7 0-15,-17 17 0 16,-29 13 0-16,-30 23 0 16,-46 20 0-16,-45 28 0 15,-42 20 0-15,-30 19 0 0,-21 15 0 16,-17 7 0-16,-4 7 0 15,4-5 0-15,12-4-307 16,18-13-158-16,18-13 61 0,23-14 43 16</inkml:trace>
  <inkml:trace contextRef="#ctx0" brushRef="#br0" timeOffset="99939.83">30523 18154 42 0,'0'-7'82'16,"0"-5"80"-16,0 0-25 16,0-2-22-16,0-1-22 0,0 0-8 15,0-8 9-15,0 4 25 16,0-1 13-16,0 2 12 15,0 2 3-15,0 4-1 16,-12 4-23-16,0 8-47 16,-12 0-29-16,-14 20-23 15,-13 14 0-15,-2 10-1 16,1 8 3-16,2 6-3 0,10 0-14 16,11-10-3-16,8-12 2 15,9-7 0-15,16-9-29 16,17-12-17-16,20-8-28 15,12-16-10-15,11-4 31 0,6-1 22 16,-1 5 5-16,-4 8 16 16,-8 8 10-16,-12 12 10 15,-19 10 4-15,-18 1 3 16,-19 10 7-16,-17 3 0 16,-7 5 7-16,-16-4-13 15,4-6-15-15,-4-1-3 16,8-5-18-16,3-11-55 0,6-14-102 15,10 0-103-15,12-7-61 16,12-21 14-16,17-18 23 16</inkml:trace>
  <inkml:trace contextRef="#ctx0" brushRef="#br0" timeOffset="100484.12">30553 18216 141 0,'35'-24'341'16,"-5"7"21"-16,-13 5-79 15,-11 3-89-15,-3 38 455 31,-3 4-572-15,14-18-77 0,2-2-33-16,5-13-97 0,-2 0-79 15,6-13-48-15,-1-7 5 16,1-11 68-16,-1-7 84 16,-8 2 70-16,-2 9 63 15,-6 2 32-15,-8 8 11 0,0 5 27 16,0 12 38-16,0 0 29 15,-8 15-1-15,-1 6-53 16,9 3-32-16,0-3-39 16,0-4-22-16,3-5-20 0,14-12-42 15,3 0-65 1,8-9-73-16,3-11-42 0,8-5 15 16,1-7 74-16,-3-5 62 15,-4 8 42-15,-6 5 44 16,-5 13 39-16,-6 11 75 15,-6 0 64-15,-2 20 28 16,-8 9-24-16,0-1-54 0,0 1-55 16,0-4-41-16,0-10-30 15,0-7-25-15,9-8-49 16,4-12-60-16,-1-12 8 16,-1-9 14-16,1-3 39 15,4-2 28-15,-2-3 13 16,-6 6 16-16,-1 1 12 0,2 11 13 15,-9 6 16-15,0 6 1 16,0 1-10-16,0 6-11 16,0 4-14-16,5 0-27 15,-2 0-72-15,5 0-165 0,-5 0-152 16,2 0-52-16</inkml:trace>
  <inkml:trace contextRef="#ctx0" brushRef="#br0" timeOffset="100672.8">31531 17511 1235 0,'-14'-12'747'16,"3"5"-682"-16,3-4-65 16,2 9 0-16,6-3 0 15,0 2 0-15,3 3 0 16,5-9-74-1,-2-2-522-15,2-10 30 16</inkml:trace>
  <inkml:trace contextRef="#ctx0" brushRef="#br0" timeOffset="100821.54">31677 17321 352 0,'0'11'611'0,"0"-3"-18"15,0-8-217-15,0 0-261 0,0-13-115 31,0-6 0-15,8-14-293-16,0-12-376 16,6-2 134-16</inkml:trace>
  <inkml:trace contextRef="#ctx0" brushRef="#br0" timeOffset="100968.4">32161 16949 1243 0,'0'9'710'15,"0"-9"-616"-15,0 0-378 47,-16 0-335-47,2 11 76 16</inkml:trace>
  <inkml:trace contextRef="#ctx0" brushRef="#br0" timeOffset="101121.84">32128 17109 520 0,'0'16'659'0,"0"-4"-175"16,0-12-224-16,0 0-136 16,0-8-124 15,0-9-102-31,0-4-411 0,0-7-13 16,0 0 86-16</inkml:trace>
  <inkml:trace contextRef="#ctx0" brushRef="#br0" timeOffset="101803.86">32643 16608 258 0,'13'-34'183'0,"-1"6"-59"0,-4 4-48 16,0 8-20-16,-8-1 11 16,0 5 35-16,0 5 30 15,0-2-6-15,0-3-32 0,-8 4-27 16,-3-4-6-16,-11-1 20 16,-2 0 27-16,-9-3 15 15,-7-7-18-15,-17-7-13 16,-12 2-9-16,-16-5 0 15,-15-3-57-15,-24-4-26 0,-18 4 0 16,-21 3 0-16,-23 4 0 16,-24 8 0-16,-23 18 0 15,-21 15 0-15,-17 17 0 16,-12 27 0-16,-13 21 0 0,-12 26 0 16,0 22 0-16,2 26 0 15,21 23 0-15,30 31 0 16,32 23 0-16,36 24 0 15,32 16 0-15,38 2 0 0,31-15 0 16,35-27 0-16,30-28 0 16,33-37 0-16,33-32 0 15,31-83 0-15,38-48 0 16,38 0 0-16,33 0 0 0,35 0 0 16,31 0 0-16,26 0 0 15,23 0 0-15,29 0 0 16,24-48 0-16,17-55 0 15,0-19 0-15,-5-24 0 0,-21-18 0 16,-18-14 0-16,-25-13 0 16,-29-9 0-16,-29-5 0 0,-36 4 0 15,-37 0 0 1,-44 7 0-16,-44-3 0 0,-58 6 0 16,-56 4 0-16,-61 17 0 15,-62 15 0-15,-60 29 0 0,-52 36 0 16,-51 37-377-16,-27 41-106 15,-12 36 70-15,4 33 39 16</inkml:trace>
  <inkml:trace contextRef="#ctx0" brushRef="#br0" timeOffset="109492.04">25736 13824 463 0,'0'-57'303'0,"0"8"-52"16,0 7-95-16,-8 15-68 16,8 7-29-16,0 2-4 15,0 14-14-15,0 4 12 0,0 25 19 16,0 31 62-16,8 39-3 15,0 27-23-15,5 20-45 16,-1 12-33-16,-3 6-17 0,-3-14-7 16,6-16-5-16,1-18-42 15,-1-24-91-15,1-16-74 16,-1-19-71-16,0-20-2 16,4-24 22-16,4-26 55 0,6-31-1 15,-3-29 40-15,-3-29 48 16,-3-25 45-16,-1-15 34 15,-4-5 45-15,-4 13 142 0,-8 16 93 16,0 16-37-16,0 20-35 16,0 17-41-16,0 17-18 15,0 11 17-15,0 8 35 0,0 12-9 16,0 5-40-16,0 8-41 16,3 8-11-16,11 24-6 15,6 26-17-15,8 19 1 16,0 21-14-16,6 10-17 0,-3 11-5 15,-2-1-6-15,-1-6-10 16,1-4-3-16,-4-12-74 0,-6-14-78 16,1-12-71-16,-2-11-10 15,-2-10 4-15,-5-8 36 16,-11-17 34-16,0-16-8 0,-16-8-2 16</inkml:trace>
  <inkml:trace contextRef="#ctx0" brushRef="#br0" timeOffset="109674.49">25923 14446 332 0,'-37'-9'194'0,"9"6"-57"16,4-1-46-16,8-1-23 15,2 2 12-15,14-6 14 0,0-3-24 16,17-9-23-16,12-3-26 16,12-4-21-16,8-6-31 0,7-2-64 15,1 2-54-15,-9 0-29 16,-3-2-25-16,-4-2-22 15</inkml:trace>
  <inkml:trace contextRef="#ctx0" brushRef="#br0" timeOffset="110157.86">26609 13693 78 0,'17'-36'118'16,"-2"3"32"-16,2 0-47 15,-6 5-30-15,-6 3-24 0,-5 5-1 16,0 1 1-16,0 2 13 16,0 4-6-16,0 5 3 15,-8 8 1-15,-3 0-9 0,-3 0-11 16,-5 21 0-16,-7 12 8 16,3 10-4-16,-6 2-8 15,6 5-13-15,7-6-5 16,8-8 4-16,8-2 7 0,0-6 3 15,8-4-14-15,8-7-3 16,7-4-14-16,11-13-4 16,0 0-2-16,12 0-6 15,-1 0 4-15,3 0 4 0,-3 0-1 16,-9 15 4-16,16 21-1 16,-38-10 6-16,-11 2 11 15,-3 9-2-15,-20-2 15 16,-3 7-4-16,-11-2-1 15,3-4-7-15,-7-2-4 0,3-6-2 16,-2-4-7-16,9-7 1 16,7-6-6-16,4-11-3 15,4 10-10-15,13-10-16 0,0 0-33 16,0 0-43-16,0 0-47 16,0 0-24-16,5-10 4 15,8-1 9-15,3-6-42 0,4-7 30 16</inkml:trace>
  <inkml:trace contextRef="#ctx0" brushRef="#br0" timeOffset="110573.04">27254 13486 331 0,'8'-29'279'15,"-8"8"-68"-15,0 10-92 0,0-1-51 16,0 3-9-16,-11 6 17 15,11 3-16-15,0 0-29 0,0 0-18 16,0 0-11-16,0-4-9 16,0-1-13-16,0-3-8 15,0-1-11-15,0 2 14 0,0-5 10 16,0 0 8-16,0 3 7 16,0 2 3-16,0-3-5 15,-13 10 9-15,-7 0 9 16,-4 0 15-16,-9 21 7 0,-7 8 24 15,1 16 14-15,-4 20 17 16,7 15 3-16,4 11-24 0,4 3-18 16,15-6-15-16,13-7-9 15,19-7-4-15,24-17-19 16,12-17-25-16,11-15-21 0,2-17-41 16,2-8-63-16,-8-16-58 15,-5-13-19-15,-14-7 18 16,-10-5 47-16,-10 1 41 15,-9 7-14-15,-14 12-13 0,-17 14 12 16,-15 7-53-16</inkml:trace>
  <inkml:trace contextRef="#ctx0" brushRef="#br0" timeOffset="111111.94">25411 15240 64 0,'-56'16'167'0,"-6"-4"-12"15,2-4-54-15,-1-8-40 16,9 13-21-16,6-13 6 16,10 8 18-16,7-8 21 0,13 0-6 15,16 0-18-15,11 0-24 16,23-13-7-16,26-10 0 0,35-15 4 16,33-10-6-1,41-18 3-15,38-7 14 0,27-13-3 16,22-7-10-16,8 0-16 15,-12-2-11-15,-17 2-17 16,-26 4-28-16,-34 3-14 0,-28 9 2 16,-28 16 31-16,-34 16 18 15,-23 9 31-15,-23 11 38 16,-10 9 17-16,-9 7 45 0,-12 9-17 16,-3 0-16-16,-5 0-35 15,0 0-15-15,0 0-6 16,0 0-5-16,0 0-19 15,0 0-6-15,0-4 4 16,0 1-11-16,0-1-25 16,0 4-27-16,3 0-49 0,-3 0-18 15,0 0-63-15,0 0-75 0,0 0-45 16,0 0-43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6T14:43:26.952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13461 4022 168 0,'-9'-17'269'0,"-4"0"-32"15,2 1-2-15,11 1-3 16,-9 1-9-16,9 7-16 0,0-1-21 16,0 8-30-16,0 0-51 15,0 0-76-15,0 15-29 47,9 14 0-47,-1 12 0 16,4 17 0-16,1 14 0 0,-1 13 0 15,-4 5 0-15,-1 4 0 16,1-9 0-16,-3-7 0 0,-5-14 0 16,0-15 0-16,0-12 0 15,0-9 0-15,0-12 0 16,0-3 0-16,0-16 0 15,0-19 0 1,0-10 0-16,-13-17 0 16,6-12 0-16,7-8 0 0,0 5 0 15,0-2 0-15,0 8 0 16,0 11 0-16,0 5 0 16,7 1 0-16,1 6 0 0,5 1 0 15,0 6 0-15,-1 8 0 16,0 8 0-16,3 4 0 0,1 3 0 15,10 5 0-15,-3 0 0 16,7 13 0-16,-6 7 0 0,4 8 0 16,1 8 0-1,-5 13 0-15,-1 4 0 0,-1 5 0 16,-1 3 0-16,-7 3 0 16,3 6 0-16,-4-5 0 0,-2 0 0 15,-1-11 0-15,-4-11 0 16,2-5 0-16,-3-15 0 0,-2 0 0 15,3-12 0-15,-6-33 0 32,0-13 0-32,0-22 0 15,0-17 0-15,0-7 0 0,8-4 0 16,3 4 0-16,2 7 0 16,3 8 0-16,1 9 0 15,2 5 0-15,6 11 0 16,4 7 0-16,-1 11 0 0,4 6 0 15,1 13 0-15,4 4 0 16,6 29 0-16,2 16 0 0,1 12 0 16,-2 12 0-16,-4 4 0 15,-3 1 0-15,-3-2 0 0,-6-2 0 16,-5-5 0-16,-2-11 0 16,-9-11 0-16,-3-5 0 15,-3-15 0-15,2-1 0 0,-3-6 0 16</inkml:trace>
  <inkml:trace contextRef="#ctx0" brushRef="#br0" timeOffset="35.82">14576 4803 1943 0,'-12'-9'-410'0,"1"-3"-27"16,-1 4 29-16,12-4 71 16</inkml:trace>
  <inkml:trace contextRef="#ctx0" brushRef="#br0" timeOffset="1051.35">14889 4358 354 0,'-11'-7'278'16,"2"3"4"-16,1 4-62 16,8 0-79-16,-8 0-45 0,8 0-9 15,0 0-16-15,0 0-11 16,8 7-21-16,9 2-2 0,12-9 4 15,10 0-16-15,15-9-12 16,8-6-12-16,-2-18-1 0,4-7-7 16,-2-10-18-16,-11-7-2 15,-5-3 3-15,-15 4 14 16,-9 1 6-16,-14 8 12 0,-8 6 29 16,-14 13 22-16,-14 11-10 15,-12 17 23-15,-7 12-13 0,-15 24-1 16,0 21-1-16,-1 21-57 15,5 12 0-15,12-2 0 16,11 2 0-16,13-4 0 16,22-10 0-16,14-10 0 0,18-9 0 15,25-16 0-15,20-17 0 16,17-15 0-16,11-18-226 0,5-10-224 16,-5-19-35-16,-7-10 58 15</inkml:trace>
  <inkml:trace contextRef="#ctx0" brushRef="#br0" timeOffset="1598.85">16026 4114 545 0,'-20'-7'443'0,"1"-1"-66"15,-2 8-87-15,4 0-81 16,6 0-52-16,11 0-131 16,3 0-26-16,14 15 0 15,12-15 0-15,7 0 0 16,9 0 0-16,3-15-58 15,0-10-109-15,-2-4 10 0,-10-7 20 16,-11-1 35-16,-13-4 46 16,-12 5 34-16,-17 2 52 0,-11 11 44 15,-13 11 4-15,-11 12 0 16,-5 20 28-16,-5 20 31 0,5 17-14 16,10 22-50-16,9 13-73 15,19 10 0-15,19 0 0 16,19-8 0-16,19-12 0 15,14-18 0-15,13-15 0 0,16-19 0 16,13-30 0-16,6-13 0 16,7-29-144-16,-2-22-151 0,-4-26 35 15,-11-20 50-15,-8-25 72 16,-13-22 41-16,-17-23 50 0,-16-3 44 16,-11 4 61-16,-13 12 86 15,-12 25 85-15,-9 24 72 0,-2 28 108 16,-1 26-356-1,-1 18-53-15,7 18 0 0,-3 16 0 16,9 31 0-16,0 38 0 16,0 38 0-16,0 35 0 0,3 16 0 15,9 8 0-15,4-3 0 16,9-9 0-16,1-10 0 16,-3-18 0-16,6-17 0 0,-7-16 0 15,0-16 0-15,-5-16 0 16,-1-16-43-16,-3-9-490 0,-7-24 55 15,-6-21 27-15</inkml:trace>
  <inkml:trace contextRef="#ctx0" brushRef="#br0" timeOffset="1831.74">16730 3599 594 0,'-49'11'527'15,"4"1"-109"-15,3 4-144 0,11 1-89 16,5 0-136-16,10-6-49 15,16 2 0-15,13-6 0 0,29-7 0 16,27-7 0-16,24-14 0 16,20-16 0-16,6-7 0 0,-10-1 0 15,-12 0 0-15,-20 8 0 16,-15 5-115-16,-18 8-80 16,-17 7-20-16,-10 9-12 0,-12 8-31 15,-14 0-18-15,-14 20-32 16</inkml:trace>
  <inkml:trace contextRef="#ctx0" brushRef="#br0" timeOffset="2599.08">19317 3021 534 0,'0'-45'496'0,"-18"4"-68"0,-7-1-149 16,-6-1-128-16,-9-3 8 16,-6-3-159-16,-6-3 0 0,-2-5 0 15,-6-5 0-15,-10-4 0 16,-7 2 0-16,-13-5 0 15,-6-5 0-15,-6 5 0 0,-7 0 0 16,-8 3 0-16,-14 5 0 16,-10 5 0-16,-14 7 0 15,-15 4 0-15,-14 9 0 16,-19 12 0-16,-24 9 0 0,-18 13 0 16,-10 2 0-16,-4 17 0 15,-2 2 0-15,2 10 0 16,-10 8 0-16,-6 7 0 0,-10 12 0 15,-12 15 0-15,6 5 0 16,3 10 0-16,7 4 0 16,13 2 0-16,8 11 0 0,8 4 0 15,9 7 0-15,9 12 0 16,5 28 0-16,14 25 0 16,15 20 0-16,22 17 0 15,24 5 0-15,24-2 0 0,23 4 0 16,28-2 0-16,25-2 0 15,34 6 0-15,29-5 0 0,35-5 0 16,38-6 0-16,35-19 0 16,42-20 0-16,35-22 0 15,29-29 0-15,29-27 0 0,24-23 0 16,25-29 0-16,27-22 0 16,33-26 0-16,30-18 0 0,18-14 0 15,31-13 0-15,23-11 0 16,16-19 0-16,8-10 0 15,2-14 0-15,-7-9 0 0,-19-20 0 16,-31-10 0-16,-53-16 0 16,-48-25 0-16,-61-25 0 15,-55-38 0-15,-55-34 0 0,-56-25 0 16,-47 7 0-16,-44 14 0 16,-46 19 0-16,-43 25 0 0,-38 28 0 15,-41 33 0-15,-27 27 0 16,-22 39 0-16,-2 34-391 15,-2 31-158-15,10 33 17 0</inkml:trace>
  <inkml:trace contextRef="#ctx0" brushRef="#br0" timeOffset="3395.94">12173 6228 424 0,'8'-17'426'16,"-5"9"-89"-16,-3 4-106 0,0 4-69 15,-18 24 1-15,-21 25 93 16,-16 25-208-16,-34 32-48 16,-29 31 0-16,-36 34 0 0,-37 50 0 15,-53 51 0-15,-49 49 0 16,-44 38 0-16,-27 32 0 0,-24 21 0 15,-5 10 0 1,-1-7 0-16,13-24 0 0,28-32 0 16,28-34 0-16,32-35 0 0,29-34 0 15,29-37 0-15,27-31 0 16,30-34 0-16,27-31 0 16,30-29 0-16,27-30 0 15,26-19 0-15,18-17 0 16,18-11 0-16,12-17 0 0,12-17 0 15,8-16 0-15,0-7 0 16,-13-1-401-16,5 0-6 16,-4 13 61-16,-3 5 34 0,1 10 38 15</inkml:trace>
  <inkml:trace contextRef="#ctx0" brushRef="#br0" timeOffset="3996.49">5489 13425 347 0,'-16'-17'406'0,"-4"6"-51"0,3 0-43 15,2 9-129-15,-7 2-91 16,6 13-21-16,-4 15 20 15,-1 19 29-15,2 28-50 16,-1 22-70-16,3 21 0 0,1 8 0 16,0 0 0-16,8-8 0 15,8-11 0-15,0-18 0 16,0-23 0-16,0-18 0 16,0-20-5-16,0-19-285 15,3-34-38-15,2-40-3 16,-5-44 55-16,-13-34 105 0,-4-16 94 15,6 7 69-15,11 27 61 16,0 20 40-16,0 24 37 16,0 23 5-16,0 17 5 15,8 11 17-15,12 19 99 16,13 11 1-16,19 29-25 0,13 16-199 16,8 16-33-16,9 12 0 15,0 9 0-15,-6-1 0 0,-3-3 0 16,-7-14 0-16,-15-7 0 15,-4-8-315-15,-12-12-122 16,-11-9-12-16,-8-7 58 16</inkml:trace>
  <inkml:trace contextRef="#ctx0" brushRef="#br0" timeOffset="4177.88">5334 14211 983 0,'-44'24'570'0,"12"-8"-155"15,12-4-336-15,6-4-79 16,20-8 0-16,18-13 0 16,20-10 0-16,18-15 0 15,9-2-25-15,8-5-251 16,-3-4-67-16,1 0-27 16,-7 4 5-16,-13 9 46 15</inkml:trace>
  <inkml:trace contextRef="#ctx0" brushRef="#br0" timeOffset="4562.24">5773 13054 391 0,'-102'-73'332'0,"-15"20"40"0,-16 25-102 16,-18 28-86-1,-11 28-61-15,-2 29 30 0,3 36 21 16,7 46-126-16,20 41-48 15,28 42 0-15,33 42 0 16,43 27 0-16,47 1 0 0,39 1 0 16,46-20 0-16,36-29 0 15,25-40 0-15,28-41 0 16,24-48 0-16,24-51 0 16,14-55 0-16,6-67 0 0,1-64 0 15,-7-64 0 1,-22-47 0-16,-37-32 0 0,-44-20 0 15,-53-12 0-15,-51-5-126 0,-46 14 9 16,-57 19 59 0,-37 33 35-16,-24 50 107 0,-15 51-17 15,-9 50-41-15,-4 43-28 16,7 31-78-16,14 22-138 0,24 14-98 16,27-1-91-16,37-4-10 15</inkml:trace>
  <inkml:trace contextRef="#ctx0" brushRef="#br0" timeOffset="5077.02">16806 5779 890 0,'-11'83'426'0,"-2"46"-73"16,13 58-90-16,-8 50-148 0,8 39-115 15,0 30 0-15,0 15 0 16,8 2 0-16,9-10 0 16,7-16 0-16,4-17 0 0,4-19 0 15,5-17 0-15,4-16 0 16,4-25 0-16,3-15 0 0,1-26 0 16,-8-22 0-16,-6-23 0 15,-10-22-264-15,-8-18-332 0,-17-8 71 16</inkml:trace>
  <inkml:trace contextRef="#ctx0" brushRef="#br0" timeOffset="5725.92">16787 11857 612 0,'0'0'423'0,"0"12"-69"16,0 9-16-16,4 11-25 0,0 18-306 15,4 23-7-15,-2 29 0 16,11 19 0-16,8 17 0 0,-2 15 0 16,7-1 0-16,-6-2 0 15,4-9 0-15,-3-24 0 16,0-23 0-16,-8-21 0 0,-7-24 0 15,-5-26 0-15,-5-30 0 0,-15-45 0 16,-19-50 0-16,-13-45 0 16,-12-36-105-16,-6-21-4 0,8 0 54 15,9 18 35-15,11 17 37 16,14 37 16-16,10 21 1 0,13 22-2 16,13 20-2-16,2 17 9 15,6 14 22-15,7 18-18 0,1 20-43 16,-1 20 0-16,-3 18 0 15,-6 9 0-15,-6 15 0 0,-13 2 0 16,0-2 0-16,0-10 0 16,-13-6 0-16,1-14 0 15,1-3 0-15,11-10 0 0,0-7 0 16,0-20 0 0,11-7 0-16,17-10 0 0,12-8 0 15,10 5 0-15,7 8 0 0,8 11 0 16,3 22 0-16,2 15-4 15,-4 16-26-15,-10 23 26 0,-11 9 32 16,-18 14-18-16,-19 13-10 16,-16 1 0-16,-19 5 0 0,-12-2 0 15,-12-5 0-15,-2-7 0 16,-4-10 0-16,-5-12 0 16,6-13 0-16,-1-14 0 0,5-14 0 15,2-12 0-15,7-11 0 16,11-13-79-16,7-17-292 0,9-20-33 15,16-16 28-15,8-17 35 16</inkml:trace>
  <inkml:trace contextRef="#ctx0" brushRef="#br0" timeOffset="6109.02">17171 11584 167 0,'-27'-118'288'15,"-22"17"-13"-15,-17 18-44 16,-18 31-29-16,-13 24-17 0,-21 28-20 15,-21 33 14-15,-19 28 25 16,-18 28-53-16,-7 29-151 0,2 32 0 16,6 38 0-16,25 32 0 15,36 28 0-15,44 29 0 0,42 21 0 16,45 15 0-16,42 5 0 16,28-9 0-16,32-25 0 0,23-31 0 15,19-38 0-15,18-42 0 16,15-57 0-16,7-50 0 15,1-54 0-15,-3-54 0 0,-9-47 0 16,-10-44 0-16,-21-52 0 16,-17-41-152-16,-30-48-86 0,-30-34 55 15,-34-31 75-15,-36-11 65 16,-27 8 66-16,-26 29 104 0,-24 39 96 16,-21 51 23-16,-21 48-141 15,-26 44-105-15,-11 43 0 0,-17 30 0 16,-4 30 0-16,2 11-23 15,13 8-320-15,29 9-94 0,24 0-55 16</inkml:trace>
  <inkml:trace contextRef="#ctx0" brushRef="#br0" timeOffset="6641.15">19441 5568 162 0,'-43'-69'231'15,"1"4"-75"-15,11 7 28 0,2 10-40 16,4 7 0-16,6 1 18 16,6 6 45-16,5 11 68 0,8 2 29 15,0 6-226-15,0 1-78 16,8 14 0-16,24 17 0 15,45 23 0-15,64 34 0 16,60 39 0-16,55 40 0 16,48 29 0-16,24 30 0 0,19 19 0 15,1 10 0-15,-7 2 0 16,-15 6 0-16,-27-4 0 0,-30-10 0 16,-37-14 0-16,-38-21 0 15,-29-22 0-15,-21-23 0 0,-22-21 0 16,-21-20 0-16,-13-21 0 15,-9-20 0-15,-14-20 0 0,-11-25 0 16,-11-28 0-16,-5-16-249 16,-15-24-322-16,-7-20 71 15</inkml:trace>
  <inkml:trace contextRef="#ctx0" brushRef="#br0" timeOffset="7606.78">25281 9658 651 0,'0'0'484'0,"0"0"-155"16,0 9-151-16,0-9-79 16,0 0 17-16,0 0 32 0,0 0-106 15,0-4-42 17,0-1 0-32,0 2 0 15,0-1 0-15,0-1 0 16,-8 14 0-1,-3 3 0 1,2 4 0-16,-3 4 0 16,4 5 0-16,8-5 0 0,0-4 0 15,0-3 0-15,3-19 0 32,6-9 0-32,-1-5 0 15,-4-3 0-15,-4-7 0 0,0 2 0 16,-16 3 0-16,-6 6 0 15,-9 6 0-15,-17 13 0 16,-18 16 0-16,-12 21 0 0,-5 20 0 16,-4 24 0-16,11 16 0 15,16 22 0-15,21 12 0 0,30-1 0 16,27 0 0-16,21-7 0 16,28-18 0-16,15-19 0 0,14-29 0 15,15-24 0-15,1-33 0 16,-3-14 0-16,-7-22-120 0,-16-16-439 15,-13-22 59-15,-16-16 86 16</inkml:trace>
  <inkml:trace contextRef="#ctx0" brushRef="#br0" timeOffset="7988.99">25558 8829 541 0,'-116'-24'454'0,"-28"24"-75"15,-34 36-135-15,-29 33-68 0,-21 38 21 16,-4 38-141-16,8 39-56 16,21 40 0-16,25 32 0 0,36 20 0 15,41 18 0-15,44 8 0 16,57 2 0-16,40-10 0 16,56-25 0-16,54-27 0 0,48-33 0 15,39-39 0-15,37-43 0 16,31-46 0-16,31-47 0 0,26-51 0 15,15-47 0-15,4-48 0 16,-19-42 0-16,-33-41 0 0,-44-55-68 16,-54-54-203-16,-58-59 94 15,-54-35 103-15,-57-12 124 16,-62 13 118-16,-46 44 145 0,-52 63-254 16,-46 71-59-16,-54 68 0 15,-34 58 0-15,-39 47 0 0,-12 46 0 16,-11 34 0-16,0 26 0 15,5 26-324-15,7 15-120 16,15 18-47-16</inkml:trace>
  <inkml:trace contextRef="#ctx0" brushRef="#br0" timeOffset="12514.82">3929 12532 4 0,'0'0'7'0,"-8"0"8"16,8 0 14-16,0 0 23 16,0 0 30-16,0 0 38 15,-8 0-29-15,8 0-33 0,0 0-13 16,-8 0-8-16,8 0-4 16,0 0-1-16,0 0 5 15,0 0 4-15,0 0 2 16,0 0 7-16,0 0 14 15,0 0 12-15,0 0 3 16,0 0 6-16,0 0-9 16,0 0 1-16,0 0 7 15,0 0-4-15,0-3-13 0,0-1-20 16,0-1-4-16,0-2-7 16,0-2 6-16,0 6 4 15,5-6 10-15,-2 3-14 16,2-1 8-16,-5-5-16 15,8 1-15-15,1-6-6 16,-1-4-4-16,3-11-9 16,10-12-1-16,4-9 1 15,6-4-7-15,9-4 5 16,6-1 2-16,-2 1 0 16,5-3 0-16,4-2 1 0,0-2 0 15,4-3 3-15,0-1-4 16,3-6 1-16,2 0 0 15,-1 2 1-15,-5 2-2 16,-4 5 2-16,-2 0-2 16,-2 2 5-16,-4 3-6 15,-3 1 1-15,-4-4 6 16,-1 6-11-16,2 1 9 16,-2-2-4-16,-1 6 0 15,3-2-3-15,-6 1 3 0,1 0 0 16,-1 0 2-16,1 0-1 15,-1 5-6-15,0-2 3 16,-3 6 8-16,-2 2-4 16,3 7-6-16,-5-3 10 15,-1 7-10-15,1-3 9 0,2 1-12 16,6-4 11-16,4-4 3 16,2-7-10-1,4-5 3-15,-4-1 0 0,1 2-2 16,1-1 4-16,0 4 4 15,-4 9-8-15,-1 2 3 16,-3 5 6-16,-6 1-6 16,3 3-4-16,-3 5 5 15,6-4-1-15,-1-2-4 0,9-5 6 16,13-6-5-16,14-8 6 16,9-8 1-16,13-8-3 15,8-5 6-15,2 1 1 16,1-1 2-16,2 2-7 15,-10-1 2-15,-3 4 1 16,-14 2 2-16,-2 6-15 0,-1-3 4 16,0-5 9-16,9-9-6 15,7-3 3-15,7-10-2 16,372-306 27 15,-351 299-21-31,-3 8-14 0,-5 9 8 16,100-62 10-16,-116 81-13 15,-11 10-2-15,-10 4 0 16,-8 3 9-16,-2 0-3 0,-5 4-6 16,-5 1 4-1,1 3 2-15,-5 0-5 0,3-3 2 16,1-1-3-16,0-1 8 16,2 2-5-16,2-1-6 0,-3 5 2 15,-4 3 11-15,-9 5-8 16,-4 4-4-16,-4 3 3 15,-2 1 5-15,-7-1-6 0,6-3 9 16,4-1-11-16,2-7 7 16,6 0-8-16,5-5 7 15,7 0-4-15,4 0-1 0,2-2 7 16,3-2-4-16,-2 3 6 16,-3 2-10-16,-7 8 10 15,-10 2-3-15,-7 7 2 16,-6-2-10-16,-2 5 6 0,-4 3 5 15,-2 1-11-15,3 0 3 16,-2 0 2-16,0-4 1 0,5-1 3 16,3-2-2-16,-3 2 5 15,-10 5-6-15,-3 4 3 16,1 0-1-16,-10 3 1 0,-3 1-3 16,0 4-3 15,0 0-31-16,0 0-39-15,0 0-60 16,0 0-47-16,0 0-49 16,0 0-30-16,-11 13-5 0,-3-5-7 15,-4-1-2-15</inkml:trace>
  <inkml:trace contextRef="#ctx0" brushRef="#br0" timeOffset="13342.94">10192 5805 79 0,'-32'-12'229'15,"-1"-2"-42"-15,4 7-66 16,1-6-40-16,4 5-24 0,-1 0 7 16,5 1 36-16,4 7 10 15,4-5-14-15,3 5-22 16,9-5-27-16,0 1-10 0,0 1-11 16,3 3-15-1,7 0-19-15,6 0-2 0,12 0 2 16,16 7 11-16,26 6 0 15,15-13 5-15,16 0 1 0,9 0-9 16,0-3 7-16,-5-11-6 16,-6 2-1-16,-23 5 0 15,-16-2 1-15,-15 2 5 0,-11 2 11 16,-15 1 11-16,-6 4 25 16,-9 0 10-16,-4 0-1 15,0 0 3-15,0 0-5 0,0 0-25 16,0 0-6-16,0 0-14 15,0 9-3-15,0-2-8 16,-9 6-2-16,1 16-1 16,-3 14-3-16,-3 19 5 0,3 6-9 15,-2 6 8-15,1 0 0 16,0 0-2-16,4-10 8 0,8-3-2 16,-12-8 7-16,12-9-12 15,0-7 2-15,0-9-1 16,0-7 6-16,0-4 3 0,0-9 1 15,0-8 29-15,-8 0 43 16,8 0-2-16,-8 0-82 31,-1-4 0-31,-2-9 0 0,-7-7 0 16,-6-9 0-16,-7-8 0 16,-7-3 0-16,-6-5 0 0,-2-3 0 15,3-5 0-15,-6-1 0 16,-3-3 0-16,-2 1 0 15,-3 3 0-15,0 5 0 0,8-1 0 16,5 12 0-16,4 5 0 16,7 2 0-16,8 10 0 15,10 7 0-15,2 6 0 0,6-2 0 16,7 6 0-16,-8 3 0 16</inkml:trace>
  <inkml:trace contextRef="#ctx0" brushRef="#br0" timeOffset="13390.81">10103 5707 1880 0,'0'0'-311'0,"0"0"-30"0,0 12 12 15,0 5-31-15</inkml:trace>
  <inkml:trace contextRef="#ctx0" brushRef="#br0" timeOffset="15410.45">18134 11389 336 0,'9'0'245'16,"-9"0"-48"-16,3 0-58 0,2 0-26 15,-1 0 18-15,-4 0 51 16,4 0 39-16,-4 0 7 0,0 0-15 16,0 0-171-16,0-4-42 15,0-1 0-15,0-2 0 16,0-1 0-16,0-13 0 0,0-12 0 15,0-10 0-15,0-18 0 16,0-14 0-16,0-11 0 0,-16-15 0 16,-1-12 0-16,-3-18 0 15,0-15 0-15,-2-13 0 0,8-4 0 16,0 4 0-16,14 13 0 16,0 12 0-16,0 12 0 0,0 8 0 15,0 12 0-15,0 7 0 16,0 7 0-16,-6-2 0 15,-8-4 0-15,2-8 0 16,4-4 0-16,-4-8 0 0,-1 1 0 16,2-2 0-16,-1 10 0 15,0 8 0-15,-2 2 0 0,3 14 0 16,-2 3 0-16,3 9 0 16,1 4 0-16,-3 1 0 0,-1-6 0 15,0 1 0-15,1 0 0 16,1-9 0-16,11 4 0 15,-11-2 0-15,1-2 0 0,2-3 0 16,8 3 0-16,-13 9 0 16,6 9 0-16,-6 3 0 0,5 8 0 15,2 8 0 1,-3 4 0-16,9 4 0 0,-9 6 0 16,9 2 0-16,0 8 0 15,-8 6 0-15,8-3 0 0,-9 7 0 16,9 0 0-16,0-3 0 15,0 6 0-15,0-4 0 0,0 0 0 16,0-5 0-16,-8-2 0 16,8-1 0-16,0-2 0 15,-8-2 0-15,8 1 0 0,-11 2 0 16,11 5 0-16,-9 0 0 16,1 3 0-16,8 6 0 15,-7 3 0-15,-1 0 0 16,-1 0 0-1,9 15 0-15,-13 6 0 16,-4 8 0-16,3 7 0 0,-3 13 0 16,-3 4 0-16,0 4 0 15,-5-5 0-15,4 2 0 0,2-5 0 16,2 1 0-16,-2-6 0 16,-2-4 0-16,4-8 0 15,4-7 0-15,5-8 0 0,8-10 0 16,5-20 0 15,11-10 0-31,9-22 0 0,2-16 0 16,14-12 0-16,0-4 0 15,0-6 0-15,-1 6 0 16,-6 9 0-16,-8 6 0 0,-4 10 0 16,-5 7 0-16,-6 9 0 15,-7 3 0-15,-4 9 0 0,0 7 0 16,0 5 0-16,0 3 0 15,0 2 0-15,5 7 0 47,4 7 0-47,5 5 0 16,6 4 0-16,14 6 0 16,5 2 0-16,7-1 0 0,-1 2 0 15,-1 5 0-15,-3-6 0 16,-5 4 0-16,-3 1 0 0,-6-5 0 15,-5 4 0-15,-6 1 0 16,-8-1 0-16,-8 1 0 0,-12 3 0 16,-17 0 0-16,-20 10 0 15,-20 2 0-15,-11 0 0 0,-10 2 0 16,-3-2 0 0,4-3 0-16,3-8 0 0,8-4 0 15,13-5 0-15,14-3 0 16,9-6 0-16,14-2 0 0,12-13 0 15,3 0 0-15,13 0-283 47,0 0-131-47,9-9 1 16,-1-3-22-16</inkml:trace>
  <inkml:trace contextRef="#ctx0" brushRef="#br0" timeOffset="16576.84">26061 8340 501 0,'-12'0'450'16,"0"-9"-88"-16,-1-1-163 0,-3-7-81 16,1-4-24-16,-2-8 41 15,-5-12 13-15,-1-6-108 0,-10-15-40 16,-4-7 0-1,-12-10 0-15,-2-5 0 0,-19-9 0 16,-11-5 0-16,-8-4 0 16,-4 5 0-16,-5 2 0 0,1 2 0 15,4-2 0-15,0 7 0 16,-7-2 0-16,4 0 0 0,-9-2 0 16,-2-6 0-16,-11-9 0 15,-1-7 0-15,-9-3 0 16,-2-2 0-16,4 1 0 0,4 1 0 15,3 7 0-15,12 8 0 16,-1 12 0-16,9 8 0 16,1 6 0-16,7 11 0 0,6 9 0 15,4 2 0-15,6 8 0 16,5 6 0-16,8 4 0 16,5 3 0-16,5 0 0 0,-3 4 0 15,-4 1 0-15,2-1 0 16,-3 1 0-16,-5 3 0 0,4 1 0 15,1 4 0-15,-2-1 0 16,-8 0 0-16,1 1 0 0,1-4 0 16,-2 0 0-16,-4-2 0 15,3 2 0-15,-7 1 0 16,1-1 0-16,-2-5 0 0,-3 1 0 16,0 2 0-16,1 6 0 15,3 0 0-15,9 0 0 16,9 3 0-16,3 1 0 15,3 0 0-15,6-2 0 0,3 7 0 16,5-1 0-16,7 0 0 16,4 0 0-16,1 1 0 0,4-3 0 15,-1 6 0-15,6 0 0 16,2 0 0-16,1 0 0 0,3-1 0 16,2 6 0-16,3-1 0 15,8-1 0-15,-9 1 0 16,9 1 0 15,-8-2 0-15,8 1 0-16,-11 4 0 0,3 0 0 15</inkml:trace>
  <inkml:trace contextRef="#ctx0" brushRef="#br0" timeOffset="16615.48">20702 4485 1951 0,'0'0'-534'16,"0"0"76"-16,0 0 11 16</inkml:trace>
  <inkml:trace contextRef="#ctx0" brushRef="#br0" timeOffset="17141">21281 4225 696 0,'6'-17'427'0,"-6"2"-160"0,0 2-100 16,0 1-41-16,-14 3 52 15,2 1 8-15,-5 4-186 0,-8 4 0 16,-7 9 0 0,-72 35 0-16,34-3 0 15,-7 12 0-15,-8 4 0 16,4 0 0-16,7-4 0 0,10-8 0 15,15-9 0-15,8-8 0 16,14-2 0-16,7-11 0 16,12-2 0-16,16-5 0 15,12 4 0-15,12 0 0 16,20 4 0-16,13 0 0 0,12 4 0 16,9 9 0-16,7-1 0 15,0 6 0-15,0-7 0 16,-6-2 0-16,-15-4 0 0,-11-10 0 15,-11 2 0-15,-19-13 0 16,-5 9 0-16,-11-9 0 16,-7 0 0-16,-8-12 0 15,0-17 0-15,-13-16 0 16,-6-24 0-16,-11-21 0 0,4-12 0 16,-8 0 0-16,1 14 0 15,5 5 0-15,-1 10 0 16,4 17 0-16,7 11 0 0,1 8 0 15,4 8 0-15,1 13 0 16,12 9 0-16,-8 7-481 0,2 0-10 16,-7 16 33-16</inkml:trace>
  <inkml:trace contextRef="#ctx0" brushRef="#br0" timeOffset="18555.37">15780 6602 216 0,'-12'-8'296'0,"-2"3"-60"15,6 2-74-15,8-1-57 0,-8-1-19 16,8 2 23-16,0-1 7 16,0-1-28-16,0 5-37 0,0 0-28 15,0 0-13-15,0 12-12 16,0 17-2 0,0 29 14-16,0 30 47 15,-12 34 38-15,1 32 1 0,-2 39-10 16,-3 23-14-16,-1 7 6 15,6 10-17-15,0-1-61 0,-3-3 0 16,2-15 0-16,-2-15 0 16,8-11 0-16,-2-17 0 15,8-17 0-15,-8-23 0 0,8-22 0 16,0-23 0-16,0-17 0 16,0-13 0-16,0-10 0 0,0-13 0 15,0-5 0-15,0-8 0 16,0-4 0-16,0-7 0 15,0-1 0-15,-9-21-8 47,-2-2-298-47,-7-10-12 0,2-3 4 16,-1-5 32-16,-2-8 18 16,3 5-2-16</inkml:trace>
  <inkml:trace contextRef="#ctx0" brushRef="#br0" timeOffset="19021.13">15149 9573 547 0,'-14'-15'309'0,"1"1"-86"16,4 1-92-16,9 11-49 16,0 2-13-16,0 0 25 0,4 24 54 15,14 24 31-15,8 23-13 16,8 21-67-16,2 15-99 0,4 3 0 15,2-1 0-15,-2-3 0 16,-4-13 0-16,-3-13 0 0,-6-20 0 16,-2-16 0-16,-4-11 0 15,3-12 0-15,4-21 0 16,4-13 0-16,6-24 0 0,3-20 0 16,8-12 0-16,-2-7 0 15,7 2 0-15,-6 4 0 16,-3 5 0-16,-5 8 0 0,-7 8 0 15,-4 13 0-15,-9 3 0 16,-9 9 0-16,-3 7 0 16,-2 5 0-16,-6 0 0 0,0 0 0 15,0-1 0-15,0-2 0 16,-17-7 0-16,-5-6 0 16,0-12 0-16,-7-10 0 0,-12-7 0 15,-8-7 0-15,-8 0 0 0,0-3 0 16,1 10 0-1,-1 12 0-15,-5 17 0 0,-3 12 0 16,-3 16 0-16,-2 8 0 16,2 12 0-16,8 5-188 0,7 4-307 15,11-1-19-15,11 1-334 16</inkml:trace>
  <inkml:trace contextRef="#ctx0" brushRef="#br0" timeOffset="19660.81">13667 7257 514 0,'-33'-32'239'0,"2"6"-54"0,-3 7-54 16,-1 3-41-16,-6 7-16 16,-4 9-4-16,-8 25-12 0,-16 16-17 15,-15 28-18-15,-30 32-3 16,-25 38 12-16,-32 29 9 16,-28 27 30-16,-32 21 12 0,-16 12-2 15,-21 15-10-15,-20 22-21 16,-25 20-10-16,-24 16-20 0,-14 4 2 15,6-3 8-15,5-17 13 16,16-21-25-16,10-15-18 16,19-14 0-16,17-10 0 15,23-18 0-15,28-24 0 0,35-24 0 16,34-28 0-16,37-31 0 16,27-26 0-16,26-20 0 15,23-18 0-15,11-12 0 0,14-12 0 16,9-3 0-16,11-2 0 31</inkml:trace>
  <inkml:trace contextRef="#ctx0" brushRef="#br0" timeOffset="19743.37">7455 12289 1912 0,'-8'-4'-375'15,"-5"-5"-11"-15,5-3 69 16,-3 0 14-16,-3-8-225 16</inkml:trace>
  <inkml:trace contextRef="#ctx0" brushRef="#br0" timeOffset="20170.29">7545 11617 319 0,'0'-40'376'0,"0"6"-60"16,-14 11-76-16,7 10-89 16,-6 9-63-16,1 4-3 15,-4 25 5-15,-4 18-22 0,-1 27-34 16,-3 21-13-16,4 11-11 16,3 2-1-16,17-6-7 15,4-8-6-15,12-12-3 0,6-9 6 16,10-17-5-1,7-7-1-15,18-4 7 0,13-13 3 16,7-4 0-16,4-3-7 16,-4-4 4-16,-12-2 0 15,-8-2 0-15,-12-6 2 0,-9-7 1 16,-11 0 22-16,-4 0 30 16,-10 0 38-16,-2 0-10 0,-9-4-83 15,0-8 0-15,-16-16 0 16,-14-17 0-16,-13-20 0 15,-18-20 0-15,-13-17 0 0,-2-3 0 16,2 3 0-16,4 4 0 16,13 15 0-16,9 19 0 15,12 14-271-15,12 14-149 0,10 4-18 16,20 0 4 0</inkml:trace>
  <inkml:trace contextRef="#ctx0" brushRef="#br0" timeOffset="21134.36">18731 5955 352 0,'-9'-8'285'0,"9"4"-71"16,0 0-91-16,0 4-58 16,0 0-24-16,0 0-3 0,0 0-7 15,22 16 29-15,21 12 66 16,23 12 11-16,28 14 19 0,27 16 59 15,25 18-33-15,21 14-160 16,23 17-22-16,22 14 0 16,14 14 0-16,11 12 0 0,-2 12 0 15,-6 8 0-15,-19 9 0 16,-15-1 0-16,-15-5 0 16,-24-5 0-16,-18-16 0 0,-15-18 0 15,-17-16 0-15,-18-17 0 0,-15-22 0 16,-16-17 0-16,-6-14 0 15,-12-17 0-15,-10-8 0 16,-10-11 0-16,-2-5 0 0,-5-5 0 16,-3-3 0-16,-1 2 0 15,0-10 0-15,-2 12 0 0,3-12 0 16,-1 7 0-16,0-7 0 16,0 9 0-16,-2-9 0 0,-6 8 0 15,0 0 0 16,0 0 0-15,0 1 0-16,0 4 0 0,3-2 0 16,6 6 0-16,-5-2 0 15,3 0 0-15,5 8 0 0,4-7 0 16,1 0 0-16,-5-4 0 16,2-4 0-16,-6-8 0 0,-5 0 0 15,2 8 0-15,-5 1 0 31</inkml:trace>
  <inkml:trace contextRef="#ctx0" brushRef="#br0" timeOffset="21172.3">22367 9089 1680 0,'-18'-13'-557'16,"-7"1"47"-16</inkml:trace>
  <inkml:trace contextRef="#ctx0" brushRef="#br0" timeOffset="21828.88">21782 9236 593 0,'-34'-13'207'16,"9"-4"-137"-16,2-2-172 15,5-1-19-15,18 2 45 16,0 2 50-16,0 4 32 15,14 5 18-15,2 7 15 0,8 0 9 16,4 16 4-16,6 1-7 16,10 3 9-16,11 0-5 0,19-3-20 15,13-2-17-15,10 2-7 16,4-1-2-16,4-4-3 0,-3 4 10 16,-4-4 15-16,-13 4 17 15,-12-3 22-15,-16-4 16 0,-14-9 34 16,-10 0 33-16,-12 7 53 15,-4-7 42-15,-9 0-30 16,-8-4-212-16,-12-8 0 16,-4-5 0-16,-5-11 0 15,-4-4 0-15,-2-8 0 0,-11-15 0 16,-2-5 0-16,-4-10 0 16,-2-7 0-16,2 4 0 0,-2 4 0 15,11 5 0-15,2 2 0 16,5 5 0-16,3 13 0 0,5 2 0 15,0 10 0-15,0 7 0 16,3 9 0-16,0 4 0 16,1 4 0-16,1 8 0 15,-5 0 0-15,-10 8 0 0,3 8 0 0,-12 14 0 16,-4 1 0 0,-13 11 0-16,-9 1 0 0,-8 11 0 15,-9 3 0-15,-4 8 0 16,-7 0 0-16,-3 0 0 0,2 0 0 15,-1-8 0-15,7-4 0 16,7-9 0-16,7-6 0 0,9-5 0 16,8-8 0-16,18-6 0 15,5-3 0-15,9-4 0 0,11-12 0 16,5 0 0-16</inkml:trace>
  <inkml:trace contextRef="#ctx0" brushRef="#br0" timeOffset="21999.28">20917 9276 2047 0,'14'0'0'0,"16"0"0"16,13-7 0-16,25-1 0 15,14 8 0-15,22 0 0 0,9 8 0 16,18 3 0-16,6 1 0 15,14 0 0-15,4-12 0 16,-7 0-415-16,-2 0-260 0</inkml:trace>
  <inkml:trace contextRef="#ctx0" brushRef="#br0" timeOffset="29465.75">5274 12976 40 0,'0'0'139'0,"-13"0"25"15,6 0-56-15,-1 0-23 16,0 0-31-16,8 0-21 0,-8 0-7 16,8-3-2-16,0-1 3 15,0-1-2-15,0 5 0 16,0 0 0-16,0 0 1 15,0 0-3-15,0 0-1 16,0 0 1-16,0 9 0 0,0-9-9 16,0 0 2-16,0 0 0 15,0 0-3 1,0 0 0-16,0 0-4 0,0 0-2 16,0 0-8-16,0 0 5 15,8-4-4-15,8-4 2 16,0 0-1-16,4 2-5 15,1 3 4-15,-1-5 1 16,1 6 0-16,-2-4-1 0,-2 1-1 16,-1 5 3-16,-4 0-2 15,1 0 0-15,-6 0-2 16,2 0 4-16,-1 0-3 16,3 0 3-16,-2 0 0 15,-1 0 0-15,0 0-4 16,-4 0 6-16,-1 0-4 15,-3 0-1-15,5 0 1 16,-5 0 2 0,0 0 0-1,4 0-2-15,-4 0 1 16,5 0 2 0,-2-4-3-16,-3 4-2 15,0 0 3-15,0-3 1 0,0-2 0 16,5 1 2-16,-2 1-4 15,5-6 2 1,1 2-4-16,2-2-1 0,7-3 0 16,1-1 6-16,6-3-2 15,4 4-1-15,-1 0-2 16,-3 3 2-16,2 1 3 16,3 4-7-16,-3 2 2 15,5-3 5-15,5-4-8 0,3 5 10 16,2 0-6-16,-2 4 3 15,-3-4 0-15,-4 4 3 16,-5 0-2-16,-8-4 4 16,-3 4-4-16,-6 0 4 15,-2 0-6-15,-1 0 6 16,-5 0-5-16,6 0-1 16,-5 0-2-16,4 0-2 0,-3 0 4 15,-2 0 4-15,2 0 0 16,-2 0-5-16,0 0-4 15,2 0 1-15,-1 0 5 16,1 0-2-16,-2 0 4 0,-3 0-8 31,0 0 5-15,0 0 2-16,5 0-9 16,-2 0 8-1,5 0 0-15,1 0-6 16,0 0 6-16,2 0 0 0,-2 0-2 15,-1 0-2-15,0 0 2 16,0 0-1-16,1 0-2 16,1 8 10-16,3-8-6 15,-4 8-3-15,-1-8 6 0,0 0-4 16,-5 0 3-16,-3 0-1 16,5 0 1-16,-5 0-5 15,0 0-6-15,0 0-44 16,0 0-69-16,0 0-49 0,0 0-75 15</inkml:trace>
  <inkml:trace contextRef="#ctx0" brushRef="#br0" timeOffset="30686.94">14406 1071 195 0,'0'-33'191'0,"-7"4"-56"16,-6 1-45-16,1-1 4 15,-1 9-2-15,-5 0-20 16,-3 3-22-16,-5 5-19 16,3 3-8-16,-10 9-9 15,-7 17-12-15,-9 6 0 0,-5 15 1 16,-1 6-3-16,1 5-2 16,13-4 4-16,5-4-8 15,13-3 10-15,6-7-3 16,17-6-4-16,8-1-3 15,8-7 6-15,17-17 0 16,15 0 0-16,18 0-5 16,7 0 5-16,3 0-1 15,1 0-7-15,-2 0 1 16,-12 19 10-16,-6 10-5 0,-12 15 9 16,-16 9 1-16,-17 9-1 15,-12 4 0-15,-30-2 3 16,-12 2 1-16,-12-10-2 15,-3-7-1-15,0-13 0 0,4-10 12 16,13-11 12-16,7-15 1 16,9 0-19-16,3-15-6 15,4-11-19-15,11-10-33 16,6 0-34-16,0-6-47 16,6 2-52-16,8-5-43 15,10-3-11-15</inkml:trace>
  <inkml:trace contextRef="#ctx0" brushRef="#br0" timeOffset="31002.16">14499 1319 48 0,'46'-17'123'16,"-10"9"43"-16,-7 3-74 15,-6 5-41-15,2 0-5 16,-1 0-6-16,5 0-4 16,-1 0-8-16,12 0-9 15,10-16-4-15,7-3 5 16,0-10-7-16,0-4-3 0,-13 5 11 15,-12-5 1-15,-12 4 2 16,-15 1 8-16,-5 4-5 16,-25 7-6-16,-7 5-5 15,-9 12-8-15,-8 12-1 16,-3 17 2-16,0 11 0 0,-2 15 9 16,14 9-6-16,15 0-4 15,17 5-2-15,13-3 3 16,19-4-12-16,17-10-1 15,13-11-26-15,6-13-56 16,1-20-89-16,-1-21-98 16</inkml:trace>
  <inkml:trace contextRef="#ctx0" brushRef="#br0" timeOffset="31384.95">15316 1050 161 0,'0'-41'279'16,"0"13"-54"-16,0 7-84 0,0 5-67 15,0 4-34-15,0 8-19 16,4 4-12-16,4 16-1 16,5 9-5-16,2 11-2 15,2 9 4-15,-6 4-4 16,7-4 5-16,-10-1-10 16,-4-4 9-16,-4-7 5 15,0-9 1-15,0-2 1 16,-16-10-4-16,-1-12-3 0,-3 0 4 15,0-17 8-15,3-12-6 16,17-6-13-16,0-15 5 16,17 1-3-16,6 5-3 15,5 6 2-15,2 9 0 16,-3 10 8-16,-2 6 10 16,-1 5 14-16,-3 8-2 15,-4 0-6-15,-6 0-8 16,-2 0 2-16,-5 0-1 15,-4 0-6-15,0 12-6 0,0-12-24 16,0 14-110-16,0-2-100 16,-8-12-55-16,-5 0-270 15</inkml:trace>
  <inkml:trace contextRef="#ctx0" brushRef="#br0" timeOffset="31634.46">15653 902 242 0,'19'-11'220'0,"-1"-2"-82"16,-6 9-61-1,4 4-24-15,4 0 0 0,4 12 8 16,5 4-3-16,4 10-17 16,8 3-16-16,-1-1-13 15,-4 1-3-15,0-5-5 16,-10-5 3-16,-6-2 1 16,-9-5 19-16,-3 1 2 15,-2-13 5-15,-6 0-15 0,0 0 9 16,0 0-10-16,3-17-26 15,5-8-54-15,1-11-37 16,-3-4-33-16,8-1-22 16,-3 1-31-16,-2 7-45 15</inkml:trace>
  <inkml:trace contextRef="#ctx0" brushRef="#br0" timeOffset="31917.44">16226 867 111 0,'20'16'207'0,"0"-4"-94"15,3 0-51-15,11-12-25 16,3 0-19-16,-1 0-4 16,-3 0-6-16,-4-7 2 0,-6-7 12 15,-6-1-5-15,-13-6 2 16,-12-15 109 0,-8 20-43-16,-4 7-26 15,0 2-29-15,-6 7-9 16,-1 0-14-16,2 16-3 15,1 7-1-15,2 11 1 16,11 2-4-16,11 1 0 16,16-5 0-16,9 2-5 0,7-7-21 15,9-3-88-15,0-7-44 16,-1-17-59-16,-4 0-10 16</inkml:trace>
  <inkml:trace contextRef="#ctx0" brushRef="#br0" timeOffset="32283.74">16717 821 188 0,'13'-27'201'0,"-5"4"-60"0,0 9-47 16,-5 2-39-16,0 3-22 15,3 9-11-15,2 0 6 16,4 21 13-16,5 8 0 16,-3 11-8-16,3 1-13 15,-4-1-5-15,-4-7-8 0,-1-9-1 16,-4-7 6-16,-4-4 3 15,0-13 6-15,0-6-12 16,-12-13 2-16,-2-14-19 16,14-12 4-16,0-2 2 15,0-8-2-15,8 11-1 16,1 12 7-16,3 7-6 16,8 12 10-16,10 13 0 15,2 8 0-15,4 9 0 0,-2 0 5 16,-11 2-4-16,-4-3 3 15,-1-4-6-15,-6 1 7 0,-4-13-9 16,-5 0 4 0,2 0-2-16,-5 0-32 15,0 0-65-15,-14-8-120 0,-4-13-78 16</inkml:trace>
  <inkml:trace contextRef="#ctx0" brushRef="#br0" timeOffset="32750.22">13976 2307 242 0,'-94'21'171'16,"18"-2"-76"-16,15-5-39 16,12-7-12-16,12-7-7 15,17 8 2-15,7-8-20 16,13 9-14-16,0-9-7 0,8 0 9 16,17 0 3-16,32 0 34 15,54-28 51-15,66-25-7 16,67-33-4-16,53-25-19 15,56-18-13-15,48-13-17 16,26 0-13-16,0 2-8 16,-26 13-3-16,-31 23-3 0,-50 13-9 15,-59 23 6 1,-62 15 2-16,-54 13 45 0,-40 11 26 16,-26 8 22-16,-30 9 19 15,-16 3-26-15,-14 5-43 16,-7 4-25-16,-3 0-23 15,-9 0-96-15,0 0-119 16,0 13-101-16,-18 11-22 0,-4 14-45 16</inkml:trace>
  <inkml:trace contextRef="#ctx0" brushRef="#br0" timeOffset="33980.89">6553 16926 434 0,'0'0'353'16,"-9"0"-84"-16,9 0-107 15,0 0-81-15,0 0-42 16,0-5-12-16,0 0-14 0,0-2-8 16,5-2-2-16,4-2 1 15,-6-6 12-15,2-3 31 16,-5-1 13-16,0-2 23 15,-22-2-14-15,-3 8 11 16,-1 6 42-16,-7 6 40 16,1 13-144-16,-5 25-18 0,0 19 0 15,9 17 0-15,12 16 0 0,16 5 0 0,16 0 0 32,16-8 0-32,16-4 0 15,17-13 0-15,13-13 0 16,7-14 0-16,5-19 0 0,-6-19-108 15,-6-12 15-15,-4-21 19 16,-13-20 20-16,-13-16 6 16,-13-23 13-16,-13-20 19 15,-14-5 16-15,-8-1 19 16,-13 11 14-16,-4 18 16 0,-1 12 27 16,1 17 7-16,1 15 14 15,2 7-26-15,14 14-71 16,-8 12 0-16,8 3 0 15,0 30 0 1,8 16 0-16,9 7 0 16,13 6 0-16,5-2 0 15,5-3 0-15,2-7 0 16,-5-10 0-16,-1-9 0 0,-7-7-104 16,-6-12-24-1,-2-3 0-15,-4-22-5 0,-2-19-9 16,-3-22 27-16,-4-10 47 15,-8 2 36-15,5 9 49 16,-5 16 45-16,0 12 75 0,0 12 26 16,0 9 7-16,0 8-41 15,3 8-61-15,-3 0-41 16,9 13-20-16,2 10 11 16,11 11-16-16,-2 1 4 0,8 3-15 15,-3-7-80-15,-1-1-69 16,-5-10-85-16,-2-3-69 15,1-17-16-15,-12 0 25 16,-6-21 32-16</inkml:trace>
  <inkml:trace contextRef="#ctx0" brushRef="#br0" timeOffset="34075.19">7236 15969 409 0,'-50'-36'235'16,"10"11"-106"-16,12 6-82 15,6 6-49-15,14 3-24 16,8 10-13-16,13 0-58 15,12 17-131-15</inkml:trace>
  <inkml:trace contextRef="#ctx0" brushRef="#br0" timeOffset="34363.58">7731 16189 409 0,'20'0'204'15,"-3"0"-68"-15,-11 0-66 0,2-17-35 16,1-15-13-16,-4-9-4 15,-2-11-10-15,-3-2-3 16,0 1-3-16,0 8 48 0,-20 12 63 16,1 10 70-16,-6 11 35 15,-4 12-42-15,1 12-43 16,-1 11-50-16,4 15-47 0,9 9-20 16,16 8-6-16,13 2-8 15,7-5-33-15,12-7-90 16,12-4-92-16,2-17-92 15,-1-12-26-15,0-12 7 0,-5-19 41 16</inkml:trace>
  <inkml:trace contextRef="#ctx0" brushRef="#br0" timeOffset="34850.54">7954 15769 254 0,'-8'-36'295'16,"8"11"-72"-16,-9 8-68 0,9 5-70 15,0 10-39-15,0 2-14 16,13 19 35-16,15 18 7 15,8 11-30-15,6 14-25 16,3-1-7-16,-2-4-5 0,-2-9-6 16,-8-10-3-16,-4-10-9 15,-10-13 0-15,-5-15 3 16,-6 0-1-16,-8-28 4 0,0-20-5 16,0-26 3-16,-17-16 0 15,-4 2 3-15,5 5 4 0,0 14-4 16,4 21 4-16,12 11 9 15,0 18-7-15,0 9-1 16,12 10 12-16,12 26 8 0,14 14-8 16,2 6 3-16,4-3-14 15,0-5-1-15,2-7-1 16,-11-10 0-16,-2-9-15 16,-9-12-11-16,-2-25-1 0,-8-19-4 15,-8-25 1-15,-6-24 7 16,-20-18 13-16,-13-19 9 0,-13-14 11 15,-10 11 51-15,4 19 38 16,7 24 37-16,8 28-26 16,12 23-48-16,9 14-26 0,5 25-30 15,14 25 12-15,55 95-6 16,-10-30-3 0,9 5-5-16,3 2-5 0,2-8-36 15,-6-3-76-15,-3-11-77 16,-4-11-62-16,-8-14-37 15,-14-14-16-15,-5-12 54 16</inkml:trace>
  <inkml:trace contextRef="#ctx0" brushRef="#br0" timeOffset="34998.73">8389 15199 451 0,'-61'-12'312'0,"7"3"-55"0,18 9-104 15,7 0-80-15,18-3-53 16,11-6-22-16,3 2 2 15,22-5-7-15,15-4-50 0,14-10-89 16,7-6-90-16,4-9-56 16,3-4 34-16</inkml:trace>
  <inkml:trace contextRef="#ctx0" brushRef="#br0" timeOffset="35878.21">17445 15456 235 0,'6'12'231'0,"2"-12"-72"0,-2 8-50 16,-3-8-36-16,-3 0-14 15,0 0-17-15,5 0-10 0,3 0-3 16,0-8-15 0,4-4-4-16,5-7-6 0,-2-10 3 15,-2-4-1-15,-7-5 19 16,-6 7 36-16,0 6 41 0,-19 5 11 16,-9 10-9-16,-9 10-3 15,-7 21 3-15,-4 16-1 16,-7 16 1-16,6 11-13 0,7 16-27 15,13 1-21-15,12 4-30 16,17-4-4-16,12-7-9 0,17-12 0 16,10-15 0-16,18-14-6 15,13-17-19-15,12-16-12 16,6-12-14-16,3-14-16 0,-7-2 11 16,-5-2 15-16,-11-9 15 15,-15 8 0-15,-13 5-6 16,-15 6-9-16,-14 5-39 0,-11 5-39 15,0 3-32-15,-11 7-49 16,3 0-38-16,-1 0-31 16,9 0-6-16</inkml:trace>
  <inkml:trace contextRef="#ctx0" brushRef="#br0" timeOffset="36679.69">27025 13254 408 0,'-9'-7'449'0,"-4"2"-97"15,-4 5-162-15,5 0-96 16,1 0-45-16,-3 0-32 0,14 0-6 16,0 0 1-16,0 0-10 15,0 0 10-15,0-6-2 16,0 2-7-16,0 1 8 0,0-9-5 15,5-4-6-15,-5-9 0 16,0-4 6-16,-16 6 51 16,-8 3 43-16,-14 10 23 0,-14 10 12 15,-13 30-135-15,-17 18 0 16,-11 27 0-16,-3 25 0 0,2 19 0 16,16 1 0-16,18-5 0 15,24-13 0-15,36-12 0 0,14-21 0 16,34-17 0-16,23-26 0 15,27-26 0-15,16-26 0 16,12-19 0-16,2-15 0 16,-4-8-331-16,-15-1 6 0,-20 7 32 15,-20 9 49-15,-17 12 54 16,-14 11 47-16,-16 12 26 16,-8 8 8-16,-14 10-17 0</inkml:trace>
  <inkml:trace contextRef="#ctx0" brushRef="#br0" timeOffset="37874.05">18155 15839 336 0,'8'-8'216'16,"5"-9"-100"-16,2-11-55 15,5-17-32-15,9-17-12 0,4-9-10 16,4-12-3-16,-1-3-3 16,-8-2-1-16,-2-7 0 0,-17 5 0 15,-9 0 2-15,0 9 27 16,-17 8 35-16,-14 8 38 0,0 13 23 15,-2 11 29 1,-5 13-18-16,6 14 10 0,-1 23 8 16,6 24-9-16,3 22-31 15,7 25-48-15,17 8-43 0,8 10-23 16,13-5 0-16,7-10 0 16,13-10 0-16,8-20 0 15,8-18 0-15,5-18-45 0,-2-17-49 16,4-19-42-16,-3-22-22 15,-6-20 11-15,-4-17 41 0,-12-15 54 16,-7-10 24-16,-7 2 32 16,-11 7 32-16,-6 21 45 0,-1 16 37 15,-7 17 37-15,0 11-4 16,0 20-35-16,0 33-16 16,0 26-95-16,0 28-5 15,0 10 0-15,14 7 0 0,5-7 0 16,1-5 0-16,5-18 0 15,4-12 0-15,-1-17-195 0,0-15-71 16,-5-21-54-16,2-16-4 16,-4-18 51-16,-13-19 34 0,-8-19 67 15,-20-24 71-15,-9-21 72 16,-11-12 104-16,-10-2 149 16,2 13 5-16,0 24 9 15,3 26-54-15,8 18-62 0,0 22-40 16,10 16-33-16,-2 20-21 15,9 20-17-15,12 17-9 0,8 7-82 16,11 5-119-16,9 0-71 16,10 0-48-16</inkml:trace>
  <inkml:trace contextRef="#ctx0" brushRef="#br0" timeOffset="38707.22">19162 14857 406 0,'16'8'263'0,"-2"-8"-98"15,-6 0-75-15,-2 0-37 16,2-3-20-16,4-10-13 16,1-8-4-16,0-7-8 0,-2-4-5 15,0-5 6-15,-6 0 25 16,-5 5 48-16,0 4 36 16,-16 6 5-16,-8 15 15 0,-6 7-12 15,-1 13-18-15,2 6-41 16,4 13-34-16,11 14-14 0,14 3-13 15,0 4-5-15,11-5-24 16,38 21-202 0,-13-48 21-16,5-21-33 0,3-12-1 15,4-17 45-15,-2-11 76 16,1-15 63-16,-4 0 36 16,-12-6 30-16,-10 4 20 0,-8 4 18 15,-13 4 31-15,0 8 29 16,-8 8 35-16,-2 14-16 0,2 2-38 15,8 17-44-15,0 0-25 16,0 24-6-16,0 9-7 16,8 2-7-16,6 4-1 0,-4-8 6 15,4-2-4-15,-3-8-6 16,2-10 1-16,-4-11-15 0,-1 0-7 16,-1-11-1-1,1-13 4-15,1-18-2 0,-1-6 7 16,0-5 11-16,0-4-2 15,4 3 6-15,0 14 1 0,-4 6 4 16,6 15 28-16,-3 19 47 16,4 13 18-16,2 15-2 15,0 12-5-15,-4 10-9 0,-3-2-30 16,6-3-22-16,1-7-14 16,0-10-5-16,3-17-31 0,5-11-19 15,-2-25-22-15,5-15-31 16,5-17-8-16,2-12 39 0,-10 0 28 15,1 7 19 1,-6 14 9-16,-4 11 3 0,-4 12 4 16,1 9 16-16,0 16-3 15,-2 0 5-15,0 9-16 0,3-2 3 16,-3 3-4-16,2-10-16 16,-5 0-22-16,0-17-29 0,0-16-6 15,1-8 22-15,-9-15 23 16,0-10 15-16,0-15 21 15,-17-7 29-15,1 2 39 0,0 11 63 16,0 19 50-16,-1 16 2 16,6 14-50-16,11 15-59 0,-9 11-77 15,9 32-7-15,0 26 0 16,9 10 0-16,5 14 0 16,8-1 0-16,-3-4-133 0,2-3-154 15,-1-5-64-15,-4-8-1 16,-7-13 10-16,-5-7 61 15</inkml:trace>
  <inkml:trace contextRef="#ctx0" brushRef="#br0" timeOffset="38851.73">20014 14125 615 0,'-28'-28'307'16,"8"-1"-140"-16,11-4-93 0,9-1-34 16,13-1-18-1,12-5-10-15,6-5-17 0,14 0-85 16,15 0-77-16,27-3 54 15,22-2 16-15,29 1-32 0,21 5-74 16</inkml:trace>
  <inkml:trace contextRef="#ctx0" brushRef="#br0" timeOffset="39388.71">27515 13258 747 0,'8'-4'598'0,"-8"4"-97"0,0 0-300 16,5 20-201-16,-2 8 0 15,0 9 0-15,2 8 0 16,-1 0 0-16,4-2 0 15,0-5 0-15,0-10 0 0,-4-11-117 16,5-17-334-16,4-12 11 16,-1-25 82-16,-6-16 51 0</inkml:trace>
  <inkml:trace contextRef="#ctx0" brushRef="#br0" timeOffset="39571.81">27461 12541 310 0,'-35'-113'213'16,"-4"6"-63"-16,4 18-52 0,-1 11-34 15,8 21 6 1,2 13 41-16,10 10 37 0,5 10-13 16,-1 8-47-16,12 9-37 15,0 7-29-15,0 16-13 0,0 15-3 16,8 18-17-16,-1 9-68 16,-2 6-72-16,3 2-61 0,0-1-46 15,4-4-33-15</inkml:trace>
  <inkml:trace contextRef="#ctx0" brushRef="#br0" timeOffset="39871.21">27328 12492 585 0,'-12'-25'428'16,"1"5"-70"-16,11 8-99 0,-8 5-84 16,8 7-51-16,0 15-6 15,0 21-118-15,0 26 0 0,8 26 0 16,3 19 0-16,9 16 0 16,0-1 0-16,8 1 0 15,-3-10 0-15,0-8 0 16,-6-14 0-16,-3-18-94 0,1-16-295 15,-5-14-38-15,1-10 22 16,-4-11 54-16</inkml:trace>
  <inkml:trace contextRef="#ctx0" brushRef="#br0" timeOffset="40070.5">27856 13189 553 0,'9'-21'449'0,"-9"9"-135"0,0 0-152 15,8 3-91-15,1 2-39 16,2-2-13-16,3 6-8 16,8 3-9-16,-1 0-5 0,1 0 0 15,0 0-3-15,-6 0-10 16,0 0-34-16,-4 0-60 16,-7 0-82-16,-5 0-73 0,0 0-21 15,0 0-4-15</inkml:trace>
  <inkml:trace contextRef="#ctx0" brushRef="#br0" timeOffset="40190.65">27885 12655 393 0,'-29'-54'310'0,"1"22"-115"0,3 16-100 16,5 16-55-16,3 0-63 16,17 19-69-16,0 7-55 15,12 3-44-15,5-1-49 0</inkml:trace>
  <inkml:trace contextRef="#ctx0" brushRef="#br0" timeOffset="41069.44">28132 12888 212 0,'16'7'239'0,"-2"-7"-62"0,-6 0-71 16,0 0-48 0,-7 0-17-16,7 0-7 0,6 0 7 15,-2-7-4-15,5-9-24 16,2-6-11-16,1-6-25 15,2-1-7-15,-2 1 4 0,-11-1 17 16,-9 2 15-16,0-3 18 16,0 6 35-16,-14 3 24 15,-1 9-2-15,-7 12-14 0,-6 0 10 16,0 25 15-16,-1 12 8 16,7 8-14-16,4 3-35 0,10 1-27 15,8 1-20-15,12-10-37 16,10-9-66-16,9-9-31 15,6-15-35-15,2-7-21 16,7-15 16-16,-6-12 35 16,1-12 55-16,-8-6 43 0,-9-2 40 15,-4-3 20-15,-9 1 20 16,-1 4 19-16,-6 8 33 16,-4 13 35-16,0 8 11 0,0 6-21 15,0 10-19-15,-14 22-19 16,3 6-36-16,-2 9-15 0,13 0-9 15,0 1-14-15,0-7-9 16,13-3-20-16,8-7-28 16,3-13-38-16,7-8-25 15,12-17-4-15,-4-7 28 16,3-12 33-16,-6-5 33 0,-6-8 16 16,-8 4 20-16,-5 7 29 15,-5 10 20-15,0 4 24 16,-7 13 12-16,-5 11-11 0,0 11-11 15,-13 13-16-15,1 4 16 16,0 6-9-16,3-6-29 0,9-3-12 16,0-9-14-16,0-5-12 15,0-11-16-15,0 0-14 16,25-43-79 0,-4 6 36-16,-2 0 23 0,1 0 21 15,1 9 18-15,-5 8 4 16,-2 3 12-16,-8 6 9 15,2 2 6-15,-4 9 14 16,5 0-12-16,-1-4-6 0,0-4-4 16,6-5-10-16,2-7-4 15,2-7-6-15,-1-12-3 16,-3-8 12-16,-6-7-2 0,-2-5 11 16,-6-13 25-16,0 4 46 15,-6-7 20-15,-8 7 22 0,2 4 61 16,-1 14-176-16,13 10-9 15,-9 11 0-15,9 22 0 16,0 19 0-16,0 24 0 0,0 20 0 0,0 15 0 31,0 2 0-31,0 4 0 0,14-1 0 16,2-2 0-16,2-12 0 16,-1-10-447-16,5-10-50 15,-5-15 33-15</inkml:trace>
  <inkml:trace contextRef="#ctx0" brushRef="#br0" timeOffset="41235.41">28936 12268 362 0,'-40'-12'540'15,"-5"3"-20"-15,4 2-187 16,9-1-136-16,7 8-102 16,10-9-95-16,15-3 0 0,12 0 0 15,16-9 0-15,17 2 0 16,7-6 0-16,5-5 0 15,-2 7-347-15,2-1-90 0,-3 1 18 16,-4-4 39-16</inkml:trace>
  <inkml:trace contextRef="#ctx0" brushRef="#br0" timeOffset="41767.94">30146 11292 404 0,'-13'-16'340'16,"-14"-1"-56"-16,-15 0-89 0,-15 10-88 15,-19 7-47-15,-20 0-11 16,-40 11 17-16,-33 6 27 15,-51 12 12-15,-41 11 14 16,-35 17-16-16,-37 17-12 0,-20 23-60 16,-13 29-31-16,9 38 0 15,13 34 0-15,13 39 0 0,26 22 0 16,33 19 0-16,38 4 0 16,39-14 0-16,53-24 0 15,41-24 0-15,47-32 0 0,39-30 0 16,35-32 0-16,42-33 0 15,42-36 0-15,56-33 0 0,49-36 0 16,56-36 0-16,39-34 0 16,40-32-11-16,26-32 2 15,26-25-4-15,0-20 21 16,-6-17 17-16,-20-12-25 16,-33-9 0-16,-40 15 0 0,-54 18 0 15,-56 24 0-15,-61 27 0 16,-61 22 0-16,-62 30 0 15,-50 20 0-15,-56 16-64 0,-47 20-124 16,-45 20-68-16,-42 17-88 16,-34 17-34-16,-29 16-26 15</inkml:trace>
  <inkml:trace contextRef="#ctx0" brushRef="#br0" timeOffset="42550.19">19721 13926 161 0,'50'-66'216'16,"-5"9"-55"-16,-10 16-34 16,-5 8-12-16,-9 9 6 0,-10 7 44 15,-11 5 51-15,-11 12-18 16,-18 0-45-16,-24 29-49 0,-29 21-35 15,-28 26-17-15,-30 26 9 16,-44 28 27-16,-39 33-48 0,-42 24-40 16,-26 22 0-16,-26 22 0 15,-8 17 0-15,-6 21 0 0,20 20 0 16,23 4 0-16,32 0 0 16,49-8 0-16,48-19 0 15,60-27 0-15,51-27 0 16,70-34 0-16,67-38 0 0,60-40 0 15,60-42 0-15,51-47 0 16,44-52 0-16,40-44 0 16,43-44 0-16,23-39 0 0,25-34 0 15,11-26 0-15,10-29 0 16,-15-15 0-16,-14-14 0 0,-29-7 0 16,-41-8 0-16,-48-5 0 15,-56 9 0-15,-63 16 0 0,-66 21 0 16,-54 25 0-16,-58 30 0 15,-54 35 0-15,-50 35 0 16,-53 41 0-16,-54 46 0 0,-50 48-17 16,-48 60-170-16,-38 50-17 15,-19 41-42-15,-8 25-38 16,4 14 6-16,4 6 27 0,11-1-36 16</inkml:trace>
  <inkml:trace contextRef="#ctx0" brushRef="#br0" timeOffset="43498.88">7349 17304 547 0,'-70'33'200'0,"18"-5"-89"15,16-4-64-15,11-4-28 16,13-4-19-16,12-4-4 16,12-3 0-16,25-9 14 15,31-16 23-15,42-25 38 16,49-25 31-16,36-22 0 0,24-26-27 16,8-28-29-16,-3-25-18 15,-12-25-15-15,-23-12 2 0,-22 2-13 16,-33 6 11-16,-33 17 21 15,-31 17 47-15,-34 7 48 16,-32 12-10-16,-27 12-6 0,-26 9-37 16,-24 15-41-16,-20 19-1 15,-21 19-34-15,-29 26 0 16,-27 36 0-16,-29 36 0 16,-29 36 0-16,-15 45 0 0,-17 49 0 15,-12 45 0-15,4 44 0 16,8 41 0-16,12 25 0 15,21 20 0-15,27 11 0 16,22 9 0-16,27-5 0 16,30-21 0-16,27-39 0 0,26-45 0 15,23-50 0-15,29-42 0 16,44-38 0-16,57-45 0 16,73-50 0-16,74-64 0 15,65-72 0-15,65-75-70 0,51-52-44 16,26-25 4-16,-17-2-108 15,-40 10-92-15,-49 19-3 16,-58 28 50-16,-60 17 7 16,-60 24-136-16</inkml:trace>
  <inkml:trace contextRef="#ctx0" brushRef="#br0" timeOffset="45579.55">916 5479 245 0,'-28'0'141'15,"0"24"-49"-15,-4 38-15 16,4 38 0-16,2 56 22 15,10 35-15 1,16 20-25-16,0 5-26 0,8-9-17 16,8-14-6-16,8-18-4 15,6-18-4-15,-3-17-1 0,3-18 1 16,-7-25-31 0,-3-23-62-16,-6-26-18 15,-14-31-39-15,-26-45-126 16</inkml:trace>
  <inkml:trace contextRef="#ctx0" brushRef="#br0" timeOffset="45878.33">368 6097 342 0,'-24'-102'166'0,"8"16"-23"16,-1 18-33-16,9 16-52 15,8 14-27-15,0 9-22 16,22 10 0-16,21 3 2 15,27 16-2-15,15 20 1 16,16 24 1-16,13 33-3 0,11 26-4 16,9 18 0-16,2 5-2 15,-11 0-4-15,-8-12 3 16,-14-16-1-16,-18-16 1 16,-17-16 0-1,-14-18-3-15,-14-12 3 0,-7-12 2 16,-10-3-2-1,-7-9-4-15,-6-12-21 0,-7 0-78 16,-3-8-62-16,-8-12-112 16</inkml:trace>
  <inkml:trace contextRef="#ctx0" brushRef="#br0" timeOffset="46406.71">661 6878 389 0,'-28'8'190'16,"3"-8"-24"-16,5 0-50 0,7 0-46 15,13 0-30-15,0 0-16 16,13-12-20-16,12-12 3 16,18-12-1-16,22-20 5 15,20-15 8-15,2 6-4 16,-11 8 11-16,-10 8 5 16,-22 13-6-16,-12 12 7 15,-7 7 7-15,-13 5-7 16,-3 3-9-16,-9 9-3 15,0 0-4-15,0 0-5 16,0 0-10-16,0-3-3 16,0-1-25-16,0 4-71 15,0 0-67-15,-9-5-66 16,2-3-106-16</inkml:trace>
  <inkml:trace contextRef="#ctx0" brushRef="#br0" timeOffset="46746.88">1558 6102 381 0,'-48'16'230'16,"-1"-8"-64"-16,9-8-70 15,10 0-40-15,14 0-19 16,16 0-21-16,0-12-19 15,16-12 7-15,17-14-2 16,16-6-2 0,5-5 4-16,-7 9 6 15,-7 7 6-15,-10 12-3 0,-11 6 4 16,-3 6-1-16,-7 1 7 16,-9 3 3-16,0 5 8 15,0-4-5-15,0 1-12 16,5-6-6-16,-2 5-13 15,-3-4-32-15,0-3-86 16,0 1-89-16,-17-1-74 16</inkml:trace>
  <inkml:trace contextRef="#ctx0" brushRef="#br0" timeOffset="47209.6">2139 4525 349 0,'-41'-81'152'15,"-24"5"-70"-15,-32 9-35 16,-32 28-19-16,-42 39-18 16,-34 32-7-16,-25 45-1 15,-21 41 10-15,-18 32 11 16,0 30-7-16,10 36 9 15,106 31-1-15,153 36 9 16,0 17 2-16,0 13 2 16,0 17-7-16,0 24-12 0,0 0-9 15,0-16-6-15,0-36-4 16,0-46-1-16,0-47 1 16,71-56 3-16,186-54 6 15,28-64 2-15,35-70 5 16,24-84 4-16,7-81-10 15,-28-56-5-15,-34-41-1 16,-53-40 1-16,-53-55-8 16,-58-27 7-16,-54 7 7 0,-52 27 13 15,-52 35-4 1,-43 44-10-16,-46 57-19 16,-36 63-18-16,-35 63-45 15,-16 57-59-15,-12 56-6 16,6 38-79-16</inkml:trace>
  <inkml:trace contextRef="#ctx0" brushRef="#br0" timeOffset="59989.16">22544 2046 465 0,'0'13'277'0,"0"-13"-109"0,-8 8-87 15,8-8-30-15,0 0 6 16,0 0 16-16,0 0-9 16,0-8-26-16,0-5-8 0,0-7-10 15,0-3-8 1,-13-11 0-16,-2 1 25 0,-11 1 19 16,1 7 38-16,-18 6-19 15,-4 10-41-15,-15 9-2 16,-15 28 8-16,-5 17 3 0,1 17-3 15,8 16-18-15,12 11 1 16,16 5-9-16,25-1 8 16,29-4 1-16,27-7-11 15,29-12-3-15,24-13-1 0,23-16-11 16,27-22 6-16,16-19-8 16,8-24 1-16,-5-21-16 15,-16-19-20-15,-20-15 5 0,-29 2 25 16,-24 3 10-16,-21 10 21 15,-22 7 19-15,-18 11 16 16,-8 10-21-16,-29 11-10 0,-20 13-9 16,-15 12-10-16,-5 12-1 15,5 13 1-15,2 7-1 16,13 11 1-16,16 4 2 0,22 3-8 16,19 3 0-16,20-6 0 15,26-4 0-15,14-12 0 16,12-3-48-16,15-11-169 0,2-17-139 15,-1-12-64-15,-1-17 16 16</inkml:trace>
  <inkml:trace contextRef="#ctx0" brushRef="#br0" timeOffset="60355.17">23726 1770 459 0,'-20'-24'335'15,"-2"12"-138"-15,8 3-103 16,1 5-44-16,5 4-15 15,0 30 57-15,8 26 48 16,0 33-30-16,0 29-4 0,8 21-48 16,0 7-29-16,0-3-15 15,0-20-6-15,-3-23 0 16,-2-26 0-16,-3-21 2 16,0-21 1-16,0-22-9 0,0-35-27 15,0-33 4-15,12-40 6 0,4-40 7 16,10-33 4-1,5-12 2-15,10 8 3 0,0 28 10 16,-4 37-8-16,-6 33-7 16,3 32 8-16,-3 34 3 15,6 30 27-15,8 35 51 0,0 28-22 16,-6 22-24 0,2 10-14-16,-3 5-16 0,-6-5-23 15,-4-17-89-15,1-20-99 16,-4-11-82-16,-3-22-25 15,4-19-4-15,2-25-23 0</inkml:trace>
  <inkml:trace contextRef="#ctx0" brushRef="#br0" timeOffset="60688.53">24843 1082 725 0,'8'-37'412'0,"-5"9"-164"16,2 7-107-16,-5 10-34 0,0 2 23 15,0 9-17-15,0 0-52 16,4 24 19-16,8 30-50 15,5 36-30-15,7 39 0 0,-1 35 0 16,7 14 0-16,-3 5 0 16,3-12 0-16,2-19 0 15,1-23 0-15,-4-22 0 16,-6-28-404-16,-3-21-51 16,-3-20 65-16,-9-38 11 0</inkml:trace>
  <inkml:trace contextRef="#ctx0" brushRef="#br0" timeOffset="61054.94">24826 1848 321 0,'-45'-55'339'16,"14"19"-106"-16,5 8-118 0,10 9-59 15,7-2-25-15,9 9-7 16,17-1 7-16,25 5-5 16,23 4 3-16,25 4 1 15,6 17-4-15,7 15-12 16,-7 18 22-16,-11 18 22 0,-7 17 6 15,-16 14-16-15,-13 2-8 16,-15 2-11-16,-8-11-13 16,-10-11 2-16,-8-19 5 0,-8-18 9 15,0-12 20-15,0-15 31 16,-8-17-46-16,-4-32-25 16,-5-29-21-16,9-34-6 0,8-17 16 15,12-12 5 1,8 11-5-16,8 11-2 0,1 16 5 15,1 22-5-15,-3 14 19 16,3 23-9-16,-5 18 16 16,1 18-8-16,-9 16-2 0,-4 15-14 15,-7 12-50-15,3 10-162 16,-9-6-147-16,3-3-49 16,10-12 4-16</inkml:trace>
  <inkml:trace contextRef="#ctx0" brushRef="#br0" timeOffset="61553.83">26316 1607 285 0,'5'-32'414'16,"-5"15"-72"-16,-17 17-132 15,-5 24-75-15,-13 21-7 16,-1 22-23-16,3 21-39 16,9 14-21-16,8 7-19 0,16-7-27 15,8-12-14-15,4-16-5 16,12-22-7-16,5-19-12 15,7-25 0-15,2-20-14 0,-2-24-9 16,-7-21 24-16,-10-22 25 16,-10-10 41-16,-9-8 38 15,-17 3 41-15,2 16 64 0,-7 19-28 16,11 18-68 0,-3 13-67-16,6 10-8 0,8 36 0 15,8 21 0-15,14 19 0 16,7 6 0-1,7 0 0-15,4-6 0 0,1-16-20 16,0-23-52-16,3-27-59 16,0-32-41-16,6-42 43 15,-2-35 62-15,-3-30 27 0,-13-16 72 16,-7-4 35-16,-13 11 62 16,-4 24 111-16,-8 25-77 15,0 33-163-15,0 23 0 0,-8 21 0 16,1 26 0-16,-1 33 0 15,8 40 0-15,0 42 0 16,0 43 0-16,0 24 0 16,12 10 0-16,7-13 0 15,2-20 0-15,-1-28 0 0,-1-26-449 16,-2-29-114-16,-4-26 73 16</inkml:trace>
  <inkml:trace contextRef="#ctx0" brushRef="#br0" timeOffset="61705.81">26691 1404 496 0,'-33'-53'367'0,"9"13"-158"16,7 6-108-16,4 14-42 15,13 5 16-15,0 1 19 16,0 2-32-16,8 0-27 16,18 4-22-16,13-3-10 15,7-3-62-15,2 2-122 0,0-1-117 16,-6-2-40-16</inkml:trace>
  <inkml:trace contextRef="#ctx0" brushRef="#br0" timeOffset="62787.19">26767 2123 152 0,'-8'0'243'0,"8"-2"-33"0,-8-3-73 16,8 0-56-16,0 5-14 15,0-4 19-15,0-3 22 16,0-5-23-16,8-12-46 0,10-22-18 16,-2-15-10-16,2-25-10 15,8-22 0-15,-5-16-15 16,-6-5 9-16,1-5 6 0,-7 0-4 15,-9 3 3 1,0 14 10-16,-9 14 25 0,-4 22 27 16,2 23 5-16,4 19-25 15,-2 14-25-15,1 12-16 16,-1 26 8-16,1 19 17 16,0 30 2-16,8 30 2 0,8 28-18 15,13 13 0-15,10 6-10 16,11-9 4-16,6-16-13 15,11-26-20-15,6-17-25 0,3-23-57 16,5-24-32 0,9-24-29-16,-2-28 33 0,-7-16 41 15,-11-18 47-15,-10-6 29 16,-13-6 26-16,-8 5 28 16,-13 8 35-16,-5 8 59 15,-13 16 22-15,0 13 6 0,0 7-25 16,0 9-26-16,-8 8 15 15,-1 25-22-15,3 11-37 16,-2 18-15-16,-1 6-23 0,9-4-29 16,0-1-104-16,0-16-159 15,0-6-136-15,0-12-32 16</inkml:trace>
  <inkml:trace contextRef="#ctx0" brushRef="#br0" timeOffset="62922.69">27684 867 444 0,'0'-81'531'16,"-8"19"-188"-16,-4 13-174 16,6 13-82-16,6 11-42 0,-8 9-24 15,8 7-31-15,-13 18-153 16,0 14-130-16,0 23-43 16,7 7-20-16</inkml:trace>
  <inkml:trace contextRef="#ctx0" brushRef="#br0" timeOffset="63816.84">27771 1192 288 0,'0'0'352'15,"3"-4"-113"-15,9-13-122 0,13-10-22 16,16-6 25-16,11 0 33 16,13 0-2-16,12 5-51 15,4 5-33-15,-12 5-26 16,-7 18-14-16,-17 0 14 0,-14 20 27 15,-14 26 23 1,-17 23 5-16,-25 28-95 0,-18 25-1 16,-10 17 0-16,-4-5 0 15,11-12 0-15,15-15 0 16,10-22 0-16,21-12 0 16,8-12 0-16,22-20 0 15,19-22 0-15,15-26-126 0,16-33-116 16,15-31 24-16,1-30 59 15,-1-17 66-15,-19-8 54 16,-15 4 60-16,-26 4 43 16,-13 17 34-16,-22 19 107 0,0 16 57 15,-17 21-76-15,-11 17-145 16,-5 16-41-16,-2 20 0 16,-2 21 0-16,4 12 0 15,8 15 0-15,18 13 0 16,7 5 0-16,21-5 0 15,6-7 0-15,11-18 0 16,4-7 0-16,12-21-47 0,8-16-309 16,6-21 2-16,11-18 64 15,0-15 113-15,3-7 82 16,-6-13 57-16,-8 1 25 16,-6-4 14-16,-12-4 20 15,-10-4 27-15,-11-5 45 0,-9 4 45 16,-7 12 120-1,-13 13 44-15,0 13-35 16,0 12-62-16,0 11-168 0,0 5-37 16,-8 4 0-16,8 7 0 15,0 6 0-15,0 27 0 32,0 25 0-17,0 28 0-15,8 28 0 0,4 18 0 16,-1 7 0-16,6 1 0 15,0-14 0-15,1-11 0 16,4-20 0-16,-2-22 0 16,-3-15 0-16,-9-12 0 15,-2-25 0-15,-1-32 0 16,-5-29 0-16,-8-19 0 16,-8-12 0-16,-8 12 0 15,-6 11 0-15,-1 16 0 16,-9 25 0-16,-6 25 0 0,-2 32 0 15,-2 23 0-15,15 18 0 16,13 7 0-16,22-4 0 16,18-11 0-16,18-12 0 15,17-23 0-15,7-20 0 16,6-19 0-16,-5-19 0 0,-10-20 0 16,-14-14-430-1,-12-1-145-15,-25 9 86 16</inkml:trace>
  <inkml:trace contextRef="#ctx0" brushRef="#br0" timeOffset="64457.85">23491 3660 691 0,'-87'-26'404'0,"5"7"-155"15,0 3-118-15,9 3-62 16,14 5-5-16,15-1 34 0,13 6 6 16,14-2 3-16,17 5-18 15,23-2-48-15,46-11-41 16,71-13 0-16,75-15 0 16,85-16 0-16,76-6 0 0,72-7 0 15,56-8 0-15,40-3 0 16,29-5 0-16,20 1 0 15,10-5 0-15,-9 5 0 0,-21-1 0 16,-30 10 0-16,-42 10 0 16,-63 16 0-16,-76 10 0 15,-82 10 0-15,-74 7 0 16,-59 7 0-16,-42 8 0 16,-37-1 0-16,-23 5 0 15,-17 1 0-15,-11 3 0 16,-9-5 0-16,-4 5 0 31,1 0 0-31,-2 0 0 16,6 0 0-16,-4 0 0 15,-2 0 0-15,2 0 0 16,-2 0 0-16</inkml:trace>
  <inkml:trace contextRef="#ctx0" brushRef="#br0" timeOffset="65413.29">31356 2364 2047 0,'0'-17'0'16,"-16"-23"0"-16,-8-46 0 15,-12-43 0-15,-18-46 0 0,-8-29 0 16,-2-13 0-16,0-2 0 15,-5 8 0-15,-5 16 0 16,-3 15 0 0,0 18 0-16,-4 22 0 0,-4 20 0 15,0 18 0-15,-5 16 0 16,-8 17 0-16,-2 57 0 16,-3 12 0-16,-9 0 0 15,-15 0 0-15,-15 0 0 16,-24 0 0-16,-30 0 0 0,-35 0 0 15,-41 0 0-15,-41 0 0 16,-47 0 0-16,-52 56 0 16,-38 23 0-16,-25 6 0 15,-20-4 0-15,-10 0 0 0,10-2 0 16,24-11 0-16,23-8 0 16,24-3 0-16,17-12 0 15,17-8 0-15,28-4 0 16,34-8 0-16,45-6 0 15,34-3 0-15,37 1 0 0,38-5 0 16,32-12 0-16,32 13 0 16,29-13 0-16,21 0 0 15,23 0 0-15,14 8 0 16,5-8 0-16,23 0 0 47,3 0 0-47,-3 0 0 0,-2 0 0 15,-3 7 0 1,0 6 0 15,3 3 0-31,5 13 0 16,4 23 0-16,4 38 0 16,5 40 0-16,4 50 0 0,0 35 0 15,4 25 0-15,2 12 0 16,11 0 0-16,-3-6 0 0,2-15 0 15,4-21 0-15,-6-33 0 16,4-27 0-16,-12-32 0 16,-2-28 0-16,-8-25 0 15,-6-20 0-15,-4-8 0 0,-3-12 0 16,-2-9 0-16,-3-4 0 16,-3-4 0-1,5-8 0 1,3 0 0-16,11 0 0 15,14 0 0-15,15-8 0 0,28-4 0 16,28-4 0-16,42-9 0 16,40 0 0-16,42-3 0 0,36-8 0 15,33-9 0-15,32-12 0 16,11-1 0-16,2-3 0 16,-25-9 0-16,-34-2-226 0,-42-2 78 15,-44 6 74-15,-37 10 40 16,-41 15 37-16,-36 10 32 15,-26 9-5-15,-20 2-28 16,-15 2-34-16,-19 5-59 16,-3-6-10-16,-12 4 5 0,-1 5 8 15,0 8-10-15,-3 4-68 16,-4 0-67-16,-8 12-71 0</inkml:trace>
  <inkml:trace contextRef="#ctx0" brushRef="#br0" timeOffset="67944.83">18191 3416 415 0,'-15'6'256'16,"-2"-6"-66"-16,4 0-50 0,4 0-15 16,1 0 17-16,8 0 48 15,0 0 21-15,0-6-57 0,0-16-67 16,17-18-48-16,15-17-13 15,30-21-8-15,25-15-9 16,29-22-1-16,34-15-3 0,25-15-10 16,16-14 5-16,7-1 0 15,6 6 0-15,-5 14-7 16,-17 24 7-16,-28 22 3 16,-33 20-3-16,-26 21 8 15,-30 18 24-15,-21 9-31 0,-15 11-1 16,-13 6 0-16,-7 9 0 15,-22 0 0 32,5 0 0-31</inkml:trace>
  <inkml:trace contextRef="#ctx0" brushRef="#br0" timeOffset="68035.17">20246 1701 2047 0,'0'0'-71'32,"0"0"-218"-17,0 0-45-15,0 9 4 0,4-9 26 16,0 0 4-16</inkml:trace>
  <inkml:trace contextRef="#ctx0" brushRef="#br0" timeOffset="68908.03">18414 2605 332 0,'-8'-21'175'16,"-3"9"-55"-16,-2 0-39 0,5 0-20 16,8 3 12-16,-13 9 25 15,4 0 0-15,-2 0-26 16,-9 26-11-16,-9 6-4 0,-7 17-12 15,-9 12 5-15,-11 16-9 16,-5 12-9-16,0 5-23 0,4 3 8 16,3 5-12-16,15-7-3 15,5-20-1-15,23-8 7 16,14-23 2-16,27-16-6 16,21-15 2-16,23-13 0 0,20-25-3 15,15-10 1-15,13-7 2 16,0 3-6-16,-4 5-1 15,-17 6 1-15,-19 11 0 0,-18 5 4 16,-19 3 12-16,-12 2 37 16,-13 2 30-16,-8 5 32 0,-4 0-7 15,-8 0-18-15,0 0-11 16,-17-3-56-16,-2-6-23 16,-6-7 0-16,-10-7 0 15,-8-19 0-15,0-10 0 0,-3-17 0 16,6-14 0-16,3-5 0 15,5-2-16-15,4 4-77 16,6 13-42-16,8 11-41 0,2 17-17 16,3 10-14-16,1 10-38 15,8 12-39-15,-8 13-36 16</inkml:trace>
  <inkml:trace contextRef="#ctx0" brushRef="#br1" timeOffset="127480.52">12136 2731 339 0,'-9'-12'133'16,"9"3"-57"-16,0 9-22 15,22 0 85-15,43 12 88 16,49 9 67-16,61 8 47 16,72 8 50-16,98 15-338 15,94 22-53-15,69 25 0 16,68 21 0-16,40 30 0 0,9 18 0 15,2 11 0-15,-24 3 0 16,-40-6 0-16,-64-13 0 16,-65-11 0-16,-68-23 0 0,-70-19 0 15,-60-20 0-15,-54-25 0 16,-48-18 0-16,-41-9 0 0,-23-10 0 16,-26-8 0-16,-15-7 0 15,-21-13 0-15,-8-21 0 16,-29-19-265-16,-15-26-196 0,-16-27 59 15,-10-29 22-15,-7-25-156 16</inkml:trace>
  <inkml:trace contextRef="#ctx0" brushRef="#br1" timeOffset="127913.64">18395 2238 752 0,'-57'-93'490'15,"0"2"-237"-15,8 10-128 16,3 9-61-16,11 7 27 16,-1 11 38-16,3 10-10 0,1 7-95 15,-6 13-24 1,-11 11 0-16,-11 31 0 0,-25 34 0 16,-29 57 0-16,-38 55 0 15,-46 50 0-15,-50 51 0 16,-35 53 0-16,-22 41 0 15,-3 7 0-15,3-4 0 0,7-21 0 16,11-15 0-16,11-20 0 16,8-21 0-16,20-33 0 0,21-35 0 15,33-39 0-15,26-35 0 0,35-33 0 32,23-26 0-32,24-22 0 0,22-17 0 15,14-17 0-15,15-7 0 0,10-8 0 16,8-13 0-16,17-5 0 31,0-1 0-15,0-1 0-16,6 4-143 15,-3-2-216-15,5-3 1 16,0-4-8-16,9-9 0 0</inkml:trace>
  <inkml:trace contextRef="#ctx0" brushRef="#br1" timeOffset="156077.69">10361 2593 325 0,'0'-16'189'16,"-8"-1"-42"-16,8 0-30 16,-8 6-25-16,8 2 11 0,-8 4 27 15,8 2 13-15,0-1-29 16,0-1-26-16,0 2-21 16,0 3-11-16,0 0-16 0,0 0-24 15,0 0-6-15,0 15-16 16,0 6 7-16,0 12 6 15,0 8 17-15,8 11 4 16,-8 10 8-16,0-1 20 0,0 4 6 16,0 4 15-1,0 1-16-15,0-1-12 0,-8-4-34 16,0-7-15-16,8-10 0 16,-8-8 0-16,8-11 0 15,0-9 0-15,-8-5 0 0,8-2 0 16,0-1 0-16,0 2 0 15,0-3 0-15,-9 1 0 16,9 6 0-16,0 1 0 0,0 2 0 16,0-5 0-16,0 0 0 15,0-3 0-15,0-5 0 16,0-13 0 15,0 2 0-31,0-6 0 16,0 5 0-16,0-5 0 15,0 5 0 1,0 1 0 0,0-2 0-1,5 5 0 1,-1-4 0-16,1-3 0 16,-2-2 0-16,-3-10 0 15,5-6 0-15,-2-12 0 16,2-12 0-16,4-12 0 15,-2-9 0-15,1 2 0 16,0-6 0-16,1 6 0 0,-1-1 0 16,0 3 0-16,-5 9 0 15,2 4 0-15,-5 8 0 16,0 5 0-16,0 7 0 0,0 4 0 16,0 5 0-16,0 3 0 15,0 0 0-15,0 6 0 16,0 2 0-16,0 1 0 15,0 4 0-15,0 4 0 16,0-1 0-16,0 3 0 16,0-3 0-16,0 0 0 0,-8 5 0 15,8-2 0-15,0-3 0 16,0-1 0-16</inkml:trace>
  <inkml:trace contextRef="#ctx0" brushRef="#br1" timeOffset="156401.59">10391 2447 2047 0,'8'14'0'16,"12"7"0"-16,9 3 0 16,11 9 0-16,5 5 0 15,3 7 0-15,5 7 0 0,1 1 0 16,-6-4 0-16,1-3 0 15,-5-3 0-15,-3-5 0 16,-5-3 0-16,-4 3 0 16,-2-7 0-16,-6-2 0 0,-5-4 0 15,-2-5 0-15,-6-9 0 16,-3 3 0-16,-2-6 0 16,-6 0 0-16,0-16 0 46,0 0 0-30,-9-8 0-16,-4-5-84 16,-2-8-152-16,-1-4-61 0,-5 2-26 15,2-7 21-15,-3 7-12 16</inkml:trace>
  <inkml:trace contextRef="#ctx0" brushRef="#br1" timeOffset="156917.17">10501 2922 14 0,'-13'9'30'0,"-4"2"33"16,5 1 75-16,-4-2-1 0,-1 2-48 16,2-4-28-16,-2 0-23 15,1 0-7-15,4-8 0 16,4 7 1-16,8-7 0 16,0 0-7-16,0 0 4 15,0 0 7-15,0 0 4 16,0 0-19-16,11 0-2 0,6-7-4 15,16-5 10-15,7-9-4 16,14-4-3-16,3 1-2 16,-4-1-4-16,-5 5-5 0,-8 0 3 15,-3 3-5-15,-4 5-3 16,-9 5 3-16,-8-1-1 16,-5 3 11-16,-2 5 7 15,-9 0 9-15,0 0 7 16,0 0 2-16,0 0-16 15,0 0-7-15,0 0-7 0,0 0-3 16,0 0-4 0,0 0-2-16,0 0 3 15,-9 0-34-15,9-4-86 16,-11-8-102-16,-5-9-79 16</inkml:trace>
  <inkml:trace contextRef="#ctx0" brushRef="#br1" timeOffset="157534.2">10873 2088 195 0,'-15'-37'223'0,"-5"4"-78"15,-10 5-33-15,-6 0-44 16,0 0-25-16,-9 7-15 0,-5 0-8 15,-1 13-15-15,-11 8 3 16,2 0-8-16,-1 12 0 16,-1 13-2-16,-1 11 0 15,-8 17-2-15,-5 13 1 16,-5 15 1-16,-6 12 4 16,8 9-4-16,0 12 6 0,6 9 6 15,13 10 1-15,7 2-3 16,13 3 2-16,15 5 11 15,25-5 4-15,0-3 3 16,25-14-5-16,18-6 1 0,19-18-6 16,16-12-6-16,11-11-1 15,15-13 4-15,15-20-2 16,11-20 10-16,7-21-3 0,2-26 3 16,3-17-2-16,-4-23-10 15,1-20 3-15,-14-16-12 16,-8-7 3-16,-14-13-1 15,-18-8-3-15,-25-5 4 16,-20-3-5-16,-18 0 0 0,-22-5 5 16,-22 6 10-16,-13 1 9 15,-19 6 33-15,-14 11 12 16,-17 17 21-16,-13 22-23 0,-8 14-30 16,-8 13-14-1,5 17-16-15,11 8-4 0,8 15-5 16,11 9 5-16,13 4-6 15,13 0-3-15,12 12-37 16,8 13-37-16,6 7 80 16,6 5-224-16,9 4 34 15,12 4 34-15,0 0-4 0,9-2-67 16,2 0-277-16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6T14:45:07.56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6354 10819 236 0,'13'-93'300'15,"-2"19"-12"-15,-6 18 4 0,-5 15-58 16,0 16-32 0,0 14-32-16,-13 11-59 15,1 20-46-15,0 28 14 0,-5 36-9 16,-2 40-70-16,-5 35 0 16,-6 36 0-16,3 17 0 15,2-2 0-15,9-17 0 16,7-31-31-16,9-35-337 0,0-33-68 15,0-42 49-15,12-52 23 16</inkml:trace>
  <inkml:trace contextRef="#ctx0" brushRef="#br0" timeOffset="214.36">6411 10615 408 0,'21'-85'316'15,"-9"25"-134"-15,0 31-86 16,8 29-19-16,8 41 102 0,12 28 52 15,17 28-11-15,13 26-33 16,2 15-71-16,9 12-81 16,1 2-35-16,-5-10 0 15,-4-8 0-15,-8-20 0 0,-8-17-75 32,-12-16-152-32,-8-19-95 0,-13-17-54 0,-7-13 10 15,-17-16-311-15</inkml:trace>
  <inkml:trace contextRef="#ctx0" brushRef="#br0" timeOffset="398.31">6318 11732 747 0,'-73'7'501'0,"16"-7"-151"16,21 0-164-16,18 0-104 16,27-7-39-16,36-22-17 15,45-13-1-15,32-10-16 16,11-1 4-16,-3 0-10 0,-12 9-60 15,-21 6-133 1,-15 10-121-16,-21 3-55 0,-18 5 45 16,-11 9 40-16,-7-6 66 15</inkml:trace>
  <inkml:trace contextRef="#ctx0" brushRef="#br0" timeOffset="798.64">6716 9858 507 0,'-126'-143'371'16,"-20"34"-71"-16,-20 28-97 16,-17 36-97-16,-13 32-12 15,1 38 19-15,-4 36 37 16,8 37-31-16,18 40-57 16,18 44-40-16,21 55-22 0,36 53 0 15,40 60 0-15,58 41 0 16,71 6 0-16,46-10 0 15,54-32 0-15,52-47 0 16,48-53 0-16,46-72 0 16,33-78 0-16,16-76 0 0,4-70 0 15,-17-60 0-15,-37-51-5 16,-56-43-162-16,-57-42 38 0,-64-34 59 16,-63-36 42-1,-59-26 53-15,-62-25 47 0,-57-11 72 16,-40 9 14-16,-24 47-158 15,-22 44 0-15,-5 53 0 16,-3 53 0-16,5 46 0 0,4 38 0 16,13 44 0-16,11 35-300 15,26 32-247-15,26 29 0 16</inkml:trace>
  <inkml:trace contextRef="#ctx0" brushRef="#br0" timeOffset="1729.52">26143 8833 346 0,'11'12'277'15,"-2"-1"-51"-15,-6-3-59 16,2 2-18-16,-5 2 3 15,0 4 6-15,3 20 134 0,5 30-12 16,1 35-280-16,3 33 0 16,1 30 0-16,-4 14 0 0,-6 5 0 15,0-7 0-15,0-18 0 16,2-18 0-16,-5-34 0 16,0-25 0-16,0-24 0 0,0-25 0 15,0-60 0 1,-8-42 0-16,-3-47 0 15,-1-51 0-15,-1-31 0 16,13-13 0-16,0 0 0 0,0 8 0 16,8 14 0-16,17 18 0 15,11 18 0-15,7 20 0 16,11 23 0-16,8 22 0 0,-2 28 0 16,-3 24 0-16,-4 30 0 15,-5 35 0-15,-15 29 0 16,-16 24 0-16,-31 21 0 0,-22 17 0 15,-21 1 0-15,-14 3 0 16,-11-13 0-16,4-20 0 0,15-21 0 16,12-20 0-16,15-16 0 15,11-21 0-15,25-17 0 16,17-19 0-16,27-13 0 16,30-8 0-16,20 1 0 0,15 6 0 15,9 19 0-15,-9 19 0 16,-11 24 0-16,-18 26 0 15,-19 26 0-15,-27 25 0 0,-30 26 0 16,-24 16 0-16,-26 7 0 16,-24 1 0-16,-18-13 0 0,-10-9 0 15,-4-25 0-15,6-19 0 16,3-20 0-16,2-17 0 16,14-18 0-16,12-30 0 15,9-12 0-15,11-21-253 0,13-29-261 16,15-31 75-16,26-33-399 15</inkml:trace>
  <inkml:trace contextRef="#ctx0" brushRef="#br0" timeOffset="2129.88">27611 7648 543 0,'-60'-146'404'16,"-45"19"-137"-16,-44 25-87 0,-44 28-15 15,-30 34 41 1,-20 33 19-16,-9 44-168 0,-4 51-57 16,3 72 0-16,8 63 0 15,13 59 0-15,34 47 0 0,46 54 0 16,59 31 0-16,64 10 0 16,62-14 0-16,56-30 0 15,54-38 0-15,46-45 0 0,52-57 0 16,48-62 0-16,33-66 0 15,14-69 0-15,-5-55 0 16,-6-44 0-16,-8-50 0 0,-24-48 0 16,-29-62 0-1,-33-65 0-15,-41-56 0 0,-38-47 0 16,-39-35 0-16,-48-29 0 16,-44 1 0-16,-55 36 0 15,-40 52 0-15,-39 57 0 16,-32 58 0-16,-27 61 0 0,-22 57-131 15,-25 53-363-15,-21 49-15 16,-24 43 55-16</inkml:trace>
  <inkml:trace contextRef="#ctx0" brushRef="#br0" timeOffset="5579.33">8970 10266 184 0,'-12'0'225'0,"-2"0"-32"16,-2 0-25-16,4 0-32 16,1 0-31-16,-2 0 14 15,5 0 9-15,8 0-13 0,-8 0-18 16,8 0-15 0,0 0 7-16,0 0-12 0,0 0 4 15,0 0-16-15,0 0-25 16,8 0-18-16,0 0-10 15,1-5-7-15,6 2-6 0,10-6 1 16,10 2 1-16,20-5 12 16,8-5 1-16,16-4-2 15,13-7-1-15,22-5 1 16,28-8 6-16,38-8 1 0,31-6-14 16,20-7-5-16,9-4 0 15,3 2 0-15,1-2 0 16,15 1 0-16,29 0 0 15,21-2 0-15,5 11 0 0,-6 4 0 16,-20-1 0-16,-16 8 0 16,-16 5 0-16,-12 3 0 15,-9 0 0-15,-7 5 0 16,-5 2 0-16,-5 2 0 0,-2-4 0 16,0 4 0-16,-9 0 0 15,0-1 0-15,-9 4 0 16,2 1 0-16,-2 0 0 0,6-1 0 15,2 0 0-15,1 0 0 16,-2-2 0-16,-12-2 0 16,-6 1 0-16,-7-1 0 0,-10 1 0 15,-3 4 0 1,-1-2 0-16,-4 7 0 0,-3-3 0 16,2 3 0-16,2-2 0 15,-4 2 0-15,-5-3 0 16,0 2 0-16,-2-4 0 0,-4-1 0 15,1 5 0-15,-4-4 0 16,-1 4 0-16,3-1 0 16,3 5 0-16,5-3 0 0,3 2 0 15,5 1 0-15,3 3 0 16,0 1 0-16,-3-4 0 16,0 4 0-16,-8-2 0 15,-5-1 0-15,-4 2 0 16,-4-2 0-16,-12 2 0 0,-9 0 0 15,-13 1 0-15,-12 5 0 16,-6-3 0-16,-10 8 0 16,-2-3 0-16,-9 1 0 0,-1-1 0 15,6-2 0-15,-1 7 0 16,0-4 0-16,-4 0 0 16,-4 4 0-16,-1 0 0 0,-7 0 0 15,-4 0 0-15,-4 0 0 16,-5 0 0-16,2 0 0 15,-7 8 0-15,-2-8 0 0,-1 0 0 16,2 0 0 0,2 0 0-16,1 0 0 0,-5 0 0 15,-1 0 0-15,-10 0 0 16,1 0 0-16,-9 0 0 16,-6 0 0-16,-3 0 0 0,-4 0 0 15,1 0 0-15,-2 0 0 16,5 0 0-1,4 0 0-15,2 0 0 16,2 0 0-16,-4 0 0 0,-1 0 0 16,2 0 0-16,-5 0 0 15,-4 0 0-15</inkml:trace>
  <inkml:trace contextRef="#ctx0" brushRef="#br0" timeOffset="6176.56">23511 8133 2047 0,'-9'0'0'15,"-2"-12"0"-15,-9-5 0 16,-10-11 0-16,-10-5 0 0,-14-12 0 16,-10-7 0-16,-13-6 0 15,-8-1 0-15,-2-4 0 16,5 7 0-16,0 6 0 0,17 10 0 16,8 3 0-16,16 8 0 15,12 13 0-15,9 3 0 16,8 6 0-16,12 2 0 15,17 17 0 1,14 4 0 0,20 14 0-16,12 3 0 0,19 4 0 15,14 3 0-15,11 8 0 16,3 2 0-16,-5 2 0 16,-4-2 0-16,-12-2 0 0,-3-3 0 15,-8-5 0-15,-14-6 0 16,-16-6 0-16,-11-5 0 15,-14-5 0-15,-6-6 0 16,-4-1 0-16,-9-2 0 16,-4 3 0-16,0 0 0 15,-12 0 0-15,-5 5 0 16,-5 4 0-16,-12 3 0 16,-6 12 0-16,-5 10 0 0,-1 6 0 15,-1 5 0-15,-4 4 0 16,8-4 0-16,-2-1 0 15,8-6 0-15,4-6 0 0,6-2 0 16,2-14 0-16,9-4 0 16,10-7 0-16,6-5 0 15,-9-12 0-15,0-12 0 16,-3-17 0 0,-6-21 0-16,0-23 0 0,-6-24 0 15,-2-20 0-15,-2-18 0 16,-1-8 0-16,-4 10 0 15,6 6 0-15,-3 26 0 0,5 18 0 16,7 19 0-16,1 19 0 16,4 16 0-16,4 12 0 15,0 17-46-15,-7 25-477 0,-6 24 11 16,-7 25 33 0</inkml:trace>
  <inkml:trace contextRef="#ctx0" brushRef="#br0" timeOffset="6994.74">24063 10575 90 0,'0'-4'249'16,"0"-4"7"-16,-15 0-32 16,-1-3-68-16,-10 1-44 15,1-3 0-15,-3 6 37 0,-4-1 22 16,-8 8-39-16,-8 0-46 16,-19 0-23-16,-9 13-10 15,-9 2-2-15,-18 2-13 0,-17 7 0 16,-27 4 12-16,-24 1-33 0,-20 3-17 15,-19 5 0 1,-22 0 0-16,-16 4 0 0,-24-1 0 16,-30-2 0-16,-20 1 0 15,-21 3 0-15,-10 2 0 16,-17 5 0-16,-19 3 0 16,-17 5 0-16,-9 5 0 0,5-1 0 15,3 8 0-15,6 5 0 16,2-1 0-16,11-1 0 0,18 2 0 15,21-1 0-15,20-4 0 16,12 0 0-16,13-2 0 16,7 2 0-16,9-1 0 0,13 1 0 15,9-2 0-15,23-8 0 16,20 3 0-16,12-5 0 16,15-5 0-16,10-2 0 0,10-5 0 15,10-2 0 1,4 2 0-16,8-5 0 0,8 3 0 15,4-6 0-15,-2-1 0 16,11-4 0-16,7-4 0 16,9-2 0-16,3-7 0 0,8-2 0 15,2 0 0-15,-2-6 0 16,3-2 0-16,3-9 0 16,1 7 0-16,-1-7 0 0,-3 8 0 15,-2 1 0-15,-5-9 0 16,5 13 0-16,3-13 0 15,9 12 0-15,8-4 0 16,7 0 0-16,10-8 0 16,11 7 0-16,8-7 0 0,8 0 0 15,14 0 0-15,5 0 0 16,6 0 0-16,7 0 0 16,1 0 0-16</inkml:trace>
  <inkml:trace contextRef="#ctx0" brushRef="#br0" timeOffset="7059.53">9781 12976 2047 0,'3'0'-340'16,"6"0"-150"-16,-1 0 49 16,0 0 72-16</inkml:trace>
  <inkml:trace contextRef="#ctx0" brushRef="#br0" timeOffset="7537.73">10277 12513 306 0,'27'-54'281'0,"-5"10"-31"0,-11 4-25 15,-5 12-8-15,-6 10 8 16,0 6-31-16,0 4-27 16,-17 8-52-16,-5 12-52 15,-13 21-59-15,-23 24-4 0,-18 18 0 16,-18 21 0-16,-2 1 0 15,-3 1 0-15,11-3 0 16,9-10 0-16,19-12 0 16,10-17 0-16,24-14 0 0,9-9 0 15,17-9 0-15,17-5 0 16,15-2 0-16,24-2 0 16,21 3 0-16,13-2 0 0,6 4 0 15,3 1 0-15,-3 3 0 16,-3 4 0-16,-6 1 0 15,-13-1 0-15,-10 1 0 16,-12-9 0-16,-10-3 0 16,-15-4 0-16,-6-6 0 0,-8-7 0 15,-5 0 0-15,-8-12 0 16,-8-21 0 0,-18-24 0-16,-9-29 0 0,-15-24 0 15,-10-12 0-15,-2-3 0 16,2 2 0-16,2 14 0 15,7 19 0-15,9 20 0 0,10 17 0 16,7 16 0-16,10 14 0 16,1 6 0-16,6 8-386 15,8 9-102-15,0 21 61 16</inkml:trace>
  <inkml:trace contextRef="#ctx0" brushRef="#br0" timeOffset="11113.87">14720 3903 139 0,'0'0'230'0,"0"0"-79"16,0 0-45-16,0 8-29 15,0-8-16-15,0 0 2 16,0 0 7-16,0 0-11 0,0 0-12 15,0 0-9-15,0 0-7 16,0 0-6-16,0 0-2 16,0-8-2-16,0 5 1 0,0-6 10 15,0-3-6-15,0-6-11 16,0-5 1-16,-14-1-5 16,3-4-5-16,-5-1 22 0,0 1-2 15,-1 2 2 1,3 2-3-16,-4 5-11 0,2 2-9 15,-6 5 4-15,7-2-3 16,-1 7-1-16,-1 0-3 16,-3 7 1-16,0 0-3 0,-1 0 0 15,-3 0 0-15,4 0 1 16,0 12-6-16,0 4 8 16,-5 8 0-16,-3 4-11 0,-1 5 6 15,1 4-4-15,-1 3 6 16,4 0 0-16,6 6-2 15,7 3 3 1,-1 4 1-16,13-1-1 0,0 1 3 16,0 4-8-16,0 0 4 0,13 0 2 15,-1 4-1-15,-1-4 6 16,6 0-1-16,3-4 3 16,0-8-6-16,5-7 8 0,-1-10-8 15,5-5 7-15,-1-3-6 16,7-6 5-16,12-14 0 15,2 0 3-15,4 0-5 0,3-9 5 16,4-9-4-16,-3 3 0 16,-3-5 1-16,-10 4-4 15,-9-1 3-15,-5 1-3 16,-6 4-2-16,-8 4-3 16,-7 4 0-16,-1-1-4 0,-8 5-23 15,0 0-69-15,0 0-57 16,0-7-88-16,-8-5-34 0,-9-8-39 15</inkml:trace>
  <inkml:trace contextRef="#ctx0" brushRef="#br0" timeOffset="11962.93">14968 3130 340 0,'-34'-40'177'15,"-2"3"-76"-15,-9 7-16 0,-4 2-43 16,-3 5 3-16,-5 1 8 16,0 3-24-16,-8 2-5 15,-3 6-10-15,-6-2 1 16,-7 9-3-16,-7 4 4 15,-12 0 7-15,-1 21 13 16,-4 3-4-16,-5 12-3 16,5 8-5-16,3 9 0 0,5 18-4 15,3 13 5-15,8 22-5 16,10 8 1-16,6 13-9 16,14 7 11-16,7 4 10 15,9 0-12-15,10-3-5 0,16-9-1 16,14-9 5-16,0-5-3 15,14-10 13-15,16-5 2 16,10-5 4-16,13-11-5 16,12-2 0-16,12-6 6 15,8-8 6-15,12-4 0 0,9-8-6 16,8-9-7-16,9-3 8 16,10-8-3-16,5-8-13 0,0-9-3 15,5-16-5-15,-7 0 6 16,-1-12 5-16,-4-12-2 15,-1-14-6-15,-5-10 13 0,-12-9 5 16,-7-9 18-16,-15-8-51 16,-15-6-2-16,-13-11 0 15,-16-1 0-15,-15-5 0 0,-12-10 0 16,-20-3 0 0,-9-4 0-16,-14-4 0 0,-10 0 0 15,-11-7 0-15,-9-6 0 16,-9 8 0-16,-6 6 0 15,-5 10 0-15,-4 14 0 0,4 16 0 16,0 12 0-16,-1 15 0 16,6 10 0-16,6 12 0 15,5 8 0-15,5 4 0 16,6 4 0-16,6 7 0 0,3 5 0 16,5 0 0-16,5 0 0 15,5 0 0-15,2 0 0 16,5 0 0-16,1 0 0 15,6 0 0 1,0 0-8 0,8 0-171-16,0 0-15 15,0 0-15-15,0 8 9 0,0 3 9 16,0 3 29-16,0-2 11 16,0 5 18-16,0-2-28 15,8 1-34-15</inkml:trace>
  <inkml:trace contextRef="#ctx0" brushRef="#br0" timeOffset="13461.75">8966 9285 245 0,'-22'0'194'0,"3"0"-53"16,3 0-22-16,-1 0-15 16,4 0-18-16,13 0 10 15,-8 0 18-15,8 0 16 16,0 0 13-16,0 0-26 0,5-9-22 16,3 2-8-16,5-10-41 15,15-16-2-15,20-19 1 16,34-39-8-16,36-37-14 0,47-44-10 15,55-39-8-15,36-33 0 16,16-6-2-16,0 15 0 16,-21 19-6-16,-28 23-11 0,-30 32 0 15,-40 18-8-15,-26 25 7 16,-26 21-8-16,-16 16 1 16,-17 14 4-16,-14 10 20 15,-9 12-2-15,-9 14 3 16,-12 2 0-16,-4 8 0 0,-4 9 1 15,-2 0-4-15,-7 5 1 16,-3 2 2-16,4 1-2 16,-3 0-1-16,-1 4 0 0,0 0 0 15,4-4-8-15,0-5 9 16,4-3-5-16,7 0 5 16,7 0-5-16,2 0 7 0,-3 0 1 15,-7-1 0-15,4 5-6 16,-10 3 0-16,1 5 7 15,-5-2-5-15,0-3-5 16,-4 5 8-16,-4 0-1 16,0 0 2-16,0-5-6 15,0 5 7-15,0 0-9 16,0 0 0-16,0 0-20 0,0 0-83 16,0 0-109-16,-12 0-88 15,-9-7-106-15,-7-2-308 16</inkml:trace>
  <inkml:trace contextRef="#ctx0" brushRef="#br0" timeOffset="13960.27">11488 6289 539 0,'-30'0'264'0,"5"0"-88"0,6 0-83 15,6 0 8 1,13 0-67-16,13 0-23 15,19-8-2-15,29-9-8 0,28-12 2 16,29-3-7-16,7-9-7 16,2 0-6-16,-9 5 2 15,-21 13 6-15,-20 6 3 0,-21 8 0 16,-14 9-1 0,-17 0 1-16,-10 16 6 0,-15 9 2 15,0 16 8-15,-11 7-2 16,-6 19 5-16,-7 14 5 15,0 3 14-15,-1-7-13 0,1-4-14 16,2-3 0-16,11-9 3 16,0-8-8-16,11-8 0 0,0-13 1 15,0-7 5-15,0-9-5 16,0-4 2-16,0-3 0 16,0-9 2-16,0 0 6 0,-13 0 52 15,5 0 52-15,-9-9 32 16,-10-10-74-16,-19-15-41 15,-11-15-16-15,-11-11-16 16,-5-10 6-16,-6-2-4 16,11 3 2-16,11 7-6 0,7 13 3 15,10 8-12-15,12 8-22 16,9 13-40-16,1 4-72 16,7 9-81-16,2 7-73 0,-2 7-37 15,-2 14 24-15</inkml:trace>
  <inkml:trace contextRef="#ctx0" brushRef="#br0" timeOffset="14413.05">13388 6715 652 0,'0'-12'438'0,"0"5"-104"16,-9-2-137-16,9 9-98 15,-11 0-42-15,-3 0-4 16,3 0-26-16,-11 21-18 0,-13 12-2 15,-14 15-7-15,-20 29 10 16,-20 26 5-16,-29 39-2 16,-25 30 7-16,-18 22 9 0,-10 10 13 15,-4 0-5-15,5-6-29 16,12-13-8-16,11-23 0 16,17-19 0-16,17-25 0 0,15-25 0 15,20-23 0-15,23-18 0 16,9-16 0-16,14-7 0 15,10-13 0-15,11-4 0 16</inkml:trace>
  <inkml:trace contextRef="#ctx0" brushRef="#br0" timeOffset="14459.87">11251 8999 1799 0,'0'0'-335'16,"8"0"-2"-16,1-8 53 15,-1-7 50-15,0-11-25 0</inkml:trace>
  <inkml:trace contextRef="#ctx0" brushRef="#br0" timeOffset="14859.32">11353 8543 323 0,'0'-32'318'15,"0"8"-34"-15,0 7-56 0,0 9-71 16,0 8-38 0,-12 0-14-16,4 8-30 0,-1 14-41 15,-2 13-14-15,-6 22-7 16,-3 17-2-16,0 6-3 15,-2 3-1-15,6-6-3 0,5-16-8 16,11-14 12-16,0-8 2 16,0-16-8-16,0-5-2 0,16-18 0 15,9 0 6-15,11 0 0 16,16 0 0-16,10 0-4 16,6-10-2-16,2 2 1 15,-5 1 1-15,-5-2-5 16,-7 5 0-16,-13 1 9 0,-7 3 4 15,-9 0-4-15,-7 0 8 16,-6 0 46-16,-11 0 70 0,0-5-48 16,0-2-82-16,-11-7 0 15,-6-10 0-15,-11-16 0 16,-9-22 0-16,-6-14 0 0,-6-14 0 16,-1 0 0-16,5 4 0 15,6 9 0-15,2 13-28 16,9 8-364-16,6 6-48 0,15 5 15 15</inkml:trace>
  <inkml:trace contextRef="#ctx0" brushRef="#br0" timeOffset="15603.34">17753 4807 386 0,'-29'0'298'15,"4"-8"-104"-15,9 0-97 16,4-4-30-16,4-2 2 16,8 2 38-16,0 5 5 0,0-2-39 15,0 1-38-15,8 4-12 16,20 4-10-16,26 0 2 16,31 0 9-16,37 16 15 0,36 5-14 15,45 11 24-15,32 12-3 16,22 11-19-16,22 9-4 15,27 10-10-15,17 7 2 0,13 8-9 16,0 6 7-16,-8-2 12 16,-3 5-12-16,5-5 7 15,2 1 9-15,1 0-1 16,1-4 11-16,-18-9-3 0,-21-8-2 16,-25-8 20-16,-35-9-54 15,-33-2 0-15,-31-8 0 16,-37-11 0-16,-32-1 0 0,-25-11 0 15,-20-7 0-15,-17-4 0 16,-7-4 0-16,-12-8 0 16,-4 9 0-16,-8-9 0 15,5 0 0-15,-6 0 0 0,-4 0 0 16,0 0 0 0</inkml:trace>
  <inkml:trace contextRef="#ctx0" brushRef="#br0" timeOffset="16274.71">24384 6366 2047 0,'4'0'0'16,"-4"-5"0"-16,0 2 0 15,0-2 0-15,0-2 0 16,0-6 0-16,0-11 0 0,-8-17 0 16,-4-11 0-16,-8-10 0 15,-5-2 0-15,0-3 0 16,-4 3 0-16,7 2 0 0,-4 6 0 15,6 4 0-15,4 2 0 16,0 14 0-16,4 7 0 16,2 8 0-16,10 5 0 15,0 8 0-15,0 4 0 16,10 25 0 0,14 15 0-16,13 18 0 15,11 15 0-15,14 7 0 0,2 7 0 16,6-7 0-16,-2 2 0 15,1-9 0-15,-8-9 0 16,-5-5 0-16,-11-11 0 0,-9-7 0 16,-7-9 0-16,-7 0 0 15,-7-3 0-15,-3-5 0 16,-4-1 0-16,1-2 0 16,-9-4 0-16,0 0 0 0,0-6 0 15,-13 1 0 1,-7-8 0-16,-13 0 0 15,-12 0 0-15,-15 0 0 0,-10-8 0 16,-7 1 0-16,-4-2 0 16,4 1 0-16,6-5 0 0,4 5 0 15,15 1 0-15,11-3 0 16,13-1 0-16,7-1 0 16,8 0 0-16,6-10 0 15,7-1 0-15,0-13 0 16,6-6 0-16,0-7 0 0,2-7 0 15,0-6 0-15,-5-2 0 16,3 2 0-16,-6 9 0 0,0 9-259 16,0 2-333-16,0 19 33 15</inkml:trace>
  <inkml:trace contextRef="#ctx0" brushRef="#br0" timeOffset="17064.93">17818 5772 658 0,'-29'-16'326'16,"4"-1"-122"-16,6 4-97 0,2 6-46 15,5-2 5-15,3 2 4 16,9 2-6-16,0 1-19 15,0 4-32-15,13 0-2 0,15 16 1 16,25 5 2-16,34 7 0 16,33 9 11-16,44 8 3 15,25 7 1-15,19 10-8 0,-1 4 2 16,-5-2-1-16,-6 1 0 16,-9 4 7-16,-8-4 8 15,-4-3 8-15,2-5 12 0,5 0-13 16,6-1-44-16,-1-2 0 15,-4-2 0-15,-9-2 0 16,-8-7 0-16,-11 0 0 16,-13-4 0-16,-12-2 0 0,-8-5 0 15,-12 1 0-15,-10-4 0 16,-10-5 0-16,-8 1 0 16,-17-5 0-16,-14-3 0 0,-9-5 0 15,-10-12 0-15,-7 7 0 16,-9 1 0-16,-4-8 0 0,-3 0 0 15,-1 0 0-15,-8 8 0 16</inkml:trace>
  <inkml:trace contextRef="#ctx0" brushRef="#br0" timeOffset="17371.83">22174 7049 2047 0,'12'9'0'0,"5"4"0"15,8-1 0-15,3 0 0 16,9 0 0-16,2 4 0 16,4-4 0-16,-4 0 0 15,7-12 0-15,6 8 0 0,5-8 0 16,3 0 0-16,5 9 0 15,3-9 0-15,3 0 0 0,-11 12 0 16,2-5 0-16,-5 1 0 16,3 5 0-16,0-1 0 15,2 0 0-15,-5 0 0 0,0 1 0 16,-9 0 0-16,-8-2 0 16,-7-11 0-16,-7 0 0 0,-10 8 0 15,-9-8 0-15,-27-2 0 31,-17-15-245-31,-19-16-373 16,-22-11 65-16</inkml:trace>
  <inkml:trace contextRef="#ctx0" brushRef="#br0" timeOffset="18470.21">17889 5637 251 0,'-14'-25'276'0,"-4"6"-39"16,2 2-60-16,1 6-41 0,-1 2-33 15,7 1-20-15,9 4-25 16,-8 4-28-16,8 0-18 15,0 16-12-15,0 20 11 16,0 30 23 0,8 23 2-16,9 22 8 0,3 10-2 15,-1 1-19-15,3-8-5 16,-3-12-6-16,2-17-7 0,0-16 1 16,-7-15-6-16,0-18 6 15,-6-7-5-15,-5-13 1 16,-3-8 6-16,0-8-3 0,0-20-9 15,-11-13-21-15,-9-24-1 16,0-19-40-16,-10-23 12 16,-1-18 19-16,-3-9 13 0,2 2 14 15,-5 8 5 1,6 9 13-16,-3 17 12 0,6 13 13 16,9 16 17-16,1 16-7 15,7 14-15-15,-3 6-12 16,14 8-9-16,14-6-2 31,5 23-11-31,59 27 4 16,-17-6-2-16,4 3 8 15,8 0-10-15,1 2 5 0,2-7 2 16,71 19-4 0,-82-26-4-16,-5-1 7 15,-9-11-2-15,-12 8-3 16,-10-8-8-16,-10 12 10 15,-7 0-1-15,-4 2-2 16,-8-2-1-16,0 7 2 0,-16 19 7 16,-11 22 17-16,-15 26 16 15,-6 12 7-15,-8 7-13 16,-3 2 17-16,2-10 20 0,6-8-10 16,2-7 11-16,8-13-14 15,4-12-11-15,14-12-44 16,1-13 0-16,11-7 0 0,-1-10 0 15,12-1 0-15,0-20 0 47,0 4 0-47,0-4 0 16,0-1 0-16,0 2-7 16,0-2-174-16,3-2-95 0,0 1-77 15,3-4 17-15,-3 0 23 16,2 0 32-16</inkml:trace>
  <inkml:trace contextRef="#ctx0" brushRef="#br0" timeOffset="21980.43">15560 1907 294 0,'0'-11'178'0,"0"3"-41"15,0 8-49-15,0-4-30 16,0-1-17-16,0 5-9 16,0 0-9-16,0 0-7 15,0 0-10-15,0 0 0 16,0 0-7-16,5 0 1 16,15 0-2-16,16 0 7 15,21 0-5-15,19 9 2 16,18 4-5-1,16-1 7-15,3-1-3 0,0 1-2 16,-8 2 1-16,-15-7 2 16,-16 1-5-16,-21-8 4 15,-13 8-1-15,-10 1 0 16,-15-9 3-16,-6 8-1 16,-9-8-18-16,0 0-52 15,-17 0-59-15,-3 0-49 16,-9-8-62-16</inkml:trace>
  <inkml:trace contextRef="#ctx0" brushRef="#br0" timeOffset="22380.79">16197 1396 141 0,'-13'-27'234'16,"2"0"-73"-16,-6 8-34 16,6 7-26-16,-2-3-31 0,5 13-23 15,8 2-23-15,-11 0-16 16,11 20-3-16,-14 17 3 16,-2 23 3-16,-8 18 6 15,-4 15-2-15,0 7 0 16,-1 0-1-16,-4 2-4 15,1-4 3-15,4-9-3 16,0-7-3-16,2-9-1 16,2-9-1-16,4-10-4 15,5-13 5-15,1-13-3 0,14-5 1 16,-8-5 4-16,8-6 4 16,0-12 8-16,0 0-3 15,0 0-8-15,0 0-2 16,5-7-36-1,3-10-59-15,5 1-107 16,1-9-33-16</inkml:trace>
  <inkml:trace contextRef="#ctx0" brushRef="#br0" timeOffset="32263.77">14322 14271 733 0,'-60'-65'388'16,"-11"8"-123"-16,-2 8-121 0,-3 17-25 15,-6 19 70 1,1 13 20-16,3 25-209 0,1 16 0 16,9 16 0-16,11 12 0 15,16 8 0-15,17 0 0 0,24-3 0 16,12-12 0-16,25-11 0 15,28-5 0-15,28-15 0 16,15-2 0-16,11-4 0 0,-6 5 0 16,-11 0 0-16,-20 8 0 15,-21 2 0-15,-26 12 0 0,-22 6 0 16,-21 7 0 0,-20 8 0-16,-17 0 0 0,-12-3 0 15,-8-4 0-15,1-5 0 16,-1-14 0-16,11-9 0 0,10-14-83 15,6-12-355-15,14-19 9 16,24-26-9-16</inkml:trace>
  <inkml:trace contextRef="#ctx0" brushRef="#br0" timeOffset="32647.3">14483 13897 670 0,'0'-66'564'0,"-6"18"-87"15,-4 15-176-15,2 12-266 16,8 10-35-16,-8 11 0 0,8 28 0 16,0 29 0-16,16 40 0 15,13 38 0-15,12 24 0 16,6 8 0-16,7-9 0 0,3-12 0 16,-5-23 0-16,-3-25 0 15,-8-25 0-15,-14-20 0 0,-2-21 0 16,-3-25 0-16,-12-26 0 15,3-30 0-15,-4-28 0 16,-9-12 0-16,0-6 0 16,3-59 0-16,2 101 0 15,-2 20 0-15,11 17 0 16,4 16 0-16,12 16 0 0,10 17 0 16,8 8 0-16,6 8 0 15,6 8 0-15,2-4 0 16,-1-4 0-16,0-6 0 0,-9-5 0 15,-8-9-85-15,2-10-407 16,-5-19 41-16,-5-3 39 0,1-18 114 16</inkml:trace>
  <inkml:trace contextRef="#ctx0" brushRef="#br0" timeOffset="33794.32">16063 14141 358 0,'0'-78'351'0,"-12"14"12"16,-16 10-83-16,-8 14-5 15,-5 11 53-15,-4 17-236 0,-8 24-92 16,-1 24 0-16,3 26 0 16,10 19 0-16,8 13 0 0,17 0 0 15,16-5 0-15,8-8 0 16,9-15 0-16,12-21 0 16,7-20 0-16,4-25 0 0,4-12 0 15,2-26 0-15,-10-15 0 16,-4-13-93-16,-12-2 46 0,-12 7 62 15,-8 7 76 1,0 11-57-16,0 14-34 0,-8 8 0 16,8 38 0-1,0 24 0-15,5 15 0 0,11 14 0 16,11 3 0-16,12 0 0 16,1-13 0-16,8-5 0 15,0-11 0-15,0-15-234 0,-5-22-234 16,1-18 64-16,-3-23 46 15,-5-24 116-15,-7-22 111 0,-13-17 77 16,-7-5 133-16,-9-1 170 16,-9 18 64-16,-3 12 55 15,0 16-12-15,-1 11-52 16,2 14-82-16,11 7-222 0,-8 11 0 16,8 9 0-16,0 17 0 15,16 20 0-15,12 17 0 0,4 13 0 16,5 2 0-16,-6-2 0 15,-1-6 0-15,-6-6 0 0,-4-14 0 16,-7-12 0-16,-2-7 0 16,-5-17 0-16,-6-8 0 15,0-20 0-15,0-17 0 0,0-13 0 16,0-3 0 0,0 2 0-16,0 4 0 0,0 15 0 15,7 6 0-15,-2 15 0 16,-2 6 0-16,5 13 0 0,-5 0 0 15,3 0 0-15,2 18 0 16,-5 1 0-16,2 5 0 0,-5-3 0 16,3 0-91-16,2-9-338 15,3-12 32-15,0 0 71 0,8-16 25 16,9-8 79-16,3-9 91 16,1 4 66-16,2 6 65 15,6 6 163-15,-9 8 75 0,-3 9 2 16,-4 0-21-16,-5 0-41 15,-4 9-12-15,-1-9 7 16,2 0-37-16,5 0-61 16,5 0-34-16,14 0-21 0,2-21-13 15,10-8-11-15,5-2-22 16,-2-7-30-16,-3-2 0 0,-4 4 30 16,-14-2 8-16,-6 5 24 15,-7 5 41-15,-10 4 27 0,-8 7 3 16,-12 0 38-16,-10 11 57 15,-6 6-171-15,-9 0-1 0,-3 20 0 16,-2 9 0 0,8 7 0-16,0 13 0 0,9 8 0 15,14 4 0-15,11 0 0 16,11 3 0-16,11 2 0 0,10-13 0 16,4-8 0-16,5-9 0 15,0-11 0-15,-1-13 0 16,1-12 0-16,-9-4-463 0,1-17 28 15,-1-10 91-15,5-24 67 16,5-9 93-16,-3-17 74 0,-4-14 66 16,4 2 73-16,-7 4 99 15,-4 8 29-15,-4 12 45 0,-6 16 65 16,-7 11 72 0,-4 14 46-16,-7 12-35 0,0 12-350 15,0 11 0-15,0 26 0 16,8 20 0-16,5 16 0 0,8 16 0 15,7 14 0-15,9-2 0 16,-1-3 0-16,4-9 0 0,2-16 0 16,-6-13 0-16,-4-14-156 15,-7-14-452-15,-9-28 71 0</inkml:trace>
  <inkml:trace contextRef="#ctx0" brushRef="#br0" timeOffset="33934.35">17713 12814 550 0,'-42'-53'696'0,"5"9"-190"16,-2 11-240-16,2 12-237 0,9 5-29 15,3 8 0-15,4-2-88 16,13 10-331-16,8 0-126 0,5 18-447 16</inkml:trace>
  <inkml:trace contextRef="#ctx0" brushRef="#br0" timeOffset="34211.31">18313 12529 1744 0,'-16'-25'303'16,"-5"5"-303"-16,4 3 0 16,6 9 0-16,0 8 0 15,11 20 0-15,0 33 0 0,14 32 0 16,19 27 0-16,16 18 0 15,13 13 0-15,6 7 0 0,8 4 0 16,3-11 0-16,1-13 0 16,-2-21 0-16,-5-18 0 0,-13-21 0 15,-2-22 0-15,-6-24 0 16,-3-24 0-16,-7-16 0 16,-14-29 0-16,-14-16-295 15,-4-16-216-15,-10-4 78 0,-16-5 64 16</inkml:trace>
  <inkml:trace contextRef="#ctx0" brushRef="#br0" timeOffset="34415.25">18386 13330 223 0,'-65'9'379'15,"9"-9"34"-15,7 0-10 16,11 0-61-16,15 0-55 0,5 0-287 15,18-9 0-15,18-10 0 16,26-14 0-16,30-9 0 16,14-5 0-16,14-2-164 0,-1 0-289 15,-7 5-24-15,-12 10 44 16</inkml:trace>
  <inkml:trace contextRef="#ctx0" brushRef="#br0" timeOffset="35675.69">20822 13156 27 0,'-13'-4'35'0,"13"4"14"0,0-5 20 15,0 5 68-15,5 0-12 16,-2 0 6-16,7 0 3 0,-6 0 11 15,0 0 32-15,-4 0 47 16,0-3 54-16,0 3 37 0,0 0-114 16,0-4-201-16,0-4 0 15,0-8 0-15,0-9 0 0,0-7 0 16,-18-9 0-16,-1-13 0 16,-9-6 0-16,-9-10 0 15,-7-3 0-15,-11-2 0 16,-8-5 0-16,-10 3 0 0,-12-5 0 15,-14 5 0-15,-5 4 0 16,-10 4 0-16,-8 7 0 0,-12 10 0 16,-16 6 0-16,-26 12 0 15,-18 4 0-15,-29 5 0 0,-21 7 0 16,-16 11 0-16,-15 7 0 16,-13 0 0-16,-14 30 0 0,-10 9 0 15,-17 19 0-15,-9 20 0 16,-3 15 0-16,-8 14 0 15,-8 9 0-15,-8 10 0 16,-1 7 0-16,9-6 0 0,16 4 0 16,12 1 0-16,11 5 0 15,13 6 0-15,15 11 0 0,9 17 0 16,17 12 0-16,19 21 0 16,27 12 0-16,23 12 0 15,28 8 0-15,34 12 0 0,31 14 0 16,42 6 0-16,43 8 0 15,49-7 0-15,50-8 0 16,59-21 0-16,58-33 0 0,57-37 0 16,49-38 0-16,43-48 0 15,46-45 0-15,42-54 0 16,29-45 0-16,33-46 0 16,29-39 0-16,26-40 0 0,15-29 0 15,14-23 0-15,4-12 0 16,-12-6 0-16,-35 3 0 0,-36 7 0 15,-42 18 0-15,-57 14 0 16,-58 14 0-16,-61 15 0 16,-54 17 0-16,-48 9 0 0,-48 11-492 15,-42 8 44-15,-41 13 112 16,-39 8 34-16</inkml:trace>
  <inkml:trace contextRef="#ctx0" brushRef="#br0" timeOffset="39918.32">20931 13094 264 0,'-14'-8'156'16,"-4"0"-34"-16,1 1-39 16,6 2-20-16,0 0-6 15,-2 5 14-15,13 0 27 0,-8-2-2 16,8-3-5-16,0 1-22 16,0 1-13-16,0 3-16 0,0-5-6 15,0 1-7-15,4 4-7 16,4 0-3-16,7 0 1 0,10 23 36 15,4 15 8-15,4 15-17 16,-1 12-23-16,-4 17-9 16,-9 20-53-16,-1 3-90 15,-5 0-106-15,-4 2-83 0,-1-13-54 16</inkml:trace>
  <inkml:trace contextRef="#ctx0" brushRef="#br0" timeOffset="42464.14">23746 2181 210 0,'-20'-8'234'16,"3"-1"-46"-16,6 2-31 0,3-1-26 15,8 4 5 1,0-1 21-16,-9 1 27 0,9 4 0 16,0 0-40-16,0 0-38 15,0 0-33-15,0 0-35 16,0 17-27-16,0 8-1 16,0 11-16-16,0 13 10 0,9 16-3 15,2 11-4-15,2 10 4 16,-1-4 1-16,0-8 1 15,-4-13-1-15,1-13-2 16,-4-11 1-16,-2-12-14 0,-3-8-1 16,0-10-10-16,0-7 1 15,0 0 3-15,0-19-30 16,0-19-5-16,0-15 11 16,3-17 18-16,5-7 16 15,5-1 2-15,-1 8 3 16,6 14-2-16,-2 11 0 0,-1 5 6 15,1 8-6-15,5 7 8 16,-2 5-4-16,1 9 7 16,2 11-8-16,-2 0-5 15,3 23 11-15,2 18 3 0,4 16 3 16,2 4-2 0,0 4-7-16,-8-4 2 0,-7-9-2 15,-3-9 6-15,-1-12-4 16,-4-7 10-16,-8-7 3 15,4-17 23-15,-4 0 6 0,0 0 1 16,0-8-18-16,0-13-39 16,0-19-40-16,7-17 7 15,6-5 15-15,-2 4 19 16,6 14 5-16,1 9-2 0,-2 10-1 16,-1 9 7-16,5 7 1 15,2 9-1-15,6 9 7 16,4 10 6-16,7 14-3 15,7 12-3-15,-2 3-1 16,2 2-4-16,-6-1 4 0,-7-4-5 16,-10-9 10-16,-2-7-5 15,-8-8-1-15,-2-9-32 16,-3 0-80-16,-8-12-69 16,0 0-52-16,0-12-51 0,0-12 75 15,0-21-99-15</inkml:trace>
  <inkml:trace contextRef="#ctx0" brushRef="#br0" timeOffset="42638.56">24843 2104 335 0,'8'-25'256'0,"0"10"-68"15,-8 2-61-15,0 4-42 16,0 9-25-16,0 0-16 16,0 9-29-16,7 11 0 0,6 13-6 15,0 8-3-15,3 10-1 16,-1 7-4-16,1-1 1 15,2-4-46-15,-2-4-75 16,-4-8-71-16,-4-9-86 0,-5-7 20 16</inkml:trace>
  <inkml:trace contextRef="#ctx0" brushRef="#br0" timeOffset="42806.97">24599 1648 473 0,'-28'-50'242'0,"8"10"-68"16,4 11-68-16,-2 10-31 16,10 3-3-16,8 7-32 15,0 1-32-15,0 4-73 0,0 4-77 16,0 0-68-16,0 0-84 16</inkml:trace>
  <inkml:trace contextRef="#ctx0" brushRef="#br0" timeOffset="43712.45">25123 1396 823 0,'-11'-20'485'15,"1"2"-212"-15,2 6-136 0,8 5-65 16,0-2-13-16,0 5-29 15,0 4-26-15,0 13-20 16,12 24 2-16,10 31 10 16,4 34-1-16,13 23 11 0,-8 14 2 15,2 1-12-15,-6-11 4 16,-2-12 5-16,-4-14-4 16,0-22-4-16,-1-14-34 15,-4-16-56-15,-3-14-39 16,-2-12-3-16,-2-13 37 15,-4-12 32-15,-5 0 24 0,0-12-6 16,0-9 28-16,-8-7 12 16,-6-5 24-16,-2-3 13 15,-5-2 10-15,1 7 40 0,1 2 9 16,1 8-18-16,7 2-13 16,-3 1-28-16,6 8-4 15,8-7-9-15,-11 0-7 16,3-4-1-16,0-4 1 15,0-7-4-15,-6-4 0 16,6-8-1-16,8-2 17 0,-8 6 13 16,8-1-9-16,0 5-12 15,0 3-9-15,5 0 1 16,6 5-11-16,7-1-1 0,-1 5 7 16,2 7-3-16,1 11 0 15,0 6 4-15,5 16 2 16,3 10 8-16,6 17 4 15,-3 9 5-15,2 10-9 16,-1 2 2-16,1 6-4 16,-4-5-5-16,-1-5 0 0,-4-6-2 15,-2-10 1-15,-8-7 0 16,3-8 1-16,-5-5-8 16,2-4 5-16,-6-3-3 15,-5-9 2-15,2-8-5 0,-5 12-25 16,0-12-82-16,0 7-80 15,0-7-50-15,0 0-15 16,0 0 23-16,0 0 63 16,0-7 66-16,0-13 77 0,0-22-82 15,0-18-15 1,3-18 66-16,3-12 82 0,8 5 133 16,2 16-16-16,-3 12-21 15,0 11-22-15,-12 18-16 16,4 13-15-16,-1 11 13 15,4 4 25-15,8 28-1 0,6 13 0 16,-1 12-34-16,1 3-27 16,4 6-17-16,-1-1-11 15,-2-4-16-15,-2-9 2 16,0-3-83-16,-6-4-107 0,-4-13-69 16,-3-7-10-1,-2-13 4-15</inkml:trace>
  <inkml:trace contextRef="#ctx0" brushRef="#br0" timeOffset="43883.39">25646 1270 404 0,'-28'-57'280'0,"4"15"-98"16,8 15-79-16,4 6-35 0,4 5-8 15,8 4-12-15,-8 3-22 16,8 5-11-16,0 0-14 15,0 4-56-15,0 0-97 16,0 0-63-16,0 12-108 16</inkml:trace>
  <inkml:trace contextRef="#ctx0" brushRef="#br0" timeOffset="44860.87">26801 1636 346 0,'0'-29'288'16,"-8"9"-40"-16,8 3-85 15,0 10-77-15,0 2-36 16,0 5-13-16,0 0-12 16,3 29 9-16,17 20 13 0,9 16-14 15,7 16-11-15,1 8-12 16,-6-3-6-16,-2-5 0 15,-4-12 2-15,-8-15 2 16,-6-13-6-16,-8-13-2 0,-3-8 10 16,0-11 11-1,0-14-16-15,-14-23-35 0,-6-20-5 16,-2-30-1-16,10-29 6 16,12-19 10-16,5 0 10 15,10 17 1-15,10 19 6 16,-2 21-5-16,3 21 6 0,7 22 1 15,11 26 16-15,8 26 38 16,5 22-18-16,2 18-15 16,-12 6-9-16,-6 1-10 15,-12-6-1-15,-10-16 4 0,-7-5-4 16,-4-15 8 0,0-9-5-16,-8-6 8 15,0-16 1-15,0-10 0 0,0-21-46 16,0-35-11-16,5-27 18 15,4-4 17-15,3 6 8 16,-1 23-2-16,3 15 1 16,-6 21-4-16,3 14 21 0,5 18 12 15,0 30 5-15,9 14-5 16,3 18 0-16,1 7-14 16,2 0-7-16,-1 0-49 15,-3-7-112-15,3-11-130 16,-6-10-51-16,0-12 25 0</inkml:trace>
  <inkml:trace contextRef="#ctx0" brushRef="#br0" timeOffset="45026.69">28010 1382 322 0,'0'-56'345'0,"0"15"-114"16,0 17-122-16,0 8-52 15,5 16-6-15,6 12 15 0,9 20 9 16,5 25-18-16,4 17-30 15,3 7-7-15,1 9-12 16,-5-4-42-16,-8-10-143 16,-7-15-107-16,-4-15-43 15</inkml:trace>
  <inkml:trace contextRef="#ctx0" brushRef="#br0" timeOffset="45170.28">27865 858 596 0,'-42'-60'328'16,"14"14"-168"-16,7 14-81 16,4 8-51-16,9 7-26 15,8 9-61-15,0 8-163 0,0 0-93 16</inkml:trace>
  <inkml:trace contextRef="#ctx0" brushRef="#br0" timeOffset="45609.24">28368 821 1002 0,'0'0'550'0,"0"-4"-243"16,0 1-150-16,0 3-126 16,0-4-31-16,3 4 0 15,3 0 0-15,-3 7 0 16,13 22 0-16,12 20 0 15,16 25 0-15,9 19 0 16,1 21 0-16,2 6 0 16,-2 0 0-16,-6-15-33 15,-3-11-256-15,-8-25 25 16,-6-19 52-16,3-21 80 0,-6-29 37 16,-4-22 40-16,0-30 28 15,-7-22 62-15,-6-2 77 16,1 2 31-16,1 13 19 15,-1 11-2-15,-3 15-16 16,-4 10-18-16,-2 8-47 16,0 10-37-16,5 7-23 0,9 15 5 15,8 19-3 1,7 10-12-16,0 1-5 16,6 4-24-16,-7-5-106 0,-2-6-127 15,-9-7-101-15,-9-5-38 16,-2-15 23-16</inkml:trace>
  <inkml:trace contextRef="#ctx0" brushRef="#br0" timeOffset="45739.56">29035 1066 396 0,'-34'-49'404'16,"6"13"-147"-16,11 7-146 16,5 9-72-1,12 2-22-15,0 6-25 0,0 5-80 16,4 3-111-16,13-1-59 15,5 2-53-15</inkml:trace>
  <inkml:trace contextRef="#ctx0" brushRef="#br0" timeOffset="45991.87">29422 801 567 0,'0'-12'523'0,"0"5"-206"15,0-4-151-15,0 11-93 16,0 0-29-16,0 0-23 16,14 15-13-16,7 16 4 15,12 23 3-15,7 19-7 0,2 16-5 16,9 13 1-16,-8 8-8 16,2 3-7-16,-3 2-110 15,-8-9-108-15,-4-14-81 16,-6-12-23-16,-7-21-9 15</inkml:trace>
  <inkml:trace contextRef="#ctx0" brushRef="#br0" timeOffset="46274.96">29623 1570 466 0,'-41'-64'387'0,"12"11"-192"16,14 8-136-16,15 8-51 15,15 5 2-15,18 0-12 0,15-2 2 16,17 3-17-16,9 5-23 15,2 2-4-15,-11 8-12 16,-11-1 15-16,-15 4 28 16,-4 6 48-16,-16 3 34 15,-7 4 17-15,-4 0-5 16,0 0-5-16,-4 0-8 16,0 0-23-16,1 0-23 15,-1 11-15-15,8 12 27 16,-1 4-11-16,6 15-8 15,4 5-11-15,-5 7-2 16,-4-1-114-16,-7-8-105 16,-5-9-76-16,-14-15-79 15</inkml:trace>
  <inkml:trace contextRef="#ctx0" brushRef="#br0" timeOffset="46419.25">29931 914 708 0,'-36'-70'345'0,"2"8"-171"15,8 16-91-15,4 10-43 16,6 11-21-16,16 10-81 16,0 6-142-16,0 9-25 15,20 24-10-15,12 9-62 16</inkml:trace>
  <inkml:trace contextRef="#ctx0" brushRef="#br0" timeOffset="46840.71">30636 960 652 0,'-9'-20'432'0,"-5"-1"-182"0,2 9-125 16,3 5-58-16,9-2-27 16,-8 9-21-16,8 0-26 15,0 23 7-15,0 23-3 16,8 22 8-16,9 18-12 15,4 4-40-15,10 0-37 16,6-13 8-16,4-16-30 16,-4-20-4-16,-1-20 18 15,-3-21 12-15,-5-33 15 16,-12-24 33-16,-16-17 34 16,-16-7 62-16,-7 3 89 15,-15 9-20-15,-3 9 21 16,1 12 6-16,1 11 20 15,8 12-23-15,6 5-58 16,10 8-48-16,15 3-41 16,0 9-18-16,15 0 5 15,19 16-2-15,19 17 5 0,23 3 5 16,18 9-30-16,7 0-168 16,-2 0-165-16,-6 3-89 15,-13 6-22-15</inkml:trace>
  <inkml:trace contextRef="#ctx0" brushRef="#br0" timeOffset="47287.16">32368 1734 437 0,'28'0'423'0,"-13"0"-181"16,-1 0-124-16,-14 0-65 15,0 7 10-15,-26 5 54 16,-30 17 9-16,-52 16-40 16,-68 24-24-16,-72 25 12 15,-81 16-4-15,-60 16-18 16,-60 12-3-16,-49 9-16 16,-38 7-7-16,-33 10-10 0,-19 7-16 15,-5-5 0-15,16-3 0 16,22-8 0-16,18-12 0 15,25-17 0-15,41-12 0 0,49-17 0 16,52-18 0-16,59-21 0 16,48-8 0-16,57-13 0 15,48-13 0-15,45-8 0 0,31-3 0 16,25-13 0-16,20 0 0 16,18 0 0-16,10 0 0 15,18 0 0 16</inkml:trace>
  <inkml:trace contextRef="#ctx0" brushRef="#br0" timeOffset="47410.2">23175 4241 2047 0,'3'0'0'0,"-3"0"-47"31,0 0-144-15,0 0-68-16,0 0-65 15,0 0-38-15,0 8-14 0</inkml:trace>
  <inkml:trace contextRef="#ctx0" brushRef="#br0" timeOffset="75290.37">4888 8881 34 0,'-9'-7'71'16,"9"-3"65"-16,-8 8 0 16,8-6-51-16,-8 3-30 15,8 1-22-15,0 0-9 16,0 4-5-16,0-5 3 16,0 2-2-16,0-1 0 15,0 4 8-15,0 0 12 16,0 0 13-16,0 0 27 0,0 0 14 15,0 0-3 1,-6 0-13-16,6 0-13 16,0 0-6-16,0 0-17 0,0 0-3 15,0 0-8-15,0 0-14 16,0 0-5-16,0 0-5 16,0 0 1-1,0 0-11 1,0 0 7-1,0 0-13-15,0 0 8 16,0 0 6-16,0 0-2 0,0 0-9 16,0 0 1-1,0 0 7 1,0 0 1-16,0 0 1 16,0 0-8-16,0 0 6 31,0 0 1-31,0 0-4 15,0 0 3-15,0 0-4 16,0 0 0 0,0 0 3-16,0 0 3 15,0 0-1-15,0 0-7 16,0 0 5-16,0 0-2 0,0 0 4 16,0 0-2-1,0 0 3-15,0 0-3 16,0 0-2-1,0 0 4-15,0 0-1 0,0 0-8 16,0 0 3-16,0 0-6 16,0 0-30-16,0 0-88 15,0 12-113-15,0-12-136 16</inkml:trace>
  <inkml:trace contextRef="#ctx0" brushRef="#br0" timeOffset="75894.69">3138 8950 328 0,'-12'-28'231'16,"-1"4"-35"-16,2 5-52 15,-2 2-16-15,5 4 19 16,8 5-16-16,-8 8-55 16,8 0-44-16,0 15-24 15,8 22 5-15,13 25-3 16,12 28 10-16,11 36 2 16,8 28-5-16,5 13-17 15,5-4 4-15,-2-13-3 16,-3-23-1-16,-5-21-2 15,-12-25-27-15,-6-24-89 16,-14-29-134-16,-20-36-116 16,-24-36 7-16</inkml:trace>
  <inkml:trace contextRef="#ctx0" brushRef="#br0" timeOffset="76262.14">2895 8910 402 0,'-40'-29'208'16,"1"2"-49"-16,12 2-60 16,3 1-19-16,10-5 0 15,14-9-39 1,25-9-25-16,21-15-4 16,15 6-5-16,12 10-10 0,2 23 7 15,4 23-4-15,-10 23-2 16,-9 23 7-16,-11 15 1 15,-12 11 2-15,-18 18-2 16,-19 4 2-16,-11-1 1 16,-13-3 2-16,-6-14 6 15,8-9 4-15,-4-14-11 16,6-14 0-16,4-5-2 16,4-15-1-1,12-3-4-15,-8-6 0 0,8-10 4 16,0 0-11-16,0 0-15 15,0 0-65-15,0 0-98 16,0 0-73-16,0-6-69 16</inkml:trace>
  <inkml:trace contextRef="#ctx0" brushRef="#br0" timeOffset="76726.25">3690 8918 304 0,'0'-4'252'16,"-16"4"-44"-16,-3 0-45 15,-6 0-43-15,0 0-27 16,-4 17-20-16,-4 11-23 16,6 12-25-16,2 17-10 15,6 17-4-15,6 12-2 16,13 2-8-16,21 2-1 15,10-9-5-15,14-12-14 16,4-19-3-16,4-21-34 16,-5-18 23-16,2-18-13 15,-10-26-27-15,-12-19 3 16,-12-17 37-16,-16-10 13 16,-11-7 22-16,-14 1 12 15,-8 11 34-15,1 14 78 16,-1 16 11-16,5 11-6 15,5 8-23-15,6 9-27 0,4 9-42 16,4 7-31 0,9 7-8-16,14 17 4 15,11 17 4-15,15 12-17 0,13 7 12 16,7 7-4-16,5-3-14 16,0 2-72-1,-3-9-126-15,-5-13-86 16,-10-16-46-16,-10-14 6 15</inkml:trace>
  <inkml:trace contextRef="#ctx0" brushRef="#br0" timeOffset="76926.64">4011 8829 374 0,'-40'-65'288'0,"-2"11"-61"16,10 14-73-16,8 16-84 15,12 12-43-15,12 12-10 0,12 28 0 16,17 16-8-16,12 22-2 15,11 16 0 1,5 2-1-16,0 7 0 16,0-11-6-16,-8-6-6 15,-5-13-54-15,-12-13-137 0,-12-15-28 16,-20-21-55-16</inkml:trace>
  <inkml:trace contextRef="#ctx0" brushRef="#br0" timeOffset="77063.14">3613 8356 394 0,'-54'-64'203'0,"14"19"-96"0,12 11-57 15,12 15-36 1,8 19-38-16,8 12-82 16,16 17-173-16</inkml:trace>
  <inkml:trace contextRef="#ctx0" brushRef="#br0" timeOffset="77657.86">4206 8665 558 0,'-8'0'271'16,"-4"-3"-53"-16,12-1-68 15,-8 0-33-15,8 0-49 16,0 4-42-16,0 0-23 15,4 12 2-15,12 12-4 16,12 9 5-16,9 12-6 16,3 3 1-16,0 2-3 15,-2-6 5-15,-3 0-2 0,-2-7-1 16,-8-7 5-16,-4-7-4 16,-5-7 7-16,-4-8-4 15,-4-8 6-15,-8 0 11 16,0-8-13-16,-17-19-5 15,-7-23-3-15,-8-23-3 16,-10-16 2-16,2-5 4 16,5 5 12-16,5 6-6 15,13 11-4-15,9 11-3 16,8 8 2-16,13 9-4 16,12 10-4-16,16 15-4 15,7 19 10-15,5 7-4 16,-1 14-1-16,-2 7 3 0,-11 4-2 15,-6 1 2-15,-12 1 1 16,-9-6 6 0,-4-9-6-16,-8-2 13 0,0-5 32 15,0-12 72-15,0 0 36 16,0 0-5-16,-12-18-95 16,-4-1-54-16,-1-5 0 15,5-1 0-15,1 5 0 16,-3 0 0-16,14 8 0 15,-8 0 0-15,8 3-63 16,0 9-192-16,0 0-86 16,0 0-8-16,0 14 52 15,8-3-32-15</inkml:trace>
  <inkml:trace contextRef="#ctx0" brushRef="#br0" timeOffset="78239.88">3021 10857 88 0,'-33'26'191'15,"9"0"-45"-15,8-9-33 16,2-5-19-16,6-12-35 16,8 0-2-16,0-9 7 15,22-11 36-15,13-20-10 16,22-34-14-16,33-35-2 16,48-43-7-16,56-38 4 15,47-23-19-15,13 6-19 16,4 14-10-16,-18 23-12 15,-34 24-3-15,-31 28 2 16,-39 25 1-16,-28 22 17 16,-32 19 36-16,-24 16 21 15,-14 8 8-15,-14 10-4 16,-8 6-34-16,-4 4-39 0,-7 8-4 16,-5 0-24-1,0 0-50-15,0 0-105 16,0 0-105-16,-17 16-97 15,-11 8-35-15</inkml:trace>
  <inkml:trace contextRef="#ctx0" brushRef="#br0" timeOffset="78690.46">3064 11128 250 0,'-68'83'188'0,"6"-18"-88"16,19-14-48-16,10-13-16 15,13-14 2-15,7-12 8 16,13-12-11-16,21-21 27 16,24-27 38-16,32-38 12 15,41-34 0-15,49-40-15 16,47-27-21-16,25-13-27 15,9-4-17-15,-4 14-11 16,-21 10-4-16,-28 25-5 0,-28 25 20 16,-34 27 49-16,-26 28 42 15,-31 13 43 1,-19 17 29-16,-21 16-180 16,-7 10-15-16,-9 2 0 0,-7 5 0 15,-6 3 0-15,2 6 0 16,-9-6 0-16,0 5 0 15,4 4 0-15,0-3 0 16,-1 3 0-16,2 0 0 16</inkml:trace>
  <inkml:trace contextRef="#ctx0" brushRef="#br0" timeOffset="78806.78">5286 9330 1434 0,'4'7'-666'16</inkml:trace>
  <inkml:trace contextRef="#ctx0" brushRef="#br0" timeOffset="83199.05">5037 5608 362 0,'-27'-43'169'0,"-6"-3"-41"16,-3 9-29-16,4 6-5 0,-6 2 10 16,6 8-5-16,-1 4 7 15,2 7-12-15,-1 10-34 16,-1 15-25-16,-4 21-16 15,-5 21-3-15,7 21-10 16,2 8 2-16,9-1-4 16,8-4 1-16,16-12-11 15,8-11 12-15,17-14 1 16,7-11-9-16,11-9 3 16,12-12-6-16,2-12 0 15,3 0 6-15,0 0 6 0,-3 0-15 16,-8 0 8-16,-3 12-6 15,-6 9 6-15,-9 12-4 16,-1 8 0-16,-13 3 4 16,-9 9 0-16,-8 9 0 15,-14 7 1-15,-5 0 6 16,-6 0 1-16,-3-8-5 16,-4-13 2-16,-1-10-1 15,1-14 14-15,-1-12 12 16,-4-12 7-16,6-5 40 0,-4-7-18 15,8-4 12-15,3-4-37 16,7-1-13-16,6 5-6 16,3 0-7-16,8 3-15 15,0 1-32-15,0 5-64 16,0-2-82-16,0 9-76 0,0-3-47 16,8-2-29-1</inkml:trace>
  <inkml:trace contextRef="#ctx0" brushRef="#br0" timeOffset="84064.23">5453 7314 358 0,'-24'-37'351'16,"2"5"-57"-16,3 3-67 16,2 10-86-16,6 2-3 15,-2 5-12-15,13 3-56 16,0 9-39-16,0 9-22 16,0 20-8-16,13 23 0 15,10 33 1-15,10 30 8 16,12 15-4-16,4 5-12 0,-1-13 8 15,-3-16-2-15,-8-25 3 16,-9-21-6-16,-8-14 9 16,-7-19 8-16,-13-10 6 15,0-24-39-15,-22-30-29 16,-9-37-1-16,-14-39 14 16,-4-27 16-16,0-4 19 15,8 4 23-15,8 21 1 16,9 17-8-16,13 14-14 0,19 2 1 15,19 8-1-15,23 14-6 16,12 14 0-16,1 14-3 16,-1 15 8-16,-2 21 5 15,-3 17 3-15,-8 16-1 16,-12 15 11-16,-17 13 2 0,-20 17 2 16,-11 8-4-16,-18 7-9 15,-16 0-2-15,-8 1-2 16,1-17 1-16,-1-11 2 15,-1-17 3-15,9-13 11 16,6-14 39-16,2-15 29 16,9-7-64-16,4-5-27 15,7-2 0-15,4-10 0 0,13 0 0 16,0-6 0-16,5-1 0 16,6-6 0-16,7 2 0 15,-4-1 0-15,8 5 0 16,-2 4 0-16,12 7 0 15,9 0 0-15,11 6 0 16,13 2 0-16,14 5 0 0,0 0 0 16,8 0 0-16,5 0 0 15,6-7-243 1,3-4-341-16,-3-6-9 0</inkml:trace>
  <inkml:trace contextRef="#ctx0" brushRef="#br0" timeOffset="86493.57">5290 5698 160 0,'-9'-7'206'0,"9"3"-61"16,-7 4-43-16,7 0-30 0,-8 0-8 16,8 0 15-16,-8 0 11 15,8 0 17-15,0 0-5 16,0 0-23-16,0 0-29 16,0 0-20-16,16-13-13 15,21-15 3-15,35-22-10 16,41-22 2-16,42-22-1 0,23-8 1 15,6 0-2 1,-9 8-5-16,-20 12 0 16,-30 18 0-16,-27 11 23 0,-27 16 37 15,-17 9 39-15,-21 11-7 16,-9 4-22-16,-13 6-21 16,-2 2-37-16,-9 1-23 15,0 4-57-15,0 0-97 0,0 0-120 16,-17-3-121-16,-2-1 75 15,-11-8-267-15</inkml:trace>
  <inkml:trace contextRef="#ctx0" brushRef="#br0" timeOffset="86942.98">6513 4607 382 0,'-20'-20'273'0,"-2"3"-52"16,2 10-51-16,5-2-61 15,7 1-6-15,8 4-32 16,0 0-29-16,8 4-38 0,16 0-1 15,17-8-2-15,19-4 0 16,16 0-6-16,11 0 8 16,-6 0-1-16,-8 4-10 15,-12 8-2-15,-9 0-13 0,-12 0-5 16,-2 8 6-16,-14 4 9 16,-7 0 5-1,-6 4 4-15,-6 4 5 0,-5 13 4 16,0 11 4-16,-16 13-3 15,-8 8-1-15,-1 1 1 16,0-5-3-16,6-12 2 0,1-13 4 16,7-11 46-16,-3-10 31 15,14-1 18-15,-11-14 6 16,11 0 4-16,-11 0-28 16,-6 0-36-16,-4-17-17 0,-12-8-8 15,-2-11-14-15,-9-14-7 16,-2-7-4-16,-2 0 2 15,-2 0 2-15,7 5 0 16,4 7-16-16,7 4-16 16,4 5-34-16,8 8-65 15,8 7-71-15,12 10-91 16,0 11-49-16,0 11 25 0,0 22 0 16</inkml:trace>
  <inkml:trace contextRef="#ctx0" brushRef="#br0" timeOffset="87508.68">7804 6000 287 0,'0'-13'164'15,"0"4"-44"-15,0 2-26 0,-8 2-12 16,8 3 19-16,-8 2 25 15,8 0 4-15,-14 0-9 16,14 0-17-16,-11 0-17 0,-1 12-2 16,-8 3 0-16,-16 15-28 15,-18 6-10-15,-14 21-10 16,-22 12 8-16,-20 12 19 16,-15 13 13-16,-13 4-1 0,-4-1-32 15,-2-4-30-15,11-11-14 16,15-13 0-16,21-11 0 15,21-14 0-15,19-12 0 16,19-11 0-16,14-4 0 16,7-9 0-16,6-8 0 15,3 0 0 1,8 0-36 31,0 8-256-47,0-8-83 15,0 0-6-15,0 0 57 16,8-16 47 0</inkml:trace>
  <inkml:trace contextRef="#ctx0" brushRef="#br0" timeOffset="87943.4">6375 6537 247 0,'0'-36'240'15,"0"7"-54"-15,0 9-48 16,0 7-48-16,0 8-20 15,0 5 0-15,0 0 12 0,-17 18-8 16,-3 14-14-16,-8 25-22 16,-10 20-5-16,-3 8-23 15,1 1 5-15,9-4-14 16,5-17 4-16,6-12-5 16,9-14-3-16,11-5 6 15,0-13-6-15,20-14 4 0,17-7-3 16,16-4 2-16,12-8 3 15,11 0-5-15,2 4 0 16,-1-1 6-16,-1 9-1 16,-3 0 2-16,-12 0 1 0,-7 0 2 15,-14 0 9-15,-12 0 14 16,-3 0 33-16,-10 0 34 16,-6 0 48-16,-9 0 53 15,0 0-87-15,0-17-112 0,-17-14 0 16,-10-19 0-1,-14-14 0-15,-13-18 0 0,-3-7 0 16,-3-1 0-16,-1 1 0 16,1 12 0-16,7 15 0 15,12 14-7-15,8 16-377 16,5 9-74-16,4 21-18 0</inkml:trace>
  <inkml:trace contextRef="#ctx0" brushRef="#br0" timeOffset="90254.87">4169 6233 47 0,'0'-17'122'16,"0"-4"40"-16,0 1-53 15,-8-5-27-15,0 1-6 16,-1 3 3-16,9 6 12 16,-8 2 10-16,0 5-12 15,8 3-18-15,-8 5-27 16,8 0-12-16,0 0-13 15,0 0-15-15,0 21-5 16,0 12 7-16,0 15-1 0,0 21 3 16,13 17 8-16,4 15 43 15,2 14-19-15,5 6-13 16,6 2-5-16,1-5 2 16,6-3-4-16,8-2 4 15,3 0 1-15,9 1-9 16,5-7-4-16,3-6-3 0,7-3 2 15,9 0 4 1,9-4 45-16,8-9-29 16,3-4-13-16,0-7-4 0,-4-5-4 15,1-7-7-15,-5-10 1 16,1-6 1-16,-1-11 1 16,0-6-2-16,1-8 9 15,4-9 4-15,4-17 9 0,6-15 2 16,10-19 21-16,9-19-4 15,3-12-9-15,-1-11 4 16,-3-9 2-16,-7 2 1 16,-6-7 1-16,-3-3-12 0,-5-3-21 15,-3 2-11 1,-4 7 0-16,-9 1 0 0,-5 6 0 16,-2 0 0-16,0-5 0 15,-6 0 0-15,-3 1 0 16,1-1 0-16,-9 0 0 0,-8 5 0 15,-10-8 0-15,-1-5 0 16,-10-11 0-16,-7-10 0 0,-9-2 0 16,-8-5 0-16,-12-5 0 15,-7-3 0-15,-15 3 0 16,-6 5 0-16,-9 11 0 0,-6 11 0 16,-10 9 0-1,-4 7 0-15,-8 5 0 0,0 6 0 16,0 4 0-16,0 3 0 15,-1 5 0-15,6 8 0 16,-1 4 0-16,5 4 0 0,-6 4 0 16,-7 9 0-16,-9 3 0 15,-2 9 0-15,-10 0 0 16,-7 8 0-16,-1-1 0 16,-6 5 0-16,-4 3 0 0,4 9 0 15,-7 0 0-15,-6 14 0 16,-6 0 0-16,1 8 0 15,3-1 0-15,1 3 0 16,7 1 0-16,10 2 0 16,3 6 0-16,9 3 0 15,-1 5 0-15,5 4 0 16,3 0 0-16,6 0 0 16,3-4 0-16,8-2 0 0,8-5 0 15,5-6 0-15,8 1 0 16,-2 4 0-16,6-2 0 15,-5 7 0-15,0-2 0 16,-5 9 0-16,-1 9 0 16,-11 5 0-16,2 10 0 15,0 14 0-15,-2 5 0 16,6 7 0-16,10-2 0 16,10-3 0-16,4 3 0 15,10-3 0-15,11-4 0 16,11-1 0-16,0-4 0 0,0-3 0 15,8-4 0-15,4-5 0 16,1-9 0-16,-1-6 0 16,-4-9 0-16,-1-9 0 15,1-8 0-15,1-4 0 16,-1-3 0-16,-8-1 0 16,5-8 0-16,-2 1 0 15,0-13 0-15,-3 8 0 16,5-8 0-16,-2 0-18 15,6 0-244-15,-1 7-80 0,1 6-35 16,8 3-52-16</inkml:trace>
  <inkml:trace contextRef="#ctx0" brushRef="#br0" timeOffset="90714.32">6776 11732 28 0,'0'7'66'0,"0"2"85"16,0-9 13-16,0 7-13 15,0-7 23-15,0 0 10 0,0 0 10 16,0 0 13-16,0 0-1 16,0 0-19-16,0 0-19 15,0 0-25-15,0 0-119 0</inkml:trace>
  <inkml:trace contextRef="#ctx0" brushRef="#br0" timeOffset="90899.51">6776 11751 2047 0,'0'-3'0'31,"0"-2"0"-16</inkml:trace>
  <inkml:trace contextRef="#ctx0" brushRef="#br0" timeOffset="91183.01">6776 11743 1765 0,'0'0'-387'0,"0"-7"-1"0,8-22-27 16</inkml:trace>
  <inkml:trace contextRef="#ctx0" brushRef="#br0" timeOffset="91913.22">14723 3936 932 0,'8'0'410'0,"-3"0"-128"0,-5 0-117 15,0 0-1-15,0 0-70 16,3 0-94 15,2 0 0-31,-2 0 0 16,-3-5 0 31,0 2 0-16,0 3-209 0,-8-9-338-31,-17-15-72 16</inkml:trace>
  <inkml:trace contextRef="#ctx0" brushRef="#br0" timeOffset="92618.41">12688 2318 339 0,'-19'-40'318'0,"-6"0"-110"15,6 4-47-15,-3 7-39 16,2 5 1-16,8 3-35 16,4 9-45-16,8 3-22 0,0 9-20 15,0 16-5-15,5 18 1 16,10 18 4-16,10 21-3 16,-2 9 0-16,7 8 3 0,2-5-3 15,-4-7-13-15,-5-13-10 16,-1-11-14-16,-5-14 1 15,-6-12 9-15,-6-10 14 16,-5-18-9-16,-13-13-27 0,-7-17-7 16,-8-18 14-1,-1-18 23-15,1-15 15 0,-1-5 0 16,5 1 17-16,4 0-4 16,9 4 0-16,11-2-4 15,0 11-1-15,11 1 2 0,12 7-4 16,11 8 0-16,2 15-4 15,7 13 2-15,4 10 3 16,-4 18-5-16,-5 13 2 16,-11 8-4-16,1 60 11 15,-36-24-1 1,-20 8 4-16,-12 7-3 0,-9-3 1 16,-3-7-8-16,6-12-8 15,11-10-36-15,5-11-39 16,10-10-48-16,9-7-31 15,11-12-25-15,11 0-12 0</inkml:trace>
  <inkml:trace contextRef="#ctx0" brushRef="#br0" timeOffset="92983.34">13114 2116 180 0,'17'-24'230'15,"-9"3"-72"-15,-8 4-29 0,0 9-33 16,-11 4-33-1,-3 4-27-15,0 22-22 0,-4 9-7 16,7 23-1-16,11 11-3 16,0 7-3-16,3 3 0 15,14-7-3-15,6-11-10 16,7-11-20-16,-2-11-7 0,-4-13-2 16,-4-14 13-16,-12-16-37 15,-8-16 16-15,-11-23 29 16,-6-10 28-16,-7-7 28 0,-4-5 7 15,-2 4 12 1,4 9 18-16,1 10-9 0,8 13-21 16,4 12-26-16,13 9-12 15,0 9-8-15,8 3 9 16,9 19-7-16,4 10 4 16,6 4-2-16,11 3 1 0,3 2-3 15,-2-3-10-15,-2-1-87 16,-1-6-66-16,-4-11-93 15</inkml:trace>
  <inkml:trace contextRef="#ctx0" brushRef="#br0" timeOffset="93171.3">13359 1741 345 0,'-13'-28'154'15,"13"20"-69"-15,0 24-1 16,5 20-6-16,6 26-12 15,6 11-22-15,4 13-17 16,7 0-16-16,1-5-2 0,-2-5-6 16,1-15-78-16,-2-15-67 15,-11-10-77-15,-2-11-3 16</inkml:trace>
  <inkml:trace contextRef="#ctx0" brushRef="#br0" timeOffset="93318.01">13242 1114 614 0,'-29'-69'223'16,"9"18"-116"-16,3 14-55 15,5 12-30-15,12 17-15 16,0 41-58 0,8 19-96-16,5 17-107 0</inkml:trace>
  <inkml:trace contextRef="#ctx0" brushRef="#br0" timeOffset="93718">13659 1770 478 0,'-8'0'294'0,"0"0"-115"15,8 0-93-15,0 9-43 16,0 3-32-16,8 4-2 0,4 9-10 15,5 3 4-15,8 8 2 16,2 9 3-16,-1-4-6 16,-8-5 8-16,-2-12 11 15,-7-7 59-15,-9-17 48 16,-9-13-51-16,-13-19-62 16,-3-25 12-16,-1-21-20 0,6-15 1 15,12-4-3-15,8 11 5 16,5 22-6-16,12 10-4 15,7 17-2-15,12 14 14 16,13 14 5-16,3 9 12 16,-3 9-3-16,-8 3-14 0,-12 4-4 15,-9 0 0-15,-8-3 2 16,-4-6-3-16,1-7-10 16,-9 7 0-16,0-7-71 15,0 10-118-15,0-3-139 16,0 1-88-16</inkml:trace>
  <inkml:trace contextRef="#ctx0" brushRef="#br0" timeOffset="93886.94">14058 2942 670 0,'-21'-16'25'16,"-9"-17"-239"-16</inkml:trace>
  <inkml:trace contextRef="#ctx0" brushRef="#br0" timeOffset="94714.75">12486 2873 717 0,'-93'37'296'16,"28"-9"-155"-16,25-12-101 16,26-3-45-16,31-13 6 0,40-3-3 15,45-19 0-15,48-13 2 16,36-27 5-16,34-16 3 15,28-15-6-15,10-9 0 16,11-9-2-16,-13-6 3 16,-20-13-8-16,-29-8-14 15,-33-9-8-15,-35-3 8 0,-46-5 9 16,-36 0 8-16,-38 5 10 16,-30 2 3-16,-33 3 11 15,-38 2-9-15,-32 12 3 16,-39 13-3-16,-39 25 8 0,-23 32-12 15,-22 37-6-15,-18 39 1 16,-13 43-3-16,-17 40 4 16,2 44-3-16,3 58 5 15,16 47-5-15,33 26-2 16,36 1 2-16,39-16 1 16,49-20-3-16,37-36-1 15,49-29 4-15,45-31 2 0,54-37-5 16,51-32 1-16,50-32 3 15,45-29-1-15,24-31 4 16,2-19 0-16,-5-15 0 0,-26-3-6 16,-28 3-1-16,-38 8 0 15,-39 9 5-15,-33 11 20 16,-24 4-8-16,-21 11-16 16,-18 0-32-16,-18 10-57 15,-21 0-99-15,-15 20-47 16,-4 12-68-16</inkml:trace>
  <inkml:trace contextRef="#ctx0" brushRef="#br0" timeOffset="95263.02">11559 4437 230 0,'-36'12'145'0,"-16"7"-80"15,-13 14-43-15,-25 17-27 16,-27 10-3-16,-29 13 3 15,-29 12 5-15,-24 14-12 0,-21 7-53 16,-11 13-60-16,-8 19-116 16</inkml:trace>
  <inkml:trace contextRef="#ctx0" brushRef="#br0" timeOffset="96778.24">28179 12109 301 0,'-14'0'334'15,"2"0"-16"-15,3 0-85 0,9 0-59 16,0 0-41-16,0 0-23 15,0 0-2-15,0 9-20 16,0 11 3-16,0 18 17 0,9 14-59 16,0 9-49-16,-1 9 0 15,0-1 0-15,-7-11 0 16,4-3 0-16,-5-14 0 16,0-13 0-16,0-11 0 0,-11-17 0 15,-6-10 0-15,-3-18 0 16,-3-25 0-16,-7-27 0 15,9-22 0-15,10-17 0 0,11 2 0 16,0 6 0-16,11 18 0 16,10 15 0-16,4 18 0 15,7 16 0-15,6 10 0 0,-7 15 0 16,-2 10 0-16,-9 9 0 16,-4 9 0-16,-13 5 0 15,-3 12 0-15,-11 3 0 16,-14 2 0-16,-3 1 0 0,-1 2 0 15,-2-1 0-15,-3-6 0 16,6 2 0-16,4-4-69 16,11-5-460-16,13-8 26 0,13-12 69 15</inkml:trace>
  <inkml:trace contextRef="#ctx0" brushRef="#br0" timeOffset="97143.31">28673 11596 535 0,'8'-25'568'0,"-16"14"-106"15,-18 7-173 1,-10 4-96-16,-4 23-193 0,-1 15 0 16,3 6 0-16,10 5 0 15,9 8 0-15,11 0 0 16,8-3 0-16,8-10 0 0,8-12 0 16,-1-7 0-16,6-16 0 15,0-9 0-15,2-21 0 16,-1-12 0-16,-7-11 0 0,2-5 0 15,-4 0 0-15,-10 0 0 16,-3 13 0-16,0 8 0 0,0 2 0 16,0 14 0-16,5 7 0 15,2 5 0-15,1 25 0 16,8 7 0-16,5 11 0 16,7 9 0-16,5 1 0 15,2-1 0-15,3-7 0 0,-2-4 0 16,1-13-186-16,-4-12-306 15,-5-16 63-15,1-19 74 16,-1-18 89-16,-4-16-50 0</inkml:trace>
  <inkml:trace contextRef="#ctx0" brushRef="#br0" timeOffset="97258.82">29095 11451 170 0,'0'-98'334'0,"0"16"69"0,-17 22 9 16,0 10-52-16,5 17-67 15,1 9-218-15,3 8-75 16,-5 8 0-16,1 8 0 15,0 0 0-15,-2 0 0 0,5 0 0 16,-8 8-250-16,-4 0-434 16</inkml:trace>
  <inkml:trace contextRef="#ctx0" brushRef="#br0" timeOffset="97642.17">29224 11219 1664 0,'12'0'383'0,"2"16"-383"0,3 12 0 16,9 18 0-16,2 13 0 15,-3 11 0-15,-5 7 0 16,0 1 0-16,-6-1 0 0,-6-11 0 16,-5-14 0-16,-3-16 0 15,0-10 0-15,-11-26 0 16,-3-16 0-16,3-30 0 0,-1-27 0 15,12-17 0-15,0-15 0 16,16-6 0 0,24-72 0-16,-16 118 0 0,1 20 0 15,0 17 0 1,3 20 0-16,1 16 0 0,-1 12 0 16,0 12 0-16,-8 5 0 15,-3 0 0-15,-9-5 0 16,-5-2 0-16,-3-7 0 0,0-6 0 15,0-6 0-15,0-11-330 16,0 0-293-16,0-11 105 16</inkml:trace>
  <inkml:trace contextRef="#ctx0" brushRef="#br0" timeOffset="98008.77">30398 10095 972 0,'-86'-78'583'0,"-47"18"-239"16,-50 22-196-16,-57 31-148 0,-51 31 0 16,-48 45 0-16,-18 45 0 15,-4 44 0-15,4 42 0 16,20 40 0-16,24 33 0 0,41 19 0 16,41 15 0-16,48 2 0 15,52-3 0-15,55-13 0 0,59-21 0 16,66-19 0-16,69-28 0 15,65-40 0-15,58-38 0 16,50-50 0-16,54-51 0 16,37-54 0-16,24-49 0 0,15-53 0 15,6-51 0-15,-8-40 0 16,-25-50 0-16,-42-36 0 16,-55-24 0-16,-70-2 0 15,-80 0 0-15,-82 4 0 0,-94 12 0 16,-89 17 0-16,-75 27 0 15,-52 42 0-15,-27 47-132 16,-24 51-507-16,-14 56 28 0</inkml:trace>
  <inkml:trace contextRef="#ctx0" brushRef="#br0" timeOffset="99190.16">21521 16209 334 0,'-11'-65'281'0,"-6"4"-50"0,0 9-44 15,5 11-36-15,-1 8 13 16,5 9 19-16,8 7-18 16,-9 9-49-16,9 4-38 0,0 4-28 15,0 29 33 1,0 35-59-16,0 38-24 0,0 36 0 16,6 28 0-16,2 22 0 15,3 7 0-15,3 2 0 16,2 3 0-16,0-10 0 0,0-15 0 15,4-19 0-15,-4-23 0 16,2-22 0-16,25 92 0 31,-26-155-449-15,-25-124-1146 0</inkml:trace>
  <inkml:trace contextRef="#ctx0" brushRef="#br0" timeOffset="99572.22">21334 16209 420 0,'0'-57'339'0,"0"4"-145"16,4 4-97-16,13 4-49 15,14 4-6-15,16 5 38 0,9 8 21 16,12 6-27-16,14 20-13 15,10 15-18-15,3 17-18 16,-10 20-12-16,-17 12-3 16,-19 14 3-16,-25 8-7 0,-24 8 1 15,-36 0 5-15,-26 3-3 16,-12-7 14-16,-13-5-2 16,-2-15 6-16,-1-11 27 0,9-11 16 15,12-15 40-15,12-6 26 16,13-12-124-16,11-5-12 15,9-8 0-15,13 0 0 0,17-8 0 32,14-9 0-32,5 0 0 15,0 1-53-15,-2 4-227 16,3 1-78-16,-3 5-22 0,-2 6 0 16</inkml:trace>
  <inkml:trace contextRef="#ctx0" brushRef="#br0" timeOffset="100670.71">22349 17352 249 0,'-17'-15'213'0,"-2"-6"-18"16,-1 4-43-16,-6 1-49 0,-2-1-7 15,1 5 51-15,-8-1 16 16,4 9-16-16,-1 4-38 15,-1 10-26-15,-4 9-31 0,6 14-13 16,2 12-12 0,-1 13-6-16,13 2-4 0,7 9-15 15,10 1-1-15,10-6 1 16,4-10-11-16,6-13 6 16,10-8-24-16,2-17-12 0,8-16-23 15,5-21-19-15,5-16-13 16,-2-16-3-16,-8-16 37 15,-11-4 34-15,-13-4 26 0,-9 7 41 16,-7 10 41-16,-7 10 22 16,-5 10-3-16,-1 11-19 15,1 5-11-15,4 8-7 0,8 3-25 16,-8 4-19-16,8 7-14 16,0 2-9-16,16 17 3 15,9 13 8-15,10 20-15 16,2 3 7-16,5 8 1 0,-5-1-5 15,-3-5-27-15,4-4-100 0,-6-6-88 16,-3-11-76 0,-6-10-12-16,-6-16 51 0,-4-16-18 15,-2-21 83-15</inkml:trace>
  <inkml:trace contextRef="#ctx0" brushRef="#br0" timeOffset="100821.11">22650 17235 129 0,'0'-86'378'0,"0"17"-2"16,-13 12-63-16,2 17-123 0,3 11-91 15,8 13-49-15,0 16-16 16,0 16 28-16,16 20 7 0,5 21-27 16,7 8-15-16,4 13-11 15,1-2-20-15,-2-2-56 16,1-8-145-16,-2-10-115 0,-9-10-36 16,-10-15-5-16</inkml:trace>
  <inkml:trace contextRef="#ctx0" brushRef="#br0" timeOffset="100956.35">22573 16555 721 0,'-29'-66'233'0,"5"14"-119"16,4 16-91-16,8 10-55 0,12 15-36 16,8 11-54-16,8 0-96 15,8 20-94-15</inkml:trace>
  <inkml:trace contextRef="#ctx0" brushRef="#br0" timeOffset="101386.59">23181 17076 230 0,'25'7'390'0,"-9"-7"-39"16,-3 8-85-16,0-8-91 15,-5 0-48-15,-4 0-46 16,-1 18-30-16,5 10-12 0,8 8-6 15,5 4-17-15,2 6-11 16,2-6 1-16,-4-2 1 16,-5-10-10-16,-5-8 5 0,-2-3 6 15,-4-17-4-15,-5-5-16 16,-14-24-3-16,0-16 0 16,-7-24 9-16,-1-17-6 15,6-2 7-15,16 3 18 16,0 11 2-16,0 12-3 0,13 22-6 15,8 12-7-15,7 15 14 16,5 13 1-16,4 20-9 0,-2 9 2 16,-2 3-5-16,-10 2 2 15,-9-1 12-15,-11-5 7 16,-3-3 14-16,0-2-8 0,-12-7 0 16,1-3-11-16,0-13-7 15,-3 0-4-15,6 0-11 16,8 0-26-16,-8 0-54 15,8-4-102-15,0-9-100 16,0-4-74-16,4-6-39 0</inkml:trace>
  <inkml:trace contextRef="#ctx0" brushRef="#br0" timeOffset="102202.08">25335 15850 852 0,'0'-44'651'16,"-14"7"-301"-16,2 16-184 15,1 18-138-15,-3 20-28 16,6 30 0-16,8 39 0 0,0 28 0 15,8 24 0-15,14 13 0 16,10 4 0-16,12-12 0 16,2-17 0-16,2-17 0 0,0-19 0 15,-3-21 0-15,-4-16 0 16,-5-13-105-16,-3-7-282 16,-4-12-15-16,-9-21 41 15,-12-12 12-15</inkml:trace>
  <inkml:trace contextRef="#ctx0" brushRef="#br0" timeOffset="102567.84">25050 16791 461 0,'-57'-17'220'0,"21"5"-102"16,15 0-75-16,29-9-25 0,29-7-1 16,29-8-9-16,23-9-5 15,20-1-1-15,17-6-1 16,7 0 2-16,3-2-5 0,-7 6 2 15,-12 7 1-15,-23 8 14 16,-25 9 45-16,-20 7 57 16,-26 13 17-16,-23 16 8 15,-15 17-36-15,-10 8-51 0,-7 8-19 16,2 3-8-16,13 2-12 16,8-5-2-16,9-5-10 15,12-4-7-15,7-7 4 0,14-5-3 16,8-10-6-16,7-14-17 15,9-17-13-15,-4-9-6 16,-13-10 1-16,-12-9-5 0,-19-7 22 16,-9-6 15-1,-26 6 14-15,-13 10 0 0,-13 18-24 16,-15 16-65-16,-6 8-86 16,2 24-70-16,9 1-68 15</inkml:trace>
  <inkml:trace contextRef="#ctx0" brushRef="#br0" timeOffset="103050.41">27637 16005 1316 0,'39'-86'631'0,"-14"10"-531"15,-12 6-100 1,-6 13 0-16,-2 18 0 0,-5 5 0 15,0 13 0-15,4 18 0 16,4 23 0-16,8 37 0 16,8 28 0-16,14 29 0 0,2 17 0 15,0-5 0-15,-3-8 0 16,-1-20 0-16,-7-22 0 16,-9-18 0-16,-7-21 0 15,-13-25 0-15,-13-29 0 16,-7-31 0-16,-9-37 0 0,-7-29 0 15,-4-29 0-15,-1-20 0 16,5-4 0-16,6 9 0 16,15 14 0-16,15 23 0 15,12 19 0-15,21 20 0 16,11 25 0-16,17 25 0 0,7 23 0 16,-6 21 0-16,-8 17 0 15,-19 11 0-15,-22 10 0 16,-30 7 0-16,-23 8 0 15,-22 5 0-15,-8-1 0 0,2-8 0 16,8-8 0-16,16-12 0 16,9-13-70-16,16-7-379 15,19-21-65-15,16-5 25 16</inkml:trace>
  <inkml:trace contextRef="#ctx0" brushRef="#br0" timeOffset="103416.64">28798 15366 590 0,'-34'-32'385'16,"-13"7"-141"-16,-10 10-101 0,-3 10-29 15,1 5 71-15,15 25 33 16,8 14-64-16,16 23-140 16,20 19-14-16,17 14 0 15,17 3 0-15,12-6 0 16,8-11 0-16,1-15 0 15,2-17 0-15,-5-21 0 0,-6-28-51 16,-10-8 0-16,-12-25 18 16,-11-19 22-16,-13-21 35 15,-16-13 55-15,-9-8-36 16,-7 0-43-16,2 13 0 0,5 17 0 16,3 14 0-16,5 14 0 15,8 11 0-15,9 13 0 16,18 37 0-1,15 15 0-15,7 13 0 16,8 12 0-16,2 8 0 16,-2 1-179-16,-6-5-348 0,-7-12 43 15,-4-13 73-15</inkml:trace>
  <inkml:trace contextRef="#ctx0" brushRef="#br0" timeOffset="103599.55">29245 15570 573 0,'0'-54'478'15,"-13"10"-137"-15,1 11-121 16,4 9-36-16,8 7 17 16,-8 17-151-16,8 13-50 0,4 15 0 15,8 26 0 1,10 6 0-16,0 6 0 0,3-1 0 16,0-8-11-16,-1-8-464 15,-8-12-22-15,-4-14 64 16,-7-23 124-16</inkml:trace>
  <inkml:trace contextRef="#ctx0" brushRef="#br0" timeOffset="103714.86">29220 15081 685 0,'-43'-110'372'0,"0"20"-143"16,7 16-108-16,4 18-49 0,7 15-39 16,11 13-23-16,14 8-139 15,0 20-211-15,11 12-68 16</inkml:trace>
  <inkml:trace contextRef="#ctx0" brushRef="#br0" timeOffset="104114.74">29606 15044 492 0,'20'0'464'16,"-3"0"-148"-16,-6 0-146 15,1 0-62-15,-3 18 27 16,7 10 104-16,4 15-116 15,9 18-123-15,4 10 0 16,-1-6 0-16,-2-8 0 16,-7-12 0-16,-7-12 0 15,-3-9 0-15,-9-24 0 16,-4-13 0-16,0-24 0 0,-13-27 0 16,1-27 0-16,12-15 0 15,0-10 0-15,12 4 0 16,8 19 0-16,5 24 0 15,12 32 0-15,7 29 0 16,5 29 0-16,4 22 0 0,3 15 0 16,-7 8 0-1,-3-6 0-15,-15-11 0 16,-7-8 0-16,-3-13 0 0,-8-11 0 16,-6-6 0-16,-7-15 0 31,-15-8-378-31,-15-4-254 15</inkml:trace>
  <inkml:trace contextRef="#ctx0" brushRef="#br0" timeOffset="104715">27491 17788 531 0,'-17'-50'382'0,"4"3"-50"15,1 6-77-15,4 13-3 0,8 2 43 16,-7 10-295-16,7 9 0 15,0 22 0 1,4 26 0-16,11 28 0 16,15 26 0-16,2 18 0 0,1 14 0 15,7-1 0-15,-4 0 0 16,4-7 0-16,-3-15 0 16,-3-8 0-16,-6-17 0 15,-5-17-68-15,-6-17-553 16,-4-16 54-16</inkml:trace>
  <inkml:trace contextRef="#ctx0" brushRef="#br0" timeOffset="105279.4">27567 17727 396 0,'-33'-36'147'0,"5"7"-75"15,-1 4-34 1,5 0-5-16,9 6 34 0,3 6 13 16,-1 1-21-16,13 4-31 15,-9 0-6-15,9-1-13 16,0 5 0-16,0 4 3 0,0 0 3 16,0 0 7-16,0 0 19 15,0-3 13-15,0-2 1 16,0 5-13-16,0-4-19 0,0 4 9 15,0-4 10-15,0 4 2 16,0 0-7-16,0 0-10 16,0-3-11-16,0-2 11 15,0-2-8-15,13-7-18 16,11-1 2-16,12-6-3 16,15 0 6-16,6 2-1 0,-1 7 18 15,-5 8 14-15,-2 4 2 16,-4 7 5-16,-12 14 17 15,-9 20 27-15,-11 11-3 0,-13 18-8 16,-17 11 8-16,-6 5-60 16,-10-5-25-16,-12-8 0 15,-4-7 0-15,-8-17 0 16,-4-12 0-16,1-18 0 16,2-19 0-16,6-6 0 15,3-17 0-15,10-4 0 0,6-10 0 16,12 0 0-16,8 5 0 15,13 4 0-15,13 2-69 16,11 6-163-16,15 8-78 0,12 4-63 16,6 5-22-16</inkml:trace>
  <inkml:trace contextRef="#ctx0" brushRef="#br0" timeOffset="105962.7">28393 17511 284 0,'0'-60'424'15,"-13"11"-44"-15,1 15-161 16,-1 18-103-16,0 25 30 15,2 27 112-15,0 18-38 0,-3 10-220 16,-1 9 0-16,-2-3 0 16,1-13 0-16,2-10 0 15,5-11 0-15,-9-17 0 16,-3-19 0-16,-2-12 0 0,-6-26 0 16,4-23 0-1,6-21 0-15,7-15 0 16,12 0 0-16,17 7 0 0,10 13 0 15,6 20 0-15,7 24 0 16,8 21 0-16,10 28 0 16,2 30 0-16,-3 30 0 0,-17 31 0 15,-16 26 0-15,-14 19 0 16,-20 6 0-16,-14 2 0 16,-3-15 0-16,-6-22 0 15,10-26 0-15,-3-23 0 0,9-21 0 16,6-17 0-1,11-15 0-15,20-21 0 16,25-16 0-16,27-14 0 0,31-5 0 16,19-6 0-16,14-3 0 15,8 6 0-15,-3 1 0 16,-2 9 0-16,-21 4 0 16,-21 3-302-16,-27-3-347 0,-26-1 104 15</inkml:trace>
  <inkml:trace contextRef="#ctx0" brushRef="#br0" timeOffset="106329.67">29672 17356 927 0,'0'-61'783'16,"-13"13"-446"-16,0 10-337 16,4 19 0-16,9 38 0 15,0 31 0 1,9 23 0-16,8 25 0 0,8 8 0 15,3 0 0-15,1-5 0 16,4-11 0-16,-6-17 0 16,-2-20 0-16,-11-20 0 15,-6-21 0-15,-8-29 0 16,-11-35 0-16,-13-37 0 16,-14-23 0-16,-1-21 0 15,-5-17 0-15,2-10 0 0,11 9 0 16,6 18 0-16,17 19 0 15,16 23 0-15,20 30 0 16,21 29 0-16,12 32 0 16,8 20 0-16,0 25 0 15,-4 12 0-15,-11 12 0 0,-14 0 0 16,-20 2 0-16,-20-2 0 16,-37-5 0-16,-24 0-485 15,-20-2-232-15</inkml:trace>
  <inkml:trace contextRef="#ctx0" brushRef="#br0" timeOffset="106662.65">31340 18025 366 0,'33'0'508'0,"-18"0"-25"0,-15-8-171 16,-15 0-78-16,-27-2-90 15,-43 10-144-15,-53 13 0 16,-55 20 0-16,-64 20 0 15,-55 20 0-15,-58 21 0 0,-50 7 0 16,-22 10 0-16,1-2 0 16,6 1 0-16,25-4-500 15,31-9 4-15,34-7 63 0</inkml:trace>
  <inkml:trace contextRef="#ctx0" brushRef="#br0" timeOffset="115663.15">1453 15004 38 0,'3'-4'76'0,"6"-5"101"15,-1 1-60-15,-3-4-26 16,-2-4-6-16,-3 0 6 0,0-1 19 15,0 1 7-15,0 0-10 16,0 0-36-16,0-5-20 16,0 1-12-16,0 4 7 15,-11-1 30-15,-6 5 22 16,-5 8 5-16,-1 4-16 16,-14 12-23-16,-8 16-16 0,-7 22-14 15,-5 15-4-15,5 20-10 16,6 9 5-16,13-5-6 15,15-7-11-15,18-18-2 16,8-9 4-16,19-19-2 16,21-15-2-16,23-21-3 15,10-9-3-15,7-15 4 16,2-5 3-16,-5 9-11 16,-7 7 2-16,-9 13 5 15,-4 28-4-15,-8 22 12 0,-6 18-4 16,-9 19-4-16,-14 6-1 15,-16 8 13-15,-12-3-5 16,-12-8 0-16,-11-13-1 16,-7-11 6-16,-2-14 40 15,-1-16-13-15,5-15-42 16,-4-21 0-16,-5-4 0 16,0-13 0-16,1-2 0 15,4-6 0-15,-1 0 0 16,4 6 0-16,4 2 0 0,11 5 0 15,-3 8 0-15,9 4-252 16,8 0-140-16,0 12 5 16,0 9 47-16,11 7 10 15</inkml:trace>
  <inkml:trace contextRef="#ctx0" brushRef="#br0" timeOffset="116129.73">2349 16808 813 0,'0'16'340'0,"-6"0"-150"16,6-4-92-16,0-12-24 16,0 0 20-16,0 0-22 15,0 0-32-15,0 0-17 16,0-9-11-16,3-3-2 15,-3-11 4-15,0-11-4 16,-11-6 1-16,-11-1-2 0,-5 6 43 16,-6 5 33-1,-4 14 15-15,-4 16-100 16,-11 20 0-16,-10 25 0 16,-1 28 0-16,1 24 0 0,12 14 0 15,18-1 0-15,21-12 0 16,19-12 0-16,24-17 0 15,26-17 0-15,17-19 0 16,24-21 0-16,14-24 0 16,5-21 0-16,4-19 0 15,-9-10 0-15,-18 5 0 16,-20 9 0-16,-21 10 0 16,-13 9 0-16,-13 13 0 15,-11 4 0-15,-10 5 0 16,-7 2 0-16,0 1 0 15,-11 1-423-15,-10-10-109 0,-12 0 8 16</inkml:trace>
  <inkml:trace contextRef="#ctx0" brushRef="#br0" timeOffset="116629.76">1900 14088 778 0,'-147'-119'247'0,"-14"26"-121"16,-7 20-55-16,-6 25 2 15,3 22-27-15,2 23-22 16,5 20-11-16,9 27-6 0,14 33-9 16,10 41 9-16,15 44 13 15,14 50 32-15,24 44 27 0,55 51 27 16,23 55-10-16,6 46-11 15,64 26-28-15,40 30-22 16,32 4-11-16,33-19-5 16,23-39 6-16,22-51 5 15,19-58-1-15,22-53-29 0,11-61 0 16,3-146 0-16,2-41 0 16,-9 0 0-16,-13 0 0 15,-10-122 0-15,-22-94 0 16,-33-40 0-16,-43-25 0 15,-46-15 0-15,-52-27 0 16,-57-20 0-16,-52-18 0 0,-52-2 0 16,-45 14 0-1,-46 6 0-15,-49 14 0 0,-36 27 0 16,-17 35 0 0,0 37 0-16,17 52 0 0,27 43 0 15,38 42 0-15,46 36 0 16,35 29 0-16,31 28-244 15,34 46-138-15,37 34 40 16,40 38 99-16,32 25-12 0</inkml:trace>
  <inkml:trace contextRef="#ctx0" brushRef="#br0" timeOffset="118009.85">31413 16530 567 0,'0'-15'302'15,"5"-2"-164"-15,4 1-139 16,0-5-31-16,4-3 22 15,-4 1 22-15,-5-7 19 16,-4 2-10-16,0 2 1 16,0 2 36-16,-10 5 33 15,2-2 53-15,0 4 25 16,-1 5 23-16,0 5-16 0,9-2-9 16,-13 2-167-16,5-3 0 15,-5-3 0-15,-1 2 0 16,-11-8 0-16,-12-7 0 15,-12-2 0-15,-15-1 0 0,-23-8 0 16,-18-2 0-16,-13-6 0 16,-7 4 0-16,-14 1 0 15,-7 11 0-15,-17 4 0 16,-11 9 0-16,-22 12 0 0,-23 4 0 16,-19 17 0-1,-23 3 0-15,-15 12 0 0,-12 13 0 16,-9 12 0-16,-12 20 0 15,-4 20 0-15,2 17 0 16,10 21 0-16,21 15 0 0,32 20 0 16,33 26 0-16,40 21 0 15,45 15 0-15,51 8 0 16,40 0 0-16,56-13 0 16,56-15 0-16,52-19 0 0,61-23 0 15,59-27 0-15,47-34 0 16,50-28 0-16,43-36 0 15,33-36 0-15,17-37 0 16,7-46 0-16,6-49 0 0,-14-55 0 16,-25-57 0-16,-44-48 0 15,-51-42 0-15,-61-36 0 16,-68-22 0-16,-72 1 0 16,-79 22 0-16,-99 39 0 0,-97 40 0 15,-98 50 0-15,-87 47 0 16,-75 46 0-16,-60 43 0 15,-22 51-41-15,1 44-440 16,8 40-27-16,14 47 10 0</inkml:trace>
  <inkml:trace contextRef="#ctx0" brushRef="#br0" timeOffset="125181.2">3739 15190 193 0,'9'-24'309'16,"-1"8"-9"-16,-8 3-32 16,0 9-65-16,0 4-20 15,0 0-5-15,0 0-32 16,0 0-7-16,0 14-11 0,4 5-128 15,-4 5 0 1,0 9 0-16,0 12 0 16,-21 9 0-16,-12 7 0 15,-7 0 0-15,-10-4 0 0,2-8 0 16,4-12 0-16,3-14 0 16,4-11 0-16,9-12 0 15,4-7 0-15,8-17 0 16,7-17 0-16,12-16 0 15,23-10 0-15,14-1 0 16,22-1 0-16,6 12 0 0,5 7 0 16,1 18 0-16,-9 8 0 15,-9 12 0 1,-6 12 0-16,-10 17 0 0,-9 14 0 16,-10 26 0-16,-13 25 0 15,-8 20 0-15,-15 7 0 16,-10 6 0-16,-3-6 0 15,3-6 0-15,5-19 0 16,0-17 0-16,7-18 0 0,13-17 0 16,0-16 0-16,0-16-324 15,0-9-14-15,0-28-40 16,0-27-6-16</inkml:trace>
  <inkml:trace contextRef="#ctx0" brushRef="#br0" timeOffset="125614.14">4166 15007 261 0,'44'-40'293'0,"-11"16"-47"16,-9 7-38-16,-8 10-33 15,-5 7 11-15,-6 20 26 16,-5 12-46-16,0 9-61 16,-16 11-36-16,-8 5-43 0,-9 0-1 15,-7-3-13-15,-10-5 3 16,-10-12-9-1,-5-9 5-15,-3-12 1 0,3-16 7 16,11-9-19-16,13-10 0 16,9-18 0-16,20-12 0 15,21-9 0-15,17-1 0 16,24-8 0-16,23 7 0 16,16 11 0-16,4 20 0 0,0 22 0 15,-6 22 0-15,-13 29-3 16,-23 29 1-16,-19 26 7 15,-18 19-5-15,-14 5 0 16,-14-2 0-16,-4-11 0 16,-7-12 0-16,3-21 0 15,4-19 0-15,4-13 0 16,3-17 0-16,11-9 0 16,-14-5 0-16,14-14-60 15,-8 0-207-15,8 0-45 16,0 0-12-16,-6-14 22 15,-2-14-43-15</inkml:trace>
  <inkml:trace contextRef="#ctx0" brushRef="#br0" timeOffset="126097.95">4729 14845 504 0,'0'-8'380'0,"-8"8"-49"0,0 0-92 15,8 0-95-15,0 0-26 16,0 0-31-16,0 12-46 15,8 13-9-15,17 10-14 16,7 11-11-16,1 3-3 16,0-2 1-16,-1 3 3 15,-4-8 8-15,-7-10 8 16,-10-4 9-16,-3 1 6 0,-8 0-22 16,0-1-17-16,0 8 0 15,-11 5 0-15,-2 4 0 16,2 0 0-16,-2-5 0 15,5-7 0-15,8-9 0 16,0-7 0-16,0-5 0 0,0-3 0 16,0-2 0-1,0-7-12 1,-9 0-142 0,9 0-47-16,-8-4-18 15,0-3-16-15,-7-10-94 16,-14-7-21-16,-7-14-196 0</inkml:trace>
  <inkml:trace contextRef="#ctx0" brushRef="#br0" timeOffset="126279.99">4548 15251 216 0,'-17'-3'328'0,"4"3"-28"16,6 0-39-16,-1 0-76 15,8 0-68-15,0 0-24 16,0 0-41-16,0 0-35 15,0 0-23-15,0 0-51 16,0 0-77-16,0 0-87 16,0-4-39-16,0 4-9 0,11 0-19 15</inkml:trace>
  <inkml:trace contextRef="#ctx0" brushRef="#br0" timeOffset="126466.17">5168 15228 362 0,'21'7'451'0,"-10"-7"-21"16,-6 13-58-16,-5-13-141 15,0 8-33-15,0-8-195 0,0 0-47 32,0 0-279-17,0 0-69-15,0 0 10 16,0 0 20-16</inkml:trace>
  <inkml:trace contextRef="#ctx0" brushRef="#br0" timeOffset="127063.15">5628 14596 325 0,'-14'-16'263'0,"0"1"-24"0,-11-13-43 15,-12-6-102 1,-5-7 126-16,-6 1 2 0,-20-8-59 15,-22-6-2-15,-19 5-78 16,-26 13-4-16,-23 12-77 16,-25 14-2-16,-19 22 0 15,-15 26 0-15,2 19 0 16,8 24 0-16,17 29 0 0,19 25 0 16,18 24 0-16,17 19 0 15,27 26 0-15,28 15 0 16,31 14 0-1,32-1 0-15,33-4 0 0,35-13 0 16,34-19 0-16,42-25 0 16,50-38 0-16,47-38 0 15,36-46 0-15,30-57 0 16,14-62 0-16,19-59 0 16,2-44 0-16,-15-25 0 0,-41-9 0 15,-53-2 0-15,-56 2 0 16,-66-4 0-16,-60-1 0 15,-58 4 0-15,-51 8 0 0,-46 12 0 16,-33 22 0-16,-23 28 0 16,-17 32 0-16,-4 37 0 15,-4 40 0-15,4 29-251 16,0 50-237-16,7 31 46 16,14 28 36-16</inkml:trace>
  <inkml:trace contextRef="#ctx0" brushRef="#br0" timeOffset="129175.14">2196 15802 133 0,'0'0'184'0,"-13"-5"-52"0,13 1-36 16,0 1-29-16,-8 3-8 15,8 0 16-15,0 0 37 16,-8 0 24-16,8 0 8 16,0 0 19-16,0 0-7 15,0 0-31-15,0 0-46 16,0 0-34-16,0 0-25 16,0-4-14-16,0-1-15 15,8 5 2-15,13 0 4 16,7 12 3-16,9 9 0 0,3 8 1 15,5 6 2-15,1 10 4 16,-7 9-7-16,-2 8 8 16,-9 6-1-16,-4 9 11 15,-8 5 10-15,-7-1 2 16,-9 1-9-16,0-13-4 16,0-12-6-16,0-12 4 15,0-13-3-15,0-12-5 16,0-3 0-16,0-17-3 15,0 0 5-15,0 0-8 16,0 0-7-16,0 0-17 0,0 0 1 16,0-4-3-16,0-3-16 15,0-7-17-15,-12-6-45 16,-1-13 28-16,-3-3 19 16,-3-1 27-16,-3 1 15 15,3-2-1-15,3 8 4 0,-1 0 10 16,1 10-6-16,4 3 19 15,12 9 12 1,-9 8 4-16,9 0-8 0,0 13 5 16,0 10-1-16,0 18-1 15,0 8-10-15,0 13 1 16,9-5-14-16,3-9 0 16,4-8 0-16,4-11 0 15,9-14-5-15,12-15 8 16,8 0-8-16,8-11 1 0,7-5 6 15,1-8 1-15,-3 0-5 16,-2-2 2-16,-12 7 1 16,-6 2 4-16,-16 4 5 15,-9 5 43-15,-9 5 61 16,-8-6-17-16,-16 2-45 16,-11-10-25-16,-18-3-11 15,-11-10-14-15,-10 2 1 16,1-2-8-16,3 0-25 15,1 2-20-15,5 2-20 0,7 11-15 16,9 2-25-16,12 1-44 16,6 9-76-16,11 3-67 15,-1 0-32-15,12 0 21 16</inkml:trace>
  <inkml:trace contextRef="#ctx0" brushRef="#br0" timeOffset="131288.71">30459 13242 612 0,'-13'-13'589'0,"-4"-24"257"32,17 58-846-1,0 27 0-31,0 35 0 16,8 22 0-16,1 14 0 15,0-1 0-15,-1-9 0 16,4-11 0-16,1-17 0 0,-5-12 0 15,-5-15 0-15,1-19 0 16,-4-5-364-16,0-14-13 16,0-16 65-16,0-9 92 15,-15-23-15 1,-10-17 26-16,-9-13 87 0,-9 5 90 16,-18 5 139-16,-16 7 110 15,-4 9 48-15,-1 12-45 0,4 11-73 16,10 5-45-16,16 0 10 15,9-1 30-15,16 7-7 16,19-8-58-16,26-6-41 16,24-4-18-16,31-9-17 0,27-8-4 15,12 1-19 1,10-2 1-16,-4 3 19 16,-13 6-5-16,-16 6 14 0,-19 2 0 15,-22 9 22-15,-15-1 57 16,-17 9 25-16,-16 4-4 15,-8 12-107-15,-16 13 0 0,-4 11 0 16,-1 14 0-16,-1 10 0 16,15 1 0-16,7-4 0 15,8-4 0-15,14-7 0 16,8-12 0-16,15-5 0 16,3-15 0-16,5-19 0 15,-4-19-19-15,-3-13-138 16,-21-11 41-16,-11-9 34 0,-18-1 27 15,-16 5 19-15,-14 5 0 16,3 7-30-16,1 8-114 16,10 5-114-16,8 6-9 15,20 3 15-15</inkml:trace>
  <inkml:trace contextRef="#ctx0" brushRef="#br0" timeOffset="132154.32">30918 13339 185 0,'23'-9'310'0,"-6"7"12"0,-4 2-60 15,-9 0-75 1,0 0-54-16,3 0 31 0,1 23 77 16,4 6-27-16,1 7-185 15,8 5-29-15,-1 1 0 16,-4-11 0-16,1-6 0 16,-10-8 0-16,1-6 0 0,-8-3 0 15,0-16 0 1,-8-12 0-16,1-9-6 15,7-4-34-15,0-2 17 16,0 1 13-16,11 10 7 0,1 8 12 16,2 4 2-16,-3 12 44 15,4 0-48 1,2 6-7-16,0 9 0 0,-4 0 0 16,-7 1 0-16,0-4 0 15,-3 1 0-15,-3-4-245 16,0-9-158-16,0 0 22 15,0 0 89-15,0-13 84 16,0-11 13-16,8-19 59 16,3-4 65-16,7-2 57 15,2 6 101-15,4 4 139 0,-4 11-2 16,-8 11-33 0,-3 10-30-16,-1 7 15 0,5 16 41 15,-4 9 14-15,-3 7-27 16,2 0-60-16,0 1-60 15,1-5-84-15,-5 1 0 16,-4-8 0-16,0-7 0 0,0 1 0 16,-8-24 0-1,-1-11-51 1,9-13-25-16,0-12 8 16,9-2 20-16,7 1 14 0,6 6 22 15,-5 11 3-15,9 8 3 16,-1 9 6-16,-2 7-2 15,-2 5 0-15,-5 13 0 16,-3-1-40-16,-4 4-125 16,-3-4-101-16,-6 2-34 15,0-3 28-15,0-11 47 0,0 0 71 16,5 0 69-16,3-4 74 16,0-8 71-16,0 0 115 15,0 3 21-15,0 2 5 0,1-2-50 16,-4 6-40-16,3 3-23 15,0-5-10-15,7-2-37 16,5-6-19-16,8-7-18 16,10-4-10-16,-2-1-16 0,-3-5 4 15,-9 2 12 1,-8 5 5-16,-13 1 18 0,-3 7 39 16,-6 2 19-16,-11 13 46 15,-3 9 18-15,-2 10-11 16,2 9-34-16,6 10-47 0,5 3-21 15,9-1-45-15,9-7-120 16,2-8-150-16,1-9-88 16,4-9 13-16,-3-7 37 15</inkml:trace>
  <inkml:trace contextRef="#ctx0" brushRef="#br0" timeOffset="132603.2">31893 12947 258 0,'7'-36'284'0,"1"13"-41"16,-3 7-69-16,-5 5-56 15,3 11 35-15,6 11 90 0,-1 8 53 16,-3 6-70-16,-2 6-174 16,-3 3-52-16,0-6 0 15,0-3 0-15,0-9 0 0,0-5 0 16,0-11-85-16,8-7-90 16,-1-17 25-16,10-14 60 15,5-13 43-15,1-6 27 16,-4 4 23-16,3 13 29 0,-6 6 18 15,-3 11 0 1,-7 11-9-16,2 12 22 0,6 12 19 16,1 11-21-16,7 6-31 15,1-1-13-15,6 0-13 16,-4-9-2-16,-2-4-36 0,-2-15-77 16,-3-17-76-16,-4-16-35 15,-3-20 42-15,7-16 60 16,-1-18 59-16,-1-10 38 0,-5-5 25 15,6 5 55-15,-9 11 56 16,-1 22 44 0,-1 19 14-16,-3 21-23 0,2 24 19 15,-5 36 4-15,0 25-87 0,0 20-84 16,0 17 0-16,0-1 0 16,8 0 0-16,4-6 0 15,4-4-45-15,0-11-278 0,-4-11-115 16,0-9-39-16</inkml:trace>
  <inkml:trace contextRef="#ctx0" brushRef="#br0" timeOffset="132747">32523 12663 523 0,'9'-46'554'0,"5"1"-187"15,-2 5-194-15,10 0-133 16,-5 4-83-16,9 8-75 15,2 11-122-15,-3 17-135 16,-5 19-50-16</inkml:trace>
  <inkml:trace contextRef="#ctx0" brushRef="#br0" timeOffset="133617.88">31452 16461 239 0,'14'-28'298'16,"-2"-4"-2"-16,2-5-94 16,-3-5-93-16,3-7-52 0,3-3-33 15,-4-8-4-15,3-6 15 16,-3 2 17-16,-4-3 25 15,-9 11 44-15,-14 3 52 16,-14 7-13-16,-29 10-28 16,-32 4-80-16,-37 7-52 0,-37 9 0 15,-38 7 0-15,-36 9 0 16,-30 9 0-16,-34 15 0 16,-31 14 0-16,-35 19 0 0,-27 19 0 15,-23 22 0 1,-19 16 0-16,-6 12 0 0,8 16 0 15,19 13 0-15,29 8 0 16,45 12 0-16,53 16 0 0,64 16 0 16,74 21 0-16,85 21 0 15,87 12 0-15,74-4 0 16,66-17 0-16,62-29 0 0,56-45 0 16,46-52 0-16,29-56 0 15,28-58 0-15,31-45 0 16,21-69 0-16,11-60 0 0,-7-50 0 15,-21-20 0-15,-45-13 0 16,-47-1 0 0,-50 3 0-16,-49 6 0 0,-49 14 0 15,-54 14 0-15,-64 13 0 16,-60 17 0-16,-82 25 0 16,-64 23 0-16,-61 29 0 15,-60 33 0-15,-54 29 0 0,-53 35 0 16,-36 34-499-16,-25 26-33 15,-15 35 49-15</inkml:trace>
  <inkml:trace contextRef="#ctx0" brushRef="#br0" timeOffset="173670.54">27461 16624 287 0,'-15'-9'320'0,"-1"-3"-6"16,-1 0-92 0,-3 0-81-16,0-1-48 0,-1 2-19 0,5-1 18 15,-1-1 8-15,6 5-18 16,0 1-39-16,-6 7-16 16,-1 0-18-16,-1 0 3 15,-6 12-3-15,-7 0-10 0,-4 4 5 16,-7 3 9-16,-4 3 10 15,-5 2 14-15,-13 0-5 0,-10 1 2 16,0-1-3-16,-12-1 2 16,3 2-17-16,-2-4-16 0,1-5 0 15,7 2 0-15,12-2 0 16,15-1 0-16,6 5 0 16,5 1 0-16,4 4 0 15,-1 3 0-15,0 0 0 0,0 6 0 16,6 1 0-16,-3 2 0 15,3-1 0-15,-3 2 0 16,1 1 0-16,-2 2 0 0,-3 2 0 16,2 0 0-16,0 2 0 15,-1 4 0-15,1 3 0 0,-1 6 0 16,-3 3 0-16,3 8 0 16,-1 6 0-16,7 2 0 15,-1 4 0-15,4 0 0 0,-1 1 0 16,1-5 0-16,2 1 0 15,7-9 0-15,2-1 0 16,6-4 0-16,3-6 0 16,8-1 0-16,0 1 0 0,3-1 0 15,8 4 0-15,11 8 0 16,10 0 0-16,9 4 0 16,8 0 0-16,7 4 0 0,10-60 0 15,2-17 0-15,5 0 0 16,1 0 0-16,3 0 0 0,1 0 0 15,-2 0 0-15,1 0 0 16,1 0 0-16,-1 0 0 0,-1 0 0 16,-3 0 0-16,4 0 0 15,8 0 0-15,6 0 0 16,2 0 0-16,8 0 0 16,10 0 0-16,1 0 0 0,2 0 0 15,0 0 0-15,3 0 0 16,-3 0 0-16,-4 0 0 0,-4 0 0 15,3 0 0-15,1 0 0 16,0 0 0-16,0 0 0 16,3 0 0-16,1 0 0 0,-5 0 0 15,5 0 0-15,0 0 0 16,-2 0 0-16,3 0 0 16,-1 0 0-16,-4 0 0 15,-2 0 0-15,-1 0 0 0,-5 0 0 16,-9 0 0-16,-5 0 0 15,2 0 0-15,-5 0 0 16,0 0 0-16,1 0 0 16,8 0 0-16,0 0 0 0,-1-58 0 15,0-1 0 1,1-7 0-16,-1 4 0 0,-5-2 0 16,3-1 0-16,-1-5 0 15,-3 1 0-15,-2-1 0 0,-3 2 0 16,-9-6 0-16,-5 1 0 15,-6 1 0-15,0 1 0 16,-5 2 0-16,-5 0 0 16,-5 4 0-16,-1 5 0 15,-5 2 0-15,-9-3 0 0,-7-1 0 16,-9-7 0-16,-8-4 0 16,-8-9 0-16,-13-3 0 15,-6-5 0-15,-6-3 0 16,4 0 0-16,5-4 0 0,1 3 0 15,2 1 0-15,2 6 0 16,-2 10 0-16,-3 9 0 16,-9 2 0-16,-15 9 0 0,-21 3 0 15,-25 11 0 1,-27-3 0-16,-20 6 0 0,-14-2 0 16,0 6 0-16,3 0 0 15,-3 11 0-15,-8 5 0 16,-3 8 0-16,-16 12 0 15,-22 0 0-15,-19 20 0 0,-26 6 0 16,-18 5 0-16,-8 9 0 16,-2 5 0-16,0 8-170 15,7 4-317-15,1 4 45 0,5 5 11 16</inkml:trace>
  <inkml:trace contextRef="#ctx0" brushRef="#br0" timeOffset="175850.28">26734 16872 102 0,'-14'0'253'0,"-3"-8"-97"16,5-4-29-16,-2-4-46 0,3-1-22 15,11 0-3-15,0 1 10 16,0 0 18-16,11 1 17 16,10-6 4-16,12-4-15 0,13-3-33 15,18-1-25-15,22-3-19 16,15-1 2-16,12 1-14 15,13-5 0-15,3 1 2 16,6 3-3-16,2 0-5 0,-2 4 3 16,-9 6-1-16,-4-2-21 15,-11 4-26-15,-12 1-30 16,-12-1-36-16,-11 2-30 0,-16-2-5 16,-9 5 24-16,-15 4 20 15,-12 5 3-15,-11 7 0 16,-13 0-7-16,-16 14-10 0</inkml:trace>
  <inkml:trace contextRef="#ctx0" brushRef="#br0" timeOffset="176266.28">27231 16546 51 0,'-29'0'100'15,"8"0"84"-15,4 0-62 16,6 0-15-16,5-3-17 15,9-6-21-15,25-7-31 0,25-8-17 16,32-12-9-16,33-14-8 16,28-2 19-16,23-10 32 15,19 1 18-15,7 4 20 0,4 0-9 16,-4 4-32 0,-9 5-29-16,-10 7-35 0,-20 0-62 15,-12 9-26-15,-26 4 17 16,-24 7 21-16,-29 5 16 15,-26 8 11-15,-26 4 7 0,-26 4-28 16,-26 0-27-16,-26 12-60 16,-17-1-57-16</inkml:trace>
  <inkml:trace contextRef="#ctx0" brushRef="#br0" timeOffset="176699.31">27446 16444 112 0,'-29'0'170'0,"5"0"-63"16,1 0-51-16,-3 0-30 15,4 0-8-15,8 0 13 16,3 0 10-16,2 0 14 0,9 0 9 15,0 0 6-15,9 0 19 16,10 14 2-16,27-14-10 0,22 0-32 16,30 0-9-16,24-14-9 15,20-6 13-15,19-13 9 16,13-2 13-16,14-6-5 16,3-4-21-16,-1 0-24 15,-11 0-4-15,-10 0-4 0,-14 9-6 16,-25 3-3-16,-23 6-2 15,-26 6-5-15,-29 5-13 16,-23-1-5-16,-29 5-24 16,-26 3-12-16,-13 6 4 0,-13 3-7 15,-7 0-12-15,3 12-31 16,4 0-29-16,-1 5-11 16,0-1-39-16,-4-3-21 0</inkml:trace>
  <inkml:trace contextRef="#ctx0" brushRef="#br0" timeOffset="177098.16">27913 16287 415 0,'-40'0'293'0,"6"-4"-37"15,11-6-122-15,7 7-100 16,16-6-52-16,16 1 0 16,28-4 12-16,33-4 6 15,24-7 12-15,26-3 2 0,23 2-3 16,19 0 4-16,15-1-3 16,7 0 7-16,-6 1-7 0,-5-4 1 15,-9 4-8 1,-16-5-25-16,-17 1-17 0,-21 6 6 15,-19 7 13-15,-16 2 11 16,-22 1 13-16,-20 5 3 16,-10 2 3-16,-16 5-3 15,-14 0-2-15,-23 0-10 0,-10 7-4 16,-7 6-28 0,-13 0-65-16,-9-1-44 0,-12 5-18 15,-5-3-53-15,-23 0-9 16</inkml:trace>
  <inkml:trace contextRef="#ctx0" brushRef="#br0" timeOffset="177415.15">28489 16133 537 0,'-13'-10'270'0,"13"-2"-10"15,0 0-76-15,21 3-74 16,17 2-39-16,22-1 1 15,21-1 14-15,29 2-5 0,20 7-12 16,15 0-14-16,10 0-23 16,4 12-17-16,-1 0-13 15,0 0 3-15,-8-4-5 0,-6 0-4 16,-11 4-1-16,-15 0 8 16,-8-3-3-16,-19-9 4 15,-12 8-4-15,-17-8-6 16,-13 0 4-16,-24 0 5 0,-7 0-7 15,-18 0-35 1,-12-8-72-16,-16-3-70 0,-10-3-45 16,-9 2-46-16,-7 0 13 15,0 0-19-15,-1 0 44 16</inkml:trace>
  <inkml:trace contextRef="#ctx0" brushRef="#br0" timeOffset="177664.32">29408 16095 329 0,'0'-12'281'0,"0"0"-4"0,14-5-114 16,24 4-90-16,14 3-75 15,26-7-36-15,20 5 15 16,19 0 9-16,9 3 11 15,7 9-7-15,-6 16 5 0,-10 8 5 16,-10 9-2-16,-14 0-34 16,-17-1-73-16,-11 1-58 15,-16-5-75-15,-13-4 9 16</inkml:trace>
  <inkml:trace contextRef="#ctx0" brushRef="#br0" timeOffset="177930.36">29999 15940 367 0,'29'-17'149'15,"4"6"-73"-15,12 11-39 16,16 16-3-16,15 13 23 0,11 11 50 15,4 10 12-15,-1 2-24 16,-4 5-44 0,-5 1-25-16,1-6-32 0,-6-3-72 15,-2-5-66-15,-13-7-40 16,-10-13-59-16,-13-3-217 16</inkml:trace>
  <inkml:trace contextRef="#ctx0" brushRef="#br0" timeOffset="178213.34">30605 16090 300 0,'13'-36'243'0,"10"0"-65"0,18 3-93 16,11 12-75-16,18 4-14 15,7 17 8-15,9 14 17 16,-2 15 0-16,-2 14 6 16,-9 19-9-16,-8 11-3 0,-8 12-6 15,-9 6-10-15,-11-2-9 16,-9-4-49-16,-7-12-51 16,-9-6-18-16,-12-16-28 0,0-10-26 15</inkml:trace>
  <inkml:trace contextRef="#ctx0" brushRef="#br0" timeOffset="178429.88">31100 16322 463 0,'4'0'247'0,"4"0"-110"15,2 25-70-15,1 19-33 16,2 14-16-16,2 11-10 15,6 0 4-15,-5 4 7 16,1 1-2-16,-6 4-7 0,-8-9-10 16,-3-4-65-1,-14 0-80-15,-6-13-31 0,-2-6-73 16</inkml:trace>
  <inkml:trace contextRef="#ctx0" brushRef="#br0" timeOffset="178663.01">31452 17087 851 0,'10'0'552'0,"-10"0"-304"15,0 12-278-15,0 14-90 16,0 10 37-16,0 12 39 15,-13 9 32-15,-6 4 9 0,-14 5-1 16,-16 3-2-16,-16 8-16 16,-20-4-126-16,-17 1-86 15,-15-9-18-15,-9-4-47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6T14:48:34.81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8226 8955 456 0,'-12'-33'241'16,"4"9"-94"-16,0 12-71 16,0 7-51-16,-1 5-13 0,-3 25-6 15,-8 28 3-15,-10 36 13 16,-13 50 15-16,-14 48 0 16,-4 28-2-16,-1 6-13 15,5-14-14-15,9-20-4 16,8-31 2-16,12-30-14 0,11-33-52 15,6-31-73-15,11-34-55 16,0-45-144-16</inkml:trace>
  <inkml:trace contextRef="#ctx0" brushRef="#br0" timeOffset="232.25">7856 9064 496 0,'8'-69'285'0,"-3"16"-120"16,-2 21-92-16,6 12-45 15,3 16-12-15,16 16 4 16,17 25 15-16,25 27 8 16,19 29-3-16,16 44-9 15,10 21-14-15,1 8-10 0,-3 5 1 16,-1-9-5-16,-15-20-2 16,-17-18-31-16,-15-23-77 15,-12-19-67-15,-20-16-42 0,-16-23-25 16,-30-14 1-16</inkml:trace>
  <inkml:trace contextRef="#ctx0" brushRef="#br0" timeOffset="388.02">8084 10131 515 0,'-98'-48'296'16,"16"6"-99"-16,22 10-91 0,15 9-47 16,17 1-32-1,12 2-12-15,16 4-8 0,27 0-3 16,30-1 1-16,30-4-3 15,14-3 5-15,13-5-10 16,0-3-95-16,-5-9-109 0,-3-15-101 16</inkml:trace>
  <inkml:trace contextRef="#ctx0" brushRef="#br0" timeOffset="798.66">8424 8304 512 0,'-150'-81'152'0,"-23"26"-63"16,-18 41-34-16,-21 41-7 16,-12 46 23-16,-10 41 11 15,-10 33-30-15,7 42 3 16,14 62 5-16,30 70 28 16,33 49 23-16,47 22-33 15,59 19-28-15,71 0-26 16,64-20-15-16,61-46-8 0,53-59-2 15,53-71 1 1,60-72-7-16,54-79 5 0,32-79 2 16,9-79 8-16,2-67-11 15,-6-49 1-15,-34-30-26 16,-49-40-40-16,-64-42-54 0,-69-36 122 16,-77 0-137-16,-78 11 89 15,-80 29 66-15,-70 25 40 16,-50 30 12-16,-31 30 2 0,-24 33-26 15,-24 39-27-15,-23 34-9 16,-9 38-8-16,14 27-29 16,43 26-72-16,46 20-145 15,67 16-57-15,73 0-57 16</inkml:trace>
  <inkml:trace contextRef="#ctx0" brushRef="#br0" timeOffset="1563.91">24340 7245 956 0,'0'-46'918'16,"0"11"-745"-16,0 6-173 16,0 8 0-16,0 4 0 15,0 10 0-15,0 19 0 16,14 21 0-16,20 31 0 15,5 43 0-15,7 43 0 16,7 30 0-16,-2 15 0 0,0-8 0 16,-7-15 0-16,-8-31 0 15,-6-26 0-15,-10-30 0 16,-8-23 0-16,-12-31 0 16,-9-31 0-16,-14-40 0 0,-16-50 0 15,8-64 0-15,2-53 0 16,18-26 0-16,17-2 0 15,16 10 0-15,12 30 0 0,0 33 0 16,8 36 0-16,-2 27 0 16,8 30 0-16,11 24 0 15,1 33 0-15,1 28 0 16,-1 29 0-16,-11 28 0 16,-20 18 0-16,-21 14 0 0,-29 13 0 15,-18-4 0-15,-23-12 0 16,-8-21 0-16,-5-17 0 15,2-18 0-15,6-25 0 0,10-21 0 16,13-25 0-16,14-20 0 16,30-11 0-16,18-5 0 15,18-1 0-15,21 14 0 0,13 10 0 16,12 22 0-16,-2 25 0 16,-2 27 0-16,-10 33 0 15,-15 32 0-15,-21 31 0 16,-24 19 0-16,-24 7 0 0,-29 5 0 15,-24-9 0-15,-16-16 0 16,-11-19 0-16,-3-22 0 16,1-23 0-16,15-17 0 0,16-24 0 15,15-21 0-15,19-24-490 16,33-43 4-16,20-37-2 16</inkml:trace>
  <inkml:trace contextRef="#ctx0" brushRef="#br0" timeOffset="1896.49">25490 6252 745 0,'-82'-134'217'15,"-53"24"-98"-15,-55 37-40 16,-50 45 8-16,-29 47 30 0,-11 55 27 16,0 52 35-16,18 45 29 15,12 46-56-15,31 55-152 16,35 49 0-16,53 28 0 0,56 1 0 15,75-19 0-15,67-30 0 16,66-24 0-16,66-33 0 0,68-36 0 16,55-45 0-1,26-58 0-15,14-65 0 0,-6-59 0 16,-5-60 0-16,-31-59 0 16,-32-65 0-16,-45-73 0 15,-50-59 0-15,-60-19 0 0,-68-1 0 16,-65 19 0-16,-69 27 0 15,-56 39 0-15,-47 51 0 16,-35 59 0-16,-44 68-201 0,-40 71-291 16,-32 70 3-16</inkml:trace>
  <inkml:trace contextRef="#ctx0" brushRef="#br0" timeOffset="2446.17">18706 15900 649 0,'13'12'765'0,"-4"-5"-271"16,-9 7-355-16,3-7-139 15,2-7 0-15,3 0 0 16,-1 0 0-16,2-7 0 15,2-10 0-15,11-10 0 0,1-15 0 16,-6-12 0-16,-6 2 0 16,-11 0 0-16,-11 6 0 0,-9 11 0 15,-22 18 0 1,-18 34 0-16,-19 34 0 0,-14 43 0 16,-3 31 0-16,-1 23 0 15,10 10 0-15,19 2 0 0,23-15 0 16,33-14 0-16,29-22 0 15,23-14 0-15,25-22 0 16,20-24 0-16,21-21 0 0,11-19 0 16,2-23 0-16,-1-22 0 15,-4-25 0-15,-10-20-429 0,-10-24-62 16,-15-17 60 0,-19-18 91-16</inkml:trace>
  <inkml:trace contextRef="#ctx0" brushRef="#br0" timeOffset="2812.5">19059 15261 332 0,'-125'-95'301'0,"-30"19"-8"0,-23 22-76 16,-20 30-72-16,-14 24-40 15,-3 39 18-15,0 36 50 16,3 34 46-16,14 47-80 0,18 44-139 16,32 48 0-16,29 36 0 15,41 22 0-15,51 6 0 0,59-1 0 16,61-23 0-16,58-27 0 15,60-45 0-15,61-50 0 16,58-59 0-16,30-62 0 16,21-62 0-16,14-52 0 15,2-45 0-15,-16-33 0 0,-35-33 0 16,-45-26 0-16,-57-39 0 16,-58-35 0-16,-61-31 0 0,-54-14 0 15,-60 0 0-15,-60 17 0 16,-63 37 0-16,-64 52 0 15,-52 56 0-15,-39 57 0 0,-41 50 0 16,-37 39 0-16,-22 37 0 16,-2 29 0-16,17 15 0 15,30 10 0-15,42 7-246 16,43 5-246-16,55-8-20 0</inkml:trace>
  <inkml:trace contextRef="#ctx0" brushRef="#br0" timeOffset="4475.89">14094 1554 393 0,'0'-35'268'0,"-13"5"-49"16,13 6-60-16,-12 7-58 0,12 8-39 16,-8 9-28-16,8 0-20 15,0 34-2-15,0 19-4 16,8 24 13-16,4 25 20 16,4 14-2-16,2 13-9 0,-4-3 2 15,3-6 0-15,5-5-4 16,-2-13-4-16,0-17-5 15,-4-16-12-15,-4-11 0 16,-4-18 0-16,0-7-4 16,-4-9 4-16,2-10 6 0,-3-7 5 15,5-7 5-15,0 0-8 16,4 0-5-16,12-4-2 16,12-8-8-16,17-8-2 0,12-8 0 15,9-5 5-15,-5 0-4 16,-4 1 7-16,-8 4-10 15,-8-2 9-15,-9 5-11 0,-7 2-20 16,-10-5-40-16,-2-2-52 16,-8-2-65-16,-7-1-27 15,2-1 4-15,-8 2 50 16,0 5 64-16,0 3 58 0,0 3 66 16,0 3 51-16,-8 3 49 15,8-2 29-15,-6 2-6 16,6-2 7-16,0-4 21 15,-8 5-8-15,8 5-16 0,0-2-34 16,0 9-51-16,0 4-38 16,0 0-28-16,0 17-8 15,14 10 0-15,8 15 0 0,3 14 0 16,1 13 0-16,-1 5 0 16,0-5-98-16,-1-4-147 15,-2-12-124-15,-11-8-56 16,1-16 12-16</inkml:trace>
  <inkml:trace contextRef="#ctx0" brushRef="#br0" timeOffset="4615.6">14793 1607 417 0,'-33'-56'274'0,"4"18"-132"16,9 14-72-16,7 8-42 15,13 8-18-15,0 8-12 16,8 24-41-16,9 8-82 15,12 5-64-15,12-4-63 0</inkml:trace>
  <inkml:trace contextRef="#ctx0" brushRef="#br0" timeOffset="4908.6">15328 1465 317 0,'9'-17'249'0,"-9"6"-79"15,-17 6-44-15,-7 12-39 16,-4 19-5-16,-1 15 10 15,-1 4-30-15,12 2-35 0,4 3-8 16,14-2-14-16,18-3-1 16,10-7 0-16,12-10-1 15,10 1-2-15,7-1-5 16,5 0 1-16,-7 9 2 16,-6 3-9-16,-14 9 9 0,-10 9 1 15,-17 2 1-15,-8-4-4 16,0-1 7-16,-16-7-7 15,-4-3 5-15,-1-5-5 16,5-11-35-16,-1-9-65 0,6-7-80 16,-3-19-38-16,4-17-48 15</inkml:trace>
  <inkml:trace contextRef="#ctx0" brushRef="#br0" timeOffset="5141.89">15519 1216 276 0,'0'-102'305'0,"0"26"-41"15,0 19-77-15,0 16-78 16,0 13-40-16,0 16-27 0,4 19 43 16,12 26 41-16,5 27-22 15,7 30-21-15,5 24 5 16,4 17-34-16,3 11-16 16,-4 5-22-16,2-8-6 0,-2-14-6 15,0-10-4-15,-4-23-40 16,-3-19-109-16,-8-15-110 15,-9-18-69-15,-1-11 12 16,-7-17 16-16,-4-24-166 16</inkml:trace>
  <inkml:trace contextRef="#ctx0" brushRef="#br0" timeOffset="5340.91">15702 1848 331 0,'-52'-16'300'15,"6"5"-83"-15,10 4-78 16,12 3-47-16,8 4 10 15,2-3-24-15,14-6-37 16,17 2-18 0,23-14-10-16,27-8-1 0,13-7-6 0,13 0-3 15,-3-1 1-15,-14 1-8 16,-11 7 4-16,-11 4-56 16,-14 4-74-16,-12 10-74 15,-11-3-55-15,-9 3-33 0</inkml:trace>
  <inkml:trace contextRef="#ctx0" brushRef="#br0" timeOffset="5774.04">16693 838 291 0,'0'-69'275'15,"-17"0"-56"-15,-19-4-68 16,-21-5-53-16,-24 0 8 15,-25-6-10-15,-24-7-1 0,-20 1-11 16,-17 5-29-16,-10 13 11 16,-19 23-14-16,-10 49-4 15,-29 0-23-15,-28 28-1 0,-20 65-2 16,-10 50 54-16,1 56 85 16,4 70-58-16,11 70-103 15,26 43 0-15,36 16 0 16,52 17 0-16,65-7 0 0,67-25 0 15,76-46 0-15,69-48 0 16,73-65 0-16,80-70 0 16,78-75 0-16,58-84 0 15,46-85 0-15,31-72 0 0,3-58 0 16,-24-57 0-16,-44-65 0 16,-62-56 0-16,-58-30 0 15,-67 1-86-15,-69 28 52 0,-71 45 56 16,-63 61 5-16,-64 65-59 15,-69 69-107-15,-73 70-161 16,-71 69-56-16,-50 51 46 16,-21 42-19-16</inkml:trace>
  <inkml:trace contextRef="#ctx0" brushRef="#br0" timeOffset="7272.57">18414 878 496 0,'0'-15'345'0,"0"2"-59"16,0 7-80-16,0 0-83 16,0 1-26-16,0 5-41 15,0 0-29-15,3 13-19 16,11 12 3-16,7 18 24 0,6 14 2 16,7 17-22-16,1 12-2 15,2 15-4-15,-1 9-2 16,1 9-7-16,-1 2 1 0,1-2-30 15,-5-10-85-15,-2-12-87 16,-10-14-102-16,-3-22-50 16,-11-20 21-16</inkml:trace>
  <inkml:trace contextRef="#ctx0" brushRef="#br0" timeOffset="7688.24">18507 1579 503 0,'-51'-40'236'0,"1"7"-92"15,14 9-73-15,12 7-39 16,8 0-3-16,16 6-10 0,0-1-20 16,22-5 2-16,26-3-3 15,18-14 5-15,21-1-6 16,6-2-1-16,5 0-5 16,-6 5 7-16,-10 4 0 0,-17 7 3 15,-11 3-1-15,-18 7 3 16,-12 3 2-16,-8 8 7 15,-8 0 2-15,-8 0-2 16,0 0-4-16,0 12-1 16,-8 13-4-16,-4 15 0 15,-5 17 2-15,6 12-5 0,2 5-4 16,9-5 3-16,12-8 3 16,9-13-8-16,6-6 6 15,1-18-7-15,3-12-10 0,-5-12 7 16,-4 0 4-16,-10-16-7 15,-8-17 18-15,-4-11-32 16,-16-17 60-16,-12-6-94 16,-5 4 27-16,1 1 15 15,-1 9-9-15,4 13-57 0,9 7-53 16,4 9-57-16,8 6-19 16</inkml:trace>
  <inkml:trace contextRef="#ctx0" brushRef="#br0" timeOffset="8087.21">19263 1102 132 0,'16'0'248'16,"-4"0"-77"-16,-4 0-61 0,0 0-27 15,-8 0-6 1,0 0 4-16,0 0-21 0,6 12-27 16,1 9-10-16,6 13-6 15,7 5 3-15,-1 14-5 16,2-3-9-16,-1-7 2 0,-4-9-7 15,-4-11 4-15,-3-2 0 16,-5-9 1-16,-4-12 8 16,0 0 20-16,0-7-9 15,0-19-39-15,0-14 2 0,0-8 6 16,0-5 23-16,0 4-14 16,8 8 2-16,5 13-7 15,-5 11-1-15,3 5-2 16,1 12 13-16,4 12 25 15,2 10 0-15,-4 6-6 16,3 3-4-16,-4-2-1 0,-4-4-6 16,-1-6 0-16,-1-1-4 15,-2-11-7-15,-2-7-5 16,-3 9-23-16,0-9-83 16,0 0-123-16,0-9-60 0,-8-11-412 15</inkml:trace>
  <inkml:trace contextRef="#ctx0" brushRef="#br0" timeOffset="8703.9">19778 1176 251 0,'0'0'254'0,"5"0"-78"16,-5 0-83-16,0 0-37 0,3 0-19 16,5 0-4-16,-3 0-9 15,4 0-13-15,-1 0-9 16,4 0 1-16,3-5-2 15,1 3 0-15,-2-3-4 0,-3 0 4 16,-3 5 2-16,-4 0 0 16,2-2 3-16,-6-3 0 15,0-1 14-15,0 4 23 16,0 2 14-16,0 0 4 16,-13-5-9-16,13 5-10 15,-8 0-8-15,8 0-2 0,0 0-3 16,0 0-2-16,0 0-6 15,0 0-1-15,0 0 5 16,0 0 3-16,0 0 5 16,0 0-19-16,0 7-3 0,0-7-17 15,0 13-2-15,0 8 6 16,0 15 7-16,0 14-1 16,8 10-4-16,5 2-7 15,-2-2 9-15,0-7 0 16,-2-12-2-16,-1-13 3 15,-3-7 4-15,-5-5 0 0,0-16 8 16,0 0 14-16,0-11-10 16,0-27-28-16,-13-26-17 15,4-14 15-15,9-3 44 0,0 3-26 16,0 9-6-16,0 16 2 16,0 13-5-16,0 11-3 15,6 8-8-15,5 9 9 16,5 12 4-16,5 0-7 0,4 12 13 15,-2 9 12 1,-2 3-9-16,-5-3 2 0,-5-5 0 16,-3 1-4-16,-8-4 0 15,6-6-5-15,-3-7-21 16,-3 7-87-16,0-7-102 16,0 0-78-16,0 0 10 0,8-7 34 15,5-18 12-15</inkml:trace>
  <inkml:trace contextRef="#ctx0" brushRef="#br0" timeOffset="8986.61">20172 1045 49 0,'9'0'223'16,"3"9"-78"-16,2 3-60 16,-3 4-16-16,0 1-23 15,6-2-15-15,-1-2 2 16,2-1-10-16,5-12-7 16,6 0-8-16,-2 0-3 15,7-8-4-15,-6-4 5 0,-5-12-8 16,-6-5 2-16,-9-9 8 15,-8 6 23-15,0 7 36 16,-11 11-5-16,-3 1-34 0,3 13-11 16,3 0-11-16,8 20 0 15,0 21 8-15,0 16-7 16,0 12-2-16,8 13 0 16,8 1-5-16,4-3-53 0,1-12-73 15,-2-16-55 1,-2-9-47-16,-9-15 40 0</inkml:trace>
  <inkml:trace contextRef="#ctx0" brushRef="#br0" timeOffset="9484.89">20659 1066 184 0,'17'-70'315'16,"-4"18"1"-16,-6 10-69 16,-7 14-75-16,6 12-47 0,-6 8-10 15,0 8-42-15,3 13 30 16,8 15-21-16,6 13-15 15,-1 8-31-15,5 3-11 16,4 1-10-16,-6-4-6 16,2-8-18-16,1-9-31 0,-8-12-11 15,3-6-7-15,-6-14 11 16,2-10 4-16,0-18 2 16,-2-24 23-16,-3-14 18 15,1 1 44-15,-6 13 42 0,2 11-22 16,-5 13-40-16,0 11-18 15,3 17-5-15,9 12 11 16,5 25 0-16,8 12-2 0,3 8-4 16,6 0-3-1,-3-6 0-15,-2-9-1 0,-6-14-10 16,-2-12-22-16,0-16-31 16,-7-19-30-16,0-25-6 15,-3-30-14-15,-3-25 38 16,1-23 31-16,-5-11 27 0,-4 6 62 15,0 16 47-15,0 31 39 16,0 18 2-16,0 22-44 16,0 15-46-16,-7 18-33 0,7 31 7 15,0 24 26-15,0 30-12 16,0 12-14-16,3 8-11 16,5 3 1-16,4-3-7 15,5-5-66-15,-1-7-120 16,-4-13-159-16,0-16-88 15,-8-7-5-15</inkml:trace>
  <inkml:trace contextRef="#ctx0" brushRef="#br0" timeOffset="9684.89">21086 789 400 0,'-28'-32'420'0,"2"7"-78"15,12 6-94-15,0 6-53 16,14 1 16-16,0 3-39 15,0 5-113-15,0 0-59 16,14-4 0-16,14 0 0 16,17-3 0-16,12-1-22 15,3-1-261-15,1 5-120 0,-4-1-18 16,-12 9-9-16</inkml:trace>
  <inkml:trace contextRef="#ctx0" brushRef="#br0" timeOffset="10284.12">19174 2665 394 0,'-25'-6'346'0,"-3"-2"-73"16,-4-2-117-16,-1 3-75 0,-4-5-10 15,4 0 47-15,6-1 47 16,2 5 1-16,9 0-30 15,16-6-51-15,0 0-55 0,29-11-22 16,32-21-10-16,32-15 2 16,29-13 5-16,36-14-1 15,29-7-2-15,22-5 3 16,12 1-1-16,7 10-4 16,-5 4 0-16,-21 7 0 0,-22 9 0 15,-29 16 0-15,-30 13 0 16,-31 8 0-16,-22 9 0 15,-20 9 0-15,-19 5-8 0,-12 9-91 16,-9 0-62 0,-20 0-337-16,-18 21 146 15,-22 11-24-15</inkml:trace>
  <inkml:trace contextRef="#ctx0" brushRef="#br0" timeOffset="10583.14">18999 3044 1140 0,'-32'25'672'16,"12"-13"-437"-16,59-29-295 16,43-26-6-16,42-24 44 15,32-14 17-15,36-8 1 16,23-9 12-16,16-4 3 15,4 0 12-15,2 0 16 16,-14 4 13-16,-25 12-28 0,-23 11-24 16,-28 8 0-16,-39 20 0 15,-23 9 0-15,-28 14 0 16,-15 8-32-16,-19 8-139 0,-23 8-134 16,-35 15-156-16,-44 18-18 15</inkml:trace>
  <inkml:trace contextRef="#ctx0" brushRef="#br0" timeOffset="11798.22">15032 3347 133 0,'-8'-11'254'0,"8"4"-66"16,-8 7-76-16,8 0-55 16,0 18-26-16,-13 17 9 0,4 18 23 15,-2 21 1-15,-1 6-10 16,3 10-22-16,9 3-6 16,-11-8-8-16,3-1-12 0,8-16-2 15,-9-11-2-15,9-12 6 16,0-13-5-16,0-7-5 0,0-10 2 15,0-15-13-15,0 0-3 16,0-27-41-16,4-30-8 16,4-29 15-16,0-20 27 15,6-8 22-15,-7 4 17 0,1 13 5 16,-5 20 6-16,5 12 9 16,-2 15 11-16,2 17-10 15,-5 14-13-15,10 11-7 0,7 16 25 16,12 20 11-16,5 18-19 15,3 13-13-15,2 12-9 0,-3-2-6 16,-2-1-3-16,-9-2-9 16,1-5-57-16,-7-10-79 15,-8-9-72-15,-2-9-63 16,-7-9 7-16</inkml:trace>
  <inkml:trace contextRef="#ctx0" brushRef="#br0" timeOffset="11952.85">15044 3801 347 0,'-33'-13'242'0,"8"2"-77"16,7 3-65-16,9-1-36 15,9 2-23-15,0-2-20 0,9-3-18 16,39-37-90 0,-8 13-49-16,5-8-20 0,3 0-76 15</inkml:trace>
  <inkml:trace contextRef="#ctx0" brushRef="#br0" timeOffset="12231.64">15926 3228 367 0,'-30'7'322'16,"10"-7"-105"-16,3 0-105 15,6 0-51-15,11 0 5 0,0 0 3 16,5 0-25 0,15-16-23-16,16-4-11 0,13-8-4 15,11-5-5-15,2-3 1 16,0 3 3-16,-7 4-7 16,-6 10-9-16,-8 2-22 0,-14 1-30 15,-2 4-37-15,-7 3-27 16,-4 1-36-16,0-1-16 15,-3 1-36-15</inkml:trace>
  <inkml:trace contextRef="#ctx0" brushRef="#br0" timeOffset="12664.14">16633 2617 329 0,'-9'-4'244'0,"9"4"-47"16,-8 0-52-16,8 0-39 16,0 0-29-16,0 0-21 15,0 12-3-15,3 9-6 0,11 3-9 16,1 4-24-16,5 1 1 16,-4-1-6-16,1-4-3 15,3-7-10-15,0-4-30 16,-3-13-35-16,-1 0-22 0,5 0-13 15,-2-21 5-15,1-7 39 16,-3-10 33-16,0-2 15 16,-5-1 8-16,-4 10 16 0,-5 5 14 15,2 7 12-15,-2 7-2 16,2 2-2-16,-5 10-8 16,9 0-10-16,-2 0 4 0,6 0-10 15,7 0 3-15,8 0-5 16,9-8-4-16,-1-4 4 15,-1 0-1-15,4-5-6 16,-7-2-5-16,-4-2-2 16,-8 1-30-16,-3 3-58 0,-9 4-77 15,-8 10-61-15,-12 3-23 16</inkml:trace>
  <inkml:trace contextRef="#ctx0" brushRef="#br0" timeOffset="13345.71">15320 4684 310 0,'4'9'219'0,"-4"-1"-59"16,4-1-58-16,-4 3-31 0,4 1 16 16,5 10 35-16,-5-2-21 15,4 11-36-15,3 2-28 0,6 1-23 16,8-1-2-1,-5 1-9-15,3-5-2 0,-1-7-3 16,-6-6-16-16,-5-1-7 16,-3-14-8-16,-8 0-5 0,0 0 6 15,0-8 3-15,0-22-55 16,0-15 15-16,0-15 27 0,0-10 27 16,13 1 10-16,4 4 8 15,3 4 3-15,0 13-3 16,0 7 12-16,-4 13 4 0,-3 12 15 15,0 6-1-15,-4 10 7 16,-3 0 2-16,-6 20-1 16,0 5-3-16,0 8-15 15,-6 1-15-15,-3 1 4 0,0-1-10 16,1-6-2-16,8-5-12 16,0-3-36-16,0 1-18 0,8-4-12 15,13-6 17-15,7-11 7 16,12 0 2-16,10 0 15 0,-7 0 16 15,-6 0 11-15,-12 0 5 16,-5 8 5-16,-12 1 15 0,-8 4 17 16,-8 3 1-1,-12 7-13-15,-13 11-5 0,-4 2-15 16,-4-3 3-16,5-5 0 16,0 1-28-16,4-8-42 0,7-6-58 15,9-2-79-15,3-13-22 16</inkml:trace>
  <inkml:trace contextRef="#ctx0" brushRef="#br0" timeOffset="13545">16311 4554 280 0,'12'-12'372'16,"-4"4"-37"-16,-8-1-105 15,5 6-93-15,-2-1-59 0,5-4-34 16,5-1-18-16,6-7-16 15,14-8-2-15,13-9-9 0,11-3-4 16,4-5-21-16,-1 1-81 16,-3 3-89-16,-12 7-55 0,-14 2-2 15,-5 5-31-15</inkml:trace>
  <inkml:trace contextRef="#ctx0" brushRef="#br0" timeOffset="13720.96">17570 3810 671 0,'12'-24'474'15,"-7"3"-181"-15,-5 0-152 0,4 1-69 16,-4 7-48-16,0 2-40 16,4-3-51-16,4 3-51 15,-2 3-44-15,3 1-51 0,-1-2-74 16,0 9-73-16</inkml:trace>
  <inkml:trace contextRef="#ctx0" brushRef="#br0" timeOffset="14177.49">15901 5694 366 0,'4'-16'257'16,"0"3"-46"-16,-4 5-70 0,0 8-63 16,0 0-26-16,0 0-17 15,0 0-18-15,0 0-8 16,0 0-5-16,0 0-8 15,0 0-1-15,4-4-7 0,0 4-8 16,-4-3-11-16,0-6 0 16,0 2 14-16,0-5 2 0,-8-4 0 15,-5 3 17-15,-2 4 22 16,-1 1 36-16,4 8-2 16,-1 0-13-16,13 8-24 0,-13 9 2 15,13 16 6-15,-11 7-3 16,11 5-12-16,0 0 4 0,8-4-8 15,4-1-5-15,8-7-2 16,5-10-1-16,11-5-3 16,8-18 1-16,10 0-18 15,-1-10-82-15,-1-6-90 0,-2-8-94 16,-14-8-61-16</inkml:trace>
  <inkml:trace contextRef="#ctx0" brushRef="#br0" timeOffset="14365.25">16936 5231 833 0,'12'0'334'0,"-7"-5"-171"16,-2 3-86-16,5-9-32 0,1-1-28 16,7-7-6-16,13-9-9 15,7-10-58-15,5-2-73 16,-5-5-60-16,1 4-20 0,-4 1-3 15,-4 2-37-15,-9 9 37 16</inkml:trace>
  <inkml:trace contextRef="#ctx0" brushRef="#br0" timeOffset="14520.67">17367 4838 127 0,'0'0'236'0,"0"0"-59"0,0 0-79 16,0 0-52-16,5 0-38 15,-1 0-38-15,3 0-5 0,4 0-17 16,11 0-30-16,2-7-53 16,4-5-13-16,5-4-60 0</inkml:trace>
  <inkml:trace contextRef="#ctx0" brushRef="#br0" timeOffset="14659.88">17716 4688 113 0,'32'-12'262'0,"-7"1"-17"0,-5 2-43 15,-6 2-63-15,-6 7-34 16,0-5-5-16,-5 0 62 15,-3 3 7-15,0 2-74 0,0 0-61 16,0 0-126-16,0 0-99 16,0 0-54-16,-11 0-33 15,-15 12-48-15</inkml:trace>
  <inkml:trace contextRef="#ctx0" brushRef="#br0" timeOffset="15250.47">16563 6548 227 0,'0'0'382'0,"0"0"16"15,-9 0-107-15,9 0-128 0,-8 13-89 16,8 3-30-16,0 9-9 15,0 12 4-15,5 8-22 0,7-1-12 16,3 0-1-16,1-7-5 0,6-3 1 16,-5-11-33-16,-2-3-37 15,-4-7 5-15,-2-13-1 16,-9 0 13-16,0-13-6 0,-9-18-25 16,-5-19 1-16,-7-11 39 15,-3-8 39-15,2 0 5 16,3 4 14-16,6 8-2 0,13 12-3 15,0 9-6-15,5 3 6 16,16 4-5-16,7 9 0 16,8 8-2-16,1 12 6 0,-9 0 1 15,-2 21 17-15,-12 10 12 16,-9 11-4-16,-5 2-1 0,-11 5-22 16,-11 1 0-16,-7-2-10 15,1-3-3-15,5-9-39 0,-2-3-65 16,3-13-77-16,12-7-35 0,10-13 1 15,0-9-4-15,15-15 47 16</inkml:trace>
  <inkml:trace contextRef="#ctx0" brushRef="#br0" timeOffset="15400.18">16916 6406 112 0,'45'-28'273'0,"-9"8"-23"16,-7 8-50-16,-14 3-63 15,1 2-54-15,-6 7-39 0,-2 0-21 16,-4-5-12-16,4-2-7 15,3-2-33-15,5-3-48 0,9-9-52 16,4-3-30-16,4-9-3 16,4 1-21-16,-6-5 19 0,6 1 52 15</inkml:trace>
  <inkml:trace contextRef="#ctx0" brushRef="#br0" timeOffset="15559.51">17578 5881 27 0,'56'-31'100'0,"-7"5"124"0,-8 2-33 16,-9 3-9-16,-7 10-29 15,-5-1-19-15,-6 3 6 0,-6 9 63 16,-8-4 24-16,0 0-38 16,0 4-67-16,0-3-71 0,0 3-71 15,0 0-137-15,0 0-145 16,0 0-83-16,0 0-10 0,0 0 57 16</inkml:trace>
  <inkml:trace contextRef="#ctx0" brushRef="#br0" timeOffset="17198.16">8393 7933 26 0,'0'0'65'0,"-12"0"72"0,4 0 18 16,-1 0-32-16,9 0-22 16,-8 0-13-16,8 0-10 15,0 0 6-15,-8 0 5 0,8 0 1 16,0 0-12-16,0 0-2 15,0 0 3-15,0 0 8 0,-8 0 0 16,8 0-8-16,0 9-16 16,0-9-23-16,-9 7-14 0,9-7-1 15,0 7 2-15,0-7-3 16,0 0 13-16,0 0 21 16,0 0 21-16,0 0 8 15,0 0-28-15,-7 0-59 47,-1 0 0-47,8-7 0 47,8-9 0-47,13-29 0 0,112-166 0 31,-7 31 0-31,39-49 0 0,39-46 0 16,36-46 0-16,33-21 0 0,17 3 0 15,7 17 0-15,-12 29 0 16,-17 29 0-16,-33 40 0 16,-35 44 0-16,-46 42 0 0,-42 34 0 15,-25 25 0-15,-22 27 0 16,-24 11 0 0,-13 16 0-16,-8 10 0 0,-7 5 0 0,-4 3 0 15,-6 7 0-15,-3-5 0 16,0 1 0-16,3 4 0 31,2 0 0-15</inkml:trace>
  <inkml:trace contextRef="#ctx0" brushRef="#br0" timeOffset="17320.39">11601 4228 1615 0,'0'0'-523'0,"-11"-12"50"15</inkml:trace>
  <inkml:trace contextRef="#ctx0" brushRef="#br0" timeOffset="17929.5">11248 4119 195 0,'-41'-8'360'16,"3"4"-38"-16,11-2-50 16,3 4-61-16,7-3-26 15,4-3 0-15,13 0-34 16,0 1-84-16,13-7-40 0,20-5-14 15,16-14-10-15,24-8-3 16,28-8 6-16,16-5-9 16,13 3 7-16,-4 1-11 0,-12 14-6 15,-20 8-18-15,-21 7-1 16,-22 9 16-16,-13 4 12 0,-14 0 11 16,-7 4 16-16,-9 4 39 15,-8 0-2-15,-13 0-60 16,1 17 0-1,1 2 0 1,-6 13 0-16,5 22 0 0,0 24 0 16,2 22 0-16,10 14 0 15,0 5 0-15,0-5 0 0,10-8 0 16,-2-13 0-16,5-14 0 16,-6-21 0-16,1-8 0 0,0-13 0 15,-5-9 0-15,-3-12 0 16,0-4 0-16,-6-12 0 15,-14-7 0 1,-17-18 0-16,-20-16 0 16,-21-16 0-16,-12-14 0 0,-3-12 0 15,5-6 0 1,6-1 0-16,9 9 0 0,9 7 0 16,7 9 0-16,10 12 0 15,12 17 0-15,11 8 0 0,4 6 0 16,6 11 0-16,6 3 0 15,33 89-521 32,-8-52 217-47</inkml:trace>
  <inkml:trace contextRef="#ctx0" brushRef="#br0" timeOffset="20484.25">15324 4244 164 0,'0'0'240'15,"0"0"-38"-15,0 0-56 16,0-3-58-16,8-10-35 16,16-15-24-16,18-13 7 0,17-19-9 15,31-13-8-15,24-12-6 16,25-6-7-16,10-2 0 16,15 3-5-16,-6 9 0 15,-8 8-2-15,-17 7-2 0,-14 9 8 16,-18 9-5-16,-12 7-4 15,-16 8-3-15,-16 5 4 0,-12 7 4 16,-12 6 3-16,-9 5 0 16,-8 2 3-16,-5 6 6 15,-2 2 3-15,-9 0-1 0,0 0-4 16,0 0-9 0,0-6-2-16,0 3-14 0,0-1-26 15,0 4-51-15,0 0-46 0,0 0-27 16,-12 0-39-1,-9 13-6-15</inkml:trace>
  <inkml:trace contextRef="#ctx0" brushRef="#br0" timeOffset="20936.09">15909 4933 273 0,'-13'12'171'0,"13"-4"-65"16,-7-8-39-16,7 9-21 15,0-9 24-15,0 0 30 0,0 0 16 16,0 0-20 0,-8 0-31-16,8 0-31 0,0 0-21 15,0 0-1-15,0 0-2 16,0 0-9-16,0 0 0 0,0 0 1 15,0 0-9-15,0 0 3 16,0 0 6-16,0 0-4 16,0 0-26-1,0 0-34-15,-8 0-46 0,8 0-44 16,0 0-16-16,-8 0-30 16,8 0-3-16</inkml:trace>
  <inkml:trace contextRef="#ctx0" brushRef="#br0" timeOffset="21066.32">15746 5201 43 0,'-25'0'-7'0,"-2"0"-26"16</inkml:trace>
  <inkml:trace contextRef="#ctx0" brushRef="#br0" timeOffset="22301.64">15601 5224 10 0,'-33'10'56'0,"4"7"96"16,1-5 10-16,4 5-68 15,0-1-43-15,2-4-18 16,7 5-2-16,-1-5 21 0,-2 0 31 16,7-12 23-16,3 7 9 15,8-7 3-15,0 0 1 0,-9 0 2 16,9 0 17-16,0 0-2 16,0 0 7-16,0 0-5 15,0 0-26-15,0 0-35 0,17-7-77 16,24-14 0-1,26-15 0-15,45-13 0 0,41-16 0 16,39-16 0-16,32-17 0 16,18-8 0-16,11-8 0 0,-2-9 0 15,1 1 0-15,-4 0 0 16,-22 4 0-16,-19 12 0 16,-31 12 0-16,-38 22 0 15,-36 14 0-15,-26 18 0 0,-17 7 0 16,-25 9 0-16,-8 7 0 15,-12 5 0-15,-5 3 0 0,-9 2 0 16,0 3 0-16,0 0 0 16,0 0 0-16,0-5 0 0,0-4 0 15,-12-10 0-15,-7-18 0 16,-10-16 0-16,-8-16 0 16,-8-12 0-16,-7-18 0 0,-10-14 0 15,2-13 0 1,-1-8 0-16,-4-5 0 0,3-8 0 15,2 1 0-15,3-1 0 16,5 3 0-16,3 15 0 16,8 14 0-16,1 17 0 0,2 17 0 15,2 16 0-15,4 12 0 16,-1 13 0-16,1 11 0 16,-4 8 0-16,-4 10 0 0,-10 6 0 15,-7 9 0-15,-16 24 0 16,-20 21 0-16,-26 24 0 15,-31 20 0-15,-24 18 0 16,-25 10 0-16,-13 6 0 16,-6-2 0-16,-11 1 0 0,-5-8 0 15,-2-3 0-15,-4-4 0 16,-2-9 0-16,-2-6 0 16,7-7 0-16,22-6 0 0,25-15 0 15,35-11 0-15,38-13 0 16,31-11 0-16,26-4 0 15,18-9 0-15,15-4 0 0,11-12 0 16,24 0 0 0,4 7 0-1,-4-7 0-15,-1 0 0 16,1 0 0-16,-3 11 0 16,-2-11 0-16,-3 12 0 15,0-1 0 1,5 1 0-16,4 9 0 15,-1 15 0-15,4 17 0 0,3 16 0 16,10 21 0-16,4 19 0 16,4 22 0-16,3 11 0 0,4 13 0 15,1 8 0-15,3-1 0 16,1 6 0-16,4-6 0 16,-2 2 0-16,7-14 0 0,-4-11 0 15,-10-21 0-15,-3-21 0 16,-6-19 0-16,-6-17 0 15,-7-17 0-15,-7-7 0 16,0-9 0-16,1-8 0 0,-4-3 0 16,-3-5 0-16,-2-12 0 15,2 0 0-15,4 0 0 16,-5 0 0-16,4 0 0 16,0 0 0-16,7-8 0 0,19-3 0 15,19-10 0-15,27-11 0 16,33-13 0-16,34-17 0 15,33-11 0-15,29-13 0 16,28-8 0-16,13-11 0 0,12-4 0 16,-7-6 0-16,-15 1 0 15,-25 7 0-15,-37 14 0 0,-31 20 0 16,-37 16 0-16,-30 17 0 16,-19 7 0-16,-20 13 0 15,-12 4 0-15,-9 7 0 0,-4 0 0 16,-5 7 0-16,-6 2 0 15,-2 0 0-15,3 0 0 16,-3 0 0-16</inkml:trace>
  <inkml:trace contextRef="#ctx0" brushRef="#br0" timeOffset="22429.04">17346 4474 1815 0,'0'0'-491'16,"0"0"-5"-16,-12 0-331 16</inkml:trace>
  <inkml:trace contextRef="#ctx0" brushRef="#br0" timeOffset="26459.66">16761 4204 220 0,'0'12'310'0,"0"-12"-95"16,0 9-110-16,0-2-74 16,0-7-68-16,0 12-51 0,0-2-32 15,8-10-84-15,5 0-227 16</inkml:trace>
  <inkml:trace contextRef="#ctx0" brushRef="#br0" timeOffset="26621.68">17230 4061 285 0,'0'-11'347'16,"0"-1"-52"-16,0 0-101 0,0 3-82 15,0 5-56-15,0-4-35 16,0 3-75-16,0-2-101 0,0-1-69 15,11-5-39-15,6-6-9 16</inkml:trace>
  <inkml:trace contextRef="#ctx0" brushRef="#br0" timeOffset="26790.63">17497 3838 339 0,'12'0'256'0,"-3"0"-59"15,-6 0-49-15,-3 0-22 16,0 0-2-16,0 0-19 15,0 0-50-15,0-9-67 0,0 6-94 16,-12-5-59-16,-5 8-30 16,1 0-8-16,-1 0-23 0,3 0 15 15</inkml:trace>
  <inkml:trace contextRef="#ctx0" brushRef="#br0" timeOffset="27056.08">17561 3891 57 0,'0'-8'180'0,"0"-1"-2"16,0 2-52-16,-9-3-61 15,3 8-47-15,6-7-47 0,-8 1-35 16,8-1-54-16,-8 2-75 16</inkml:trace>
  <inkml:trace contextRef="#ctx0" brushRef="#br0" timeOffset="27272.91">17561 3818 316 0,'0'0'385'15,"0"-8"-58"-15,-9-1-112 0,3 1-48 16,6 3-2-16,0-2 19 16,0 3-63-16,0-1-97 15,0 5-115-15,0-3-78 0,0 3-48 16,0 0-22-16,0 0 1 15,0 0 31-15,0 0 41 0,-8 8 17 16,0 3 20-16,-1 2 2 16</inkml:trace>
  <inkml:trace contextRef="#ctx0" brushRef="#br0" timeOffset="30591.3">10143 9361 261 0,'0'-3'218'16,"-12"-2"-29"-16,12 5-17 15,-9 0-26-15,9 0-7 16,-8 0 10-16,8 0 16 15,0 0 2-15,-8 0 2 0,8 0-3 16,0-4-60-16,0 1-106 16,0-1 0-16,8 4 0 47,9 0 0-47,12-5 0 15,11-2 0-15,21-2 0 0,12-4 0 16,12-3 0-16,12-3 0 15,13-6 0-15,9-4 0 16,6 0 0-16,1-3 0 16,-1-5 0-16,5 2 0 0,3-3 0 15,6 2 0-15,2 0 0 16,3-2 0-16,-8 10 0 0,4-1 0 16,-7 2 0-16,-2 2 0 15,-6 4 0-15,-1 5 0 0,-12 0 0 16,-3 0 0-16,-3-1 0 15,1-3 0-15,1 1 0 0,11-6 0 16,2 0 0-16,4 0 0 16,5 1 0-16,-3-1 0 0,0 5 0 15,-8-1 0 1,0 2 0-16,-1-2 0 0,-4 3 0 16,-5 4 0-16,-3-7 0 15,0 5 0-15,0-4 0 0,-5-1 0 16,-1 0 0-16,-2 2 0 15,-5 1 0-15,1 3 0 0,-4-2 0 16,-5 1 0-16,-3 1 0 16,2 1 0-16,2-1 0 0,2 2 0 15,10-2 0-15,5-2 0 16,1-4 0-16,2 4 0 16,105-6 0-1,-107 7 0-15,-5 3 0 0,3 1 0 16,-1 3 0-16,5 2 0 15,0-6 0-15,4 2 0 0,-2-1 0 16,7-1 0-16,7 0 0 16,3-3 0-16,2 1 0 0,2-1 0 15,-3-2 0-15,-2 2 0 16,-9-1 0-16,-1 6 0 0,-3-1 0 16,-7 0 0-16,2-1 0 15,-5 5 0-15,-3-4 0 0,4 0 0 16,-6 0 0-16,7 0 0 15,-5-1 0-15,-5 0 0 0,-5 1 0 16,-2 0 0 0,0 0 0-16,-1 0 0 0,3-4 0 15,2-1 0-15,4 0 0 16,-1-2 0-16,0-2 0 0,1 2 0 16,-4 1 0-16,3 3 0 15,-5-2 0-15,-1 4 0 0,-2-2 0 16,-3-2 0-16,-6 5 0 15,-2 0 0-15,-1-1 0 0,-8 0 0 16,-9 6 0-16,44-14 0 16,-46 14 0-1,-1-5 0-15,7-1 0 0,2 0 0 16,0-2 0-16,-2 2 0 16,-3 1 0-16,-5 0 0 15,-8 5 0-15,-3-4 0 0,-7 4 0 16,-3 3 0-16,3 0 0 15,0 0 0-15,0 4 0 0,-6 0 0 16,-3 0 0-16,-8 0 0 16,-2 0 0-16,-3 0 0 0,1-4 0 15,-5 4 0-15,-5 0 0 16,6 0 0-16,-5 0 0 0,1 0 0 16,3 0 0-16,4 0 0 15,7 0 0-15,6 0 0 16,4 0 0-16,7 0 0 0,4 0 0 15,6 0 0-15,-2 0 0 16,-3 0 0-16,-2 0 0 0,0 0 0 16,-13 0 0-16,0 0 0 15,-6 0 0-15,-9 0 0 0,2 0 0 16,-10 0 0-16</inkml:trace>
  <inkml:trace contextRef="#ctx0" brushRef="#br0" timeOffset="31183.11">22547 7314 2047 0,'0'-3'0'0,"0"-2"0"0,-11 1 0 15,-5-4 0-15,-8-3 0 16,-12-6 0-16,-6 0 0 0,-9-4 0 16,-8 2 0-16,-1-1 0 15,-5-5 0-15,4 1 0 0,0-2 0 16,5 7 0-16,5-2 0 15,12 5 0-15,4-1 0 16,5 4 0-16,6 1 0 0,8 5 0 16,4 7 0-16,4 0 0 0,22 0 0 31,16 12 0-15,16 6 0-16,14 1 0 15,13 1 0-15,7-1 0 0,10-2 0 16,0-4 0-16,-5-5 0 15,0-8 0-15,-8 0 0 0,-12 0 0 16,-16 0 0-16,-12 0 0 16,-14 0 0-16,-2 0 0 0,-8 0 0 15,-10 0 0-15,-11 8 0 32,-4 8 0-32,-2 5 0 15,0 3 0-15,-3 12 0 16,-3 7 0-16,0 0 0 0,-2-1 0 15,8-2 0-15,-3 1 0 16,5-6 0-16,4-1 0 0,8-14 0 16,-9 0 0-16,9-7 0 15,0-5 0-15,-8-8 0 16,0 0 0 0,-4 0 0-16,-4-5 0 15,-13-7 0-15,-7-9 0 0,-10-7 0 16,-2-3 0-16,-4-14 0 15,-3-9 0-15,4-3 0 16,-2-3 0-16,10-2 0 0,0 5 0 16,7 7 0-16,7 11 0 15,9 7-173-15,9 11-316 0,0 9-7 16,11 12 71-16</inkml:trace>
  <inkml:trace contextRef="#ctx0" brushRef="#br0" timeOffset="32348.17">23167 8393 147 0,'8'8'197'0,"-8"1"-54"15,0-9-30-15,-22 8-13 0,1-1 18 16,-3 2 29-16,-3-1 18 16,-6 4-14-16,-8 1 2 0,-3 1 12 15,-13 4 10-15,-8 3-10 16,-8-2-57-16,-12 7-108 0,-13 2 0 16,-13 1 0-16,-5 3 0 15,-9 0 0-15,-15 5 0 16,-8 7 0-16,-15 1 0 15,-10-1 0-15,-8 2 0 0,-19 2 0 16,-10 1 0-16,-10-3 0 16,-1 1 0-16,-5-2 0 0,6-3 0 15,2-2 0-15,3 2 0 0,0-2 0 16,-5 5 0-16,-3 3 0 16,-9 5 0-16,1 1 0 0,-5 3 0 15,7-1 0-15,5 2 0 16,7-2 0-16,11 2 0 15,2-2 0-15,6-3 0 16,6 0 0-16,5-5 0 0,9 1 0 16,3-4 0-16,8 1 0 15,6-6 0-15,6 3 0 0,5-4 0 16,4 2 0-16,8-1 0 16,1 1 0-16,3-5 0 0,-1-3 0 15,-1 0 0-15,0 4 0 16,1 2 0-16,1 3 0 0,-3-1 0 15,1 0 0-15,3-2 0 16,3 3 0-16,5-5 0 0,-1-1 0 16,4-3 0-16,3-6 0 15,1-2 0-15,4-1 0 16,7 0 0-16,-4-3 0 0,6 0 0 16,-1-6 0-16,1 5 0 15,0 3 0-15,1-4 0 0,12 1 0 16,2 0 0-16,6-8 0 15,5 2 0-15,11-2 0 0,8-12 0 16,7 7 0-16,8-7 0 16,-1 9 0-16,2-9 0 0,0 7 0 15,-4-7 0-15,-2 13 0 16,-7-13 0-16,1 12 0 16,-1-3 0-16,-3 3 0 0,3-5 0 15,-1 2 0-15,10-1 0 16,6-8 0-16,7 9 0 0,5-9 0 15,6 0 0-15,5 0 0 16,5 0 0-16,6 0 0 0,0 0 0 16,8 8 0-1,-7-8 0-15,-1 0 0 32,0 0 0-32,-4 0 0 15,-2 6 0 1,6-6 0-16,-4 10 0 0,4-10 0 31,1 7 0-31,-5-7 0 16,-1 0 0-16,2 0 0 15,-3 0 0-15,-2 0 0 0,0 0 0 16,-3 0 0-16,-3 0 0 16,-1 0 0-16,-3 0 0 0,7 0 0 15,2 0 0-15,2 0 0 16,-2 0 0-16,1 0 0 0,4 0 0 15,-1 0 0-15,-3 0 0 16,0 0 0-16,-1 0 0 0,6 0 0 16,-3-3 0-16,-1 3 0 15,4 0 0-15,-3 0 0 16,-2 0 0-16,4-4 0 0,1 0 0 16,3-2 0-16,8 0-140 15,0-2-253-15,0-1 9 0,0-8 24 16,12-6 28-16</inkml:trace>
  <inkml:trace contextRef="#ctx0" brushRef="#br0" timeOffset="32903.08">10894 10852 174 0,'17'-24'223'0,"-6"3"-29"16,-3 0-8-16,0 9-29 15,-3 1-35-15,-5 2-2 0,0 9 20 16,0 0 39-16,0 0 21 16,0 0-1-16,0 0-46 0,-8 17-153 15,-13 12 0 1,-15 15 0-16,-18 21 0 0,-19 21 0 16,-15 11 0-16,-9 5 0 15,-7 3 0-15,3 2 0 0,9-6 0 16,10-15 0-16,17-14 0 15,16-16 0-15,14-13 0 0,13 29 0 47,55-72 0-47,21 0 0 0,17 9 0 16,11-1 0-16,12 4 0 0,4 5 0 16,3-1 0-16,-4 0 0 15,-7 1 0-15,-13-6 0 0,-17 1 0 16,-11 1 0-16,-8-13 0 15,-12 9 0-15,-10-9 0 0,-5 0 0 16,-8 0 0-16,-6-15 0 16,-12-15 0-1,-7-19 0-15,-10-16 0 0,-4-9 0 16,-2-4 0-16,-4 6 0 16,4-1 0-16,2 4 0 0,9 7 0 15,0 12 0-15,7 10 0 16,6 4 0-16,-2 8 0 0,13 4 0 15,0 7-14-15,0 5-274 16,0 3-26-16,0 9 4 0,0 0 33 16,0 0 13-16,0 0 26 15,0 0-102-15</inkml:trace>
  <inkml:trace contextRef="#ctx0" brushRef="#br0" timeOffset="39854.81">26475 2031 425 0,'-16'-24'237'0,"3"7"-68"16,7 5-64-16,6 3-31 15,-9 5 4-15,9 1-3 0,0 3-14 16,0 0-28-16,0 0-20 15,0 0-11-15,0 0-6 16,0 16 2-16,0 20 5 16,0 17 23-16,0 20 2 15,0 17 2-15,0 8-9 16,9 3-8-16,-3 2-2 0,2-6-7 16,0-4-3-16,1-4 6 15,-1-7-3-15,1-8-1 16,3-5-6-16,1-3 5 0,-4-9-5 15,5-9-6-15,-2-3-47 16,1-8-37-16,-1-9-33 16,-1-9-15-16,-7-6 4 15,-4-3 15-15,0-10 24 0,0 0 34 16,0 0 22-16,0-10 14 16,0-3-13-16,-9 2-27 15,0-5-27-15,0-4-11 16,0-1-77-16</inkml:trace>
  <inkml:trace contextRef="#ctx0" brushRef="#br0" timeOffset="40485.35">26369 2161 145 0,'-11'-8'188'0,"-1"0"-52"16,-1-1-33-16,4 1-4 0,-2 1-24 15,2 2-7 1,9 0-8-16,-8 5-29 0,8 0-14 16,0 0-12-16,0-4-3 15,0 1-4-15,8-1-2 16,1-4 0-16,2 4 4 0,7-5-3 16,9-3 4-16,14-1-6 15,16 1 11-15,7 1-2 16,9 11 3-16,9 0-2 15,-1 20 5-15,-3 13-5 0,-2 11 9 16,-2 13-2 0,-9 8-7-16,-9 8-1 0,-11 1 2 15,-12 7 1-15,-12 6 1 0,-18-1 5 16,-3-1 4 0,-21 1-8-16,-7-5 8 0,-8-5-12 15,-4-6 5-15,-1-13 2 16,5-9-2-16,-2-12-3 15,9-7 13-15,1-8 31 0,5-9 2 16,1-3-7-16,7-9-21 16,-1-5-37-16,-10-11-94 15,8-5 42-15,-3 1-34 0,0-1 38 16,5 2-15 0,4-2-2-16,4 9 3 0,8 0 4 15,-8 0-5-15,8 2-30 16,0 8-42-16,0 2-3 15</inkml:trace>
  <inkml:trace contextRef="#ctx0" brushRef="#br0" timeOffset="41039.44">27771 2466 163 0,'-8'-32'247'16,"-6"2"-64"-16,0 6-61 16,0 8-34-16,3 4-10 0,-1 4 14 15,-2 4-2-15,14 4-31 16,-11 0-29-16,-4 24-17 15,-11 16 1-15,-5 22-2 0,-7 20-6 16,6 16-11-16,4 4 5 16,8 0-3-16,6-10-1 15,14-6 0-15,0-17 4 16,14-12-4-16,1-12-7 16,7-12-22-16,6-13-6 15,4-20-17-15,4-8-8 0,1-17 0 16,-1-23-29-16,1-21-14 15,-6-26 31-15,-10-9 28 16,-7-7 29-16,-14 5 33 16,-9 9 23-16,-8 14 0 0,0 24 4 15,6 9 11-15,-1 17-10 16,12 13-10-16,-12 8-10 16,12 8-11-16,-8 4-7 15,8 19-6-15,0 23 2 16,0 16 3-16,8 10 0 15,4 6-4-15,3 2-1 0,10-2-1 16,9-4 3-16,2-10-1 16,1-3-27-16,3-11-56 15,-3-11-51-15,-1-8-86 16</inkml:trace>
  <inkml:trace contextRef="#ctx0" brushRef="#br0" timeOffset="41533.44">28217 2364 410 0,'-12'-20'252'0,"3"8"-119"15,9 3-66-15,-9 9-38 16,9 0-16-16,0 9-7 16,0 20 1-16,9 19 0 15,8 18-1-15,5 7-4 0,4 8-2 16,0 0 2-16,2-3-5 15,-9-9 2-15,-2-12-2 16,-5-7 7-16,2-14 0 16,-11-13-1-16,-3-6 2 0,0-4 6 15,0-13 6 1,0 0 18-16,0-13 0 0,0-27-127 16,-12-34 17-16,12-18 71 15,0-11 36-15,12 10 2 16,9 11-15-16,2 16-3 15,6 23 2-15,-1 9 4 16,-3 13 3-16,-1 14-9 0,0 7-3 16,0 16-2-16,-2 9-2 15,-6 3 4-15,-4 0-4 16,-4 5 0-16,-8-5 5 16,0-4-4-16,0-2 3 15,0-10-2-15,0 0-3 16,0-12-5-16,0 0-1 15,0 0-12-15,0 0-18 0,0 0-30 16,-8-3-30-16,-1-6-46 16,-2-11-126-16,-5-18-26 15</inkml:trace>
  <inkml:trace contextRef="#ctx0" brushRef="#br0" timeOffset="41800.56">28690 1656 385 0,'6'-32'249'0,"-3"11"-74"16,2 5-83-16,-1 8-43 15,0 8-13-15,5 17 4 16,3 23 96-16,8 29-6 16,5 24-43-16,7 22 23 15,1 10-31-15,-1 10-28 0,1-1-15 16,-5 1-18-16,-2-10-3 15,-4-10-9-15,-5-9-32 16,-5-16-57-16,-8-14-73 16,-4-14-55-16,0-9-53 0,0-16 22 15,0-17 29 1,-12-24 14-16</inkml:trace>
  <inkml:trace contextRef="#ctx0" brushRef="#br0" timeOffset="42165.85">29078 2209 257 0,'17'-102'253'0,"-6"26"-55"16,-3 18-85-16,-2 19-46 0,-3 9 0 16,-3 10 39-16,0 7 0 15,0 13-37-15,0 8-24 16,0 20 4-16,-12 22 55 16,-8 19-18-16,-13 12-34 15,-8 8-33-15,-3-7-6 0,3-13-2 16,9-12-9-1,7-14 5-15,4-12-1 0,10-6 1 16,-3-10 1-16,14-15-2 16,0 0 10-16,0 0-8 15,0 0-12-15,5 0-9 16,15-7 0-16,22-1 8 16,24 8 3-16,16 0 11 0,16 0 9 15,10 15 5-15,-4 10 6 16,-7 4-11-16,-15 0 0 15,-13-1-3-15,-12-4-18 16,-17 2-19-16,-16-7-42 16,-7 2-49-16,-12-1-108 15,-5 1-130-15,-18-5-38 16</inkml:trace>
  <inkml:trace contextRef="#ctx0" brushRef="#br0" timeOffset="42852.28">30208 1684 572 0,'-13'-32'312'15,"13"7"-154"-15,0 5-76 16,0 9-23-16,-9-3 53 15,9 7 35-15,0-1-34 16,0 8-61-16,0 0-29 0,0 0-18 16,0 24 0-16,9 21 0 15,4 20 4-15,10 16-1 16,6 13-1-16,7-5-3 16,6-8 0-16,-3-11-9 15,2-13-1-15,0-12-2 16,-1-13-32-16,1-11 0 15,-3-21-22-15,-3-8-46 16,1-25-13-16,1-24-3 16,-5-16 27-16,-3-9 37 15,-8 0 44-15,-9 17 17 16,-7 13 14-16,-5 12 3 0,0 14 0 16,0 7-12-16,0 10-6 15,0 9-2-15,3 26 3 16,5 14 5-16,3 17-2 15,7 2-4-15,7-1-2 16,-2-5 7-16,1-12-3 16,3-8 3-16,7-9-3 15,-1-4-4-15,4-7 1 16,-5-5 4-16,1-8 0 16,-4 0-3-16,-10 0 0 15,-4 0 6-15,-2-17 6 16,-5-19-11-16,-3-14 4 0,-5-14 13 15,0-13-3-15,-18-9-4 16,4 0 2-16,-6 5 9 16,-2 8 6-16,2 12 3 15,5 12-8-15,-2 11-8 16,4 10-19-16,6 9-4 16,7 6-18-16,-8 5-30 15,8 6-65-15,0 2-85 16,0 7-10-16,3 13-61 15</inkml:trace>
  <inkml:trace contextRef="#ctx0" brushRef="#br0" timeOffset="43314.47">31384 1793 139 0,'26'9'214'0,"-6"-1"-102"16,2 1-56-16,4-9-27 15,2 0 6-15,0 0 21 16,1 0-8-16,4-12-16 16,4-4-11-16,-3-8-4 15,9-5-10-15,-7-8 2 0,-2 0-12 16,-8-3 0-16,-4-5-10 16,-10 0-9-16,-12-4-14 15,0 1 14-15,0 7 16 16,-12 14 19-16,-5 0 15 15,0 11-4-15,-6 4-8 16,-7 9-7-16,-4 3 7 16,-12 19 0-16,-8 9 7 15,-1 13-9-15,1 8-7 16,5 9-9-16,13-1 2 16,11 4 1-16,25 9 1 15,0 3 8-15,22-1 0 16,9 2-3-16,14-9 1 0,3-5 0 15,9-6 4-15,2-14-7 16,-8-8-2-16,-2-6-1 16,-8-9-1-16,-10-10 1 15,3-7 3-15,-3-18-37 16,-2-14-68-16,-4-25-98 16,-1-19-60-16</inkml:trace>
  <inkml:trace contextRef="#ctx0" brushRef="#br0" timeOffset="43913.1">31904 1014 436 0,'-11'-29'227'0,"11"8"-102"16,-9 5-58-16,9 4 5 15,0 4 35-15,0-1 9 16,0 9-39-16,0 0-33 16,0 0-10-16,0 0-22 15,0 17 6-15,0 7 15 0,9 16-3 16,6 22 11-16,7 20-15 16,1 16-12-16,6 6-3 15,-2 3-1-15,1-6-1 16,-2-11-8-16,-6-13 0 15,-4-19 0-15,-4-16-2 16,-4-12 1-16,1-10-9 16,-6-7-15-16,-3-13-13 15,0-8-10-15,9-29-30 16,4-20 18-16,4-12 32 16,1 4 17-16,-1 8 7 0,-1 12-7 15,-1 9 9-15,6 8 6 16,5 11 6-16,5 5 13 15,7 12 0-15,1 8-5 16,3 13 1-16,-7 16 6 16,4 2-7-16,-14 10 0 15,-3 4 3-15,-4 0 3 16,-18 1-7-16,-10 0 6 16,-20 4-9-16,-13-3-1 15,-13-16-8-15,-6-9-13 0,-3-30-23 16,-5-10-42-16,4-18-21 15,-5-13 11-15,6-7-2 16,8 4-48-16,5 5-30 16,0 13-87-16,-15 16-336 15</inkml:trace>
  <inkml:trace contextRef="#ctx0" brushRef="#br0" timeOffset="44637.67">26755 4718 427 0,'-12'0'458'0,"3"-5"-37"0,9 0-194 16,-6 2-111-16,6-1-55 15,0-1 35-15,0 2 23 0,0-2-20 16,6 5-76-16,3-4-23 16,7-4 0-16,10-3 0 15,16-10 0-15,32-12 0 0,41-15 0 16,47-18 0-16,56-19 0 16,67-21 0-16,68-20 0 15,58-21 0-15,67-25 0 16,64-6 0-16,26-4 0 15,-9 2 0-15,-29 9 0 16,-53 21 0-16,-55 19 0 0,-64 22 0 16,-61 19 0-16,-62 21 0 15,-60 16 0-15,-44 11 0 16,-33 14 0-16,-33 9 0 0,-22 2 0 16,-15 9 0-16,-8 3 0 15,-12 5 0-15,-8-3 0 16,0-2 0-16</inkml:trace>
  <inkml:trace contextRef="#ctx0" brushRef="#br0" timeOffset="45460.79">33479 2417 2047 0,'-11'-20'0'16,"-9"-20"0"-16,-9-35 0 0,-10-22 0 16,-12-34 0-16,-1-27 0 15,-5-17 0-15,0-7 0 16,3 1 0-16,7 19 0 15,3 20 0-15,-1 24 0 0,3 20 0 16,5 21 0-16,6 16 0 16,-3 12 0-16,3 12 0 15,-2 9 0-15,-7 7 0 16,-9 5 0-16,-4 8 0 16,-12 8 0-16,-12 0 0 15,-25 20 0-15,-28 8 0 16,-36 10 0-16,-41 10 0 15,-49 9 0-15,-45 9 0 16,-39 7 0-16,-21 8-14 16,-29 12-88-16,-29 14 39 0,-19 2 24 15,7 6 18-15,9-2 13 16,12-4 1-16,16-2-7 16,16-5 0-16,20-5 3 15,30-3 6-15,28-8 0 16,34-9 2-16,37-8-3 15,28-17 1-15,43-11 8 0,36-7 2 16,32-11-9-16,30-6 4 16,16-5-2-16,15-4-9 15,14-8-4-15,7 9-20 0,8-9 4 16,0 0 10-16,0 0 10 16,0 0 4-16,0 0 4 15,0 0 4-15,0 0 10 16,0 0 12-16,0 0 2 0,0 0 1 15,0 0-9 1,0 0 0-16,-8 0-16 0,8 0 9 16,0 0-1-16,0 0-1 15,0 0 9-15,0 0-8 16,0 0 4-16,0 0-5 0,0 0-2 16,0-5 6-16,0 5-8 15,0 0-6-15,0 0-3 16,0 0 0-16,0 13-4 15,3 7 1-15,10 24 3 16,5 30 8 0,8 36-3-16,2 32-4 0,9 41 10 0,2 38-6 15,12 18 2 1,1 10-5-16,3-8 11 0,2-18-4 16,2-23-7-16,-7-29-5 15,-11-29 13-15,-5-28-1 0,-7-28-9 16,-9-22 8-16,-4-14-2 15,-3-19 3-15,-9-6-1 16,-4-8 1-16,0-4 15 0,0-13 15 16,0 0 22-16,0 0 4 15,0 0-14-15,0 0-19 0</inkml:trace>
  <inkml:trace contextRef="#ctx0" brushRef="#br0" timeOffset="45577.09">25773 5093 2047 0,'6'-10'0'0,"11"3"0"16,17-14 0-16,27-12 0 0,36-20 0 15,42-20 0-15,38-20 0 16,40-22 0-16,21-19-121 0,14-8-202 16,12-4-176-16,0 8-27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6T14:51:56.93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9246 4420 281 0,'-13'-16'213'0,"1"4"-62"0,-1 0-59 16,2 3-26-16,3 6-7 16,-5-7 33-16,1 6 11 15,-1 4-11-15,7 0-18 0,-8 0-20 16,3 0-28-16,-2 0-9 15,-6 21-13-15,-6 3 4 16,-7 14-13-16,-6 10-1 0,3 18 8 16,-4 15-1-16,7 16-4 15,4 17 3-15,17 12 2 16,11 9-1-16,15 0-3 0,14-9 0 16,15-12-5-16,10-17-1 15,-2-20 6-15,0-20 2 16,2-20 0-16,-5-16-4 15,-5-21-1-15,-4-17 1 16,-7-19 5-16,-9-22-3 16,-8-19 2-16,-7-4 5 0,-9 0 6 15,-12 3 8-15,-8 13 1 16,0 16 10-16,-5 17-20 16,-4 12-8-16,-7 20 1 0,-4 11-3 15,-10 17 0-15,-1 22-38 16,2 12-84-16,2 14-76 0,15 5-31 15,8-3-49-15</inkml:trace>
  <inkml:trace contextRef="#ctx0" brushRef="#br0" timeOffset="383.15">10098 4799 533 0,'0'-17'315'0,"0"4"-132"16,0 1-89-16,0 5-57 15,0 3-20-15,0-1-11 16,8 5-11-16,8 9 4 0,16 10-1 16,14 11-10-16,7 9 6 15,7 16 6-15,10 2-4 16,-2 7 5-16,-3 2 4 0,-5-6-8 15,-2-6 5-15,-13-14-3 16,-9-3 6-16,-6-9-3 16,-16-11 7-16,-1-8-5 0,-4-9 25 15,-9 0 53-15,0-9 55 16,0-4 37-16,0-10-31 16,4-23-97-16,4-22-45 15,0-15-1-15,7-7-2 0,1-3-15 16,2 3-32-16,-4 2-78 15,8-2-80-15,-2 0-79 16,4 9-11-16,0 7-46 0</inkml:trace>
  <inkml:trace contextRef="#ctx0" brushRef="#br0" timeOffset="598.91">11251 4510 382 0,'8'8'250'15,"-5"-8"-86"-15,-3 12-80 16,0-4-42-16,6 0-27 16,-6 4-9-16,0 5-3 0,8 7 0 15,4 14-1-15,5 6 0 16,-3 8-1-16,8 2-1 16,-1 2 1-16,-2-3-14 0,-2-4-73 15,-6-4-81-15,-3-9-118 16</inkml:trace>
  <inkml:trace contextRef="#ctx0" brushRef="#br0" timeOffset="762.99">11088 3915 984 0,'-35'-72'276'0,"-2"15"-142"0,8 12-81 16,5 11-38-16,7 10-9 15,9 8-47-15,8 9-89 16,0 7-88-16,0 7-14 0,0 12-58 16</inkml:trace>
  <inkml:trace contextRef="#ctx0" brushRef="#br0" timeOffset="1846.63">11654 3822 458 0,'0'-41'332'0,"0"9"-145"0,0 12-101 16,0 7-50-16,0 4-20 16,0 9-14-16,0 9 0 15,4 19-4-15,11 21 5 16,9 19-3-16,5 14-2 0,4 13-1 15,8-5 3-15,3-2 3 16,0-7-3-16,2-10 0 16,-6-14-2-16,-3-14-15 15,-8-10-33-15,-10-12 0 16,-6-9 15-16,-13-16-9 0,-16-16-33 16,-14-8 49-16,-10-5 28 15,-8 0 55-15,-5 13 6 16,4 6-31-16,9 14-17 0,-2 14-3 15,6 15-10-15,7 7 2 16,18 9-1-16,11 3-6 16,16 1 5-16,20-3 2 0,17-7-5 15,17-5 1 1,15-19 7-16,17-15-7 0,11-15-4 16,8-23-46-16,-2-20-37 15,-9-17-26-15,-16-23 7 16,-18-16 45-16,-23-13 55 0,-26 1 46 15,-22 9 26-15,-13 20 37 16,-12 22 15-16,-6 19-44 16,-2 18-22-16,-4 18-17 0,-1 20-13 15,1 17-11-15,-1 24-5 16,5 15-2-16,7 14-2 16,10 4 0-16,11 2 5 15,11-2-5-15,7-6-4 16,5-15-1-16,10-11-6 0,4-11 11 15,3-10-2-15,13-21-11 16,7-12-10-16,5-20-5 16,8-18-10-16,1-15 5 0,-9-11 7 15,-12-10 13-15,-8-4 5 16,-13 5 6-16,-12 4 11 16,-7 15 11-16,-13 9 13 15,0 17 15-15,-13 3-1 0,-3 9-15 16,-4 6-14-16,4 6-4 15,0 9-11-15,2-2 1 16,3 6-3-16,11-6 1 16,-13 9 0-16,5 0-1 15,0 0 0-15,8 0 3 0,-8 0-7 16,-1 0-5 0,1 0 2-16,-2 12 3 15,1 8-1-15,1 5 8 16,8 8-4-16,0 3-1 0,0 2 1 15,0 1 7-15,8-2-7 16,3-5-1-16,5-7 1 16,1-8 5-16,8-9-5 0,-2-8 1 15,7-8 1 1,2-12-3-16,5-18-3 0,0-15 2 16,-1-11 2-16,-4-1 4 15,-7 0-7-15,-9 7 5 16,-7 6 14-16,-9 7 18 15,-14 8 5-15,-2 8-1 0,-1 10 0 16,-7 1-17-16,-4 10-11 16,5 8-7-16,-2 0-3 15,-3 0 0-15,3 16 0 16,1 6-5-16,3-3-14 0,1 10-49 16,5 8-62-1,-2 4-63-15,-5 3-29 0,4 2-49 16</inkml:trace>
  <inkml:trace contextRef="#ctx0" brushRef="#br0" timeOffset="2778.79">13903 2659 132 0,'-21'-21'219'0,"5"5"-74"0,-1 4-44 16,1 3-31-16,1 1-21 16,-2 8-20-16,-3 8 4 15,-8 16 3-15,-6 16-13 16,3 14-7-16,2 6-9 15,13 6-1-15,16-4-1 0,0-10 0 16,24-7-5-16,17-9 0 16,21-12 7-16,22-7-10 15,18-17 3-15,11 0-4 16,1 0 1-16,-13-3 0 16,-16 3-4-16,-20 7 4 15,-19 14-1-15,-18 11 4 16,-17 14-2-16,-25 22 4 0,-28 22-2 15,-26 15 2-15,-26 9-1 16,-13 0-1-16,-1-3-9 16,2-2-72-16,8-11-95 0,5-17-107 15</inkml:trace>
  <inkml:trace contextRef="#ctx0" brushRef="#br0" timeOffset="4975.28">8087 7969 159 0,'-24'14'200'0,"4"-7"-74"15,4-7-50-15,3 8-32 16,5-8-20-16,8 0 0 16,0 0 10-16,0 0 2 15,0 0-4-15,0 0-7 0,8-8-11 16,5-3-8-16,11-6-6 16,26-19 1-16,34-34 2 15,55-36-3-15,59-33 4 0,63-35-2 16,79-35-1-16,80-38 3 15,61-43-5-15,69-23 4 16,42-1 1-16,17 14 0 16,12 11-2-16,5 11 6 0,-22 14 0 15,-19 7-2-15,-20 13-1 16,-33 20 3-16,-46 25-2 16,-57 33-3-16,-76 30 0 15,-73 32-4-15,-65 26 11 16,-56 25 51-16,-46 13 46 0,-37 11 5 15,-22 12 11-15,-22 6 2 16,-16 2-21-16,-10-3-46 16,-6 0-21-16,-22-9-18 15,-7-8-7-15,-14-11-10 0,-14-18-2 16,-17-18-36 0,-16-26-25-16,-11-28-6 0,-8-25 10 15,-10-28-16-15,2-25 23 16,-1-16 15-16,7 4 15 15,7 18 14-15,7 21-1 16,-1 26 5-16,2 25-3 16,-7 25-2-16,-1 15-3 15,-7 21 10-15,-6 17-5 0,-14 18 4 16,-23 27-8-16,-37 19 7 16,-40 33 0-16,-49 27 2 15,-34 42 2-15,-28 45 1 16,-34 33-7-16,-51 25 5 15,-24 18-3-15,-15 5-3 16,-21 7 9-16,-26 14-4 16,19 16 0-16,19 13-6 15,20-2 2-15,17-11-4 0,11-20 8 16,33-21-8-16,35-29-9 16,43-20 4-16,36-22 2 15,37-28-1-15,28-14 8 16,31-21-3-16,34-26 5 15,34-14 1-15,26-22-1 0,29-11 0 16,20-8-5-16,11-9 3 16,15-12-2-16,15 0-1 15,0 0 3 1,0 0-1-16,0 0 1 16,0 0-2-16,0 0 3 15,5 11 1-15,2 9 2 16,2 17-3-16,2 16 3 15,2 21-2-15,7 27-2 16,5 30 8-16,4 31-7 16,7 26 6-16,4 18-1 0,6 18-3 15,6 26-5 1,0 10 8-16,5-7-5 0,1-16 1 16,-1-31 1-16,-6-27-1 15,-2-32 0-15,-4-33 0 16,-12-29 4-16,-5-23 2 15,-7-19 0-15,-10-10 3 16,1-12-7-16,-4-9 3 0,0-12 1 16,-3 8-9-16,-1-8 2 15,4 0 3-15,4 0-2 16,13-12 3-16,28-17 0 16,44-28 3-16,58-32-4 0,55-45-5 15,53-45-39-15,39-21-74 16,26-10-115-16,5-4-79 15</inkml:trace>
  <inkml:trace contextRef="#ctx0" brushRef="#br0" timeOffset="11049.97">21880 7510 30 0,'0'0'93'0,"0"-4"81"16,0 0-47-16,0-1-33 0,0 5-38 16,0 0-23-16,0-4 0 15,0 0 11-15,0-3 13 16,0 2 6-16,0 0 5 0,0-2 3 16,0-2 6-16,0 2-4 15,-8-5-29-15,-9-4-22 0,-4-6-3 16,0 3 2-16,-2-2 22 15,-3 9 19-15,1-1 8 16,3 5-26-16,1 8-19 16,-1 0-15-16,-1 0-5 0,-1 0-1 15,0 15-12-15,-1 12 2 16,0 4 6-16,10 14-2 16,-2 17 2-16,9 15-17 0,8 9 1 15,8 0-7-15,9-1-6 16,6-4-6-16,5-12 4 0,5-11-16 15,-4-19-8-15,-6-5-5 16,3-15-19-16,-6-10-5 16,-1-9-3-16,3-20 7 0,-1-26 15 15,-5-19 19-15,-1-24 26 16,-7-11 16-16,-8-2 11 16,0 7 16-16,0 14 11 15,0 14 9-15,-8 16 7 0,-1 14 12 16,9 12 5-16,-6 8-4 15,6 4-11-15,-8 11-20 0,0 2-21 16,8 0-1-16,0 13-13 31,8 3 3-31,12 3-1 0,12 15 2 16,17 10-3 0,11 13-3-16,8 17 9 15,6 16-4-15,1 20 2 0,-4 10-7 16,-5 16 10-16,-10 6-5 0,-14 4 1 15,-18-5 0-15,-16-5 2 16,-21-5-5-16,-15-17 3 0,-13-12-1 16,-7-14 3-16,-6-19-2 15,-3-15 1-15,9-25 9 16,0-29-15-16,-1-17 0 0,8-33-6 16,12-23 10-16,9-15 0 15,12-14 4-15,8 0-4 0,8 9 6 16,9 7-8-16,8 16-4 15,-2 9 8-15,5 9 1 0,-2 10-8 16,-3 14-17 0,-2 4-12-16,-1 12-17 0,-2 4-12 15,-4 4-36-15,-2 4-42 16,1 0-82-16,0 0-16 0</inkml:trace>
  <inkml:trace contextRef="#ctx0" brushRef="#br0" timeOffset="11764.31">22792 7472 561 0,'-16'-39'320'0,"-6"5"-131"16,5 10-107-16,-1 8-41 15,1 4-1-15,-2 6 27 0,2 6-13 16,1 0-30-16,-5 13-15 15,1 8-5-15,1 20-3 16,-2 15-1-16,-1 18-2 0,6 12-3 16,8 9 6-16,8 2-9 15,0-8-7-15,5-7-8 0,6-14-2 16,6-10 4 0,0-18-18-16,3-7-17 0,0-14 1 15,1-19-2-15,0-2-7 16,-1-24-28-16,-1-26-1 0,6-29 10 15,-7-22 28-15,-7-15 38 16,-11 3 34-16,0 14 31 0,-8 11 14 16,-4 21-8-16,-1 21-4 15,-5 15 8-15,7 10-14 16,0 10-21-16,11 13-19 16,0 0-6-16,0 15 4 0,3 22-2 15,10 16 0-15,11 21-3 0,6 7 7 16,9 6-4-16,5-7 7 15,9-10-10-15,4-18-3 16,4-14-17-16,-1-18-20 16,-3-20-12-16,-3-25-21 0,-6-28-9 15,-6-32 18-15,-10-25 16 16,-11-17 13-16,-18-11 21 0,-11-13 34 16,-17 1 20-16,-7 7 31 15,-9 8-1-15,1 18 57 16,-1 20-16-16,5 23 11 0,2 22-1 15,-13-5 2 1,34 43-103-16,13 14-12 0,0 16-2 16,0 25-9-16,13 25 7 15,9 20 0-15,16 11-6 16,6 13 3-16,7-4 10 16,0-1-9-16,5 2 1 0,-2-10-15 15,-5-7-58-15,-8-18-52 16,-9-11-28-16,-7-15-18 15,-9-13 2-15,-9-10 4 0,-7-10 4 16,-15-21-3-16</inkml:trace>
  <inkml:trace contextRef="#ctx0" brushRef="#br0" timeOffset="12363.16">23096 7049 329 0,'-32'-21'282'15,"7"7"-82"-15,6 5-102 16,6 4-47-16,5 5-19 15,8-3-9-15,0 3-4 0,0-4-15 16,8-4-21-16,13 0 9 16,10-10 5-16,15-1-1 0,7-9 0 15,3-6-16-15,4 2-30 16,-6-5 17-16,-5 5 8 16,-13 3 17-16,-8 5 7 0,-3 8 11 15,-8 4 9-15,-9 7 5 16,-5 5-5-16,-3 0 0 15,0 0-13-15,0 12-7 16,4 5 1-16,5-1-2 0,3 6 4 16,9 6 1-16,1 0-4 15,4-3 4-15,2-6-7 0,5 1 5 16,-1-12-12-16,1-8-3 16,-1-8-18-16,-1-8-15 15,3-17-7-15,-6-7 6 0,-11-13 28 16,-9-8 28-16,-8 1 40 15,-16-2-28-15,-7 0 11 16,-3 15 48-16,-2 9-17 0,0 10-9 16,-6 11-18-16,3 17-4 15,-3 17-12-15,1 16 3 16,2 20-6-16,2 16-5 16,9 13-2-16,12-1-4 0,8 0 6 15,22-3 6-15,9-14 2 16,9-6-12-16,14-19 1 0,6-10 2 15,9-12-4-15,4-17-1 16,5 0-3-16,-6-13 0 16,-2 3 0-16,-15-8-5 0,-6 6 3 15,-11 0 8-15,-14 4-4 16,-8 0-2-16,-4 8-2 16,-7 0-4-16,-5-4-22 0,0-1-24 15,0 2-35-15,0 3-42 16,0-5-29-16,0-7-26 15,0-9-122-15</inkml:trace>
  <inkml:trace contextRef="#ctx0" brushRef="#br0" timeOffset="13344.61">24965 5537 328 0,'-29'-62'398'0,"-2"9"-72"16,-3 5-174-16,-5 2-98 15,-12 10-49-15,-1-2 11 16,-13-3-1-16,-12 2 6 0,-9 2-16 16,-4 4-2-16,-1 5 0 15,-8 2-5-15,1 7 5 0,-3 2-2 16,-5 4 3-16,1 5-6 15,-8 5 5-15,-9 3-1 16,-7 0-7-16,-5 17 8 0,-12 2-10 16,-9 14 11-16,-8 5-5 15,-3 5 1-15,-5 11 9 16,0 6 3-16,4 11 4 16,6 10 2-16,-2 12-4 0,1 4-1 15,3 5-6-15,6 5-1 16,2-3-8-16,6 8 14 15,-4-2-1-15,4 3-10 0,2 1 5 16,6 0-6-16,7 0 1 16,12 0 1-16,8-5-5 0,19-3 3 15,8-5-6-15,14 6 8 16,15-2-2-16,11 8-4 16,3 7 4-16,10-2 2 15,7 1-2-15,6-5 2 0,6 0-1 16,11 0 0-16,0 0-1 15,11 0-6-15,6-5 7 16,6 1 6-16,7-1-2 0,4-1 3 16,7-4-4-16,5-2-2 15,3 0 5-15,8-5 5 16,5 5-2-16,-2 0 9 0,8 4 5 16,13 0 6-16,4-1-5 15,13-4 7-15,4-3-1 0,6-8-9 16,11-4-2-16,2-8 2 15,1-9 16-15,5-8-11 0,3-8 1 16,8-16-2 0,7-8-6-16,11-10 2 0,7-19-9 15,1 0-6-15,4-12-2 16,3-8 3-16,2-10 3 0,-1-6-7 16,-7-9 13-16,1-6 0 15,-3-11 4-15,5-7 15 16,1-5-14-16,7-4-22 0,2-7 0 15,1-1 0-15,-5 6 0 16,-7-1 0-16,-9 2 0 16,-7-3 0-16,-14 2 0 0,-7-5 0 15,-11-5 0-15,-11 0 0 16,-6-8 0-16,-7-7 0 16,-12-9 0-16,-5-9 0 0,-9-6 0 15,-10-7 0-15,-8 3 0 16,-12-6 0-16,-1 1 0 15,-11 3 0-15,-10 1 0 0,-5 0 0 16,-12-4 0-16,0-5 0 16,-12-4 0-16,-13-15 0 0,-3-8 0 15,-12-14 0-15,-9-3 0 16,-3-5 0-16,-8 9 0 16,-11 12 0-16,-2 24 0 15,-20 25-228-15,-26 25-315 16,-37 32 7-16</inkml:trace>
  <inkml:trace contextRef="#ctx0" brushRef="#br0" timeOffset="14526.38">8664 13665 379 0,'-25'0'292'0,"6"0"-98"0,7 0-90 16,12 0-51-16,0 0-28 15,0 0-1-15,0 0 19 16,0 0 18-16,0-5-6 16,0-2-13-16,9-2-10 0,2 1-20 15,5-4-2-15,18-12-5 16,25-13-5-16,39-20 5 15,40-29 10-15,53-23 8 0,65-34 1 16,60-28-7-16,42-23-4 16,32-23-10-16,40-15-1 15,32-4 5-15,23 4-6 0,14 3-6 16,17 10 6-16,8 4 2 16,-13 3-2-16,-7 8-1 15,-17 12-6-15,-16 21 3 16,-33 21 6-16,-43 20-2 15,-47 20 2-15,-51 20-6 0,-45 12 4 16,-49 13-3-16,-36 13 4 16,-40 11 1-16,-31 9 9 0,-28 8 56 0,-17 3 48 15,-20 9-11 1,-10 0-29-16,-5 2-12 16,-10 10-25-16,0-3-16 0,-6 3-14 15,0 0-1-15,0 0-10 16,0 0 5-16,0 0-8 15,0 0-11-15,0 0-32 0,0 0-73 16,0 0-71 0,0 0-77-16,-16 0-59 0,-14-8-85 15</inkml:trace>
  <inkml:trace contextRef="#ctx0" brushRef="#br0" timeOffset="15026.3">16351 9374 824 0,'-53'0'468'16,"18"0"-231"-16,10 7-179 0,10-7-96 15,15 0 9 1,10 0 10-16,28 0 10 0,30 0 9 16,37 0-8-16,34-7 5 15,24-1 6-15,11 0-7 0,9-1-19 16,0 6-42-16,-1-6-39 15,-8 2 9-15,-15-2 20 0,-20 1 24 16,-21 3 21-16,-30 1 13 16,-23 4 13-16,-20 0-1 15,-17 0 14-15,-11 0 1 16,-17 17 0-16,-20 11 5 0,-16 17 13 16,-15 17 0-16,-9 19 7 15,-5 21-12-15,-3 20-3 16,-5 8-1-16,7 7-11 0,5-1 1 15,8-13-1-15,12-18 0 16,8-20-7-16,11-16-1 0,1-15 2 16,4-18 0-16,6-12 4 15,11-7-1-15,-12-17 12 16,-5-6-10-16,-11-21-11 0,-21-30-19 16,-15-29 5-16,-23-35 10 15,-9-34 2-15,-15-20 11 0,-5-4 18 16,-3 16 2-16,2 20 15 15,3 25-22-15,8 24-18 16,3 21-56-16,7 22-53 16,7 17-31-16,7 18-60 0,5 16-70 15</inkml:trace>
  <inkml:trace contextRef="#ctx0" brushRef="#br0" timeOffset="15960.42">9298 15004 274 0,'-25'-45'241'0,"1"8"-67"15,8 14-71-15,-1 10-62 0,3 13-25 16,-3 0-9-16,-4 33 4 15,-15 19 1-15,-12 25 4 0,-14 25 12 16,-7 20 14-16,-1 14 2 16,2 2-9-16,7-5-14 15,7-15-5-15,14-15-5 16,15-22-8-16,11-23 4 16,14-14-7-16,8-11 1 0,20-9-4 15,20-3 4-15,17-2-3 16,12 5-5-16,-1 5-3 15,6 4-1-15,-3 3 6 0,-3 6-8 16,-11-6 3-16,-8 0 7 16,-13-8 0-16,-12-7 8 0,-7-4-5 15,-8-10 7-15,-5-7 29 16,-4 0 66-16,-8-12 35 16,-12-21-55-16,-13-24-34 0,-16-24-18 15,-16-28-7 1,-11-26 1-16,-6-8-15 0,-7-3-6 15,-1 9-1-15,7 13 4 16,6 15-5-16,3 15-6 16,13 20 0-16,9 14-6 0,11 16-23 15,9 10-22-15,3 10-38 16,4 8-18-16,11 7-39 16,6 1-11-16,-8 8-7 0,8 0-2 15,0 0-21-15,-14 0 18 16</inkml:trace>
  <inkml:trace contextRef="#ctx0" brushRef="#br0" timeOffset="16390.47">8141 15306 228 0,'-44'8'240'0,"6"-8"-72"0,11 8-53 16,1 0-53-16,11-8-33 15,15 0-13-15,0 0-13 16,0-5-16-16,15-6-5 0,27-19 6 15,29-10 5-15,24-14-9 16,15-5-42-16,4-3-23 16,-1-3 24-16,-3 0 14 0,-13 0 19 15,-20 3 17-15,-15 9 16 16,-18 9 31-16,-12 3 48 16,-12 8 55-16,-7 4 40 15,-10 5 18-15,-3 4-13 16,0 3-17-16,0 5-44 0,0-1-38 15,0 6-35-15,0 7-21 16,0 0-16-16,0 0-13 0,0 13-21 16,0 4 3-1,17 18 12-15,12 27 1 16,19 35 6-16,25 29 4 16,16 21-2-16,20 19-3 0,13 10-4 15,1-5 4-15,-6-11-2 16,-12-22-3-16,-10-20 3 15,-15-16-5-15,-10-21-16 16,-13-25-151-16,-18-10-139 0,-5-18-65 16,-19-28 10-16</inkml:trace>
  <inkml:trace contextRef="#ctx0" brushRef="#br0" timeOffset="17238.77">9899 14853 350 0,'0'-12'262'16,"0"12"-126"-16,0 0-68 0,4 21-37 16,5 10-11-16,2 10-11 15,5 1 2-15,1-6-5 16,-6-8-3-16,3-6 1 0,-6-11 23 16,-8-3 48-16,0-8 36 15,0 0 8-15,0-8-8 16,-12-14-61-16,-6-13-32 0,-2-10-17 15,4-4-8-15,5 1 3 16,11-2 2-16,0 14-5 16,16 7-1-16,12 19-1 0,13 10 8 15,16 10 1 1,3 19-3-16,5 7 3 0,0 5 4 16,-5 0-8-16,-6-4 9 15,-10-4-5-15,-11-9 1 16,-9-8 0-16,-12-8 7 0,-3-8 9 15,-9-8-5-15,-12-17-26 16,-8-19-8-16,-13-27 3 16,1-9 8-16,-1 3 12 0,9 11 1 15,2 14-3-15,11 16-5 16,11 10-1-16,16 13 6 16,18 13-2-16,14 18 0 15,12 10 7-15,8 12-1 0,3 10-3 16,-6-5-3-16,-9-3 1 15,-8-12 2-15,-11-4 4 16,-9-12 3-16,-11-14 0 0,-8 0 3 16,-9 0 25-16,-9-14-31 15,-19-27-33-15,-21-24 10 16,-20-26 11-16,-17-10 16 0,-7-5 11 16,0 9 10-16,7 17 24 15,13 13-5-15,13 14-19 16,10 17-14-16,14 8-4 0,12 7-5 15,8 3-13 1,16 8 8-16,0 1-2 0,0 5-7 16,0 4 4-16,0 0 6 15,0 0-3-15,0 0 4 16,0 0-11-16,0 0 5 0,0 8 1 16,0-8-3-16,0 13 6 15,11 0-1-15,6 1 4 16,8 7-4-16,4 12 0 0,11 19 7 15,13 17 0-15,7 18 18 16,13 19 12-16,9 11 14 16,2 9 5-16,2 5-20 0,-1-6-3 15,0-2-19 1,-7-18-5-16,-10-10-7 0,-6-14 2 16,-9-16-1-16,-13-16-6 15,-12-12-16-15,-7-13-114 0,-10-12-140 16,-11-12-125-16,-11-19-11 15</inkml:trace>
  <inkml:trace contextRef="#ctx0" brushRef="#br0" timeOffset="17738.18">11251 15351 470 0,'11'28'266'15,"-1"4"-127"-15,-2 22-64 0,0 22-36 16,0 26 4-16,1 17 8 16,-1 2-5-16,-8-7-8 15,0-8 4-15,0-18 9 0,-13-13 23 16,-3-14 6-16,-6-16-16 16,-6-14-9-16,-7-14 0 0,-11-21 17 15,-3-28-2-15,1-18-3 16,8-14 33-16,7-9-29 15,13-5-35-15,20-2-24 16,8-2-1-16,21 14-4 16,15 10 2-16,16 20-5 0,19 26-4 15,18 24 0-15,29 29 0 16,27 16 0-16,23 9 0 0,10-2 0 16,12-14 0-16,3-26 0 15,-6-24 0-15,-9-41 0 16,-11-32 0-16,-18-30 0 0,-14-17 0 15,-22-19 0-15,-23-4 0 16,-23 1 0-16,-27 2 0 16,-20 10 0-16,-13 16 0 0,-7 17 0 15,-8 16 0 1,0 12 0-16,-8 16 0 0,8 11 0 16,-8 10 0-16,8 12 0 15,0 8 0-15,0 5 0 0,0 7-341 16,-15 14-229-1,-11 11 20-15</inkml:trace>
  <inkml:trace contextRef="#ctx0" brushRef="#br0" timeOffset="18469.62">9303 14629 219 0,'-33'8'226'0,"4"-8"-62"15,-4 9-60-15,1-2-36 0,4-7 7 16,3 9 24-16,9-9 19 15,3 0-18-15,13 0-25 16,0 0-21-16,0-9-19 0,9-3-28 16,11-17 1-16,30-23 4 15,31-38 7-15,53-40 6 16,53-36 6-16,44-14-11 16,17 5-8-16,-6 16 0 15,-14 25-15-15,-32 21 8 0,-30 18-5 16,-36 24-2-16,-28 16 5 15,-29 15 1-15,-21 12 20 16,-11 8 41-16,-17 2 49 0,-8 7 19 16,-4 2-30-16,-4 4-39 15,-8 5-34-15,5 0-13 16,-5 0-11-16,0 0-20 0,0 0-66 16,0 0-111-16,0 0-90 15,0 0-66-15,0 0-14 0,-13 14-11 16</inkml:trace>
  <inkml:trace contextRef="#ctx0" brushRef="#br0" timeOffset="19369.16">17264 13416 203 0,'0'-53'182'16,"0"12"-69"-16,0 13-34 16,0 8-25-16,0 7 4 15,0 6 18-15,0 7 16 0,0 16 19 16,0 25 62-16,0 45 27 15,0 43-29-15,0 46-64 0,0 24-36 16,5 9-33-16,16-8-20 16,10-21-9-16,11-29-6 0,6-23 1 15,6-34-4-15,2-28-7 16,5-28-20-16,13-37-26 16,3-20-15-16,8-33-33 15,3-28-11-15,-1-17 6 0,-16-13-27 16,-9-3-22-16,-16-3-20 15,-24 3-13-15,-13 0-20 16,-21 3-3-16</inkml:trace>
  <inkml:trace contextRef="#ctx0" brushRef="#br0" timeOffset="19568.52">17083 13384 760 0,'-37'-9'368'15,"9"2"-166"-15,12-5-154 16,16-9-42-16,16-12-1 0,15-8-8 16,18-7 3-16,13-9 3 15,11 0-9-15,0 0-79 16,-1 5-91-16,-2 3-56 0,-9 8-3 16,-12 8-15-16,-7 8 54 15</inkml:trace>
  <inkml:trace contextRef="#ctx0" brushRef="#br0" timeOffset="19750.43">17054 13999 534 0,'-44'69'352'0,"7"-21"-110"16,17-15-120-16,12-16-73 15,19-21-30-15,22-26-7 0,24-22-11 16,25-16-13-16,20-27-46 15,14-3-93-15,14-7-82 0,3-2-40 16,3 1-21-16</inkml:trace>
  <inkml:trace contextRef="#ctx0" brushRef="#br0" timeOffset="20051.22">18779 12439 815 0,'-28'-41'452'0,"-4"4"-211"0,-4 5-123 16,2 4-59-16,11 7-27 16,4 9 32-16,-3 8 28 0,10 4-34 15,-5 21-21-15,0 30 32 16,3 41-59-16,2 24-10 0,12 36 0 16,0 19 0-16,20 12 0 15,16-1 0-15,16-6 0 16,16-21 0-16,19-25 0 0,6-20 0 15,1-30 0-15,-1-25 0 16,-3-24 0-16,-5-31-10 16,-12-15-337-16,-8-27-34 15,-16-21 3-15,-17-14 45 0,-20-14 46 16</inkml:trace>
  <inkml:trace contextRef="#ctx0" brushRef="#br0" timeOffset="20217">18658 12781 258 0,'-43'-8'364'0,"9"-8"-111"15,22-12-130-15,16-15-95 0,30-14-61 16,26-13 4-16,21-17 16 16,20-7 0-16,9 1-16 15,-1-2-62-15,-7 19-55 0,-12 10-59 16,-17 18-16-16</inkml:trace>
  <inkml:trace contextRef="#ctx0" brushRef="#br0" timeOffset="20401.93">18822 12969 570 0,'-86'73'351'0,"12"-16"-129"0,19-12-113 16,12-17-87-16,18-8-28 15,19-20-8-15,18-3 6 16,24-23-20-16,29-13-43 0,20-19-52 16,20-16-57-16,18-7-10 15,2-4-58-15</inkml:trace>
  <inkml:trace contextRef="#ctx0" brushRef="#br0" timeOffset="20667.37">19816 12138 1127 0,'-33'-20'484'15,"5"4"-248"-15,2 4-152 16,12 3-70-16,14 9-2 0,0 23-12 16,11 27 7-16,18 31 0 15,10 33-2-15,18 21-9 0,10 15 9 16,1 2-5-16,3-10 2 15,-3-16-14-15,-3-19-56 16,-9-19-136-16,-8-19-73 0,-6-19-23 16,-7-14 30-16,-5-20 35 15,-15-16-11-15,-15-23-120 0</inkml:trace>
  <inkml:trace contextRef="#ctx0" brushRef="#br0" timeOffset="20848.79">19802 12304 559 0,'-47'-43'345'0,"10"5"-104"16,9 10-115-16,11 4-71 16,9 0-31-16,8-5-21 0,22-4 5 15,12-7-5-15,23-10-5 16,16-7 1-16,17-8-1 16,8-4-42-16,-1 4-65 15,-4 8-68-15,-11 9-21 0,-14 10 0 16,-14 13-19-16,-18 10 23 0</inkml:trace>
  <inkml:trace contextRef="#ctx0" brushRef="#br0" timeOffset="21049.31">20057 12382 185 0,'-59'81'314'0,"7"-19"-48"0,11-15-93 15,12-9-84-15,9-19-40 16,20-5-21-16,0-14-14 0,25-21 5 15,18-15-7-15,25-18-7 16,14-11-4-16,21 0 0 16,-5-1-51-16,-10 10-80 0,-7 11-37 15,-10 9-5-15,-18 13-18 16,-13 6 9-16,-16 17-83 16</inkml:trace>
  <inkml:trace contextRef="#ctx0" brushRef="#br0" timeOffset="21249.48">20242 13551 750 0,'-24'28'440'16,"13"-16"-191"-16,14-28-142 16,29-29-107-16,29-24-4 0,23-20 1 15,35-17 6-15,23-16-3 16,13 0-4-16,3 4-39 15,-4 17-175-15,-17 15-106 0,-13 16-42 16</inkml:trace>
  <inkml:trace contextRef="#ctx0" brushRef="#br0" timeOffset="22341.45">16210 17099 374 0,'-29'0'336'16,"9"0"-83"-16,4 0-92 15,35-19-149 1,23-18-7-16,23-20 3 0,35-20-4 16,44-34 4-16,42-27 1 15,46-33 7-15,43-24-1 0,50-21 12 16,45-12 4-16,24-12-4 15,28-12 13-15,21-9 18 16,11-8 23-16,-4 6 25 0,-10 14 5 16,-21 16-2-16,-30 26-27 15,-37 28-33-15,-42 29-28 0,-47 28-8 16,-45 27-13-16,-49 23 4 16,-41 15-6-16,-30 19 6 15,-28 10 11-15,-21 9 23 0,-17 7-6 16,-10 2-32-16,-14 10 0 15,-21 0 0 1,0 0 0-16,1 13 0 16,0-13 0-16,0 0 0 0,4 0 0 15,-9-8 0 1,-3-16 0-16,-5-21 0 0,-11-16 0 16,-10-24 0-16,-11-22 0 15,-8-23 0-15,-14-20 0 16,-11-18 0-16,-11-7 0 15,-10 0 0-15,-6 13 0 0,-9 15 0 16,-7 16 0-16,-6 18 0 16,1 14 0-16,-1 14 0 0,1 12 0 15,1 12 0-15,-1 7 0 16,3 14 0-16,-2 8 0 0,0 7 0 16,3 6 0-16,2 2 0 15,7 9 0-15,7 8 0 0,-1 0 0 16,7 20 0-16,-7 9 0 15,-3 11 0-15,-12 17 0 16,-12 12 0-16,-16 17 0 0,-25 16 0 16,-19 20 0-16,-22 17 0 15,-13 11 0-15,-4 9 0 16,-13 12 0-16,-4 4 0 0,-14 4 0 16,-17 4 0-16,-8 4 0 15,9-4 0-15,16-7 0 16,20-10 0-16,19-15 0 0,30-17 0 15,30-15 0-15,26-26 0 16,33-20 0-16,30-16 0 0,19-12 0 16,19-16 0-16,18-10 0 15,7-2 0-15,9-9 0 16,4-8 0-16</inkml:trace>
  <inkml:trace contextRef="#ctx0" brushRef="#br0" timeOffset="22419.68">14785 14051 2047 0,'3'0'0'0</inkml:trace>
  <inkml:trace contextRef="#ctx0" brushRef="#br0" timeOffset="23013.14">14796 14068 2047 0,'11'32'0'0,"11"22"0"15,7 22 0-15,7 34 0 16,8 25 0-16,9 19 0 15,8 22 0-15,4 10 0 0,4 10 0 16,-4 4 0-16,4 4 0 16,-5-5 0-16,-2-8 0 15,-5-8 0-15,-4-17 0 0,-5-14 0 16,-5-26 0-16,-12-25 0 16,-2-19-29-16,-10-26-41 15,-2-10 5-15,-6-13 10 0,-3-13 15 16,2-4 6-16,-2-4 13 15,-8-3 3-15,0-9 4 0,0 7 7 16,0-7 4-16,0 12 4 16,0-12-3-16,0 9 1 15,0-9-1 17,0 0-1-32,0 0 0 0,0 0 8 15,0 7-5-15,0 6-3 16,0-1 1-16,0 0 1 0,3 4 6 15,5 0-5-15,-5 6-2 16,6 2 3-16,4 0-1 16,-2 2 2-16,-2-3 0 0,3 1 0 15,-4-2-2-15,1-8 4 16,-1 0 4-16,-5-3-8 0,5-3 6 16,-3-8-9-1,2 9 11-15,-2-9-5 0,-1 0-5 16,0 8-4-16,-4-1 1 15,0-7 11-15,0 9-3 0,0-9-5 16,0 8 6-16,0 1-9 16,0-9 6-1,4 0-6-15,-4 0-7 0,0 0-21 16,4 0-18-16,5-9-8 16,6-8 20-16,13-11 13 0,9-8 12 15,16-10 8-15,12-1 0 16,13-15 1-16,9-2-17 15,20-10-47-15,9-8-68 16,8-6-89-16,1-7-88 0,-3 2-368 16</inkml:trace>
  <inkml:trace contextRef="#ctx0" brushRef="#br0" timeOffset="34544.56">27792 13176 780 0,'-57'-69'467'0,"6"9"-170"0,12 15-124 16,10 12-79-16,9 11-12 16,4 11 15-16,7 11-40 15,9 33-57-15,9 28 0 16,7 28 0-16,7 41 0 0,8 34 0 16,3 23 0-16,8 8 0 15,6-12 0-15,6-24 0 16,0-28 0-16,-11-34 0 15,-7-25 0-15,-11-34 0 0,-13-38-247 16,-12-53-189-16,-12-53 78 16,-10-53 123-16,5-32 110 15,-13-13 93-15,3 10 87 16,-7 18 95-16,1 31 26 16,2 26 7-16,2 25-18 15,7 21-9-15,7 23-23 0,7 18-29 16,8 14-27-16,0 33 39 15,12 20 2-15,12 27-118 16,14 19 0-16,6 21 0 16,13 12 0-16,6 2 0 0,7-3 0 15,4-16 0-15,-4-24 0 16,-10-20 0-16,-7-32 0 16,-10-42 0-16,-6-36 0 15,-7-40 0-15,-15-30 0 0,-7-20 0 16,-8-7 0-16,-12 4 0 15,1 10 0-15,-2 26 0 16,1 25 0-16,3 20 0 16,1 16 0-16,8 14 0 15,0 20-258-15,0 8-342 16,0 6 49-16</inkml:trace>
  <inkml:trace contextRef="#ctx0" brushRef="#br0" timeOffset="34861.74">29306 11698 663 0,'-39'-37'622'0,"-16"22"-221"16,-18 26-194-16,-8 42-93 16,-4 38-74-16,8 22-40 15,10 9 0-15,19 1 0 0,23-9 0 16,25-17 0-16,22-11 0 15,18-17 0-15,25-22 0 16,17-18 0-16,14-15 0 16,11-14 0-16,1 0 0 0,7 0 0 15,-10 14 0-15,-11 24 0 16,-18 31 0 0,-26 33 0-16,-39 33 0 0,-42 44 0 15,-50 37 0-15,-53 23 0 16,-54 18-238-16,-47 0-355 15,-51-4 7-15</inkml:trace>
  <inkml:trace contextRef="#ctx0" brushRef="#br0" timeOffset="38421.96">28859 16283 239 0,'0'-30'191'16,"0"2"-49"-16,-13-6-67 0,5-1-37 16,-4-2-18-16,-4-4 1 15,-4-4 39-15,-6 2 15 16,0 0-11-16,-13 8-6 15,-3 1-15-15,-12 11-13 16,-11 11-4-16,-5 12-1 16,-2 16 13-16,-1 16-5 0,-1 22 1 15,9 19-6-15,8 20 3 16,13 12-15-16,15 6-3 16,29-5-2-16,8-17-12 15,21-15-13-15,12-18-29 0,14-22-32 16,11-27-18-16,7-19-22 15,5-25 3-15,-9-20 17 16,-7-20 34-16,-14-13 29 16,-12-3 35-16,-16-1 13 0,-12 8 19 15,-8 14 12 1,-8 15 3-16,-3 16-17 0,2 11-12 16,9 11-13-16,-8 10-7 15,8 23 14-15,0 22 6 16,0 28 4-16,12 31 11 15,16 14 2-15,11 22-4 0,0 7-4 16,1 4-8-16,-2-4-2 16,-16-3-6-16,-13-13-4 15,-21-8-3-15,-16-17 6 16,-17-11-1-16,-9-17-4 0,-2-20-4 16,-1-15 6-1,1-34-3-15,7-13-13 16,9-29-26-16,10-27-13 0,20-19 13 15,17-24-6-15,17-9-16 16,20-5-1-16,18 1 15 16,11 1 6-16,12 7 11 15,9 3 7-15,4 3-1 0,1 11 6 16,-4 5 7-16,-9 14 8 16,-12 12 1-16,-19 12 12 15,-14 12 16-15,-13 17 7 16,-15 16 5-16,-13 12 1 0,-25 33 5 15,-15 27 3-15,-10 35 6 16,-6 18-16-16,3 13-15 16,9 5-13-16,11-14-4 15,16-11-6-15,17-16-3 16,17-21-1-16,8-21-12 16,6-20-29-16,12-28-22 0,0-23-27 15,1-30 15-15,-2-25 22 16,-10-31 17-16,-13-22 17 15,-13-12 23-15,-6 1 25 16,-14 12 30-16,3 25 20 16,-1 26-24-16,0 32-32 0,0 34-10 15,-1 41 4 1,5 42 9-16,8 23 4 0,0 17-13 16,12-1-5-16,13-7-8 15,6-17-1-15,11-23-2 16,3-25-21-16,4-37-42 15,4-25-51-15,-5-44-4 0,0-41 25 16,-7-41 20-16,-5-32 24 16,-2-28 8-16,-9-13 31 15,-11 9 86-15,-6 27 71 16,-8 40 4-16,0 39-74 16,0 33-40-16,0 34-20 15,-13 42-6-15,7 42 27 16,-6 39 12-16,4 32-17 15,8 31-10-15,0 14-12 16,12 1-12-16,2-4-49 0,4-17-144 16,2-24-98-16,-7-24-39 15,-7-26 39-15</inkml:trace>
  <inkml:trace contextRef="#ctx0" brushRef="#br0" timeOffset="38787.26">29594 15501 378 0,'-16'-53'361'0,"7"13"-143"16,9 11-109-16,0 16-53 16,17 13-33-16,12 0-7 15,10 17-8-15,18 3 1 16,16-3-9-16,12-11-18 16,1-6-13-16,1 0-23 15,-11-15-12-15,-3-17-7 0,-7-10 4 16,-19-11 11-16,-10-15 20 15,-14-11 21-15,-10 4 14 16,-13 0 41-16,-24 10 28 16,-13 17 27-16,-6 19-3 15,-8 29 4-15,4 24 6 16,-2 38 20-16,-1 35 8 16,10 25-8-16,16 17-47 15,24 4-24-15,16-10-15 16,23-9-7-16,23-27-10 0,12-21-10 15,7-19-56-15,4-29-98 16,1-28-112-16,-4-14-69 16,-14-28-7-16,-7-22 6 15</inkml:trace>
  <inkml:trace contextRef="#ctx0" brushRef="#br0" timeOffset="39403.5">31693 14865 114 0,'-12'-20'234'0,"-3"-6"-96"15,-10 0-69-15,-9-3-33 16,-10 1-15-16,-16-9 10 0,-22-5 32 15,-20-3-6-15,-27 1 4 16,-33 0-4-16,-38 7-2 16,-31 4 17-16,-33 13-10 15,-24 20-12-15,-25 12 16 16,-16 33 20-16,-5 36 44 16,6 46 12-16,3 55-23 15,-3 74-41-15,-6 63-13 0,10 44 1 16,27 22 6-16,40 7 3 15,55-9-47-15,64-30-28 16,77-31 0-16,74-36 0 16,77-46 0-16,75-50 0 0,66-52 0 15,57-65 0-15,66-73 0 16,48-57 0-16,25-68 0 16,8-58 0-16,-1-46 0 15,-16-39 0-15,-27-45-126 16,-42-38-187-16,-50-15 22 15,-51 16 86-15,-69 29 35 16,-75 36 5-16,-83 48 21 0,-93 50-35 16,-83 53-8-16</inkml:trace>
  <inkml:trace contextRef="#ctx0" brushRef="#br0" timeOffset="45127.25">26918 914 386 0,'0'-12'210'0,"-12"1"-89"0,4 3-62 15,8 3-27-15,-9 1-3 16,9 4-1-16,0 0-5 16,0 0-11-16,0 0-2 15,0 0-8-15,0 0 2 16,0 0-6 0,0 12 2-16,0 4-4 15,0 10 5-15,0 3-1 16,0 2 2-16,9 7-1 15,-1-2 0-15,0-3-3 16,-1-1 4-16,2-2-4 16,-1-2 7-16,-3-5-6 0,-5-3 2 15,0 1 4 1,0-9-9-16,0 0 7 16,0 0-5-16,0-1 0 15,0-11 3-15,0 15-1 16,0 0 0-16,3 1 3 0,5 5-3 15,-4-2 1-15,4 7-3 16,0-2 2-16,0 5 2 16,2-1 1-16,-2 4-5 15,-5 5 2-15,2 3 0 16,-2 6 6-16,-3 4-7 16,0-3 1-16,0 5 1 15,0-2-1-15,0-1 5 16,0-5-2-16,0 2-3 15,0-7 1-15,0-1 3 16,-11-5-1-16,-3-4 1 16,-1-1 0-16,-2 1 0 15,1-5 1-15,-4 0-3 0,-6 0-2 16,2-3 4-16,1-2 0 16,-6 2 8-16,-7-4 3 15,-5 2 1-15,-4-2-7 16,-3-1-4-16,3 1 1 15,5-1 0-15,1-3 0 16,14-5 6-16,-5 0-6 16,6-1 5-16,-1 3-6 15,4-3 0-15,2-7-3 16,2 9-5-16,6-9 8 0,3 0-8 16,-1 0 3-16,9 0 3 15,-9 0-9-15,1 0 9 16,8 0 2-1,0 0-6 1,0 0 5-16,0 0 2 16,0 0 6-16,0 0-1 15,0 0-3-15,8 0-2 16,1 0-3-16,0 0 0 16,-1 0-3-16,3 0 3 15,6 0-1-15,2 0-1 0,10 0 2 16,4 0 3-16,13 0-5 15,10 0 1-15,9 0 2 16,7 0 1-16,10 0-3 16,3 0-2-16,-1 0 6 15,6 0-8-15,-4-9 6 16,-1 2-5-16,-7-5 4 0,-4-1-3 16,-6-4 13-1,0-3-2-15,-7-1 10 16,-4-3 33-16,-9-5 15 15,-2-8-6-15,-7-2-8 0,-2-12-5 16,-4-5-8-16,-5-5-5 16,1-4 6-16,-6-4-10 15,-1-5-9-15,-6-4-10 16,-3 10 33-16,-2-1-16 16,-3 0-8-16,-8-5-8 15,0 5-6-15,0 4-2 16,0 5 5-16,-8 2-7 15,-6 5-6-15,-8 4-9 16,-4 1 8-16,0 3 0 16,-8 5 5-16,3 8-10 15,-3 7 6-15,-2 0-6 16,-10 9-2-16,-5 2 7 16,-5 2 0-16,-6 10 4 15,-3 2-21-15,-9 0-21 16,3 7-52-16,-4 5-79 15,6 9-92-15,-1 3-80 16,-1 6-91-16</inkml:trace>
  <inkml:trace contextRef="#ctx0" brushRef="#br0" timeOffset="45643.39">27158 3988 361 0,'0'-41'305'0,"0"9"-94"15,0 8-102-15,0 5-57 16,0 4-27 0,0 8-5-16,0 7-17 0,0 0-9 15,0 0-2-15,0 22 12 16,0 9-11-16,0 23 9 16,3 15-2-16,5 19 0 0,1 14 1 15,-1 8-1-15,0 8 4 16,0 1-2-16,0-6-5 15,0-7-19-15,-3-9-83 16,-2-14-53-16,-3-14-47 16,0-24-46-16</inkml:trace>
  <inkml:trace contextRef="#ctx0" brushRef="#br0" timeOffset="46128.37">27116 3777 430 0,'-17'-41'205'16,"11"5"-96"-16,6 8-52 15,0 7-28-15,0 4 9 16,0 0 9-16,0 6-9 16,0 8-27-16,6-1-7 15,16-1 3-15,15 5-6 16,15 0 0-16,18 0-1 15,12 12-1-15,9 13 2 0,7 7-5 16,1 8 5-16,-3 10-6 16,-3 7 3-16,-11 7-3 15,-14 5 1-15,-11 10 6 16,-20 0 1-16,-15 8-9 16,-22 7 10-16,-14-1-6 0,-18 6 11 15,-17-3-6-15,-14 2 11 16,-16-9-3-16,-11-8 9 15,1-2 17-15,1-15 20 16,2-7-17-16,12-12-16 16,6-7-6-16,11-10-9 15,12-8 0-15,9-7 3 0,11-5-5 16,9-8-4-16,8 0 0 16,8 0-2-16,0 0 5 15,0 0-14-15,0 0-7 0,0 0-32 16,0 0-53-16,0 0-38 15,3 0-21-15,5 0 7 16,2 0-9-16,1-12-12 0</inkml:trace>
  <inkml:trace contextRef="#ctx0" brushRef="#br0" timeOffset="46508.84">28187 4482 267 0,'-17'0'242'0,"3"0"-85"16,2 0-80-16,12 0-39 16,0 0-11-16,0 0 27 15,9-8-4-15,8 0-15 16,6-5-14-16,19 0-1 16,14-2 1-16,24-2-16 0,22-4 5 15,11 5-10-15,13 3-5 16,5 2 1-16,-1-1-10 15,-12 1-45-15,-13-2-71 16,-20 3-51-16,-25 6-65 16</inkml:trace>
  <inkml:trace contextRef="#ctx0" brushRef="#br0" timeOffset="46874.84">25903 4306 42 0,'0'0'90'0,"0"0"75"16,0 0-37-16,9 0-45 15,7 0-33-15,15 0-19 16,18-9-9-16,24-3-7 0,24-4-4 16,16-4-5-1,19-4 0-15,2-1-4 0,-5 1-3 16,-10-1-24-16,-23 5-33 15,-23 8-76-15,-22 0-58 16</inkml:trace>
  <inkml:trace contextRef="#ctx0" brushRef="#br0" timeOffset="47160.93">26114 5178 198 0,'-16'0'252'16,"7"0"-59"-16,9-4-93 0,12-8-47 15,25-6-27-15,25-10-12 16,23-8 6-16,24-9-11 16,19-4-6-16,16 0-21 15,-2-5-75-15,-12-3-131 16</inkml:trace>
  <inkml:trace contextRef="#ctx0" brushRef="#br0" timeOffset="48172.75">25115 1416 183 0,'-29'9'188'15,"9"-2"-92"-15,20 5-48 16,12 5-28-16,38 4-2 16,38-9-13-16,34-12-2 15,30 0 3-15,21-9-3 16,19-7-2-16,-2 0-2 15,-7 0 4-15,-25 6-6 16,-23 8-8-16,-34 2 2 16,28 0-21-1,-92 0-5-15,-17 0-51 16,-20 0-68-16</inkml:trace>
  <inkml:trace contextRef="#ctx0" brushRef="#br0" timeOffset="48596.95">25289 2361 90 0,'-40'12'180'0,"10"0"-49"15,7-12-58-15,7 7-33 16,16-7-15-16,4 0-11 16,20 0-2-16,21 0 4 0,23 0 0 15,22 0-5-15,20-7 5 16,12-5-1-16,14-4-7 15,13-6 1-15,-1-2-11 16,1 3 6-16,-16 2-4 16,-20 2 1-16,-14 5 1 15,-28 0 0-15,-14 3 4 16,-16 2-6-16,-13 2 5 16,-10 5 1-16,-7 0 0 15,-2 0-15-15,-3-2-34 16,-1 2-72-16,-2 0-96 0</inkml:trace>
  <inkml:trace contextRef="#ctx0" brushRef="#br0" timeOffset="49221.6">27847 1501 68 0,'9'0'169'0,"17"0"-6"16,17 0-61-16,30-12-44 15,29-12-23-15,33-9-4 0,26-3-5 16,18 3 6-16,7 0-9 15,-7 10-5-15,-13-2-9 16,-19 9-1-16,-25 7-4 16,-21 6-2-1,-21 3-5-15,-18 0 4 0,-17 0-2 16,-17 0-1 0,-8 0-11-16,-8 0-28 15,-12 0-27-15,0 12-33 16,-24-1-111-16</inkml:trace>
  <inkml:trace contextRef="#ctx0" brushRef="#br0" timeOffset="50901.71">24514 644 326 0,'-81'0'121'16,"-4"0"-66"-16,0 0-25 16,3 0-8-16,14 11-6 15,6 1-1-15,14 4-6 16,3 4-2-16,8 13-5 16,1 17 1-16,-1 22 0 15,0 41 31-15,3 47-13 16,3 44-8-16,2 24-3 15,10 11-4-15,5-3-1 16,14-11 1-16,6-18 5 16,13-12 11-16,15-7 37 15,14-1 7-15,20-4-4 16,23 0 38-16,22-3 16 0,25-9-52 16,15 0-24-16,23-8-18 15,10-5-4-15,6-3-8 16,-6-8-2-16,-7-10-5 0,-4-10-1 15,-5-9 7-15,0-4 0 16,5 5 27-16,8 2 12 16,13 6-17-16,10-2-18 15,9-2-4-15,4-9 2 16,6-12-9-16,6-16 19 16,20-27 6-16,16-20 10 15,18-32 5-15,9-27 1 0,-6-29-2 16,-13-29 6-16,-16-27-14 15,-10-30 8-15,-3-28-10 16,-1-36-14-16,-1-50-13 16,-12-69-2-16,-17-43 1 15,-32-22 25-15,-50-11 40 16,-60-14-14-16,-73-11-21 16,-84 7-33-16,-80 26 0 15,-59 35 0-15,-54 38 0 16,-63 41 0-16,-61 35 0 15,-26 41-113-15,0 44-100 16,1 36-77-16,4 52-95 16,-1 39-28-16</inkml:trace>
  <inkml:trace contextRef="#ctx0" brushRef="#br0" timeOffset="52037.57">24574 703 77 0,'-28'-20'35'16,"-4"4"-13"-16,-1 9-11 16,-4 2 2-16,4 5 12 15,2 0 14-15,2 0 17 16,6 0 25-16,2 0-14 16,5 0-23-16,3 0-13 15,13 0 2-15,0 0-7 16,0 0 4-16,0 0-7 15,8 0-4-15,8 0-1 16,27 0 0-16,48-4 14 16,64-15 4-16,43-11 2 15,34-11-7-15,23-12-5 16,27-4-5-16,15 5-13 16,-3 2 2-16,-8 14-8 15,-30 12-1-15,-26 8 3 16,-26 7-8-16,-29 6 5 15,-26 3 2-15,-27 0-6 16,-29 0 6-16,-22 0-3 16,-23 0 8-16,-12 0 11 15,-16 0 6-15,-3 0-2 16,-8 0-6-16,-1 0-5 16,-5 0-7-16,-3 0-1 15,0 0-3-15,0 0 3 31,0 0-5-31,0 0 4 0,0 0-5 32,0 0-11-32,0 0-55 15,0 0-75-15,0 0-111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6T14:53:21.93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14951 2149 390 0,'0'-9'452'0,"0"5"-79"16,0 4-179-16,0 0-101 15,0 0-38-15,0 13 39 16,0-1 30-16,0 0-23 0,3-4-20 16,2-8 1-16,4 9-74 15,-6-9-8-15,1 0 0 16,1 0 0-16,-2-5 0 16,0-7 0-16,2 0 0 15,-5-9 0-15,0-8 0 0,0-11 0 16,-16-5 0-16,-5-3 0 15,-12-1 0-15,-7 8 0 16,-16 17 0-16,-25 15 0 0,-25 30 0 16,-19 27 0-16,-14 31 0 15,-4 29 0-15,1 23 0 16,13 19 0-16,18 1 0 0,32-3 0 16,28-10 0-1,37-8 0-15,33-8 0 0,38-13 0 16,36-14 0-16,34-26 0 15,31-25 0-15,26-24 0 0,1-20 0 16,-2-12 0-16,-22-8 0 16,-22-5 0-16,-28 0 0 15,-30 10 0-15,-25-2 0 0,-19 5 0 16,-13 5 0-16,-12-2 0 16,-12 1 0-16,0 1 0 15,-12 7 0-15,-4 0 0 0,-5 0 0 16,1 0 0-16,-4 0-206 15,0 0-296-15,4 11 7 16,2-3 76-16</inkml:trace>
  <inkml:trace contextRef="#ctx0" brushRef="#br0" timeOffset="432.25">17801 2128 596 0,'0'-28'590'16,"0"7"-143"-16,0 6-223 16,0 5-118-16,0 10-47 0,0 0-34 15,0 13-25-15,0 27 0 16,0 34 0-16,-8 31 0 16,-4 30 0-16,4 21 0 15,-4 10 0-15,-1 5 0 0,7-4 0 16,-8-13 0-16,2-19 0 15,3-17 0-15,9-20 0 16,0-24 0-16,-8-18 0 0,8-15 0 16,0-12 0-16,0-10 0 15,-11-19 0-15,-6-24-276 16,2-16-294-16,1-15 88 16</inkml:trace>
  <inkml:trace contextRef="#ctx0" brushRef="#br0" timeOffset="831.94">18833 3061 551 0,'20'-45'458'0,"-12"1"-27"16,-8 3-187-16,-17 7-98 0,-5 6-11 15,-4 9-53-15,-2 10-82 16,-4 9 0-16,-10 16 0 0,-3 17 0 15,6 19 0-15,2 22 0 16,9 12 0-16,8 6 0 16,20-1 0-16,0-15 0 0,14-9 0 15,8-20 0-15,6-9 0 16,9-22-137-16,4-25-75 16,-5-23 13-16,1-24 75 15,-6-22 64-15,-9-12 44 0,-11-11 55 16,-2-1 82-16,-9 13 111 15,0 20 65-15,0 16-238 16,-9 14-59-16,9 16 0 0,0 11 0 16,0 8 0-16,0 16 0 15,9 21 0-15,3 15 0 0,7 22 0 16,6 6 0-16,1 5 0 16,-3 2-104-16,2-11-464 15,-5-6-39-15</inkml:trace>
  <inkml:trace contextRef="#ctx0" brushRef="#br0" timeOffset="1197.91">19348 2589 605 0,'8'-46'721'0,"-3"14"-169"16,-5 11-383-16,0 13-169 15,0 20 0-15,0 26 0 0,0 31 0 16,0 23 0-16,0 19 0 15,0 7 0-15,0-4 0 0,-8-12 0 16,8-21 0 0,-8-20 0-16,8-16 0 0,-12-16 0 15,12-17 0-15,-13-24 0 16,0-25 0-16,2-33 0 16,11-30 0-16,0-26 0 0,11-5 0 15,10 17 0-15,-1 24 0 16,-4 26 0-16,1 23 0 15,9 20 0-15,5 21 0 0,11 29 0 16,0 16 0-16,4 14 0 16,-6 12 0-16,-4 1 0 15,-7-1 0-15,-7-6 0 16,-8-9 0-16,-5-6 0 0,-6-10-518 16,-3-8-71-16,0-7-348 15</inkml:trace>
  <inkml:trace contextRef="#ctx0" brushRef="#br0" timeOffset="1763.19">20696 2018 543 0,'9'-84'665'0,"-9"14"-89"16,-16 16-313-16,0 18-263 0,-9 19 0 15,-3 17 0 1,-6 34 0-16,-5 35 0 0,-10 36 0 15,0 30 0-15,5 7 0 16,2 1 0-16,19-17 0 16,6-24 0-16,17-22-60 0,0-18-158 15,0-25 11-15,0-25 16 16,9-28-45-16,7-36 27 16,7-46 28-16,11-46 41 0,5-22 114 15,7-5 98-15,-2 21 77 16,-7 22 50-16,-9 31 1 15,-11 25-15-15,-1 22-27 0,-5 14-58 16,-3 15-59 0,14 16-15-16,15 27 13 0,19 29 59 15,25 41-16-15,11 33 12 16,11 33-69-16,0 34-25 16,1 19 0-16,-7 19 0 0,-10 9 0 15,-24 6 0-15,-21-10 0 16,-27-16 0-16,-30-14 0 0,-27-34 0 15,-14-29 0-15,-16-33 0 16,-18-35 0-16,-20-34 0 16,-12-40 0-16,-7-32 0 0,-5-50 0 15,7-38 0-15,13-32 0 16,24-6 0-16,25 11 0 16,26 26 0-16,27 14 0 0,30 17 0 15,36 17 0-15,33 13 0 16,34 10 0-16,20 14 0 15,14 12 0-15,-1 10 0 0,-7 7-10 16,-22 3-610-16,-20 4 16 16</inkml:trace>
  <inkml:trace contextRef="#ctx0" brushRef="#br0" timeOffset="2380.08">12924 5218 309 0,'-122'21'390'0,"13"-9"-62"16,16 0-130-16,14-4-109 0,19 1-42 15,20-2-31-15,15-7 4 16,25 0 10-16,41 0 32 16,57 0 74-16,68 0 106 15,74-7-62-15,80-14-180 0,86-7 0 16,73-6 0-16,70 3 0 15,72 2 0-15,54 4 0 0,51 10 0 16,33 11 0-16,24 4 0 16,14 16 0-16,-5 7 0 15,-8 7 0-15,-30-2 0 0,-47 0 0 16,-49 1 0-16,-56-5 0 16,-74 1 0-16,-78-5 0 0,-85-4 0 15,-83-4 0-15,-72-3 0 16,-60-9 0-16,-46 0 0 15,-33-9 0-15,-38-10 0 16,-33-19-449-16,-50-18-202 0</inkml:trace>
  <inkml:trace contextRef="#ctx0" brushRef="#br0" timeOffset="4059.4">20591 1821 18 0,'3'-2'43'0,"-3"-3"36"15,5-2 43-15,-5 2 2 16,0 5-32-16,3 0-28 16,3 0-24-16,-6 0-17 0,0-4-9 15,0 4 1-15,0 0-4 16,0 0 12-16,0 0 15 16,0 0 6-16,0 0 10 15,0 0 2-15,0 0 1 0,0 0 4 16,0 0-5-16,0 9 5 15,0-9 10-15,0 7 6 16,-14-7 20-16,6 0-6 16,0 0-16-16,8 7-3 0,-7-7-6 15,-1 11-23-15,0-4-18 16,-5 2-14-16,0 7 1 16,-1-1-5-16,-3 7 0 0,0 1 0 15,-3 3-7 1,3-7 2-16,1 5 9 0,1 1-3 15,-2-1 0-15,0 1 0 16,1 0 2-16,1 4-5 16,-1-1-4-16,-2-4 4 0,1 5-3 15,0-1 6-15,-5-4-7 16,6 4 1-16,-5 1-1 16,7 0-1-16,0-1 1 0,-2-4-1 15,3 1 5-15,2-6-4 16,3 4 7-16,8-4-4 15,-9 1-1-15,9-3-2 16,0 0 4-16,0 4-1 16,0-2-2-16,0 2 16 0,9 3 7 15,2 0-10-15,2-4 3 16,-1 5-8-16,5-1-1 16,3 2-6-16,4-2 1 0,-4-5 0 15,6 2 3-15,-3-4-1 16,6 0-2-16,2-6 2 15,3 1-4-15,5-12 6 0,7 8-4 16,-2-8-4-16,5 0 2 16,-4 0 3-16,-9 0 0 0,-4 0-2 15,-4 0 8 1,-3 0-1-16,-4 0-4 0,0-12-6 16,10-5 0-16,4-2 0 15,-1-2 0-15,0-3 0 16,-6-5 0-16,1 1 0 0,-1-1 0 15,-6 2 0-15,4-3 0 16,-4 6 0-16,-8 3 0 16,-2 4 0-16,-3 3 0 0,-5 0 0 15,-4-2 0-15,0-1 0 16,0 1 0-16,0 1 0 16,0-6 0-16,0 1 0 15,0-5 0-15,-13 1 0 0,13 3 0 16,-12 1 0-16,12 4 0 15,-8 4 0-15,2 0 0 16,6 3 0-16,-8 4 0 0,8 1 0 16,0 4-23 31,0 0-231-47,0 0 19 15,0 0 36-15,0 0 55 16,0 0 40-16,0 0 27 15,0-4-14-15,0-2-1 16,0-4-11-16,0 3 0 0,0-2 1 16,0 1-15-16,0-4 10 15,0 0 7-15,0 3 26 16,0 2 25-16,0-3 16 0</inkml:trace>
  <inkml:trace contextRef="#ctx0" brushRef="#br0" timeOffset="5640.94">21063 2218 20 0,'0'0'44'0,"9"0"56"15,-6 0 63-15,2 0-56 16,1 0-30-16,-6 0-30 0,0 0-7 15,5 0 8-15,-2 0 4 16,-3 0-3-16,0 0-12 16,0 0-9-16,0 0-1 0,0 0-6 15,0 0 1-15,0 0-6 16,0 12-1-16,0 0 20 16,0 5 13-16,0 6-15 15,0 11-7-15,0-3-15 16,0-2-3-16,0-1-2 0,0 2-1 15,0-5-1-15,0-2 6 16,0 1 1-16,-8-2-3 16,2-7 0-16,6 2 0 0,-8 0-1 15,-1-5-5-15,0 0 5 16,1-3-2-16,-6 3 11 16,0 0-3-16,-3 0 4 0,1 1-2 15,-8-2-2-15,-6 1-3 16,3-1-2-16,-6-1 4 15,1-3-3-15,-4 2-2 0,-5-1-5 16,-5 1-1-16,3-9 9 16,-6 7-4-16,3-7-3 15,6 12-2-15,3-12 4 0,1 0-5 16,7 0 5 0,6 0-1-16,6 0 8 0,5 0 17 15,-1 0 20-15,13-7-3 16,-12-5-13-16,4-14-22 15,-3-2 8-15,-2-1 10 0,5-2-12 16,0 2-11-16,0 1-6 16,8-2-2-16,-9-2-9 15,9-1-8-15,0-1 9 0,0 2-6 16,9-4 8-16,2 3 1 16,2 5 9-16,0-1-2 15,1 1 0-15,0 4-4 16,-3 0 8-16,6 3-11 0,0 1 6 15,-2-5-15-15,6 0 8 16,3 2 2-16,4-1 0 16,0-2-4-16,6-2-14 0,-3 4 13 15,-1 0-5-15,-3 3 3 16,3 1 10-16,-6 3-5 16,-5 5 8-16,-2 4-3 15,-1 0-1-15,5 3 3 0,-1 1-2 16,9 4-1-16,4 0 1 15,-2 0 7-15,3 0-9 16,-3 0-1-16,-5 0-1 16,-7 0 7-16,-2 0-3 15,-3 9 0-15,0-9 3 0,-2 0 0 16,-4 8 0-16,1-8-3 16,-4 0 0-16,-2 0 3 15,-3 0 1-15,0 0-9 16,0 0-29-16,0 0-22 15,0 0-6-15,0-5-28 16,0-7 14-16,-11 0 33 0,-3-4 21 16,-2-2 19-16,0 4 7 15,0 0 16-15,-4 7-8 16,-6 0 1-16,1 2-6 16,-2 1-2-16,-6 4-1 15,-3 0-1-15,-1 0 4 0,1 9 1 16,4 3 4-16,-1-1 1 15,-5 1 5-15,3 10 0 16,-3-3 3-16,4 5 1 0,-8 4-2 16,5 6-3-16,0 3 1 15,1 3 6-15,4 1-3 16,4 4-6-16,3 4-5 0,5 0 1 16,0-4-4-1,3-6-4-15,5 3 3 0,12-6 0 16,-8-3-3-16,8-1-3 15,0 0 6-15,0 1 3 16,8 1-3-16,4-2 1 0,5-3-3 16,3-1 2-16,4 1 0 15,3-1-6-15,12-9 7 16,-4 3-5-16,10-10 8 0,8-3-6 16,7-9 0-16,10 0-1 15,3-9 5-15,4-8-4 16,-4-2 0-16,-8-2 2 0,-8-3 3 15,-8 0 10 1,-8-5 3-16,-9 1 11 0,-7-2 8 16,-10-2-8-16,-2-5-3 15,-5-8-5-15,-8-3-1 16,0-9-4-16,-13 0-2 0,-4 0-11 16,3 0-10-16,-3 0-13 15,-3 7-6-15,0 5-6 16,0 5-11-16,-1 8-48 0,-3 3-76 15,-4 4-76-15,-1 9-34 16,4 4 15-16</inkml:trace>
  <inkml:trace contextRef="#ctx0" brushRef="#br0" timeOffset="6672.6">10070 9006 660 0,'0'-39'281'0,"-12"-6"-109"15,-8-8-92-15,-10-4-39 0,-11-7-18 16,-3-5 4-16,-8-2 28 15,-10 11 25-15,-6 11 6 0,-5 17-27 16,-4 19-29-16,-10 21 1 16,-13 24-18-16,-15 30 11 0,-7 28 23 15,-11 24 26-15,0 12 28 16,7 7-6-16,15 6-26 0,21-8-69 16,30-14 0-16,27-7 0 15,33-15 0-15,41-14 0 0,37-12 0 16,32-13 0-16,28-10 0 15,20-9 0-15,12-1-14 0,5 9-24 16,-8 7 20 0,-9 13-2-16,-20 17 12 0,-21 15 0 15,-27 14 2-15,-30 15 4 16,-23 8 6-16,-33 9-15 0,-23 4 11 16,-30-2 11-16,-20-2-5 15,-22-1 5-15,-13-7 15 0,-15-13 19 16,-6-11-23-16,-1-13-22 15,1-22 0-15,6-14 0 0,14-18 0 16,7-15-13-16,12-13-108 16,14-16-103-16,10 0-82 15,19-25-32-15,15-16-27 0,10-16 29 16</inkml:trace>
  <inkml:trace contextRef="#ctx0" brushRef="#br0" timeOffset="7005.23">10168 8083 929 0,'0'-85'420'15,"0"20"-204"-15,0 20-115 16,0 13-67-16,0 16-19 15,0 16-4-15,19 37 66 0,19 42 67 16,14 62-44-16,21 58-100 16,8 44 0-16,4 42 0 0,-3 21 0 15,-1 8 0-15,-9-14 0 16,-7-18 0-16,-3-26 0 0,-10-32 0 16,-3-29 0-16,-9-32 0 15,-6-29 0-15,-14-36 0 0,-5-25-8 16,-7-23-318-16,-8-18-17 15,-9-32 1-15,-25-21 7 0,-15-40 13 16</inkml:trace>
  <inkml:trace contextRef="#ctx0" brushRef="#br0" timeOffset="7520.89">10318 10196 295 0,'-57'-60'436'0,"0"7"-177"0,7 3 17 15,14 5-126-15,21 1-84 16,18-14-37-16,29-14-26 0,34-11-1 15,23 3 1-15,17 2-9 16,3 13 2-16,0 18-4 0,-11 13-1 16,-8 22 6-16,-14 20 9 15,-6 30 45-15,-10 26 47 16,-6 28 37-16,-10 27 35 0,-3 16-72 16,-8 7-98-16,-5-3 0 15,-8-9 0-15,-3-11 0 0,-6-22 0 16,-2-24 0-16,-1-20 0 15,-4-17 0-15,-4-10 0 0,0-43 0 16,-18-39 0 0,-4-47 0-16,-3-47 0 0,1-37 0 15,8-17 0-15,7 12 0 16,9 26 0-16,0 30 0 0,12 31 0 16,9 20 0-1,6 23 0-15,9 26 0 0,7 24 0 16,1 24 0-16,5 24 0 15,2 17 0-15,3 17 0 0,-6 7 0 16,-6 1 0-16,-6-9 0 16,-7-9 0-16,-14-11 0 0,-2-8 0 15,-10-9 0-15,-3-7 0 16,0-8 0-16,-11-10 0 0,-6-7 0 16,-6-7 0-16,-11-16 0 15,-2-7 0-15,-1-8 0 0,5-2 0 16,-1 0 0-16,5 3 0 15,4 0 0-15,3 0-278 16,4-2-89-16,11-3-14 0,6-2 18 16,0-6 46-16</inkml:trace>
  <inkml:trace contextRef="#ctx0" brushRef="#br0" timeOffset="7720.91">11723 8971 339 0,'36'-23'349'16,"-12"6"3"-16,-4 4-80 0,2 5-89 15,-11 0-12-15,6 8 34 16,3 8-29-16,3 20-176 0,7 17 0 16,2 24 0-16,1 16 0 15,-1 17 0-15,1 8 0 0,-5 4 0 16,-4-4 0-16,-8-4 0 16,-4-14 0-16,-7-13-422 15,-5-15-44-15,0-14 20 0,-14-14 96 16</inkml:trace>
  <inkml:trace contextRef="#ctx0" brushRef="#br0" timeOffset="7856.39">11673 7909 1112 0,'-12'-85'630'15,"5"19"-325"-15,7 22-385 0,0 16-301 16,0 15-58-16,16 13 98 15,11 15 20-15</inkml:trace>
  <inkml:trace contextRef="#ctx0" brushRef="#br0" timeOffset="8236.52">12385 8580 795 0,'28'21'440'0,"-9"-5"-113"16,-1 1-151-16,-4 7-81 0,11 16 18 15,4 17-12-15,-1 21-101 16,5 11 0-16,-4 8 0 16,-6 10 0-16,-2-4 0 0,-4-11 0 15,-10-14 0-15,-2-16 0 16,-5-15 0-16,0-13 0 0,0-23 0 16,0-22 0-16,0-35-2 15,0-31-147-15,0-34 18 0,0-26 43 16,15-15 54-16,15 7 63 15,2 14 59-15,1 25-7 0,-1 29-7 16,4 28 22-16,4 32-60 16,50 79-36-16,-48 16 0 15,-7 15 0-15,-1 13 0 16,-6-1 0-16,-4-7 0 16,0-13 0-16,-4-11-155 0,8-13-101 15,9-13-47-15,8-15-18 16,3-21 3-16,9-24 0 0</inkml:trace>
  <inkml:trace contextRef="#ctx0" brushRef="#br0" timeOffset="8769.02">13846 7484 1394 0,'-40'-68'653'0,"-13"23"-653"15,-1 26 0-15,3 26 0 16,2 33 0-16,8 29 0 0,9 25 0 15,10 25 0-15,22 19 0 16,14 12 0-16,18-2 0 0,12-6 0 16,13-16 0-16,5-19 0 15,1-22 0-15,-1-28-168 0,-5-26 12 16,-8-31 39-16,-8-28 32 16,-10-32 32-16,-5-38 30 0,-13-32 12 15,-13-21 16-15,-13-7 33 16,-4 3 59-16,-7 20 49 15,-4 26 55-15,-1 26-75 16,5 22-126-16,7 20 0 0,6 22 0 16,11 26 0-16,6 33 0 15,27 38 0-15,24 41 0 0,28 31 0 16,30 33 0-16,27 26 0 16,11 19 0-16,10 19 0 0,-5 19 0 15,-11 9 0-15,-25 2 0 16,-34-7 0-16,-34-11 0 0,-38-15 0 15,-44-14 0-15,-40-23 0 16,-48-20 0-16,-34-29 0 0,-37-27 0 16,-32-37 0-16,-16-37 0 15,-8-42 0-15,-1-46 0 16,7-47 0-16,19-41 0 0,27-39 0 16,29-33 0-16,39-21 0 15,39-4 0-15,39 10 0 0,45 18 0 16,37 24 0-16,36 22 0 15,27 28 0-15,18 26-38 0,12 16-266 16,9 25-41-16,-9 18-19 16,-16 17 6-16,-21 12 47 0</inkml:trace>
  <inkml:trace contextRef="#ctx0" brushRef="#br0" timeOffset="9301.16">7214 13767 770 0,'-101'82'619'0,"16"-19"-146"16,20-13-288 0,16-13-185-16,21-17 0 0,65-38 0 15,47-26 0 1,55-37 0-16,68-28 0 0,78-29 0 16,71-30 0-16,58-27 0 15,62-29 0-15,60-25 0 16,45-24 0-16,41-12 0 0,27 1 0 15,17 3 0-15,4 7 0 16,-5 16 0-16,-18 14 0 0,-35 14 0 16,-27 24 0-16,-38 23 0 15,-41 22 0-15,-57 28 0 0,-45 23 0 16,-51 20 0-16,-49 17 0 16,-44 16 0-16,-45 17 0 15,-40 6 0-15,-42 6 0 0,-27 8 0 16,-29 3 0-16,-25 6 0 15,-10 6 0-15,-19 1 0 0,-7 4 0 16,-8 0 0-16,-24 0-108 31,-4 11-450-31,-9-2 7 16</inkml:trace>
  <inkml:trace contextRef="#ctx0" brushRef="#br0" timeOffset="9817.35">19317 6760 470 0,'-13'-24'467'0,"0"3"26"15,5 6-165-15,8 2-152 16,0 5-83-16,0 4-73 0,21 16-20 16,23 21 0-1,34 24 0-15,32 21 0 0,35 31 0 16,30 24 0-16,26 27 0 15,17 16 0-15,8 6 0 0,11 5 0 16,-6-3 0-16,-13-9 0 16,-11-15 0-16,-15-23 0 0,-22-18 0 15,-20-26 0-15,-23-20 0 16,-26-20-158-16,-23-20-408 0,-26-21 88 16,-27-32 65-16</inkml:trace>
  <inkml:trace contextRef="#ctx0" brushRef="#br0" timeOffset="10034.04">21674 6537 1344 0,'-39'-65'703'16,"-13"25"-703"-16,-15 40 0 16,-21 43 0-16,-26 64 0 0,-29 63 0 15,-30 67 0-15,-34 51 0 16,-24 43 0-16,-15 10 0 0,-8 6 0 15,-12-9 0-15,-1-13 0 16,3-11-134-16,3-14-391 16,7-15 10-16,5-20 84 0</inkml:trace>
  <inkml:trace contextRef="#ctx0" brushRef="#br0" timeOffset="26341.03">15935 14097 148 0,'6'-26'322'0,"-6"6"-21"15,0 0-53-15,-11 3-96 16,-6 2-72-16,0-2-22 0,2 4 16 15,-1 1 17-15,4 5-7 16,-1-2-8-16,13 9-12 0,-7 0-8 16,-2 0-8-16,-4 13 2 15,-7 27 1-15,-9 42 41 0,-15 43-40 16,-13 50-52 0,-8 42 0-16,5 35 0 0,7 21 0 15,16 17 0-15,37-2 0 16,25-7 0-16,35-25 0 0,34-28 0 15,27-31 0-15,22-40 0 16,16-31 0-16,3-40 0 16,-1-33 0-16,-14-34 0 0,-17-19 0 15,-26-28 0-15,-17-12-173 16,-27-12-81-16,-23-6 6 0,-25-8-9 16,-12-3 8-16,-15-1 36 15,-14-5-2-15,-12-11 5 16</inkml:trace>
  <inkml:trace contextRef="#ctx0" brushRef="#br0" timeOffset="26989.58">17049 14088 585 0,'18'-62'392'16,"-18"22"-121"-16,-18 32-118 15,-13 31-76-15,-23 52-5 16,-19 39 21-16,-15 33 17 0,-14 15 11 16,1 1 19-16,7-13-107 15,13-15-33-15,19-25 0 16,27-17 0-16,18-24 0 0,25-20 0 16,30-20 0-16,22-17 0 15,29-12 0-15,21-12 0 0,9 4 0 16,2 3 0-16,-4 5 0 15,-7 22 0-15,-14 2 0 0,-11 8 0 16,-12 9 0-16,-16 0 0 16,-14-5 0-16,-15-4 0 0,-9-3 0 15,-6-8 0 1,-13-9 0-16,-21-28 0 16,-7-13 0-16,-12-16 0 15,-9-19 0-15,-4-26 0 0,-3-21 0 16,-6-7 0-16,10-5 0 15,3 10 0-15,8 7 0 0,10 16 0 16,5 14 0-16,13 9 0 16,13 7 0-16,21 12 0 0,11 6 0 15,18 17 0-15,15 23 0 16,3 14 0-16,6 16 0 16,-1 8 0-16,-5 14 0 0,-6-1 0 15,-10-5 0-15,-11-7 0 16,-20-5 0-16,-18-7 0 15,-9-8 0-15,-16-5 0 0,-4-12 0 16,1-4 0-16,-5-9 0 16,1-8 0-16,6 2 0 15,2-3 0-15,5 3 0 0,2 2 0 16,14-3 0-16,0 1 0 16,0-7 0-16,17 2 0 0,5 3-140 15,-4-3-204-15,4 4-14 16,-11 4 22-16,-3-1 21 0,-8-4 56 15</inkml:trace>
  <inkml:trace contextRef="#ctx0" brushRef="#br0" timeOffset="27389.01">16385 14312 371 0,'-128'0'317'0,"16"0"-68"15,9 0-107-15,22 0-71 16,16 0-53-16,25-8-30 0,24-14 9 16,35-9 7-16,44-19 7 15,41-14-2-15,46-10 1 0,34-11-1 16,23-5-8-16,17 1 1 16,3 0-1-16,-1 3-6 15,-11 9 2-15,-18 2 6 16,-27 11-6-16,-28 7 9 0,-33 12 4 15,-27 9 51-15,-25 2 82 16,-22 11 97-16,-18 2 44 0,-17 14-173 16,-23 7-111-16,-19 19 0 0,-15 31 0 15,-3 35 0-15,-1 42 0 16,12 36 0-16,21 23 0 16,28 13 0-16,23 5 0 0,36-14 0 15,26-18 0-15,24-21 0 16,19-20 0-16,16-31 0 15,1-22 0-15,-2-25 0 0,-9-25 0 16,-9-18-445-16,-16-23-87 16,-22-20 51-16</inkml:trace>
  <inkml:trace contextRef="#ctx0" brushRef="#br0" timeOffset="28137.68">19068 13812 1235 0,'-20'-33'621'15,"0"21"-430"-15,3 19-191 0,5 26 0 16,4 20 0-16,0 8 0 16,8-4 0-16,-12-4 0 15,4-8 0-15,-4-9 0 0,-10-7 0 16,-4-16 0-16,-12-13 0 16,3-22 0-16,-2-17 0 15,4-23 0-15,13-12 0 0,20-2 0 16,0 2 0-16,14 10 0 15,19 9 0-15,13 20 0 0,16 14 0 16,10 21 0-16,12 25 0 16,6 19 0-16,-5 22 0 15,-4 10 0-15,-3 7 0 0,-13-8 0 16,-9 0 0-16,-11-19 0 16,-12-10 0-16,-9-13 0 15,-7-18 0-15,-9-15 0 0,-8-8 0 16,0-20 0-16,-11-30 0 15,-10-19 0-15,-1-24 0 0,-6-22 0 16,-4-11 0-16,1-8 0 16,-7 0 0-16,6 7 0 0,-5 18 0 15,1 15 0-15,-2 12 0 16,-6 21 0-16,-13 16 0 16,-19 20 0-16,-22 22 0 15,-19 11 0-15,-19 28 0 0,-2 8 0 16,-4 8 0-16,13 2 0 15,-74 27 0 1,94-32 0-16,95-41 0 16,39-10 0-16,32-17 0 0,41-22 0 15,36-20-142-15,28-16 4 16,24-12 19-16,14-8 21 0,-5 8 29 16,-13 0 30-16,-15 9 35 15,-21 5 36-15,-21 14 59 0,-26 4 79 16,-27 8 86-16,-18 12-196 15,-17 8-60-15,-14 13 0 16,-6 8 0-16,-5 7 0 16,0 18 0-16,4 31 0 0,9 42 0 15,7 40 0-15,12 37 0 16,5 28 0-16,10 22 0 0,5 5 0 16,5 7 0-16,3-2 0 15,2-12 0-15,-9-19 0 0,-5-25 0 16,-7-25 0-16,-12-27 0 15,-5-30 0-15,-7-33-360 0,-4-48-174 16</inkml:trace>
  <inkml:trace contextRef="#ctx0" brushRef="#br0" timeOffset="28604.01">21301 11543 753 0,'33'-80'543'15,"-12"13"-64"-15,-8 15-239 0,-10 12-208 16,-3 12-32-16,0 6 0 16,-11 7 0-16,-3 2 0 0,-2-2 0 15,0-7 0-15,-3 2 0 16,-3-4 0-16,7 0 0 0,-2-5 0 16,9 1 0-1,8-5 0-15,3-3 0 0,19-2 0 16,15-2 0-16,14-1 0 15,19 5 0-15,16 3 0 0,10 9 0 16,23 8 0-16,14 6 0 16,22 10 0-16,8 10 0 0,-7 9 0 15,-17 9 0-15,-20 15 0 16,-30 13 0-16,-23 21 0 0,-35 25 0 16,-31 20 0-16,-31 21 0 15,-23 15 0-15,-16 9 0 0,-12 1 0 16,-1-2 0-16,-4-6 0 15,7-11 0-15,2-11 0 16,9-12 0-16,16-6 0 0,13-10 0 16,18-10 0-16,16-10 0 15,12-5 0-15,16-7 0 0,10-3 0 16,13-16 0-16,5-7 0 16,2-2 0-16,-5-1 0 15,2 0 0-15,-4 3-165 0,0 9-453 16,-3 8 49-16</inkml:trace>
  <inkml:trace contextRef="#ctx0" brushRef="#br0" timeOffset="29153.08">22585 14726 928 0,'-12'0'650'15,"0"0"-181"-15,-2 0-469 0,3 0 0 16,22-4 0-1,15-3 0-15,5-1 0 16,11-5-184-16,-5-2-38 16,-1-11 47-16,-10 2 64 0,-12 3 71 15,-5 6 55-15,-9 2 38 16,-17 5 45-16,-6 8 54 0,-3 0 20 16,-1 0 22-1,2 12-146-15,4 0-48 0,5 0 0 16,7-12 0-16,18-3 0 15,7-9 0 1,1-9 0-16,3-2 0 16,-3-2 0-16,-9-5 0 0,-2 6 0 15,-1 5 0-15,-5-2 0 16,0 9 0-16,0 2 0 0,-11 8 0 16,-5 2 0-16,-9 0 0 15,1 16 0-15,-6 8 0 16,-2 5 0-16,4 3 0 0,4 0 0 15,8 5 0-15,16-5 0 16,0-6 0-16,8-7 0 0,16-10 0 16,4-9 0-16,9-12 0 15,4-9 0-15,3-7 0 16,-3-8 0-16,-6-10-2 0,-5 2-73 16,-9-1 48-16,-18 4 34 15,-3 13 65-15,-20 11-47 16,-9 10-25-16,-7 7 0 0,-9 14 0 15,-4 9 0-15,2 0 0 16,1 2 0-16,10-5-87 16,7 0-273-16,6 0-85 0,10-3-4 15</inkml:trace>
  <inkml:trace contextRef="#ctx0" brushRef="#br0" timeOffset="30883.74">25606 9501 673 0,'-12'-57'395'0,"-1"7"-33"16,5 5-159-16,8 13-97 0,0 7-60 16,0 9-21-16,0 4-16 15,0 12-1-15,13 25 12 0,7 32 67 16,14 44 19-16,1 46-99 15,11 36-7-15,-2 26 0 16,-5 6 0-16,-2-3 0 16,-4-18 0-16,-4-22 0 0,-1-30 0 15,0-28 0-15,-2-23 0 16,-6-28 0-16,-1-17 0 16,2-22 0-16,-1-24 0 0,4-29 0 15,5-32 0-15,2-32 0 16,11-33 0-16,-2-33 0 0,11-25 0 15,-4-10 0-15,2 6 0 16,-4 20 0-16,-9 30 0 0,-4 24 0 16,-2 29 0-16,-7 23 0 15,-2 21 0-15,-7 22 0 16,3 19 0-16,9 36 0 16,2 38 0-16,5 23 0 15,-1 26 0-15,-4 11 0 0,-4 5 0 16,5-5 0-16,-1-16 0 15,1-16 0-15,-6-16 0 0,-1-22 0 16,-2-15 0-16,-3-17 0 16,-6-11 0-16,6-21 0 0,2-28 0 15,7-30 0-15,5-31 0 16,12-33 0-16,0-37 0 16,10-23 0-16,4-1 0 15,-4 7 0-15,-5 24 0 0,-6 25 0 16,-11 27 0-1,-6 18-185-15,-13 22-290 0,-5 7 44 16,-2 7 40-16</inkml:trace>
  <inkml:trace contextRef="#ctx0" brushRef="#br0" timeOffset="31266.46">27735 8935 369 0,'22'-42'371'0,"4"-2"-9"16,-6 3-121-16,-4 5-89 15,-4 7-48-15,-4 9-32 16,-8 7-3-16,0 13-12 16,0 41 46-16,0 41 44 15,-16 52-147-15,1 53 0 0,-7 40 0 16,2 26 0-16,3-1 0 16,6-24 0-16,11-35 0 15,0-39 0-15,8-40 0 0,9-37 0 16,3-40 0-16,8-44 0 15,8-39 0-15,10-39 0 16,8-34 0-16,1-19 0 0,5-4 0 16,0 16 0-16,-9 19 0 15,-11 26 0-15,-9 32 0 16,-1 37 0-16,-6 36 0 16,1 33 0-16,-6 25 0 15,-2 11 0-15,-5 10 0 0,-3-6 0 16,-1-11 0-16,-8-17 0 15,0-20-404-15,0-16-126 16,0-21 70-16</inkml:trace>
  <inkml:trace contextRef="#ctx0" brushRef="#br0" timeOffset="31549.89">28712 9606 595 0,'29'-36'378'15,"-6"15"-181"1,-6 21-101-16,0 21-48 0,3 10-24 15,0 12-10-15,8-12-3 16,6-6-13-16,-2-17-16 16,6-24-17-16,-3-25 9 0,4-21 13 15,4-11 23-15,-4-4 42 16,-2 4 69-16,-7 15 36 16,-11 19-22-16,-7 26-15 15,-12 49 63-15,-28 71-183 0,-26 71 0 16,-27 66 0-16,-27 49 0 15,-19 25 0-15,-6 13 0 16,6-18 0-16,14-28 0 16,19-41 0-16,18-42 0 15,15-42-117-15,12-46-430 0,12-36 16 16</inkml:trace>
  <inkml:trace contextRef="#ctx0" brushRef="#br0" timeOffset="32047.74">30243 8467 742 0,'-76'-16'330'16,"6"-10"-168"-16,6-2-80 16,2-1-38-16,14-2 30 0,12-10 85 15,10-8-34-15,26-13-48 16,13-11-37-16,16 1-6 16,16-1-24-16,19 4-3 15,17 14-7-15,12 14-3 16,2 22-2-16,-7 19-1 15,-2 23 3-15,-4 23 7 16,-14 18 13-16,-7 26 37 16,-21 16 19-16,-20 21-43 0,-32 15-30 15,-36 8 0-15,-34 10 0 16,-19-2 0-16,-10-1 0 16,7 4 0-16,7-7 0 15,11-8 0-15,21-12 0 0,21-7 0 16,16-13 0-16,11-16 0 15,17-10 0 1,8-9 0-16,5-10 0 0,3-3 0 16,-4-9-97-16,-4 4-401 15,-8 4 26-15,0 4 13 16</inkml:trace>
  <inkml:trace contextRef="#ctx0" brushRef="#br0" timeOffset="32230.89">29976 11629 904 0,'-13'78'779'16,"2"-18"-415"-16,-2-10-364 0,5-17 0 15,0-10 0 1,-1-10 0-16,9-30 0 16,12-18 0-16,10-20 0 15,-2-5-211-15,5-6-222 16,-6 6 17-16,2 3 2 15</inkml:trace>
  <inkml:trace contextRef="#ctx0" brushRef="#br0" timeOffset="32946.48">32558 8254 225 0,'0'-125'312'0,"0"-14"-50"16,-20-15-97-16,-11-13-80 16,-23-18-49-16,-23-9-32 15,-33-10 3-15,-25-8 5 0,-14 2 10 16,-22-2 54-16,-24 4 8 16,-24 13-21-16,-25 19-22 15,-24 22-18-15,-38 31 3 16,-37 34-6-16,-35 35-12 15,-29 40 0-15,-17 33 8 0,-28 47 38 16,-15 35 33-16,0 33 40 16,12 33 16-16,3 38-2 15,9 34-141-15,10 49 0 16,9 68 0-16,24 51 0 16,8 44 0-16,24 50 0 0,26 28 0 15,46 4 0-15,61-8 0 16,74-12 0-16,74-17 0 0,87-31 0 15,87-38 0-15,74-41 0 16,79-39 0-16,89-41 0 0,81-50 0 16,61-49 0-16,60-55 0 15,50-56 0-15,29-58 0 16,27-68 0-16,21-55 0 16,0-69 0-16,9-79 0 0,-8-83 0 15,-23-76 0 1,-51-59 0-16,-54-62 0 0,-60-36 0 15,-69-8 0-15,-76-2 0 16,-94 1 0-16,-104 33 0 16,-100 45 0-16,-105 39 0 0,-121 39-58 15,-135 37-295-15,-110 41-21 16,-77 69 5-16,-60 71-24 16</inkml:trace>
  <inkml:trace contextRef="#ctx0" brushRef="#br0" timeOffset="34677.61">22977 10632 228 0,'14'-41'291'0,"-2"-11"-71"16,1-5-20-16,-4-9-80 15,-1-11-50-15,-8-9-32 0,0-6-19 16,0-19 5-16,-17-20 11 16,-4-7 43-16,-14-4 30 15,-19 4-6-15,-28 7 0 16,-27 5-27-16,-37 15-22 0,-40 14-21 16,-45 20-12-16,-49 20-5 15,-51 19-5-15,-34 23 48 0,-20 15 76 16,-30 30-119-16,-31 17-15 15,-26 22 0-15,-19 28 0 16,-29 34 0-16,-29 40 0 0,-6 33 0 16,3 27 0-16,2 23 0 15,24 9 0-15,26 15 0 16,41 15 0-16,53 13 0 0,49 3 0 16,44 9 0-16,41-2 0 15,36 4 0-15,34 25 0 16,23 13 0-16,27 11 0 0,31-1 0 15,27-12 0-15,26-9 0 16,18-14 0-16,23-11 0 0,27-24 0 16,16-21 0-16,25-25 0 15,24-16 0-15,28-19 0 16,29-19 0-16,23-14 0 0,18-9 0 16,13-13 0-16,2-11 0 15,9-12 0-15,11-14 0 16,5-14 0-16,9-18 0 15,3-15 0-15,11-18 0 0,15-19 0 16,10-20 0-16,21-21 0 16,16-23 0-16,14-16 0 0,9-9 0 15,7-9 0-15,6-9 0 16,-2-3 0-16,6-4 0 16,6-4 0-16,-1 0 0 0,3-9 0 15,-2-8 0-15,-9 0 0 16,-9-3 0-16,-15-1 0 15,-17 1 0-15,-20-1 0 0,-20-3 0 16,-13-6 0-16,-16-3 0 16,-7-4 0-16,-10-7 0 15,-8-5 0-15,-3-5 0 0,-4-7 0 16,-8-9 0-16,-8-3 0 16,-11-8 0-16,-17-6 0 0,-12-7 0 15,-14-5 0-15,-15 0 0 16,-20 7 0-16,-18 6 0 0,-16 4 0 15,-11 5 0-15,-7 6 0 16,-12 10 0-16,0 7 0 16,-11 10 0-16,-3 3 0 0,0 1 0 15,-12 2 0-15,-4 1 0 16,-1 1 0-16,2 1 0 16,1 7 0-16,14 8 0 0,0 3 0 15,0 2 0-15,0 5 0 16,0 1 0-16,9 1 0 15,11 0 0-15,8-5 0 0,9 0 0 16,3-4 0-16,2 5 0 16,-6 0 0-16,2 7 0 0,-11 9 0 15,-2 3 0-15,-9 10 0 16,-3 7 0-16,-5 4 0 0,-4 4 0 16,-4 1 0-1,0-2 0-15,-9 0 0 0,-2 4 0 16,-3 0 0-16,2 6 0 15,1-5 0-15,-3 1 0 0,0-1 0 16,-3 0 0-16,0-1 0 16,5 3 0-16,-1-2 0 0,13 0 0 15,0-4 0-15,0 0 0 16,0 0 0-16,0 5 0 16,0 4 0-16,5-2 0 0,-2 7 0 15,-3-2 0-15,0 4 0 16,0 1 0-16,-8 4 0 0,-1 0 0 15,0-5 0 1,-4 1 0-16,0 2 0 0,0-2 0 0,-1-1 0 16,-3 6 0-1,0-7 0-15,1 2 0 0,4 3 0 16,0 1 0-16,1 0 0 16,-3-1 0-16,2 0 0 0,1 1 0 15,-3 0 0-15,3 3 0 16,-3-3 0-16,4 3 0 15,-7 2 0-15,-4-3 0 0,-2 3 0 16,-14-1 0-16,-2 3-34 16,-12 4-161-16,2 1 36 0,5 4-8 15,-2 0-67 1,-1 0-68-16,-2 4-38 0</inkml:trace>
  <inkml:trace contextRef="#ctx0" brushRef="#br0" timeOffset="53281.2">26316 14768 53 0,'0'0'193'0,"0"0"-1"15,0 0-15-15,-9 0-10 0,9 0-39 16,0 0-26-16,0 0 5 16,0 0 31-16,0 0 27 15,0 0 39-15,0 0 43 16,0 8-73-16,0 0-174 16,0 4 0-1,0-3 0-15,0 3 0 16,0-5 0-1</inkml:trace>
  <inkml:trace contextRef="#ctx0" brushRef="#br0" timeOffset="53663.94">26316 14824 2047 0,'21'0'0'0,"11"-7"0"15,17-5 0-15,16-9 0 16,17-4 0-16,14-3 0 0,14-4 0 15,11-2 0-15,15-6 0 16,8-5 0-16,16-9 0 16,3-2 0-16,6-13 0 0,10-4 0 15,12-1 0-15,16 10 0 16,25 6 0-16,24 9 0 16,20 9 0-16,8 4 0 15,-1-2 0-15,3 7 0 0,-11-7 0 16,-10 2 0-16,-19-4 0 15,-14-5 0 1,-24-5 0-16,-29 2 0 0,-24-1 0 16,-30 8 0-16,-27 5 0 15,-24 7 0-15,-27 4 0 16,-9 10 0-16,-16 1 0 16,-4 8 0-16,-7-3 0 0,-2 5 0 15,-1 4 0-15,-16 0 0 31,-20 0 0-15,-21 13 0-16,-24-1 0 0,-25 4-432 16,-16 12-134-16,-8 5 76 15</inkml:trace>
  <inkml:trace contextRef="#ctx0" brushRef="#br0" timeOffset="54616.97">26593 15223 52 0,'8'0'131'16,"0"0"63"-16,0 12-54 0,-3-3 1 15,-1 3 1-15,0 0 10 16,-4 1 43-16,0 3 73 15,4-4 65-15,0 1-34 0,-1-5-299 16,6-8 0-16,-4 0 0 16,1 0 0-16,7 0 0 15,-1-5 0-15,8-6 0 16,5-6 0-16,3-8 0 0,6-3 0 16,5-4 0-16,18-5 0 15,12-5 0-15,12 6 0 16,17 1 0-16,11 5 0 0,18 2 0 15,6 2 0-15,11 7 0 16,14-6 0-16,15 0 0 16,24 2 0-16,13-6 0 0,18-9 0 15,10 3 0-15,11-11 0 16,-3 2 0-16,-1-4 0 16,-4 3 0-16,-12 4 0 15,-5 5 0-15,-13 3 0 16,-15 0 0-16,-18 5 0 15,-15 4 0-15,-17-2 0 16,-20 7 0-16,-16-2 0 0,-19 1 0 16,-9 4 0-16,-15-6 0 15,-15 8 0-15,-8 0 0 16,-12 3 0-16,-7-2 0 16,-4 7 0-16,-10 6 0 0,2-6 0 15,-4 6 0-15,-1-5 0 16,-5 5 0-16,5 0 0 15,1 0 0-15,2 0 0 16,7-2 0-16,1-8 0 16,5 6 0-16,-3-3 0 15,-1-1 0-15,0 0 0 0,-9 3 0 16,3 5 0-16,-6-3 0 16,-8-1 0-16,4 4 0 15</inkml:trace>
  <inkml:trace contextRef="#ctx0" brushRef="#br0" timeOffset="54931.57">32063 14154 2047 0,'0'-22'0'15,"0"-10"0"-15,0-13 0 16,0-11 0-16,0-10 0 0,0-3 0 16,0 0 0-16,0 0 0 15,0 8 0-15,0 7 0 16,0 11 0-16,0 5 0 16,0 9 0-16,0 10 0 0,0 3 0 15,0-1 0 1,0 4 0-16,0 6 0 0,0-2 0 15,0 5 0-15,0-4 0 16,-12 4 0-16,-2-3 0 16,3 2 0-16,-2-1 0 15,-23-5 0-15,15 4-413 16,-2 7-92-16,-10 0 56 16</inkml:trace>
  <inkml:trace contextRef="#ctx0" brushRef="#br0" timeOffset="56046.92">26260 14841 55 0,'-13'0'82'0,"13"0"64"15,-8 0-9-15,0 0-24 0,8 8-20 16,0-8-23-16,-6 0 5 16,6 0 14-16,0 0 24 15,0 0 11-15,0 0 7 16,0 0 3-16,0 0 20 0,0 0 24 16,0 0-8-16,0 8-8 0,0 4-141 15,0 5-21 1,0 3 0-16,0 5 0 0,0 3 0 15,0 0 0-15,0 1 0 16,0-1 0-16,0 1 0 0,0 3 0 16,0-4 0-16,0 1 0 15,0-1 0-15,0 1 0 0,0-4 0 16,0-4 0-16,0-5 0 16,0 0 0-16,0-4 0 15,0 1 0-15,0-1 0 0,0-4 0 16,0 1 0-1,0-2 0 1</inkml:trace>
  <inkml:trace contextRef="#ctx0" brushRef="#br0" timeOffset="56193.06">26228 15358 2047 0,'19'-7'0'16,"16"-7"0"-16,12-5 0 0,13-5 0 15,18-5 0-15,7-4 0 16,13 0 0-16,3-4 0 0,6 1 0 16,-7 0 0-16,-11-3 0 15,-11 7-71-15,-17 4-424 16,-16-1 2-16,-22 10 57 16</inkml:trace>
  <inkml:trace contextRef="#ctx0" brushRef="#br0" timeOffset="58346.85">17261 18342 289 0,'-17'0'294'0,"6"9"9"15,-1-9-40-15,12 0-66 16,-9 0-23-16,9 0 42 0,0 0 59 16,5 0-239-16,19-14-36 15,29-10 0-15,29-12 0 16,34-18 0-16,44-18 0 16,50-18 0-16,54-16 0 0,57-16 0 15,40-13 0-15,37-7 0 16,32-8 0-16,13-4 0 15,-4-1 0-15,-21 4 0 0,-24 7 0 16,-28 14 0-16,-29 9 0 16,-29 11 0-16,-28 13 0 0,-36 11 0 15,-42 17 0-15,-37 15 0 16,-44 14 0-16,-33 11 0 16,-31 4 0-16,-24 10 0 0,-24 3 0 15,-26 12 0-15,-20 0 0 16,-12 0 0-16,-3 12 0 15,-2-5 0-15,6 1 0 0,13 5 0 16,1-5 0-16,9-8 0 16,11 9 0-16,0-9-72 15,14 0-90-15,0 0-3 0,0 7 25 16,0-7 54-16,0 9 36 16,0-9 32-16,0 0 20 0,0 0 33 15,0 0 36-15,0 0 40 16,0 0 66-16,0 0 35 0,0 0-127 15,9 0-85 1,2 0 0-16,11 12 0 16,1 0 0-16,7 5 0 15,-3 7 0-15,3 4 0 0,-4 8 0 16,8 9 0-16,2 0 0 16,2 5 0-16,-2-3 0 15,-4 3 0-15,-2-9 0 0,-7-5 0 16,-7-2 0-16,-4-7 0 15,-3-3 0-15,-9-3 0 0,0 1 0 16,-17-3 0-16,-9 1 0 16,-8-1 0-16,-16-1 0 15,-10 3 0-15,-19-2 0 16,-12 5 0-16,-16 2 0 0,-18 2 0 16,-18 4 0-16,-15 5 0 15,-13 4 0-15,-6 8 0 0,-13-1 0 16,-3 2 0-16,-9 2 0 15,-13 5 0-15,-6 5 0 16,-2-2 0-16,-9 9 0 0,5 3 0 16,4 12 0-16,3-7 0 15,5 4 0-15,8-4 0 0,4 2 0 16,5-3 0-16,9-2 0 16,12-5 0-16,10-4 0 15,8-5 0-15,9 2 0 16,8-5 0-16,9-5 0 15,11-3 0-15,7-3 0 0,11-6 0 16,10-7 0-16,9-2 0 0,12-5 0 16,8-6 0-16,16-4 0 15,8 1 0-15,5-6 0 16,7-11 0-16,6 9 0 0,-3-9 0 16,10 0 0-16,4 0 0 15,-1 0 0-15,2 0 0 16,3 8 0-16,-5 12 0 62,1-7 0-62,-1-1 0 0,4-1 0 16,-1 2 0-16,2-1 0 16,8-3 0-16,0-1 0 15,8-16 0 16,5-5 0-15,-2 0 0 0,-3 3 0-16,4-3 0 0,-4 1 0 15,1 0 0-15,0-5 0 0,-3-4 0 16,2-3 0-16,0 0 0 16,1-3 0-16,-4-3 0 15,-2-7 0-15,2-4 0 16,-2-4 0-16,-3-2 0 0,0-3 0 15,0 5 0-15,0 4 0 16,0 4 0-16,-8 10 0 16,8 6 0-16,0 5 0 0,0 3 0 15,0 6 0-15,0-3 0 16,0 8 0-16</inkml:trace>
  <inkml:trace contextRef="#ctx0" brushRef="#br0" timeOffset="58539.35">17411 18147 2047 0,'0'7'0'16,"0"2"0"-16,0 3 0 15,5-4 0-15,-2 1 0 16,2-9 0-16,4 12 0 16,-2-5 0-16,1 5 0 0,3 2 0 15,6-2 0-15,4 0 0 16,0-5 0-16,2-7 0 15,10 0 0-15,11 0 0 0,9-16 0 16,12-7 0 0,9-14-379-16,11-1-12 0,13-3 27 15,-1 1-1-15</inkml:trace>
  <inkml:trace contextRef="#ctx0" brushRef="#br0" timeOffset="64945.92">3630 11320 304 0,'-17'0'189'16,"2"0"-52"-16,1 0-46 15,-2 0-34-15,7 0-2 16,1 0-3-16,8 0-1 16,-8 0-7-16,8 0-1 15,-7 0 6-15,7 0 20 16,0 0-3-16,0 0-7 16,0 0-5-16,0 0-12 15,0 0 2-15,0 0 7 16,0 0 17-16,-9 0 25 15,9 0 22-15,0 0 4 16,0 0-24-16,0 0-40 16,0 0-30-16,0 0-19 15,0 0-4-15,0-4-5 0,0 4 2 16,0 0-1-16,0 0-7 31,6 0-11-31,17 21 16 0,26 19-2 16,28 21 5-1,37 21 4-15,28 19-8 16,21 10 5-16,3-7 5 0,-3-2-7 16,-22-6-16-16,-19-21-145 15,-24-8-117-15,-26-20-53 16,-19-9 28-16,-16-19 88 16,-29-31-47-16</inkml:trace>
  <inkml:trace contextRef="#ctx0" brushRef="#br0" timeOffset="65112.09">4548 11071 371 0,'-34'-126'334'0,"7"25"-34"15,-2 24-46-15,4 20-106 0,5 24-84 16,5 33-35-16,-10 52-17 16,-12 63-9-16,-16 85 2 15,-4 72-7-15,9 48-15 16,14 16-109-16,23-4-168 15,14-9-114-15</inkml:trace>
  <inkml:trace contextRef="#ctx0" brushRef="#br0" timeOffset="66659.92">3975 6606 471 0,'-73'-20'311'0,"11"-1"-64"16,18 4-110 0,12 6-74-16,10 7-35 0,22 4-10 15,22 25-11-15,22 6-5 16,18 14-1-16,14 0-1 15,14-4 2-15,2-3-2 16,6-15 6-16,3-7-2 16,5-16-4-16,0 0-6 15,-9-11-12-15,-7-10-14 16,-16-8 5-16,-17-7 13 16,-18-9 15-16,-15 5 2 15,-8 2 29-15,-8 14 0 16,-8 4-20-16,0 7-12 0,6 9-2 15,2 4 4 1,3 0 2-16,13 17-1 16,6 3-6-16,6-3-3 15,8-1 16-15,1-16-6 16,5-4-6-16,1-25 8 0,-5-21-1 16,-10-21-3-16,-15-24-5 15,-17-14 4-15,-13-14 6 16,-12 5-7-16,-2 9 3 15,-2 15-7-15,1 17-21 16,3 11-90 0,4 21-85-16,6 9-30 0,4 8-72 15</inkml:trace>
  <inkml:trace contextRef="#ctx0" brushRef="#br0" timeOffset="66975.86">5156 5453 180 0,'-8'-23'219'0,"8"-6"-65"16,0 4-43-16,0 2-45 15,0 2-29-15,0 9-18 16,3 4-14-16,5 8-1 16,9 25-2-16,7 20 2 15,14 15-4-15,2 17 3 16,5 5-1-16,0-1-5 16,0-7 5-16,-10-13-3 15,-2-16 7-15,-1-14-9 16,-2-15 6-16,-3-18 2 15,31-64 0 1,-35 18 3-16,2 2 15 16,-8 9-7-16,-6 14-14 15,1 10-3-15,5 13 4 16,3 13-5-16,12 15-1 16,9 8 3-16,8 6-16 0,4-7-76 15,0-10-55-15,-10-25-96 16</inkml:trace>
  <inkml:trace contextRef="#ctx0" brushRef="#br0" timeOffset="67244.03">6179 5254 243 0,'0'-72'272'15,"0"18"-127"-15,0 26-76 16,0 28-32-16,0 21-25 16,12 20 2-16,10 15-9 15,10 13 1-15,9 0-2 16,2-7 0-16,3-18-4 0,-7-15 12 15,-2-29-5-15,-4-21-1 16,-8-15-1-16,-9-9 10 16,-5 0 49-16,-11 13-5 15,0 16-33-15,-8 16-12 16,-7 57-10-16,-19 52-1 16,-1 47-1-16,-6 22-4 15,13 4 1-15,20-13-63 16,16-27-59-16,11-33-40 15,15-47-73-15</inkml:trace>
  <inkml:trace contextRef="#ctx0" brushRef="#br0" timeOffset="67508.75">6728 4701 612 0,'-17'-86'181'0,"0"22"-73"16,3 10-33-16,0 13 8 15,6 10-23-15,8-2-30 16,0-1-17-16,8 2-7 0,9 0-2 16,2 0-6-16,11 2-3 15,-3 10 3-15,6 12-1 16,-1 8-1-16,6 28 4 16,-2 14 0-16,-3 14 0 15,4 13 3-15,-6 8-2 16,-2 5-1-16,-4-1-38 15,-6 2-52-15,-5-2-68 16,-4-5-18-16,-2-5-87 16</inkml:trace>
  <inkml:trace contextRef="#ctx0" brushRef="#br0" timeOffset="67652.69">7232 5406 297 0,'19'45'233'0,"-7"-14"-12"15,1-10-15-15,-5-5-6 16,-8-9 13-16,0-7-31 15,3 0-59-15,-3 0-60 16,0 0-46-16,0 0-147 16,0 0-246-16,-8-7-158 15</inkml:trace>
  <inkml:trace contextRef="#ctx0" brushRef="#br0" timeOffset="68724.22">4941 7045 15 0,'-105'69'67'15,"-2"-3"147"-15,7-1-83 16,-3 1-54-16,7-2-30 16,7-2-16-16,11-15-9 15,16-9 10-15,22-14 20 16,15-12-6-16,25-12-16 15,46-33-13-15,71-36 5 16,74-46-2-16,94-37 10 16,105-52 3-16,73-45 5 15,48-40 12-15,49-8 8 16,4 20 7-16,-45 33-4 16,-63 40-18-16,-82 42-7 15,-81 36-6-15,-75 32 17 0,-55 29 26 16,-45 16 16-16,-36 16-7 15,-25 9 10-15,-22 7-1 16,-14 5 38-16,-9 5-4 16,-4-7-73-16,-20 7-52 31,-9-14 0-31,-12-11 0 0,-16-17 0 16,-16-20 0-16,-14-29 0 15,-16-32 0-15,-6-32 0 16,-8-35-71-16,-5-5-31 15,0-2 25-15,-3 16 32 16,-2 14 12-16,6 23 16 16,-1 20-6-16,13 27 14 0,4 18-4 15,7 20-4-15,5 18-19 16,-2 10 4-16,4 19 1 16,-11 19-7-1,-17 28 3-15,-39 29 2 16,-65 36-4-16,-89 55 6 15,-58 58 7-15,-35 48 18 16,-38 14 1-16,-32 4-1 0,0-7 0 16,29-17 9-16,32-25 1 15,29-19-3-15,36-23 2 16,35-35 1-16,46-29-2 16,45-27 4-16,49-25 0 15,44-20-1-15,37-12-7 16,28-14 2-16,20-9 4 15,18-10-9 1,5 0 14-16,3 0 10 0,2 0 21 16,-4-6-7-1,6 0 0-15,-1 1-13 16,8-3-13-16,0 8-6 16,0 13-9-16,8 27 11 15,16 29-12-15,29 37 18 16,25 37-7-16,27 19 0 15,25 14-4-15,15-3-3 16,10-5 9-16,0-10-6 16,-5-19 5-16,-8-30-7 15,4-23-5-15,13-38 3 16,11-32-5-16,24-39-24 16,21-39-66-16,26-43-65 15,22-49-39-15,47-62-40 16</inkml:trace>
  <inkml:trace contextRef="#ctx0" brushRef="#br0" timeOffset="74081.25">6618 7534 413 0,'-9'-28'190'0,"-2"6"-60"16,3 3-50-1,-6 3-20-15,7 7 11 0,7 2-5 16,-8 1-26-16,8 6-25 15,0 0-12-15,0 17-1 16,0 21 3-16,8 14-2 16,13 13 1-16,7 9-5 15,5-1 3-15,7-7 2 16,1-18-3-16,3-8-3 16,-4-11 2-16,-2-12-8 15,-11-17 1-15,3 0 5 16,-6-20-1-16,-4-25-4 0,-4-24-7 15,-4-21 5-15,-4 0 9 16,-8 16 18-16,0 18 1 16,0 15-17-16,0 13-6 15,0 19 4-15,5 18 0 0,3 23 0 16,9 21-3 0,1 16 2-16,12 2 1 0,2-13-3 15,1-8 0-15,3-17-2 16,5-17-4-16,-4-16 9 15,-9-29 0-15,1-23-6 16,-9-22 6-16,-9-7-1 16,-6-9 5-16,-5 0-8 15,-8 9 4-15,-6 12 5 0,8 17-7 16,-2 10-35-16,-1 18-86 16,0 7-68-16,-2 10-105 15</inkml:trace>
  <inkml:trace contextRef="#ctx0" brushRef="#br0" timeOffset="74414.17">7415 6895 491 0,'0'-24'233'16,"0"8"-90"-16,0 4-78 16,0 8-36-16,0 4-11 15,3 19-8-15,8 18-6 16,7 15 1-16,6 17 3 0,4 10-5 15,4-3-3-15,4-2 5 16,-1-8-7-16,-7-18 2 16,-4-16 1-16,0-15 20 15,-4-21-4-15,5-25-5 0,-5-20-4 16,0-11 4-16,-9-7 16 16,-6 11 61-16,-5 10-22 15,0 11-35-15,3 12-22 16,3 10-21-16,-3 8-6 15,10 5-3-15,8 20-45 0,7 10-79 16,7 1-36-16,11 7 5 16,-2-10-41-16,-3-13 23 15,-9-15 60-15</inkml:trace>
  <inkml:trace contextRef="#ctx0" brushRef="#br0" timeOffset="74647.92">8125 7033 132 0,'3'-61'232'0,"-3"4"-45"15,0 8-33-15,0 10-63 0,0 13-45 16,0 11-27-16,0 15-12 15,13 15-2-15,12 11 1 16,2 5-6-16,14 2-6 0,-1-5-12 16,2-4-1-16,-7-8 12 15,-5-16 4-15,-6-7 3 16,-5-17 12-16,-5-13 32 16,-6 1 33-16,-5 8 44 0,-3 6-38 15,0 10-47-15,0 12-16 16,-11 34-8-16,-3 13-6 15,3 26-4-15,0 29-1 0,11 20-5 16,0 13-100 0,6-8-108-16,10-22-50 0,6-28-42 15</inkml:trace>
  <inkml:trace contextRef="#ctx0" brushRef="#br0" timeOffset="74996.1">8827 6432 600 0,'-16'-38'215'0,"-4"5"-95"0,-5 9-57 16,5 8-26-16,0-1 6 15,4 4 2-15,7 3-9 16,9-3-14-16,0-3-3 0,0-3-3 16,0-11-9-16,12-2-3 15,12-8-3-15,8-6 1 16,14 1-6-16,7 5 1 15,-2 11-2-15,3 8 3 16,-4 14-1-16,-10 7 0 0,-9 12 4 16,-5 9-1-16,-7 7 1 15,-7 8 7-15,-4 14-6 16,-8 7 4-16,0 7-1 16,-11 6-3-16,-6 2 3 0,6 2-7 15,3-10 0-15,8 3 1 16,-13 2-24-16,13 4-132 15,-8 4-70-15,0 1-87 16</inkml:trace>
  <inkml:trace contextRef="#ctx0" brushRef="#br0" timeOffset="75152">9202 7314 493 0,'6'0'284'0,"2"0"-77"15,-3 8-81-15,-5-8-15 0,3 0 24 16,-3 0-3-16,0 0-58 15,0 0-37-15,0 0-57 16,0 0-62-16,0 0-94 0,0 0-86 16,0 0-47-16,-11 0-437 15</inkml:trace>
  <inkml:trace contextRef="#ctx0" brushRef="#br0" timeOffset="77492.17">5701 9308 265 0,'-41'22'196'15,"9"-6"-96"-15,10-4-56 16,7 0-23-16,2-12-6 15,13 11-11-15,-8-3 0 16,8-8 0-16,0 0-2 16,0 0 10-16,0 0 6 15,13-2 1-15,26-24-1 16,48-18-4-16,55-25-3 16,61-30-2-16,48-21-4 0,45-28-1 15,46-18-2-15,31-10-4 16,6 2 4-16,-15 15 1 15,-34 21-5-15,-50 19 1 16,-44 22-1-16,-42 24 2 16,-39 16 2-16,-35 12 2 0,-25 9-4 15,-21 6 3-15,-23 10-3 16,-10 8 4-16,-14-1 11 16,-5 5 6-16,-5 4 1 15,-5-4 0-15,-12-8-7 16,0-4-2-16,-8-13-9 0,-13-7-2 15,-7-17-4-15,-5-12-4 16,1-14-20-16,-6-5-3 16,6-19-4-16,-1-7-2 0,1-4 3 15,4-8 12-15,4 4 10 16,-6 1-1-16,-1-2 3 16,-1 13 8-16,-1 8 17 0,1 17 2 15,-1 16-9 1,-4 16-5-16,-3 13-5 0,-2 11 0 15,3 8 0-15,-2 5 2 16,3 8-5-16,3 8 0 16,-9 8 3-16,-13 16 3 15,-17 13-3-15,-28 19 1 0,-27 21 1 16,-30 18-5-16,-24 7 2 16,-10 4 1-16,-8 3-2 15,-6 2 2-15,-9-2 0 0,-14-4 0 16,-10 2-3-16,-3-10 6 15,2-7-5 1,15-9 2-16,19-7 1 0,24-10 0 16,21-2 2-16,23-11-5 15,22-1 3-15,24-8 1 16,14-14-4-16,22-7 2 16,17-6 0-16,15-15-3 15,11 0 7-15,0 0-1 16,14 0 2-16,0 0-3 15,0 0-4 1,0 0 3-16,0 0-2 16,0 0-5 15,0 0 2-31,0 0 2 16,0 0-2-16,0 9 2 15,6 7 3-15,2 3-1 16,3 14-3-16,6 22 4 0,2 26 1 15,2 24 3-15,-1 29-6 16,4 21 6-16,0 12-2 16,1 4 1-16,-5-8-4 15,5-13-2-15,-5-15 2 16,0-21 0-16,-4-26 0 16,-2-22 0-16,-7-18 3 15,1-10-1-15,-5-13-4 0,3-9 3 16,-3-4 2-1,2-12-2-15,-2 7 2 16,-3-7 0-16,0 0-5 16,0 0-3-16,0 0 3 0,0 0 6 15,0 0-2 1,8 0 4-16,14 0-1 16,13-15 3-16,30-13 0 15,28-14-6-15,34-10-2 16,43-23 0-16,53-26-21 0,43-34-75 15,42-35-144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6T14:54:58.11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8701 4762 583 0,'-15'-37'447'0,"1"8"-89"16,14 14-164-16,0 2-101 16,0 5-55-16,0 4-13 0,0 4-22 15,0 9-12-15,16 22 13 16,17 26 8-16,12 26 7 0,4 34 11 16,4 46 29-16,-5 37-3 15,2 23-9-15,-10 10 9 16,-4-10-29-16,-4-19-22 15,-7-25-5-15,-4-24 0 0,-10-30 0 16,3-23 0-16,-8-23 0 16,-1-27 0-16,-2-15 0 15,2-18 0-15,-2-19 0 0,3-28 0 16,2-36 0-16,8-43 0 16,8-43 0-16,9-37 0 15,11-21 0-15,4 0 0 0,2 13 0 16,-2 20 0-16,-4 25 0 15,-6 24 0-15,-6 20 0 0,-7 25 0 16,-5 19 0-16,-8 17 0 16,-1 12 0-16,-2 10 0 15,-1 10-321-15,-3 5-174 16,6 8 56-16,1 12 53 16</inkml:trace>
  <inkml:trace contextRef="#ctx0" brushRef="#br0" timeOffset="417.73">10781 5365 495 0,'-9'-21'407'0,"-15"2"-86"0,-9 6-135 16,-11 4-91-16,-13 9-29 15,-5 22-6-15,-6 18-16 16,-9 29-11-16,-4 29-10 15,2 16-5-15,14 8-4 0,18 0-8 16,18-4-10-16,29-12-1 16,8-17 1-16,16-11-4 0,12-22-5 15,15-15-15-15,-3-13-9 16,8-19-9-16,6-21 6 16,-2-25-2-16,-3-27 7 0,-8-22 19 15,-13-21 20-15,-15-7 24 16,-12 5 48-16,-9 12 43 15,-14 15 65-15,-2 21-38 16,4 21-146-16,5 10 0 0,7 14 0 16,-8 12 0-16,8 32 0 15,0 25 0 1,0 17 0-16,8 7 0 0,2 8 0 16,4-4-72-16,2-3-345 15,1-13-62-15,-2-17 10 16</inkml:trace>
  <inkml:trace contextRef="#ctx0" brushRef="#br0" timeOffset="848.74">10889 5669 631 0,'9'-40'408'0,"-4"12"-127"16,-5 7-143-16,0 6-62 16,3 6 0-16,2 9-23 15,-2 0-33-15,1 28-12 16,4 22 4-16,1 23 3 0,-1 20 30 15,0 14-17-15,-5 2-5 16,-3-7-6-16,0-13-6 16,0-15-4-16,0-18-2 0,0-15 1 15,0-16 15-15,0-10 82 16,0-15-40-16,-8-20-63 0,-3-25 0 16,-2-32 0-1,2-28 0-15,11-17 0 0,0 4 0 16,11 11 0-16,10 14 0 15,4 19 0-15,11 18 0 16,7 15 0-16,6 20 0 0,0 14 0 16,-3 14 0-16,-6 19 0 15,-9 2 0-15,-1 8 0 16,-9 4 0-16,-10 1 0 0,-2-4 0 16,-9-5 0-16,0-3 0 15,0-9 0-15,0-3 0 16,0-4 0-16,0-6 0 0,0-7-201 31,0 0-193-31,0 0 5 16,0-15 42-1,8-14-5-15</inkml:trace>
  <inkml:trace contextRef="#ctx0" brushRef="#br0" timeOffset="1082.19">11503 5515 193 0,'17'-33'236'0,"-6"4"-50"16,-3 10-19-16,-2 7-23 15,-6 4-5-15,0 8-27 16,0 0-20-16,0 0-41 0,0 16-23 16,3 16 30-16,5 17 34 15,0 12-3-15,-4 13-14 16,0 2-23-16,1 7-25 16,-1 2-4-16,-4-4-16 0,9-3-7 15,-3-13 1-15,-1-8 4 16,-2-9-3-16,-3-11-25 15,0-9-90-15,0-8-70 0,0-6-89 16,0-14-14-16,0-16-16 16</inkml:trace>
  <inkml:trace contextRef="#ctx0" brushRef="#br0" timeOffset="1270.21">11545 4937 521 0,'-17'-37'359'0,"4"5"-89"0,1 2-124 16,-3 2-73-16,-2 0-14 15,4 3-13-15,4 5-24 0,9 5-52 16,-8 1-124-16,8 7-110 16,0 2-72-16,0 5-16 15</inkml:trace>
  <inkml:trace contextRef="#ctx0" brushRef="#br0" timeOffset="1730.98">12348 5389 391 0,'0'-49'467'0,"-17"5"-64"16,-3 7-122-16,0 2-125 15,3 5-34-15,1 5 39 0,-1 10-95 16,3 1-66-16,-4 6 0 16,7 8 0-16,-3 22 0 15,6 14 0-15,2 25 0 16,6 28 0-16,0 22 0 16,6 3 0-16,7-1 0 15,7-12 0-15,9-11 0 0,-1-16 0 16,1-22 0-16,-4-14-31 15,-1-22-53-15,-4-25-4 16,-7-27-31-16,-2-25 50 0,-11-24 33 16,0-17 28-16,-7-8 37 15,-10 8 37-15,1 20 44 0,4 17-14 16,-1 17-41-16,13 15-22 16,0 13-26-16,0 11-12 15,0 21 8-15,0 26-5 16,13 22 1-16,2 22 4 0,6 7-3 15,0 8 8-15,-1-3-10 16,4-8-80-16,-3-17-129 16,2-12-139-16,-1-20-47 0,1-29 43 15</inkml:trace>
  <inkml:trace contextRef="#ctx0" brushRef="#br0" timeOffset="2163.53">12786 4632 673 0,'0'-98'399'0,"0"30"-141"0,0 18-137 16,0 16-72-16,0 20-28 16,0 14 0-16,0 36 27 0,8 28 57 15,4 31 6-15,0 23-42 16,4 16-15-16,1 16-27 16,-1 13-4-16,1-4-14 0,-5-12 2 15,0-25-15-15,-4-25 6 16,0-28 4-16,-8-19 5 0,0-26 2 15,0-27-8-15,3-34-5 16,6-32-11-16,8-17 7 16,3-8 2-16,45-76-5 15,-21 104-2 1,5 19 4-16,5 20-6 0,3 27 12 16,-2 16 4-16,-6 22-4 15,-12 23 11-15,-12 16 9 0,-25 9 3 16,-17 7-24-16,-20 4 0 15,-23-6 0-15,-18-10 0 16,-7-21 0-16,3-18 0 0,6-22 0 16,11-24 0-16,8-25 0 15,12-19 0-15,13-22 0 0,11-19-18 16,21-12-109-16,5-2-4 16,11 2-18-16,1 7-87 15,2 8-74-15,-3 6-49 16</inkml:trace>
  <inkml:trace contextRef="#ctx0" brushRef="#br0" timeOffset="2446.3">13724 4358 596 0,'-11'-32'556'0,"-3"12"-210"16,14 8-182-16,0 12-93 0,0 7-32 16,6 22-26-16,5 23 0 15,5 27-2-15,10 23-2 0,-3 16 8 16,-3 16 29-16,-7 13-22 16,0 12-11-16,-9 7-12 15,-4-7-63-15,0-12-99 0,0-21-88 16,0-24-75-16,7-26 11 15,4-30 46-15,11-46 0 16</inkml:trace>
  <inkml:trace contextRef="#ctx0" brushRef="#br0" timeOffset="2829.05">14097 5224 220 0,'10'-70'286'0,"-10"16"-71"16,0 17-82-16,0 9-73 15,0 15-32-15,4 13 13 16,-4 25 55-16,7 11-4 0,4 13-29 15,11 9-26-15,2-5-18 16,4-4-10-16,5-13-3 0,-1-8-2 16,4-16 5-16,10-15-12 15,3-18 4-15,-5-15-1 16,1-13 7-16,-9-13-4 0,-11-10-3 16,-13-15 5-16,-12-6 27 15,-16 3 75-15,-13 14 66 0,-7 15-45 16,-13 19-53-1,-8 26-36-15,-8 24-11 0,-4 29 2 16,0 27 29-16,9 31-14 16,7 22-45-16,20 27 0 0,24 11 0 15,26-5 0 1,28-8 0-16,31-11 0 0,26-22 0 16,16-20 0-16,7-19 0 0,2-25 0 15,-9-21 0-15,-15-24 0 16,-21-4 0-16,-17-16-259 0,-19-13-78 15,-24 0-26 1,-22 2 50-16,-30 2-51 0</inkml:trace>
  <inkml:trace contextRef="#ctx0" brushRef="#br0" timeOffset="4375.68">7214 7949 544 0,'-68'25'221'0,"23"-4"-119"15,22-10-91-15,23-11-4 16,43 0 1-16,42 0 33 16,53-16 26-16,69-12 9 15,73-18-7-15,70-10 7 0,65-13-4 16,63-12 3-16,55-5 22 16,34-4 42-16,48 0 12 0,22 10-18 15,9 1-17-15,3 15-74 16,-19 11-42-16,-34 16 0 15,-38 13 0-15,-44 12 0 16,-44 12 0-16,-54 0 0 0,-58 16 0 16,-62 4 0-16,-60 1 0 15,-58-5 0-15,-48-4 0 16,-37-1 0-16,-28 2 0 0,-24-13 0 16,-14 8 0-16,-5-8 0 15,-14 0 0-15,-4 0 0 0,-4-3 0 63,0-9 0-63,0-9 0 0,-9-15 0 15,-2-30 0-15,-3-27 0 16,3-33 0-16,11-38 0 0,-6-38 0 16,6-35 0-16,-10-20 0 15,10-2 0-15,-12-9 0 16,-1-3 0-16,-3-2 0 0,-12 2 0 15,-4 5 0-15,-1 14 0 16,-7 24 0-16,-5 28 0 16,-5 22 0-16,-2 24 0 0,-1 19 0 15,-1 17 0 1,-2 12 0-16,-4 12 0 0,-5 13 0 16,-17 12 0-16,-14 12 0 15,-31 12 0-15,-35 21 0 16,-38 16 0-16,-46 8 0 15,-60 23 0-15,-51 14 0 0,-46 13 0 16,-43 6 0-16,-52 5 0 16,-35 0 0-16,-28 5 0 15,-27-1 0-15,-9 0 0 16,9-1 0-16,6 6 0 0,10-1 0 16,25 0 0-1,33 0 0-15,44 0 0 0,40-7 0 16,43-1 0-1,-241 37 0-15,391-65 0 16,63-9 0-16,43-5 0 16,43-2 0-16,31-6 0 0,20 4-31 15,21-8-9-15,16-7 15 16,0 7 8-16,8-7 15 16,0 0-3-16,5 0 7 15,-5 0 0-15,-5 9-3 16,-3-9 3-16,0 0 2 0,0 8 0 15,0-8 7 1,0 0-6-16,0 0-7 16,0 0-3-16,0 12 5 0,0 9-4 15,-7 15-2-15,-1 37 7 16,-9 45 18-16,-8 32-20 16,1 31 1-16,-4 30 2 15,-4 41-5-15,-1 30 4 0,5 16 4 16,0-2-5-16,3-8 0 15,-3-19 0-15,-1-25 0 16,4-23-2-16,5-27 2 16,0-27-3-16,0-29 3 0,7-27-3 15,7-25 3-15,6-22-4 16,-9-14 8-16,9-14-10 16,0-8 4-16,0-7-1 15,0-5-2-15,-8 1 3 16,-1-1 2-16,0 4-3 15,1 1-3-15,0-1 9 16,2 1-12-16,-3-2 8 0,1 7 1 16,8-3 1-16,-13 2-2 15,5 3 2-15,8 5-4 16,-8 0-3-16,8-4 2 16,0-1 7-16,0 1 4 15,0-10-9-15,4-2 3 16,-4-5 0-16,4-1-4 0,-4-11 1 15,0 10 6-15,0-10-2 16,0 7-1-16,0-7 0 16,0 0 1-16,0 0-8 15,0 9 8-15,0-1-4 0,0-8 7 16,0 0-2-16,0 0 3 16,0 0-4-1,0 0 5-15,0 0-6 16,5 0 0-16,11 0-4 15,20 0 8-15,38-8 10 16,42-8-1-16,51-17 2 16,48-8 3-16,42-11-7 0,14-2-30 15,14 6-118-15,-2-5-213 16,-6-1-146-16</inkml:trace>
  <inkml:trace contextRef="#ctx0" brushRef="#br0" timeOffset="7854.65">11036 10506 107 0,'0'-5'199'16,"0"-2"-34"-16,0 2-36 16,0 2-39-16,0-1-30 0,0 4 3 15,0 0 17-15,0-5 1 16,3 1-4-16,2 1-15 0,-5 3-1 16,3 0 4-1,3 0 19-15,-6 0 3 0,0 0-9 16,0 0-14-16,0 0-3 15,0 7-12-15,0 2-4 0,0 3-22 16,0 4-10-16,0 16 24 16,-14 13 30-16,3 12 10 0,-1 12-10 15,0 9-14-15,4-2-50 16,8 3-3-16,-13-10 0 0,13-8 0 16,-9-3 0-16,9-14 0 15,-6-7 0-15,6-10 0 16,0-2 0-16,0-8 0 15,-8-6 0-15,8-11-28 0,0 0-136 16,0 0-70-16,0 0-42 16,0 0-1-16,-14-17-3 0,-2-14-22 15,0-18 70-15</inkml:trace>
  <inkml:trace contextRef="#ctx0" brushRef="#br0" timeOffset="8187.63">10914 10069 301 0,'0'-31'234'0,"-8"6"-25"0,0 6-61 15,8 6-66-15,0 1-26 16,0 7-22-16,0 5-11 16,0 0-11-16,0 0-11 15,8 0-5-15,4 0 2 0,8 0 5 16,10 0-1-16,2 0 0 15,7 0 0-15,3-7-7 0,-2-10-11 16,-3-9-2-16,-4 3 8 16,-9 3 10-16,-8-1 8 15,-13 0 1-15,-3 6 38 0,0 2 17 16,-19 6-12-16,-10-1-25 16,-7 8-13-16,-2 0-8 15,-1 0-6-15,2 15-9 16,5 5-23-16,2 9-69 0,7 7-96 15,2 10-57-15,9 3-57 16</inkml:trace>
  <inkml:trace contextRef="#ctx0" brushRef="#br0" timeOffset="8936.99">11536 10600 514 0,'12'13'307'0,"-9"-2"-127"16,2 6-83-16,3 11-26 16,-4 8 14-16,0 5 4 15,1 4-2-15,-1 0-23 0,-4 2-27 16,0-1-16-16,0-6-9 16,-9-2-7-16,9-10 3 0,-8-4-5 15,8-7-3-15,0-5-8 16,0-12-17-16,0 0-19 0,0-8 0 15,0-13-53-15,4-19 3 16,9-13 32-16,7-9 26 16,8 2 17-16,1 2 11 0,-6 16 10 15,-1 8 10-15,-7 13 5 16,2 14 23-16,2 7 3 16,2 16 13-16,4 12 5 0,3 9-4 15,1 7-26-15,2 1-18 16,7-1 4-16,-3-7-16 0,3-8 3 15,-6-5-4-15,4-12-8 16,-3-12-12-16,-6 0-8 16,3-12-11-16,-6-8 1 0,1-13-6 15,2-12-3-15,3-11 1 16,-2-19-12-16,1-11-15 0,7-14 11 16,1-13 14-16,-6-10 13 15,3-8 11-15,-6 5 14 16,-3 8 14-16,-7 13 2 0,-4 14 24 15,-11 23 13-15,-3 11 27 16,0 16 11-16,0 13-1 16,0 7-12-16,-11 3-21 0,11 12-11 15,-14 6-14-15,4 6-5 16,-4 21 3-16,-5 16 22 0,-1 23 35 16,-1 19-6-16,-3 21 11 15,4 17 4-15,4 7 15 16,3 1-24-16,13-2-17 0,4-6-50 15,13-14-10-15,2-11 0 16,9-16 0-16,4-17 0 0,-2-17 0 16,-3-11 0-16,3-13 0 15,-2-8 0-15,1-16 0 16,-1 0 0-16,1 0-42 0,-6 0-18 16,-2-7-21-16,-4-5-34 15,-5-1-41-15,-6 1-64 0,-6-4-39 16,0-3-5-16,0-4 17 15,-10 4 1-15</inkml:trace>
  <inkml:trace contextRef="#ctx0" brushRef="#br0" timeOffset="9435.14">12002 10346 115 0,'-36'0'230'0,"4"0"-38"15,-1 0-50-15,1 0-47 0,7 0-33 16,0 0 3-16,9 0 26 16,9 0 1-16,7 0-29 15,4 0-37-15,21 0-8 0,19 0-4 16,31 0 2-16,29 0 17 15,14 0-7-15,11 0-6 0,-3 0 6 16,-4 0 3-16,-13 0 1 16,-17 0-8-16,-18 0-8 15,-16 0 2-15,-15 0 23 16,-13 0 51-16,-9 0 29 0,-10 0-17 16,-8 0-38-16,-3 0-50 15,0 0-83-15,-8 0-102 0,-7 0-141 16,-10 17-74-16,-12 4-16 15</inkml:trace>
  <inkml:trace contextRef="#ctx0" brushRef="#br0" timeOffset="10185">11296 12684 358 0,'-16'-50'254'15,"-13"-2"-77"-15,1-5-97 0,-4-1-48 16,-1 6 20-16,1 3 20 16,-1 8 10-16,1 8-17 0,2 9-23 15,3 8-12-15,2 4-11 16,6 12-15-16,2 0-5 16,0 16 2-16,2 17 11 0,-7 14 25 15,3 28 26-15,-5 23 10 16,-1 10-18-16,0 11-8 0,6 4 14 15,6-1-2-15,5 1-1 16,8-2 34-16,0 1-3 16,0-8-17-16,0-12-11 0,0-8-60 15,0-13-1-15,0-16 0 16,0-13 0-16,0-10 0 0,0-13-7 16,0-10-131-16,0-7-79 15,-8-12-62-15,-4 0-29 16,-1 0 42-16,1 0 53 15,-4-12-6-15,-8-7 32 0</inkml:trace>
  <inkml:trace contextRef="#ctx0" brushRef="#br0" timeOffset="10433.33">10375 13701 202 0,'-38'-25'290'0,"5"2"-64"0,6-1-11 16,6 2-55-16,1 6-38 15,9 0-14-15,11 4-24 16,0 4-39-16,14-4-22 0,29-5-10 15,18-3-2-15,19 0-5 16,13 0-1-16,0-2-13 16,-7 7 12-16,-14-1-6 0,-15 4 7 15,-11 3-5-15,-13 3 4 16,-10 6 21-16,-11 0 17 0,-4 0-10 16,-8 0-9-16,0 0-18 15,0 0-44-15,0 0-60 16,0 0-93-16,0 0-82 0,-11 0-50 15,-2 0 1-15</inkml:trace>
  <inkml:trace contextRef="#ctx0" brushRef="#br0" timeOffset="10799.55">11458 12769 324 0,'-9'-24'294'0,"-2"1"25"0,4 1-60 16,7 6-90-1,-8 4-62-15,-1 7-6 0,9 5-14 16,0 0-7-16,0 19-24 15,-8 24 32-15,8 21 26 0,-13 22-65 16,1 11-49-16,1 11 0 16,-2-7 0-16,5-4 0 0,0-4 0 15,0-15 0-15,-1-13 0 16,1-8 0-16,8-16 0 16,-8-8 0-16,8-13 0 0,0-8-207 15,0-12-181-15,0 0-10 16,11-9 21-16,11-3 60 0</inkml:trace>
  <inkml:trace contextRef="#ctx0" brushRef="#br0" timeOffset="11132.95">11763 13290 95 0,'16'-24'248'16,"-8"7"-8"-16,-8 0-12 0,0 10-16 15,0-1-45-15,-12 4-3 16,0 4-9-16,0 0-23 0,-1 16-38 15,1 9-35-15,0 7-25 16,1 10-9-16,2 2-14 0,9 0-10 16,0-3-1-16,0-4-3 15,12-9-24-15,8-7-19 16,8-9-21-16,10-12-17 16,-2-12-14-16,5-13-4 0,-1-7-12 15,-5-10 24-15,-5-5 24 16,-10-6 40-16,-12-1 35 0,-8 11 40 15,-8 0 25-15,-8 11 26 16,-9 7-17-16,-2 10-35 0,-3 7-17 16,3 3-19-16,-3 5-18 15,7 0-57-15,-1 0-79 16,3 13-110-16,9-1-63 0,12 0-20 16</inkml:trace>
  <inkml:trace contextRef="#ctx0" brushRef="#br0" timeOffset="11931.43">12973 13030 365 0,'0'-21'357'0,"-6"2"-62"16,-16 2-129-16,-7 1-89 0,-7 3-36 15,-4 5 13-15,-9 8 44 16,-4 0 11-16,-4 11-28 0,1 11-11 15,2 6-4-15,4 9-13 16,7 4-19-16,2 3-13 16,12 5-13-16,9 0-6 15,9 4-1-15,11-5-3 0,11-3 0 16,5-4-23-16,9-9-33 16,7-11-26-16,10-9-1 0,-2-12-21 15,0-8 34-15,2-12-9 16,-2-13 7-16,-4-3 16 0,-7-8 18 15,-1-10 7-15,-3-3 13 16,-9-4 12-16,-9-1 20 0,-7 10 32 16,0 7 31-16,0 12 29 15,0 13-14-15,0 10-35 16,-7 10-23-16,-1 10 2 0,8 22 28 16,-8 18 20-16,8 10-5 15,0 10-31-15,11-1-13 0,13-4-16 16,9-8-5-16,7-12-2 15,10-12-5-15,1-17-14 0,6-16-30 16,5-9-30-16,3-10-25 16,-4-14 1-16,-4-12 4 0,-8-12 4 15,-4-13 17-15,-5-10 30 16,-11-10 17-16,-5-7 14 16,-9-6 5-16,-7 1 11 15,-8 0 16-15,0 9 29 0,0 11 29 16,0 17 11-16,0 13 13 15,0 14 27-15,-11 10-10 0,2 13-33 16,9 1-91-16,-8 14 0 16,-3 0 0-16,-2 33 0 15,0 23 0-15,-1 36 0 0,-3 21 0 16,4 13 0-16,13 0 0 16,0-8 0-16,13-7 0 0,10-22 0 15,7-11 0-15,10-18 0 16,9-15 0-16,4-11 0 0,3-18 0 15,4-16 0-15,2-9 0 16,-5-4 0-16,-3-3 0 16,-10 0 0-16,-12 4 0 0,-7 4 0 15,-5 4 0-15,-8-1 0 16,-4 2 0-16,-8-1 0 0,0-3 0 16,0 2-141-16,-12-5-119 15,-2 7-51-15,3-5-23 16,-5 4 26-16,0 0 21 0,-1-5-118 15</inkml:trace>
  <inkml:trace contextRef="#ctx0" brushRef="#br0" timeOffset="12380.7">13269 12822 89 0,'-36'0'232'0,"-4"0"-13"0,3 0-23 16,1 0-57-16,4 0-45 15,2 0 9-15,5 0 41 0,10 0 28 16,3 0-14-16,4 0-32 16,8 0-43-16,3 0-47 0,23 0-19 15,18 0-7-15,29-8-2 16,20-1-5-16,16 1-2 16,18-3 2-16,6-2 14 0,6 1-4 15,-10 4-9-15,-15 0-4 16,-21-1-4-16,-23 7 9 0,-18 2-11 15,-15 0 23-15,-12 0 7 16,-9 0 10-16,-10 0-9 16,-6 0-16-16,0 0-22 0,-14 11-49 15,-3 1-73-15,-3 4-103 16,-5 2-117-16,2-4-59 0,-3 7 39 16</inkml:trace>
  <inkml:trace contextRef="#ctx0" brushRef="#br0" timeOffset="13890.09">11268 15651 55 0,'-17'-15'22'16,"34"-6"-19"-16,31-12-26 15</inkml:trace>
  <inkml:trace contextRef="#ctx0" brushRef="#br0" timeOffset="15029.04">11316 15383 290 0,'11'-21'246'0,"-2"1"-41"15,-9-4-49-15,0 3-35 0,0-4 16 16,-12 4 44-16,1 2 20 15,-2-1-10-15,1 2-35 16,0 6-25-16,-5 8-99 16,-8 4-32-16,-7 12 0 0,-9 14 0 15,-8 14 0-15,-7 13 0 16,0 17 0-16,2 7 0 16,11 13 0-16,1 7 0 0,13-4 0 15,18-2 0-15,11-14 0 16,17-12 0-16,15-13 0 0,16-11 0 15,13-16 0-15,13-25 0 16,7-4 0-16,3-17 0 16,-6-8-34-16,-8 1-122 15,-13-4 16-15,-14 4 21 0,-10 2-25 16,-12-4-69-16,-13-4-39 16,-8 10 32-16,-13-1 47 15,1-4-25-15,-8 0 3 0</inkml:trace>
  <inkml:trace contextRef="#ctx0" brushRef="#br0" timeOffset="15425.68">11613 14901 332 0,'0'-39'451'0,"0"5"22"16,0 11-136-1,-12 6-146-15,12 8-79 0,-8 9-20 16,8 14-33-16,0 26-59 15,0 28 0-15,0 26 0 0,8 16 0 16,-1 8 0-16,1-4 0 16,0-3 0-16,0-9 0 15,-8-13 0-15,0-12 0 0,0-16 0 16,0-11 0-16,0-18 0 16,0-13 0-16,0-8 0 0,0-22 0 15,0-20 0-15,0-19 0 16,0-14 0-16,14-10 0 15,13 2 0-15,6 10 0 0,7 13 0 16,1 12 0-16,0 18 0 16,0 19 0-16,-6 12 0 15,-5 16 0-15,-6 13 0 16,-4 16 0-16,-4 4 0 0,-8 9 0 16,-3-6 0-16,-5-3 0 15,0-4 0-15,0-9-270 0,0-6-181 16,11-13-4-16,11-17 49 15</inkml:trace>
  <inkml:trace contextRef="#ctx0" brushRef="#br0" timeOffset="15825.6">12709 15468 625 0,'-33'-46'406'0,"-7"7"-91"0,-5 2-140 16,0 9-83-16,2 4-10 15,-2 2 51-15,8 11 30 0,1 11-107 16,7 0-56-16,1 28 0 16,3 17 0-16,1 19 0 0,11 18 0 15,13 8 0-15,0 6 0 16,16-4 0-16,8-16 0 16,9-15 0-16,5-16 0 15,1-21-78-15,9-24-167 0,6-12-20 16,-1-24 29-1,37-90-54-15,-58 48 244 0,-16 2 52 16,-13 2 57-16,-3 8 64 16,-11 14 39-16,-6 11 13 15,2 13-2-15,3 6-28 0,-1 11-37 16,13 3-42-16,0 8-33 16,0 12-9-16,0 17-11 0,8 11-11 15,5 10-2-15,3 1-7 16,-1 3-60-16,7-2-120 0,-2-8-122 15,0-2-67 1,0-14-10-16,1-6 50 0</inkml:trace>
  <inkml:trace contextRef="#ctx0" brushRef="#br0" timeOffset="16307">12953 15362 213 0,'0'-32'366'16,"0"8"36"-16,0 2-74 0,-8 10-136 15,8 1-80-15,0 1-44 16,0 10 3-16,0 0 14 16,12 21 3-16,4 13 1 0,3 11-56 15,7 7-33-15,2 10 0 16,-3 7 0-16,-1 7 0 16,-5-2 0-16,3-5 0 0,-10-13 0 15,-4-10 0-15,0-10 0 16,-8-8 0-16,0-11 0 15,-16-41 0 1,-1-26 0-16,0-19 0 16,3-16 0-16,14-13 0 0,0 0 0 15,3 6 0-15,14 6 0 16,7 17 0-16,8 11 0 16,5 22 0-16,4 15 0 15,-1 14 0-15,1 7 0 0,-8 19 0 16,-6 6 0-16,-11 4 0 15,-11 3 0-15,-5 1 0 16,-13 0 0-16,-7-10 0 0,5-2 0 16,-2-9 0-16,4-3 0 15,1-9 0-15,1-4 0 0,2-13 0 16,9-4 0-16,0-7 0 16,0 0 0-16,0 3 0 15,0 9 0-15,0 4-313 0,5 3-127 16,-1 9 9-16,-1 0 21 15</inkml:trace>
  <inkml:trace contextRef="#ctx0" brushRef="#br0" timeOffset="17923.34">10626 17052 14 0,'-28'7'34'15,"4"5"49"-15,2-3 85 16,3-9-36-16,2 7-18 15,2 3-24-15,2-10-12 16,5 7 27-16,-1-7 63 0,0 8 89 16,3-8 76-16,6 0 35 15,-8 0-265-15,0 9-103 16</inkml:trace>
  <inkml:trace contextRef="#ctx0" brushRef="#br0" timeOffset="20274.5">10448 17121 2047 0,'20'-5'0'0,"17"5"0"16,24 0 0-16,19 0 0 16,30-4 0-16,20-4 0 15,15 1 0-15,18-7 0 16,13-1 0-16,10-1 0 16,9-5 0-16,4 1 0 0,0-1 0 15,-9 5 0-15,-8 0 0 16,-10-1 0-16,-9 2 0 0,-10-6 0 15,2 0 0-15,2 1 0 16,15-8 0-16,11-6 0 0,7 2 0 16,5-9 0-16,-4 1 0 15,-4-5 0-15,-12 1 0 16,-13-5 0-16,-17 0 0 16,-10-4 0-16,-17 0 0 0,-15-4 0 15,-10-9 0-15,-9-10 0 16,-7-18 0-16,-4-12 0 15,-5-8 0-15,-2-7 0 0,-10-5 0 16,-2-4 0-16,-6-6 0 16,-6-2 0-16,-6-4 0 0,-4-1 0 15,-7-4 0-15,-8-7 0 16,-6-5 0-16,-11-8 0 16,0-9 0-16,-11-6 0 0,-6-6 0 15,-8 10 0-15,-7 2 0 16,-4 3 0-16,-1-8 0 15,-5 6 0-15,2 1 0 0,1 1 0 16,-7 11 0-16,2 8 0 16,1 2 0-16,-3 10 0 15,1 9 0-15,3 11 0 0,7 8 0 16,-3 8 0-16,7 8 0 16,-6 5 0-16,5 2 0 0,-5 6 0 15,1 4 0-15,2-1 0 16,-1-3 0-16,-3-2 0 0,3 1 0 15,-1-2 0-15,-6-9 0 16,2-5 0-16,0 0 0 16,-7-4 0-16,-5-1 0 0,-10 2 0 15,-1-1 0-15,-2 4 0 16,-4 4 0-16,-4 10 0 16,3 7 0-16,-2 3 0 15,3 4 0-15,-1 10 0 0,2 2 0 16,1 5 0-16,4 5 0 15,-2-2 0-15,0 5 0 0,-5 5 0 16,1 3 0-16,-1 1 0 16,-1 2 0-16,-8 2 0 15,-2 0 0-15,-7-1 0 0,-9 1 0 16,-5 3 0 0,-4-1 0-16,-5 6 0 0,3 0 0 15,-15 3 0-15,-2 2 0 16,-6-3 0-16,-2 6 0 0,0 4 0 15,2 4 0-15,0 0 0 16,1 8 0-16,5 4 0 16,4 0 0-16,-1 0 0 0,0 12 0 15,7 0 0-15,2 4 0 16,-4 6 0-16,-9 1 0 16,-7 1 0-16,-6 5 0 0,4-4 0 15,7 4 0-15,-4 3 0 16,7 0 0-16,6-3 0 15,10 4 0-15,9 3 0 16,10 4 0-16,5 5 0 0,3 4 0 16,1 0 0-16,-1 3 0 15,1 5 0-15,0 4 0 16,-1 1 0-16,6 3 0 0,2 13 0 16,1 7 0-16,-4 4 0 15,4 1 0-15,0 4 0 16,4 4 0-16,1-1 0 0,-2 4 0 15,5 1 0-15,1 1 0 16,-1-1 0-16,3-2 0 16,-4 3 0-16,6-6 0 0,1 5 0 15,2-5 0-15,2-3 0 16,6-8 0-16,9-4 0 16,9-8 0-16,2-5 0 15,4 0 0-15,0-1 0 0,6 5 0 16,-2 13 0-16,2 7 0 15,-3 9 0-15,3 11 0 16,-3 14 0-16,3 3 0 16,-1 6 0-16,3-4 0 0,5-1 0 15,-1-4 0-15,1-4 0 16,12-2 0-16,0-2 0 16,-8-5 0-16,8-5 0 0,-8 1 0 15,8-3 0 1,-7 2 0-16,7-4 0 15,0 6 0-15,0-2 0 0,0 1 0 16,0-4 0-16,0 1 0 16,7-10 0-16,1-8 0 15,6-7 0-15,-8-5 0 0,7-4 0 16,-1 1 0-16,5-5 0 16,0 4 0-16,2 4 0 15,1 1 0-15,4-2 0 16,1 6 0-16,4-1 0 0,-2 5 0 15,1 4 0-15,10 3 0 16,-2 6 0-16,1-2 0 16,-1-3 0-16,1-4 0 15,-4-9 0-15,-6-12 0 0,3-3 0 16,-2-6 0-16,1-6 0 16,-1-1 0-16,1-9 0 0,2-4 0 15,6-4 0-15,4-6 0 16,0-3 0-16,-2-2 0 15,3 0 0-15,-2-5 0 0,0-4 0 16,1 5 0-16,0-1 0 16,-4 5 0-16,-1-2 0 0,-3-2 0 15,-6 4 0 1,3-5 0-16,-5 0 0 0,-1-3 0 16,-5 0 0-16,2-2 0 15,-2 0 0-15,-2-2 0 0,-4-1 0 16,-1 2 0-16,0-7 0 15,0 1 0-15,-4 0 0 16,5 0 0-16,-1 4 0 0,-1 2 0 16,2-2 0-16,8 0 0 15,-1 4 0-15,5 0 0 16,-2 0 0-16,2-3 0 0,0-1 0 16,-6 0 0-16,2 0 0 15,-1 1 0-15,-4-1 0 16,0-12 0-16,0 11 0 15,1-11 0-15,0 10 0 0,-1-3 0 16,-3 2 0-16,-2-2 0 16,0-7 0-16,6 12 0 0,-1-3 0 15,-3-9 0-15,3 12 0 16,1-4 0-16,-2 1 0 16,2-2 0-16,2 5 0 0,1-3 0 15,2-2 0-15,-2 3 0 16,-5-3 0-16,1-7 0 15,1 8 0-15,1 1 0 16,-7-9 0-16,0 12 0 16,3-12 0-16,-3 12 0 0,-3-12 0 15,1 9 0-15,-2-2 0 16,6-7 0-16,-1 12 0 0,1-12 0 16,7 10 0-16,0-10 0 15,-3 7 0-15,-3-7 0 16,0 8 0-16,2 0 0 0,0-8 0 15,0 7 0-15,1-7 0 16,3 10 0-16,0-10 0 16,0 0 0-16,2 0 0 0,-4 0 0 15,4 0 0-15,3 0 0 16,-6 0 0-16,5 0 0 16,1 0 0-16,0 0 0 15,2 0 0-15,3 0 0 0,-3 0 0 16,-3 0 0-16,-2 0 0 15,-2 0 0-15,-8 0 0 0,-1 0 0 16,3 0 0-16,-3 0 0 16,-3 0 0-16,1 0 0 15,-1 0 0-15,-1 0 0 0,2 0 0 16,-1 0 0-16,-5 0 0 16,2 0 0-16,3 0 0 15,1 0 0-15,-1 0 0 0,0 0 0 16,0 0 0-16,1 0 0 15,1 0 0-15,-2 0 0 16,1 0 0-16,-1 0 0 0,0 0 0 16,-3 0 0-16</inkml:trace>
  <inkml:trace contextRef="#ctx0" brushRef="#br0" timeOffset="20386.43">10334 17218 2047 0,'0'-5'0'0</inkml:trace>
  <inkml:trace contextRef="#ctx0" brushRef="#br0" timeOffset="20417.53">10334 17213 2025 0,'0'0'-479'0,"9"-4"-11"16,-2-3 24-16</inkml:trace>
  <inkml:trace contextRef="#ctx0" brushRef="#br0" timeOffset="22231">25112 4009 1033 0,'-14'-4'717'0,"7"-1"-420"16,-1-2-297-16,-1 2 0 15,9 2 0-15,0-1 0 0,0-1 0 16,0-2 0-16,0-2 0 15,0 2 0-15,0-5 0 16,0-5 0-16,0-7 0 16,0-15 0-16,-11 0 0 0,-5-2 0 15,-10-4 0-15,-2 5 0 16,-8 4 0-16,-8 7 0 16,-15 8 0-16,-9 17 0 0,-14 13 0 15,-11 23 0-15,-12 24 0 16,-9 22 0-16,5 13 0 15,11 1 0-15,21 1 0 0,17 1 0 16,15-8 0-16,17 1 0 16,11-7 0-16,17-2 0 15,12-6 0-15,12-2 0 0,17-10 0 16,7-11 0-16,13-8 0 16,7-5 0-16,11-8 0 15,2-6 0-15,4-6 0 16,-4-4 0-16,-8-4 0 0,-12-8 0 15,-9 9 0-15,-10-9 0 16,-11 0 0-16,-5 0 0 0,-6 0-294 16,-4 0-67-16,0-12-37 15,1-17-25-15</inkml:trace>
  <inkml:trace contextRef="#ctx0" brushRef="#br0" timeOffset="22713.77">25140 2796 400 0,'-77'-86'263'16,"-17"5"-95"-16,-21 12-85 16,-15 7-44-16,-20 13-17 0,-8 17 17 15,-3 12 19-15,-2 20-16 16,3 20-6-16,5 22-3 15,2 22-12-15,4 30-4 16,-3 32 1-16,7 38-5 0,1 38-3 16,11 31-2-16,16 14-5 15,19 7-1-15,25-6-1 16,29-9-3-16,22-6 8 16,36-5 3-16,29-5-5 0,36-6-3 15,30-9 3-15,29-13-2 16,21-29 1-16,26-27 7 15,24-42-11-15,25-40-2 0,27-45 5 16,19-44-5-16,8-50 11 16,-2-51 0-16,-12-34-7 15,-9-33 24-15,-18-20-2 0,-27-16 45 16,-34-12 10-16,-39-9-24 16,-42-4 14-16,-44 14 25 15,-45 18 3-15,-36 25-17 16,-37 26-41-16,-28 19-24 15,-17 25-45-15,-7 27-87 16,-16 31-145-16,-17 27-173 0,-21 36-73 16</inkml:trace>
  <inkml:trace contextRef="#ctx0" brushRef="#br0" timeOffset="29086.92">21273 12216 266 0,'0'-5'258'0,"-8"1"-60"16,1 4-86-16,7 0-51 15,-9 0-10-15,9 0 26 16,0-3 14-16,0-2-15 15,0 1-26-15,0-1-19 0,0 5-4 16,0 0-4-16,0-4 0 16,0 2-7-16,0-6 2 15,0-2-13-15,0-6-1 0,-13-4-2 16,-4-6 3-16,-1 3 0 16,-12 3 7-16,-14 7 2 0,-11 13 10 15,-24 13 3-15,-18 23 41 16,-8 21 48-16,-10 21 0 0,10 15-10 15,7 10-36-15,21-2-29 16,25-1-13-16,22 0-12 0,30-10-6 16,22-9-10-16,18-8 0 15,20-16 0-15,13-12 0 16,12-13 0-16,10-11 0 16,-1-21-2-16,-11 0-33 0,-5-17-9 15,-9-3-3-15,-10-5-4 16,-16-3-16-16,-13-1-55 0,-12 1-45 15,-5-6-65-15,-10-2-48 16,-3-3-7-16,0-11-17 0</inkml:trace>
  <inkml:trace contextRef="#ctx0" brushRef="#br0" timeOffset="29536.59">21290 11446 589 0,'0'-45'319'16,"0"12"-87"-16,0 9-102 15,0 7-52-15,0 6-16 0,-9 11-14 16,9 11 6-16,0 30 40 16,14 33 1-16,-3 35 5 15,4 33-28-15,6 22-22 0,0 13-27 16,-6-7-8-16,1-4-9 15,-3-16-3-15,0-15-5 16,-9-21 7-16,-4-24-9 0,0-21 10 16,0-21 0-16,0-15-1 15,0-16-12-15,0-25-28 16,4-25-7-16,8-29-3 0,7-23 16 16,7-17 20-16,5 0 0 15,6 9 5-15,5 15 2 0,2 21 2 16,-4 21 15-16,-2 27 32 15,-2 23 25-15,1 26 30 0,-6 17-95 16,-2 15-7-16,-7 11 0 16,-8 1 0-16,-6-2 0 15,1-8 0-15,-6-13 0 16,-3-13-43-16,5-11-259 0,3-12-63 16,0-25 4-16,10-8-16 15,-1-20 81-15</inkml:trace>
  <inkml:trace contextRef="#ctx0" brushRef="#br0" timeOffset="29902.12">22414 11853 462 0,'-36'-17'382'0,"-13"17"-68"0,-13 25-115 16,-2 19-70-1,3 18-11-15,9 16 34 0,3 11-13 16,16 9-57-16,13 4-38 15,11-6-28-15,9-6-6 0,18-9-10 16,9-7-12-16,7-15-55 16,6-16-69-16,0-10-43 0,5-21-3 15,-3-12 4-15,-3-25 21 16,-2-15 38-16,-6-17 34 0,-5-21 36 16,-14-12 32-16,-12-7 43 15,0-4 46-15,-21 2 42 16,-7 14 28-16,-4 11 31 0,2 21-7 15,4 18-37-15,5 8-51 16,0 17-38-16,7 10-15 16,8 37-4-16,6 20-6 15,0 20-4-15,6 17-7 0,11 3-15 16,9-4-68-16,-3-7-77 16,7-13-92-16,-2-11-84 0,0-14-25 15,-4-12 27-15</inkml:trace>
  <inkml:trace contextRef="#ctx0" brushRef="#br0" timeOffset="30352.25">22577 12092 522 0,'5'-58'277'16,"-2"8"-50"-16,-3 17-88 16,0 13-51-16,0 15 9 0,8 17 73 15,3 29 46-15,6 25-41 16,4 15-39-16,0 11-136 0,-1 11 0 15,-6-2 0-15,0-3 0 16,-6-3 0-16,1-14 0 0,-6-16 0 16,-3-12 0-16,0-13 0 15,0-10 0-15,0-14 0 0,-12-32 0 32,-5-21 0-32,-2-29 0 0,-1-24 0 0,-1-15 0 15,8-14 0 1,13-1 0-16,8 8 0 0,13 15 0 15,7 16 0-15,14 12 0 16,1 19 0-16,10 17 0 0,4 14 0 16,-4 19 0-16,-4 0 0 15,-12 24 0-15,-9 8 0 16,-12 5 0-16,-13 7 0 0,-3 6 0 16,-16-5 0-16,-2-9 0 15,-3-4 0-15,4-11 0 0,-1-5 0 16,9-16 0-16,-4 0 0 15,4-12 0-15,9-13 0 16,-8-7 0-16,8-4-235 0,-8-1-209 16,-5-4-26-16,2 12 27 15</inkml:trace>
  <inkml:trace contextRef="#ctx0" brushRef="#br0" timeOffset="31566.68">25439 11853 184 0,'0'-19'232'16,"0"-4"-65"-16,0 4-54 0,0-6-58 15,-11 1-8-15,3 0 33 16,-4-2 29-16,-1 7 9 0,0-4 0 16,-3 1-21-16,1 6-3 0,-6 4-14 15,-3 4-4 1,-6 8-12-16,-1 16-14 0,-9 16-9 15,-11 18-6-15,3 19-8 16,0 21 1-16,8 19-13 0,10 13-5 16,11 8-5-16,11-5-10 15,12-5 1-15,12-17 6 16,12-15-13-16,10-18-20 0,6-22-22 16,8-20-23-16,7-16-26 15,1-24-31-15,-1-24-22 0,2-21 5 16,-4-16 30-16,-6-22 32 15,-8-15 38-15,-10-8 30 0,-10 4 31 16,-9 14 36 0,-7 5 25-16,-7 14 17 0,0 12 6 15,-13 12 19-15,2 12 27 16,-6 9 10-16,-2 11 2 16,-2 8-16-16,-1 17-12 0,0 17-62 15,-3 20-63-15,4 20 0 16,7 20 0-16,6 12 0 0,8 5 0 15,11 0 0-15,17-8 0 16,12-10 0-16,14-9 0 16,6-20 0-16,13-10 0 0,5-8 0 15,-5-15 0-15,-4-3 0 16,-9-11 0-16,-12 0 0 16,-6-5-69-16,-14-3-23 15,-8-9-31-15,-7-7-21 0,-6-4-32 16,-7-1-22-16,0 2-25 15,-12-3-8-15,1 2-22 0,11-5 19 16</inkml:trace>
  <inkml:trace contextRef="#ctx0" brushRef="#br0" timeOffset="32349.62">27238 11268 260 0,'-15'-26'353'0,"-11"10"-37"16,-2 13-102-16,-8 3-82 0,-1 19-16 15,9 7 12-15,3 2-22 16,13 1-44-16,12-1-32 16,8-1-7-16,13 2-10 0,12-9-4 15,3-3-7-15,4-17-18 16,1 0-24-16,-5-12 15 0,-2-5-1 16,-6-7 8-16,-8-8 10 15,-12-4 5-15,-8-1 7 16,-8 0 13-16,-7 5 10 0,-10 7-8 15,-9 8-18-15,3 9-15 16,-3 8-68-16,6 8-107 16,0 9-100-16,2 8-39 0,4 2-23 15</inkml:trace>
  <inkml:trace contextRef="#ctx0" brushRef="#br0" timeOffset="32681.97">27271 12076 447 0,'9'16'381'0,"-9"6"-68"0,0 6-107 15,0 6-37 1,0 1 19-16,-9 1 18 0,-3 2-69 16,-9-2-137-16,-2-8 0 15,-6-2 0-15,1-11 0 0,-1-3 0 16,-1-12 0-16,7 0 0 15,3-16 0-15,7-11 0 16,13-15 0-16,13-2 0 0,16-1 0 16,7 7 0-16,7 9 0 15,3 18 0-15,3 20 0 0,0 22 0 16,-13 23 0-16,-10 19 0 16,-23 21 0-16,-20 8 0 15,-20 7 0-15,-20 5-143 0,-16 0-333 16,-20-3-34-16,-25-1 62 15</inkml:trace>
  <inkml:trace contextRef="#ctx0" brushRef="#br0" timeOffset="33696.35">21627 15639 153 0,'0'-29'228'0,"0"-3"-13"16,0-5-7-16,0 4-40 0,-13 1-22 16,2 4 10-16,-3 0 37 15,3 2 21-15,0 2 32 0,-7 7-126 16,-2 6-120-16,-4 6 0 15,-14 5 0-15,-5 21 0 16,-10 12 0-16,-12 15 0 16,0 19 0-16,-5 9 0 0,10 14 0 15,3 3 0-15,13 8 0 16,10-3 0-16,19-3 0 0,15-10 0 16,3-13 0-16,18-15 0 15,12-12 0-15,12-16 0 16,7-12 0-16,4-17 0 0,6-20 0 15,0-18 0-15,-2-15 0 16,-3-11 0-16,-10-9 0 16,-1-10 0-16,-10-3 0 0,-7-6 0 15,-13-5 0-15,-7 3 0 16,-9 0 0-16,0 17 0 16,-12 10 0-16,4 20 0 0,8 14 0 15,-14 9 0-15,14 16 0 16,-12 8 0-16,4 23 0 0,8 23 0 15,0 19 0-15,8 12 0 16,13 13 0-16,7 3 0 16,9-4 0-16,2-8 0 0,10-12 0 15,10-11 0-15,-4-16 0 16,-1-14 0-16,-8-13 0 0,-7-15 0 16,-2 0 0-1,-9-12 0-15,-4-7 0 0,-8-7-225 16,1-2-150-16,-6 0-4 15,-6 3 30-15,-5 6 25 0</inkml:trace>
  <inkml:trace contextRef="#ctx0" brushRef="#br0" timeOffset="34145.3">22719 15541 234 0,'-28'-19'153'0,"0"-2"-9"16,2 0-35-16,7 1-18 0,-3 4 7 16,11 9 42-16,3-4 33 15,8 7 10-15,0 4-29 16,0 0-16-16,19 0-27 16,11 0-26-16,15-2-37 0,12-7-21 15,16-4-16-15,7 2 4 16,2 3-18-16,-6-1-3 15,-7 1-1-15,-10 8-31 0,-16-4-53 16,-10-1-18-16,-10 5-19 16,-6 0-13-16,-4 0 0 0,-5 0-5 15,-4 0 1-15,-4 0 10 16,0 0 2-16,-21 17-35 0,-3 0-41 16</inkml:trace>
  <inkml:trace contextRef="#ctx0" brushRef="#br0" timeOffset="34446.08">22663 15891 399 0,'-26'0'366'0,"7"9"-16"16,2-9-67-16,6 0-67 15,3 0-24-15,8 0-21 0,8-9-101 16,15-4-70-16,19-3 0 15,14-3 0-15,17-2 0 16,13-4 0-16,12 5 0 0,-2 5 0 16,7 1 0-16,-7 2 0 15,-12 0 0-15,-10 8 0 16,-17 0 0-16,-12 4 0 0,-14 0 0 16,-5 0 0-16,-10 0 0 15,-7 0 0-15,-3-4 0 0,-6 0 0 16,-6 1-401-1,-11-2-71-15,0 1 0 16</inkml:trace>
  <inkml:trace contextRef="#ctx0" brushRef="#br0" timeOffset="42082.85">25417 15028 224 0,'-22'0'253'15,"1"0"-18"-15,-2 0-58 0,2 0-65 16,5 0 11-16,0-4 51 16,2-1 39-16,14 2 3 15,-8 3-69-15,8 0-63 0,0-4-34 16,0-1-24-16,0 2-26 16,5-6-2-16,12-3 1 15,12 0-9-15,7 3 6 16,4 2-11-16,5 2 0 0,-2 5 2 15,-1 0 7-15,-2 0 7 16,-3 12-6-16,-4 4-5 0,-5-3 11 16,-2 0-1-16,-7-1 1 15,-4-4 3-15,-2 0 0 16,-5-8-3-16,-8 12 12 0,0 1 10 16,0 3 1-16,-16 4-2 15,-4 8-22-15,-9 1 0 16,1 3 0-16,-5 5 0 0,1 5 0 15,-1-2 0-15,1 1 0 16,-1 0 0-16,1-2 0 16,1-1 0-16,1-2 0 15,1-7 0-15,10-4 0 0,2-1 0 16,6-7 0-16,-2-5 0 16,13-5 0-16,7-7 0 15,10 0 0-15,11 0 0 16,9-12 0-16,8 1 0 15,3-6 0-15,6 0 0 0,2-2 0 16,1 1 0-16,45-9 0 16,-63 14 0-16,-5 5 0 15,-6 5 0 1,-8 3 0-16,-8 0 0 0,2 0 0 16,-11 0 0-16,-3 0-45 15,0 0-94-15,0 0-54 16,0 0-44-16,0 0-41 15,-17 0-14-15,-4 0-12 16,2 0 39-16</inkml:trace>
  <inkml:trace contextRef="#ctx0" brushRef="#br0" timeOffset="42557.12">25490 15297 34 0,'-22'-8'50'15,"2"0"70"-15,-3 3 46 16,1-3-45-16,-3 5-33 0,5-1-34 15,0 4-9-15,-1 0 21 16,5 0 21-16,4 0 5 16,4 0-5-16,8 0-17 15,0 0-11-15,0 0-20 0,3 0 0 16,14 0 9-16,17 0-8 16,5 0-17-16,15 0-9 15,8-10-4-15,1 3-4 0,2-2 3 16,-4 2-8-16,-9-2 7 15,-10 6-1-15,-11 3 17 16,-5 0 20-16,-6 0 25 0,-9 0 8 16,2 7-7-16,-4 2-6 15,-6-9-25-15,-3 8-9 16,0 0-20-16,0-8-4 0,0 8-9 16,0-8-39-16,0 0-57 15,0 0-58-15,0 0-76 16,0 0-40-16,0 0 9 0,0 0-12 15,5 0 44-15</inkml:trace>
  <inkml:trace contextRef="#ctx0" brushRef="#br0" timeOffset="43109.13">27194 14800 312 0,'-16'-24'267'15,"-1"4"7"-15,6 2-64 16,-2 6-85-16,13 1-46 0,-12 6-18 15,12 5 6-15,-9 0-6 16,9 0-10-16,0 12-21 0,5 4-10 16,7 2-19-16,5-2-5 15,-3-4-8-15,8-12-22 16,-1 0-20-16,-2 0 5 16,-2 0 20-16,-6 0 12 15,-6-8 13-15,-5-4 4 0,0-1 14 16,-16 0 9-16,-1 6 19 15,-2-2-11-15,1 6-14 0,1 3-8 16,3 0-14-16,3 0-29 16,1 0-65-16,2 12-95 15,8 6-88-15,-13 1-64 0</inkml:trace>
  <inkml:trace contextRef="#ctx0" brushRef="#br0" timeOffset="43381.66">27186 15265 709 0,'0'0'468'16,"0"0"-125"-16,0 0-139 0,3 0-19 16,5 0-47-16,5 0-138 15,3 0 0-15,9 11 0 16,4 7 0-16,7 2 0 0,0 12 0 15,-4 9 0-15,-3 4 0 16,-4-1 0-16,-14 9 0 16,-11 5 0-16,-19-2 0 15,-18 6-326-15,-20-2-116 0,-17 2 46 16,-16-6 47-16,-18 1 85 16</inkml:trace>
  <inkml:trace contextRef="#ctx0" brushRef="#br0" timeOffset="44417.33">24526 14703 10 0,'-9'-9'22'15,"9"6"17"-15,0 3 15 0,0 0 17 16,0 0 19-16,0 0 5 15,0 0-29-15,0 0-21 16,0 0-15-16,0 0-10 0,0 0 7 16,0 0 6-16,0 0 1 15,0 0 8-15,0 0 8 0,0 0 4 16,0-4 11-16,0 4 14 16,0 0 1-16,0-5 11 0,0 2-3 15,0-2-6 1,-8 5 4-16,8 0 8 0,0 0-5 15,0 0 15-15,0 0 2 16,0 0 7-16,0 0-12 0,0 0-14 16,0 13-87 31,0 3 0-32,0 0 0-15,0 8 0 0,0 1 0 16,0-5 0-16,0-1 0 15,0-2 0-15,0 0 0 16,0-5 0-16,0-3 0 16,0-2 0-16,0 0 0 31</inkml:trace>
  <inkml:trace contextRef="#ctx0" brushRef="#br0" timeOffset="44537.71">24509 14876 1942 0,'0'0'-347'15,"5"-2"-49"-15,7-7-12 16,5 1 34-16</inkml:trace>
  <inkml:trace contextRef="#ctx0" brushRef="#br0" timeOffset="45368.69">26019 14551 48 0,'0'-12'67'0,"0"5"33"15,0-1 16-15,0-1-40 16,0 1-24-16,0 4-15 16,0 0 3-16,0-1 10 15,0 2 12-15,0-1 20 0,0 4 27 16,0 0 37-16,0 0 52 15,0 0 28-15,0 0 11 0,0 0 14 16,-8 0-101-16,8 16-150 63,0 7 0-48,0 2 0-15,0 0 0 16,0 4 0-16,0 0 0 0,5-6 0 15,-5 2 0-15,3 0 0 16,-3-6 0-16,0-2 0 0,0-4 0 16,0-5 0-1,0 0 0 1,5-8 0 15,-5-4 0 16,0 0 0-31,0-1 0-16,0 2-244 0,0-2-114 15,0 3-22-15,0 2 1 16,0 0 48-16</inkml:trace>
  <inkml:trace contextRef="#ctx0" brushRef="#br0" timeOffset="47160.05">22061 17772 257 0,'-17'-17'261'16,"-3"0"-53"-16,1-2-70 16,-7-2-68-16,1 4-7 15,8 1 12-15,-5 1-7 0,1-1-20 16,2 4-5-16,-1-2-19 16,-1 7-5-16,5-1 3 15,-4 8-5-15,-6 0 4 0,-2 8 0 16,1 3-4-16,-8 11 0 15,1 2 18-15,0 9-4 16,3 7 4-16,5 5-18 0,10 5-8 16,8 3-2-16,8-6-4 15,8 3-5-15,12-1 6 16,5-6-4-16,7 2 0 16,7-7-9-16,0-9-26 0,1-10-21 15,0-7-8-15,-3-12-9 16,0 0-2-16,-7-12 6 15,-4-7 15-15,-1-10 18 0,-5-9 20 16,0-50 14 0,-20 34 22-16,0 1 21 15,0 2 14-15,-17 1 11 16,3 5 29-16,-3 4 25 0,0 8 14 16,5 14-8-16,1 5-2 15,3 7-20-15,8 7-23 16,0 16-39-16,0 16-42 0,5 13 0 15,9 4 0-15,11 0 0 16,7 0 0-16,9 1 0 16,8-11 0-16,0-5 0 0,3-10-93 15,-3-8-83-15,-7-4-27 16,-8-12-17-16,-5 0 3 0,-9 0 16 16,-4 0 19-1,-7 0 13-15,-9 0-14 0,0 0 9 16</inkml:trace>
  <inkml:trace contextRef="#ctx0" brushRef="#br0" timeOffset="47457.67">22886 17719 280 0,'0'-21'356'15,"0"2"-47"-15,-13 2-100 16,5 5-89-16,8 4-23 16,-7 3-5-16,7-3-31 0,4 1-29 15,15-7-10-15,17-1-18 16,18-5 0-16,8 3-23 16,1-3-50-16,-6 7-54 0,-4 1-11 15,-11 5-6-15,-11 2 10 16,-6 5 3-16,-13 0 8 15,-6 0 3-15,-6 12 116 0,0 0-208 16,-18 4 39-16,1 1-62 16</inkml:trace>
  <inkml:trace contextRef="#ctx0" brushRef="#br0" timeOffset="47735.07">23132 17788 70 0,'-24'21'211'0,"1"-1"-3"16,-3-3-24-16,1-1-40 0,3-4-30 15,5-3-1-15,5-9-3 16,3 7-20-16,9-7-28 0,12 0-24 16,18 0-15-16,13-7-8 15,19-9-13-15,6-5-1 16,-1 1-4-16,-10 3-4 0,-9 6-1 16,-8-3 1-1,-12 6 5-15,-7 4 4 0,-5-1 1 16,-7 5-4-16,-6 0-24 15,2 0-23-15,-5 0-50 0,3 0-45 16,-3 0-26-16,0 0-7 16,0 0-8-16,0 0-12 15,0 0 37-15</inkml:trace>
  <inkml:trace contextRef="#ctx0" brushRef="#br0" timeOffset="48689.2">25667 17154 46 0,'0'-9'139'0,"0"1"35"0,0-4-39 16,0-1-18-16,0 0-14 16,-8 1 30-16,8-4 30 0,0 4 31 15,0 5 5 1,0-2-32-16,0 6-25 0,0-2-23 16,0 5-17-16,0 0-21 15,0 12-48-15,0 9-33 16,0 10 0-16,0 19 0 0,0 7 0 15,4 12 0-15,4 5 0 16,-4 2 0-16,4 3 0 16,0-10 0-16,1-8 0 0,-4-14 0 15,-2-5 0-15,5-14 0 16,-8-7 0-16,5-5 0 16,-4-6 0-16,-1-20 0 15,0-6 0 1,0-8-415-1,0-33-412-15,0 24 474 16</inkml:trace>
  <inkml:trace contextRef="#ctx0" brushRef="#br0" timeOffset="49155.41">26053 16897 193 0,'4'-25'197'16,"-4"0"-25"-16,0 2-37 0,0-3-26 16,0 6 1-16,0 0 44 15,0 3 38-15,0 5 12 16,0 5-30-16,0 7-59 16,0 0-42-16,0 0-20 0,0 0-1 15,0 17 39-15,0 6-68 16,0 6-23-16,8 7 0 15,0 1 0-15,0-4 0 0,0-1 0 16,-8-3 0-16,3-4 0 16,3-6 0-16,-3-7 0 15,-3-3 0-15,0-14-312 32,-12-6-110-17,-1-1 10-15,-2 0 35 16</inkml:trace>
  <inkml:trace contextRef="#ctx0" brushRef="#br0" timeOffset="49737.76">24840 16884 52 0,'-8'0'101'0,"8"-7"64"16,-14-2-33-16,6 0-4 0,1 2-14 16,7 2-20-16,0 5-6 15,0 0 25-15,0 0 9 16,0 0-5-16,0 0-21 0,0 0-27 15,0 0 4-15,0 0 26 16,0 17 65-16,0 12 22 0,0 11-52 16,0 10-134-16,0 10 0 15,0 6 0-15,0-7 0 16,0 3 0-16,0-5 0 16,0-7 0-16,0-14 0 0,0-7 0 15,0-8 0-15,0-7 0 16,0 0 0-16,0-7 0 15,0-19 0 1,3-9 0-16,1-7 0 16,0 4-86-16,5 0-340 0,0 2 22 15,-1 6 38-15,3 4 27 16</inkml:trace>
  <inkml:trace contextRef="#ctx0" brushRef="#br0" timeOffset="50273.41">27336 16905 127 0,'0'0'264'16,"0"-5"-25"-16,-8 5-54 15,8 0-72-15,-9 0-34 16,9 0 17-16,0 0 44 0,0 0 5 16,0 0-32-16,0 0-46 15,0 0-31-15,0 0-15 16,0 0-7-16,3 9-10 0,3-9-3 16,-2 0-1-1,0 0 1-15,0 0 0 0,-4-9 5 16,0-2-9-16,0-6-2 15,0-3 5-15,0-1 8 16,-12 5 1-16,0-1 9 0,1 5 3 16,3 4 6-16,8 0-12 15,0 4-13-15,0 4-11 16,0 0-36-16,0 8-85 16,0 4-123-16,0 4-91 15,8 6-33-15</inkml:trace>
  <inkml:trace contextRef="#ctx0" brushRef="#br0" timeOffset="50502.7">27362 17323 516 0,'0'17'361'16,"0"-5"-116"-16,8 4-77 0,6 1 32 15,11 0 128-15,4-1-99 16,2 0-229-16,-2 4 0 15,1 7 0-15,-10 15 0 0,-9 3 0 16,-11 9 0-16,-16 3 0 16,-16 2 0-16,-18 8 0 15,-10-3-315-15,-19-2-312 0,-12-1 98 16</inkml:trace>
  <inkml:trace contextRef="#ctx0" brushRef="#br0" timeOffset="51757.26">29869 6658 263 0,'-17'0'177'15,"6"0"-86"-15,0 0-43 0,-2 0-25 16,1-3 4-16,4-1 24 15,8-4-2-15,-10-1 2 16,10 2 15-16,-8-5 28 16,8-1-15-16,0 0-5 15,0 1-26-15,0 0-8 16,8 5-18-16,6-5-22 16,6 3-3-16,11-3 6 15,15 3-2-15,4 1-3 16,-5 1 4-16,-5 2-2 15,-9 5-1-15,-6 0-3 16,-4 0-1-16,-8 7 1 0,-7 10 2 16,-6 9 5-16,0 5-2 15,-11 10-1-15,-5 5 0 16,-5 2 2-16,-2 5-4 16,-2 4 4-16,-4-1-4 15,1 2 4-15,4-5-6 16,-25 41 9-1,33-54-4-15,3-8-5 16,0-4 4-16,13-2-2 16,-9-10 6-16,9-4-4 15,0 0 5-15,0-12-6 0,0 8-47 16,0 1-157-16,0-2-123 16</inkml:trace>
  <inkml:trace contextRef="#ctx0" brushRef="#br0" timeOffset="52005.3">29926 7913 406 0,'-8'13'328'16,"8"-6"-116"-16,-7-7-110 15,-1 0-19-15,8 0 11 16,0 0-21-16,0 0-35 15,0 0-22-15,0 0-4 16,0 0-7-16,0 0-3 16,0 0 2-16,0 0-6 0,0 0-16 15,0 0-67 1,0-12-112-16,0-11-60 16,0-15-66-16</inkml:trace>
  <inkml:trace contextRef="#ctx0" brushRef="#br0" timeOffset="52417.41">31141 5922 251 0,'5'-32'306'16,"-5"4"-49"-16,0 3-113 16,0 9-59-16,0 7-28 0,0 5-12 15,0 4-27-15,0 0-11 16,0 20 2-16,0 10-9 15,0 5 2 1,0 7-1-16,0 1 3 16,0 7-5-16,0-5 1 15,0 0 3-15,0-4-3 0,0-5-2 16,0-3 4-16,0-9-38 16,0-4-51-16,4-8-37 15,2 1-36-15,-6-13-26 16,0 0-82-16</inkml:trace>
  <inkml:trace contextRef="#ctx0" brushRef="#br0" timeOffset="52965.42">28996 6159 177 0,'0'-20'264'16,"0"2"-65"-16,0 2-76 16,-9 1-47-16,9 2-7 15,0 5-1-15,0 1-25 16,0 7-23-16,0 0-6 15,0 0-18-15,0 15 1 16,0 10 4-16,0 12-1 0,0 2 1 16,0 6-1-1,0-4 2-15,0-1-5 0,-8-7 6 16,8-4-3-16,-6-5 2 16,6-8 1-16,0-4-3 15,0 2 10-15,0-14-2 16,0 0-2-16,0 0 0 15,0 0-3-15,0 0-20 16,0 0-84-16,0-10-121 0,-11-1-126 16</inkml:trace>
  <inkml:trace contextRef="#ctx0" brushRef="#br0" timeOffset="53731.25">26005 7114 328 0,'-12'-31'173'15,"-5"-3"-42"-15,0 6-58 16,-2 0-31-16,-6 4-7 16,-4 2-1-16,1 6-5 0,0 9-12 15,-1 7-8-15,1 12 1 16,-6 16 0-16,3 13-3 15,-6 16 2-15,1 12-2 16,7 9-3-16,4 7 1 0,13 1-5 16,12-10 1-16,0-7 1 15,17-11-1-15,3-12-7 16,0-10 10-16,0-15 0 16,5-9-6-16,1-12 3 15,-2-17-3-15,3-21-1 16,4-14 5-16,2-9-2 0,-7-8 2 15,-6-5 9-15,-4 5 16 16,-7 4 3-16,-6 3 11 16,-3 6 16-16,0 11 24 15,0 13 11-15,0 7-16 0,0 6-36 16,-9 5-24-16,9 14-27 16,0 0 4-1,9 21 2-15,3 12 7 0,10 8-1 16,9 4-1-1,11-2-3-15,10 2-13 0,9-5-48 16,-1-2-74-16,5-5-53 16,3-8-21-16,6-9-50 15,-1-16-228-15</inkml:trace>
  <inkml:trace contextRef="#ctx0" brushRef="#br0" timeOffset="53947.25">27034 6899 282 0,'0'-13'185'15,"0"5"-61"-15,0 4-56 16,5 1-35-16,8-2-12 16,8 1-13-16,10 0-5 0,15 1-3 15,11-2 0-15,3 1-7 16,1 1-37-16,-5-1-29 15,-2-1-62-15,-9 0-36 16,-13 3-122-16</inkml:trace>
  <inkml:trace contextRef="#ctx0" brushRef="#br0" timeOffset="54230.13">27085 7071 94 0,'-38'15'199'16,"11"-4"-55"-16,7-1-38 16,2-10-42-16,18 7-28 15,0-7-10-15,0 0-4 0,0 0-6 16,21 0 2-16,15 0-4 16,18 0 9-16,17 0 12 15,19 0 0-15,0 0-19 16,-4-3-11-16,-10-6 3 15,-11 2-1-15,-8-2-13 16,-9-3-6-16,-6 0-21 0,-11-1-18 16,-6 3-46-16,-4-8-55 15,-8-3-75-15</inkml:trace>
  <inkml:trace contextRef="#ctx0" brushRef="#br0" timeOffset="54962.14">32055 6223 162 0,'-29'0'174'16,"9"0"-75"-16,0 0-47 16,3 17-24-16,1 4-15 15,1 7-6-15,15 4 0 16,0 0-4-16,0 2-1 15,11-10-2-15,5-3 1 16,5-14-1-16,2-7 2 16,-3-7-2-16,2-10-3 15,-7-8 1-15,-6-4 6 16,-4-2 18-16,-5 3 1 16,0 2 2-16,0 6-2 15,-17 4-10-15,1-1-7 0,-5 10-3 16,-2 2-5-16,-3 5-3 15,2 12-7-15,4 5-42 16,3-1-126-16</inkml:trace>
  <inkml:trace contextRef="#ctx0" brushRef="#br0" timeOffset="55361.34">31977 6947 157 0,'0'10'223'16,"0"-10"-85"-16,0 0-65 15,0 0-35-15,0 0-15 16,-8 7-15-16,-5 6-3 15,-2-1 2-15,-4 4-4 16,-3-5-1-16,1-1 2 16,7-10-4-16,0 7 16 15,14-7 23-15,0 0 25 16,0 0 23-16,0 0 9 16,0 0-14-16,14-7-19 15,-3 2-18-15,6 5-18 0,6 0-12 16,2 7-10-16,-5 14 8 15,-8 8 3 1,-12 12-8-16,-17 16 1 16,-23 24-13-16,-33 26-108 0,-29 11-179 15,-23 4-107-15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6T14:56:14.79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13100 4285 73 0,'-12'-11'217'0,"3"-1"-61"16,9-1-45-16,-8 5-45 16,8 4-21-16,0 4-7 0,0 0 15 15,0 0-4-15,0 0-7 16,0 0 3-16,0 0 1 15,0 0 4-15,0 0 6 16,0 0-12-16,0 0-11 16,0 0-13-16,0 0-4 0,0 0-12 15,0 12 3-15,0 13 23 16,0 7 23-16,0 9 13 0,0 8 27 16,0 11-13-16,0 6 0 15,0 8-17-15,-8 2-4 16,8 5-18-16,-9 4-5 0,9 6-2 15,0 6-5-15,0 5-1 16,0 9 32-16,0 6-17 0,0 2-12 16,-8-1-4-16,0 4-4 15,8-9-23-15,-11-2 0 16,-2-10 0-16,0-10 0 16,4-11 0-16,9-10 0 15,-8-14 0-15,8-6 0 0,0-15 0 16,0-5 0-16,0-10 0 15,0-8 0-15,-8-12 0 0,8-4 0 32,-6-12 0-32,-3-14 0 15,-3-10 0-15,4-13 0 0,8-7 0 16,0-10 0-16,0-2 0 16,0-5 0-16,0-2 0 15,8 3 0-15,4-7 0 0,0 6 0 16,4-1 0-16,1 5 0 15,4 3 0-15,-7 14 0 16,3 8 0-16,4 2 0 16,3 10 0-16,4 4 0 0,1 6 0 15,-4 3 0-15,-3 3 0 16,4 5 0-16,-5 2 0 0,-2 3 0 16,2 6 0-16,0 1 0 15,-1-1 0-15,-4 4 0 0,1 0 0 16,-6 0 0-16,1 0 0 15,0 0 0-15,1 7 0 16,-1 2 0-16,-1 3 0 0,2-4 0 16,0 5 0-16,-2-1 0 15,1 0 0-15,4-4 0 16,-2 3 0-16,-6-1 0 16,0-3 0-16,0 2 0 0,0 3 0 15,0 0 0-15,0 9 0 16,0 2 0-16,1 2 0 15,-1 8 0-15,0 3 0 0,3 1 0 16,2 9 0-16,-5 2 0 16,0 4 0-16,4 5 0 15,-4 5 0-15,0-6 0 16,1 2 0-16,-5-5 0 0,4-9 0 16,0-4 0-16,-5-1 0 15,3-8 0-15,-6 2 0 16,0-5 0-16,0 5 0 0,0-4 0 15,0-1 0-15,3 0 0 16,2-3 0-16,-2-1 0 16,0 1 0-16,2-5 0 0,-2-3 0 15,2-2 0-15,-5-2 0 16,0-6 0-16,0 2 0 16</inkml:trace>
  <inkml:trace contextRef="#ctx0" brushRef="#br0" timeOffset="58.9">13732 6422 2047 0,'0'-7'0'0,"0"-5"0"15,0-8 0-15,0-10-451 0,-8-9-144 16</inkml:trace>
  <inkml:trace contextRef="#ctx0" brushRef="#br0" timeOffset="760.45">14744 5144 43 0,'12'-16'128'16,"-3"0"61"-16,-1 1-43 0,-2 1-5 15,0 7-3-15,-6 2 0 16,0 1 3-16,0 4 3 0,0 0-9 16,0 0-26-16,0 0-23 15,0 0-9-15,0 0-25 0,0 0-11 16,0 0-11-16,0 0-11 16,0 0-3-16,3 20 40 15,-3 14 56-15,0 19-6 0,0 24-106 16,0 28 0-16,0 18 0 15,0 6 0-15,0 6 0 16,0-5 0-16,0-12 0 16,0-12 0-16,0-13 0 0,0-15 0 15,0-16 0-15,0-17 0 16,0-9 0-16,0-13 0 0,0-5 0 16,0-26 0-1,-9-21 0 1,-2-16-282-16,-5-21-136 0,0-15 41 15,3-16 16-15,1-17 59 16</inkml:trace>
  <inkml:trace contextRef="#ctx0" brushRef="#br0" timeOffset="1209.35">14779 4363 141 0,'-14'-28'242'16,"1"4"-64"-16,-3 7-71 16,0 1-37-16,2 4-19 15,3 3 3-15,3 1-12 0,0 3-18 16,8 2-6-16,0 3-8 16,0 0-4-16,0 0 2 15,0 0-2-15,0 0-2 0,0 0-2 16,0 16 1-1,0 9 3-15,3 4 2 16,10 3-3-16,3-4-3 16,4 0 1-16,5 1-1 15,-2-8-2-15,5-2 1 16,2-5 3-16,2-14-2 16,1 0 7-16,-6 0-1 0,3-14-1 0,-3-5-3 15,-2-10 15-15,-4-4-1 16,-5-7 8-16,-8-1 11 15,-8 1-9-15,-8 2-5 0,-8 7 6 16,-5 2 4-16,-4 4-3 16,-2 10-20-16,-6 1 0 15,-7 14-28-15,-5 0-68 16,-3 17-94-16,-6 8-49 0,7 7-68 16</inkml:trace>
  <inkml:trace contextRef="#ctx0" brushRef="#br0" timeOffset="2158.46">11658 3615 108 0,'0'-21'195'16,"-8"1"-51"-16,8 5-39 15,0 2-33-15,0-1-14 0,0 7 18 16,0-1 18-16,0 4 11 16,-8-5-4-16,8 9-6 15,-10 0-14-15,10 0-17 16,0 0-20-16,-8 0-24 0,8 0-13 16,-8 16-7-16,8 17 6 15,0 8-5-15,0 12-1 16,0 0 7-1,5 52-2-15,3-60-5 16,5-4-4-16,-1-8 4 0,-2-4 5 16,4-10-8-16,-3-3 3 15,3-7-4-15,-3-9 9 16,-2 0 5-16,-6 0-4 0,1 0 3 16,-4 0 11-16,0-4-1 15,0-1-6-15,0 5-10 16,0 0-1-16,5 0-14 15,-5 0-30-15,0 0-47 16,0 0-60-16,0 0-71 0,0 9-52 16,0-1-41-16</inkml:trace>
  <inkml:trace contextRef="#ctx0" brushRef="#br0" timeOffset="2957.15">16645 3378 242 0,'-12'-31'173'16,"-2"1"-49"-16,3 5-40 0,-3 1-24 16,3 3 13-16,0 6 17 15,-2-1 10-15,5-1-3 16,8 4 2-16,0 5-2 15,0 5-16-15,0-1-36 0,0 4-17 16,12 0-19-16,11 13-4 16,15 10 2-16,6 10 4 15,1 12-6-15,0 12-5 16,-12 4 10-16,-10 3-3 16,-11 5 9-16,-12-2 9 0,-12-3 3 15,-11-2 1-15,-10-5-3 16,-4-10 3-16,0-6 0 15,6-12-4-15,5-8 8 0,10-4 1 16,5-17-1-16,11 0-3 16,0 0-4-16,0 0-14 15,0 0-6-15,0 0-53 16,0-10-87-16,0-2-119 0,0-4-84 16,8-4-38-16</inkml:trace>
  <inkml:trace contextRef="#ctx0" brushRef="#br0" timeOffset="4071.16">6394 5303 409 0,'17'-56'222'0,"-9"6"-22"16,-8 7-41-16,0 1 10 15,-13 10 49-15,1 2 14 16,-7 2-84-16,-13 7-47 16,-6 6-39-16,-11 7-14 15,-11 8-29-15,-19 21-15 0,-14 23 0 16,-20 29-6-16,0 35 6 15,3 33-4-15,13 20-5 16,16 16-5-16,19-2 2 16,27-8 3-16,26-22-8 15,26-17-2-15,26-31-4 0,31-28 0 16,24-33-9 0,19-36-8-16,13-36-18 15,8-33-32-15,-7-37-14 0,-19-28-5 16,-22-25 33-16,-30-12 28 15,-26 0 35-15,-26 12 31 16,-20 20 40-16,-13 22 9 16,-8 24 19-16,-3 20 27 0,4 18-35 15,7 18-46-15,4 17-26 16,5 20-5-16,5 38 2 16,11 23-8-16,3 25-1 15,18 28-2-15,11 12 2 0,17 0 3 16,12-1 3-1,4-10-7-15,0-18-9 0,-8-16-1 16,-8-15-35-16,-10-18-30 16,-1-10-46-16,-11-9-48 15,-10-13-66-15,-4-16-62 16,-5-6-82-16</inkml:trace>
  <inkml:trace contextRef="#ctx0" brushRef="#br0" timeOffset="4337.59">7194 5532 777 0,'-16'-21'406'15,"-1"1"-126"-15,2 4-133 0,7 3-60 16,8 2-32-16,0 2-39 15,16-3-11-15,24 0-5 16,26 0 2-16,18-5 7 16,19 2-20-16,6-3-61 0,95-10-219 15,-120 16 88 1,-10 4-34-16,-9-1 9 16,-12 2-22-16,-18 2 15 15</inkml:trace>
  <inkml:trace contextRef="#ctx0" brushRef="#br0" timeOffset="4587.79">7458 6118 463 0,'-49'32'388'0,"13"-11"-75"15,7-5-121-15,10-8-88 16,7-8-14-16,12 0-22 15,6 0-12-15,16-5-19 16,10-7-1-16,18-4-10 16,7 4-8-16,8-5-20 0,-2 5 8 15,7 0-13-15,7 0-3 16,4 0-67-16,1 4-88 0,-6 8-115 16,6 0-65-16,0 0-40 15</inkml:trace>
  <inkml:trace contextRef="#ctx0" brushRef="#br0" timeOffset="5250.56">20031 4237 663 0,'-25'-33'373'0,"5"9"-142"0,0 7-116 16,7 10-53-16,6 7-29 15,7 0-19-15,0 12-15 16,0 3-2-16,0 10 3 0,7-1-5 15,10 1 5-15,5-4 3 16,-5-9 0-16,0-5-5 16,-4-7 7-16,-5 0-1 15,-4 0 15-15,-4-12 19 0,0-4-27 16,0-4-1-16,-12-1 15 16,-1 5-4-16,1 4-20 15,1 9-29-15,0 3-91 0,-7 19-89 16,-3 19-75-16,-8 9-46 15,-6 15-321-15</inkml:trace>
  <inkml:trace contextRef="#ctx0" brushRef="#br0" timeOffset="5602.72">20091 5287 781 0,'0'16'248'15,"0"1"-127"-15,5 3-63 16,-2 5 9-16,2-1 50 0,-1 5 12 16,-4-1-9-16,0-4-19 15,0-3-29-15,-9-5-8 16,-2 1-2-16,-3-9 2 0,3-8-21 16,-1 0-43-16,12-6 0 15,0-9 0-15,0-17 0 0,15-8 0 16,10-5 0-1,4 4 0-15,-1 8 0 0,-4 12 0 16,2 9 0-16,-6 7 0 16,-6 19 0-16,8 18 0 0,-1 29 0 15,-8 25 0-15,-13 23 0 16,-16 22 0-16,-18 7 0 16,-19 0 0-16,-24-3 0 0,-25-9-542 15,-23-12-100-15</inkml:trace>
  <inkml:trace contextRef="#ctx0" brushRef="#br0" timeOffset="6167.59">23279 3679 480 0,'-13'-32'362'0,"3"2"-82"16,2 12-115-16,8-3-20 16,0 9 5-16,0 5 6 15,0 1-36-15,0 6-63 16,0 0-44-16,8 13-22 15,7 10 10-15,14 26 20 0,24 29 85 16,23 24-106-16,23 23 0 16,17 14 0-16,17 7 0 15,14 1 0-15,3-4 0 0,2-12 0 16,-10-11 0-16,-12-6 0 16,-11-11 0-16,-20-18 0 0,-18-16 0 15,-15-12 0-15,-16-15 0 16,-16-10 0-16,-8-11 0 15,-14-5 0-15,-9-8-27 16,-3-8-262-16,0 0-139 0,-19-13 12 16,-6-10-4-16</inkml:trace>
  <inkml:trace contextRef="#ctx0" brushRef="#br0" timeOffset="6501.33">24965 3354 567 0,'8'-50'335'0,"0"14"-89"16,-8 8-103-16,0 11-32 15,0 10 7-15,0 7-24 16,-24 31 32-16,-28 51 107 0,-39 52-159 15,-38 50-74-15,-30 36 0 16,-19 24 0-16,-9 3 0 16,-4 2 0-16,4-1 0 0,12-10 0 15,8-23 0-15,18-16 0 16,15-24 0-16,15-24 0 0,18-25 0 16,21-21 0-16,19-22 0 15,15-23 0-15,14-20 0 16,4-19-25-16,3-25-713 15</inkml:trace>
  <inkml:trace contextRef="#ctx0" brushRef="#br0" timeOffset="10295.31">12258 7969 74 0,'-25'-2'199'16,"6"-3"-14"-16,-2-3-18 0,4 8-8 15,3-5-15 1,-3 2-9-16,-1 3-6 0,7 0 14 15,3 0 0-15,8 0 4 16,-8 0 0-16,8 0-1 16,-7 0-17-16,10 0-129 31,17 0 0-31,34-9 0 16,47-7 0-16,49-5 0 0,54-11 0 15,34-5 0-15,30-3 0 16,26 4 0-16,18-3 0 15,1 9 0-15,-10-4 0 16,-18 6 0-16,-29 0 0 0,-37 6 0 16,-41 6 0-16,-36 4 0 15,-36 0 0-15,-28 3 0 16,-23 2 0-16,-16 7 0 16,-16 0 0-16,-6 0 0 0,-9-5 0 15,-8 2 0-15,0-1 0 31,0 0 0-31,-16-5 0 16,-6 0 0-16,-1 7-290 16,-11 2-322-16,-9 0 68 15</inkml:trace>
  <inkml:trace contextRef="#ctx0" brushRef="#br0" timeOffset="10841.56">12162 8508 129 0,'-29'19'230'15,"1"-3"-46"-15,-10 1-38 16,2-4-31-16,-4-6-9 16,2 1 14-16,6 0 32 0,4-8 24 15,8 0 34-15,4 0-13 16,6 0-33-16,10 0-46 15,22 0-118 1,27-12 0-16,51-7 0 0,63-15 0 16,57-10 0-16,52-13 0 15,44-8 0-15,46-8 0 16,36 4 0-16,4 2 0 0,-21 10 0 16,-32 13 0-16,-44 7 0 15,-50 9 0-15,-43 12 0 16,-46 4 0-16,-39 4 0 0,-31 0 0 15,-25 8 0-15,-28 0 0 16,-10 0 0-16,-12 0 0 16,-8 0 0-16,-4 0 0 15,-8 0 0-15</inkml:trace>
  <inkml:trace contextRef="#ctx0" brushRef="#br0" timeOffset="10912.35">16238 7946 2047 0,'3'0'0'0,"2"0"0"15,-2 0 0-15</inkml:trace>
  <inkml:trace contextRef="#ctx0" brushRef="#br0" timeOffset="11043.19">16249 7946 1710 0,'0'0'-418'0,"8"10"39"15,1 3 33-15</inkml:trace>
  <inkml:trace contextRef="#ctx0" brushRef="#br0" timeOffset="13606.12">20379 10624 55 0,'0'-4'137'0,"-8"4"42"16,8 0-48-16,-8 0-37 15,8 0-36-15,0 0-11 16,0 0 20-16,0 0 18 0,0 0 4 15,0 0-2-15,0 0-10 16,0-5 7-16,-9 3 8 16,3-4 5-16,-2-1-29 15,-5-2-31-15,0 1-9 0,2 0-10 16,-9 0-12-16,-5-1 1 16,-4 2-6-16,-2 2 0 0,-6 5-4 15,-7 0 5-15,-2 12-4 16,-2 5 3-16,-1 4 0 15,5-2 1-15,-2 7 6 0,5 2-12 16,6 1 7-16,5-1-2 16,7 0 0-16,6-3-3 15,5-4 7-15,12-2-3 16,0-2 3-16,0-5-5 0,8 0 1 16,9-1-4-16,0-1 5 15,6-10-5-15,10 7 5 0,11-7-2 16,9 0-4-16,9 0 6 15,6 0-4-15,6 0 1 16,-1 0-8-16,1 0 13 0,-6 0-8 16,-7 0 0-16,-10 13 4 15,-8-1 1-15,-17 1-8 0,-5 2-2 16,-8 6 8 0,-13 3-4-16,-13 4 7 0,-14 10 0 15,-19 2 1-15,-15 0-3 0,-3-3 0 16,-5-4 7-16,1-5-3 15,0-4-8-15,11-7 21 16,10-6-5-16,7-11 10 0,7 0-5 16,4 0-1-16,9 0-12 15,3 0-3-15,10-3-20 16,7-5-37-16,0 0-52 0,0-1-55 16,0-3-58-16,3-4-37 15,10-3-48-15</inkml:trace>
  <inkml:trace contextRef="#ctx0" brushRef="#br0" timeOffset="13906.9">20659 10119 598 0,'0'-24'419'15,"-8"7"-120"-15,0 8-129 0,8 9-67 16,-9 0-36-16,9 0-24 16,0 29-4-16,14 25 16 15,5 27 12-15,16 18-16 0,1 6-24 16,4 4-1-16,-1-3-17 16,4-4-7-16,-4-8 1 15,-7-13 0-15,-2-15-6 0,-6-9-3 16,-8-9-24-16,-4-10-24 15,-7-10-65-15,-5-5-62 16,0-10-77-16,-17-13-72 0,-2-8-21 16,-10-9 52-16</inkml:trace>
  <inkml:trace contextRef="#ctx0" brushRef="#br0" timeOffset="14487.89">20560 10802 253 0,'-31'-2'387'0,"8"-3"-26"0,4 1-122 16,1-4-98-16,7 4-37 16,11-8-17-16,3-5-38 15,17-4-32-15,20-7-3 0,17-9-10 16,13 1-7-16,3 8 5 16,1 3-1-16,-6 8-9 0,-3 14 8 15,-3 3-8-15,-10 0 8 16,-3 20-2-16,-8 8-2 15,-10 10 3-15,-1 3-1 0,-10-2 8 16,-5 3-5-16,-2-3-2 16,-10-1 18-16,-3-9-13 15,0-4 6-15,0-10 4 0,0-3 8 16,0-4 8-16,-8-8-1 16,0 0 3-16,-4-3-8 15,1-14-5-15,-1-11 4 0,-2-13-4 16,14-4-4-16,0-4-4 15,0 4-4-15,0 4-6 0,8 9 2 16,6 4 0-16,1 3-3 16,5 5 0-16,5 4 2 15,1 4-2-15,-4 4-5 16,-1 8-4-16,0 0 11 0,-1 0-9 16,-5 11 8-16,-2 5 2 15,-5 1-3-15,1-1-3 16,-5 1 9-16,-4 0 4 0,0-6 2 15,0 1-10-15,0-12 1 16,0 0-1-16,0 0 3 16,0 0-3-16,0 0-25 15,0 0-47-15,0 0-71 16,0 0-82-16,0-8-49 0,0-5-53 16,0-2 72-1,0 2 52-15,0-7 45 0,4-3 21 16</inkml:trace>
  <inkml:trace contextRef="#ctx0" brushRef="#br0" timeOffset="14654.72">21476 10363 56 0,'17'-36'166'0,"0"3"45"16,-6 9-52-16,-3 3-32 15,-8 14-39-15,0 7-16 0,0 0 0 16,4 16 11-16,4 13 8 16,4 11-18-16,2 17-15 0,2 0-14 15,4 3-16-15,-1-6-17 16,-2-6-3-16,1-3-10 15,-4-4-29-15,-3-13-105 0,-2-7-98 16,-4-5-36 0,-5-16-1-16</inkml:trace>
  <inkml:trace contextRef="#ctx0" brushRef="#br0" timeOffset="14791.59">21407 9708 383 0,'-13'-41'144'0,"13"8"-77"16,0 13-40-16,8 7-33 0,10 13-43 16,5 0-107-16,1 0-45 15</inkml:trace>
  <inkml:trace contextRef="#ctx0" brushRef="#br0" timeOffset="15171.53">21872 9912 133 0,'0'7'229'16,"0"2"-100"-16,0 3-62 15,3 12-38-15,5 8-5 0,0 5-7 16,-2 4 1-16,3 4-9 16,-4-3-2-16,-1-7-4 15,0-6 1-15,-4-5 1 0,0-7 9 16,0-6 17-1,0-11 32-15,0 0 7 0,-13-2-16 16,1-15 0-16,1-3 4 16,0-5 12-16,2-3 8 0,9 0-13 15,0-3-20-15,3 3-16 16,6 4-12-16,2 4-3 16,6 4-8-16,-1 6 0 0,5 10 2 15,1 17 13-15,4 7 12 16,-1 5-12-16,-2 9-11 15,2 2-3-15,-5 3-4 0,-3-4-25 16,-6 2-89-16,2-8-84 16,-1-5-65-16,-4-13-35 15,2-6 31-15</inkml:trace>
  <inkml:trace contextRef="#ctx0" brushRef="#br0" timeOffset="15736.4">22512 9667 226 0,'0'-37'316'16,"-12"13"6"0,-9 4-98-16,-1 7-96 0,-13 13-43 15,-1 8-10-15,3 17-29 16,9 13-21-16,8 18-17 16,4 13 1-16,12 8-9 0,4 1-3 15,7-6-13-15,11-6-26 16,-2-14-23-16,0-9-18 0,0-15 9 15,-4-9 16-15,1-19 2 16,-5-8-39-16,2-19 9 16,-5-23 18-16,-1-15 28 0,0-8 28 15,-8-1 40-15,0 5 41 16,0 12 19-16,0 12 5 0,0 12 4 16,0 13 2-16,0 4-14 15,0 4-19-15,0 8-20 16,0 4-23-16,0 0-13 15,0 12-3-15,14 17 9 16,10 15 23-16,17 14-5 0,7 15 8 16,6 12 4-16,2 13 6 15,1 9 11-15,-5 2-13 0,1 5-5 16,-8 0-12-16,-11-1-9 16,-8-3-3-16,-9-3 3 15,-17-14 1-15,-12-8 11 0,-16-11-16 16,-13-12-20-16,-8-15 0 15,-13-13 0-15,-1-18 0 16,-2-16 0-16,3-24 0 0,10-21 0 16,6-25 0-16,11-15 0 15,10-17 0-15,25-7 0 16,0-2 0-16,19 9-19 0,15 13-27 16,14 11-26-16,9 14-35 15,8 15-113-15,0 12-118 0,-8 16-39 16,-13 14-22-16</inkml:trace>
  <inkml:trace contextRef="#ctx0" brushRef="#br0" timeOffset="17051.03">19353 12773 309 0,'-46'30'280'16,"10"-7"-111"-16,12-7-85 15,11-8-45-15,13-8-17 0,26 0 3 16,18 0 29-16,21-16 39 16,24-13-6-16,32-11-3 15,34-8 2-15,44-18 16 0,45-13 0 16,362-123 61 0,-253 79-107-16,40-10-6 15,18 3-3-15,-5 3-10 0,-24 13-23 16,-33 17-6-16,-36 16-3 15,-41 10-2-15,-38 15-5 16,-38 11-2-16,-41 9 12 16,-40 6 4-16,-28 14 27 0,-22 4 36 15,-19 5-75-15,-19-3 0 16,-11 10 0-16,-8 0 0 0,-2 0 0 16,-6-3 0-1,0 0 0-15,0-5 0 0,0-9 0 16,0-11 0-16,0-13 0 15,-18-20 0-15,1-21 0 16,-2-24 0-16,-6-20 0 0,1-29 0 16,-1-32 0-16,1-12 0 15,0-10 0-15,-1 15 0 16,-3 18 0-16,-1 18 0 16,-2 16 0-16,-3 16 0 0,-2 12 0 15,-1 7 0-15,1 15 0 16,4 8 0-16,1 16 0 15,-4 8 0-15,2 5 0 0,5 8 0 16,0-3 0-16,0 9 0 16,-1 6 0-16,1 1 0 0,-4 6 0 15,-7 0 0 1,0 3 0-16,-9 5 0 0,-6 3 0 16,-6 5 0-16,-13 5 0 0,-17 7 0 15,-23 12 0 1,-30 12 0-16,-36 16 0 0,-36 14 0 15,-28 10 0-15,-26 10 0 16,-23 7 0-16,-15 0 0 0,-24 6 0 16,-9-3 0-16,-1 2 0 15,12-5 0-15,10 4 0 16,13-2 0-16,17-3 0 0,27-2 0 16,17-8 0-16,30-6 0 15,28-6 0-15,34-6 0 16,29-12 0-16,31-3 0 0,28-12 0 15,20-8 0-15,13-1 0 16,16-5 0-16,3-11 0 16,13 8 0-16,0 1 0 15,0-1 0-15,0 9 0 32,0 6 0-32,0 27 0 15,0 23 0-15,18 29 0 0,2 29 0 16,12 23 0-16,4 13 0 15,5 14 0-15,3 4 0 16,1 12 0-16,4 2 0 16,3-1 0-16,-1-6 0 0,-8-9 0 15,-3-13 0-15,2-15 0 16,-6-19 0-16,-8-20 0 16,-2-19 0-16,-12-10 0 0,-2-12 0 15,-7-16 0-15,-5-2 0 16,0-3 0-16,-8-11 0 0,-4 0 0 15,-4-11 0-15,3-4 0 16,1-3 0-16,12-9 0 0,-8-3 0 16,8-6 0-16,4-7 0 62,4 0 0-62,13 0 0 16,15-12 0-16,21-12 0 15,27-13 0-15,32-11 0 0,21-8 0 16,26-6 0-16,15 0 0 16,12 5 0-16,7 4-339 0,-3 0-238 15,-3 7-552-15</inkml:trace>
  <inkml:trace contextRef="#ctx0" brushRef="#br0" timeOffset="19299.58">3986 13185 424 0,'-11'0'340'0,"-1"0"-60"16,3 0-79-16,9 7-68 15,-8-7-6-15,8 0-2 16,0 0-43-16,0 0-37 16,0 0-19-16,3 0-15 0,2 0-3 15,-2-3 0-15,-3-6 0 16,0 5 8-16,0-4 25 16,0 1 8-16,0-2-14 15,-8 1-10-15,-3-1 12 16,-6 6-11-16,-7-1-26 15,-9 4 0-15,-7 0 0 16,-10 7 0-16,2 10 0 0,-4 7 0 16,3 8 0-16,5 14 0 15,4 11 0-15,7 12 0 16,8 12 0-16,14 5 0 16,11-4 0-16,11-6 0 15,9-7 0-15,10-12 0 16,2-7 0-16,4-14 0 15,1-8 0-15,3-7 0 16,0-9 0-16,6-12 0 16,-2 0 0-16,1 0 0 15,-5-4 0-15,-4-4 0 0,-8-1 0 16,-2 2 0-16,-6 2 0 16,-4 1 0-16,-4 1 0 15,1-6 0-15,0 6 0 16,-2-6 0-16,-3 9 0 15,1-5 0-15,-1 2 0 16,0-1 0-16,-5-1 0 0,2 5-4 16,-5 0-241-16,0 0-186 15,0-17-71-15</inkml:trace>
  <inkml:trace contextRef="#ctx0" brushRef="#br0" timeOffset="20045.75">1668 6546 416 0,'-12'0'289'0,"0"0"-70"16,12 0-108-16,-8 0-48 15,8 0-37-15,0 0-4 16,0 0-12-16,0-9-6 16,8 1-1-16,8-5 3 15,0-2 1-15,-4-6-1 16,1-3 6-16,-5-5-2 0,-8-8 22 15,-13-4 18-15,-7 1 24 16,-9 7-1-16,-15 9-5 16,-16 12-26-16,-13 12-9 15,-14 24 10-15,-5 21 29 0,-1 21 0 16,6 19-2 0,19 16-15-16,14 13-13 0,26 4-5 15,28 1-7-15,25-3-9 16,24-4-7-16,24-19-9 15,20-20-1-15,9-20-40 16,3-21-135-16,-3-24-156 0,-6-20-107 16,-9-28-27-16</inkml:trace>
  <inkml:trace contextRef="#ctx0" brushRef="#br0" timeOffset="20445.56">1854 5548 520 0,'-31'-80'309'0,"-3"13"-39"16,11 19-105 0,2 11-54-16,4 13-36 0,5 7-35 15,12 10-23-15,0 14-13 16,12 34-2-16,18 37-2 16,9 39 56-16,10 37 6 15,5 18-8-15,-3 7-11 16,-1-8-9-16,-5-12-16 0,-5-21-11 15,-11-24 2-15,-5-25-7 16,-7-24 10 0,-2 17 29-16,-15-66 26 15,0-16-11-15,0-23-39 16,0-27-12-16,0-15-2 16,12-1-2-16,4 6-9 15,9 7 0-15,-1 11 4 0,6 15-4 16,5 15 12-16,6 12-1 15,0 12-3-15,0 13 0 16,36 51 3 0,-40-31-45-16,-6 0-192 15,-2-9-100-15,-5-3-37 0,1-9 42 16,-1-14 40-16</inkml:trace>
  <inkml:trace contextRef="#ctx0" brushRef="#br0" timeOffset="20811.05">2983 6109 326 0,'0'-57'369'0,"-9"17"-54"16,-14 11-98-16,-13 22-73 0,-10 18-11 15,-1 23-37-15,-2 26-24 16,3 21-30-16,13 18-20 16,15 10-11-16,18-4-7 15,7-6 1-15,18-15-15 16,10-14-19-16,6-17-58 15,5-25-66-15,-7-28-19 0,-2-16-18 16,-4-33 44 0,-8-37 48-16,-15-26 49 0,-10-23 53 15,-18-8 70-15,-7 16 89 16,0 26 40-16,2 20-42 16,1 23-51-16,10 19-60 15,4 14-36-15,8 21-4 16,0 21-13-16,8 26 12 15,12 28-8-15,9 17 8 0,4 10-5 16,4-4-9 0,-1-1-13-16,0-12-150 0,-3-8-145 15,-1-16-97-15</inkml:trace>
  <inkml:trace contextRef="#ctx0" brushRef="#br0" timeOffset="21278.87">3247 5568 408 0,'0'-49'259'16,"0"21"-94"-16,0 19-74 0,0 38 32 15,0 36 46-15,6 33 14 16,9 33 11-16,5 14-68 16,9 7-47-16,4-2-31 15,3-12-23-15,-4-12-7 16,1-20-7-16,-4-25-9 15,-9-15 4-15,-4-21 4 16,-8-13 13-16,-5-16 84 0,-3-23-107 16,-11-32 0-16,-14-33 0 15,-4-50 0-15,-4-44 0 16,5-29 0-16,5-4 0 16,6 18 0-16,17 31 0 15,5 27 0-15,15 26 0 0,20 20 0 16,20 25 0-1,22 23 0-15,8 29 0 16,0 21 0-16,-7 23 0 0,-12 20 0 16,-24 7 0-16,-13-2 0 15,-22 0 0-15,-24-9 0 16,-17-6 0-16,-7-18 0 16,-4-12 0-16,-2-24 0 0,5-3 0 15,6-18 0-15,2-15 0 16,13-13 0-16,16-13 0 15,8-3 0-15,9 4-123 16,3 8-197-16,3 13-75 16,2 11-60-16</inkml:trace>
  <inkml:trace contextRef="#ctx0" brushRef="#br0" timeOffset="23793.55">13286 4787 380 0,'-28'-22'250'0,"-1"7"-73"0,1 11-72 16,-5 4-50-16,1 28-24 15,-1 20-5-15,4 13-12 16,9 13-3-16,20 4-6 0,0 8 8 16,20 4-7-16,12-9 3 15,14-8 3-15,9-20-2 16,81-25 3-1,-68-60-5-15,-6-21-4 16,-13-26-1-16,-18-18 14 0,-18-12 43 16,-13-14 52-16,-32-4 59 15,-14 9 77-15,-6 17-18 16,-9 24-153-16,-8 23-77 0,-4 34 0 16,-4 32 0-16,0 30 0 15,12 18 0-15,12 19 0 0,16 9 0 16,21 6 0-16,24-1 0 15,21-3 0-15,18-7 0 16,24-18 0-16,10-21 0 16,4-19 0-16,1-25-43 15,-10-25-144-15,-10-24 2 0,-14-25 81 16,-23-16 61-16,-21-10 55 16,-24-2 84-16,-18 16 76 0,-18 18-42 15,-13 27-45-15,-20 36-24 16,-16 40-55-16,-13 40-6 15,2 31 0-15,4 37 0 0,18 32 0 16,25 20 0-16,30 4 0 16,35-3 0-16,32-14 0 15,33-22 0-15,20-34 0 16,17-41 0-16,8-35 0 16,-5-50-87-16,-9-34-22 0,-14-34 38 15,-17-43 32-15,-24-28 33 16,-20-6 31-16,-21 6 109 15,-21 22 19-15,-15 22-153 0,-18 31 0 16,-11 34 0-16,-11 48 0 16,-14 41 0-16,0 44 0 0,6 35 0 15,11 26 0-15,23 1 0 16,26-1 0-16,29-14 0 16,31-19 0-16,26-25 0 15,23-34 0-15,17-31 0 16,2-41 0-16,7-32-158 0,-1-37 5 15,-13-33 69-15,-20-24 48 16,-20-21 36-16,-25-2 61 16,-29 9 113-16,-18 23 22 0,-22 27-196 15,-19 40 0-15,-15 50 0 16,-10 45 0-16,-4 45 0 16,-3 36 0-16,6 25 0 0,20 5 0 15,27-6 0-15,22-8 0 16,26-16 0-16,22-25 0 0,33-19 0 15,14-30 0 1,22-26 0-16,1-39 0 0,-1-31 0 16,-5-39 0-16,-14-31-131 15,-28-30 66-15,-26-33 40 16,-22-13 48-16,-26 9 122 0,-15 23-92 16,-12 32-53-16,-8 37 0 15,-10 33 0-15,2 38 0 16,-1 36 0-16,1 29 0 0,6 31 0 15,9 24 0-15,12 15 0 16,10 6 0-16,14-1 0 16,9-13-336-16,15-11-259 0,10-16 47 15</inkml:trace>
  <inkml:trace contextRef="#ctx0" brushRef="#br0" timeOffset="26485.59">4019 13991 128 0,'-13'-5'169'16,"2"-3"-64"-16,-1-1-29 15,0 9-14-15,-2 0 11 16,6 0 30-16,2 0 21 16,6 0-15-16,-8 0-22 15,8-3-27-15,0-1-15 0,8-4-8 16,6-5 23-16,12-2 20 15,5 1-8-15,7-1-24 16,6 1-13-16,-4 7-22 16,6 7 2-16,-2 12-6 15,2 17 2-15,-2 20-7 16,-4 20 7-16,-7 17-7 16,-14 17 4-16,-19 5-4 15,-16 6 0-15,-20-9 4 16,-12-10-1-16,-14-22 1 0,-18-16 3 15,-15-21 11-15,-5-15 64 16,2-21 70-16,13-5 17 16,20-6-153-16,11-1-20 15,18 0 0-15,11-2 0 16,15 3 0-16,10-1 0 16,0 5-119-16,0-4-215 15,7 4-68-15,9-2-3 16,1-3 20-16</inkml:trace>
  <inkml:trace contextRef="#ctx0" brushRef="#br0" timeOffset="26852">4333 12919 336 0,'-22'-19'369'16,"2"7"-69"-16,9 3-115 15,-2 9-86-15,13 0-48 16,-8 0-9-16,8 0-21 16,0 0-15-16,0 9-4 0,13 10-1 15,9 21 5-15,8 22 4 16,11 28 24-16,10 32 143 15,11 25-11-15,-6 15-68 16,1-4-47-16,-3-10-25 16,-6-18-8-16,-6-20-7 0,-10-24-13 15,1-18-13 1,-11-18-61-16,-5-14-165 16,-4-15-123-16,-5-9-18 0,-8-21 31 15</inkml:trace>
  <inkml:trace contextRef="#ctx0" brushRef="#br0" timeOffset="27285.19">4215 13697 434 0,'-29'-11'284'0,"9"1"-105"16,7-1-96-16,13-5-41 0,25-9-10 15,20-8 0-15,18-3-20 16,19-1-4-1,8 8-3-15,0 9 2 0,-2 17-2 16,-6 19 4-16,-5 20 0 16,-9 21 4-16,-6 9 1 15,-10 7 10-15,-11 0 13 16,-8-5-4-16,-4-11-6 16,-15-12-5-16,0-8 17 15,-11-12 17-15,-3-13 30 0,0-12 7 16,-12-17-66-1,-12-19-43-15,-5-21 4 16,1-9 8-16,3 2 12 0,14 6-14 16,11 11 3-16,0 10 4 15,11 7-5-15,14 14 3 16,8 13 4-16,10 3 0 16,4 19-3-16,-4 15 2 15,3 6-2-15,-10 0 3 16,-7 1-1-16,-6-3-18 0,-7-7-35 15,-8-2-88-15,-8-8-85 16,0-9-89 0,-16-12-26-16,1-17 94 0</inkml:trace>
  <inkml:trace contextRef="#ctx0" brushRef="#br0" timeOffset="27450.57">5352 13356 339 0,'8'-17'221'16,"0"6"-64"-16,-5 11-66 15,6 0-25-15,7 28 45 16,4 13-14-16,9 19-23 16,12 13-32-16,2 13-20 0,3-1-14 15,-7-3-39-15,-2-10-146 16,-9-15-94-16,-6-12-54 16</inkml:trace>
  <inkml:trace contextRef="#ctx0" brushRef="#br0" timeOffset="27587.16">5119 12934 639 0,'-28'-58'242'0,"9"16"-128"16,6 13-78-16,13 15-39 0,0 4-45 16,13 10-111-16,6 0-109 15</inkml:trace>
  <inkml:trace contextRef="#ctx0" brushRef="#br0" timeOffset="27950.26">5594 13034 369 0,'9'8'185'0,"-1"11"-89"0,9 14-43 16,3 13-8-16,8 15 9 15,5 12 12-15,2 9-20 16,6 6-17-16,-3-6-16 16,-6-12-8-16,-7-17 3 15,-11-16 1-15,0-18 40 16,-11-19 33-16,-3-19-38 16,0-31-19-16,-12-14-6 0,4-9 5 15,8-1-2-15,0 7 16 16,0 15 9-16,0 16-11 15,0 13-18-15,11 12-1 16,19 11-1-16,6 18-9 16,9 10 1-16,8 12-5 0,-2 13-13 15,3 4-81-15,-9 12-155 16,-5 2-118-16,-10-2-357 16</inkml:trace>
  <inkml:trace contextRef="#ctx0" brushRef="#br0" timeOffset="28532.41">7608 12859 331 0,'-44'-21'328'15,"0"9"-81"-15,-5 5-97 0,7 2-65 16,3 5-28-16,-2 0-2 16,5 17-19-16,2 6-18 15,6 11-7-15,4 12-5 16,3 10 4-16,9 4-10 16,12 6 3-16,6 3 2 0,8-5-10 15,8-2-3-15,5-15 4 16,6-4-20-16,-4-15-21 15,-1-8-40-15,4-20-2 0,-2 0-9 16,-3-24-6-16,-6-21 13 16,-4-17 42-16,-6-9 25 15,-11-15 27-15,0 3 24 16,-11 9 44-16,-6 14 25 16,1 16 27-16,-2 11 8 0,4 13-11 15,0 4-25-15,3 7-23 16,-3 6-32-16,14 3-17 15,-7 0-14-15,7 0-6 16,0 0-13-16,0 12 4 16,0-5 4-16,0 5 2 15,0-1 2-15,7 7-4 16,7-2 0-16,2 0-2 0,1 7 5 16,7-4 0-16,9 9-3 15,7 0 3-15,13 5-1 16,7-4-5-16,5-1-1 15,5-3-43-15,-10-5-65 16,-7-8-57-16,-8-5-69 0,-10-7-34 16,-13 0-17-16</inkml:trace>
  <inkml:trace contextRef="#ctx0" brushRef="#br0" timeOffset="29131.7">6245 12761 120 0,'-29'-8'257'0,"4"8"-68"15,5 0-69-15,1 12-58 16,1 14-22-16,1 5-3 16,17 8-15-16,0 11-3 15,9 0-9-15,17-7-5 16,1 0-1-16,10-6-1 16,0-14-12-16,3-6-21 0,-4-17-10 15,2-13-15-15,-14-14 4 16,-9-15 24-16,-15-10 23 15,-12-4 39-15,-7-2 21 0,-6 4 29 16,-4 9 34-16,-4 13 21 16,9 11-23-16,5 6-49 15,5 6-38-15,14 9-24 16,5 11-5-16,20 28-3 16,19 25 7-16,21 29 1 0,16 26 2 15,9 18-4 1,-5 22-6-16,-9 8-2 15,38 175 14-15,-89-174-11 16,-20-18 1-16,-18-19 7 16,-18-26 6-16,-15-24 14 15,-11-32 12-15,-8-32 9 0,-8-34 20 16,-4-36-1-16,4-29-39 16,8-18-7-16,20-18-33 15,30-9-13-15,25 1-14 16,32 8-50-16,20 13-106 0,14 22-114 15,9 18-45-15</inkml:trace>
  <inkml:trace contextRef="#ctx0" brushRef="#br0" timeOffset="29497.75">8856 12773 708 0,'-24'0'345'16,"-2"0"-121"-16,6 0-107 16,9 0-44-16,11-4-12 15,0-4-4-15,0 0-56 0,16-4-4 16,12-5 8-16,16-3-5 16,12-5-7-16,9 1-32 0,-3-2-107 15,-5 7-96-15,-4 3-36 16,-4 4-28-16,-8 2 25 15</inkml:trace>
  <inkml:trace contextRef="#ctx0" brushRef="#br0" timeOffset="29663.36">9107 12934 319 0,'-27'30'377'16,"2"-4"-83"-16,8-12-116 0,5 0-75 15,12-14-42-15,0 0-12 16,0 0 4-16,16 0-14 0,16-14-20 15,17-5-9-15,9-5-46 16,2-3-131-16,2-7-114 0,-2-7-51 16,2 1-4-1</inkml:trace>
  <inkml:trace contextRef="#ctx0" brushRef="#br0" timeOffset="30146.76">11231 11026 515 0,'-13'-28'289'0,"-3"3"-87"15,5 9-69-15,-2 4-27 0,4 5 15 16,9 7-3-16,-8 0-40 15,8 0-42-15,0 7-23 0,0 5-7 16,0 9-5-16,0 12 20 16,0 8-1-16,8 3 4 15,6 5-3-15,2 0-4 0,3-4-10 16,6-8 3-16,4-9 0 16,-1-7-3-16,-1-9-4 0,3-12 5 15,-3 0-8-15,-2-10-2 16,-1-6 0-16,-2-3 4 15,-6-10-2-15,-4 1 1 16,-4 4 22-16,0 2 19 0,-8 2 10 16,0 5-7-16,0 1 11 15,0 6 6-15,0 2-60 0,0 1-2 16,4 5 0 0,0 0 0-1,0 0 0 1,-4 11-45-16,4 6-146 15,4 3-121-15,5 0-80 16,2 5-40-16</inkml:trace>
  <inkml:trace contextRef="#ctx0" brushRef="#br0" timeOffset="30762.25">12665 10926 165 0,'0'-5'274'0,"0"1"-26"15,0 0-8-15,0-5-42 16,0 6-43-16,0-2 0 0,-8-3 6 16,8 3-21-16,-9 3-54 15,9-3-23-15,0 5-26 0,0 0-20 16,0 0-11-16,0 12-14 16,0 13 10-16,13 19 13 15,2 22 78-15,5 27-93 16,2 26 0-16,-2 14 0 0,3 6 0 15,-1 0 0-15,-3-9 0 16,-3-13 0-16,0-15 0 0,-2-21 0 16,-3-19 0-16,-3-14 0 15,-3-11 0-15,3-16 0 16,-8-9 0-16,0-16 0 16,4-16 0-16,-4-17 0 15,4-24 0-15,4-16 0 0,4-8 0 16,-1 6 0-16,11 10 0 15,-2 9 0-15,3 11 0 16,2 8 0-16,-1 18 0 16,9 8 0-16,7 15 0 0,2 25 0 15,3 17 0-15,-1 6 0 16,-8 8 0-16,2 6 0 0,-11-5 0 16,-3-4 0-16,-7-4 0 15,-5-13 0-15,0-8 0 16,1-6-2-16,-4-10-489 0,-6-12 12 15,5-8 72-15,-5-20-257 16</inkml:trace>
  <inkml:trace contextRef="#ctx0" brushRef="#br0" timeOffset="30946.6">13542 11536 405 0,'0'-29'376'0,"0"13"-15"0,0 4-77 15,0 3-70-15,0 5-37 16,0 4-22-16,0 13-80 0,0 19-75 15,8 17 0-15,3 16 0 16,5 13 0-16,6 3 0 0,2 0 0 16,-4-4 0-16,4-12 0 15,-3-8 0-15,-4-12-118 16,-6-16-429-16,-3-13 20 0,-8-16 108 16</inkml:trace>
  <inkml:trace contextRef="#ctx0" brushRef="#br0" timeOffset="31206.72">13504 11007 766 0,'-20'-29'446'15,"6"8"-135"-15,1 5-143 0,13 4-75 16,0 9-38-16,0-2-16 16,0 5-25-16,0 0-5 0,13 0-2 15,-2 0-5 1,1 0 4-16,-1 0-13 0,3 0-17 15,-6 0 0-15,-4-4 6 0,-4-4-10 16,0-7-4-16,0-8 3 16,0 9 3-16,-12-3-1 15,3 9-17-15,1 0-38 0,8 8-40 16,-13 0-58-16,1 12-64 16,1 9-28-16,3-2-31 15</inkml:trace>
  <inkml:trace contextRef="#ctx0" brushRef="#br0" timeOffset="31627.54">14399 10311 541 0,'0'-36'573'0,"-13"7"-167"16,1 8-192-16,-1 9-99 15,13 3-1-15,-8 9-30 0,8 29-84 16,0 15 0 0,8 18 0-16,5 12 0 15,4 2 0-15,1 2 0 0,7-9 0 16,4-7 0-16,-1-14 0 16,0-11 0-16,2-13 0 15,-6-7 0-15,1-17 0 0,-1-17-14 16,0-23-59-16,-4-26 38 15,-12-15 33-15,-8-5 32 16,0 5 49-16,0 12-64 0,0 17-15 16,0 9 0-16,-8 15 0 15,8 9 0-15,0 7 0 0,0 28 0 32,13 15 0-32,3 19 0 0,3 7 0 15,3 3-217-15,-2 6-151 16,0 3-22-16,0-4 13 15,1-4 36-15</inkml:trace>
  <inkml:trace contextRef="#ctx0" brushRef="#br0" timeOffset="31939.04">16202 10392 1033 0,'8'-21'576'0,"-8"10"-254"16,0-3-206-16,0 7-116 16,0 3 0-16,4 4 0 15,0 0 0-15,1 0 0 16,-2-3 0 0,3-2 0-16,-5 1 0 15,-1-4 0-15,5-8-2 0,-2-6 4 16,-3 3-2-16,0-6 0 15,0 5 0-15,0 3 0 0,0 1 0 16,-8 5 0-16,8 3 0 16,0 4 0-16,0 4-203 15,0 0-261-15,-7 16-43 16,-5 15-365-16</inkml:trace>
  <inkml:trace contextRef="#ctx0" brushRef="#br0" timeOffset="32143.91">16576 10986 674 0,'43'28'716'0,"-6"-7"-217"15,-4-4-341-15,5 7-158 0,4 4 0 16,7 8 0-16,-4 9 0 16,-1 9 0-16,-3 6 0 0,-8 9 0 15,-17 14 0-15,-16 14 0 16,-21 8 0-16,-22 9 0 0,-30 9-25 15,-29-2-597 1,-23 2 53-16</inkml:trace>
  <inkml:trace contextRef="#ctx0" brushRef="#br0" timeOffset="34073.67">17306 9748 159 0,'-42'-17'190'16,"11"6"-63"-16,6 4-33 16,5-3-22-16,3 7 1 15,17-1 10-15,0 0-9 0,0 4-7 16,5 0 3-16,15 16 57 16,14 7 90-16,18 15-30 15,12 10-11-15,14 9 18 0,7 9-57 16,9-1-137-16,2-1 0 15,2 3 0-15,-6-7 0 16,-5-7 0-16,-13-3 0 0,-18-10 0 16,-11-4 0-16,-13-3-98 15,-12-9-229-15,-7-3-51 0,-13-4 8 16,-8-17-6-16</inkml:trace>
  <inkml:trace contextRef="#ctx0" brushRef="#br0" timeOffset="34274.44">17724 9529 289 0,'-20'-45'402'15,"-1"8"-6"-15,4 9-70 16,3 8-74-16,1 8-44 0,13 2-34 16,-13 10-174-16,5 12 0 15,-7 30 0-15,-6 43 0 16,-12 43 0-16,-7 38 0 0,-4 33 0 15,-10 13 0-15,-3 4-34 16,-3-9-374-16,4-7-76 0,-3-21 16 16</inkml:trace>
  <inkml:trace contextRef="#ctx0" brushRef="#br0" timeOffset="44257.64">1160 14565 506 0,'-65'-26'335'16,"8"6"-3"-16,8 4-35 16,13 4-36-16,7 3 32 0,15 2-270 15,0 2-23-15,22 5 0 16,24 12 0-16,42 9 0 15,32 13 0-15,36 1 0 16,31 11 0-16,27 1 0 16,12-2 0-16,0-4 0 15,-19-4 0-15,-22-6 0 16,-37-1 0-16,-33-10 0 0,-28-3 0 16,-27-4 0-16,-18-3 0 15,-16-10 0-15,-12 0-127 16,-20-8-426-16,-13-7 73 15,-11-14 41-15</inkml:trace>
  <inkml:trace contextRef="#ctx0" brushRef="#br0" timeOffset="44589.92">1984 13843 618 0,'-19'-86'385'15,"2"17"19"-15,2 22-14 16,-2 9-140-16,4 14-250 0,1 17 0 16,-3 7 0-16,-7 52 0 15,-9 62 0-15,-14 69 0 16,-8 58 0-16,4 39 0 16,1 16 0-16,-1 2 0 15,5-12 0-15,1-21 0 16,7-30 0-16,7-26 0 15,10-31 0-15,2-35 0 0,6-30 0 16,-2-23 0-16,5-30 0 16,8-15 0-16,-8-16 0 15,0-17 0-15,-1-12 0 0,-2-4 0 16,-6-7 0-16,2-10-508 16,-2-3-83-16</inkml:trace>
  <inkml:trace contextRef="#ctx0" brushRef="#br0" timeOffset="45471.62">3361 16364 612 0,'-36'16'445'0,"-4"-5"-114"15,2 1-143-15,10-1-81 16,9-11 5-16,5 0 46 0,20-13-64 15,16-16-94-15,40-21 0 16,43-23 0-16,55-20 0 16,50-22 0-16,45-10 0 15,25-5 0-15,22 0 0 0,6 3 0 16,1 9 0 0,-4 13 0-16,-22 15 0 0,-27 11 0 15,-41 18 0-15,-35 17 0 16,-39 12 0-16,-35 10 0 15,-24 6 0-15,-25 9 0 0,-17-1 0 16,-12 8 0-16,-9 0 0 16,-5 0 0-16,-28 0 0 15,-8 12 0 1,-24 7-437-16,-19 10-44 16,-25 8 36-16,-19 12-237 15</inkml:trace>
  <inkml:trace contextRef="#ctx0" brushRef="#br0" timeOffset="45883.78">3336 17097 834 0,'-100'71'484'16,"10"-9"-198"-16,22-17-141 16,19-16-67-16,24-12-30 15,37-22-1-15,50-24 42 0,60-23-53 16,68-29-36-16,66-21 0 16,44-17 0-16,26-6 0 15,9-2 0-15,-6 10 0 16,-11 6 0-16,-23 10 0 0,-21 10 0 15,-31 19 0-15,-31 6 0 16,-27 18 0-16,-30 6 0 16,-30 14 0-16,-27 4 0 0,-25 7 0 15,-19 5 0-15,-18 5 0 16,-12 7 0-16,-7 0 0 16,-6 0 0-16,-6 0 0 15</inkml:trace>
  <inkml:trace contextRef="#ctx0" brushRef="#br0" timeOffset="45955.36">7061 15952 2047 0,'0'0'-252'0,"0"9"-356"16,3-1 44-1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6T14:22:14.95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2569 3943 77 0,'-16'0'230'0,"4"0"-63"15,12 0-37-15,0 0-32 16,0-2-18-16,0-3-8 16,0 0-1-16,0 5 12 15,0 0-4-15,0-3 1 16,0 3 5-16,-8 0 2 15,8 0-7-15,-8 0-20 16,0 0-22-16,8 0-12 16,-8 0-8-16,8 0-2 0,0 0-7 15,0 0 16 1,0 0 3-16,0 0 6 16,0 0 11-16,4 0 1 0,0 0 4 15,4 0 1-15,0-4 14 16,4-1-1-16,1-3-11 15,1 4-53-15,8-3 0 16,2 2 0-16,1 5 0 16,3-4 0-16,1-1 0 15,7 5 0-15,4 0 0 16,9 0 0-16,3 0 0 0,5 0 0 16,5 0 0-16,-2 0 0 15,2 0 0-15,-5 0 0 16,-4 0 0-16,-5 0 0 15,-4 0 0-15,-3 0 0 16,-1-3 0-16,2-1 0 16,-2-1 0-16,-4 5 0 15,1-2 0-15,-4-3 0 16,-6-1 0-16,-2 6 0 16,0-4 0-16,-1 2 0 15,9-7 0-15,0 6 0 0,2-7 0 16,3 6 0-16,3 1 0 15,-1-5 0-15,4 4 0 16,5 0 0-16,0-5 0 16,3 5 0-16,10-5 0 15,1 2 0-15,7-2 0 16,-1-3 0-16,-4 5 0 16,-3-2 0-1,34 1 0-15,-56 8 0 16,-7 0 0-16,-8 0 0 0,-1 0 0 15,6 0 0-15,-2 0 0 16,7 0 0-16,3 0 0 16,2 0 0-16,1 0 0 15,-5 0 0-15,1 0 0 0,-6 0 0 16,3 0 0 0,-6 0 0-16,-3 0 0 15,0 0 0-15,-1 0 0 0,0 8 0 16,0-8 0-16,1 9 0 15,3-9 0-15,1 0 0 16,2 0 0-16,-1 0 0 16,2 0 0-16,1 0 0 15,-1 0 0-15,1 0 0 16,-1 0 0-16,-4 0 0 0,4 0 0 16,4 7 0-16,1-7 0 15,5 12 0 1,-2-12 0-16,9 0 0 0,-2 0 0 15,7 0 0-15,0 0 0 16,-7 0 0-16,-1 0 0 16,-6 0 0-16,-4 0 0 15,-3 0 0-15,-9 0 0 0,1 0 0 16,-6 0 0-16,5 0 0 16,6 0 0-16,2 0 0 15,9 0 0-15,0 0 0 16,-2-3 0-16,3-1 0 15,-11 4 0-15,1 0 0 0,-2 0 0 16,-3 0 0-16,-2 0 0 16,-3 0 0-16,-3 0 0 15,-3 0 0-15,6 0 0 16,-3 0 0-16,1 0 0 16,9 0 0-16,-1 0 0 15,1 0 0-15,-1 0 0 16,1 0 0-16,-1 0 0 0,-1 0 0 15,-5 0 0-15,-1 7 0 16,-7-7 0-16,3 9 0 16,-1-9 0-16,-2 0 0 15,1 0 0-15,-3 0 0 0,4 0 0 16,1 0 0 0,-2 0 0-16,7 0 0 15,3 0 0-15,-7 0 0 0,-1 0 0 16,-1 0 0-16,-4 0 0 15,1 0 0-15,-5 0 0 16,-3 0 0-16,3 0 0 16,0 0 0-16,0 0 0 0,-1 0 0 15,6 0 0-15,-2 7 0 16,-2-7 0-16,0 0 0 16,-1 0 0-16,-2 9 0 15,0-9 0-15,2 0 0 0,-5 0 0 16</inkml:trace>
  <inkml:trace contextRef="#ctx0" brushRef="#br0" timeOffset="1046.91">7336 3788 2047 0,'0'-11'0'0,"0"-13"0"16,0-10 0-16,0-2 0 15,0-9 0-15,0-7 0 16,8-5 0-16,-3-5 0 16,-1 6 0-16,4-1 0 15,0 4 0-15,-1-1 0 16,2 6 0-16,-4 3 0 16,-2 0 0-16,5 5 0 0,-8-1 0 15,5 1 0-15,-2-1 0 16,-3 4 0-16,0 0 0 15,0 0 0-15,0-3 0 16,6-1 0-16,-6-4 0 16,3-6 0-16,2-3 0 15,-5 2 0-15,0 2 0 0,0 1 0 16,0 4 0-16,0 4 0 16,0 5 0-1,0 3 0-15,0 0 0 16,0 5 0-16,0 4 0 0,0 0 0 15,0-5 0-15,0 0 0 16,0 4 0-16,0 2 0 16,0-2 0-16,0 1 0 15,0-1 0-15,0 1 0 16,0 0 0-16,0-2 0 16,0 7 0-16,0-6 0 15,0 4 0-15,0 1 0 16,0 1 0-16,0-3 0 15,0 5 0-15,0 3 0 16,-8-2 0-16,8 4 0 16,-9-1 0-16,9 0 0 15,-13 1 0-15,13 0 0 0,-8-5 0 16,-1 2 0-16,2 2 0 16,-1 1 0-16,-4 0 0 15,-1 0 0 1,-4-5 0-16,-1 1 0 0,-12 4 0 15,-5 0 0-15,-15 0 0 16,-7 3 0-16,-16 9 0 16,-20 0 0-16,-16 0 0 15,-26 0 0-15,-18 16 0 16,-27 8 0-16,-10-3 0 16,-8 0 0-16,-2-1 0 15,5-4 0-15,-1 1 0 16,5-5 0-16,1-5 0 15,0-7 0-15,-1 0 0 16,1 9 0-16,2-1 0 0,9 4 0 16,12 4 0-16,17 0 0 15,17-3 0-15,19-1 0 16,13-1 0 0,14-2 0-16,11-9 0 15,-1 0 0-15,4 8 0 16,3-8 0-16,1 0 0 15,4 9 0-15,0-9 0 16,0 8 0-16,5-8 0 0,-2 0 0 16,2 0 0-1,-1 12 0-15,-1-12 0 16,2 12 0-16,-2 1 0 0,2-6 0 16,2 6 0-16,10-13 0 15,4 12 0-15,3-12 0 16,9 8 0-1,7-8 0-15,9 0 0 0,4 0 0 16,3 0 0-16</inkml:trace>
  <inkml:trace contextRef="#ctx0" brushRef="#br0" timeOffset="1884.89">2009 1904 2047 0,'0'9'0'15,"0"2"0"1,4-1 0-16,-1-3 0 16,3 5 0-16,-3 4 0 15,2 1 0-15,3 0 0 16,0 1 0-16,1 12 0 16,-3 3 0-16,2 4 0 15,0 3 0-15,-8 6 0 16,0-3 0-16,0 2 0 15,0 4 0-15,0-4 0 16,-11 0 0-16,3-4 0 16,8-5 0-16,0 1 0 15,0-4 0-15,0-4 0 0,8-1 0 16,0-1 0 0,-5 1 0-16,-3 1 0 15,0 0 0-15,0-1 0 16,6 2 0-16,-3-5 0 15,2 2 0-15,-5-2 0 16,4 3 0-16,-4-4 0 0,8 2 0 16,-5-2 0-16,2-5 0 15,2 2 0-15,-2 0 0 16,3-1 0-16,0 3 0 16,1 7 0-16,-1-5 0 15,0-1 0 1,-1-1 0-16,2 2 0 0,-6-4 0 15,2 0 0-15,-2-6 0 16,2 1 0-16,-2 1 0 16,-3-5 0-16,6 1 0 15,-3-5 0-15,2 4 0 16,-5 9 0-16,3-2 0 16,2 3 0-16,-2 1 0 15,1 5 0-15,-1 2 0 16,6 2 0-16,-1 0 0 15,0-4 0-15,-3-7 0 0,-2-4 0 16,-3-6 0 0,0 2 0-16,0-1 0 0,0 0 0 31,0-4 0-31,0 0 0 16,0 1 0-1,0-2 0 32,0 2 0-31,0 4 0-1,0-1 0 1,0 0 0-16,0 0 0 0,0 0 0 16,0-3 0-1,0-2 0-15,0 1 0 16</inkml:trace>
  <inkml:trace contextRef="#ctx0" brushRef="#br0" timeOffset="2182.44">2264 3810 2047 0,'0'12'0'62,"0"-1"0"-46,0-1 0-1,0-3 0-15,0 0 0 16,0 3 0 0,0 2 0-1,0-5 0 1,0 2 0 15,0-1 0-15</inkml:trace>
  <inkml:trace contextRef="#ctx0" brushRef="#br0" timeOffset="2602.9">2264 3911 2047 0,'6'0'0'63,"-3"0"0"-63,5 0 0 0,0 0 0 15,4-4 0-15,0 0 0 16,5 1 0 0,-1-2 0-16,1 1 0 15,-1-1 0-15,-3 5 0 0,-2 0 0 16,0 0 0-16,3 0 0 15,2 0 0-15,3-3 0 16,6-1 0-16,7 4 0 16,6-5 0-16,2 5 0 15,-4 0 0-15,1 0 0 16,-8 0 0-16,-2 0 0 16,-3 0 0-16,-2 0 0 0,-6 0 0 15,0 0 0 1,-5 0 0-16,3 0 0 15,-6 0 0-15,-5 0 0 0,5 0 0 16,-2 0 0-16,-3 0 0 16,5 0 0-16,-5 0 0 15,5 0 0-15,-2 9 0 16,-2-9 0-16,0 0 0 16,-4 8 0-16</inkml:trace>
  <inkml:trace contextRef="#ctx0" brushRef="#br0" timeOffset="2706.64">2891 3900 1976 0,'0'7'-577'16,"-8"1"11"-16</inkml:trace>
  <inkml:trace contextRef="#ctx0" brushRef="#br0" timeOffset="15779.95">2956 7119 101 0,'0'0'183'0,"0"-5"-49"16,0 2-37-16,-8-1-26 15,8-1-15-15,0 5 7 0,0 0 9 16,0-5 0-16,0 3 2 16,0-3 18-16,0 5 4 15,0 0 2-15,0 0 2 16,0 0-18-16,0 0-23 15,0 0-14-15,0 0-21 0,0-4 2 16,3 4-6-16,5 0 2 16,4 0 4-16,8 0 0 15,5 0 10-15,7 0-4 16,6 0 2-16,6 0-7 16,5 11-4-16,11 3 10 15,10-2 10-15,7 0 9 16,12-12 5-16,17 8-4 15,11-8-35-15,9 0-18 0,7 0 0 16,14 0 0-16,3-8 0 16,9 0 0-16,-1-5 0 15,-3 6 0-15,-2-3 0 16,-6 3 0-16,-8 0 0 0,-6-2 0 16,-6 6 0-1,-6-2 0-15,-4-3 0 0,2 8 0 16,1 0 0-16,2 0 0 15,1 0 0-15,8 0 0 16,-3 0 0-16,2 0 0 0,-3 8 0 16,-6-8 0-16,-10 12 0 15,-7-4 0-15,-10 3 0 16,-4-1 0-16,-5-3 0 16,-4 6 0-16,-4-5 0 0,5 0 0 15,-1 4 0-15,0 1 0 16,4-5 0-16,8-8 0 0,9 13 0 15,7-5 0-15,8 4 0 16,1-5 0-16,-7 2 0 16,-5-1 0-16,-5-1 0 15,0-7 0-15,1 0 0 0,2 0 0 16,8 0 0-16,-4 0 0 16,2 0 0-16,4 0 0 15,-4 0 0-15,0 0 0 0,-9 9 0 16,-4-1 0-16,-4-8 0 15,-3 11 0-15,0-11 0 0,7 9 0 16,5-9 0-16,3 0 0 16,8 0 0-16,0 0 0 0,-2 0 0 15,2 0 0-15,-7 0 0 16,-1 0 0-16,2 0 0 16,-2 0 0-16,0 0 0 15,5 0 0-15,0-4 0 0,-5-1 0 16,2 3 0-16,-2-3 0 15,-9 1 0-15,2 0 0 16,-8 4 0-16,-14 0 0 0,-3-8 0 16,-11 0 0-16,-6 4 0 15,-2-1 0-15,-3-2 0 0,3-2 0 16,2 1 0-16,1 1 0 16,5-7 0-16,-2 2 0 0,10 0 0 15,9 0 0-15,0-4 0 16,3-1 0-16,-3 5 0 15,0 0 0-15,-3 0 0 16,-2 5 0-16,-6-2 0 0,2 9 0 16,-5-4 0-16,-5 4 0 15,-1 0 0-15,-3 0 0 16,-4 0 0-16,2 0 0 0,-6 0 0 16,0 0 0-16,-3 0 0 15,-4 0 0-15,0 0 0 0,-5 0 0 16,-4 0 0-16,-3 0 0 15,-4 0 0-15,-6 0 0 0,-2 0 0 16,-6 0 0 0,-1 0 0-16,-6 0 0 15,0 0 0 1,0 0 0 15,0 0 0-31,-4-4 0 0,0-1 0 47,-12 5 0-31,-2 0 0-1,6 0 0-15,-3 0 0 0,-1 0 0 16,4 0 0-16,0 0 0 16,-1 0 0-1,1 0 0 1,8-4 0-16,-8 0 0 15,8-4 0-15,-9 3 0 16,9 3 0-16,0-3 0 0,5 5 0 31,-1 0 0-31,4 0 0 16,-4 0 0-16,0 0 0 16,5 0 0-16,-6 0 0 15,5 0 0-15,0 0 0 16,1 0 0-16,7 0 0 0,5 0 0 15,2 0 0-15,15 0 0 16,5 0 0-16,14 0 0 0,16 0 0 16,21 0 0-16,13-7 0 15,6-2 0-15,9 1 0 16,8 4 0-16,8-4 0 0,4 0 0 16,8 0 0-16,5-2 0 15,-2 3 0-15,5 2 0 0,5 1 0 16,8 1 0-16,3 3 0 15,5 0 0-15,-1 0 0 16,6 0 0-16,-1 0 0 0,4 0 0 16,-1-4 0-16,1-1 0 15,-4 2 0-15,-6 3 0 16,-6 0 0-16,-16-4 0 0,-13 4 0 16,-12-5 0-16,-8 1 0 15,-9 4 0-15,0-3 0 16,2-1 0-16,-1-5 0 0,4 1 0 15,7-5 0-15,13 1 0 16,9-4 0-16,7 0 0 0,4-4 0 16,-3 3 0-16,-8 6 0 15,-10-3 0-15,-7 7 0 16,-10 0 0-16,-4 1 0 16,-8 6 0-16,-1 0 0 0,-6 0 0 15,5 0 0-15,3 0 0 16,10 0 0-16,2 0 0 15,13 0 0-15,7 0 0 0,9 0 0 16,9 0 0-16,8 0 0 16,7 0 0-16,5 0 0 0,-1 0 0 15,-3 0 0-15,-5 0 0 16,2 13 0-16,-2-6 0 16,0 7 0-16,1-3 0 0,8 1 0 15,-1 1 0-15,3-1 0 16,-9 0 0-16,-4 0 0 15,-13 4 0-15,-18 1 0 16,-12 0 0-16,-17-1 0 0,-17-4 0 16,-13-1 0-16,-16 1 0 15,-10-12 0-15,-13 10 0 16,-2-10 0-16,-9 0 0 0,-3 0 0 16,-4 0 0-16,0 0 0 15,-3 0 0-15,4 0 0 0,4 0 0 16,-1 0 0-16,9 0 0 15,3 0 0-15,3 0 0 16,9 0 0-16,6 0 0 16,10 12 0-16,14 0 0 0,6 0 0 15,1-1 0-15,3 6 0 16,4-1 0-16,13 6 0 16,7-7 0-16,11 6 0 0,1-1 0 15,0 0 0-15,1-3 0 16,-4 2 0-16,-4 2 0 15,-5-4 0-15,-3-1 0 0,0 0 0 16,-5-1 0-16,-3 0 0 16,-6-15 0-16,-6 7 0 15,-8-7 0-15,-5 0 0 16,-3 0 0-16,-6 0 0 16,-7 0 0-16,-4-7 0 0,-9 1 0 15,-3 2 0-15,-3-1 0 16,-7 3 0-16,1 2 0 15,6 0 0-15,9 0 0 16,11 0 0-16,7 0 0 0,7 0 0 16,3 0 0-16,-3 0 0 15,2 7 0-15,-9-7 0 16,-9 10 0-16,2-10 0 16,-8 0 0-16,-7 0 0 15,2 0 0-15,-4 0 0 0,3 7 0 16,0 0 0-16,6-7 0 15,-1 0 0-15,4 9 0 16,-1-1 0-16,6-8 0 16,2 12 0-16,-2-4 0 15,-3-1 0-15,7 4 0 0,-5-4 0 16,-5 2 0-16,1-2 0 16,-8-7 0-16,-3 0 0 15,-5 12 0-15,-7-12 0 16,0 0 0-16,-3 0 0 15,6 9 0-15,1-9 0 0,3 0 0 16,1 8 0-16,9-8 0 16,-3 0 0-16,-3 7 0 15,0 3 0-15,-1-10 0 16,0 12 0-16,-3-12 0 16,0 7 0-16,-1-7 0 15,-4 9 0-15,-2-9 0 16,-9 7 0-16,-11-7 0 0,-1 0 0 15,-5 0 0-15,0 0 0 16,-2 0 0-16,-6 9 0 16,0-2 0-1,-9-7 0 32,9-16 0-31,0-13 0-16,0-11 0 15,0-13 0-15,0-8 0 16,0-13 0-16,0-2 0 16,9-2 0-16,2-3 0 15,0 0 0-15,1-1 0 16,1-4 0-16,4 1 0 0,-5-4 0 16,-1-5 0-16,1-7 0 15,-4-5 0-15,-3-8 0 16,-5-4 0-16,0-4 0 15,0 0 0-15,0 4 0 16,0 9 0-16,-8 6 0 16,0 18 0-16,-1 7 0 15,1 13 0-15,8 8 0 16,-6 8 0-16,-3 8 0 0,9 8 0 16,-9 8 0-16,9 5 0 15,-8 1 0-15,8 2 0 16,0 5 0-16,0 0 0 15,-8 3 0-15,8 2 0 16,0-2 0-16,0 1 0 0,0-4 0 16,0 0 0-16,0-9 0 15,0 0 0 1,0-2 0-16,0 3 0 0,-8-6 0 16,-6 6 0-16,5-5 0 15,-13 1 0-15,-4 0 0 16,-5 1 0-16,-14 1 0 15,-7 3 0-15,-9 2 0 16,-4 6 0-16,-8-3 0 16,-8 2 0-16,-9 4 0 0,-14 4 0 15,-20-1 0-15,-18 2 0 16,-13-1 0 0,-6-1 0-16,0 5 0 0,1 0 0 15,5 0 0-15,6 12 0 16,-1 1 0-16,3 0 0 15,0-1 0-15,0 0 0 16,0 4 0-16,-3-4 0 0,-5 0 0 16,0-3 0-16,1-9 0 15,-10 8 0-15,1-1 0 16,2-7 0-16,-1 0 0 16,-5 0 0-16,-7 0 0 0,-19 0 0 15,-8-2 0-15,-14-11 0 16,-8-4 0-16,-9-8 0 15,-16-3 0-15,-7-4 0 16,-10-1 0-16,-1-3 0 0,3 3 0 16,14 0 0-16,12 0 0 15,13 3 0-15,18-4 0 16,11 6 0-16,11-2 0 16,9 2 0-16,6 4 0 0,-2 0 0 15,2-1 0-15,-7 5 0 16,13 0 0-16,2 3 0 15,2 9 0-15,-4-1 0 0,4 2 0 16,1 7 0-16,5 0 0 16,6 0 0-16,6 0 0 15,5 0 0-15,7 0 0 16,7 0 0-16,5 0 0 0,-2 0 0 16,7 0 0-16,-2 0 0 15,-4 0 0-15,-1 7 0 16,3-7 0-16,-2 0 0 0,-4 0 0 15,4 0 0-15,-4 0 0 16,0 0 0-16,-4 0 0 16,5 0 0-16,3 0 0 0,5-7 0 15,0 2 0-15,-6 3 0 16,-3-8 0-16,-4 6 0 16,-4 1 0-16,0 3 0 15,-4 0 0-15,-4 0 0 16,-8 0 0-16,-1 0 0 0,-4 0 0 15,1 0 0-15,4 0 0 16,4 0 0-16,5 0 0 16,6 0 0-16,9 0 0 0,9 0 0 15,3 0 0-15,5 12 0 16,-2-12 0-16,-1 12 0 16,-2-12 0-16,0 7 0 0,0-7 0 15,2 9 0 1,1-9 0-16,2 0 0 0,3 12 0 15,6-12 0-15,2 13 0 16,-4-5 0-16,2-8 0 16,-12 12 0-16,1-12 0 0,-17 8 0 15,-1-8 0-15,-5 9 0 16,-4-2 0-16,-5-7 0 0,2 8 0 16,2-8 0-16,5 0 0 15,9 0 0-15,2 0 0 16,5 0 0-16,10 0 0 0,3 0 0 15,7 0 0-15,1 8 0 16,4 0 0-16,3-8 0 16,0 9 0-16,4-1 0 15,3-8 0-15,6 7 0 16,-1-7 0-16,4 0 0 0,2 0 0 16,-1 10 0-16,-4-10 0 15,0 11 0-15,-4-11 0 16,-4 12 0-16,-1-12 0 0,2 9 0 15,-2-9 0-15,0 0 0 16,0 0 0-16,3 0 0 16,5 7 0-16,1-7 0 0,0 12 0 15,-4-2 0-15,-5 2 0 16,-2 0 0-16,-10 0 0 16,1 4 0-16,-6-4 0 15,6 0 0-15,-1 5 0 16,1-6 0-16,0 2 0 0,-1 3 0 15,1-4 0-15,0 1 0 16,0 3 0-16,-1 0 0 0,1-4 0 16,4 0 0-16,-1 2 0 15,0-2 0-15,6 0 0 16,-6 0 0-16,0-5 0 0,1 2 0 16,-1-1 0-1,-3-8 0-15,1 12 0 0,-9-3 0 16,-3-2 0-16,-1 2 0 15,1 3 0-15,1-4 0 16,5 0 0-16,2 0 0 0,-1 1 0 16,4-9 0-16,6 13 0 15,2-6 0-15,5 2 0 16,-2-2 0-16,6 5 0 0,2 0 0 16,5-3 0-16,4-9 0 15,3 8 0-15,2-1 0 16,3-7 0-16,-5 10 0 0,2-10 0 15,0 0 0-15,-1 0 0 16,-1 0 0 0,-6 0 0-16,-90 0 0 15,71 0 0-15,-5 7 0 16,-14 1 0-16,-3 0 0 16,-9 4 0-16,-1-3 0 15,15-9 0-15,13 0 0 0,6 0 0 16,0 0 0-16,4 0 0 15,4 0 0-15,-1 7 0 16,7 3 0-16,-3-2 0 16,4-1 0-16,-4 6 0 0,3-1 0 15,-11 5 0-15,1-2 0 16,-8 2 0-16,-4 3 0 16,-5-3 0-16,4-1 0 15,1-4 0-15,3-12 0 16,10 8 0-16,2-8 0 15,9 0 0-15,7 0 0 16,6 0 0-16,4 0 0 16,-6 0 0-16,1-4 0 0,6-4 0 15,-3 3 0-15,6-2 0 16,0 2 0-16,-1 0 0 16,-1 3 0-16,2 2 0 15,-1 0 0-15,-3 0 0 16,-2 0 0-16,5 0 0 15,-2 0 0-15,-7 0 0 16,-2 0 0-16,-2 7 0 16,-3-7 0-16,0 9 0 15,-1-9 0-15,1 0 0 0,2 0 0 16,2 0 0-16,4 0 0 16,4 0 0-16,0 0 0 15,4 0 0-15,1 0 0 16,-1 0 0-16,5 0 0 15,-2 0 0-15,2 0 0 16,-2 0 0-16,-2 0 0 16,0 0 0-16,3 0 0 0,-1 0 0 15,2 8 0 1,4 0 0-16,7-8 0 16,1 8 0-16,7-8 0 15,5 0 0-15,5 0 0 0,1 0 0 16,3 0 0-16,2 0 0 15</inkml:trace>
  <inkml:trace contextRef="#ctx0" brushRef="#br0" timeOffset="16336.83">2049 4953 2047 0,'0'9'0'16,"0"-2"0"-16,0 5 0 15,0 0 0-15,-8 9 0 0,0 3 0 16,-3 9 0-16,-10 12 0 16,-4 8 0-1,-3 12 0-15,-1 13 0 0,-28 85 0 32,30-82 0-32,7-3 0 0,2-9 0 15,7-8 0-15,3-4 0 16,8-5 0-16,0-6 0 15,0-1 0-15,0 3 0 16,0-3 0-16,-9 0 0 16,1 3 0-16,8-3 0 15,-8 0 0-15,8-4 0 0,0-1 0 16,0-8 0-16,0 2 0 16,-8 1 0-16,-1 3 0 15,-2-2 0-15,-1 1 0 16,0 0 0-16,-1 3 0 15,1 1 0-15,4-1 0 16,0-3 0-16,1 0 0 16,7-5 0-16,-14-2 0 0,14-7 0 15,-8 1 0 1,8-3 0-16,-8-1 0 16,8 1 0-16,-9 0 0 15,9-1 0-15,0-4 0 0,0 0 0 16,-8-4 0-16,8 0 0 15,0 0 0-15,0 1 0 16,-6 0 0-16,6-1 0 16,-8-5 0-16,8 0 0 15,0 3 0-15,0-3 0 16</inkml:trace>
  <inkml:trace contextRef="#ctx0" brushRef="#br0" timeOffset="16992.02">1595 7114 2047 0,'8'0'0'16,"-5"0"0"-16,5 0 0 16,1 0 0-16,4 0 0 15,4-3 0-15,1-6 0 16,12 4 0-16,5-2 0 16,7 0 0-16,-2-2 0 15,10 6 0-15,-2-6 0 16,4 5 0-16,2-5 0 15,1 1 0-15,-1 0 0 16,-2 1 0-16,-4-3 0 16,-1 8 0-16,1-7 0 0,-3 4 0 15,-5-2 0-15,2 3 0 16,-7 0 0-16,-3 0 0 16,-7 4 0-16,-4 0 0 15,-1 0 0-15,-5 0 0 16,-1 0 0-16,-6 0 0 15,-2 0 0-15,3 0 0 16,-4 0 0-16,3 0 0 16,-5 0 0-16,5 0 0 15,-2 0 0-15,-3 0 0 16,2 0 0 0,-1 0 0-16,-1 0 0 0,5 0 0 15,1 0 0-15,-1 0 0 16,0 0 0-16,3 0 0 15,3 0 0-15,-4 0 0 16,7 0 0-16,-1 0 0 16,-2 0 0-16,-3 0 0 15,2 0 0-15,-2 0 0 16,2 0 0-16,-1 0 0 16,-1 0 0-16,-3 0 0 15,2 0 0-15,1 0 0 16,-3 0 0-16,4 0 0 0,1 0 0 15,-5 0 0-15,1 0 0 16,-1 0 0-16,-5 0 0 16,2 0 0-16,2 0 0 15,-4 0 0-15,6 0 0 16,-4 0 0-16,3 0 0 16,-5 0 0-16,2 0 0 15,-1 0 0-15,1 0 0 16</inkml:trace>
  <inkml:trace contextRef="#ctx0" brushRef="#br0" timeOffset="17170.54">3013 6981 1768 0,'-17'0'-548'0,"-5"0"-6"16</inkml:trace>
  <inkml:trace contextRef="#ctx0" brushRef="#br0" timeOffset="29494.01">11401 10028 157 0,'0'-11'207'16,"0"-1"-42"-16,0 1-22 16,0 3 0-16,0-2-3 0,0 5 1 15,0 3 1-15,-8 2-9 16,8 0-34-16,0 0-13 16,0 0-10-16,0 0-19 0,0 0-7 15,0 7-17-15,-9 5-9 16,9 13-9-16,-10 16 19 15,-2 28 55-15,-6 27 24 16,-7 20-113-16,-6 19 0 0,-6 15 0 16,-7 4 0-16,-5 1 0 15,3-8 0-15,7-9 0 16,5-15 0-16,11-22 0 0,7-19 0 16,3-23 0-16,13-13 0 15,0-14 0-15,0-15 0 16,0-9 0-16,0-8-37 15,0-12-293-15,13-24-105 0,12-19 18 16,3-13 66-16</inkml:trace>
  <inkml:trace contextRef="#ctx0" brushRef="#br0" timeOffset="29794.82">11601 10375 172 0,'7'-40'312'0,"-7"8"-39"16,0 6-51 0,0 10-37-16,0 8-41 0,-7 8-32 15,7 0-32-15,-8 8-32 16,8 18-23-16,-8 14-11 16,0 29 4-16,-5 24 8 0,0 21-14 15,1 16 12-15,-4 8 10 16,0 5-1-16,0 4-8 15,-1-4-14-15,1-13 4 0,-1-16-10 16,7-21 2-16,10-19-9 16,-8-22-7-16,8-18-52 15,0-13-80-15,0-26-118 16,0-28-89-16,-9-30-18 0,1-7-244 16</inkml:trace>
  <inkml:trace contextRef="#ctx0" brushRef="#br0" timeOffset="30143.4">10492 11002 256 0,'-30'-7'320'15,"3"-2"-65"-15,3 9-76 16,7 0-59-16,6 0-23 15,11 0-16-15,0 0-18 0,0 0-23 16,24 0-2-16,37-8 47 16,45-13 11-16,40-3-6 15,32-13-39-15,25-2-25 0,12-6-5 16,-3 4-20-16,-14 3 1 16,-23 10-6-16,-33 5-31 15,-32 5-4-15,-32 6 5 0,-27 4 13 16,-13 8 2-16,-22 0 7 15,-16 0-10-15,-33 8-39 0,-15 9-60 16,-18 0-68 0,-10 7-38-16,-14 10-9 0,-7-4-7 15,-1 3 0-15</inkml:trace>
  <inkml:trace contextRef="#ctx0" brushRef="#br0" timeOffset="30477.18">10631 11377 241 0,'-79'19'253'0,"3"-2"-84"16,-6-4-46-16,6-13 12 0,5 0 31 15,16 0 21-15,9 0 2 16,18 0-34-16,13 0-55 16,15-9-48-16,11 1-29 15,35-8 4-15,38-4 6 0,38-9-1 16,28 1-17-16,22-6-8 15,4 3 1-15,4-1-4 16,-6-2-3-16,-3 10 3 0,-15 1-4 16,-23 6-4-16,-24 4 5 15,-27 5-7-15,-22 0 12 0,-15-1-9 16,-12 9 6-16,-9-3 5 16,-7 3 10-16,-9 0-5 15,-5 0-3-15,-3 0-5 0,0 0-25 16,0 0-95-16,0 0-139 15,0-4-156-15,0-3-72 16</inkml:trace>
  <inkml:trace contextRef="#ctx0" brushRef="#br0" timeOffset="30991.91">12603 10486 287 0,'-6'-9'239'0,"6"2"-57"16,0-2-45-16,0 1-24 0,0 4-15 15,0-1-4-15,0 2-17 16,0 3-18-16,3 0-16 0,5 0-18 16,-5 12 3-16,5 17 6 15,4 16 11-15,5 19 25 16,0 22-2-16,-6 11-17 16,-3 5-30-16,-4 0-1 0,-4-9-12 15,5-10-9-15,-2-11 1 16,-3-16-32-16,0-11-82 15,0-11-74-15,0-15-51 0,0-19-75 16,-8-12-40-16</inkml:trace>
  <inkml:trace contextRef="#ctx0" brushRef="#br0" timeOffset="31274.76">12571 9752 500 0,'-28'-49'363'0,"0"13"-135"15,7 8-112-15,0 6-56 16,9 11-30-16,12 3-11 16,0-1-11-16,9 9-4 15,15-8 1-15,20 0-2 16,15-4-7-16,9-5-17 0,1-7-19 16,-4-4-17-16,-13-1 8 15,-12 1 11-15,-12-1 12 0,-11 4 6 16,-17 10 5-16,-9 2 5 15,-13 13 4-15,-24 13 2 16,-14 20 1-16,-18 24-1 0,-7 16-17 16,0 15-44-16,7 10-80 15,18 1-49-15,11-6-76 0</inkml:trace>
  <inkml:trace contextRef="#ctx0" brushRef="#br0" timeOffset="31841.7">13066 10579 315 0,'0'-21'239'16,"0"9"-52"-16,0 5-48 15,0-2-35-15,0 6-3 0,0 3 19 16,0 0-5-16,0 0-42 16,0 0-31-16,0 12-22 0,5 12-2 15,3 13 14-15,4 15-12 16,0 10-8-16,-4 3 4 15,4 0-11-15,-4-8-1 0,0-8 1 16,-3-17-5-16,-1-7 7 16,-4-9-6-16,0-4 14 15,0-12 38-15,0-12-8 16,0-13-28-16,-9-19-12 0,9-16-10 16,0-6 8-16,0 1-7 15,13 3 0-15,3 9 4 0,4 12-3 16,-1 9 4-16,7 12-4 15,2 11 1-15,5 9 28 16,2 17 3-16,7 16 15 0,-2 15-4 16,1 9-3-16,-5 9-17 15,18 61 9 1,-38-71-24-16,-5-11 1 16,-3-9-11-16,1-8-19 0,-9-7-87 15,5-5-92-15,-2-16-84 16,2 0-41-16,2-13 15 15</inkml:trace>
  <inkml:trace contextRef="#ctx0" brushRef="#br0" timeOffset="32193.78">14107 10558 293 0,'19'-7'366'15,"-7"0"-104"-15,-4 2-125 16,0 5-71-16,-3-5-26 15,-2 1 10-15,3 1 3 16,-3-5-19-16,5-1-16 0,1 0-7 16,-3 2 2-16,0-5-8 15,-6-9 1-15,0-3 1 16,0-5 8-16,-9 1-2 0,-7-6 30 16,-5 7 25-16,-7 7-10 15,-1 3-14-15,-4 17-20 0,-2 0-14 16,-1 21-9-16,-1 11 2 15,1 13 0-15,8 12 1 16,7 4-1-16,13-1-5 0,11-5 15 16,13-8-10-1,13-6 4-15,7-4-3 0,13-8 2 16,10-10-4-16,-3-5-29 16,1-14-102-16,-1 0-112 0,1-14-73 15,0-5-4-15</inkml:trace>
  <inkml:trace contextRef="#ctx0" brushRef="#br0" timeOffset="32556.16">14448 9914 146 0,'0'-47'236'0,"0"1"-41"16,0 11-19-16,0 5-25 16,0 5-20-16,0 9-13 15,0 9-5-15,0 2-18 0,0 5-45 16,0 0-22-16,0 12-5 16,0 25 57-16,11 25 56 15,1 24-6-15,5 27-25 0,3 18-9 16,0 7-58-16,1-4-38 15,0-6 0-15,-2-15 0 16,-2-13 0-16,-1-13 0 16,0-22 0-16,-5-12 0 0,-2-13 0 15,-4-7-19-15,-2-14-203 16,-3-4-76-16,0-15-64 0,0-15-27 16,0-4 41-16</inkml:trace>
  <inkml:trace contextRef="#ctx0" brushRef="#br0" timeOffset="32922.64">14765 10494 247 0,'8'-29'316'0,"-2"8"-36"15,-6 6-59-15,0 2-44 0,0 10-47 16,0 3-22 0,0 0-35-16,0 0-42 0,0 16-20 15,9 13-4-15,7 7-5 16,1 9 4-16,9-1-6 0,-4-3-8 15,7-5-4-15,-1-7-17 16,-3-4-22-16,-1-10-24 16,-8-15-4-16,1 0 17 0,-6 0 15 15,-2-19-1-15,-1-9 21 16,-4-13 18-16,0-4 15 16,-4 4 34-16,0 7 19 0,0 11 5 15,0 7 2-15,0 7-5 16,0 9-21-16,0 0-19 15,4 21 6-15,4 15 50 0,4 9-2 16,1 8-31-16,2 5-15 16,6 0-24-16,5-7-28 15,-3-6-111-15,6-9-102 0,2-11-73 16,2-25-8-16,4-7-31 16</inkml:trace>
  <inkml:trace contextRef="#ctx0" brushRef="#br0" timeOffset="33637.67">15734 10238 346 0,'17'-37'381'0,"-9"9"-16"16,-8 12-72-16,0 3-71 15,-13 13-32-15,-4 0-13 16,-5 17-104-16,-7 18-73 0,-2 18 0 16,-9 13 0-16,4 11 0 15,4 1 0-15,7-2 0 0,9 2 0 16,16-8 0-16,0-7 0 15,0-8 0-15,13-15-6 16,-1-9-104-16,4-5-17 16,1-14 15-16,3-16 15 0,5-19-24 15,3-23-15-15,1-28 7 16,-1-31 14-16,-3-25 39 16,-7-21 48-16,-4-4 38 0,-11 5 53 15,-3 11 29-15,-8 16 26 16,-4 22 6-16,1 20 33 15,-6 19-12-15,5 16-35 0,4 16-33 16,8 9-37-16,-14 8-29 16,14 13-16-16,0 29 6 15,0 28 8-15,0 24-2 16,0 26-6-16,0 15 0 0,0 3-1 16,14 1 4-16,6 2 1 15,8-14-3-15,0-12 3 16,9-14-2-16,-1-14 2 0,5-12-2 15,4-18-2-15,0-16-12 16,3-11-20-16,-3-17-16 16,0-14 1-16,1-14 0 0,-4-19-2 15,0-15 20-15,-5-7 6 16,-5-9 16-16,-8 1 4 0,-7 0 6 16,-9 7 6-16,-8 6 23 15,0 5 13-15,0 11 22 16,-8 8 13-16,-5 11 20 15,4 8-89-15,1 4-12 0,-3 10 0 16,3 7 0-16,-4 12 0 16,0 8 0-1,3 12 0-15,1 14 0 0,8 11 0 16,0 8 0-16,0 5 0 16,0-4 0-16,11-6 0 0,7-3 0 15,5-5 0-15,10-7 0 16,4-8 0-16,3-13 0 15,5-3 0-15,4-8-97 16,0-13-104-16,-6-9-60 0,3-10-61 16,-2-15 8-16,-7-11-29 15</inkml:trace>
  <inkml:trace contextRef="#ctx0" brushRef="#br0" timeOffset="34297.69">17954 9801 104 0,'9'-20'227'16,"-4"0"-21"-16,-2 3-47 15,-3 1-49-15,0 1-15 0,0 2 15 16,0-4 32-16,0 6 35 15,0-3-13-15,0 7-13 16,0 7-22-16,-8 0 12 0,8 0-9 16,-12 0-132-1,5 0 0-15,-6 16 0 0,-7 4 0 16,-12 13 0-16,-14 11 0 16,-14 9 0-16,-14 1 0 15,-2-1 0-15,-1-1 0 0,4-2 0 16,-1-10 0-16,9-8 0 15,13-4 0-15,11-8 0 0,12-2 0 16,10-6 0-16,5-12 0 16</inkml:trace>
  <inkml:trace contextRef="#ctx0" brushRef="#br0" timeOffset="34519.54">17179 10185 2047 0,'9'11'0'32,"15"12"0"-32,14 7 0 15,18 10 0-15,16 10 0 16,9 3 0-16,9-1 0 16,0 2 0-16,-5-1 0 0,-2-8 0 15,-11-5 0-15,-11-7 0 16,-13-8 0-16,-11-5 0 15,-9-8 0-15,-8-5 0 16,-7-7 0-16,-5 0-308 0,-8 0-80 16,0 0-47-16,-12-7 1 15</inkml:trace>
  <inkml:trace contextRef="#ctx0" brushRef="#br0" timeOffset="35534.69">18943 9713 22 0,'8'-10'44'0,"0"3"52"16,0-6 77-16,-4 2-42 16,-4-3-44-16,0 0-29 0,0-3-7 15,0 1 13 1,0 3 26-16,0-4 10 0,-12 6 3 16,4-1-10-16,0-2 2 15,-1 7-10-15,-4 1 0 16,-2 4-17-16,-5 2-30 0,-5 0-13 15,0 0-12-15,-3 8-4 16,4 8-15-16,-6 4 5 16,12 5-2-16,1 4 4 0,4-1-6 15,13 0 8-15,0 2 0 16,13-2-1-16,8 0 4 0,2-3-2 16,15-5-6-1,5-1 3-15,8 3 0 0,1 1 1 16,0 6-5-16,-3 4 1 15,-8-2-3-15,-9 3 2 16,-7 2 4-16,-9-3-11 0,-8 4 11 16,-8-4 4-16,-8-4-1 15,-13-1 5-15,-7 1-1 0,-9-6 1 16,-2-1-3-16,-7-8 4 16,2 0-2-16,3-14-4 15,4 0 7-15,4 0 5 16,5-4-7-16,4-8-4 0,8-5-3 15,2 5-26-15,14 0-7 16,0-1-39-16,0 1-32 16,0-1-40-16,0 1-37 0,9 1-52 15,7-5-56-15,1-7 14 16</inkml:trace>
  <inkml:trace contextRef="#ctx0" brushRef="#br0" timeOffset="35850.62">19288 9333 356 0,'11'-41'254'16,"-3"5"-66"-16,-2 9-52 16,-6 9 3-16,4 2 18 0,-4 4 11 15,0 8-49-15,0 4-62 16,3 0-29-16,-3 0-13 0,5 16-5 15,3 8 5-15,4 18 9 16,7 18 10-16,2 22-4 16,4 16 5-16,-3 15 0 0,8 14-9 15,-4 3 3-15,-8-7-9 16,3-10-15-16,-8-12-5 16,-2-10 1-16,-8-21 2 15,-3-14-21-15,0-16-38 16,6-11-52-16,-6-9-94 0,0-20-100 15,0-8-85-15,-14-25 0 16</inkml:trace>
  <inkml:trace contextRef="#ctx0" brushRef="#br0" timeOffset="36433.83">19313 9810 413 0,'-14'-24'276'0,"6"2"-99"15,8 6-77-15,0-1-33 16,0 1-19-16,8-3-1 0,13-5-12 16,12 3-15-16,7 0-7 15,5 5 4-15,6 3-5 16,6 13-1-16,1 0-8 0,-9 10 6 16,-4 9-6-16,-1 9 12 15,-8 14 10-15,-3 10 8 16,-7 6-2-16,-12 3 10 0,-1 0 8 15,-4 1 1-15,-6-6-2 16,-3-8-5-16,0-2-8 16,0-14-2-16,0-7 2 15,0-5-12-15,0-8-5 0,0-12 14 16,0 0 25-16,0 0 4 16,-12-20-32-16,-1-20-11 15,2-19-21-15,11-17-4 0,0-14-5 16,0 0 9-16,3 9 6 15,5 4-2-15,5 11-1 16,-1 13-6-16,4 14 6 0,5 5-10 16,7 6 10-16,9 9 2 15,2 2-7-15,7 12-1 16,-1 5 1-16,-5 22 3 16,-7 6 7-16,-4 3 9 0,-10 7 10 15,-6-2 12-15,-5 0-5 16,-8-8 1-16,0-3-5 15,-12-5-23-15,0-3-4 0,-1-6 0 16,1-11 0-16,1 0 0 16,-2 0 0-16,5 0-34 0,0-3-91 15,8-10-94-15,-13 1-87 16,4 1-57-16,-2-6-6 16,3-3 58-16</inkml:trace>
  <inkml:trace contextRef="#ctx0" brushRef="#br0" timeOffset="36634.44">20311 9463 214 0,'16'-19'297'16,"-7"2"-43"-16,-1 1-66 15,-4 4-5-15,-4 2 30 0,0 2 18 16,0 8-58-16,0 0-65 16,0 18-38-16,0 18 17 15,0 21-58-15,0 16-29 0,0 13 0 16,0-1 0-16,0 0 0 15,0-4 0-15,0-12 0 0,0-7-11 16,3-17-276 0,0-12-103-16,-3-18-29 0,0-15-32 15</inkml:trace>
  <inkml:trace contextRef="#ctx0" brushRef="#br0" timeOffset="36793.86">20232 8995 624 0,'-19'-24'294'0,"4"8"-148"0,2 3-74 16,13 6-36-16,-8-2-17 15,8 5-19-15,0 4-63 16,0 0-110-16,0 0-62 16,0 0-64-16</inkml:trace>
  <inkml:trace contextRef="#ctx0" brushRef="#br0" timeOffset="37414.99">20428 9473 585 0,'0'-17'293'16,"-7"5"-124"-16,7 3-78 0,0 1-25 16,0 0 4-16,0 4 5 15,0-5-14-15,0 9-24 16,0 0-10-16,0 0 4 0,0 0-9 15,12 0-3-15,-1 9 7 16,10 7 30-16,4 14 19 0,3 12 7 16,1 20-10-1,2 12-25-15,3 15-21 0,-3 4-7 16,-7-2-12-16,-2-9 6 16,-9-19-12-16,-2-9 2 0,-3-13 3 15,-8-13 6-15,0-12 9 16,0-16 14-16,-11-7-35 15,-6-21 0-15,5-26 0 0,-2-20 0 16,14-11 0-16,6-8 0 16,10 2 0-16,5 10 0 15,7 12 0-15,4 13-4 16,1 14-4-16,3 18-3 0,-4 16 7 16,1 20 8-16,-1 17-2 15,1 19 19-15,-1 9-21 16,-7 9 0-16,-9-1 0 0,-4-9 0 15,0-2 0-15,-3-11 0 16,-4-5 0-16,-2-9 0 0,-3-5 0 16,0-8-65-16,0-4-176 15,0-12-96-15,0-5-89 16,3-14-2-16</inkml:trace>
  <inkml:trace contextRef="#ctx0" brushRef="#br0" timeOffset="37981.83">21496 9463 238 0,'9'-40'301'16,"-9"6"-43"-16,0 6-79 0,-12 4-23 15,0 8 41-15,-5 3 34 16,1 6-34-16,-4 3-63 0,-6 4-59 16,2 7-35-16,-3 19-15 15,-6 18-12-15,5 21-10 16,3 21-3-16,9 6-2 0,8-1 4 15,8-5-2 1,8-17-39-16,4-13-42 0,0-15-19 16,5-15-2-16,-6-26 20 0,2-15 6 15,3-16 36-15,-4-23 27 16,-3-18 5 0,-9-11 17-16,0-4 20 0,0 1 5 15,4 12 38-15,1 9 2 0,-2 16-9 16,2 12-1-16,-5 12-6 15,0 9-12-15,0 4-18 0,0 5-23 16,8 7-3-16,2 19 26 16,6 19-1-16,6 19-27 15,2 23 0-15,4 23 0 0,6 23 0 16,-6 16 0 0,1 16 0-16,-10 7 0 0,-2 1 0 15,-17-7 0-15,0-9 0 16,-20-12 0-16,-14-11 0 0,-5-21 0 15,-7-17 0-15,-2-19 0 16,0-17 0-16,-2-21 0 16,5-20 0-16,5-24 0 0,4-25 0 15,10-28 0-15,9-30 0 16,17-18 0-16,22-14 0 0,7-1 0 16,10 9 0-16,7 13 0 15,2 14 0-15,-3 12 0 16,0 12 0-16,-6 11-354 15,-1 12-181-15,-5 4-12 0</inkml:trace>
  <inkml:trace contextRef="#ctx0" brushRef="#br0" timeOffset="38463.01">22126 9826 264 0,'-12'-9'350'16,"-1"6"-38"-16,2-1-101 15,-1-1-62-15,4 5-3 16,8 0 15-16,-9 0-23 0,9 0-57 16,0 0-47-16,0 0-23 15,0 0-4-15,0 21 2 16,4-1-3-16,4 5-1 16,0-1-5-16,-2 0 7 0,0-7-11 15,7-5-4-15,-5-12-16 16,0 0-10-16,-4 0 12 15,0-4 1-15,0-12 13 0,-4-5 5 16,0 0 1-16,0 2 4 16,-12 2 12-16,4 0-5 15,-5 5 0-15,2 5-8 0,-1 7-5 16,4 0-15-16,8 0-48 16,-9 0-74-16,9 0-80 0,-9 0-58 15,9 0-38 1,0 0-19-16</inkml:trace>
  <inkml:trace contextRef="#ctx0" brushRef="#br0" timeOffset="38965.35">22346 9098 332 0,'-8'-50'280'16,"8"8"-86"-16,-9 7-67 15,9 6-3-15,0 9 42 16,0 0 38-16,0 4-22 0,0 9-63 16,0-3-63-16,0 10-23 15,0 0-20-15,0 0-9 16,0 21 21-16,0 11 51 16,0 13 21-16,3 17-82 0,6 14-15 15,-1 14 0-15,1 12 0 16,-6 12 0-16,3 6 0 0,-6 0 0 15,3-10 0-15,2-8 0 16,-2-17 0-16,2-20 0 16,-2-16 0-16,0-16 0 0,2-14 0 15,-5-31 0 1,0-21 0-16,0-27 0 16,4-13 0-16,4-8 0 15,0 3 0-15,9 9 0 0,3 7 0 16,3 10 0-16,3 11 0 15,2 13 0-15,0 6 0 16,6 15 0-16,-3 14 0 0,3 21 0 16,-6 18 0-16,0 11 0 15,-2 9 0-15,-4 5 0 0,3-4 0 16,-4-5 0-16,-2-14 0 16,-2-10 0-16,-9-11 0 15,1-7 0-15,-5-8 0 0,-1-12-434 16,-3-17-84-16,0-15 24 15</inkml:trace>
  <inkml:trace contextRef="#ctx0" brushRef="#br0" timeOffset="39428.48">23028 8792 370 0,'15'-20'296'0,"-7"8"-71"16,-3 0-102-16,-5 7-45 0,0 5-6 15,0 0 23-15,3 0-2 16,5 0-13-16,6 17-27 16,4 2-2-16,7 7-18 0,9 2-9 15,6 3-6-15,5 3-13 16,4 3-5-16,3-1 8 0,5-3-7 15,0-1-3-15,-8-4 4 16,-5-3-4-16,-11-9 0 16,-6-3-1-16,-5-1 6 0,-11 0 0 15,-3-12-3-15,-3 7-2 16,-5-7 12-16,0 0 13 16,0 0 18-16,0 9 16 15,0 0 25-15,0 3 49 0,-13 13-50 16,-7 10-81-16,-8 18 0 15,-14 16 0-15,-1 14 0 16,-5 4 0-16,-2 9 0 0,2-3 0 16,6-3 0-16,2 0 0 15,8-9 0-15,3-12 0 16,5-8 0-16,7-11-501 0,6-15-131 16</inkml:trace>
  <inkml:trace contextRef="#ctx0" brushRef="#br0" timeOffset="43755.86">12568 9553 54 0,'-14'0'102'0,"6"0"65"0,8 0-51 16,-8 0-42-16,8 0-31 16,0-4-14-16,0-1 7 15,0 5 12-15,0 0 8 0,0 0-1 16,-9 0-7-16,9 0 3 15,-8 0-15-15,8 0-2 16,-10 0-11-16,10 0-10 0,-8 14-9 16,-6 1-4-1,3 6 0-15,3 2 3 0,8 6-4 16,0 0-1-16,0-1 4 16,0-3 1-16,0-1-3 15,8-7-1-15,3-5-2 0,3-12 4 16,-2 0-8-16,2 0-6 15,3 0 2-15,0-4 2 16,3-9-1-16,0-7 1 0,2-9-7 16,-8 1 10-16,-1-4-1 15,-4 0 5-15,-9 3 3 16,0 5 14-16,0 3 7 16,-13 3 2-16,1 12-2 0,-5 1-5 15,-11 5-9-15,-9 9-5 16,-2 11-2-16,-12 8-2 15,8 6 1-15,3-1 0 0,7-2 2 16,8-6 0-16,8-5-10 16,17-9 5-16,5-11 0 15,12 0 0-15,15 0-8 0,12-11 9 16,13-9-6-16,3-8-2 16,2-5 4-16,-9 0 6 15,-13 4 0-15,-7 10 4 16,-8-2 1-16,-15 4 10 15,-4 9-1-15,-6-1-5 0,-12 9-4 16,-8 0-7-16,-5 9 5 16,-3 8-5-16,-6 7 5 15,6 4-4-15,4 2 5 0,8-7-2 16,4-6 2-16,12-5-11 16,0-3 8-16,8-9-6 15,8 0-8-15,9 0-4 0,6-9-1 16,3-8 1-16,-3 1 5 15,3-3 3-15,-11-3 3 0,-2 3 10 16,-9 2-2-16,-12 6 6 16,0 0-1-16,0 5 3 15,-17 1-5-15,-2 5 0 16,-5 0-10-16,2 0 8 16,-1 11 0-16,3 7-2 0,-2 3 2 15,8 3-3-15,5-1 4 16,9-1-1-16,0-3-3 15,0-2 1-15,3-5 0 0,6-3 0 16,2-9-1-16,2 0-9 16,0 0 0-16,-5 0 1 15,0-4 5-15,-8-5 10 0,0 1 1 16,0-4-1-16,0-5-2 16,-12 1 15-16,-5 3 2 15,1 7-10-15,-4 1-7 16,1 5-1-16,-3 0 1 0,1 0-9 15,5 11 8-15,-1 2-6 16,7 1 1-16,2-7 2 16,8 5 0-16,0 0-3 0,0-4 3 15,8 1 2-15,2-1-6 16,4-8-8-16,2 0-9 16,4 0-9-16,0-4 7 0,0-5-1 15,-3-3 8-15,-6-5 8 16,-2-2 10-16,-9-6-2 15,0 0 1-15,0 6-6 16,-17-2-3-16,-3 3 0 16,-4 7 4-16,-4 3-2 0,-5 8 0 15,1 0 9-15,-4 13 0 16,-1 4 3-16,4-1-4 16,9-1 0-16,4 6-4 0,7-4 7 15,13-1-5-15,0 1 4 16,13-3-8-16,7 0-1 15,4-14 0-15,9 0-8 0,4 0 2 16,-1-9-7-16,-1-10 2 16,4-8 4-16,-7-1 2 15,-7-3 6-15,-11 2 7 16,-9 1 4-16,-5 7 13 0,0 4 19 16,-13 5-8-16,-2 8-9 15,-4 4-9-15,-3 0-3 0,1 0-4 16,-4 14-1-16,7 0-3 15,-4 7 1-15,6 3 0 16,7 0 0-16,9 2 3 0,0 2-7 16,6-3 5-16,10-4-4 15,9-7-8-15,2 0-10 16,3-14-15-16,2 0 0 0,-1-5 6 16,-5-4 7-1,-7-5 7-15,-7-7 7 0,-4-8 5 16,-8-7-1-16,0 3 3 15,-12-3 6-15,-3 8 16 0,-6 6 15 16,-8 10-18-16,1 8-7 16,-4 4-6-16,-6 16-1 15,3 12 1-15,3 13-1 0,2 9-4 16,14 6 0-16,16 2 3 16,0-6-2-16,13 1-2 15,12-9-1-15,7-10 5 0,5-11-4 16,7-10-8-1,5-13-13-15,0-8 3 0,-5-12 1 16,-3-10 1-16,-9-9 7 16,-7-11 1-16,-9-7 0 0,-16 0 9 15,0 4 9-15,-9 7 19 16,-6 16 20-16,-7 4-14 16,-9 14-17-16,-6 12-7 0,-3 0-2 15,-2 17-2-15,6 6-3 16,4 5 4-16,7-1-1 15,10-4-11-15,15-3 8 0,0 2-5 16,4-6-1-16,10-4-12 16,11-12-18-16,8 0-14 15,-1 0 0-15,1-12 14 16,-9-4 2-16,1-6 11 0,-8 2 12 16,-9-3 0-16,-8 2 3 15,0 0 10-15,0 6 4 16,-17 3 1-16,1-2-9 0,4 6-8 15,0 2-19-15,0 1-52 16,-1 5-51-16,5 0-75 16,-9 0-68-16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6T14:57:06.89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10456 3631 366 0,'-8'-65'282'0,"0"12"-19"16,8 12-54-16,-14 8-66 0,14 12-45 15,-7 14-29-15,7 18-14 16,0 42 155-16,0 46 35 15,0 43-138-15,0 37-107 0,0 20 0 16,0 8 0-16,0 5 0 16,7-7 0-16,7-16 0 15,2-16 0-15,4-27 0 0,1-28 0 16,-5-28-392-16,-1-25-66 16,-2-32 65-16,-10-33 25 0</inkml:trace>
  <inkml:trace contextRef="#ctx0" brushRef="#br0" timeOffset="382.91">10584 3517 442 0,'42'-158'361'0,"6"22"-95"0,14 31-124 16,15 27-60-16,13 26 1 16,7 28-9-16,-1 24 20 15,-6 40-41-15,-14 34-16 16,-19 38-3-16,-27 40-2 0,-30 26-20 15,-33 13 6-15,-24 1-6 16,-24-13-13-16,-16-17 4 16,-16-24 2-16,-9-23 13 15,-1-21 5-15,9-25 16 0,10-24 0 16,10-21 13-16,12-24 52 16,22-4-81-16,16-16-23 15,19-4 0-15,25-4 0 0,16-1 0 16,29 4 0-16,23 13 0 15,26 12 0-15,11 24 0 0,8 21 0 16,-3 17 0-16,-3 14 0 16,-14 23 0-16,-8 1 0 15,-12 7 0-15,-13-1 0 0,-11-13 0 16,-8-10 0-16,-12-19 0 16,-9-11-253-16,-4-13-143 15,1-14-10-15,-1-26 34 16</inkml:trace>
  <inkml:trace contextRef="#ctx0" brushRef="#br0" timeOffset="815.61">12201 4826 292 0,'8'-47'232'0,"-8"-3"-27"15,-11 5-14-15,-11 5-37 16,-1 3-6-16,-6 5 16 0,-2 3-7 15,-6 8-31 1,-1 6-26-16,11 6-40 0,-6 18-9 16,-4 23-17-16,1 25-1 15,-5 20-7-15,8 16-6 0,9 10-5 16,12-1-4-16,12-9-15 16,12-11-44-16,12-18 6 15,4-14-23-15,10-21-14 0,3-29-11 16,2-10-6-16,3-21 12 15,-5-26 22-15,-9-16 28 0,-12-17 35 16,-7-12 52-16,-13-1 41 16,0 14 78-16,-17 17-4 15,5 14-24-15,4 19-144 16,8 13 0-16,0 9 0 0,0 34 0 16,17 20 0-1,9 16 0-15,8 11 0 16,6 9 0-16,5 1 0 0,5-5-35 15,-2-12-246-15,-3-12-84 16,-5-16-20-16,-3-29 19 0,-9-12-247 16</inkml:trace>
  <inkml:trace contextRef="#ctx0" brushRef="#br0" timeOffset="1214.78">12738 3211 757 0,'6'-162'544'15,"-6"117"-452"-15,9 33-49 16,4 31 47-16,4 48 164 16,2 49-28-16,2 56-185 0,-1 44-41 15,0 28 0-15,-3 12 0 16,-6 1 0-16,-6-17 0 16,-5-16 0-16,0-20 0 0,0-26 0 15,0-26 0-15,0-36 0 16,0-30 0-16,0-29 0 0,-8-19 0 15,0-31 0 1,0-30 0-16,8-39 0 0,0-26 0 16,8-24 0-16,17-13 0 15,6 3 0-15,9 12 0 0,6 18 0 16,-2 28 0-16,1 20 0 16,-4 24 0-16,3 20 0 15,2 15 0-15,6 17 0 0,0 14 0 16,2 11 0-16,-2 4 0 15,0-1 0-15,-3 2 0 0,-3-5 0 16,-6-8 0-16,-3-4 0 16,-5-5-348-16,1-6-146 15,2-10 16-15</inkml:trace>
  <inkml:trace contextRef="#ctx0" brushRef="#br0" timeOffset="1480.44">14406 4468 798 0,'-32'-48'686'16,"-4"3"-251"-16,2 9-307 15,11 8-128-15,4 2 0 0,-3 15 0 16,10 3 0-16,3 4 0 16,9 24 0-1,0 28 0-15,0 30 0 16,0 15 0-16,0 17 0 0,0 1 0 15,9-2 0-15,3-3 0 16,0-12 0-16,4-9 0 0,0-11 0 16,1-17 0-16,-6-12 0 15,-1-12 0-15,-6-18-139 0,-4-15-434 16,0-15 12 0</inkml:trace>
  <inkml:trace contextRef="#ctx0" brushRef="#br0" timeOffset="1780.37">14162 3403 577 0,'-47'-56'474'16,"5"10"-125"-16,11 13-167 0,2 9-96 16,12 8-47-16,17 11-15 15,0 17 6-15,20 17-13 16,22 8-9-16,11 9-8 0,11-7-54 15,9-7-31-15,5-11-50 16,-1-21-32-16,-3-11-7 16,-14-23 53-16,-16-13 53 0,-15-11 53 15,-29-3 71 1,-21 4 24-16,-15 4 8 0,-18 13-11 16,-11 11-26-16,-3 14-29 15,-5 15-14-15,-1 19-23 16,6 18-80-16,6 20-139 0,15 12-66 15,9 12-42-15</inkml:trace>
  <inkml:trace contextRef="#ctx0" brushRef="#br0" timeOffset="2345.85">14584 4057 907 0,'17'-3'407'0,"0"-1"-198"15,-2 4-108-15,15 24-50 16,5 13-19-16,6 15 3 0,-1 13-9 16,6 18-5-16,-7 5 7 15,-5 7-8-15,-11-2-1 0,-6-8-7 16,-4-11-8-16,-5-17-1 16,-8-17 5-16,0-7 5 15,0-13-4-15,0-9-3 0,0-11 9 16,0-19-20-16,-8-26-16 15,8-29-4-15,3-23-2 16,14-12 20-16,6 2 38 0,7 19-9 16,-2 17-16-16,4 28-9 15,6 21 3-15,1 22-2 16,3 25 8-16,-3 19 4 0,72 323 27 47,-111-334-26-32,0-12 33-15,0-30-44 16,-8-78-99 0,13 12 63-16,9-10 40 0,11 1 21 15,0 20 7-15,-6 12-9 16,-3 14-11-16,1 18-5 16,4 20 9-16,3 13 1 15,4 15 2-15,1 17 2 0,-1 12-18 16,1 8-3-16,-4 8 0 15,-6 1 0-15,-7 0 0 0,-3-6 0 16,-5-4-21-16,-4-2-210 16,0-10-86-16,-8-11-60 15,0-12-13-15,-6-8 44 0</inkml:trace>
  <inkml:trace contextRef="#ctx0" brushRef="#br0" timeOffset="3328.25">16656 2364 122 0,'0'-12'274'0,"0"0"-27"0,0 4-13 16,0-1-10-16,0 4 0 15,0 3 9-15,0 2-40 16,0 0-67-16,0 0-51 0,9 12-8 15,7 4-39-15,8 13-28 16,1 7 0-16,-9 14-137 16,-16 9-235-16,-25 12-116 15,-31 10-22-15</inkml:trace>
  <inkml:trace contextRef="#ctx0" brushRef="#br0" timeOffset="4176.28">9173 2646 63 0,'0'-8'201'0,"0"4"-24"0,0-5-37 16,0 6-16-16,0-2-14 16,-9 1 23-16,1 4 28 15,8 0 18-15,-11 0-19 16,-3 0-40-16,3 0-33 0,3 9-26 16,-1 3-30-16,0 7-17 15,3 10-6-15,6 11 1 16,0 10-9-16,6 12-22 15,20 1-130-15,10 12-138 0,10 2-74 16,1 0-79-16</inkml:trace>
  <inkml:trace contextRef="#ctx0" brushRef="#br0" timeOffset="12845.65">8514 9675 417 0,'-8'-3'233'0,"0"-2"-57"0,-1 5-65 15,9 0-44-15,0 0 3 16,0 0-11-16,0 0-5 16,0 0-16-16,0 0-5 0,0 0-4 15,0 0-4-15,6 0 11 16,-6 0-5-16,0-4-1 0,0-1 3 15,0-2-6-15,0 0 7 16,0-3-17-16,0-1-3 16,0-6 2-16,0 0-8 15,-14-7 2-15,-2-4 16 16,-8-1-15-16,-4 1 5 0,-9 9-2 16,-8 5-2-16,-6 14-10 15,-11 20 7-15,-12 29-6 0,-11 33 11 16,-8 28-1-16,5 20 1 15,9 13-13-15,23-1 3 16,24-12-6-16,32-12 0 0,16-12-1 16,28-16 10-16,24-21-6 15,27-16-3-15,14-16 4 16,9-19 7-16,4-18-8 16,-8-15 5-16,-8-9 0 0,-18-4-10 15,-10 3 4-15,-21 5 4 16,-17 3 10-16,-12 5 18 15,-7 0 7-15,-9 8-9 0,-4 0-14 16,-8 4-26-16,0-4-48 16,-16 4-97-16,0-4-106 0,-4-4-71 15,-5-4-26-15,1 1 34 16</inkml:trace>
  <inkml:trace contextRef="#ctx0" brushRef="#br0" timeOffset="13261.94">8856 9229 676 0,'0'-42'346'0,"-8"9"-70"16,0 9-105-16,8 8-50 16,-8 7-14-16,8 2-43 0,0 7-31 15,0 0-24-15,8 28-7 16,8 25 11-16,7 32 20 15,7 28-4-15,2 26-1 0,0 12-14 16,1-1-7 0,-5-10 1-16,1-23-2 0,-9-22-6 15,-4-26 8-15,-3-20-8 16,-9-17 13-16,-4-12-3 0,4-13 13 16,-1-14 22-16,5-21-40 15,0-22-5-15,4-15 0 16,4-5 0-16,6 6 0 0,-3 15 0 15,2 17 0-15,-1 15 0 16,4 17 0 0,1 22 0-16,8 18 0 0,4 12 0 0,-1 14 0 15,-1 9 0-15,3-5 0 16,-2 1-72-16,1-11-229 0,-1-15-54 16,1-12-2-1,2-21 8-15,4-24 48 0</inkml:trace>
  <inkml:trace contextRef="#ctx0" brushRef="#br0" timeOffset="13628.12">9951 9781 158 0,'-12'-89'299'15,"-7"14"-79"-15,-2 19 1 0,2 11-30 16,-6 18-33-16,4 11-32 16,-4 16-39-16,0 11-28 0,7 25-22 15,-4 25-20-15,6 25-9 16,16 16-5-16,0 7-1 15,13-6-7-15,12-10 6 16,7-15-11-16,8-22-31 16,5-18-29-16,3-18-16 0,-2-20-16 15,-10-13 0-15,-3-19-2 16,-14-20 13-16,-11-19 30 16,-8-14 32-16,-19 0 50 0,-6 7 52 15,-7 14 69-15,2 9 17 16,11 20-32-16,2 11-40 0,6 10-36 15,-2 7-32-15,13 7-10 16,0 12-5-16,9 12 1 16,6 17-2-16,10 8 3 15,8 7-4-15,-1 6 5 16,1 0-25-16,-1-6-81 0,-4-3-73 16,-4-8-68-16,-2-10-33 15,-11-8-33-15,-3-15-184 0</inkml:trace>
  <inkml:trace contextRef="#ctx0" brushRef="#br0" timeOffset="14143.82">10296 9623 509 0,'0'-50'333'0,"-8"14"-45"16,2 7-79-16,-3 10-45 0,9 3-10 16,0 6-37-16,0 8-55 15,0 2-40-15,0 0-15 16,13 23-7-16,5 18 13 0,12 15 12 15,5 14-8-15,7 7 2 16,3 5-6-16,-4-6-3 0,-5-2-1 16,-7-17-4-16,-7-12-1 15,-5-9 1-15,-9-11 23 16,-3-12 6-16,-26-38-34 16,-6-17 0-1,-6-18 0-15,-3-21 0 16,-2-21 0-16,10-9 0 15,12 13 0-15,16 18 0 0,0 10 0 16,11 14 0-16,19 11 0 16,6 12 0-16,8 8 0 0,4 14 0 15,2 11 0-15,-1 11 0 16,-4 11 0-16,-9 1 0 16,-11 5 0-16,-6 6 0 0,-11-2 0 15,-8 1 0-15,0-5 0 16,-15-5 0-16,-1-1 0 0,3-10 0 15,0-12 0-15,2 0 0 16,-1-4 0-16,12-8 0 16,-8-8 0-16,8-6 0 15,0 3 0-15,0-1 0 0,0 3 0 16,0 1 0-16,0 4 0 16,0 4 0-16,0 2-52 15,0 3-388-15,-8 3-23 0,-1 4 25 16</inkml:trace>
  <inkml:trace contextRef="#ctx0" brushRef="#br0" timeOffset="15741.7">12933 8948 74 0,'0'-10'155'0,"0"3"7"15,-14-6-41-15,3 1-16 16,-1-4-23-16,0 0-14 0,0-2 8 15,-4 3 17-15,0-2 3 16,-6-2-9-16,-2-2-19 16,-4 4-5-16,-4 10-12 0,-6 2-24 15,-10 5-10-15,-9 17-2 16,-13 7-5-16,-1 13 7 0,2 9-1 16,2 13 1-1,11 15 3-15,12 6-9 0,14 11 0 16,22 2-6-16,21 1 1 15,21-3-6-15,14-10 4 0,17-12-3 16,7-17-1-16,14-15-6 16,3-22-2-16,1-15-17 15,-5-23-17-15,-9-18-24 0,-11-16 13 16,-11-8 24-16,-18-13 11 16,-11-7 10-16,-17-5 3 0,-8-3 8 15,-24-4 5-15,-4 2 18 16,-9 6 0-16,0 8 23 15,0 11 7-15,4 17-5 16,6 13-10-16,6 16-17 0,9 14-23 16,12 28 4-16,0 26 24 15,0 21 30-15,17 20 19 16,10 17 5-16,14 5-11 0,13 2-26 16,2-7-26-16,10-12-8 15,7-13 2-15,3-16-2 0,2-16-1 16,-6-16-11-16,-7-17 4 15,-12-12 1-15,-13 0 5 16,-6-12-7-16,-10-15-9 0,-5-8-9 16,-6-5-37-16,-10-5-69 15,-3-5-72-15,0 6-64 16,-8 3-36-16,-3 9 6 16,-1 4-16-16</inkml:trace>
  <inkml:trace contextRef="#ctx0" brushRef="#br0" timeOffset="16091.25">14219 8691 271 0,'-25'0'274'0,"2"0"-44"16,-2 0-56-16,0 0-62 15,6 0-10-15,6 0 11 0,5 0-16 16,8 0-41-16,0 0-24 16,8 0-15-16,18 0-7 0,13 0-4 15,18-10 6-15,13-1-8 16,7-1-4-16,8-4 0 15,0-4-1-15,-7-1 7 0,-10 0-14 16,-6 6-35-16,-13 1-69 16,-13 2-62-16,-10 4-42 15,-12 0-20-15,-14 8-15 16,0 0 40-16</inkml:trace>
  <inkml:trace contextRef="#ctx0" brushRef="#br0" timeOffset="16357.39">14138 9076 306 0,'-36'38'267'0,"7"-10"-66"15,11-3-52-15,5-9-47 16,13-4-16-16,16-12 25 16,15 0 26-16,31-5 17 15,31-10 48-15,32-11-28 0,19-2-47 16,1-4-96-16,-10 4-31 15,-21 0 0-15,-21 7 0 0,-25 4 0 16,-14 5 0-16,-18 5-30 16,-17 7-50-16,-10 0-42 0,-9 0-84 15,-17 0-112 1,-9 0-61-16,-8 0-17 0</inkml:trace>
  <inkml:trace contextRef="#ctx0" brushRef="#br0" timeOffset="17056.89">16782 7534 751 0,'0'-24'583'16,"0"3"-197"-16,0 4-195 15,-8 6-92-15,8 4-62 16,0 25-37-16,17 32 0 16,6 36 0-16,11 28 0 15,1 28 0-15,6 17 0 16,-4 3 0-16,-1-7 0 0,-4-14 0 15,2-21 0-15,-10-23 0 16,-8-23 0-16,-5-17 0 0,-6-22 0 16,-5-18 0-16,-13-19 0 15,-10-28 0-15,-11-27 0 0,0-29 0 16,-8-32 0 0,-3-36 0-16,8-33 0 0,9-12-14 15,7-1-2-15,10 12 12 16,11 25 30-16,17 25-18 0,9 24-8 15,16 24 0-15,6 25 0 16,11 16 0-16,1 22 0 16,1 18 0-16,-4 20 0 0,-5 18 0 15,-3 16 0-15,-14 12 0 16,-13 12 0-16,-14 17 0 0,-21 11 0 16,-20 10 0-16,-16-5 0 15,-6-9 0-15,-2-15 0 16,8-17 0-16,13-16 0 15,7-14 0-15,6-10 0 16,6-12 0-16,34-22 0 31,14 1 0-31,21 0 0 0,18 3 0 16,12 7 0-16,3 2 0 16,5 11 0-16,-2 6 0 15,-9-1 0-15,-13 4 0 0,-8-3 0 16,-13-6 0-16,-17 1 0 15,-10-3 0-15,-18-9-133 16,-30 0-396-16,-19 0 18 16,-24 0 77-16</inkml:trace>
  <inkml:trace contextRef="#ctx0" brushRef="#br0" timeOffset="17472.21">15432 7155 234 0,'0'-28'322'16,"0"-2"-57"-16,0 11-36 16,-14 3-24-16,6 3 8 0,8 3 7 15,0-1-44 1,0 11-89-16,0 0-43 0,0 11-18 15,0 8-20-15,0 9 7 16,8 13-9-16,0 3-1 0,4 6-3 16,-1-10-1-16,-3-4-103 15,6 1-119-15,-2 0-113 16,0-4-77-16,-4 0-36 0</inkml:trace>
  <inkml:trace contextRef="#ctx0" brushRef="#br0" timeOffset="17787.58">17797 6383 919 0,'0'-25'453'16,"0"4"-194"-16,0 9-128 16,0 5-55-16,0 7-6 15,0 0-26-15,0 12-17 16,13 7-5-16,3 15-10 0,4 5-1 16,1 11-6-16,1 7-8 15,8 3 0-15,-1 2-78 16,-1-1-101-16,0-1-147 0,4-3-102 15,-4 0-50-15</inkml:trace>
  <inkml:trace contextRef="#ctx0" brushRef="#br0" timeOffset="17985">19536 6472 952 0,'10'-40'356'16,"-2"2"-160"-16,1 5-68 0,-9 5 38 16,0 4 83-16,0 4-249 15,0 7 0-15,0 1 0 16,0 9 0-16,0 3-237 0,0 0-224 16,0 0-52-16</inkml:trace>
  <inkml:trace contextRef="#ctx0" brushRef="#br0" timeOffset="18187.61">19824 7266 752 0,'19'0'437'0,"2"7"-121"15,-1 5-107-15,9 9-4 0,-1 12-77 16,5 11-128-16,-4 13 0 15,-1 16 0-15,-12 18 0 0,-16 15 0 16,-21 20 0-16,-31 17-276 16,-33 3-444-16</inkml:trace>
  <inkml:trace contextRef="#ctx0" brushRef="#br0" timeOffset="19119.89">13411 11401 313 0,'-8'-36'276'15,"8"8"2"-15,-8 2-32 0,8 11-28 16,0 1 0-16,0 8 32 16,0 6-73-16,0 0-106 15,0 28-71-15,13 25 0 16,7 24 0-16,4 25 0 0,5 19 0 15,2 10 0-15,3-1 0 16,-3-8 0-16,2-15 0 16,-9-22 0-16,-2-20 0 0,-11-20 0 15,-2-12 0-15,0-18 0 16,-6-23 0-16,5-27 0 0,1-32 0 16,5-14 0-16,12-14 0 15,2 7 0-15,13 3 0 16,8 11 0-16,2 18 0 0,3 19 0 15,-1 21 0-15,-5 16 0 16,-6 24 0-16,-10 15 0 16,-16 15 0-16,-16 7 0 15,-24 8 0-15,-25 4 0 0,-30 1-65 16,-14-9-249-16,-15-11-62 16,-7-14-2-16,-2-16 15 15</inkml:trace>
  <inkml:trace contextRef="#ctx0" brushRef="#br0" timeOffset="19585.39">9583 12819 454 0,'-14'7'426'0,"3"-7"-147"0,3 0-134 16,1 0-72-1,7 0-33-15,0 0 14 0,0 0-27 16,0 0-8-16,3 0-15 15,4 0-7-15,-2 0 4 0,-2-7-1 16,-3 2 3-16,0-4 5 16,0-3-7-16,-8 0 7 15,-8 0 19-15,-3 4 8 0,-11 4-18 16,-11 4-7-16,-6 20 6 16,-10 17 5-16,-5 21 12 15,5 6 32-15,9 9 22 0,17 4-11 16,9 5-23-16,22-3-18 15,16-4-8-15,21 4-21 16,11-8-6-16,17 0 0 16,9-14-72-16,10-13-127 0,6-16-115 15,4-14-96-15,-6-28-19 16</inkml:trace>
  <inkml:trace contextRef="#ctx0" brushRef="#br0" timeOffset="19935.66">9964 12394 666 0,'-19'-52'434'16,"2"14"-127"-16,5 14-148 15,3 12-91-15,9 12-31 16,9 33 39-16,11 32 77 0,8 28-16 16,9 17-127-16,-6 7-10 15,-2 2 0-15,-1-8 0 16,-6-14 0-16,-2-19 0 0,-8-22 0 15,-1-14 0-15,-2-14 0 16,-1-13 0-16,-8-39 0 16,0-8 0-1,3-9 0-15,5 10 0 16,-3 2 0-16,0 8 0 0,3 9 0 16,0 12 0-16,4 0 0 15,7 29 0-15,11 7 0 16,5 4 0-16,11 2 0 0,3-6-107 15,3-3-172-15,5-5-60 16,1-12-19-16,-1-16 19 0,-1-8 46 16</inkml:trace>
  <inkml:trace contextRef="#ctx0" brushRef="#br0" timeOffset="20234.83">10838 12757 590 0,'-30'-48'505'0,"3"18"-74"0,-6 14-164 16,0 16-121-16,6 23-55 15,2 20-74-15,11 9-17 16,14 9 0-16,14 4 0 0,11 1 0 16,7-9 0-16,7-12 0 15,3-16-176-15,3-14-38 16,-5-15-21-16,-8-20 18 0,-12-13 79 16,-12-15 74-16,-8-9 74 15,-20-4 54-15,-12-8 46 0,-12 3 83 16,-1 10 71-16,-1 10 58 15,15 17-241-15,6 10-81 16,10 10 0-16,15 20 0 0,7 23 0 16,18 19 0-16,11 12 0 15,9 8 0-15,4-4 0 16,-1-4-200-16,0-7-219 0,2-14-22 16,-7-11 14-16</inkml:trace>
  <inkml:trace contextRef="#ctx0" brushRef="#br0" timeOffset="20617.12">11191 12634 714 0,'-13'-52'478'0,"4"14"-118"15,9 10-161-15,-8 13-103 0,8 6-29 16,5 21 38-16,15 28-77 16,12 22-28-16,9 18 0 0,5 15 0 15,2 8 0 1,-3-6 0-16,-5-7 0 0,-7-14 0 15,-5-19 0-15,-7-14 0 16,-5-16 0-16,-7-11 0 0,-6-20 0 16,-3-24 0-16,0-29 0 15,-12-33 0-15,12-19 0 16,0-9 0-16,0 3 0 0,3 18 0 16,6 19 0-16,2 16 0 15,2 22 0-15,8 15 0 0,2 14 0 16,-1 11 0-16,-2 0 0 15,-5 16 0-15,-2-2 0 16,-2 4 0-16,-5-2 0 16,-6 0 0-16,0 1 0 0,0-1 0 15,0-3 0-15,-14-1 0 16,6-12-163-16,0 0-348 16,-4 0-28-16</inkml:trace>
  <inkml:trace contextRef="#ctx0" brushRef="#br0" timeOffset="21049.87">15926 11503 576 0,'-30'-24'483'0,"2"4"-174"0,-4-1-135 16,7 4-37-16,8 5 43 15,6 4-18-15,11 0-136 0,0 0-26 16,20-4 0-16,17-4 0 16,19-2 0-16,17-1 0 15,6-2 0-15,-3 4-161 16,-7 6-106-16,-8 3-26 0,-17 8 2 15,-6 0 40-15,-23 13 42 16,-15 3 23-16,-28 12 36 0,-24 9 46 16,-26 15 51-16,-16 9 60 15,1 8 189-15,4-3 20 0,12-10-28 16,12-10-52-16,16-10-43 16,21-7-16-16,16-5 24 15,20-9 4-15,24-2-28 0,28-13-40 16,27-17-10-16,14-11-21 15,8-8-88-15,5-4-149 16,-13-10-143-16</inkml:trace>
  <inkml:trace contextRef="#ctx0" brushRef="#br0" timeOffset="21799.93">18736 10744 365 0,'-22'-34'281'15,"2"1"-51"-15,1 0-59 16,-7 9 10-16,3 0 77 0,-2 3 29 15,1 4-19-15,-8 10-262 16,-6 7-6-16,-3 12 0 16,1 16 0-16,0 17 0 0,3 17 0 15,6 7 0-15,10 8 0 16,21-4 0-16,8-4 0 16,17-9 0-16,15-14 0 0,7-12 0 15,10-15 0-15,5-19 0 16,-5-13 0-16,-1-15 0 0,-7-12-39 15,-16-10-1-15,-10-7 31 16,-14-4 42-16,-9-3 22 0,-12 6-55 16,1 13 0-16,-7 10 0 15,2 10 0-15,4 4 0 16,12 14 0-16,-6 7 0 16,6 16 0-16,0 16 0 0,6 12 0 15,14 6 0-15,6-1 0 16,2 0 0-16,0-4 0 0,-2-9 0 15,-7-8-268-15,-11-4-194 16,-8-3 16-16,-27-10 47 0</inkml:trace>
  <inkml:trace contextRef="#ctx0" brushRef="#br0" timeOffset="22031.16">17329 10360 881 0,'-35'-37'615'16,"5"8"-214"-16,10 5-251 0,9 3-150 16,-1 10 0-16,12 6 0 15,-9 5 0-15,9 16 0 16,0 22 0-16,0 21 0 0,5 24 0 16,3 7 0-16,5-2 0 15,2 3-3-15,4-10-342 0,7-8-98 16,-3-12-4-16,7-8 47 15</inkml:trace>
  <inkml:trace contextRef="#ctx0" brushRef="#br0" timeOffset="22240.9">18906 9736 1010 0,'20'-69'456'0,"-9"16"-218"0,-1 16-111 16,-2 13-18-16,-8 8-2 16,0 8-107-16,4 16 0 15,8 20 0-15,3 18 0 0,10 10 0 16,4 8-30-16,4 15-312 16,-1-3-121-16,4-2-36 15</inkml:trace>
  <inkml:trace contextRef="#ctx0" brushRef="#br0" timeOffset="22516.06">20689 9663 1478 0,'-13'-29'569'0,"1"9"-569"15,4 4 0-15,8 4 0 16,0 3 0-16,0 5 0 0,0 4-27 16,0 0-141-1,0 0 58-15,0-3 36 16,0-6 20-16,0 1 6 0,0-3 17 16,0-2 9-16,0 4-17 15,0 1-63-15,-13 4-128 16,13 4-95-16,-11 0-40 0</inkml:trace>
  <inkml:trace contextRef="#ctx0" brushRef="#br0" timeOffset="22696.49">21018 10230 595 0,'36'28'477'15,"-7"1"-56"-15,-1 3-44 16,-3 0-200-16,-2 5-177 0,-3 4 0 15,-2 3 0-15,-10 4 0 16,-8 6 0-16,-21 7 0 16,-15 8 0-16,-29 9-89 0,-36 3-694 15</inkml:trace>
  <inkml:trace contextRef="#ctx0" brushRef="#br0" timeOffset="23479.08">10239 15508 162 0,'0'8'212'0,"0"-8"-54"16,0 9-43-16,0-9-38 0,0 0-11 15,0 9 12-15,0-9-6 16,0 0-15-16,0 0-23 0,0 0-10 15,0 0-4-15,0 0 5 16,0 0 3-16,0 0 15 16,0 0 8-16,0 0 6 0,0 0 11 15,0 0 3-15,-11-9-3 16,-1 0-37-16,-12 1-7 16,-14 8-3-16,-10 0 1 0,-12 29 11 15,-9 16 36-15,-1 20 31 16,4 29 31-16,6 15-1 15,15 14-130-15,14-6 0 16,31-5 0-16,8-16 0 0,23-19 0 16,23-15 0-16,22-27 0 15,17-21 0-15,13-28-203 0,-5-14-239 16,-2-20-33-16,-19-21 48 16</inkml:trace>
  <inkml:trace contextRef="#ctx0" brushRef="#br0" timeOffset="23795.27">10541 15212 389 0,'0'-69'507'0,"0"19"-49"16,-8 19-164-16,8 9-119 15,0 14-68-15,0 20 10 16,19 25-117-16,10 25 0 0,7 23 0 16,2 12 0-16,-2 15 0 15,1-3 0-15,-6-8 0 0,-1-15 0 16,-6-13 0-16,-5-20 0 15,-1-17 0-15,-7-15 0 0,-2-9 0 16,-1-21 0-16,-5-19 0 16,5-16 0-16,6-13 0 15,-6 0 0-15,-1 8 0 16,1 12 0-16,1 12 0 0,2 11 0 16,3 14 0-16,5 7 0 15,6 9 0-15,7 9 0 16,5 8 0-16,2-2-165 0,10-3-238 15,5-11-43-15,7-17 18 16</inkml:trace>
  <inkml:trace contextRef="#ctx0" brushRef="#br0" timeOffset="24094.72">11888 15121 554 0,'-23'-28'454'15,"-14"20"-114"-15,-4 24-143 16,0 20-83-16,6 17 0 15,2 8 13-15,13 6-38 0,20-2-42 16,3-9-36-16,14-6-70 16,11-14 59-16,12-11-211 15,6-25-14-15,-2-16-30 16,-7-22 24-16,-9-10 78 0,-17-9 92 16,-11 3 107-16,-8 6 115 0,-8 7 88 15,1 9 52-15,-1 10-44 16,3 10-92-16,5 8-149 15,11 29-16-15,15 12 0 16,10 7 0-16,5 6-55 16,7 3-238-16,4-3-127 15,5-11-49-15,-7-7-337 16</inkml:trace>
  <inkml:trace contextRef="#ctx0" brushRef="#br0" timeOffset="24443.91">12429 15036 529 0,'0'-36'707'16,"0"12"-131"-16,3 7-341 0,-3 8-235 16,10 9 0-16,6 28 0 15,7 22 0-15,11 7 0 16,2 8 0-16,0 4 0 16,2-7 0-16,-11-13 0 0,-3-9 0 15,-7-12 0-15,-9-6 0 16,-8-34 0-1,-20-26 0-15,-4-18 0 0,-2-18 0 16,-2-16 0-16,4 2 0 16,8 4 0-16,4 20 0 0,12 12 0 15,0 9 0-15,12 17 0 16,12 5 0-16,5 8 0 16,3 13 0-16,1 0 0 15,-5 9 0-15,-3 2 0 0,-9-11 0 16,-5 9 0-16,-3-1 0 15,-8 1 0-15,0-2 0 0,0 0 0 16,0 2-382-16,0 0-168 16,0-9 41-16</inkml:trace>
  <inkml:trace contextRef="#ctx0" brushRef="#br0" timeOffset="24761.27">14135 14394 633 0,'44'-9'535'0,"-12"0"-112"16,-7 1-170-16,-5 1-111 0,-3 2-81 15,-6-2-61-15,-2-5 0 16,-1-1 0-16,3-7 0 0,3-4 0 16,-6-5 0-16,-8 4 0 15,0 0 0-15,-8 9 0 0,-9 9 0 16,-8 7 0-16,-7 19 0 15,-9 27 0-15,1 15 0 16,4 15 0-16,12 6 0 0,15 0 0 16,18-4 0-16,18-9 0 15,23-9 0-15,10-11 0 16,9-16 0-16,5-13 0 16,-2-11 0-16,-7-9 0 0,-1-9-468 15,7-7-99-15,13-16 98 16</inkml:trace>
  <inkml:trace contextRef="#ctx0" brushRef="#br0" timeOffset="24961.08">16156 13974 1588 0,'-14'-12'459'0,"0"0"-459"16,14-5 0-16,8-4 0 15,26-10 0-15,22-9 0 0,16-2 0 16,18 5 0-16,8 8 0 16,-8 6 0-16,-10 6-261 0,-9 10-194 15,-20 7-12-15,-15 0 51 16</inkml:trace>
  <inkml:trace contextRef="#ctx0" brushRef="#br0" timeOffset="25127.6">16319 14374 547 0,'-44'39'819'16,"7"-10"-138"-16,13-13-681 16,12-16 0-16,16 0 0 15,79-57 0 1,-1 12 0-16,11-3 0 0,15-2 0 16,-4 3-1-16,7-7-503 15,1 5-21-15,-1 4 34 0</inkml:trace>
  <inkml:trace contextRef="#ctx0" brushRef="#br0" timeOffset="25908.44">18779 12773 408 0,'0'-23'332'15,"0"2"-41"-15,0 1-92 0,0 7-51 16,0 1 14-16,0 7 38 15,0 5-25-15,0 0-43 0,8 21-132 16,9 15 0-16,4 31 0 16,3 18 0-16,4 17 0 15,1 7 0-15,-6 0 0 16,3 1 0-16,-3-12 0 0,-7-13 0 16,1-18 0-16,-4-19 0 15,-5-11 0-15,-3-21 0 0,-2-44 0 16,0-22 0-1,5-19 0-15,5-9 0 16,-1 2 0-16,4 2 0 0,5 12 0 16,-1 19 0-16,4 15 0 15,5 11 0-15,2 17 0 0,12 12 0 16,1 12 0-16,8 9 0 16,-1 8 0-16,-8-1 0 15,-5 5 0-15,-12 0 0 0,-4 0-198 16,-18 4-297-16,-17-9 18 15,-16-3 55-15</inkml:trace>
  <inkml:trace contextRef="#ctx0" brushRef="#br0" timeOffset="26124.97">17789 12634 740 0,'-53'-56'438'0,"13"10"-120"0,7 15-132 16,9 5-77-16,8 7-3 16,2 6-29-16,8 13-42 15,6 16-17-15,3 22 2 0,9 18-20 16,9 13 0-16,0 5 0 16,2 3-113-16,7-3-155 0,-1-14-146 15,2-6-55-15</inkml:trace>
  <inkml:trace contextRef="#ctx0" brushRef="#br0" timeOffset="26348.71">19089 12068 938 0,'16'-32'420'0,"-3"7"-191"15,-1 5-117-15,-1 8-44 0,5 12 68 16,10 0 8-16,0 21-144 16,4 13 0-16,2 5 0 0,-4 6 0 15,-7 8 0-15,-8 11-54 16,-13 5-466-16,-16 9-43 16</inkml:trace>
  <inkml:trace contextRef="#ctx0" brushRef="#br0" timeOffset="26835.51">21464 11979 349 0,'-16'-20'508'0,"1"8"-85"16,2-1-186-16,0 5-118 0,5 4-58 15,8 0-7 1,-8 4-14-16,8 0-30 0,0-4-23 16,0 0-13-1,0-1 8-15,0 3 8 0,0-3 4 16,0-3 10-16,0 4 9 15,0-4 6-15,0 3 6 16,0 1-17-16,0 0-7 0,0 4-49 16,0 0-78-16,0 0-103 15,0 0-75-15,0 8-24 16,0 12-9-16</inkml:trace>
  <inkml:trace contextRef="#ctx0" brushRef="#br0" timeOffset="27040.31">21443 12679 497 0,'16'21'351'0,"6"1"-111"15,7-3-41-15,7 1 88 16,7 12 110-16,3 6-321 0,-7-2-76 16,-5 8 0-16,-14 9 0 15,-12 9 0-15,-8 6 0 16,-36 10 0-16,-21 4-1 0,-25 8-558 15,-28 7 0-15,-35 13 98 16</inkml:trace>
  <inkml:trace contextRef="#ctx0" brushRef="#br0" timeOffset="31948.95">28298 5634 347 0,'22'-58'257'0,"-8"6"-15"16,-6 7-66-16,-2 8-25 15,-6 9 35-15,0 3 48 16,0 10 34-16,-9 2-82 15,-4 5-186-15,-10 4 0 0,-27 11 0 16,-30 31 0-16,-47 30 0 16,-46 38 0-16,-50 41 0 15,-54 39 0-15,-40 27 0 0,-19 14 0 16,-11 9 0-16,-2 3 0 16,12 3 0-16,24-10 0 15,37-16 0-15,32-24 0 0,32-22 0 16,35-27 0-16,27-21 0 15,28-25 0-15,29-19 0 0,25-21 0 16,14-16 0-16,17-13 0 16,12-8 0-16,5-7 0 15,9-13 0-15,3 7 0 0,12-7 0 63,0 0 0-63,-4-4 0 15,4 1 0-15,0-2 0 16,2 1-107-16,-6-3-229 0,0-6-82 16,0 0 2-16,0-6 47 15</inkml:trace>
  <inkml:trace contextRef="#ctx0" brushRef="#br0" timeOffset="32447.79">24258 6977 966 0,'11'-37'613'0,"-2"9"-246"15,-9 11-266-15,0 13-101 16,-15 15 0-16,-14 34 0 16,-20 41 0-16,-23 45 0 0,-27 52 0 15,-16 36 0-15,-10 21 0 16,0-3 0-16,13-17 0 0,16-21 0 15,28-27 0-15,23-30 0 16,25-28 0-16,20-25 0 0,28-20 0 16,26-25 0-16,22-27 0 15,26-17 0-15,23-20 0 0,21-8 0 16,13 3 0-16,-4 8 0 16,-14 10 0-16,-16 7 0 15,-14 17 0-15,-16 2 0 16,-24 1 0-16,-9 1 0 0,-17-5 0 15,-13-3 0-15,-8-1 0 16,-8-12 0-16,-8 0 0 0,-8-16 0 16,-12-22 0-16,-16-21 0 15,-21-36 0-15,-13-22 0 0,-10-30 0 16,-14-24 0-16,-7-20 0 16,0-18 0-16,-1-1 0 0,9 6 0 15,7 15 0-15,10 19 0 16,11 24 0-16,12 23 0 15,8 30-98-15,9 27-194 16,13 23-71-16,2 16-4 0,4 27 33 16,-2 27 44-16</inkml:trace>
  <inkml:trace contextRef="#ctx0" brushRef="#br0" timeOffset="51118.21">9758 7273 502 0,'-22'0'310'0,"5"-7"-92"0,3 2-103 15,6 1-53 1,8 0 2-16,0 4 28 0,0-4 20 15,8-5-19-15,28-3-18 16,40-4 18-16,66-13 24 0,81-19-15 16,75-16-10-16,76-18-92 15,80-21 0-15,66-11 0 16,53-12 0-16,40-6 0 0,7 5 0 16,-23 8 0-16,-32 13 0 15,-48 13 0-15,-62 15 0 16,-73 13 0-16,-74 17 0 0,-73 11 0 15,-60 13 0-15,-50 3 0 16,-39 9 0-16,-29 4 0 16,-22 8 0-16,-22 0 0 15,-21 0 0-15,-29 0 0 0,-19 0 0 16,-21 17-42-16,-16 7-357 16,-17 4-53-16,-12 5-16 15</inkml:trace>
  <inkml:trace contextRef="#ctx0" brushRef="#br0" timeOffset="51679.74">9758 8179 415 0,'-115'19'507'15,"22"-6"-64"-15,25-13-176 16,22 0-161-16,18 0-77 0,28 0-21 16,28-21-7-1,49-15 15-15,66-21 14 0,72-17 0 16,74-16 12-16,59-12 0 15,70-13-1-15,73-2-25 16,53-5 0-16,46-3-7 0,27 1-16 16,-4 10 8-16,-20 5 2 15,-24 3-3-15,-33 8-3 0,-46 12 12 16,-55 10 4-16,-52 7 0 16,-64 13-13-16,-53 6 0 15,-60 13 0-15,-51 8 0 0,-42 6 0 16,-31 6 0-16,-26 5 0 15,-18 3 0-15,-16 2 0 16,-8-2 0-16,-8 6 0 16,-1 3 0 31,-1 0 0-47,0 0 0 15,1 0 0 1</inkml:trace>
  <inkml:trace contextRef="#ctx0" brushRef="#br0" timeOffset="51836.6">18086 6318 2047 0,'4'0'0'0,"-4"0"-124"47,0 7-460-47,0-7 10 16</inkml:trace>
  <inkml:trace contextRef="#ctx0" brushRef="#br0" timeOffset="52999.12">24713 15484 443 0,'-28'-147'236'0,"-18"9"-108"0,-11 15-66 16,-19 23-26-16,-19 14-15 16,-14 20 25-16,-8 21 31 15,-8 22-12-15,-11 23-19 16,-1 23-21-16,-1 26 3 16,0 24 8-16,9 21 4 0,18 16-5 15,26 8-7-15,28 5-15 16,33-1-8-16,32-3 2 15,28-17 2-15,33-18-9 0,26-14 1 16,26-22-4-16,25-20-1 16,26-7-3-16,14 3 6 15,-1 14 1-15,-14 10-3 0,-24 21-2 16,-33 16 3 0,-41 17 1-16,-45 12 11 0,-45 5 5 15,-45-6 12-15,-37-3 40 16,-31-4 37-16,-22-12 19 0,-1-16-13 15,3-19-36-15,12-13-11 16,10-18-25-16,16-11-14 16,18-17-2-16,26-7-13 0,15-10-9 15,24-4 0-15,18-8-34 16,17-4-87-16,20-7-114 16,10-1-99-16,13-3-48 0,8-9-13 15</inkml:trace>
  <inkml:trace contextRef="#ctx0" brushRef="#br0" timeOffset="53298.01">25172 14031 780 0,'16'-69'414'0,"-8"19"-201"15,-8 19-116-15,0 10-50 16,6 12-14-16,0 30 21 16,5 36 62-16,6 49 37 0,9 44-13 15,1 33-140-15,5 25 0 16,5 12 0-16,0 8 0 16,1 4 0-16,-7-4 0 15,-5-16 0-15,-9-19 0 16,-3-32 0-16,-2-27 0 0,-8-28-18 15,-4-32-481-15,-8-30-44 16,-14-28 59-16</inkml:trace>
  <inkml:trace contextRef="#ctx0" brushRef="#br0" timeOffset="53697.75">24900 15366 559 0,'0'-98'263'0,"13"5"-130"15,21-1-71-15,37 0-28 0,17 8 49 16,22 18 87-16,9 19-10 16,2 29-44-16,1 20-33 15,-9 32-17-15,-11 21-13 0,-21 17-3 16,-15 2-13-16,-26 6 10 16,-24 0-2-16,-16-2 17 15,-29-10-38-15,-7-13-24 0,-4-16 0 16,-1-8 0-16,3-17 0 15,10-24 0-15,9-21 0 16,6-28 0-16,13-21 0 16,17-13 0-16,15 2 0 15,8 4 0-15,5 8 0 16,0 14 0-16,0 16 0 0,-2 14 0 16,-1 12 0-16,-11 10 0 15,-2 10 0-15,-4 5 0 16,0 8 0-16,-9 4 0 0,-3 4 0 15,-2 0 0-15,-6 1 0 16,-5 4-100-16,4-6-345 16,1-6-53-16,-5-9 37 0</inkml:trace>
  <inkml:trace contextRef="#ctx0" brushRef="#br0" timeOffset="53896.96">26491 14475 398 0,'14'-24'536'15,"-6"3"-113"-15,0 9-188 16,-7 2-109-16,-1 10-23 0,9 14 123 16,8 22-226-16,5 21 0 15,4 16 0-15,8 13 0 16,-3 8 0-16,-1 0 0 0,-6-9 0 16,-8-8 0-1,-8-8 0-15,-8-12-325 0,0-13-295 16,-24-10 75-16</inkml:trace>
  <inkml:trace contextRef="#ctx0" brushRef="#br0" timeOffset="54036.82">26276 14063 644 0,'-16'-77'220'0,"3"17"-109"15,13 15-60-15,0 13-39 16,0 7-30-16,13 13-112 15,9 7-113-15,-5 5-78 0</inkml:trace>
  <inkml:trace contextRef="#ctx0" brushRef="#br0" timeOffset="54396.87">27137 14174 877 0,'4'0'404'0,"2"20"-192"16,-3 25-32-16,0 20 70 16,2 20-126-16,-2 13-124 0,5 3 0 15,1-7 0-15,2-8 0 16,-3-21 0-16,2-12 0 16,-7-20 0-16,2-18 0 15,-5-23 0-15,0-25 0 16,3-27 0-16,5-30 0 0,9-19 0 15,2-18 0-15,7 9 0 16,-1 17 0-16,-6 24 0 16,-3 28 0-16,1 28 0 15,2 29 0-15,1 33 0 0,6 23 0 16,-3 19 0 0,-2 2 0-16,0 0 0 0,-1-12-14 15,4-7-470-15,8-18 23 16,8-23 53-16,7-25 74 15</inkml:trace>
  <inkml:trace contextRef="#ctx0" brushRef="#br0" timeOffset="54879.9">28196 13881 451 0,'30'-126'412'16,"-26"24"-113"-16,-21 28-114 16,-12 29-19-16,-7 33 31 0,-7 41 14 15,-3 36-85-15,5 37-126 16,9 16 0-16,15 8 0 15,17-8 0-15,0-16 0 16,12-16 0-16,5-26 0 16,0-27 0-16,-1-33-44 15,-1-24-42-15,1-33 32 0,2-38 29 16,-2-31 17-16,7-21 4 16,-2 2 51-16,1 10 87 15,-11 21-94-15,-5 21-40 16,-1 19 0-16,-2 22 0 15,6 14 0-15,12 26 0 0,23 29 0 16,29 39 0-16,25 54 0 16,11 49 0-16,7 37 0 15,-4 24 0-15,-9 3 0 16,-22 1 0-16,-33-13 0 16,-36-11 0-16,-46-17 0 15,-37-19 0-15,-35-30 0 0,-20-32 0 16,-4-38 0-16,0-39 0 15,9-40 0-15,13-39 0 16,21-35 0-16,21-39 0 16,30-33 0-16,36-23 0 0,28 4 0 15,37 14 0-15,28 24 0 16,21 28 0-16,12 21 0 16,7 26 0-16,0 27 0 15,-13 24-626-15,-19 28-70 16</inkml:trace>
  <inkml:trace contextRef="#ctx0" brushRef="#br0" timeOffset="56193.78">23787 18151 427 0,'-103'29'244'0,"3"-5"-39"16,2-5-77-16,8-2-16 16,17-5 57-16,21 1 98 0,16-13 52 15,36-9-143 1,36-18-176-16,62-22 0 0,64-22 0 16,78-21 0-16,76-23 0 15,67-6 0-15,52-10 0 16,47-8 0-16,37 1 0 15,15 0 0-15,8 7 0 0,7 10 0 16,-9 6 0-16,-28 13 0 16,-43 13 0-16,-56 15 0 15,-77 17 0-15,-73 13 0 16,-62 12 0-16,-60 6 0 16,-39 6 0-16,-31 10 0 0,-20-1 0 15,-15 9 0-15,-16 2 0 16,-3 0 0-16,-9-5 0 15,-1-4 0-15,-2-6 0 16,-5-27 0-16,0-30 0 16,0-42 0-16,8-40 0 15,0-34 0-15,8-36 0 16,5-45 0-16,7-49 0 16,10-32 0-16,5-11 0 0,4 2 0 15,4 21 0-15,-12 29 0 16,-13 37 0-16,-26 35 0 15,-29 31 0-15,-28 22 0 16,-29 16 0-16,-22 25 0 16,-19 21 0-16,-6 21 0 15,-3 15 0-15,0 22 0 16,-7 24 0-16,-16 14 0 16,-30 26 0-16,-52 26 0 15,-51 21 0-15,-40 31 0 0,-51 19 0 16,-39 21 0-16,-37 13 0 15,-16 11 0-15,-20 9 0 16,-21 3 0-16,-8 1 0 16,-4 0 0-16,-7 0 0 0,-5 8 0 15,3-2 0-15,17-1 0 16,25-9 0-16,32-13 0 16,42-19 0-16,47-19 0 15,55-18 0-15,65-21 0 0,55-12 0 16,50-16 0-16,41-9 0 15,32-5 0-15,23-5 0 16,16-14 0-16,13 0 0 16,7 0 0-16,9 0 0 0,0 0 0 15,8 12 0 48,0 12 0-63,0 29 0 0,0 29 0 15,8 27 0-15,9 34 0 16,3 35 0-16,3 46 0 16,7 46 0-16,5 32 0 0,11 19 0 15,3 9 0-15,0 11 0 16,-1 5 0-16,-3-12 0 16,-5-20 0-16,-7-29 0 0,-12-30 0 15,-10-35 0-15,-2-32 0 16,-1-37 0-16,-8-35 0 15,0-24 0-15,0-40 0 16,3-52 0 15,5 0 0-15,6 0 0-16,15 0 0 16,18 0 0-16,27 0 0 0,28 0 0 15,39 0 0-15,37-31 0 16,45-36 0-16,49-9 0 15,62-14 0-15,47-17 0 0,38-14 0 16,19-14-124-16,-6-11-653 16</inkml:trace>
  <inkml:trace contextRef="#ctx0" brushRef="#br0" timeOffset="57341.69">30179 8580 300 0,'29'-41'193'0,"-9"1"-50"16,-9-1-45-16,-11 6-7 15,-8-3 1 1,-12 2 11-16,-5 3-9 16,-7 4-8-16,-7 10-14 0,-9 5-9 15,-7 14 3-15,-15 14-4 16,-20 17 19-16,-22 26 3 16,-26 25 18-16,-28 23 2 15,-25 22 34-15,-19 24-63 16,-10 32-75-16,0 32 0 15,5 27 0-15,8 10 0 0,3-5 0 16,18-11 0-16,11-19 0 16,16-23 0-16,26-22 0 15,24-25 0-15,23-27 0 16,21-17 0-16,17-22 0 16,14-19 0-16,9-17 0 0,14-14 0 15,3-6 0-15,8-12 0 16,0-26 0 15,8-7 0-31,0 0 0 16,4-6 0-16,1-2-103 15,-6-3-357-15,1-7 9 0,-2 2 17 16</inkml:trace>
  <inkml:trace contextRef="#ctx0" brushRef="#br0" timeOffset="57773.89">26734 10371 495 0,'0'-56'360'0,"5"2"-146"15,-1 12-101-15,1 3-30 0,-2 5 40 16,-3 14 4-16,0 8-46 15,0 12-49-15,4 17-17 16,0 28-4-16,-4 32 11 16,-16 33 104-16,-12 25 24 15,-21 11-55-15,-8 10-95 0,-4-2 0 16,4 0 0-16,12-11 0 16,14-26 0-16,5-19 0 15,15-21 0-15,11-19 0 0,19-13 0 16,27-21 0-16,27-24 0 15,33-9 0-15,23-18 0 16,18-14 0-16,15-4 0 16,1-5 0-16,-2 6 0 0,-11 3 0 15,-11 5 0 1,-20 3 0-16,-21 5 0 0,-27 8 0 16,-22 3 0-16,-16 1 0 15,-22-5-84-15,-11 2-258 16,-28-8-113-16,-20-8-15 15</inkml:trace>
  <inkml:trace contextRef="#ctx0" brushRef="#br0" timeOffset="58207.23">26881 10157 459 0,'-16'-67'288'15,"4"10"-84"-15,0 10-53 0,12 5 11 16,-9 12 42-16,9 7 22 16,0 6-45-16,0 6-78 0,0 3-57 15,0 8-30-15,13 16-9 16,18 25-7-16,28 23 0 16,22 34 0-16,16 20 0 15,8 17 0-15,-1 11 0 0,4 1 0 16,-10 0 0-16,-10-10 0 15,-12-10 0-15,-11-18 0 16,-11-19 0-16,-18-16 0 16,-10-17 0-16,-9-17 0 15,-8-12 0-15,-1-6 0 16,2-7 0-16,-10-6 0 16,0-14 0-1,0-6 0 1,0-6 0-16,0-8 0 15,0 1 0-15,0-8-31 16,0 3-327-16,-10-4-7 0,10 2 27 16,-8-2 43-16,8 0 11 15</inkml:trace>
  <inkml:trace contextRef="#ctx0" brushRef="#br0" timeOffset="81119.97">29556 5462 466 0,'-9'-20'561'0,"0"3"3"16,9 6-228-16,-8 11-216 16,8 20-120-16,0 21 0 15,0 16 0-15,0 17 0 16,3 18 0-16,5 15 0 15,4 7 0-15,-1 0 0 0,3 0 0 16,-2-9 0 0,0-11 0-16,1-18 0 0,-2-9 0 15,0-15 0-15,-2-16 0 16,-1-11-102-16,-3-25-482 16,2-20 124-16,-7-33 25 0</inkml:trace>
  <inkml:trace contextRef="#ctx0" brushRef="#br0" timeOffset="81403.63">29550 5539 469 0,'-17'-57'363'15,"5"0"-118"-15,12 6-121 16,0 2-49-16,17 4 5 16,17 4 65-16,17 3 10 0,9 11-32 15,10 7-38-15,-2 10-39 16,-2 10-6-16,-5 22 2 15,-16 9-6-15,-14 11-17 0,-13 6-19 16,-18 9 0-16,-26 9 0 16,-10-1 0-16,-5-3 0 15,-3-6 0-15,1-8 0 16,4-7 0-16,4-13 0 16,2-7 0-16,4-21 0 0,1 0 0 15,3-16-151-15,5-12-315 16,11-2 47-16,9-9 77 15,12-14 14-15</inkml:trace>
  <inkml:trace contextRef="#ctx0" brushRef="#br0" timeOffset="81820.49">30157 4489 463 0,'0'-28'376'0,"0"7"-66"15,0 6-144-15,0 6-74 16,-8 9 42-16,8 28 186 16,8 29-134-16,6 21-186 15,1 19 0-15,7 14 0 0,-8 2 0 16,0 1 0-16,-2 0 0 16,-3-11 0-16,-1-14 0 15,-8-15 0-15,0-17 0 16,0-17 0-16,0-12 0 0,0-8 0 15,0-27 0 1,0-26 0-16,0-15 0 16,0-9 0-16,0 0 0 15,8 2 0-15,-5 12 0 0,5 10 0 16,1 17 0 0,6 16 0-16,10 21 0 0,6 19 0 15,8 17 0-15,-5 9 0 16,1-1 0-16,-4-1 0 15,-3-11 0-15,-3-13 0 0,-3-11-581 16,-8-29 82-16,3-7 80 16,4-27 155-16</inkml:trace>
  <inkml:trace contextRef="#ctx0" brushRef="#br0" timeOffset="82118.75">30755 5014 150 0,'16'-77'326'15,"-7"19"-28"-15,-4 17-62 0,1 22-81 16,2 10 5-16,0 18 53 15,5 10-4-15,9 7-65 16,-3-2-69-16,9-5-35 16,1-2-79-16,2-8-59 0,11-9-29 15,7-21-13-15,7-12 36 16,1-8 64-16,-7 2 91 16,-16 5 64-16,-5 15 24 15,-12 6 32-15,-12 13-58 0,-5 32-113 16,-8 34 0-16,-13 36 0 15,-12 41 0-15,-3 28 0 16,-1 12 0-16,0-1 0 0,-3-5 0 16,0-11 0-1,-2-19 0-15,2-21 0 0,4-24 0 16,3-21 0-16,1-24-12 16,-5-34-803-16</inkml:trace>
  <inkml:trace contextRef="#ctx0" brushRef="#br0" timeOffset="82717.7">28196 2031 372 0,'-18'-49'447'0,"2"8"-6"15,2 13-184-15,6 11-128 16,8 17-61-16,8 33 207 16,9 31-217-16,5 43-58 15,8 31 0-15,-3 28 0 16,-5 23 0-16,-11 18 0 0,-5 9 0 16,-6-4 0-16,0-22 0 15,0-22 0-15,0-38 0 0,0-32 0 16,0-29 0-16,0-24 0 15,0-30 0-15,0-43 0 16,8-54 0-16,7-48 0 16,5-32 0-16,9-4 0 15,1 10 0-15,-7 34 0 16,-3 29 0-16,2 24 0 0,-4 27 0 16,16 35 0-16,13 31 0 15,15 30 0-15,3 26 0 16,6 23 0-16,-8 6 0 15,-7 1 0-15,-6-13 0 0,-10-11 0 16,-9-20 0-16,-5-18 0 16,-9-11 0-16,-6-21-357 15,0-25-222-15,-2-31 79 16</inkml:trace>
  <inkml:trace contextRef="#ctx0" brushRef="#br0" timeOffset="83333.06">29844 1969 283 0,'8'-40'222'0,"-8"3"-52"16,0 0-67-16,0 3-28 15,0 4 38-15,-8 6 41 16,-1 3 34-16,-9 4 13 15,2 5-5-15,-7 12-25 16,-15 8-22-16,-11 18-127 16,-8 14-22-16,1 8 0 15,-1 9 0-15,9 4 0 0,11 0 0 16,9-8 0-16,11-13 0 16,17-2 0-16,12-9 0 15,16-15 0-15,22 1 0 16,19-15 0-16,18 7 0 15,21 9 0-15,-4 17 0 16,-1 15 0-16,-10 21 0 16,-20 21 0-16,-29 12 0 15,-27 8 0-15,-34 0 0 0,-27-5 0 16,-21-7 0-16,-8-15 0 16,-1-19 0-16,4-16 0 15,13-19 0-15,5-20 0 16,8-18 0-16,4-11 0 15,7-13 0-15,9-7 0 0,7-5 0 16,4-2 0-16,13-3 0 16,0 1-264-16,0 4-281 15,8-4 33-15</inkml:trace>
  <inkml:trace contextRef="#ctx0" brushRef="#br0" timeOffset="83716.58">30876 1798 532 0,'-18'0'239'16,"2"0"-123"-16,7 0-59 15,9 0-5-15,0-7 19 16,0-5-31-16,20-10-26 0,16-14-13 15,7-14-1 1,11-14-2-16,-4-4 0 16,-10 6 41-16,-16 12 33 15,-12 15 48-15,-12 14 32 0,-31 21 28 16,-28 49 29-16,-25 44-52 16,-21 42-157-16,-10 27 0 15,10 10 0-15,19-5 0 16,25-17 0-16,29-13 0 15,32-17 0-15,32-15 0 16,29-18 0-16,30-26 0 0,14-20 0 16,8-18 0-16,0-23-189 15,-14-8-449-15,-22-16 53 16</inkml:trace>
  <inkml:trace contextRef="#ctx0" brushRef="#br0" timeOffset="84548.45">28693 2271 52 0,'0'-12'144'0,"0"0"32"16,0-5-32-16,-8 1-27 15,-1 4-27-15,1 0 12 16,8 0 47-16,0-2 32 16,0 3-3-16,0 3-17 0,0-1-25 15,0 1-19 1,0 3-30-16,0 3 0 0,0 2 4 16,0-5-56-16,-8 5-35 46,8 7 0-46,0 2 0 16,0 8 0-16,0 15 0 16,8 17 0-16,9 11 0 15,-3 18 0-15,8 13 0 16,-2 3 0-16,0 4 0 16,0-1 0-16,1-9 0 15,3-6 0-15,-4-8 0 16,-4-13 0-16,2-8 0 0,-7-12 0 15,-2-10 0-15,-4-5 0 16,-5-7 0-16,0 2 0 16,0-4 0-16,0-2 0 15,0-2 0-15,3-1 0 0,0 0 0 16,2 4 0-16,-2-9 0 16,1-7 0-1,-4-7 0 1,0-13-319-1,-12-13-180-15,1-3 75 16,-1-5 51-16</inkml:trace>
  <inkml:trace contextRef="#ctx0" brushRef="#br0" timeOffset="85115.24">28323 3016 70 0,'-12'0'125'16,"-1"0"49"-16,2 0-46 15,1 0-27-15,10 0-17 16,0 0 13-16,0 0 21 0,0 0-12 16,0 0-14-16,18 0-19 15,10 0 3-15,17-9-10 16,15 2-19-16,9-5-18 16,5 0-19-16,-9 0-3 0,-11 2-3 15,-11 6 0-15,-7 4 0 16,-7 0-8-16,-9 0 13 15,-9 0-4-15,-2 0-8 16,-9 0 7-16,0 0-3 0,0 0 2 16,0 0-5-1,0 0-10-15,0 0-27 0,0 0-70 16,0 0-71-16,0 0-40 16,0 0-26-16,0 0-20 15</inkml:trace>
  <inkml:trace contextRef="#ctx0" brushRef="#br0" timeOffset="86403.22">27064 4596 540 0,'-25'0'345'0,"6"0"-83"16,7 0-125-16,12 0-75 16,0 7-19-16,12 5 3 0,32 5 44 15,33 4-9-15,41-9-4 16,45-12-3-16,43-9 6 15,42-21-6-15,32-14-6 0,25-16-19 16,3-22-30-16,10-19-19 16,6-26-12-16,13-31-18 15,21-35-2-15,11-25-3 16,6-27-18-16,-10-15-8 16,-20-9-1-16,-26 1 29 0,-25 14 20 15,-42 23 13-15,-41 32 18 16,-49 28 54-16,-44 23 20 15,-46 15-3-15,-47 7-35 16,-42 0-48-16,-39-1-6 16,-33 1 0-16,-37-5 0 15,-45-7 0-15,-44-12 0 16,-61-4 0-16,-63-6 0 0,-37 6 0 16,-14 81 0-16,-7 73 0 15,-7 0 0-15,3 0 0 16,-1 0 0-16,13 0 0 15,2 0 0-15,2 0 0 16,0 0 0-16,-1 135 0 16,7 141 0-16,27 49 0 15,30 38 0-15,37 11 0 0,42-4 0 16,45-6 0-16,46-18 0 16,61-18 0-16,54-19 0 15,52-27 0-15,58-30 0 0,45-33 0 16,49-34 0-16,40-39 0 15,41-45 0-15,28-36 0 16,20-39 0-16,9-36 0 0,5-21 0 16,-7-19 0-16,-23-7 0 15,-32 1 0-15,-46 2 0 16,-42 9 0-16,-38 13 0 0,-37 8 0 16,-25 8 0-1,-18 3 0-15,-17 9 0 0,-14 4 0 16,-4 0 0-16,-3 0 0 31,1 0 0-15,-1 0 0-1,0 0 0-15,4 0 0 16,-3-3 0-16,-2-2 0 0,3 5 0 16</inkml:trace>
  <inkml:trace contextRef="#ctx0" brushRef="#br0" timeOffset="86480.36">28962 4066 1929 0,'0'-9'-399'0,"3"-3"-50"16,5-4 14-16</inkml:trace>
  <inkml:trace contextRef="#ctx0" brushRef="#br0" timeOffset="88758.11">29171 7433 261 0,'-20'-9'306'0,"3"-4"1"16,6 6-50-16,11-1-73 15,0 3-56-15,8-6-43 0,24-10-13 16,29-12 32-16,29-10 11 16,27-12-11-16,24 3-35 15,19-1-16-15,6 1-51 0,0 2-2 16,1 1 0-16,-4 5 0 15,-12 2 0-15,-14 11 0 16,-15 3 0-16,-19 2 0 16,-24 6 0-16,-22 4 0 0,-16 3 0 15,-17 5 0-15,-10 5-76 16,-14 3-113-16,-10 0-118 16,-18 0-64-16,-13 17 24 15,-8 2 21-15</inkml:trace>
  <inkml:trace contextRef="#ctx0" brushRef="#br0" timeOffset="89123.88">29485 7534 343 0,'-106'49'285'15,"3"-3"-26"-15,12-10-70 0,9-3-74 16,17-9-32-16,14-3 30 15,20-6 26-15,11-7 4 16,11-8 20-16,30 0-33 0,40-16-45 16,44-18-85-16,42-9 0 15,31-19 0-15,20-3 0 16,14-9 0-16,0 1 0 0,-8 4 0 16,-14 5 0-16,-18 2 0 15,-28 13 0-15,-22 5 0 16,-29 11 0-16,-19 9 0 0,-26 3 0 15,-10 9 0 1,-15 0 0-16,-6 8 0 0,-8 4 0 16,-22 0-84 15,-5 0-298-15,-5 0-71-16,-10 0-3 0</inkml:trace>
  <inkml:trace contextRef="#ctx0" brushRef="#br0" timeOffset="90088.96">21394 2494 473 0,'-16'-8'470'0,"6"4"-155"16,-3 4-158-16,4 0-87 16,9 0-41-16,-8 0-11 0,0 0 7 15,-4 0 12 1,3 12 1-16,1-3-10 0,-3-1-20 16,2-8 7-16,-3 7-7 15,1-7 3-15,-3 0-10 16,3-7 0-16,-3-10-1 0,8-11-2 15,6-9-12-15,0-3 12 16,0 3-8-16,12 3 10 16,-1 6-4-16,14 9 4 0,9 11-3 15,9 8-1 1,2 27-3-16,-4 18 9 0,-9 9-6 16,-7 11 2-16,-13 9 5 0,-12 3 8 15,-29 9-13 1,-19-5 13-16,-13-8 1 0,-13-8-1 15,1-21 20-15,-3-14 8 16,-2-30-16-16,0-8 39 16,-2-21 91-16,-2-15-114 0,1-14-39 15,4-8 0-15,12-3 0 16,12 0 0-16,13-5 0 16,11 5 0-16,12 0 0 0,17 1 0 15,9 6 0-15,7 10 0 16,2 7 0-16,-4 11 0 15,11-13-260 1,4 21-441 0,56-2-382-1</inkml:trace>
  <inkml:trace contextRef="#ctx0" brushRef="#br0" timeOffset="90538.52">22049 1526 580 0,'49'-25'402'0,"-21"9"-162"15,-12 16-127-15,-12 11-49 16,-16 22 14-16,-21 25 43 16,-19 24-21-16,-9 16-43 15,0 11-25-15,9 1-15 16,6-8-4-16,18-9-4 0,17-11-23 15,11-13 7-15,14-12-2 16,19-17 2-16,16-10 1 16,16-14 0-16,8-9 6 0,1-7-6 15,-4 0 2-15,-10 0 3 16,-7 12-9-16,-10 5 13 16,0 0-7-16,-12 3 2 0,-2-1 3 15,-5-2 1 1,-9-4 4-16,-2-5-1 0,-4-8 5 15,-1 0 14-15,-4 0 19 16,-4-4 58-16,-8-16-39 16,-18-29-33-16,-9-24-18 0,-13-29-11 15,-11-25 0-15,-6-19 0 16,5-9 0-16,3-4 0 16,5 21 0-16,11 19 0 0,5 26 0 15,11 19-78-15,8 24-134 16,8 31-105-16,9 31 8 15,9 41 22-15,-1 37-71 16</inkml:trace>
  <inkml:trace contextRef="#ctx0" brushRef="#br0" timeOffset="90721">22061 3411 421 0,'-12'64'402'16,"-1"-14"-99"-16,13-14-146 15,-8-11-82-15,8-5-23 0,0-9 8 16,0-11-8-16,0 0-31 16,0 0-25-16,0 0-57 15,0 0-86-15,-12 0-137 16,-3-23-69-16,-10-12 9 16</inkml:trace>
  <inkml:trace contextRef="#ctx0" brushRef="#br0" timeOffset="91536.89">20961 2100 859 0,'-98'-36'319'16,"21"-2"-165"-16,15 10-86 0,22-1-44 15,23 10-4-15,34-7-8 16,48-2-6-16,46-17-1 15,33-13-11-15,28-1-32 16,15-6-60-16,3-1-50 16,-12 5-13-16,-15 1 22 0,-16 5 57 15,-25 10 39-15,-29 9 47 16,-25 9 43-16,-17 10 45 16,-20 4 20-16,-10 6 14 15,-13-2 2-15,-8 2-11 0,0 2-18 16,0 5-27-16,0 0-31 15,0 0-21-15,0 0-9 16,0 0-13-16,5 0-10 16,3 16 6-16,1 14 9 15,5 5-7-15,11 11 7 0,2 3-1 16,11-1-9-16,2-7-22 16,5-9-7-16,0-11-3 15,4-13-4-15,-1-16-17 16,0-17-13-16,-3-19 8 0,-9-13 27 15,-10-8 14-15,-14 0 16 16,-12-1 27-16,-9 9 3 16,-7 14 14-16,-8 9-11 15,-4 10-9-15,-9 11-4 16,1 13 1-16,-1 16 9 0,0 17-8 16,3 12 1-16,12 13-5 15,10 0 5-15,12 4-3 16,3-4 9-16,17-5-14 15,17-9-2-15,11-6-1 0,5-14 0 16,4-8-13-16,0-16 5 16,-4 0-6-16,-11 0 10 15,-8 0-13-15,-8 7 14 0,-11 2-8 16,-7 4 8 0,-3 3-6-16,-5 8 11 0,0 12 1 15,-16 9-3 1,-38 62 2-16,19-59 1 15,-7-3 6-15,2-4-7 0,4-9 0 16,0-4-4-16,2-6-1 16,7-10 3-16,5 0-1 15,11-12 1-15,-3 0-3 0,14 0 1 16,-9-9 0-16,9-3-10 16,-14-4-16-16,14-9-26 15,-12-3-72-15,12-5-68 16,-8-8-59-16,8-7-46 15,0-1-247-15</inkml:trace>
  <inkml:trace contextRef="#ctx0" brushRef="#br0" timeOffset="91920.77">23649 886 371 0,'-22'-28'354'15,"-3"3"-117"-15,-9 9-117 16,-6 16-51-16,-13 0-15 16,-1 16 1-16,10 9-8 15,3 3-17-15,9 10-15 16,7 2-9-16,12 5-2 16,13 0 4-16,0 0-3 0,21-5-2 15,8-3-3-15,16-5-3 16,12-8-6-16,3-7-16 15,2 0 0-15,-6-6 17 16,-8 6-3-16,-11 3 4 0,-9 12 10 16,-7 14-3-16,-13 10 8 15,-16 15 2-15,-16 6 2 16,-17-2 26-16,-8-5-3 0,-13-4 0 16,2-13-10-1,3-12 3-15,5-8-17 0,6-10-3 16,15-7-28-16,6-16-92 15,5-20-128-15,8-16-32 16,12-30-27-16</inkml:trace>
  <inkml:trace contextRef="#ctx0" brushRef="#br0" timeOffset="92319.68">23554 886 242 0,'22'-28'264'0,"-6"8"-72"15,-3 3-95-15,1 10-43 16,8 7-6-16,7 0 12 16,10 0-3-16,12 19 2 0,6 11 6 15,3 14 14-15,-5 18 38 16,2 14-5-16,-3 18-14 16,-10 5-37-16,-3-2-31 15,-8-5-11-15,-6-9-7 0,-3-18-10 16,-7-13 8-16,-5-15 0 15,-3-12 56-15,-9-13 126 16,0-19-91-16,-12-31-101 0,-8-27 0 16,-5-32 0-1,9-28 0-15,4-19 0 0,4-3 0 16,8 9 0-16,0 12 0 16,0 15 0-16,4 19 0 15,4 18 0-15,4 12 0 16,8 14 0-16,8 10 0 0,9 15 0 15,-1 10-43-15,2 13-315 16,-6 29-25-16,-8 16 30 16,-12 8-46-16</inkml:trace>
  <inkml:trace contextRef="#ctx0" brushRef="#br0" timeOffset="93017.85">20555 5076 310 0,'-17'0'332'0,"5"0"-86"16,12 0-108-16,25-21-70 0,36-15-40 15,40-26-9-15,49-31-4 16,53-34 2-16,49-31 56 0,57-34 1 16,48-32-16-16,29-20 31 15,15-3 1-15,14 3 9 16,1 10-2-16,-20 19-3 16,-35 24-46-16,-39 28-25 15,-51 32-13-15,-47 29-9 0,-54 26 5 16,-48 23 2-16,-32 11 18 15,-30 13 21-15,-15 10-16 16,-17 7-31-16,-6 4 0 16,-13 4 0-16,0 4 0 0,-4-4 0 15,-5 4-41 17,0 0-276-32,-23 0-179 15,-19 8-45-15</inkml:trace>
  <inkml:trace contextRef="#ctx0" brushRef="#br0" timeOffset="93515.9">21516 5038 461 0,'-165'71'793'16,"104"-52"-566"-16,20-10-121 15,17-9-75 1,12 0-29-16,18-12 0 0,36-16 7 16,31-26 1-16,49-27-1 15,53-30-4-15,60-27 12 0,54-21 13 16,38-20 1-16,32-13-3 15,22-6 9-15,16 1 29 0,6 8 55 16,-14 6-59-16,-19 7-62 16,-28 17 0-16,-37 13 0 15,-42 20 0-15,-51 27 0 16,-45 23 0-16,-46 19 0 16,-30 15 0-16,-31 13 0 15,-21 9 0-15,-13 9 0 0,-10 2 0 16,-8 4 0-16,-16 5 0 47,0 0 0-16</inkml:trace>
  <inkml:trace contextRef="#ctx0" brushRef="#br0" timeOffset="93866.01">26415 2454 2047 0,'-18'-18'0'16,"-6"-14"0"-16,-7-8 0 16,-7-13 0-16,-2-11 0 15,1-15 0-15,-4-1 0 16,4 2 0-16,5 4 0 16,1 9 0-16,6 13 0 15,5 12 0-15,6 12 0 0,7 11 0 16,-5 4 0-16,6 5 0 15,8 5 0-15,-8 3 0 16,-1 0 0-16,0 0 0 16,-5 7 0-16,-11 10 0 0,-16 16 0 15,-15 10 0-15,-23 23 0 16,-20 20-458-16,-28 16-16 16,-31 7-14-16</inkml:trace>
  <inkml:trace contextRef="#ctx0" brushRef="#br0" timeOffset="94665.16">20542 4929 343 0,'-13'-8'290'0,"5"-1"-59"15,8 4-97-15,0 3-69 0,0 2-34 16,-6 0-6-16,6 0-6 16,0 0-7-16,0 12-8 0,0 8 21 15,0 17 24-15,6 15 14 16,7 15-16-16,4 6-8 0,3 8-20 15,3 0 1-15,3-3-13 16,-3-9-6-16,-2-12-1 16,-1-13 0-16,-2-8 4 15,-10-7-1-15,-2-8-2 0,2-9 0 16,-3 1 5-16,-1-13 9 16,4 0-3-16,4-9 3 0,18-16-6 15,18-16-4-15,29-23-21 16,19-16-52-16,15-14-76 0,7 0-107 15,0-1-53-15,-10 10-38 16</inkml:trace>
  <inkml:trace contextRef="#ctx0" brushRef="#br0" timeOffset="99208.14">24617 17154 444 0,'-14'-21'397'0,"2"4"-28"15,-2 5-36-15,8-1-76 16,-2 9-30-16,0 4-207 15,-4 0-20-15,24 0 0 47,15 0 0-47,19 0 0 0,11 0 0 16,11-4 0-16,14-8 0 16,6-7 0-16,10-6 0 0,9 0 0 15,1 2 0-15,11 2 0 16,8 9 0-16,6 4 0 0,13 8 0 15,13-5 0-15,13-7 0 16,18-16 0-16,7-22 0 16,7-27 0-16,5-29 0 15,3-11 0-15,-3-10 0 0,-2 5 0 16,-9 12 0-16,-17 13 0 16,-13 15 0-16,-18 10 0 15,-19 10 0-15,-21 10 0 0,-27 10 0 16,-21 6 0-16,-22 7 0 15,-15 1-274-15,-25 3 10 16,-17 5 29-16,-18 3 8 0,-24 3 2 16,-22 9 32-16,-18 5-15 15,-17 0 11-15</inkml:trace>
  <inkml:trace contextRef="#ctx0" brushRef="#br0" timeOffset="99592.2">25205 17218 165 0,'-25'0'298'0,"4"0"-69"15,10 0 17-15,3 0-48 16,8 0-54-16,8 0-30 0,20-5-31 16,20 1-23-16,26-3 14 15,23-10 30-15,24-2 40 0,30-7 44 16,23-2-188-16,26-4 0 16,15-1 0-16,12-3 0 15,10-6 0-15,-3-6 0 0,-2-5 0 16,-9-13 0-16,-4-9 0 15,-4-24 0-15,1-11 0 16,-9-12-308-16,-5-4-75 16,-13 3 65-16,-20 15 84 0,-22 5 78 15,-25 17 40-15,-29 17-8 16,-28 16-26-16</inkml:trace>
  <inkml:trace contextRef="#ctx0" brushRef="#br0" timeOffset="102252.94">2371 2385 465 0,'0'-50'230'16,"0"19"-45"-16,-8 9-78 16,-6 11-33-16,3 3-32 0,3 8-25 15,8 8-8-15,-12 25-6 16,12 31 6-16,-8 43 19 16,-4 43 32-16,0 47 42 15,-4 45 4-15,-6 36 28 16,-2 11-28-16,-1-5-26 15,-3-23-6-15,0-33-18 16,3-36-24-16,5-38-13 0,5-40-7 16,1-28-3-16,6-22-7 15,8-23-36-15,0-13-66 16,0-14-79-16,0-14-70 16,8-30-144-16,14-36-58 15</inkml:trace>
  <inkml:trace contextRef="#ctx0" brushRef="#br0" timeOffset="102585.02">3138 2693 770 0,'5'-42'474'15,"-5"8"-157"1,0 10-147-16,-8 8-53 0,-1 6-25 0,9 10-46 15,-8 10-36 1,8 23 4-16,0 36-8 16,0 36 7-16,0 42-2 15,0 31-4-15,0 26-7 16,8 3 0-16,1-8 0 16,-1-15 0-16,-2-26 0 15,-1-19 0-15,-2-28 0 0,-3-23 0 16,0-19 0-16,0-19 0 15,0-14 0-15,0-11 0 16,0-13 0-16,0-12-169 16,0 0-271-16,0-16-68 15,0-13 53-15</inkml:trace>
  <inkml:trace contextRef="#ctx0" brushRef="#br0" timeOffset="103084.85">3494 4838 184 0,'9'-16'324'16,"-1"4"-36"-16,-8 1-31 15,5 3-100-15,3 4-70 0,4 4-19 16,17 0 14-16,19 0 19 16,29 16-12-16,29 17-34 15,16 19 10-15,8 22-24 16,0 31 0-16,-5 39 19 15,-12 29-11-15,-23 32-14 16,-25 18-1-16,-32 17-4 0,-33 10-30 16,-33-4 0-16,-40 11 0 15,-36 9 0-15,-37 2 0 16,-29 1 0-16,-20 0 0 16,-9-13 0-16,7-21 0 15,13-30 0-15,17-30 0 0,20-33 0 16,19-33 0-1,18-22 0-15,25-24 0 0,20-17 0 16,12-12 0-16,13-19 0 16,0-15 0-16,-7-5-672 15,-5-15 5-15</inkml:trace>
  <inkml:trace contextRef="#ctx0" brushRef="#br0" timeOffset="103601.71">1079 5805 100 0,'-20'-33'219'16,"4"8"-28"-16,-1 4-33 0,1 10-38 15,0 3-37-15,-5 8-4 16,-2 0 15-16,-6 12 5 16,-7 12 17-16,-13 17 14 15,-8 25 25-15,-4 39 29 16,-4 45 86-16,3 47-221 0,14 42-49 15,11 42 0-15,22 40 0 16,23 29 0-16,24 5 0 16,25-13 0-16,20-33 0 0,24-32 0 15,26-36 0-15,23-39 0 16,19-32 0-16,27-39 0 16,24-45 0-16,6-41 0 15,-3-33 0-15,-14-29 0 16,-27-23 0-16,-27-8 0 0,-35-2 0 15,-25 5 0-15,-27 9 0 16,-18-2 0-16,-26 7 0 16,-13-2 0-16,-11 5 0 15,-11 0-377-15,-10-2-46 16,-4 2 17-16,-6 4 13 16</inkml:trace>
  <inkml:trace contextRef="#ctx0" brushRef="#br0" timeOffset="104649.55">2025 8052 239 0,'8'35'197'16,"0"-10"-39"-16,-3-4-4 15,-2-9-12-15,-3-3 7 0,0-9 15 16,0 0-5-1,6 0-1-15,-3 0 0 0,0-9 1 16,2-7-18-16,3-26-72 16,9-31-69-16,3-43 0 15,8-44 0-15,8-48 0 16,10-65 0-16,3-76 0 0,7-70 0 16,10-66-22-16,10-49-25 15,9-15 18-15,5 24 18 16,-6 53 12-16,-13 68-6 15,-23 68 22-15,-20 62 13 16,-19 55 3-16,-18 46 0 16,-10 40-33-16,-3 34 0 15,2 31-1-15,8 18-94 16,0 18-86-16,4 7-72 16,8 18-37-16,0 7 56 15,0 24 58-15,3 12 58 16,6 14-5-16,-9 7-77 15</inkml:trace>
  <inkml:trace contextRef="#ctx0" brushRef="#br0" timeOffset="105214.6">2501 7815 341 0,'-16'41'244'15,"2"-9"-18"-15,6-7-53 16,8-12-16-16,-7-13 48 16,7 0 36-16,0-13-10 0,7-32-105 15,18-44-53-15,12-49-43 16,4-47-30-16,3-50 0 15,-3-62 0-15,-12-57 0 16,-15-45 0-16,-5-36 0 16,-1-21 0-16,5 7 0 15,-1 38 0-15,-5 48 0 16,-2 63 0-16,-5 56 0 16,0 52 0-16,0 46 0 15,0 35 0-15,0 35 0 0,0 19 0 16,0 16 0-16,0 12 0 15,0 13-76-15,0 5-76 16,0 11-99-16,0 19-15 16,0 35 15-16,-7 34 14 15,-7 39-53-15</inkml:trace>
  <inkml:trace contextRef="#ctx0" brushRef="#br0" timeOffset="105597.79">2773 7240 587 0,'-8'78'296'16,"8"-21"-48"-16,-9-16-83 15,9-13 16-15,0-16 31 0,0-12 13 16,4-19-92-1,17-43-133-15,14-52 0 16,23-64 0-16,10-76 0 0,11-72 0 16,-8-51 0-16,-6-55 0 15,-16-49 0-15,-16-14-56 16,-12 5 8-16,-10 34 31 16,-6 62 19-16,-5 73 11 15,0 73 11-15,0 64-8 16,0 49-8-16,0 37-8 0,0 29-9 15,0 22-45-15,0 18-21 16,0 8-56 0,0 13-37-16,-8 20-8 15,0 34-39-15,-8 35-33 0,-5 32-47 16,-10 39-320-16</inkml:trace>
  <inkml:trace contextRef="#ctx0" brushRef="#br0" timeOffset="105996.88">3276 7123 668 0,'-13'68'447'0,"13"-19"-41"15,-6-16-111-15,6-12-64 16,0-9-231-16,0-16 0 15,0-21 0-15,14-24 0 16,11-36 0-16,20-44 0 16,21-46 0-16,13-42 0 15,11-39 0-15,0-29 0 16,-5-20 0-16,-12-29 0 0,-16-32 0 16,-25-29 0-1,-16-4 0-15,-16 3 0 16,-11 19 0-16,-43-246 0 15,26 390 0-15,5 58 0 16,1 44 0-16,5 34 0 16,7 32 0-16,-3 20 0 15,13 16 0-15,0 13 0 16,0 16-260-16,0 37-17 16,-9 27-15-16,-2 30-22 15,-2 25-31-15</inkml:trace>
  <inkml:trace contextRef="#ctx0" brushRef="#br0" timeOffset="106444.05">3889 6744 692 0,'-19'70'596'16,"2"-22"-9"-16,0-15-415 15,5-16-172-15,4-17 0 16,0-4 0-16,8-33 0 16,0-45 0-16,8-49 0 15,29-47 0-15,20-46 0 0,24-24 0 16,16-13 0-16,8 1 0 16,-4-1 0-16,-6 4 0 15,-15 1 0-15,-10-4 0 16,-21 4 0-16,-16 6 0 15,-23 6 0-15,-10 4 0 16,-24 9 0-16,-12 6 0 0,-4 10 0 16,-4 16 0-16,3 27 0 15,3 29 0-15,6 33 0 16,7 30 0-16,10 23 0 16,3 12 0-16,4 16 0 15,8 8 0-15,-8 6 0 16,8 7 0-16,0 2 0 15</inkml:trace>
  <inkml:trace contextRef="#ctx0" brushRef="#br0" timeOffset="106499.5">4308 1907 1953 0,'0'0'-275'16,"0"0"22"-16,0 0 7 16,0 0-6-16,0 0-34 15,0 14-18-15</inkml:trace>
  <inkml:trace contextRef="#ctx0" brushRef="#br0" timeOffset="207352.63">2601 12919 434 0,'-23'-35'166'0,"-2"5"-40"16,5 7-52-16,4 6-28 15,8 0 19-15,8 11 18 16,0-4-7-16,0 6-10 15,-8 4 2-15,8 0-10 16,-13 14-14-16,1 14-13 16,-11 32-12-16,-16 25-8 0,-9 29-6 15,-8 29 0-15,-9 11 6 16,3-3-8-16,10-17 0 16,7-22-5-16,14-24 2 15,9-22-7-15,11-23 1 16,11-13-15-16,16-15 11 15,15-15 0-15,23-7 6 16,14-9 7-16,11-6 0 16,5 7-6-16,-2 2 1 15,-14 10 0-15,-6 3 6 16,-13 0 0-16,-13 0 3 0,-7 0-3 16,-15 0 22-16,0 0 17 15,-6 7 1-15,0-7-20 16,-5 0 2-16,-3-4-9 15,0-16-8-15,-16-20-17 16,-9-29-14-16,-7-17 8 16,-7-8 5-16,-10 0 9 15,0 5-2-15,3 8-1 16,11 7 3-16,2 9 1 16,4 12 8-16,12 9-9 15,6 6-3-15,11 10-5 16,0 9 4-16,8 6 16 0,21 13 3 15,24 0 0-15,20 20 2 16,12 10-12-16,1 5 1 16,-1 2-5-16,-12 4 0 15,-16-6-14-15,-18 3 3 16,-9-9-2-16,-11-10 5 16,-11 2 3-16,-8-9 7 15,-20-12-2-15,-3 0 12 16,-7-4-11-16,3-8 6 15,-3-7-20-15,10-3-5 0,9 2-9 16,11-5 8-16,0 1-13 16,0 0-53-16,3 3-45 15,-3 9-64-15,0 0-34 16,0 3-16-16,0 6-9 16</inkml:trace>
  <inkml:trace contextRef="#ctx0" brushRef="#br0" timeOffset="208099.97">1818 13107 442 0,'-68'12'208'0,"19"-3"-96"0,16-9-68 15,18 0-50-15,22-12 4 16,29-13 3-16,37-16 1 15,38-17 1-15,31-15 1 16,19-15-4-16,10-7-7 16,-8-7-9-16,-12 4-8 15,-18 9-5-15,-23 17-4 16,-30 10 19-16,-18 13 12 16,-23 13 15-16,-13 3 15 15,-14 9 10-15,-12 7 1 0,0 5-4 16,0 8-7-16,-9 4-20 15,9 0-2-15,0 0-3 16,0 16-3-16,0 14 3 16,14 9-3-16,8 18 1 15,7 17 3-15,4 7-4 16,-5 0 2-16,-4 1 1 16,-2-5-3-16,-11-7 4 15,-11-10 3-15,0-11-4 16,0-12-1-16,0-12 5 15,-8-13 0-15,-3-12-7 0,-3-9-2 16,3-10 11-16,11-20-8 16,0-8 1-16,0-2-5 15,3 1 4-15,10 3 6 16,7 7 3-16,9 10 0 16,12 16-1-16,11 12 3 15,5 12-6-15,9 4-1 16,-2 5 2-16,-8-1-3 15,-6-4-6-15,-13-4 3 0,-5-3 1 16,-8-9 11-16,-7 0 28 16,-9-14-21-16,-8-21-11 15,-16-22-3-15,-9-21-5 16,-15-16 3-16,-13-3 7 16,-4-5 2-16,0 13 23 15,0 12 30-15,8 20 22 0,3 16-36 16,3 20-21-1,-7 21-17-15,-1 23-12 0,-3 11-2 16,9-1-8-16,5 3-28 16,12-3-25-16,7 0-8 15,13-4-33-15,8-4-67 16,8-10-51-16,13-7-91 16</inkml:trace>
  <inkml:trace contextRef="#ctx0" brushRef="#br0" timeOffset="208433.08">3690 12342 506 0,'13'0'224'16,"-5"0"-105"-16,-1 0-64 16,1 7-30-16,5 10-13 15,12 11 2-15,7 13 1 16,8 10-4-16,5 11-6 15,0 5-2-15,-5-10-1 0,-3-5-1 16,-9-11-1-16,-2-13 0 16,-12-7 3-16,0-4 3 15,-6-17 3-15,0 0 21 16,-5-9-5-16,2-20-25 0,-5-23-4 16,8-22-1-16,8-11-4 15,12-13-16 1,9 0-30-16,2 9-34 0,4 15-29 15,-7 17-11-15,-11 17-29 16,-15 16-20-16,-10 19 40 16</inkml:trace>
  <inkml:trace contextRef="#ctx0" brushRef="#br0" timeOffset="208815.61">3751 12472 250 0,'-69'14'177'15,"12"-14"-43"-15,21 0-41 16,15-7-47-16,21-9-24 15,13-12-13-15,22-9 3 16,23-12-3-16,16-8-9 0,9-3-12 16,7 6-23-1,-8 6-1-15,-9 8 9 0,-13 3 9 16,-14 3 8-16,-13 6 11 16,-14 4 18-16,-7-1 18 15,-12 1 13-15,0-4 7 16,-17-1 9-16,3 4-2 15,0 0 32-15,3 6 6 0,-1 3-20 16,12 7-33-16,0 9-28 16,0 0-13-1,0 29-3-15,23 25 2 0,19 18-2 16,9 22 1-16,14 8 11 16,6 8-6-16,-6-4-3 15,-4-5-3-15,-10-11-8 16,-5-17-36-16,-13-16-62 0,-9-12-45 15,-8-11-30-15,-4-15 22 16,-12-19 46-16,-9-19-57 16,-10-40-35-16</inkml:trace>
  <inkml:trace contextRef="#ctx0" brushRef="#br0" timeOffset="209032.21">4441 11776 260 0,'-43'-142'218'0,"4"28"-53"15,7 20-29-15,8 21-43 16,4 19-29-16,9 18-11 15,2 12-21-15,9 11-13 16,9 22 25-16,18 27 17 16,25 30 18-16,18 23-29 0,7 21-25 15,5 11-6-15,-1 6-7 16,1-1-2-16,-11-13-8 16,-6-10-1-16,-11-18-21 15,-10-20-60-15,-11-16-51 0,-9-13-30 16,-7-11 2-16,-9-13 25 15,-8-28-62-15</inkml:trace>
  <inkml:trace contextRef="#ctx0" brushRef="#br0" timeOffset="210579.7">4591 11507 292 0,'-57'-69'166'16,"10"11"-54"-16,6 15-32 15,11 5-19-15,6 10-9 16,8 8-15-16,16 4-8 15,0 0-14-15,0 4-10 16,8-1-6-16,9-4 3 0,3 6-2 16,5-1-2-16,-5-2-9 15,1 2 1 1,-2 0-6-16,1 4 0 0,-7 0 0 16,0 4 3-16,-5-4 5 15,-5 3 2-15,-3-2 1 16,0 0 1-16,0 2 7 15,0 0-2-15,0 0 1 0,0 3 4 16,0-4 1-16,0 4-1 16,0 2 0-16,0 0-4 15,0 0 0-15,0 0 0 16,0 0 2-16,0 0-2 16,0 0-1-16,0 0 1 15,0 0 0-15,0 0-10 0,0 0 2 16,0 0-7-16,0-5 4 15,0 5 0-15,0 0-1 16,0 0 9-16,0 0-4 16,0-4 5-16,-7 0 5 15,7-1 4-15,0 5-1 16,0 0-2-16,0 0 4 0,0 0 3 16,0 0-1-16,0 0 3 15,0 0-11-15,0 0-2 16,0 0 1-16,0 13-2 15,7 7 3-15,4 4-8 16,6 1 7-16,5-1-3 16,1 1 4-16,5-5-3 15,1-8-1-15,-1-12 4 0,0 0-3 16,1-4-5-16,-1-12 4 16,2-8-2-16,-6-13 2 15,-8 0 0-15,-4-3 2 16,-12-5-5-16,-9 0 4 0,-7 5 7 15,-3 3 11-15,-6 9-5 16,1 4 6-16,-4 7-6 16,4 5-8-16,-1 3 1 15,0 9-6-15,5 0 6 16,3 0-7-16,6 0 0 0,-3 0-4 16,7 9 2-1,-1-1 3-15,8 1 0 16,-9-2-2-16,9 0-5 0,0-7 9 15,0 10-1-15,0-10 1 16,0 0-4-16,0 0-1 16,0 0 1-16,0 0 2 15,-8 0-5-15,8 0 6 0,-8 0-1 16,8 0 2-16,0 0-4 16,0 0-3-16,0 0 7 15,0 0-5-15,0 0 3 16,0 0 2-1,0 0-6-15,0 0 0 16,0 0 4-16,0 0-2 16,0 0 2-16,0 0-2 15,0 0-2-15,0 0 5 16,0 0 2-16,0 0-2 16,0 0-8-1,0 0 7-15,0 0 0 16,0 0-2-16,0 0 2 15,0 0 0 1,0 0-5-16,0 0-1 16,0 0 8-1,0 0 0 1,0 0-2 0,0 0 4 15,0 0-11-31,0 0 8 0,0 8-7 15,0 4 5-15,0 8 1 16,8 10 1-16,6 9-4 16,2 6 2-16,8 3 3 15,9 2-1-15,7-10-2 0,5-2 3 16,6-10 0 0,6-14-2-16,5-14 4 15,3-2-1-15,1-23-2 0,-1-12-2 16,-10-12-3-16,-6-8 0 15,-9-12-3-15,-15-7-4 16,-13-5 4-16,-12-5-2 16,-12 0 10-16,-13 9-2 15,-2 3 10-15,-11 13 4 0,3 14 10 16,2 13 3-16,4 14-12 16,9 16-7-16,4 16-8 15,5 16 1-15,11 17-3 16,3 8 3-16,13 8 5 15,12 0-8-15,9-4 0 16,5-14 3-16,1 0-7 0,6-11 10 16,0-7-7-16,-8-5 5 15,-5-9 2-15,-7 1-7 16,-10-2 3-16,-5-2 1 16,-6 8 11-16,-8 12-11 15,0 9 1-15,-22 12 1 0,-3 12 1 16,-7 4-1-16,-7 4-2 15,-3 0-3-15,2-3-6 16,3-10-39-16,4-11-56 16,6-9-42-16,6-6-42 15,4-19-19-15</inkml:trace>
  <inkml:trace contextRef="#ctx0" brushRef="#br0" timeOffset="211095.74">5347 10969 149 0,'21'-73'239'15,"-9"9"-87"-15,-4 11-27 0,-8 7-35 16,0 14-19-16,0 13-3 16,0 6-24-16,0 13-19 15,0 13-13-15,0 15-6 16,0 16-1-16,11 16-5 16,11 14 3-16,2 0-2 15,9-5-4-15,7-4 0 16,4-12 3-16,0-13-5 0,7-6 1 15,-12-15-1-15,-7-2 2 16,-7-8 2-16,-9-9 9 16,-8-9-2-16,-8-11-2 0,-19-12 5 15,-14-18 10-15,-13-7-1 16,3-12-3 0,1 0 5-16,6 1-5 0,7 6 1 15,13 9 2-15,4 7-2 16,12 11-9-1,17 6-6-15,11 8 4 0,12 14 5 16,10 7-2-16,2 11 1 0,1 8 7 16,-9 8-12-16,-11-4 10 15,-8 0 5-15,-13-10 3 16,-4 4 6-16,-8-8 10 16,-17-9-20-16,-11 0-4 0,-5-12-1 15,1-13-10 1,4-7 1-16,4-11 3 0,2-8-4 15,6-2-7-15,10-4-8 16,6 0-5-16,6 0-20 16,15 7-41-16,4 7-43 15,2 10-45-15,6 12-21 0,-1 14-56 16,-7 14-7-16</inkml:trace>
  <inkml:trace contextRef="#ctx0" brushRef="#br0" timeOffset="212609.52">1968 15587 480 0,'-25'21'258'15,"10"-10"-103"-15,15-11-75 16,0 0-56-16,8-11-10 16,21-19 1-16,19-23 13 15,37-33 11-15,41-35 8 0,45-38 0 16,49-45-14-16,56-32-8 15,56-29-18-15,50-11-11 16,32-5-12-16,16 0 11 16,9 9 3-16,-4 12 11 15,-22 14 12-15,-35 23-2 16,-44 23-2-16,-50 29-4 0,-45 31-4 16,-44 27 2-16,-42 25-7 15,-34 21-2-15,-33 19 12 16,-26 11 37-16,-14 13 27 0,-22 7 39 15,-8 5 29-15,-8 5 10 16,-8 7-23-16,0 0-111 16,0-5-22-1,-8-2 0-15,0-11 0 16,-8-14 0-16,-6-18 0 16,-5-22 0-16,-14-26 0 15,-7-29 0-15,-9-34 0 0,-4-39-37 16,-4-27-12-16,-9-23 18 15,1-2 14-15,-4 8 7 16,1 16 2-16,-2 24 3 0,4 21-4 16,3 21 14-16,6 24 1 15,3 15-3-15,5 21 1 16,8 25 6-16,8 16 6 16,6 13-6-16,2 14-12 0,1 11 1 15,-5 9-14 1,-8 14 1-16,-20 17 1 0,-20 20-6 15,-25 16 7-15,-20 16 2 16,-25 25 1-16,-32 23-9 16,-36 34-13-16,-44 36-18 15,-54 33 15-15,-36 15 15 16,-18 10 11-16,-6 0 0 0,-8-8 4 16,-6-9 4-16,6-10-4 15,6-6-3-15,30-12 8 16,33-22-3-16,35-21-8 15,42-24 5-15,40-27 4 0,45-20 7 16,36-22-14 0,32-14 3-16,30-18-10 0,14-12-23 15,18-8-18-15,13-5-5 16,1 3 4-16,14-10 27 0,0 7 4 16,0-7 13-16,0 0 8 15,0 8 5 1,0 1-4-16,0-9 8 15,0 0-8 1,0 0 6-16,0 0 0 16,0 0-6-16,0 12 2 0,6 4 0 15,6 17 2 1,2 24 3-16,11 20-8 0,7 25 5 16,10 23 3-16,3 27-5 15,7 32 6-15,9 39-9 16,12 33 9-16,5 22-5 0,-1 11 1 15,0-6-3-15,-5-14 2 16,1-15 1-16,-6-27-3 16,-11-19 6-16,-7-28 3 0,-9-30-4 15,-7-29-5-15,-10-22 5 16,-2-23-4-16,-8-19 2 16,-1-16 0-16,-4-15 3 15,-5-11 0-15,2-2 2 16,-5-5-3-16,0-8-7 15,0 7 3-15,0-7 4 16,0 0-4-16,0 0 0 16,0 0-1-1,0 0 5-15,0 0-3 16,3 0 4-16,-3 14-3 16,0-14-6-16,5 7 7 15,-2-7-4-15,-3 8 4 16,0-8 1-16,6 0-11 0,2 0-14 15,4-12 4 1,11-5 10-16,15-14 6 0,19-24 4 16,23-26-1-16,30-27 0 15,29-19-5-15,19-8-22 16,11 1 27-16,2 4-318 16,-5 7-58-16</inkml:trace>
  <inkml:trace contextRef="#ctx0" brushRef="#br0" timeOffset="214107.37">4624 13757 268 0,'0'-14'339'15,"0"4"-79"-15,0 6-102 16,0 4-75-16,0 14-48 16,0 22-8-16,12 28 7 0,13 26 1 15,7 17-8-15,13 15-8 16,8 4-12-16,4-6-5 15,-4-2 1-15,-4-10-3 16,-6-20 2-16,-7-10-8 16,-2-21-21-16,-11-13-63 15,-6-11-69-15,-9-8-38 16,-8-13-13-16,-12-21-59 0</inkml:trace>
  <inkml:trace contextRef="#ctx0" brushRef="#br0" timeOffset="214357.22">4336 14828 383 0,'-33'9'307'0,"10"-1"-102"15,6-8-96-15,17 0-77 16,0 8-27-16,20-8 5 16,13 12 0-16,19 9 7 15,26 2 27-15,15 11-10 16,16 1-15-16,5 6-2 15,0 4-12-15,-13-4 0 16,-12 1-6-16,-12-7 1 0,-12-5-7 16,-15-7-25-16,-13-7-33 15,-14-2-41-15,-7-7-41 16,-11-7-6-16,-5-11-24 16,-8-22-64-16</inkml:trace>
  <inkml:trace contextRef="#ctx0" brushRef="#br0" timeOffset="214622.82">5254 14584 185 0,'-8'-60'295'16,"-5"11"-59"-16,4 8-49 0,9 13-63 15,-8 7-39-15,8 10-2 16,0 2-21-16,0 9-18 16,-8 0-19-16,8 9-19 15,0 14 3-15,0 22-2 16,0 12-3-16,0 4-1 0,0 4-1 15,0 1-5-15,0-6 0 16,0-4-15-16,0 6-39 16,0-5-24-16,0 0-24 15,0-8-10-15,0-5-18 16,0-6-7-16,-8-9-22 16,8-13-33-16,-8-9 33 0</inkml:trace>
  <inkml:trace contextRef="#ctx0" brushRef="#br0" timeOffset="-214456.58">4210 14788 247 0,'-44'12'264'0,"6"-5"-81"16,11 3-75-16,5-10-52 0,6 7-29 15,16-7-9-15,0 0-12 16,16-7-11-16,22-10 11 16,27-7 8-16,28-14 5 15,24-6-2-15,17-4-8 16,4-5-1-16,-2 4-10 15,-16 4 1-15,-17 4-1 16,-23 8 10-16,-24 9 3 0,-10 8 15 16,-13 5 33-16,-13 2 44 15,-12 0 13-15,-4 4 1 16,-4 3-43-16,0 2-38 16,0 0-62-16,0 0-26 15,0 0-55-15,0 0-66 16,0 12-56-16,0 1-51 15,-9 7-30-15</inkml:trace>
  <inkml:trace contextRef="#ctx0" brushRef="#br0" timeOffset="-209815.23">4506 16566 76 0,'-11'-23'240'16,"-6"-5"-93"-16,0-1-16 16,2 4-33-16,-1 1-29 0,-1 3-13 15,5 1 11-15,0 4 12 16,12 4-6-16,-8 3-18 15,8 2-22-15,0 2-3 16,0 2-10-16,0 3 3 16,0 0 0-16,0 0-2 0,0 0-3 15,8 20-4 1,8 7 0-16,9 19 4 0,6 15 7 16,14 20 3-16,5 12 7 15,7 13 2-15,3 9-17 16,5 6 15-16,3 10 46 15,2 4-26-15,-5 3-15 0,-5 0-9 16,2-8-5-16,-9-7-14 16,-10-21-5-16,-2-16-1 15,-11-17 3-15,-6-22-3 16,-8-9 3-16,-8-14 3 16,0-7 4-16,-8-17 5 0,0-12-51 15,-28-31-27 1,-14-26 0-16,-6-23 16 0,-4-15 19 15,-1-7 8-15,5-4-4 16,5 8 13-16,12 13-6 16,6 11 3-16,13 8 0 15,12 14 8-15,5 7-2 0,11 9-2 16,12 6 1-16,9 10 3 16,10 16 17-16,10 16 16 15,8 28-8-15,14 17-5 16,6 15-11-16,5 13 10 0,-2 13-10 15,2 8 7 1,-10-6-2-16,-7-1 5 16,-11-5-4-16,-9-13-3 0,-13-4 5 15,-7-12-9-15,-9-11-1 16,-4-10 5-16,-7-8-9 16,-4-7-2-16,-9-6-8 0,0-11-44 15,0 0-64-15,-17-8-72 16,-8-12-47-16,1-9 16 15,-9-10 9-15,5-19-29 16,0-17 25-16</inkml:trace>
  <inkml:trace contextRef="#ctx0" brushRef="#br0" timeOffset="-209320.92">5899 16974 228 0,'0'-5'289'0,"-13"5"-75"0,-2 0-69 16,3 0-65-16,4 0-21 15,8 0 29-15,-8 0 8 0,8 0-12 16,0-3-29 0,0-5-39-16,12-4-20 15,4-13 3-15,12-12-8 16,14-11 8-1,75-66-3-15,-44 61 4 0,-5 12-2 16,2 16 2-16,-10 13 4 16,-3 12 2-16,-7 21 4 0,-15 15 4 15,-5 17 6-15,-12 20 12 16,-4 12-8-16,-14 10-8 16,0-2 5-16,-14-3-5 15,4-14-2-15,2-9-7 0,8-15-1 16,-8-16 1-16,8-7-1 15,0-13-6-15,0-4-7 16,8-12 7-16,10 0-8 16,16 0 5-16,11-12-1 15,12-4 5-15,7-4-6 0,9-5 4 16,1-4-3-16,-5 5-12 16,-13 5-20-16,-8 5-7 15,-9 2-3-15,-13-1-11 16,-4 9-18-16,-10 4-35 0,-4 0-35 15,-4 0-24-15,-4 0 9 16,0-2-23-16,-12-3-10 16</inkml:trace>
  <inkml:trace contextRef="#ctx0" brushRef="#br0" timeOffset="-208965.55">6236 16995 55 0,'-40'0'182'16,"4"0"21"-16,7 0-55 16,9 0-36-16,4 0-39 15,7 0-29-15,9 0-21 0,9 0-3 16,13-5 12-1,21-2-1-15,18-7 17 0,14-1 8 16,15-1-7-16,3-1-21 16,-6 1-14-16,-11 0-7 15,-16-1-4-15,-11 4-2 0,-11 6 2 16,-14 2-2-16,-4 5 1 16,-7 0-17-16,-5 0-11 15,-8 0-25-15,0 0-48 0,0 0-34 16,-8-4-18-16,-5 4-38 15,1-3-20-15</inkml:trace>
  <inkml:trace contextRef="#ctx0" brushRef="#br0" timeOffset="-208300.51">7516 15850 408 0,'0'-28'207'0,"-14"-1"-66"16,-2 5-68-16,-4 0-30 0,-4-1-7 15,-3 1 11-15,-7 5 20 16,-6-11 3-16,-5 2-23 16,-11 0-7-16,-9-5 15 15,-14-3-10-15,-10-2-20 0,-15-2-9 16,-18-1 2-16,-12 0-7 16,-12 4 0-16,-12 9-6 15,-11 3 5-15,-5 14 5 0,3 6-3 16,-1 5-3-1,-16 25-5-15,-11 19-3 0,-16 29 0 16,-18 25-1-16,-9 25 15 16,-5 23 13-16,7 22-8 15,17 15-7-15,19 16 1 16,21 20-2-16,25 17-9 16,25 21 8-16,30 15 6 15,35 17-9-15,35-3 1 0,36-13-1 16,43-21 3-16,43-28 34 15,61-25 18-15,57-29-15 16,61-112-27-16,52-58-5 16,47 0-9-16,43 0 1 15,32 0-7-15,26 0 3 16,5 0 1-16,7 0 8 0,-8-151 6 16,-25-40 6-16,-41-21-1 15,-53-16 8-15,-64-11 8 16,-66-14-4-16,-69-19-55 0,-64-26-77 15,-68-15-108-15,-50-6-106 16,-48 15-43-16,-43 24 129 0,-42 26-135 16</inkml:trace>
  <inkml:trace contextRef="#ctx0" brushRef="#br0" timeOffset="-194305.02">7336 15705 184 0,'0'-9'216'0,"-8"2"-49"16,8 2-45-16,0 0-38 15,0 5-20-15,-9 0 11 16,9 0 8-16,0 0 0 0,0 0-11 16,0 0 4-1,-6 0 5-15,6 0-5 0,0 0 7 16,0 10-1-1,0 1 51-15,6 1-70 16,19-4-21-16,7-8-17 0,21 13-10 16,17-1-9-16,20 5-4 15,19 2 4-15,14 14-8 16,2 15 5-16,8 13-1 0,2 21-6 16,-9 12 7-16,-5 11 1 15,-11 13-7-15,-9 1 3 0,-15-2 0 16,-9 2 8-16,-11-10-3 15,-15-2 6-15,-2-14 8 16,-8-11-9-16,-9-10-11 0,-3-14-2 16,-9-15 5-16,2-9 1 15,-11-14-10-15,0-4 5 16,-5-6-8-16,-3-4 1 16,-3-6-3-16,0 0 4 0,0 0-8 15,0 0-10-15,0 0-6 16,0 0-31-16,0 0-15 0,0 0-45 15,0 0-37-15,-9 0-24 16,9 0-10-16,0 0 5 16,-11 0 6-16,11 0-38 0</inkml:trace>
  <inkml:trace contextRef="#ctx0" brushRef="#br0" timeOffset="-190944.78">5750 4244 53 0,'0'-47'123'0,"-9"-3"45"16,9 4-71-1,-13-33 39-15,5 38-80 16,8 1 12-16,0 2 31 16,0 7-1-16,0 2-6 15,0-4-4-15,0 0 14 0,0-3 7 16,-11-5 15-16,-2-4-22 16,-7 0-26-16,-8-12-19 15,-6-4-18-15,-5 1 8 16,-10-2 6-16,-4 5-2 15,-7 5-6 1,-11 2-15-16,-5 14-14 0,-9 3-7 16,-10 9 1-16,-19 15-5 15,-10 9-1-15,-22 13-4 16,-17 15-3-16,-17 12-3 16,-10 17 4-16,-1 21-2 15,4 25 8-15,9 18-3 16,-1 13 0-16,2 9 0 15,-2 7-8-15,-1 2 7 16,-168 145-6 0,190-154 8-16,19-6-6 15,20-4-2-15,23 7 3 16,18 14 7-16,18 22 2 16,14 7-9-16,21 0 6 15,25-7 9-15,14-14 3 16,19-8-5-16,24-16 2 15,23-20-2-15,25-15 8 16,22-22 0-16,14-23-1 16,23-31-17-16,19-27 0 15,18-33 0-15,36-31 0 16,26-29 0-16,18-33 0 16,4-38 0-16,-10-24 0 15,-11-11 0-15,-20-7 0 16,-12 2 0-16,-26 1 0 15,-28-1 0-15,-31 4 0 16,-33-4 0-16,-33 5 0 0,-37 3 0 16,-31 14 0-16,-26 11 0 15,-28 19 0-15,-15 23 0 16,-18 18 0-16,-5 18 0 16,-8 20 0-16,-5 11 0 15,-6 21 0-15,-4 13 0 16,1 16-230-16,-1 12-70 15,6 12-30-15,-4 16 31 16,7 10-46-16</inkml:trace>
  <inkml:trace contextRef="#ctx0" brushRef="#br0" timeOffset="-190129.8">6663 2409 175 0,'-29'-12'244'0,"1"7"-92"15,4 5-65-15,0 0-38 0,-6 21-9 16,-2 8 4-16,-1 15-8 16,-2 9-19-1,-2 13-2-15,4 3-6 16,4 0 1-16,10-3-7 16,5-6 1-16,14-3 7 15,9-11-5-15,15-11 2 0,14-8-3 16,9-17-3-16,15-10-2 15,6-8 0-15,6-7-3 16,2-6 3-16,-6 0-1 16,-13 9-3-16,-8 4 4 15,-13 3-2-15,-11 5-1 16,-4 13-2-16,-10 4 4 16,-11 15 10-16,0 9 4 15,-16 11-2-15,-14 14-5 16,-1 3 1-16,-1-4 3 15,-1-13 11-15,4-7 0 16,5-7 1-16,4-15-11 16,4-6-1-16,8-4-6 0,8-13-14 15,0 0-24-15,0-9-57 16,8-12-83-16,0-14-121 16</inkml:trace>
  <inkml:trace contextRef="#ctx0" brushRef="#br0" timeOffset="-189830.37">6955 2136 366 0,'13'-98'230'16,"-7"5"-90"-16,3 12-36 15,-4 19-26-15,-2 17-13 0,-3 13-27 16,0 17-27-16,8 15-7 15,5 31 8-15,3 30 13 16,4 33-1-16,4 20 4 16,0 16-8-1,6 6-8-15,-2-11-10 16,37 96 7-16,-33-136-6 16,-4-16-6-1,-6-16 2-15,-4-13-18 0,-1-12-34 16,-9-15-94-16,-8-13-120 15,0-20-68-15</inkml:trace>
  <inkml:trace contextRef="#ctx0" brushRef="#br0" timeOffset="-189363.03">6960 2528 348 0,'-17'-38'201'0,"9"-3"-80"0,8-11-58 15,12-5-19-15,9-7-4 16,10-5-9-16,15-10-17 16,5 2-1-16,11 8-8 15,-6 16-7-15,1 20 10 16,-9 21-2-16,-1 12-4 16,-7 29 1-16,-8 20 5 15,-4 10-3-15,-3 8 4 16,-8-2-2-16,-9-9 5 15,-4-11 19-15,-4-9 31 16,0-10 26-16,0-10 14 0,0-8-2 16,-12-8-39-16,-2-17-23 15,3-11-16-15,2-20-11 16,9-9-14-16,0-5 3 16,0 5 0-16,0 4 1 15,12 13-5 1,1 3-4-16,4 3 4 0,3 6 4 15,3 9-2-15,2 7-3 16,-4 3 0-16,-2 6 4 16,-2 3 1-16,-4 0 3 15,-2 0-1-15,2 12-6 16,-10 0-10-16,2-1-66 16,-2 6-114-16,3-1-70 0,-6 1-80 15</inkml:trace>
  <inkml:trace contextRef="#ctx0" brushRef="#br0" timeOffset="-189179.08">7812 1591 401 0,'-8'-21'204'0,"0"5"-89"0,8 8-54 16,0 4-30-16,0 4-20 15,0 0-7-15,12 21 4 16,11 14-5-16,10 11-1 15,7 6-2-15,2 5 4 16,-5 9-1-16,-1 7-37 0,-7-3-107 16,-9-6-144-16</inkml:trace>
  <inkml:trace contextRef="#ctx0" brushRef="#br0" timeOffset="-189007.92">7771 1432 230 0,'-28'-97'226'0,"8"16"-68"16,8 15-76-16,4 13-39 15,8 17-24-15,0 11-15 16,0 8-22-16,8 14-39 0,8 3-68 16,3 17-143-16</inkml:trace>
  <inkml:trace contextRef="#ctx0" brushRef="#br0" timeOffset="-188630.94">8056 1591 282 0,'0'-9'316'16,"0"2"-54"-16,0-1-71 16,0-1-62-16,0 2-54 15,0 7-41-15,0 0-23 16,0 0-7-16,12 19-4 0,7 9 2 15,3 10-1-15,2 3 2 16,1-1-3-16,-2 0 0 16,-3-6 1-1,-3-6-4-15,-5-8 4 0,-8-4 9 16,-4-4-8-16,0-12 2 16,-8-19-44-16,-4-31-55 15,12-19 16-15,0-8 30 16,0 4 30-16,0 13 16 15,4 10 1-15,4 18-3 0,0 6 1 16,0 19 5-16,13 7 0 16,4 23-1-16,11 15 0 15,4 7 0-15,1-1-7 16,0 5-99-16,-6-8-76 16,-2-16-73-16</inkml:trace>
  <inkml:trace contextRef="#ctx0" brushRef="#br0" timeOffset="-188050.11">8758 1028 386 0,'-24'-32'205'0,"-6"17"-94"16,-2 5-52-16,-1 10-28 16,6 14-15-16,6 10-2 15,9 12-8-15,12 18-6 0,0 16 2 16,9 6 0-16,7-2 5 15,5-11-12-15,-2-6-4 16,-2-14-9-16,-6-15 6 16,3-17 4-16,-7-19-15 15,-4-20-3-15,-3-20-1 16,0-18 14-16,0-3 16 16,-10-1 12-16,-7 9 10 15,1 9 9-15,2 7-5 0,3 13-5 16,11 7-4-16,0 4-9 15,0 10-3-15,0-3-1 16,11 7-7-16,14 3 2 16,7 4-1-16,6 9 0 15,6 10 0-15,10 14 5 16,1 8-2-16,2 16 0 16,0 24-1-16,0 21 2 15,-8 16-2-15,-5 13 2 16,-10 7 3-16,-17 0 4 15,-17-8 10-15,-9-11 23 0,-17-14 0 16,-10-15 23-16,-12-21-4 16,-12-17-8-16,-11-18 9 15,6-34 19-15,5-22-5 16,8-35-33-16,11-36-26 16,20-29-8-16,21-12-6 15,13-4-3-15,11 7-9 0,12 9 3 16,13 9-8-1,13 15-20-15,64-56-166 16,-69 100 18-16,-6 18-40 16,-6 15 4-16,-16 13-70 15</inkml:trace>
  <inkml:trace contextRef="#ctx0" brushRef="#br0" timeOffset="-186519.03">6334 4684 292 0,'-62'49'170'0,"15"-13"-46"16,10-6-29-16,12-14-9 15,14-5 3-15,11-11-19 16,0 0-31-16,11 0-18 16,33-23-7-16,42-27-3 15,49-35-7-15,46-37 0 16,43-42-3-16,47-30-1 15,40-22-4-15,20-7-13 16,7 6 8-16,-17 10 5 0,-22 12 2 16,-19 15 2-16,-31 18 2 15,-35 20 3-15,-35 24 5 16,-39 19 34-16,-35 27 44 16,-28 14 48-16,-24 18 9 0,-16 11 14 15,-17 8-20-15,-8 8-19 16,-4 7-46-1,-8-3-31-15,0 6-29 0,0 3-3 16,0 0 4-16,0 0-14 16,0 0 6-16,0 0 2 15,0-10-2-15,0-5-9 16,-13-17-15-16,-3-25-17 16,-9-21 2-16,-10-32 8 0,-15-25-10 15,-9-10 14-15,-15-7 8 16,-8 4 2-16,6 11 6 15,-6 6 5 1,4 15-2-16,2 5-4 0,7 18 5 16,4 6-3-16,8 15 1 15,9 12 2-15,6 6 1 16,5 13-4-16,9 8-6 16,0 10-8-16,-1 10-26 15,-4 9-15-15,-2 4-3 16,-9 12 15-16,-10 8-3 15,-3 4 16-15,-11 10 13 0,-19 6 12 16,-17 12 1-16,-34 15 5 16,-33 14 2-16,-20 16-6 15,-19 18 11 1,-18 16-9-16,-12 10 9 16,-13 6-4-16,-2-2 5 0,4-2-4 15,4-8-4-15,18-13-2 16,39-15 8-16,39-27 2 15,35-18-5-15,29-17-2 16,30-13-9-16,17-12-3 16,12-3-17-16,8-17-1 15,8 0-3-15,3 0 20 16,9 0 9-16,0 0 2 16,0 6 2-16,-8-6-2 31,8 11 1-31,0-11-3 31,0 7 5-31,0 5-8 16,0 4 6-16,0 8 1 15,0 14 3-15,8 15-1 16,4 19 2-16,1 22-8 16,3 17 3-16,-5 10 2 15,6 14-1-15,3 15 4 16,0 14-3-16,2 2 2 0,1-4 2 15,-3-3-8 1,2-12-1-16,-3-16 8 0,2-18-2 16,-1-15-5-1,-1-16 9-15,3-14-6 0,-3-6 1 16,-3-10 1-16,1-7-1 16,-4-4-2-16,-2-1 7 15,2-3-7-15,-2-5-2 16,-3-3 7-16,1-4-1 15,-1-5-8-15,-5-4 4 16,2-4 2-16,-2 0-3 0,-3-3 7 16,0-2-3-1,0-7-4 1,0 10 4-16,0 2-3 0,0 0 6 16,0 0-4-16,0-1 4 15,0-11-9-15,0 10 8 16,0-3-4-16,0-7-2 15,0 8 1-15,0-8 4 16,0 0-4 0,0 0 3-16,0 0 2 15,0 0-1-15,0 0 3 16,0 9-3-16,0-9-1 16,0 0 1-1,6 0-2-15,-3 0-4 16,2 0 4-16,3 0 5 15,4-5-2-15,11-7 7 16,24-9-6-16,17-7-2 16,21-13-2-16,24-7-3 15,13-8-17-15,8-6-115 0,1-3-151 16,-11-8-117-16</inkml:trace>
  <inkml:trace contextRef="#ctx0" brushRef="#br0" timeOffset="-184156.15">6513 5841 50 0,'0'-29'145'0,"0"1"44"0,0 0-65 16,0-2-40-16,0 2-21 16,0 4-17-16,0 3-3 15,0 5-5-15,0 4-9 16,0 9-3-16,0 3-4 15,0 0-11-15,0 0-6 0,0 0-1 16,0 12-4-16,0 11 2 16,0 11 2-16,6 18 0 15,3 17 10-15,-1 16 3 16,0 18-1-16,1 2 4 16,-4 1-5-16,-2-3-7 15,2-11-2-15,-2-14 2 16,-3-16-6-16,0-14 0 15,0-12-2-15,0-11 3 16,0-8-2-16,0-5 4 16,0-12-9-16,4 0-37 0,-1 0-46 15,3-12-35-15,2-17-91 16,3-20-30-16</inkml:trace>
  <inkml:trace contextRef="#ctx0" brushRef="#br0" timeOffset="-183756.89">6846 5287 37 0,'11'-36'52'15,"-2"9"49"-15,-2 4 59 16,-7 7-26-16,0 9-26 15,0 7-26-15,0 0-25 16,0 0-3-16,0 0-15 16,0 7-14-16,0 9-14 15,0 14 3-15,0 19-7 0,5 27 10 16,3 19 0-16,4 19-6 16,4 8 6-16,-4 8 5 15,1 0 0-15,3-4-8 16,-3-12-5-16,-2-12-3 15,-2-21 0-15,-1-17-5 0,0-9 1 16,0-15 3-16,-8-11-8 16,5-10 5-16,-5-7-1 15,0-12-12-15,0 0-22 16,0-7-103-16,-13-27-21 16,0-23-94-16</inkml:trace>
  <inkml:trace contextRef="#ctx0" brushRef="#br0" timeOffset="-183407.49">7118 5166 267 0,'8'-26'185'0,"-8"11"-64"15,0 2-41 1,0 10-43-16,0 3-20 0,0 0-5 15,0 7-7-15,8 14 1 16,1 16 10-16,-2 15 1 16,4 21 5-16,3 12 0 15,-3 10-1-15,6 2-6 0,-1 1 0 16,1 0-5-16,-2-8 0 16,-3-9-5-16,4-8-3 15,-2-16 2-15,-6-12-3 16,-4-13-2-16,0-7 4 15,0-5-5-15,-1-8-6 16,-3-12-6-16,0 0-14 16,0 0-34-16,0-4-47 15,0-12-54-15,0-9-6 0,-7-6 9 16</inkml:trace>
  <inkml:trace contextRef="#ctx0" brushRef="#br0" timeOffset="-183107.34">7358 5080 293 0,'0'-25'200'0,"0"8"-65"16,0 5-63-16,0 8-41 16,0 4-16-16,0 0-5 15,8 25 7-15,7 8 4 16,5 12-3-16,5 15-7 0,4 9-2 15,-1 9-2-15,0 4 2 16,1 0-4-16,-2-2-4 16,-2-6 4-16,-4-2-2 15,-4-5-3-15,-1-6 2 16,-5-4-9-16,-3-5 0 0,0-11-14 16,-3-13-20-16,-2-7-10 15,-3-21-24-15,0 0-23 16,0-28-40-16</inkml:trace>
  <inkml:trace contextRef="#ctx0" brushRef="#br0" timeOffset="-182775.68">7727 4953 167 0,'-10'-29'233'15,"10"10"-71"-15,-11 7-48 0,11-2-42 16,0 7-33-16,0 3-12 15,0 0-7-15,0 4-17 16,0 0 2-16,0 0-13 16,0 12 8-16,0 8 3 15,8 8 3-15,5 10-3 0,6 9 7 16,6 11-2-16,3 15 11 16,1 13-4-16,4 4 6 15,-1 4-4-15,1-1-2 0,-5-3-7 16,-4-14-3-16,-8-9-4 15,1-19 1-15,-5-8-1 16,-3-6 1-16,-1-11-1 16,-5-7-1-16,-3-4-6 0,0-12-39 15,0 0-45 1,0-2-66-16,-20-24-125 0</inkml:trace>
  <inkml:trace contextRef="#ctx0" brushRef="#br0" timeOffset="-182392.27">8141 4849 105 0,'0'-42'248'16,"0"9"-63"-16,0 9-52 0,0 7-41 16,0 6-27-16,0 2-9 15,0 1 0-15,0 4-9 0,0 4-14 16,0 0-15-1,3 0-17-15,5 12-1 0,1 8 8 16,6 9 1-16,10 8 2 16,4 13 9-16,4 6-1 15,3 8 3-15,1 2-5 0,3 3-1 16,-3-4 8-16,-4-3-9 16,-6-6-3-16,-5-6 0 15,-3-5-4-15,-2-13-5 0,-5-7 4 16,-4-6-5-1,-4-7-4-15,1 0 11 0,-5-12-4 16,0 9-2-16,0-9 0 0,0 0-2 16,0 0-8-1,0 0-24-15,0-9-102 0,-9-5-99 16,-7-12-78-16</inkml:trace>
  <inkml:trace contextRef="#ctx0" brushRef="#br0" timeOffset="-181492.49">8892 4563 290 0,'0'-29'226'0,"-8"1"-85"0,-5 4-66 16,-2-2-31-16,-1 2 16 15,-1 8 23-15,-3-1-3 16,0 0-9-16,-5 3-30 0,-7-3-9 16,-1 5 12-16,-7-1 2 15,-5 0-10-15,-12 6-4 16,-13 7-8-16,-18 0-6 0,-14 0 9 16,-16 12-5-16,-4 5 8 15,-3-1 11-15,-2 1-2 16,6-3 8-16,7 3 15 15,5 4-10-15,-2 3-17 16,7 6-11-16,-7 6-2 16,7 5-4-16,-7 4-2 15,5-2-1-15,0 6 19 16,2 4 2-16,-1 5-13 0,3 3-2 16,-1 3-1-16,-2 5-8 15,3 9 7-15,5 5-14 16,-1 6 2-16,13 5-7 15,9 3 6-15,8 6 2 16,11-3-1-16,11 10 2 16,13 5 8-16,8 1 7 15,10 3-18-15,7-5-6 16,8-4 0-16,0 1 0 16,13-6 0-16,6-8 0 15,11-7 0-15,5-9 0 16,6-8 0-16,8-8 0 0,7-8 0 15,10-8 0-15,7-8 0 16,13-4 0-16,11-5 0 16,12-2 0-16,8-10 0 15,10-8 0-15,1-12 0 16,4 0 0-16,-2-9 0 16,-5-4 0-16,0-10 0 15,2-6 0-15,2-4 0 0,10-7 0 16,11-8 0-16,17-9 0 15,11-10 0-15,6-8 0 16,-6-11 0-16,-12-9 0 0,-15-10 0 16,-22-14 0-16,-18-14 0 15,-23-9 0-15,-15-5 0 16,-11 0 0-16,-22 9 0 16,-12 12 0-16,-11 5 0 0,-9 6 0 15,-8 5 0-15,0-1 0 16,-11 1 0-16,-6 5 0 15,1 3 0-15,-8 5 0 0,-1 3 0 16,-4 12 0-16,-4 8 0 16,2 10 0-16,-3 3 0 15,3 12 0-15,2 9 0 0,1 7 0 16,3 9-165-16,1 7-140 16,3 9-15-16,-4 8-9 15,-2 0-23-15</inkml:trace>
  <inkml:trace contextRef="#ctx0" brushRef="#br0" timeOffset="-165027.04">9809 6040 298 0,'-19'-4'185'16,"2"-4"-50"-16,5 1-27 0,0 7-26 16,12-5-4-16,-8 1 16 15,8-4 17-15,0 8 6 16,0 0-21-16,0 0-24 0,0 0-22 16,0 0-23-16,0 0-6 15,0 0-9-15,8 12-3 16,4 5 26-16,3 2 22 15,7 10 49-15,6 4 7 16,4 0 0-16,4 3-27 0,9 0-44 16,13 1-42-16,10-2 0 15,13-1 0-15,17-1 0 16,8-4 0-16,6-1 0 0,2-4 0 16,-2-3 0-16,-11-6 0 15,-4 1 0-15,-12 1 0 0,-9-5 0 16,-5 1 0-16,-6 0 0 15,-8-6 0-15,-1-7 0 16,1 8 0-16,7-8 0 0,14 0 0 16,8 0 0-1,6-8 0-15,14 1 0 0,0-6 0 16,3 5 0-16,-3-1 0 16,0 1 0-16,-6 1 0 0,-2 2 0 15,-5 0 0-15,1 3 0 16,3-7 0-16,1 1 0 15,4 0 0-15,-1-4 0 0,5-1 0 16,0 6 0-16,-10-3 0 16,2 3 0-16,-5-2 0 15,-7 1 0-15,-4 0 0 0,-11 5 0 16,-6-1 0 0,1-1 0-16,4-3 0 0,9-1 0 15,11-3 0-15,16 0 0 16,8 0 0-16,3-4 0 0,-2 4 0 15,-10-1 0-15,-7 1 0 16,-13 1 0-16,-11-6 0 16,-10 6 0-16,-11-3 0 0,-8 2 0 15,-1-5 0-15,0 2 0 16,10-6 0-16,2-7 0 16,5-5 0-16,5 2 0 15,7-8 0-15,3 3 0 0,6 4 0 16,0-4 0-16,-7 3 0 15,4 0 0-15,-9 4 0 16,-10 1 0-16,-4 0 0 0,-8-1 0 16,3 0 0-16,-4 1 0 15,2-4 0-15,3 0 0 16,1-6 0-16,0-3 0 16,4 1 0-16,-3-1 0 0,-2 1 0 15,-3-2 0-15,-6 3 0 0,-1-2 0 16,-2-1 0-16,1-1 0 15,0-2 0-15,-4 0 0 16,-1 4 0-16,-4-4 0 16,-4 0 0-16,-3-4 0 0,0-9 0 15,-5 1 0-15,-5-4 0 16,1 1 0-16,2 4 0 16,-10-2 0-16,-4 1 0 0,-4 5 0 15,0-5 0-15,0 0 0 16,0 0 0-16,-8-5 0 15,-4-4 0-15,-1-3 0 0,0-2 0 16,1-3 0-16,1-4 0 16,-5 1 0-16,-5-5 0 15,-7-3 0-15,-1-1 0 16,-7 4 0-16,-4 1 0 16,-9 8 0-16,-4 4 0 0,-12-1 0 15,-8 2 0-15,-1 3 0 16,-2 4 0-16,3 0 0 15,-1 3 0-15,4 7 0 0,5-4 0 16,2 3 0-16,-2 2 0 16,4 2 0-16,0 3 0 15,0 1 0-15,-1-2 0 16,2 0 0-16,-5-1 0 16,4-2 0-16,-4 4 0 0,-4 0 0 15,0 2 0 1,-4 0 0-16,-5 7 0 0,6 3 0 15,3 2 0-15,3 2 0 16,4 1 0-16,2-1 0 16,-10 1 0-16,-1-1 0 15,-11 4 0-15,-3 5 0 16,0-1 0-16,-5 5 0 0,-3 4 0 16,-9 4 0-16,-8 3 0 15,-3 5 0-15,0 0 0 16,2 0 0-16,15 0 0 15,6 0 0-15,5 0 0 16,4 0 0-16,-1 7 0 16,1 4 0-16,-6-4 0 15,3 2 0-15,-6 3 0 16,-2-1 0-16,2 2 0 0,0-1 0 16,2 5 0-16,-6-1 0 15,-4 0 0-15,-6 4 0 16,-7 5 0-16,-2 3 0 15,-9 5 0-15,0 4 0 16,9-4 0-16,11 3 0 16,9-3 0-16,12-2 0 15,7-2 0-15,9-3 0 16,11-7 0-16,7 2 0 0,1-2 0 16,3-2 0-16,-3 4 0 15,5-2 0-15,2 2 0 16,2 0 0-16,-4-1 0 15,0 1 0-15,-2 2 0 16,-2 2 0-16,0 0 0 0,-4-1 0 16,5 1 0-16,-2 0 0 15,3-6 0-15,-4 1 0 16,4 5 0-16,3-4 0 16,-2 3 0-16,2-4 0 15,-1 1 0-15,0 3 0 16,5-3 0-16,-1-2 0 15,1 2 0-15,0 0 0 0,-2-2 0 16,2 2 0-16,4-4 0 16,4 2 0-16,2 3 0 15,7-3 0-15,-1-3 0 16,4 1 0-16,3-1 0 16,0 1 0-16,1 3 0 0,1-4 0 15,-1 5 0 1,-1-1 0-16,1-4 0 0,1 5 0 15,-3-2 0-15,6 3 0 16,0 2 0-16,-1 0 0 16,2 4 0-16,-1 5 0 15,8 1 0-15,-9 1 0 16,9 3 0-16,-8 2 0 0,0 5 0 16,8-3 0-16,-8-2 0 15,8-1 0-15,0 6 0 16,-9 1 0-16,9-3 0 15,-8 3 0-15,8 3 0 0,-10-1 0 16,10 1 0-16,-14 4 0 16,3 1 0-16,-2-1 0 15,1-5 0-15,1-4 0 16,3 2 0-16,-1-11 0 16,9 3 0-16,-9-5 0 15,9-2 0-15,-11 2 0 0,11 1 0 16,-9-6 0-16,9 0 0 15,0 1 0-15,0-1 0 16,-8 0 0-16,8 4 0 0,-8 1 0 16,8-4 0-16,0 3 0 15,0-3 0-15,0 3 0 16,0-4 0-16,0 1 0 16,0-1 0-16,0-2 0 15,0-2 0-15,0 4 0 0,0-4 0 16,0 2 0-16,0-7 0 15,0 2 0-15,0-1 0 16,0 0 0-16,0-3 0 0,0 0 0 16,0-1 0-16,0 1 0 15,5-2 0-15,-5 1 0 16,0 0 0 0,3 22 0-16,-3-23 0 0,0 2 0 15,5 4 0-15,-5-1 0 16,3 0 0-16,-3 1 0 0,0 0 0 15,0-1 0 1,0 0 0-16,3 0 0 16,-3-1 0-16,6 3 0 0,-3-1 0 15,-3-2 0-15,0 3 0 16,5-3 0-16,-2-3 0 16,2 1 0-16,-5 0 0 0,0-1 0 15,0-4 0-15,0 0 0 16,0 4 0-16,0-4 0 15,0 1 0-15,4 3 0 16,-4-4 0-16,4 4 0 0,1 0 0 16,-5 1 0-16,0-2 0 15,0-1 0-15,4 1 0 16,0-2 0-16,-1-1 0 16,2 0 0-16,-2 1 0 15,0-2 0-15,2-2 0 16,-1 3 0-16,1-1 0 0,-2 2 0 15,-3-5 0-15,0 1 0 16,5-1 0-16,-2-8 0 16,2 11 0-16,-2-2 0 0,-3 3 0 15,0-5 0-15,0 2 0 16,6 4 0-16,2-1 0 16,-8-1 0-16,4 2 0 0,-1-4 0 15,0-2 0 1,2 3 0-16,-5-3 0 15,3-7 0-15,3 0 0 16,-3 0 0-16</inkml:trace>
  <inkml:trace contextRef="#ctx0" brushRef="#br0" timeOffset="-164456.41">9793 6064 2047 0,'0'-2'0'0,"0"-3"0"32,0 0 0-32,0 2 0 15,0-1 0 1,0-1 0 15,0 1 0-31,0-4 0 16,0 1-228-16,5-2-198 15,3-8 31-15,0-12-7 16</inkml:trace>
  <inkml:trace contextRef="#ctx0" brushRef="#br0" timeOffset="-154936.74">8517 5406 133 0,'0'-12'202'16,"-6"0"-59"-16,6 4-46 15,-8 2-23-15,8 6-21 16,-8-3-22-16,8 3-15 0,0 0-7 16,0-4-5-16,0 4 1 15,0-5-7-15,0 2 1 16,0 3-3-16,0 0 6 15,0 0-11-15,0 0-30 0,0 0-37 16,-9 0-32-16,-4 0-85 16</inkml:trace>
  <inkml:trace contextRef="#ctx0" brushRef="#br0" timeOffset="-154653.78">8000 5553 102 0,'-9'-14'176'15,"9"7"-49"-15,0-1-57 16,0 3-36-16,0 1-14 15,0 4-5-15,0 0-4 16,0 0-7-16,0 0-1 0,0 0-8 16,0 0-13-16,-13 0-24 15,13 0-75-15,-8 11-43 16</inkml:trace>
  <inkml:trace contextRef="#ctx0" brushRef="#br0" timeOffset="-154428.02">7393 5862 72 0,'5'-9'165'15,"-5"6"-21"-15,0-6-71 16,0 9-35-16,0 0-23 15,0 0-8-15,0 0-9 16,8 0-12-16,-5 0-62 16,-3 0-70-16,0 0-126 15</inkml:trace>
  <inkml:trace contextRef="#ctx0" brushRef="#br0" timeOffset="-147198.62">31865 7967 36 0,'0'-11'70'16,"0"4"56"-16,0 0 10 16,0-2-54-16,0 2-27 15,-9-6-17-15,9 5-9 16,0 1 16-16,0-3 14 15,-8-1 2-15,0-2-5 0,8 1 0 16,-8 3-6-16,-2 2-1 16,10 0-7-16,-11-3-1 15,11 3-4-15,-11 1-9 16,-3 2-10-16,8 1-3 16,-7 0-4-16,0 3-3 15,0 0-2-15,-4 0 0 0,0 6 7 16,-5 7-1-1,-2 8 15-15,-1 3-12 16,-4 9 4-16,-2 7 2 0,-6 10-2 16,-4 7 1-16,5 2-9 15,1 3 4-15,0 0 0 16,7-2-3-16,4 1 3 16,3 1-9-16,10-6 8 15,2 2-2-15,9-5-3 0,9-4 12 16,11-1 13-16,13-8 0 15,11 1 0 1,13 0-10-16,12-9-7 0,7-2-6 16,10-5-4-16,1-11-2 15,-7-14-1-15,-7 0-2 16,-3-7 3-16,-10-10 4 16,-7-11-1-16,-8-13 24 0,-10-8 3 15,-10-9-8-15,-10-11-10 16,-2-12-7-16,-5-4-2 15,-8-5-6-15,0-3 9 16,-13 3 8-16,-1 4 3 0,-11 5-6 16,-10 5-7-16,-12 6 4 15,-5 10-1 1,-6 6-15-16,-9 18 1 0,-11 12 5 16,-7 19-11-16,-13 17-40 15,-11 21-71-15,-5 20-77 16,5 12-53-16,11 8-25 15,16 4 19-15,21 0-37 16</inkml:trace>
  <inkml:trace contextRef="#ctx0" brushRef="#br0" timeOffset="-146599.02">31746 8796 108 0,'0'-17'209'15,"0"2"-51"-15,0 2-32 16,0 5-39-16,0 3-15 15,0 3 0-15,0-3 13 0,0 5 11 16,0 0-9-16,-8 0-22 16,8 0-17-16,-9 0-10 15,-2 0-5-15,3 7-2 16,-9 10-2-16,1 4 11 16,-3 8 2-16,-3 7-3 15,2 9-9-15,3 7-8 16,17 5-5-16,0 9-1 0,0-1 4 15,13 4 3-15,8 0-6 16,12-3-2-16,8-2 3 16,14-2-8-16,15-15-6 15,6-8 0-15,11-23-4 16,1-16 0-16,-1-16 0 16,-8-23 7-16,-5-8-13 15,-14-15 9-15,-15-11 11 0,-12-4 27 16,-17-5 25-16,-16 1-6 15,-16-1 16-15,-12 9 25 16,-14 3-77-16,-6 14-24 16,-9 7 0-16,-11 8 0 0,-5 12 0 15,-1 13 0 1,1 5 0-16,5 11 0 0,-2 11 0 16,-4 10 0-16,3 8-153 15,1 7-156-15,1 13-72 0,2 5-22 16,10 2 6-1</inkml:trace>
  <inkml:trace contextRef="#ctx0" brushRef="#br0" timeOffset="-145717.03">32283 9451 234 0,'-17'-20'194'0,"4"4"-33"15,1 0-56-15,6 4-52 16,6 2-2-16,-9 7 23 0,9-1 1 16,0 4-11-16,0 0-5 15,-8 0-8-15,0 0 14 16,-6 0 13-16,-2 0 15 15,-11 19 11-15,-15 23-17 0,-10 16-16 16,-9 18 8-16,-4 17 7 16,5 13-31-16,6 1-24 15,18-7-8-15,11-5 5 16,17-4-7-16,8-15-6 16,21-6 1-16,14-10-9 15,24-10-2-15,14-19 1 16,15-14-6-16,9-17 0 0,6-17 0 15,-3-14-8-15,-9-13 8 16,-10-14 2-16,-13-15 0 16,-20-13 12-16,-11-16 3 0,-20-12 4 15,-17-8-13 1,-20 4-8-16,-14 16 0 0,-5 11 0 16,-12 23 0-16,-5 20 0 15,-5 19 0-15,-7 20-170 16,-5 18-169-16,-5 20-80 15,6 19-18-15</inkml:trace>
  <inkml:trace contextRef="#ctx0" brushRef="#br0" timeOffset="-145002.7">32257 10558 168 0,'0'-28'184'0,"0"-4"-57"0,0-1-50 15,-8 5-33-15,0 4 0 16,2 3 17-16,-3 4 18 15,1 5 5-15,0 5-16 16,0-3-17-16,8 10-11 0,-14 0-1 16,2 0 7-16,0 0 15 15,-4 17 13-15,-13 12 23 16,-10 11-2-16,-12 10-18 16,-1 12-15-16,5 7-16 15,-4 4-14-15,12 4-8 16,2 0-7-16,14-4-4 0,5-4 0 15,18-7 0-15,9-6-4 16,11-7-10-16,17-9 5 16,11-10-8-16,17-14 5 15,12-16-4-15,13-9 1 0,4-21-2 16,-1-12 5-16,-9-16 0 16,-5-12-4-16,-13-6 3 15,-7-10 9-15,-15 1-2 16,-20-5 20-16,-15 1 11 15,-21 3-13-15,-17 4 5 0,-10 1-15 16,-17 12-4-16,-4 8-14 16,-5 16-6-16,-3 15-7 15,-6 23-43-15,1 20-121 16,5 24-132-16,3 12-73 0,9 12-45 16</inkml:trace>
  <inkml:trace contextRef="#ctx0" brushRef="#br0" timeOffset="-144169.08">32368 11219 88 0,'-8'-25'207'16,"8"4"-14"-16,0 5-22 15,0-1-31-15,-8 5-14 16,8 5 27-16,-9-2 47 0,9 1 60 15,0 8-13-15,-12 0-64 16,-2 0-104-16,0 17-79 16,-15 11 0-16,-10 17 0 15,-20 15 0-15,-6 18 0 16,1 19 0-16,-1 13 0 16,8 4 0-16,11 5 0 0,10-1 0 15,15-8 0-15,21-8 0 16,0-9 0-16,26-15 0 15,13-17 0-15,20-17 0 16,16-24 0-16,12-20 0 0,10-28 0 16,4-25 0-16,-8-24 0 15,-3-25 0-15,-7-20 0 16,-19-8 0-16,-16 4 0 0,-16 2 0 16,-18 16 0-1,-14 6 0-15,-22 13 0 0,-10 20 0 16,-8 12 0-16,-10 15 0 15,-7 18 0-15,-4 11 0 16,0 13 0-16,1 0 0 0,5 22-227 16,-2 1-315-16,-2 7 15 15</inkml:trace>
  <inkml:trace contextRef="#ctx0" brushRef="#br0" timeOffset="-143471.1">32221 12561 203 0,'0'-32'307'0,"0"0"-34"16,0-2-102-16,0 10-85 16,0 3-45-16,0 5-17 15,0 0-1-15,0 8 0 16,0 0-19-16,0 8 8 16,-11 0 9-16,-3 0 17 15,-6 0 41-15,-8 16 24 0,-9 13 17 16,-3 7-16-16,-5 14-13 15,1 10-5-15,8 8-30 16,3 7-4-16,4 2-24 16,13 1-15-16,4-3-8 0,12-7 1 15,12-9 0-15,16-4 1 16,14-15-7-16,10-11 4 16,17-13-6-16,9-16-1 15,6-4-3-15,1-17-7 16,-3-15 3-16,54-78 1 15,-77 35 17-15,-15-7 18 16,-11-2 10-16,-14-6-2 16,-11 1-34-16,-8 8 0 0,-14 6 0 15,-11 11 0-15,-12 15 0 16,-8 13 0-16,-11 14 0 16,-9 26 0-16,-9 17 0 0,1 20 0 15,1 10-182-15,2 15-306 16,2 3-35-16</inkml:trace>
  <inkml:trace contextRef="#ctx0" brushRef="#br0" timeOffset="-142504.73">32388 13147 306 0,'0'-15'284'16,"-9"-6"-75"-16,1 1-75 0,0 4-60 15,8 2 21-15,-11 3 24 16,11 3 37-16,-13 8-2 16,-3 0-26-16,-4 17-7 15,-13 15 28-15,-11 21-31 16,-9 16-118-16,-12 17 0 15,4 16 0-15,9 12 0 0,10-5 0 16,19-4 0-16,23-8 0 16,16-6 0-16,15-14 0 15,18-12 0-15,16-16 0 16,8-16 0-16,12-25 0 0,9-20 0 16,4-17 0-1,-1-24 0-15,-3-24 0 0,-10-20 0 16,-10-12 0-16,-17-10 0 15,-18 0 0-15,-17 10 0 0,-19 6 0 16,-12 10 0-16,-19 16 0 16,-17 11 0-16,-15 22 0 15,-13 15 0-15,-9 18 0 0,-8 11 0 16,7 7-317-16,5 10-122 16,10 4-23-16,9 7 51 15</inkml:trace>
  <inkml:trace contextRef="#ctx0" brushRef="#br0" timeOffset="-141757.84">32461 13888 60 0,'-20'-12'135'0,"-4"0"59"16,3 3-27-16,4 3-20 0,6 6-28 16,-2 0 9-16,-3 0 44 15,-9 11 47-15,-3 12-9 16,-14 15-57-16,-6 10-55 16,-3 18-15-16,-3 15-12 0,10 14-10 15,6 6-31-15,15 5-30 16,6-5 0-16,17-8 0 15,4-6 0-15,18-14 0 16,9-12 0-16,14-13 0 0,12-15 0 16,11-13 0-1,14-20-8-15,8-12-55 0,6-17 6 16,6-15 2-16,0-12 23 16,-1-18 14-16,-11-11 26 0,-13-10 21 15,-17 2 66-15,-15-4 6 16,-16-1-101-16,-24 9 0 15,-23-2 0-15,-18 6 0 0,-12 8 0 16,-5 11 0-16,-8 18 0 16,-3 10 0-16,-15 19 0 15,-1 10 0-15,-15 9 0 16,4 21-308-16,-4 8-112 16,10 7-15-16,11 4 14 15</inkml:trace>
  <inkml:trace contextRef="#ctx0" brushRef="#br0" timeOffset="-140808.92">32481 14967 208 0,'-13'0'247'16,"3"0"-39"-16,2 0-71 15,8 0-58-15,-9 0 11 16,9 0 52-16,0-5 56 16,0 2-15-16,-8 3-62 0,8 0-51 15,-13 0-30-15,0 0 29 16,-3 17 36-16,-4 11 40 15,-8 8-140-15,-9 14-5 16,-3 3 0-16,0 7 0 16,2 9 0-16,6 1 0 0,7-1 0 15,17 9 0-15,8-5 0 16,22-4 0-16,13-9 0 16,20-6 0-16,5-13 0 15,13-18 0-15,9-23 0 0,-3-7 0 16,6-18 0-16,1-16 0 15,-9-11 0-15,1-17 0 0,-10-12 0 16,-7-9 0 0,-9-3 0-16,-10-7 0 0,-14-1 0 15,-11 2 0-15,-17 7 0 16,-14 2 0-16,-17 14 0 16,-21 9 0-16,-18 20 0 0,-12 18 0 15,-11 16 0-15,-4 22 0 16,-1 19 0-16,5 8 0 15,7 13 0-15,14 9 0 0,15 1-248 16,9 12-168-16,10 1-8 16,10-1-2-16</inkml:trace>
  <inkml:trace contextRef="#ctx0" brushRef="#br0" timeOffset="-139744.05">32673 15664 312 0,'0'-17'310'0,"0"6"-10"0,0 2-79 16,0 1-46-16,-8 4-16 16,-6-1 26-16,-1 5 4 15,-7 0-13-15,-6 12-156 0,-4 13-20 16,-7 12 0-16,-8 15 0 16,-1 14 0-16,-1 15 0 15,1 9 0-15,8-1 0 16,1 1 0-16,13-1 0 0,4-3 0 15,22-5 0-15,0-7 0 16,17-10 0-16,14-10 0 16,20-13 0-16,17-13 0 15,14-20 0-15,116-37 0 16,-88-11 0-16,0-13 0 16,-6-16 0-16,-5-16 0 15,-14-14 0-15,-11-1 0 0,-22-12 0 16,-14 7 0-16,-21 3 0 15,-12 9 0-15,-18 8 0 0,-10 11 0 16,-17 13 0-16,-13 13 0 16,-16 15 0-16,-13 20 0 0,-14 21 0 15,-10 20 0 1,0 22 0-16,5 7 0 0,11 8-364 16,9 9-67-16,11 2 14 15,18-6 27-15</inkml:trace>
  <inkml:trace contextRef="#ctx0" brushRef="#br0" timeOffset="-138911.85">32722 16527 77 0,'0'-12'220'0,"0"-5"-27"16,0 1-41-16,-9-1-46 15,9 5-22-15,0 0 50 0,-8 4 93 16,8 8 76-16,-9 0 23 15,-8 16-101-15,-6 7-225 16,-10 15 0-16,-7 3 0 0,-5 8 0 16,0-1 0-16,5 5 0 15,4 4 0-15,2 4 0 16,6 4 0-16,12 0 0 0,8 0 0 16,8 1 0-16,12-1 0 15,13-4 0-15,11-8 0 16,13-8 0-16,16-9 0 15,8-11 0-15,9-17 0 16,2-8 0-16,1-12 0 0,1-12 0 16,-9-14 0-16,-12-7 0 15,-8-7 0-15,-13-10 0 0,-7-7 0 16,-12-5 0-16,-14-2 0 16,-11-5 0-16,-8-1 0 0,-8 5 0 15,-13-1 0-15,-11 5 0 16,-13 8 0-16,-10 14 0 15,-16 12 0-15,-11 16 0 0,1 10 0 16,-4 13 0-16,6 13-293 16,13 10-83-16,12 5 29 15,12 13 27-15,18 4-6 16</inkml:trace>
  <inkml:trace contextRef="#ctx0" brushRef="#br0" timeOffset="-126831.95">11178 2736 249 0,'-12'0'188'0,"-1"0"-38"16,13 0-28-16,-8 0-10 16,8 0 4-16,0 0 27 15,0 0 41-15,0 0 35 16,0-5 46-16,0 1 8 15,0-4-247-15,0-1-26 0,5-3 0 16,3-7 0-16,3-22 0 16,14-25 0-16,21-36 0 15,22-40 0-15,47-37 0 16,47-25 0-16,40-3 0 16,26 15 0-16,6 22 0 0,-13 26 0 15,-26 26 0-15,-29 25 0 16,-36 20 0-16,-28 20 0 15,-29 16 0-15,-21 12 0 16,-19 6 0-16,-8 6 0 16,-13 6 0-16,-6 7 0 15,-1 0 0-15,-16 0 0 47,-5 0 0-47,-5 0-169 16,-12 11-310-16,-11 5 40 15,-12 7 6-15</inkml:trace>
  <inkml:trace contextRef="#ctx0" brushRef="#br0" timeOffset="-126133.2">11093 1929 75 0,'0'-25'227'0,"0"0"-39"16,0 1-27-16,0 5-15 16,0 2-12-16,0 0-12 15,3 6-20-15,2 6-51 16,-2 5-26-16,2 0-11 0,4 21 2 16,-1 20 11-16,0 24 5 15,-8 32 6-15,0 21-10 16,-16 8-14-16,-6 5-3 15,3-10-2-15,3-10-2 16,-9 56-2 0,25-110-3-16,0-20 1 15,0-12 21-15,11-14 22 0,11-15 51 16,13-20-22-16,19-21 12 16,6-17 20-16,14-2-7 15,-4 0-26-15,-1 6-74 16,-9 13 0-16,-12 8 0 15,-6 12 0-15,-7 9 0 0,-9 5 0 16,-7 6 0-16,-7 5 0 16,4 0 0-1,-27-7 0 17,-6-6 0-32,-12-12 0 15,-7-16 0-15,-4-20 0 16,-5-20 0-16,-3-9 0 0,2-8 0 15,5 5 0-15,9 3 0 16,4 17 0-16,8 16 0 16,4 16 0-16,4 13 0 15,3 16-183-15,9 12-161 16,0 27 34-16,13 23 9 0,3 11-45 16</inkml:trace>
  <inkml:trace contextRef="#ctx0" brushRef="#br0" timeOffset="-125633.64">11986 2873 52 0,'-8'30'193'16,"-4"-7"-30"-16,4-2-33 0,0-4-6 16,0-5 8-16,8-12 28 15,-8 0 50-15,8 0 20 16,0 0 19-16,0 0-16 15,0 0-62-15,4-4-171 0,16-21 0 16,33-25 0-16,41-36 0 16,50-39 0-16,53-50 0 15,30-46 0-15,27-23 0 16,40 0 0-16,19 12 0 16,-6 25 0-16,-27 29 0 15,-40 35 0-15,-48 33 0 16,-47 24 0-16,-39 26 0 0,-32 15 0 15,-23 17 0-15,-18 6 0 16,-12 10 0-16,-10 8 0 16,-22 17 0-1,-18 2 0-15,-14 14-44 16,-18 8-424-16,-16 8-46 0,-25 8 12 16</inkml:trace>
  <inkml:trace contextRef="#ctx0" brushRef="#br0" timeOffset="-124951">12096 2316 331 0,'-20'-30'166'15,"0"7"-56"-15,4 7-33 16,7 4-39-16,9 3-16 16,0 1-7-16,0 8-13 15,0 17 5-15,0 11 22 0,-8 20 26 16,-8 21 17 0,-8 17-9-16,-9 8-7 15,-5 5-5-15,7-7-20 0,7-9-10 16,3-10-6-16,10-16-12 15,11-14-2-15,0-6 2 16,0-8 0-16,11-10 4 16,18-5 23-16,10-14 2 0,18 0-2 15,13 0-8-15,7-9 2 16,-1 2 5-16,3-5 2 16,-11 3-18-16,-11 1 6 15,-8 0 1-15,-13-1 36 0,-12 1 31 16,-3 0 32-1,-10 1 41-15,-5-3 37 0,-6-9-197 16,0-14 0-16,-17-19 0 16,-4-19 0-16,-3-5 0 15,-3-2 0-15,-3 1 0 16,2 4 0-16,-4 7 0 16,7 9 0-16,0 12 0 15,10 13 0-15,3 7-161 0,-1 13-137 16,13 12-36-16,0 28 39 15,13 13-23-15</inkml:trace>
  <inkml:trace contextRef="#ctx0" brushRef="#br0" timeOffset="-124535.08">13156 2922 169 0,'-12'-4'251'0,"12"-4"-48"16,-13 8-36-16,13 0-25 0,0-3 0 15,0-1 7-15,0-6-9 16,0 3-9-16,0-1-6 15,13-13-47-15,15-14-42 16,21-36-15-16,33-29-14 0,46-48-4 16,64-39-3-16,59-34 1 15,50-14-1-15,23 2-6 16,18 17 3-16,8 21 7 16,-22 29-5-16,-39 28-9 15,-55 31 9-15,-53 30-10 16,-53 20-17-16,-35 18 3 15,-43-7-280 17,-106 66 114-32,-107 49-351 15,52-20 228-15</inkml:trace>
  <inkml:trace contextRef="#ctx0" brushRef="#br0" timeOffset="-123836.39">13254 2447 140 0,'0'-26'221'0,"0"2"-71"16,0 3-38-16,-8 6-18 0,8 1-3 15,0 7-6-15,0 2-33 16,-9 5-27-16,9 0-18 16,-13 29 4-16,-4 16 7 15,-5 16-3-15,-7 12-2 0,-4 6-9 16,5-3 0-1,4-7-1-15,2-7 0 0,6-13 1 16,10-13 3-16,6-12 4 16,11-3 9-16,14-4 11 15,12-17 7-15,15 0-8 16,3-9 4-16,2-4-8 0,-3-3 8 16,-10 4 5-16,-3 0-4 15,-8 5-11-15,-8 3 0 16,-10-6 6-16,-3 7 10 15,-4-1 36-15,-8 4 33 0,0-8 22 16,0-5-52 0,-12-11-37-16,-2-13-21 15,-8-12-10-15,2-8-11 0,0-3 6 16,-5-1-10-16,4 7 4 16,5 13-5-16,5 6-52 15,-3 9-72-15,14 6-103 16,-6 8-64-16,6 12-25 0,0 8 33 15,0 12-9-15</inkml:trace>
  <inkml:trace contextRef="#ctx0" brushRef="#br0" timeOffset="-123370.06">14581 2634 144 0,'-8'-5'196'0,"8"1"-78"15,0 4-41-15,0 0-17 16,0 0 12-16,0 0 36 15,0 0 33-15,0-3 28 16,0-2 10-16,0-2 14 0,8-2-6 16,12-8-37-16,25-19-45 15,32-30-40-15,41-31-27 16,32-41-10-16,42-33-19 16,43-21-1-16,41 2-8 15,17 6 0-15,-9 16 0 0,-29 26 0 16,-32 24 0-16,-39 24 0 15,-38 25 0 1,-41 17 0-16,-28 14 0 0,-23 14 0 16,-23 5 0-16,-5 4 0 15,-12 8 0-15,-6 7-65 16,-3 0-107-16,-5 13-67 16,-21 11-100-16,-20 13-26 15,-19 8-45-15</inkml:trace>
  <inkml:trace contextRef="#ctx0" brushRef="#br0" timeOffset="-122770.58">14861 2254 109 0,'0'-12'214'16,"0"0"-43"-16,0 3-27 15,0 2-20-15,0 0-4 16,0-4 5-16,0 5-4 15,0 1-24-15,0 1-37 0,-8 4-22 16,8 0-15-16,0 0-15 16,-12 11-7-16,-8 18 0 15,-5 13-1-15,-3 6 2 16,-9 14-3-16,-2-1 2 16,1-9 1-16,10-6-7 0,8-13 5 15,6-9-3-15,14-3 4 16,0-6-1-16,9-2-8 15,12-13 1-15,11 0 6 16,12 0-5-16,14-4 3 16,3-5 9-16,-6-3 3 15,-1 0 7-15,-5 4 12 0,-13-4 13 16,-7 3 11-16,-4 2 11 16,-9 2 27-16,-4 1 8 15,-12 1 2-15,0-11-27 16,0-7-42-16,-20-7-13 0,-1-13-6 15,-3-4-6-15,-1-2-5 16,2-3-1-16,-3-3-15 16,6 8-45-16,4 4-90 15,0 9-110-15,8 7-79 16,8 6-21-16,0 3-21 16</inkml:trace>
  <inkml:trace contextRef="#ctx0" brushRef="#br0" timeOffset="-122288.92">15364 3390 342 0,'-19'0'220'0,"2"0"-19"16,5 0-50-16,12 0-1 15,0 0 1-15,0-8 46 0,16-15-47 16,25-23-55-16,40-27-38 15,58-32-23-15,59-35-15 16,53-31-9-16,35-19-7 16,10-15 2-16,0-3-2 15,-4 13-6-15,-15 17 1 16,-30 24 5-16,-39 23 6 16,-40 29-2-16,-43 23 39 0,-35 23 20 15,-25 12-12-15,-23 11-10 16,-13 12-23-16,-18 6-7 15,-6 2-17-15,-5 9-30 16,0 4-58-16,-23 8-116 16,-19 13-123-16,-23 20-86 0,-28 19-46 15</inkml:trace>
  <inkml:trace contextRef="#ctx0" brushRef="#br0" timeOffset="-121572.61">15457 2942 257 0,'6'-35'143'0,"-6"-3"-51"15,0 5-36-15,0 6-17 0,-14 6-10 16,6 9-8 0,0 3-8-16,8 9-3 0,-7 0-5 15,-1 0 3-15,0 21 9 16,0 8 20-16,-5 7 12 16,-6 14 43-16,-6 11 13 15,-4 9-29-15,-7 10-20 0,-2 5-24 16,2 5-11-16,4-9-10 15,7-12-1-15,6-16-5 16,11-13-4-16,8-11 7 16,21-16 9-16,13-13-6 0,23-13 1 15,17-16 5-15,16-11 4 16,10-1 1-16,9 6 0 16,-5 5-11-16,-21 5-4 15,-12 11-7-15,-19 1 10 16,-11 0 32-16,-17 5 22 0,-7 4 4 15,-10-1 12-15,-7 5 32 16,0-7-9-16,-19-5-35 16,-7-9-31-16,-9-3-2 15,-10-12-16-15,-3-9-9 16,-10-8-7-16,1-9 0 0,3-6-1 16,11-1 1-16,7 3-11 15,3 9-7-15,9 16-47 16,7 13-116-16,4 6-129 15,2 15-76-15,-2 7-1 16</inkml:trace>
  <inkml:trace contextRef="#ctx0" brushRef="#br0" timeOffset="-107744.34">8226 11523 296 0,'-142'42'134'15,"8"-2"-43"-15,15-4-12 16,23-3 17-16,18-14 28 15,26-5 11-15,20-14-33 16,40-9 31-16,73-28 15 16,96-19-5-16,100-26-3 15,80-15-29-15,95-4 4 0,70-5-27 16,47-1-24-16,38 6-20 16,10 3-40-16,-29 13-4 15,-35 7 0-15,-46 10 0 0,-49 10 0 16,-55 9 0-16,-66 8 0 15,-70 8 0-15,-62 9 0 16,-60 5 0-16,-44 2 0 16,-36 1 0-16,-32 4 0 0,-33-5 0 15,-30 9 0 1,-21 4 0-16,-26 4 0 0,-21 17-50 16,-16 11-474-16,-15 8 36 15,-18 18 4-15</inkml:trace>
  <inkml:trace contextRef="#ctx0" brushRef="#br0" timeOffset="-107212.77">9526 13815 239 0,'-33'0'334'15,"-4"0"-103"-15,-3-3-75 16,-2-6-59-16,3 5-4 15,2-4 36-15,9 4 50 16,7 0 1-16,5 0-45 16,7 4-43-16,9-5-40 15,17-2 1-15,31-10 24 16,63-23-77-16,88-21 0 0,96-16 0 16,72-17 0-16,75-9 0 15,66-2 0-15,24-2 0 16,-1 5 0-16,-11 5 0 0,-25 9 0 15,-35 5 0 1,-55 12 0-16,-54 8 0 0,-63 10 0 16,-65 12 0-16,-53 8 0 0,-43 10 0 15,-38 6 0 1,-25 4 0-16,-24 6 0 0,-10-2 0 16,-14 9 0-16,-29 0 0 15,-15 16 0 1,-17 9-113-16,-19 12-475 0,-22 8 56 15</inkml:trace>
  <inkml:trace contextRef="#ctx0" brushRef="#br0" timeOffset="-106714.14">9254 17295 784 0,'-73'32'506'16,"12"-15"-179"-16,15-17-160 15,18 0-90-15,28 0-33 16,20-12-9-16,42-16 62 0,56-22-87 16,67-21-10-1,85-25 0-15,61-12 0 0,52-19 0 16,43-11 0-16,41-12 0 16,17-6 0-16,-5-3 0 15,-8 5 0-15,-9 6 0 0,-23 15 0 16,-32 10 0-16,-54 23 0 15,-53 15 0-15,-57 18 0 16,-59 15 0-16,-46 16 0 0,-42 7 0 16,-22 8 0-1,-25 4 0-15,-17 9 0 0,-12 4 0 16,-3 0 0-16,-8 1 0 16,-27 3 0-1,-15 7 0 1,-10 10-406-16,-10 3-214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6T14:57:48.27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11433 2181 511 0,'8'-53'283'15,"-8"9"-16"-15,0 11-39 16,0 8-7-16,0 9-46 16,0 9-32-16,-10 22-34 15,-15 43 1-15,-19 44-110 0,-30 43 0 16,-23 43 0-16,-29 52 0 15,-21 45 0-15,-12 21 0 16,1-1 0-16,8-16 0 16,8-25 0-16,7-27 0 0,15-35 0 15,14-34 0-15,21-38 0 16,20-29 0-16,16-27 0 0,16-24 0 16,14-30-154-1,19-33-402-15,0-35 24 0</inkml:trace>
  <inkml:trace contextRef="#ctx0" brushRef="#br0" timeOffset="416.4">11308 1879 143 0,'25'-47'243'15,"-9"6"-48"-15,-8 13-23 16,-3 3 0-16,-5 8 5 16,0 6-10-16,0 2-48 15,0 2-48-15,0 7-29 16,0 0-21-16,4 0-14 16,4 23-1-16,2 30 22 0,7 37 126 15,8 36 47-15,-2 24-72 16,7 25-129-16,2 20 0 15,5 26 0-15,5 31 0 16,6 16 0-16,3 5 0 0,3-7 0 16,-1-26 0-1,-5-25 0-15,-4-28 0 0,-6-28 0 16,-6-24 0-16,-4-35 0 16,-7-22 0-16,-5-21 0 0,-5-15 0 15,-2-19 0-15,-9-14 0 16,-12-18-6-16,-8-20-415 15,-13-11 1-15,-11-17 42 0,-9-13-3 16</inkml:trace>
  <inkml:trace contextRef="#ctx0" brushRef="#br0" timeOffset="749.3">10456 4124 646 0,'-57'0'368'15,"11"0"-131"-15,14 0-113 16,15 0-53-16,17 0-38 0,17-10-3 16,40-5 12-16,41-18 5 15,40-16-18-15,33-8-7 16,15-3-13-16,9 3-5 0,-12 11-5 15,-25 9 7 1,-27 9-8-16,-34 12 5 0,-24 3 1 16,-24 6 14-16,-21-3 0 15,-20 7-6-15,-8 3-5 16,-20 0-8-16,-6 0-4 0,7 0-63 16,-6 0-145-16,1 0-126 15,4 13-44-15,-4-2-333 16</inkml:trace>
  <inkml:trace contextRef="#ctx0" brushRef="#br0" timeOffset="1264.48">12393 3566 653 0,'-12'-25'347'0,"-13"1"-76"15,-3 4-62-15,-1 2 11 16,9 6-13-16,7 5-74 0,5 7-126 15,8 15-7-15,13 27 0 16,11 23 0-16,9 28 0 16,3 20 0-16,8 18 0 0,2 4 0 15,-3-1 0-15,-2-4 0 16,-4-8 0-16,-4-11 0 16,-5-18 0-16,-7-19 0 15,-9-18 0-15,-5-11 0 0,-7-21 0 16,0-12 0-16,-11-12 0 15,-15-24 0-15,-5-20 0 0,-6-25 0 16,1-30 0-16,4-23 0 16,7-21 0-16,11-11 0 15,14 8 0-15,17 16 0 0,13 16 0 16,10 15 0-16,20 22 0 16,13 21 0-16,4 27 0 15,2 29 0-15,-11 29 0 0,-9 10 0 16,-17 19 0-16,-13 3 0 15,-9 4 0-15,-12-5 0 16,-8-6 0-16,-12-9 0 16,-1-8 0-16,-1-8 0 15,1-12 0-15,0-6 0 0,4-11 0 16,1-9 0 0,8-10 0-16,0-14 0 0,0-7 0 15,0-6-300-15,0-6-249 16,8-2 27-16</inkml:trace>
  <inkml:trace contextRef="#ctx0" brushRef="#br0" timeOffset="1748.2">13269 3631 353 0,'17'-21'289'16,"-6"5"-42"-16,3 8-76 15,-7 0-60-15,-4 8-24 16,2 0-29-16,-2 16-18 0,6 21 50 15,7 18 44-15,5 28 38 16,4 15-34-16,0 11-66 16,-2 6-30-16,2-6-15 0,-5-8-11 15,-1-15-16-15,-1-12 0 16,-6-13 0-16,-8-15 0 16,-4-11 0-16,0-12 0 15,0-10 0-15,0-28 0 16,-16-27 0-1,-26-132 0-15,24 44 0 16,5-13 0-16,13 1 0 0,0 6 0 16,0 15 0-16,16 16 0 15,4 20 0-15,13 14 0 16,10 24 0-16,14 17 0 16,13 30 0-16,-1 24 0 0,-3 26 0 15,-15 10 0-15,-5 14 0 16,-22 3 0-16,-12 0 0 15,-12-8 0-15,-12-7 0 16,-4-12 0-16,0-15 0 0,2-11 0 16,3-11 0-16,-5-13 0 15,-5-16 0-15,1-12 0 16,4-17 0-16,0-5 0 0,2-2 0 16,3 7 0-16,3 9-497 15,0 6-30-15,8 5 35 16</inkml:trace>
  <inkml:trace contextRef="#ctx0" brushRef="#br0" timeOffset="2246.57">15324 3435 678 0,'-11'-49'219'0,"-14"5"-103"16,-12 11-43-16,-11 4 1 0,-9 13 55 16,-8 13-1-16,-8 3-32 15,-1 24-9-15,1 25 12 16,0 23 4-16,-1 26 16 0,6 20-30 16,6 13-52-16,19 2-37 15,15-2 0-15,14-8 0 16,23-14 0-16,11-15 0 15,13-21 0-15,7-21 0 0,13-19 0 16,7-21-36-16,5-28-73 16,6-28-24-16,-6-29 11 15,-5-29 48-15,-11-20 28 0,-11-17 28 16,-19-6 29-16,-10 9 40 16,-9 17 73-16,-17 19-24 15,-4 18 29-15,1 22-7 0,-1 14-121 16,10 18-1-16,2 16 0 15,9 24 0-15,3 34 0 16,14 29 0-16,8 28 0 16,7 19 0-16,4 8 0 15,6-4 0-15,3-3 0 0,3-14 0 16,1-16 0-16,0-20-39 16,-5-16-299-16,-7-19-29 0,-6-26 11 15,-1-33-19-15</inkml:trace>
  <inkml:trace contextRef="#ctx0" brushRef="#br0" timeOffset="2695.67">15641 3147 349 0,'0'-78'289'0,"0"20"-115"16,0 26-87-16,6 32-39 16,5 32-18-16,3 30 10 15,16 28-16-15,6 19-10 0,9 5-2 16,5-8-6-16,1-16-4 15,0-21 4-15,-4-20-12 16,-3-20 4-16,1-29 7 0,0-26-1 16,3-30-7-16,2-25 5 15,-1-22-2-15,-1-18-2 16,-2-17-1-16,-2-5 4 0,-4 0 5 16,-9 17 35-1,-5 16 11-15,-9 21-23 0,-6 19 4 16,-3 17 0-16,-8 17-18 15,0 19-13-15,0 34 3 16,0 43 40-16,-19 59 95 16,-15 68 95-16,-22 74 16 0,-22 60-168 15,-15 33-83-15,-11 21 0 16,-12 15 0-16,4 9 0 0,1-17 0 16,7-27 0-16,4-37 0 15,12-38 0-15,10-35 0 16,13-41 0-16,13-33 0 0,8-33 0 15,6-34 0-15,14-21 0 16,5-23 0-16,6-17 0 16,1-15 0-16,-4-17-68 0,-7-19-571 15,-8-16 72-15</inkml:trace>
  <inkml:trace contextRef="#ctx0" brushRef="#br0" timeOffset="3490.25">8079 9280 474 0,'-11'0'287'16,"-1"0"-56"-16,4 0-85 15,0 0-70-15,8 0-9 0,0 0 22 16,0-4 4 0,0 4-10-16,0 0-22 0,3 0-27 15,10 0-10-15,7 0 13 16,13 0 31-16,16 0 48 0,16 9-12 16,28-9-47-16,37 0-57 15,36 0 0-15,45-12 0 16,57-13 0-16,69-17 0 0,66-6 0 15,59-8 0-15,69-10 0 16,62-3 0-16,41 0 0 0,41 0 0 16,2 4 0-16,-7 5 0 15,-15 6 0-15,-27 5 0 16,-43 4 0-16,-45 4 0 16,-40 7 0-16,-41 7 0 0,-45 3 0 15,-49 4 0-15,-51 3 0 16,-54 5 0-16,-51 4 0 0,-45 0 0 15,-42-1 0-15,-38 7 0 16,-27-3 0-16,-15 5 0 16,-19-5 0-16,-6 1 0 0,-6 4 0 15,-1 0 0-15</inkml:trace>
  <inkml:trace contextRef="#ctx0" brushRef="#br0" timeOffset="4146.87">19532 8337 2047 0,'0'-13'0'0,"0"-15"0"16,0-33 0-16,0-37 0 16,-13-49 0-16,5-37 0 0,-5-39 0 15,-2-49 0-15,-10-67 0 16,-4-63 0-16,-7-47 0 16,-1-47 0-16,1-42 0 0,4-7 0 15,7 3 0-15,9 21 0 16,3 26 0-16,13 43 0 15,-8 56 0-15,-1 62 0 16,-5 53 0-16,-3 42 0 16,-3 35 0-16,-5 28 0 15,5 31 0-15,0 27 0 16,0 20 0-16,3 18 0 0,1 13 0 16,5 15 0-16,2 11 0 15,-3 9 0-15,4 7 0 16,-1 8 0-16,-4 1 0 15,4 4 0-15,-9 1 0 16,-4-6 0-16,-6 0 0 0,-8 1 0 16,-7-1 0-16,-11 2 0 15,-8-5 0 1,-11-5 0-16,-15 4 0 0,-31 2 0 16,-26 2 0-16,-32 17 0 15,-47 8 0-15,-73 20 0 16,-82 21 0-16,-55 20 0 15,-57 12 0-15,-62 13 0 16,-28 5 0-16,-48 1 0 16,-46 12 0-16,-18 1 0 0,-26 1 0 15,5-9 0-15,35-10 0 16,37-14 0-16,46-20 0 16,51-17 0-16,75-16 0 15,81-11 0-15,80-17 0 16,72 0 0-16,62 0 0 15,50 0 0-15,40 0 0 16,23 0 0-16,22 0 0 16,15 0 0-16,9 0 0 15,4 0 0-15,5 0 0 16,-1 0 0 0</inkml:trace>
  <inkml:trace contextRef="#ctx0" brushRef="#br0" timeOffset="4658.78">7301 1311 2047 0,'0'12'0'16,"0"4"0"-16,0 16 0 16,0 24 0-16,0 30 0 0,-14 33 0 15,14 31 0-15,-11 37 0 16,3 34 0-16,8 36 0 15,-8 51 0-15,8 43 0 16,0 18 0-16,0 2 0 16,0-1 0-16,0 5 0 0,0-1 0 15,0-2 0 1,0-18 0-16,-12-17 0 0,0-16 0 16,-5-15 0-16,4-18 0 15,1-19 0-15,4-25 0 16,8-27 0-16,0-26 0 15,0-28 0-15,0-22 0 0,0-13 0 16,0-18 0-16,-8-12 0 16,8-14 0-16,0-2 0 15,0-4 0-15,0-5 0 0,0-4 0 16,0-4 0 0,5-3 0-16,-2-6 0 0,2-3 0 15,-5-4 0-15,0-5 0 16,0 1 0-16,-8-1 0 15,-5 1 0-15,4 5 0 0,9 8 0 16,-11 10 0-16,11 4 0 16,-7 2 0-16,7-8 0 15,0-9 0-15,0-13 0 16,0-8 0-16,0-12 0 0,0-2 0 16,0-10 0-16</inkml:trace>
  <inkml:trace contextRef="#ctx0" brushRef="#br0" timeOffset="4826.2">7143 9932 2047 0,'0'-4'0'0,"0"-5"0"16,3 2 0-1,12-10 0-15,18-7 0 16,13-14 0-16,19-9 0 15,36-15 0-15,33-11 0 16,40-5 0-16,33 1 0 0,24 0 0 16,14 0-51-16,2 8-509 15,1 0-47-15</inkml:trace>
  <inkml:trace contextRef="#ctx0" brushRef="#br0" timeOffset="-138362.58">25143 6514 205 0,'0'-23'257'16,"-12"4"-55"-16,1 3-28 0,3-1-27 15,8 5 1-15,-10 7 1 16,2 5-38-16,0 0-33 15,0 10-14-15,-4 10-9 0,-4 3 0 16,0 10-18-16,3 0-12 16,1-9-22-16,-1-3 12 15,5-5-3-15,8-3 48 16,-7-13 78-16,7 0-26 0,0-5-112 16,0-16 0-16,0-15 0 15,7-16 0-15,9-10 0 0,10-2 0 16,2 3 0-16,5 8 0 15,-9 11 0-15,-3 18 0 16,-3 16 0-16,4 24 0 0,-2 25 0 16,3 24 0-1,7 16 0-15,-3 18 0 0,-2 6 0 16,1 4 0-16,-2-3 0 0,3-13 0 16,3-14 0-16,-5-15 0 15,-2-12 0-15,3-9 0 16,-9-15 0-16,0-7 0 15,-4-6 0-15,-9-7 0 0,-21-11 0 32,-9-9 0-32,-25-9 0 15,-22 0 0-15,-23-3 0 16,-23 4 0-16,-14-5 0 16,-6 1 0-16,2-5 0 15,6-4 0-15,9 2 0 0,17-7 0 16,19-7 0-16,17-7 0 15,21-5 0-15,24-5 0 16,24-7 0-16,36-3 0 0,34-6 0 16,29 0 0-16,20 1 0 15,3 0 0-15,-9 12 0 0,-11 13 0 16,-20 10 0-16,-21 10 0 16,-18 11-91-16,-13 9-225 15,-14 12-30-15,-16 12 22 0,-12 9 30 16,-14 11-5-16</inkml:trace>
  <inkml:trace contextRef="#ctx0" brushRef="#br0" timeOffset="-137713.61">26092 5987 302 0,'74'-21'275'0,"-20"5"-56"15,-22 9-99-15,-16 7-41 16,-16 23 51-16,-29 23 81 0,-23 19-21 16,-21 17-21-1,-4 6-53-15,3 6-53 0,14-8-28 16,12-10-24-16,14-9 3 16,17-15-13-16,22-8 9 15,24-7-4-15,19-8-1 0,25-3 0 16,13-7-10-16,7-3 8 15,0 5-2-15,-8-6-4 16,-12 2-1-16,-16-1 4 0,-15 0 4 16,-14-3-4-16,-8-2 9 15,-8-11 6-15,-3 10 19 0,-9-10-2 16,-9 0-32 0,-3 0 0-16,-11-13 0 15,-11-12 0-15,-2-20 0 16,0-15 0-16,7-13 0 0,12-13 0 15,17-4 0-15,0 2 0 16,12 5 0-16,9 10 0 16,3 13 0-16,4 6 0 0,1 13 0 15,1 13 0-15,1 12 0 16,6 16 0-16,-1 16 0 16,-4 12 0-16,-4 10 0 0,-3 6 0 15,-13 0 0-15,-12 0 0 16,0-2 0-16,-15-5 0 15,-7-9 0-15,3-4 0 16,3-7 0-16,4-4 0 0,12-26 0 31,0-8 0-15,0-3 0-16,8-4 0 0,-8-1 0 16,0-4 0-16,0 1-182 15,0 4-48-15,0 3-33 16,0-4-38-16,-8 5 29 0,8 5-9 15,-13 3-234-15</inkml:trace>
  <inkml:trace contextRef="#ctx0" brushRef="#br0" timeOffset="-136914.99">25858 6102 191 0,'-54'-5'264'0,"7"-2"-72"0,3-2-69 15,10-3-21-15,9 5 21 16,11-3 30-16,6 3-40 16,8-2-51-16,11-4-33 0,25-2-18 15,29-10 5 1,32-8-2-16,29-8-8 0,25-6-1 15,13-7-7-15,5 2 3 16,2-1-2-16,-8 0 9 16,-10-1-5-16,-18 11-6 0,-22 9 6 15,-24 11 23-15,-20 6-3 16,-20 8 15-16,-16 9-10 16,-10 9-6-16,-6 11-4 15,-9 13-1-15,-8 7-2 0,-16 13 7 16,-4 0-8-16,-9 0 6 15,-2-5-4-15,-3-10-1 16,6-10 8-16,3-11 11 16,5-17 14-16,3 0 13 15,6-21 21-15,3-12-13 0,8-16-35 16,0-7-25-16,16-10-9 16,8 1 0-16,14 8 0 15,1 10 0-15,5 4 0 0,9 19 0 16,4 7 0-16,4 17 0 15,-4 13 0-15,-5 15 0 16,-7 15 0-16,-9 13 0 0,-15 13 0 16,-21 12 0-16,-15 17 0 15,-27 11 0-15,-26 14 0 16,-26 4 0-16,-16-2 0 16,-11-6 0-16,3-22 0 15,7-16 0-15,23-16 0 0,15-19 0 16,19-14 0-16,23-16 0 15,15-16 0-15,20-21 0 16,23-15 0-16,23-9 0 0,14-4 0 16,18 8 0-16,4 5 0 15,2 12 0-15,10 11 0 16,4 13 0-16,11 21 0 0,4 12 0 16,1 12 0-1,-5 3 0-15,-10 1 0 0,-14-1 0 16,-18-7 0-16,-16-8 0 15,-14-5 0-15,-12-12 0 16,-13-3 0-16,-4-13 0 0,-12 0-94 16,-12-17-292-16,-8-16 3 15,-10-19 82-15,-6-29-18 16</inkml:trace>
  <inkml:trace contextRef="#ctx0" brushRef="#br0" timeOffset="-136564.56">27073 4244 427 0,'-65'-76'233'0,"11"7"-62"0,10 15-16 16,7 14-13-16,9 11-18 16,10 13-39-16,10 3-39 15,8 7-16-15,0 6-21 16,18 12-6-16,13 11 4 0,22 18-1 15,12 8 1-15,9 9-5 16,-5 1 1-16,-4 7 4 16,-13 3-7-16,-15 5 0 0,-15 2 0 15,-14-2 4 1,-8-5-4-16,-16-8 4 0,-1-8 0 16,-1-9 0-16,2-10 9 15,5-11 6-15,-1 0 1 16,12-12-9-16,0-11-4 0,0 8-3 15,0-8-8-15,0 0-34 16,8 0-78-16,-4 0-115 16,4-4-65-16,3-5-42 0</inkml:trace>
  <inkml:trace contextRef="#ctx0" brushRef="#br0" timeOffset="-136299.36">27520 5162 347 0,'-14'16'301'0,"6"-4"-50"0,8-5-62 16,0-7-17-16,13 0 32 16,15-7-20-16,26-9-14 15,26-9-1-15,30-8-109 0,14 0-60 16,12 0 0-16,-6 2 0 16,-16 2 0-16,-16 8 0 15,-25 5 0-15,-21 0 0 16,-13 8 0-16,-13 0 0 0,-9 8 0 15,-14 0 0 1,-3 0-163-16,-24 0-288 16,-21 16-17-16,-17 4 2 15</inkml:trace>
  <inkml:trace contextRef="#ctx0" brushRef="#br0" timeOffset="-135650.77">24372 8608 822 0,'-57'0'394'16,"8"0"-184"-16,17 0-102 0,10 0-51 15,22 0-23-15,9-3 6 16,36-14-10-16,48-20-12 16,69-22 7-16,63-27 17 15,59-28 29-15,60-22 4 16,55-9-14-16,31-6-9 0,5 7-44 16,-13 15-8-16,-21 14 0 15,-34 18 0-15,-51 16 0 16,-59 15 0-16,-58 18 0 0,-52 11 0 15,-48 13 0-15,-29 7 0 16,-30 5 0-16,-18 5 0 16,-22-2 0-16,-38 9 0 15,-22 0-32-15,-30 9-350 0,-15 10-42 16,-23 10 30-16,-13 11 6 16</inkml:trace>
  <inkml:trace contextRef="#ctx0" brushRef="#br0" timeOffset="-135275.95">25202 8706 483 0,'-184'61'388'0,"17"-16"-119"16,20-12-133-16,25-9-60 15,29-3-29-15,23-9 47 0,27-12 29 16,43 0 22-1,43-16 32-15,73-21-68 0,62-20-109 16,66-25 0-16,61-16 0 16,65-20 0-16,43-8 0 0,13-3 0 15,1 2 0-15,-20 5 0 16,-31 17 0-16,-47 11 0 16,-52 17 0-16,-58 11 0 15,-52 17 0-15,-42 16 0 0,-35 8 0 16,-30 14 0-16,-21 3 0 15,-13-1 0 1,-12 6 0-16,-6-1 0 0,-2 4 0 16</inkml:trace>
  <inkml:trace contextRef="#ctx0" brushRef="#br0" timeOffset="-135057.92">29041 7513 2047 0</inkml:trace>
  <inkml:trace contextRef="#ctx0" brushRef="#br0" timeOffset="-134918.73">29035 7513 2047 0,'0'-3'0'15,"-8"3"0"1</inkml:trace>
  <inkml:trace contextRef="#ctx0" brushRef="#br0" timeOffset="-134638.46">29030 7510 2047 0</inkml:trace>
  <inkml:trace contextRef="#ctx0" brushRef="#br0" timeOffset="-134184.25">29035 7510 2047 0,'3'0'0'15,"0"0"0"-15,-3-4 0 47,0-5 0-47,0 1 0 0,0 1 0 16,-6-3 0-16,-2 3 0 15,8-2 0-15,-14 7 0 16,14-8 0-16,-12 6 0 16,4-3 0-16,8-2 0 0,-14 1 0 15,14 0 0-15,-9-1 0 16,1 1 0-16,-1-3 0 16,0 2 0-16,1-3 0 0,-1-6 0 15,1 7 0-15,0-1 0 16,8-4 0-16,-6 4 0 15,6-1 0-15,0-3 0 0,0 0 0 16,-9-1 0 0,9 5 0-16,-13 0 0 0,5-1 0 15,8 2 0-15,-9-1 0 16,9 3 0-16,0 2 0 16,0-2 0-16,0 1 0 0,0 0 0 15,0 4 0-15,0 0 0 16,-7 4 0-16</inkml:trace>
  <inkml:trace contextRef="#ctx0" brushRef="#br0" timeOffset="-134119.89">28859 7119 1804 0,'0'12'-685'16</inkml:trace>
  <inkml:trace contextRef="#ctx0" brushRef="#br0" timeOffset="-132854.67">24402 8624 72 0,'-14'0'108'0,"2"0"35"16,-5 0-46-16,6 0-48 15,-1 0-26-15,-1 0-15 16,1 0 0-16,12 0-2 0,-9 0 0 15,9 0-3 1,0 0 4-16,-8 0 6 16,8 0 6-16,-8 0 6 15,8 0 7-15,0 0 12 16,0 0 3-16,-8 0 11 0,8-2 12 16,-9-3 9-16,9 0 2 15,0 1 0-15,-6 1-6 0,6-1-4 16,0-1-16-16,-8 5-9 15,8 0-2-15,0 0-6 16,0 0-5-16,-8 0 3 16,8 0-12-16,0 0 1 0,0 0 4 15,0 0 4-15,0 0-1 16,0 0-7-16,0 0-6 16,0 0-6-16,0 0-6 0,0 0-6 15,0 12 6 16,0 2-7-31,0 1 1 16,0 10-1-16,0 4 10 16,0 3-6-16,0 0 7 0,0 1 0 15,0 0 5-15,0-5-11 16,0-3 3-16,0-1-3 16,0-8-2-16,3 1 3 15,-3-6-1-15,0 2-8 0,0-4 7 16,0-2-2-1,0-7 0-15,0 8 2 0,0-8 3 16,0 0-1 0,0 0 7-16,0 0 4 0,0 0 5 15,0 0-1-15,0 0-6 16,0 0-12-16,0 0 7 16,0 0-5-16,0 0 1 15,0 0-3-15,0 0-2 0,0 0 12 16,0 0-1-16,0 0 2 15,0 0 7-15,0 0-3 0,0 0-4 16,0 0 5-16,0 0 2 16,8 0-21-1,3-3 0-15,11-6 0 0,15-8 0 16,27-7 0-16,28-12 0 16,23-9-48-16,10 0-130 0,2 0-93 15,-9 9-66-15,-13 3-11 16,-16 9-31-16</inkml:trace>
  <inkml:trace contextRef="#ctx0" brushRef="#br0" timeOffset="-124085.35">13351 11377 65 0,'0'-12'175'0,"0"0"2"0,0 3-38 16,0 4-23-16,0-2-23 16,0 2-9-16,0 5 2 0,0-2 2 15,0 2-18-15,0 0-13 16,0 0-4-16,0 0-2 15,0 0-9-15,0 0 4 0,0 0 2 16,0 0 7-16,0 19 19 16,0 14 4-16,0 19-10 0,0 22 3 15,0 12-21-15,0 11-5 16,0 5-18-16,0 0-10 16,0-1-16-16,0-7 8 15,0-13-6-15,0-7-3 0,0-17 4 16,0-18-23-16,0-9-73 15,0-10-100-15,0-20-130 0,-8-16-39 16,-6-29-24-16</inkml:trace>
  <inkml:trace contextRef="#ctx0" brushRef="#br0" timeOffset="-123876.67">13216 10954 268 0,'-20'-41'283'16,"6"11"-96"-16,0 16-83 15,6 2-52-15,8 3-26 0,-8 1 10 16,8 4-4-16,0 4-9 16,8 0-13-16,8 0-10 0,1-4 0 15,-3-4 3-15,3-2 0 16,1 3 1-16,-2-5-3 16,-1-4-5-16,-2 0-35 0,-2 3-62 15,7 7-67-15,-4 6-82 16</inkml:trace>
  <inkml:trace contextRef="#ctx0" brushRef="#br0" timeOffset="-123219.83">13792 11325 602 0,'9'12'237'0,"-4"-1"-71"15,-5 2-53-15,0 3 32 0,0 3 54 16,3 19-46-16,6 10-58 15,4 9-48-15,-3 0-21 0,3 0-13 16,-4-7-3-16,-1-10-5 16,-5-7-1-16,2-8-4 15,-5-15 3-15,3-10 4 16,3 0-5-16,-2 0 2 0,2-4-8 16,-1-11 2-16,3-10 1 15,1-3-2-15,-6-4 10 16,2 4-6-16,-2 0 11 0,2 6-5 15,-5 6 8-15,0-1-1 16,0 5-3-16,0 7-1 0,0 5-8 16,0 0 6-16,0 0-6 15,0 0-6 1,0 0-6 0,3 14 8-16,5 2-2 15,1 4 10-15,3 2-7 16,0 6 1-16,1 0-5 15,1 1 1-15,4-1 2 0,-1-4 6 16,2-1-6-16,-2 0 2 16,2-7 0-16,-1-5 0 15,2-3 4-15,-1-8-6 0,6-8-4 16,7-17 7-16,5-19-5 16,8-21-1-16,0-21-5 0,0-16 4 15,-5-3 1-15,-4-4 6 16,-7 7 3-16,-9 11 9 0,-4 18 13 15,-8 16 13-15,-8 17 27 16,0 11-21-16,0 9-45 16,0 16 0-16,0 16 0 15,0 21 0-15,0 24 0 0,0 20 0 16,0 12 0-16,9 13 0 16,8 4 0-16,1-4 0 0,7-5 0 15,0-11 0-15,3-13-47 16,-3-15-307-16,-1-14-102 15,-7-11-17-15</inkml:trace>
  <inkml:trace contextRef="#ctx0" brushRef="#br0" timeOffset="-123067.47">14516 11361 351 0,'-49'-34'415'0,"8"6"-100"0,10 8-124 15,5 9-91-15,10-3-45 16,9 6 7-16,7 8-10 0,20 0-26 15,20 0-11-15,17 0-8 16,17 13-56-16,3-1-139 0,4-12-140 16,0 0-86-16</inkml:trace>
  <inkml:trace contextRef="#ctx0" brushRef="#br0" timeOffset="-122604.12">16913 11263 348 0,'-25'-40'287'16,"-3"-6"-65"-16,-6-3-90 15,-1 9-39-15,-7 4-2 0,2 7 56 16,-4 13-1-16,-5 11-33 15,-4 17-43-15,2 20-16 0,0 22-12 16,15 15-17-16,12 13-4 16,11 6-14-16,13 2 0 15,20-4-7-15,13-8 6 16,7-18-15-16,13-15-4 0,4-22-42 16,5-23-35-16,-2-6-37 15,-4-27 8-15,-7-24 30 0,-7-12 37 16,-14-12 26-16,-12-9 22 15,-16 4 52-15,0 13 56 0,-8 13 51 16,-5 15-6 0,13 12-40-16,-12 9-51 0,12 6-33 0,0 18-8 15,0 8 6 1,12 18 4-16,9 10-8 0,8 9-4 16,2 1-8-16,11-2-3 15,-2 1-13-15,3-4-76 0,-1-5-92 16,-5-8-121-16,-1-3-91 15,1-13-40-15</inkml:trace>
  <inkml:trace contextRef="#ctx0" brushRef="#br0" timeOffset="-122431.5">17603 10888 838 0,'-16'-24'385'0,"-1"8"-159"16,5 4-112-16,0 0-50 15,12 2 8-15,-8 8-28 16,8-3-38-16,0 5-50 0,0 0-111 16,0 0-127-16,3 17-88 15,5 3-62-15</inkml:trace>
  <inkml:trace contextRef="#ctx0" brushRef="#br0" timeOffset="-122260.49">18086 11327 753 0,'20'12'346'0,"-8"2"-146"0,-1-2-103 16,-3 0-32-16,1 7-20 0,-4 6-15 15,-1 8-13-15,-4 16-9 16,-12 13-55-16,-16 7-83 16,-26 12-87-16,-19 11-50 15,-27 11-72-15</inkml:trace>
  <inkml:trace contextRef="#ctx0" brushRef="#br0" timeOffset="-121856.61">13626 13815 328 0,'-8'-16'452'0,"0"0"-49"16,1 7-165-16,7 9-120 0,0 13-39 15,0 15 13-15,0 17-27 16,12 12-32-16,-1 8-17 16,6 4-26-16,-1-4-85 0,1-7-158 15,-5-14-120-15,-1-8-41 16,3-10-264-16</inkml:trace>
  <inkml:trace contextRef="#ctx0" brushRef="#br0" timeOffset="-121719.47">13550 12957 720 0,'-20'-46'298'15,"8"14"-148"-15,3 7-102 0,9 18-82 16,0 7-18-16,9 25-68 15,11 10-96-15,3 15-110 16</inkml:trace>
  <inkml:trace contextRef="#ctx0" brushRef="#br0" timeOffset="-121207.49">14162 13486 505 0,'9'24'342'16,"-5"0"-115"-16,0 14-68 0,-4 9-13 15,0 10 7-15,4 10 6 0,4-3-69 16,4 1-46 0,1-8-19-16,-1-8-12 0,0-15-10 15,-4-11 2-15,0-11-7 16,1-12-2-16,-1-16-6 0,-5-21-12 16,5-24-8-1,4-21 16-15,4-14 7 0,6-15 3 16,-3 10 4-16,5 15 18 15,-2 21-5-15,-3 24-2 0,6 25 40 16,9 28 38-16,2 27-3 16,4 28-85-16,-1 14-1 0,7 14 0 15,-2-2 0-15,5-12 0 16,-4-12 0-16,0-20 0 16,-5-16 0-16,-3-25 0 0,-6-29 0 15,8-27-53-15,-7-30-21 16,0-27 25-16,-8-26 23 0,-4-16 10 15,-3-3 17-15,-6 12 51 16,-2 16 47-16,-5 28-33 16,-4 27-66-16,0 25 0 15,0 20 0-15,0 35 0 0,0 36 0 16,0 26 0-16,0 21 0 16,9 18 0-16,0 12 0 0,2 1 0 15,4-14 0-15,1-12 0 16,2-15 0-16,-4-16-187 0,0-22-301 15,-6-14 1-15,-8-19 49 16</inkml:trace>
  <inkml:trace contextRef="#ctx0" brushRef="#br0" timeOffset="-121068.61">14853 13306 510 0,'-32'-28'498'15,"7"8"-159"-15,8 4-168 16,17 3-83-16,0 9-37 0,22 4-26 15,14-4-12-15,21-4-10 16,20-4-111-16,14-4-171 0,0-6-99 16,12 3-52-16</inkml:trace>
  <inkml:trace contextRef="#ctx0" brushRef="#br0" timeOffset="-120624.31">16945 12786 1098 0,'-17'-29'755'16,"-7"8"-561"-16,0 9-194 15,0 12 0-15,-1 12 0 0,0 9 0 16,6 15 0-16,1 18 0 16,7 10 0-16,-1 10 0 0,12 2 0 15,0-2 0-15,0-5 0 16,0-12 0-16,0-12 0 0,6-7 0 15,0-14 0-15,2-12 0 16,0-12 0-16,9-12 0 0,10-17 0 16,15-11 0-1,11-10 0-15,7 5 0 0,0 9 0 16,-4 12 0-16,-1 12 0 16,-6 12 0-16,-9 20 0 0,-9 13 0 15,-13 11 0-15,-18 5 0 16,-13 3 0-16,-15 2 0 0,-12-6 0 15,-13-8 0-15,-8-6 0 16,0-18 0-16,-1-16 0 0,2-7 0 16,4-14 0-16,7-7 0 15,2-9 0-15,12-6 0 16,11-4 0-16,12 2 0 16,12 0 0-16,3 4-217 0,14 1-230 15,17 4-3-15,9 8 17 16</inkml:trace>
  <inkml:trace contextRef="#ctx0" brushRef="#br0" timeOffset="-120444.2">17875 12884 717 0,'-13'-23'684'0,"-8"0"-223"15,3-1-276-15,-8 1-185 16,2-3 0-16,-1 6 0 15,10-1 0-15,2 6 0 16,6 2 0-16,7 3-389 0,0 10-117 16,0 0 27-16</inkml:trace>
  <inkml:trace contextRef="#ctx0" brushRef="#br0" timeOffset="-120275.67">18036 13152 458 0,'25'20'442'15,"-9"-3"-99"-15,5-2-83 0,-1 2-45 16,-1 4 30-16,3 3-161 16,-9 9-84-16,-2 3 0 0,-11 13 0 15,-11 16 0-15,-18 12-66 16,-20 13-447-16,-23 12-55 0</inkml:trace>
  <inkml:trace contextRef="#ctx0" brushRef="#br0" timeOffset="-119226.97">13939 15501 302 0,'-11'-8'375'0,"-3"-1"4"0,6 9-94 15,8-4-104-15,-8 4-71 16,8 0-31-16,-6 13-5 16,6 16-15-16,0 7-18 15,0 9-10-15,3 3-19 0,-3 9-4 16,0-3-8-16,0-2-23 16,0-4-122-16,0-10-158 0,0-5-101 15,0-14-21-15</inkml:trace>
  <inkml:trace contextRef="#ctx0" brushRef="#br0" timeOffset="-119110.98">13814 15212 813 0,'-30'-41'378'0,"4"7"-177"0,0 6-108 16,2 9-63-16,4 2-12 15,8 6-101-15,12 6-175 16,9 5-118-16,5 0-23 0</inkml:trace>
  <inkml:trace contextRef="#ctx0" brushRef="#br0" timeOffset="-118627.2">14231 15496 450 0,'13'38'235'0,"-5"6"-53"0,-4 9-38 15,5 7-25-15,-1 2 6 16,0-1 26-16,4-9-71 15,-1-6-37-15,7-11-25 16,-2-9-17-16,4-14-10 0,5-12-7 16,1-24-33-16,13-25-19 15,-4-16 21-15,1-17 27 0,-2-11 9 16,-3-1 31-16,-5 9 19 16,-3 14 13-16,-7 19 3 15,1 16 0-15,-4 20 7 0,3 16 19 16,3 24 18-16,6 17-9 15,4 13-31-15,-1 5-27 0,5-2-14 16,2-7-19-16,3-10-12 16,-2-17-20-16,1-23-38 15,-4-10-32-15,3-24-11 0,1-23-4 16,-1-19 22-16,-4-15 36 16,-7-13 21-16,-8-19 30 15,-13-8 18-15,-4 10 60 0,-9 14 74 16,-3 21 43-16,4 29-32 15,8 22-73-15,0 23-25 0,0 27-40 16,0 30-16-16,3 16 0 16,11 15 0-16,6 6 0 15,0 4 0-15,5-4 0 16,-5-8 0-16,0-10-185 0,-4-15-99 16,-4-4-53-16,-4-9-32 15,-8-11 0-15</inkml:trace>
  <inkml:trace contextRef="#ctx0" brushRef="#br0" timeOffset="-118484.42">15048 15081 478 0,'-24'-24'490'0,"3"7"-108"0,4 5-168 16,11 0-95-16,6 0-56 16,3-1-26-16,22 0-13 0,15-6-27 15,16-6-137-15,6 0-196 16,3 2-86-16,3-6-7 15</inkml:trace>
  <inkml:trace contextRef="#ctx0" brushRef="#br0" timeOffset="-117629.7">17201 14665 50 0,'0'0'65'0,"0"0"40"16,0 0 24-16,0-3-37 0,0 3-20 15,0 0-16-15,-8-5-1 16,8 1 13-16,0 1 6 0,0-1-8 16,0-1-6-16,0-2-20 15,0 2 12-15,0 1 11 16,0-3 14-16,-9 1 15 0,9 2 7 16,0 4 6-16,0 0 9 15,0 0-10-15,0 0-23 0,0 0-18 16,0 0-8-1,0 0-9-15,0 0 14 0,4 10 6 16,4 1-28-16,0 6-38 16,0-6 0-16,1 1 0 0,0-2 0 15,-1-10 0-15,-2 8 0 16,0-8 0-16,-3 0 0 16,2 0 0-16,1-8 0 0,2-6 0 15,2-1 0-15,-6-10 0 16,-4 1 0-16,0-1 0 0,-9 0 0 15,-7 6 0 1,-12-2 0-16,-17 13 0 0,-7 8 0 16,-13 29 0-16,0 11 0 15,1 17 0-15,2 13 0 0,13 7 0 16,13 0 0-16,10 1 0 16,18-5 0-16,16-8 0 0,22-8 0 15,13-17 0-15,19-12 0 16,10-15 0-16,15-17 0 15,1-12 0-15,2-9 0 0,-10-4 0 16,-10 1 0 0,28-15 0-16,-69 25 0 0,-9 6 0 15,-9 4 0 1,-11 0 0-16,-11-1 0 0,-9 9-453 16,-6 0-25-16,2 0 23 15</inkml:trace>
  <inkml:trace contextRef="#ctx0" brushRef="#br0" timeOffset="-117452.09">18245 14653 981 0,'0'-45'580'0,"-18"5"-255"0,-1-2-164 15,-3 7-161-15,8 6 0 16,1 4 0-16,5 10 0 15,8 1 0-15,0 12-193 16,0 2-213-16,0 12-62 0,0 12-7 16</inkml:trace>
  <inkml:trace contextRef="#ctx0" brushRef="#br0" timeOffset="-117271.33">18349 15032 761 0,'3'25'618'15,"6"-6"-111"-15,4 2-346 0,5 0-161 16,-4-2 0 0,3-2 0-16,-1 4 0 0,-8-2 0 15,-8 10 0-15,-16 9 0 16,-15 2 0-16,-20 10-78 0,-17 2-548 16,-14 10 56-16</inkml:trace>
  <inkml:trace contextRef="#ctx0" brushRef="#br0" timeOffset="-115532.47">13286 17734 23 0,'-73'21'61'0,"-9"0"81"16,-3 1 33-16,-4-3-33 15,-1 1 1-15,9-1-29 16,13-1-18-16,19-6-8 0,16-12-14 16,33 0 19-16,25 0 48 0,40-17 6 15,43-11-6-15,50-15-23 16,51-12-40-16,47-7-28 15,45-7-28-15,43-4-12 16,37 0-8-16,38-4-24 0,35 4-30 16,30-6 1-16,15 8 26 15,4 2 19-15,-8 7 31 16,-22 10 49-16,-38 7 76 0,-48 12-56 16,-41 9-94-16,-50 7 0 15,-43 5 0-15,-51 0 0 0,-47 3 0 16,-36 2 0-16,-34-2 0 15,-20-4 0-15,-20-6 0 0,-17-14 0 16,-8-16 0-16,-4-24 0 16,-6-28 0-16,-10-35 0 15,-14-30 0-15,-2-38 0 0,-8-27 0 16,-1-43 0-16,4-48 0 16,5-48 0-16,5-24 0 15,11-17 0-15,0-22 0 0,0-13 0 16,11 2 0-16,5 16 0 15,5 21 0-15,-1 21 0 16,-4 19 0-16,-7 30 0 0,-9 36-6 16,-17 35-10-16,-11 38 9 15,-9 33 14-15,-7 28-6 0,-8 28 5 16,-13 22 5-16,-9 20-8 16,-10 15-2-16,-11 8-1 15,-11 17 0-15,-19 15 0 0,-30 19 0 16,-35 11 0-16,-42 12 0 15,-40 16 0-15,-29 14 0 16,-30 14 0-16,-39 13 0 0,-37 15 0 16,-23 23 0-16,-25 14 0 15,-20 13 0-15,-8 6 0 16,7-1 0-16,22 2 0 0,24-12 0 16,23-11 0-16,33-10 0 15,32-16 0-15,43-10 0 0,39-19 0 16,45-6 0-16,40-12 0 15,41-12 0-15,36-6 0 16,30-5 0-16,19-10 0 16,21 7 0-16,8-7 0 15,7 7 0-15,13 6 0 0,0-1-5 16,0 1-6-16,9-2 12 16,-1 2-2-16,0-5 1 0,-8 5 3 15,0-2-1-15,0 1 0 16,0 6 2-16,0 1-5 15,0 9 4-15,0 17-2 0,-12 17 1 16,3 19-2-16,9 33 0 16,-8 40 0-16,8 50 0 15,0 43 0-15,0 43 0 16,13 28 0-16,6 36 0 0,9 29 0 16,6 16 0-16,5 0 0 15,7-12 0-15,3-16 0 0,-2-18 0 16,2-24 0-16,1-23 0 15,-2-29 0-15,-3-29 0 16,-4-28 0-16,-5-29 0 0,1-24 0 16,-9-25 0-16,-3-19 0 15,-6-21 0-15,-5-17 0 0,-7-11 0 16,-7-10 0-16,0-7 0 16,0-5 0-16,-11-2 0 15,-2-2 0-15,0-2 0 0,1-2 0 16,4-3 0-1,8-9 0-15,-11-3 0 0,11-4 0 16,-8-9 0-16,8-4 0 0,0-3 0 16,-9-9 0-16,9 7 0 15,-8-7 0-15,12 0 0 47,-4 7 0-16,4-7 0-15,0 11 0-16,1-11 0 16,-1 11 0-16,0-11 0 0,-1 8 0 15,-3 3 0 1,0-2 0 0,3-9 0-16,-3 12 0 0,0 5 0 15,0-1 0-15,0 5 0 16,0 3 0-16,0-1 0 15,0 7 0-15,0-2 0 0,0 1 0 16,0-1 0-16,-6-2 0 16,6-2 0-16,0-5 0 15,0 2 0-15,0-1 0 0,0 1 0 16,0 0 0-16,0-2 0 16,0 6 0-16,6-5 0 15,-1 1 0-15,3-6 0 0,1-1 0 16,-1-2 0-16,3 0 0 15,10-12 0-15,4 0 0 16,3 0 0-16,17-9 0 0,15-12 0 16,25-15 0-16,31-12 0 15,25-18 0-15,26-3-127 0,16-8-334 16,10-4-113-16</inkml:trace>
  <inkml:trace contextRef="#ctx0" brushRef="#br0" timeOffset="-113834.79">22694 10757 170 0,'-11'-19'281'0,"-1"-2"-16"16,-1 5-6-16,5 4-63 16,8 5-33-16,-8 2-9 0,8 5-6 15,0 0-44-15,0 0-27 16,0 24-5-16,0 8 4 0,0 18-26 16,8 11-23-16,5 4-22 15,-1 4-5-15,-4-1 0 0,0-2-67 16,-5-5-85-16,-3-8-98 15,0-8-81-15,-16-5-27 16,-4-7-23-16</inkml:trace>
  <inkml:trace contextRef="#ctx0" brushRef="#br0" timeOffset="-113696.27">22536 10146 510 0,'-24'-56'194'0,"4"11"-139"16,7 17-180-16,13 7-97 16,0 19 21-16</inkml:trace>
  <inkml:trace contextRef="#ctx0" brushRef="#br0" timeOffset="-113152.95">22914 10726 448 0,'16'12'244'0,"-8"4"-66"0,-8 9-27 16,0 8-15-16,0 12 11 15,0 2-15-15,-8 6-39 0,8 4-41 16,0-2-23-16,0-8-12 16,0-6-8-16,8-9-5 15,-3-7-3-15,-2-9-3 0,6-16 0 16,-1-7-31-16,3-20-14 15,6-15 19-15,4-16 16 0,0 1 13 16,-6 8 21-16,1 9 0 16,-3 7-5-16,-5 10 8 0,0 0-5 15,-2 12-11-15,3 3-6 16,4 8-1-16,4 0 5 16,3 17-13-16,0-3 9 0,5-1-8 15,-2-5 2-15,2-8-21 16,-2 0-15-16,7-10-21 0,-3-13-6 15,3-4 4-15,-6-17 14 16,-5-12 17-16,3-19 13 16,-7-15 16-16,-6-7 36 15,-1-5 43-15,0 4 16 0,-3 17 44 16,-1 19 22-16,-1 18 10 16,-3 11-75-16,0 21-94 0,5 28 0 15,3 20 0-15,-1 26 0 16,6 16 0-16,-1 12 0 0,5 7 0 15,-3 1 0-15,3-1 0 16,0-7 0-16,0-9 0 16,-6-12 0-16,0-7-11 0,-2-15-427 15,-4-9-23-15,-5-10 43 16,0-15 74-16</inkml:trace>
  <inkml:trace contextRef="#ctx0" brushRef="#br0" timeOffset="-113011.39">23296 10694 679 0,'-53'-23'381'16,"13"9"-124"-16,4-2-119 0,10 3-34 16,9 5 4-16,17 1-18 15,0 1-40-15,22 2-22 16,13 4-17-16,19 0-118 0,11-3-155 16,4-6-143-16,3-3-52 15</inkml:trace>
  <inkml:trace contextRef="#ctx0" brushRef="#br0" timeOffset="-112520.7">25176 10494 308 0,'-13'-41'198'16,"-7"-4"-78"-16,0 6-60 0,-5-3-9 15,1 2 44-15,-3-1 68 16,-2 8 29-16,-4 5-12 16,-5 7-54-16,4 3-24 0,-8 18-9 15,3 15-18-15,1 16-13 16,5 23-1-16,4 23-23 16,10 16-21-16,10 12-5 0,9 6-2 15,12-10-10-15,14-6 0 16,5-14-17-16,6-21-21 0,4-15-23 15,4-15 5-15,-2-20-24 16,3-20-35-16,-1-20-25 16,-9-18 17-16,-4-22 42 0,-7-19 42 15,-12-13 35-15,-13-3 35 16,-8 3 53-16,-8 12 32 16,-2 21 31-16,2 17 6 0,4 11-40 15,12 16-51-15,0 17-5 16,0 28 6-16,8 22-51 0,9 18-12 15,7 18 0-15,9 7 0 16,3 4 0-16,4-7 0 0,-2-7 0 16,-2-17 0-16,-4-12-149 15,-7-11-222-15,-6-9-58 16,-6-26 43-16,0-8-322 0</inkml:trace>
  <inkml:trace contextRef="#ctx0" brushRef="#br0" timeOffset="-112038.52">25618 9936 316 0,'25'-119'393'16,"-9"26"-31"-16,-4 20-113 16,-8 23-83-16,0 22-41 0,4 28 52 15,2 25 62-15,-2 32-219 16,3 29-20-16,1 23 0 16,-1 22 0-16,2 2 0 0,0 2 0 15,0-13 0-15,-3-16 0 16,-2-20 0-16,5-21 0 0,-4-16 0 15,-9-16 0-15,0-14 0 16,-14-43 0 0,-2-24 0-16,1-34 0 15,-6-28 0-15,5-23 0 0,2-14 0 16,8 0 0-16,-2 11 0 16,8 15 0-16,-11 19 0 15,11 21 0-15,-10 14 0 0,2 20 0 16,0 10 0-16,0 9 0 15,8 3 0-15,-9 8 0 0,9 10 0 16,-8 3 0-16,2 4 0 16,-2 11 0-16,-6 15 0 15,-1 6 0 1,-7 13 0-16,-1 6 0 0,-11 4 0 16,0 3 0-16,-8-6 0 15,5-4 0-15,4-3 0 0,6-13 0 16,3-7 0-16,6-8 0 15,7-6 0-15,11 1 0 16,0-12-13 15,11 0-500-31,10-8-53 0</inkml:trace>
  <inkml:trace contextRef="#ctx0" brushRef="#br0" timeOffset="-111780.2">26763 9748 703 0,'0'-28'455'0,"-12"0"-168"0,4 3-145 16,-1 4-58-16,9 5 19 15,-6 0 4-15,6 3-45 16,0 6-32-16,0-1-22 0,0-1-1 15,0-7-5-15,-8-3-6 16,0-11 5-16,8 2-3 16,-14-5-10-16,7 5 4 15,-1 4-38-15,8 6-143 0,0 11-152 16,0 7-69-16,0 0-13 16</inkml:trace>
  <inkml:trace contextRef="#ctx0" brushRef="#br0" timeOffset="-111588.59">27003 10327 334 0,'22'19'404'15,"-13"-5"-75"-15,9 1-109 16,3 11-2-16,-1 5 16 0,3 10-27 16,-2 7-106-16,0 10-101 15,-1-1 0-15,-9 5 0 16,-11 3 0-16,-17 8 0 0,-22 4-300 15,-34 8-245-15,-33 13-21 16</inkml:trace>
  <inkml:trace contextRef="#ctx0" brushRef="#br0" timeOffset="-111122.85">23186 13144 313 0,'-28'-33'260'16,"2"0"15"-16,2 5-28 0,9 8-35 15,3 3-34-15,-2 6-6 16,14 1-1-16,-8 10-27 0,8 26-69 16,0 17-75-16,8 20 0 15,6 5 0-15,1 14 0 16,5 2 0-16,-4 2 0 0,1-8 0 16,1-9 0-16,-7-16-440 15,-3-11-75-15,-5-14 31 0</inkml:trace>
  <inkml:trace contextRef="#ctx0" brushRef="#br0" timeOffset="-110972.06">23064 12264 501 0,'-8'-60'381'16,"8"10"-151"-16,-13 18-120 0,13 14-58 15,-9 18-28 1,9 22-17-16,0 18-72 0,9 22-163 15,7 11-95-15,6 4-8 16</inkml:trace>
  <inkml:trace contextRef="#ctx0" brushRef="#br0" timeOffset="-110490.83">23475 12923 453 0,'32'30'237'0,"-8"-2"-76"0,-4 13-43 15,-3 3 8-15,-1 6 64 16,2 2 43-16,-9 1-38 0,-1-4-61 15,0-8-58-15,-2-13-31 16,-6-4-26-16,3-7-2 16,2-17-5-16,-5-5-18 15,0-19-5-15,3-16 7 0,2-13-3 16,3-16 10-16,-3-4-5 16,3-1-1-16,-5 8 5 0,5 13-2 15,-5 21-4-15,11 25 21 16,5 18 3-16,7 28-1 0,2 17-12 15,4 13-7-15,4 4 0 16,-3-4 0-16,-1-9 0 16,2-5-1-16,-6-20-12 0,0-14-24 15,-4-21-28-15,1-14-26 16,-2-22 6-16,3-20 24 16,-5-25 26-16,-6-18 18 0,-4-18 7 15,3-21 7-15,-10-7 8 16,-4 18 66-16,0 19 56 0,0 27-14 15,0 28-22-15,8 37-80 16,4 32-11-16,4 26 0 16,0 21 0-16,4 19 0 0,6 3 0 15,-3 5 0-15,1 0 0 16,-3-12 0-16,1-9 0 0,-13-9 0 16,-1-6 0-16,2-13-529 15,-10-8-14-15,0-9 85 16</inkml:trace>
  <inkml:trace contextRef="#ctx0" brushRef="#br0" timeOffset="-110351.77">24071 12973 544 0,'-17'-26'355'0,"11"7"-108"16,6-2-109-16,6-2-66 16,19-7-14-16,18-2-20 15,12 1-16-15,15-3-45 0,6-1-126 16,3-1-127-16,-8 9-55 0,2-3 3 15</inkml:trace>
  <inkml:trace contextRef="#ctx0" brushRef="#br0" timeOffset="-109408.55">25874 12615 316 0,'-24'-43'294'16,"4"0"-43"-16,-1-2-59 15,0 4-61-15,-2 9 3 16,-3 7-15-16,0 14 8 0,-8 11-23 16,-2 19-5-16,-4 26-10 15,-2 17-3-15,5 15-21 16,4 12-25-16,10 5-40 0,11-1 0 15,12-6 0-15,8-19 0 16,13-16 0-16,7-14 0 0,12-21-46 16,10-22-90-16,1-28-46 15,3-19 8-15,-1-17 45 0,-13-16 59 16,-7-14 40-16,-17 1 46 16,-8 9 52-16,-8 16 63 15,0 16 15-15,0 16-6 0,0 20-19 16,-8 21 16-16,-1 36-129 15,9 26-8-15,0 15 0 16,14 13 0-16,8 4 0 0,13-9 0 16,4-7 0-16,6-13 0 15,-4-12 0-15,-2-16-369 16,-6-14-123-16,-4-23 12 0</inkml:trace>
  <inkml:trace contextRef="#ctx0" brushRef="#br0" timeOffset="-109026.05">26299 12195 461 0,'0'-53'342'0,"-8"13"-52"15,8 11-100-15,0 9-51 0,-6 12 63 16,-3 8 36-16,1 0-53 16,0 12-185-16,8-5 0 15,-8-7 0-15,8 12 0 0,4-12 0 16,13-8 0-1,9 1 0-15,12-6 0 0,3 1 0 16,4 4 0-16,-1 8 0 16,2 8 0-16,-11 17 0 0,-5 16 0 15,-12 11 0 1,-5 10 0-16,-13 11 0 0,0-1 0 16,-16 2 0-16,1-8 0 15,2-6 0-15,13-6 0 0,0-10 0 16,0-3 0-16,13-7 0 15,10-7 0-15,6-7 0 0,10-8 0 16,12-12 0-16,6 0 0 16,-2-7 0-16,2-14 0 0,-3-10-154 15,-15-12-318-15,-5-9 24 16,-16-18 36-16</inkml:trace>
  <inkml:trace contextRef="#ctx0" brushRef="#br0" timeOffset="-108883.05">27158 11961 524 0,'0'-27'481'16,"0"3"-78"-16,0 7-144 16,0 6-45-16,0-2-48 15,0 1-166-15,-11 0 0 0,11 3 0 16,0 7 0-16,0-3 0 16,0 5-288-16,0 0-306 0,0 12 56 15</inkml:trace>
  <inkml:trace contextRef="#ctx0" brushRef="#br0" timeOffset="-108723.93">27426 12509 535 0,'27'39'441'0,"6"7"-34"16,-4-1-80-16,-1 0-5 16,-8-5-307-16,-3 1-15 0,-9-3 0 15,-8 1 0-15,-29 7 0 16,-19 2 0-16,-22 8-195 0,-23 11-382 15,-20 2 21-15</inkml:trace>
  <inkml:trace contextRef="#ctx0" brushRef="#br0" timeOffset="-108094.39">23752 15131 243 0,'-14'-22'416'0,"2"6"37"0,-5 4-98 15,6 7-134-15,-3 14-51 16,0 20 19-16,6 16-189 16,8 15 0-16,0 10 0 15,3 11 0-15,10 0 0 0,7-3 0 16,4-9 0-16,-3-8 0 15,-1-12-533-15,-9-12-111 0</inkml:trace>
  <inkml:trace contextRef="#ctx0" brushRef="#br0" timeOffset="-107935.58">23717 14634 949 0,'-24'-26'676'15,"9"11"-370"-15,2 2-378 16,5 1-172-16,8 4 59 0,0 4 20 16,0 4-111-16,0 0-116 15</inkml:trace>
  <inkml:trace contextRef="#ctx0" brushRef="#br0" timeOffset="-107412.43">24209 15048 888 0,'0'9'355'0,"0"7"-176"15,-8 16-91-15,8 13-37 0,0 12 17 16,0 8 48-16,0 5-27 16,0 3-44-16,11-8-14 15,3-8-15-15,-2-12-14 0,5-17-12 16,-3-19-24-16,3-18-48 15,4-14-19-15,0-18 23 0,-1-21 27 16,0-11 26-16,-8-8 14 16,-4-1 20-16,-8 12 23 0,0 18 18 15,0 11 12 1,8 20 8-16,4 21 29 0,4 17 0 16,9 16-16-16,7 12-76 15,8-1-7-15,5 1 0 0,0-4 0 16,0-12 0-16,-2-10 0 15,4-19 0-15,-7 0 0 0,-8-15-13 16,-2-13-66-16,-7-18-10 16,2-15 22-16,-8-17 22 15,-7-15 28-15,-10-17 37 0,0-8 37 16,0-1 45-16,-7 18 29 16,7 20-131-16,0 24 0 15,0 33 0-15,0 60 0 16,5 25 0-16,5 16 0 15,3 8 0-15,0 1 0 16,-1-4 0-16,4-9 0 0,-5-8 0 16,-3-12 0-16,0-8-487 15,-8-13-51-15,0-7 66 0</inkml:trace>
  <inkml:trace contextRef="#ctx0" brushRef="#br0" timeOffset="-107287.65">24704 14764 655 0,'-32'-42'280'16,"8"7"-142"-16,24 1-117 16,8 3-49-16,21 2-17 15,18 4-31-15,15 8-71 0,3 3-82 16,7 1-44-16</inkml:trace>
  <inkml:trace contextRef="#ctx0" brushRef="#br0" timeOffset="-106846.53">26561 14532 450 0,'-45'-50'186'16,"-4"10"-88"-16,-3 4-47 0,-2 10-2 15,0 11 78-15,3 15 77 16,-2 20 21-16,-4 17-27 0,3 20-41 16,11 15-37-16,5 14-32 15,12 3-34-15,13 2-17 16,13-7-34-16,8-9-3 0,8-15 0 16,12-11-5-16,13-20-94 15,12-17-70-15,7-24-47 16,4-21-24-16,-2-12 38 0,-5-15 53 15,-8-10 71-15,-13-3 45 16,-15-4 45-16,-13 3 47 16,-8 14 47-16,0 14 60 0,-13 14 29 15,2 12 12-15,0 20-19 16,-3 20-11-16,14 16-96 0,0 13-81 16,9 9 0-16,10 4 0 15,10-6 0-15,9-4 0 16,2-8-21-16,3-11-375 0,-1-8-102 15,-5-13-3-15</inkml:trace>
  <inkml:trace contextRef="#ctx0" brushRef="#br0" timeOffset="-106346.55">26954 14491 411 0,'-19'-37'480'0,"-2"1"-108"16,-4 3-174-16,4 4-93 15,2 5-20-15,2 4 33 0,4 2-31 16,13 4-44-16,0-3-28 16,0 5-2-16,5-4-9 15,8-6-9-15,8 6-1 16,-3-3-38-16,7-2-23 0,4 5 17 16,-1 7 21-16,6 9 4 15,-6 9 19-15,-1 16 12 16,-10 15 4-16,-8 17 13 0,-9 8 9 15,-21 4 26-15,-11 0 23 16,-10-3 28-16,2-5-80 0,0-13-29 16,3-7 0-16,8-13 0 15,8-7 0-15,11-14 0 0,28-23 0 16,21-12 0 0,17-4 0-16,12-1 0 15,10 9 0-15,-1 7 0 0,-4 13 0 16,-8 4 0-1,-12 24 0-15,-11 9 0 0,-19 8 0 16,-15 13 0-16,-8 3 0 16,-23 3 0-16,-15 1 0 0,-11 3 0 15,-4-2 0-15,-4-9 0 16,5-9 0-16,5-6 0 0,4-10 0 16,7-8 0-16,7-11 0 15,9-9 0-15,4 0 0 16,16-16-316-16,0-13-193 0,16-15 20 15</inkml:trace>
  <inkml:trace contextRef="#ctx0" brushRef="#br0" timeOffset="-106130.83">27774 14166 547 0,'0'-38'584'16,"-8"7"-68"-16,-9 10-179 0,-2 4-274 15,3 5-63-15,3 5 0 16,13-2 0-16,0 4 0 0,0-2 0 16,0 0 0-1,0-4 0-15,5 4 0 0,-1 4 0 16,-4-2 0-16,4 1 0 16,-4 4-15-16,0 12-555 15,0 8-29-15</inkml:trace>
  <inkml:trace contextRef="#ctx0" brushRef="#br0" timeOffset="-105931.45">28067 14653 689 0,'24'16'778'0,"-2"9"-198"16,-3 7-580-16,-3 6 0 15,-2 5 0-15,-6 12 0 16,-8 2 0-16,0 0 0 15,-17 3 0-15,-9 1 0 16,-10 1 0-16,-17-2 0 0,-13 2 0 16,-13-6-595-16,-14 5-109 15</inkml:trace>
  <inkml:trace contextRef="#ctx0" brushRef="#br0" timeOffset="-96014.33">2224 12838 626 0,'-16'-24'388'16,"-4"3"-23"-16,3 5-95 15,2 0-19-15,2 8-104 16,13 5-147-16,-9 3 0 16,9 7 0-1,0 22 0-15,0 19 0 16,5 18 0-16,4 19 0 15,-6 8 0-15,5 1 0 16,-3 0 0-16,-2-13 0 0,1-8 0 16,-4-15 0-16,0-14 0 15,0-11-367-15,0-9-72 16,0-24 81-16,-12-24-42 16</inkml:trace>
  <inkml:trace contextRef="#ctx0" brushRef="#br0" timeOffset="-95776.41">1924 12463 265 0,'-24'-57'381'16,"4"17"-78"-16,2 10-94 15,7 11-101-15,3 6-49 16,8 6-21-16,0-1-24 16,8 8-4-16,12 0-6 0,9 0-7 15,4-4-11-15,-6-5 2 16,-3 1 7-16,-7-4 9 15,-9 0 2-15,-8 0-8 16,-8-2 4-16,-9 3 13 16,1 8 7-16,-4 3-12 15,5 0-19-15,1 12-34 16,3 12-132-16,3 16-111 16,8 14-65-16</inkml:trace>
  <inkml:trace contextRef="#ctx0" brushRef="#br0" timeOffset="-95181.33">2569 12831 609 0,'17'0'412'16,"-9"0"-89"-16,-1 0-152 16,-1 0-86-16,-6 16-40 15,8 9-5-15,3 14 11 16,1 14-8-16,4 5-21 15,1 4-10-15,-2-14-3 0,-1-8-7 16,-6-11-1-16,-5-9 2 16,-3-9 3-16,5-11-16 15,-2-7 4-15,2-17-6 16,-2-21 4-16,-3-12 1 16,0-4 13-16,9 8-8 15,-2 12 7-15,-2 8-5 16,-2 13 1-16,6 17 2 15,4 10 31-15,7 21-6 0,9 13 9 16,4 4-11-16,-1 0-12 16,-1-5-12-16,2-6 0 15,-4-15-1-15,-5-5 0 16,-4-14 3-16,4-17-6 16,6-28-15-16,-3-28 0 15,6-34 6-15,-5-21-7 0,-8-12 9 16,-3 9 13-16,-6 22 41 15,-6 23 46 1,-5 25-63-16,0 20-28 0,0 17 0 16,0 20 0-16,-8 27 0 15,0 35 0-15,8 36 0 16,0 20 0-16,3 17 0 16,14-1 0-16,4-3 0 15,6-9 0-15,3-17 0 16,-3-16 0-16,3-14 0 0,-10-19 0 15,0-16 0-15,-8-13-71 16,-4-6-163-16,-8-17-91 16,0-3-59-16,-17-13 57 15,-6-24 1-15</inkml:trace>
  <inkml:trace contextRef="#ctx0" brushRef="#br0" timeOffset="-94912.08">2959 12711 348 0,'-33'0'372'0,"2"0"-46"16,2 0-100-16,4 0-85 0,9 0-6 15,16 0 39-15,0 0-67 16,21 0-48-16,24-11-29 16,23-5-12-16,26-5-3 15,10-3-12-15,7 2-1 16,80-13-4-1,-123 22 2-15,-19 5 2 16,-17 6 1-16,-7 2-15 16,-12 0-12-16,-4 0-42 0,-9 0-63 15,0 0-93-15,-14 0-147 16,-2 0-97-16</inkml:trace>
  <inkml:trace contextRef="#ctx0" brushRef="#br0" timeOffset="-93933.96">5371 12301 142 0,'-11'-25'181'15,"-7"-4"-19"-15,2 0-46 16,1-3-38-16,-1 0-28 16,-5 4 28-16,1-1-1 0,-4 5-9 15,-6 8-1-15,-2 4-5 16,-9 12 5-16,-3 0 13 15,-5 19 4-15,-3 14 3 16,-5 8-3-16,3 16-9 16,5 16 17-16,10 13-11 15,5 11 17-15,11 5-24 16,10 0-20-16,13-4-15 0,13-9-9 16,10-12-9-16,11-6-21 15,2-14 0-15,5-18 0 16,0-14 0-16,2-8-6 0,6-17-32 15,4-12-34-15,-5-20-39 16,-1-18-11-16,-7-8 29 16,-5-7 31-16,-5-8 22 15,-10 4 16-15,-5 0 9 16,-1 8 10-16,-14 4 3 16,0 4 3-16,0-1 3 0,0 7-2 15,0 1 0-15,0 0 1 16,-9 7 5-16,9-2-5 15,-8-4 5-15,8 5 13 16,-8 3 31-16,8 7 10 16,-9 7 2-16,9 3 5 0,0 4-5 15,0 7-14-15,0 1-17 16,0 3-19-16,0 1 0 16,0 4-1-16,0 0-10 15,0 15 21-15,0 19 52 16,0 32-76-16,0 28 0 15,9 14 0-15,7 7 0 16,9-5 0-16,3-12 0 0,13-12 0 16,4-21 0-16,3-14 0 15,5-8 0-15,4-19 0 16,-4-8 0-16,-1-16 0 0,-7 0 0 16,-5 0 0-16,-7 0 0 15,-2-8 0-15,-5-5 0 16,-6 6 0-16,-9-2 0 15,-3 6 0-15,-8-1 0 16,0 4-5-16,0 0-510 16,-8 0-19-16,-11 11 41 0</inkml:trace>
  <inkml:trace contextRef="#ctx0" brushRef="#br0" timeOffset="-91970.33">6231 11479 99 0,'0'-20'217'16,"0"-1"-41"-16,0 4-30 16,0 5-28-16,0 4-22 15,0 0 8-15,0 8 12 0,0 0-9 16,0 0-10-1,0 0-15-15,0 0-12 0,0 8-26 16,8 17 19-16,6 24 21 16,5 27 12-16,5 26 8 15,1 21-28-15,0 15-10 16,-4 5-20-16,-2-10-21 0,-2-6-10 16,-6-14-15-16,-3-11 0 15,2-17 0-15,-10-11 0 16,0-15 0-16,0-12 0 0,0-10 0 15,0-12 0-15,0-5 0 16,0-8 0-16,0 1 0 16,-10-13 0 15,2 0 0-15,0 0 0-16,16 0 0 31,0 0 0-16,10 0 0-15,13 0 0 0,17-13 0 16,18-6 0-16,15-6 0 16,4 0 0-16,-3 6 0 15,-9 2 0-15,-11 0 0 0,-18 5 0 16,-11 5 0-16,-9 2 0 16,-12 5 0-16,-5 0 0 15,-7 0-152 1,-16 0-244-16,-11-9-70 15,-14-3 8-15</inkml:trace>
  <inkml:trace contextRef="#ctx0" brushRef="#br0" timeOffset="-91553.77">6278 11653 268 0,'-33'-7'282'0,"4"-3"-45"15,4 3-44-15,8-1-48 16,17 4-17-16,0-4-25 16,9 0-46-16,24-9-27 15,23-2-9-15,30-7-13 16,16-2 4-16,4 4-11 0,-6 0-5 15,-7 3-10-15,-14 8-34 16,-14 1-65-16,-16 8-80 16,-13 4-73-16,-17 0-45 0,-9 0-222 15</inkml:trace>
  <inkml:trace contextRef="#ctx0" brushRef="#br0" timeOffset="-90916.95">7293 11679 457 0,'-14'-5'338'0,"3"5"-97"16,-1 0-105-16,-1 0-70 15,-3 12-25-15,0 0 3 0,5 0-17 16,-6-3-13-16,4-9-7 15,4 0 1-15,9 0 4 16,0 0 5-16,0 0 20 16,0-9 10-16,5-8-2 15,4 3-24-15,2-12-15 16,6 2 0-16,7 0-8 0,0-2 2 16,4 7 0-16,2 2 1 15,-6 17 9-15,1 0-2 16,-2 17 26-16,-6 7 2 0,-6 5 0 15,-2 4-9-15,-9 7-16 16,0 1 6-16,0-4-4 16,-9-9-9-16,9-9 1 15,-8-1 2-15,8-6-7 16,0-12-7 0,0 0-10-16,8 0 5 0,1-5 6 15,7-2 3-15,8-5-3 16,4 2 6-16,2 10-2 15,2 0 2-15,-4 10 6 0,-2 7 7 16,-4 2 1-16,-5 10-1 16,-9 3 3-16,-8 5-9 15,0 3 0-15,-16 9 2 0,-12 1-8 16,-10-2 4-16,-1-2 2 16,-3-7 1-16,-2-6 4 15,0-4-3-15,-5-5-7 0,5-8 5 16,7-7-4-1,5-9 8-15,2 0 0 0,15 0-9 16,2 0 4-16,13 0-42 16,0 0-66-16,0 0-81 15,0-5-109-15,0-3-76 0,0-4-36 16</inkml:trace>
  <inkml:trace contextRef="#ctx0" brushRef="#br0" timeOffset="-89952.3">7592 11239 431 0,'-16'-13'243'0,"4"6"-73"15,12-1-72-15,0 4-50 16,0-7-27-16,17 4-8 16,10 0-5-16,19-6-11 0,14-2 5 15,8-1 1-15,3-1-7 16,-3 4-11-16,-11 5 1 0,-12 4 7 16,-12 0 0-16,-13 4 10 15,-9 0 12-15,-1 0 21 0,-10 0 19 16,0 0 21-16,0 0 25 15,0 0 7-15,0 0 3 16,0 0-13-16,0 0-22 16,0 0-16-16,0 0-4 0,0 0-8 15,4 0-1-15,-4 0-11 16,0 0-17-16,0 0-6 16,0 0-10-16,8 20 11 0,2 17 71 15,12 21-85-15,3 14 0 16,2 22 0-16,6 15 0 0,4 5 0 15,-1 5 0-15,1-5 0 16,0-9 0-16,-2-5 0 16,-5-12 0-16,-3-6 0 0,-3-13 0 15,-7-17 0-15,-1-11 0 16,-3-9 0-16,-2-8 0 16,-6-7 0-16,-5-5 0 0,0-4 0 15,-8-8 0 1,-13 8 0-1,-6 0 0-15,-19 9 0 0,-14 4 0 16,-9-2 0-16,-9 8 0 16,2-4 0-16,7 1 0 15,8-3 0-15,8-5 0 0,7-4 0 16,13-4 0-16,10-8 0 16,11 0 0-16,4 0 0 0,8 0-100 46,0 0-200-30,0 0-62-16,8 0 7 0,4-12-14 16</inkml:trace>
  <inkml:trace contextRef="#ctx0" brushRef="#br0" timeOffset="-89616.36">8884 11361 561 0,'-13'-22'475'0,"-2"8"-127"0,-1 0-145 16,-1 12-103-16,5 2-31 16,4 0-11-16,8 0-18 15,0 0-33-15,8 7-16 0,8 4-10 16,8 1-19-16,4 2-35 15,2-6-9-15,-6-8-1 0,-5-4 10 16,2-9 22-16,-10-4 20 16,-5-1-6-16,-6-9 23 0,0 8 32 15,-9-2 13-15,-2 9 20 16,-7 5-20-16,2-2-13 16,-1 9-17-16,3 0-51 15,1 0-119-15,-3 12-112 0,3 4-62 16,-2 13 19-16</inkml:trace>
  <inkml:trace contextRef="#ctx0" brushRef="#br0" timeOffset="-89239.86">9031 12004 310 0,'3'0'375'0,"-3"0"-36"0,4 0-58 16,-4 7-64-16,4-7-8 15,-4 0 1-15,4 0-104 16,-4 8-106 0,0 1 0-1,-8-9 0 1,1 0 0 0,-6-9 0-1,13-3 0-15,-12 0 0 0,12-4 0 16,0-2 0-16,0 4 0 15,0 1 0-15,8 5 0 16,12 8 0-16,4 0 0 0,6 21 0 16,2 8 0-16,-4 6 0 15,0 15 0-15,-7 11 0 16,-10 7 0-16,-11 10 0 0,-6 8 0 16,-23 3-432-16,-16 0-184 15,-17 1 121-15</inkml:trace>
  <inkml:trace contextRef="#ctx0" brushRef="#br0" timeOffset="-88192.04">22914 11670 391 0,'-135'9'417'16,"-2"-2"-62"-16,7-7-134 0,12 0-69 15,25 0 31-15,26 0 69 16,40 0-176-16,54-16-76 15,80-20 0-15,83-19 0 16,76-4 0-16,61-7 0 0,64-3 0 16,32 4 0-16,-2 4 0 15,-19 4 0-15,-35 9 0 16,-56 6 0-16,-53 6 0 0,-64 6 0 16,-48 10 0-16,-40 5 0 15,-33 2 0-15,-29 1 0 16,-28-1 0-16,-16 2 0 0,-37 6 0 15,-15 5 0-15,-21 0 0 16,-14 16 0-16,-9 9-483 0,-9 8-7 16,-8 5 66-16</inkml:trace>
  <inkml:trace contextRef="#ctx0" brushRef="#br0" timeOffset="-87876.94">23186 12064 1173 0,'-166'33'590'0,"24"-8"-306"0,32-9-284 16,33-4 0-16,36-12 0 15,54-3 0-15,55-22 0 16,66-21 0-16,60-14 0 0,69-22 0 16,59-7 0-16,56-1 0 15,24 0 0-15,-3 9 0 16,-20 12 0-16,-39 13 0 15,-52 10 0-15,-57 10 0 0,-58 12 0 16,-43 3 0-16,-35 5 0 16,-33 4 0-16,-26 7 0 15,-23 5 0-15,-31 0 0 0,-26 12 0 16,-29 9-126-16,-20 12-322 16,-15 15 18-16,-5 18 42 0,-6 15-264 15</inkml:trace>
  <inkml:trace contextRef="#ctx0" brushRef="#br0" timeOffset="-87510.68">22805 14166 554 0,'-114'24'534'16,"16"-3"-61"-16,25-8-231 16,27-2-115-16,32-11-52 15,42 0-33-15,48-11-42 0,62-19 0 16,66-20 0-16,65-18 0 16,67-14 0-16,57-7 0 15,39-1 0-15,5 4 0 16,-2 6 0-16,-11 10 0 0,-37 6 0 15,-45 10 0-15,-57 9 0 16,-58 4 0-16,-57 13 0 16,-44 3 0-16,-41 9 0 0,-34 0 0 15,-37 4 0-15,-25 0 0 16,-30 7 0-16,-29 5 0 16,-23 13-166-16,-19 7-355 15,-22 8 15-15</inkml:trace>
  <inkml:trace contextRef="#ctx0" brushRef="#br0" timeOffset="-87211.23">23243 14475 1603 0,'-154'24'444'0,"33"-8"-444"15,43-16 0-15,61-12 0 16,70-21 0-16,72-19 0 15,75-22 0-15,77-16 0 0,72-7 0 16,48-1 0 0,28 13 0-16,16 4 0 0,-8 14 0 15,-18 13 0-15,-39 8 0 16,-49 8 0-16,-64 10 0 16,-59 4 0-16,-54 7 0 0,-41 5 0 15,-40 5 0-15,-35 7 0 16,-77 11 0-1,-25 14-220-15,-28 8-314 16,-31 3 24-16</inkml:trace>
  <inkml:trace contextRef="#ctx0" brushRef="#br0" timeOffset="-86779.15">24060 16755 851 0,'-74'0'791'0,"17"0"-386"16,21-14-405-16,36-5 0 16,45-17 0-16,49-18 0 15,55-14 0-15,58-14 0 16,39-4 0-16,36 1 0 0,13 4 0 16,15 7 0-16,-1 8 0 0,-4 9 0 15,-14 9 0-15,-23 8 0 16,-24 3 0-16,-29 7 0 15,-32 11 0-15,-36 3 0 0,-37 4 0 16,-30 3 0 0,-27 6 0-16,-30 3 0 0,-54 0-130 15,-26 12-270 1,-19 4-50-16,-26 3-3 16</inkml:trace>
  <inkml:trace contextRef="#ctx0" brushRef="#br0" timeOffset="-86495.72">24560 17055 846 0,'-95'36'1063'16,"26"-15"-925"-16,35-12-138 16,56-9 0-16,67-17 0 0,71-7 0 15,55-13 0-15,39-9 0 16,39 3 0-16,25-6 0 15,10-1 0-15,4 7 0 0,-7-3 0 16,-15 2 0-16,-27 3 0 16,-31 1 0-16,-24 2 0 15,-38 7 0-15,-32 2 0 16,-39 4 0-16,-34 9 0 0,-31 0 0 16,-27 2 0-1,-27 3-476-15,-24-1-122 0</inkml:trace>
  <inkml:trace contextRef="#ctx0" brushRef="#br0" timeOffset="-83401.41">721 2679 157 0,'6'-20'228'15,"-3"2"-70"-15,2 6-30 16,-5 8-30-16,0 4-15 16,0 0-18-16,3 13-14 15,0 10 19-15,5 19-2 0,9 10-11 16,5 17-14-1,-4 4-20-15,7 6-7 0,-3-2-6 16,-4 0-10-16,-1-3-12 16,-4-14-63-16,-1-7-69 15,-12-11-62-15,0-23-39 16,-17-19-327-16</inkml:trace>
  <inkml:trace contextRef="#ctx0" brushRef="#br0" timeOffset="-83264.39">551 2076 381 0,'-20'-94'252'16,"1"8"-70"-16,1 17-88 15,7 12-47-15,-3 12-23 0,14 16-33 16,0 10-82-16,0 19-64 16,0 7-48-16,0 19-317 15</inkml:trace>
  <inkml:trace contextRef="#ctx0" brushRef="#br0" timeOffset="-82709.56">814 2449 326 0,'33'29'244'0,"-9"-9"-75"16,-7 0-81 0,-4 1-39-16,-1 5 3 0,-1 6 27 15,7 9-21-15,-7 7-28 16,5 5-16-16,1-4-5 15,-6-3-5-15,-1-7 0 16,-2-9-31-16,0-11 1 16,-2-19-7-16,0 0-14 0,-6-19 13 15,3-19 17-15,2-10 7 16,-2-5 14 0,2 4 22-16,-2 4-2 0,2 13-10 15,4 7-8-15,-6 17-5 16,10 8 9-16,6 24 2 15,6 12 5-15,12 9-4 16,2 0-4-16,12 0-7 16,-3-9 3-16,0-11-2 15,-3-8 4-15,-4-17-1 0,0-17 0 16,-6-20-3-16,-2-23-3 16,-8-22 2-16,-9-23 0 15,-8-18 3-15,-8-8 34 16,-16-2 42-16,0 10 43 15,-4 21 9-15,4 25-19 16,2 21-41-16,2 15-42 16,12 20-28-16,0 21 5 15,0 21-5-15,9 31-6 16,16 26 0-16,3 19-1 16,12 13 8-16,4 0-2 15,2-8-41-15,-3-13-70 16,-1-12-81-16,-5-16-69 0,-14-11-17 15,-7-21-5-15,-16-14 7 16</inkml:trace>
  <inkml:trace contextRef="#ctx0" brushRef="#br0" timeOffset="-82500.89">1470 2385 491 0,'-54'-24'236'0,"9"3"-67"16,13-1-46-16,11 8-22 0,21-4-18 15,8-2-42-15,25-8-12 16,29-8-7-16,18-5-12 16,14 1-2-16,-4 3-6 15,-14 4-3-15,-14 3 1 16,-14 12-8-16,-11 5-55 16,-12 5-42-16,-15 8-69 15,-5 0-38-15,-5 0-65 16</inkml:trace>
  <inkml:trace contextRef="#ctx0" brushRef="#br0" timeOffset="-81752.33">3378 1660 105 0,'0'-24'203'0,"0"-1"-78"0,-9 1-29 16,9 4-27-16,-11-1 0 15,3 4 0-15,-1 1-8 16,1 9-10-16,0 2-13 15,-5 5-8-15,5 0-18 16,-3 12-6-16,-11 21 2 16,-5 24-6-16,-6 22 8 15,1 18 1-15,-1 8-2 16,8-3-4-16,9-12-5 16,16-13-3-16,0-12-1 15,13-12 3-15,4-17 6 16,2-11-2-16,10-25-4 15,-1-4 5-15,5-20-4 16,-1-21 5-16,-4-18-5 16,-4-17 0-16,-2-15-4 15,-11-9-2-15,-6-6 2 16,-5 13 11-16,0 11 20 16,0 20 15-16,0 18-2 15,0 15-10-15,-8 17-13 0,8 16-10 16,0 33-3-16,0 24 17 15,11 19 25-15,10 18-17 16,12-1-8 0,6 0-10-16,10-10-4 15,8-19 0-15,5-11-4 16,3-11-5-16,-9-13-39 0,-3-17-43 16,-12-12-87-16,-13-17-45 15,-8-24-69-15</inkml:trace>
  <inkml:trace contextRef="#ctx0" brushRef="#br0" timeOffset="-81354.8">3824 1131 421 0,'-11'-36'228'0,"-3"7"-31"15,3 8-70-15,11 4-44 0,-8 10-39 16,8 7-16-16,8 29 15 15,12 23 32-15,8 31-16 16,6 26 19-16,-2 22 50 16,1 14-28-16,-2 2-41 15,3-9-29-15,-6-15-13 16,-4-22-8-16,-5-19-7 16,3-22 1-16,-6-15 6 15,-5-12 5-15,5-16 20 16,6-17-9-16,6-21-11 15,12-15-13-15,9-14 2 16,9-2-3-16,-2-1 0 16,-4 8-5-16,-12 7 10 15,-10 10-10-15,-7 8-10 0,-5 9-44 16,-7-1-59-16,-11 7-43 16,0 1-40-16,0-3-36 15,-15-3-2-15,-15-7 9 16,-7-11-20-16</inkml:trace>
  <inkml:trace contextRef="#ctx0" brushRef="#br0" timeOffset="-81132.49">3621 1157 358 0,'-32'-22'230'0,"8"6"-61"16,10 4-78-16,14 4-46 15,14-5-19-15,19 1-11 16,24-5-6-16,14 2-7 16,11-1 0-16,-4 4 1 15,-10-2-3-15,-16 8-17 16,-10-3-22-16,-14 9-43 16,-11 0-57-16,-9 0-64 15,-8 9-265-15</inkml:trace>
  <inkml:trace contextRef="#ctx0" brushRef="#br0" timeOffset="-80771.35">4392 1188 312 0,'0'-12'239'0,"0"5"-16"16,0-3-45-16,0 3-37 15,-8 7-40-15,8 0-52 16,-11 12-22-16,11 12-16 0,0 16-7 16,0 17-3-16,11 9 3 15,10-1-6-15,12 1 1 16,7-9-3-16,5-9 4 16,3-15-2-16,-3-14 5 15,-8-19 2-15,-9-15-7 16,-7-22 3-16,-13-16-4 15,-8-8 6-15,-21-4 3 16,-7 3-3-16,-4 5-5 16,-6 10-1-16,3 5-12 15,-3 11-71-15,1 6-73 16,2 8-76-16,-3 9-71 16</inkml:trace>
  <inkml:trace contextRef="#ctx0" brushRef="#br0" timeOffset="-80322.8">4506 914 385 0,'12'-19'236'16,"4"-5"-100"-16,6-1-68 16,2 0-31-16,9 2-21 15,7-6-7-15,9-4-4 0,3 5-5 16,0-1-4-16,-1 10 4 15,-15 3 1-15,-9 4 1 16,-6-1 37-16,-9 5 36 16,-4 3 35-16,0 5 13 15,-8 0-25-15,3 0-40 16,-3 0-31-16,0 0-13 16,5 13-10-16,8 7-6 15,3 12 11-15,7 17-13 16,11 13 6-16,6 11 7 15,5 4-8-15,5 0 3 16,-2-8-3-16,-4-8 2 16,-8-12-1-16,-6-5-5 15,-12-6 0-15,-4-6-1 0,-14 1 5 16,-20 3 4-16,-17 4 0 16,-13 10 1-16,-15-1-9 15,-8 4-1-15,2-1-6 16,0 2-61-16,11-10-107 15,12-6-80-15,15-10-30 16,12-14-24-16</inkml:trace>
  <inkml:trace contextRef="#ctx0" brushRef="#br0" timeOffset="-80052.4">5578 688 529 0,'0'-25'356'16,"0"8"-75"-16,0 5-115 15,0 5-65 1,0 1-48-16,0 4-30 0,0 2-17 16,0 0-11-16,5 0 4 15,-2 0-7-15,2 0-1 16,-5 0 4-1,0 0 3-15,0 0-10 16,0 0-21-16,0 0-87 16,0 0-104-16,0 0-82 15,0 0-52-15</inkml:trace>
  <inkml:trace contextRef="#ctx0" brushRef="#br0" timeOffset="-79870.1">5932 964 300 0,'52'12'231'16,"-12"-12"-45"-16,-2 12-40 15,-10-4-24-15,-7 5-38 16,-9 4-25-16,-4 11-31 0,-8 20-15 16,-20 26-61-16,-25 32-146 15,-23 23-146-15</inkml:trace>
  <inkml:trace contextRef="#ctx0" brushRef="#br0" timeOffset="-79357.35">1043 5109 111 0,'36'-29'258'16,"-4"-1"-57"-16,0 2 13 15,-7 5-27-15,-9 2-27 16,-2 5-24-16,-8 7-46 0,-1 9-40 16,3 9-9-16,5 15 6 15,7 16-15-15,4 17-14 16,5 9-10-16,2 9-1 16,-1-3-48-16,-3-3-112 15,3-9-110-15,-14-10-75 0,-8-14-34 16</inkml:trace>
  <inkml:trace contextRef="#ctx0" brushRef="#br0" timeOffset="-79215.68">1046 4221 540 0,'-11'-49'234'15,"2"17"-109"-15,9 6-72 16,0 13-49-16,3 13-10 0,14 18-68 15,13 14-81-15,2 10-94 16</inkml:trace>
  <inkml:trace contextRef="#ctx0" brushRef="#br0" timeOffset="-78723.69">1696 4684 240 0,'37'21'168'16,"-9"-1"-83"-16,-3 8-35 15,-1 10-17-15,-5 9 4 0,3 8-4 16,3 2-10-16,-7-6-10 16,7-2-1-16,-1-6-3 15,1-11-2-15,-3-8 2 16,-3-7-1-16,2-17 4 16,-5-17 0-16,4-16 5 0,0-12 20 15,0-7 21 1,-3-5 28-16,-1 2-2 15,-4 12-22-15,1 5-12 0,-6 15-21 16,2 7-21-16,-1 8-11 16,9 8 3-16,6 12 10 15,10 7 3-15,4 2-4 16,0 3-7-16,-1-3-2 16,-4-4 3-16,1-5-8 0,-9-12-5 15,1 0-9-15,-6-26-22 16,-3-15 16-16,-3-23 4 15,-10-14 17-15,-3-15 30 16,0-4 33-16,-16 3 50 16,5 17 22-16,-2 20-22 15,13 20-59-15,0 12-35 16,0 25-10-16,5 28 1 16,11 25-2-16,12 18 2 15,5 10-10-15,-1 4-77 0,1-4-97 16,-5-8-93-16,-5-8-58 15,-6-8-33-15</inkml:trace>
  <inkml:trace contextRef="#ctx0" brushRef="#br0" timeOffset="-78588.61">2403 4746 541 0,'-29'-28'316'0,"9"-2"-107"15,9 7-100-15,11-3-53 16,20-2-31-16,12-4-40 15,12-1-162-15,5 0-147 16,-4 9-415-16</inkml:trace>
  <inkml:trace contextRef="#ctx0" brushRef="#br0" timeOffset="-77959.44">3889 4022 126 0,'0'-29'242'16,"0"-4"-66"-16,-8 1-20 16,-3 4-50-16,-3 0-41 15,3 2 4-15,-3 6-9 16,4 8-12-16,-7 12-21 15,-7 12-16-15,-8 23-6 0,-1 19-4 16,0 16 7-16,6 11 0 16,10 9-7-16,17-2 0 15,0-2 3-15,8-17-11 16,7-12 3-16,11-12 2 16,10-12-2-16,5-16-15 15,3-26-31-15,1-20-3 16,-1-16 12-16,-12-11 14 0,-12-9 22 15,-12-13 30-15,-8 6 29 16,-11 3 21-16,-6 12 27 16,6 12 2-16,-2 12-23 15,5 9-33-15,8 8-24 16,0 6-21-16,0 10-5 0,0 14-3 16,8 5 3-16,8 18 3 15,9 7-6 1,0 10-20-16,4-2-56 0,2-3-102 15,-2-7-63-15,-1-11-43 16,-4-10 12-16</inkml:trace>
  <inkml:trace contextRef="#ctx0" brushRef="#br0" timeOffset="-77659.87">4234 3716 362 0,'0'-78'307'0,"0"14"-2"16,0 19-57-16,0 13-95 15,0 10-44-15,0 10-47 16,0 12-31-16,3 34 5 16,11 35 17-16,2 37 95 0,3 23-45 15,6 11-55-15,5-3-19 16,2-7-18-16,0-14 1 16,1-24-7-16,-2-19 3 15,-2-16 0-15,-4-16 0 16,-6-17-7-16,10-24-1 0,7-15 0 15,5-27 0-15,13-15 0 16,-2-12 0-16,0-5 0 16,-1-2-136-16,-12 2-118 15,-7 5-133-15,-16 0-37 16,-10 3 14-16</inkml:trace>
  <inkml:trace contextRef="#ctx0" brushRef="#br0" timeOffset="-77515.06">4392 3777 335 0,'-44'-17'286'0,"12"6"-17"16,10-2-105-16,14-4-71 15,8 1-52-15,17-4-20 16,23-12-18-16,15-4-114 16,5-10-138-16,5-3-82 0</inkml:trace>
  <inkml:trace contextRef="#ctx0" brushRef="#br0" timeOffset="-77010.45">5094 3378 455 0,'0'-12'334'16,"0"0"4"-16,0 0-72 15,0 4-58-15,0-1-27 16,0 1-53-16,0 0-42 0,0 0-35 15,0 4-51 1,5-4 0-16,-1-1 0 16,4 1 0-16,-3-3 0 15,-2 2 0-15,2 4 0 0,-5 2 0 16,0 11 0 31,3 4 0-32,7 13 0-15,1 11 0 16,0 17 0-16,6 8 0 0,-1 9 0 16,5-1 0-16,-1 0 0 15,-4-5 0-15,1-3 0 16,-5-7 0-16,0-8 0 16,1-15 0-16,-5-3 0 15,-1-2 0-15,1-11 0 16,-8-2 0-16,0-5 0 15,5-8 0 1,-5 0-68 0,0 0-34-16,0 0-36 15,0 0-61-15,0 0-93 16,0-12-48-16,-17-5 9 0,6 6 53 16</inkml:trace>
  <inkml:trace contextRef="#ctx0" brushRef="#br0" timeOffset="-76832.58">5241 4033 126 0,'-20'12'239'16,"4"0"-61"-16,9-3-28 0,7-9-10 15,0 0-17-15,0 0-20 16,0 0-34-16,7 0-29 16,9-5-11-16,9-11-13 15,10-3-5-15,2-7-8 16,-3 2 0-16,-6 1-44 0,-9-6-67 15,-5 5-88 1,-11-4-46-16,-3 2-31 0</inkml:trace>
  <inkml:trace contextRef="#ctx0" brushRef="#br0" timeOffset="-76261.77">5521 3044 253 0,'-16'-44'233'0,"4"8"-56"15,5 3-38 1,7 5-22-16,-13 6 9 16,13 6-5-16,0 4-29 0,0 4-20 15,0-1-17-15,0 7 8 16,0-3 12-16,0 5-11 15,0 0 2-15,0 0 0 16,0 0-5-16,0 0-15 16,0 0 2-16,0 0 19 15,0 0 10-15,0 0-48 0,0-5-29 16,0 15 0 31,5 13 0-47,10 13 0 0,10 18 0 15,6 10 0-15,6 10 0 16,5 4 0-16,-2 3 0 16,1-4 0-16,0-4 0 15,-6-11 0-15,-2-9 0 16,-5-9 0-16,-8-11 0 0,-3-9 0 16,-6-3 0-16,3-5 0 15,-11-8 0-15,-3 0 0 16,0 4 0-1,-12-1 0-15,-4 10 0 16,-12 13 0-16,-4 2 0 16,-1 1 0-16,1-5 0 15,-1 1 0-15,4-5 0 0,4 1-142 16,5-8-186-16,0-6-95 16,0-15-23-16</inkml:trace>
  <inkml:trace contextRef="#ctx0" brushRef="#br0" timeOffset="-76047.49">5347 2893 370 0,'-16'-15'209'15,"3"2"-61"-15,13 1-71 16,0 4-41-16,8-3-15 0,13-1-12 16,6-6-64-16,12-2-96 15,-4 3-122-15</inkml:trace>
  <inkml:trace contextRef="#ctx0" brushRef="#br0" timeOffset="-75791.3">6248 2679 372 0,'-23'-26'408'0,"-3"11"-38"16,6 2-129-16,4 1-81 15,8 0 6-15,8 4-24 16,0 4-69-16,0-1-49 16,0 5-104-16,0 0-139 15,0 0-169-15,0 0-88 16</inkml:trace>
  <inkml:trace contextRef="#ctx0" brushRef="#br0" timeOffset="-75619.97">6419 3057 434 0,'29'0'269'0,"-6"7"-40"15,-1 2-60-15,-2 8-32 16,0 2-51-16,-4 19-37 16,-12 26-28-16,-4 34-63 15,-34 28-161-15,-22 21-134 16,-29 12-60-16</inkml:trace>
  <inkml:trace contextRef="#ctx0" brushRef="#br0" timeOffset="-75204.31">1886 6816 379 0,'-6'-19'353'0,"6"8"-2"16,0 2-97-16,0 4-120 0,0 5-74 16,0 0-28-16,3 25-6 15,14 12-4-15,11 12 3 16,9 4-13-16,-1 4-7 15,1-1-62-15,-6-8-145 16,-5-2-121-16,-15-13-67 0</inkml:trace>
  <inkml:trace contextRef="#ctx0" brushRef="#br0" timeOffset="-75063.63">1554 6321 411 0,'-36'-57'308'15,"10"16"-138"-15,12 17-106 16,6 12-102-16,8 12-29 0,14 24-59 16,15 5-120-16</inkml:trace>
  <inkml:trace contextRef="#ctx0" brushRef="#br0" timeOffset="-74597.72">2180 6565 429 0,'48'24'173'15,"-6"-3"-61"-15,-11 3-45 16,-2 0 4-16,-2 2 1 16,-1 2-28-16,2 8-21 15,0 5-8-15,9-1-6 16,0 2-7-16,3-11-29 0,-4-5-42 16,1-11-38-16,-4-15 13 15,-6 0 23-15,-2-15 10 16,0-14 22-16,-5-12 30 15,-3-12 36-15,-6 6 43 0,3 4 31 16,-7 12 1-16,1 5-31 16,-5 14-31-1,6 9-23-15,7 3-4 0,4 15 34 16,6 6-11-16,5 3-18 16,2-3-1-16,-1-1-5 15,-2-12-15-15,-6-8-2 16,0-11-29-16,-4-22-13 15,-4-20 2-15,-3-20 23 0,-13-18 33 16,0-10 60-16,-8 0 104 16,-5 11 43-1,2 17-26-15,11 20-57 0,-8 13-69 16,8 15-38-16,0 12-20 16,3 22-2-16,13 20-4 15,8 19-27-15,6 10-106 16,-2 10-126-16,-4 6-142 15,-5-2-53-15</inkml:trace>
  <inkml:trace contextRef="#ctx0" brushRef="#br0" timeOffset="-74447.52">2926 6615 767 0,'0'-17'263'16,"8"-4"-129"-16,22-10-114 15,19-19-58-15,16-2-62 0,3-2-128 16,9 5-78-16,9 12-202 16</inkml:trace>
  <inkml:trace contextRef="#ctx0" brushRef="#br0" timeOffset="-74065.55">4664 6023 464 0,'0'-19'411'0,"-19"-2"-83"0,-10 4-115 16,-7 1-77-16,-2 9-13 15,2 7-38-15,4 7-34 16,4 19-29-16,7 14-11 16,12 17-16-16,9 11 0 0,14 2 2 15,5 0-19-15,6-5-50 16,7-17-49-16,1-8-34 0,-1-14-12 15,1-14 18 1,-1-16 19-16,1-25 13 16,-9-20 60-16,-4-16 55 15,-12-8 62-15,-8-1 94 0,-8 14 58 16,-3 11 22-16,-2 8-38 16,13 13-82-16,0 6-57 15,0 15-44-15,0 7-11 16,13 16-4-16,6 9-28 15,9 12-92-15,6 4-132 0,-3 0-112 16,3-10-24-16,-11-3 38 16</inkml:trace>
  <inkml:trace contextRef="#ctx0" brushRef="#br0" timeOffset="-73782.78">5018 5496 485 0,'0'-71'377'15,"0"-14"47"-15,8 77-306 0,0 25 147 16,4 28 47-16,5 23-246 16,0 23-66-16,-3 18 0 15,3 8 0-15,-1 5 0 16,5 0 0-16,-1-12 0 0,-4-15 0 16,0-21 0-16,5-15 0 15,-4-14 0-15,3-12 0 16,3-16 0-16,7-17 0 15,11-9 0-15,6-16 0 16,10-10 0-16,0-15 0 0,0-6-96 16,-13-9-286-1,-10-10-36-15,-19-2 39 0,-15 0 74 16</inkml:trace>
  <inkml:trace contextRef="#ctx0" brushRef="#br0" timeOffset="-73648.52">5198 5185 369 0,'-25'-45'317'0,"8"14"-55"0,4 5-105 16,13 6-64-1,0 0-52-15,13-1-25 0,12 6-31 16,10-2-127-16,7 1-95 16,6 4-66-16</inkml:trace>
  <inkml:trace contextRef="#ctx0" brushRef="#br0" timeOffset="-73250.57">5688 5128 428 0,'5'26'199'0,"-5"-6"-45"15,0 0-29-15,0-3 25 16,-17-2 42-16,1 2 4 16,0-6-36-16,0-2-57 0,-1-9-33 15,6 0-14-15,11 0 5 16,0-12 2-16,0-5-36 15,6-4-15-15,10-2-5 16,10-1-14-16,5-2 8 16,6 11-2-16,0 2-6 15,3 10-6-15,-4 3 6 0,-6 16 5 16,-9 3 7-16,-10 15 13 16,-11 12-1-16,-11 10-12 15,-6 8 15-15,-3 2-12 16,3-6-1-16,0-6-7 0,9-10 0 15,8-16 0 1,0-6 0-16,8-6 0 0,9-16 0 16,12 0 0-16,7 0 0 15,14-16 0-15,1-6 0 16,6-6 0-16,5-8-290 16,-5-9-191-16,-9-8 16 0,-8 1 71 15</inkml:trace>
  <inkml:trace contextRef="#ctx0" brushRef="#br0" timeOffset="-72883.68">6272 4787 243 0,'-19'-18'328'15,"2"6"-36"-15,2 1-22 16,15-2-69-16,0 2-47 16,0 2-70-16,8-3-42 15,8-5-25-15,8 1-10 16,0 1-1-16,-4 1-6 15,-4 1 0-15,1 6 4 0,-9 7 12 16,0 0 26-16,-3 0 20 16,-2 0-14-16,5 18 4 15,8 13 23-15,12 19 19 16,10 19-84-16,6 12-10 0,10 8 0 16,-3 4 0-1,6 1 0-15,-4 1 0 0,1-6 0 16,-11-7 0-16,-5-17 0 15,-11-14 0-15,-5-9 0 16,-11-4 0-16,-11-3 0 0,-28 2 0 16,-17 4 0-16,-7 4 0 15,-5-1 0-15,-4 1 0 16,8-5 0-16,4-7-170 16,8-9-195-16,6-10-82 0,5-14 9 15</inkml:trace>
  <inkml:trace contextRef="#ctx0" brushRef="#br0" timeOffset="-72727.42">6748 4843 394 0,'11'-56'494'16,"-6"15"4"-16,-5 8-112 0,0 13-144 16,0 3-209-16,0 9-33 15,0 0 0-15,0 4 0 16,9 4-376-16,-9 0-177 0,0 12 3 15</inkml:trace>
  <inkml:trace contextRef="#ctx0" brushRef="#br0" timeOffset="-72548.08">7126 5019 444 0,'35'12'442'15,"-5"-12"64"-15,-10 12-72 16,1-12-213-16,-5 12-221 15,-4 0 0-15,-4 4 0 0,0 1 0 16,-5 11 0-16,-3 13 0 16,-11 16 0-16,-14 20 0 15,-24 21-609-15,-24 20-107 0</inkml:trace>
  <inkml:trace contextRef="#ctx0" brushRef="#br0" timeOffset="-66910.75">25967 1152 302 0,'0'-17'291'16,"0"-7"-90"-16,0-1-39 15,0-4-23-15,0 5 72 16,0 0 70-16,-13 0-1 16,-1 3-120-16,-3 9-140 15,-3 12-20-15,-14 19 0 16,-14 36 0-16,-12 38 0 15,-4 42 0-15,2 19 0 16,21 8 0-16,20-7 0 0,21-16 0 16,30-17 0-16,30-24 0 15,29-29 0-15,28-32-86 16,30-37-14-16,24-45 20 16,6-49 5-16,-10-40 40 15,-29-26 37-15,-40-1 63 16,-46 2 55-16,-44 11-26 15,-47 18-51-15,-37 21-17 16,-35 19-11-16,-11 25-12 16,-7 25-30-16,4 29-81 15,9 17-126-15,23 27-138 16,13 16-40-16</inkml:trace>
  <inkml:trace contextRef="#ctx0" brushRef="#br0" timeOffset="-65528.77">30064 4912 396 0,'-6'9'278'16,"6"-9"-48"0,0 0-29-16,0 0 20 15,0-14 59-15,6-14-85 0,15-15-95 16,17-14-42-16,6-14 17 16,8 2-62-16,5 0-13 15,-3 5 0-15,-12 11 0 16,-4 12 0-16,-5 9 0 15,-13 10 0-15,-3 11 0 16,-9 3 0-16,-5 8 0 16,2 15 0-16,-2 23 0 0,1 26 0 15,1 22 0-15,-2 16 0 16,2 7 0 0,-5 6 0-16,3-5 0 0,1-5 0 15,4-6 0-15,-8-18 0 16,6-16 0-16,-3-17 0 15,2-10 0-15,-5-13 0 0,0-6 0 16,0-7 0 0,3-12 0-1,2 0 0-15,3-12-386 16,1-7-127-16,-6-6 40 0</inkml:trace>
  <inkml:trace contextRef="#ctx0" brushRef="#br0" timeOffset="-65268.9">30251 5612 397 0,'-37'0'347'16,"14"0"-75"-16,11-4-100 16,12 2-14-16,7-8 8 15,26-2 55-15,32-4-22 16,20-4-84-16,12 4-115 15,2-1 0-15,-15 5 0 16,-15 5 0-16,-16-2 0 16,-17 9 0-16,-10-5 0 15,-9 2 0-15,-9-1 0 16,-8-3-133-16,0-15-378 0,0-6-14 16,-13-8 127-16</inkml:trace>
  <inkml:trace contextRef="#ctx0" brushRef="#br0" timeOffset="-64879.89">31263 4147 355 0,'12'-150'269'0,"-12"3"-67"16,-29 8-69-16,-14 17-26 16,-22 17 11-16,-25 19-28 15,-26 22-28-15,-17 31-17 16,-17 33-14-16,-16 60-11 0,-9 63-2 15,0 56 4-15,-3 44 6 16,7 34-12-16,21 12-8 16,41 12 3-16,44 4-2 15,48-12 5-15,50-17 16 16,38-24 19-16,41-32 32 0,46-42-21 16,45-44-24-1,50-49-18-15,30-50-10 16,19-45-10-16,270-208 9 15,-317 52-6-15,-36-26 0 16,-40-12 26-16,-49-8 28 16,-45-4 5-16,-48 4-14 15,-49 7-34-15,-49 15-12 16,-31 18 0-16,-27 29-78 16,-19 40-180-16,-25 46-170 15,-19 38-65-15</inkml:trace>
  <inkml:trace contextRef="#ctx0" brushRef="#br0" timeOffset="-62667.9">30962 3244 25 0,'-24'-16'63'16,"4"4"54"-16,3 3 35 15,5 1-59-15,-1 3-26 16,13 1-17-16,0 4 9 16,0 0 13-16,0-4 7 0,0 4 21 15,0-2 19-15,0 2 0 16,0 0-10-16,0 0-17 16,0 0-16-16,0 0-18 15,0 0-31-15,9 0-13 16,3 0 3-16,23 20 34 15,27 8 5 1,20 16-22-16,15 9-12 16,5 12-5-16,3 4-11 0,1 9 5 15,-4-2-10-15,-13-2 3 16,-8-5-3-16,-11-7-5 16,-11-5 2-16,0-8 2 15,-2-5-25-15,-5-3-17 16,1-9-7-16,-8-6-15 15,-10-11 8-15,-5-7-1 16,-12-8-46-16,-10-16-79 16,-8-8-55-16,-8-13-10 0,-10-8-40 15</inkml:trace>
  <inkml:trace contextRef="#ctx0" brushRef="#br0" timeOffset="-61313.83">25476 2392 334 0,'-43'0'186'0,"5"9"-69"0,6-9-51 16,4 12-18-1,2-12 8-15,15 8 36 16,11 0 15-16,0-1-37 0,8 6 7 16,24-1 103-16,30 5 31 15,28-1-5-15,43-7-15 16,53-9-85-16,50-13-106 16,40-11 0-16,12-13 0 15,-5-19 0-15,-3-35 0 0,-11-34 0 16,-12-46 0-16,-18-33 0 15,-28-20 0-15,-33-11 0 16,-36-10 0 0,-44 0 0-16,-45 10 0 15,-53 7 0-15,-48 8 0 16,-59 70 0-16,-51 150 0 16,-52 0 0-16,-63 0 0 0,-52 0 0 15,-36 0 0-15,-17 0 0 16,-31 0 0-16,-35 0 0 15,-20 0 0-15,15 0 0 16,16 280 0-16,30 42 0 16,53 16 0-16,71-8 0 15,79-30 0-15,86-34 0 16,89-43 0-16,87-40 0 16,80-45 0-16,84-40 0 15,79-41 0-15,54-39 0 0,22-39 0 16,10-29 0-16,-7-15 0 15,-27-8 0-15,-47 5 0 16,-63 10 0-16,-56 13 0 16,-52 8 0-16,-42 12 0 15,-32 6 0-15,-26 3 0 16,-9 7 0-16,-14 1 0 0,-8 3 0 16,-3 2 0-16,-5-2 0 46,0 1 0-46,0 0 0 16,0 1 0 0,0-1 0-16,0-1 0 15,0 0 0-15,0 2 0 16,0-1 0-16,-8 0 0 16,8 1 0-1,-8 3 0 1</inkml:trace>
  <inkml:trace contextRef="#ctx0" brushRef="#br0" timeOffset="-61251.55">26927 2003 2047 0</inkml:trace>
  <inkml:trace contextRef="#ctx0" brushRef="#br0" timeOffset="-61103.58">26927 2003 2019 0,'0'0'-58'0,"0"0"14"0,0 0-1 16,0 0-35-16,0 0-36 16,3 0-36-1,-3 0-23-15,0 0-10 0,0 0-10 16,0-13-18-16,0-8-48 15</inkml:trace>
  <inkml:trace contextRef="#ctx0" brushRef="#br0" timeOffset="-59456.41">7531 13795 445 0,'-15'-4'368'0,"1"0"-66"0,3 4-84 16,3 0-59-16,8-4 5 15,0 0 10-15,0 4-70 16,0-5-51-16,11-2-33 15,19-10 0-15,22-7-9 0,26-9-2 16,19-7-9-16,13-6 0 16,4 2 0-16,-5 3 0 0,-3 1 0 15,-13 2 0-15,-17 10 0 16,-14 9 0-16,-18 6 0 16,-11 1-11-16,-14 3-13 15,-5 4-21-15,-6 5-24 0,-8-2-54 16,0-3-68-16,0 1-95 15,-12 1-37-15,-9 3-8 0,1 0 23 16</inkml:trace>
  <inkml:trace contextRef="#ctx0" brushRef="#br0" timeOffset="-59122.66">7937 14035 210 0,'-49'36'301'16,"5"-7"-42"-16,12-4-69 0,8-9-75 15,4-3-30-15,12-13 23 16,8 8-10-16,0-8-41 16,11-8-25-16,26-9-15 0,24-16-3 15,24-12 29-15,20-7 5 16,12-5-21-16,1-5-13 15,-4 5 0-15,-11 5-5 0,-14 2-9 16,-11 9 4-16,-19 6 3 16,-10 6-4-16,-12 8-11 15,-9 9 11-15,-8 0-7 16,-7 5-27-16,-5-2-42 0,-3 4-53 16,-5-2-82-16,-13-1-70 15,-3-5-14-15,-1 5 6 16</inkml:trace>
  <inkml:trace contextRef="#ctx0" brushRef="#br0" timeOffset="-56831.48">4896 1242 37 0,'0'-4'52'15,"0"4"-25"-15,-8 0-43 16,-4 0-82-16</inkml:trace>
  <inkml:trace contextRef="#ctx0" brushRef="#br0" timeOffset="-53863.57">3121 2950 13 0,'-19'14'49'16,"-2"-2"67"0,1 0 75-16,4-5-40 15,0-7-18-15,0 9-34 16,-6-9-18-16,2 0 6 16,0 0 0-16,3 0 1 15,6 0-15-15,3 0-20 16,8 0-18-16,0 0-24 15,11 0 1-15,27-12 30 16,29-21 12-16,68-29 1 16,100-26-16-1,79-30-8-15,34-25 1 16,2-4-17-16,-14 5-7 16,-30 19-7-16,-55 25 4 15,-56 25-3-15,-48 15 12 16,-45 18 16-16,-29 12 15 15,-25 8 11-15,-17 3-15 16,-5 6-18-16,-13 6-7 16,-6 5-12-16,-7 0 6 15,0 0-9-15,-11 0-18 16,-10 16-76 0,-12 9-93-16,-16 8-80 0,-12 8-17 15,-3-1-47-15</inkml:trace>
  <inkml:trace contextRef="#ctx0" brushRef="#br0" timeOffset="-52707.99">2971 3097 153 0,'-20'-7'221'0,"0"-2"-80"16,4 6-48 0,-1 3-41-16,6 0-26 15,-2 0-14-15,13 0-6 16,-8 0-3-16,8 0-1 15,0 0 1-15,0 0 1 16,8 0 7-16,13 0 43 16,23-5 44-16,25-15-8 15,41-17-12-15,60-15-15 16,66-19-28-16,31 0-12 16,5 0-13-1,-16 6 2-15,-33 13-12 16,-30 7 2-16,-35 9-2 15,-28 6 5-15,-26 10-5 16,-18 3 0-16,-21 6-2 16,-12-3 5-16,-13 2-2 15,-4-1 0-15,2 6 1 16,-5-1 6-16,-6 0-8 16,-3-1-1-16,-4 6 3 15,-2-1 7-15,-10 4 8 16,0 0-3-16,-8 0-4 15,0 0-2 1,0 0-3-16,0 0 3 16,0 0-6-1,0 0 0-15,0 0 0 16,0 0 5-16,0 0 0 16,0 0-5-1,0 0 4 1,0 0 0-1,0 0-11-15,0 0 7 16,0 0 1-16,0 0-10 16,0 0 5-1,0 0 6-15,3 0-1 16,2 0-2 0,4 0 3-16,-9-5 5 15,6 2-5-15,7-6 5 16,8 2-2-16,-1-2-3 15,4-3-3-15,1 0 0 16,2 4 3-16,6-1-5 16,-1 2 1-16,-7-2 2 15,-5 6-5-15,-3-6 1 16,-5 9 3-16,-4 0-3 16,0-5 4-16,0 1 3 15,-8 4-7-15,0 0 10 16,0 0 6-16,0 0 0 15,0 0-5-15,0 0-1 16,0 0 1-16,0 0 6 16,0-4 23-16,0-2 27 15,0-7-21-15,0-12-20 16,-16-11-18-16,-1-9-1 16,2-8 1-1,-2 0-2-15,1 0-7 16,-1 0 10-16,1 4-9 15,4 1-2-15,0 2 4 16,4 7-1-16,-1 5-3 16,1 10 5-16,8 3-2 15,-8 8 3-15,8 6-10 16,-8-1 9-16,8 4-8 16,0 4 4-16,0 0-9 15,0 0-22-15,0 12-30 16,0 6-59-1,0 10-32-15,0 8-56 16,-11 9-68 0</inkml:trace>
  <inkml:trace contextRef="#ctx0" brushRef="#br0" timeOffset="-51596.95">3053 3040 30 0,'0'-12'58'16,"0"0"60"-16,-8 3 43 15,8 2-70-15,-8-5-26 16,8 3-12-16,0 6-7 16,0-6-6-16,0 6-9 15,0-7-6-15,0 3 1 16,0-5 2-16,-8 3 6 16,8 1-2-1,0 4-7-15,0 0-15 16,0 4-12-1,0 8 1 1,0 5-1-16,0 6 4 16,0 10-4-16,0 3 4 15,0 6-5-15,0 3 3 16,0-1 1-16,0-4-3 16,0 2 5-1,0-10-2-15,0-8 0 16,0-4-1-16,0-4 0 15,0-12 4-15,0 9-3 32,0-9-3-32,0 0 4 15,0 0 4-15,0 0-4 16,0 0 1-16,0 0-4 16,2 0 2-1,4 0 5-15,-6 0 1 16,3 0 1-16,2 0 6 15,3-4-6-15,9-9 1 16,5-7 1-16,16-9-2 16,7-4-2-16,16-7 2 15,23-4 3-15,34-5-7 16,20-4 3-16,12 3-7 16,-6 10 2-1,-19 4-3-15,-19 8 3 16,-21 7-2-16,-20 3 0 15,-17 7 0-15,-14 3 0 16,-8 4 2-16,-4 0-1 16,-11-1 1-16,2 2-4 15,-2 3 2-15,-2 0-3 16,-4 0 3-16,-2 0-2 16,-3 0-6-16,0 0-15 15,0 0-27-15,0 0-34 16,0 0-29-16,-12 0-37 15,-8 0-80-15</inkml:trace>
  <inkml:trace contextRef="#ctx0" brushRef="#br0" timeOffset="-51152.3">2956 2947 15 0,'0'0'18'0,"0"0"10"16,0 0 27-16,0 0 86 16,0 0 16-1,8-9-59-15,16-3-32 16,19-17-23-16,28-11-13 15,27-13-9-15,38-8-6 16,31 0-10-16,8 4-6 16,-5 9-20-16,-15 6-13 15,-22 13-2-15,-26 9-13 16,-26 4-69-16,-24 7-68 16</inkml:trace>
  <inkml:trace contextRef="#ctx0" brushRef="#br0" timeOffset="-50652.13">3320 2938 32 0,'-16'0'72'16,"5"0"58"-16,-3 0 17 16,14 0-67-16,0 0-41 15,0 0-3 1,22-7 2-16,35-14-4 16,52-16-11-16,57-19 0 15,41-13-5-15,13 0-11 16,-17 7-2-16,-36 12-6 15,-29 11-18-15,-33 9-6 16,-29 10-7-16,-19 3 3 16,-11 10 1-16,-19 2 8 15,-10 5-5-15,-4 0-40 16,-13 0-92-16</inkml:trace>
  <inkml:trace contextRef="#ctx0" brushRef="#br0" timeOffset="-47091.29">18321 10266 403 0,'-76'-8'240'0,"-6"8"-81"16,1 0-48-16,7 0 13 0,17 0 32 15,17 0-19-15,12 0-50 16,12 0-25-16,24-9-25 16,31-10-2-16,35-15 11 0,32-10 18 15,24-18-13-15,16-11-18 16,-3 0-17-16,-15 0-6 16,-15 12-7-16,-14 3-1 15,-23 9-42-15,-19 18-102 16,-15 5-106-16,-19 10-86 15,-23 16-25-15</inkml:trace>
  <inkml:trace contextRef="#ctx0" brushRef="#br0" timeOffset="-46859.62">18155 10494 309 0,'-37'33'217'15,"13"-9"-52"-15,7-8-42 16,17-16-21-16,5 0 10 15,19-12 19-15,25-13 9 16,23-11-30-16,14-5-25 16,4-4-33-16,-2-3-30 0,2 3-4 15,-4 5-11-15,-9-2-7 16,-5 1-4-16,-11 6-15 16,-9 1-40-16,-4 6-95 0,-23 2-97 15,-3-2-68-15,-14-4-56 16</inkml:trace>
  <inkml:trace contextRef="#ctx0" brushRef="#br0" timeOffset="-46126.52">20490 8259 293 0,'-13'-24'168'0,"-3"-5"-50"15,4 2-39-15,-1-3-4 0,-2 6-6 16,2-2 3-1,1 7 12-15,0-2 6 0,4 5 0 16,-5 4-8-16,-2 4-29 16,-6 8-28-16,-9 0-9 15,-5 12-8-15,-6 16-7 16,-8 13 0-16,5 11 5 0,4 15-11 16,9 2 4-16,9 0 2 15,22-5 0-15,4-2-3 16,17-10 8-16,7-7-13 0,4-12 13 15,4-8-8 1,6-13-2-16,2-12-3 0,2-4 9 16,-2-17-5-16,-5-12 5 15,-2-12-5-15,-12-12-1 16,-9-12 5-16,-16-7-4 0,0-5 1 16,-16 3 10-16,-4 13 20 15,3 11 15-15,5 14-3 16,-1 15-21-16,13 14-15 15,0 11-2-15,0 28-8 0,8 17 3 16,9 16 7-16,8 8-1 16,6 4 0-16,12 0-5 15,0-4 4-15,5-8-5 16,6-8-11-16,-1-12-34 16,-5-8 48-16,-6-10-289 0,-3-23-32 15,-1-2-41-15</inkml:trace>
  <inkml:trace contextRef="#ctx0" brushRef="#br0" timeOffset="-45917.35">20972 7774 408 0,'-28'-12'248'0,"4"0"-78"15,8 5-72-15,3-2-35 16,13 2-23-16,8-4-23 0,18 0-9 15,18-6-1-15,16-6-5 16,17-6-5-16,4-3 6 16,-3-1-27-16,-9 3-49 15,-9 7-47-15,-6 2-41 0,-13 6-79 16</inkml:trace>
  <inkml:trace contextRef="#ctx0" brushRef="#br0" timeOffset="-45726.66">21249 7843 323 0,'-41'38'200'16,"9"-10"-40"-16,10-4-48 16,8-8-21-16,14-9-22 15,0-7-20-15,11 0-18 16,22-10-2-16,16-15-11 0,16-11-1 16,15-9-14-16,15-4 0 15,-1 1-5-15,-4-2-23 16,-8 0-125-16,-3-2-79 15,-6-5-94-15</inkml:trace>
  <inkml:trace contextRef="#ctx0" brushRef="#br0" timeOffset="-45511.41">21948 7143 442 0,'-29'-8'248'0,"13"0"-81"15,4 4-74-15,12-5-44 0,6-3-21 16,24-4-14-16,22 1-5 16,18-7-9-16,3 1 2 15,-4 2-5-15,-9 7-33 0,-10 0-72 16,-19 4-61-16,-10 3-56 16,-16 2-18-16</inkml:trace>
  <inkml:trace contextRef="#ctx0" brushRef="#br0" timeOffset="-44946.4">21968 7083 88 0,'-23'0'220'15,"5"0"-27"-15,6-5-19 0,0 5-46 16,12 0-48-16,-9 0-34 16,1 0-21-16,2 0-14 15,6 17-4-15,-8 7-1 0,-1 4-4 16,9 5 3-16,-8 3-1 15,8-3-2-15,0 1-2 16,0-6 0-16,0-5 1 16,0-3 4-16,0-6-5 15,0-2 3-15,3-12 2 0,5 0 1 16,1 0 8-16,-1 0 10 16,0 0 1-16,4-5-4 15,4-6-1-15,13-1-11 0,11-6-8 16,8 2 2-16,6 0 0 15,8 8-6-15,2-1 9 16,1 9-4-16,0 0 2 0,-5 9-1 16,-9 3-3-16,-12 8 6 15,-12 6-3-15,-11 2 6 16,-8 3-2-16,-8 2 0 16,-16 7-4-16,-19 1 1 15,-10 0 1-15,-3-3 2 16,3-10-3-16,3-12 27 0,11-4 46 15,5-12 24-15,10 0-13 16,7-2-9-16,9-13-18 16,0 4-22-16,5-1-5 15,7 3-1-15,4 2 3 0,6-1 9 16,5-1 20-16,6 5-14 16,4 4-8-16,-5 0-19 15,-7 0-12-15,-5 0-4 16,-9 0-16-16,3 13-59 15,-10-1-103-15,-4-12-97 16,0 12-116-16,-18-3-42 0</inkml:trace>
  <inkml:trace contextRef="#ctx0" brushRef="#br0" timeOffset="-41824.66">20835 9423 77 0,'0'-24'222'0,"-8"2"-20"16,8 6-19-16,-10 4-22 15,10 0-7-15,-8 5-14 16,8-2-23-16,0 9-39 16,0 0-44-16,0 0-16 15,0 0-16-15,0 25-2 0,5 16 4 16,8 23-4-16,-1 22 1 15,6 4-1-15,-9 3 4 16,7-8-7-16,-2-7 6 0,-2-17 3 16,-3-17-6-16,-6-11 1 15,-3-9-1-15,0-7 2 16,0-10 1-16,0-7 2 0,-12-24 0 16,-5-21-5-1,0-23-1-15,0-26-3 0,-1-13 7 16,6-1-2-16,2 10 2 15,10 8 0-15,0 16-2 16,0 17 4-16,0 14-5 0,10 11-4 16,6 7-3-16,4 8 3 15,5 13 2 1,4 4-1-16,-7 21-1 0,0 6 0 16,-11 11 4-16,-1 10 1 15,-10 9 0-15,-13 4-5 0,-3 0-25 16,-1-4-10-16,1-12-31 0,4-9-39 15,12-12-41-15,0-7-30 16,0-17 0-16,0-17-75 16</inkml:trace>
  <inkml:trace contextRef="#ctx0" brushRef="#br0" timeOffset="-41384.33">21184 9121 99 0,'17'-32'239'0,"-5"7"-56"16,-9 9-47-16,-3 4-53 0,0 12-32 15,0 16 13-15,0 13 12 16,0 11-24-16,0 10-20 16,0 2-13-16,0 1-12 0,9 1 0 15,-1-10-5-15,0-12 4 16,0-11 1-16,4-9-2 16,-4-12 3-16,1-12-5 15,3-12-3-15,-1-13 3 16,6-12-5-16,-5-7 4 0,0 1 5 15,1 16 9-15,-5 5-7 16,0 10-2-16,-3 7-11 16,2 11-4-16,1 6 7 0,0 12 4 15,5 8 3-15,-1-1-4 16,-2 6-5-16,7-4 4 16,-4-5-1-16,-1-4 0 15,5-12 4-15,-5 0 4 0,4 0-11 16,1-16 6-16,2-4 3 15,-1-1-4-15,-7 4-1 16,-2 6-3-16,-1 6 0 16,-2 5-2-16,3 0 7 0,-5 0-6 15,-4 0 2-15,5 12-3 16,3 4-40-16,-4-3-76 16,5 0-70-16,0-1-83 0</inkml:trace>
  <inkml:trace contextRef="#ctx0" brushRef="#br0" timeOffset="-40902.56">22893 8508 204 0,'8'-34'273'16,"-8"6"-73"-16,0 7-50 16,0 2-36-16,-11 6-23 15,-1 1-24-15,-1 8-33 0,6 4-16 16,-7 8-11-16,-2 13-4 16,-4 11-2-16,-4 11-1 15,2 7 2-15,5 3 3 16,3-3-6-16,14-3 1 15,0-5-2-15,9-10 6 0,2-3-7 16,0-8 1-16,3-5-5 16,-2-8 7-16,1-8 2 15,-3-12-5-15,3-17-1 0,-4-11 3 16,-1-15 3 0,-5-1 1-16,-3-1 2 0,0 8 7 15,0 12 2-15,0 10-5 16,0 11-9-16,0 11-10 15,8 26 13-15,5 4-8 16,3 6 8-16,4 6-5 16,5 4-62-16,4-5-61 15,-7-3-57-15,0-10-28 0,-5-12-43 16</inkml:trace>
  <inkml:trace contextRef="#ctx0" brushRef="#br0" timeOffset="-40718.94">23034 8218 279 0,'0'-50'211'16,"0"11"-56"-16,9 7-64 16,4 6-46-16,8 18-26 15,7 8 14-15,13 13-7 16,7 20 10-16,9 12-4 0,-4 7-10 16,-4 10-13-16,-12 7-5 15,-14 0-3-15,-7 4-36 16,-16-1-69-16,-16-1-62 0,-15-14-99 15</inkml:trace>
  <inkml:trace contextRef="#ctx0" brushRef="#br0" timeOffset="-40502.85">22203 8198 380 0,'-51'-32'292'15,"5"11"-105"-15,10 13-101 16,2 16-43-16,3 28-13 16,2 25-2-16,7 21-12 0,13 19-5 15,9 10-8-15,23-1 3 16,17-1-6-16,22-8-17 16,10-9-85-16,11-16-98 0,0-19-110 15</inkml:trace>
  <inkml:trace contextRef="#ctx0" brushRef="#br0" timeOffset="-38206.4">2074 9073 248 0,'-19'-21'181'16,"-6"-2"-25"-16,-4-7-21 16,1 2-39-16,-4 5-3 0,-1 1 18 15,1 6-25 1,-1-1-34-16,0 10-14 15,4 7-19-15,1 0-7 16,3 20-11-16,6 16 2 16,3 17 2-16,8 16-4 15,8 9-2-15,16 9 8 0,16-8-7 16,13-10-2-16,6-15 5 16,6-18-7-16,5-19 4 15,-6-21-8-15,-2-15 10 16,-9-23-15-16,-14-16-10 15,-14-11-1-15,-17-4 15 16,-8 1 30-16,-12 11 9 16,0 11 14-16,0 13-8 15,3 9-10-15,6 12-18 16,2 9-17-16,9 7 7 16,9 19 0-1,5 9 1-15,20 10 2 0,6 2-1 16,5 1-1-16,4-1-79 15,0-7-115-15,0-4-97 16,-10-6-70-16</inkml:trace>
  <inkml:trace contextRef="#ctx0" brushRef="#br0" timeOffset="-37923.32">2403 8706 648 0,'-11'-13'276'15,"-2"6"-125"-15,5 0-76 16,8 7-45-16,0 7-17 16,3 22-8-16,9 16-3 15,8 16 1-15,5 11 5 16,0 11-6-16,-2-3-2 16,-1 1-1-16,2-7 9 15,-4-12-8-15,1-14 1 0,-1-11 2 16,-5-14 4-1,7-10-4-15,-2-13 2 16,13-13-7-16,10-15 0 16,19-17-55-16,6-11-83 15,1-9-77-15,-4-8-67 16</inkml:trace>
  <inkml:trace contextRef="#ctx0" brushRef="#br0" timeOffset="-37732">2447 8642 342 0,'-28'-13'183'16,"12"-4"-72"-16,16-7-59 16,20-13-23-16,17-6-14 15,20-7-11-15,7 2-54 16,1-1-79-16,0 9-93 15</inkml:trace>
  <inkml:trace contextRef="#ctx0" brushRef="#br0" timeOffset="-37291.79">3239 8263 106 0,'-11'-12'217'0,"11"3"-25"16,-14 6-18-16,3 3-32 16,3 0-22-16,-1 0-19 0,9 0-31 15,-7 8-27 1,-6 8-27-16,4 13-7 15,9 3-4-15,0 5-4 16,0 3 6-16,0 1-10 16,9-4 7-16,8-5-4 15,3-4 3-15,5-2-3 0,0-11 5 16,1-15-4-16,-1 0-6 16,-4 0 4-16,-5-12-9 15,-7-17 10-15,-9-6-6 16,0-11-3-16,-17 1 7 15,-4 5 0-15,-3 4-12 16,-4 7-10-16,-1 8-40 16,1 5-72-16,4 4-73 15,2 0-69-15</inkml:trace>
  <inkml:trace contextRef="#ctx0" brushRef="#br0" timeOffset="-36907.45">3276 8011 130 0,'0'-21'240'16,"0"5"-99"-16,0-4-72 15,20-5-32-15,12-6-19 16,21-11-11-16,9-2-2 16,-2 3-3-16,-7 13-2 15,-11 1 15-15,-15 16 31 16,-6 4 22-16,-6 7-16 15,-7 0-25-15,1 12-15 16,0 16 6-16,7 20 18 16,7 18 7-16,15 11-6 15,6 12-9-15,4 5-6 0,9-4-12 16,-4-5-2-16,0-11-4 16,-4-12-4-16,-8-15 1 15,-14-9 3 1,-5-7-8-16,-14-5 1 0,-8-3 4 15,-25 6-1-15,-28 4 1 16,-21 8 2-16,-19 4-5 16,-4-5-6-16,7-4-35 15,14-3-84-15,11-9-89 16,13-12-103-16</inkml:trace>
  <inkml:trace contextRef="#ctx0" brushRef="#br0" timeOffset="-36655.86">4526 7806 325 0,'-36'-7'277'0,"7"4"-77"16,9 3-91-16,9-5-53 15,11-3-21-15,0-1-24 16,25 1-8-16,15-3 1 16,13-6 1-16,6 1-8 15,-2-1-15-15,0 5-89 16,-7 0-76-16,-10 4-93 16</inkml:trace>
  <inkml:trace contextRef="#ctx0" brushRef="#br0" timeOffset="-36495.6">4607 8185 382 0,'-16'26'225'0,"5"-11"-67"15,11-15-78-15,11 0-32 0,19-15-4 16,22-17-1-16,21-18-19 16,17-11-13-16,2-5-29 15,3-3-119-15,-7-8-112 16</inkml:trace>
  <inkml:trace contextRef="#ctx0" brushRef="#br0" timeOffset="-36299.75">5481 7408 536 0,'0'-17'216'0,"0"-3"-96"0,20-10-59 15,22-5-29-15,18-5-15 16,16-10-8-16,14 5-7 0,0 5-49 16,-8 4-76-1,-18 3-64-15,-20 10-84 0</inkml:trace>
  <inkml:trace contextRef="#ctx0" brushRef="#br0" timeOffset="-35857.18">5636 7277 368 0,'-25'0'260'16,"5"0"-43"-16,7 8-60 15,2-8-60-15,-2 12-41 16,5 5-22-16,0 3-15 16,8 5-6-16,-9 3-10 15,9 1 0-15,0-5-1 0,0-3-2 16,0-5 8-16,0-9-3 15,0-7-3-15,6 9-2 16,2-9 8-16,-2 0-2 16,12 0-7-16,15-4 5 15,7-8-3-15,13 0 2 16,4 3-6-16,2 9 0 16,-2 16 3-16,-12 5-3 0,-8 8 8 15,-12 7 1-15,-17 5 9 16,-8 8 1-1,-30 4-9-15,-10 1 1 0,-8-7-4 16,3-6 10-16,0-12 11 16,-32 4 106-1,29-33 82 1,31 0-148-16,8 0-22 16,9-5-21-16,0 3-31 15,0 2-224-15,0 0-117 16,0 0-62-16,0 11 13 15</inkml:trace>
  <inkml:trace contextRef="#ctx0" brushRef="#br0" timeOffset="-35548.58">6593 6912 292 0,'-8'-13'295'0,"-1"0"-40"16,9 5-61 0,-7 4-55-16,7 4-13 15,0 0-35-15,0-3-31 0,0 3-33 16,0-5-15-16,0 1-4 15,0 0 1-15,0 4-3 16,0 0-2-16,0-3-8 16,0 3-37-16,0 0-86 0,0-5-137 15,0 5-109-15</inkml:trace>
  <inkml:trace contextRef="#ctx0" brushRef="#br0" timeOffset="-35363.47">6708 7249 496 0,'11'0'408'16,"-2"0"-34"-16,0 0-143 15,-6 0-86-15,5 0-50 16,3 12-27-16,11 4-18 16,-1 4-31-16,-2 13-29 0,-7 20-74 15,-12 25-130-15,-20 23-209 16,-29 30-109-16</inkml:trace>
  <inkml:trace contextRef="#ctx0" brushRef="#br0" timeOffset="-34644.39">2956 10555 426 0,'0'0'251'15,"-8"0"-80"-15,8 0-84 16,0 0-49-16,0 20-21 16,0 12-11-16,8 21 2 15,4 13-1-15,8 10-4 16,5 3-4-16,-1-6 2 16,-5-8 2-16,-2-15-2 15,-9-15 1-15,0-7 6 16,-8-11-4-16,-16-28-24 15,-9-23 7-15,-7-26 15 16,-1-27 11 0,1-10 5-16,7-6 6 15,10 6-7-15,15 8-3 16,12 12-13-16,13 12-3 16,10 11 7-16,11 23-5 15,-2 14 1-15,-4 17 0 0,-7 19-8 16,-13 15 10-16,-20 11-4 15,-12 7 9-15,-16 1-7 16,-9 0 6-16,-4-4-9 16,1-10-6-16,6-9-24 15,11-14-37 1,3-16-64-16,4 0-64 0,16-16-44 16</inkml:trace>
  <inkml:trace contextRef="#ctx0" brushRef="#br0" timeOffset="-34162.86">3179 10401 341 0,'7'0'233'15,"2"0"-79"-15,-1 12-67 0,0 12-4 16,4 16 1-16,9 13-33 16,-2 8-16-1,6 5-18-15,-1-6-5 0,0-6-12 16,-2-13 6-1,-11-13 3-15,-2-11 20 16,-6-17 47-16,-3-9-28 0,0-25-30 16,-12-23-2-16,4-14-3 15,8-12-5-15,0 10-7 16,0 16-1-16,5 13 2 16,1 16 6-16,8 15 5 15,-2 13-1-15,0 15 26 16,4 7 7-16,4 6-15 15,-4-4-17-15,-3 5-24 16,-2-5-85-16,3-3-85 16,-6-14-49-16,0-7 11 15,3-19 20-15,3-22-59 16,-4-16-29-16,7-4 293 16,-1 8 59-16,1 13 151 15,-2 11-56-15,-1 13-55 16,-3 16-27-16,6 16 5 15,3 15 17-15,5 19-21 16,-2 12-31-16,2 2-23 0,-5 1-11 16,0 1-40-16,-7-10-118 15,-4-7-119 1,-9-12-280-16</inkml:trace>
  <inkml:trace contextRef="#ctx0" brushRef="#br0" timeOffset="-34031.97">3739 9964 348 0,'-16'-69'332'0,"-1"20"-79"16,6 13-120-16,-2 12-71 15,13 7-78-15,0 17-111 0,0 29-99 16,0 19-137-16</inkml:trace>
  <inkml:trace contextRef="#ctx0" brushRef="#br0" timeOffset="-33746.84">4275 10078 454 0,'28'20'266'0,"-7"-4"-74"15,-9 1-74-15,-5-2-28 0,1 0-20 16,0-3-38-16,1 0-15 16,-4-1-6-16,3 1-6 15,-5-1-9-15,5-11-19 16,-2 0-13-16,4-11 15 15,7-12-3-15,7-26 5 16,8-13 19-16,-2 1 4 16,-2 12 23-16,-7 13-3 15,-10 10-13-15,1 19-4 16,1 7-1-16,7 29 0 16,0 16-8-16,5 12-80 0,-5 7-122 15,1-2-121-15</inkml:trace>
  <inkml:trace contextRef="#ctx0" brushRef="#br0" timeOffset="-33330.83">5815 9179 386 0,'-33'-21'220'0,"-8"10"-86"16,1 11-60-16,-10 15-28 16,5 13 4-16,6 13-16 15,10 13-10-15,9 14-13 16,7 6-7-16,13 2-2 16,8-2 4-16,8-7-2 0,9-15 0 15,4-17-4 1,2-10-12-16,6-25 2 15,5-12-15-15,-2-24-12 0,-4-21 11 16,-12-8 18-16,-8-9 37 16,-7 6 57-16,-9 5 45 15,0 19-2-15,0 8-35 16,0 11-43-16,0 13-38 16,0 12-5-16,11 21-5 0,6 11-7 15,8 17 9-15,-2 12-70 16,7 4-83-16,-3-4-92 15,3-8-44-15,-6-15-19 16</inkml:trace>
  <inkml:trace contextRef="#ctx0" brushRef="#br0" timeOffset="-32831.54">6058 9211 281 0,'-9'-44'281'15,"9"7"-45"-15,-11 9-35 16,11 7-54-16,-8 8-27 15,8 6-33-15,0 7-40 0,0 0-28 16,0 0-11-16,8 15 6 16,8 11 17-16,3 5 6 15,6 7-11-15,3 7 17 16,1 3-6-16,-1 5-3 16,-4 4 5-16,5-4 4 15,-4-5-9-15,0-7-7 16,-10-8-14-16,2-9 6 15,-6-3-12-15,-2-9-3 0,-1-1-4 16,0-11 8-16,-4 0-4 16,-4 0 19-16,0 0 46 15,0-11 36-15,0-14-102 16,-8-19-3-16,-8-18 0 16,-8-7 0-16,-14-12 0 0,-5 0 0 15,-3 4 0-15,2 8 0 16,3 7 0-16,9 13 0 15,7 10 0-15,5 5 0 16,7 13 0-16,5 7 0 16,8-1 0-16,0 7 0 15,0 1 0-15,0 3 0 16,5-5 0-16,14-3 0 0,23-7 0 16,15-7 0-16,16-2 0 15,3 0 0-15,2 3 0 16,-14 6-235-16,-10 5-123 15,-9 11-24-15,-14 3 18 0,-6 0 31 16</inkml:trace>
  <inkml:trace contextRef="#ctx0" brushRef="#br0" timeOffset="-32615.48">6321 9317 69 0,'-25'72'214'0,"7"-5"-82"16,1-11-47-16,4-10-31 15,13-10-10-15,0-13 27 16,0-10 9 0,0-13 9-16,8 0-23 0,8 0-25 15,8-13-2-15,14-10-7 0,3-6-16 16,3-5-8 0,0-1-14-16,-3-5-98 0,-1 3-73 15,-8-1-39-15,-2 3-43 16</inkml:trace>
  <inkml:trace contextRef="#ctx0" brushRef="#br0" timeOffset="-32299.31">6751 8874 398 0,'-11'-29'297'0,"-1"5"-27"16,0 8-56-1,-2 3-47-15,3 13-19 0,0 0-61 16,-3 13-40-16,3 11-25 15,-2 9-9-15,13 11-8 16,0 5 0-16,5 0-2 16,6-5-3-16,11-3-16 0,-3-9-19 15,6-6-8-15,-6-11 3 16,2-6 6-16,-4-9 0 16,-6-4 0-16,-1-14 14 15,-10-10-16-15,0-4 6 0,-21-9 13 16,-4 5 9-16,-3 3 2 15,-1 4-10-15,1 10-54 16,-1 2-74-16,2 5-88 16,5 3-48-16,2 2-8 15</inkml:trace>
  <inkml:trace contextRef="#ctx0" brushRef="#br0" timeOffset="-31850.06">6764 8474 493 0,'-21'-20'354'16,"2"4"-53"-16,3 1-84 0,7 2-13 15,9 4-32-15,0 1-79 16,0 0-52-16,9 0-32 15,7-1-12-15,11-3 7 16,6-4 3-16,-1 0-11 16,1 3 6-16,-4 1-2 0,-9 5 0 15,-4 2 3-15,-4 1 2 16,-3 4 0-16,-9 0-12 16,0 0 4-16,4 0-2 15,0 13-5-15,5 7 20 16,7 8 34-16,-1 9-7 15,9 7-22-15,5 5 4 0,7 4-10 16,5 0-1-16,0-4-11 16,-1-4 8-16,-2-9-5 15,-10-3 0-15,-9-4-6 16,-11-1 0-16,-8 1 2 0,-16 6 3 16,-12 15-1-16,-12 3 6 15,-13-1-76-15,-1 2-138 16,3-6-109-16,5-7-79 15,10-13-26-15</inkml:trace>
  <inkml:trace contextRef="#ctx0" brushRef="#br0" timeOffset="-31671.59">7409 8344 782 0,'0'-28'624'16,"0"4"-59"-16,0 3-489 15,0 9-76-15,0 0 0 16,0 4 0-16,0 4 0 16,0-1 0-16,0 5-570 15,6 0-48 1</inkml:trace>
  <inkml:trace contextRef="#ctx0" brushRef="#br0" timeOffset="-31499.36">7638 8560 668 0,'11'17'315'0,"-3"-1"-32"16,5-4 31-16,3 5 97 15,-4-5-355-15,4 4-56 16,1-1 0-16,-5 11 0 0,-4 6 0 16,-8 9 0-16,-20 16 0 15,-22 15-399-15,-23 18-326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6T15:32:14.81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24181 4156 380 0,'0'-9'302'15,"0"2"-10"-15,0-2-110 16,0 2-73-16,0 2 2 0,0 5 41 16,0-8 40-16,0-4-37 15,-12-5-57-15,-4-4-29 0,-6-7-64 16,-1-12-5-16,-11-6 0 15,-5-6 0-15,-15-14 0 0,-14-6 0 16,-20-6 0-16,-23-2 0 16,-27 1 0-16,-37 10 0 15,-40 8 0-15,-33 18 0 16,-27 13 0-16,-21 17 0 0,-13 13 0 16,-10 25 0-16,0 12 0 15,2 8 0-15,12 7 0 16,22 10 0-16,22-1 0 0,38-4 0 15,35-4 0-15,40-13 0 16,32-7 0-16,31-9 0 0,23-7 0 16,23-1 0-16,10-9 0 15,13-7 0-15,7 0 0 16,15 0 0 31,-3 0-99-47,2 0-189 0,-2 0-76 15,5 13-6-15,-3-2-22 16</inkml:trace>
  <inkml:trace contextRef="#ctx0" brushRef="#br0" timeOffset="522.46">20043 3040 647 0,'0'-19'391'0,"0"5"-168"0,-17 11-127 15,-6 3-50-15,-18 19-23 16,-16 15-6-16,-11 11-10 16,-18 16-3-16,-12 16 1 0,-11 12 2 15,-3 14-9-15,5-3 0 16,8-5 2-16,14-19-5 0,20-14 3 15,17-17 2-15,11-12-5 16,17-9-19-16,20-8 0 16,0 1 15-16,20-2 0 0,21 1 3 15,11 10 6-15,13 2 3 16,9 0-8-16,7 4 5 16,0 1 0-16,1 8 2 0,-5-1-2 15,-5 1-4-15,-7 0 4 16,-8 0 4-16,-4-5-3 15,-12-3 2-15,-9-4 0 0,-7-10-1 16,-4-2-1-16,-10-8 13 16,-2-9 27-16,-6 0 44 0,-3-17-32 15,0-16-22-15,-12-24-20 16,1-17 3-16,-7-19-4 0,7-15-2 16,-2-11 1-16,4-4-1 15,1 1-1-15,0 9-7 16,2 14 0-16,6 18-7 15,-9 16-12-15,9 16-26 0,-12 12-39 16,12 13-59-16,0 7-55 16,0 9-44-16,0 8-23 15,0 0-36-15</inkml:trace>
  <inkml:trace contextRef="#ctx0" brushRef="#br0" timeOffset="2139.33">24969 4530 372 0,'-12'-5'242'15,"2"5"-46"-15,10 0-89 16,0-3-53-16,0-1-29 0,10-1-13 16,11 5 1-16,13 0-6 15,23-3-3-15,22-1-1 16,9-1-1-16,3-2 0 0,-1-2-2 15,-16 0-21-15,-4 1-33 16,-16 6-31-16,-15-3-36 16,-6 0-37-16,-15-2-58 15</inkml:trace>
  <inkml:trace contextRef="#ctx0" brushRef="#br0" timeOffset="2687.38">25106 4489 133 0,'-28'8'246'0,"5"-8"-77"0,6 0-39 16,5 0-56-16,-2 9-28 15,6-9-12-15,8 12 9 16,-11-5-2-16,3 6-4 0,-4 3-7 16,0 5-18-16,3 3-2 15,1-4-3-15,0 5-1 16,8-4-3-16,-8-2 2 0,8 2-7 15,0-4 5-15,-7-2-5 16,7-2 5-16,0-1-8 0,0-5 10 16,0-7-17-1,2 0 4-15,14 0-4 0,14 0 10 16,13-4-1-16,19-4-1 16,12-3 5-16,5-2 3 15,11 5-7-15,-4 8 2 16,-4 0 1-16,-9 16 3 0,-8 5 0 0,-13 4 0 15,-11 3 0 1,-13 6 2-16,-15-7-4 0,-13 2 5 16,-26 3 1-16,-18 5-3 15,-20-2-4-15,-17 6 6 0,-10-4-5 16,6-8 2-16,8-8 5 16,12-9-8-16,8-12 17 0,13 0 27 15,12 0 8-15,7 0-9 16,14-9 0-16,11 1-5 0,0-3-4 15,8-1-16-15,3 0-7 16,9 2 12-16,9 3-7 0,-1-6 6 16,-3 5-10-1,1-1-2-15,-9 6-9 0,0 3-48 16,-8 0-82-16,-5 0-93 16,-4 0-70-16,0 0-50 0</inkml:trace>
  <inkml:trace contextRef="#ctx0" brushRef="#br0" timeOffset="4127.45">26264 4335 435 0,'12'-29'327'0,"-3"8"-23"0,-3 5-130 15,-6 9-67-15,0-1-29 16,0 8 20-16,-6 0-2 0,-11 24-20 16,-9 28 63-16,-8 34 40 15,-16 32-145-15,-16 29-34 0,-7 21 0 16,2 18 0-16,-3 5 0 16,9-3 0-16,4-13 0 15,10-13 0-15,8-23 0 0,12-21 0 16,5-24 0-16,10-25-208 15,8-17-179-15,8-14 1 16,0-18 73-16,16-20 6 0</inkml:trace>
  <inkml:trace contextRef="#ctx0" brushRef="#br0" timeOffset="4443.3">26462 5080 426 0,'38'-61'199'0,"-16"11"-31"15,-4 10-44-15,-10 11 6 0,-8 8-4 16,0 10 27-16,-12 11-37 16,-3 20-20-16,-9 21-16 0,-11 23-34 15,-1 23-23-15,4 23-6 16,2 3-7-16,16 2-1 0,14-9-10 16,14-12 1-1,16-18 5-15,19-14-6 0,13-22-15 16,6-19-5-16,5-21-11 15,-4-9 1-15,-7-15 10 0,-20-13 14 16,-8-16 5-16,-19-4 9 16,-10 0-1-16,-17 3-29 0,-12 10-62 15,-20 13-63-15,-15 10-30 16,-6 9-8-16,-3 12 15 0,3 21-11 16,0 8-63-16</inkml:trace>
  <inkml:trace contextRef="#ctx0" brushRef="#br0" timeOffset="4925.93">28136 5009 605 0,'17'-35'344'16,"-8"11"-129"-16,-9 15-120 0,-14 21-52 16,-18 28 4-1,-22 30 27-15,-14 36 44 0,-13 33-3 16,-13 23-21-16,1 14-37 15,-1 2-27-15,5-7-6 0,7-12-24 16,8-16-4-16,15-25-59 16,11-19-90-16,11-24-96 15,12-18-72-15,17-16-3 0,13-16-14 16</inkml:trace>
  <inkml:trace contextRef="#ctx0" brushRef="#br0" timeOffset="5175.68">28127 5909 453 0,'57'-56'251'16,"0"-1"-91"-1,73-45-42-15,-56 58-94 0,-1 12 13 16,-13 3 36-16,-10 12 18 16,-13 13-23-16,-17 20-17 15,-9 29 22-15,-11 33 12 0,-15 32-6 16,-15 23-6-1,-5 14-23-15,-6 3-21 0,-4 1-21 16,4-12-5-16,5-10-17 0,7-18-98 16,6-22-116-16,-1-15-66 15,2-14-19-15,9-15-12 16</inkml:trace>
  <inkml:trace contextRef="#ctx0" brushRef="#br0" timeOffset="5320.65">28122 6672 474 0,'-22'-38'446'0,"5"10"-70"16,17-1-195-16,0 5-122 0,17-4-39 15,19-1-13-15,15-3-7 16,23 0-9-16,13 3-100 0,6 1-138 16,7 6-62-1,-5 6-50-15</inkml:trace>
  <inkml:trace contextRef="#ctx0" brushRef="#br0" timeOffset="5824.49">30236 5739 1043 0,'0'-65'364'0,"0"25"-192"16,-14 31-92-16,-17 41-45 15,-27 47 1-15,-17 43 56 0,-28 32 32 16,-17 29-23-16,-16 20-101 16,-10 5 0-16,4 0 0 15,7-8 0-15,19-17 0 0,14-16-36 16,22-25-221-16,18-28-97 16,18-24-37-16,18-26 10 15,26-26-246-15</inkml:trace>
  <inkml:trace contextRef="#ctx0" brushRef="#br0" timeOffset="6040.73">29866 7078 981 0,'25'-37'627'0,"-5"10"-255"0,-8 2-305 16,-1 8-67-16,-6 14 0 15,-5 27 0 1,-8 22 0-16,-9 26 0 15,-2 21 0-15,-7 21 0 16,1 8 0-16,8-4 0 0,-5-3 0 16,4-17-11-16,9-17-296 15,1-17-79-15,8-13-9 16,8-16 10-16</inkml:trace>
  <inkml:trace contextRef="#ctx0" brushRef="#br0" timeOffset="6355.96">30214 7408 473 0,'37'-97'324'0,"-7"19"-53"16,-11 21-107-16,-7 12-78 16,1 16-44-16,-5 17-13 15,5 12-5-15,-3 21-8 16,3 8-10-16,4 7-2 0,3 0-2 16,3 1-2-16,-1-3-9 15,2-11-3-15,0-3-18 16,0-7-51-16,1-13-34 15,0-5 7-15,-1-7 46 0,-8-8 32 16,-2-9 25-16,-14 5 33 16,0 0 6-16,-14 3 4 15,-2 6-16-15,-8-3-14 16,-4 6-7-16,-1 0-1 16,4 5-10-16,6-2-37 0,2 1-67 15,8 4-54-15,9-1-17 16,5-2-34-16,16-10 33 15</inkml:trace>
  <inkml:trace contextRef="#ctx0" brushRef="#br0" timeOffset="6589.66">30861 6931 223 0,'36'-12'300'0,"-15"8"-35"16,-10 4-54-16,-11 0-72 0,0 13-35 16,-11 2-26-16,-6 11-26 15,5 2-13-15,4 1-22 16,8-1-4-16,8-4-2 15,4-5-8-15,10-5 5 0,1-14-3 16,2 0-2-16,-5-9 5 16,-5-15-12-16,-10-9-5 15,-5-3-16-15,-17-1-31 16,-10 5-31-16,-16 7-7 16,-5 5-43-16,-8 11-52 0,-9 9 3 15,-4 0-59-15,-4 13 25 16</inkml:trace>
  <inkml:trace contextRef="#ctx0" brushRef="#br0" timeOffset="8503.45">11646 4456 105 0,'12'-24'247'16,"-9"4"-82"-16,-3 4-45 15,0 7-43-15,0 2-13 0,0-2 0 16,0 6 29-16,0-2 7 16,0 5-15-16,-7 0-12 0,-1 0-15 15,-6 0-14-15,-2 0-22 16,-7 0-9-16,-14 17-4 15,-16 11-7-15,-9 8-5 0,2 9 6 16,-5 8-1-16,5 1-5 16,6-6 4-16,10 1-1 15,7-13-2-15,12-3-5 0,16-4 12 16,9-5-3-16,0-3-4 16,6-6 4-16,13 2-2 0,14-2-2 15,13 2 2-15,6 0 1 16,10 3 7-16,3 0-11 15,-2 4 4-15,-1 4-3 0,-1 6-1 16,-4 6-2-16,-6 9-1 16,-4 4 5-16,-15 5-4 0,-12 7-5 15,-12 3-3-15,-25 2 5 16,-14 3 8-16,-19-3-8 0,-15-9 6 16,-7-8-2-1,-9-13 3-15,0-11 7 0,-1-17-7 16,5-12 18-16,12-12 13 15,8-9 19-15,17-4 14 0,12 2-9 16,7 2-13-16,13 1-16 16,8 4-16-16,0-1-2 15,15 6-5-15,10-1 0 0,8 2 0 16,7 3-2-16,1 7 1 16,0 0-3-16,-6 0 2 0,-5 0-8 15,-6 0-16-15,-8 0-29 16,-4 0-53-16,-1 12-65 15,-3 5-56-15,6-6-27 16,-2 6-59-16</inkml:trace>
  <inkml:trace contextRef="#ctx0" brushRef="#br0" timeOffset="8985.77">13368 3313 447 0,'0'-33'258'0,"0"14"-55"15,0 5-94-15,-14 14-55 16,-5 25-27-16,-13 39 43 0,-13 51 38 15,-9 49 17-15,-2 43-14 16,-1 28-33-16,7 19-39 0,15 5-10 16,13 9-12-16,22-2-8 15,14-14 6-15,15-24-8 0,15-23 5 16,21-30-5-16,12-30-7 16,13-21 0-16,7-32 0 0,-1-27-14 15,-1-28-43-15,-10-20-116 16,-8-27-88-16,-8-18-29 15,-12-25 13-15,-13-19-37 16</inkml:trace>
  <inkml:trace contextRef="#ctx0" brushRef="#br0" timeOffset="9335.43">15109 4282 223 0,'0'-45'254'0,"0"5"-94"0,0 6-73 15,0 14-42-15,0 5-25 16,0 6-3-16,0 9 3 15,0 9 8-15,0 22 31 0,0 31 24 16,0 28 24-16,-8 27 4 16,-9 23-32-16,1 14-29 0,-4 7-23 15,0 11-14-15,3-3-6 16,6-17-7-16,-3-17-15 16,14-21-69-16,0-24-64 0,0-26-52 15,0-15-24-15,0-32-34 16</inkml:trace>
  <inkml:trace contextRef="#ctx0" brushRef="#br0" timeOffset="9700.6">15153 4318 374 0,'0'-44'319'0,"0"7"-87"0,0 8-114 15,0 14-60-15,0 2-32 16,0 5-16-16,5 8-2 0,6 16-5 15,6 21-4-15,12 32 11 16,12 19 8-16,11 27-2 16,4 12-11-16,6 6 1 15,1 3-3-15,0-10-1 0,-8-8-1 16,-1-16 0-16,-8-21-6 16,-10-17 4-16,-7-14 7 0,-10-14-1 15,-7-15 10-15,1-21 22 16,-10-33-19-16,-3-24-9 15,0-19-1-15,-11-25-6 16,-6-23 0-16,1-7-5 0,0-2 5 16,0 10 0-16,2 21 8 15,3 21-6-15,0 17 6 0,11 14-6 16,0 14-39-16,0 7-68 16,0 8-97-16,0 2-57 0,0-2-84 15</inkml:trace>
  <inkml:trace contextRef="#ctx0" brushRef="#br0" timeOffset="10051.53">15848 3289 418 0,'-24'-54'339'15,"3"9"-114"-15,9 5-112 16,12 8-47-16,25 4-40 15,32 2-1-15,39 15-13 0,43 11-4 16,36 20 2-16,23 42 2 16,2 47 13-16,-13 53-2 0,-26 49-14 15,-30 33 5-15,-41 23 5 16,-38 9 2-16,-33 1 7 16,-25-1 22-16,-27-15 26 0,-19-17 0 15,-15-19-29-15,-7-22-1 16,0-20-9-16,-5-23-13 15,6-32-18-15,9-29 0 0,3-22 2 16,12-20-17-16,13-17-8 16,7-16-84-16,5-24-88 0,2-7-66 15,7-14-22-15,6-11 25 16,9-8-42-16</inkml:trace>
  <inkml:trace contextRef="#ctx0" brushRef="#br0" timeOffset="11582.44">10703 10315 247 0,'4'-33'336'16,"-4"4"-49"-16,0 9-56 15,0 6-79-15,0 3-65 0,-8 11-22 16,8 0 7-16,-11 25 5 15,2 19 8-15,1 23-17 0,8 18-24 16,-13 13-19-16,13 7-9 16,-9 1-4-16,9-4-14 15,-8-9-1-15,8-15-10 0,0-18-92 16,0-10-97-16,0-14-78 16,0-11-32-16,0-13 12 0,0-21 14 15</inkml:trace>
  <inkml:trace contextRef="#ctx0" brushRef="#br0" timeOffset="11848.61">10566 9456 488 0,'-14'-50'232'16,"3"18"-110"-16,11 16-61 16,0 7-35-16,0 9-15 0,8 12-7 15,5 1 1-15,9 0-3 16,11-13-4-16,8 0-2 0,4 0-2 15,0-17-9-15,-4-7-4 16,-9-14 1-16,-7-1 12 0,-10-7 6 16,-12-2 15-16,-3 3 7 15,-10 7 11-15,-12 10 2 16,-2 9-26-16,-7 7 0 0,-7 12-8 16,2 7-3-16,-4 17-36 0,3 14-60 15,4 9-46-15,6 10-89 16,5 13-256-16</inkml:trace>
  <inkml:trace contextRef="#ctx0" brushRef="#br0" timeOffset="12412.94">11137 10062 544 0,'13'0'245'0,"-5"16"-107"16,-5 17-63-16,5 20-34 15,1 16-16-15,-1 13 11 16,0 6-7-16,5 3-12 16,-2-2-4-16,5-8-13 0,1-16-7 15,0-15-11-15,-1-17 5 16,0-13-6-16,-3-20-12 0,-2-20-12 16,1-25 4-16,1-24 10 15,0-26 14-15,1-10 11 0,3-5 5 16,4 11 17-16,-2 18 6 15,-3 17 6-15,-2 18-6 0,-3 22 1 16,6 24-4-16,7 16-6 16,9 20-3-16,9 18-3 15,-3 4-6-15,5 3-1 16,1-9-2-16,5-7-2 0,-2-12-1 16,1-13-9-16,4-20-39 15,3-12-46-15,1-29-11 0,0-23 12 16,0-22 32-16,-9-24 28 15,-3-30 20-15,-12-14 16 0,-9-13 19 16,-13 4 31-16,-6 9 40 16,-5 25 25-16,-12 21 38 0,-5 32 11 15,6 22-8-15,-5 27-60 16,-6 27-15-16,6 31-16 16,5 35-6-16,3 31-8 0,8 34-14 15,0 19-16-15,11 9-10 16,11-1-2-16,2-7-8 0,0-13-1 15,3-14-6-15,6-18-29 16,-4-21 35-16,-4-20-282 0,-5-13-30 16,-1-15 9-16,-5-12 10 15,-14-18 25-15</inkml:trace>
  <inkml:trace contextRef="#ctx0" brushRef="#br0" timeOffset="12595.83">11958 9683 539 0,'-40'-11'329'16,"7"2"-114"-16,9 9-106 15,7 0-63-15,17 0-15 0,0 0-9 16,21 0-2-16,23 0-6 16,30 0-12-16,23-12-6 15,16-9-52-15,8-3-84 0,-3-5-62 16,-12 5-20-16,-16 2-46 15</inkml:trace>
  <inkml:trace contextRef="#ctx0" brushRef="#br0" timeOffset="15293.51">15389 9216 103 0,'-13'-12'185'16,"-2"3"-45"-16,-1 1-45 0,3 0-31 16,-3 0-26-16,-4 4 1 15,-5 4 10-15,2 0 14 0,-7 0 9 16,3 0 3-16,-6 8 14 16,-3 7-3-16,-5 11 1 0,-4 6-3 15,0 12-9-15,5 13-20 16,4 13-29-16,2 7-10 15,6 13-6-15,4 11-8 0,2 1 1 16,11 0-3-16,11-7-2 16,0-15 6-16,11-10-7 0,7-17 0 15,7-12 9-15,3-13-9 16,9-11-1-16,2-17-1 0,7-14 3 16,6-9-8-16,0-11-14 15,2-6-12-15,-6-10-7 0,-3-7 8 16,-5 0 9-1,-7-3 6-15,-4-6-10 0,-6-3 5 16,-7-8 0-16,-2-5 9 16,-14 6 5-16,0 2 8 0,0 9 3 15,0 4 1-15,-14 12-7 16,14 8 16-16,-11 5 2 0,0 8 8 16,11 7 1-16,-9 5 0 15,1 4 6-15,8 7-15 0,-8 5-2 16,0 0-1-16,8 25 12 15,-13 17-1-15,5 14-4 16,8 17 0-16,0 13 11 0,0 1-10 16,16 5 4-16,5-12-7 15,7-6-2-15,5-13 0 16,7-13-5-16,4-10 3 0,10-10-4 16,-2-11-3-16,2-17-2 15,-5 0 3-15,-5-9-4 0,-4 1 8 16,-7-4-7-16,-4 0 5 15,-6-4-4-15,-6-1-9 16,-9 5 12-16,-4-4-11 0,-4 4-19 16,0-1-67-16,0 0-94 0,-12 1-63 15,0 5-48-15,-1-2-17 16</inkml:trace>
  <inkml:trace contextRef="#ctx0" brushRef="#br0" timeOffset="15907.48">16368 8515 262 0,'3'-34'197'15,"-3"4"-55"-15,0 2-37 16,0-2-37-16,0 10-14 0,0 3-6 15,0 5-4-15,0 12-13 16,5 12 2-16,4 25 15 0,-1 21 29 16,0 27 45-16,3 25 5 15,-2 20-14-15,-5 16-27 16,-4 18-23-16,0 2-21 0,0 1-12 16,0-9-13-16,4-15-12 15,0-17 1-15,4-24-5 16,-5-22 11-16,3-18-17 0,-3-16 6 15,-3-13 17-15,5-13-6 16,-2-5 0-16,5-6 9 16,1-9-3-16,7 0-9 0,8-12 1 15,12-4 2-15,13-8-10 0,16-6-1 16,5-3-6-16,6 1 9 16,6-1 0-16,-2 5-6 15,1 4-2-15,-7 3 3 0,-9 1-8 16,-8 8-9-16,-12 3-48 15,-14 2-85-15,-9 7-69 0,-10-5-22 16,-12-2 7-16,0-2 49 16,-12 1-4-16,-10-8 8 0,-5-5 16 15</inkml:trace>
  <inkml:trace contextRef="#ctx0" brushRef="#br0" timeOffset="16357.32">16404 8458 307 0,'-36'0'213'15,"4"0"-54"-15,-1 0-53 16,5 0-49-16,7 0-18 0,8 0 6 16,5 0-2-16,8 0-21 15,13 0-12-15,12 0 4 0,18 0-13 16,19 0 4-16,12 0-1 15,10 0 0-15,6 0 2 0,-5 0-4 16,-7 0 0-16,-14 0-6 16,-16 0 7-16,-11 0 3 15,-9 0-3-15,-8 0 0 0,-7 0-3 16,-4 0 12-16,-9 0-6 0,0 0 0 16,0 0-10-1,0 0-24-15,0 0-42 0,0 0-61 16,-13 0-63-16,4 9-82 15</inkml:trace>
  <inkml:trace contextRef="#ctx0" brushRef="#br0" timeOffset="16772.53">17451 8430 317 0,'0'0'219'16,"0"0"-50"-16,0 0-54 15,0 12-29-15,0 16 9 16,0 13 8-16,0 21 16 0,-11 15-18 16,4 11-27-16,7 7-25 15,-14 3-25-15,14 0-15 0,0-6 3 16,0-7-9-16,5-6-3 15,-2-15-34-15,3-10-117 0,-2-10-75 16,-1-7-17-16,-3-13-28 16,0-7 10-16</inkml:trace>
  <inkml:trace contextRef="#ctx0" brushRef="#br0" timeOffset="17257.18">17459 8593 194 0,'0'-37'218'15,"-8"8"-65"-15,8 6-45 0,0 0-41 16,0 9-22-16,0-2 1 16,0 7 10-16,0 1-2 0,0 8-6 15,0 0-3-15,8 0-12 16,9 20-3-16,8 5-8 15,4 11-8-15,2 9 3 16,8 12 3-16,3 7 6 0,7 10-8 16,5 0-8-16,2-1 3 15,10-4-1-15,-2-4-8 0,-2-9-1 16,-5-6-2-16,-9-5 0 16,-9-9 4-16,-9-11-2 0,-11-4 8 15,-2-10 8-15,-4 1 27 16,-5-3 33-16,-8-9 27 0,0 0-2 15,0 0-15-15,0-12-34 16,-13-13-25-16,1-8-7 0,-4-11-11 16,0-17-1-16,4-9-3 15,0-7-6-15,-2-4 2 16,6 0 3-16,2 2 0 0,6 6-5 16,-12 9-1-16,3 6 1 15,9 9 1-15,0 9-7 0,0 9-2 16,0 5-7-16,0 10-35 15,0 8-76-15,-8 0-85 0,8 8-66 16,-9 0-32-16,9 0-37 16</inkml:trace>
  <inkml:trace contextRef="#ctx0" brushRef="#br0" timeOffset="17940.46">18208 7779 237 0,'-22'-13'230'0,"8"5"-61"16,1 0-65-16,13 4-45 15,0-4-23-15,0 4-15 16,8-1-11-16,16 5-3 16,17 0-1-16,11 0-4 0,13-2 0 15,12-3-5-15,1-3 3 16,-1 4-1-16,-9-1-1 0,-6-2 8 16,-10-3-8-16,-11 8 20 15,-12-3 27-15,-9 1 25 0,-4 0 17 16,-8 4 8-16,1 0 7 15,-5 0-15-15,-4 0-23 0,0 0-26 16,0 0-27-16,0 0 4 16,5 0-11-16,3 20 2 15,-2 14-2-15,6 13 6 16,4 15-5-16,6 11 13 0,2 13 5 16,-5 6-4-16,7 6-1 15,-3 4-2-15,2 4 2 0,0 0-8 16,-2 0 0-16,2-5-4 15,0-7 0-15,4-4-3 0,-1-9-1 16,1-4-4-16,-6-7 0 16,1-9-1-16,2-4 9 0,-11-8-5 15,-2-9-1-15,-2-7 0 16,-6-10 5-16,-5-1-9 16,0-6 6-16,-8 0 5 0,-13 0-12 15,-7 0 3-15,-9 6 7 16,-7 1-2-16,-9 2-3 15,-3-4 0-15,-1-2-2 0,0 2 2 16,0-5 6-16,4-3 0 16,5-1-10-16,6-5 4 0,10-7-15 15,8 0-34-15,4 0-59 16,8 0-65-16,12 0-66 0,0-12-14 16,0-8-43-16,16-8 11 15</inkml:trace>
  <inkml:trace contextRef="#ctx0" brushRef="#br0" timeOffset="18354.4">20139 7831 224 0,'-14'-25'234'0,"1"10"-77"15,5 3-55-15,0 12-41 0,0 0-6 16,-1 12-8-16,9 9-8 16,0 3-14-16,0 4-13 0,12 1-4 15,5-6-4-15,3-2 5 16,0-2-4-16,4-6-7 15,-3-13 4-15,-1 0 3 0,-4-2-4 16,-3-11 1-16,-5-4 4 16,-8-4 14-16,0 3 12 0,-12-3-8 15,0 0 1-15,-4 5-14 16,-1 0-8-16,-4 4-27 0,2 6-26 16,-6 6-48-16,-4 18-27 15,1 6 3-15,0 16-22 16,2 9-48-16,7 9 19 15</inkml:trace>
  <inkml:trace contextRef="#ctx0" brushRef="#br0" timeOffset="18687.63">20384 8665 415 0,'12'0'286'0,"-3"14"-72"15,-1-14-96-15,-8 7-46 0,0 0 16 16,0 4 71-16,0-5 8 16,-12-6-24-16,-2 13-56 0,3-5-38 15,-6-1-17-15,2-7-5 16,-2 10-14-16,4-10 15 0,13 0-1 16,-8 0 10-16,8-10-10 15,0-1 4-15,5-6-13 0,7 0-14 16,5 5 1-16,2 1-5 15,6 11 0-15,4 0 0 0,2 21 0 16,6 15 0-16,0 13 0 16,-8 8 0-16,-8 8 0 0,-18 4 0 15,-14 9 0-15,-20-2-73 16,-11 7-310-16,-24-2-79 16,-19-5-12-16</inkml:trace>
  <inkml:trace contextRef="#ctx0" brushRef="#br0" timeOffset="20009.36">15833 6361 322 0,'0'-12'212'16,"-9"-4"-44"-16,9 4-51 16,-13 0-32-16,13 5 9 15,-8 2 33-15,8-1-4 0,0 4-44 16,0 2-31-16,-9 0-20 16,9 0-11-16,0 0-10 15,0 0-2-15,14 15-2 16,11 11-2-16,7 2 2 15,12 8-4-15,16 4 5 0,13 6-1 16,17-1-6-16,10 4 6 16,4 4 0-16,1-1-6 0,-3 5-4 15,-5 0 3-15,-7 0 4 16,-14 1-4-16,-8-2 4 16,-6 1 1-16,-9 0-4 0,-13-4-2 15,-6-4-1-15,-10-4 5 16,-5-9 1-16,-6-3 3 15,-4-9 0-15,-1-3-6 0,-5-6 2 16,2-1 2-16,-5-14 2 16,0 7 5-16,0-7-14 0,0 0 7 15,0 0-2-15,0 0 5 16,0 0-1 0,0 0 0-1,0 0-37-15,0 0-52 16,0-7-43-16,0-7-36 15,-8-1-21-15,-6-2-14 16,3 1-45-16,-5 0-143 0</inkml:trace>
  <inkml:trace contextRef="#ctx0" brushRef="#br0" timeOffset="20733.93">16717 7354 63 0,'-12'14'208'0,"0"-14"-33"16,12 0-72-16,0 7-50 0,8-7-25 16,8 16-11-16,8 1-1 15,13 2 5-15,8 8-1 0,3 1-3 16,9 3-2-16,4 2-6 16,-1 0 0-16,2 3-7 15,-10-3-1-15,-3-8 1 0,-11-5-1 16,-6-3 2-16,-8-5-3 15,-9 0 0-15,-2-12 7 0,-1 9 8 16,-4-9 12-16,-8 0 16 16,0 0 11-16,5-5-9 15,-5-6-20-15,0-15-9 16,4-15-10-16,5-11-3 0,-5-10 5 16,-2-2-8-16,6-10 6 15,0 5-4-15,1 3-2 0,-4 14 2 16,-5 7 12-16,0 9-4 15,0 7-5-15,0 8 2 0,0 9-5 16,0 0 1-16,0 4 2 16,0-1-3-16,0 9 5 0,0 0-3 15,-14 0 7-15,14 0 0 16,-11 0-5-16,0 0 10 0,-7 0-7 16,-7 13-2-16,-6 3-3 15,-9 3-2-15,-10 7 0 0,-10 3 6 16,-5 2 6-1,0 11 12-15,0-6 0 0,0 0-9 16,8-3-3-16,8 1 0 16,8-11-9-16,9-2 6 0,7-8-9 15,9-1 0-15,4-12-2 16,12 7 1-16,0-7 2 0,0 0 1 16,0 0-2-1,0 0-8-15,0 0 7 16,3 0 2-16,3 0 0 0,-3 0-3 15,-3 0-2-15,0 0 8 16,0-3-6 0,0 3 3-16,0-4-2 0,0 4-2 15,0 0 2-15,0 0-3 16,0 0 5-16,0 0-2 16,0 0-6-16,0 0-2 0,0 0 3 15,0 0-1-15,8 0 5 16,5 0-2-16,7 7-36 0,6 7-163 15,-3-3-131-15</inkml:trace>
  <inkml:trace contextRef="#ctx0" brushRef="#br0" timeOffset="23363.66">10228 2447 544 0,'-20'-34'314'0,"-6"1"-87"16,7 10-107-16,-1 1-49 15,4 10-11-15,3 5-13 0,13-2-22 16,0 9-20-16,0 9-5 16,0 19-1-16,8 17-2 15,5 15 2-15,-2 14 6 0,6 4-3 16,-6 0-3-16,2-2 3 16,0-2-5-16,-2-13-17 15,-2-9-78-15,-1-6-89 16,-5-13-51-16,2-14-41 0,-5-10-14 15</inkml:trace>
  <inkml:trace contextRef="#ctx0" brushRef="#br0" timeOffset="23507.32">10065 1934 533 0,'-24'-79'338'0,"-1"15"-142"0,6 11-107 0,3 11-84 16,2 10-13-16,14 12-6 15,0 3-71-15,0 14-82 16,18 3-18-16,5 20-91 16</inkml:trace>
  <inkml:trace contextRef="#ctx0" brushRef="#br0" timeOffset="24045.51">10488 2276 406 0,'31'28'162'0,"-6"-4"-81"15,1 5-39-15,-3 11-13 0,7 5 8 16,-7 7-1-16,2 10-8 16,-1-1-14-16,-4-4-1 15,-4-4-11-15,-2-8-2 16,-3-13 0-16,-3-2 2 0,0-14 1 16,5-9 0-16,-5-7 1 15,-5 0-2-15,2-21-14 16,2-11 10-16,6-12-5 0,4-9 5 15,-1-1 5-15,0 11 4 16,0 5 6-16,-4 14-3 16,-7 8-1-16,-2 7-6 0,5 9 0 15,8 9 2-15,5 7 0 16,-1 1-5-16,1-5 1 16,-2 0 1-16,1-12-5 0,10 0 5 15,-3 0-9 1,11-22 1-16,2-10-1 0,1-13 1 15,-5-11 3-15,1-14-1 16,-9-12 4-16,-3-4 4 16,-14-3 16-16,-11 8 18 0,0 8 22 15,0 12 7-15,0 17-2 16,-11 10-19-16,11 13-19 16,-9 7-15-16,9 9-15 15,0 5-2-15,0 24 6 16,0 21 4-16,9 19-9 0,7 19 7 15,5 11 0-15,7 12-6 16,0-1-3-16,1-8 1 16,-1-3-15-16,4-13-38 0,-2-10-81 15,-7-18-43-15,2-8-54 16,-10-14-20-16</inkml:trace>
  <inkml:trace contextRef="#ctx0" brushRef="#br0" timeOffset="24220.82">11316 2376 436 0,'-16'-12'240'0,"4"5"-99"16,12-3-81-16,0-2-38 16,8 0-10-16,9-4-8 0,11-5 0 15,12-2-2-15,10-5-71 16,-2 0-80-16,1-6-107 15</inkml:trace>
  <inkml:trace contextRef="#ctx0" brushRef="#br0" timeOffset="24877.27">12856 1570 460 0,'-16'-36'433'0,"2"3"-139"15,3 9-150-15,2 8-79 16,9 8-43-16,0 3-10 16,0 5-10-16,0 29 2 0,0 28-2 15,12 20-2-15,4 17 0 16,6 3 2-16,2 5-2 15,1-13 4-15,-3-15-10 16,0-13 2-16,-4-16-1 16,-9-11-10-16,-1-11 9 0,0-11 0 15,-2-12 7-15,-3-21-4 16,-3-19 3-16,0-18 0 16,-12-11 7-16,4-7 11 0,0-10-7 15,8 4 9-15,0 10 14 16,0 11-8-16,0 16-1 15,0 11-14-15,0 6-6 0,8 12-5 16,3 13-3-16,11 3 1 16,5 19 3-16,11 14-2 15,-3 3-1-15,7 2 4 16,-5-2 0-16,-1 2-5 16,-4-3 3-16,-4-7-1 0,-6-3 6 15,-7-9-5-15,-3-4 4 16,1-3 0-16,-10-9 3 15,-3 0 3-15,5 0 12 0,-5-5 76 16,0-15 12-16,0-12-53 16,0-20-3-16,0-19-29 15,0-5-12-15,-13-2-2 0,-4 5 0 16,6 8-2 0,-1 3-10-16,3 9-1 0,9 9 3 15,-8 3-7-15,8 8-13 16,-8-7-163-1,8 32-57-15,0 4-77 16,0 4-12-16,13 0-33 0</inkml:trace>
  <inkml:trace contextRef="#ctx0" brushRef="#br0" timeOffset="25055.48">13827 1228 646 0,'0'0'260'0,"0"0"-112"16,0 0-78-16,-9 0-26 0,9 0-12 15,0 10-14-15,0-10-12 16,0 7-88-16,0 2-144 16,0 3-129-16</inkml:trace>
  <inkml:trace contextRef="#ctx0" brushRef="#br0" timeOffset="25263.39">14268 1529 507 0,'33'-10'304'0,"-8"1"-124"16,-5 0-85-16,0 9-36 15,0 0-18-15,-3 18-14 16,-2 5-1-16,1 14-11 0,-7 11-6 15,-9 21-5-15,-17 21-11 16,-18 16-125-16,-112 147-503 16</inkml:trace>
  <inkml:trace contextRef="#ctx0" brushRef="#br0" timeOffset="26324.88">8966 3347 434 0,'-14'-34'220'16,"-2"-3"-61"-16,-7 5-63 16,-3 7-26-16,-2 5-33 15,-8 5-9-15,-12 6-14 0,-17 9 0 16,-14 19-1-16,-6 19 15 16,-7 19 5-16,-11 24 4 15,2 33-1-15,0 24-1 16,3 12-17-16,17 6-5 0,15-6-4 15,18-7-3-15,20-13-7 16,17-13-1-16,19-10 5 0,20-17 0 16,23-14 0-16,28-7-1 15,17-11-1-15,18-9-4 16,9-9-3-16,-1-7 0 0,0-4 2 16,-10-1 2-16,-15 5-2 15,-10-4 7-15,-24-1-5 0,-12 4 2 16,-20 5-2-16,-14 4-1 15,-12 4 5-15,-19 16-7 16,-14 11 9-16,-12 14-2 0,-14 11 7 16,-6 2-2-1,-63 87-2-15,72-103-7 16,10-14 4-16,17-12-4 0,10-9 1 16,14-11-3-16,22-13 4 15,13-2-5-15,12-11 1 0,4 1 1 16,6-12 0-16,0 12 5 15,-3 1-5-15,-10-3 0 16,-12 8 8-16,-12 3-3 0,-12 10-2 16,-8 11 6-16,-20 11-4 15,-17 11 14-15,-6 14 18 0,-15 11 7 16,-10 13 11-16,-14 17 5 16,-15 18 1-16,-13 27 0 15,-12 23 10-15,0 16-1 0,8 10-8 16,18 6 0-16,10 13-8 15,18 4-26-15,15 3-10 0,10 6-12 16,24 1-2-16,19-14 3 16,16-18-2-16,22-22 1 0,17-26-9 15,19-19 7-15,16-24 5 16,15-30-10-16,20-24 1 0,22-28-41 16,11-28-151-16,14-34-186 15,4-33-135-15</inkml:trace>
  <inkml:trace contextRef="#ctx0" brushRef="#br0" timeOffset="34179.32">10601 10883 222 0,'-20'0'315'0,"1"0"-14"0,-2 0-52 15,4-2-90-15,6-3-57 16,11 5-22-16,0 0 3 0,0 0 0 16,0 0-1-16,6-5-31 15,19-2-10-15,24-5 13 16,37-8 27-16,40-10 43 0,48-9-104 15,58-19-20-15,68-19 0 16,66-17 0-16,56-20 0 16,57-19 0-16,54-15 0 0,30-10 0 15,26-2 0-15,13 6 0 16,-9 7 0-16,-19 8 0 16,-37 14 0-16,-29 16 0 0,-43 10 0 15,-56 15 0-15,-56 13 0 16,-64 14 0-16,-63 17 0 0,-53 8 0 15,-48 6 0-15,-35 7 0 16,-35 6 0-16,-23 5 0 0,-28 1 0 16,-27-3 0-1,-34 8 0-15,-36 2-435 0,-40 0-108 16,-40 0 58-16</inkml:trace>
  <inkml:trace contextRef="#ctx0" brushRef="#br0" timeOffset="34628.35">11349 10123 552 0,'-150'21'340'0,"20"-4"-109"15,24-5-113-15,24-12-67 0,25 0-26 16,22 7 5-16,13-7 22 16,22 0 30-16,18 0 3 15,35-16 4-15,47-17-1 0,58-24 12 16,73-31 22-16,88-27-40 16,78-20-82-16,75-12 0 15,59-3 0-15,41 0 0 16,29 3 0-16,13 4 0 0,-1 0 0 15,-17 6 0-15,-22 2 0 16,-27 9 0-16,-30 8 0 0,-51 13 0 16,-51 7 0-16,-55 16 0 15,-55 13 0-15,-60 12 0 0,-58 13 0 16,-51 11 0-16,-38 10 0 16,-33 9 0-16,-19 1 0 15,-23 7 0-15,-14 6 0 0,-9-5 0 16,-12 0 0-16,-8 5 0 15,-9 0 0-15,-15 0-242 0,-18 20-415 16,-15 14 87-16</inkml:trace>
  <inkml:trace contextRef="#ctx0" brushRef="#br0" timeOffset="35460.25">11011 13078 371 0,'0'0'421'0,"0"0"-90"0,0 0-128 16,0 0-111-16,0 0-42 15,0 0-19-15,0 0 10 0,0-3-4 16,5 3-18-16,4 0-2 16,-9-4-1-16,0-6-1 0,0 8-2 0,0-3-1 15,0-2 6 1,0-6 3-16,0-3 3 0,-14-5 1 15,-1 0 34-15,-10 6 12 16,-48 7-15 0,21 19-50-16,-9 15-1 0,-4 10-3 15,-6 13-1-15,6 11 9 16,9 13-8-16,12 5-4 16,11-1 7-16,17-4-7 0,16-3-4 15,13-8 2-15,10-6 1 16,14-11 9-16,7-9-6 15,5-8 1-15,8-11 2 0,5-17 1 16,-5 0-2-16,-5 0-1 16,-8-7-1-16,-6-7-4 0,-11 7 10 15,-5-5-13-15,-8 3-41 16,-5 1-43-16,-5 1-61 16,-4-7-58-16,0 7-51 0,0-5-38 15,-16-5-14-15,-1-3 27 16</inkml:trace>
  <inkml:trace contextRef="#ctx0" brushRef="#br0" timeOffset="35891.99">10992 12544 457 0,'0'-58'289'0,"0"15"-67"16,4 6-92-16,-4 13-64 0,0 8-28 15,0 9 14-15,4 7 15 16,4 7 17-16,9 21 16 0,11 21 23 16,7 24-13-16,11 26 11 15,-2 15-22-15,1 7-34 16,-6 2-41-16,4-10-24 16,-12-14 0-16,-5-14 0 0,-7-11 0 15,-2-17 0-15,-6-14 0 16,-3-9 0-16,1-13 0 15,-9-10 0-15,5-11 0 0,-5-4-52 16,2-20-6-16,6-17 27 16,0-8 10-16,9-4 12 0,0 0 1 15,3 9 8-15,-3 6-3 16,2 10 28-16,-2 15 25 0,-1 11-13 16,2 2-5-1,-4 11 2-15,11 9-30 0,0 9-4 16,-1-1 0-16,1 5-42 15,-2-4-123-15,-3-1-114 0,-3-9-97 16,-1-2-15-16,5-6 24 16</inkml:trace>
  <inkml:trace contextRef="#ctx0" brushRef="#br0" timeOffset="36245.44">12127 12867 325 0,'-8'-25'411'15,"-6"9"-55"-15,-7 9-114 16,-7 7-102-16,-2 7-66 0,-2 14 7 16,-1 11 16-16,6 8-24 15,5 10-26-15,11 7-15 0,11 3-16 16,11 1-9-16,11-4-4 16,5-3 3-16,6-10-15 0,-1-7-18 15,-2-13-29-15,2-7-30 16,-4-17-25-16,1 0-9 0,-8-12 8 15,-6-12 31-15,-7-14 43 16,-8-7 63-16,-8-3 46 16,-7-4 38-16,-6 2 35 15,0 10 33-15,2 3 35 0,2 7-173 16,5 11-39-16,3 3 0 16,9 8 0-16,0 4 0 0,13 20 0 31,7 3 0-31,4 11 0 0,5-2-316 15,-1 6-87-15,0-7 13 16,1-3 7-16</inkml:trace>
  <inkml:trace contextRef="#ctx0" brushRef="#br0" timeOffset="36691">12393 12911 704 0,'0'-16'455'16,"0"5"-66"-16,0-1-160 15,0 7-106-15,0 5-16 0,8 17-67 16,12 10-40-16,9 19 0 16,7 6 0-16,-1 5 0 0,7 5 0 15,-5-5 0-15,-1-6 0 16,-3-5 0-16,-6-12 0 16,-5-11 0-16,-10-4 0 0,-8-19 0 15,-4-19 0 1,-16-26 0-16,-1-20 0 15,-8-24 0-15,1-13 0 0,3-2 0 16,9 1 0-16,12 13 0 16,0 12 0-16,17 9 0 0,16 11 0 15,10 8 0-15,11 20 0 16,3 4 0-16,0 18 0 0,-4 8 0 16,-13 21 0-16,-7 8 0 15,-17 8 0-15,-16 2 0 16,0 7 0-16,-21-1 0 0,-4-5 0 15,-2-8 0-15,2-7 0 16,6-4 0-16,2-9 0 0,5-4 0 16,12-12 0-1,0-8 0 1,8-8-318-16,-1-4-118 0,7-2-33 16,0 7 59-16</inkml:trace>
  <inkml:trace contextRef="#ctx0" brushRef="#br0" timeOffset="40103.05">16018 11976 93 0,'8'-15'218'0,"0"8"-36"0,-3 0-33 15,-5-2-37-15,0 2-27 16,0-2 15-16,0 5 22 15,0-4 3-15,0 1-14 0,0-6-10 16,-8 5-2-16,-5-1-7 16,1-3-13-16,-3 1 2 15,-2 2-19-15,-4 2-20 0,-2-3-10 16,2 8-15-16,1 2-7 16,4 0-2-16,2 0-10 15,3 0 6-15,3 0-4 0,8 0-3 16,-13 0 3-16,5 0-5 15,-3 7 1-15,-3 9 7 0,-5 4-2 16,-5 13-3-16,-1 3 0 16,-3 9 2-16,-1 4-1 15,7 8 1-15,-4 0 4 0,6 5-4 16,4-2 0-16,2-3-2 16,8-8 7-16,6-8-7 15,0-5 3-15,6 1 3 0,8-8-4 16,-3-6-1-16,10 0-3 15,9-10 0-15,1-13-3 16,6 0-10-16,2-7-8 0,7-14-8 16,2-3 19-16,-3-12 2 15,0-9 4-15,-6-8 4 0,-1 1 5 16,-11-6 5-16,-6 5 5 16,-10 6 23-16,-2 1 23 0,-9 6 10 15,0 11 14-15,0 4-81 16,-12 8 0-16,4 5 0 15,1 9 0-15,7 15 0 47,3 0 0-47,9 8 0 0,5 0 0 16,3 4 0-16,0-2 0 16,2-2 0-16,1-4 0 0,6 0-261 15,7 2-62-15,5-18-13 16,3 0 2-16,1 0 0 0</inkml:trace>
  <inkml:trace contextRef="#ctx0" brushRef="#br0" timeOffset="40504.3">16868 11429 579 0,'-8'-44'405'0,"-10"7"-93"0,7 9-130 16,-2 4-65-16,1 7-3 15,1 9 20-15,3 0-4 0,8 8-56 16,0 19-74-16,0 31 0 16,12 24 0-16,-2 23 0 0,12 17 0 15,-2 8 0-15,3 4 0 16,7-3 0 0,19 107 0-16,-26-127 0 15,-6-9 0-15,0-17 0 0,-4-16 0 16,-7-13 0-16,-2-10 0 15,-4-14 0-15,0-3 0 0,0-9 0 16,5-12 0 0,3 0 0-16,3 0 0 0,15-10 0 15,10-13 0-15,8-11 0 16,14-1 0-16,-2 0 0 0,1-4 0 16,-5 5 0-16,-5 11 0 15,-12-1 0-15,-6 3 0 0,-8 1-87 16,-9-3-221-1,-12-5-40-15,0-6 6 0,-17-3 44 16,-7-7 0-16</inkml:trace>
  <inkml:trace contextRef="#ctx0" brushRef="#br0" timeOffset="40716.07">16803 11442 316 0,'-16'-13'288'0,"3"1"-79"16,13 4-86-16,0-5-60 0,8 2-30 16,16-9-11-16,18-8 10 15,14-10 3-15,16-2-11 16,9-5-12-16,6 4-13 0,-6 0-13 16,-8 9-48-16,-12 8-45 15,-17 7-28-15,-10 4-16 16,-15 11-32-16,-7 2-17 0</inkml:trace>
  <inkml:trace contextRef="#ctx0" brushRef="#br0" timeOffset="41454.82">18245 11211 236 0,'-13'-26'385'0,"0"2"-59"15,2 3-90-15,-3 2-84 16,14 6-23-16,-8 1 10 0,8 8 20 16,0 4-35-16,0 0-64 15,0 16-10-15,0 21 1 0,13 14-51 16,-1 16 0-1,4 9 0-15,5 11 0 0,-1-2 0 16,-4-3 0-16,1-10 0 16,0-10 0-16,-2-10 0 15,-2-9 0-15,-1-15 0 0,0 4-27 16,-12-53-260 15,0-11 212-31,-49-140-24 16,12 30 126-1,21 78 27-15,-1 6 31 16,3 9 25-16,1-19 102 16,5 43-212-16,8 4 0 15,0 5 0-15,0 4 0 16,0 4 0-16,0 3 0 0,16 5 0 31,11 7 0-31,15 16 0 16,9 4 0-16,6 6 0 15,8 8 0-15,0 4 0 0,3-1 0 16,-4 1 0-16,-7-5 0 16,-6-2 0-16,-5-10 0 0,-10-9 0 15,-7-2 0-15,-10-4 0 16,-2-13 0-16,-6 0 0 0,-5 0 0 16,-6-20 0-1,0-18 0-15,0-10 0 16,-9-13 0-16,-7-13 0 15,1 2 0-15,-6 2 0 0,4 10 0 16,1 10 0-16,0 10 0 16,-1 8 0-16,2 2 0 0,1 11 0 15,3 2 0-15,3 5 0 16,8 3 0-16,-8 6 0 0,8 3-114 16,-9 0-264-16,9 0-28 15,0 0 14-15,-7 0 43 16</inkml:trace>
  <inkml:trace contextRef="#ctx0" brushRef="#br0" timeOffset="41783.3">18869 10705 267 0,'0'-36'335'16,"0"-1"-59"-16,0 8-85 0,0 1-79 15,4-1-14-15,5 2 46 16,7 2 65-16,4 4-1 0,5 6-33 15,10 6-143-15,15 18-32 16,11 22 0-16,7 31 0 16,6 23 0-16,-1 23 0 0,-5 17 0 15,-8 13 0-15,-9 9 0 16,-15 3 0-16,-11 0 0 16,-18-3 0-16,-7-12 0 0,-7-18 0 15,-10-16 0-15,1-15 0 16,-6-22 0-16,4-9 0 0,-3-19 0 15,0-20 0-15,2-16 0 16,-2-16 0-16,1-25-150 0,4-23-307 16,16-26 24-16,0-20 21 15</inkml:trace>
  <inkml:trace contextRef="#ctx0" brushRef="#br0" timeOffset="42162.4">20017 10465 484 0,'18'-28'410'0,"-10"7"-71"16,-8 8-147-16,0 6-92 0,0 7-41 15,4 0-1-15,6 12-9 16,-4 5-11-16,2 2-19 0,3 2-14 16,3-4 0-16,-2-5-16 15,0-5-8-15,-4-7-12 16,0 9 6-16,-5-9 12 15,3 0 11-15,-6 0 3 0,0-4 4 16,0-4 4-16,0 4 6 16,-14-1 3-16,14-2-1 0,-11 2-6 15,11 1 5-15,-8 1-2 16,8-2-3-16,-8 1 0 0,8 1-2 16,0 3-1-16,0 0-5 15,0 0-10-15,0 0 3 16,0 0 3-16,0 0-12 0,0 0-14 15,0 0-16-15,0 0-5 16,0 0-12-16,0 0 2 16,0 0-7-16,0 0-17 0,0 0-58 15,0 0-84-15,0 0-59 16,0 12-56-16</inkml:trace>
  <inkml:trace contextRef="#ctx0" brushRef="#br0" timeOffset="42700.6">18447 10551 73 0,'-8'-7'105'0,"-5"-3"61"15,1 6-23-15,4 1-20 16,-3-3-13-16,-2 6-8 15,5 0 17-15,0 0 9 0,8 0 7 16,-8 0 5-16,8 0-17 16,0 0-35-16,0 0-38 15,16-2-24-15,10-3-5 0,8-3-9 16,15-4 0-16,13-5 2 16,8 1 8-16,-5-1 1 0,-5 5-10 15,-13 0-3-15,-4 5-1 16,-15 2 10-16,-4 0 4 15,-8 3 7-15,-5 2-16 0,-2 0-5 16,-1 0-7-16,-5 0-3 16,-3 0-5-16,0 0-25 15,0 0-30-15,0 0-41 0,0 0-70 16,0 0-45-16,0 15-42 16,-14 10-16-16,-3-1-20 0,1 5-149 15</inkml:trace>
  <inkml:trace contextRef="#ctx0" brushRef="#br0" timeOffset="43403.24">18748 12178 35 0,'0'0'80'0,"-8"12"59"15,8-3-8-15,-12-9-45 16,3 8-17-16,9-8-11 0,-13 0 7 15,5 0 17-15,8 0 39 16,-10 0 22-16,2 0 17 0,8 0 0 16,-9 0-22-1,9 0 1-15,0 0-11 0,0 0-7 16,0 0-19-16,0 0-12 16,9 0-90-16,9-8 0 15,15-7 0-15,20-10 0 16,16-8 0-16,4-1 0 0,3 3 0 15,-2-2 0-15,-9 9 0 16,-6 4 0-16,-12-3 0 0,-6 9 0 16,-9 1 0-16,-7 5 0 15,-9 4 0-15,-5 4 0 16,-2 0 0-16,-1 0 0 0,-8-4 0 16,0 0 0-1,0 0 0 1,4 4 0-16,-4-5 0 0,0 5-32 47,0 0-227-47,0 0-82 0,0 0-48 15,-8 0-14-15</inkml:trace>
  <inkml:trace contextRef="#ctx0" brushRef="#br0" timeOffset="44167.07">20207 10453 48 0,'-14'-16'179'0,"2"8"24"15,3-1-32-15,1 5-25 0,0 4-46 16,0 0-9-16,8 0 3 16,-9 0-5-16,9 0-12 0,0 0-27 15,0 13-12-15,0-5-13 16,0-1-5-16,6 2-8 15,2-1-11-15,3-8 4 16,2 9-5-16,3-9-11 0,-2 0-9 16,-3-5 0-16,-3-2 8 15,-2-7-4-15,-6-1 12 0,0-1 4 16,0 4 15-16,-14 3 9 16,-6 5-8-16,-6 4 4 0,2 0-6 15,1 13 3-15,-6 2-1 16,4 1-5-16,5 5 2 15,4-4-7-15,4-1-5 0,12-1 2 16,-9-2-1-16,9-6-2 16,0-7-32-16,0 9-53 15,0-9-66-15,0 9-76 0,0-9-41 16,3 7-35-16</inkml:trace>
  <inkml:trace contextRef="#ctx0" brushRef="#br0" timeOffset="44415.36">20272 11121 712 0,'0'7'434'0,"0"-7"-150"16,8 0-127-16,6 0-15 0,19 0 114 16,8 0-194-16,12 17-62 15,13-1 0-15,2 12 0 16,1 9 0-16,-9 13 0 0,-11 6 0 15,-20 13 0-15,-16 12 0 16,-26 14 0-16,-25 14 0 0,-22 9 0 0,-27 9-453 16,-21 3-41-1,-17 4 75-15,-21 5 84 0</inkml:trace>
  <inkml:trace contextRef="#ctx0" brushRef="#br0" timeOffset="45576.84">9091 10413 351 0,'0'-25'282'16,"-11"12"-80"-16,-6 13-93 0,-8 28-53 16,-12 30-25-16,-12 36 1 15,-16 40 10-15,-16 41 21 16,-12 57 30-16,0 40 4 16,4 25-27-16,15-1-20 0,25-13 0 15,22-26-14-15,27-24 27 16,21-23-22-16,23-22-15 0,21-26-7 15,20-20-10-15,15-20 2 16,15-23 3-16,7-30-4 16,3-28 6-16,-2-17-11 0,-15-16 2 15,-9-8-3-15,-18-8 5 16,-16 0-3-16,-16-1-3 16,-17 2 12-16,-7 7-6 0,-9 0 9 15,-4 0-3 1,-9 0 2-16,2 0-3 0,-5 0-8 15,0 0-9-15,0 0 1 16,0 0-35-16,0 0-26 16,0 0-18-16,0 0-19 0,0 0-19 15,0 0-45-15,0 0-35 16,0 0-27-16,0 0 12 16,-14 0-15-16,3 0 5 0</inkml:trace>
  <inkml:trace contextRef="#ctx0" brushRef="#br0" timeOffset="47007.81">10407 15550 61 0,'-62'8'226'0,"-1"-1"-53"0,-8 6-49 16,-2 3-38-16,0 5-34 15,1 0 8-15,2-1 26 16,10 1 43-16,14-2 31 16,-13 9 170-16,42-28-209 15,17 9-52-15,25-9 1 0,43 0 28 16,49 0 16-16,67-17-26 15,64-20-88-15,80-15 0 16,98-29 0-16,98-26 0 0,94-26 0 16,87-30 0-16,76-21 0 15,55-11 0-15,34-4 0 16,6-1 0-16,-19 13 0 16,-31 10 0-16,-55 25 0 0,-74 13 0 15,-78 20 0-15,-77 17 0 16,-65 17 0-16,-67 16 0 0,-73 16 0 15,-68 13 0-15,-68 6 0 16,-54 15 0-16,-43 2 0 0,-30 6 0 16,-24 11 0-16,-24-5 0 15,-12 5 0-15,-28 0 0 16,-3 12 0-16,-9 0 0 16,1 0 0-16,5-3 0 15,4-9 0-15,3 7 0 0,22-7 0 31,3 0 0-15,1-4 0-16,2-11 0 16,1-18 0-16,5-16 0 0,1-24 0 15,-8-27 0-15,-5-31 0 16,-9-43 0-16,-17-25 0 0,-11-32 0 16,-9-14 0-16,-7-16 0 15,-8-6 0-15,-7-10 0 16,-1-3 0-16,-5 7 0 15,5 21 0-15,-1 22 0 0,4 35 0 16,0 32 0-16,8 34 0 16,5 22 0-16,7 22 0 0,1 20 0 15,-7 12 0-15,0 9 0 16,-13 15 0-16,-9 14 0 0,-21 5 0 16,-23 20 0-16,-35 9 0 15,-37 13 0-15,-39 9 0 0,-32 12 0 16,-36 4 0-16,-37 4 0 15,-40 8 0-15,-42 9 0 16,-36 7 0-16,-36 17 0 0,-36 12 0 16,-29 12 0-16,-22 12 0 15,-5 9 0-15,-6 0 0 16,9-4 0-16,24-5 0 0,24-13 0 16,25-10 0-16,32-18 0 15,45-6 0-15,39-6 0 16,47-9 0-16,39-2 0 0,37-1 0 15,38-9 0-15,31-2 0 16,28-10 0-16,29-6 0 0,24-1 0 16,22-7 0-16,15-7 0 15,15-2 0-15,10-6 0 0,12-2 0 16,2-9 0 0,-2 4 0-16,-8 2 0 0,-17-2 0 15,-13 7 0-15,-11 2 0 16,-7 3 0-16,-6 5 0 0,-5 0 0 15,7-2 0-15,-1 3 0 16,3-1 0-16,6 0 0 16,5-5 0-16,14-4 0 0,13-3 0 15,12-8 0-15,10-1 0 16,10-12 0-16,9 7 0 0,11 2 0 16,0-2 0-1</inkml:trace>
  <inkml:trace contextRef="#ctx0" brushRef="#br0" timeOffset="47391.42">9120 12390 2047 0,'0'12'0'15,"0"4"0"-15,-8 17 0 0,8 25 0 16,-9 34 0-16,9 36 0 16,0 43 0-16,4 45 0 0,12 43 0 15,6 31 0-15,0 14 0 16,13 2 0-16,-4-13 0 15,6-16 0-15,-4-25 0 0,-1-19 0 16,-4-26 0-16,0-20 0 16,-7-22 0-16,-5-21 0 15,0-16 0-15,-4-23 0 16,-4-15 0-16,-8-22 0 0,0-10 0 16,0-18 0-16,0-7 0 15,0-14 0-15,-8-6 0 16,8-4 0-16,-9-9 0 31,1 0 0 0,8-9 0 1,14-4 0-32,19-10 0 15,18-22 0-15,38-24 0 16,43-21 0-16,38-16 0 15,29-12 0-15,19-3 0 0,21-5-254 16,15-5-264-16,9 5 27 16</inkml:trace>
  <inkml:trace contextRef="#ctx0" brushRef="#br0" timeOffset="49413.69">25420 4324 433 0,'0'0'311'0,"-9"0"-51"16,9 0-109-16,0 0-58 0,0-6 3 15,0-6 19-15,0-9 18 16,9-10 2-16,-1-11 8 16,-2-14 20-16,2-14-149 0,-8-23-14 15,0-21 0-15,-14-21 0 16,-14-10 0-16,-14-10 0 15,-15-9 0-15,-20-2 0 16,-19-1 0-16,-31 8 0 16,-23 5 0-16,-20 2 0 0,-22 5 0 15,-3 8 0-15,-3 7 0 16,-2 9 0-16,-12 9 0 16,-17 12 0-16,-32 16 0 15,-24 17 0-15,-6 18 0 0,-11 14 0 16,-1 16 0-16,-6 13 0 15,-9 8 0-15,-5 24 0 16,1 18 0-16,17 9 0 16,22 15 0-16,19 3 0 15,19 8 0-15,14 1 0 16,21 3 0-16,6-1 0 16,13 6 0-16,15-1 0 0,15 5 0 15,11-4 0-15,15 0 0 16,13-1 0-16,12-2 0 15,13-7 0-15,13-7 0 16,10-7 0-16,14-5 0 0,8-12 0 16,11-9 0-16,-37 25 0 31,58-49 0-15,5-3 0-16,-42 15 0 31,44-16 0-31,1-8 0 0,4 9 0 15,-1-9 0 1</inkml:trace>
  <inkml:trace contextRef="#ctx0" brushRef="#br0" timeOffset="49492.03">17334 3090 1986 0,'-13'0'-480'0,"-2"0"-22"0,-14-5 18 16</inkml:trace>
  <inkml:trace contextRef="#ctx0" brushRef="#br0" timeOffset="50036.55">17306 2610 651 0,'0'-21'336'0,"0"4"-156"0,0 17-97 16,-8 12-43-16,-13 26-15 16,-12 22-14-16,-7 25-2 15,-13 29 0-15,-3 33 5 16,-1 24-3-16,8 5 9 16,16-15-12-16,13-18 1 0,20-21-5 15,12-23-2-15,24-23 6 16,21-23-3-16,21-21 0 15,15-22-1-15,16-15-2 0,7-7 0 16,-7 1 10-16,-7 1 2 16,-22 3 21-16,-15-2-3 15,-12 9 5-15,-10 0-12 16,-10 0-6-16,-7 0-4 16,-11 0 2-16,-2 0-8 0,-10 0 3 15,-3 0-2-15,0 0-1 16,0 0 7-16,0 0 10 15,0 0 36-15,-11-17-9 16,-6-23-21-16,-15-25-18 0,-12-29-13 16,-8-21 10-16,-10-10-11 15,0-8-3-15,2-3 1 16,3 3 0-16,8 8-19 0,8 9 5 16,5 20 6-16,7 17 11 15,10 22-24-15,5 12-33 16,3 14-17-16,11 10-48 15,20 25-253 17,53 94-275-17,-48-50 102-15</inkml:trace>
  <inkml:trace contextRef="#ctx0" brushRef="#br0" timeOffset="54063.91">25940 10721 114 0,'0'-16'181'16,"0"-3"-45"-16,0-3-35 15,0 2-29-15,-12 0-12 0,-1-1-7 16,-4 1 23-16,2 0 17 15,-7 1-1-15,2-4-8 0,-3 3-12 16,-7 5-2-16,-6 2-14 16,0 13-14-16,-5 0 1 15,-2 9-1-15,-3 7-8 16,-3 13-11-16,2 2 0 16,-9 14 8-16,9 12 3 0,3 4-7 15,10 4-8-15,14 9-8 16,20-1-8-16,0 1-3 0,17-5 3 15,12 0-3-15,10-3 1 16,12-6-6-16,6-11-2 16,-2-8-7-16,5-13-6 0,2-16-11 15,0-12-14-15,-4-8-1 16,4-12-5-16,-5-14 5 16,-4-9 2-16,-8-14 3 15,-8-13 11-15,-17-7 19 0,-12-8 5 16,-8-5-3-16,-12-3 6 15,0 2 12-15,-1 10 2 0,0 16 3 16,4 8 13-16,-8 13 13 16,-1 7 20-16,5 13-6 15,7 7-12-15,6 5-5 16,-8 12-22-16,8 7-3 16,0 22 16-16,0 12 2 0,0 16-12 15,11 4-8-15,5 5-5 0,10-6 2 16,8-3 0-16,12-3 0 15,8-11 1-15,-3-5-6 16,2-9 1-16,-2-10-6 16,-9-3-8-16,-8-3-14 0,-11-13-33 15,-1 0-44-15,-10 0-43 16,-4 0-88-16,-8-13-20 0,-8-6-41 16,-10-6-213-16</inkml:trace>
  <inkml:trace contextRef="#ctx0" brushRef="#br0" timeOffset="54379.47">26381 10098 366 0,'0'-53'268'0,"0"13"-41"16,0 11-95-16,0 10-55 15,0 6-20-15,0 13 37 0,16 20 72 16,10 21-14-16,5 23-39 15,6 24-14-15,3 16-21 16,-1 15-21-16,-5-1-22 0,3-3-14 16,-4-11-10-16,-4-9-5 15,-4-13-4-15,-2-19 0 16,-7-9 2-16,2-13-7 0,-2-13 9 16,2-4-2-16,8-7-6 15,2-17 7-15,13 0-14 16,3-13-10-16,6-12-29 15,2-6-39-15,-5-7-77 0,4-7-101 16,-12-7-69-16,-10-13-62 16</inkml:trace>
  <inkml:trace contextRef="#ctx0" brushRef="#br0" timeOffset="54550.35">26407 9886 291 0,'-26'-19'165'0,"26"2"-85"16,13 0-37-16,24-2-21 15,29-6-16-15,16-3-19 16,16-5-54-16,5-3-146 0</inkml:trace>
  <inkml:trace contextRef="#ctx0" brushRef="#br0" timeOffset="54862.62">27523 9617 546 0,'-28'0'307'16,"-6"0"-125"-16,-1 22-76 15,-7 14-41-15,6 13 19 0,4 13 7 16,7 2-26-16,17-2-29 15,13-3-20-15,20-2-1 16,10-7-9-16,10-14-6 0,3-11-15 16,2-18 5-16,2-7-2 15,-7-20-20-15,-9-16-13 16,-7-9 4-16,-18-12 14 16,-11-7 13-16,-19-5 13 0,-15 3-1 15,-14 8-11-15,-9 10-49 16,-71-24-217-1,69 47 61-15,7 4-61 0</inkml:trace>
  <inkml:trace contextRef="#ctx0" brushRef="#br0" timeOffset="55245.94">27650 9229 331 0,'14'-25'319'0,"-2"0"-101"0,10-5-114 15,1 2-49 1,5-4-30-16,9-1-15 0,8-4-2 16,0 1-7-16,4 3-1 15,-2 5-3-15,4 4-1 16,-7 7 0-16,-6 5 4 0,-11 12 28 16,-3 0 37-16,-2 0 6 15,-4 17 9-15,3 11 25 16,3 8 9-16,4 18-2 15,6 10 23-15,5 15-23 16,7 10-1-16,7 12-57 0,8 6-54 16,3-2 0-16,6-3 0 15,-7-9 0-15,-6-11 0 16,-11-13 0-16,-14-7 0 16,-12-10 0-16,-20 1 0 0,-16-4 0 15,-20 4 0-15,-25 8 0 16,-23 8-178-16,-24 0-161 15,-13 9-53-15,-9 0 13 0,2-6 21 16</inkml:trace>
  <inkml:trace contextRef="#ctx0" brushRef="#br0" timeOffset="56343.94">26552 12803 311 0,'-16'-34'197'0,"1"1"-34"0,-9 1-52 16,-6 0-5-16,3 3 5 16,-6 3 34-16,-1 7-34 15,-6 7-28-15,-2 12-26 0,-2 0-21 16,-3 29-7-16,-10 15 12 16,-2 21-9-16,12 16 4 15,6 9-19-15,17 7-8 0,11 5-6 16,21-7 2-16,18-10-8 15,8-12-2-15,15-12-33 16,13-16-16-16,8-16-21 0,4-22 4 16,-3-14 12-16,2-14 0 15,-2-15-11-15,-16-14 15 16,-11-9 30-16,-14-10 14 16,-15-10 22-16,-15-3 15 0,-15-2 21 15,-15 1 39-15,-5 11 38 16,-4 16 10-16,8 10-4 15,2 12-38-15,10 14-49 0,2 20-23 16,17 31-5-16,9 20-5 16,15 23 0-16,17 15-4 15,11 5-3-15,8-5-19 0,5-7-37 16,6-9-49-16,-8-12-60 16,2-16-53-16,-3-12-13 15,-8-17 13-15,-7-25-9 16,-10-19-9-16,-9-25 50 0</inkml:trace>
  <inkml:trace contextRef="#ctx0" brushRef="#br0" timeOffset="56593.03">27076 12601 131 0,'-16'-109'285'15,"-1"23"-78"-15,5 22-66 16,12 14-68-16,0 19-34 0,0 14 15 16,8 17 53-16,9 24 37 15,3 25 2-15,8 16-37 16,5 12-16-16,2 8-26 15,3 0-19-15,-5 3-14 16,-1-12-12-16,-2-8-3 0,-3-1-7 16,3-14 3-16,-8-12-8 15,3-13 1-15,4-3 2 0,-1-14-4 16,9-11-9-16,8-11-2 16,0-10-20-16,-1-11-79 15,0-14-133-15,-7-7-108 0,-9-16-46 16</inkml:trace>
  <inkml:trace contextRef="#ctx0" brushRef="#br0" timeOffset="56747.61">27288 12166 246 0,'-50'-32'260'0,"9"0"-97"0,13-2-76 15,9 2-43-15,19-9-24 16,3 0-8-16,16-3-12 15,16-5-49-15,9-1-46 0,10 3-47 16,3 2-78-16</inkml:trace>
  <inkml:trace contextRef="#ctx0" brushRef="#br0" timeOffset="57044.91">28217 11567 382 0,'-21'-28'433'0,"3"4"-54"16,2 7-143-16,2 6-111 0,6 3-43 16,8 8-8-16,0 0-23 15,0 19 10-15,8 22-2 16,9 21-26-16,11 7-18 15,5 9-9-15,2-2 2 16,2-2-10-16,-4-5-38 16,-1-8-65-16,-2-4-100 0,-12-12-126 15,-1-4-57-15,-8-8-23 16</inkml:trace>
  <inkml:trace contextRef="#ctx0" brushRef="#br0" timeOffset="57375.29">28940 11126 796 0,'-17'-38'353'16,"2"4"-167"-16,7 11-97 15,8 6-29-15,0 5 8 16,0 5-4-16,0-2-28 0,0 9-15 15,16 16-1-15,8 13 3 16,9 11-5-16,3 15-1 16,-1 8-8-16,3 11 18 15,0 11-3-15,-7 13-9 0,6 4-14 16,-1 1 6-16,1-3-1 16,-5-10-3-16,1-9 2 15,-10-15-19-15,3-14-65 16,-10-11-90-16,-7-13-104 15,-6-7-70-15,-3-21 6 16</inkml:trace>
  <inkml:trace contextRef="#ctx0" brushRef="#br0" timeOffset="57539.45">28750 11276 323 0,'-51'-37'301'0,"12"9"-92"15,10 6-95-15,14 6-60 0,7 0-22 16,8 4-14-16,15-5-14 16,13 1-61-16,14-4-57 15,6 4-43-15,-3-1-66 16,-5 12-25-16</inkml:trace>
  <inkml:trace contextRef="#ctx0" brushRef="#br0" timeOffset="57736.26">29052 12643 526 0,'9'24'298'0,"4"-12"-138"16,11-12-82-16,12-20-39 0,15-12-18 15,6-9-7-15,-2-1-22 16,-3 2-50-16,-1 8-82 15,-15 3-87-15,-15 14-103 0</inkml:trace>
  <inkml:trace contextRef="#ctx0" brushRef="#br0" timeOffset="58390.57">27150 14738 36 0,'0'-16'114'15,"0"1"79"-15,-9-1-49 0,-3-6-29 16,-1 3-18-16,1-2 3 15,-2 0 41-15,-8 1 7 16,-3 4-15-16,-2 4-50 0,-7 12-45 16,-2 16-16-1,-4 13 6-15,-1 19-1 0,0 18 23 16,5 11-8-16,11 3-12 16,13 3-11-16,12-10-10 15,20-8-5-15,17-12 6 0,13-16-27 16,6-12-18-16,8-18-35 15,-3-14-14-15,-4-18 0 16,-12-15 14-16,-14-17 37 0,-14-9 19 16,-17-8 41-16,-17 0 27 15,-5 5 46-15,-7 11 5 16,4 8-6-16,2 8-19 16,6 14-37-16,4 11-26 0,4 17-11 15,9 0-5-15,13 22-3 16,13 9-3-16,5 11-86 15,12 0-72-15,4-3-103 0,2-3-53 16,-4-7-33-16</inkml:trace>
  <inkml:trace contextRef="#ctx0" brushRef="#br0" timeOffset="58639.27">27749 14458 300 0,'22'-52'403'16,"-10"11"-48"-1,0 13-169-15,-4 15-94 0,0 13-42 16,0 25 43-16,1 15 42 16,2 13-6-16,2 8-37 15,3 8-35-15,6 0-31 16,1 0-3-16,5-3-13 0,0-5-8 16,5-12-5-16,3-9 12 15,6-7-13-15,5-16-14 16,10-17-22-16,3-9-56 15,7-11-45-15,2-13-54 0,-4-12-66 16,-13-5-39-16,-14-10-11 16,-16-5-279-16</inkml:trace>
  <inkml:trace contextRef="#ctx0" brushRef="#br0" timeOffset="58779.96">27882 14076 398 0,'-30'-25'152'0,"21"-2"-79"16,22-6-62-16,21-4-28 16,13-8-31-16,18-4-84 15,8 1-67-15</inkml:trace>
  <inkml:trace contextRef="#ctx0" brushRef="#br0" timeOffset="59172.22">29017 13619 585 0,'21'10'243'0,"-10"-3"-107"16,-11 10-62-16,0 2 12 15,-11 6 30-15,-6 0-5 16,-3 3-27-16,-8-6-36 16,-1-7-23-16,1-7-2 0,3-8 6 15,0-12-5-15,5-14 2 16,8-9 4-16,12-15-8 15,4 7-3-15,12-3-14 16,10 6 0-16,2 7-5 16,8 12-2-16,-1 14-1 15,3 24 11-15,-3 18-4 0,-9 27 7 16,-9 23 3-16,-14 13 0 16,-3 4-7-16,0-5 0 15,-11-12-2-15,2-16-1 16,9-16 6-16,0-12-4 0,0-16-3 15,0-8 3-15,9-17-25 16,15-14-57-16,20-22-67 16,13-25-97-16,15-20-61 15,15-21-3-15,-1-17-13 16</inkml:trace>
  <inkml:trace contextRef="#ctx0" brushRef="#br0" timeOffset="59487.64">29761 13066 481 0,'-13'-28'334'16,"1"3"-128"-16,12 4-108 0,0 5-40 16,0 1-7-16,0 1 21 15,9 3-4-15,2-2-18 16,11 1 22-16,-3 8 3 16,5 4 6-16,-1 12 0 15,15 13 0-15,6 7-9 16,6 14-10-16,7 7-17 0,3 4-22 15,4 3-8-15,7 2-4 16,1-5-9-16,0-5 0 16,2-2 1-16,-4-6 0 15,-8 0-7-15,-10 2 6 16,-12 3-4-16,-15 8 4 0,-25 8-15 16,-25 12-23-16,-18 9-60 15,-19-1-103-15,-7 0-135 16,-12 1-88-16,-12 1-15 15</inkml:trace>
  <inkml:trace contextRef="#ctx0" brushRef="#br0" timeOffset="60087.23">27921 16197 81 0,'-8'0'147'0,"-1"0"13"15,-2 0-49-15,3 0-29 0,-1 0-14 16,1 0 19 0,-8 0 18-16,0 7 3 0,-9 5-19 15,-8 9-15-15,-4 8-17 16,-3 7 1-16,0 6 5 15,-2 1 10-15,8 7-12 0,8-1-15 16,10-5-14-16,16-2-13 16,16-6-11-16,13-12-3 15,11-8-41-15,8-16-42 0,6-7-39 16,2-10-16-16,-6-11 21 16,-4-10 44-16,-15-2 37 15,-7-1 31-15,-8 1 41 16,-13 4 28-16,-3-1 26 15,0 7 36-15,-6 7 25 16,-3 6-29-16,9 6-56 0,0 11-36 16,0 0-18-16,0 15-10 15,9 14-1-15,5 12-12 16,8 5-61-16,7 1-76 16,2 2-82-16,3-4-73 0,-1-9-25 15,-2-7 12-15</inkml:trace>
  <inkml:trace contextRef="#ctx0" brushRef="#br0" timeOffset="60371.27">28450 15923 528 0,'8'-52'575'0,"-8"12"-184"15,0 15-203-15,3 25-102 16,4 16-37-16,6 21 59 0,-2 20 14 15,11 17-122-15,5 11 0 16,7 8 0-16,-1 5 0 16,-2-5 0-16,6-8 0 15,-5-11 0-15,-2-13 0 16,-7-12 0-16,2-12 0 0,4-13 0 16,2-16 0-16,14-12 0 15,4-17 0-15,4-10 0 16,3-14 0-16,-2-8-216 15,-6-8-196-15,-6-7-40 0,-15-12 6 16</inkml:trace>
  <inkml:trace contextRef="#ctx0" brushRef="#br0" timeOffset="60506.45">28750 15814 260 0,'-57'-24'330'0,"7"-1"-135"0,15 1-128 16,13-1-95-1,22-7-26-15,22-9-1 0,13-4-21 16,18 0-48-16,12 4-78 16</inkml:trace>
  <inkml:trace contextRef="#ctx0" brushRef="#br0" timeOffset="60902.76">29553 15366 216 0,'19'0'315'0,"-1"0"-72"15,-10 0-106-15,-4 0-51 16,0-4 22-16,-4 0 26 16,4 4-40-16,-4-5-42 15,0 3-22-15,5-7-31 16,3-3-13-16,6-4-7 16,12-4 8-16,2-2 2 15,4 6 6-15,6 8 0 0,-2 8 19 16,-3 0 5-16,-11 17 6 15,0 7 8-15,-5 5-4 16,-10 6-6-16,1-1-15 16,-3-6-2-16,2-6-3 15,1-8 2-15,8 0-8 0,10-14 3 16,-1 0 11 0,2 0-12-16,-5 11 1 0,-6 2 12 15,-7 4 4-15,0 6 4 16,-9 10-1-16,0 3-7 15,-15 5-13-15,-4-1-42 16,-7 1-67-16,-5-3-101 16,-2-6-79-16,-5-8-53 0</inkml:trace>
  <inkml:trace contextRef="#ctx0" brushRef="#br0" timeOffset="61252.32">30364 15019 431 0,'65'-52'247'0,"14"-1"-126"15,5 1-136-15,19-3-32 16,1 4 25-16,4 2 13 16,-12 7 17-16,54-11 35 15,-97 37 8-15,-13 4 18 16,-11 12 13-16,-10 0 26 15,3 0 13-15,-1 21 23 0,-2 11 29 16,5 13-5-16,9 16 13 16,3 13-28-16,7 8-113 15,4 2-40-15,5 2 0 16,7-1 0-16,-8-4 0 16,-2-7 0-16,-5-8 0 15,-10-9 0-15,-14-5 0 0,-20 1 0 16,-20 1 0-16,-25-2 0 15,-28 5-311-15,-30 1-209 16,-22 3 6-16</inkml:trace>
  <inkml:trace contextRef="#ctx0" brushRef="#br0" timeOffset="61867.61">28738 17776 36 0,'0'0'114'16,"0"0"95"-16,0 0-19 15,-13 0-15-15,-4-9-12 0,2 4-19 16,-5 5-18-16,-6 0-12 15,-2 14-23-15,-8 10-17 16,-1 17-17-16,1 13 13 16,2 6-3-16,11 6-8 0,11 3-30 15,12-5-14 1,9-7-7-16,9-12-13 0,16-12-12 16,5-16-42-16,12-17-29 15,0-21-3-15,2-15-1 16,-2-18 15-16,-8-6 32 15,-7-14 22-15,-11 0 35 0,-10 1 42 16,-9 8 49-16,-6 14 19 16,0 8-5-16,0 15-52 15,0 11-32-15,0 17-13 16,3 21 1-16,13 10-16 16,9 16-11-16,12-2-47 15,6 3-63-15,10-2-71 16,4-11-73-16,0-6-33 0,0-8-8 15,-10-14 27-15</inkml:trace>
  <inkml:trace contextRef="#ctx0" brushRef="#br0" timeOffset="62117.33">29533 17365 639 0,'8'-44'397'0,"-8"14"-190"16,6 22-107-16,0 24-47 15,5 25 50-15,3 25 79 0,-2 15 15 16,4 16-56-16,7 5-113 16,7-4-28-1,2-8 0-15,0-16 0 0,1-13 0 16,3-14 0-16,2-9 0 16,1-14 0-16,6-12 0 15,1-12 0-15,-2-12-60 0,-3-12-145 16,-1-16-111-16,-7-17-70 15,-5-14 22 1,-17-9 16-16</inkml:trace>
  <inkml:trace contextRef="#ctx0" brushRef="#br0" timeOffset="62260.58">29797 17308 346 0,'-32'-33'295'15,"7"5"-112"-15,12-6-107 16,13-6-62-16,26-4-7 15,18-5-14-15,17 0-48 16,4 4-76-16,0 5-80 16,-3 10-43-16</inkml:trace>
  <inkml:trace contextRef="#ctx0" brushRef="#br0" timeOffset="62669.64">30641 16889 736 0,'-20'-25'486'16,"-4"1"-196"-16,5 3-150 15,2 4-71-15,4 11-27 16,5 6 34-16,8 16 29 16,8 8-32-16,14 8-43 0,5 0-30 15,12-3 0-15,11-4 0 16,3-10 0-1,4-5-37-15,8-10-32 0,-2-13-23 16,7-7 12-16,-8-10 27 16,-6-2 25-16,-12-9 14 15,-5-6 10-15,-16-8 43 16,-4 7 66-16,-5 7 50 0,-6 9-77 16,-8 8-78-16,4 7 0 15,-1 12 0-15,6 15 0 16,4 14 0-16,1 9 0 15,7 3 0-15,4 9 0 16,3-5 0-16,6 0 0 16,-3-2-267-16,6-10-98 15,-6-7 3-15,3-5 48 0,-1-16 9 16</inkml:trace>
  <inkml:trace contextRef="#ctx0" brushRef="#br0" timeOffset="63036.37">31732 16522 448 0,'0'-36'294'16,"-8"-1"17"-16,8 2-148 16,8-4-97-16,18 3-40 0,19-5-20 15,17 1-10-15,11-2-2 16,-2 6-9-16,3 8 6 16,-9 4 6-16,-8 3 4 15,-9 4 24-15,-6 10 23 16,-14-1 43-16,-8 4 42 15,-8-1 14-15,-4 5-11 0,-3 0-20 16,-2 12-43-16,5 17-73 16,4 11 0-16,1 15 0 15,8 9 0-15,4 14 0 0,6 2 0 16,12 11 0-16,13-3 0 16,4-2 0-16,5-5 0 15,-5-8 0-15,1-7 0 0,-4-9 0 16,-12-9 0-16,-12-3 0 15,-14-5 0-15,-19 1 0 16,-35 4 0-16,-27 0 0 16,-18 0-83-16,-30 1-294 0,-21-2-93 15,-27 0 0-15</inkml:trace>
  <inkml:trace contextRef="#ctx0" brushRef="#br0" timeOffset="64995.93">22457 8179 648 0,'-17'-39'345'0,"-9"3"-76"0,-5 0-120 16,-6 3-65-16,-4 0 34 15,-8 0 53-15,-8 1-8 0,-8 0-63 16,-8 4-100-16,-12 11 0 15,-11 9 0-15,-12 8 0 16,-13 25 0-16,-20 14 0 0,-23 19 0 16,-23 16 0-16,-24 15 0 15,-21 16 0-15,-11 14 0 16,2 1 0-16,12 7 0 16,9 3 0-16,21-6 0 0,16-3 0 15,16-6 0-15,22-9 0 16,19-6 0-16,24-10 0 0,20-17 0 15,25-15 0-15,18-13 0 16,14-9 0-16,8-12 0 0,5-3 0 16,12-9 0-16,0-3 0 15,0-9-74 32,0 0-101-47,-11-9-84 16,-6-8-26-16,1-6 9 15,-5-6 40-15,2-7 6 0,-6-6 10 16</inkml:trace>
  <inkml:trace contextRef="#ctx0" brushRef="#br0" timeOffset="65395.52">18466 9133 261 0,'5'-31'214'0,"-2"2"-61"16,2 4-34-16,-1 6-35 15,-4 7-8-15,0-1 31 0,0 8 43 16,0 5-21-16,0 7-52 15,0 20-28-15,-12 16-6 16,-12 28 24-16,-14 18 1 0,-1 21-3 16,-4 11-24-16,-3 1-17 15,10-15-5-15,10-17-11 16,10-21-5-16,16-17 4 0,0-15-5 16,16-12 3-16,21-8 0 15,17-17-3-15,18-5-4 16,17-7 6-16,4 0-4 0,5-5 1 15,-6 5 1-15,-2-2-3 16,-13 7-1-16,-12 2-1 16,-14 3 3-16,-15 2 2 0,-12-5 4 15,-8 1-5-15,-5-4 4 16,-11-4 4-16,0-17-4 0,-19-15-12 16,-10-23 6-16,-7-18-2 15,-13-8 3-15,-8-4 10 16,-4 2-8-16,1 10 1 0,1 8-7 15,11 8-27-15,4 7-65 16,8 6-63-16,11 3-69 16,13 4-56-16,20 1-9 0,21-6-29 15</inkml:trace>
  <inkml:trace contextRef="#ctx0" brushRef="#br0" timeOffset="65739.25">22754 7506 382 0,'0'0'289'0,"0"-4"-91"0,0-1-101 16,0-3-47-1,22-4-22-15,10-9 5 0,18-2 37 16,9-6-9-16,10 0-25 16,4-5-18-16,-8 7-11 0,-8 7-2 15,-12 3-9-15,-11 6-37 16,-15-2-79-16,-11 0-58 15,-8 6-24-15,-24 2-19 0,-17 5-7 16</inkml:trace>
  <inkml:trace contextRef="#ctx0" brushRef="#br0" timeOffset="66227.28">22841 7240 93 0,'-30'-3'230'0,"11"-1"-63"0,3-1-29 16,2 2-41-16,6 3-36 15,8 0-19-15,-6 0-4 16,-2 15-2-16,-1 18 31 15,-3 16-6-15,0 25-24 0,-4 12-14 16,0 11-9-16,-1 1-5 16,9-1 0-16,8-7-9 0,0-12 0 15,0-14 1-15,5-7 2 16,-2-16-5-16,5-8 5 16,-3-14-2-16,2-7 2 15,6-12 1-15,11 0-9 0,15-14 5 16,18-15 4-16,18-13-3 15,7 2-4-15,-2-1 1 16,-4 13 0-16,-2 10 0 0,-9 18 3 16,-6 13 0-16,-12 16 5 15,-7 8 6-15,-15 11 2 0,-12 9 0 16,-13 5 4-16,-29 4-3 16,-12-3-4-16,-13-5 10 15,2-13 11-15,-5-12 17 0,1-13 19 16,3-20 7-16,7 0 2 15,7-13-13-15,5-7-6 0,11 0-1 16,6 4-10-16,17-1-23 16,0 1-6-16,0-1-8 15,9 5-14-15,4 5 5 16,2-2-7-16,5 9 6 0,5 0-2 16,-2 14 2-16,3-3 2 15,-4 5-39-15,0 9-111 0,-5 3-104 16,-6 0-110-16,-11 4-72 15</inkml:trace>
  <inkml:trace contextRef="#ctx0" brushRef="#br0" timeOffset="67791.83">24060 11934 426 0,'-38'0'202'0,"2"0"-61"16,3 0-42-16,4 0 32 0,9 0 30 15,9 0-46-15,11 0-47 16,11-8-33-16,17-13-18 15,29-6 0-15,33-17 8 0,24-14 22 16,16-3 1-16,4-1-23 16,-14 10-7-16,-12 11-8 15,-20 9-3-15,-18 7-1 16,-17 4 5-16,-13 9 14 16,-15 1 17-16,-8 3 3 0,-7 3 5 15,-5 5-17-15,-5 0-10 16,0 0-14-16,0 0-2 0,0 0-11 15,0 0-38-15,0 0-37 16,0 0-51-16,0 0-66 16,-15 8-52-16,-2 13 4 0,-5 2 13 15,4 2-27-15,-7 3-150 16</inkml:trace>
  <inkml:trace contextRef="#ctx0" brushRef="#br0" timeOffset="68340.66">24595 13999 249 0,'-32'15'296'15,"7"-3"-75"-15,4-12-80 0,10 0-56 16,11 0-34-16,20-12-10 16,20-20 0-16,27-12 2 15,24-18 19-15,20-7 22 0,11-5-14 16,-5 10-17-16,-7 11-25 15,-21 9-12-15,-19 10-2 16,-18 11 16-16,-13 2 7 0,-9 9-10 16,-12 2-4-16,-9 7-7 15,-1 0-9-15,-8 3-5 16,0 0-43-16,0 0-60 0,0 0-81 16,-9 0-66-16,-13 16-24 15,-4 3-36-15</inkml:trace>
  <inkml:trace contextRef="#ctx0" brushRef="#br0" timeOffset="68760.36">25265 15647 360 0,'-38'25'322'0,"7"-6"-82"16,2-2-103-16,5-5-24 15,9-12 79-15,2 0 60 0,13 0-27 16,0 0-68-16,5-12-108 15,15-7-49-15,20-14 0 16,21-8 0-16,15-4 0 0,15-3 0 16,0-2 0-1,7 4 0-15,-8 7 0 0,-8 5 0 16,-13 6 0-16,-16 9 0 16,-13 2 0-16,-12 4 0 15,-11 5 0-15,-5 1 0 0,-4 7 0 16,-8 0-7-1,0 0-284 1,-8 0-87-16,0 0-19 0,-5 11 6 16</inkml:trace>
  <inkml:trace contextRef="#ctx0" brushRef="#br0" timeOffset="69155.3">25996 17076 584 0,'-37'28'404'16,"9"-7"-161"-16,3-9-117 15,10 0-11-15,7-12 32 16,8 0 43-16,23-12-31 16,25-16-80-16,22-13-79 15,24-9 0-15,13-2 0 0,-3-5 0 16,-2 3 0-16,-11 7 0 16,-9 5 0-16,-12 5 0 0,-16 9 0 15,-15 4 0-15,-5 7 0 16,-16 5 0-16,0 5 0 15,-6-2 0-15,-3 5 0 0,-6 4-134 16,-3 0-165-16,0 0-92 16,0 13-3-16,-16 4 13 15</inkml:trace>
  <inkml:trace contextRef="#ctx0" brushRef="#br0" timeOffset="69588.58">26906 18249 482 0,'-45'19'367'16,"0"-2"-100"-16,6-5-130 15,1-3-63-15,14-9 51 0,7 0 105 16,17 0-8-16,0 0-79 16,25-17-143-16,19-11 0 15,21-4 0-15,21-10 0 0,21-3 0 16,9-7 0-16,10-1 0 16,3 3 0-16,-5 11 0 15,-12 2 0-15,-9 5 0 16,-15 2 0-16,-12 10 0 15,-19 3 0-15,-11 5 0 0,-14 5 0 16,-7-2 0 0,-9 6 0-16,-3-2 0 0,-5 5 0 15,1-4 0-15,-6 4 0 16,-3-5 0 0,0 5-471-1,-8 14-29-15,-9-2 47 16</inkml:trace>
  <inkml:trace contextRef="#ctx0" brushRef="#br0" timeOffset="78296.14">33397 13750 518 0,'0'-24'385'16,"0"3"-77"-16,0 4-138 16,6 5-84-16,2 5-46 0,13 7 8 15,12 0 44-15,15 19 53 16,12 11-6-16,14 9-23 0,7 16-116 15,1 14 0-15,-25 16 0 16,-57 20 0-16,0 9 0 0,0 9 0 16,0 3 0-16,0 5 0 15,0-5 0-15,0-10 0 16,0-1 0-16,0-9 0 0,0-8 0 16,-57-8 0-16,-13-9 0 15,4-12 0-15,1-9 0 16,8-14 0-16,13-10 0 0,7-7 0 15,9-8 0-15,8-5 0 16,8-8 0-16,4-8 0 16</inkml:trace>
  <inkml:trace contextRef="#ctx0" brushRef="#br0" timeOffset="78377.87">33406 15582 2047 0,'5'0'0'15,"-5"0"-158"-15,0 0-114 16,0 0-13-16,0 0 11 0,0 0 47 15,0-8 56-15,-17-8-104 16,-2-8 104-16,-2-4-42 16</inkml:trace>
  <inkml:trace contextRef="#ctx0" brushRef="#br0" timeOffset="78906.58">33285 15182 85 0,'13'-23'198'15,"-1"1"-32"-15,1 6-14 0,-7 4-25 16,2 4-43-1,1 8-6-15,-9 0 22 0,0 0 20 16,0 13 6-16,0 16 22 16,-22 10-6-16,-1 19-19 0,-10 8-22 15,1 7-15-15,0-1-36 16,7-1-29-16,9-11-4 16,8-6-8-16,8-11-4 0,8-2-5 15,8-8 3-15,9-5-7 16,4-3-4-16,6-4 4 0,7-1 1 15,-2-1 2-15,1-2-6 16,0 0 14-16,-5-1-2 16,26 15 30-1,-40-17 9-15,-1-6-2 0,1-8-42 0,-8 8 0 16,-5-8 0 0,-1 0 0-16,0 0 0 0,-4 0 0 15,-4-4 0 1,0-12 0-16,0-13 0 0,-8-10 0 15,-4-11 0-15,-3-12 0 16,-10-7 0-16,-4-3 0 0,-4 1 0 16,1 2 0-1,-1 10 0-15,1 5 0 0,7 8 0 16,6 10 0-16,2 7 0 0,5 5 0 16,3 8 0-16,9 3 0 15,-13 1 0-15,13 4 0 16,-6 8 0-16,6-5 0 0,0 1 0 15</inkml:trace>
  <inkml:trace contextRef="#ctx0" brushRef="#br0" timeOffset="80987.41">33318 15190 2030 0,'0'0'-36'15,"0"0"16"-15,0 0 2 16,0 0 5-16,0 0-2 15,0 0 2-15,0 0 7 0,0 0-5 16,0 0 5-16,0 0 5 16,5 0 2-16,-4 0 1 15,-1 0-6-15,5 0 6 16,-5 0-1-16,0 0 3 0,0 0 4 16,0 0 7-16,0 0 3 15,0 0 9-15,0 0-11 0,0 0 6 16,0 0-6-16,0 13-5 15,-11 7 6-15,-1 5-17 0,-4 3 0 16,-10 5 0-16,3 0 0 16,-1 4 0-16,-2-1 0 15,6 0 0-15,-4-3 0 16,4 5 0-16,-1-2 0 16,1 0 0-16,0-3 0 0,3-4 0 15,3-6 0-15,0-2 0 16,6-9 0-16,8 0 0 0,-8-12 0 15,8 12 0-15,0-3 0 32,13-1 0-1,5-8 0-31,12 9 0 16,5-9 0-16,15 0 0 0,7 0 0 15,3 11 0-15,4-3 0 16,7 1 0-16,-3-2 0 15,7 5 0-15,-9 6 0 0,-4-2 0 16,-5 0 0-16,-12 1 0 16,-8-2 0-16,-5-2 0 0,-10-1 0 15,-22-5 0-15,0 3 0 16,0-3 0 15,0-19 0 0,-14-4 0-31,-10-5 0 0,0-8 0 16,-5-6 0-16,-2-19 0 16,-6-7 0-16,0-4 0 15,0-4 0-15,1-1 0 0,-1 6 0 16,6 3 0-16,-2 8 0 16,1 7 0-16,3 10 0 15,4 7 0-15,8 4 0 0,3 6 0 16,0 6 0-16,14 1 0 15,-8 9 0-15,0 3 0 16,0 0 0 0,-2 19 0-1,1 14 0-15,1 8 0 0,-6 13 0 16,6 3 0-16,-4 7 0 16,12 10 0-16,-9-5 0 15,9-5 0-15,-8-2 0 0,8-10 0 16,0-7 0-16,0-7 0 15,0-7 0-15,0-10 0 16,0-3 0-16,0-7 0 0,0-3 0 16,0-16 0 15,0-9 0-31,0-11 0 16,0-8 0-16,0-2 0 15,4 2 0-15,0-1 0 16,-4 1 0-16,0 3 0 0,5 4 0 15,-5 10 0-15,4 2 0 16,0 5 0-16,1 0 0 16,-2 3 0-16,2 5-1 15,3 1-3-15,4-2-2 0,2 5-3 16,8 0 7-16,4 0 1 0,0 0-3 16,4 0-4-16,-1 12 9 15,-1 0-2-15,4 0-8 0,0-3 9 16,6 4 0-16,-7-2 1 15,-2-1 0-15,-1-3-5 0,-9-7 10 16,-5 7-8-16,-7-7 5 16,1 0 4-16,-8 0-10 15,0 0 4-15,-11 0 10 16,-7 0-7-16,-10 0-6 16,-8 0 4-16,-4 0-1 15,-1 0-3-15,0 0-1 0,4 0 1 16,9 0-4-16,9 0 2 15,1 0-6-15,7 0-3 0,11 0-13 16,0-3-3-16,0-1 8 16,0-3 11-16,8-7 2 15,4 2 8-15,8-5-8 16,8 5 7-16,1 0-2 0,4 0 1 16,-1 5 0-16,-2-3-4 15,-13 10 6-15,1-4 3 0,-6 2 2 16,-7 2 1-16,-5 0 4 15,0 0-2-15,-13 0-6 0,-3 0 1 16,-12 6-2-16,-5 7 4 16,-3 3-5-16,-1-4 4 15,4 0-4-15,1-3 0 0,10-1 0 16,8 1-3-16,3-9 3 16,1 0 3-16,10 0-15 0,0 0-4 15,0 0-15-15,0 0 5 16,10 0 8-16,1 0 9 15,9-9 4-15,0 5 6 16,5 0-10-16,3 4 7 0,1 0 2 16,-1 13 7-16,0 3 9 15,-2 3 0-15,-4 6 4 0,-1-6 2 16,0 4-1-16,-6-7-9 16,-1-1-2-16,-8-2-2 0,-1-5 1 15,-5-8-7-15,3 0 7 16,-3 0-8-16,0 0-3 0,0 0 7 15,0 0-1 1,0 0-3-16,0 0 3 0,0 0 3 31,0 0-9-31,0 0 3 0,0 0 3 16,0 0 2-16,0 0-10 16,0 0 9-16,0 0-10 15,0 0 6 1,0 0-2-16,0 0 5 0,0 0-2 31,0-5 12-31,0 2-7 0,0 3 2 16,0 0-2-16,0 0-1 15,0 0-3-15,0 0 2 16,0 0-10-16,0 0 6 0,0 0 2 16,0 0-8-16,0 0-1 15,0 0 11-15,0 0-6 0,0 0 4 16,0 0 7-16,0 0-11 15,0 0 4-15,0 0-9 16,0 0 3-16,0 0 7 16,0 0-1-1,0 0 4-15,0 0-13 16,0 0 2-16,0 0-3 16,0 0-35-16,0 0-28 0,0 0-37 15,0 0-45-15,0 8-49 16,-8-8-34-16,-15 0-52 15,-22 0-140-15</inkml:trace>
  <inkml:trace contextRef="#ctx0" brushRef="#br0" timeOffset="85620.65">18417 10169 118 0,'-22'0'238'16,"-3"0"-89"-16,4 0-75 15,5 0-37-15,4 0-25 0,4 0-6 16,8 0-3-16,0-5-5 15,0-2-23-15,5 2-31 0,4 5-97 16</inkml:trace>
  <inkml:trace contextRef="#ctx0" brushRef="#br0" timeOffset="87576.51">29196 994 320 0,'-11'-23'206'15,"-3"9"-18"-15,14 1-35 16,0 5-16-16,0 0-6 16,0 4-11-16,0 4-23 15,0 0-31-15,0 0-16 16,0 16-4-16,6 8-12 15,-3 12-17-15,5 9-6 16,-3 12-7-16,1 12-4 16,3 9 0-16,-1 8 4 15,-4-1-1-15,0-4-8 16,0-12-33-16,-4-7-84 16,0-10-114-16,0-7-67 15,0-11-58-15</inkml:trace>
  <inkml:trace contextRef="#ctx0" brushRef="#br0" timeOffset="88177.18">29188 696 438 0,'0'-29'272'16,"0"8"-86"-16,0 7-89 15,0 3-34-15,0 9 7 16,0-3 12-16,0 5-9 16,0 0-31-16,0 0-25 15,0 0-10-15,5 0-3 16,-2 0-8-16,5 7 4 16,8 11-6-16,9 3 7 15,6 10-3-15,11 14 8 16,3 8-3-16,6 8-2 15,8 8 3-15,1 6-4 16,-3-3 1-16,-1 6-6 16,-3-1 11-16,-4-9-4 15,-5-6-4-15,-6-14 0 16,-10-8 5-16,-8-10-5 16,-3-10 2-16,-6-8 5 15,-3-3 17-15,-4-9 79 0,-4 0 62 16,0 0 54-1,0-14-33-15,0-17-184 16,0-23 0-16,-7-18 0 16,-6-13 0-16,2-10 0 15,-2-2 0-15,5 6 0 16,8 6 0-16,-14 4 0 16,6 8 0-16,8 8 0 0,-8 12 0 15,8 13 0-15,0 7 0 16,0 12 0-16,0 4 0 15,0 10 0 1,0 7-39-16,0 0-93 0,0 0-22 16,0 0-26-16,0 0-55 15,-6 12-38 1,-3 5-41-16,1 7-43 16</inkml:trace>
  <inkml:trace contextRef="#ctx0" brushRef="#br0" timeOffset="88524.64">30183 900 391 0,'-16'0'320'0,"-2"0"-71"15,7 0-87-15,11 0-47 16,0 0 16-16,0 0 19 15,0 0 0-15,0 0-38 16,3 0-57-16,5 0-29 16,10 0-21-16,10-9 1 15,16 1 0-15,5-4-4 16,4 4 0-16,-8 0-1 16,-13-1 0-16,-7 9-5 15,-5 0-3-15,-8 0-4 16,-4 0 8-16,-3 0-13 15,-5 0-18-15,0 0-51 16,0 0-89-16,0-8-133 16,0-4-79-16,-13-4-14 15</inkml:trace>
  <inkml:trace contextRef="#ctx0" brushRef="#br0" timeOffset="89174.34">31051 333 402 0,'17'-16'330'0,"-4"3"-122"15,-6 1-108-15,1 9-58 16,-4 3-19-16,8 7-3 16,9 14 3-16,7 15 5 15,9 18 1-15,2 8-8 16,4 10-6-16,-4 6-4 15,3-6-6-15,-11-6 3 16,-2-9-3-16,-9-13-3 16,-9-7 3-16,-1-13-5 15,-2-3 1-15,-4-9 3 16,0-4 8-16,-4-8 8 16,0 0 39-16,0-12 5 15,0-12-42-15,-16-22-30 16,3-15-24-16,0-20 3 15,4-9 18-15,-5 2-1 16,2-1 8-16,-5 2-2 16,3 6 6-16,-3 7 1 15,4 10 0-15,13 10-1 16,-9 9 0-16,1 14 0 16,8 4 10-16,-7 21-1 15,-1 6-12-15,8 0-4 16,-9 0 3-16,9 0 0 15,-8 0-1-15,-3 0 6 16,-10 28-1-16,-9 13 3 16,-53 61 4-1,30-50-6-15,-4-2-1 16,0-6 7-16,1-3-4 16,6-10-2-16,5-5 8 15,8-9 8-15,9-5-9 16,7-5 11-16,10-7-2 15,3 0-11-15,8 0 6 16,0 0-4-16,0 0-3 16,0 0 0-16,0 0-45 15,0 0-108-15,0-7-178 16,0-5-78-16</inkml:trace>
  <inkml:trace contextRef="#ctx0" brushRef="#br0" timeOffset="89723.46">32202 0 297 0,'-29'0'205'16,"-7"0"-61"-16,-13 0-70 15,-18 0-32-15,-21 0-10 16,-31 0-9-16,-28 0 7 16,-22 0-4-16,-30 0-7 15,-27 0-5-15,-22 0 0 16,-12 0 2-16,-5 0 2 16,-7 0 7-16,-11 0-5 15,-11 0 7-15,3 0 3 16,6 49 1-16,21 122 16 15,24 16-11-15,31 12 19 16,33 16-18-16,42 9-19 16,39-3-5-16,48-10 6 15,38-17 13-15,38-10 14 0,49-21 15 16,61-24 18-16,62-30-29 16,59-28-19-16,36-31-12 15,38-34-17-15,28-40-14 16,25-42 2-16,29-39 2 15,-1-49 1-15,-19-39-23 16,-34-18-33-16,-49-17-26 16,-61-4 26-16,-62 1 30 15,-55 10 30-15,-58 14 1 16,-52 12 2-16,-50 20-8 16,-48 21-5-16,-41 137-21 15,-44 17-64-15,-37 0-90 16,-32 0-63-16,-18 0-89 15</inkml:trace>
  <inkml:trace contextRef="#ctx0" brushRef="#br0" timeOffset="98326.3">23339 10319 13 0,'-26'8'75'15,"0"-8"99"-15,2 8-33 16,1-8-43-16,1 0-34 16,2 0-28-16,8 9-9 0,1-9 13 15,11 0 12-15,-8 0 9 16,8 0 2-16,0 0-19 15,0 0-5-15,0 0-11 0,0 0 1 16,0 0-1-16,0 0 3 16,0 0 5-16,0 0 1 0,3 0 2 15,-3 0 0-15,5 0-3 16,1 0-2-16,-1 0-11 0,-2 0-8 16,2 0-5-16,-5 0-1 15,4 0 1-15,4 0-4 16,0-5 7-16,0-2-4 15,5 2 7-15,3-3-2 0,-1 0-8 16,6 0-5-16,-4 4 5 16,2-1-6-16,2 0 3 0,4 3-1 15,-1-8 2-15,4 3 3 16,6-2-9-16,-3-3 0 16,2 1 3-16,-1 3-1 0,1-1 1 15,-1-4 0-15,1 1-3 16,-1 1 6-16,-4-1-3 0,1 3-3 15,-1-3-1-15,-3 4 2 16,1 0 3-16,-4-2-4 16,3 7 4-16,-4-1 0 15,-7-1-2-15,3 5 3 0,5 0-9 16,-7 0 7-16,2-3 0 16,2-6-2-16,2 5 3 15,1 1 2-15,-3-6-6 0,1 6 0 16,1-2 0-16,-5 1-1 15,-1 4 4-15,1 0 1 0,-2 0-7 16,-2 0 4-16,0 0-1 16,-4 0 3-16,0 0 0 0,0 0 0 15,0 0 3-15,1 0-3 16,-6 0-1-16,2 0-3 16,-2 0 5-16,6 0-4 15,-6 0 5-15,6-5-3 0,-1-2 1 16,3 2-3-16,6-2 4 15,4-2-4-15,0 1 3 0,-1 3 0 16,-6 3-1-16,0-3-1 16,-2 5 2-16,-4 0-3 15,1 0 1-15,-3 0-1 0,2 0 3 16,0 0 3-16,1 0-5 16,4 0 2-16,0 0-2 15,-2 0-3-15,-3 0 7 0,4 0-5 16,1 7 8-16,-2-7-7 15,-2 10-1-15,0-10 2 16,-1 0 0-16,0 0 1 0,1 7 0 16,-3-7 5-16,2 0-13 15,0 0 8-15,1 0 0 0,-1 0-2 16,4 9 4-16,2-9-6 16,-6 8 3-16,1-8-2 0,5 0 4 15,-2 0-1-15,-3 0-1 16,-1 0 1-16,3 7 1 15,-3-7-5-15,1 14 6 0,2-14-1 16,-3 0-2-16,2 7-3 16,-2-7 3-16,0 0-2 15,0 0 3-15,4 0-6 16,-1 0 12-16,-3 0-7 0,1 0 1 16,3 0-4-16,2 0 5 15,-6 0-7-15,3 0 4 0,1 0 3 16,0 0-2-16,-4 0 2 15,1 0-2-15,-1 0-2 0,-3 0 4 16,3 0-2-16,-5 0 0 16,4-4 2-16,-2 4 3 0,3 0-5 15,3 0-5-15,3-3 8 16,-6-2-4-16,4 1-1 16,0 4 7-16,-4 0-6 15,0 0-5-15,4 0 7 0,-3 0-3 16,-1 0 4-16,1 0-4 15,-6 0 6-15,2 0-6 16,-2 0 3-16,2 0 0 0,-2 0-4 16,5 0 3-16,1 0 0 15,-1 0 0-15,-1 0 5 0,1 0-6 16,1 0 2-16,-1 0-6 16,0 0 9-16,-3 0-4 0,2 0 0 15,1 0 0 1,4 0-2-16,1 0 5 0,-1-5-3 15,2 2-2-15,-5-1-2 16,7 4 6-16,-2 0-2 0,-2-5-3 16,0 2 7-16,-1-6-1 15,-3 5-5-15,1-4 4 0,4 1-3 16,-5-2 6-16,-1 1-4 16,7 4-6-16,2-5 3 15,-4 1 5-15,-1-4-3 0,2 0-2 16,0 0 2-16,-2 4 2 15,3 0-6-15,-6 0 6 0,-2-1 1 16,-3 4 0-16,3 3-5 16,-3 2 0-16,2 0 2 15,-1 0 4 1,0-5-4-16,4-2 3 0,-4 2-2 16,5-4 8-16,-3 1-6 15,2 1 2-15,6-6 8 16,-3 5-9-16,2 0 3 0,0-5-4 15,-2 5 3-15,1 1-5 16,1-6 7-16,-2 1-9 0,-2 4 6 16,3-2-5-16,2 0 3 15,-3-3 1-15,0 1 1 16,2 0-3-16,-1-4 5 0,0 0-2 16,5 3 4-16,-4 1-7 15,2-4 0-15,1 4 8 16,1-4-3-16,-2 4-9 15,2-1 9-15,0-4-9 0,-1 6-2 16,-4 2 7-16,0 1-7 16,-1-1 5-16,3 2-4 15,-3-1 12-15,1-1-8 0,2-3 2 16,-3 0-2-16,1 5-8 16,4-7 9-16,5 2 1 0,-5 5-2 15,-1-2 6-15,-2 6 2 16,4-2 2-16,-5 1 3 15,0 0 3-15,-1 0-4 16,2 0 0-16,-1 4 1 0,1 0 14 16,11 0 16-1,-13-4-30-15,3 4 3 0,-3 0-1 16,6 0-6-16,0 0 4 16,0 0-11-16,-3 0 5 0,-1-4-1 15,-1 4 2-15,6 0 3 16,-9 0-7-16,7-4-3 0,1 4 9 15,1 0 4-15,1 0-5 16,-2 0-1-16,-1 0 0 16,0 0 3-16,0 0-5 15,1 0-1-15,-6 0-8 0,2 0 7 0,-1 0 0 16,0 0-2 0,-3 0-7-16,-1 0 5 0,0 0-1 15,-3 0-1-15,-4 0 2 16,-1 0 2-1,0 0-9-15,0 0 11 0,0 0-6 16,0-5-6-16,0 5-1 16,0-3-18-16,0-6-26 0,-6 2-22 15,-2-3-38-15,-3 3-42 16,-3-2-54-16,2 1-31 16,0-3-15-16,-1-6-11 0,-2 0 10 15</inkml:trace>
  <inkml:trace contextRef="#ctx0" brushRef="#br0" timeOffset="98960.57">26353 9006 167 0,'-11'-19'251'15,"-2"3"-14"-15,5 4-27 0,0 3-41 16,8 1-24-16,-9 4-3 16,9 1 21-16,0 3-25 0,0 0-40 15,0 0-34-15,0 0-17 16,0 0-4-16,3 7 25 0,11-7 1 16,7 13-33-16,1-13-36 15,8 0 0-15,7 0 0 16,-1 0 0-16,2 0 0 0,-3 0 0 15,-2 9 0-15,-5-9 0 16,-3 0 0-16,-5 7 0 0,-5 1 0 16,1 0 0-16,-2 4 0 15,-7 1 0-15,1-1 0 16,-2 9 0-16,-6-2 0 0,0 9 0 16,0 6 0-16,-18 7 0 15,1 3 0-15,-2 6 0 16,-5 6 0-16,-1 1 0 0,0 4 0 15,6 0 0-15,-2-4 0 16,8-9 0-16,3-10 0 0,10-10 0 16,-8-8 0-16,8-4 0 15,0-4 0-15,0-14 0 32,0-15 0-32,0-7 0 15,0-14 0-15,0-10 0 16,0-13 0-16,0-3 0 0,0-3 0 15,-8 3 0-15,8-2 0 16,-8 8 0-16,8 6 0 0,-9 7 0 16,9 4 0-16,-9 9 0 15,9 8 0-15,0 3 0 16,0 6 0-16,-8 3 0 0,8 3 0 16,-12 9 0-16,-1 0-335 15,-2 16-107-15,-6 12 17 0,-8 13 29 16</inkml:trace>
  <inkml:trace contextRef="#ctx0" brushRef="#br0" timeOffset="101151.24">30686 18420 196 0,'-12'0'306'16,"-1"0"-39"-16,4 0-105 15,-2 0-83-15,11 0-43 16,0 0-9-16,0 0-2 16,0 0 12-16,0 0 21 0,0 0 19 15,0 0 15-15,0 0 9 16,0-5-3-16,8-2-10 16,1-2-29-16,3-9-27 15,4-5-26-15,4-10-2 0,0-3-9 16,6-1-8-1,-2-4-13-15,4 1 3 0,-4-5 21 16,6 0 1-16,-3-3-3 16,3-5 2-16,-7-1-4 15,6 7 0-15,-2-3 8 16,1 5-5-16,1 4 8 0,4 4-8 16,-1 5 7-16,-2 0 2 15,-3 2-6-15,3-2-3 16,-4 0 3-16,0-1-5 0,-6-1-10 15,-1 7-4-15,-2-2-3 16,0 6 7-16,-5-2-1 16,1 9 16-16,-5 4 1 15,-5 0 3-15,-3 7 1 16,0 0 5-16,0 5 6 16,0-4 0-16,0 2-7 0,0 2-1 15,0 0-12-15,0 0 9 16,0 0 14-1,0 0 10-15,0 0 7 16,0 11 5-16,0 1-14 0,-11 9-9 16,-5 3-9-16,-5 0-5 15,-4 4 6-15,-3-3-3 16,-1 3 12-16,1-2 5 16,-5-3 4-16,-2 2 6 0,-3-5 15 15,3 0-14 1,1-4-25-16,6 2-10 0,4-6 0 15,3-12 0-15,4 0-15 16,5 0-13-16,12 0 3 16,0 0 4-16,0 0-15 15,0-8-15-15,9-4 8 0,7-10-8 16,13-2-5-16,2-4-13 16,11-1 5-16,2 2 6 15,6 2 8-15,-2 0-3 0,0 1-4 16,0 0 15-16,-2 3 17 15,-6 1 21-15,1 4 2 16,-10 4 4-16,3-2 4 16,-6 7 10-16,-8 7 36 15,-2 0 24-15,-7 0 25 16,2 0 13-16,-4 16 5 0,-3 1-18 16,-1-1-27-16,-5 4-14 15,3 1-31-15,-3-2-29 16,5-3 0-16,3 1 0 15,0-1 0-15,0 4 0 0,5 1 0 16,-1 0 0-16,2-1 0 16,4-3 0-16,-5-2 0 15,-4-2 0-15,-1-6 0 16,-5-7 0-16,2 9 0 16,-18-9 0-1,-8 0-7-15,-7 0-1 16,-5 0 4-16,-7 0-8 15,-9 0-10-15,-4 0 8 16,-6 0 10-16,-4 0 10 0,1 7-3 16,6-7-3-16,0 0 3 15,-1 0 7-15,8 13 0 16,5-13 20-16,4 13-21 16,7-13-9-16,4 8 0 0,9-8 0 15,3 0 0-15,5 0 0 16,12 7 0 15,0 2 0-15,4-9 0-1,0 12 0 1,6 0 0 0,-2-4 0-16,0-8 0 15,-7 13 0-15,7-13 0 0,1 8 0 16,-1-1-44-16,-3-7-43 15,-1 9-37 1,5-9-46-16,-9 0-46 0,0 0-31 16,0 0-31-16,4 0-7 15,-4 0 8-15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6T15:33:59.914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11624 2567 19 0,'-8'-7'44'0,"8"0"51"0,-8-3 61 15,8 2-39-15,0 5-23 16,0-1-20-16,0-1-5 16,0 0 3-16,0 5 10 0,0-3 2 15,0 3 1-15,0-4 1 16,0 4-4-16,0 0-12 16,0 0-13-16,0 0-18 15,0 0-20-15,-7 12-1 16,7 18-9-16,-8 14 7 15,8 18-12-15,-12 15 6 16,-1 9-11-16,1 2 7 0,12 2-1 16,0 0-8-16,-8-14 0 15,8-10 8-15,0-13-5 16,0-13 0-16,0-6 0 0,0-11-44 16,0-7-86-16,0-3-44 15,0-13-40-15,0-5-18 16,0-19-73-16</inkml:trace>
  <inkml:trace contextRef="#ctx0" brushRef="#br0" timeOffset="277.02">11572 1982 450 0,'-21'-32'220'0,"6"6"-96"0,7 15-62 16,8 11-36-16,0 0-8 15,0 21-4-15,3 7-2 16,14 3-5-16,7 2 0 16,36 25-9-1,-28-42 4-15,1-5-4 0,-7-11-2 16,-11 0 28-16,-2-7 4 16,-13-5 0-16,0-9-13 15,-16-4-6-15,-5 0 8 16,-4 2-10-16,6 3-20 15,-1 7-51-15,2 10-74 16,7 3-82-16,-2 24-75 0</inkml:trace>
  <inkml:trace contextRef="#ctx0" brushRef="#br0" timeOffset="998.75">12162 2845 517 0,'19'-16'294'0,"-2"4"-69"16,-1 4-83-16,-3-1-30 0,-7 9-17 15,-1 0-30-15,-2 0-30 16,-3 0-24-16,5 11-3 16,4 19 1-16,-6 10 8 0,5 17-1 15,0 12-5-15,-3 9-3 16,4-9-8-16,-9-12 6 15,0-12-1-15,0-12-3 0,0-13 6 16,0-8 3-16,0-12-7 16,0-4-7-16,0-16-37 15,3-25 10-15,5-21 8 16,-1-11 16-16,1-9 6 16,6 13 20-16,-6 16 3 0,0 17-10 15,-4 11-17-15,8 22 2 16,5 7 5-16,10 28-5 15,15 8 3-15,6 14 2 16,4-2-3-16,10-4-4 0,-1-3 1 16,0-8 1-16,-5-12-13 15,-2-9-5-15,-3-12-5 16,-1-12-6-16,-7-9-4 16,-5-15-3-16,-6-14-3 15,2-14 10-15,-8-18 17 0,-1-19-6 16,-4-12 10-16,-5-6 11 15,-4 4 30-15,-7 9 18 16,-5 13 6-16,0 15 10 16,0 17 2-16,0 17 14 0,0 7-7 15,0 12-17 1,0 14-16-16,0 2-21 0,-8 18-19 16,-1 27 3-16,9 30 5 0,-12 31-2 15,12 20-6-15,0 18-3 16,0 5 8-16,12-2-6 15,5-5 9-15,6-3-9 16,7-6 1-16,-3-18-7 16,3-14 7-16,-7-19-4 15,-3-16 3-15,-4-16 2 16,-3-9-8-16,-5-10-10 0,-3-10-31 16,-5-12-68-16,0-9-104 15,-13-16-54-15,-8-7-20 0,2-12 6 16,-5-5 1-16</inkml:trace>
  <inkml:trace contextRef="#ctx0" brushRef="#br0" timeOffset="1297.22">12840 2641 500 0,'-34'-3'289'0,"11"-1"-98"16,6-1-84-16,17 1-46 0,0 1-18 15,20-6 5-15,28-3 23 16,31-5 13-16,22-2-15 16,8-7-32-16,-3 5-19 15,-9 6-11-15,-15 2 6 16,-17 1-7-16,-16 4-6 15,-13 4 0-15,-17-1-14 0,-5 5-33 16,-6 0-52-16,-8 0-113 16,-8 0-117-16,-6 14-65 15</inkml:trace>
  <inkml:trace contextRef="#ctx0" brushRef="#br0" timeOffset="2046.97">16214 2490 289 0,'-33'-36'220'0,"-6"-1"-61"16,1 5-32-16,-3 8-21 15,-4 3-40-15,-4 13-13 16,-7 8 8-16,-1 15 0 15,-5 18-1-15,2 21-14 0,-2 15-3 16,11 12 3-16,9 9-16 16,15 3-7-16,14-3-20 15,13-5 4-15,13-6-3 0,11-10-7 16,17-17 3-16,6-10 1 16,15-22-15-16,6-20-17 15,6-10-23-15,-1-18-6 16,-5-16 5-16,-6-14 21 15,-9-14 20-15,-13-10 10 0,-11-6 14 16,-16-7 10-16,-13 6 31 16,0 7 40-16,-17 12 12 15,1 18 41-15,-1 10-27 16,6 14-49-16,11 11-33 0,0 10-20 16,0 14-11-16,0 26 1 15,0 16-3-15,11 16-1 16,14 8 6-16,12 6-1 15,8 6-10-15,6 1-13 0,6-10-94 16,5 3-121-16,-1-15-109 16,-1-8-71-16</inkml:trace>
  <inkml:trace contextRef="#ctx0" brushRef="#br0" timeOffset="2446.69">17163 1998 464 0,'30'-102'273'0,"-6"20"-67"16,-3 25-84-16,-9 17-28 15,-4 17-18-15,-5 11-26 16,-3 31 88-16,0 43 103 16,-11 35-47-16,-14 29-63 0,-7 20-73 15,-4 8-58 1,-2 2 0-16,2-14 0 0,7-16 0 15,8-14 0-15,11-27 0 16,10-16 0-16,0-11 0 16,0-19 0-16,10-6 0 0,6-9 0 15,14-12 0-15,10-12 0 16,17 0 0-16,8-7 0 16,12-6 0-16,-1-3 0 15,6-5 0-15,0 5 0 16,-6 0 0-16,-11-1 0 0,-11 4 0 15,-14 11-58-15,-10-3-49 16,-15 5-37-16,-7-9-81 16,-8 2-91-16,-13-1 28 0,-5-5 60 15,-8-7-6-15,-7-8-212 16</inkml:trace>
  <inkml:trace contextRef="#ctx0" brushRef="#br0" timeOffset="2712.73">17326 1913 198 0,'-40'-37'300'0,"4"4"-81"15,3 9-68-15,9 3-35 16,10 9-3-16,14 0 13 16,0 5-32-16,5-7-28 0,15 2-10 15,20 0-1-15,14-4 0 16,11-1-3-16,9 3-6 15,7 1-16-15,-4 0-23 16,-12 5 8-16,-9-1-5 16,-11 9-14-16,-13 0 6 0,-7 0-15 15,-14 0-12-15,-2 0-53 16,-6 0-96-16,-3 13-104 16,-12 4-114-16</inkml:trace>
  <inkml:trace contextRef="#ctx0" brushRef="#br0" timeOffset="3943.85">18689 1729 26 0,'-14'0'102'15,"1"-4"110"-15,0 4-58 0,5 0-25 16,8-4-38-16,0 0-7 15,0 0 3-15,0 4-19 16,5-3-14-16,7-6-15 16,13 4-10-16,11-2 7 0,16-5 5 15,13-1 19-15,8-3-8 16,4 4-18-16,-4 0-12 16,-2-1-6-16,-6 5-12 15,-8 1-2-15,-10-2 2 0,-10 1-3 16,-12 4 2-16,-5-1-4 15,-8 5-18-15,-7 0-23 16,-5 0-51-16,0 0-60 16,-13 0-43-16,-8 9-29 15,-7-1-41-15</inkml:trace>
  <inkml:trace contextRef="#ctx0" brushRef="#br0" timeOffset="4562.82">18816 1671 33 0,'-15'-11'119'0,"1"3"87"16,3 0-58-16,3 0-36 15,0 4-49-15,8 4-13 16,-9 0 8-16,9 0 7 16,0 0-19-16,0 0-17 0,0 0-14 15,0 0-7-15,0 20-2 16,0 17 5-16,-11 25 8 15,-7 8 11-15,2 16-13 16,-1 0-5-16,3-3-7 16,-3-10 2-16,5-15-4 15,4-11 3-15,8-11-3 0,-9-10 1 16,9-10 2-16,0-4 1 16,0-12 2-16,0 0 17 15,9 0 17-15,2-9-21 16,11-10-10-16,10-11-6 0,9 3 0 15,2-2-3-15,6 1 5 16,5 4-8-16,-7 7 11 16,2 5-2-16,5 12-3 0,-5 0 1 15,0 12 8-15,-4 5 2 16,-11 1-10-16,1 4-5 16,-13 7 2-16,-5 0 8 15,-12 2 1-15,-5 6 4 16,-17 4-2-16,-10 3-4 15,-11 2-4-15,-6-3-3 0,-2-5 0 16,3-1-2-16,2-13 1 16,3-3-1-16,13-6-1 15,3-7 4-15,10-8 4 16,12 0 3-16,0 0 8 0,0 0 12 16,8-8-9-16,0-4-9 15,4 0 1-15,0 0 26 16,-1 5 7-16,-3-2-4 0,1 9-12 15,-9 0-10-15,0 0-44 16,0 0-40 0,0 0-91-16,0 0-102 15,0 0-63-15,0 0-46 16</inkml:trace>
  <inkml:trace contextRef="#ctx0" brushRef="#br0" timeOffset="5290.85">19703 1078 144 0,'-13'-12'238'0,"0"0"-62"16,13 3-66-16,0 6-48 15,0-1-30-15,0 4-12 16,10 0 10-16,6 0 0 0,15 0 13 16,21 0-8-16,13 0-14 15,14 0-8-15,-3 7-4 16,0-7-6-16,-2 9-1 15,-12-9 0-15,-14 0-4 16,-11 0 4-16,-8 0 5 16,-10 0 3-16,-7 0 7 15,1 0 5-15,-5 0-3 0,-8 0-2 16,0 0-12-16,0 8 0 16,0 4 1-16,3 13 0 15,6 15 23-15,0 25 28 16,-1 38 38-16,0 27 14 0,-4 24-11 15,-1 18-12-15,5 1-21 16,5-5-20-16,-1-9-16 16,0-13-11-16,2-16 1 15,0-10 0-15,3-24-15 16,-6-15 3-16,2-14 1 16,0-20-13-16,-5-9 12 0,0-15-11 15,-2-6 9-15,-5-5-1 16,-1-12 4-16,0 9-11 15,0-9 16-15,0 0-7 0,0 0 21 16,-7 0 16 0,-9 0 5-16,-13 0-27 0,-16 0-7 15,-20 0-8-15,-15 0 1 16,-14 12-12-16,0 0 4 16,-3 0 4-16,3 0 0 0,13 0-6 15,7-3 2-15,14-9-9 16,13 12-58-16,10-12-78 15,7 0-95-15,10 0-79 16,5 0-25-16,15-4-24 0</inkml:trace>
  <inkml:trace contextRef="#ctx0" brushRef="#br0" timeOffset="5848.96">21708 1439 273 0,'-12'-28'204'0,"4"5"-34"16,8 6-55-16,-9 4-40 0,1 6-18 16,8 7-12-1,0 0-20-15,0 7-9 0,0 11-10 16,0 2-2-16,8 9-2 16,4-1 0-16,5 1-1 15,-5-10-3-15,4-1 9 16,-4-11 1-16,9-7 29 15,-18 0 17-15,-3-7 9 16,0-11-27-16,0-1 0 16,-11-2-1-16,-6-1 7 15,4 8-23-15,2 5-12 16,3 1-51-16,0 8-81 0,-5 12-90 16,-4 12-71-16,0 14-42 15</inkml:trace>
  <inkml:trace contextRef="#ctx0" brushRef="#br0" timeOffset="6222.71">21761 2409 379 0,'0'17'347'15,"0"-7"-66"-15,0 1-116 0,0-11-23 16,-8 0 93-16,8 0 66 15,-9 0-104-15,1 0-197 32,0 0 0-17,0 0 0 1,16 0 0 31,0 0 0-32,4 0 0-15,4 12 0 0,5 4 0 16,4 3 0-16,-1 15 0 16,-3 3 0-16,-13 15 0 15,-8 13 0-15,-26 20 0 16,-21 21 0-16,-23 16 0 16,-19 13-655-16,-13-4 40 0</inkml:trace>
  <inkml:trace contextRef="#ctx0" brushRef="#br0" timeOffset="9818.07">27710 2482 355 0,'-18'-28'284'0,"-1"3"-51"16,-1 0-87 0,-5 6-38-16,5 2-3 15,-8 10-31-15,-4 7-32 0,-5 0-15 16,-5 19-16-16,7 10-5 16,-3 11-3-16,12 9-5 15,0 18 0-15,14 2 2 16,12 0-6-16,0-5-4 0,16-7 6 15,6-8-15-15,-5-8-14 16,5-13 8-16,-5-11 13 16,-2-17 8-16,2 0 1 15,-6-21 0-15,3-14-1 0,-6-18 7 16,-1-13 13-16,-7 1 17 16,0 5 28-16,0 11-1 15,0 11-16-15,0 14-12 16,0 8-21-16,5 7-10 15,3 9-11-15,1 16 7 16,2 12 0-16,9 15-19 16,6 6-69-16,2 2-83 0,-1 3-71 15,2-9-34-15,-1-9-27 16</inkml:trace>
  <inkml:trace contextRef="#ctx0" brushRef="#br0" timeOffset="10049.83">28059 2447 308 0,'16'-62'310'16,"-8"17"-48"-16,0 12-120 16,-8 12-71-16,0 13-41 15,0 8-15-15,0 21 2 16,0 20 7-16,0 11-13 16,0 5-7-16,0 0 4 15,5-7-6-15,4-5 0 0,2-8 2 16,5-5-3-16,8-9-4 15,16-1-18-15,13-15-58 16,18-7-85-16,10-15-85 16,-1-18-81-16</inkml:trace>
  <inkml:trace contextRef="#ctx0" brushRef="#br0" timeOffset="10194.37">28355 2178 143 0,'-44'-33'233'0,"10"4"-91"16,15 1-68-16,35-39-26 16,16 32-49-16,21-1-35 15,25-1-87-15,15 0-72 16</inkml:trace>
  <inkml:trace contextRef="#ctx0" brushRef="#br0" timeOffset="10467.09">29228 1836 300 0,'-32'15'164'16,"-9"5"-55"-16,-3 1-39 0,2 8-15 15,8 0-12-15,4 3-10 16,12 7-16-16,18 7-13 16,0 3 2-16,18-4-4 15,12-4-4-15,4-5 4 16,8-11-3-16,-5-6 1 15,-8-11 18-15,-10-8 35 16,-7-19-8-16,-12-10-14 16,0-11 12-16,-12-9-3 15,-4-4-38-15,4-1-55 16,12 1-56-16,0-6-60 0,0-8-64 16,17 2 2-16</inkml:trace>
  <inkml:trace contextRef="#ctx0" brushRef="#br0" timeOffset="10749.52">29594 1388 317 0,'12'0'148'0,"0"0"-66"16,4 20-34-16,9 4-12 16,4 1-10-16,6 0-8 15,12-6-5-15,4-1-12 16,6-8 6-16,-1 0-6 0,-5-10 0 15,-12 0 10-15,-10 0 21 16,-9 0 15-16,-8 7-5 16,-4 1-5-16,-8 5-17 15,0 11-5-15,0 17 3 16,-17 23-5 0,-6 31-3-16,-18 18-3 0,-11 21-78 15,-10 6-118-15,-6-2-126 16</inkml:trace>
  <inkml:trace contextRef="#ctx0" brushRef="#br0" timeOffset="11865.31">27698 4208 9 0,'0'-15'17'0,"0"-6"14"15,3 5 35-15,6 0 74 16,-5 0 0-16,-4 3-39 15,4 3-31-15,-1 8-28 16,2-3-9-16,-5 2-4 0,0-2 2 16,0 1 1-16,0 0 6 15,0 4 1-15,0 0 0 16,0 0 0-16,0 0-1 0,0 0 1 16,0 0-5-16,4-4-5 15,1 1 4-15,-2-2-1 16,0 0 0-16,-3 5-6 0,0-4 2 15,0 1-8-15,0-1-2 16,0 4 9-16,0 0 5 16,0 0-13-16,0 0 3 15,0 0 1-15,0 0-5 16,0 0-2-16,0 0 0 0,0 0 9 16,0 0 6-16,0 0 0 15,0 0-17-15,0 11-12 16,-6 6 0-16,6 12-2 0,-9 11 7 15,9 6-6-15,0-2 1 16,0 1-4-16,9-3 2 16,-3-8-7-16,7-5 12 0,-1-8-5 15,-4-4-5-15,4-10-4 16,-3-7 0-16,-4 0 9 16,-2 0 6-16,2-16-9 15,-5-8 0-15,0-17-3 16,0-56 1-16,0 55 16 15,0 13-3-15,0 9-10 16,0 8 4-16,0 4-7 16,0 8 2-16,3 13 4 15,5 11 3-15,9 12 1 0,3 14-6 16,0 2-39 0,3-2-78-16,3-6-98 0,2-7-43 15,0-10-4-15,6-14 0 0</inkml:trace>
  <inkml:trace contextRef="#ctx0" brushRef="#br0" timeOffset="12097.02">28323 4119 304 0,'19'-58'256'15,"-2"19"-26"-15,-5 10-87 16,-3 12-55-16,-9 17-42 0,5 12-5 16,-5 26 21-16,0 18 14 15,0 13-18-15,0 8-19 16,0 1-6-16,-8-9-13 0,8-7-9 15,0-10 0-15,0-11-6 16,11-8-4-16,9-9 3 16,13-8-7-16,10-16-6 15,19 0-44-15,8-12-37 16,4-9-85-16,-3-11-70 16,-6-12-42-16,-11-10 13 0</inkml:trace>
  <inkml:trace contextRef="#ctx0" brushRef="#br0" timeOffset="12221.69">28623 3850 405 0,'-52'-32'209'0,"7"2"-104"15,16 7-71-15,13 2-20 16,16-4-21-16,16-3-22 16,22-3-62-16,22-7-78 15,18 2-51-15</inkml:trace>
  <inkml:trace contextRef="#ctx0" brushRef="#br0" timeOffset="12563.18">29403 3359 450 0,'36'-12'323'0,"-10"-1"-61"15,-10 4-35-15,-4 1 38 16,-6 4 4-16,-1 4-85 16,-1 0-117-16,0 0-67 15,1 16 0-15,3 14 0 16,5 17 0-16,-1 14 0 15,2 4 0-15,4 2 0 16,-6-6 0-16,4-10 0 16,-3-5 0-16,-2-15 0 0,-8-5 0 15,-3-7 0-15,0-9 0 16,0-27 0 0,-11-12 0-16,0-11 0 15,-6-14 0-15,-3 2 0 16,-2 0 0-16,4 6 0 0,-3 10 0 15,3 7 0-15,0 13 0 16,2 7 0-16,-6 9-111 16,-2 12-206-16,-4 17-109 15,-6 8-38-15</inkml:trace>
  <inkml:trace contextRef="#ctx0" brushRef="#br0" timeOffset="13012.9">29999 3166 417 0,'-28'-48'398'0,"5"8"-143"16,6 6-125-1,4 11-69-15,13 2-20 16,0 5-30-16,8 4-7 15,18 4-8-15,10-2-2 0,9 3 0 16,-2 7-1-16,4-5 3 16,-13 5 3-16,-5 0 3 15,-7 0 13-15,-8 0 17 16,0 0 18-16,-7 0 21 16,-7 0-25-16,8 0-10 15,6 25 17-15,5 12-1 16,9 12-21-16,10 12-10 15,6 11-10-15,8 6-9 16,5 5 4-16,5-8 2 16,-6-5-3-16,-3-9-3 15,-9-8 0-15,-10-12-4 0,-15-13 14 16,-19 4 16-16,-19 5-10 16,-35 12-11-16,-26 8-63 15,-22 8-88-15,-11 5-70 16,-6-1-100-16,6 1-62 0</inkml:trace>
  <inkml:trace contextRef="#ctx0" brushRef="#br0" timeOffset="13578.51">29114 5606 215 0,'-23'-10'294'16,"1"3"-47"-16,5-2-75 0,3-3-53 15,-3-3 3-15,1-1 0 16,-5 3-9-16,-1 4-22 16,-13 9-41-16,-4 11-26 0,-6 19-7 15,0 10-3 1,0 14-3-16,0 6-11 0,10 9 1 15,9 2-6-15,10-2-6 16,16-10-1-16,5-4 0 16,10-11-38-16,15-12-55 15,6-15-24-15,3-17-12 0,12-17 26 16,-7-19 41-16,-4-14 48 16,-8-7 34-16,-11-2 69 15,-9 5 64-15,-3 9 46 0,-9 9 2 16,0 11-41-16,0 14-62 15,0 1-43-15,0 10-26 16,5 0-9-16,3 25-8 16,-2 8-2-16,6 4-27 15,5 7-125-15,0 5-128 16,2-4-112-16,-2-9-44 0</inkml:trace>
  <inkml:trace contextRef="#ctx0" brushRef="#br0" timeOffset="13861.06">29473 5308 739 0,'3'-40'581'0,"-3"6"-190"0,0 13-205 16,0 9-106-16,0 12-43 15,0 23-4-15,0 21-33 16,-11 28 0-16,-6 18 0 15,0 6 0-15,5 3 0 16,1-5 0-16,11-13 0 0,0-16 0 16,0-11 0-16,11-14 0 15,18-12 0-15,13-15 0 16,9-13 0-16,18-22-41 16,12-9-251-16,1-15-132 0,-3-10-54 15</inkml:trace>
  <inkml:trace contextRef="#ctx0" brushRef="#br0" timeOffset="14002.14">29801 5218 461 0,'-36'-33'246'16,"11"5"-88"-16,12 3-98 0,13-3-65 15,18 0-34-15,10-1-45 16,12-4-78-16,8-3-105 15</inkml:trace>
  <inkml:trace contextRef="#ctx0" brushRef="#br0" timeOffset="14345.95">30372 4924 328 0,'0'17'216'0,"0"-1"-50"15,-16-4-48-15,6-3 11 16,-3-9 50-16,2 0 41 0,11 0 7 15,0 0-36-15,0 0-23 16,0 0-63-16,8-9-105 16,3-3 0-16,4 0 0 15,6 4 0-15,0 0 0 0,-4 8 0 16,-11 0 0-16,-1 16 0 16,-5 8 0-1,0 16 0-15,-16 18 0 0,-12 12 0 16,-1 4 0-16,1-10 0 15,3-7 0-15,9-13 0 16,5-6 0-16,11-10 0 16,8-8 0-16,7-7 0 0,19-13 0 15,8-7 0-15,20-15-177 16,3-10-140-16,9-8-98 16,-3-9 29-16,3-8 39 15</inkml:trace>
  <inkml:trace contextRef="#ctx0" brushRef="#br0" timeOffset="14661.26">31031 4774 296 0,'9'-33'244'0,"-1"10"-68"15,0 1-87-15,4 2-42 16,4 0-1-16,4 1 9 16,6 1-6-16,-3 6-10 15,1 8-5-15,2 4 3 0,-8 0 7 16,7 12-5-16,9 12-11 15,2 5-13-15,12 8-2 16,9 4-6-16,8 0 1 16,4-6-4-16,4-2-7 15,-8-5-2-15,-8-4-2 16,-13-2 3-16,-10-6 3 0,-14 4 26 16,-20 14 55-16,-26 10-3 15,-21 17-38-15,-21 13-18 16,-23 7-4-16,-11 9-22 15,-2 0-90-15,-12 3-133 16,-1 4-90-16,0-4-64 16</inkml:trace>
  <inkml:trace contextRef="#ctx0" brushRef="#br0" timeOffset="15259.92">29651 7297 191 0,'-17'0'220'0,"-2"-7"-92"15,-6 0-64-15,-4-3-34 16,-2 5-6-16,-9 5 21 15,-11 0 15-15,-2 15 10 0,-4 4-9 16,4 13 1-16,1 14-15 16,8 11-4-16,12 12-1 15,7 4-12-15,13 6-19 16,12-10 5-16,12-10-17 16,13-9-2-16,7-14-8 15,16-20-34-15,8-19-44 0,9-22-18 16,0-20 27-16,2-15 44 15,-10-9 33-15,-9-6 35 16,-11 2 46-16,-14 7 69 16,-3-23 182-1,-11 60-237-15,-4 9-43 0,-2 8-28 16,2 12-13-16,3 0-8 16,1 25-6-16,2 11 6 15,9 8-60-15,0 6-135 16,3-9-98-16,3-5-50 0,-1-7 33 15</inkml:trace>
  <inkml:trace contextRef="#ctx0" brushRef="#br0" timeOffset="15493.78">30296 7180 703 0,'8'-37'569'15,"-4"13"-185"-15,-4 12-195 0,0 12-106 16,0 16-30-1,-8 16 12-15,-8 10-64 0,5 6-1 16,3 9 0-16,8 0 0 16,0-8 0-16,0-3 0 15,11-16 0-15,9-1 0 16,9-8 0-16,2-9 0 0,11-12-140 16,6-8-166-16,2-12-90 15,-9-9-49-15,-13-4-314 16</inkml:trace>
  <inkml:trace contextRef="#ctx0" brushRef="#br0" timeOffset="15626.81">30390 6858 298 0,'-21'-36'341'0,"5"3"-78"16,16 4-137-16,8-3-143 15,25 0-84-15,19-6-42 16,13 7-63-16,8 2-57 15</inkml:trace>
  <inkml:trace contextRef="#ctx0" brushRef="#br0" timeOffset="16008.02">31234 6703 301 0,'0'12'303'0,"0"-12"-29"15,0 9-97-15,0-9-23 16,0 0 38-16,0 0 22 15,0 0-48-15,3-9-93 16,6 2-80-16,4-5-36 0,8-9-1 16,1 1 19-16,4 4 9 15,-1 4 3-15,-2 3 3 16,-2 9 25-16,0 0 24 16,2 21 12-16,2 6 2 0,1 7 15 15,-1-2 4-15,1 1-20 16,-1-1-51-1,-2-2-1-15,6-2 0 0,-4-5 0 16,-4 1 0-16,-6-7 0 16,-3 0 0-16,2-6 0 15,-11 1 0-15,-3-2 0 16,0-2 0-16,-21 8 0 16,-10 7 0-16,-11 6 0 0,-6 4-125 15,-3-4-146-15,8-1-66 16,4-8-53-16,5-7-3 0</inkml:trace>
  <inkml:trace contextRef="#ctx0" brushRef="#br0" timeOffset="16307.57">32037 6304 350 0,'34'-40'386'0,"-11"11"-55"16,-6 5-168-16,0 8-80 0,3 4-44 15,2 4-17-15,0 8-16 16,7 0-3-16,-1 12 6 16,1 17 1-16,-1 19 8 0,1 18 11 15,-4 10 0-15,3 14-6 16,1 3-7-16,-5 5-3 16,3-4-1-16,6-4 8 0,-2-4 21 15,-1-10 8 1,-6-2 11-16,-4-10-11 0,-7-7-17 15,-13 0-11-15,-13-1-33 16,-18 2-122-16,-21-1-184 16,-21 0-108-16,-22 4-7 0</inkml:trace>
  <inkml:trace contextRef="#ctx0" brushRef="#br0" timeOffset="16844.11">29874 8959 292 0,'-39'-4'288'16,"-9"4"-31"-16,1 12-105 15,-2 8-73-15,4 10-18 16,5-2 10-16,12 3-12 15,6 2-21-15,13 0-19 0,9 0-13 16,6-4-2-16,10-4-10 16,9-10-29-16,4-3-33 15,7-12-46-15,10-4-20 16,-3-17 21-16,1-15 45 16,0-10 33-16,-2-11 27 0,-14 1 35 15,-3-1 29-15,-14 4 7 16,-1 17 10-16,-7 8-7 15,-3 11-21-15,0 17-16 16,0 17 6-16,0 14-8 0,8 11-17 16,9 6 1-16,10 5-11 15,8-3-62-15,4-10-74 16,9-8-48-16,6-11-25 0,-1-21-26 16</inkml:trace>
  <inkml:trace contextRef="#ctx0" brushRef="#br0" timeOffset="17073">30561 8755 291 0,'12'-57'390'0,"-6"13"58"16,-1 12-120-16,-5 15-162 0,0 17-76 15,0 29 29-15,-11 18 70 16,-6 10-163-16,1 13-26 16,-1 3 0-16,5 1 0 15,0-10 0-15,12-7 0 0,0-7 0 16,9-9 0-16,10-4 0 15,15-10 0-15,6-6 0 16,11-12 0-16,11-9 0 0,4-9-225 16,-1-7-202-1,-3-14 9-15,-11-9 39 16,-18-10-216-16</inkml:trace>
  <inkml:trace contextRef="#ctx0" brushRef="#br0" timeOffset="17197.79">30731 8637 266 0,'-36'-32'256'16,"11"7"-49"-16,7 1-99 16,18-1-71-16,26 2-59 0,14-6-34 15,22-4-49-15,8-3-51 16,4-1-58-16</inkml:trace>
  <inkml:trace contextRef="#ctx0" brushRef="#br0" timeOffset="17542.13">31430 8223 234 0,'6'0'242'16,"-6"0"-23"-16,0 12-68 16,0 0-50-16,0 4 8 15,0 8 43-15,0 13 12 16,0 7-13-16,0 11-57 0,0 1-45 16,13-4-17-16,4-6-13 15,3-11-9-15,3-5-13 16,7-18-27-16,7-12-26 15,3-25-14-15,5-11 17 16,-5-14 27-16,0-6 14 0,-1-1 12 16,-8 0 22-16,-2 5 24 15,-9 6 30-15,-4 13 14 16,-5 14-15-16,-2 14-7 16,-1 22 46-16,1 16-35 0,3 20-79 15,1 7 0-15,2 5 0 16,1 0 0-16,1 1 0 15,3-14-192-15,0-7-178 0,1-13-38 16,3-15 63-16,4-17 36 16,4-13 100-16</inkml:trace>
  <inkml:trace contextRef="#ctx0" brushRef="#br0" timeOffset="17874.52">32257 8365 305 0,'0'-66'272'0,"0"6"27"15,0 11-44-15,0 8-99 16,0 4-60-16,9 5-39 15,11 4-27-15,11-1-21 0,12 1-3 16,4 2-5-16,10 3-6 16,2 3 1-16,-7 7-1 15,-8 13 11-15,-3 8 26 0,-5 20 32 16,1 21 67-16,-1 16 9 16,1 17-39-16,-1 8-30 15,-4-1-41-15,5 0-30 16,-3-8 0-16,1-2 0 0,-2-15 0 15,-5-8 0-15,1-6 0 16,-4-9 0-16,-6-8 0 0,-6-5 0 16,-9-4 0-16,-4 5 0 15,-25 4 0-15,-15 3 0 16,-16 3 0-16,-23 7 0 0,-18 0 0 16,-21 3 0-16,-15-6-127 15,-14-2-203-15,3 1-64 16,-3-7 9-16,5-10 14 0</inkml:trace>
  <inkml:trace contextRef="#ctx0" brushRef="#br0" timeOffset="19201.89">25903 1302 107 0,'-57'0'239'15,"15"0"-73"-15,11 0-53 16,6 0-47-16,13 0-21 15,12 0 5-15,0 0 29 16,0 0 23-16,0 0-9 16,0 0-23-16,3-6-35 15,10 4-8-15,14-7 36 16,28-3 4-16,17 5-13 0,24-2-25 16,8 9-23-16,10 0 2 15,12 20 0-15,3 5-8 16,8 8 4-16,-1 3-3 15,-11 1-4-15,-16-1 0 16,-15-3 3-16,-20-4-9 0,-22-6 14 16,-11-6-10-1,-13-5 1-15,-8 0 4 16,-6-12-5-16,-6 9 12 0,-8-9-4 16,0 0 2-16,0 0 1 15,0 0-2-15,0 0-8 16,0 0 3-1,0 0 4-15,0 0 2 16,0 0-8-16,0 0-31 0,0 0-54 16,0 0-82-16,-13 8-82 15,1-8-66-15,-9 0-251 16</inkml:trace>
  <inkml:trace contextRef="#ctx0" brushRef="#br0" timeOffset="19985.09">27172 1057 277 0,'-11'-31'269'0,"0"1"-31"16,-2 5-84-16,5 11-40 16,8 1-22-16,0 1-9 15,0 8-27-15,0 4-18 16,0 0-27-16,8 0-11 15,16 0-5-15,12 0 3 0,18 12 5 16,8 0-2 0,4 0-3-16,8 0 1 0,-4 0 1 15,-5 5-17-15,-12-1-12 16,-13 1 4-16,-11-1 9 16,-13 4 8-16,-7 13 12 15,-9 17 3-15,-17 9 4 16,-9 19-2-16,-8 7-3 15,-16 9 3-15,-3 0-2 16,-4-1 2-16,0-2-5 16,-5-10 2-16,5-6 1 15,10-4-2-15,7-14-1 0,2-13-3 16,10-7 4-16,9-13 3 16,6-3 9-16,13-9-3 15,-8-4 7-15,8-8-1 16,0 0 8-16,0 0-7 0,0 0 1 15,0 0-5-15,0 0 5 16,0 0 6-16,0 0 15 16,0 0 2-16,0 0 0 15,0 0-21-15,0 0-5 16,0 0-6-16,0 0-7 16,0 0-4-16,0 0-5 15,0 0 4-15,0 0 0 0,0 0 6 16,0 0 0-16,0-8 12 15,0-1 64-15,4-2 43 16,-4-19-60-16,0-17-66 16,0-31 0-16,4-28 0 15,0-19 0-15,5-6 0 0,-1 5 0 16,-5 8-4-16,0 8-38 16,5 8 12-16,-2 12-10 15,2 9 0-15,-5 12-5 16,5 15 22-16,-8 14-1 15,0 11-36-15,0 10-21 16,0 7 5-16,0 3 12 16,0 9-51-1,0 12 62-15,0 4-29 0,5 0 1 16,-5 7-7-16,0-4 1 16,0 4-32-16,0 3-34 15,0-2-48-15,0 0-47 16</inkml:trace>
  <inkml:trace contextRef="#ctx0" brushRef="#br0" timeOffset="21086.03">28549 858 240 0,'-19'-12'260'16,"3"4"-19"-16,4 3-106 16,12 5-63-16,0 0-34 15,0 0-22-15,0 0-7 16,0 13-6-16,12 8 1 15,4 7-2-15,0 9-1 16,1 2 0-16,-2 11-2 16,-1 0 0-16,-3-2-1 15,2 2-49-15,-6 2-41 16,-7-7-60-16,0-4-79 16,0-9-8-16</inkml:trace>
  <inkml:trace contextRef="#ctx0" brushRef="#br0" timeOffset="21245.7">28424 475 351 0,'-16'-40'223'16,"4"12"-96"-16,12 8-74 16,0 8-70-16,0 3-35 15,8 9-17-15,8 0 69 16,5 11-291-16</inkml:trace>
  <inkml:trace contextRef="#ctx0" brushRef="#br0" timeOffset="21600.08">28798 646 57 0,'9'0'139'15,"-1"9"18"-15,-5 3-75 16,5 12-36-16,4 13-19 15,1 6-7-15,-2 7-10 16,-1 3-2-16,1 1 2 16,-3-11-3-16,-3-5 0 15,-5-9 8-15,0-13 10 16,0-8 30-16,0-8 3 16,-8-17-55-16,8-14-19 15,0-19 0-15,0-12 3 0,12-2 8 16,4 3 19-16,-5 12 6 15,2 12-9-15,-5 13-9 16,0 12-5-16,9 12 7 16,3 12-2-1,8 12-3-15,0 9 1 0,5 7-1 16,-4 6-24-16,-6-1-51 16,-6-5-97-16,-8-7-46 15</inkml:trace>
  <inkml:trace contextRef="#ctx0" brushRef="#br0" timeOffset="22247.92">29341 475 377 0,'0'-29'199'16,"5"10"-83"-16,-2 7-64 0,2 8-28 15,-2 4-14-15,6 21-5 16,0 16-1-16,2 11 0 15,3 9 0-15,-3 3 1 16,0 2-5-16,3-6 0 16,1-3 3-16,-1-8-5 15,-3-12 7-15,-2-9-4 16,-4-7 4-16,-5-9 5 16,0-8 14-16,-9-18-14 15,-7-5-8-15,-10-5-1 16,1-2 5-16,6 11 10 15,-1 3-3-15,2 7-4 16,7 6-7-16,-2 3-1 16,13 12-1-16,0 7 0 15,0 14 0-15,13 8-1 16,7 0 2-16,5-4-3 16,6-10 2-16,7-2 0 15,1-8 0-15,0-17 2 0,1-5-2 16,-3-14-2-16,-1-14-6 15,-4-12 0 1,-7-5 11-16,-14 2 8 0,-7-4 3 16,-4 2-6-1,-7 5 9-15,-4 9 27 16,-3 13-5-16,6 2-21 0,8 8-9 16,-8 4-6-16,8 6-6 15,0 3-2-15,0 0 1 16,0 12 5-16,0 9 2 15,0 6-8-15,0 6 3 16,8-4 0-16,8-1-2 16,1 0 3-1,3-3 2-15,5-4-3 0,1-2 1 16,14-2 3-16,-6-8-28 16,8-9-42-16,-3 0-44 15,-1 0-25-15,-2-9-38 16,-10-8-39-16</inkml:trace>
  <inkml:trace contextRef="#ctx0" brushRef="#br0" timeOffset="22580.53">30012 529 75 0,'-13'-28'214'16,"2"2"-34"-16,11 12-48 16,0-1-68-16,0 8-28 15,0 7-21-15,0 17-3 16,16 7-3-16,13 13-1 15,11 7-8-15,10 6 2 16,-2-6-2-16,0-3 1 16,-2-9-13-16,-11-3-43 15,-5-15-20-15,-10-14 6 16,-9-2-37-16,-11-22 106 16,0-18-128-16,0-10 101 15,0-13 127-15,-8-1-2 16,1 15-4-16,-6 5 1 15,2 12-2-15,1 15-22 16,2 7-18-16,-3 12-26 16,-14 29-10-16,-15 28-5 15,-21 24-7-15,-9 26-42 16,-3 9-122-16,1 3-154 16</inkml:trace>
  <inkml:trace contextRef="#ctx0" brushRef="#br0" timeOffset="23130.23">28420 1770 161 0,'-35'0'240'0,"9"0"-81"16,26 0-77-16,12-13-41 16,37-10-19-16,41-22-2 15,47-20 3-15,42-13 3 16,30-7 7-16,17-5 8 15,6 1-9-15,-2 3 1 16,-14 13 8-16,-26 7-6 16,-35 14-3-16,-36 11 7 15,-34 13 15-15,-25 6 18 16,-20 10-12-16,-15 1-30 16,-8 6-33-16,-11 5-49 15,-6 0-55-15,-9 0-73 16,-26 16-43-16,-12 1-68 15</inkml:trace>
  <inkml:trace contextRef="#ctx0" brushRef="#br0" timeOffset="23446.72">28741 1534 236 0,'-98'33'215'15,"21"-9"-27"-15,25-8-80 16,19-16-41-16,20 0-15 16,37-9 14-16,41-19 2 15,46-16 9-15,39-13 9 0,28-4-3 16,22-5-9-16,7 1-21 16,5 1-1-16,-14 8 4 15,-23 6-14 1,-30 9-13-16,-35 8-10 15,-23 9 4-15,-27 3 1 16,-21 9-5-16,-13 7-52 16,-15 5-59-16,-11 0-134 15,-7 10-119-15,-18 14-75 0</inkml:trace>
  <inkml:trace contextRef="#ctx0" brushRef="#br0" timeOffset="24330.1">29087 2661 250 0,'-18'-2'232'16,"7"-4"-10"-16,2 6-60 0,9 0-25 15,0 0-25-15,0 0-5 16,0 0-8-16,0-2-33 16,0-3-22-16,9 0-25 15,-1 2-10-15,4-6-3 16,13-7 1-16,6-8-6 16,6 0 0-16,0-6-4 15,0 6 7-15,-9-1-6 16,-4 5 3-16,-3 3 3 15,-6 4-8-15,-2 6 5 0,-5-1-14 16,1 8-35-16,-6 0-29 16,-3 0-54-16,0 0-43 15,0 0-27-15,0 0-10 16,0 0-34-16,-9 0-129 16</inkml:trace>
  <inkml:trace contextRef="#ctx0" brushRef="#br0" timeOffset="24661.01">29005 2829 131 0,'-26'16'194'0,"12"-8"-53"16,2-8-21-16,12 0-7 16,0 0 4-16,0 0-7 15,12 0-16-15,10-3-4 0,21-13 12 16,9-9 2-16,8 0-8 15,2 1 1-15,-8 0-1 16,-10 3-12-16,-5-1-16 16,-5 11-7-16,-9-1-3 15,-11 3-24-15,3 7-4 16,-5-4-12-16,-7 6-3 16,-5 0-9-16,3 0-3 15,3 0-3-15,-6 0-17 16,0 0-43-16,0 0-50 15,0 0-58-15,0 0-69 0,0 0-69 16,0 0-24-16,0 0-16 16</inkml:trace>
  <inkml:trace contextRef="#ctx0" brushRef="#br0" timeOffset="25210.06">29582 4082 337 0,'0'0'214'15,"0"0"-30"-15,0 0-51 0,0 0-10 16,0 0-3-16,0 0 2 16,0 0-9-16,8-8-49 15,8 0-20-15,7-4-21 16,14-9-10-16,8-3-4 15,9 0-9-15,-2-4 0 16,-3 2-11-16,-4 6-29 16,-14 4-27-16,-2 4-53 0,-7 3-49 15,-16 9-40-15,-6 0 10 16,0 12-23-16,-14 9 20 16</inkml:trace>
  <inkml:trace contextRef="#ctx0" brushRef="#br0" timeOffset="25378.42">29699 4204 47 0,'-33'37'179'0,"4"-9"4"16,10-3-35-16,7-8-42 16,4-10-23-16,8-7-2 15,0 0 3-15,4 0-6 16,12-12-33-16,12-9-26 0,14-2-12 16,6-7-10-16,8 2-55 15,-4 0-73-15,2 3-65 16,-4 5-88-16</inkml:trace>
  <inkml:trace contextRef="#ctx0" brushRef="#br0" timeOffset="25843.32">30308 6228 126 0,'0'-25'269'0,"8"0"-101"15,1-3-74-15,-1-1-54 0,9 1-20 16,-3 4-10-16,4 4 8 15,3-1-4-15,10 1-12 16,10-1 4-16,7 0-2 16,7 2-4-16,2 3 2 0,0-1-8 15,-7 0-19-15,-1-2-33 16,-4 3-48-16,-14 4-79 16,-9 3-8-16</inkml:trace>
  <inkml:trace contextRef="#ctx0" brushRef="#br0" timeOffset="26022.56">30463 6228 182 0,'-20'12'217'0,"11"-12"-43"0,9 0-52 16,9-7-58-16,11-10-35 15,16-9-13-15,10-5-14 16,6-7-39-16,3 2-54 15,4 3-38-15,-10 9-61 16,-10 8 19-16</inkml:trace>
  <inkml:trace contextRef="#ctx0" brushRef="#br0" timeOffset="26441">31418 7641 161 0,'0'-12'265'16,"0"-6"-88"-16,0-2-83 15,12 0-49-15,7-5-24 0,2 4-13 16,4 6 2-1,-3-2-5-15,8 6 0 16,2-3-4-16,9 2-2 0,5 0-2 16,3 5-36-16,3-3-40 15,0 4-44-15,-3 1-86 16</inkml:trace>
  <inkml:trace contextRef="#ctx0" brushRef="#br0" timeOffset="26617.87">31641 7758 375 0,'-29'8'184'0,"13"-8"-80"15,5 0-60-15,11 0-33 16,6 0-15-16,15-8-1 16,8-4-14-16,7 0-26 0,10-6-27 15,6 7-35-15,-5 4-55 16,-4 7-139-16</inkml:trace>
  <inkml:trace contextRef="#ctx0" brushRef="#br0" timeOffset="27089.81">31741 9175 559 0,'-17'0'383'0,"8"0"5"16,9 0-179-16,0-4-148 15,3-13-106-15,17-4-53 16,9-3-21-16,7 1-38 0,4 1-9 16,10 3 22-1,-2 3 29-15,-3 4 21 0,-5 7 6 16,-7 5 88-16,-9 0-242 16</inkml:trace>
  <inkml:trace contextRef="#ctx0" brushRef="#br0" timeOffset="27227.48">31806 9280 488 0,'-44'21'224'0,"11"-9"-60"15,14-4-84-15,10-8-68 16,18 0-48-16,13-17-38 16,17-2-51-16,12-5-26 15,11-1-99-15</inkml:trace>
  <inkml:trace contextRef="#ctx0" brushRef="#br0" timeOffset="35257.82">18240 1494 314 0,'0'-25'199'16,"0"4"-27"-16,-8 10-55 0,8 1-37 15,-8 8-15-15,8 2-10 16,0 0-29-16,0 0-15 15,0 28-4-15,0 25 25 16,0 28 33-16,0 28 10 0,8 27 4 16,0 18 41-1,0 9 40-15,0-1-64 0,1-7-46 16,-1-16-21-16,0-22-15 16,0-17 1-16,0-19-10 15,0-20 1-15,0-18-3 0,-3-14 1 16,-2-12 10-16,-3-26-8 15,0-28-22-15,-8-28-3 16,0-27-8-16,-5-31-6 0,2-15-9 16,-2-15-2-16,-4 3 17 15,3 4 12-15,-4 13 7 16,2 10 4-16,-1 13 0 16,3 20 19-16,1 17 2 15,5 20 1-15,8 16-4 16,-8 10 0-16,8 6-12 0,0 9-6 15,-9 12 1-15,9 0-8 16,0 8 5-16,0 19 4 16,0 28 8-16,0 18 17 15,3 20-8-15,6 17 18 0,4 13 3 16,4 11 20-16,1 3-13 16,4 3-21-16,2-7-5 15,-5-10-7-15,6-9-3 16,-4-16 0-16,-5-17 3 15,-4-19-10-15,1-13 1 0,-7-13 0 16,0-8 6-16,-3-7-7 16,-3-9 4-16,0-4 2 15,0-8-4-15,0-4-36 16,0-21-61-16,0-15-3 16,-12-22 11-16,4-15 5 15,0-12 6-15,8-4-6 16,-6-5-10-16,6-1 3 0,-9 9-1 15,9 5 3-15,-8 3 11 16,8 7 15-16,0 4 11 16,0 11 11-16,0 2 8 15,0 13 5-15,0 6 7 16,0 6 7-16,0 8 0 0,0 0 2 16,0 6 1-16,0 1-1 15,0 6 10-15,-9-4 0 16,9 4 1-16,-12 1 6 15,12-1-1-15,-8 2 4 0,8 3-6 16,0-2 4-16,0 5-1 16,0 4 5-16,0-4-11 15,0 4 3-15,0 0-2 16,0 0 0-16,0 0-6 16,-8 0 5-16,8 0 6 0,-8 0-2 15,8-4 8-15,0-4-4 16,0 4-3-16,0-3 2 15,0-5-7-15,0-1-2 16,-9 0-1-16,9 1 2 0,0 0 3 16,0 0-2-16,0 3-1 15,-8 1-2-15,8 1 8 16,0-2 10-16,-8 1 5 16,8-1 10-16,0 2 13 0,0 2 12 15,0-2 2 1,0 7-4-16,0-5 4 0,0 1-4 15,0 4-1-15,0 0 2 16,0-3 2-16,0-2 4 16,0 5-12-16,0-5-12 15,0 5-12-15,0 0-12 0,0 0-16 16,16 22 14 0,12 9 40-16,18 14-10 15,19 12-9-15,6 12 6 16,16 14 29-16,1 5-19 0,7 9-14 15,-6 5-13-15,-5-4 1 16,-2-3-5-16,-14-10-7 16,-6-8-9-16,-9-7 4 15,-10-8-1-15,-4-11 2 16,-7-9 2-16,-7-9-8 0,-10-9 0 16,-4-8 8-16,-2-8-4 15,-1-8 3-15,-3 0 21 16,-5 0 29-16,0-12-57 15,0-17 0-15,-16-16 0 16,-1-24 0-16,-4-17 0 16,-3-15 0-16,1-1 0 15,-3-8 0-15,-2-9 0 16,5 6 0-16,2-1 0 0,5 9 0 16,3 8 0-16,1 11 0 15,1 11 0-15,-2 11 0 16,5 15 0-16,8 10 0 15,-8 9 0-15,8 5 0 16,0 7 0-16,-8 7 0 0,8 8 0 16,-9-2 0-1,9 1 0 17,0-3 0-32,0-2 0 15,0 6 0-15,-13-6 0 16,13 2 0-16,0-3 0 15,-8 3 0-15,8 2 0 16,-6 5 0-16,6 12 0 47,0 14 0-47,0 22 0 16,6 32 0-16,7 23 0 15,-1 15 0-15,4 13 0 0,1 2 0 16,3 3 0-16,0-7 0 15,1-7 0-15,0-12 0 16,-1-13 0-16,-6-15 0 16,3-12 0-16,-8-13 0 15,0-17 0-15,-1-7 0 0,-5-12 0 16,-3-9 0-16,0-4 0 16,0-28 0-1,-11-25 0 1,-7-23 0-16,1-30 0 0,3-26 0 15,-6-10-10-15,-1-16-132 16,5-5 69-16,0 1 35 16,-1 14 32-16,1 26 35 0,0 21 11 15,3 20-6-15,4 15 10 16,9 19 4-16,-11 9-5 16,11 11-24-16,0 6-7 15,0 10-12-15,0 15-2 16,0 18 4-1,3 32-2-15,5 28 0 0,6 25 0 16,2 18 0-16,0 19 0 16,0-2 0-16,4-3 0 15,1-14 0-15,3-14 0 16,-4-13 0-16,5-16 0 0,-4-18 0 16,-7-10 0-16,-1-17 0 15,-1-8 0-15,-4-12 0 16,0-6 0-16,-2-7 0 15,-6 1 0-15,0-5 0 16,0-16 0 31,0-13 0-47,-22-2 0 0,-3-15 0 16,-7-10 0-16,-2-14 0 15,-9-11 0-15,-4-12 0 16,-4-1 0-16,0-4 0 0,-2 4 0 15,1 5 0-15,2 3 0 16,-2 6 0-16,-5 6 0 16,1 4 0-16,0 10 0 15,5 4 0-15,3-2 0 16,6 6 0-16,3 0 0 16,1 2 0-16,6 6 0 0,-1-1 0 15,5 4 0-15,4 8 0 16,3 6 0-16,4 3 0 15,6 3 0-15,0 4 0 16,11 7 0-16,-10-3 0 0,10 0 0 47,0 3 0-31</inkml:trace>
  <inkml:trace contextRef="#ctx0" brushRef="#br0" timeOffset="35474.44">18232 1425 2047 0,'13'19'0'0,"1"6"0"16,16 12 0-16,8 11 0 15,5 9 0-15,13 14 0 0,14 4 0 16,7 11 0-16,12 5 0 16,3-4 0-16,7 3 0 15,-9 1 0-15,-5-11 0 16,-12-1 0-16,-4-11 0 15,-13-7 0-15,-8-8 0 16,-9-12 0-16,-13-8 0 0,-4-9 0 16,-6-6 0-16,-4-7 0 15,-3-2 0-15</inkml:trace>
  <inkml:trace contextRef="#ctx0" brushRef="#br0" timeOffset="35517.72">19385 2674 2047 0,'-13'-9'0'0,"-3"3"-345"15,-4-2-176-15,-9 8-33 16</inkml:trace>
  <inkml:trace contextRef="#ctx0" brushRef="#br0" timeOffset="39304.11">11836 728 359 0,'-17'-15'290'15,"6"2"-60"1,-1 4-91-16,3 9-70 16,9 0-33-16,-8 0-22 0,8 0-10 15,0 26-4-15,0 5 3 16,8 19 2-16,5 7 0 15,-2 0 1-15,3 0-7 16,-8-5 3-16,2-2-36 16,-8-10-124-16,0-7-85 15,0-8-74-15</inkml:trace>
  <inkml:trace contextRef="#ctx0" brushRef="#br0" timeOffset="39449.94">11568 480 478 0,'-12'-41'187'16,"4"13"-97"-16,8 6-70 15,0 10-38-15,0 5-18 16,8 3-68-16,4 4-139 0</inkml:trace>
  <inkml:trace contextRef="#ctx0" brushRef="#br0" timeOffset="39987.1">12271 621 406 0,'0'11'241'0,"0"-4"-107"16,-8 5-71-16,8 4-31 15,-8 8-14-15,8 9-13 16,0 12 1-16,0 3-3 0,0 2-2 15,8-10 2-15,0-3 1 16,0-10-1-16,1-10-5 16,-2-5 3-16,-3-12-3 15,3 0-11-15,1-15-5 16,6-13 7-16,-6-5 16 16,0-8 35-16,-1 4-16 15,2 5-3-15,-1 7-12 16,1 7-11-16,-1 8-1 0,3 6 1 15,9 4 3-15,10 0-4 16,5 14 3-16,5 1 5 16,7-3-5-16,-4-12 0 15,3 0-11-15,-2-4-28 0,-1-19-51 16,-1-16-8-16,-2-14 18 16,-3-12 47-16,-9-8 33 15,-6 1 32-15,-16 10 59 16,-6 13 46-16,0 12-4 15,0 12-36-15,0 9-43 16,0 9-34-16,0 7-12 16,0 31 2-16,0 14-8 15,0 17 6-15,5 11-6 0,7 4-2 16,5 1 3-16,0 0 0 16,2-9-18-16,1-11-111 15,-2-11-114-15,-12-10-85 16</inkml:trace>
  <inkml:trace contextRef="#ctx0" brushRef="#br0" timeOffset="40126.21">12791 582 85 0,'-17'-33'276'0,"4"4"-88"16,2 10-69-16,11 2-62 0,0 4-28 15,8 5-17-15,17 6-22 16,15-3-96-16,9 0-143 15</inkml:trace>
  <inkml:trace contextRef="#ctx0" brushRef="#br0" timeOffset="40621.69">13708 361 599 0,'0'-3'478'0,"-12"-2"-85"15,4 5-187-15,8 0-99 16,-8 0-55-16,8 0-38 16,0 22-10-16,0 14 8 0,0 16-9 15,0 17-7-15,0 5 10 16,5-9-6-16,1-8-2 16,2-14 2-16,-2-9-11 15,-6-13-7-15,3-9 2 16,-3-12-31-16,0-21-40 15,0-19 8-15,0-24 48 16,-12-22 13-16,4-21 19 16,8-2 38-16,0 2 10 15,0 19 5-15,0 14-6 0,3 21-27 16,5 16-21-16,9 13 4 16,12 13-1-16,10 11-6 15,18 23-1-15,8 18 2 16,9 8 0-16,4 9 5 15,-1-2-3-15,-12-4 4 16,-13-10-6-16,-11-10 2 16,-8-8 9-16,-9-3-4 15,-8-9-2-15,-5-12 5 0,-2 0 12 16,-4 0 21-16,-1-16-20 16,-4-25-25-16,0-21-22 15,0-10-66-15,0-6-82 16,0 6-173-16,-9 3-110 15</inkml:trace>
  <inkml:trace contextRef="#ctx0" brushRef="#br0" timeOffset="40797.82">14606 0 540 0,'0'0'342'16,"0"0"-96"-16,0 0-90 0,0 0-70 15,0 0-49-15,0 0-47 16,0 0-140-16,0 0-97 16,0 0-27-16,4 0-69 15</inkml:trace>
  <inkml:trace contextRef="#ctx0" brushRef="#br0" timeOffset="40924.92">14954 264 204 0,'37'21'224'15,"-9"-2"-89"-15,-7 2-61 0,-9 0-29 16,-12 10-18 0,-12 19-15-16,-25 15-42 15,-23 13-142-15</inkml:trace>
  <inkml:trace contextRef="#ctx0" brushRef="#br0" timeOffset="41517.06">13329 1074 217 0,'-11'-20'226'0,"-1"8"-68"16,-8 8-63-16,-5 4-45 0,-3 16-3 15,-9 8-5-15,5 9-10 16,-1 8-11-16,8 3-8 16,7 5 0-16,4-5-6 15,14-3-4-15,8-8 3 0,13-4-3 16,12-10-2-16,13-5 0 16,1-14-1-16,2 0 0 15,-6 7-1-15,-2 0-1 16,-12 7-3-16,-4 2-2 15,-10 4 7-15,-2 4-3 16,-13 9-1-16,0 3 6 16,-25 2-2-16,-3-2 3 15,-1-3-2-15,2-9 2 0,-5-8 8 16,2-16-4-16,3 0 3 16,2 0 1-16,5-8-7 15,1-3-25-15,-3-5-26 16,6-7-71-16,3 4-44 0,5 3-88 15</inkml:trace>
  <inkml:trace contextRef="#ctx0" brushRef="#br0" timeOffset="42082.94">14025 1192 780 0,'0'-23'366'15,"-12"6"-182"-15,3 9-99 16,1 8-44-16,8 0-25 16,0 0-5-16,0 15-5 15,0 14-2-15,8 15-2 16,4 9-5-16,1 1 9 15,4 3-8-15,-2-9 1 0,2-3-4 16,-1-13-13-16,-3-7-21 16,-5-13 2-16,-8-12 13 15,0 0 8-15,0-19-17 16,-13-24 19-16,0-9 6 16,2-16 10-16,2-6-4 0,9 0 8 15,0 10 17-15,0 11 8 16,0 16-23-16,0 8-9 15,9 12-3-15,2 15 2 16,11 9 0-16,10 14 4 16,13 11-1-16,3 5 5 15,9 4-12-15,-4-5 13 16,0-8-5-16,-9-2 1 0,-10-10 8 16,-6-4 10-16,-9-12 54 15,-2 0 44-15,-9-9 65 16,-4-10-76-16,-4-10-57 15,0-11-27-15,-16-6-6 16,-2 2-8-16,7 3-1 0,-1 4-9 16,-1 5-37-1,1 4-89-15,12 3-178 0,-12 5-176 16,1 3-43-16</inkml:trace>
  <inkml:trace contextRef="#ctx0" brushRef="#br0" timeOffset="42258.51">14881 902 818 0,'5'0'410'16,"-5"0"-154"-16,0 0-47 16,0 0 31-16,0 0-126 0,0 0-637 46,-8 17-180-46</inkml:trace>
  <inkml:trace contextRef="#ctx0" brushRef="#br0" timeOffset="42465.53">15195 1254 851 0,'14'-26'860'16,"-5"6"-524"-1,-1 4-336-15,-3 4 0 16,-2 3 0-16,-3 7 0 0,0-3 0 16,-16 29 0 15,-25 30 0-31,-32 27-383 16,-40 23-405-16</inkml:trace>
  <inkml:trace contextRef="#ctx0" brushRef="#br0" timeOffset="48289.92">30828 1596 379 0,'-32'0'235'0,"4"0"-70"16,7 0-48-16,5 0 6 16,3 0 11-16,13 0-14 15,0 0-32-15,8 0-21 16,29-9 7-16,42-15-15 15,46-13-22-15,38-7-16 16,23-6-14-16,12-3-3 16,-2 4-3-16,-13 4-5 15,-21 9 7-15,-29 8 2 16,-29 3-1-16,-28 9 18 16,-19 5 39-16,-21 1 5 15,-12 8-19-15,-8 2-25 16,-7 0-15-16,-4 0-28 15,-5 0-61-15,0 0-90 16,-14 0-133-16,-19 0-69 16,-15 7-41-16</inkml:trace>
  <inkml:trace contextRef="#ctx0" brushRef="#br0" timeOffset="49055.21">31229 1066 36 0,'0'-4'100'16,"0"-4"106"-16,0 4-34 15,0-1-29 1,0 2-22-16,-8-1 4 16,2 4 9-16,-3 0-15 15,1 0-33-15,0 0-20 16,0 0-27-16,-5 12-16 15,-6 9 27-15,-23 10 19 16,-18 24 11-16,-17 9-23 16,-13 11 26-16,-3 5-36 0,8-3-25 15,12-11-6-15,16-10-6 16,15-11-2-16,14-9-8 16,13-8-4-1,15-2 10-15,3-2-5 16,17-1 11-16,17 2-5 15,7-5-13-15,13 5 8 16,0-1 1-16,5 1 7 16,-2 3-12-16,1 2 4 0,-1-2-2 15,-6-4 5-15,-6-3 4 16,-6-7 4-16,-13 0 20 16,-5-14 13-16,-9 0 31 15,-3 0-56-15,-12-4-21 16,0-20 0-16,0-18 0 15,0-22 0-15,-12-23 0 16,1-14 0-16,-1-5 0 16,-4 5 0-16,-6 6 0 15,3 14 0-15,3 17 0 16,-1 6 0-16,5 19 0 16,4 5 0-16,8 10 0 15,0 8 0-15,0 3 0 16,0 9 0-16,0 0 0 15,0 16-166 1,0 13-406 0,0 8 9-1</inkml:trace>
  <inkml:trace contextRef="#ctx0" brushRef="#br0" timeOffset="49958.19">33310 8179 519 0,'-9'0'396'0,"9"0"-65"15,0-6-143-15,0-1-75 16,0-3-14-16,9-1-17 0,10-5-35 16,24-9-23-16,12-8-5 15,18 2-17-15,5-3 2 0,4 2-1 16,-6 4 1-16,-7 3-8 15,-7 4 4-15,-62 2 0 0,0 6 1 16,0 1 1-16,0 4 1 16,0 3-8-1,0 5-18-15,0 0-84 0,0 0-88 16,0 0-66-16,0-3-37 16,0-8-71-16</inkml:trace>
  <inkml:trace contextRef="#ctx0" brushRef="#br0" timeOffset="50420.84">33516 7599 429 0,'-16'-3'272'0,"0"-2"-62"16,8 5-97-16,0 0-35 0,-1 0 8 15,-2 0 25-15,-1 0 5 16,-1 17-26-16,-7 4-26 0,-3 8-27 15,-11 6-7-15,3 6-3 16,1-1-9-16,6 1-8 16,4 0-2-16,4 3-3 0,16-2-7 15,0-1-10-15,3-6-4 16,10 2 0-16,7 0 5 16,4-4-6-16,6-4 11 15,-3-2 1-15,3 3 2 0,-5-6 3 16,10-8 3-16,-8 1-4 15,-2-5 7-15,-4-5-6 0,-5-7 7 16,-4 9 5-16,-4-9 16 16,-3 0 5-16,-5 0 32 0,0 0 18 15,0-9 1-15,0-10-36 16,0-10-13-16,0-12-22 0,-13-8 2 16,1-8-15-16,-1-8 0 15,-2-8 0-15,-7 0 0 16,2 4 0-16,5 7 0 15,-2 13-26-15,4 8-72 0,1 13-129 16,4 11-126-16,-6 17-37 16,-12 28-14-16</inkml:trace>
  <inkml:trace contextRef="#ctx0" brushRef="#br0" timeOffset="50984.44">31198 10966 478 0,'-16'0'424'16,"3"0"-49"-16,0 0-149 15,7 0-117-15,-3 0-49 16,1 0-12-16,0 16 10 15,-1 16 47-15,-3 18 5 16,1 12-56-16,2 8-54 16,1 10 0-16,0 1 0 0,8 4 0 15,-8-7 0-15,-1-14 0 16,9-7 0-16,0-12-157 16,0-10-248-16,0-8-69 15,0-20 20-15</inkml:trace>
  <inkml:trace contextRef="#ctx0" brushRef="#br0" timeOffset="51371.14">31040 11128 273 0,'-18'-32'330'0,"7"5"-23"15,11-3-95-15,0 10-107 16,0 3-28-16,0 5 22 15,8 4 25-15,4 4 15 0,5 4-41 16,3 12-16-16,8 17-17 16,14 6-8-16,2 15-5 15,8 3-25-15,2 1-27 16,-2-2 0-16,-4-6 0 16,-6-7 0-16,-6-7 0 15,-7-6 0-15,-10-11 0 0,-2-2 0 16,-5-13 0-16,-3-8 0 15,2-17 0-15,-3-15 0 16,0-17 0-16,-2-8 0 16,-3-8 0-16,0 3 0 0,2 9 0 15,-2 4 0-15,-3 12 0 16,0 8 0-16,5 10 0 16,-2 2 0-16,2 5-144 0,-1 3-308 15,8 5-5 1,5 0 43-16</inkml:trace>
  <inkml:trace contextRef="#ctx0" brushRef="#br0" timeOffset="51593.45">31822 10921 441 0,'0'12'291'0,"0"-4"-59"16,0-8-78-16,0 0-21 15,0 0 35-15,10 0 36 0,1-8 26 16,11-4-36-16,6-5-194 15,4-4 0-15,-1 2 0 16,-1 3 0-16,-3 4 0 16,2 0 0-16,-8 0 0 15,-4 2 0-15,-3 3 0 16,0 7-48-16,-6-4-389 0,-1-4-29 16,1-1 39-16,1-2-240 15</inkml:trace>
  <inkml:trace contextRef="#ctx0" brushRef="#br0" timeOffset="52256.82">32331 10458 352 0,'8'-17'354'16,"-4"1"28"-16,-4 4-69 0,0 2-59 16,0 3-18-1,0 7-80-15,9 36-156 31,-1 2 0-15,0 6 0-16,0 9 0 0,-1 0 0 16,1-2 0-16,0 4 0 15,4-7 0-15,2-8 0 16,-6 3 0-16,-5-6 0 16,6-10 0-16,-1 2 0 0,-3-6 0 15,-2-1 0-15,4 14 0 31,-17-48 0 16,-7-9 0-47,1-4 0 16,-5-10 0-16,0-7 0 16,-2-6 0-16,-2 0 0 15,4-6 0-15,2-3 0 0,2 4 0 16,-4 0 0-16,5 0 0 15,1 5 0-15,2 7 0 16,2 3 0-16,1 6 0 16,10 7 0-16,-8 11 0 15,8 1 0-15,0 1 0 16,0 4 0-16,0 3 0 0,-8 5 0 47,2 17 0-47,-8 7 0 0,-2 12 0 15,-5 9 0-15,1 4 0 16,-8 0 0-16,-1-5 0 16,-4-2 0-16,6-6 0 0,-2-3 0 15,9-4 0-15,3-6 0 16,5-6 0-16,1-5 0 16</inkml:trace>
  <inkml:trace contextRef="#ctx0" brushRef="#br0" timeOffset="52282.75">31893 10744 1706 0,'0'-15'-551'0,"-14"0"66"16</inkml:trace>
  <inkml:trace contextRef="#ctx0" brushRef="#br0" timeOffset="55027.87">10081 6109 218 0,'-11'-12'296'16,"-1"5"-30"-16,3-2-32 15,1 5-46-15,-1 0-21 16,9 4 14-16,-8 0-18 16,8 0-61-16,0 0-57 0,0 17-26 15,0 11-6-15,0 8-9 16,0 13-4-16,8 9 3 16,6 2 2-16,-6 6-1 0,-1-6-3 15,2-4-30-15,-6 2-76 16,2-4-104-16,-5-5-78 0,0-5-28 15,0-8-10-15,0-8 24 16</inkml:trace>
  <inkml:trace contextRef="#ctx0" brushRef="#br0" timeOffset="55215.98">10041 5451 807 0,'-20'-50'303'0,"4"14"-144"16,4 11-85-16,12 10-44 16,-8-2-77-16,8 17-113 15,0 0-31-15,12 29 13 0,7 16 24 16,11 12-37-16,-3 7 1 16,6 5 62-16</inkml:trace>
  <inkml:trace contextRef="#ctx0" brushRef="#br0" timeOffset="55677.82">10253 5881 114 0,'29'50'219'0,"-7"-3"-87"0,-5 8-50 16,-1 5-33-16,-3 13-23 16,3 5-5-16,-4 3-13 0,1-3-3 15,3-6-4-15,0-10-1 16,1-13 4-16,-1-13 4 16,-1-12-7-16,-2-12 4 0,0-12 0 15,3 0 5-15,-1-15-6 16,6-13-4-16,4-13 7 15,-1-13 8-15,1 2 21 16,-2 6 20-16,-6 11 3 0,-6 6-7 16,3 8-17-16,-7 9-13 15,-3 8-14-15,-4 4-5 0,4 12-5 16,4 4 3-16,4 10 9 16,4-3-7-16,4 1-5 15,6 1-1-15,-3-4 5 0,7-9 5 16,2-12-5-16,1-8-11 15,2-17-2-15,1-16 7 0,-2-16 1 16,-6-16 4-16,-3-13 3 16,-5-7 15-16,-8 0 27 15,-4 8 65-15,-8 11-3 16,0 18-4-16,0 10-17 16,0 18-35-16,0 11-37 0,0 10-6 15,0 7-11-15,0 19-4 16,8 22 6-16,4 20 1 15,4 17 2-15,5 8-2 0,4 0-4 16,-1 2-30-16,0-3-92 16,1-6-88-16,-5-6-55 0,-4-8-65 15</inkml:trace>
  <inkml:trace contextRef="#ctx0" brushRef="#br0" timeOffset="55847.62">11096 6337 431 0,'-23'-28'423'16,"3"8"-84"-16,3 3-131 16,9 1-92-16,8 0-37 0,0 4-23 15,3-5-26-15,22-4-30 16,15-7-42-16,14-8-72 16,11 3-124-16,4 2-92 0,-4 2-46 15</inkml:trace>
  <inkml:trace contextRef="#ctx0" brushRef="#br0" timeOffset="56110.89">12263 5800 475 0,'0'-32'321'16,"-14"0"-23"-16,3 3-20 15,0 9-22-15,-2 2-27 16,5 11-55-16,0 7-158 0,8 12-16 15,0 17 0 1,0 19 0-16,0 22 0 0,11 16 0 16,3 11 0-1,1 1 0-15,2-1 0 0,2-7 0 16,-2-13 0-16,-5-16-129 16,-1-16-221-16,-2-14-59 0,-1-14 15 15,-8-17 44-15</inkml:trace>
  <inkml:trace contextRef="#ctx0" brushRef="#br0" timeOffset="56333.19">11966 5213 366 0,'-32'-51'249'16,"7"14"-111"-16,4 12-76 16,14 8-26-16,7 14-15 0,0 3-7 15,12 0-1-15,4 0-5 16,4 7-4-16,4-7 4 15,-3 0 0-15,-4 0 3 0,-6 0 15 16,-2 0 32-16,-5-4 38 16,-4-3-7-16,0-10-45 15,0 1-23-15,-13-5-25 0,2 6-57 16,3 1-81-16,8 7-89 16,-9 7-95-16</inkml:trace>
  <inkml:trace contextRef="#ctx0" brushRef="#br0" timeOffset="56556.44">12810 5565 403 0,'24'-28'394'15,"-7"2"-20"-15,-5 6-51 0,-8 4-23 16,-4 3-47-16,0 4-253 15,0 7 0-15</inkml:trace>
  <inkml:trace contextRef="#ctx0" brushRef="#br0" timeOffset="56625.58">12867 5462 1580 0,'0'0'-545'16,"0"17"43"-16</inkml:trace>
  <inkml:trace contextRef="#ctx0" brushRef="#br0" timeOffset="56824.99">12976 6141 663 0,'8'13'299'0,"0"-13"-67"15,1 8-76 1,-1-8 36-16,10 13 114 0,4 2-107 15,8 11-199-15,2 5 0 16,1 11 0-16,-5 10 0 16,-12 18 0-16,-16 15 0 0,-24 21 0 15,-34 20 0-15,-39 20-512 16,-40 21-165-16</inkml:trace>
  <inkml:trace contextRef="#ctx0" brushRef="#br0" timeOffset="57408.55">9880 8748 296 0,'-46'-67'182'0,"-4"8"1"0,-10 2-64 15,-8 7-38-15,-10 14-11 16,1 11 10-16,1 13 13 0,11 12-9 15,3 12-32-15,13 21-10 16,8 23 33-16,14 25-13 16,10 31-6-16,17 21 20 0,9 27-16 15,11 22-13-15,8 13-6 16,0 5-2-16,4-5-4 0,-2-10-30 16,-3-14 5-16,-2-17 0 15,-9-12-5-15,-4-16-9 16,-7-16-21-16,-5-16-93 15,0-17-105-15,-8-20-98 0,-9-17-58 16,-11-19 15-16</inkml:trace>
  <inkml:trace contextRef="#ctx0" brushRef="#br0" timeOffset="57657.97">8457 10539 556 0,'-49'-18'542'16,"14"3"-195"-16,13-2-192 15,22-7-83-15,22-9-39 0,29-11-4 16,28-9-10-16,22-7-12 16,16-2-9-16,5 6 2 15,5 1-3-15,-14 10-12 16,-7 9 0-16,-22 3-8 0,-14 14-3 16,-17 7 6-16,-13 3 9 15,-12 5 4-15,-10 4 4 0,-12 0 8 16,-1 0-14-16,-5 0-5 15,0 13-43-15,0-1-144 16,-11 0-85-16,-2 1-44 0,0-2-9 16</inkml:trace>
  <inkml:trace contextRef="#ctx0" brushRef="#br0" timeOffset="57990.7">9749 9821 229 0,'21'-27'281'16,"-10"2"-53"-16,-2 8-39 15,-9 6 10-15,0 1-9 16,-17 10 31-16,2 0-23 0,-2 21-71 16,-5 16-29-16,0 16-14 15,1 12-81-15,7 4-3 16,14 5 0-16,0-5 0 0,14-8 0 16,11-8 0-16,7-11 0 15,8-10 0-15,4-12 0 0,5-20 0 16,-3-4-2-16,-2-20-54 15,-7-14 7-15,-14-10 29 16,-10-13 7-16,-13-13 7 16,-21 5 13-16,-10 4 35 0,-10 7-19 15,-7 14-15-15,-2 16-32 16,2 8-82-16,7 7-132 16,8 13-96-16,9 0-31 0,8 0-3 15,8 8-177-15</inkml:trace>
  <inkml:trace contextRef="#ctx0" brushRef="#br0" timeOffset="58472.85">10061 9623 269 0,'20'-25'312'0,"-3"8"-24"16,-9 6-59-16,0 2-80 16,-4 9-56-16,-4 0-27 0,4 16 0 15,9 13 59-15,6 16 8 16,9 12-30-16,6 6-27 15,3 12-24-15,-2 3-13 0,3-6-17 16,-3-6-9-16,-2-14-1 16,-8-9-12-16,-4-11 0 0,-10-8 0 15,-3-7 0-15,-8-9 0 16,-11-8 0 0,-6-17 0-16,-7-15 0 15,0-18 0-15,-6-23 0 0,6-22 0 16,4-9 0-16,7-7 0 15,13 6 0-15,8 12 0 0,9 10 0 16,7 19 0-16,9 14 0 16,8 14 0-16,2 8 0 0,11 11 0 15,0 17 0-15,-7 0 0 16,-1 21 0-16,-6 8 0 16,-12-1 0-16,-8 1 0 0,-12 3 0 15,-8 5 0-15,0-9 0 16,-14 0 0-16,-3-9 0 15,0-6 0-15,5-13 0 16,1 0 0-16,-3 0 0 0,3-13 0 16,3 2 0-16,8-6 0 15,-9-2 0-15,9-2 0 0,0 5 0 16,0 0 0-16,0 4-352 16,0-1-121-16,0 1 9 0</inkml:trace>
  <inkml:trace contextRef="#ctx0" brushRef="#br0" timeOffset="58889.25">11638 8492 293 0,'8'-46'256'0,"-8"10"-32"0,0 11-29 16,0 13-73-16,0 12-52 15,-17 24-28-15,-4 33-5 16,-6 37 73-16,-9 39 49 0,-2 31 29 16,5 31-17-16,8 17-29 15,9-3-104-15,16-12-38 0,8-13 0 16,14-17 0-16,10-19 0 16,18-23 0-16,13-23 0 15,10-21 0-15,9-19-15 0,-1-22-258 16,1-20-129-16,-9-11-50 15,-13-18 18-15</inkml:trace>
  <inkml:trace contextRef="#ctx0" brushRef="#br0" timeOffset="59521.64">12831 8987 76 0,'0'-20'260'0,"-13"3"-15"0,13 2-12 15,-12 6-24-15,12 5-32 16,-12 4-15-16,12 0-7 15,-8 0-31-15,8 0-38 16,0 0-46-16,0 16-19 0,0 25 20 16,8 25 37-16,8 22 7 15,5 27-30-15,-1 11-55 0,-4 8 0 16,1 4 0-16,-2-7 0 16,2-13 0-16,-6-17 0 15,-2-19 0-15,-4-16-16 0,-1-21-180 16,-4-15-88-16,0-30-75 15,0-15 14-15,-12-25 63 0,-5-29 3 16</inkml:trace>
  <inkml:trace contextRef="#ctx0" brushRef="#br0" timeOffset="59820.69">12709 8365 404 0,'-13'-49'279'16,"1"16"-68"-16,4 13-79 0,-3 8-63 15,3 12-23-15,8 0-13 16,0 24 11-16,0 9-14 16,8 13 1-16,11 6-1 0,9 0-14 15,10 1-2-15,3-8-6 16,2-8-2-16,3-8-8 0,-2-14-12 16,2-15-9-16,-7 0-1 15,-2-13-3-15,-12-10 7 16,-8-10 14-16,-14-8 12 15,-3 6 26-15,-25 1 12 0,-8 10-19 16,-8 13-16-16,-6 6-8 16,-7 5-4-16,-3 20-13 0,6 4-80 15,2 8-118-15,3 5-80 16,15 0-52-16</inkml:trace>
  <inkml:trace contextRef="#ctx0" brushRef="#br0" timeOffset="60336.95">13395 9158 57 0,'-12'0'195'16,"0"0"16"-16,0 0-37 15,-1-4-35-15,13 4-36 0,-8 0-10 16,8 0 8-16,0 0-13 16,8-5-33-16,8 3-18 15,10-8-12-15,11 3-11 0,3-2-2 16,7-3-6-16,2 5 7 15,8-3 8-15,-3 4-6 0,-7 1-2 16,-1 0-7-16,-10 2-2 16,-6 3-6-16,-7 0 3 0,-6 0-30 15,-6 0-52-15,2 0-45 16,-5 0-44-16,-5 0-33 16,2 0-53-16,-5 0 6 0</inkml:trace>
  <inkml:trace contextRef="#ctx0" brushRef="#br0" timeOffset="60922.72">13465 9570 172 0,'-21'7'240'0,"2"2"-32"16,-3-1-40-16,2-8-46 15,-1 7-19-15,5-7 11 0,5 0 34 16,11 0-17-16,0 0-23 15,0 0-37-15,0 0-31 16,16 0-21-16,12-7-13 0,18-1 2 16,5-5 0-16,15 1 15 15,7 0 16-15,8 5 13 16,-4-4-10-16,-9 9-10 0,-6 2-11 16,-13 0 1-16,-13 0-6 15,-8 0 3-15,-11 0 9 16,-8 0 4-16,-9 0 2 15,0 0-13-15,-13 0-67 16,0 0-117-16,1 0-139 16,1 0-100-16,-2 0-30 0</inkml:trace>
  <inkml:trace contextRef="#ctx0" brushRef="#br0" timeOffset="61435.36">14443 8764 293 0,'-12'-9'249'0,"-1"9"-38"16,1-4-50-16,1 1-58 0,2 3 4 15,0 0 18-15,1 0 26 16,0 0-27-16,0 0-31 16,1 0-24-16,-5 16-12 0,-5 8-11 15,-4 12-4-15,6 9 23 16,2 12 16-16,1 8-11 0,12 0-70 16,0 0 0-16,9-3 0 15,7-6 0-15,7-6 0 16,11-9 0-16,2-10 0 15,8-5 0-15,5-14 0 0,8-12 0 16,0 0 0-16,3-18 0 16,-3-10 0-16,-3-8 0 0,-10-8 0 15,-7-13 0-15,-12-10 0 16,-19-6 0-16,-6 1 0 0,-17-1 0 16,-13 6 0-16,-8 11 0 15,-5 12 0-15,-11 11 0 0,4 8 0 16,-9 10 0-16,5 5 0 15,6 10 0-15,3 12 0 16,10 10-67-16,2 6-179 16,5 5-84-16,10 3-35 0,10-3-11 15,8-4 47-15</inkml:trace>
  <inkml:trace contextRef="#ctx0" brushRef="#br0" timeOffset="61732.27">15471 8511 553 0,'3'-30'374'16,"-3"11"-94"-16,0 8-131 16,0 6-70-16,0 5-21 0,-8 0-22 15,8 0-10-15,0 16-12 16,0 1-3-16,0 3-9 0,5 1 2 15,3-5 0-15,-4-4-2 16,2 0-10-16,0-12 4 16,-6 0 5-16,0 0 6 0,0 0-3 15,0-9 4-15,0 1-6 16,0 1-2-16,0-2-1 0,0 5-19 16,0 1-63-1,0 3-105-15,0 0-108 0,-12 0-75 16</inkml:trace>
  <inkml:trace contextRef="#ctx0" brushRef="#br0" timeOffset="61983.47">15612 9086 468 0,'0'0'476'0,"0"0"-24"16,0 0-82-16,0 0-89 15,9 0-281-15,8 0 0 0,3 0 0 16,3 12 0-16,11 4 0 16,-3 7 0-16,3 7 0 0,-11 7 0 15,-7 7 0-15,-11 12 0 16,-13 10 0-16,-22 11 0 16,-13 7 0-16,-22 12-159 0,-9 1-438 15,-7-4 54-15</inkml:trace>
  <inkml:trace contextRef="#ctx0" brushRef="#br0" timeOffset="62500.3">16924 8601 228 0,'-8'-24'251'0,"-1"3"-19"16,9 8 14-16,-8 1-35 0,0 8 7 15,8 4-20-15,-8 0-40 16,8 9-59-16,0 15-8 15,0 24 24-15,0 18-115 0,0 20 0 16,0 16 0-16,0 3 0 16,8 1 0-16,5 0 0 15,-1-5 0-15,0-7 0 0,5-17 0 16,-6-12 0-16,-3-16 0 16,1-16 0-16,-6-14 0 15,-3-19-379-15,0-28-95 0,-12-19 85 16,1-28 56-16</inkml:trace>
  <inkml:trace contextRef="#ctx0" brushRef="#br0" timeOffset="62816.01">16761 8023 251 0,'-12'-44'315'16,"1"11"-81"-16,3 8-85 0,8 9-72 15,-9 4-38-15,9 4-5 16,0 0 3-16,6 8-17 0,5 0-5 15,9-5-9-15,9 1-3 16,-2-4-4-16,1-4 4 16,4 0-1-16,-2 0-4 0,-1-6 4 15,-9-2-8-15,-3 0 2 16,-6 0 0-16,-3 1 4 0,-8 2 11 16,0 5 6-1,0 2 9-15,-16 8 5 0,-1 2-5 16,-3 0-5-16,-3 0-6 15,-7 0-4-15,3 15-8 0,-6 6 0 16,5 7-3-16,-1 8-8 16,9 2-32-16,4 2-86 15,16 1-57-15,0-4-48 0,5 0-74 16</inkml:trace>
  <inkml:trace contextRef="#ctx0" brushRef="#br0" timeOffset="63449.19">18151 8173 78 0,'25'-19'259'16,"-7"5"-41"-16,-4 7-38 16,-6 3-39-16,-5 4-11 0,-3 0 2 15,0 0 1-15,0 11 12 16,-11 15 30-16,-11 6 23 15,-9 9-40-15,-9 12-58 0,-11 9-100 16,-5 2 0-16,-8 5 0 16,-5-5 0-16,1 2 0 0,3-4 0 15,-3-5 0-15,12-14 0 16,4-5 0-16,7-6 0 16,5-7 0-16,10-6 0 15,6-2 0-15,5-5 0 0,5-3 0 16,6-9 0-16,8 0-62 15,0 0 5 1,0 0 20-16,0 0 11 16,0 0 22-16,0 0 7 15,5 0 14-15,-2 0-4 0,2 0 19 16,-1 0 8-16,1 0 5 16,3 0-9-16,3 0-36 0,10 0 0 15,12 0 0-15,7 17 0 16,13 2 0-16,4 5 0 15,8 2 0-15,3 2 0 16,1 0 0-16,-4 1 0 0,-3-1 0 16,-10 0 0-16,-3-3 0 15,-4-2-275-15,-5 2-198 0,-3-4-7 16,-4 0 74-16</inkml:trace>
  <inkml:trace contextRef="#ctx0" brushRef="#br0" timeOffset="63898.08">18816 8071 116 0,'-12'0'235'0,"12"0"-8"15,-11 0 9 1,11 0-20-16,-9 0 27 0,1 0 29 15,8 0-1-15,-8 0-40 16,8 9-231-16,0 8 0 0,0 19 0 16,0 21 0-16,0 21 0 15,0 19 0-15,0 12 0 16,3 1 0-16,5-3 0 0,6-10 0 16,1-6 0-16,2-11 0 15,-6-10 0-15,-3-18 0 0,1-12 0 16,-1-7 0-16,0-8-86 15,0-9-405-15,-8-16 14 16,0 0 40-16</inkml:trace>
  <inkml:trace contextRef="#ctx0" brushRef="#br0" timeOffset="64462.75">18763 8254 319 0,'-9'-28'329'0,"3"4"-42"0,6 1-85 16,0 5-63-16,0 2-3 16,0 4 40-16,0 4 25 15,0 0-25-15,0 3-94 16,0 2-82-16,6 3 0 16,8 0 0-1,2 0 0-15,8 16 0 0,9 8 0 16,8 8 0-16,6 10 0 15,2 10 0-15,5 4 0 16,3 10 0-16,0 7 0 0,0 0 0 16,-4 1 0-16,-2-5 0 15,-5-4 0-15,-6-8 0 0,-4-9 0 16,-3-6 0-16,-7-5 0 16,-3-8 0-16,-2-10 0 0,-7-7 0 15,0-1 0 1,-6-11 0-16,0 11 0 0,-5-11 0 15,-3-5 0 1,0-16 0-16,-8-11 0 16,-3-17 0-16,-5-20 0 15,-1-17 0-15,-4-15 0 0,3-10 0 16,-3-2 0-16,0-1 0 16,4 4 0-16,1 8 0 15,1 12 0-15,-2 18 0 16,5 11 0-16,-1 11 0 0,2 15 0 15,11 10 0-15,0 4 0 16,0 5 0-16,0 9 0 16,0-4 0-16,0 9 0 0,0 2-203 31,0 15-345-31,0 6 49 16</inkml:trace>
  <inkml:trace contextRef="#ctx0" brushRef="#br0" timeOffset="65129.27">20710 7734 333 0,'-17'-18'320'0,"5"7"-19"16,4 4-88-16,-1 7-80 16,9 0-35-16,0 0-22 15,0 0-28-15,0 7-17 0,0 10-15 16,12 7-1-16,8 1 11 15,8-5-11-15,1 1-10 0,1-9-5 16,-7-12-8 0,-2 0-6-16,-5-5 8 0,-2-12 5 15,-8-11-6-15,-6-3 5 16,0-7-3-16,0 6 2 0,-6 7-12 16,-8 13-23-1,2 5-31-15,-2 7-47 0,0 14-108 16,-11 24-45-16,-4 10-59 0</inkml:trace>
  <inkml:trace contextRef="#ctx0" brushRef="#br0" timeOffset="65345.11">20831 8442 159 0,'32'0'318'15,"-4"0"-35"-15,-2 0-8 0,-7 0-26 16,6 0 31-16,4 0 18 15,-1 16-113-15,0 5-185 0,-2 4 0 16,-7-2 0-16,-4 10 0 16,-2 3 0-16,-13 10 0 15,0 5 0-15,-25 11 0 0,-6 4 0 16,-14-1 0-16,-9-1-455 16,-2-2-35-16,-1-6 48 0,9-10-217 15</inkml:trace>
  <inkml:trace contextRef="#ctx0" brushRef="#br0" timeOffset="65614">21603 7986 485 0,'19'-44'510'0,"-6"7"-50"0,-9 13-182 16,-4 7-99-16,4 5-50 15,1 12-123-15,-2 0-6 16,3 25 0-16,0 24 0 0,5 23 0 16,6 22 0-16,0 16 0 15,3 4 0-15,-4-5 0 16,1-11 0-16,-6-13 0 16,2-14 0-16,-5-19 0 0,-3-11 0 15,-5-17-278-15,0-24-292 16,-16-12 39-16</inkml:trace>
  <inkml:trace contextRef="#ctx0" brushRef="#br0" timeOffset="65848.92">21513 7183 642 0,'-20'-43'285'16,"3"14"-129"-16,8 15-74 15,9 14-9-15,0 26 11 16,0 6-14-16,9 4-22 0,4 6-15 15,8-9-21-15,2-5-3 16,1-4-6-16,2-8-3 0,-6-3 7 16,-5-13-4-16,-6 0 6 15,-1 0 3-15,-8-6-8 16,0-5-19-16,0-1-54 0,0 0-96 16,-8 3-79-16,-10 9-56 15,4 0-35-15</inkml:trace>
  <inkml:trace contextRef="#ctx0" brushRef="#br0" timeOffset="66108.69">22225 8117 522 0,'-18'12'573'16,"5"-12"-195"-16,13 0-201 0,0 0-89 15,0 0 34-15,0 0 49 16,22-8-155-16,13-14-16 0,22-1 0 16,13-5 0-16,3-2 0 15,4 7 0-15,-4-3 0 16,-8 6 0-16,-3 4 0 16,-14 4 0-16,-13 4-181 0,-10-5-284 15,-9 1-38-15,-16 5 67 16</inkml:trace>
  <inkml:trace contextRef="#ctx0" brushRef="#br0" timeOffset="66330.55">22496 7525 589 0,'-22'-32'378'16,"5"11"-55"-16,0 10-148 15,8 11-58-15,9 11 16 16,0 30 96-16,9 29-126 0,8 20-103 15,0 20 0-15,13 5 0 16,-3 1 0-16,6-1 0 0,-1-9 0 16,1-10 0-16,-4-9 0 15,-4-11 0-15,-6-10 0 16,-2-14-347-16,-5-14-254 0,-3-9 66 16</inkml:trace>
  <inkml:trace contextRef="#ctx0" brushRef="#br0" timeOffset="66545.45">23025 8080 520 0,'8'-25'309'0,"-2"1"-114"16,11 4-80-16,12-1-5 16,10 0 24-16,12 6 2 0,6-6-20 15,11 1-49-15,5 0-27 16,1-1-23-16,-2 1-15 0,-11-1-13 15,-5 2-30-15,-11-2-73 16,-12 1-162-16,-12-8-112 16,-10-5-23-16</inkml:trace>
  <inkml:trace contextRef="#ctx0" brushRef="#br0" timeOffset="66759.98">23365 7468 490 0,'-21'-12'384'15,"0"5"-76"-15,11 2-115 0,1 5-35 16,9 0 50-16,0 0 43 16,0 0-196-16,0 12-55 15,0 14 0-15,4 14 0 0,10 12 0 16,-5 15 0-16,4 8 0 16,-1 8 0-16,1-1 0 15,0-1 0-15,-5 0-21 0,3-7-528 16,1-10 16-16,-4-10 67 15</inkml:trace>
  <inkml:trace contextRef="#ctx0" brushRef="#br0" timeOffset="67110.92">23665 6931 174 0,'-13'-45'342'16,"5"14"-20"-16,0 5-43 0,8 6-71 16,-9 8-24-16,9 4-8 15,0 0-28-15,0 4-59 16,17 4-31-16,20 9-15 0,20 14-19 16,25 14-24-16,22 25 0 15,15 19 0-15,7 25 0 0,-9 24 0 16,-15 13 0-16,-20 7 0 15,-26 1 0-15,-22-1 0 0,-28-7 0 16,-21-13 0-16,-19-11 0 16,-18-14 0-16,-8-15 0 15,-5-15 0-15,-6-13 0 16,11-12 0-16,8-19 0 0,8-5 0 16,2-14-320-16,14-12-204 15,3-12 79-15,5-14 72 16</inkml:trace>
  <inkml:trace contextRef="#ctx0" brushRef="#br0" timeOffset="68540.5">12282 11365 484 0,'0'-21'309'0,"-11"2"-67"0,3 3-68 16,0 3-32-16,-6-1 14 15,4 8 37-15,-4 1-24 0,-2 5-43 16,-1 0-74-16,-1 0-52 15,-7 0 0-15,-3 17 0 16,-5 4 0-16,1 2 0 0,-5 13 0 16,0 5 0-16,5 4 0 15,8-1 0-15,7 1 0 16,4-4 0-16,13-4 0 16,8-7 0-16,8-7 0 0,14-6 0 15,2-17-23-15,9 0-51 16,0 0 17-16,-4 0 24 0,-6 0 16 15,-10 0 13-15,-9 0 4 16,-3 7 26-16,-9 5 23 16,-9 5 24-16,-12 4-13 0,-7 7-60 15,-8 7 0-15,-5 7 0 16,4-5 0-16,4-1 0 0,10-8 0 16,3-6 0-16,11-3 0 15,9-7 0-15,12 0 0 16,9-12 0-16,6 0-38 15,6 0 1-15,-1 0 8 0,-4 9 12 16,-6-1 8-16,-10 4-4 16,-12 4 16-16,0 10 23 15,-16 10 27-15,-8 14 8 0,-9 2-61 16,1 5 0-16,7-6 0 16,3-1 0-16,7-1 0 0,15-5 0 15,0 2 0-15,9-2 0 16,3-7 0-16,4 0 0 15,9-8 0-15,-1-1 0 0,4 1 0 16,-4-5-126-16,2-4-363 16,-3 4-65-16</inkml:trace>
  <inkml:trace contextRef="#ctx0" brushRef="#br0" timeOffset="69438.81">13594 16615 289 0,'-20'0'303'0,"-1"0"-79"16,6-3-85-16,-1-6-67 0,3 6-23 15,13-6 6-15,0-3-11 16,3 5-24-16,11-7-10 16,10-1 1-16,9 2-6 15,2 1-3-15,-2 4-7 0,-4 8 9 16,-10 0 7-16,-5 0 42 16,-14 17 23-16,0 7 28 15,-22 4-6-15,3 8-14 0,-5-3-41 16,2 0-22-16,2-9-10 15,5 0-8-15,1-7-12 0,14-5-32 16,0 0 3-16,0-4 12 16,17-8 17-16,12 13 12 15,4-6 5-15,2 3 4 0,1-3 7 16,-2 5 13-16,-11 1 25 16,-9 6 34-16,-6 6 14 15,-8 3-13-15,-8 6-67 16,-6-1-25-16,3-5 0 0,-1-4 0 15,12 0 0-15,0-3 0 16,0-6 0-16,12 3 0 0,16-2 0 16,9-4-17-16,13-4-12 15,6-8 17-15,1 12 0 0,0-1 9 16,-13 4 3-16,-8 4 1 16,-12 9 16-16,-11 8 17 15,-13 14-13-15,-16 2-21 0,-17 5 0 16,-12-1 0-16,-11 2 0 15,-13-1 0-15,-8-7 0 0,-1-15 0 16,1-6-31 0,9-12-203-16,6-17-92 0,10-8-41 15,6-13 32-15,11-15 4 16</inkml:trace>
  <inkml:trace contextRef="#ctx0" brushRef="#br0" timeOffset="80458.42">13685 13274 258 0,'0'-4'411'16,"0"0"-38"-16,-13 4-87 0,13-5-121 16,-9 2-69-16,9-1-12 15,0-3-3-15,0 2-17 0,0-5-30 16,0 3-11-16,0-1-16 15,0-1 23-15,0 5 23 0,-12 1 19 16,-5-1-62-16,-7 4-10 16,-48 11 0-1,27 10 0-15,0 8 0 0,0 3 0 16,1 6 0-16,3-8 0 0,9 4 0 16,10-10 0-1,22-4 0-15,0 1 0 0,22-6 0 16,10-1 0-16,12-14 0 15,10 13 0-15,3-13 0 0,4 11 0 16,-4 5 0-16,-5 5 0 16,-4 4 0-16,-12-1 0 0,-5 9 0 15,-19 3 0-15,-12 0 0 16,-12 6 0-16,-14-6 0 0,-10-3 0 16,-4-9 0-16,-6-9 0 15,-3-6 0-15,0-9 0 16,2 0 0-16,7-9 0 0,3-1 0 15,8-5 0-15,8 4 0 16,4-1 0-16,7 0 0 16,10 0 0-16,0 5 0 0,0-3-156 15,7 3-244-15,13-2-11 16,4 6 16-16,2-2 58 16</inkml:trace>
  <inkml:trace contextRef="#ctx0" brushRef="#br0" timeOffset="80789.61">14236 13078 358 0,'0'-31'231'16,"0"2"-42"-16,-12 3-34 0,-4 7-13 15,-4 3 37-15,0 3 44 16,-5 13 5-16,-7 0 12 0,-1 20-138 16,1 8-102-16,-1 10 0 15,5 10 0-15,7 9 0 16,9 9 0-16,12 11 0 0,12 3 0 16,9 6 0-16,10-4 0 15,11-5 0-15,11-15 0 0,7-13 0 16,9-17 0-16,8-21 0 15,1-18-234-15,-2-14-233 16,-2-15 46-16,-5-13 50 0,-9-9 101 16</inkml:trace>
  <inkml:trace contextRef="#ctx0" brushRef="#br0" timeOffset="81119.92">14825 13091 312 0,'-18'-49'246'0,"-4"4"13"15,-3 12 6-15,-4 16-33 0,-7 17 20 16,-5 10 53-1,1 18-129-15,2 17-176 0,11 11 0 16,10 5 0-16,17 5 0 16,0-1 0-16,17-8 0 0,10-8 0 15,7-8 0-15,2-13 0 16,5-15 0-16,3-13 0 0,1-9-1 16,-8-12-265-16,-3-11 41 0,-12-9 70 15,-5-6 82 1,-17-3 61-16,0 1 49 0,-17 0 47 15,1 5 53-15,-4 11 31 0,0 8 44 16,3 6-118-16,6 6-94 16,2 13 0-16,9 20 0 15,9 12 0-15,7 6 0 16,4 6 0-16,9 1 0 0,-1 3 0 16,1 2 0-16,-7-5-171 15,3 0-280-15,-4-5 2 0,-5-3 25 16</inkml:trace>
  <inkml:trace contextRef="#ctx0" brushRef="#br0" timeOffset="81470.41">15146 13107 411 0,'-16'-41'416'16,"3"9"-11"-16,5 7-44 0,8 8-54 15,-8 6-160-15,16 27-147 16,13 21 0-16,7 15 0 15,5 14 0-15,-1 3 0 16,-4 0 0-16,1-3 0 0,-10-9 0 16,-2-13 0-16,-5-12 0 15,-8-11 0-15,-4-25 0 16,-12-20 0-16,0-22 0 16,12-15 0-16,-9-8 0 15,9-5 0-15,0 14 0 0,0 7 0 16,0 18 0-16,9 5 0 15,3 14 0-15,5 8 0 0,7 8 0 16,4 20 0-16,1 8 0 16,-6 1 0-16,2 4 0 0,-2-1 0 15,-1 0 0-15,-5 0 0 16,-9 2-200-16,-5-2-327 0,-3-4 26 16,0-7 97-16</inkml:trace>
  <inkml:trace contextRef="#ctx0" brushRef="#br0" timeOffset="81769.72">16104 12161 490 0,'-16'-88'357'0,"-9"6"-83"0,-4 5-103 15,1 8-55-15,-1 8 46 16,1 9 121-16,1 6-89 0,-2 13-194 15,4 9 0-15,5 16 0 16,5 23 0-16,15 35 0 16,0 40 0-16,11 32 0 0,18 25 0 15,11 19 0-15,8 9 0 16,6 0 0-16,2-7 0 16,1-13 0-16,-1-17 0 0,1-16 0 15,-3-17 0-15,-5-15 0 16,-14-21 0-16,-6-11 0 0,-8-14 0 15,-9-11-260-15,-12-13-347 16,-8-20 83-16</inkml:trace>
  <inkml:trace contextRef="#ctx0" brushRef="#br0" timeOffset="81922.82">15958 13119 641 0,'-32'-28'451'15,"7"8"-74"-15,8-1-138 0,9 5-107 16,8-5-8-1,17 0-41-15,16-7-83 0,15-2 0 16,17-9 0-16,9-2-167 0,-3 1-266 16,-1-1-65-16,-5 4 45 15</inkml:trace>
  <inkml:trace contextRef="#ctx0" brushRef="#br0" timeOffset="82319.97">17176 11804 275 0,'0'-40'256'15,"0"8"-4"-15,0 3 0 16,0 8-7-16,-13 18-13 16,-2 22 34-16,-11 34 3 15,-7 41-269-15,-2 40 0 0,-1 25 0 16,11 20 0-16,16 5 0 15,18-1 0-15,21-17 0 0,18-14 0 16,20-22 0-16,14-20 0 16,12-24 0-16,7-28 0 0,4-19-172 15,0-23-385-15,2-21 26 16</inkml:trace>
  <inkml:trace contextRef="#ctx0" brushRef="#br0" timeOffset="82950.82">17776 11878 304 0,'-23'-33'285'16,"3"5"-18"-16,0 7-78 16,-2 9-86-16,11 12-35 0,2 12 14 15,9 14 40-15,0 13-10 16,0 10-24-16,3 8-24 0,11-1-20 15,5-3-21-15,7-3-6 16,-3-10-19-16,6-11-5 0,4-13-31 16,-2-16-20-16,3-4-21 15,-3-17 1-15,-5-11 24 16,-6-13 18-16,-4-7 24 0,-8-5 12 16,-8 4 32-16,0 4 39 15,0 8 18-15,0 13 12 0,0 3 2 16,0 9 5-16,0 16 20 15,0 0-117-15,0 19-11 16,9 15 0-16,6 11 0 0,27 53 0 16,-19-48 0-1,7-8 0-15,1 0-354 0,2-1-112 16,3-10-1-16,-2 2 90 16</inkml:trace>
  <inkml:trace contextRef="#ctx0" brushRef="#br0" timeOffset="83250.13">19174 11679 597 0,'0'-66'606'16,"0"13"-203"-16,-8 13-199 16,-6 7-95-16,3 9 17 0,-6 15-124 15,3 9-2-15,-4 25 0 16,2 19 0-16,4 22 0 0,12 24 0 15,0 19 0-15,0 21 0 16,9 9 0-16,2-1 0 0,2 1 0 16,0-6 0-16,-2-11 0 15,1-7 0-15,1-16 0 16,-7-18 0-16,4-12 0 0,-6-18 0 16,-4-8 0-16,0-19 0 15,0-11 0-15,-9-22-423 0,-7-16-69 16,-4-23 56-16,-4-18 92 15</inkml:trace>
  <inkml:trace contextRef="#ctx0" brushRef="#br0" timeOffset="83515.87">18740 12007 278 0,'-18'-31'313'16,"2"6"-45"-16,-1 8-28 0,8 9-45 15,-4 8-10-15,13 0-13 16,0 0-23-16,0 8-59 15,13 5-43-15,5-6-20 16,6-7-17-16,5 0-41 0,-1 0-30 16,1 0-24-16,-4-7-10 15,-9-9 24-15,-7-1 16 0,-9-4 30 16,0 1 14-16,-17 0 2 16,-2 3 4-16,-10 10-20 0,-1 7-7 15,3 0-35-15,-3 16-56 16,4 8-62-16,4 5-48 0,5 7-15 15,17 2-17-15</inkml:trace>
  <inkml:trace contextRef="#ctx0" brushRef="#br0" timeOffset="83799.84">19554 12361 703 0,'0'0'402'15,"0"0"-104"-15,-10 0-119 16,2 0-43-16,8 0 0 0,0 0-20 16,0 0-49-16,8 0-57 15,11-7-10-15,5-5-18 0,5-9-45 16,-1-8-22-16,1 5 10 16,-7 0 31-16,-14-4 24 15,-8 2 11-15,-13 7 15 0,-12 2 12 16,-7 10-9-16,-5 7 0 15,-5 0-27-15,2 14-53 0,1 3-82 16,2 0-109-16,9-5-50 16,3-1-17-16,9-11 26 0</inkml:trace>
  <inkml:trace contextRef="#ctx0" brushRef="#br0" timeOffset="84315.29">20190 11104 645 0,'3'-60'436'15,"-3"11"-127"-15,0 16-150 16,0 9-45-16,0 7 75 0,0 9 6 16,5 8-195-16,10 25 0 15,10 19 0-15,9 20 0 0,5 18 0 16,4 13 0-16,11 7 0 15,-1-1 0-15,1 1 0 0,-1-5 0 16,-5-12 0-16,-5-7 0 16,-6-13 0-16,-9-13 0 15,-6-6 0-15,-6-13 0 0,-8-13 0 16,-3-5 0-16,-5-23 0 16,-22-12 0-16,-7-12 0 15,-6-5 0-15,-11 5 0 16,-6 3 0-16,-5 9 0 0,-4 13 0 15,1 7 0-15,-2 19 0 16,5 18 0-16,9 7 0 0,9 10 0 16,9-2 0-16,22 0 0 15,11-2 0-15,18-2 0 16,12-6 0-16,13-6 0 0,5-7 0 16,2-9 0-16,4-8 0 0,5-12 0 15,-6-8 0-15,1-9 0 16,-9-7 0-16,-8-4 0 15,-12-1 0-15,-6-4 0 0,-15 2 0 16,-7-6 0-16,0 5 0 16,-15-1-56-16,-7-1-352 0,2 6-28 15,8 0 41-15,4 3 46 16</inkml:trace>
  <inkml:trace contextRef="#ctx0" brushRef="#br0" timeOffset="84849.46">20912 10917 357 0,'-24'-34'282'0,"-1"3"-35"16,1 3-58-16,2 4-38 0,3 3 27 16,4 5 67-16,2 3 26 15,13 7-144-15,-8 6-127 0,8 23 0 16,0 10 0-1,13 3 0-15,7 4 0 0,2-3 0 16,4-5 0-16,-3-4 0 16,7-6 0-16,-1-10 0 0,-1-12 0 15,1 0 0-15,-7-12 0 16,0-5 0-16,-6-7 0 0,5-42 0 16,-21 38 0-1,0 0 0-15,-13-2 0 16,-8-5 0-16,13 22 0 15,8 5 0-15,0 29 0 16,5 7 0 0,6 5 0-16,6 8 0 15,4-1 0-15,-2 5 0 0,-2-1 0 16,-1 2-325-16,-3-7-164 16,-2-6 11-16,1-4-275 15</inkml:trace>
  <inkml:trace contextRef="#ctx0" brushRef="#br0" timeOffset="95246.64">22081 11629 376 0,'-11'-16'264'16,"11"4"-59"-16,-9 4-82 16,9 4-63-16,-9-1-4 15,9 5 7-15,0-5 7 0,0 5-16 16,0 0-10-16,0 0 7 16,0 0 3-16,0 10-5 15,0-10-8-15,0 7-14 0,0-7-10 16,0 0 6-16,0 0 2 15,0 0 5-15,0 0 1 0,-8 0-10 16,8 0 4 0,0 0 62-1,0 0-22-15,0 0-3 0,0 0-1 0,0 0-4 16,0-3-51-16</inkml:trace>
  <inkml:trace contextRef="#ctx0" brushRef="#br0" timeOffset="95630.12">22036 11593 2047 0,'-8'0'0'0,"8"-9"0"0,0 2 0 16,0-5 0-16,0-5 0 15,5 1 0-15,6-1 0 16,10 0 0-16,1 6 0 15,-3 6 0-15,1 5 0 0,-4 0 0 16,2 9 0-16,-7 3 0 16,-5 0 0-16,-6 9 0 0,-9-1 0 15,-13 3 0-15,-10 3 0 16,-4-2 0-16,-6 0 0 16,-2-7 0-16,3-5 0 0,5-12 0 15,4 0 0-15,7-8 0 16,4-9 0-16,13-4 0 0,8-6 0 15,8-3 0 1,13 2 0-16,12 0 0 0,7 3 0 0,8 2 0 16,9 7 0-1,-3 8 0-15,-6 8 0 0,-3 12 0 16,-12 12 0-16,-15 17 0 16,-18 15 0-16,-18 25 0 0,-21 18-47 15,-12 10-321-15,-10 6-76 16,-3-1 27-16,3-5 52 0</inkml:trace>
  <inkml:trace contextRef="#ctx0" brushRef="#br0" timeOffset="96911.68">23274 11035 205 0,'-11'-12'200'0,"-1"0"-50"15,1-1-37-15,11 5-34 16,-8 0-6-16,8-1-1 16,0 2-5-16,0 3-2 15,0-1-21-15,8 5-9 0,3 0 33 16,9 0 37-16,9 9 4 15,2 7-37-15,3 9-22 0,-6 3-13 16,-3 8-2-16,-6 5 2 16,-6 1 20-16,-5 0-20 0,-8 4-5 15,-11 0-13-15,-15-2-8 16,-2 1-13-16,-9-5 0 16,-3-6 8-16,3-6 3 0,1-9-13 15,3-2 0-15,4-9 9 16,6-8-2-16,3 0 0 15,6 0 3-15,14-8-3 16,0-4-8-16,0-9 7 0,8-7 0 16,6 0-1-16,1-9-1 15,5-8 0-15,-3-3 5 0,3-6-5 16,-3-3 0-16,-1-2-3 16,-1-8-2-16,-2 3-4 0,0-5-13 15,-9 0 6-15,-4-2 8 16,0 2 3-16,0 4 7 0,-13 4-7 15,1 4 6 1,1 9-4-16,-1 3 2 0,-1 7 4 16,-4 10-3-16,2 4 0 15,-2 8 5-15,-2 0 5 0,-2 4-1 16,-1-1 2-16,-3 8-2 16,-2 5-2-16,-2 0-1 0,-2 0-4 15,2 14 6-15,6-2-7 16,1 5-3-16,6 2 9 15,3 1-4-15,5 1-1 0,8 3 5 16,0 9 1-16,0 4 5 16,0 4 1-16,8 3-7 0,0 5-1 15,5 0 6-15,3 3 4 16,6-2 0-16,1-2-4 0,6-3-4 16,7-5 10-16,4 1-14 15,5 0 1-15,3-4-4 16,6-1-2-16,-5 1 6 15,-2-7-2-15,4-2-3 0,-7-5 2 16,0-6-4-16,-3-4 1 16,-1-1 5-16,-7-12-4 0,-6 0 6 15,-5 0-5-15,-6 0 0 16,-3 0-1-16,-5 7-4 16,-2-7 10-16,-6 0-1 0,0 0-4 15,0 0 8-15,0 0-5 16,0 0-12-16,0 0-51 15,-14-7-98-15,1-1-110 0,-3-1-95 16,-1 1-35-16,-2-1 31 16</inkml:trace>
  <inkml:trace contextRef="#ctx0" brushRef="#br0" timeOffset="98393.31">24517 10441 30 0,'0'0'82'0,"0"0"87"16,0 0-41-16,0 0-47 0,0 0-37 15,0 0-25-15,0 0-10 16,0 0 8-16,0 0 2 0,4 0 0 16,1 0-1-1,-1 0 18-15,1 0 14 0,-5 0 5 16,0 0 2-16,0 0-11 16,0 0 3-16,0 0-4 0,0 0 0 15,0 0-4-15,0 0-11 16,0-4-2-16,0-1 1 0,0 2 3 15,0-1 17-15,0-5-1 16,0 1 8-16,0 1-16 16,-14-6-15-16,2 0 5 0,1 1-11 15,-6 0 1-15,1-4-3 16,-5 4 3-16,1 0 8 16,1 0 8-16,2 2-3 0,-3 3-13 15,0 0-5-15,3-2-10 16,1 4-2-16,-1 2 6 15,2-2-11-15,-2 1 6 0,1 4-9 16,4 0 10-16,0 0-4 16,-5 0-1-16,1 0 6 0,-4 12-6 15,-6 2 4-15,2 0-3 16,6 4-8-16,-4-2 11 16,2 5-6-16,0-2 1 0,3 2-1 15,1 3 6-15,4 0-7 16,0 2 3-16,1 2 4 15,11 5 8-15,0-1-3 16,0 4 0-16,0 1 8 0,11-1-9 16,6 2 1-16,2-3-2 15,10 6 2-15,-1-3 0 0,9-2-7 16,0-3 6-16,3-5-3 16,1-4-5-16,-1-3-3 0,1-6 4 15,-5-6-3-15,1-9 9 16,-1 0-4-16,-3-5-5 15,3-6-3-15,-3-10-15 0,-4 1 1 16,-10-5 3-16,-2-7 3 16,-9-4 9-16,-4-1-2 15,-4-4 3-15,0 5-4 0,0-1 4 16,-12 1-10-16,-2-2 5 16,0 6-1-16,2-5 9 15,-1 1 2-15,-4 3-5 0,5-3-2 16,1 8 3-16,-3-2 6 15,3 5-8-15,3 2 5 16,8 3-4-16,-12 4 6 0,3 4-3 16,9 3 11-16,-8 1 4 15,8 8-4-15,0 0 7 0,0 0-1 16,0 0-7-16,0 0-2 16,0 0 3-16,0 17 3 15,0 7 9-15,13 9 5 0,3 4 4 16,8 7-11-16,4 4 8 15,10 1 0-15,2-4-9 0,4-4-12 16,7-5 2-16,-3-4-3 16,-5-7-8-16,2-4 6 15,-5-10-9-15,-6-3 3 0,-11-8 1 16,-7 0-12-16,-3 0 1 16,0 0-15-16,-5 0-11 0,-3 0-36 15,-5 0-75-15,0-8-104 16,-13-8-68-16,-5 0 0 15,-6-9-16-15</inkml:trace>
  <inkml:trace contextRef="#ctx0" brushRef="#br0" timeOffset="98841.8">24750 9634 399 0,'-8'-28'275'0,"-2"11"-63"16,10 5-102-16,0 12-50 16,0 17 35-16,10 16 34 15,1 12-18-15,9 14-22 16,13 15-31-16,4 7-22 0,12 4-18 16,3 10 8-16,0 3 10 15,2 4 8-15,-2 3 23 0,-3-3 2 16,-7-4-12-16,-11-9-14 15,-6-5-12-15,-1-16-5 16,-8-9 7-16,1-9-10 16,-6-9-23-16,2-8 0 0,-5-9 0 15,-3-4 0-15,-2-7 0 0,-3-6 0 16,5-7 0-16,-1 10 0 16,-1-10 0-16,5 0 0 15,8-10 0-15,10-5 0 16,8-6 0-16,9-4 0 0,5-4 0 15,0 1 0-15,3 0 0 16,-12-2 0-16,3 11 0 0,-11-1 0 16,-6 4 0-16,-10 2-47 15,-6 2-116-15,-9 5-84 0,0-2-76 16,-15 2-18-16,-6-1 31 16,-8-6 15-16</inkml:trace>
  <inkml:trace contextRef="#ctx0" brushRef="#br0" timeOffset="99377.29">24835 9786 49 0,'0'0'170'0,"0"0"18"15,-9 0-45 1,1 0-37-16,0 0-35 0,1 0-1 16,7 0 5-16,0 0-2 0,0 0-10 15,0 0-25-15,0 0-14 16,3-5-10-16,14-7-7 15,8-5-1-15,10-7 0 16,10-1-2-16,0-3 2 0,0 4-10 16,0-4 7-16,-10 3-2 15,-2 4-6-15,-5 5 5 0,-7-1 2 16,-5 4 0-16,-4 2-2 16,-4 3-1-16,0 8-5 15,-8 0-14-15,0 0-58 0,0 0-79 16,0 0-61-16,-13 13-61 15</inkml:trace>
  <inkml:trace contextRef="#ctx0" brushRef="#br0" timeOffset="100688.78">26239 9102 134 0,'-23'0'199'0,"2"7"-63"16,4-7-28-16,5 0-35 15,12 0-12-15,0 0 0 0,8 0-12 16,9 0-11-16,12-7-10 16,11-6-8-16,7-3-8 15,7-5-4-15,-5 2-7 0,-5 3 12 16,-1 3 12-16,-12 0 15 15,-7 5 16-15,-6 1 29 0,-9 2 4 16,0 5 12-16,-4 0 1 16,-5 0-6-16,0 0-4 15,0 0-10-15,0 0-31 0,0 8-1 16,0 12 7-16,8 14-6 16,3 9 13-16,7 11-6 0,7 6-51 15,-3 6-7-15,7-1 0 16,4-5 0-16,5 6 0 15,-4-5 0-15,4-4 0 16,-3 1 0-16,2-2 0 0,-4-4 0 16,-5-2 0-16,1-5 0 15,-6-8 0-15,-1-5 0 16,-2-3 0-16,-3-5 0 0,-6-8 0 16,-2 1 0-16,-6-4 0 15,-3-7 0-15,0 3-9 0,0-1 4 16,0 3 5-16,-12 11-2 15,-2-3 4-15,-8 7-2 16,-7 2 1-16,-2 1-3 0,-6-1 0 16,-4 0 3-16,-8-3-8 15,0-5 3-15,-3 2 5 16,3-3 2-16,1-2-6 16,3-5 4-16,8-3 5 0,9-2-5 15,7-7 1-15,5 0 0 16,16 0 4-16,0 0-1 0,0 0-6 15,0 0-3-15,4 0-23 16,4-4-59-16,5-4-83 16,4 0-97-16,-2 0-78 0,1-4-15 15,1 0-8-15</inkml:trace>
  <inkml:trace contextRef="#ctx0" brushRef="#br0" timeOffset="101237.74">27223 8259 426 0,'-26'-17'233'0,"1"1"-64"0,3 3-71 16,-3 6-25-1,7-1 20-15,18 4 0 0,0 0-27 16,14-1-29-16,23-1-20 16,23 6-6-16,27 0-4 0,21 15-2 15,13 21-1-15,9 26 0 16,-2 23 0-16,-13 30 0 16,-7 22 6-16,-23 22 15 0,-23 20 3 15,-23 21 9-15,-14 7 14 16,-25 0 26-16,-9-7 9 15,-15-17 7-15,-4-11 0 16,-5-26-10-16,1-25-41 0,7-23-14 16,4-20-10-16,5-21-9 15,4-16-6-15,4-17-36 0,8-11-101 16,-8-22-115-16,0-14-75 16,0-15-25-16,8-15 3 15,0-4 57-15</inkml:trace>
  <inkml:trace contextRef="#ctx0" brushRef="#br0" timeOffset="101544.95">28461 8531 393 0,'-16'-8'221'0,"3"8"-84"0,1 0-70 16,12 16-24-16,0 1-15 15,12 7-10-15,14 1-5 16,0-1-6-16,11-3-7 16,-1-9 3-16,2-12 0 0,-5 0-5 15,-4 0 4-15,-13-12 1 16,-8-4-5-16,-8-10-6 15,-13 2-12-15,-4 5-11 0,-3-3-25 16,0 10-38-16,1 12-36 16,-7 12-67-16,1 18 2 15</inkml:trace>
  <inkml:trace contextRef="#ctx0" brushRef="#br0" timeOffset="101770.68">28872 9423 413 0,'36'-4'351'16,"4"-4"-28"-16,5 0-64 15,0 8 6-15,4 0 47 16,-5 20-188-16,2 20-124 16,-11 17 0-16,-5 24 0 0,-14 18 0 15,-16 11 0-15,-22 12 0 16,-15 0 0-16,-23 4-497 15,-21-3-120-15</inkml:trace>
  <inkml:trace contextRef="#ctx0" brushRef="#br0" timeOffset="103484.52">25877 10444 78 0,'0'-3'171'0,"0"3"-9"16,0 0-39-16,6 0-41 0,-3 0-21 15,-3 0 4-15,0-4 20 16,0-1 13-16,0 2-19 15,5 3-21-15,-2 0-18 0,1 0-8 16,-4-4-3 0,0-5-8-16,0 1-9 0,5-4-5 15,-2-4-7-15,6-4 0 16,-4-5 3-16,-2-7-6 0,-3-1 7 16,0-4-6-16,0-4 5 15,0-5-2-15,-8 2-3 16,-4-4 2-16,0-6 3 0,-2 2-3 15,6 4-3-15,0-2 0 16,2 5-2-16,-3 4 9 0,-3 5 0 16,-1 4-2-16,1-1-2 15,4 4 6-15,0 6-3 16,-1 1 4-16,9 6-3 16,-6 4 11-16,6 0-5 0,0 5 1 15,0 2-3-15,0-1 0 16,0 6 1-16,0 0-4 15,0 0-1-15,0 0 3 0,0 0 6 16,0 0 3-16,0 0-6 16,0 0 5-16,0 18 1 15,0 6 15-15,0 9-5 0,0 5-5 16,1 5 2-16,13 6-10 16,2 4-1-16,5 0-6 15,4 0-5-15,3-4 2 0,4-5-2 16,7-4 0-16,3-6 1 15,-1-10-1-15,-5-8-1 0,-8-4-2 16,-2-3-8 0,-7-9 6-16,-2 0-5 0,-6 0-10 15,-3 0-1-15,1-9-23 16,-9 2-21-16,0-5-25 0,0-5-47 16,0 1-27-16,-13-1-13 15,1 0-26-15,-8 2-50 16</inkml:trace>
  <inkml:trace contextRef="#ctx0" brushRef="#br0" timeOffset="104582.95">25635 9073 76 0,'0'-9'150'16,"-12"6"21"-16,12-6-45 15,-8 9-39-15,8 0-33 0,0-4-16 16,0 4-2-1,0 0 0-15,0 0-8 0,0 0-12 16,0-3-12-16,0 3 10 16,0 0-3-16,0 0 5 0,0 0 10 15,0 7-3-15,0 5-4 16,0-3-5-16,0-1-1 16,0 3-4-16,0-1-5 0,3-10 5 15,5 12-6-15,1-12-2 16,2 7 0-16,2-7 0 0,-1 0 2 15,0 0-3-15,2 0 4 16,-6 0-6-16,3 0-4 16,-5 0-1-16,3-3 1 15,-1-6 2-15,-3-2 0 0,-1-1 2 16,0-6 4-16,-4 6-4 16,0 1 0-16,0-1 4 15,0-4 3-15,0 3-3 0,0 0 4 16,-13 5 0-16,2 1-2 15,-1-2-3-15,-4 6 2 0,-1 3-4 16,1 0-2-16,-5 0 5 16,7 0-1-16,0 0 0 15,2 12-1-15,0-1 0 0,4 1 1 16,8 6-1-16,0-2-2 16,0-4 5-16,0 4 1 15,0-4-3-15,0 1 0 16,0-1 1-16,3-1-2 0,5 1 6 15,5-3-6-15,0-9 4 16,4 0-7-16,-3 0 3 0,11 0-2 16,-4 0-1-16,0 0-13 15,-3-9-1-15,0-3 6 16,-10 1 1-16,-4-1 4 0,-4-1 2 16,0 1 2-16,-8-1 2 15,-5 5 0-15,-4-3 3 0,2 1-1 16,-1 3 3-16,3 1-3 15,1 4 4-15,0 2 0 16,0 0-4-16,4 0 5 16,8 8 1-16,-8 4 1 0,8 4 5 15,-9-4-4-15,9 4 0 16,0 2-5-16,0-6-5 16,0-5 4-16,0-7-6 0,9 9 1 15,-4-9 1-15,-5 0-2 16,3 0 6-16,-3 0-2 0,0 0-4 15,0-5 2-15,0-2-1 16,0-3-16-16,0-1-20 16,0 3-16-16,0-1-16 15,-8 9-17-15,8 0-15 0,-9 0-5 16,9 0-22-16,-8 12-26 16,-4 10-118-16</inkml:trace>
  <inkml:trace contextRef="#ctx0" brushRef="#br0" timeOffset="149627.66">33618 10494 334 0,'-9'-21'329'15,"9"1"-86"-15,-11 4-110 0,11-1-65 16,0 0 3-16,-8-2 47 15,-1 4 37-15,1-8 31 0,-4 9-29 16,-3-3-28-16,-10-4-54 16,-17-3-34-16,-18 0-33 15,-22-1-8-15,-11-4 0 16,-12 6 0-16,-8-7 0 0,-11 2 0 16,-1 3 0-16,-1 1 0 15,-2 0 0-15,-12 3 0 16,1 4 0-16,3 11 0 15,1 0 0-15,2 6 0 0,3 0 0 16,-1 12 0-16,4 9 0 16,-2 3 0-16,1 9 0 15,-2 8 0-15,-3 9 0 16,5 6 0-16,2 6 0 0,9 7 0 16,2 4 0-1,15 4 0-15,5 0 0 16,6 4 0-16,12 1 0 0,8 0 0 15,8-1 0-15,9 0 0 16,10-2 0-16,11-3 0 16,6 9 0-16,12 10 0 15,13 1 0-15,9 15 0 0,11 8 0 16,17-3 0-16,16 3 0 16,24-1 0-16,24-4 0 15,21-4 0-15,20-13 0 16,13-16 0-16,15-15 0 15,13-22 0-15,7-19 0 16,-4-13 0-16,-2-21 0 0,-1-10 0 16,-4-14 0-16,-1-12 0 15,6-12 0-15,2-12 0 16,1-8 0-16,-5-8 0 0,1-1 0 16,-4-8 0-16,-5 1 0 15,-4-1 0-15,-15 0 0 0,-17 5 0 16,-16 3 0-16,-76 1 0 15,-46 4 0-15,0 0 0 0,0 1 0 16,0 0 0-16,0-1 0 16,0 0 0-16,0-2 0 15,0 7 0-15,0 2 0 0,0 5 0 16,-38 8 0-16,-27 9 0 16,3 2-32-16,2 10-401 0,5 7 58 15,-2 9 84-15,-2 7 78 16,2 5-6-16,5 5-1 15</inkml:trace>
  <inkml:trace contextRef="#ctx0" brushRef="#br0" timeOffset="198232.96">31153 9846 101 0,'0'9'225'16,"0"-9"-49"-16,0 0-41 0,0 0-54 16,0 0-19-16,0 0 15 15,0 0 17-15,0 0 20 16,0 0 5-16,0 0-2 15,0 0 11-15,0 0-1 16,0 0-18-16,0 0-32 16,0 0-2-16,0 0-26 15,11 0-4-15,15 0 28 0,13 0-10 16,15 0-63-16,16 0 0 16,12 0 0-16,6-13 0 15,9 0 0-15,1-6 0 16,3-2 0-16,-7-4 0 0,-12 5 0 15,-11 0 0-15,-9 4 0 16,-17 4 0-16,-8-1 0 16,-12 5 0-16,-7 0 0 0,-5 8 0 15,-5 0 0-15,-8 0-43 16,0 0-141-16,0 0-63 16,0 0-45-16,0 0-29 15,-8 12 15-15,-14 1 8 16</inkml:trace>
  <inkml:trace contextRef="#ctx0" brushRef="#br0" timeOffset="198648.79">31348 10028 265 0,'-25'10'214'0,"10"-10"-46"16,1 7-53-16,3-7-48 16,11 0-11-16,0 0 12 15,0 0 2-15,0 9 6 0,25-9 21 16,20 0 20-16,20 0-18 16,20-13-30-16,19-7-9 15,13-1-15-15,10-3-1 16,-1-4 11-16,-1 4 6 0,-6 0 11 15,-14-2-11-15,-14 10 6 16,-19 4 12-16,-15-1-57 16,-17 6-22-16,-12 2 0 0,-10 1 0 15,-10 1 0-15,-16 3 0 32,-5 0 0-17,5 0 0-15,0 0 0 0,-4 0-73 16,1 0-272-16,-7 0-42 15,-3 0 10-15,-5 0-3 16</inkml:trace>
  <inkml:trace contextRef="#ctx0" brushRef="#br0" timeOffset="201195.1">31482 9878 285 0,'-24'-11'337'15,"1"2"-80"-15,-2 1-124 16,-1 0-62-16,6 8-7 0,4 0 28 16,5-4 22-16,11-1 12 15,0 1-17-15,0 4-22 16,0 0-33-16,3 0-5 15,13 0 11-15,16-8 6 0,15-3-13 16,13-1-19-16,13-5-17 16,9-3-17-16,0 0 7 15,0 3-6-15,-3 1 5 16,-16 0-2-16,-10 3-4 16,-11 6 3-16,-13 2 8 15,-10 1-4-15,-7-1-7 0,-4 5 0 16,-8 0-36 15,0 0-74-31,0 0-86 16,0 0-79-16,0 14-48 0,-20 1-4 15,-8 6-4-15</inkml:trace>
  <inkml:trace contextRef="#ctx0" brushRef="#br0" timeOffset="202708.91">31498 10102 367 0,'-46'12'241'0,"12"-3"-56"16,0-9-64-16,11 8-20 16,2-8 19-16,9 0 27 0,12 0-9 15,0 0-16-15,0 0-31 16,20-5-22-16,20-7-25 15,21-7-17-15,16-10-13 16,9 1-10-16,9-1 2 16,-2 1-13-16,0 4 11 15,-4 3-2-15,-5-1-4 0,-10 8 1 16,-12 0-2-16,-20 2 18 16,-8 5 33-16,-14 3 21 15,-9-1 3-15,-3 2-19 16,-8-2-53-16,0 1 0 15,0 4-4-15,-11-4-106 16,0 4-53-16,-6 0-33 16,-4 0-22-16,-1 0-21 15,-11 0 14-15,-5 13 43 16,-7-1 48-16,-3-1 46 0,-5 2 36 16,0-2 33-16,1-1 55 15,-1 2 12-15,-1 0 10 16,6-4-2-16,5 0 2 15,5 0 12-15,11-8 25 0,2 9 14 16,12-9-3-16,13 0-23 16,0 0-31-16,8 0-8 15,17 0-8-15,11-9 4 16,12-3-21-16,14-4-12 16,7-4-3-16,4 3-4 15,-3 0 3-15,-10 6-6 0,-7-1 5 16,-13 3 2-16,-12 9 30 15,-10 0 46-15,-18 0 39 16,-14 0-10-16,-18 0-30 0,-25 17-18 16,-33 6-13-16,-19 5 23 15,-16 6 31-15,0-1-102 16,1-1 0-16,16-4 0 16,18-3 0-16,25-8 0 0,23-5 0 15,24-12 0-15,24 0 0 16,31-5 0-1,28-11 0-15,25-8 0 0,15 0 0 16,9-6 0-16,4 3 0 16,0-2 0-16,-9 3 0 15,-15 3 0-15,-16 6 0 0,-23 6 0 16,-17 3 0-16,-19 3 0 16,-47 5 0-1,-29 0 0-15,-27 17 0 16,-23 2 0-16,-15 2 0 0,0 0 0 15,5-1 0-15,11-4 0 16,21 1 0-16,25-4 0 16,18-7 0-16,22-6 0 15,49 0 0 1,27-12 0-16,26-7 0 16,23-14 0-16,17-8-189 0,7-4-19 15,5-4 56-15,-7 9 70 16,-18 7 44-16,-27 5 48 15,-21 7 66-15,-25 5 57 16,-28 8-20-16,-32 8-25 0,-33 0-19 16,-39 17 3-16,-31 3 36 15,-23 8-108-15,-8 4 0 16,3 5 0-16,17 0 0 0,25-8 0 16,27-6 0-1,26-6 0-15,22-5 0 0,25 0 0 16,31-3 0-16,26-9 0 15,29 0 0-15,25-14 0 16,14 0 0-16,12-8 0 16,5 2 0-16,-7 4 0 0,-11 0-26 15,-18 4 1-15,-17 3 9 16,-22 9 33-16,-23 0 33 16,-23 0-50-16,-30 0 0 15,-37 12 0-15,-34 4 0 0,-25 6 0 16,-15 1 0-1,-6 6 0-15,6 0 0 0,14-5 0 16,26-3 0-16,20-6 0 16,24-2 0-16,26-13 0 15,46 0 0 1,31 0 0-16,22-13 0 0,20-2 0 16,7-2 0-16,3 1 0 15,-5 0 0-15,-12 3 0 16,-15 6 0-16,-17-3 0 15,-21 8 0-15,-17 2 0 0,-47 0 0 16,-25 0 0 0,-19 12 0-16,-12 4 0 15,-6 0 0-15,13-3 0 16,15-1 0-16,17-5 0 16,17-7 0-16,16 0 0 15,29 0 0-15,14 0 0 16,14 0 0-16,12 0 0 15,8-5 0-15,-4-2 0 16,-4 0 0-16,-3-2 0 16,-11 5 0-16,-6 0 0 15,-13 4 0-15,-11 0 0 0,-5 0-167 16,-8 0-340-16,0 0 4 16,-25 0-365-16</inkml:trace>
  <inkml:trace contextRef="#ctx0" brushRef="#br1" timeOffset="-191610.34">25623 456 77 0,'0'0'204'15,"0"0"-26"-15,0 0-35 16,0 0-43-16,0 0-28 15,0 0-15-15,0 0-1 16,0 0 3-16,0 0-20 16,0 0-10-16,0 0-12 15,0 7-14-15,0 5 0 16,0 2 4-16,9 5-1 16,-1 2-1-16,-2 3 1 15,7 0 1-15,-1 5 0 0,0-1-2 16,2 5 3-16,2 3 6 15,-1 2-7-15,1-2 0 16,1 4-1-16,0 1-4 16,1-4 2-1,4 0 0-15,-2 0-4 16,0 3 3-16,-1 1-3 0,2-1 1 16,1 1-1-16,-2-1 5 15,-1 2-5-15,2-1 2 16,-5-1 0-16,-1 1-4 15,-2 0 2-15,4-1 3 16,-5 5 9-16,0 0-3 16,4 3-4-16,1 1 3 15,-1-4 5-15,0 3-8 16,3-3 2-16,3 5 3 16,-2-2 1-16,0-3-3 15,0 0 3-15,1-5 0 16,-5-2-7-16,1-3 2 0,-6 2 3 15,0 0 0-15,3-4-2 16,-2-1 3-16,1 1-6 16,2-5 0-16,2 6-1 15,2 1 17-15,7 11 56 16,2-2-36-16,0 2-2 16,-2-3-15-16,-3 2 0 0,1-3 1 15,-3-6-5-15,-1 2 24 16,-1 2 10-1,3 0-16-15,2 1-5 0,1-2-16 16,4 3-1-16,-2 2-1 16,5 1-3-16,-2 1-5 15,-4 0 4-15,5-2 11 16,-8-4-2-16,-3 1-2 16,0-10-10-16,-3 2 0 0,-6 0-5 15,3 0 2-15,-3-1 18 16,1 6-5-16,2-3-9 15,2 6 3-15,-4-1-7 16,-1 2-2-16,6-6-1 0,-5 0 0 16,-4 2 4-16,1-5 4 15,-1-2 2-15,-2 2-6 16,2 0 9-16,1-2-7 16,-4 3-3-16,3-1 2 15,0 3 18-15,5 4-17 16,-2 5-7-16,0 5 0 0,3-2 0 15,-3-3 0-15,2-1 0 16,0-3 0-16,-5-1 0 16,-1-2 0-16,-2-7 0 15,-2-1 0-15,5-2 0 16,-3 0 0-16,-2 1 0 16,6-4 0-16,-5 4 0 0,4 2 0 15,-3 2 0-15,-2 0 0 16,6-1 0-16,-4 1 0 15,-2-5 0-15,2 1 0 0,-2-5 0 16,0 1 0-16,-3-1 0 16,3-4 0-16,3 1 0 15,-2 0 0-15,4-2 0 0,-4 5 0 16,4 2 0-16,-4-2 0 16,5 4 0-16,-1 5 0 15,-2-1 0-15,8 5 0 16,-3 1 0-16,2 2 0 15,0-3 0-15,-2 2 0 0,1 2 0 16,4-3 0-16,1 2 0 16,0 2 0-16,-5-6 0 15,1 0 0-15,2 5 0 16,-3-4 0-16,0-5 0 0,-2-4 0 16,-2 0 0-16,0 6 0 15,-5-11 0-15,6 6 0 16,-6-1 0-16,0 2 0 15,5-2 0-15,-3 0 0 0,-1 5 0 16,5 0 0-16,-5 3 0 16,5-3 0-16,-6 3 0 15,2 2 0-15,-2-2 0 16,-3 0 0-16,3 4 0 16,1 2 0-16,4-6 0 15,0 0 0-15,0 1 0 0,6 0 0 16,-2 0 0-16,5-1 0 15,-3 4 0-15,8 1 0 16,-1 0 0-16,-2-4 0 0,6-1 0 16,-5-3 0-16,-3-4 0 15,-5-5 0-15,-1-3 0 16,0-5 0-16,-1 4 0 16,-2 0 0-16,0 0 0 15,6 5 0-15,-5 0 0 16,4-1 0-16,4 1 0 15,-1-1 0-15,-3-4 0 0,-2 1 0 16,1 0 0-16,1-1 0 16,-5-4 0-16,4 0 0 15,0 1 0-15,-4-2 0 16,1 2 0-16,-1-1 0 0,0-4 0 16,-2-1 0-16,4 6 0 15,-6-4 0-15,4 3 0 16,1 0 0-16,0 1 0 15,-1-2 0-15,0 3 0 0,-2-2 0 16,6 4 0 0,-3 1 0-16,3-2 0 0,1 2 0 15,-5-1 0-15,-2-5 0 16,3 3 0-16,4 3 0 16,-5-2 0-16,5 6 0 15,-5 0 0-15,0-2 0 0,4 2 0 16,-4 0 0-16,0-1 0 15,0 1 0-15,4 3 0 16,0 2 0-16,2-1 0 16,-3 1 0-16,5 9 0 15,4 0 0-15,1 1 0 16,-2 2 0-16,6-5 0 0,-4-1 0 16,-1-3 0-16,-1-4 0 15,3-1 0-15,-1 1 0 16,-2-6 0-16,-2 1 0 15,-2 1 0-15,2 0 0 0,-1-6 0 16,-2 4 0-16,-5-4 0 16,9 1 0-16,-2 1 0 15,-2-1 0-15,0 1 0 16,-3-5 0-16,3-1 0 0,-2 5 0 16,0-2 0-1,-4-2 0-15,0 0 0 0,0 0 0 16,1 5 0-16,2-5 0 15,-3 4 0-15,5 0 0 16,0 0 0-16,-1 1 0 16,4 0 0-16,0-1 0 0,0 1 0 15,-2-2 0-15,-3 2 0 16,0-4 0-16,-2-5 0 16,-6 4 0-16,6-4 0 15,-1 0 0-15,0 6 0 16,1-7 0-16,-1 5 0 15,-2-4 0-15,-1 0 0 0,4 5 0 16,-1-1 0-16,-5 1 0 16,6 2 0-16,-5-2 0 15,1-2 0-15,3 3 0 0,-5-2 0 16,5 0 0-16,-3-4 0 16,4 1 0-16,-3 4 0 15,2-6 0-15,0 1 0 16,1 0 0-16,0 0 0 0,-1-1 0 15,1 2 0-15,-1 1 0 16,0-2 0-16,-5-1 0 16,5 1 0-16,0 1 0 15,0-2 0-15,0 6 0 16,-4-5 0-16,6 0 0 16,-2 2 0-16,0 1 0 0,-5-2 0 15,3-1 0-15,3 0 0 16,-1 5 0-16,1-2 0 15,0-2 0-15,3-1 0 0,-5 5 0 16,1-1 0-16,1-4 0 16,-1 0 0-16,0 5 0 15,1-1 0-15,-1-1 0 16,0 1 0-16,-1 1 0 16,2 4 0-16,-1-1 0 15,0 6 0-15,3-7 0 0,-2 2 0 16,-1 3 0-16,4 0 0 15,-3 0 0-15,-1 1 0 16,0 0 0-16,1-2 0 16,-1 3 0-16,3-6 0 15,-3 3 0-15,-3-2 0 0,3 4 0 16,0-5 0-16,0 0 0 16,-2 5 0-16,0-1 0 15,-3-3 0-15,2-1 0 16,-2 1 0-16,5-1 0 0,-2 0 0 15,2 4 0-15,-4-4 0 16,4 1 0-16,-4 0 0 16,0-2 0-16,0 2 0 15,1-1 0-15,-2 1 0 16,2-1 0-16,-2-2 0 16,0 1 0-16,2-3 0 15,-5 0 0-15,0 1 0 0,3-4 0 16,3-2 0-16,-3 1 0 15,2 2 0-15,-2-7 0 16,2 5 0-16,-1 1 0 16,-4-1 0-16,3 4 0 15,-3 0 0-15,0 4 0 16,6 1 0-16,-6 0 0 0,3-5 0 16,-3 4 0-16,0 1 0 15,5-2 0-15,-5-2 0 16,3 4 0-16,2-2 0 15,-5 2 0-15,3-1 0 0,-3 6 0 16,0-3 0-16,0 1 0 16,0 2 0-16,0-2 0 15,0 4 0-15,0-3 0 16,0-2 0-16,0-2 0 16,0 4 0-16,0 0 0 15,0-1 0-15,0-4 0 0,0 5 0 16,0-1 0-16,0-5 0 15,0 7 0-15,0 2 0 16,0-5 0-16,5 2 0 16,-2 0 0-16,-3-5 0 0,6 4 0 15,-6 2 0-15,0-7 0 16,0 3 0-16,0-3 0 16,3 6 0-16,5 0 0 15,-5 3 0-15,5 0 0 0,1 1 0 16,0-1 0-1,-1-4 0-15,0 5 0 16,1-1 0-16,-1 5 0 0,-2 0 0 16,2-2 0-16,1 3 0 15,-1 1 0-15,0 3 0 16,5-5 0-16,-2 3 0 16,6 0 0-16,-1 2 0 0,5-2 0 15,2 1 0-15,-2-1 0 16,3-3 0-1,1 3 0-15,-6 3 0 0,7-9 0 16,-6 8 0-16,0-6 0 16,4 5 0-16,5-1 0 15,2 4 0-15,3 2 0 16,3-2 0-16,3 6 0 0,4 1 0 16,5 3 0-16,5-2 0 15,3 1 0-15,2-1 0 16,7-2 0-16,3 0 0 15,4 2 0-15,0-2 0 0,4-2 0 16,1 0 0-16,3 1 0 16,1-5 0-16,3 2 0 15,-1-1 0-15,5-1 0 16,5 1 0-16,3-1 0 16,9-3 0-16,9-7 0 15,10-7 0-15,13-7 0 0,9-8 0 16,6-8 0-16,8 0 0 15,2-8 0-15,5-4 0 16,3-4 0-16,7-6 0 0,12-6 0 16,22-12 0-16,18-21 0 0,-199-16 0 15,-31-17 0-15,0-11 0 16,0-4 0-16,0-3 0 0,0 6 0 0,0 8 0 16,0 5 0-16,0 8 0 0,0 4 0 15,0 7 0-15,0 8 0 0,0 10 0 0,0 3 0 16,0 5 0-16,0-1 0 0,0-4-237 15,0-4-264-15,0-5 34 0,0-7 64 0</inkml:trace>
  <inkml:trace contextRef="#ctx0" brushRef="#br1" timeOffset="-190496.78">25589 713 85 0,'0'-5'195'16,"0"0"-21"-16,0 2-38 15,0 3-31-15,-8 0-11 16,8 0 7-16,0-4 6 0,0-1 4 16,0 2-18-16,0 3-23 15,13-5-14-15,28-7 4 16,52-13 6-16,73-10-17 15,67-15-16 1,50-10-4-16,19-14-16 16,-3-4-3-1,270-76 5-15,-321 78-14 16,-33 9-3-16,-36 15-16 0,-42 52-45 16,-32 0-88-16,-28 0-80 15,-23 0-28-15,-26 0-61 16</inkml:trace>
  <inkml:trace contextRef="#ctx0" brushRef="#br1" timeOffset="-182640.63">8811 451 326 0,'0'-44'194'0,"0"7"-38"16,-8 9-69-16,-4 7-15 15,4 4-8-15,0 9-8 16,8 1-6-16,-14 7-10 16,14 0-12-16,-11 0-10 0,-5 12-8 15,-8 17-1-15,-14 11 0 16,-9 9-5-16,-10 12 1 16,-8 5-2-16,-9 2 2 15,-4 6 2-15,-2 7 19 16,-6 0 0-16,-2 13-6 15,-6 19 13-15,-8 26 3 0,-3 19 2 16,4 17 4 0,-5 17 9-16,0 8-9 15,4 0-13-15,0-3 15 0,6-4-4 16,1-6-17 0,6 8 36-16,4 9-8 15,1 3-16-15,-6 6 2 0,1-1 22 16,-1-5 14-16,0-3-6 15,10-14-32-15,2 2 3 0,-4 8-38 16,-2 35 0-16,-5 39 0 16,-1 21 0-1,5 20 0-15,8 3 0 0,15 3 0 16,14 13 0-16,15 11 0 16,18 6 0-16,15-5 0 15,9-8 0-15,10-12 0 16,9-1 0-16,12 1 0 15,6-5 0-15,-2-8 0 0,5-7 0 16,-4-9 0-16,3-4 0 16,0 1 0-16,1 3 0 15,1 4 0-15,1-8 0 16,11-3 0-16,12-7 0 0,16 15 0 16,19 20 0-1,19 15 0-15,16 16 0 0,18 10 0 16,21 7 0-16,255 403 0 15,82 34 0 1,-248-416 0-16,-8-20 0 16,-13-30 0-16,-19-28 0 15,-17-29 0-15,-15-31 0 0,-21-33 0 16,-18-41 0-16,-22-41-173 16,-22-38-206-16,-23-45 17 15,-20-39 43-15,-19-31-4 0</inkml:trace>
  <inkml:trace contextRef="#ctx0" brushRef="#br1" timeOffset="-178365.71">1611 1404 173 0,'-32'12'199'16,"2"-3"-73"-16,8-9-38 15,1 12-26-15,4-12-8 16,6 0-11-16,11 0-4 16,0 0 0-16,0 0 32 15,0 0-4-15,0-5-15 16,14-7-20-16,24-9 0 15,24-7 5-15,25-13 5 16,28-7 0-16,10-2-13 16,2 6-16-16,-14 8-1 15,-19 7-8-15,-17 8 0 16,-21 5-7-16,-14 4-5 16,-14 4-23-16,-13 8-23 15,-7 0-23-15,-8 0-68 16,-11 12-43-16,-18 0-85 15</inkml:trace>
  <inkml:trace contextRef="#ctx0" brushRef="#br1" timeOffset="-177617.46">1527 1311 106 0,'-17'-9'226'0,"-1"1"-61"16,4 8-59-16,1 0-49 15,1 0-29-15,-1 8-10 16,-3 20-11-16,0 18 7 16,-1 10-6-16,1 18-3 15,5 7 0-15,-2 3-1 16,1-4-4-16,-1-10 0 15,2 1 5-15,2-13-1 16,2-10-4-16,7-11 2 16,-8-13-1-16,8-7 18 15,0-9 20-15,0-8 6 16,8-8-13-16,11-14-10 16,19-18-11-16,19-17-6 15,22-16 0-15,24-13 3 16,11 1-2-16,6 11-2 15,-1 10 1-15,-9 18 0 16,-12 18-8 0,-14 21 5-16,-11 19-1 15,-15 24 0-15,-15 25 1 16,-18 25 8-16,-20 18-7 16,-21 16 1-16,-20 9-3 15,-21 2 0-15,-22-5 1 16,-13-8-2-16,-11-20-2 15,10-20 11-15,16-20 1 16,12-27-2-16,17-20 7 16,6-18-3-16,15-14 0 0,11-10 0 15,16-6 29-15,0 0 30 16,20 5 5 0,3-2-3-16,14 6-9 15,5 9-17-15,-3 6-21 16,-2 5-6-16,5 8-4 15,-7 0-7-15,-5 10-1 16,-6 3-8-16,-8-1-1 16,-5 2 1-16,-2-3 4 15,-6 1-8-15,-3-12 5 16,0 8 0-16,0-8-8 16,0 0-18-16,0 0-32 15,0 0-67-15,0 0-70 16,0-8-40-16,-12-8-61 15</inkml:trace>
  <inkml:trace contextRef="#ctx0" brushRef="#br1" timeOffset="-176501.39">3228 1021 191 0,'0'-36'202'0,"-17"3"-72"15,1-5-41-15,-8 2-25 16,-4 2-26-16,-5-5-10 16,-7 5-4-16,-6 4-6 15,-7 2-3-15,-7 3-9 16,-18 12-2-1,-14 13-6-15,-20 0-2 16,-21 28-1-16,-20 10 1 16,-19 10 1-16,-9 7 6 15,-2 3-7-15,-1 9 1 16,17 2 4-16,14 4-3 16,15 8 3-16,11 4-3 15,22 7 3-15,16-4-1 0,16-3-3 16,11 0 3-16,18 5 2 15,12 12 8-15,15 13 8 16,17 15 22-16,8 8 0 16,16 4-18-16,17-4-10 15,11-7-6-15,13-8 0 16,9-14-1-16,4-12-4 16,2-5 2-16,1-17 2 15,1-9-7-15,3-13 2 16,4-9 4-16,6-12-4 15,9-11-3-15,10-21 12 16,13-8-5-16,9-17-2 16,11-11 3-16,8-16 0 15,3-14-2 1,3-15-2-16,0-12 2 16,-7-18-3-16,-10-6 0 15,0-9 0-15,-18-6 4 16,-12-2-2-16,-26-1-1 15,-18-3 2-15,-22-9 1 16,-28 2 9-16,-20-2-3 16,-28 9 9-16,-20 13 5 15,-14 5 23-15,-12 17-15 16,-11 14-5-16,-6 17-2 16,-16 11-14-16,-8 8-5 15,2 11 2-15,0 11-4 16,8 4-1-16,15 13-5 15,16 2-1-15,23 3-2 16,10 9-1-16,11 0-10 16,16 0-5-16,0 9-19 15,14 3-23-15,0 2-21 16,0 4 4-16,0-2 0 16,9 5-17-16,2-1-70 15,2-3-92-15</inkml:trace>
  <inkml:trace contextRef="#ctx0" brushRef="#br1" timeOffset="-175340.9">4311 2523 280 0,'-20'-12'182'16,"4"-1"-76"-16,4 5-42 16,12 0-25-16,-9 8-23 15,9 0-6-15,0 0 4 16,18 12 30-16,13 9-5 15,14 7 12-15,15 6-4 16,22-1 3-16,19-2 25 16,21 2-13-16,17-4 6 15,10-5-14-15,23-3-15 16,15-2-7-16,7 2-15 16,5 2-6-16,-1 2-3 15,-2 0-4-15,-9 0-7 16,-8-1 12-16,-9 4-8 15,-7-2 7-15,-13-2-4 16,-3-5 4-16,481 38 3 31,-465-57-7-31,376 21-4 47,-421-21-1-47,-5 0-1 0,2 0 8 0,-1-4-5 16,-1-4-5-1,5-4 8-15,-1-5-4 0,6 7 0 16,-6-3 1-16,-3 3-1 16,-8 6 0-16,-13 4 3 15,-7 0-2-15,-13 0-5 16,-12 0 8-16,-12 0 0 0,-14 0-5 16,-2 0-2-16,-4 0 7 15,-1 0-4-15,-3 0 4 16,-1 0 0-16,0 0 1 15,-4 0 0-15,2 0-4 0,-4 0 3 16,-1 0 17-16,-4 0 3 16,-5 0 3-16,0 0 2 15,-4 0-3-15,-4 0 12 16,0 0-2-16,0 0-17 16,0 0-1-16,0 0-11 15,0 0-5-15,0 0-5 16,0 0-36-16,0 0-54 15,0 0-68-15,0 0-62 16,0 0-38-16,0-3-62 16</inkml:trace>
  <inkml:trace contextRef="#ctx0" brushRef="#br1" timeOffset="-174039.4">10313 2617 123 0,'0'-7'238'0,"-12"2"-70"16,12 1-45-16,-8 4-38 15,8 0-15-15,0 0 2 0,0 0-2 16,0 0-23-16,0 0-20 16,0 0-18-16,0 0 1 15,0 21-4-15,3 3 0 16,5 12 1-16,1 18 2 15,-1 6 3-15,0 13 8 0,0 8-3 16,0 5 0-16,-8-4-9 16,5-1 3-16,-2-8-1 15,5-9-5-15,-3-6 2 0,-2-13 0 16,-3-9 3-16,6-10-7 16,-6-7 1-16,0-7 11 15,0-12 21-15,0 0 17 16,0 0 15-16,0-7 11 15,0-17-25-15,0-17-40 0,0-13-38 16,-9-16 4 0,-4-14 6-16,3-9 1 0,1-9 6 15,1-1 0-15,0 6 10 0,-1 7-5 16,-4 14-2-16,3 7 4 16,-3 14 1-1,4 16 2-15,9 5 6 0,-11 10 3 16,11 8-1-16,-9 9-2 15,9-4-5-15,-8 11 1 16,8 0-3-16,0 0 1 16,0 0-5-16,0 0-1 0,0 0 7 15,0 0-9-15,0 0 0 16,0 0 9-16,0 0-8 16,11 13 2-16,11 4 5 15,10-1-2-15,12 5 2 16,13 4 5-16,12 0-7 15,4-1-3-15,6-4 5 16,-7 5 2-16,-3-6-7 16,-9 1-2-16,-6 1 2 0,-10 0-5 15,-6-2 7-15,-11 2 1 16,-6 0-5-16,-10-1 1 16,-5 7 1-16,-6 7 7 0,-14 7-4 15,-1-1 1-15,-10 6 3 16,-3 5-1-16,-9 7 6 15,-11 8-2-15,-5 3-2 16,-1 7 4-16,-2-2-3 0,2-5 1 16,6-7-3-16,4-10 5 15,8-7-11-15,7-8 2 16,7-8 7-16,11-6-5 16,0-3-3-16,11-7 0 15,-9-5 2-15,9-8 1 0,0 0 3 16,0 0 3-16,0 0 1 15,0 0-3 1,0 0-1-16,0 0-3 16,0 0 4-16,0 0 2 15,0 0-5-15,0 0 1 0,0 0-2 16,0 0-1-16,0 0-5 16,0 0 7-1,0 0-8-15,0 0 15 0,0 0-13 16,0 0 5-16,0 0-6 15,0 0 7-15,0 0 0 16,0 0-7-16,0 0 4 0,0 0 4 16,0 0-2-16,0 0 2 15,0 0 0-15,0-5 0 16,0-3 17-16,4 0 6 0,1 1-1 16,-2-3 10-16,2-1 7 15,-2-4-8-15,2-11-15 16,-5-9-11-16,0-18-6 15,3-9 1-15,0-4-15 16,3-3 0-16,-6 5-12 16,0 7 8-16,0 4-8 0,0 13-25 15,0 7-46-15,0 9-55 16,0 3-67-16,0 4-76 16,0 0-84-16</inkml:trace>
  <inkml:trace contextRef="#ctx0" brushRef="#br1" timeOffset="-171160.29">2883 8704 449 0,'-42'-34'171'15,"2"1"-41"-15,4 8-64 16,7 6-23-16,9 3-18 16,4 7 1-16,7 1-9 15,9 4-15-15,0 4 6 16,0 0 6-16,0 0-6 15,0 0-5-15,0 0-2 16,0 9-5 0,12 10 5-16,9 9 7 15,6 18 10-15,11 11 5 16,6 7-12-16,10 13-4 16,7 9 10-16,7 8 4 15,8 12-7-15,3 4-11 16,3 8 0-16,-2-4 0 15,2-4 0-15,-3-4-4 16,0-8 6-16,-3-13-7 16,1-4 9-16,1-7-2 15,-1-10-4-15,-1-5 9 16,3-12 0-16,2-2-3 16,3-4 1-16,1 0-1 15,2-5 1-15,-2 1 7 0,-4-8-11 16,-4-5 3-1,-4 1-3-15,-5-10-2 0,-6 3 3 16,-2-3 7-16,-6-3 8 16,-5 0 6-16,-5 1-4 15,-7-5-4-15,-6-8-1 16,2 12-5-16,-4-12 9 16,-1 9-9-16,-4-9 0 15,-2 0 0-15,-6 0-4 16,-4 0-10-16,0 0 6 15,-4 0 2-15,-5 0-1 0,2 0 2 16,-5 0-3-16,4 0-3 16,4 0-3-16,0 0 7 15,4 0-3-15,4 0 2 16,10-9-5-16,-3 5-1 16,7 0 2-16,-7-4-2 15,-3 4 4-15,-3 4-1 16,-4 0 6-16,-6 0-5 15,-7 0 13-15,0 0 14 16,0 0 2-16,0 0-1 0,0-4-9 16,0 0-15-16,-7 4-32 15,7-5-70-15,-17-2-118 16,-4-10-91-16,-2-3-83 16</inkml:trace>
  <inkml:trace contextRef="#ctx0" brushRef="#br1" timeOffset="-170511.24">5298 10114 414 0,'-8'-19'253'16,"-4"2"-74"-16,12 5-81 16,-12 3-40-16,12 2-6 15,0 7-2-15,0 0-18 16,0 0-17-16,0 0-8 15,12 0-4-15,13-5 1 16,11-2-7-16,16-5 6 16,18-1 2-16,7 0-8 15,-1 7 1-15,-2 6 7 16,-9 0-3-16,-9 11-7 16,-2 10 1-16,-15 7 8 0,0 8 11 15,-12 10 3-15,-3 10 12 16,-8 13-6-16,-8 9-3 15,-8 8 12-15,-8 8 2 16,-11 7 8-16,-11 5-12 0,-10 4-4 16,-4-1 0-16,-5-2-5 15,0-10-6-15,8-7-4 16,6-18-4-16,5-15-6 16,10-16 1-16,5-8-3 15,1-9 11-15,6-8 5 16,8-16 0-16,0 0 15 15,0 0 21-15,-8-3 2 16,8-17-30-16,-12-13-21 16,-4-20-20-16,0-24 0 0,-3-23-7 15,-11-16-6-15,3-23 1 16,-11-7 8-16,3-1 12 16,2 13 7-16,0 23-5 15,9 23 9-15,4 22-7 16,7 18 3-16,1 11-4 15,12 12 0-15,-8 9-9 16,8 4-3-16,0 3-6 16,0 9-5-16,0 0-7 15,0 0-30-15,0 0-34 16,0 0-38-16,0 9-21 0,0 6 10 16,0 3-6-16,0 2-78 15</inkml:trace>
  <inkml:trace contextRef="#ctx0" brushRef="#br1" timeOffset="-156800.15">3263 12985 717 0,'-16'-9'354'16,"0"6"-171"-16,4-1-96 16,4-1-50-16,8 5-26 15,0 0-4-15,0 0-21 16,0 0-5-16,17 12 20 15,18 9-5-15,27 8-2 0,28 6 6 16,36 11 3-16,36 3-3 16,32 3 4-1,29 1-3-15,13-3 2 0,4-10-5 16,-5-11 4-16,-3-8-13 16,-17-9-1-16,-24-12-11 15,-29 0 9-15,-35 0 1 16,-34 0 18-16,-25 0-5 0,-19 0 12 15,-17 0 14-15,-11 7-9 16,-12-7-9-16,-9 9-27 16,0-9-49-16,-22 0-65 15,-5 0-67-15,-11 0-47 0,-6 0-45 16</inkml:trace>
  <inkml:trace contextRef="#ctx0" brushRef="#br1" timeOffset="-156533.43">5388 12736 296 0,'-14'0'241'0,"14"0"-106"16,0 25-63-16,0 28-29 0,0 33 9 15,14 32 7 1,5 25 6-16,10 14-13 15,8 11-12-15,0-5-18 0,2-9-8 16,6-12-11-16,1-16-2 16,-7-15 1-16,-2-22-23 15,-3-20-46-15,-7-20-61 16,-6-20-40-16,-10-29-39 16</inkml:trace>
  <inkml:trace contextRef="#ctx0" brushRef="#br1" timeOffset="-156134.55">5168 12675 205 0,'-17'-24'229'0,"7"12"-112"16,10 20-43-16,10 24-26 0,23 23-17 15,16 14-18-15,16 7 1 16,25 2-4-16,15-5-6 15,16-9-3-15,9-11-2 16,1-11-1-16,-6-18-6 0,-8-8-8 16,-9-16-10-16,-20 0 2 15,-18 0 14-15,-17-8 18 16,-18 8 31-16,-10 0 29 16,-12 0 10-16,-6 0 14 15,-7 8-8-15,0 10-32 16,-15 9-2-16,-10 27-15 0,-7 26 7 15,-9 34 3-15,0 24-2 16,5 14-22-16,3-2-12 16,9-12-3-16,8-12-4 15,8-15-2-15,8-23-2 0,0-14-29 16,0-17-57-16,3-17-51 16,-3-11-47-16,0-13-36 15,0-16-71-15</inkml:trace>
  <inkml:trace contextRef="#ctx0" brushRef="#br1" timeOffset="-155285.83">5891 17548 231 0,'-76'-69'246'16,"-6"8"-85"-16,6 8-65 16,5 15-53-16,11 15-15 15,12 10-9-15,6 13-5 16,13 32-7-16,13 30-2 0,16 27 2 16,13 33-1-16,14 30 16 15,23 23-7-15,12 8 3 16,9 4-7-16,8-13-8 15,5-10-2-15,2-14 0 16,-1-19-4-16,-3-17-7 0,-6-90-34 16,-11-24-27-16,-11 0-18 15,-15 0-17-15,-10 0 106 16,-12 0-209-16,-17 0 21 16</inkml:trace>
  <inkml:trace contextRef="#ctx0" brushRef="#br1" timeOffset="-154836.78">5436 17715 348 0,'-20'-50'212'0,"3"9"-88"0,9 1-66 15,8-8-31-15,16-22-16 16,16-11-4-16,18-5 2 16,10 13-6-16,5 15-2 15,9 19-3-15,4 22-3 0,-1 17 2 16,-1 21 2-16,-3 14-1 15,-11 20-1-15,-18 5 2 16,-16 9-1-16,-20 9 5 16,-19 12 12-16,-22 2 23 15,-11 2 27-15,-10-2 11 16,-1-11 0-16,-2-12-22 16,3-13-19-16,10-15-15 0,12-7-9 15,7-15-19-15,4-8-24 16,10-11-24-16,11 0-25 15,0 0-22-15,0-3-22 16,0-13-26-16,0-8-71 0</inkml:trace>
  <inkml:trace contextRef="#ctx0" brushRef="#br1" timeOffset="-154285.65">6248 17377 151 0,'8'0'273'0,"-3"0"-91"16,-5 0-63-16,3 8-60 15,5 9-31-15,1 6-15 16,3 14-6-16,5 0 0 0,-1 0-1 16,4 0-3-16,-4-9-1 15,-3-7-1-15,-5-9 3 16,-5-4 0-16,-3-8 3 15,0 0-3-15,0-20-18 16,-19-18-4-16,-2-15 7 16,1-12 4-16,4-12-1 15,2-1 5-15,14 8 1 0,5 19-2 16,12 10 5-16,3 13-1 16,9 11 14-16,10 17 8 15,6 21 11-15,-3 11 4 0,-2 5-4 16,-4 6-8-16,-7 3 2 15,-4-6-10-15,-6-2-12 16,-6-10-4-16,-5-8-13 16,-5-6-43-16,-3-14-34 15,0 0-16-15,0-26-41 16,-15-19-26-16,-2-24 15 0,-8-12 50 16,6-9 46-16,-2 5 36 15,10 7 48-15,11 22 89 16,0 15 55-16,8 16-60 15,2 17-10-15,12 20-22 0,3 16-16 16,38 71 29 0,-30-46-64-16,-1-5-13 15,-2 2-11-15,-6-10-46 16,-5-6-55-16,-2-11-62 0,-9-6-52 16</inkml:trace>
  <inkml:trace contextRef="#ctx0" brushRef="#br1" timeOffset="-154149.95">6236 16470 327 0,'-62'-69'325'0,"14"15"-127"15,12 18-121-15,12 12-109 0,12 3-40 16,12 13 4-16,12 8-9 16,17 12-35-16,10 5-93 15</inkml:trace>
  <inkml:trace contextRef="#ctx0" brushRef="#br1" timeOffset="-153638.09">6711 16603 221 0,'32'21'218'0,"-7"-4"-74"16,-9 0-40-16,-2 6-13 0,-4 10 10 16,6 8-12-16,1 6-20 15,4 10-21-15,3 0-22 16,1-4-8-16,3-11-18 0,-4-6 2 15,1-12-23-15,-9-8-4 16,-3-6-19-16,-2-10 3 16,0-14 9-16,-5-17 1 15,-6-19 5-15,0-14 5 16,0-6 12-16,0 10 5 16,0 10 1-16,0 19-1 0,0 9 2 15,8 22 8-15,8 11 16 16,11 19-5-16,6 7-1 15,4 4-10-15,3-6-2 0,-3-1 1 16,-1-6-4-16,1-8-3 16,-9-7-16-16,-3-13-7 15,-4-25-13-15,-2-20-23 16,-10-24-4-16,-9-24 14 16,0-21 27-16,-25-12 19 0,-2-9 21 15,-11 4 24-15,3 18 28 16,2 19 40-16,5 25 14 15,7 18-25-15,10 21-43 16,11 21-29-16,0 30-11 0,6 31 0 16,15 27-7-16,12 14 0 15,8 14 2-15,-1-3-7 16,4-7-3-16,-3-6-29 0,-1-13-52 16,2-18-58-16,-10-15-45 15,-5-13-44-15,-5-12-23 16</inkml:trace>
  <inkml:trace contextRef="#ctx0" brushRef="#br1" timeOffset="-153444.15">7194 16356 391 0,'-19'0'389'16,"5"0"-92"-16,7 0-139 0,7 0-76 15,0 0-46-15,4 0-14 16,13 0-5-16,14-17-3 15,14-4-11-15,5-7-34 16,-2-4-63-16,4-5-59 0,-6 5-40 16,-7-1-7-16,-9 10-10 15,-10 6-4-15</inkml:trace>
  <inkml:trace contextRef="#ctx0" brushRef="#br1" timeOffset="-152923.41">7825 15251 366 0,'-26'-3'221'0,"1"-1"-91"0,-6 0-65 16,-1-1-28-16,-1 2-14 16,4 3 28-16,4 0 0 15,6 0-10-15,-2 0-9 0,4 0-12 16,6 19-10-16,11 24 1 16,0 25 2-16,11 35-6 15,11 30 0-15,10 27 1 0,9 10 1 16,3-3-8-16,5-9 1 15,0-15-4-15,0-21-4 16,-6-20-22-16,-2-21-44 0,-8-20-37 16,-3-21-31-16,-7-15-12 15,-10-25-45-15,-13-12 9 16</inkml:trace>
  <inkml:trace contextRef="#ctx0" brushRef="#br1" timeOffset="-152722.4">7681 16283 361 0,'-48'-38'248'15,"7"9"-29"-15,5 4-53 16,8 10-70-16,8 7-51 16,6 1-14-16,14-2-17 15,0 4-19-15,8 2 3 0,18-6-15 16,13-3-9-16,18-4-9 16,8-8-8-16,6-5-6 15,-3 1-24-15,-8 4-34 16,-5 3-8-16,-15 4-1 0,-12 5-25 15,-16 0-32-15,-12 0 37 16</inkml:trace>
  <inkml:trace contextRef="#ctx0" brushRef="#br1" timeOffset="-152237.7">7869 15051 395 0,'-41'-44'270'0,"-16"8"-69"16,-11 12-61-16,-19 8-70 16,-9 16-37-16,-26 12 15 0,-28 23-17 15,-34 27-10-15,-34 41 2 16,-35 38 12-16,-14 43 44 16,-1 39 36-16,8 33-5 15,16 34 20-15,24 31-3 0,34 37-20 16,39 30 3-16,55 14-108 15,51-6-2-15,52-31 0 16,51-42 0-16,43-63 0 16,49-260 0-16,50 0 0 15,49 0 0-15,41 0 0 16,33 0 0-16,21 0 0 0,17 0-75 16,10 0-64-16,-10-217 6 15,-28-87-4-15,-46-14 14 16,-46-14 15-16,-58-20 41 0,-62-14 31 15,-60-9 20-15,-62 9 16 16,-54 17 18-16,-59 26 34 0,-49 43-10 16,-44 47-7-16,-24 55-12 15,-13 55-24-15,-11 51-20 16,-1 47-24-16,4 37-31 16,4 32-48-16,13 25-24 15,21 17 5-15,22 13 24 0,31 5 21 16,34 3-46-16,33-9-53 15</inkml:trace>
  <inkml:trace contextRef="#ctx0" brushRef="#br1" timeOffset="-140423.47">1891 4941 14 0,'9'-4'22'0,"-6"-4"10"16,2 3-2-16,3 2-6 15,-5 3-6-15,-3 0-3 16,0 0 2-16,0 0 8 15,0 0 3-15,0 0 0 0,0 0 7 16,0 0 6-16,0 0 12 16,0 0-1-16,5 0-26 15,-5 0-6-15,0 0-7 16,0 0 0-16,0 0-2 16,0 0-1-1,0 0 3-15,0 0 3 16,0 0 10-16,0 0 5 0,0 0 15 15,0 0-1-15,0 0-4 16,0-9-5-16,0-3-12 16,0 0-9-16,0-4-6 15,4-1-6-15,9-2 1 16,6-2-6-16,5 5 2 16,5 4-4-16,-1 7-1 15,-3 5 1-15,0 21 2 16,-5 7 3-16,0 17-1 15,-8 12-3-15,-7 17 3 16,-5 12 5-16,-9 11-7 16,-7 0 3-16,-1-10 1 15,2-19-3-15,-2-14 3 16,4-13 1-16,13-13 1 16,0-9 5-16,0-7 5 15,0-12-2-15,5-3-3 16,20-18-4-16,18-19-2 15,22-13 6-15,22-4-7 16,10-4-1-16,-4-1-1 16,-8 10-34-16,-8 11-53 15,-21 4-36-15,-14 8-103 16</inkml:trace>
  <inkml:trace contextRef="#ctx0" brushRef="#br1" timeOffset="-139931.99">2594 4551 381 0,'0'-41'154'15,"0"7"-58"-15,4 14-53 16,-1 4-24-16,3 8-11 16,-3 8 0-1,-3 8-6-15,0 13 3 16,0 7-1-16,-12 8-3 15,0 2 1-15,-5-5-4 16,1-10 6-16,4-3-3 0,12-6 3 16,0-14 14-16,0 0 21 15,0 0 1-15,9-14-11 16,13-10-16-16,16-16-6 16,14-5 5-16,5 0 6 15,-3 9-2 1,-5 12-13-16,-5 19 0 15,-7 17-2-15,-9 22 1 16,-8 13-1-16,-12 19 1 0,-8 11-4 16,0 0 2-16,-11-3 2 15,-3-13 3-15,6-12-1 16,8-13 3-16,0-8 0 16,0-10 0-16,16-18-1 15,13-9-2 1,200-143-1 15,-166 108-2-31,75-54-288 31,-129 98-89-15</inkml:trace>
  <inkml:trace contextRef="#ctx0" brushRef="#br1" timeOffset="-138995.89">2479 6093 15 0,'-8'0'33'15,"8"0"25"-15,0 0 42 16,0 0 41-16,0 0-48 15,0 0-31-15,0 0-23 16,0-3-15-16,0-6-1 16,0 5 1-16,0-4-2 15,5 1-10-15,4-3-4 16,2-6-5-16,6-4-1 16,3-9-1-16,5 1-2 15,3 0 2-15,4-2-2 16,1 7 2-16,-4 3-3 15,-1 3 4-15,-9 9-7 16,-3 8 2 0,1 0 6-16,-4 17-6 0,-5 6 2 15,0 5 4-15,-4 14-1 16,-4 6-3-16,0 10 4 16,0 2-3-16,-17 9 0 15,1 0 2-15,-3-2-4 16,-6-3 2-16,0-8 3 15,-4-6-2-15,5-9 5 16,4-8-4-16,3-9 2 16,2-4 5-16,7-7 8 15,8-13 11-15,0 0 6 16,0 0-2-16,0 0-9 16,0-9-4-16,0 1 2 15,0-1 0-15,0 2-4 16,0-1-2-16,0-1-11 15,0 2 1-15,0-3-2 16,3 3-2-16,14-9-3 16,8-1-3-16,6-2 6 15,15-2-2-15,2 0 1 16,5 1 1-16,1 4-12 16,-6 3-33-16,-3 2-28 15,-10 2-17-15,-5 6-44 0,-12-6-102 16</inkml:trace>
  <inkml:trace contextRef="#ctx0" brushRef="#br1" timeOffset="-138511.41">3064 5593 64 0,'6'-40'193'16,"-6"11"-28"-16,0 8-73 15,0 9-47-15,0 3-23 16,0 9-8-16,0 0-5 16,0 14 1-16,-9-3 2 15,1 1-4-15,8 1-6 16,0-13 8-16,0 0 10 16,0 0 6-16,0-13-12 15,3-7-5-15,14-11-8 16,12-12-1-16,4 7 4 15,3 3-4-15,-4 14-7 16,-4 10 5-16,-2 9-1 16,-12 33 5-16,0 16 1 15,-14 11-3-15,0 9 2 16,0-2 2-16,-9-11 3 16,9-11 0-16,-8-13 6 15,8-12 9-15,0-7 13 16,0-17-8-16,17-21-6 15,15-20-10-15,20-12 7 16,17-4 10-16,1 7-10 16,-10 24-9-16,-12 21-6 15,-9 29 1-15,-20 33-4 16,-19 33-2-16,-19 32-12 16,-28 25-80-16,-10 14-58 15,-11-2-105-15</inkml:trace>
  <inkml:trace contextRef="#ctx0" brushRef="#br1" timeOffset="-137709.23">3183 7078 67 0,'0'0'210'15,"0"0"-38"1,-8 0-61-16,-1 0-41 15,9 0-35-15,-9 0-13 16,9 0-7-16,0 0 2 0,0 0-3 16,0 0 1-1,0 0 23-15,0-4 7 16,0-4-1-16,0-9-15 16,6-4-13-16,2-7-14 15,4 0 0-15,8-4-8 16,0 4 6-16,1 2-5 0,3 6-1 15,-4 9-1-15,1 6-5 16,-5 5 0-16,-5 12 3 16,3 9 9-1,-11 4-3-15,-3 7 3 16,0-3-3-16,0-1 4 16,0-4-1-16,0-6 5 0,0-8-8 15,0-10 0-15,0 0-5 16,8 0 3-16,3 0-4 15,11-10 0-15,2-8-3 16,1 6-2-16,-6 3-4 16,2 9 2-16,-4 9 4 15,-6 10 8-15,-11 19-2 16,0 7 7-16,0 8-4 16,-8 4 2-16,-4-1 5 15,4 1-6-15,0 0 2 16,-5-8-7-16,2-7-26 15,3-14-44-15,8-20-88 16,-9-20-40 0</inkml:trace>
  <inkml:trace contextRef="#ctx0" brushRef="#br1" timeOffset="-137431.87">3543 6772 222 0,'13'-40'180'0,"-4"11"-81"16,-6 17-46-16,5 12-28 15,5 17-2 1,-1 11-10-16,8 13 2 0,5 9-10 16,11 1-1-1,8-5-1-15,10-11 4 0,2-13-1 16,1-14 0-16,-4-12 0 16,-13-17 5-16,-12-12 27 15,-14-12 4-15,-14-7 8 16,-25-5 3-16,-12 4-13 15,-8 13-19-15,2 7-12 16,-6 12-17-16,3 18-34 16,2 10-58-16,3 14-43 15,9 3-110-15</inkml:trace>
  <inkml:trace contextRef="#ctx0" brushRef="#br1" timeOffset="-136731.83">3751 7836 261 0,'-9'-12'208'15,"1"7"-82"-15,8 5-62 16,0 12-35-16,0 9-13 16,8 12-5-16,10 8-1 15,5 2 0-15,10-1-4 16,4-1 2-16,-1-10-2 16,1-5-4-16,0-10 2 15,0-16 4-15,-6 0 7 16,-2-8 22-16,-4-17 2 15,-9-12-1-15,-5-4 0 0,-3 1 8 16,-3 8 4-16,-5 6-16 16,0 10-24-16,3 9-10 15,5 14-2-15,9 22 6 16,2 11-9 0,10 18 5-16,4 7-3 0,5 4-31 15,1 0-70-15,1-3-39 16,-2-8-34-16,-11-19-75 15</inkml:trace>
  <inkml:trace contextRef="#ctx0" brushRef="#br1" timeOffset="-136448.68">4449 7956 343 0,'-11'-88'216'16,"-6"16"-20"-16,4 19-67 15,6 11-61-15,7 18-45 0,0 12-16 16,0 12-1-16,7 16-6 15,18 13 2 1,8 7 2-16,4 4-2 0,8-2 1 16,47 6 2-1,-39-44 2-15,-8 0-3 16,-8-12-2-16,-9-13 4 16,-17-10 16-16,-11-11 5 15,-19-6-5-15,-9 2 11 16,-13 6-22-16,-7 11-2 15,-1 8-15-15,3 13-23 16,2 12-47-16,3 0-73 16,4 24-33-16,6 9-70 15</inkml:trace>
  <inkml:trace contextRef="#ctx0" brushRef="#br1" timeOffset="-136132.78">4531 8710 123 0,'0'13'189'0,"0"0"-44"15,0-13-42-15,3 0-28 16,11 0-16-16,9-13-5 16,13-4-2-16,5-8-20 15,7-2-19-15,2-3-4 0,-5 7-31 16,-5 2-37-16,-11 6-30 16,-10 1-33-1,-5 6-71-15,-14 8-173 16</inkml:trace>
  <inkml:trace contextRef="#ctx0" brushRef="#br1" timeOffset="-135814.8">4645 8670 77 0,'-21'11'214'0,"4"-11"-48"16,6 12-69-16,3-12-45 16,8 13-29-16,0 0-7 0,0 4-7 15,0 2-2-15,3 5-5 16,5 2 2-16,6-7 2 15,-3-2-5-15,1-4 5 16,13-13-3-16,7 0 3 16,18-9-4-16,2-3 1 15,5-4 0-15,-5 4-3 16,-3 3-2-16,-12 9-2 16,-9 0 4-16,-9 0 0 15,-5 16-3-15,-14 5 5 16,0 10 0-16,-22 7 2 15,3-2-4-15,-5 5 1 0,-4-3-7 16,3-7-17-16,1-6-43 16,3-12-74-16,4-13-70 15</inkml:trace>
  <inkml:trace contextRef="#ctx0" brushRef="#br1" timeOffset="-135566.5">5063 8393 178 0,'9'-25'237'0,"-9"11"-88"16,0 4-69-16,0 10-42 16,0 21-14-16,0 11-6 15,8 9-2-15,6 8-10 16,11 0 1-16,7-8-2 16,9-10-1-16,0-5 1 15,-4-14 5-15,-4-12 7 16,-10-9 8-16,-7-11-5 15,-16-17-7-15,0-7-16 16,-24-11-7-16,-13-1-13 16,-3-1-37-16,-12 5-57 15,-10-1-128-15</inkml:trace>
  <inkml:trace contextRef="#ctx0" brushRef="#br1" timeOffset="-135070.39">3760 4656 186 0,'-21'0'246'0,"5"0"-93"15,4 0-65-15,12 0-37 16,-8 0-30-1,8 0-10-15,0 0-38 16,0 0-36 0,0 0-35-16,0 0-76 15,0 12-17-15</inkml:trace>
  <inkml:trace contextRef="#ctx0" brushRef="#br1" timeOffset="-134847.02">4096 5499 86 0,'-8'-8'223'0,"8"-1"-87"15,-9 6-69-15,9-1-34 16,0 4-20-16,0 0-9 15,0 0-18-15,0 12-52 16,0 0-106-16</inkml:trace>
  <inkml:trace contextRef="#ctx0" brushRef="#br1" timeOffset="-134518">4226 6675 223 0,'0'9'181'16,"0"-9"-92"-16,0 0-42 16,0 0-23-16,0 0-11 15,0 7-8-15,0-7-2 16,0 9-3-16,0-9-4 16,0 8-24-16,0-8-53 15,0 0-87-15</inkml:trace>
  <inkml:trace contextRef="#ctx0" brushRef="#br1" timeOffset="-134212.33">4941 7097 312 0,'0'0'187'0,"0"0"-85"16,0 0-52-16,0 0-30 16,0 0-9-16,0 0-2 15,0 0-2-15,0 0-4 16,0 0-1-16,0 0-4 15,0 0 3-15,0 0-11 16,0 0-28-16,0 0-52 0,0 0-94 16</inkml:trace>
  <inkml:trace contextRef="#ctx0" brushRef="#br1" timeOffset="-133987.48">5712 8596 864 0,'-36'0'289'16,"4"0"-318"-16,7-8-289 15,6 0-40-15</inkml:trace>
  <inkml:trace contextRef="#ctx0" brushRef="#br1" timeOffset="-131939.74">5018 9644 60 0,'0'0'100'16,"0"-10"63"-16,0 3-48 15,0-3-45-15,0-1-30 16,5-6-17-16,6-7-7 15,6-10 1-15,-2-1-2 16,10 0-2-16,0-7-5 16,2-3-2-16,6 1 4 15,4-1-1-15,-1 4-2 16,1 3-6-16,3 7-5 16,-3-2 1-16,-1 9-2 0,-4 4-1 15,-2 8-8-15,-5-1 2 16,-10 4 4-16,-3 6-4 15,-7-2-6-15,-5 5-6 16,0 0-6-16,0 0-22 16,0 0-44-16,-13 8-29 15,1 4 0-15</inkml:trace>
  <inkml:trace contextRef="#ctx0" brushRef="#br1" timeOffset="-131690.3">5151 9731 75 0,'0'0'230'16,"0"0"-68"-16,5-7-75 16,12-17-44-16,10-13-21 15,14-15-6-15,8-10-4 16,13-3-5-16,7 4-4 15,-1 4 0-15,-3 12-9 16,-8 4-20-16,-8 13-17 0,-13 5-54 16,-16 5-95-16</inkml:trace>
  <inkml:trace contextRef="#ctx0" brushRef="#br1" timeOffset="-130606.08">1388 12586 289 0,'0'0'165'0,"-8"0"-61"15,8 0-50-15,0 0-27 16,-9 8-9-16,9-1-7 16,0-7 0-16,-7 14-8 0,-1-7 1 15,0 0-1-15,-1-7 2 16,9 0 16-16,-8 0 21 15,8 0 6-15,0-12-11 16,0-4-12-16,0-3-10 16,0-4-12-16,0-7-3 15,3-2-6-15,14-2 2 16,12 1 5-16,4 1-9 16,7 12-6-16,5 8-3 15,0 12 3-15,4 20 8 16,-5 12-3-16,-4 9 0 15,-3 13 2-15,-14 5 9 16,-6 12-4-16,-12 3 3 16,-5 0-1-16,-17-4-2 0,-3 3-2 15,-8-15 2-15,-5-3 3 16,1-11 0-16,-1-11-1 16,1-5 6-1,-1-8-6-15,9-7 6 0,2-13-3 16,11 0 5-16,-1 0-7 15,12-9 0-15,0-4 2 16,0 2-8-16,0-1 0 16,9 0 1-16,5 0 4 15,12 3-5-15,7 9 3 16,3 0 5-16,8 9-6 16,9 3 1-16,7 7 1 15,6 2 1-15,0 0-8 16,-1-2-33-16,0-2-36 15,-8-6-59-15,-9-11-82 16</inkml:trace>
  <inkml:trace contextRef="#ctx0" brushRef="#br1" timeOffset="-130090.75">2030 12166 161 0,'-8'-12'161'0,"8"5"-65"15,-9 2-45-15,0 5-23 16,9 0-16-16,-11 0-5 16,11 8-3-16,-12 8-3 15,12 2 3-15,-13-7-4 16,5 1 3-16,-1-12 1 15,9 0 1-15,-10 0 2 0,10-8-2 16,-8-13 6-16,8-3 8 16,0-12-12-16,10-9-5 15,12-9-1-15,11 2 4 16,7 11-3 0,5 13-6-16,3 16-1 15,4 24 1-15,-4 21 3 16,-1 20-1-16,-12 20 2 15,-10 20 1-15,-9 4 0 0,-16-2 3 16,0-9 3-16,0-13-4 16,-11-15 7-16,3-19-5 15,8-8 12-15,0-9 8 16,0-14-1-16,3-8-11 16,13-8-8-16,16-14-4 15,18-9 0-15,15-14-5 16,3 1-30-16,1-2-33 15,-7 13-104-15,-19 14-37 16</inkml:trace>
  <inkml:trace contextRef="#ctx0" brushRef="#br1" timeOffset="-129593.71">2041 14149 67 0,'-8'-12'203'16,"8"0"-41"-16,-11-5-50 0,11-8-44 16,-9 1-33-16,9-9-17 15,3-7-4 1,14-13 0-16,11 1 10 16,14 2 2-16,-2 14-15 15,5 20-4-15,-2 16-7 16,-1 36-1-16,-5 25-1 15,-9 25 7-15,-9 20-3 0,-2 4-2 16,-5 0 0-16,-3-9 2 16,-1-20 2-16,0-14-2 15,0-20 2-15,1-9-2 16,7-14 8-16,8-13-9 16,9-11 2-16,11-16 3 15,12-17-4-15,5-10 0 16,-4-7-13-16,-3 1-44 15,-11-4-43-15,-4 5-72 16,-20-1-51-16</inkml:trace>
  <inkml:trace contextRef="#ctx0" brushRef="#br1" timeOffset="-129176.58">2683 13772 193 0,'-15'-17'212'0,"1"0"-75"16,14 5-61-16,0-4-44 16,0-6-20-16,14-6-6 15,4-3-5-15,7-2-5 16,0 5 0-16,-5 3 2 16,0 12-7-16,-3 5 6 15,-5 8-1-15,-4 0 5 16,-5 16-8-16,3 9 7 15,-6 3 2-15,0 0-2 16,0-3 0-16,0-4 0 16,0-5 5-16,3-9-2 15,5-7 0-15,0 0-3 16,9-2 2-16,8-8-2 16,10-1-2-16,6 3 3 15,-1 8-8-15,-2 0 0 16,-11 19 1-16,-2 10 9 15,-12 12 1-15,-13 20 2 16,0 13-1-16,-21 7-5 16,-4 8 1-16,-2-3-3 15,-3-5-41-15,2-7-59 0,-1-10-87 16</inkml:trace>
  <inkml:trace contextRef="#ctx0" brushRef="#br1" timeOffset="-128245.85">2874 15178 163 0,'0'21'185'0,"0"-1"-85"0,0-4-47 16,0 0-21 0,0-2-15-16,0-3-6 15,0 2-4-15,0-13-4 16,0 0 6-16,0 0 5 15,0 0 11-15,0 0 1 0,0 0 0 16,0 0-2-16,0 0-5 16,0-8-9-16,0-5-12 15,0-4-2-15,9-6-7 16,6-2 6 0,2 0 6-16,-1 1-4 0,1 3 6 15,-6 6-2-15,-2 2 2 16,-3 5 0-16,3 4-3 15,-1 4-2-15,-8 0 5 16,0 12-6 0,0 4 4-16,0 10 3 15,0 2-2-15,-8 0-1 16,8-3 1-16,-12-2 1 16,5-2 0-16,7-4 0 15,-13-5 0-15,13-4 3 16,-9-8-2-16,9 0-1 15,0 0-1-15,0 0 6 16,0 0 5-16,0-8-7 16,9-4-7-16,4-5-3 15,3-7 5-15,8-5-4 16,3 0 0-16,3 5-5 16,-2 8-7-1,-4 13 9-15,1 3-2 0,-6 15 4 0,-1 10 5 16,-7 7 3-16,-2 5 0 15,-9 4-1-15,0-1 2 16,-12 2 1-16,0-6-3 16,-2-3 3-16,6-13-3 15,8-8 4-15,0-3 0 16,0-9-4-16,0-5-3 16,14-11-2-16,6-4-3 15,3-2 5-15,2 7-8 16,1 2 1-16,-4 9 3 15,-5 4-6-15,-4 9 6 16,-5 8 7-16,-8 11 2 16,0 4-1-16,-13 10 3 0,-3 1-5 15,-4 2 1-15,-1 1 0 16,-3-2-2 0,4-11-5-16,0-8-19 15,3-10-49-15,5-15-50 0,12-20-16 16,0-25-56-16</inkml:trace>
  <inkml:trace contextRef="#ctx0" brushRef="#br1" timeOffset="-127980.31">3443 14955 356 0,'11'-24'206'16,"-6"12"-70"-16,-5 12-62 0,0 0-36 15,0 7-12-15,3 6 0 16,7-2-9-1,4 1-6-15,8-12-5 16,3 0-6-16,-2 0 1 16,-3 0 0-16,-7 0 14 0,-4-12 45 15,-9-4-38-15,-14-9-7 16,-5 6-7-16,-3 3 8 16,3 4-14-16,-2 12-14 15,-2 12-35-15,-3 13-44 16,6 10-50-16,1 2-75 15,2-1-45-15</inkml:trace>
  <inkml:trace contextRef="#ctx0" brushRef="#br1" timeOffset="-127463.52">3581 16152 319 0,'-8'0'279'15,"8"9"-101"-15,-8-2-92 0,8 9-44 16,0 14-21-16,0 5-14 16,11 10-1-16,11 5 4 15,5-3-10-15,3-5-6 16,-3-10 6-16,-3-11-3 15,-4-21 4-15,2 0-4 16,-6-25-7-16,0-16 12 31,0-11-2-31,4-50-4 0,-15 66 13 16,-2 10-1-16,-3 11 7 16,0 10-9-16,7 12 4 0,10 23 11 15,8 15 0-15,4 16-7 16,4 8-13-16,7 0-23 15,-1-7-67-15,4-5-58 16,-7-13-62-16,-9-12-45 16</inkml:trace>
  <inkml:trace contextRef="#ctx0" brushRef="#br1" timeOffset="-127200.42">4006 15916 248 0,'-23'-25'277'15,"6"10"-92"-15,5 10-91 16,4 12-43-16,8 15-19 16,8 1-13-16,13 1-12 0,10-2 2 15,11-6-2-15,3-8-12 16,-5-8-3-16,-7 0 3 16,-13 0 10-1,-8-3 19-15,-12-10 7 0,0-7-58 16,-16-1 23-16,-5 8 6 15,4 6-8-15,1 7-33 16,0 0-51-16,0 17-49 16,-1 2-62-16,6 6-24 15</inkml:trace>
  <inkml:trace contextRef="#ctx0" brushRef="#br1" timeOffset="-126931.92">4223 16986 431 0,'-13'25'179'15,"13"-13"-86"-15,0-12-43 0,13-5-26 16,10-16-10-16,14-10-7 15,7-14-2-15,10 1-7 16,-2-2-16-16,-7 11-29 16,-9 5-30-16,-8 5-23 15,-7 11-64-15,-10 3-7 16</inkml:trace>
  <inkml:trace contextRef="#ctx0" brushRef="#br1" timeOffset="-126647.14">4461 16808 245 0,'-20'11'179'16,"0"6"-62"-16,0-1-45 16,0 4-28-16,4 5-11 15,-1-1-1-15,10 1-13 0,7-5-2 16,0 0-12 0,7-9 2-16,10-1 0 15,7-10-4-15,8 0-2 0,5 0 1 16,3-5-3-16,1 0 2 15,-6 3-2-15,-2 2-1 16,-4 0 4-16,-4 16 0 16,-8 4 4-16,-6 8 8 15,-11 4-2-15,0 10-7 16,-8-2-7-16,-9-4-3 0,-2 2-59 16,-5-10-60-16,-1-8-90 15</inkml:trace>
  <inkml:trace contextRef="#ctx0" brushRef="#br1" timeOffset="-126332.83">4743 16420 576 0,'-8'0'244'15,"-6"21"-88"-15,-2 10-78 0,7 7-34 16,9-2-13-16,6 2-14 15,13-7-7-15,9-5-8 16,9-9-33-16,5-17-14 16,-2-10-5-16,-4-10 10 15,-7-12 7-15,-12-6 15 16,-17-10 16-16,-17-4 11 16,-7 8 26-16,-6 5 44 15,-1 16-20-15,-6 10-30 0,1 13-21 16,-4 13-12-16,1 7-23 15,12 4-79-15,6 4-87 16,4 1-77-16,7 0-285 16</inkml:trace>
  <inkml:trace contextRef="#ctx0" brushRef="#br1" timeOffset="-125213.89">3494 14959 53 0,'0'-4'73'0,"0"-1"35"15,-8-2 20-15,8 3-45 16,0-1-31-16,0 5-14 16,0 0-6-16,0 0-1 0,0 0-4 15,0 0 3-15,0 0 6 16,0 0 15-16,0 0 8 16,0 0-3-16,0 0-14 15,0 0-6-15,0 0-12 16,0 0-5-16,0 0 1 15,0 0-4-15,0 0-10 16,0 0-5-16,0 13 4 16,0-1-5-16,0 5 3 15,8-2-2-15,9 1 3 16,5 1-3-16,4-5-3 16,8 0 2-16,-2-12 0 15,1 0 2-15,-4 0-8 16,-1 0 3-16,-9-4 2 15,-2-8 1-15,0-1 0 0,-11-2 2 16,-6-6 2 0,-6-3 6-16,-6 4 20 0,-5 0 6 15,-4 2 6 1,-2 10-8-16,-3 1-12 0,6 2-22 16,1 0 2-16,-3 5-10 15,7 0-19-15,-2 0-29 16,0 14-38-16,1 2-39 15,0 9-8-15,5 11 18 16,-2 4-41-16,4-3-31 16</inkml:trace>
  <inkml:trace contextRef="#ctx0" brushRef="#br1" timeOffset="-124282.08">4022 15827 40 0,'0'0'60'0,"0"0"44"15,0 0 44-15,0-5-43 16,-8 5-25-16,8 0-15 16,0 0-11-16,0 0 1 15,0 0-2-15,0 0-2 0,0 0-9 16,0 0-7-1,0 0-9-15,0 0-4 16,0 0-9-16,0 0-8 0,0 0-7 16,0 12 2-1,0 4 0-15,14 10 4 0,2-2-4 16,0-1-4-16,3 1 5 16,3-2 0-16,2-6-1 15,-5-4-5-15,3-12 3 16,2 8 4-16,-4-8-8 0,4 0-5 15,-4 0-5-15,1-12 1 16,-2-4 9-16,3-9-5 16,-5-4 5-16,-9-3 7 15,-8-9-2-15,0 0 2 16,-17 1 5-16,-4-1 18 16,-7 4-3-16,-4 5 13 15,-1 4 7-15,1 12-8 16,4 4-13-16,3 12-11 15,-4 0-5-15,1 12-7 16,4 4-2-16,2 4 0 16,6 8 3-16,5 1-5 0,2 8-4 15,1 4-28-15,8 0-66 16,0-6-41-16,0 3-35 16,5-10-62-16</inkml:trace>
  <inkml:trace contextRef="#ctx0" brushRef="#br1" timeOffset="-115265.02">8331 14031 215 0,'-23'-24'272'0,"-2"-1"-14"0,0 5-31 16,5 3-67-16,5 5-38 15,1 5 26-15,6 7-12 16,8 0-43-16,-8 0-47 0,8 0-24 15,0 7-10 1,13 17-7-16,7 18-2 0,45 71-5 16,-20-51 4-1,3-6-8-15,6-6 6 0,-3-14 0 16,-1-12-10-16,-1-13 7 16,-9-11-3-16,-7-7 4 15,-6-13 3-15,-11-12-1 0,-2-13 0 16,-14-5 5-16,-8-6 5 15,-9 3 20-15,-4 8 16 16,2 9 36-16,-3 11 6 0,8 9-20 16,1 7-43-16,13 26-25 31,13 3 0-31,9 10 0 16,8-7 0-16,5-2 0 0,7-9-12 15,-2-12-12-15,-3 0-11 16,-1-12 9-16,-3-1 5 15,-9-2 14-15,-7-11 6 0,-14-6 2 16,-3-5-2-16,-11-3 2 16,-5-1 3-16,-6 3-2 0,3 11-12 15,-1 2-21-15,-1 8-53 16,5 6-90-16,4 3-81 16,-1 8-59-16,13 0 7 0,0 0 11 15,0-5 72-15</inkml:trace>
  <inkml:trace contextRef="#ctx0" brushRef="#br1" timeOffset="-114991.56">8919 13558 304 0,'0'-11'234'15,"0"7"-54"-15,-10 4-52 0,-2 0-48 16,2 25-12-16,10 3 12 16,0 8-16-16,5 4-19 15,12-2-20-15,2-5-10 16,11-14-8-16,2-2-7 15,4-17-1-15,-4 0 6 0,-2 0 3 16,-11-12 8-16,-3-5 22 16,-11-7-1-16,-5-9 5 0,-21 0-9 0,-6 2 8 15,-11 2-18-15,2 8-4 16,-4 14-29 0,-1 7-33-16,0 0-49 0,8 7-81 15,9-7-55-15,3 12-9 16,9-12-8-16,12 0 41 15,0 0-52-15</inkml:trace>
  <inkml:trace contextRef="#ctx0" brushRef="#br1" timeOffset="-114617.7">8901 13489 112 0,'24'-23'243'15,"-5"-2"-52"-15,-2 9-11 0,-5 4-29 16,-4 3-52-16,1 2-21 16,-1 7-15-16,3 0-5 15,11 0 5-15,5 19 14 0,14 9-29 16,-1 6-22-16,6 3-6 15,-7-1-14-15,-2-4-6 16,-12-4 0-16,-8-7 3 0,-6-9 18 16,-11-3 34-16,0-9 7 15,0-12-30-15,-16-18-7 0,-4-9-1 16,-1-18-12-16,2-5-7 16,2 6-1-16,4 3 4 15,13 11-5-15,0 10 3 16,0 11 3-16,5 4 1 0,6 14 4 15,6 3 2-15,-1 7 5 16,-3 6-18-16,-2-1 1 16,3 1 0-16,-3-1 7 0,-6-4-4 15,-5-8-1-15,0 12-1 16,0-12-14-16,0 10-29 0,0-10-41 16,-13 0-103-16,-4 0-91 15,-3 0-17-15,-3 0 19 16,-2-10 13-16,5-6 84 15,0-13-35-15</inkml:trace>
  <inkml:trace contextRef="#ctx0" brushRef="#br1" timeOffset="-114368.11">9151 13038 70 0,'8'-36'188'0,"0"3"-2"15,1 8-57-15,-4 4-33 16,-1 5-34-16,-4 0-10 0,0 4 23 16,4 5 20-16,0-4 8 15,0 9-8-15,-4 2-15 16,0 0-13-16,5 0-8 0,1 13-1 15,7 6 37-15,12 13 52 16,7 18-38-16,8 7 2 0,5 7-33 16,4 5-35-1,0-3-16-15,3-1-17 0,-4-12-1 16,-2-8-6-16,-5-8-3 16,-10-9-10-16,-9-7-29 15,-10-5-78-15,-6-9-63 0,-6-7-105 16,-11-7-82-16,-13-15 52 15,-4-18 11-15</inkml:trace>
  <inkml:trace contextRef="#ctx0" brushRef="#br1" timeOffset="-114035.09">9436 12750 214 0,'-11'-59'305'16,"2"19"-55"-16,1 11-45 16,0 8-54-16,8 9-16 15,-12 12-13-15,3 0-20 16,9 17-12-16,-11 24 27 0,3 21-11 15,-1 20-30-15,1 6-24 16,8-6-28-16,0-13-10 0,0-15-1 16,0-14-6-16,0-12 3 15,0-12 8-15,0-8 14 0,0-8-28 16,8 0-4-16,4-15 0 16,7-11 0-16,11-5 0 15,2-7 0-15,12 6 0 16,5 2 0-16,8 16 0 0,8 9 0 15,-5 5 0-15,2 17 0 16,-9 3 0-16,-7 5 0 16,-14 3 0-16,-8 1 0 0,-9-1-38 15,-2 3-167-15,-13-2-93 16,0 0-63-16,0-3-2 0,-13-12 21 16</inkml:trace>
  <inkml:trace contextRef="#ctx0" brushRef="#br1" timeOffset="-113650.15">9809 11605 632 0,'-85'-85'251'16,"-16"24"-94"-16,-29 28-75 16,-32 33-39-16,-33 40 27 15,-32 50 63-15,-29 47 8 0,-13 52 47 16,10 38 0-16,27 30-26 15,34 24-162-15,39 25 0 16,49 19 0-16,45-7 0 0,48-21 0 16,54-28 0-16,53-42 0 15,55-40 0-15,51-44 0 16,40-45 0-16,18-53 0 16,23-62 0-16,20-72 0 15,16-66 0-15,-1-57 0 0,-29-23 0 16,-46-10 0-16,-62 1 0 15,-67 8-61-15,-69 4 18 16,-73-1 33-16,-64 10 18 0,-43 11 30 16,-30 25 27-16,-12 23-62 15,-4 39-3-15,4 31 0 0,10 40-88 16,6 35-99-16,9 36-136 16,14 31-63-16,14 24-8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6T14:23:09.23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4136 1021 65 0,'0'-7'185'15,"0"-2"-9"-15,0 0-48 16,0 1-28-16,0 1-11 15,0-3-1-15,0 8 6 16,-8-3 12-16,-3-2-12 16,-2-2 13-16,-3 1-12 0,-4-4-28 15,-9-4-24-15,-7-1-9 16,-4-4-10-16,-10 5-12 16,-2 2-3-16,-5-4-4 15,-5 2 0-15,-6 4-9 16,-1 8 3-1,0 4 1-15,0 0 0 16,3 0 2-16,-2 11-8 16,-5 5 2-16,-4 1 7 15,-4 8 0-15,-8-2-6 16,-9 3 7-16,-4 2-3 16,-3 1-1-16,-2-2 0 15,2 3 2-15,9-2-4 16,14-4 0-16,12-3-2 15,13-1 2-15,17-4 4 0,7 1-8 16,10 2 3 0,2 2 1-16,5 8-2 15,-1 11 5-15,1 13-1 16,-5 12-3-16,-2 0 5 16,-2 4 0-16,2-3-1 15,-2-6-3-15,3 2 5 16,-2 0 7-16,0-6-4 15,4-4 3-15,-1 6 15 16,5-1 9-16,-4 3 4 0,0 5 11 16,0-3-8-16,0 0-2 15,4-7-15 1,7-1-4-16,9-9 6 16,0 0-3-16,0-4 6 15,9-5-16-15,2 6 5 16,6-6 6-16,3 4 13 15,5 1 42-15,3 4-63 16,1 4-15-16,2-2 0 0,6 3 0 16,-1-4 0-1,5 1 0-15,0 3 0 0,-1-1 0 16,2 0 0-16,-2-4 0 16,1-2 0-16,3 11 0 15,4 3 0-15,6 3 0 16,-1 1 0-16,7 5 0 15,5-1 0-15,5-1 0 16,1-2 0-16,8 0 0 16,2-2 0-16,7-4 0 15,6 6 0-15,8-5 0 16,4-4 0-16,11-4 0 16,10-13 0-16,9-7 0 15,8-13 0-15,-2-3 0 16,-1-5 0-16,-2-8 0 0,-5 0 0 15,-9 0 0-15,-3 0 0 16,-4 0 0 0,1 0 0-16,-2-12 0 0,5-9 0 15,12-7 0-15,16-13 0 16,9 1 0-16,7-5 0 16,1 5 0-16,-6-2 0 15,-10 3 0-15,-8 0 0 16,-10 3 0-16,-11-1 0 0,-14 6 0 15,-13 2 0-15,-7 1 0 16,-1-6 0-16,-7-1 0 16,6-9 0-16,-2-11 0 15,3 2 0-15,-7-4 0 16,1 5 0-16,1-1 0 16,-6-4 0-16,-2-4 0 15,-1-4 0-15,-5-1 0 0,3-2 0 16,-6-7 0-16,-8 0 0 15,-9-8 0-15,-3 3 0 16,-12-2 0-16,-10-1 0 16,-6 2 0-16,-9-4 0 0,-5-1 0 15,-3 1 0-15,0-1 0 16,0 1 0-16,-11-5 0 16,-2 1 0-16,1 3 0 15,1 1 0-15,-6 3 0 0,0 10 0 16,-6 6 0-1,-6 8 0-15,-4 2 0 16,-7 3 0-16,-5 4 0 0,-9 1 0 16,-5-2 0-16,-2 5 0 15,1 2 0-15,-2-2 0 16,5 4 0-16,-3 4 0 16,-5 4 0-16,-9 1 0 15,-4 4 0-15,-2-1 0 16,-10 5 0-16,-7 3 0 15,-9 0 0-15,-8 6 0 16,-4-6 0-16,-4 5 0 16,5-1 0-16,3 2 0 15,5-2 0-15,8 1 0 16,4 4 0-16,2-1 0 16,10 1 0-16,8 0 0 15,4 4 0-15,8-1 0 16,0 6 0-16,0-1 0 15,-4 4 0-15,0 0 0 16,4 0 0-16,0 0 0 0,3 0 0 16,5 0 0-16,10 0 0 15,6 0 0-15,1 0 0 16,-1 7 0 0,3 2 0-16,2-1 0 15,-4-8 0-15,-1 12 0 16,5 0 0-16,-2 1 0 15,-2-1 0-15,1-4 0 16,-2 0 0-16,-9 4 0 16,-3 1 0-16,-4 4 0 0,0-1 0 15,-3-1 0-15,-8 6 0 16,-5 0 0 0,-6-6 0-16,11-2 0 0,11-1 0 15,8-5 0-15,8 0 0 16,10-7 0-1,5 0 0-15,7 0 0 16,-1 0 0-16,4 11 0 16,-2-11 0-16,4 0 0 15,-3 0 0-15,0 0 0 16,4 0 0-16,3 0 0 16,-7 0 0-16,1 0 0 15,-6 0 0-15,6 0 0 16,0 0 0-16,5 0 0 15,-3 0 0-15,8 0 0 16,-7 0 0 0,5 0 0-1,0 0 0 17,8 7 0-17,0 2 0 1,0-9-180 46,8 7-419-62,0 5-2 16</inkml:trace>
  <inkml:trace contextRef="#ctx0" brushRef="#br0" timeOffset="4343.07">3110 3166 83 0,'3'0'170'16,"2"0"-25"-16,-5 0-49 15,0 0-19-15,0 0-21 16,0 0-6-16,0 0-13 16,0 0-1-16,0 0-1 15,0 0 5-15,0 0 9 16,0 0 5-16,-8 0 15 16,0 0-1-16,8 0-1 15,-10 0 7-15,10 0-2 16,0 0-14-16,0 0-9 15,0 0-22-15,0 0-6 16,0 0-7-16,0 0 0 16,0 0-4-16,5-3-4 15,8-6 1-15,15-10-2 16,20-14 6-16,34-12-8 16,36-12 11-16,23-8-3 15,14-5 5-15,-1 5-11 16,-15 4 3-16,-21 13-1 15,-25 8 1-15,-25 11 6 16,-19 12 8-16,-16 5 13 16,-13 3 7-16,-8 2 3 15,-7 2-11-15,-5 5-14 16,0 0-10-16,0 0-2 16,0 0-11-1,0 0 1-15,0 0 4 16,0 0-5-16,0 0-12 15,0 0-78-15,-14 0-136 16,-4 0-115-16,-12 17-32 16,-9 7-362-16</inkml:trace>
  <inkml:trace contextRef="#ctx0" brushRef="#br0" timeOffset="5009.58">3143 3292 24 0,'0'0'100'16,"-13"12"100"-16,13-12-78 15,0 0-33-15,-9 9-10 16,9-9 0-16,-8 8-5 16,8-8-8-16,-8 0-2 15,8 8-6-15,-8-1-12 16,8-7-10-16,-8 0-10 15,8 0-7-15,0 0 6 16,3 0-9-16,15-11-3 16,15-13-3-16,24-21-1 15,31-12-4-15,25-7-4 16,22-7 4-16,3 7-1 16,-8 2-4-16,-16 14 3 15,-26 11 7-15,-18 6 21 16,-21 9 13-16,-16 6 20 15,-13 8-6-15,-8 4-9 16,-4 4-19-16,-5 0-10 16,-3 0-7-16,0 0-5 15,0 0-4-15,0 0-6 16,0 0 6-16,0 0 0 16,0 0-1-16,0 0 3 15,0 0-5-15,0 0 7 16,0 0-2-16,0 0-11 15,0 0 3 1,0 0 3-16,0 0-7 16,0 0 4-16,0 0-22 15,0 0-110-15,0 0-110 16,0 0-46 0,0 0-48-16</inkml:trace>
  <inkml:trace contextRef="#ctx0" brushRef="#br0" timeOffset="5757.43">4726 3247 174 0,'-8'0'215'15,"-5"0"-60"-15,1 0-44 16,5 0-21-16,-1 0-13 16,8 0-4-16,0 0-17 15,0 0-12-15,0 0-10 16,8-7-8-16,16-10-3 15,23-12-3-15,32-15 9 16,21-14-2-16,30-6 10 16,20-10 0-16,8 1-15 15,-6 9-13-15,-18 11 0 0,-28 11 0 16,-26 11 6-16,-24 5 29 16,-15 12 17-16,-16 1 19 15,-9 4-22-15,-8 5-16 16,-8 4-17-16,0 0-10 15,0 0-9-15,0 0-2 16,0 0-5-16,0 0-7 16,0 0-12-16,0 0-121 15,0 0-120-15,-16 13-47 16,-9 2-37-16</inkml:trace>
  <inkml:trace contextRef="#ctx0" brushRef="#br0" timeOffset="6273.82">4972 3309 86 0,'-31'12'212'0,"2"1"-60"15,5-5-40-15,4-1-19 16,4-7-3-16,8 0-9 16,8 0-4-16,0 0-11 15,0 0-20-15,0 0-7 16,13-13-3-16,9-6-2 16,24-9 2-16,15-17 4 15,25-13 9-15,18-6-8 16,18-5-11-16,5 4-7 15,-3 3-14-15,-13 9-1 16,-18 14-4-16,-23 9 12 16,-22 5 32-16,-11 10 3 15,-17 6 11-15,-7 2-7 16,-11 7-20-16,-2 0-10 0,0 0-8 16,0 0-7-16,0 0-9 15,0 0 5-15,0 0-4 16,0 0 0-1,0 0-3-15,0 0 3 16,0 0 1 0,0 0-1-16,0 0-8 15,0 0 5-15,0 0-28 16,-11 0-90-16,-2 0-128 16,2 0-103-16,-11 0-64 15</inkml:trace>
  <inkml:trace contextRef="#ctx0" brushRef="#br0" timeOffset="59356.87">10813 6501 421 0,'0'-5'217'0,"0"0"-64"0,0 5-45 16,0 0-30-16,0 0-7 16,0 0-9-16,0 0-1 15,0 0 2-15,0-2 14 0,0-7 20 16,0 1 31-16,0 0 18 16,0 0-1-16,0-4-22 0,-17-5-53 15,-7-4-43 1,-9 2-27-16,-11 2 0 0,-10 8 0 15,-11 9 0-15,-14 29 0 16,-16 25 0-16,-6 18 0 16,0 18 0-16,7 12 0 0,20 6 0 15,27 0 0-15,18-4 0 16,29-1 0-16,21-9 0 0,23-8 0 16,16-17 0-16,10-12 0 15,7-17 0-15,-1-11 0 16,3-17 0-16,-6-12 0 0,-13 0 0 15,-10-5 0-15,-15-2 0 16,-10 3-165-16,-10-5-117 16,-7 0-102-16,-8-7 9 15,9-8 3-15</inkml:trace>
  <inkml:trace contextRef="#ctx0" brushRef="#br0" timeOffset="59970.67">11406 6957 274 0,'8'-17'421'0,"-8"1"-70"0,-25 7-76 16,-7 2-90-16,-9 7-64 15,-7 0-19-15,3 7-16 16,5 9-41-16,7 10-18 0,9 14-24 16,7 8-2-16,17 9-1 15,0 0-10-15,12 5-7 16,12-10-8-16,9-3-22 15,7-12-6-15,4-13-2 0,2-16-4 16,-1-16 2-16,-5-16 1 16,-2-17 13-16,-11-11 22 0,-6-10 12 15,-9-7 34-15,-12 0 46 16,0 3 39-16,-12 9 12 16,-4 9 35-16,-1 15-34 0,4 14-123 15,3 5 0-15,10 31 0 16,0 15 0-1,0 18 0-15,15 7 0 16,10 7 0-16,7-2 0 0,9-9-2 16,13-8-82-16,6-17-10 15,8-20-58-15,6-16-18 16,7-30-46-16,-1-26-49 0,1-38 44 16,1-36 66-16,-5-37 76 15,-7-20 76 1,-19-5 54-16,-14 14 59 0,-16 25 71 0,-12 33 68 15,-9 21 17-15,-9 29-19 16,-3 21-66-16,3 17-57 0,-3 11-92 16,4 14-32-1,8 28 0-15,-17 421 0 32,17-264 0-32,58 421 0 31,-42-480 0-31,0-18 0 15,1-15 0-15,-6-21-182 0,-1-17-193 16,-10-11-49-16,0-17 36 16,-13-21 53-16</inkml:trace>
  <inkml:trace contextRef="#ctx0" brushRef="#br0" timeOffset="60220.3">11877 6370 699 0,'-77'0'511'15,"15"0"-153"-15,18 0-141 16,14 0-91-16,16-4-46 16,14-4-43-16,14-1-18 0,36-10-19 15,44-9 0-15,36-10 0 16,20 2 0-16,0-2 0 16,-11 7 0-16,-13 5 0 0,-26 7 0 15,-19 7 0-15,-15 0 0 16,-22 3 0-16,-12 9-7 15,-15 0-73-15,-9 0-56 16,-8 0-96-16,-20 0-92 0,-9 0-59 16,-12 9-34-16</inkml:trace>
  <inkml:trace contextRef="#ctx0" brushRef="#br0" timeOffset="60969.87">17530 5722 457 0,'-12'-35'252'0,"-1"1"-79"16,0 3-42-16,2-2 13 0,-2-3 40 15,-7-2-23-15,-1 5-1 16,-7 4-9-16,-4 15-23 16,-9 14-41-16,-8 12-68 0,-16 33-19 15,-11 35 0-15,-6 35 0 16,-2 22 0-16,10 18 0 15,20 3 0-15,26-2 0 0,28-14 0 16,25-16 0-16,27-16 0 16,27-25 0-16,22-23 0 15,16-29 0-15,24-33 0 16,19-28 0-16,11-34 0 0,-5-24-92 16,-13-19 15-16,-26-5 34 15,-34 7 52-15,-33 18 46 0,-30 16 7 16,-30 21 24-16,-30 22-86 15,-18 26 0-15,-8 21 0 16,-1 24 0-16,9 17 0 16,14 10 0-16,22 1 0 15,20-4 0-15,21-11 0 0,20-14 0 16,16-19 0-16,4-25 0 16,-1-8 0-16,-8-21 0 0,-12-20 0 15,-22-15 0-15,-18-13 0 16,-19-7 0-16,-20 4 0 15,-20 2 0-15,-6 14 0 0,0 16 0 16,2 10 0-16,4 19-305 16,12 14-214-16,10 5-19 0</inkml:trace>
  <inkml:trace contextRef="#ctx0" brushRef="#br0" timeOffset="61301.75">18675 6057 665 0,'19'-12'550'0,"-7"0"-125"16,-4 2-163-16,0 8-117 16,-2 2-145-16,-3 7 0 0,6 22 0 15,5 19 0-15,8 18 0 16,-2 15 0-16,0 4 0 16,0-4 0-16,-3-15 0 0,-5-13 0 15,-4-16 0-15,1-13 0 16,-5-24 0-16,5-16 0 15,-1-29 0-15,7-24 0 0,4-21 0 16,7-4 0-16,-3 5 0 16,7 15 0-16,-6 22 0 15,-5 16 0-15,3 15 0 0,7 21 0 16,-1 24 0-16,0 21 0 16,1 15 0-16,-7 15 0 15,0-2 0-15,-5-4-21 0,-7-9-563 16,3-10-43-16</inkml:trace>
  <inkml:trace contextRef="#ctx0" brushRef="#br0" timeOffset="62184.01">20465 5576 382 0,'-16'-20'186'0,"3"3"-96"15,5 4-37-15,8 6 18 16,-7 3 33-16,7 4 3 16,0-4-19-16,0-4-21 0,0 1 2 15,0-2 18 1,-8-3-11-16,-4-10 33 0,-5 3-12 16,-4-1-27-16,-6 0 17 15,-6 8 49-15,-4 4-12 0,-8 8-80 16,-12 20-44-16,-8 32 0 15,-11 28 0-15,6 28 0 16,13 14 0-16,17 12 0 0,21-3 0 16,22-5 0-16,25-12 0 15,25-22 0-15,21-18 0 16,22-21 0-16,20-25 0 0,13-28-141 16,12-33-114-16,6-24 8 15,-1-28 53-15,-8-20 73 16,-14-9 61-16,-20 4 54 15,-24 13 104-15,-23 14 109 0,-24 15 77 16,-18 10-22-16,-15 10-89 16,-26 16-173-16,-17 10 0 15,-8 22 0-15,-2 22 0 0,-4 17 0 16,8 19 0-16,5 16 0 16,15 10 0-16,13 7 0 0,16-10 0 15,19-8 0-15,10-16 0 16,12-16 0-16,3-17 0 15,10-24-149-15,-1-29-32 0,-5-23 74 16,-11-14 62-16,-14-6 42 16,-6-6 53-16,-9 4 86 15,-8 10 64-15,0 10-101 16,-12 18-99-16,4 8 0 0,8 15 0 16,-8 13 0-16,8 24 0 15,0 21 0-15,0 20 0 16,8 17 0-16,7-1 0 0,10-3 0 15,7-13 0-15,6-17 0 16,2-20 0-16,6-28 0 16,1-19-97-16,7-34-91 0,0-29 50 15,-7-23 54-15,-3-21 36 16,-2-17 30-16,-14-4 35 16,-9-3 34-16,-6 9 78 15,-8 10 107-15,-5 12-96 0,0 24-140 16,0 23 0-16,-9 22 0 15,9 15 0-15,-9 14 0 16,9 45 0-16,0 33 0 16,5 29 0-16,8 32 0 15,7 21 0-15,8 16 0 0,6-1 0 16,0-8 0-16,3-16 0 16,-1-16 0-16,-7-24 0 15,-9-26-172-15,-4-21-369 0,-11-19 3 16,-5-24 145-1</inkml:trace>
  <inkml:trace contextRef="#ctx0" brushRef="#br0" timeOffset="62599.8">21753 5526 442 0,'-53'-56'411'16,"10"11"-107"-16,13 14-125 0,12 5-87 16,12 7-37-16,9-2-24 15,26-4-17-15,24 2-14 16,23-6 9-16,23-4-15 0,9 0-4 15,2 2-12-15,-14 5 14 16,-17 10-2-16,-22 4 6 0,-17 12 1 16,-10 0-3-1,-15 0 6-15,-4 12 0 0,-6 8 0 16,-1 14 3-16,5 11-2 16,4 3-5-16,4 1 9 0,0-4-9 15,9-9 4-15,2-7-1 16,13-13-15-16,3-16-37 15,1-16-50-15,4-18-3 0,-5-6 29 16,-11-12 38-16,-12-6 26 16,-15-2 29-16,-6-5 41 0,-19 6 67 15,-5 16 40 1,-4 10-12-16,-1 12-30 0,1 9-44 16,0 12-35-16,-1 33-8 15,-1 24-4-15,7 21-5 0,6 19-16 16,17 9-11-16,21 0-38 15,11-9-128-15,22-6 3 16,20-19-52-16,13-19-83 0,19-25-76 16</inkml:trace>
  <inkml:trace contextRef="#ctx0" brushRef="#br0" timeOffset="62949.94">23426 5080 769 0,'-17'-45'329'0,"1"9"-113"16,5 6-12-16,-2 11 42 0,13 2 17 16,-8 5-243-16,8 8-20 15,-8 4 0-15,8 7 0 0,0 19 0 16,3 23 0-16,10 28 0 16,8 32 0-16,2 18 0 15,1 3 0-15,2-12 0 0,-11-21 0 16,-2-23 0-16,-2-21 0 15,-2-20 0-15,-5-33 0 16,-4-21 0-16,4-36 0 16,5-32 0-16,8-22 0 0,0-6 0 15,9 11 0-15,-3 21 0 16,-1 20 0-16,-6 20 0 16,-3 17 0-16,3 18 0 0,4 24 0 15,-1 17 0-15,7 19 0 16,-3 15 0-16,6 8-199 15,4 0-355-15,3-11 2 0</inkml:trace>
  <inkml:trace contextRef="#ctx0" brushRef="#br0" timeOffset="63481.91">24473 5093 614 0,'5'-62'588'16,"-13"12"-120"-1,-13 14-185-15,-9 12-189 0,-5 10-94 16,-4 14 0-16,1 26 0 15,0 19 0-15,10 20 0 0,13 20 0 16,15 13 0-16,0 4 0 16,15-8 0-16,13-13 0 15,5-19 0-15,1-21-88 0,2-25 9 16,0-30 23-16,-3-29 24 16,-1-19 22-16,-4-16 7 15,-8-3 56-15,-6 0 63 16,-6 8-17-16,-8 8-99 0,0 16 0 15,0 8 0-15,0 15 0 16,-8 10 0-16,8 42 0 16,0 18 0-16,0 25 0 15,11 25 0-15,14 8 0 16,15-5 0-16,21-7 0 0,13-25 0 16,12-27 0-16,10-48 0 15,14-38-221-15,6-37 2 16,0-34 64-16,-15-26 74 0,-16-31 43 15,-20-28 60 1,-20-24 67-16,-14 0 154 0,-13 16 117 16,-10 34-360-16,-5 39 0 15,-3 37 0-15,0 33 0 16,0 25 0-16,0 23 0 16,0 42 0-16,0 48 0 0,0 57 0 15,0 53 0-15,0 37 0 16,14 19 0-16,5 10 0 0,9-1 0 15,6-7 0-15,2-22 0 16,3-32 0-16,3-37 0 0,-3-35-436 16,-4-47-44-16,-11-46-4 15</inkml:trace>
  <inkml:trace contextRef="#ctx0" brushRef="#br0" timeOffset="63781.94">25663 5067 655 0,'-53'-81'405'0,"12"19"-194"0,14 17-119 15,9 15-55-15,18 7-33 16,18 7-3-16,21 0-1 16,23 1 3-16,17-2-44 0,25 1-79 15,6-5-9-15,-9-3 42 16,-11-1 45-16,-22 2 80 16,-16-4 73-16,-17 4 86 0,-21 2 54 15,-6 7 76-15,-8 0-193 16,0 6-134-16,0 4 0 15,0 25 0 1,0 19 0-16,0 25 0 16,0 24 0-16,0 14 0 15,0 6 0-15,3-2 0 16,-3-14 0-16,6-11 0 0,-3-21 0 16,2-17 0-16,-5-18-359 15,0-32-243-15,-17-21 70 16</inkml:trace>
  <inkml:trace contextRef="#ctx0" brushRef="#br0" timeOffset="63907.54">26220 4005 932 0,'-29'-86'367'0,"4"24"-219"16,8 19-163-16,6 15-50 16,0 19-11-16,2 9-66 15,9 24-107-15,0 13-116 0</inkml:trace>
  <inkml:trace contextRef="#ctx0" brushRef="#br0" timeOffset="64247.27">26785 4579 727 0,'20'-4'332'16,"-9"4"-171"-16,-3 0-77 0,-8 0-41 15,0 0-9-15,0 7-10 16,-13 14-8-16,-5 20 15 16,-8 20-6-16,7 13-15 0,10 7-3 15,9-4-5-15,16-7 1 16,14-14 0-16,4-15 0 0,12-17 1 16,7-24-4-16,3-12 5 15,1-24-5-15,-6-22 6 16,-17-14 18-16,-13-14 90 15,-17-4 77-15,-12 4-40 16,-18 9-104-16,-5 12-47 0,-6 16 0 16,-7 20-80-16,-5 17-246 15,-5 12-77-15,3 12-8 16,11 14 3-16</inkml:trace>
  <inkml:trace contextRef="#ctx0" brushRef="#br0" timeOffset="64580.08">27417 4404 599 0,'44'-41'657'16,"-10"8"-182"-16,-9 9-233 0,-11 3-168 15,3 10-74-15,-5 11 0 16,-4 11 0-16,9 22 0 16,3 24 0-16,0 24 0 0,2 14 0 15,-8 3 0-15,-5-10 0 16,-9-15 0-16,0-19 0 15,0-18 0-15,0-12 0 0,8-36 0 16,3-32 0 0,11-25 0-16,10-25 0 15,53-86 0-15,-43 111 0 16,-11 17 0-16,2 16 0 16,2 15 0-1,8 21 0-15,4 21 0 0,10 19 0 16,2 18 0-16,-2 14 0 15,-15 9 0-15,-13 5-493 16,-24 8-189-16</inkml:trace>
  <inkml:trace contextRef="#ctx0" brushRef="#br0" timeOffset="65876.28">17057 8076 87 0,'0'-8'235'0,"-11"-1"-43"0,-2 2-74 16,3 3-51-16,-3-1-26 16,0-3 4-16,0 8 28 0,2 0 41 15,-1 0 15-15,-1 0 1 16,1 0 5-16,0 0 6 16,12 0-7-16,-8 0-23 15,8 0-45-15,0 0-10 0,0 0-7 16,4 0-25-16,9 0-5 15,10-8 20-15,31-8 3 0,25-12-42 16,44-18 0-16,43-10 0 16,56-13 0-16,53-9 0 15,41-8 0-15,32 0 0 0,42-4 0 16,42 1 0 0,35-9 0-16,28 2 0 0,25-3 0 15,31 2 0-15,14 3 0 16,12 4 0-16,19 5 0 0,-6 7 0 15,-26 9 0-15,-24 6 0 16,-28 1 0-16,-32 8 0 16,-42 2 0-16,-39 3 0 0,-43-1 0 15,-35 2 0-15,-37-1 0 16,-32 1 0-16,-29-2 0 16,-31 6 0-16,-34 2 0 15,-33 7 0-15,-26 1 0 16,-23 6 0-16,-19 9 0 15,-12-3 0-15,-8 6 0 0,-9 4 0 16,0 1 0-16,6-2 0 16,1 5 0-16,12-1 0 15,12 1 0-15,10 4 0 16,9 4 0-16,5 0 0 16,4 0 0-16,-7 0 0 0,-10 9 0 15,-19-9 0-15,-8 8 0 16,-10-8 0-16,-15 0 0 15,-1 0 0-15,-9 8 0 16,-3-8 0 0</inkml:trace>
  <inkml:trace contextRef="#ctx0" brushRef="#br0" timeOffset="66562.37">29745 5756 2047 0,'-13'-37'0'0,"-8"-20"0"16,-2-21 0-16,-11-15 0 15,-2-16 0-15,-4-14 0 16,-5-20 0-16,2-11 0 0,1-17 0 16,2-24 0-16,7-19 0 15,7-17 0-15,6 4 0 16,5 6 0-16,3 15 0 16,-1 13 0-16,-3 19 0 15,-4 16 0-15,-5 15 0 16,-4 12 0-16,-7 17 0 15,-4 16 0-15,-9 16 0 16,-4 13 0-16,-3 12 0 16,-4 14 0-16,-11 4 0 0,-13 11 0 15,-23 5 0-15,-22 6 0 16,-17 10 0-16,-17 7 0 16,-19 0 0-16,-33 15 0 15,-42 10 0-15,-48 10 0 16,-40 7 0-16,-35 2 0 15,-49 9 0-15,-45 9 0 16,-24 0 0-16,-27 2 0 0,-22 2 0 16,-18 4 0-16,-4 7 0 15,-4 4 0-15,-4-1 0 16,26 2 0-16,31-4 0 16,28 7 0-16,29 1 0 0,29 3 0 15,25 0 0-15,34 2 0 16,31-2 0-16,25-8 0 15,28-4 0-15,19-7 0 0,27-10 0 16,30-3 0 0,34-7 0-16,34-14 0 0,37-8 0 15,28-7 0-15,22-5 0 16,20-4 0-16,10-12 0 16,16 0 0-16,0 0 0 0,14 7 0 15,-6-7 0 32,-2 0 0-31,-6 0 0-16,-1 0 0 0,-2 0 0 15,4 0 0-15,1 0 0 16,4 0 0 0,1 0 0-16</inkml:trace>
  <inkml:trace contextRef="#ctx0" brushRef="#br0" timeOffset="66905.14">16056 4111 2047 0,'0'13'0'16,"0"-6"0"-16,0 9 0 15,0 9 0 1,0 15 0-16,-22 91 0 16,14-46 0-16,0 17 0 0,8 17 0 15,0 14 0-15,0 18 0 16,8 13 0-16,8 2 0 15,5 5 0-15,4-9 0 16,3-2 0-16,6-9 0 0,-3-6 0 16,2-7 0-16,-6-7 0 15,3-8 0-15,-6-9 0 16,0-6 0-16,-4-2 0 0,-2-4 0 16,-4-7 0-16,0-6 0 15,-6-7 0-15,-5-10 0 0,-3-1 0 16,0-7 0-16,0-3 0 15,0-8 0-15,0-4 0 16,0-8 0-16,0-5 0 16,0-8 0-16,0-7 0 0,0-5 0 15,0-3 0-15,0-5 0 16</inkml:trace>
  <inkml:trace contextRef="#ctx0" brushRef="#br0" timeOffset="67175.81">16396 7681 2047 0,'0'12'0'15,"0"-4"0"-15,0 1 0 16,0-3 0-16,0 5 0 0,5 0 0 16,-2 1 0-16,1 4 0 15,5 14 0-15,-1 5 0 16,-4 11 0-16,5 6 0 15,-6 5 0-15,0 5 0 16,6-6 0-16,-4-4 0 0,-2-10 0 16,-3-10 0-16,0-8 0 15,3-7 0-15,-3-5 0 0,0-3 0 16,0-2 0 0</inkml:trace>
  <inkml:trace contextRef="#ctx0" brushRef="#br0" timeOffset="67275.5">16469 8299 2047 0,'9'0'0'0,"11"0"0"16,16-12 0-16,16-12 0 0,27-13 0 16,8-10 0-16,17-15-499 15,10-12-104-15</inkml:trace>
  <inkml:trace contextRef="#ctx0" brushRef="#br0" timeOffset="68223.63">17403 10213 457 0,'0'-69'183'15,"0"8"-88"-15,0 4-45 16,0 12-11-16,0 12 55 16,0 9 52-16,0 7 10 15,-12 10-54-15,4 7-12 0,-8 19-16 16,-8 31 33-16,-7 35 47 15,-9 37 10-15,1 34-40 0,2 13-112 16,12 12-12-16,17-3 0 16,16-3 0-16,22-8 0 15,19-12 0-15,16-18 0 0,11-18 0 16,14-25 0-16,3-22 0 16,-7-17 0-16,-18-16 0 15,-11-9 0-15,-9-15 0 0,-10-2-34 16,-14-13-71-16,-5 0-26 15,-2 0-15-15,-4-9-44 16,-6-3-47-16,-7-12-28 16,0-12-28-16,0-7 3 0</inkml:trace>
  <inkml:trace contextRef="#ctx0" brushRef="#br0" timeOffset="68722.98">18305 10057 440 0,'13'-63'245'0,"-4"13"-75"16,-6 13-73-16,-3 13-37 16,0 8 0-16,0 4-17 0,0 12-26 15,0 0-13-15,0 28 3 16,0 17-3-16,-12 23-1 0,-1 10-1 15,13 5-1-15,0-7 0 16,0-6-3-16,0-13 7 16,13-16-5-16,2-10 3 0,10-10-3 15,3-21-1-15,3 0 1 16,8-12-3-16,-4-9 5 16,-1 4-2-16,-11 6 2 15,-7 7-10-15,-3 4 0 0,-1 0 6 16,-4 13 6-16,2 6-5 15,-10 14-1-15,0 3 7 0,-18 5-4 16,-2 0 3-16,-10 1 7 16,-10-3-1-16,-12-2-7 15,-13-12 0-15,-4-10 5 0,-4-6 22 16,-4-14 3-16,4-14-5 16,5-9-5-16,0-14 6 0,12-11-15 15,12-4-1-15,8-4-4 16,11 1-4-16,8 3 1 15,17 4-15-15,0 3-51 16,13 5-69-16,8 6-70 16,7 1-34-16,5 5-43 0,-6 9-194 15</inkml:trace>
  <inkml:trace contextRef="#ctx0" brushRef="#br0" timeOffset="69089.39">18237 9957 370 0,'3'-9'199'16,"-3"1"-76"-16,5 0-65 0,1 8-31 16,8 0-12-16,5 0-9 15,15 20-1-15,9 4-2 16,13 9 0-16,10-4-2 16,7-1-1-16,3-8-3 0,-2-4 2 15,-9-7 1-15,-11-9-5 16,-14 0 5-16,-7 0 0 0,-10 0 11 15,-7 0 38-15,-2 8 58 16,-14-8 37-16,0 0 33 16,0 0 15-16,0 12-36 0,0 1-61 15,0 16-35-15,0 19 9 16,0 25 23-16,0 25-13 0,0 20-64 16,0 8-15-1,4 5 0-15,0-2 0 0,4-6 0 16,2-14 0-16,-4-11 0 15,2-15 0-15,0-24-259 0,-5-18-95 16,6-24-27-16,-1-34-13 16,1-27 77-16</inkml:trace>
  <inkml:trace contextRef="#ctx0" brushRef="#br0" timeOffset="69322.92">19206 9969 483 0,'8'-91'398'16,"-8"27"-126"-16,0 14-130 15,0 17-65-15,0 10-34 16,0 7-10-16,0 7-17 0,3 9-11 16,6 0-5-16,4 25-2 15,4 19 3-15,1 21 2 16,4 25-2-16,-1 16 0 0,1 17-3 16,3 7-2-16,-4 0 1 15,1-5 6-15,-8-10-5 0,-3-13-83 16,-2-12-85-16,-9-17-69 15,0-20-12-15,0-17-27 16</inkml:trace>
  <inkml:trace contextRef="#ctx0" brushRef="#br0" timeOffset="69829.25">17826 10102 61 0,'-62'12'207'0,"11"0"-36"0,9 1-32 16,10-6-46-16,11-7-39 16,9 11-21-16,12-11-15 15,8 0-2-15,20-11-5 0,34-12-1 16,44-17 2-16,52-22 26 15,50-19 39-15,30-13-5 16,19-4-19-16,-2 8-22 16,-7 5-12-16,-12 13-13 0,-18 6 0 15,-22 12-1-15,-34 15-5 16,-40 5 5-16,-29 11 40 16,-28 2 41-16,-25 9 6 0,-10 4-19 15,-12 3-24-15,-9 5-25 16,-4 0-15-16,-5 0-21 0,0 0-54 15,0 0-81-15,0 0-72 16,-9 0-75-16,-2 13-50 16</inkml:trace>
  <inkml:trace contextRef="#ctx0" brushRef="#br0" timeOffset="70321.75">20495 9389 409 0,'0'-23'227'16,"0"3"-89"-16,0 4-48 15,0 3 10-15,0 0 35 16,0 10-10-16,-18 3-35 16,-1 0-44-16,-14 20-28 0,-13 17-6 15,-10 16-11-15,-9 11 5 16,0 5 1-16,8 1-11 15,9-5 7-15,17-8-5 0,5-7 4 16,12-10 0-16,14-8-3 16,26-4-6-16,13-2-1 0,15-6-2 15,8-4 7-15,-2 0-1 16,1 1 2-16,-9 2-4 16,-7 2 9-16,-9-1-3 15,-1-4-2-15,-13 1 3 0,-2-5-1 16,-7-3 0-16,0-9 2 15,-5 7 10-15,-3-7-4 16,-5 0 11-16,0 0 48 0,0-12 2 16,0-12-16-16,-17-21-31 15,-8-19-13-15,-3-19 4 0,-1-5-12 16,-4-6 3-16,-2 3-5 16,2 10-14-16,1 8-23 15,2 13-25-15,7 6-22 0,6 18-28 16,5 8-38-16,12 7-38 15,0 21 3-15,0 16-29 0,-12 21-52 16</inkml:trace>
  <inkml:trace contextRef="#ctx0" brushRef="#br0" timeOffset="70620.14">20096 10591 547 0,'-14'37'263'0,"6"-13"-125"15,8-5-78-15,0-1-27 16,0-6-16-16,0-3 2 16,14-9-3-16,2 0-13 0,11 0 6 15,6 0-8 1,1-9-1-16,-3-6-2 0,-6-11-19 0,-4-2-4 16,-8-4 19-1,-13-1 3-15,0-4 5 0,-8 5-1 16,-10 4 0-16,2 7-4 15,-4 4 4-15,1 5-5 0,-7 5 0 16,1 7-12-16,5 0-37 16,1 0-46-16,-2 0-41 15,-1 0-47-15,8 0-54 0</inkml:trace>
  <inkml:trace contextRef="#ctx0" brushRef="#br0" timeOffset="71136.24">20571 9195 459 0,'7'-58'175'0,"1"7"-79"0,8 5-52 16,6 5-20-16,5 9-7 15,6 7 7-15,4 14 7 16,4 11-2-16,3 28 11 16,7 25 6-16,-4 21-14 0,2 23-7 15,-4 17 1-15,-6 8-8 16,-1 1-6-16,-2-7-7 16,-2-13-1-16,-3-22 3 0,-6-16-7 15,-7-20 2-15,-4-11 20 16,-6-24 23-16,-8-20-16 0,0-28-20 15,0-32-8-15,-13-27-1 16,-2-17 9-16,-11-4 16 16,2 4 31-16,-3 9 74 0,-6 11 10 15,2 16 5-15,-4 12-14 16,2 14-22-16,11 11-29 16,1 9-80-16,13 7 0 15,11 5 0-15,26-4 0 0,28-10 0 16,24-1 0-16,24-6 0 15,9-4 0-15,8 0 0 0,3 1 0 16,-2-2 0-16,-14 6 0 16,-15 8 0-16,-25 4 0 15,-20 12 0-15,-17 3 0 0,-16 4-119 16,-16 9-162-16,-29 17-119 16,-22 16-41-16</inkml:trace>
  <inkml:trace contextRef="#ctx0" brushRef="#br0" timeOffset="71764.8">17343 12861 378 0,'-37'0'272'15,"0"11"-89"-15,1-11-96 0,-1 0-47 16,1 12-22-16,4-5-9 16,7-7-4-16,9 9-3 0,8-9 0 15,8 0-6-15,16 0 0 16,25-12 10-16,24-17 6 15,40-20 11-15,57-25 26 16,69-23-3-16,63-26-4 0,46-15 3 16,38-12-3-16,32-5 2 15,20 0 3-15,5 9-15 0,-20 8-20 16,-21 11-4-16,-21 13-5 16,-20 13-5-16,-24 11 3 15,-33 14 3-15,-39 9-4 0,-42 19 0 16,-41 10 4-16,-44 10 37 15,-36 9 108-15,-25 2 88 16,-25 4-23-16,-20 5-214 16,-7 3 0-16,-12 5 0 0</inkml:trace>
  <inkml:trace contextRef="#ctx0" brushRef="#br0" timeOffset="72633.71">23175 10876 2047 0,'0'-12'0'15,"0"-16"0"-15,0-22 0 16,0-26 0-16,-14-43 0 0,6-35 0 16,-4-45 0-16,3-26 0 15,-2-7 0-15,-2 4 0 16,-2 8 0-16,-6 13 0 16,-3 16 0-16,-4 11 0 0,-6 13 0 15,3 13 0-15,2 12 0 16,1 16 0-16,0 8 0 15,2 12-2-15,6 16-89 0,1 17 25 16,2 10 26-16,-3 16 17 16,3 10 3-16,-3 13 4 15,-4 3 6-15,-5 13-6 0,-12 8-1 16,-19 12-9-16,-25 17-10 16,-29 9-2-16,-30 14 7 15,-25 12 10-15,-33 14 5 16,-39 12 1-16,-43 8 9 0,-44 2 7 15,-23 11-8-15,-14 3 7 16,-11 0-4-16,-15 0 6 16,-12-3-4-16,10-3 5 0,8-6-5 15,15-4-4-15,12-5 6 16,17-8 6-16,25-2-8 0,28-10 6 16,32-8-8-16,36-13 10 15,46-12-10-15,40-6 9 16,31-10 0-16,35-8-5 15,19-4-6-15,18-3-1 16,10-9-1-16,11 0 4 0,10 0 0 16,0 8-2-16,0-8-3 15,5 8 11-15,-5-8 5 16,0 0-3-16,0 0-7 0,0 0 4 16,0 0 6-16,0 0-16 15,0 13 7-15,0 4 0 16,5 14 2-16,3 18 0 0,0 25-3 15,9 28 3-15,2 31 0 16,6 26 9-16,2 24-5 16,3 13 4-16,2 7-2 15,4 9-1-15,4 4 2 16,2-1-3-16,-2-11 5 0,-4-21 2 16,-4-26-5-16,-2-21-5 15,-6-22 8-15,1-21-2 0,-5-11 5 16,-4-17-1-16,-4-15-5 15,-3-7 1-15,-4-1 5 16,-2-6-2-16,-3 1 6 0,0 4-14 16,0 0-2-16,0-5 0 15,0-3 5-15,0-5-3 0,0-7-1 16,-8-4 1 0,8-5 3-16,0-5 1 15,0-7 0-15,0 0 3 16,0 0 5-16,0 0-2 0,8 0 16 15,0-4-2-15,15-11 2 16,19-11-13-16,21-10-2 0,27-13-7 16,29-7 17-16,28-10 11 15,22 1-12-15,23-4-9 16,19-1-69-16,20 1-272 0,12-9-233 16</inkml:trace>
  <inkml:trace contextRef="#ctx0" brushRef="#br0" timeOffset="73981.92">20280 9236 67 0,'-8'0'136'16,"8"-5"45"-16,0 3-50 15,0-8-31-15,0 2-23 0,0-4-3 16,8 0 11-16,1 0 24 16,-1-1 11-16,1 5-1 15,-4 1-23-15,-5 2-17 16,0 5 0-16,0 0-31 0,0 0-15 16,0 20-17-16,0 13 16 15,0 20 14-15,0 20-10 16,8 17-10-16,5 2-17 0,3 3 3 15,7-14-11-15,7-12 2 16,-3-16 0-16,3-12 3 0,2-12-6 16,4-17 5-16,1-12-6 15,-1-9 6-15,5-7-5 16,-5-9-2-16,-2-3-3 0,-6-8 3 16,-9-5-2-16,2 5 10 15,-8-1-1-15,-6 9-9 16,1 2 4-16,-8 11 11 15,0 2-2-15,0 5-2 0,0 8-6 16,0 0 3-16,0 0-2 16,0 16-2-16,0 4 5 15,-8 9-5-15,-4 4-2 0,1 0 9 16,-7 7 1-16,2 1 0 16,-9 3 2-16,-2 6 5 0,-11-2-1 15,-1-3 16-15,-5-4-13 16,-6-5-4-16,1 1-1 15,-4-8 2-15,5-5 0 0,-1-11 22 16,-4-13-6 0,0-13 8-16,1-11-21 0,-1-14-17 15,5-14 0-15,2-13 0 16,6-13 0-16,4-2 0 0,8-1 0 16,2 2 0-16,1 10 0 15,9 12 0-15,1 12 0 16,3 9 0-16,-2 8 0 0,3 6 0 15,3 6 0-15,8 8-83 16,0 4-73-16,0 4-76 16,0 0-62-16,0 12 15 0,0 14 20 15,0 10-36-15</inkml:trace>
  <inkml:trace contextRef="#ctx0" brushRef="#br0" timeOffset="74580.74">20436 10567 45 0,'-8'0'98'16,"-4"8"91"-16,1-8-35 15,-1 0-49-15,-5 0-30 16,-5-4-19-16,4-4 3 0,-7-4 13 15,2 0 18-15,-7 3 9 16,4 6-26-16,7 3-27 16,4 0-20-16,-2 7-10 15,0 17 4-15,1 9 1 0,7 4-11 16,9-1 0-16,0 5-6 16,0-2-4-16,14-9 1 0,2-4 5 15,5-12-3-15,7 0 1 16,4-14-6-16,7-9-7 15,4-8 3-15,-4-11-7 0,-2-13-2 16,-4-3 4-16,-13-9 0 16,-8 0 14-16,-12 4 3 0,0 9 19 15,-12 7 0 1,-8 9-6-16,-5 12-4 0,-7 12-2 16,-4 7-6-16,-1 10-5 15,-2 7-4-15,-1 4 7 0,15 5-9 16,-1-4-9-16,9-5-85 15,6-4-104-15,3-3-64 16,8-5-69-16</inkml:trace>
  <inkml:trace contextRef="#ctx0" brushRef="#br0" timeOffset="75262.89">20131 9236 153 0,'-49'12'191'0,"2"1"-69"0,7-5-35 15,7-8-10-15,17 7 9 16,8-7 3-16,8 0-17 16,11-3-32-16,23-9-14 15,22-5-12-15,30-8-8 0,21-7-3 16,24-8-45-16,12-2-117 16,-1-2-131-16</inkml:trace>
  <inkml:trace contextRef="#ctx0" brushRef="#br0" timeOffset="77808.97">24006 9301 245 0,'0'7'245'0,"0"-7"-52"16,0 0-80-16,0 13-46 0,0-4-25 16,0-2-8-16,0 9 20 15,-12 5 15-15,-1 8-12 0,2-1-24 16,-1 2-9-16,0-7-9 15,-2-4-2-15,3-2-7 16,-2-8 5-16,-2-9-4 0,3-9 2 16,-1-10-14-16,13-15-4 15,0-10-2-15,0-9 0 16,13-4 5-16,2 0 3 16,5 12-1-16,5 5-1 0,4 11 3 15,-5 8-1-15,0 14 2 16,6 7 1-16,-4 12 10 15,5 11 1-15,-8 18 5 0,-4 8-3 16,-1 4-4-16,-6 4 1 16,-4-3-6-16,-8-13-1 15,0-10 8-15,0-5-5 0,0-11 10 16,0-15 1-16,0 0 0 16,8-15-6-16,3-13-6 0,11-18-1 15,7-4-2 1,7 3-6-16,4 2 7 0,1 8-7 15,-2 5 0-15,-1 11 4 16,-6 9-6-16,1 12 4 0,-1 16 0 16,-1 14 3-16,-5 10-1 15,-4 4 10-15,-13 9-7 16,-1 0 2-16,-8-9 0 0,0-11 8 16,0-9 11-16,0-2 18 15,0-15 28-15,0-7 20 0,-9-12-25 16,-7-17-23-16,-6-12-15 15,1-11-10-15,-2-10-17 16,-7-11 1-16,7-1 12 0,-2-2-15 16,1 2 3-16,-1 5-5 15,3 8 11-15,0 9-12 16,4 11 2-16,4 13 2 16,2 2-2-16,12 11 6 0,-13 2-2 15,13 5-5-15,-8 1-3 16,8-2 5-16,-13 5-10 15,5 0-6-15,-8 4-4 0,-4 0 0 16,-9 0-5-16,-12 0 2 16,-11 0 13-16,-10 0-1 0,-2 12 9 15,0 0-10-15,7 0 14 16,10-12 0-16,16 0-7 16,11 0-32-16,20 0-9 15,26 0 17-15,25 0-40 0,39-12-49 16,31-8-10-16,26-10 25 15,11-5 27-15,1-1 36 16,-12-2 19-16,-19 2 16 0,-18 3 5 16,-20 5 9-16,-22 3 38 15,-18 5 62-15,-14 3 38 16,-15 2 18-16,-9 2-2 0,-6 1-4 16,-6 0-22-16,0 4-39 15,0 4-51-15,0 4-24 16,5 0-18-16,-2 7-5 15,11 14 2-15,-2 24-1 0,5 20 8 16,2 20 5-16,1 17-4 16,0 4-4-16,-3 4 0 0,0-6-6 15,-6-5 2-15,-6-9 1 16,-5-9 3-16,0-11-2 16,0-13 1-16,0-16-3 0,0-12-12 15,0-10-142-15,0-19-137 16,0 0-138-16,-8-25-29 15</inkml:trace>
  <inkml:trace contextRef="#ctx0" brushRef="#br0" timeOffset="78224.14">25713 8479 392 0,'-16'-21'271'16,"-2"5"-87"-16,2 4-82 16,-1 5-37-16,6-3-10 15,-1 10 2-15,-1 0-21 0,6 0-23 16,7 0-2 0,0 10-16-16,0 1 7 0,0 9 2 15,3 5 0-15,9 4-3 16,13-1 4-16,3-4-6 15,6 0-3-15,0 0 4 0,5 2 0 16,-13-6-4-16,0 0 0 16,-6 4 3-16,-9 5-3 0,-6-1 5 15,-5 5 2-15,-11 3-3 16,-6-4 0-16,-9-2-4 16,2-2 9-16,-3-7 0 0,-3-1-5 15,4-8 4 1,0-3 2-16,1-9-4 0,11 0 3 15,-3 0-35-15,0 0-79 16,5-9-89-16,4-8-54 0,8-11-34 16</inkml:trace>
  <inkml:trace contextRef="#ctx0" brushRef="#br0" timeOffset="78890.03">25722 8451 305 0,'14'-33'151'0,"2"4"-66"16,10 1-34-16,0 7-9 16,4 5 9-16,-6 3 14 0,1 1 1 15,-10 9-16-15,2 3-9 16,-1 15 21-16,1 14 20 16,-2 16 1-16,2 16-19 0,-1 13-5 15,-1 7-14-15,-2-1-19 16,0 3-4-16,-5-14-10 15,0-12-9-15,0-12 7 0,1-13-4 16,-9-12 8-16,0-8 41 16,0-12 27-16,0-16-33 0,3-17-28 15,5-19-12-15,3-25-2 16,6-17-5-16,4-9 5 16,3 2-8-16,-4 12 3 15,1 20 1-15,-5 15-6 16,1 14 7-16,-6 16-7 0,2 12 4 15,3 12 16-15,6 19 55 16,1 23-13-16,6 18-3 16,2 18-5-16,3 3-15 0,-1-3-15 15,-6-9-14-15,-6-16-2 16,-4-13 2-16,-6-11-2 0,-5-13 10 16,-6-16 1-16,0 0-6 15,0-21 1-15,0-20-9 16,0-16-3-16,6-23-2 15,2-27-11-15,8-10-2 0,5-13 17 16,2 0-10-16,7 11 6 16,-1 21-2-16,-1 22-6 15,-8 23 6-15,0 25-1 0,-4 28 9 16,0 31 17-16,6 35 35 16,2 31-34-16,16 29-21 15,20 13 0-15,25 3 0 0,19-5 0 16,8-6 0-16,8-12 0 15,-1-21 0-15,-12-17 0 16,-10-20 0-16,-16-15 0 0,-15-15 0 16,-22-11 0-1,-12-12 0-15,-7-16 0 0,-14-15-486 16,-2-18 3-16,-9-15 25 16</inkml:trace>
  <inkml:trace contextRef="#ctx0" brushRef="#br0" timeOffset="79639.16">27710 8254 638 0,'-21'-12'302'0,"5"0"-151"16,4 8-77-16,1 4-33 16,-7 0 18-16,2 0-4 15,5 0-19-15,-1 0-17 0,4 0-11 16,0 0 0-16,8 0-4 15,-10 0 2-15,10 0 1 16,0-8 4-16,0-4-4 0,0-9 2 16,13-3-11-16,3-4 0 15,-1 4-1-15,6 2 3 16,5 6-7-16,-8 8 1 16,7 8 4-16,-5 8 2 0,5 8 5 15,-5 9 2-15,0 0-2 16,-3-1 8-16,-4-4-6 15,-6-7 4-15,1-1 12 16,-3-12 21-16,-5 0 9 16,0 0 5-16,0-16-18 0,0-13-22 15,0-11-13-15,-13-18 6 16,1-3 5-16,-7-8 4 16,-7 0 10-16,-10 1-7 15,-10 1 4-15,-10 11-8 0,-9 7-1 16,-7 12-6-16,-2 12-4 15,5 4-8-15,12 10-2 16,9 6-2-16,15 5 2 0,12 0-17 16,10 0-23-16,14 0 9 15,26 0 9-15,20 0-12 16,24-3-51-16,17-13-35 16,16-6-24-16,3-6 14 15,-5-4 43-15,-9-1 46 0,-24 1 35 16,-9 3 39-1,-16 1 52-15,-18-6 25 0,-9 3 26 16,-1 3 32-16,-10 2 7 16,0 7 4-16,-8 7-99 0,4 3-78 15,4 6 0 1,0 22 0 0,3 31 0-16,10 38 0 15,4 42 0-15,3 39 0 16,1 21 0-16,2 7 0 0,3-12 0 15,-6-13 0-15,-3-20 0 16,-5-27 0-16,-8-23 0 16,1-25 0-16,-10-17 0 15,-3-14 0-15,5-17 0 0,-2-12 0 16,-3-17-20-16,4-26-652 16,4-27 43-16</inkml:trace>
  <inkml:trace contextRef="#ctx0" brushRef="#br0" timeOffset="79897.67">28420 7643 498 0,'0'-32'361'0,"8"-5"-176"0,25-3-94 15,24-1-39-15,17 2 24 16,7 1 57-16,-1 5 1 15,-4 4-43-15,-5 9-27 16,-9 4-23-16,-19 4-7 0,-10 3 6 16,-10 6 6-1,-6-1-15-15,-8 4-26 0,-9 0-13 16,0 0-53-16,0 0-126 16,0 0-98-16,-21 16-78 15,-7 0-49-15</inkml:trace>
  <inkml:trace contextRef="#ctx0" brushRef="#br0" timeOffset="87720.75">17315 13563 277 0,'-25'-12'325'0,"-4"-1"0"15,-2 1-45-15,-6 1-87 0,4 2-38 16,4 2 1-16,1-3 1 16,4 10-12-16,2 0-111 0,6 0-34 15,1 0 0-15,4 0 0 16,-2 10 0-16,13-3 0 0,0 5 0 15,0 0 0-15,0 1 0 16,0-1 0-16,8 1 0 16,5-2 0-16,2 1 0 0,4 0 0 15,7-4 0-15,2 0 0 16,9-8 0-16,11 0 0 16,17 0 0-16,11-12 0 0,27-12 0 15,27-12 0-15,33-12 0 16,32-15 0-16,36-10 0 15,27-12 0-15,31-13 0 0,29-7 0 16,35-9 0-16,33-9 0 16,23 2 0-16,18-2 0 0,20 1 0 15,20-1 0-15,8 6 0 16,3-1 0-16,8 4 0 16,-4 4 0-16,-17-1 0 15,-19 11 0-15,-33 0 0 0,-17 3 0 16,-4 4 0-16,-15-4 0 15,-10 1 0-15,-23 4 0 0,-24-1 0 16,-23 8 0-16,-17 7 0 16,-16 9 0-16,-8 4 0 15,-12 8 0-15,-13 7 0 0,-19 10 0 16,-27 3 0-16,-26 8 0 16,-33 5 0-16,-24 8 0 15,-26 4 0-15,-23 4 0 16,-16-1 0-16,-14 6 0 15,-5 3 0-15,-5 0 0 0,-2 0 0 16,1 0 0-16,-1 0 0 16,3 0 0-16,2 0 0 15,5 0 0-15,-2 0 0 0,-2 0 0 16,-2 0 0-16,-1 0 0 16,-3 0 0-16,3 0 0 15,-3 0 0-15,-4 0 0 16,-3 0 0-16,5 0 0 0,-5 0 0 15,-4 8 0 1,0-1 0 0,5-7 0 15,-5-3 0 16,3-13 0-32,5-17 0-15,1-27 0 0,-1-30 0 16,-2-38 0-16,-1-29 0 16,-5-23 0-16,0-11 0 15,-11-8 0-15,-6-1 0 0,1 8 0 16,-5 18 0-16,1 11 0 16,-4 16 0-16,-5 9 0 15,-2 7 0-15,-2 14 0 16,-2 6 0-16,0 6 0 15,4 8 0-15,-2 1 0 16,-1 12 0-16,6-2 0 0,-4 8 0 16,4 6 0-16,4 6 0 15,-5 4 0-15,6 10 0 16,-7 4 0-16,3 7 0 0,2 4 0 16,5 5 0-16,3 7 0 15,6 6 0-15,11 2 0 16,-9 9 0-16,1 0 0 15,0 8 0-15,0 0 0 16,-10 0 0-16,-10 0 0 16,-17 0 0-16,-19 0 0 0,-17 0 0 15,-17 0 0-15,-8-4 0 16,-11-4 0-16,-9-2 0 16,-9 3 0-16,-15-2 0 0,-13 9 0 15,-22 0 0-15,-27 21 0 16,-28 8 0-16,-32 17 0 0,-27 10 0 15,-18 13 0 1,-13 12 0-16,-19 4 0 0,-16 9 0 16,-13 4 0-16,-11 4 0 15,-19 3 0-15,-13 2 0 0,-17 3 0 16,-6-4 0-16,-2-4 0 16,-4-5 0-16,-10-8 0 15,-2-6 0-15,5-14 0 0,13-5 0 16,1-8 0-16,16-3 0 15,22-8 0-15,26-4 0 0,34 0 0 16,25 0 0-16,19 5 0 16,13-3 0-16,12 2 0 0,11 0 0 15,22-1 0-15,20 5 0 16,28-5 0-16,28-3 0 16,34-2 0-16,25-12 0 15,29-3 0-15,14-7 0 0,20-6 0 16,11 2 0-16,11-13 0 15,3 9 0-15,-2-9 0 0,2 12 0 16,1-5 0-16,-6 2 0 16,-4-1 0-16,1 0 0 15,-4-1 0-15,0 6 0 0,2-1 0 16,4 1 0-16,0-5 0 16,2 0 0-16,4 1 0 0,3-9 0 15,5 12 0-15,4-12 0 16,0 7 0-16</inkml:trace>
  <inkml:trace contextRef="#ctx0" brushRef="#br0" timeOffset="88309.56">15028 9473 2047 0,'0'11'0'0,"0"6"0"16,0 7 0-16,0 16 0 15,0 25 0-15,0 20 0 0,0 26 0 16,12 23 0-16,0 17 0 15,4 15 0-15,6 18 0 16,1 7 0-16,10 17 0 0,4 24 0 16,-2 8 0-16,6 7 0 15,4-9 0-15,-4-15 0 16,-2-19 0-16,3-20 0 16,-5-18 0-16,-11-15 0 0,4-17 0 15,-10-16 0-15,-3-8 0 16,-5-9 0-16,-4-7 0 0,-5-10 0 15,-3-1 0-15,6-14 0 16,-6-11 0-16,0-10 0 0,0-6 0 16,0-6 0-16,3-1 0 15,2-1 0-15,-2-1 0 16,2-2 0-16,-5 7 0 16,0-2 0-16,0 1 0 0,0 4 0 15,3-5 0-15,0 1 0 16,7-5 0-16,-6-7 0 15,4-5 0-15,-4 1 0 0,1-5 0 16,4-4 0-16,-6-12 0 16,5 0 0-16,-5 0 0 15,5 0 0-15,1 0 0 0,-1 0 0 16,4 0 0-16,5-9 0 16,2 2 0-16,15-5 0 15,14-4 0-15,20-9 0 0,25-8 0 16,29-3 0-16,33-13 0 15,29-13 0-15,23-7 0 16,16-7 0-16,15-7 0 16,15 7 0-16,-3 2 0 0,-5 1 0 15,-22 8 0-15,-19 4 0 16,-22 3 0-16,-27 6 0 0,-33 11 0 16,-29 4 0-16,-28 8-204 15,-26 6-64-15,-13-1-37 0,-22 2-18 16,-4 6-4-16,-24 4 26 15</inkml:trace>
  <inkml:trace contextRef="#ctx0" brushRef="#br0" timeOffset="95081.83">1880 11784 503 0,'-9'-12'253'0,"0"0"-87"16,1 3-71-16,8 6-33 15,-8-2-25-15,8 5-15 16,0 0-19-16,0 0-11 15,0 17 8-15,0 15 1 16,8 17 2-16,0 24 4 16,6 24-1-16,-4 26 1 15,-2 11 3-15,1 13-2 16,4 3-2-16,-5 2 1 16,1-8 8-16,-6-1 0 15,2-7 2-15,-5-10-5 16,0-8 4-16,0-8 3 0,0-13-2 15,0-7-9-15,0-14-3 16,0-9-5-16,0-19 4 16,2-8-4-16,3-11 0 15,-2-8 2-15,2-9 0 16,-5-12 2-16,4 8 1 16,-4-8 2-16,0 0 3 15,0 0 5-15,0 0 4 16,0 0-3-16,5 0-7 15,-2 0-5-15,2 0-2 16,-2 0 1-16,5 0 1 16,1-8-4-16,2 0 8 0,15-4 1 15,5-1 4-15,14-2 3 16,8-6 9-16,9-3-1 16,15-6-4-16,8 3-7 15,8-10-7-15,9 0-4 16,3-8 1-16,5 0 2 15,8-4 5-15,8-4-8 16,8 1 1-16,4 3-1 16,-1 5-1-16,1 3-4 15,4-3 5-15,2 2-10 16,0 3 8-16,8-7 0 0,1-3-4 16,9 1-2-16,-3-2 6 15,1 0-5-15,-16 7 2 16,-13 5 0-16,-14 10 3 15,-14 5 2-15,-18 5-4 16,-17 2 5-16,-15 4-5 0,-5 5 2 16,-3-2-1-16,1 2-1 15,-2-3 2-15,8 3-4 16,5-2 6-16,5 5 3 16,2 0-2-16,1 0-8 15,0-4 8-15,-3 4-2 16,-13 1 0-16,-10 3 1 0,-9 0-5 15,-6-5 10-15,-8 5 7 16,-4 0 8-16,-5 0 5 16,1-4 11-16,-3-1 7 15,-5 5 22-15,0-2 4 0,0-3 12 16,0 0 8 0,0-2-62-16,0-1-29 0,-8-10 0 15,-4-10 0-15,-8-13 0 16,-5-16 0-16,-7-22 0 15,-4-13 0-15,-6-13 0 16,2-8 0-16,3-2 0 0,1 1 0 16,4 8 0-16,2 8 0 15,3 8 0-15,2 4 0 16,1 1 0-16,0 4 0 16,-4 0 0-16,-2 0 0 0,3-1 0 15,-3 5 0-15,6 11 0 16,0 9 0-1,4 9 0-15,3 8 0 0,6 11 0 16,-1 3 0-16,3 7 0 16,1 7 0-16,0 0 0 15,8 4 0-15,-9-1 0 16,9 1 0-16,-8 6 0 16,8-4 0-16,-8 6 0 15,-3 0 0 1,2 0 0-1,-3 0 0-15,1 0-9 16,-3 0-1-16,-2 0 3 16,-3 0 2-16,-11 8-1 15,-1-8-4-15,-11 11 0 16,-7-1 9-16,-4 2-9 0,-15 4 5 16,-18 8 0-16,-15 9-2 15,-21 3 1-15,-25 9 4 16,-19 4 0-16,-17 4-10 15,-10 0 11-15,-3 4 2 16,6-8-3-16,7-1 9 16,12-2-12-16,16-7 12 15,14 2-5-15,7-3-2 0,12-2-3 16,8 1-1 0,13-9 2-16,16-3 3 15,12-6-7-15,11 1 4 16,13-2 8-16,5-6-5 15,3 0-1-15,0 0 1 0,-2-1-3 16,1-1-4-16,2 1 7 16,0-3-3-16,3-8 5 15,9 9 0-15,3-1-4 16,5-8 7-16,4 9-10 16,3-9 6-16,2 0-2 15,-3 7 2-15,3 2-2 16,-2-9-3-16,4 8 8 15,9-8-7-15,-8 0 2 16,8 0-3-16,0 0-2 16,0 0 8-16,0 0-1 15,0 0-1-15,0 0-4 16,0 0 2-16,0 0 5 16,0 0-3-16,0 0-5 15,0 0 5-15,0 0-6 16,0 0 10-16,-7 0-2 31,-5 6 1-31,4-6-2 0,0 11-2 16,0-11 7-16,8 0-6 15,-9 7 3-15,9-7 2 16,0 0 7-16,0 0-4 16,-8 0 4-16,8 0-1 15,-7 9-5-15,-1-9 5 16,8 0-8-16,-9 0-1 15,9 0 2-15,-8 0-4 16,8 0 1-16,0 0-4 16,-8 0 4-16,8 0-4 15,0 0-8 17,0 0 1-32,0 0-21 15,0 0-49-15,0 0-54 16,0 0-81-16,3 7-85 0,2 2-23 15,3-9-5-15,4 12 18 16</inkml:trace>
  <inkml:trace contextRef="#ctx0" brushRef="#br0" timeOffset="99834.32">5886 10686 24 0,'-6'0'44'0,"6"0"38"0,0 0 53 16,-9 0-36-16,9 0-31 15,0-4-23-15,-8-1-15 16,8-1-3-16,0 6-1 16,0 0 2-16,0 0-6 0,0 0 3 15,0-2 6-15,0-3 0 16,0 1 13-16,0 4-1 15,0 0-2-15,0 0 1 16,0 0-8-16,0 0 3 0,0 0-4 16,3 0-8-16,-3 0-12 15,0 0-4-15,5 0 5 16,-1 0-7-16,1 0 4 16,-5 0 0-16,3-3 3 15,5-2-7-15,0 1-1 16,4-3-4-16,5-2 5 15,6 1-5-15,10-1 2 0,4-3-2 16,4 0-2-16,3-4 6 16,10-1-3-16,7-2-5 15,4-1 7-15,-1 2-1 16,5 3-5-16,-4-1 7 0,-5 4-3 16,-6-2-5-16,-5 2 7 15,-10 5-9-15,-1-5 7 16,-3 0-2-16,8-5-4 15,1 4-1-15,0-2 6 16,9-6 5-16,3 1 1 16,6-6 0-16,-2-2-1 0,5 5-7 15,5-2 6-15,-7 1-6 16,3 4-3-16,-4-3 1 16,-1 3 8-16,-5 5-5 15,-4-1-4-15,-3 4 5 0,-8-2-1 16,-1 2-6-16,-4 5 6 15,7-2-3-15,-4-4 10 16,7 6-5-16,2-1-8 0,5 0 8 16,4-3-5-16,3-2 1 15,2-4 1-15,6 1-2 16,2-4 2-16,-1-1-2 16,-5 5-1-16,2-1 6 0,-5 1 2 15,-10 0-7-15,-2 3-2 16,-3 1 5-16,-11 5 1 0,-1-2 0 15,-5 2-2-15,-10-1 1 16,1 3-1-16,-7 1 3 16,-5 4 26-16,-3 0 20 0,-1-6-11 15,-4 4 1-15,0-3-13 16,4 5-6-16,0 0 4 16,0 0-10-16,-4 0 7 15,0 0-8-15,0 0 12 0,0 0-8 16,0 0 5-16,0 0-1 15,0 0-2-15,0 0-5 16,0 0 2-16,0 0-9 0,0 0-9 16,0 7-3-16,3 8 1 15,0-7 10-15,6 8-5 16,7 3-4-16,6 7 11 0,2 5-8 16,0 7 0-16,0 2 3 15,4 1-2-15,-3 4 0 16,0 0 10-16,4 4-4 15,-1 3 9-15,1 5-13 0,-7 1-2 16,3-6 6-16,-4 1-2 16,-2-4-5-16,3 0-2 15,-6-5 6-15,0 1 3 0,1 0-6 16,-3-4 6-16,3-1-9 16,-4-2 11-16,-1-3-6 0,0-1 1 15,-1-1-4-15,3-1 0 16,-3 0-1-16,7-3-1 15,-7-1 5-15,5 1-2 16,-4-2-3-16,4 3 2 0,0-2 0 16,0 0 4-16,1 6 2 15,0-4 8-15,-1 4 3 16,5 4 4-16,-5-7-10 0,-1-3 0 16,-2 2 3-16,0-10-11 15,-5-4 0-15,0-3-3 0,-8-6 6 16,0-7-4-16,0 0 0 15,0 0-9-15,0 0 14 16,0 0-6-16,0 0 2 0,0 0 3 16,0 0-4-16,0 0 14 15,0 0 25-15,0 0 20 0,0 0-1 16,-8 0-21 0,8 0-24-16,-8 0-15 0,-5 0 0 31,0 0 0-31,-2 0 0 15,-10 16 0-15,-3 1 0 16,-6 0 0-16,2-1 0 16,-4-1 0-16,4 6 0 0,-6-4 0 15,3 2 0-15,-1-3 0 16,-2 1 0-16,2-5 0 0,-1 5 0 16,-4-1 0-16,0 1 0 15,-3-2 0-15,1 3 0 16,-3-4 0-16,-4 3 0 0,2 0 0 15,-4 4 0-15,-5-2 0 16,-9 6 0-16,1-6 0 16,-3 6 0-16,0 0 0 15,-3 0 0-15,3-1 0 0,-5 0 0 16,-1 1 0-16,6-5 0 16,6 1 0-16,5-5 0 0,6-4 0 15,6-4 0-15,4 1 0 16,9-9 0-16,7 8 0 15,1-8 0-15,3 8 0 16,1-8 0-16,4 12 0 16,3-12 0-16,2 12 0 0,-3-5 0 15,8 5 0-15,-7 2 0 16,-3-2 0-16,0 0 0 16,-4 0 0-16,-10 0 0 0,-2 6 0 15,-4 2 0-15,-5-6 0 16,5 3 0-16,-1 0 0 15,1-5 0-15,-1 0 0 0,0 1 0 16,5-1 0-16,-1 0 0 16,4 0 0-16,2-3 0 15,3-1 0-15,-1-8 0 0,5 12 0 16,-1-5 0 0,5-7 0-16,0 9 0 0,4-9 0 15,-1 0 0-15,4 0 0 16,-2 12 0-1,-4-4 0-15,-2 4 0 16,-5 1 0-16,4 0 0 0,-7-2 0 16,0 1 0-16,-3 0 0 15,-4 0 0-15,-1-1 0 16,1 4 0-16,-1-3 0 16,1 0 0-16,-1-1 0 15,1 1 0-15,2-1 0 16,7-5 0-16,2-6 0 0,8 7 0 15,2-7 0-15,2 0 0 16,1 0 0 15,0 0 0-15,0 0 0 0,-1 0 0-1,2 0 0 1</inkml:trace>
  <inkml:trace contextRef="#ctx0" brushRef="#br0" timeOffset="99974.4">6573 12572 2047 0,'3'0'0'0,"3"0"0"15,-3 0 0-15,-3 0-134 16,0 0-167-16,5 0-85 16,3 0 2-16,3-7 6 15</inkml:trace>
  <inkml:trace contextRef="#ctx0" brushRef="#br0" timeOffset="100941.8">5948 10587 13 0,'0'0'43'0,"0"0"56"16,0 0 71-16,0 0-47 15,0 0-35-15,0 0-31 0,0 0-20 16,0 0-9-16,0 0-18 15,0 0 2-15,0 0-8 16,0 0-2-16,0 0 4 16,0 0 0-1,0 0 1-15,0 0 14 16,-7 0 10-16,-2 0 6 16,9 0 7-16,-8 0-7 0,-5 0-14 15,1 0-27-15,-4 0-26 16,-4 0-34-16,-6 0-43 15,-2 0-37-15,-8 0-79 16</inkml:trace>
  <inkml:trace contextRef="#ctx0" brushRef="#br0" timeOffset="104366.02">2167 10657 34 0,'-16'-9'111'16,"-1"2"71"-16,6 2-55 15,-1-3-40 1,-4 4-20-16,4 0-6 15,-5 4-11-15,0-5-7 0,1 3-4 16,-4 2-5-16,5 0-9 16,-7 0-7-16,2 0-4 15,-8 7-7-15,-6 5-2 16,-1 0-1-16,-1 4 2 16,-6 6-2-16,6-3 1 15,0 1-3-15,6 5-1 16,4 0 1-16,-4 4 2 15,2-1 3-15,-1 1-5 0,6 2-2 16,-2 2 5-16,-1 3-2 16,4 5 3-1,-8-4-1-15,3 4 4 16,2-5 7-16,1 1 0 0,-1-1 3 16,1-2 0-16,0-2-3 15,2-1 8-15,8 3-9 16,-3 3 4-16,1-1-3 15,-2 1-2-15,7-4-11 16,11-1 6-16,-12 9 14 16,12 4 1-16,-8-1-5 15,8 5-10-15,0 2 2 0,0 4 10 16,-8 5 10 0,0 2 5-16,-6 1 6 15,4 10 0-15,-4 2 17 0,6 2-6 16,8 5-7-16,-8-3-15 15,8-4 0-15,0 0-11 16,0-7 0-16,0 1 0 16,0-3 1-16,8-1-13 15,0 1 11-15,6-6-1 0,-4-4-16 16,4-1-1-16,2 2 0 16,4 3 26-16,-1 6-11 15,7-2-4-15,-3 15 2 16,10 6 8-16,4 12 12 15,-1 9 13-15,2 4-13 16,2-5-5-16,-4-3-14 16,1-9-2-16,-6-7-6 15,2-8-1-15,5-5 2 16,-2-4-8-16,4 0 0 16,9-4 0-16,3 1 0 0,2-5 0 15,-2-1 0-15,5-6 0 16,-4-2 0-16,3-4 0 15,1 2 0-15,5-8 0 16,-2-2 0-16,5-3 0 16,5-6 0-16,7-2 0 15,4-1 0-15,1 1 0 16,-5-4 0-16,-1 0 0 16,-3-6 0-16,-4 1 0 15,1-8 0-15,-2 1 0 16,-3-13 0-16,6 0 0 15,0 0 0-15,10 0 0 0,4 0 0 16,13 0 0-16,5-4 0 16,1-5 0-16,2-3 0 15,8 1 0-15,3-6 0 16,10-4 0-16,2-3 0 16,5 0 0-16,4 3 0 15,1 1 0-15,-1 0 0 16,4 0 0-16,-1-1 0 15,6-3 0-15,3-4 0 0,5-2 0 16,-5 3 0-16,-3 2 0 16,-9-5 0-16,-13 7 0 15,-8-1 0-15,-11 1 0 16,-16 0 0-16,-8 4 0 0,-11-1 0 16,-6-2 0-16,-3 3 0 15,-2-5 0-15,6-5 0 16,4-4 0-16,6-8 0 15,9 1 0-15,5-2 0 16,0 2 0-16,2-1 0 16,-2 1 0-16,3 4 0 0,-4 3 0 15,-3-1 0-15,-6 3 0 16,2-7 0-16,5 2 0 16,0-1 0-16,16-8 0 0,6-3 0 15,5-9 0-15,4 0 0 16,-1-4 0-16,1 1 0 0,-8 3 0 15,-5 0 0 1,-6 0 0-16,-6 3 0 0,-9 2 0 16,2-1 0-16,-4 3 0 15,-6 3 0-15,6-8 0 0,-6 2 0 16,6 1 0-16,0-5 0 16,-6 5 0-16,2-3 0 15,-9 7 0-15,-4-1 0 0,-8 4 0 16,-5 0 0-16,-8-3 0 15,-7 0 0-15,-4-2 0 0,-1 1 0 16,-4-2 0-16,-3-4 0 16,-1 2 0-16,-5-4 0 0,7-3 0 15,-1-1 0-15,-5-1 0 16,-1 5 0-16,-1 5 0 16,-7 3 0-16,-2 0 0 15,-1 6 0-15,0 4 0 0,-5-5 0 16,5 0 0-16,1-6 0 15,-1-2 0-15,-1-10 0 0,1-7 0 16,-2 0 0-16,-3-4 0 16,-3 3 0-16,0 6 0 15,0-2 0-15,0 9 0 0,0 4 0 16,-12 0 0-16,0 1 0 16,4 3 0-16,8-1 0 0,-12 6 0 15,4-5 0-15,-5-3 0 16,1-4 0-16,1-11 0 15,-10-10 0-15,-4-9 0 16,-2 1 0-16,-2 0 0 0,1 7 0 16,-5 4 0-16,-5 8 0 15,6 9 0-15,-1 5 0 0,2 4 0 16,-3 3 0-16,3 4 0 16,2 0 0-16,-4 0 0 15,1 1 0-15,-1-6 0 0,-2-6 0 16,-6 0 0-16,-5 2 0 15,3 1 0-15,-2 4 0 0,-3 5 0 16,1 2 0 0,4 7 0-16,-2 3 0 0,5-1 0 15,-5 1 0-15,0 3 0 16,0 0 0-16,1 6 0 0,-5-2 0 16,-3 5 0-16,-5-2 0 15,-5 2 0-15,-6 4 0 16,-6 0 0-16,-7 5 0 0,-4-3 0 15,-8 4 0-15,-2 6 0 16,3 0 0-16,-1-5 0 0,-2-3 0 16,11 3 0-16,3-2 0 15,3-2 0-15,9 2 0 16,1-2 0-16,-2 2 0 16,1-3 0-16,1 3 0 0,-1-1 0 15,-2 3 0-15,3 5 0 16,-5 0 0-16,-1 0 0 15,1 0 0-15,-4 7 0 0,1 4 0 16,-6 1 0-16,2-5 0 16,-7 2 0-16,2-2 0 15,-8 5 0-15,-1-3 0 0,-4 4 0 16,-3-1 0-16,-5 4 0 16,-6 7 0-16,-16 7 0 15,0-2 0-15,-2 6 0 16,0 1 0-16,4 2 0 15,7-1 0-15,14 1 0 16,3 4 0-16,6 0 0 0,-2-1 0 16,4 1 0-1,1-1 0-15,0 6 0 0,-4-6 0 16,4 0 0-16,-2 1 0 16,-3 1 0-16,5-2 0 15,3-3 0-15,6-5 0 16,2-3 0-16,6-5 0 15,-2-3 0-15,5-2 0 16,4-2 0-16,1-1 0 16,-1 4 0-16,-4 5 0 0,2-1 0 15,-2 5 0 1,5 9 0-16,0-3 0 16,-3 6 0-16,11-4 0 15,3 0 0-15,4-9 0 0,8 0 0 16,2-3 0-16,2 0 0 15,3-6 0-15,3 2 0 16,2-4 0-16,0-1 0 16,4-1 0-16,1 3 0 15,0-3 0-15,-1-3 0 16,1 0 0-16,-1 1 0 16,2-1 0-16,-2 1 0 15,1-2 0-15,3-11 0 16,1 8 0-16,2-8 0 15,3 0 0-15,-6 0 0 16,1 0 0-16,5 0 0 16,-6 0 0-16,1 0 0 15,-6 9 0-15,3-9 0 0,-3 8 0 16,7-8 0-16,-11 12 0 16,3-4 0-16,-6 0 0 15,1-8 0-15,-1 11 0 16,4-11 0-1,10 0 0-15,-3 0 0 0,12 0 0 16,-3 0 0-16,4 0 0 16,4 0 0-16,-3 0 0 15,6 0 0 1,-2 11 0 31,-6-11 0-32,6 0 0 1,8 12-270 0,-12-5-148-1,4 6-25-15,8-6 10 16</inkml:trace>
  <inkml:trace contextRef="#ctx0" brushRef="#br0" timeOffset="106180.13">5583 4637 75 0,'-13'-11'200'15,"1"4"-45"-15,12-1-48 16,0 4-19-16,0 0-9 16,0 0-1-16,0 4 0 15,0 0 8-15,-9 0-24 16,9 0-13-16,-6 0-22 15,6 0-10-15,0 0-6 0,0 8-6 16,-8 9 3-16,-1 8 3 16,9 7 1-1,-13 9 6-15,1 6-2 16,0 10 7-16,1 10-6 0,-3 2 2 16,3 0-10-16,3 0 7 15,-1 0 0-15,2 1-7 16,7-1 1-16,-13-1 2 15,4-2 10-15,-2 3-4 16,-2 0 1-16,1 1 3 16,-3 2-11-16,1 6 5 15,3 3-7-15,-2 9 15 0,1 1-3 16,4-3-6 0,8-3-11-16,-8 1-1 15,-1-9 9-15,9-3-12 0,-7-9 8 16,7-8 0-16,0-5-6 15,0-2 5-15,0-5-7 16,0 0 3-16,0-2 2 16,0-1-2-16,0-1 2 15,0-1 3-15,0 5 0 16,0-1 10-16,0 5 11 0,0 1 0 16,0 1-3-16,0 3-4 15,0-2-13-15,0 3-5 16,0-8 6-1,0 3-6-15,0-2 1 0,0 1-3 16,0 1 2-16,0 2 5 16,0 1 1-16,0 1-8 15,4-3 12-15,4 3-5 16,-4-1-3-16,1-4-3 16,3-9-1-16,-5-7 8 15,2-9-5-15,-5-7-13 16,0-6 11-16,0 1-3 0,0 1 5 15,0-13-4-15,0 9-1 16,0-9 4 0,0 0-9-16,0 0 1 15,0 12 5-15,3 4-1 0,1 3-4 16,4 7 5-16,-3-2 1 16,-2 5 0-16,2-1-2 15,3 1-3-15,1-4 4 16,-5-10 2-16,-1 2-3 15,2-5 3-15,-5 0-3 16,0-12 1-16,0 12 1 0,0-12-6 16,3 13 4-16,0 0 1 15,3-2 0-15,-6 6-4 16,0 2 5-16,0-2-5 16,3 0 6-16,2-6 2 15,-2-11-7-15,-3 8 2 16,0-8 3-16,0 8 1 15,0-8-10-15,0 8 6 16,0-8 5 0,0 0-7-16,0 0 1 15,0 0 3-15,0 0 3 0,0 0-3 16,0 0-1 0,0 0-21-16,0-12-58 15,0-7-158-15,-11-15-86 16,-1-6-7-16,-4-5-24 15</inkml:trace>
  <inkml:trace contextRef="#ctx0" brushRef="#br0" timeOffset="107071.21">4916 8410 90 0,'0'-21'223'0,"-12"5"-63"15,4-1-34-15,0 5-7 16,8 5 1-16,0-1 3 16,-9 0 8-16,9 3-1 15,0 0-24-15,0 5-37 0,0 0-30 16,0 0-15-16,0 0-14 16,9 13-13-1,7 7 2 1,13 4 6-16,7 14 0 0,5 2-4 15,0 8 4-15,-1 1 7 16,6 1-6-16,-2-1 2 16,-4 0-1-16,0-2-2 15,2 3 7-15,-3-5 2 16,-1 1 6-16,-5-3-4 16,-7 2 0-16,4 0 2 0,-6-5-4 15,-4-3-10-15,2-8 0 16,-8-10-2-1,-1-2 0-15,0-4 1 0,-5-13 4 16,-8 0 15-16,0 0 33 16,0 0 26-16,0 0 26 15,0 0-12-15,0 0-60 16,0-5-35 15,0 1 0-31,0 0 0 16,0-1 0-1,0 3 0 1,0-8 0-16,0 3 0 16,0-5 0-16,3-4 0 0,5-13 0 15,9-15 0 1,8-14 0-16,10-15 0 16,10-17 0-16,5-12 0 0,-1-3 0 15,-1 8 0-15,0-1 0 16,-3 8 0-16,-1 13 0 15,-6 17 0-15,-10 10 0 16,-8 13 0-16,-8 8 0 16,1 9 0-16,-10 4 0 0,-3 3 0 15,0 10 0-15,0-2 0 16,0 1 0 0,0 0 0-1</inkml:trace>
  <inkml:trace contextRef="#ctx0" brushRef="#br0" timeOffset="107397.52">6106 7998 2047 0,'-11'0'0'15,"-3"0"0"1,3 0 0-16,-5-3 0 16,-8-6 0-16,-8 2 0 15,-10-3 0-15,-6 8 0 0,-9-3 0 16,-12 5 0-1,-4 0 0-15,-8 21 0 16,-9 2 0-16,0 2 0 0,2 3 0 16,-2 0 0-16,1 2 0 15,-6-2 0-15,2-5 0 16,1 3 0-16,2-7 0 16,0-2 0-16,-2 4 0 15,-3-1 0-15,7 1 0 16,1-5 0-16,11 0 0 0,11-3 0 15,16-6 0 1,13-7 0-16,12 10 0 16,8-10 0-16,2 0 0 15</inkml:trace>
  <inkml:trace contextRef="#ctx0" brushRef="#br0" timeOffset="107477.1">4085 8354 2047 0</inkml:trace>
  <inkml:trace contextRef="#ctx0" brushRef="#br0" timeOffset="107711.61">4088 8354 2047 0,'5'0'0'16,"-5"0"-9"-1,0 0 11-15,0 0-5 16,0 0 2-16,0 0 2 15,0 0 3-15,0 0-7 16,3 0 7-16,2 0-10 16,3 0 2-16,8 0-2 15,12 0 7-15,9 0 3 16,16 0-8-16,12 0-1 0,19 7 8 16,19 5-4-1,9 4 6-15,2 1-9 0,-4 2-9 16,-8-2-101-1,-12-1-83-15,-14 0-139 0,-10 2-45 16,-18-2-18-16</inkml:trace>
  <inkml:trace contextRef="#ctx0" brushRef="#br0" timeOffset="117009.91">5339 10054 14 0,'0'-4'21'16,"0"-1"2"-16,0 1 1 15,0 4 2-15,0-3 4 0,-8 3 8 16,8 0 11-16,0 0 3 16,0 0 5-16,0-5-15 15,0 5-20-15,0 0-25 16,0 0-73-16,0 0-44 0,0 0-77 16</inkml:trace>
  <inkml:trace contextRef="#ctx0" brushRef="#br0" timeOffset="118460.45">5554 10913 26 0,'-8'-4'43'0,"8"-1"35"16,-8 5 36-16,8 0-19 15,0 0-34-15,-9 0-28 0,9-3-7 16,0-2-3-16,0 3-1 16,0-4 4-1,0 6-7-15,0 0 2 0,0 0 4 16,0 0 2-16,0 0-3 15,0-5 4-15,0 3 6 16,0-3 2-16,0 5 2 16,0 0 6-16,0-5-3 15,0-2-12-15,6 3-14 16,-3-4-3-16,2 0-2 16,-2 4 1-16,0 0-4 0,2 4-5 15,-5 0 8-15,0 0 12 16,0 0 0-1,0-4 1-15,0 4-7 0,0-4-3 16,0 4 3-16,0 0 4 16,0 0 3-16,0 0 0 15,0-4 2-15,0 4 8 16,0 0-5-16,0 0-8 16,0 0-8-16,0 0-3 15,0 0-3-15,0 0-8 16,0 0 6-16,0 0 0 0,0 0-1 15,0 0 3-15,0 0 0 16,0 12-6 0,4 4 13-16,5 1-8 15,2-3 5-15,-3 4-8 0,0-2 1 16,1 0-2-16,-1 1 0 16,0-5 3-16,1-1-4 15,-1 2 3-15,0-1-3 16,-4 1 0-16,-1-5 3 15,-3-8-1-15,0 12-2 16,0-12 5-16,0 13-11 0,0-13 9 16,6 10-3-16,0 0-3 15,-1 2 7-15,-2 0-4 16,5 0 1-16,1 0-4 16,-1 2 2-16,0-2 7 15,-3-1-7-15,-2 1 3 16,5 0-2-16,-3 0 1 15,3 5 2-15,0 0-3 16,1 3 2-16,-1-5-2 16,0 2 0-16,-1 0 2 0,2 4-1 15,-1-5-1-15,0-2 3 16,-5 4-3-16,2-2 0 16,4 0-4-16,2 1 7 15,0 3-5-15,3 5 2 16,1 6-5-16,5 10 7 15,5 7-4-15,1 10 6 16,-4 4 0-16,3 2 2 16,-4-2-6-16,4-6 5 15,-6-3-6-15,2 0-1 0,-1-9 4 16,-4-3-1-16,1-1-1 16,-1 3 6-16,0 0 2 15,0 11 11-15,4-1-3 16,-4 4 1-16,6-5 2 15,-3 1-9-15,-3-3-7 16,1-6 2-16,-2-3-1 16,2-6-2-16,-1-5 1 15,-2-5 1-15,-3-5-1 0,-3-7 1 16,-3-6-3-16,-5-7 5 16,0 0 0-16,0 0-2 15,0-7-2-15,0-6-52 16,-17-5-42-16,-4-1-50 0,2-5-53 15,-5 3-9-15,-1 0 12 16,-5 2-20-16,3 2-3 16</inkml:trace>
  <inkml:trace contextRef="#ctx0" brushRef="#br0" timeOffset="119424.89">5535 10857 72 0,'-14'-5'120'15,"3"1"20"-15,2 4-56 16,9 0-31-16,-8 0-8 0,8 0-13 16,-7 0-11-16,7 0 0 15,0 0-3-15,0 0 3 16,0 0 5-16,0 0 11 16,0 0 12-16,0-4 9 15,0 0 2-15,0 0 1 16,0 4-8-16,0 0-10 15,3-4-12-15,1 0-10 16,4 0-7-16,1-1-9 16,2 0-2-16,11-2 2 0,5 0-2 0,9-7-2 15,9 2-3 1,8-5 3-16,1 4-1 16,-6-5 1-16,1 6-3 15,-5-1 4-15,-6 1 3 16,-7 0-9-16,-1 4 7 15,-12-1-3-15,-4 6 1 0,-3-2 1 16,-3 1 2 0,-3 0-8-16,-1 4 1 15,-4 0-2-15,0 0-10 0,0 0-10 16,0 0-7-16,0 0-12 16,0 0-17-16,-9 0-38 15,1 0-34-15,-3 16-69 16,-11 1-29-16</inkml:trace>
  <inkml:trace contextRef="#ctx0" brushRef="#br0" timeOffset="120406.14">6310 12647 3 0,'0'8'4'16,"0"-8"5"-16,0 0 7 0,-9 0 10 15,9 0 24 1,0 0 47-16,0 0 49 0,0 0-37 15,-8 0-28-15,8 0-7 16,-7 0-8-16,7 0 5 16,0 0 2-16,0 0-13 15,0 0-17-15,0 0-11 0,0 0-7 16,0 0-3-16,0 0-10 16,0 0 4-16,0 0 9 15,2 0 10-15,6 0 5 16,1-4-12-16,4 0-12 15,-2-4-4-15,6-2 5 16,4 3 1-16,6-5 1 16,7 0-2-16,6-8 2 0,5 1 4 15,3-4-3-15,-3 7-8 16,-9 0-6-16,-3 4-2 16,-9 4-3-16,-7-1 4 15,-5 6 5-15,-3 3 0 16,-6 0 4-16,-3 0-2 0,0 0 7 15,0 0-1-15,0 0-1 16,0 0-4-16,0 0 5 16,0 0-17-16,0-5 0 15,-8 5-18-15,8 0-39 16,0 0-42-16,0 0-37 16,-8 0-53-16,8 0-17 0,-8 0-16 15,8 0-16-15</inkml:trace>
  <inkml:trace contextRef="#ctx0" brushRef="#br0" timeOffset="123742.85">5567 10844 33 0,'0'-8'38'0,"0"4"0"16,0-4-8-16,0 3-13 16,0 0-10-16,0 3-15 15,-13-3 5-15,5 5 26 0,0 0 32 16,8 0 32 0,-12 0-16-16,12 0-26 15,-8 0-19-15,8 0 4 0,0 0-4 16,0 0 10-16,0 0-3 15,0-5-9-15,0 5-1 16,0 0 1-16,0 0 0 16,0 0 4-16,0-2 6 15,0-3 4-15,0 5 2 16,-8 0 0-16,8 0-1 0,0 0-6 16,0 0-1-16,0-4 0 15,0-4-6 1,3 4-11-16,5-4-9 15,6-6-3-15,5 3-2 0,10-9 5 16,7-1-3-16,5-2 0 16,-5 1-3-16,4 6-1 15,-3 4-1-15,-9 4 0 16,-3 4-5-16,0 4 5 16,-5 0 2-16,-5 0-4 15,-2 0-7-15,-4 0-5 0,-9 0 2 16,0 0 8-16,0 0 3 15,-9 0 2-15,-4 0 1 16,2 0 1-16,-1 0 0 16,0 0-3-16,4 0 0 15,-6 0-16-15,8 0-10 16,-2 0-4-16,-1 0 9 16,9 0 6-16,-13 0 4 15,13 0-1-15,-11 0-12 0,2 0-8 16,-3 0 8-16,1 0-14 15,-6 12-18-15,-4 4-19 16,-3 5-31-16,-7-1-13 16,-4 5 26-16,4-6 38 15,-2 2 33-15,10-4 36 16,6-5 49-16,0-12 57 16,5 0-31-16,4 0-30 15,8 0-21-15,0 0-5 16,-8 0-6-16,8 0 0 0,0 0 1 15,0 0-5-15,0 0 8 16,0 0 0-16,8 0-5 16,0 0-15-16,-1-4-6 15,10-4 3-15,8 0-3 16,12-5 4-16,7 7-5 16,5-5-2-16,-1 4 5 0,2 2-6 15,-1-2 4 1,-9 3-4-16,-4-1-2 15,-8 1 4-15,-4 4-1 0,-11 0 0 16,-5 0 3-16,-8 0 4 16,0 0 1-16,0 0 3 15,0 0 0-15,-13 0-1 16,3 0 8-16,-7 0-7 16,1 0-8-16,-9 0-3 0,-3 13 5 15,-1-1-5-15,1 0-4 16,3 0 3-16,2-5-1 15,-2-7 6-15,1 14-6 16,7-14 4-16,4 8-2 16,13-8 1-16,0 0 0 15,0 0-10 1,0 0 3-16,8 0-1 16,6 0 6-16,-3-8-4 15,5-6 2-15,8 3 3 0,9-2-4 16,-4 1 4-16,-1 1 2 15,-7 2-2-15,-5 2 2 16,-1 2 3-16,-7 2-3 16,0 3-1-16,-8 0 4 15,0 0 2-15,0 0 1 16,0 0 7-16,-16 0-1 16,1 0 3-16,-5 8-9 15,-5-8-4-15,-3 7-3 16,-1-7 2-16,4 9 1 0,6-9-1 15,3 0-7-15,8 0 7 16,8 0-1-16,0 0-6 16,0 0-2-16,8 0-7 15,3 0 2-15,5 0 3 16,14-5 5-16,2-2 0 16,4-2-1-16,1 2 7 0,-6 2-1 15,-1-1-9 1,-11 6-1-16,-2 0 4 15,-9 0-5-15,-8 0 7 0,0 0-1 16,0 0 4-16,0 0 3 16,0 0 2-16,0 0-9 15,-8 0 4 1,8 0 1-16,-9 0-2 16,9 0-5-16,0 0 7 15,0 0 0-15,0 0 0 16,-8 0 4-16,8 0-10 15,0 0 5-15,0 0-5 16,0 0 5-16,0 0-4 16,0 0 5-16,-8 0-7 15,8 0 9 1,-11 0-4-16,11 0 3 16,-13 0-1-16,5 0 1 0,-4 0 0 15,-1 0-3-15,7 0 3 16,-3 0 1-16,-3 0-9 15,4 0 3-15,-6 11 6 16,3-4-2-16,0-7 1 16,-3 9-2-16,3-2-2 0,3-7-1 15,8 9 2-15,0-9-3 16,0 0 1 0,0 0-8-16,0 0 0 0,8 0-2 15,3 0 7-15,6 0-4 16,2-4 4-16,7-1 2 15,2-2 4-15,-3 3 1 16,-4-1-2-16,-10 5 4 16,0-3-6-16,-2 3 0 15,-9 0 4-15,0 0 0 0,0 0 4 16,0 0 1-16,0 0 3 16,0 0-7-16,-12 0 4 15,-3 0 1-15,-2 0-8 16,1 0-2-16,-1 0 7 15,1 0-4-15,4 0-3 16,12 0 1-16,-8 0-12 16,8 0-12-16,0 0-45 15,0 0-40-15,8 0-36 0,9 0-52 16</inkml:trace>
  <inkml:trace contextRef="#ctx0" brushRef="#br0" timeOffset="125241.86">6428 12691 24 0,'-9'0'44'0,"9"0"10"0,-13 0 3 15,7 0 10-15,-3 0 17 16,1 0-7-16,0 0-22 15,8 0-22-15,-13 0-5 16,5 0 1-16,8 0 6 0,-8 0 7 16,0 0 6-16,8 0 3 15,0 0-5-15,0 0-8 16,0 0-5-16,0 0-7 16,0 0-4-16,0 0-11 15,12 0-6-15,-4-5-2 16,4-2-5-16,4 0 3 15,4-2-1-15,6 1 2 0,-2 0-4 16,4 0 5-16,1 3-3 16,-1-2 0-16,0 2 1 15,1 0-1-15,-4-2 0 16,-11 3-4-16,0-1-2 0,-7 2 9 16,1 3-1-16,-8 0 2 15,0 0 1-15,-8 0-2 16,-3 0 2-16,-7 0-5 15,-5 0-8-15,-7 0-1 16,-5 0 2-16,-10 0 5 16,-3 0-2-16,-6 12 4 0,6-5 0 15,7-7 2-15,8 12 1 16,6-12-5-16,7 0 8 16,8 0-5-16,12 0 3 15,0 0-12 1,3 0 0-16,10 0 1 0,-3-7 1 15,4 0 2-15,5-2 2 16,14-3 3-16,8-4 1 16,7-9-4-16,2 1 5 15,-7-1-7-15,-2 7-5 16,-11 7 5-16,-6-1 3 16,-13 8-1-16,-11 4 9 0,0 0 11 15,0 0 0-15,-17 0-7 16,-6 13-3-16,-11-1-8 15,-1 5 2-15,-1-2-2 16,2 1 0-16,6-4 0 16,9 3 5-16,2-15 1 0,10 0-6 15,7 0 3-15,0 0-8 16,0 0-1-16,7 0-5 16,5 0-1-16,4-11 4 15,9 4 9-15,0-2-1 16,-2 6-5-16,-3-1 5 15,-4-1 0-15,-7 1-10 0,-1 4-8 16,-8 0-2-16,0 0 6 16,-11 0 19-1,-3 9-8-15,3-9 2 16,3 11 0-16,-1-11-1 16,2 8 7-16,-1-8-5 15,8 0 1-15,0 0 3 16,0 0-9-16,0 0-3 15,4 0 6-15,4 0-12 16,-5 0-6-16,6 0-12 16,-1-3-12-16,-5 3-12 15,5-5-25-15,-3 1-61 0,-2 4-48 16</inkml:trace>
  <inkml:trace contextRef="#ctx0" brushRef="#br0" timeOffset="128793.9">18443 14601 56 0,'0'-21'166'0,"0"1"14"16,0 4-42-16,0 4-32 0,0 4-15 15,-9-1 0-15,9 5 13 16,-11 4 2-16,11 0-4 16,-9 0-14-16,9 0-28 0,0 8-13 15,-11 22-1 1,-6 22 20-16,-11 29-7 0,-12 30-3 15,-13 18-8-15,-13 18-6 16,-4 16-10-16,-1 8-5 0,1 0-11 16,4-9-11-16,6-20 1 15,16-18-4-15,7-27 0 16,12-20-14-16,11-20-33 0,14-20-56 16,0-17-81-16,11-20-76 15,12-24-52-15,11-26-52 16</inkml:trace>
  <inkml:trace contextRef="#ctx0" brushRef="#br0" timeOffset="129277.48">18400 14422 250 0,'3'-14'225'0,"-3"7"-16"16,0 3-25-16,0 1-34 0,0 3-27 15,0 0-11-15,0 0-46 16,0 0-37-16,0 14-14 0,20 20-5 16,20 23-1-16,22 16 0 15,10 20 0-15,19 14-9 16,0 7 5-16,3 4 10 15,-4 9-7-15,-10-2-2 16,-5 2 7-16,-10-4-6 0,-14-7-1 16,-11-10-4-16,-7-12 7 15,-4-16-9-15,-9-17-3 0,-4-13-70 16,-7-16-82-16,-9-14-101 16,-12-18-20-16,-12-26-33 15</inkml:trace>
  <inkml:trace contextRef="#ctx0" brushRef="#br0" timeOffset="129609.82">18211 15501 234 0,'-65'11'258'0,"1"2"-52"0,4-1-81 16,9 1-58-16,16-1-22 16,10-4-9-16,25 0-1 15,17-8-4-15,31 0-11 0,34-8 3 16,32-16 11-16,24-14-2 16,12-5-12-16,-3-7-14 15,-14 5-4-15,-20 5-4 16,-23 7 6-16,-25 8-1 0,-22 4 2 15,-13 10-3-15,-14 3-3 16,-16 8-6-16,-13 0-29 0,-7 0-60 0,-4 12-74 16,-5 0-76-1,4 0-46-15</inkml:trace>
  <inkml:trace contextRef="#ctx0" brushRef="#br0" timeOffset="130125.9">19778 15101 670 0,'-23'-20'455'0,"-6"1"-207"16,6 1-125-16,1 2-65 16,10 7-15-16,1 6 30 15,11 3-24-15,0 12-26 0,3 22 6 16,17 22 13-16,14 20 10 15,6 27-17-15,7 15 10 16,7 8-19-16,0 5-4 16,-7-6-7-16,2-3-14 0,-4-10 0 15,-5-15 1-15,-3-21-13 16,-9-14-19-16,-7-17-14 16,-8-17-2-16,-13-20-43 0,0-21-5 15,-21-23 9-15,-12-37 28 16,-7-33 27-16,-9-28 20 0,-6-12 14 15,-4-2 34-15,7 10 46 16,3 22 28-16,8 16-4 16,5 19 10-16,10 15-51 0,12 9-67 15,5 14 0-15,9 4 0 16,15 7 0-16,23 4 0 16,11 13 0-16,11 15 0 15,5 0 0-15,-3 19 0 0,-10 10 0 16,-11 4 0-16,-17 7 0 15,-24 10 0-15,-16 2 0 16,-17 5 0-16,-13-7 0 0,3-5-4 16,7-13-141-16,3-4-98 15,12-7-68-15,10-9-16 16,11-12 46-16,8-12-28 0</inkml:trace>
  <inkml:trace contextRef="#ctx0" brushRef="#br0" timeOffset="130590.88">20327 15012 716 0,'0'-17'379'0,"-8"5"-127"15,0 5-92-15,8-2-20 16,0 4-11-16,0 5-36 0,0 0-46 16,8 25-9-16,17 16-4 15,10 16-5-15,11 17-9 16,2 7-10-16,0 1-10 0,-1-1 0 15,-7-4 0-15,-5-11 0 16,-5-9 0-16,-10-9 0 0,-8-10 0 16,-4-19 0-16,-8-7 0 15,-20-16 0-15,-9-16 0 16,-11-17 0-16,-7-19 0 16,-12-22 0-16,2-10 0 0,4-12 0 15,4 3 0-15,13 7 0 16,10 9 0-16,17 12 0 15,10 8 0-15,24 3 0 0,15 10 0 16,19 8 0-16,1 15 0 16,5 16 0-16,-9 9 0 0,-7 29 0 15,-11 11 0 1,-9 71 0-16,-43-46 0 16,-15 4 0-16,-6-9 0 15,-3-3 0-15,4-12 0 0,0-12 0 16,9-7 0-16,11-6-109 15,0-9-77-15,14-11-65 16,0 0-34-16,8-16-26 0,12-17 4 16,5-11 28-16</inkml:trace>
  <inkml:trace contextRef="#ctx0" brushRef="#br0" timeOffset="130907.09">20757 14886 387 0,'13'-10'222'0,"-5"10"-85"16,5 0-61-16,2 14-27 15,10-3-5-15,4 2-7 16,2-13-11-16,6 0-11 16,4 0-1-16,0-13-8 0,-1-12-2 15,-4-6-3-15,-3-7-4 16,-12-5 5-16,-13-2-4 0,-8 0 12 16,-16 5 32-16,-10 2 26 15,0 10 7-15,-8 4 2 16,1 12-8-16,5 12-19 0,-1 19 17 15,1 18 26-15,4 21 16 16,8 11-13 0,7 9-38-16,9 5-20 0,9 0-22 15,7-10-12-15,8-8 4 0,4-12-44 16,1-13-114-16,4-11-117 16,-1-8-102-16,1-21-26 15,-1-5 58-15</inkml:trace>
  <inkml:trace contextRef="#ctx0" brushRef="#br0" timeOffset="131257.57">21351 14580 653 0,'0'-31'347'0,"0"1"-132"16,0 10-95-16,0 8-34 16,0 4 0-16,9 8 18 15,7 12 55-15,7 16-22 0,6 13-25 16,2 7-84-16,3 9-28 15,-11 0 0-15,2-3 0 16,-9-6 0-16,-3-7 0 0,-8-13 0 16,-5-7 0-16,0-9 0 15,-18-16 0 1,-1-19 0-16,-3-31 0 0,2-23 0 16,5-12 0-16,7-2 0 15,8 10 0-15,0 16 0 16,8 12 0-16,7 20 0 15,13 21 0-15,5 19 0 0,8 22 0 16,4 13 0-16,0 11 0 16,-2 9 0-16,-2-3 0 15,-9-2 0-15,-2-3 0 0,-6-10-387 16,-2-7-188-16,1-13 44 16</inkml:trace>
  <inkml:trace contextRef="#ctx0" brushRef="#br0" timeOffset="131922.07">22858 13596 529 0,'-30'-10'273'0,"-6"7"-127"15,-5-1-69-15,-3-3 0 16,0 7 73-16,-1 0 44 16,0 0-40-16,8 0-23 15,1 14-22-15,-4 11 11 0,-6 13-33 16,-7 10-87-16,-3 22 0 15,-6 12 0-15,2 14 0 16,-1 10 0-16,9 9 0 0,15 1 0 16,9 3 0-16,20-1 0 15,12-8 0-15,11-13 0 0,18-16 0 16,11-14 0-16,9-19 0 16,13-20 0-16,3-28 0 15,3-19 0-15,2-31 0 16,-9-35 0-16,-10-37-107 0,-9-37-95 15,-18-32 35-15,-20-17 69 16,-19 9 64-16,-22 8 58 16,-21 20 41 15,-274-382 454-31,285 498-519 0,9 19 0 16,-5 32 0-1,39 50 0-15,14 35 0 16,19 32 0-16,19 34 0 0,21 20 0 15,17 8 0-15,21-4 0 0,11-12 0 16,7-21 0 0,1-24 0-16,-11-24 0 15,-20-24 0-15,-17-18 0 0,-20-19 0 16,-14-14 0-16,-16-15 0 16,-7-8 0-16,-11-13 0 15,-14-8-348-15,0 6-144 0,-18 3 43 16,-3 6-307-16</inkml:trace>
  <inkml:trace contextRef="#ctx0" brushRef="#br0" timeOffset="133370.79">18341 17198 71 0,'-82'37'231'0,"-5"-1"-39"15,-8 1-19-15,2-5-46 16,4-4-22-16,4 1-5 16,8-3 35-16,10-12 28 15,10 3 34-15,14-5-3 16,15-4-39-16,8-8-57 0,7 0-51 15,13 0-34-15,0 0-5 16,16-8-5-16,21-7 7 16,28-13-4-16,40-18 7 0,46-15-7 15,52-20-6-15,53-17 0 16,38-21 0-16,45-10 0 0,29-5 0 16,27-1 0-1,-1 9 0-15,-4 4 0 0,-9-1 0 16,-7 7 0-16,1-3 0 15,-4 0 0-15,-7 10 0 0,-16 2 0 16,-15 6 0-16,-20 7 0 16,-20 8 0-16,-34 13 0 15,-35 13 0-15,-46 11 0 0,-39 8 0 16,-43 13 0-16,-29 7 0 16,-32 4 0-16,-18 9 0 15,-17 4 0-15,-17 4 0 0,-9 0 0 16,4 0 0-16,-3 0 0 15,4 0 0-15,2 0 0 16,7 0 0-16,-1 0 0 0,0 0 0 16,5 0 0-1,-3-4 0-15,-6-4 0 16,-2-4 0-16,-7-4 0 0,-2-13 0 16,-4-12 0-16,-4-15 0 15,-10-26 0-15,-1-31 0 16,-12-30 0-16,2-28 0 0,-3-21 0 15,-1-3 0-15,-3 1 0 16,-1 6 0-16,4 13 0 16,1 13 0-16,-2 14 0 0,5 14 0 15,4 16 0-15,5 12 0 16,-1 13 0-16,5 10 0 0,1 10 0 16,8 13 0-1,2 10 0-15,5 10 0 0,3 7 0 16,5 14 0-16,-3 2 0 15,-7 4 0-15,-5 9 0 0,-11 4 0 16,-11 11 0-16,-20 12 0 16,-25 4 0-16,-20 15 0 15,-23 2 0-15,-24 9 0 0,-24 11 0 16,-19 6 0-16,-19 7 0 16,-29 9 0-16,-28 8 0 0,-29 3 0 15,-11 6 0-15,-11 6 0 16,-4 13 0-16,-16 3 0 15,-5 6 0-15,-1 4 0 16,11-1 0-16,22-5 0 0,17-9 0 16,24-6 0-16,15-12 0 15,19-5 0-15,23-12 0 16,21-8 0-16,28-11 0 0,22-9 0 16,24-4 0-16,22-13 0 15,24-7 0-15,23-9 0 16,23-7 0-16,9-4 0 0,15-13 0 15,6 0 0-15,9 0 0 16</inkml:trace>
  <inkml:trace contextRef="#ctx0" brushRef="#br0" timeOffset="133433.49">15686 14893 2047 0</inkml:trace>
  <inkml:trace contextRef="#ctx0" brushRef="#br0" timeOffset="133695.57">15690 14919 2047 0,'12'36'0'0,"7"21"0"16,14 24 0-16,7 25 0 0,10 29 0 15,7 24 0-15,3 20 0 16,5 11 0-16,-3 7 0 16,-5-3 0-16,-13-6 0 15,-1-17 0-15,-9-17 0 0,-2-15 0 16,-2-17 0-16,-1-16 0 15,-7-16 0-15,7-9 0 16,-4-12 0-16,0-8 0 0,-5-8 0 16,-4-13 0-16,-4-2 0 15,0-10 0-15,-9-4 0 16,-3-4 0-16,0-3 0 0,0-6 0 16,0-2 0-16</inkml:trace>
  <inkml:trace contextRef="#ctx0" brushRef="#br0" timeOffset="133853.87">16526 17674 2047 0,'3'0'0'0,"2"0"0"0,-2 0 0 15,6 0 0 1,-1 0 0-16,5 0 0 16,6-4 0-16,6-4 0 0,12 0 0 15,12-12 0-15,15-9 0 16,23-16 0-16,26-16 0 15,29-13 0-15,19-11 0 0,20-3 0 16,8-7 0-16,6 1-369 16,-2 5-172-16,-16 8 4 15</inkml:trace>
  <inkml:trace contextRef="#ctx0" brushRef="#br0" timeOffset="136979.78">28306 12997 608 0,'-23'-28'450'16,"-2"3"-106"-16,5 4-97 15,4 5-33-15,3 4-30 0,0 1-184 16,1 3 0-16,1 8 0 16,-9 15 0-16,-6 30 0 15,-10 32 0-15,-9 38 0 16,-7 31 0-16,-1 29 0 0,5 8 0 15,7 0 0-15,8-12 0 16,9-20 0-16,12-30-274 16,12-28-297-16,17-26 32 0</inkml:trace>
  <inkml:trace contextRef="#ctx0" brushRef="#br0" timeOffset="137229.82">28165 12859 762 0,'-17'-56'367'16,"1"10"-176"-16,6 18-99 15,10 8-46-15,0 11-18 16,0 20 68-16,22 31 110 16,12 31 4-16,10 35-161 0,8 24-49 15,5 23 0-15,8 10 0 16,3 7 0-16,6-8 0 15,-1-17 0-15,1-22 0 16,-9-22-224-16,-8-22-273 16,-18-24-21-16,-13-21-287 0</inkml:trace>
  <inkml:trace contextRef="#ctx0" brushRef="#br0" timeOffset="137422.53">27726 13799 565 0,'-58'0'331'16,"14"0"-139"-16,13 0-101 15,9 0-53-15,14 0-7 0,8 0 5 16,17-12 1-16,14-8-10 16,26-4-16-16,21-5-5 15,15-4-31-15,18-4-128 16,1-4-143-16,5 1-80 0</inkml:trace>
  <inkml:trace contextRef="#ctx0" brushRef="#br0" timeOffset="137895.78">29289 12615 646 0,'0'-43'470'0,"-16"7"-183"16,4 13-145-16,4 7-77 16,8 3-19-16,-8 13 54 15,8 25 62-15,0 25-33 0,5 20-129 16,9 30 0-16,11 18 0 16,7 11 0-16,10 11 0 15,6 2 0-15,1-8 0 16,-5-16 0-16,-1-17 0 15,-12-24 0-15,-3-19 0 16,-11-17 0-16,-11-16 0 0,-25-54 0 16,-19-25 0-1,-17-18 0-15,-14-6 0 16,-8 0 0-16,-5 13 0 16,-3 13 0-16,1 24 0 0,-1 28 0 15,6 24 0-15,14 28 0 16,17 26 0-16,20 12 0 15,28 3 0-15,11 1 0 16,25-5 0-16,21-15 0 16,17-12 0-16,7-23 0 0,5-19 0 15,4-20-5-15,-11-20-364 16,-5-17-46-16,-12-23 31 16,-15-22 9-16</inkml:trace>
  <inkml:trace contextRef="#ctx0" brushRef="#br0" timeOffset="138428.48">29841 12634 508 0,'-6'-48'421'0,"-8"3"-151"16,2 8-116-16,12 8-51 15,0 5-1-15,0 8 49 0,0 3 8 16,0 6-43-16,18 7-53 15,4 15-63-15,11 18 0 16,3 24 0-16,6 21 0 16,2 24 0-16,-3 17 0 0,-5 9 0 15,1 16 0-15,-1-3 0 16,1-5 0-16,0-10 0 16,-5-17 0-16,1-19 0 15,-10-21 0-15,-6-19 0 16,-4-19 0-16,-9-14 0 15,-16-41 0 1,-10-25 0-16,-1-20 0 0,-13-13 0 16,-7-3 0-16,-4 3 0 15,-10 14 0-15,-3 14 0 16,-10 18 0-16,-7 19 0 16,1 29 0-16,-3 26 0 0,6 22 0 15,16 22 0-15,17 15 0 16,18 1 0-16,22-5 0 15,26-12 0-15,18-15 0 16,21-18 0-16,14-16 0 16,12-14 0-16,8-18 0 15,-1-12 0-15,-15-13 0 0,-13-7 0 16,-21-6 0-16,-21 2 0 16,-20 9-361-16,-8 2-39 15,-23 13 25-15,-11 7 27 16,-10 5 70-16</inkml:trace>
  <inkml:trace contextRef="#ctx0" brushRef="#br0" timeOffset="139293.94">27658 15306 510 0,'-57'0'295'0,"4"0"-44"0,11 0-75 16,10-5-62-16,11 1-38 16,21-4-37-16,8 0-15 15,22-5 9-15,18 1 0 0,24 4 4 16,31 0-12-16,19-4-4 16,28 0 1-16,20-5 16 15,22 0 25-15,17-3 11 16,15-9-10-16,8-3-18 0,13-5-24 15,5-8-12-15,12-7-8 16,-4-9-2-16,-5-4 6 16,-15-4-11-16,-15-9 11 15,-19-8-3-15,-17-11 4 16,-18-13-9-16,-19-11 4 16,-14-15 6-16,-14-7 7 0,-13-3 17 15,-20 1-32-15,-15-2 0 16,-22 0 0-16,-20 1 0 15,-23 0 0-15,-21-2 0 16,-22-2 0-16,-22-4 0 0,-24-2 0 16,-22 6 0-16,-23 7 0 15,-32 10 0-15,-24 15 0 16,-35 7 0-16,-29 22 0 16,-9 15 0-16,-13 27 0 15,-15 17 0-15,-9 26 0 16,-25 23 0-16,-18 31 0 0,-11 28 0 15,-1 27 0-15,-3 26 0 16,4 23 0-16,8 21 0 16,18 16 0-16,22 18 0 0,33 15 0 15,34 15 0-15,40 10 0 16,37 3 0-16,35-4 0 0,36-7 0 16,34-17 0-16,39-22 0 15,39-22 0-15,37-21 0 16,39-21 0-16,33-20 0 15,36-24 0-15,27-21 0 16,26-21 0-16,10-18 0 0,11-18 0 16,-4-16 0-16,-7-4 0 15,-10-13 0-15,-13-2 0 16,-28-5 0-16,-24-1 0 0,-29-5 0 16,-33-1 0-16,-25-2-85 15,-24-5-321-15,-26 3-89 16,-26 1-5-16</inkml:trace>
  <inkml:trace contextRef="#ctx0" brushRef="#br0" timeOffset="140192.37">28320 16444 206 0,'0'-30'270'16,"-9"0"71"-16,1 5-17 15,8 10-86-15,-8 1-44 16,0 14 77-16,-5 26-68 0,-8 19-203 15,3 24 0-15,-4 19 0 16,14 19 0-16,8 2 0 16,21 1 0-16,14 1 0 0,15-9 0 15,10-9 0-15,14-8 0 16,7-16 0-16,1-11 0 16,0-19 0-16,-8-14 0 0,-4-12-320 15,-8-13-87 1,-14-17 22-16,-14-22 20 0,-19-19-204 15</inkml:trace>
  <inkml:trace contextRef="#ctx0" brushRef="#br0" timeOffset="140924.66">28772 16530 530 0,'-11'-60'329'0,"11"6"-116"0,0 13-108 15,17 10-39-15,3 9 56 16,5 15 98-16,3 19 90 15,-4 20-158-15,-3 23-152 16,-6 13 0-16,-10 5 0 0,-5 4 0 16,-11-8 0-1,-6-4 0-15,1-7 0 0,-2-14 0 16,7-12 0-16,2-11 0 16,9-9 0-16,17-19 0 15,7-7 0-15,12-1 0 16,6-1 0-16,-2 7 0 15,2 5 0-15,-8 4 0 16,3 0 0-16,-4 16 0 0,-1 5 0 16,-4-5 0-16,1-4 0 15,-7 1 0-15,-5-13 0 16,0 0 0-16,-4 0 0 16,-4-13 0-16,-9-8 0 15,0-14 0-15,0-15 0 16,-13-11 0-16,-4-8 0 0,-1-4 0 15,-4 4 0-15,-2 8 0 16,0 8 0-16,-1 8 0 16,1 8 0-16,-4 5 0 0,4 7 0 15,-2 0 0-15,0 9 0 16,-8 4 0-16,-5 8 0 16,-12 4 0-16,-6 0 0 0,-3 13 0 15,4 2 0-15,3 2 0 16,7-1 0-16,15 0 0 15,6-4 0-15,13-2 0 16,12-2 0-16,24-8 0 16,20 0 0-16,21-13 0 0,17-4 0 15,12-7 0-15,5-4 0 16,4-1 0-16,-5 2 0 16,-11 2 0-16,-13 4 0 15,-15 0 0-15,-16 9 0 0,-10 5 0 16,-10-2 0-16,-5 9 0 15,-5 9 0-15,-5 15 0 16,1 21 0-16,-3 24 0 16,5 12 0-16,3 9 0 0,2 3 0 15,0-3 0 1,0-9 0-16,-5-12 0 0,6-12 0 16,-5-12 0-16,2-12 0 15,-3-12-67-15,3-14-520 16,-3-14 44-16,9-26-303 15</inkml:trace>
  <inkml:trace contextRef="#ctx0" brushRef="#br0" timeOffset="141257.87">30126 15945 440 0,'0'-50'435'16,"0"10"-86"-16,-16 7-132 15,-5 13-44-15,-1 11 95 16,-3 9-103-16,-5 16-165 15,3 9 0-15,2 7 0 16,4 2 0-16,21-6 0 0,0 1 0 16,13-5 0-16,15 0 0 15,8-3 0-15,12 3 0 16,6 4 0-16,-5 5 0 16,-2 8 0-16,-4 4 0 0,-19-1 0 15,-17 5 0 1,-19 0 0-16,-16-4 0 15,-17 0 0-15,-9-4 0 0,-6-9 0 16,4-4 0-16,3-7 0 16,4-8 0-16,13-13 0 15,10-9-209-15,9-12-272 16,17-11 49-16,9-17 47 0,8-3-153 16</inkml:trace>
  <inkml:trace contextRef="#ctx0" brushRef="#br0" timeOffset="141739.6">30076 16087 226 0,'21'-28'258'0,"-8"0"-52"16,0-1-89 0,2 0-42-16,4 1 42 0,3 2 75 15,2 2 46-15,1 5-43 16,-2 2-62-16,7 8-40 16,5 9-36-16,10 21-6 15,0 12 5-15,4 15-23 0,-1 14-33 16,-3 7 0-16,-1 4 0 15,0 1 0-15,-6-10 0 16,-6-6 0-16,-7-14 0 16,-4-7 0-16,-5-12 0 0,-4-11 0 15,-4-14 0-15,-8-7 0 16,0-25 0 0,0-21 0-16,-8-21 0 0,-4-16 0 15,-4-3 0-15,-5 9 0 16,-7 6 0-16,-5 8 0 15,-2 10 0-15,-3 10 0 16,6 10 0-16,4 11 0 0,7 8 0 16,13 7 0-16,11-4 0 15,23-2 0-15,16 0 0 16,20-1 0 0,8 5 0-16,7-1 0 0,2 2 0 0,-5 2 0 15,-9 5 0 1,-15 4 0-16,-13 1 0 15,-18-3 0-15,-15 6 0 0,-27 0 0 16,-10 0 0 0,-5 13 0-16,-1 8-418 15,-3-1-88-15,-2 8 42 16</inkml:trace>
  <inkml:trace contextRef="#ctx0" brushRef="#br0" timeOffset="142355.69">28750 17812 297 0,'-21'0'332'0,"9"0"57"0,3 0-105 16,9 0-103-16,0 0-51 15,25-7 8-15,23-17 16 16,22-14-37-16,19-7-92 15,23-3-25-15,24-9 0 0,14-5 0 16,11 2 0 0,20 2 0-16,5 1 0 15,9 9 0-15,-5-1 0 0,-7 8 0 16,-16 6 0-16,-21 6 0 16,-27 4 0-16,-31 5 0 15,-28-2 0-15,-23 3 0 16,-23 3 0-16,-28-1-152 0,-18 9-40 15,-16 8-43-15,-13 0-22 16,-16 8-9-16,-14 9 10 16,-7 2-18-16</inkml:trace>
  <inkml:trace contextRef="#ctx0" brushRef="#br0" timeOffset="142737.75">29408 17856 354 0,'-70'27'233'0,"-1"-4"-32"15,-73 26 29 1,73-28-193-16,12-5-8 0,10-4 51 16,13 1 28-1,3-13 0-15,12 8-19 0,10-8-23 16,11 0-11-16,3 0-12 15,26-8 8-15,23-12-5 16,34-14-10-16,32-11-17 16,24-6-5-16,28-11-12 0,21 0-5 15,11 0-5-15,7 10 10 16,-3 3-1-16,-6 8 0 16,-24 10 7-16,-32 10 6 15,-30 5 21-15,-28 3 39 16,-35 6 48-16,-25-3-122 15,-63 10 0-15,-16 13 0 16,-12-1 0-16,-3-4 0 16,-5-8-207-16,-1 7-203 15,5-7-36-15,8 0 22 16</inkml:trace>
  <inkml:trace contextRef="#ctx0" brushRef="#br0" timeOffset="164974.2">6566 16116 315 0,'-8'-17'197'0,"-1"5"-58"16,1 3-52-16,8 2-16 0,0 2 14 15,0 1 18-15,0 1-3 16,0 3-23-16,0 0-15 15,0 0-8-15,0 0 8 16,0 0-11-16,0 0 3 16,0 0-4-16,3 0 1 15,-3 0-1-15,0 0 1 0,0 0 1 16,0 0 10-16,0 0 9 16,5 12 10-16,-1 4-7 15,4 8-26-15,0 9-48 16,8 12 0-16,5 11 0 0,7 14 0 15,4 6 0-15,4 10 0 16,10 3 0-16,-2 3 0 16,5-4 0-16,-4-7 0 15,-5-8 0-15,2-7 0 16,-6-14 0-16,-9-11 0 16,-5-9 0-16,-6-7 0 0,-4-8 0 15,-5-5 0-15,1-3 0 16,-8-2 0-1,0-7-104 1,0 0-336 0,0 0-25-16,-8 0 39 15</inkml:trace>
  <inkml:trace contextRef="#ctx0" brushRef="#br0" timeOffset="165435.44">6833 16658 150 0,'0'0'266'0,"-12"0"-13"0,12 0-26 16,-13 0-16-16,13 0-24 15,-6 0 4-15,6 0-25 16,0 0-56-16,0 0-44 16,3 0-28-16,8 0-14 0,14 0-3 15,7 0-12-15,18 0-3 16,6-14 6-16,4-2-15 15,-6 0 10-15,-9 4-6 16,-8-1 0-16,-9 0-1 16,-8 5 7-16,-3 6-5 0,-9 2-1 15,-5 0 10-15,-3 0 12 16,0 0 3-16,0 0-6 16,0 0-8-16,0 0-22 15,0 0-62-15,0 0-101 0,-11 0-123 16,-2 0-78-16,0 0 29 15,2 0 22-15</inkml:trace>
  <inkml:trace contextRef="#ctx0" brushRef="#br0" timeOffset="165851.75">7113 16062 148 0,'-12'-36'252'15,"-1"3"-79"-15,3 9-23 16,-4 2-18-16,6 8 5 0,8 0 29 16,-8 7-4-16,8-1-21 15,0-1-32-15,0 5-28 16,0 4-10-16,0 0-14 0,0 0-13 16,0 0-3-16,8 21 34 15,8 14 33-15,13 20-108 16,13 18 0-16,6 16 0 15,1 8 0-15,-2 1 0 16,-1-4 0-16,-6-8 0 0,-4-10 0 16,-3-5 0-16,-4-16 0 15,-6-10 0-15,-1-12 0 16,-10-9 0-16,-4-8 0 16,-4-7 0-16,1-9 0 0,-14-4 0 31,1-5-29-16,0 1-252-15,-1 4 0 0,9 1 10 16,-12-1 28 0,12-1 26-16,-13 1-3 0,13-4 4 15</inkml:trace>
  <inkml:trace contextRef="#ctx0" brushRef="#br0" timeOffset="166218.17">7608 16356 64 0,'-6'-26'120'0,"6"7"62"15,0-2-35-15,0 4-16 16,0 5-3-16,0 0-6 0,0 4 11 16,0 4 8-16,0 4 2 0,0 0-40 15,0 0-30-15,0 0-24 16,0 12-4-16,11 9 41 16,14 7 6-16,2 8-28 15,6 10-30-15,0 3-13 16,7 4-7-16,1-1-14 15,0-2-18-15,-6-10-101 0,3-6-98 16,-6-11-94-16,-7-7-33 16,-8-4 8-16,-17-12 70 0</inkml:trace>
  <inkml:trace contextRef="#ctx0" brushRef="#br0" timeOffset="166982.69">7458 15945 146 0,'-29'-29'231'16,"6"8"-52"-16,-2 2-38 15,10 2-36-15,-2 5-15 0,4 4 8 16,13 3-7-16,-8 5-33 16,8-3-26-16,0 3-19 15,0 0-8-15,0 0-6 16,0 0-4-16,13 12-2 31,-1-12 7-31,1 0 1 16,-3 0-2-16,4 7 1 0,19 2 1 31,-27-9 0-31,3 0 3 16,0 0-5-16,-1 0-2 15,-8 0 4-15,0-4 2 16,0 4 0-1,0 0 7-15,0 0 5 0,0 0 4 16,0 0 15-16,0 0 17 16,0 0 12-16,-8 0 7 0,-1 0-3 15,0 0-16-15,9 0-21 0,0 0-6 16,0 7-19 0,0-7-4-16,0 9-3 15,0-9 1 1,0 0-8-16,9 0-6 15,4 0 10-15,-1 0-5 16,-1-5-5-16,-2-2 8 0,-6-2-2 16,2 2 11-16,-5-2 0 15,0 2 0-15,0-1 2 16,-11-2 13-16,-3 10 11 0,3 0 14 16,-2 0-3-16,5 0-12 15,8 0-10-15,-8 13-13 16,8 4-4-16,0-6 3 15,0 1-5-15,0 2-1 0,8-7-4 16,5-7 6 0,3 8-7-16,1-8-8 0,-3 0-11 15,3 0-16-15,-4-2 11 16,-6-9 18-16,-7 4 19 0,0 2 0 16,0 1 7-16,-11 1 0 15,-7-1 18-15,7 4-9 16,0 0-5-16,-3 0-26 15,3 0-27-15,-2 7-51 0,13 7-48 16,0 5-35-16,0 5-37 16,5 4-47-16,11-2-58 15</inkml:trace>
  <inkml:trace contextRef="#ctx0" brushRef="#br0" timeOffset="167864.84">9400 15546 185 0,'-21'0'248'0,"5"0"-18"16,4 0-63-16,4 0-44 0,8 0-31 16,0 0-25-16,0 0-33 15,17-12-22-15,11-10-3 16,23-14-8-16,23-14-1 0,20-6 5 16,7-8-5-16,5 2 1 15,-8 8 5-15,-17 7-7 0,-16 9 5 16,-17 9-7-16,-11 15 4 15,-17 0-4-15,-9 6-11 16,-11 4-11-16,0 4-29 16,-6 0-59-16,-16 0-82 0,-10 8-65 15,-4 5 9-15</inkml:trace>
  <inkml:trace contextRef="#ctx0" brushRef="#br0" timeOffset="168164.15">9607 15137 289 0,'-24'-16'243'0,"2"4"-36"15,7 0-34-15,3 5-19 0,12 2 1 16,0 1-20 0,0 4-29-16,0 0-54 0,0 0-24 15,0 0-12-15,3 16-12 16,13 5 70-1,9 15 38-15,8 9-15 0,12 12 5 16,4 9-30-16,4 6-44 16,-2 6-28-16,3-4 0 0,-1-5 0 15,-10-12 0-15,-5-13 0 16,-11-7-41-16,-5-13-114 16,-7-4-71-16,-6-8-80 0,-1-12-47 15,-8 0 2-15,0-3-260 16</inkml:trace>
  <inkml:trace contextRef="#ctx0" brushRef="#br0" timeOffset="168814.06">10641 13978 79 0,'0'-21'121'0,"-10"2"46"15,10-2-28-15,-14 4-16 16,14 0-9-16,-8 10 7 0,8 0 15 15,-8 2 12-15,8 1 0 16,0 4-18-16,0 0-56 0,0 0-23 16,0 21-11-16,13 7 79 15,11 17 20-15,9 13-2 16,3 18-76-16,5 10-61 0,4 8 0 16,3 3 0-16,0 4 0 15,-2-2 0-15,-2-7 0 16,2-6 0-16,-10-5 0 15,-4-12 0-15,-7-12 0 0,-6-7 0 16,-3-14 0-16,0-10 0 16,-7-12 0-16,-1 0 0 15,-8-7 0 1,0-19 0 0,-17-4-159-1,1-5-89-15,0-8-20 16,0 5-14-16,-1 5 20 15,6 2 8-15,-1 5 9 0</inkml:trace>
  <inkml:trace contextRef="#ctx0" brushRef="#br0" timeOffset="169179.08">11036 14845 168 0,'-20'-17'193'0,"0"6"5"16,-2-1-39-16,2 0-33 16,4-2-30-16,0 3-12 0,8-6-15 15,8 2-28-15,0-6-19 16,8-12-20-16,8-3-7 16,9-9-1-16,8 0 3 15,2 4 5-15,3 5 3 0,-3 11 4 16,3 8 21-16,-2 14 35 15,1 3-9-15,-1 20 8 0,1 8 68 16,-1 5-3-16,-3 8 8 16,-1-1-1-16,2-2-53 15,-8-7-33-15,-1-2-45 0,-4-8-5 16,-5-5 0-16,-4-4 0 16,-7-12 0-16,-5 0-82 15,0 0-107-15,0 0-106 0,0-12-51 16,-8-20-13-16,-5-14-13 15</inkml:trace>
  <inkml:trace contextRef="#ctx0" brushRef="#br0" timeOffset="170578.06">11449 14365 55 0,'-11'-4'163'0,"-1"-6"-3"0,0 3-17 16,12 3-40-16,0 4-42 15,0-3-19-15,0 3-10 16,0 0-6-16,9 0 4 0,6 0 24 16,10 0 6-16,3 0-1 15,4 0-5-15,1 0-10 16,4 0-9-16,-1 0-14 16,-4 0-8-16,1-9-5 0,-4-3 1 15,-1-10-11-15,-4-4 0 16,-7-12-1-16,-6-7-5 15,-6-8 8-15,-5-8-8 0,-16-3 1 16,-8 2 16-16,-6 14 37 16,6 6 28-16,-1 13-1 0,0 18-7 15,3 11-15-15,-4 21 0 16,3 15 9-16,2 21 2 16,8 21-3-16,13 12 37 15,0 3-16-15,18-1-13 16,6 2 4-16,7-8-31 0,15-9-40 15,2-11 0-15,13-18 0 16,5-19 0-16,7-20 0 16,3-21 0-16,-2-21-56 0,-5-25-88 15,-13-19-15-15,-11-26 0 16,-12-23-32-16,-13-24-1 0,-13-13 64 16,-7 1 70-16,-24 8 38 15,-9 16 50-15,-2 15 55 0,-6 21 11 16,-5 16 32-1,7 22 2-15,7 15-11 0,2 12-7 16,6 9-4-16,5 6-13 16,5 10-26-16,6 10-18 0,8 2-26 15,0 12-9-15,0 16 15 16,0 20-19-16,8 21-12 0,14 26 0 16,13 19 0-16,11 8 0 15,1 3 0-15,10-2 0 16,5-13 0-16,-1-8 0 0,0-21 0 15,-5-17 0-15,1-19 0 16,-4-16 0-16,-8-29 0 16,-5-13 0-16,-7-27 0 0,-4-24 0 15,-9-19-142-15,-12-14-11 16,-8-6 42-16,0 6 51 16,0 9 32-16,0 10 19 0,0 13 11 15,-13 11 18-15,6 9 8 16,-1 5 9-16,0 4 22 0,-5 3 9 15,5 4 2-15,0 5 15 16,-3 0-1-16,-3 4-34 0,3 0-50 16,-6 0 0-16,2-5 0 15,-7 0 0-15,2 0 0 16,0 6 0-16,3 2 0 16,6 1 0-16,3 3 0 0,8 5 0 15,-9 0 0-15,9 3 0 16,0 1 0-16,0 1 0 0,0-2 0 15,0 13 0 32,0 9 0-31,0 8 0-16,3 16 0 0,11 11 0 16,5 18 0-16,10 7 0 15,4 12 0-15,5 5 0 0,-4 4 0 16,11-1 0-16,5-7 0 15,-2-13 0-15,4-20 0 16,6-17 0-16,-6-19 0 16,1-21 0-16,4-28 0 0,0-29 0 15,-8-21 0-15,-5-7 0 16,-3-9 0-16,-14 4 0 0,-5 9 0 16,-11 8 0-16,-2 12 0 15,-9 7 0-15,0 10 0 16,0 11 0-16,-12 6 0 0,-1 2 0 15,-7 4 0-15,1 0 0 16,-2 5 0-16,-4 1 0 0,5 1 0 16,0 8 0-16,0 1 0 15,-2 5 0-15,8 0 0 16,2 17 0-16,-5 11 0 0,4 9 0 16,13 6 0-16,0 15 0 15,0 3 0-15,13 1 0 16,11-5 0-16,4-5 0 0,9-6 0 15,4-14 0-15,4-12 0 16,3-20 0-16,1-5 0 0,-4-14 0 16,-8-14 0-16,-5-12 0 15,-13-8 0-15,-11-9 0 0,-8-7 0 16,-14 0 0-16,-12 5 0 16,-2 7 0-16,-5 18 0 15,-7 9 0-15,-6 17 0 16,-5 13 0-16,-2 20 0 0,-1 16 0 15,3 21 0-15,1 14-447 16,4 10-118-16,7 10 62 0</inkml:trace>
  <inkml:trace contextRef="#ctx0" brushRef="#br0" timeOffset="173327.37">7520 17776 43 0,'-21'8'191'15,"2"-8"22"-15,-3 14-34 16,-2-7-61-16,-1 5-39 16,1 0 13-16,0-4 36 0,-4 4 40 15,4 1-6-15,2-1-26 16,3 0-5-16,7-12 16 16,-1 9 14-16,13-9-62 0,20-12-99 31,22-17 0-31,34-25 0 15,42-23 0-15,48-24 0 16,41-17 0-16,34-13 0 16,22-16 0-16,22-20 0 0,27-15 0 15,33-23 0-15,38-18 0 16,27-12 0-16,23-6 0 16,23 4 0-16,10 13 0 0,-11 18 0 15,-28 18 0-15,-37 25 0 16,-40 20 0-16,-47 22 0 15,-46 18 0-15,-51 22 0 0,-44 20 0 16,-35 12 0-16,-39 13 0 16,-26 12 0-16,-21 3 0 0,-14 9 0 15,-11 2 0-15,-2 4 0 16,-6 0 0-16,-1 6 0 16,-4 0 0-16,3 0 0 15,-3 0 0-15,2 0 0 0,-2 0 0 16,2 0 0-16,-2 0 0 15,-3-2 0 32,0-3 0-31,0-7 0-16,0-12 0 0,-8-14 0 16,-9-19 0-16,-1-19 0 0,-7-18 0 15,-3-20 0 1,-9-13 0-16,-2-20 0 0,-12-14 0 15,-1-17 0-15,0-15 0 16,3-2 0-16,4 8 0 0,5 16 0 16,-2 24 0-16,6 28 0 15,4 22 0-15,2 20 0 0,3 16 0 16,2 12 0-16,5 8 0 16,4 9 0-16,3 7 0 15,0 6 0-15,2 2 0 0,-1 1 0 16,4 7 0-16,-4 1 0 15,-5 3 0-15,-8 5 0 16,-3 0 0-16,-4 13 0 0,-8-1 0 16,-6 6 0-16,-3 1 0 15,-2 5 0-15,-11 1 0 16,-10 3 0-16,-10 5 0 0,-16 7 0 16,-9 9 0-16,-20 13 0 15,-20 12 0-15,-20 6 0 16,-20 13 0-16,-7 14 0 0,-9 2 0 15,-13 5 0-15,-11 4 0 16,-16 4 0-16,-17 1 0 0,-16 3 0 16,-4 8 0-16,-6 5 0 15,3 3 0-15,-2-3 0 16,5-10 0-16,5-2 0 0,5-12 0 16,7-7 0-16,12-10 0 15,15-8 0-15,16-9 0 16,21-14 0-16,22-11 0 15,13-8 0-15,17-2 0 16,22-11 0-16,16 2 0 0,12-3 0 16,7-3 0-16,8 2 0 15,9 0 0-15,1 3 0 16,7-3 0-16,3-1 0 16,5 1 0-16,6-6 0 0,1 3 0 15,5-6 0-15,0 2 0 16,10-7 0-1,2 2 0-15,4-10 0 0,9 1 0 16,-1-12 0-16,6 13 0 16,3-13 0-16,12 9 0 15,-8-9 0-15,-1 0 0 16,1 7 0-16,0-7 0 16,8 9 0 15,-8-9 0-16,-1 0 0 1,9 8 0 15,0 0 0-15,-7 5 0 0,-1 2 0-16,8 10 0 15,-8 8 0-15,8 3 0 16,0 14 0-16,0 10 0 15,3 18 0-15,10 15 0 0,8 18 0 16,1 10 0-16,0 5 0 16,-3 5 0-16,2-1 0 15,-4 1 0-15,0-10 0 16,-2-11 0-16,2-3 0 16,-1-10 0-16,4-4 0 15,0-11 0-15,5-10 0 16,-5-10 0-16,-4-13 0 0,0-8 0 15,-5-5 0-15,6-3 0 16,-1 0 0-16,2-2 0 16,-4-2 0-16,3-1 0 15,-1 1 0-15,0 4 0 0,6 0 0 16,-3 3 0-16,-2-4 0 16,-1 2 0-16,0-2 0 15,0 0 0-15,1 5 0 16,0 0 0-16,-5-4 0 15,-1 0 0-15,-2-10 0 16,-1-3 0-16,0-3 0 0,0-1 0 16,-5-4 0-16,3 0 0 15,-6-3 0-15,0-1 0 16,3-8 0 46,2 0 0-46,-2 0 0-16,-3 12 0 47,0 1 0-47,5-1 0 16,-1 0 0-16,2 0 0 15,0 1 0-15,2-1 0 16,-5-1 0-16,5 3 0 0,-3-2 0 15,4 3 0-15,-6 2 0 16,5-2 0-16,-4-2 0 16,-1-2 0-16,3 3 0 15,-3-2 0-15,-3-4 0 16,0 1 0 0,0-2 0 30,5-7 0 1,-2 0 0-31,5 0 0-16,0 0 0 16,-2-7 0-16,5-2 0 0,10-3 0 15,12-10 0-15,15-6 0 16,16-15 0-1,14-11 0-15,15-10 0 0,8-10 0 16,10 0 0-16,-2-3 0 16,0 8 0-16,-3 3 0 15,-3 5 0-15,-16 8 0 0,-5 9 0 16,-17 7 0-16,-15 9 0 16,-15 3 0-16,-13 8 0 15,-7 5 0-15,-7 5 0 0</inkml:trace>
  <inkml:trace contextRef="#ctx0" brushRef="#br0" timeOffset="173362.58">7970 17304 1938 0,'8'0'-540'15,"0"0"21"-15,6 12 82 16</inkml:trace>
  <inkml:trace contextRef="#ctx0" brushRef="#br0" timeOffset="175119.73">9197 17738 134 0,'-12'-23'256'16,"-6"1"18"-16,7 3-15 0,0 7-79 15,2 0-54-15,1-1-17 16,8 5-6-16,0 1-28 0,0 2-31 16,0 5-23-16,0 0-5 15,0 0 4-15,0 0 9 16,0 0 13-16,11 12 32 0,6 13 49 15,8 14-16-15,2 16-52 16,6 14-55-16,4 12 0 16,-1 4 0-16,1 0 0 0,-6-6 0 15,-1-10 0 1,-11-12 0-16,-3-7 0 0,-2-15 0 16,-6-12 0-16,0-5 0 15,-3-6 0-15,-5-24 0 16,0-8 0-1,0-8 0-15,0-6 0 16,0-3 0-16,0 6 0 16,6-2 0-16,2 9 0 0,-3 7 0 15,3 5 0-15,4 3 0 16,4 6 0-16,5 3 0 16,4 0 0-16,7 16 0 15,4 0 0-15,5 5 0 0,3-2 0 16,1-5 0-16,-3-7 0 15,-2-7 0-15,0-4-6 16,-4-13-47-16,2-11-28 0,-10-8-35 16,-9-17-7-16,-11-8 11 15,-8-8 20-15,-11-5 30 16,-13-2 27-16,-9 5 42 0,-3 9 34 16,-1 11 36-16,4 14 29 15,9 12 0-15,4 10 3 16,-1 15-31-16,4 8-25 15,11 20 4-15,6 17-19 0,0 13-30 16,14 5-8-16,11-1 0 16,7-5 0-16,10-8 0 15,3-8 0-15,8-5 0 0,-2-8 0 16,6-12 0-16,-3-4 0 16,-5-12 0-16,-5 0-20 15,-3 0-43-15,-9-12-3 0,-4-11 14 16,-4-6 20-16,-7-4 4 15,-4 5 16-15,-5-1 4 0,-5 1 3 16,-3 4 7-16,0-1-5 16,0-3 1-16,0 0-6 15,0-5 2-15,-8 0-3 16,-3-1 2-16,3 11 13 0,-1 2 24 16,1 6 15-16,0 5 9 15,1 3 17-15,-2 7-11 16,9 0-14-16,-8 0-39 0,-5 0-7 15,13 7 0 17,0 3 0-32,-9-3 0 15,9 1 0-15,0 1 0 16,0-1 0-16,0 0 0 16,0 0 0-1,0 1 0 16,0-2 0-31,0 5 0 16,0 0-39-16,0 1-78 16,0 2-83-16,0 7-94 15,5-1-60-15,-1-4-12 0,-4-6 40 16</inkml:trace>
  <inkml:trace contextRef="#ctx0" brushRef="#br0" timeOffset="175497.83">9651 17209 336 0,'-40'-24'216'15,"4"5"-28"-15,4 2-23 0,2 8-22 16,10 6-1-16,4 3-3 15,3 0-22-15,13 0-56 16,0 12-20-16,0 0-26 0,5 0-10 16,8 0 2-16,1-12-5 15,11 0 5-15,4 0-10 16,-1 0-10-16,1-8-21 16,-5-3-13-16,-7-6 12 0,-6 1 12 15,-8-1 6-15,-3 0 17 16,-6 5 20-16,-7 1 21 15,1 6 12-15,0 5-9 0,-4 0-12 16,4 0-16-16,-1 16-16 16,1 1-7-16,12 4-53 0,0-1-86 15,0 8-87 1,0 1-68-16,0-5-55 0</inkml:trace>
  <inkml:trace contextRef="#ctx0" brushRef="#br0" timeOffset="177149.48">10282 16815 127 0,'0'-29'242'15,"0"9"-34"-15,0 0-45 16,0 8-39-16,0 5-20 0,0-4 23 15,0 11-1-15,0 0-2 16,0 13-24-16,11 16 43 0,17 21 34 16,9 14-29-16,7 18-14 15,10 4-134-15,-2 7 0 16,6-3 0-16,-7-9 0 0,-2-8 0 16,-8-13 0-16,-12-16 0 15,-6-5 0-15,-5-16 0 16,-6-6 0-16,-12-9 0 15,-8-11 0-15,-9-14 0 16,-8-11 0-16,-3-11 0 16,8 4 0-16,3-5 0 0,17 2 0 15,0 2 0-15,0 3 0 16,14 0 0-16,5 8 0 16,10 10 0-16,2 7 0 0,7 8 0 15,3 8 0-15,2 13 0 16,6 12 0-16,0 8 0 0,3 3 0 15,-3 0 0-15,0 1 0 16,-3-7 0-16,-6-7 0 16,-4-11 0-16,1-7 0 0,-6-13 0 15,-1-17 0 1,-6-18 0-16,-7-18-153 0,-14-18-23 16,-3-10-16-16,-20-9 44 15,-8 6 81-15,-6 6 71 0,-1 17 32 16,-1 13 17-16,-1 7 28 15,1 12 18-15,3 8 13 16,3 10-10-16,11 11-9 0,3 0-14 16,4 11-12-16,12 14-57 15,0 15-10-15,8 14 0 0,12 7 0 16,8 3 0 0,12 2 0-16,10-5 0 0,-2-4 0 15,6-9 0-15,-1-6 0 16,-5-14 0-16,-4-12 0 0,-3-16 0 15,-9 0 0-15,-4-20 0 16,-2-17 0-16,-7-20-80 16,-2-20-79-16,-9-16 27 0,-8-9 45 15,0 5 41-15,-8 2 28 16,-9 5 31-16,-2 9 15 0,-7 5 25 16,3 10 28-16,-2 9 18 15,2 10 13-15,-2 8-7 16,0 8-74-16,1 5-31 15,8 10 0-15,2 4 0 0,4-1 0 16,10 6 0-16,-8 3 0 16,8 21 0-1,0 15 0-15,8 21 0 16,2 16 0-16,12 12 0 16,3 9 0-16,7-1 0 15,12 0 0-15,8 2 0 0,5-10 0 16,0-8 0-16,5-17 0 15,3-10 0-15,-4-18 0 0,-4-16 0 16,-6-19 0-16,-9-19 0 16,-10-17 0-16,-8-23 0 15,-11-11 0-15,-13-13 0 16,0-12-19-16,-21-8-49 0,-7-8 44 16,-1 4 23-16,1 16 63 15,4 17-12-15,0 16-50 0,2 17 0 16,6 15 0-16,5 9 0 15,3 7 0-15,8 10 0 16,-8 7 0-16,8 19 0 16,8 22 0-16,4 20 0 15,8 12 0-15,8 8 0 0,4 5 0 16,9 0 0-16,8-1 0 16,0-4 0-16,8-2 0 15,0-10 0-15,0-13 0 16,-5-8 0-16,-3-11 0 0,-8-12 0 15,-8-9 0-15,-9-4 0 16,-5-12 0-16,-5 0 0 0,-2-5 0 16,-9-6 0-16,-3-6 0 15,0-3 0-15,-15 0-233 16,-7 0-156-16,-1-5-4 0,-3 5 28 16,2-1 44-16</inkml:trace>
  <inkml:trace contextRef="#ctx0" brushRef="#br0" timeOffset="177532.86">12684 16287 214 0,'-11'-34'266'0,"-5"6"0"0,-2 5-34 15,4 1-46-15,0 10-4 16,3 0 24-16,-2 3 28 0,5 6 21 15,0 3-249 1,-4 0-6-16,4 0 0 0,0 17 0 16,-6 6 0-16,6 18 0 15,8 11 0-15,0 5 0 0,14 0 0 16,5 1 0-16,10-9 0 16,7-4 0-16,6-14 0 0,1-9 0 15,6-22 0-15,0-9 0 16,0-14 0-16,-9-14 0 15,-7-13 0-15,-8-11 0 0,-13-3 0 16,-12 2 0-16,-20 5 0 16,-8 8 0-16,-13 12 0 0,-8 18 0 15,-5 10 0-15,6 9 0 16,0 14 0-16,3 9 0 16,4 5-180-16,5 4-262 15,6 10 25-15,12-2 48 0,1 1 64 16</inkml:trace>
  <inkml:trace contextRef="#ctx0" brushRef="#br0" timeOffset="179612.87">10081 18394 2 0,'-11'0'1'16,"2"0"1"-16,2 10 8 0,7-10 19 16,-8 7 48-1,8 2 86-15,-8-2-23 0,-6 5-38 16,3 0-46-16,-5 4-30 15,-4 1-11-15,-1 0-4 16,1-1-8-16,0 1-3 0,-2-5-2 16,8 0 15-16,-8 0 32 15,2-1 64-15,-4 6 61 0,0-1 38 16,0 1 20-16,-6 0-25 16,-1 2-34-16,-3 2-21 15,-2 3-29-15,0-3-119 0,3 0 0 16,10-11 0-1,6 0 0-15,4-10 0 0,21-10 0 32,21-9 0-32,20-18 0 15,31-20 0-15,34-15 0 0,29-18 0 16,32-12 0-16,23-12 0 16,21-8 0-16,12 0 0 15,10-1 0-15,2 5 0 0,-7 11 0 16,-18 14 0-16,-11 13 0 15,-18 9 0-15,-24 11 0 0,-15 6 0 16,-12 11 0-16,-15-2 0 16,-14 4 0-16,-11 1 0 15,-7-2 0-15,-17 6 0 16,-9 3 0-16,-11 8 0 0,-13 4 0 16,-9 7 0-16,-4 0 0 15,-8 3 0-15,-4 2 0 16,-2 6 0-16,-7-5 0 0,4 3 0 15,6-2 0-15,8-3 0 16,4 3 0-16,-4-5 0 0,2 4 0 16,-6 0 0-16,-1 4 0 15,-4-1 0-15,-3 5 0 16,-5 0 0-16,-8-4 0 47,0-5 0-32,-8 2 0-15,-5-9 0 0,-8-8 0 16,-2-14 0-16,-6-9 0 16,-4-20 0-16,-8-9 0 0,-6-14 0 15,-7-3 0-15,-3-10 0 16,-3-4 0-16,4 6 0 16,-1 8 0-16,7 8 0 0,5 7 0 15,5 9 0-15,3 9 0 16,9 6 0-16,3 6 0 15,5 7 0-15,3 8 0 0,6 10 0 16,-3 1 0-16,8 6 0 16,-2 4 0-16,-1 4 0 15,-3-1 0-15,-1 7 0 0,-2 2 0 16,-1 0 0-16,-5 0 0 16,-4-5 0-16,3-1 0 0,-7 6 0 15,-1-4 0-15,-2 4 0 16,-10 0 0-16,-1 0 0 0,-10 10 0 15,-4 2 0-15,1 0 0 16,-10 0 0-16,-4 0 0 16,-9 4 0-16,-8 4 0 15,-5 10 0-15,-6 6 0 0,-7 9 0 16,-14 12 0-16,-14 12 0 16,-17 12 0-16,-13 13 0 15,-12 4 0-15,-12 4 0 0,-8 3 0 16,2 1 0-16,-7-1 0 15,5 2 0-15,8-10 0 0,4-4 0 16,9-7 0-16,8-4 0 16,2-8 0-16,9-5 0 15,11-9 0-15,5-4 0 0,9-6 0 16,13-9 0-16,16-1 0 16,14-2 0-16,19-10 0 15,11-8 0-15,13-3 0 16,12-1 0-16,2-4 0 0,10-1 0 15,4-11 0-15,0 10 0 16,2-10 0-16,14 7 0 16,-11-7 0-16,-1 8 0 15,3-8 0 1,9 15 0 31,0-4 0-32,0 1 0-15,9 4 0 16,3 7 0-16,5 14 0 16,2 17 0-16,10 10 0 0,7 14 0 15,6 13 0-15,6 10 0 16,4 10 0-16,5 2 0 0,0-4 0 16,-5-2 0-16,-3-10 0 15,-3-9 0-15,-5-9 0 16,-1-6 0-16,-1-8 0 0,-1-8 0 15,-11-7 0-15,-1-15 0 16,-6-1 0-16,-9-11 0 16,3-2 0-16,-6-4 0 0,-5-14 0 15,2-3 0 1,-2 0 0 15,3 0 0-31,-2 0 0 0,0 0 0 47,-2 0 0-47,6 0 0 0,-3 0 0 16,4 0 0-16,-1 0 0 15,0 0 0-15,0 0 0 16,4 0 0-16,0 0 0 16,8 0 0-16,5 0 0 0,15 0 0 15,14 0 0-15,19 0 0 16,12-36 0-16,8-54 0 15,5-3 0-15,-1 3 0 0,4 0 0 16,5 9 0-16,0 4 0 16,-4 7-370-16,-5 9-139 15,-7 16-11-15</inkml:trace>
  <inkml:trace contextRef="#ctx0" brushRef="#br0" timeOffset="183107.16">27396 17241 312 0,'-9'-11'495'0,"0"-1"-11"15,-4 0-195-15,4 0-149 16,1 3-68-16,8 1 13 0,-12 8 34 16,4 0-68-16,-1 0-51 15,-2 0 0-15,0 8 0 16,-11 9 0-16,-2 4 0 0,-12 8 0 16,-10 2 0-1,-10 7 0-15,-10-3 0 0,-7 6 0 16,-17 3 0-16,-9 2 0 15,-20 6 0-15,-11 2 0 0,-12 3 0 16,-13 3 0-16,-11 2 0 16,-9-5 0-16,-7 0 0 15,-18-3 0-15,-10-2 0 0,-13 1 0 16,-12-4 0-16,-5-6 0 16,-9 3 0-16,3 0 0 15,-11-2 0-15,-3 0 0 0,-5 1 0 16,-7 4 0-16,1 0 0 15,-5 3 0-15,3 1 0 16,2 1 0-16,3-6 0 16,2-3 0-16,8-9 0 0,7-7 0 15,7-4 0-15,7-8 0 16,14-10 0-16,8-7 0 0,3 0 0 16,5-7 0-16,5-2 0 15,3 1 0-15,-1 4 0 16,7 4 0-16,7 0 0 0,2 0 0 15,9 12 0-15,0 0 0 0,8-3 0 16,6-9 0 0,3 0 0-16,4 0 0 15,-2-5 0-15,1-7 0 16,-3-4 0-16,-3-1 0 0,-2 0 0 16,4 1 0-16,1 4 0 15,5 0 0-15,6 5 0 0,13-5 0 16,7-5 0-16,12-4 0 15,-1-7 0-15,3-5 0 16,-6-11 0-16,-6-10 0 0,-1 2 0 16,7 0 0-16,11 2 0 15,7 9 0-15,3 1 0 16,13 7 0-16,4 1 0 16,8 7 0-16,12 1 0 15,7 2 0-15,5 3 0 0,9-1 0 16,4 1 0-16,0 1 0 15,-2 2 0-15,6-4 0 16,-1 4 0-16,-3-1 0 0,-4 1 0 16,-6-5 0-16,-3 1 0 15,0 3 0-15,10 1 0 16,7 4 0-16,7 1 0 0,4 1 0 16,5 3 0-16,4 1 0 15,4 6 0-15,0 0 0 16,8-2 0-1,0-3 0-15,0 2 0 16,0-2 0-16,-13-3 0 16,2 1 0-16,-2 2 0 15,1 1 0-15,4-4 0 0,0 8 0 16,0-4 0 0,8-1 0-1,-8 3 0-15,8-3 0 16,-12-4 0-16,0 1 0 0,-2-1 0 15,3-3 0-15,-1 0 0 16,1 0 0-16,2 4 0 0,0 0 0 16,1-1 0-16,8 1 0 15,-8 3 0-15,8 3 0 16,0-3 0-16,-8 5 0 31,-1-5 0-31,9 3 0 16,0-3 0-1,0 1 0-15,-8 4 0 16,8 9 0 0,0 3 0-1,0 16 0-15,8 25 0 16,4 24 0-16,5 22 0 0,5 7 0 16,4-1 0-1,4-3 0-15,2-9 0 0,-4-11 0 16,1-17 0-16,-5-12 0 15,-4-14 0-15,-3-9 0 16,-5-10 0-16,-4-12 0 0,-8-28 0 31,-16-25 0-31,-8-19 0 16,-9-22 0-16,-7-13 0 0,-1-7 0 16,3 10 0-16,7 6 0 15,2 13 0-15,10 7 0 16,5 13 0-16,3 14 0 0,11 7 0 15,0 12 0 1,0 5 0-16,0 6 0 0,0 5 0 16,16-4 0-16,16 0 0 15,21-4 0-15,20-5 0 16,16-4 0-16,18-3 0 0,2 0 0 16,5-5 0-16,-10 4 0 15,-7 6 0-15,-18 3-52 16,-22 3 4-16,-18 8 33 0,-9 7 13 15,-14 2 36-15,-13 0 6 16,-12 18-2-16,-14 15-33 16,-13 16-5-16,-10 21 0 15,-6 16 0-15,-6 16 0 0,-7 7 0 16,0 5 0-16,2 5 0 16,1-5 0-16,11-9 0 15,4-8 0-15,7-12 0 0,9-11 0 16,2-10 0-16,7-9 0 15,8-16 0-15,0-5 0 16,8-5 0-16,6-10 0 16,-9-2 0-16,9-5 0 0,0-3 0 15,0-2 0 1,0-12 0 31,0 3 0-47,0-7 0 15,4 4 0 1,1 2 0-16,1-1-18 16,8-1-237-16,18-7-71 0,15-7-74 15,27-10-35-15</inkml:trace>
  <inkml:trace contextRef="#ctx0" brushRef="#br0" timeOffset="184639.27">27461 17043 90 0,'16'-3'163'0,"2"-2"-4"0,-2 5-21 16,-7 0 0-16,-6 0 5 15,-3 0 39-15,0 0 61 16,0-4 25-16,-12-4-25 0,-1 8-33 15,-2 0-140-15,-7 0-70 16,2 0 0-16,-8 0 0 16,-12 0 0-16,-14 12 0 15,-14 5 0-15,-14 7 0 16,-5-1 0-16,-17 7 0 0,-9-5 0 16,-18 4 0-16,-10-3 0 15,-12 2 0-15,-11 6 0 0,-11-1 0 16,-6-5 0-16,-17 1 0 15,-8-1 0-15,-12-4 0 16,-11-3 0-16,0-4 0 0,-8-6 0 16,2-2 0-16,-2-9 0 15,5 0 0-15,6 0 0 0,0-9 0 16,1-2 0 0,2-3 0-16,0 2 0 0,3-4 0 15,5 0 0-15,8 3 0 16,4 1 0-16,8 0 0 0,0 5 0 15,-4 7 0-15,5 0 0 16,-6 7 0-16,5 5 0 16,10 0 0-16,1-3 0 0,7-9 0 15,5 8 0-15,1-8 0 16,5 0 0-16,0 0 0 0,-5-4 0 16,-4-4 0-16,0-4 0 15,-3-5 0-15,-1 1 0 16,-1-1 0-16,7-7 0 15,-2-4 0-15,9-6 0 0,3 3 0 16,8-9 0-16,5-10 0 16,4-7 0-16,4-5 0 15,5-2 0-15,3-5 0 0,0 3 0 16,8 2 0-16,4 2 0 0,4 5 0 16,8 6 0-16,5-3 0 15,0 5 0-15,-2 4 0 16,2-3 0-16,-2 2 0 15,3 7 0-15,2-7 0 0,1 0 0 16,3 7 0-16,5-2 0 16,6 1 0-16,13 0 0 15,-9-1 0-15,-1-2 0 16,-6 4 0-16,-9-3 0 0,-1 3 0 16,-9-2 0-16,-5 0 0 15,-8-8 0-15,-4-4 0 16,-109-65 0-16,128 58 0 15,14 3 0-15,11 2 0 16,17 11 0-16,5 3 0 16,6 5 0-16,15 7 0 0,2 4 0 15,9 9 0-15,8 1 0 16,7 1 0-16,0 7 0 16,2-1 0-16,11-1 0 0,-8 1 0 15,8 0 0-15,0 5 0 16,-8-2 0-16,8 1 0 15,-9 4 0-15,1 0 0 16,1-5 0-16,7 2 0 16,0-1 0-16</inkml:trace>
  <inkml:trace contextRef="#ctx0" brushRef="#br0" timeOffset="185634.75">13311 15081 2047 0,'0'12'0'15,"7"4"0"-15,1 1 0 16,9 7 0-16,-1 4 0 0,0 6 0 16,0-2 0-16,1 0 0 15,-6-2 0-15,1-2 0 16,1 0 0-16,-5-3 0 0,1-4 0 15,0-3 0-15,-3 0 0 16,-1-6 0-16,-2 0 0 16,1-4 0-16,-16-12 0 47,-3-8 0-32,-2-4 0-15,-2-6 0 0,-6-6 0 16,0 0 0-16,4-1 0 15,5 1 0-15,4 0 0 16,4 8 0-16,8-1 0 0,-7 4 0 16,7 1 0-16,0 3 0 15,0 1 0-15,0 5 0 16,0 3 0-16,0-1 0 62,4 1 0-62,-1 4 0 16,0 0 0-16,2 0 0 0,-2 0 0 31,6-8 0-31,-1 1 0 16,5-3 0-16,7-1 0 0,9-6 0 16,7 1 0-16,1-1 0 15,4 3 0-15,-5-4 0 16,-3 6 0-16,-6 4 0 15,-2 0 0-15,-5 8 0 16,-7 0 0-16,-4 0 0 0,-3 0 0 16,-17 8 0 15,-2 4 0-15,-3 9 0-16,-9 7 0 15,-2 5 0-15,-3 8 0 16,7-1 0-16,-1-4 0 0,3-6 0 15,4-1 0-15,6-5 0 16,3-5 0-16,0-3 0 16,8-3 0-16,-9 0 0 15,9-5 0-15,-9-8 0 16,9 7 0-16,-8-7 0 47,2 14 0-16,-3-7 0-31,9 4 0 16,-13 0 0-16,5-4 0 15,8 0 0 1,0 2 0 0,-7-9 0 15,-2 0 0-16,9 8 0 1,0 0 0 0</inkml:trace>
  <inkml:trace contextRef="#ctx0" brushRef="#br0" timeOffset="186256.8">13379 15468 2047 0,'0'-8'0'15,"0"-4"0"-15,0-4 0 16,0-8 0-16,0-1 0 0,0 4 0 16,0 1 0-16,0 3 0 15,0 6 0-15,0-2 0 16,0 1 0-16,0 4 0 0,4-5 0 16,4 6 0-16,-4-3 0 15,4 3 0-15,0-2 0 16,0 2 0-16,-2-2 0 0,0 6 0 15,2-1 0-15,1-1 0 16,0 1 0-16,-1 4 0 16,3-4 0-16,6-5 0 15,-1 6 0-15,5-6 0 16,-5 6-29-16,-1-1-8 0,1-1 14 16,-2 1 0-16,-6 4 9 15,-1 0 11-15,-3 0-1 16,-4 0 7-16,0 0-2 0,0 0 9 15,0 0 5-15,-11 0 1 16,-5 13-1-16,-1-1-17 16,-7 0 7-16,4 1-5 0,2-2 4 15,2 1-2-15,4-12-5 16,12 9 10-16,0-9-10 16,0 0 10-1,0 0-12-15,0 0 7 16,0 0 0-16,0 0 0 0,0 0-3 15,0 0-1-15,0 0 0 16,0 0-1-16,0 0 1 16,5 0-7-16,-2 0 8 0,1 0 1 15,-4 0 2-15,0 0-1 16,0-4-3-16,0 4-4 16,0 0 2-16,0 0-10 0,0 0-4 15,0-5 5-15,0 5 1 16,-12-3-6-16,1 3-6 15,3 0-21-15,-1 0 2 16,0 0 5-16,9 0 8 16,-8 0 6-16,8 0 6 0,0 0-24 15,0 0-74-15,0 0-98 16,0 0-73-16,0 0-15 16,5 0-9-16</inkml:trace>
  <inkml:trace contextRef="#ctx0" brushRef="#br0" timeOffset="189080.91">9456 15105 31 0,'0'-4'54'16,"0"-4"62"-16,0 5 41 0,0-2-47 15,0 1-21-15,0 4-22 16,0 0-3-16,0 0 5 16,0 0 15-16,0 0 13 15,0 0 5-15,0 0-3 0,0-5-16 16,0 5-4-16,0 0-17 16,0 0-13-16,0 0-11 15,0 0-2-15,0 0-4 0,0 9-7 16,0-1-16-16,0 4-3 15,0 1 1-15,8 6 5 16,5 3-5-16,-2-6-5 0,-3-1-1 16,5 7 3-16,-1-6-1 15,1-4 3-15,-4 4-8 16,1-4 5-16,-2-4-3 16,-3-8 0-16,-2 8-3 15,-3-8 6-15,0 0-2 0,6 0-5 16,-6 0-30-16,0 0-42 15,0 0-46-15,0 0-53 16,0 0-52-16,0 0-1 0,-17 0-44 16</inkml:trace>
  <inkml:trace contextRef="#ctx0" brushRef="#br0" timeOffset="190831.94">6808 15643 56 0,'8'8'145'0,"-3"0"18"15,-2-8-55-15,-3 7-36 16,6-7-12-16,-6 0-5 0,0 0 6 16,0 0 4-16,0 0-1 15,0 0-1-15,0 0 5 16,0 0 17-16,0-2 27 16,0-6 42-16,0-1 17 15,0-2-4-15,0-3-26 16,0 2-29-16,0-4-34 0,0 0-31 15,0-4-47-15,0-4 0 16,0-9 0-16,0-8 0 16,0-4 0-16,0 0 0 15,0 5 0-15,0-1 0 0,3 3 0 16,2 3 0-16,3-6 0 16,0-1 0-16,4-1 0 15,0-7 0-15,5 1 0 16,2 5 0-16,2 3 0 15,-1 0 0-15,4 0 0 16,4 1 0-16,4-1 0 16,1 1 0-16,5-1 0 0,-2 1 0 15,1-2 0-15,3 1 0 16,5-4 0-16,3-3 0 16,9-4 0-16,12-10 0 15,5 1 0-15,7-4 0 0,0-4 0 16,-4 3 0-16,-4 9 0 15,-8 5 0-15,-8 7 0 16,-4 9 0-16,-8 4 0 16,-6-2 0-16,2 6 0 15,4-2 0-15,0 2 0 0,3 4 0 16,14-5 0-16,7 2 0 16,12-3 0-16,1 7 0 15,-6-1 0-15,-2 3 0 0,-9 4 0 16,-8 5 0-16,-10 0 0 15,-1 3 0-15,-10 2 0 0,-4 2 0 16,-2 2 0-16,-3-1 0 16,-3 4 0-16,1 0 0 15,4 0 0-15,-1 0 0 0,1 0 0 16,-1 7 0-16,5 5 0 16,-1 2 0-16,4-3 0 15,-4-3 0-15,-4 5 0 16,-2-5 0-16,-1-8 0 0,-6 13 0 15,1-13 0-15,2 7 0 16,-4 1 0-16,7-8 0 16,4 8 0-16,4-8 0 15,2 0 0-15,10 0 0 0,3 12 0 16,3-12 0-16,-7 13 0 16,-3 0 0-16,-8-1 0 15,-9 0 0-15,-5 0 0 0,1-5 0 16,-4-7 0-1,-2 14 0-15,-2-7 0 0,0 1 0 16,-1 5-1-16,5-1-2 16,-2 5 7-16,1-3-4 15,2 3 0-15,-6 0 0 0,3-1 0 16,-6-4 0-16,-1-5 0 16,-3-7 0-16,1 10 0 15,-5-20-56 16,0-1-116-31,-24-13-121 16,-9-12-97-16,-8-9-52 16</inkml:trace>
  <inkml:trace contextRef="#ctx0" brushRef="#br0" timeOffset="192075.71">7426 15608 38 0,'16'-17'67'16,"0"0"66"-16,-3 5 16 15,-1 3-41-15,-1 2-26 0,-3-2-8 16,-2 6 15-16,-6-2 32 16,0 5 13-16,0-4 14 15,0-5-20-15,0 1-29 16,3 1-22-16,6-10-28 15,-1-2-23-15,9-14-9 0,11-12-8 16,7-8-5-16,11-9-7 16,6-7 7-16,5-3-7 15,1-2 5-15,-1 0 3 16,2 0-8-16,-2 2-1 0,0 7 6 16,1 8 1-16,-9 7-5 15,-6 10 0-15,-2 3 5 16,0 5-3-16,0 0 3 0,2-1 0 15,3 0-5-15,-2 0 1 16,5 2-2-16,0-2 3 16,8-4 4-16,3 1-5 0,5-1 4 15,1-3-2-15,2-2 3 16,5 1 3-16,-3 6 9 16,-4-3-4-16,-1 7-5 15,-8 6-3-15,-5 0-1 0,-8 5 0 16,-4-1 0-16,-4 5-6 15,-2-1 3-15,-3 0 5 16,3 3-4-16,6-6-2 16,5-3 1-16,8 0 0 0,4 3 4 15,-6-1-4-15,3 5-4 16,-4-1 6-16,-2 2-2 16,-3-2 1-16,-5 6-5 0,-3 1 2 15,-6 6 7-15,3 1-5 16,-3-1-8-16,2-1 8 15,5-2 2-15,2-2-2 16,-1 1 2-16,8 1-5 0,1-3 2 16,1 2 1-16,-1-3 2 15,1-3-2-15,-1 3 3 16,-2 4-5-16,-6-3 4 0,-8 3-5 16,-7 3-6-16,-5 0 9 15,-4-1 4-15,-3 1-6 16,-2 4 6-16,6-4-2 0,-1 0-1 15,1 0-3 1,3 0 2-16,0 4-4 0,-3 0 3 16,-1 0-1-16,0 0-2 15,0 0 6-15,1 0 2 0,-2 8-4 16,-3-8 4-16,1 0-3 16,-2 12-3-16,-2-12 0 15,2 13 3-15,2-6 1 0,0 3 0 16,-5-3-3-16,0 1 1 15,4 0 3-15,-4-8-5 16,3 9 2-16,-2-2 0 0,4 2 0 16,-1 4-5-16,0-1 8 15,-1-4 4-15,3 0-3 16,-6 0 2-16,0-8-3 16,0 7-1-16,-5-7 3 0,-3 0 0 15,0 0-4 1,0 0 4-16,0 0-35 15,0 0-113-15,-16-12-164 0,-12-4-75 16,-17 1-8-16</inkml:trace>
  <inkml:trace contextRef="#ctx0" brushRef="#br0" timeOffset="193673.92">8531 15659 4 0,'-14'-8'2'0,"0"-4"0"16,-3 0-8-16,1-5 11 15,3 5 18-15,2 1 42 16,-2-2 68-16,-4 1 8 0,3 3-59 16,-4-3-14-16,1 5-13 15,1-2 5-15,1 6-9 16,-1-3-12-16,-2 2-2 16,7 0 5-16,0 2 1 0,-3 2 4 15,6 0 17-15,8 0 24 16,-8 0 16-16,8 0-14 15,0 0-29-15,0 0-28 0,0 0-15 16,0 0-10-16,0 19-4 16,8 21-2-16,5 17 8 15,4 10-14-15,3 6 6 0,3 4-4 16,5 0 5-16,2-3-1 16,-3-5 1-16,3-5-7 15,-3-3 5-15,3-8-1 16,-6-13 3-16,0-2 2 0,-4-9-1 15,-3-14 7-15,-1-2-8 16,0-13-3-16,3 0 11 16,6 0-11-16,4-8 4 0,-1-4 3 15,4-10-4-15,1 7 0 16,-4-2-1-16,-4 2-5 0,-6-2 3 16,-7 0 1-16,1 1 5 15,-5-1-8-15,-3-2 8 16,-1-2 21-16,-4 1-1 0,0-3 18 15,0-7-3 1,-14-2-20-16,3 2 10 0,-2 3-6 16,6 3-9-16,-1-2-2 0,0 2-6 15,0 3-2-15,8 2-1 16,-13-3-7-16,5 6-2 16,8-3 4-16,-8-2-2 15,8 1-1-15,0-5 5 0,0-7-7 16,-9-1 2-16,9 0 10 15,-8 1-9-15,0 4 6 0,-4 0-4 16,4 7-2-16,0 1 4 16,8 4 4-16,-13 4-2 15,2-2 0-15,-2 2 1 16,1 5-5-16,4-2-2 16,8 5 5-16,-11 0 11 0,1 4 10 15,-1 0-1-15,-11 0-3 16,-5 8-10-16,-11 8 0 0,-1 4-13 15,-7 1 6-15,3 0-5 16,2-1 7-16,9-4-7 16,4-2 2-16,3-3 0 0,7-11-5 15,10 0-6-15,8 0-21 16,0 0-35-16,0 0-15 16,0 0-48-16,5 0-77 0,4-9-60 15,3 2-43 1,4-5-24-16</inkml:trace>
  <inkml:trace contextRef="#ctx0" brushRef="#br0" timeOffset="194704.84">8568 15493 269 0,'-13'-9'236'0,"1"1"-35"15,4 4-34-15,0 0-33 16,8 1-15-16,0-2-8 15,0 1-1-15,0-4-29 0,0 4-23 16,0-3-8-16,0-8-17 16,0 1 1-16,8-7-8 0,0-4-8 15,4-12-13 1,7-12-2-16,11-15 1 0,5-22 0 16,14-16-9-16,6-13-1 15,5-6 8-15,8-2-1 16,5 2 1-16,1 2-1 0,-1 10-6 15,0 6 1-15,1 15 6 16,-1 3 1-16,-2 7-2 16,3 4 5-16,-1 5-11 0,9 7 9 15,-5 6-4-15,5 4 1 16,-2 3-1-16,1 4 3 16,-4 5-11-16,-4 7 3 15,-8 4 4-15,-7 8 2 0,-15 2 0 16,-4 7-3-16,-7-3 5 15,-5 9-7-15,-3 1 3 16,6 2 1-16,-3-1 2 0,6-1-7 16,5-2 8-16,6-2-3 15,-1 6 0-15,7 3 1 0,-1-5 5 16,-4 5-5-16,-6 0 1 16,2 0 1-16,1 0-6 0,2-4 3 15,0-1-4 1,5 3 9-16,0-8-8 0,3 10 4 15,-3-2 1-15,5-3-5 16,-5 0 7-16,-5 5-10 0,-4 0 9 16,-2 0-3-16,-2 0 1 15,-3 0 0-15,-6 0-6 16,-2 0 8-16,-5-4-3 0,0 4-4 16,5 0 6-16,-1 0-1 15,0 0-3-15,4 0 6 0,-2 0-3 16,-6 0-6-16,-4 0 8 15,1 0 1-15,-6 9-3 16,1-2-6-16,-3-7 8 16,-6 12 9-16,5-3-15 0,0-9 9 15,-3 12-8-15,4-12-2 16,-6 0 1-16,5 7 12 16,0-7-9-16,-3 0 2 0,-1 0 1 15,-4 0-5-15,0 10 3 16,0-3 1-16,0-7-7 15,0 0 9-15,0 0 5 16,0 0-1-16,0 0-4 16,0 0-10-16,4 0 4 0,-1 0 9 15,-3 0-6-15,0 0 1 16,0 0 2-16,0 0-5 16,5 0 5-16,-5 0-10 15,0 9 9-15,3-9 1 16,2 0-4-16,4 8-3 15,-6-8 5-15,5 0 0 16,-5 9 0-16,5-9-7 0,-2 0 2 16,-2 0 5-16,4 0 2 15,-8 0 2-15,0 0-5 0,0 0 1 16,0 0 4 0,0 0-4-16,0 0 2 0,0 0 3 15,0 0-6-15,0-4-1 16,0-7-58-16,0 9-58 15,-12-7-75-15,-5 2-92 16,-3-5-41-16,-4 3-29 0</inkml:trace>
  <inkml:trace contextRef="#ctx0" brushRef="#br0" timeOffset="195603.4">9034 15076 43 0,'12'-12'130'15,"0"-1"58"-15,-4 2-51 16,0 3-40-16,-8 0-27 0,6 0-4 16,-3-4 4-16,-3-5 8 15,0-3 9-15,5-8-20 16,-2-10-14-16,5-10-6 0,5-9-20 16,6-17-15-16,9-19 0 15,15-21 1-15,12-12-5 16,23-12 10-16,23-9-5 15,29-3-2-15,23-1 4 16,27 5-1-16,7 7-6 0,9 5-2 16,-7 8-3-16,-5 12-3 15,-10 8 4-15,-16 12-4 0,-8 11 2 16,-11 13 9-16,-9 3 13 16,-13 10-3-16,-11 7 11 15,-12 5 0-15,-9 5 3 0,-8 9 0 16,-9 2-8-16,-10 4-14 15,-10 8-5-15,-7 5-5 16,-17 5 1-16,-3 7 1 16,-9 0-5-16,1 0-5 0,-2 0 1 15,6 0 4-15,2 11 0 16,10-3 5-16,7 5-9 16,2 0 9-16,-2-2-8 0,1 1 2 15,-6 1 1-15,-5-1 1 16,2-3 5-16,0 3-3 0,1-5 0 15,4 2-3-15,2 3-2 16,1 0-2-16,1 1 3 16,-1-2 1-16,-6 1-3 0,-3 2 6 15,-5-2 4-15,-7 0-3 16,-3-4 5-16,-4-8 2 16,0 12 0-16,-2-12 3 15,-6 0-5-15,0 0-7 0,0 0 4 16,0 0-3-16,0 0-2 15,0 0-15-15,0 0-25 0,0 0-2 16,0 0-53-16,-14-8-64 16,-6 4-76-16,-3 4-41 0,-10 0-57 15</inkml:trace>
  <inkml:trace contextRef="#ctx0" brushRef="#br0" timeOffset="196852.89">9408 14629 117 0,'-8'8'196'15,"8"-8"-59"-15,-12 9-38 16,12-9-20-16,0 0-7 16,0 0 9-16,0 0 13 0,0 0-11 15,0 0 1-15,0 0 12 16,0-9 2-16,0 1-10 16,3-3-12-16,6-11-24 15,3-14-16-15,7-17-9 16,6-17 2-16,12-11-12 0,4-4-5 15,11-12-10-15,13-18 0 16,17-6 3-16,11-10-5 16,17-4-5-16,12 10 8 0,7 7-3 15,2 11-4-15,2 10 2 16,-3 7 8-16,0 9-12 0,0 8 8 16,-3 3 1-16,-7 6 0 15,-1 8-1-15,-2 1 13 16,5 3-10-16,0 7 11 15,-4 4-11-15,-1 2-2 0,-2 5 4 16,-10 6-2-16,-12 3-9 16,-8 4-1-16,-7 5 5 15,-9 3-5-15,-13 9 3 0,-6 4 0 16,-1 0 3-16,-1 0 4 16,4 0-7-16,6 0 5 0,-1 0-4 15,-1-3 5-15,-7-1-3 16,0 4 0-16,-5 0-2 15,1-5 4-15,0 1-3 0,-2 0 0 16,8-4 1-16,-7 4 7 16,-6 0-4-16,-7 4-9 15,-7 0 7-15,-7 0 14 16,-2 0-2-16,-3 0-5 0,-4 0 2 16,0 0 1-16,1 0 2 15,0 8-12-15,-6 0 8 16,0-8 2-16,2 8 2 0,-5-8-2 15,0 0-5-15,0 0 3 16,0 0-8-16,0 0-1 16,0 0 1-1,0 0-1 1,0 0-7-16,0 9 7 0,0-9 3 16,0 7 0-16,0-7-12 0,0 8 10 15,0 1 3 1,0-9-1-16,0 0-9 15,0 0 8-15,0 0-1 0,0 0 6 16,0 0-6-16,0 0-5 16,0 0 8-16,0 0-10 0,0 0 6 15,0 0 3-15,0 0 0 16,0 0-7-16,0 0 5 16,0 0 0-16,0 0 4 0,0 0-2 15,0 0 4 1,0 0 1-16,0 0-5 15,0 0-3-15,0 0-2 16,0 0 2 0,0 0-6-16,0 0 10 15,0 0 1 1,0 0-8-16,0 0-2 0,0 0 5 16,0 0-6-16,0 0 2 15,0 0 10-15,0 0-6 0,0 0 1 16,0 0-5-16,0 0-2 15,0 0-33-15,0 0-35 16,0 0-45-16,0 0-52 0,0 0-57 16,0 8-29-16,0 4 0 15,-11 1-48-15</inkml:trace>
  <inkml:trace contextRef="#ctx0" brushRef="#br0" timeOffset="207730.3">10557 18733 364 0,'-13'-4'240'15,"2"4"-39"-15,2 0-66 16,1-5-33-16,8 5 10 16,-11 0 30-16,11 0 26 0,-13 0 4 15,13 0 13-15,-12 0 5 16,12 0-154-16,-12 0-36 15,3 9 0 1,1-9 0-16,0 8 0 16,8-1 0 15,8-7 0-15,9-12 0-1,16-4 0-15,28-12 0 0,35-13 0 16,35-19 0-16,26-14 0 15,31-12 0-15,31-15 0 16,24-9 0-16,26-8 0 0,15-4 0 16,9-2 0-1,-5 2 0-15,-12 5 0 0,-13 8 0 16,-20 7 0-16,-23 7 0 16,-21 14 0-16,-28 8 0 0,-25 7 0 15,-28 18 0-15,-28 7 0 16,-27 13 0-16,-12 12 0 0,-20 4 0 15,-10 4 0-15,-10-1 0 16,-6 9 0-16,-2 0 0 63,2 0 0-63,-2 0 0 0,-3-3 0 15,0-2 0 1,0 0 0-16,0 1 0 15,0-3 0 1,0-1 0-16,-8-8 0 16,-1-10 0-16,-13-5 0 0,-4-19 0 15,0-15 0-15,-13-12 0 16,0-12 0-16,-10-17 0 0,-5-9 0 16,-1-10 0-16,-5-13 0 15,-2-9 0-15,0-3 0 16,5 3 0-16,1 12 0 15,-1 13 0-15,9 15 0 0,2 22 0 16,5 16 0-16,9 16 0 16,4 13 0-16,8 12 0 15,4 7 0-15,3 9 0 0,2 3 0 16,-3 1 0-16,14 1 0 16,-11-3 0-16,-1 2 0 0,-5 0 0 15,1 5 0-15,-1-1 0 16,-3-1 0-16,0 0 0 15,0 5 0-15,-4 0 0 16,-6 0 0-16,-1 0 0 0,-6 0 0 16,-12 14 0-16,-11 2 0 0,-21 9 0 15,-21 3 0 1,-17 4 0-16,-23 5 0 0,-15 4 0 16,-23 8 0-16,-6 8 0 15,-9 3 0-15,-9 11 0 0,3 6 0 16,-11 8 0-16,-8 9 0 15,-12 8 0-15,-8 7 0 16,-7 9 0-16,-9 5 0 0,1 3 0 16,4 0 0-16,-1 4 0 15,3-4 0-15,2-4 0 0,3-4 0 16,9-8 0 0,9-8 0-16,9-13 0 0,23-7 0 15,15-14 0-15,13-6 0 16,14-5 0-16,16-4 0 15,10-8 0-15,12-9 0 0,17-8 0 16,15-2 0-16,13-7 0 16,12-2 0-16,12-5 0 15,9-3 0-15,6-2 0 16,11-7 0-16,2 9 0 0,6-9 0 16,-2 12 0-16,0-5 0 15,7-7 0-15,6 12 0 16,-8-12 0-16,8 10 0 15</inkml:trace>
  <inkml:trace contextRef="#ctx0" brushRef="#br0" timeOffset="208025.32">6618 17642 2047 0,'11'28'0'16,"11"21"0"-16,10 37 0 15,13 40 0-15,11 37 0 16,6 23 0-16,3 14 0 0,3 3 0 16,1-8 0-16,1-23 0 15,-5-172 0-15,-5 0 0 16,-2 0 0-16,-10 0 0 0,-7 0 0 15,-8 0 0-15,-9 0 0 16,-5 0 0-16,-2 0 0 16,-6 0 0-16,-3 0 0 0</inkml:trace>
  <inkml:trace contextRef="#ctx0" brushRef="#br0" timeOffset="208485.92">12665 17874 1864 0,'0'9'-349'0,"0"3"-18"15,-21 28-379-15</inkml:trace>
  <inkml:trace contextRef="#ctx0" brushRef="#br0" timeOffset="-149342.75">9391 565 331 0,'0'0'221'15,"0"0"-29"-15,0 0-4 16,0 0-14-16,0-4-9 0,0 1 36 15,0-2-5-15,0-2-11 16,0 2 6-16,-12-4-188 16,-4 2-3-16,-1-1 0 15,-7-8 0-15,-3-1 0 0,-11-6 0 16,-3-6 0-16,1 0 0 16,-8 1 0-16,0-1 0 15,-6 4 0-15,-2 5 0 16,-5 4 0-16,3 0 0 15,1 3 0-15,6 6 0 16,-4-3 0-16,6 2 0 0,1 4 0 16,3 0 0-16,5 4 0 15,-1 0 0-15,5 0 0 16,-4 0 0-16,-1 0 0 16,-5 0 0-16,2 0 0 0,-5 0 0 15,1 0 0-15,0 0 0 16,3 0 0-16,4 8 0 15,0 0 0-15,-2 2 0 16,-4 2 0-16,-1 0 0 0,-1 4 0 16,5-4 0-1,0 4 0-15,3 0 0 16,4-3 0-16,1 2 0 0,3 1 0 16,-3 1 0-16,-1 4 0 15,1 3 0-15,-4 0 0 16,-2 5 0-16,-3-1 0 15,1-2 0-15,3-2 0 16,1 0 0-16,3 1 0 16,5 0 0-16,2-2 0 0,7 6 0 15,3-5 0-15,4 1 0 16,-1-6 0-16,6-1 0 16,1-2 0-16,-1 3 0 15,3-3 0-15,8 1 0 16,-14-4 0-16,14-2 0 15,-6 1 0-15,-2 2 0 16,0-2 0-16,-1-5 0 16,1 2 0-1</inkml:trace>
  <inkml:trace contextRef="#ctx0" brushRef="#br0" timeOffset="-149238.91">6935 928 1701 0,'0'0'-482'0,"0"0"65"16,0 0 47-16</inkml:trace>
  <inkml:trace contextRef="#ctx0" brushRef="#br0" timeOffset="-148077.77">6917 496 74 0,'-11'-16'175'16,"11"-1"-14"-16,-8 5-40 15,0 5-21-15,8-2-23 16,0 6-10-16,0-2-3 16,0 1-3-16,0 0-15 15,0 0 0-15,0 4 21 16,0 0 21-16,0 0-9 16,0 0-28-16,0 0-14 15,0 0-17-15,0 8-11 16,0 4-3-16,0 4-5 15,0 13 13-15,0 8-4 0,0 4 5 16,0-1-7-16,0 6 8 16,-9-7 2-16,9 2 1 15,-11-4-2-15,-2 0-3 16,2-6-2-16,-2-2-4 16,13-4-10-16,-9-8 6 15,9-5-6-15,0 0 2 16,0-12 1-16,0 8-1 15,0-8 7-15,0 0-4 16,0 0 1-16,0 0-3 16,0 0-4-16,6 0 5 0,-3 0-9 15,5 0 1-15,5 0 8 16,6 0 3-16,11 0 0 16,2 0 6-16,4 0-6 15,0 0 8-15,5 0-8 16,-1 0 13-16,-2 0 12 15,-3 0-24-15,4 0 8 16,-3 8-8-16,-9-8-7 0,-3 8 1 16,-2-8 6-1,-6 9 12-15,-5-9 6 16,-3 0 18-16,-3 0 15 0,-5 0 5 16,0 0 4-16,0 0 2 15,0 0 14-15,0-5-82 47,-8-3 0-31,-5 0 0-16,-2-9 0 15,-5-7 0-15,-2-4 0 0,-1-6 0 16,-2-1 0 0,-4-2 0-16,1 0 0 15,0 1 0-15,3 3 0 0,0-1 0 16,1 7 0-16,5 3 0 15,2 3 0-15,1 9 0 16,3 0 0-16,5 4 0 16,0-1 0-16,-1 2 0 15,9-2 0-15,-11 6 0 16,11-2 0-16,-8 1 0 16,8-1 0-16,-8 1 0 0,8 2 0 15,-8 2 0 1,8-6 0-16,0 4 0 0,0-3 0 15,-8 0 0-15,8-2 0 16,-8 2 0-16,8 1 0 16,0 1 0-16,0-2 0 15,0 1 0 17,-9 4 0 14,1 0 0-30,0 0 0 0,8-4 0 15,0 0 0-31</inkml:trace>
  <inkml:trace contextRef="#ctx0" brushRef="#br0" timeOffset="-147813.78">6898 427 2047 0,'0'17'0'0,"0"2"0"16,0 10 0-16,0 4 0 16,-8 0 0-16,-1 3 0 15,1 2 0-15,-3 1 0 16,-5 3 0-16,0-3 0 15,-1 3 0-15,6-7 0 16,-2-1 0-16,5-11 0 16,8-2 0-16,-8-4 0 15,8-5 0-15,0-4 0 0,0 0 0 16</inkml:trace>
  <inkml:trace contextRef="#ctx0" brushRef="#br0" timeOffset="-147519.45">6776 952 2047 0,'5'0'0'15,"-2"0"0"-15,2 0 0 16,-2 0 0 0,7 8 0-1,4-8 0-15,8 0 0 16,2 0 0-16,4 9 0 15,5-9 0-15,4 0 0 16,2 0 0-16,10 7 0 16,-1-7 0-16,2 9 0 15,-2-9 0-15,-6 0 0 16,-2 0 0-16,-7 0 0 16,-6 0 0-16,-2 0 0 15,-10 0 0-15,-1 0 0 16,-6 9 0-16,-8-3 0 15</inkml:trace>
  <inkml:trace contextRef="#ctx0" brushRef="#br0" timeOffset="-146742.83">7390 1000 2047 0,'-14'-6'0'16,"4"-3"0"-16,-3-5 0 15,1 0 0-15,-4-11 0 16,-8-5 0-16,-1-5 0 15,0-6 0-15,-3 1 0 0,5-1 0 16,-2 4 0-16,0 0 0 16,1 5 0-16,2-1 0 15,4 4 0-15,1 1 0 16,1 4 0-16,-1 7 0 16,2 1 0-16,1 4 0 15,3 1 0-15,3-2 0 16,8 1 0-16,-9 3 0 15,9 6 0-15,0-2 0 16,-8 5 0 15,0 0 0 16,8 8 0-16,0 3 0-15,0 4 0-16,0-1 0 16,0 7 0-16,-11 8 0 0,2-1 0 15,1 5 0 1,8-5 0-16,-12 4 0 16,3 10 0-16,-2-2 0 0,-6 1 0 15,1 0 0-15,0-5 0 16,3-4 0-16,13-3 0 15,-8-8 0-15,8-5 0 16,-9-3 0-16,9-6 0 16,0 0 0-1,6-7 0 17,-3 0 0-17,2 0 0-15,-2 0 0 16,2 0 0-16,3 0 0 0,0 0 0 15,0-2 0-15,3-3 0 16,3-2 0-16,2 2 0 16,4-3 0-16,1 0 0 15,-5 0 0-15,-1 4 0 16,1-1 0-16,2 0 0 16,-4 5 0-16,3 0 0 15,-1 0 0-15,-2 0 0 0,-4 0 0 16,3 0 0-1,-1 0 0-15,-4 0 0 16,0 0 0-16</inkml:trace>
  <inkml:trace contextRef="#ctx0" brushRef="#br0" timeOffset="-146295.1">7121 914 2047 0,'-8'0'0'0,"-4"-7"0"16,-3-5 0-16,-2-5 0 15,1 2 0-15,-1-2 0 0,2 0 0 16,-2 5 0-16,1 0 0 16,-1-4 0-16,6 4 0 15,-2 4 0-15,1 0 0 16,12-1 0-16,-9 5 0 16,9 1 0-16,0-1 0 15,0 20 0 32,9 4 0-31,8 4 0-16,2 4 0 15,1 1 0-15,1-1 0 16,-5-7 0 0,1-4 0-16,-6-1 0 0,-3-8 0 15,0-8 0-15,-2 9 0 16,-6-18 0 15,0-3 0-15,0 0 0-16,-14-5 0 15,6 1 0-15,8-1 0 16,-11 6 0-16,11-2 0 0,-9 7 0 16,9 0 0-16,-8 1 0 15,1 5 0 1,7 0-204-1,-9 0-285-15,1 0 49 16,0 0 20-16</inkml:trace>
  <inkml:trace contextRef="#ctx0" brushRef="#br0" timeOffset="-143487.05">2572 3553 59 0,'-11'-12'215'0,"0"0"-80"16,-3 0-27-16,3-1-20 16,-1 6-23-16,0-2-11 15,-1 5 13-15,4-5 8 16,9 9 7-16,-8-3 1 16,8-2-3-16,0 5 9 15,0-4-5-15,0 1-8 16,0 3 0-16,0 0-5 15,0-4 0-15,0 4 7 16,0 0 0-16,0 0 4 16,0 0-8-16,0 0-14 15,0 0-19-15,0 0-11 16,0-5-15-16,5 1-14 16,7 1-6-16,9-2 5 15,23 5 7-15,26-7 1 0,26-7-8 16,31-1 0-16,48-6 0 15,51-2 0 1,51-7 0-16,35-2 0 0,326-21 0 31,-326 28 0-31,1 0 0 0,-5 2 0 16,-14-1 0-16,-22 3 0 16,-24-3 0-16,-33 3 0 15,-33 4 0-15,-41 6 0 16,-34 2 0-16,-34 9 0 15,-21 0 0-15,-18 0 0 0,-14 0 0 16,-9 0 0-16,-22 0 0 31,-13 0 0-31,-9 0-367 16,-8 0-112-16,-11 0 71 16,-19 0 20-16</inkml:trace>
  <inkml:trace contextRef="#ctx0" brushRef="#br0" timeOffset="-142908.02">3121 4054 56 0,'-24'0'198'0,"5"0"-19"0,-3 0-58 16,-3 0-20-16,7 0-9 15,1 0 3-15,4-9 14 16,4 9-8-16,9 0-25 15,0-2-22-15,0 2-30 16,6 0-14-16,5 0 7 16,6 0 6-16,12 0 33 15,15 11 16-15,21-4-1 16,36-7 16-16,50-11 13 16,49-22-6-16,47-15-8 15,36-14-25-15,22-12-20 16,11 1-12-16,15 4-20 0,-4 9-2 15,-14 11-1-15,-28 13-8 16,-37 10-3-16,-38 7 7 16,-36 6 2-16,-38 4 0 15,-36 9 6-15,-21 0 25 16,-27 0-11-16,-17 0-24 16,-10 0 0-16,-8 0 0 0,-10 0 0 15,-2 0 0-15</inkml:trace>
  <inkml:trace contextRef="#ctx0" brushRef="#br0" timeOffset="-142715.3">7093 3475 2047 0</inkml:trace>
  <inkml:trace contextRef="#ctx0" brushRef="#br0" timeOffset="-142489.53">7093 3472 2047 0,'0'-5'0'16,"0"13"-110"15,0 18-441-15,0 19 16-16</inkml:trace>
  <inkml:trace contextRef="#ctx0" brushRef="#br0" timeOffset="-70970.55">10878 2010 359 0,'0'-41'179'0,"0"6"-49"16,-14 5-24-16,-4 10-42 15,-12 12-30-15,-5 8-14 16,-7 37-13-16,-6 28-1 15,-5 36 4-15,-1 34 6 16,3 19 3-16,6 21 3 16,16 13 8-16,18 12-8 15,51 190-3 1,16-214-16-16,26-30 0 16,23-36-18-16,22-45-176 15,11-50-191-15</inkml:trace>
  <inkml:trace contextRef="#ctx0" brushRef="#br0" timeOffset="-70604.84">16668 1033 373 0,'-9'-48'243'0,"9"7"-91"16,14 4-68-16,18 8 14 16,29 6 3-16,24 6-16 15,25 17-15-15,8 17-9 16,4 28-15-16,-17 31-6 15,-20 50-10-15,-28 45-10 16,-29 33 1-16,-28 8-6 16,-20-9-9-16,-12-28-3 15,-9-28-2-15,-16-26-41 16,-16-27-269-16,-29-20-205 16</inkml:trace>
  <inkml:trace contextRef="#ctx0" brushRef="#br0" timeOffset="-68274.94">12217 2168 54 0,'6'-11'126'0,"-2"3"56"15,0 4-60-15,-4-5-46 16,0 5-23-16,0 0-11 16,0-1-11-16,-8 5 4 15,8 0-10-15,0 0 2 16,-9 0 2-16,9 0-11 15,0 0-2-15,-13-2-10 16,-4-8 5-16,3 6-10 16,-3-3 4-16,-3-1-2 15,-5 0 3-15,-3 0-10 16,-1-1 1-16,-4 6 6 16,-2-2-1-16,2 0-2 15,4 5 4-15,1 0-2 16,4 0 2-16,-6 0-4 0,7 0 2 15,-1 10 0-15,0-3 0 16,2 1-1 0,6 5 1-16,-3-1 2 0,-6 0-4 15,0 4 2 1,2 5 1-16,-2-1-6 16,5 3 3-16,-1-1 1 0,5 2 1 15,5 0 1-15,-3-4-5 16,3 1 3-16,-2 4-1 15,13 0-1-15,-8 3 3 16,8 4 1-16,0 5-5 16,0-1 5-16,0 6 4 15,0 3-4-15,0 3-2 16,8 1 1-16,5-1 6 16,-2 2 13-16,3-5 18 15,5-5-6-15,7-7 2 16,5-5-5-16,6-4-13 15,8-2-3-15,6-7-8 16,11-2 0-16,3-13-6 16,7 0 1-16,-2 0-1 0,0-8 2 15,-6-4-1-15,-4-10-1 16,2-2 2-16,-5-5 0 16,-5-3-2-16,-3-4-5 15,-8-5-1-15,-8-4-11 16,-9 5-2-16,-8-4 12 15,-8-2 1-15,-8 0 1 16,0 2 2-16,-8 3 2 16,-5 1 2-16,1 2-2 15,-3-2 0-15,-7 4-2 16,6-2 2-16,1 7 5 0,-1-2-2 16,-2 9-7-16,2 0 11 15,4 3 5 1,1 0-2-16,3 8-7 0,8 1 1 15,-9 5 4-15,1-2-4 16,8 9-2-16,-9-3 2 16,9-1 10-16,-7-5-2 15,-1 1 7-15,8 4-3 16,-13-4 9-16,4 0-6 16,1-1 3-16,8 2-6 15,-7 3-1-15,7 4-1 16,0 0-10-16,0 0 2 15,0 0-3-15,0 0 3 16,0 0-8-16,0 0 2 0,0 0-4 16,0 0 1-16,0 15-1 15,0 10 6-15,0 11 4 16,0 10-3 0,7 8-2-16,10 2 8 0,8 4 0 15,12-3 7-15,7-3-11 16,5-6 12-16,8-7-4 15,5 1 4-15,-2-10 5 16,4-4-9-16,-2-7-9 16,-5-8 6-16,-6-7-1 15,-6-6 5-15,-8 0-10 16,-9 0 3-16,-7 0 15 0,-5 0 7 16,-5 0 15-16,-2 0 27 15,-9 0 14-15,0 0-31 16,0 0-24-1,0 0-8-15,0 0-11 0,0 0-35 16,0 0-74-16,0 0-112 16,-12 0-140-16,-3-4-112 15</inkml:trace>
  <inkml:trace contextRef="#ctx0" brushRef="#br0" timeOffset="-67709.42">13470 2528 38 0,'0'-10'123'16,"0"3"81"-16,0-1-33 15,0-1-29-15,0 5-36 16,0 4-8-1,0 0-19-15,0 0-18 0,0 0-27 16,0 0-19-16,0 0-8 16,0 0-3-16,0 16-5 15,0 1 3-15,0-1 1 16,0 1 0-16,0-6 2 0,0-1-2 16,0-10 1-16,0 0 4 15,0 0 4-15,0-10-2 16,0-4-9-1,0-7-1-15,6-8 0 0,6 1 4 16,1 0 2-16,4 2-8 16,-1 9 2-16,0 17-2 15,0 0 2-15,-8 25 3 16,-8 21-2-16,0 22 3 16,-24 18-45-16,-14 16-120 15,-9 8-139-15</inkml:trace>
  <inkml:trace contextRef="#ctx0" brushRef="#br0" timeOffset="-64997.1">14752 1257 150 0,'-21'-32'255'0,"1"-1"-68"15,-4 0-50 1,0 9-8-16,2 3-1 15,7 6-12-15,3 2-39 16,12 5-33-16,0 1-25 16,0 7-13-16,0 0-11 15,0 28 7-15,12 25-6 0,3 27 4 16,2 27-3-16,-1 15 9 16,5 4-3-16,-5 0-8 15,-4-7 5-15,1-15 0 16,-2-14 0-1,2-16 1-15,-5-21 0 0,0-14-5 16,-5-13 15-16,3-9 1 16,-3-17 49-16,2 0 7 15,6-26-33-15,10-19-13 16,7-15-12-16,5-9-11 16,2-1 1-16,6 6-3 15,8 2 4-15,8 5-3 16,10 4-2-16,1 18-1 15,-8 18 1-15,-3 17 0 16,-7 19 0-16,-14 19-1 16,-10 19 3-16,-17 12 7 15,-9 7-1-15,-19 6-4 16,-14 0 2-16,-11-9 1 0,-5-11 5 16,-8-15-5-16,-8-11-2 15,0-14 5-15,0-22 0 16,4-8 6-16,12-17 7 15,13-19-15-15,7-12-2 16,18-15-2-16,11 2-9 16,0 5-18-16,6 2-90 15,8 13-127-15,2 0-90 16</inkml:trace>
  <inkml:trace contextRef="#ctx0" brushRef="#br0" timeOffset="-64048.48">10728 902 146 0,'-40'-7'226'0,"10"-2"-78"15,6-3-55-15,7 1-29 16,6-6-5-16,11 0-4 15,0 5-16-15,3 0-11 16,5 1-3-16,6 3-7 16,10-1-6-16,12 3 4 15,12 6-12-15,9 0 5 16,8 0-2-16,4 18 0 16,1 7-3-16,-5 5 9 15,-4 4-7-15,-12 12-2 16,-9 6 2-16,-7-2 3 15,-9-5-9-15,-4-9 6 16,-7-4-2-16,-5-7-6 16,-2-4 2-16,2-10 3 15,-8 1-4-15,0-4 3 16,0-8 4 0,0 0-2-16,0 0-1 15,0 0-7 1,0-8-46-16,-11-4-85 15,0-4-105-15</inkml:trace>
  <inkml:trace contextRef="#ctx0" brushRef="#br0" timeOffset="-63266.97">10906 1369 98 0,'-12'0'199'15,"4"0"-40"-15,8-11-53 16,0 4-37-16,17-2-12 16,10-3-2-16,14 1-5 15,7 3-12-15,6 4-20 16,2 4-3-16,1 7-10 16,-3 9 0-16,-6 5-1 15,-3 7 1-15,-4-3-2 0,-9-4-2 16,-7-9 3-1,-10-1-2-15,-3-11 18 16,1 0 38-16,-5-9 24 16,-4-14-30-16,-4-17-24 15,0-13-9-15,0-9-10 16,0-3-5-16,0-4 0 16,0 4-5-16,0 8 0 0,0 4 5 15,0 8-2-15,0 9 3 16,0 11 15-16,0 5-13 15,0 8-4-15,0 3 6 16,0 2-4-16,0 3 0 16,0 4-7-1,-9 0-2-15,9 0 9 16,-8 0-4-16,0 0-4 16,-1 0 1-16,-2 11 5 15,-4 5-1-15,-15 9-6 16,-10 3 4-16,-8 10 2 15,-9-2-2-15,-8 4 0 16,-6 0 0-16,-2 3 3 16,-3-3 0-16,2 1-5 15,14-8 2-15,16-10-2 16,7-6 3-16,12-4-3 16,9-2 3-16,4-11-1 15,12 8-4 1,0-8 9-16,0 0-11 15,0 0 5 1,0 0 4 0,0 0-4-1,8 0-3-15,-4 9 4 16,0-2-5-16,0 2 5 16,4 3 0-16,5-4-2 15,10-8 2-15,14 0 5 16,17 0-5-16,10-6 1 15,9-1-1-15,1-5 7 0,2 1-38 16,2-1-94 0,-1 0-108-16,-3-2-129 15</inkml:trace>
  <inkml:trace contextRef="#ctx0" brushRef="#br0" timeOffset="-62184.56">13461 444 42 0,'-36'-9'151'15,"2"-3"46"-15,5 0-66 16,2 4-42-16,7-1-11 16,2-3-1-16,7 0 1 15,-2 3-6-15,13 1 12 16,0 1 7-16,0-1-21 15,0-5-33-15,8 1-17 16,17-5-12-16,12 6-4 16,11 2-1-16,13 9-2 15,9 0 1-15,2 20-8 16,6 9 3-16,-5 4 2 16,0 8 4-16,-9-1-4 15,1 1 2-15,-8-1-1 16,-6-2-1-16,-12-10 7 0,-12-3-4 15,-2-9-4 1,-3-4 7-16,-11-12-5 16,-2 7 4-16,-9-7 4 15,0 0 3-15,0 0 5 16,0 0-12-16,-13-7-4 16,0-5 1-16,2-4-5 15,-2-1-19-15,1 0-48 0,1 1-83 16,-2 1-61-16,0-6-98 15</inkml:trace>
  <inkml:trace contextRef="#ctx0" brushRef="#br0" timeOffset="-61420.02">13814 634 22 0,'-25'0'50'0,"6"10"50"16,2-10 58-16,9 0-27 15,8 0-43-15,0 0-37 16,0 0-15-16,16 0-3 16,21 0 21-16,19 0-8 15,18 0-15-15,5 0-13 16,8 0-1-16,-2 0-7 16,-8 0-8-16,-7 0 1 15,-13 0-2-15,-14 0-1 16,-6 0 6-16,-12 0-6 15,-5 0 2-15,-9 0 24 16,-2 0 16-16,0 0 32 16,-5 0 15-16,0 0-13 15,-4-12-36-15,0-9-19 16,0-8-11-16,0-4-4 16,0 1 1-16,-8-5-10 15,-5 1 7-15,2-1-3 0,-3 5-2 16,3 3 7-16,0 4-8 15,1 8 2 1,2 5-3-16,0 0 3 16,0 5 3-16,-1 3-3 15,1-4 0-15,-3 8 0 16,-5 0-3-16,0 0 0 0,-1 0 4 16,1 0-3-16,4 0 6 15,0 0-2-15,-2 0-4 16,6 0 0-16,-3 12-4 15,-6 4 6 1,-7-1 0-16,-9 11 1 0,-11 2-2 16,-10 1 8-16,-6 3-7 15,0 5 0-15,-2-1-3 16,2-3 3-16,8-5 4 16,6-4-3-16,10-3-3 15,7-5 2-15,9-3 0 16,9-1 1-16,11-12-2 15,-13 7 6-15,13-7-2 16,0 0-5-16,0 0 0 16,0 0 10-16,0 0-7 15,0 0 3 1,0 0-8-16,0 0 5 16,0 0 5-16,0 0-9 15,0 0 1-15,0 0-1 16,4-2-19-16,5-8-111 15,2-3-136-15,1 6-566 16</inkml:trace>
  <inkml:trace contextRef="#ctx0" brushRef="#br0" timeOffset="-60686.93">21937 1071 193 0,'0'-29'216'16,"-18"-4"-54"-16,2-5-60 15,4 3-43-15,1-6-15 16,-3 1 39-16,3 2-8 16,-7 7-6-16,2 6-14 15,-4 9-19-15,-9 7-19 16,-12 18-4-16,-2 15-11 15,-6 12-7-15,-4 22 6 16,8 11-5-16,6 8 0 16,13 4 6-16,14 0 1 15,12-7-2-15,0-12-4 16,12-23 5-16,14-16 1 0,5-34-7 16,3-17 11-16,-3-13-5 15,2-16-5-15,-4-11 5 16,-10-6 21-1,-7 5 7-15,-3 5 17 0,-1 7 18 16,-8 12 16 0,0 7-32-16,0 15-26 15,0 11-20-15,4 12-9 0,4 19 4 16,-5 24-1-16,2 15 6 16,3 21-4-16,4 6 5 15,4 6-23-15,13-3-86 16,7-10-153-16,18-25-71 15</inkml:trace>
  <inkml:trace contextRef="#ctx0" brushRef="#br0" timeOffset="-60470.58">22590 817 422 0,'-34'-16'273'15,"9"1"-101"-15,6 0-28 16,7 8-14-16,4 4-40 0,8-1-44 16,8-5-22-16,20 2-12 15,21 2-4-15,11 1-5 16,5 0-31-16,-5 4-114 16,-3 0-123-1,-6-4-88-15</inkml:trace>
  <inkml:trace contextRef="#ctx0" brushRef="#br0" timeOffset="-60322.21">22573 988 329 0,'-61'17'284'0,"12"-8"-92"16,17-9-62-16,10 0-44 16,16 0-17-16,12 0-35 0,33-9-20 15,36-8-14 1,31-2-128-16,16-10-165 0</inkml:trace>
  <inkml:trace contextRef="#ctx0" brushRef="#br0" timeOffset="-59922.27">23803 411 227 0,'-12'-24'321'0,"4"7"-29"16,8 5-95-16,-9 3-78 15,9 6-56-15,0 3-36 16,0 0-20-16,0 12-7 16,-8 12 1-16,8 17 2 15,-6 5 2-15,6-7-1 16,0-10-7-16,0-5 3 15,0-8 0-15,0-16-3 16,6 0 0-16,11-12-2 16,7-16-2-16,8-13 6 15,6-4 5-15,-7 5 4 16,-1 6 21-16,-10 6 5 16,-3 12-17-16,-6 8-8 15,-3 8-8-15,-4 28 2 16,4 18-5-16,0 6-77 15,4 10-145-15,10-1-147 16</inkml:trace>
  <inkml:trace contextRef="#ctx0" brushRef="#br0" timeOffset="-58506.67">25041 427 309 0,'-7'-20'298'15,"7"0"-111"-15,0 8-85 16,0-2-20-16,0 6-33 15,0 8-21-15,0 0-21 16,0 17-7-16,0 16-1 0,-8 20 9 16,-6 20-2-1,-10 17 5-15,-3 11-2 16,-13 8-1-16,-2-2 2 16,3-15-6-16,5-13-4 15,9-22 4-15,10-17 19 16,2-12 45-16,13-15 21 0,0-16 13 15,20-23-49-15,21-14-26 16,11-9-15-16,5-4-5 16,1 7-7-16,-5 14-3 15,-9 7-1-15,1 11 4 16,-5 14-8-16,-1 0 4 16,-5 14-3-16,0 11 9 15,-3 0-5-15,-2-4 2 16,-4-6 1-16,-6-1-14 15,-2-14 6-15,0 0 1 16,0-21-43-16,0-12 21 16,5-8 11-16,-4-7 10 15,-10 3-2-15,-7 0 9 16,-1 8 3-16,0 7 7 16,0 16-8-16,0 2-9 15,0 12-1-15,-6 24 5 16,-7 17 7-16,5 16-6 15,8 4 6-15,0-1-3 16,12-3 3-16,3-7-2 16,15-14-2-16,2-10-11 15,4-19-13-15,7-19-58 16,0-21-1-16,3-15 24 16,-2-18 18-16,-5-11 22 15,-2-7 16-15,-9 1 7 16,-3 10 37-16,-4 12 16 15,-8 16-8-15,-5 9 2 16,-4 10-12-16,-4 7-22 16,3 7-8-16,-3 3-8 0,0 9-10 15,0 0 4 1,0 21 2-16,-12 10 4 16,1 14 0-16,-6 12 6 15,0 5-3-15,5-1 1 16,12-4 1-16,0-8-3 15,0-10-5-15,0-5 3 16,12-10 4-16,5-13-1 16,8-11-3-16,10-14-3 15,10-15-8-15,56-61-22 16,-44 34 27 0,-3-6 2-16,-1 5-1 15,-10 5 9-15,-1 2-3 16,-14 14-1-16,-7 7 27 15,-10 4 11-15,-6 10-9 16,-5 3-11-16,0 7-14 16,0 5 1-16,0 0-4 0,-13 7-4 15,-3 16 6-15,-5 11-9 16,-6 12 8-16,2 7 4 16,3 5-6-16,13-1 0 15,9-3 2 1,6 1 0-16,14-7-3 15,14-3 4-15,13-7 2 16,96-1-2-16,-57-37-1 16,-6-9-4-16,-1-12 1 15,-15-11-3-15,-12-9 8 16,-15 0 12-16,-12 1 15 16,-14 1-8-16,-11 9 9 15,0 6-13-15,0 3-13 16,-11 8 2-16,-3 5-12 15,3 8 0-15,-6 8 1 16,-3 17-2-16,-5 8 6 16,2 3-4-16,2-3-5 15,8 1-2-15,13-11 10 16,13-4-2-16,13-3-11 16,5-16-2-16,1-2 3 15,5-15-4-15,0-11 1 16,-12-13 10-16,-14-4 5 15,-11-7 0-15,-11 2-11 16,-9 4 3-16,-6 11-25 16,1 7-83-16,3 7-79 15,5 9-35-15,-1 4-54 16</inkml:trace>
  <inkml:trace contextRef="#ctx0" brushRef="#br0" timeOffset="-58158.37">27178 387 164 0,'11'-12'270'16,"-3"3"-44"-16,2 1-92 15,-7 3-54-15,2 5-31 16,-2 0-26-16,5 13-9 16,4 10-2-16,4 15-7 15,1 4-2 1,0 2 0-16,0 1 2 15,-3-9-13-15,3-9-31 0,-1-2-5 16,5-16 6-16,2-13 10 16,11-20 11-16,2-17 30 15,1-8 46-15,-1 1 67 16,-8 3 97-16,-7 8 26 16,-4 7-23-16,-6 14-82 15,1 4-75-15,-8 9-46 16,-4 3-18-16,0 29-19 15,-8 15-147-15,-20 21-226 16,-25 9-162-16</inkml:trace>
  <inkml:trace contextRef="#ctx0" brushRef="#br0" timeOffset="-57109.77">21894 2221 13 0,'0'-7'43'0,"0"-5"75"16,0 2 89-1,0 3-50-15,0 0-40 0,0-3-17 16,0 6 3-16,0 4 4 15,0 0-15-15,0 0-28 16,0 0-17-16,0 0-11 16,0 0 5-16,0-3 30 0,0-1 32 15,0 0 37-15,0 4 15 16,-8 0-4 0,8 0-30-16,0 0-60 15,-6 0-61 1,6 11 0-1,0 15 0 1,0 19 0-16,0 15 0 16,3 6 0-16,5-1 0 15,-2-9 0-15,3-6 0 16,-4-15 0-16,-1-9 0 16,0-6 0-16,0-8 0 15,0-12 0-15,6-3 0 16,4-18 0-16,14-15 0 0,21-14 0 15,13 1 0 1,8 4 0-16,-5 9 0 16,-9 12 0-16,-8 15 0 0,-10 9 0 15,-16 21 0-15,-8 10 0 16,-14 7 0-16,-28 2 0 16,-9 1 0-16,-8-4 0 15,0-8 0-15,9-13 0 16,-2-16 0-16,10-8 0 15,4-22 0-15,3-14 0 16,7-13 0-16,0-8-22 0,-1 4-88 16,1 7-52-16,3 6-75 15,-3 6-124 1,14 10-32-16,0 4-366 16</inkml:trace>
  <inkml:trace contextRef="#ctx0" brushRef="#br0" timeOffset="-56879.01">22792 2076 313 0,'0'-9'258'0,"0"6"-42"16,0-2-55-16,0 0-41 15,0 5-48-15,0 0-30 16,13 0-22-16,10 0-7 15,11 0-1-15,10 0-8 16,10 10-1-16,2-10-5 16,-5 7-60-16,-5-7-123 15,-10 13-44-15,-10-2-72 0,-15 5-153 16</inkml:trace>
  <inkml:trace contextRef="#ctx0" brushRef="#br0" timeOffset="-56744.29">23096 2259 95 0,'-29'27'240'16,"5"-6"-64"-16,9-5-36 15,3-4-13-15,12 0-10 16,0-12-20-16,4 0-39 16,15 0-22-16,14-7-15 15,11-1-14-15,10-6-100 16,2 0-171-16,-3-8-110 16</inkml:trace>
  <inkml:trace contextRef="#ctx0" brushRef="#br0" timeOffset="-56191.75">24218 1636 227 0,'0'-21'265'0,"-9"2"-25"15,9 5-47-15,-8 2-25 16,8 5-10-16,0-2-37 16,0 9-47-16,-8 0-41 15,8 0-25-15,0 9-8 16,0 19-2-16,0 25 0 15,0 28 3-15,0 21-1 16,0 12 2-16,0-4 0 16,0-8-2-16,0-17 6 0,0-16-5 15,0-15 2-15,0-18 6 16,0-12-6-16,0-11 34 16,0-13 50-16,8-21-23 15,12-16-40-15,9-11-11 16,4-4-4-16,4 6-1 15,-6 8-2-15,-2 14-11 16,-4 5 7-16,-3 10-12 16,4 9 7-16,2 13 5 15,0 12-4-15,1 6-3 16,-4 10 3-16,-11-1 2 16,4 2-4-16,-5-10-10 0,-4-4-79 15,-9-7-111-15,0-8-67 16,0-13-40-16,0-13-75 15</inkml:trace>
  <inkml:trace contextRef="#ctx0" brushRef="#br0" timeOffset="-55861.55">24770 1814 385 0,'-9'-40'196'15,"9"4"-21"-15,-8 8 41 16,8 7 15-16,0 9-37 0,0 4-64 15,0 3-57-15,0 5-38 16,0 7-27-16,0 18-6 16,0 17 5-16,0 11-4 15,0 4 1-15,0-4-2 16,0-4-1-16,0-13 4 16,0-8-1-16,0-4-4 15,5-8-4-15,-2 1 2 16,-3 0 0-16,5 2-3 15,2 2 12-15,1 0-1 16,0-6-9-16,-3 2-3 16,-2-8 3-16,3-9-17 15,-6 0-46-15,0 0-70 0,0 0-75 16,-14-12-136-16,-2-17-84 16</inkml:trace>
  <inkml:trace contextRef="#ctx0" brushRef="#br0" timeOffset="-55578.28">24786 1285 324 0,'-16'-28'211'16,"-1"9"-47"-16,6 2-25 16,1 4-31-16,10 5-38 15,0 8-40-15,0 0-17 16,0 0-4-16,0 0-7 15,0 0 0-15,0 0-3 16,0 0 5-16,0 0-3 16,6 0 0-16,-6 0 4 15,0 0 1-15,0 0-1 16,0 0-2-16,0 0 4 16,0 0-13-16,0 0-63 15,0 0-106-15,0 0-93 16,0 8-20-16</inkml:trace>
  <inkml:trace contextRef="#ctx0" brushRef="#br0" timeOffset="-55190.44">25219 1314 427 0,'17'-32'307'16,"-4"7"-81"-16,-5 6-35 15,0-3 3-15,-8 10-50 0,0 4-67 16,0 8-39-16,0 0-25 16,5 0-12-16,-2 20 1 15,0 6-5-15,2 2-1 16,-5 4-40-16,0 1-61 16,3-10-24-16,2-2-17 15,-5-4 16-15,0-5 50 16,0-12 46-16,0-9 13 15,0-11 11-15,0-8 18 16,0 0 14-16,0 1 25 16,0 13 24-16,0 2 16 15,0-1 4-15,0 5-23 16,0 4-20-16,0 4-29 16,0 0-13-16,0 0-7 15,0 12 3-15,0 13 1 16,0 7-80-16,0 5-182 15,-13 0-164-15</inkml:trace>
  <inkml:trace contextRef="#ctx0" brushRef="#br0" timeOffset="-54729.99">23828 1513 479 0,'0'-28'301'15,"0"4"-73"-15,0 2-35 16,0 8-56-16,-8 5-59 16,8 1-43-16,0 8-25 15,0 12 0-15,0 12-5 16,0 9-4-16,5 0 1 16,3-4 5-16,-7-5-7 15,7-8-10-15,1-4-7 16,-1-12-9-16,-3 0 19 15,-1-9 1-15,0-10 6 16,1-15 3-16,-1-1-3 16,0-2 10-16,-4 5 0 15,0 6-10-15,0 9-1 16,0 6-53-16,0 11-170 16,0 17-133-16</inkml:trace>
  <inkml:trace contextRef="#ctx0" brushRef="#br0" timeOffset="-53614.89">11096 4542 451 0,'-8'-36'187'0,"8"4"-67"16,-7 2-26-16,-1 11-16 15,8 2 1-15,-8 8-13 16,8 2-16-16,-9 7-31 0,9 12-13 16,-12 16 0-16,-4 25 1 15,7 16-6-15,9 21 3 16,0 7-2-16,6 11 1 0,5-7-1 15,14-4 5-15,7-4-3 16,4-2-7-16,1-14 4 16,-1-11-10-16,2-15-63 15,-2-14-85-15,1-24-67 16,3-26-111-16</inkml:trace>
  <inkml:trace contextRef="#ctx0" brushRef="#br0" timeOffset="-52865.9">12043 4637 144 0,'-12'-18'245'16,"-1"2"-73"-16,-3 4-62 16,5 0-43-16,-6 3-23 15,4 2-6-15,2 2-3 0,-5 1-9 16,3 4-6-16,1 0-7 16,-4 0 1-16,-8 0 0 15,-6 0-4-15,-1 14-8 16,-9 5-2-16,-5 5 7 15,0 9-4-15,-1 7-3 16,10 5 0-16,-1 5 2 0,9 2-1 16,8 0-4-16,20 6 8 15,0-6-1-15,9-2-6 16,7-10 3-16,7-7-3 16,14-9 9-16,13-10-7 0,7-14 2 15,-1 0 0-15,-4 0-2 16,-6-10 3-16,-15 3-1 15,-7-9 1-15,-2-5-7 16,-12-8 9-16,-10-4 12 16,0-4 0-16,0 1 1 0,-15-5 25 15,-2 0-14-15,-2-4-1 16,-1 1 4-16,4 3-3 16,-2 1-13-16,7 8 1 15,-1 4 18-15,-1 1-1 16,13 12 1-16,-7 3-11 0,7 4-11 15,0 8-11-15,0 0 1 16,0 0-13-16,0 16 8 16,0 3-4-16,12 11 6 0,8 7-3 15,9 7 8-15,7 6-2 16,9-1-5 0,11-6 5-16,12-1-3 0,6-6 7 15,-4-12 0-15,-10-4 0 16,-6-7 0-16,-14-5-3 15,-7-8 0-15,-13 0 10 0,-4 0 11 16,-3 0 1-16,-5 0-3 16,-8-8-9-16,0 1-16 15,0-7-19-15,-13 2-61 0,0-4-90 16,-3 4-92-16,1 0-80 16</inkml:trace>
  <inkml:trace contextRef="#ctx0" brushRef="#br0" timeOffset="-51784.75">13281 4737 114 0,'-8'-4'187'16,"-1"-4"-50"-16,9 8-46 16,-6 0-28-16,6 0-16 0,0 0-6 15,0 0-8 1,0 0-8-16,0 0-7 0,0 0 0 16,0 0-7-16,0 0-3 15,0 0-4-15,0 0 7 16,0 0 10-16,0 0 3 0,0 0 7 15,0 0 11-15,0-3-2 16,0-6 0-16,0 4-7 16,0 2-6-16,0-1 9 15,0 4-12-15,0 0-7 0,0 0-10 16,0 0-5-16,0 0 0 16,0 0-4-16,0 0-3 15,0 0 2-15,0 12 4 16,0 0 0-16,0-4-4 15,0 0 8-15,-8 1 2 0,8-9-4 16,-8 0 1-16,8 0-5 16,0 0 7-16,0 0-2 15,0-4 2 1,0-9-4-16,0 2 2 0,4-6-1 16,4 5 4-16,-1 0-1 0,-4 3-6 15,2 2 3-15,-5 2 2 16,0 5-8-16,0 0 6 15,0 0-5-15,0 12 4 16,0-3 1-16,0-2-4 0,0 1 3 16,0-8 0-1,0 0 0-15,0 0 3 16,0 0 2-16,0 0-3 16,0-3 0-16,0-6-4 0,9-3 0 15,2-4 1-15,3 4-2 16,-2 5-1-16,-6 2 5 15,-1 5-4-15,-5 0-5 16,0 0 1-16,0 0 7 0,0 12 0 16,0 0 2-1,-11 4-7-15,-1 0 4 0,-2-3 2 16,3-6 0-16,-3-7-3 16,8 10 10-16,6-10-6 15,-8 0 2-15,8 0-3 0,0-13-1 16,0-4-6-16,0 1 4 15,4 0 2-15,3-1 1 16,-4 10-10-16,6-1 4 16,-4 8-2-16,-2 0-1 0,5 0 10 15,0 13-7-15,-8-1 3 16,0-1 1-16,0 5-4 16,0 1 1-16,0-2 5 15,-8 2 3-15,-3-5-1 16,-3-3-3-16,4-9-3 0,-2 0 7 15,-6 0 1-15,7-5-7 16,-1-7 12-16,12-4-2 16,0-4-3-16,0-5-3 15,12 1-6-15,4-5 0 0,9 10 6 16,7 2 0-16,0 8 7 16,1 9-6-16,-1 12 2 15,-7 9 0-15,-8 15-6 0,-17 13 2 16,0 13-8-1,-22 7-74-15,-6 5-141 0,-9 2-99 16,-12-2-394-16</inkml:trace>
  <inkml:trace contextRef="#ctx0" brushRef="#br0" timeOffset="-49471.82">14073 3826 373 0,'-9'-25'231'0,"9"5"-62"16,0 4-49-16,-6 4-32 15,6 0-34-15,0 3-26 16,0 9-17-16,0 0-12 0,6 25 5 15,11 4-8-15,4 11 4 16,6 1 4 0,6-5 1-16,-1-3-9 0,2-12 4 15,-10-6 3-15,0-15-3 16,-4-3 2-16,1-19 0 16,-4-6-1-16,-5-12 4 15,-5-6 5-15,-7 1 14 0,0 1 13 16,0 7 0-16,0 9 3 15,-7 9-16-15,7 2-11 16,0 8-10-16,0 9-1 16,0 17-4-16,7 7-2 15,6 12 4-15,-2 6-2 16,7 2-103-16,-4 2-112 16,8-6-80-16,-2-8-354 15</inkml:trace>
  <inkml:trace contextRef="#ctx0" brushRef="#br0" timeOffset="-49005.32">14833 3394 341 0,'-12'-58'211'0,"4"11"-75"15,8 5-16-15,-12 11 10 0,12 1 6 16,-8 10-9-1,8 8-46-15,-8 5-45 16,8 7-17-16,0 31-15 16,0 31-4-16,3 32 4 15,10 23-8-15,3 18 5 16,4-2 5-16,1-6-7 16,-7-13-2-16,3-17 10 0,1-19-7 15,-7-16-2-15,-3-18 2 16,0-16 9-16,-8-7 4 15,0-14 33-15,0-7 13 16,0-23-26-16,0-23-19 0,0-23-8 16,12-19-1-1,10-7-2-15,-4 10 4 0,4 16-7 16,-2 16-8-16,-4 16 4 16,2 21-1-16,1 16 6 15,1 25 1-15,5 15-2 16,-2 12 2-16,-3 6-6 15,2 4 9-15,-4-10-7 0,-1-3 2 16,-1-9 0-16,-7-6-20 16,-1-11-112-16,-8-6-103 15,0-5-49-15,0-12-87 0</inkml:trace>
  <inkml:trace contextRef="#ctx0" brushRef="#br0" timeOffset="-48755.23">15422 3610 262 0,'0'-32'226'0,"0"3"-26"15,0 5-29-15,0 3-15 16,0 5-11-16,0 3-25 0,0 5-43 16,0 8-38-16,4 0-28 15,3 17-7-15,6 8-1 16,-2 12-7-16,3 6 8 15,2 11 2-15,-5-1-14 16,2 0 10-16,-1-9-6 16,-4-4-69-16,0-12-90 15,-3-3-72-15,-5-16-56 0,0-9-355 16</inkml:trace>
  <inkml:trace contextRef="#ctx0" brushRef="#br0" timeOffset="-48515.18">15446 3216 195 0,'-14'-38'223'0,"0"10"-84"16,2 13-65-16,12 2-33 15,0 5-18-15,0 3-2 16,0 5-9-16,0 0-1 16,0 0-4-16,8 0-4 15,-8 0 5-15,0 0 31 16,0-7 19-16,0-3-24 0,0 3-16 15,0-5-11-15,0 3 1 16,0 6-30-16,0 3-43 16,0 0-36-16,0 0-25 15,0 0-104-15</inkml:trace>
  <inkml:trace contextRef="#ctx0" brushRef="#br0" timeOffset="-48224.2">15552 3073 302 0,'4'-16'246'16,"5"-1"-55"-16,2-2-45 15,14 2-10-15,12 1-10 16,19 4-11-16,22 12-28 0,9 8-33 16,3 19-21-16,-5 19-21 15,-6 19-5-15,-22 20 1 16,-21 21-1-16,-19 13-9 15,-17-5 8-15,-17-9-5 16,-8-7-2-16,-3-18 5 16,-5-9-1-16,4-11-5 15,1-11-46-15,4-15-44 0,0-16-57 16,4-18-85-16,7-11-44 16,13-26-41-16</inkml:trace>
  <inkml:trace contextRef="#ctx0" brushRef="#br0" timeOffset="-47725.05">15621 3166 78 0,'0'0'182'0,"-9"-7"11"0,9 2-26 15,0 1-36-15,0 1-38 16,0 3-26-16,-8 0-28 15,8 0-18-15,-8 0-13 16,8 12-6-16,0 4 0 16,0 8-2-16,11 0 2 15,3 0-1-15,3-3 5 16,-5-4-6-16,-1-5 0 0,0-12 9 16,3 0-2-16,-6-8-10 15,0-13 1-15,-3-3 4 16,-1-1 9-16,-4 0 17 15,0 6 8-15,0 3 3 16,0 4-5-16,0 3-25 16,0 9-7-16,0 0-1 15,7 0 4-15,4 16-15 16,3 8-81-16,2 2-110 16,5-7-109-16</inkml:trace>
  <inkml:trace contextRef="#ctx0" brushRef="#br0" timeOffset="-47389.83">16591 2967 24 0,'0'0'49'15,"0"0"158"-15,0 0-52 0,0 0-52 16,0 0-50-16,0 0-28 16,0 0-48-16,0 0-41 15,0-3-119-15</inkml:trace>
  <inkml:trace contextRef="#ctx0" brushRef="#br0" timeOffset="-47202.46">16684 3078 61 0,'5'-9'160'0,"-1"1"22"16,0 0-73-16,-4-5-53 16,0 1-27-16,0 0-20 15,0 3-12-15,0 2-47 16,0-1-140-16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6T14:26:53.66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2553 3826 377 0,'-28'17'204'0,"4"-5"-29"15,2-6-33 1,14-6-5-16,8 0-31 16,17-18-37-16,23-24-14 15,39-27 16-15,30-25-12 0,24-12 3 16,22 2-20-16,4 5-11 16,-5 14-14-16,-12 16-8 15,-20 12-3-15,-29 12 0 16,-19 12 2-16,-26 9 23 15,-15 8 16-15,-9 8 3 16,-7 0-12 0,-9 3-8-16,-5 2-16 15,-3 3-8-15,0-4 0 16,0-1-14-16,0 5-22 16,0 0-69-16,0 0-171 15,-20 12-93-15,-10 9-43 16</inkml:trace>
  <inkml:trace contextRef="#ctx0" brushRef="#br0" timeOffset="332.98">2668 4241 432 0,'-58'41'204'0,"9"-12"-49"15,13-10-33-15,15-6 6 16,21-13-31-16,16-17 10 16,36-31-18-16,38-33-9 15,32-30 11-15,17-15-7 16,16-5-27-16,-2 9-23 16,-6 18-19-16,-22 18-8 15,-23 16 7-15,-25 21-7 16,-20 12 15-16,-22 10 17 15,-13 6 1-15,-14 9-20 16,-8 3-8-16,0 2-14 16,0 7-18-16,0 0-107 15,0 0-180-15,0 0-110 16,9 7-32-16</inkml:trace>
  <inkml:trace contextRef="#ctx0" brushRef="#br0" timeOffset="948.66">4925 3520 116 0,'-24'0'260'0,"-1"0"-67"16,1-3-43-16,0-5-21 15,2 3 6-15,7-2 15 16,7 2-7-16,8-3-28 15,8-4-39-15,15-13-8 16,26-11 11-16,32-16-6 16,38-10 11-16,39-7-22 15,28 4-28-15,10 8-10 16,-9 4-10-16,-21 11-15 16,-24 15-1-16,-36 2 5 15,-24 8-1-15,-25 6 4 16,-22 2-1-16,-10 5 6 15,-14 0 0-15,-3 0-6 16,-8 4 2-16,0 0-8 16,-8 0-4-16,-6 0-79 15,-8 0-186-15,-10 0-157 16,-9 16-19-16</inkml:trace>
  <inkml:trace contextRef="#ctx0" brushRef="#br0" timeOffset="1323.02">5046 3943 219 0,'-40'29'242'0,"6"-8"-70"15,12-9-37-15,5 0-20 16,17-12 4-16,0 0 23 15,11-8-1-15,27-20 24 16,26-25-11-16,33-18 4 0,34-14-22 16,26-4-34-16,18 5-55 15,-4 10-47-15,-7 12 0 16,-24 10 0-16,-22 11 0 16,-29 13 0-16,-19 7 0 15,-22 9 0 1,-10 0 0-16,-14 7 0 0,-8 5 0 15,-7 0 0-15,-1-3 0 16,-5 3 0-16</inkml:trace>
  <inkml:trace contextRef="#ctx0" brushRef="#br0" timeOffset="1390.79">6504 3285 2047 0,'0'0'-167'31,"-11"12"-358"-31,-6 8-46 16</inkml:trace>
  <inkml:trace contextRef="#ctx0" brushRef="#br0" timeOffset="68723.03">13411 7962 442 0,'-57'-13'392'15,"0"1"-108"-15,6 4-85 0,1-5-27 16,14 6 33-16,7-2 19 15,4 2-95-15,10-1-129 16,6 4 0-16,9 0 0 0,21 4 0 31,20 0 0-31,22 8 0 16,33-8 0-16,26 0 0 16,27 0 0-16,18-4 0 15,3-5 0-15,-17 9 0 0,-17 0 0 16,-27 0 0-16,-23 0 0 15,-22 0 0-15,-18 0 0 16,-14 0 0-16,-8 0 0 0,-4 0 0 16,-9 0 0-16,-2 0 0 15,0 0 0-15,-1 13 0 0,0 2-128 16,-1-2-328-16,1 3 7 16,-8 1 22-16</inkml:trace>
  <inkml:trace contextRef="#ctx0" brushRef="#br0" timeOffset="69210.03">13411 8646 196 0,'-28'8'240'15,"-1"-8"-76"-15,1 0-63 0,-1 8-16 16,1-8 8-16,9 0 7 15,2 0-11-15,17 0-20 16,0 8-25-16,0-8-18 0,4 9 9 16,13-9 89-16,15 7 79 15,20-7 24-15,26 0 3 0,28 0-209 16,28-5-21 0,19-2 0-16,11-5 0 0,-2 0 0 15,-10-1 0-15,-13 0 0 16,-20 6 0-16,-26-2 0 15,-25 2 0-15,-14 2 0 0,-18 5 0 16,-11 0 0-16,-9-3 0 16,-6-2 0-16,-10 1 0 15,0 0-356 17,6-8-326-32</inkml:trace>
  <inkml:trace contextRef="#ctx0" brushRef="#br0" timeOffset="69689.14">16543 7779 341 0,'-31'7'210'16,"0"-7"-63"-16,3 10-52 0,4-10-3 15,3 0 23-15,6 0 43 16,1 0 16-16,3 0-15 15,11 0-24-15,0 0 22 0,0 0-2 16,0 0-46-16,17 0-109 16,23 0 0-16,33 0 0 15,23-13 0-15,27-12 0 0,20-4 0 16,12-7 0 0,1-5 0-16,7 4 0 0,-5 5 0 15,-16 3 0-15,-23 9 0 16,-31 4 0-16,-18 4 0 15,-21 3 0-15,-13 9 0 0,-10 0 0 16,-12 0 0-16,-6 0 0 16,-8 0-11-1,-11 13-568-15,-14 7-22 0</inkml:trace>
  <inkml:trace contextRef="#ctx0" brushRef="#br0" timeOffset="70153.95">16863 8492 356 0,'-29'-11'235'0,"4"0"-50"0,3 3-65 15,-4 0-15-15,11 0 50 16,-1 0 41-16,-1 0 15 16,5 3-27-16,-5 5-37 0,6 0-28 15,-3 0-85 1,8 0-34-16,12 0 0 31,19 0 0-31,26 0 0 0,28 0 0 16,40 0 0-16,27 0 0 15,25-7 0-15,16-1 0 16,7-1 0-16,-2 1 0 0,-11 0 0 16,-18 0 0-16,-25 4 0 15,-29-1 0-15,-24 2 0 16,-23 3 0-16,-16 0 0 0,-15 0 0 16,-11-4 0-1,-3 4 0-15,-9 0 0 0,-20 0-253 31,-5 0-367-31,-16 20 49 16</inkml:trace>
  <inkml:trace contextRef="#ctx0" brushRef="#br0" timeOffset="71586.22">11183 7658 245 0,'-14'-15'205'16,"-2"4"-55"-16,0-6-24 15,0 1-28-15,-4-4-17 16,-4-5 13-16,0 1-6 0,-4 0-18 15,-10 2-16-15,-6 6-14 16,-10 4-3-16,-6 12-5 16,-18 21-15-16,-18 20-7 0,-18 24 1 15,-12 29-8 1,-3 20 13-16,-6 24-4 0,5 13 7 16,8 8 1-16,21-1-1 15,19-4-1-15,25-7-1 16,17-12-8-16,20-13-4 0,20-16-1 15,16-13-7-15,17-8 0 16,20-16 4-16,12-16 1 16,7-20 2-16,6-21-4 0,-1-24 7 15,3-21-9-15,-2-24 11 16,-4-16-8-16,-13-16 4 16,-10-13-3-16,-10-7-4 0,-12-1 9 15,-10 4 12-15,-5-1 12 16,-6 14 12-16,0 3 4 15,-8 5 2-15,3 4-23 16,6-5-16-16,3-4-4 16,9-3-3-16,-3 3-1 0,4 5-4 15,-1 8 8-15,-7 16 19 16,0 13 20-16,-6 10 24 16,0 13 13-16,-8 5-24 0,0 8-58 15,0 3 0-15,0 18 0 31,-8 8 0-31,8 15 0 0,0 28 0 16,0 31 0 0,8 18 0-16,12 15 0 0,17-4 0 15,11 4 0-15,8-14 0 16,18-13 0-16,11-11 0 16,14-17 0-16,13-20 0 0,23-17 0 15,19-21 0-15,13-11 0 16,-1-11 0-16,-21-6 0 15,-23 2 0-15,-24-2 0 0,-29 0 0 16,-21 6 0-16,-10-6 0 16,-18 0 0-16,-16-6 0 15,-4-3 0-15,-21 2 0 16,-6-4-66-16,-11 4-448 16,-3 3-15-16,-8 5-408 0</inkml:trace>
  <inkml:trace contextRef="#ctx0" brushRef="#br0" timeOffset="73499.22">21058 6537 381 0,'-29'0'235'16,"4"0"-59"-16,-3 0-71 0,5 9 2 15,6-9 19-15,17 0-19 0,0 0-50 16,12 0-32-16,16 0-13 15,102-9 55 1,-35-3 2-16,10 1-8 16,5-2-6-16,-5 1-28 15,-12-2-3-15,-11 7-8 0,-22-1-12 16,-15 4 3-16,-12 0-5 16,-9 4 7-16,-10-5-15 15,-11 2-85-15,-3-7-168 0,-17-2-123 16,-15-4-64-16</inkml:trace>
  <inkml:trace contextRef="#ctx0" brushRef="#br0" timeOffset="74014.84">21148 6375 715 0,'-16'0'275'16,"-1"0"-135"-1,5 0-74-15,3 0-33 0,9 12-15 16,-8-1-14-16,2 9-2 15,-2 18 8-15,-18 76-1 16,9-45-11-16,1 4 2 16,1-4-3-16,2-7 3 15,4-14 6-15,2-11-3 0,7-8 0 16,-13-5-3-16,13-8-1 16,0-4 5-16,0-12 4 15,0 0 12-15,0 0 16 0,0 0 0 16,8-9-8-16,18-6-19 15,13-6 1-15,15-3-4 0,14-1 7 16,9 5-7 0,4 8 5-16,4 12 2 0,-3 16 13 15,-5 21-1-15,-3 16-15 16,-13 12-4-16,-18 8 2 16,-5 102 4-1,-46-86 0-15,-22-3-3 0,-5-12 23 16,-13-14-17-16,-5-11 6 15,-4-16 12-15,4-16 65 0,1-17 51 16,5-12-36-16,7-13-113 16,3-5 0-16,9 2 0 15,12-4 0-15,9 3 0 16,7 5 0-16,0 4 0 0,11-1 0 16,10 0 0-16,7 9 0 15,-4 0 0-15,5 8-420 16,-6 4-127-16,-1 0 35 0</inkml:trace>
  <inkml:trace contextRef="#ctx0" brushRef="#br0" timeOffset="75711.5">23774 7114 290 0,'33'-28'411'0,"-7"0"-11"16,9-21-43-16,-22 25-246 15,-5-2 134-15,-8 3-12 16,0-5-233-16,-12-9 0 15,-6-7 0-15,-7-14 0 0,-10-20 0 16,-12-15 0-16,-12-16 0 16,-10-14 0-16,-10-10 0 15,-16-7 0-15,-11 2 0 16,-12 4 0-16,-15 7 0 0,-17 9 0 16,-22 10 0-16,-17 5 0 15,-10 6 0-15,-10 11 0 16,-3 4 0-16,-6 4 0 15,-16 6 0-15,-24 1 0 0,-12 7 0 16,-19 6 0-16,4 2 0 16,2 8 0-16,-5 2 0 15,-13 9 0-15,-12 9 0 0,-15 4 0 16,6 7 0-16,5 10 0 16,12 7 0-16,2 0 0 15,-2 0 0-15,-5 16 0 0,4 4 0 16,8 4 0-16,19 1 0 15,13 3 0-15,11 9 0 16,-1 3 0-16,0 5 0 0,-3 0 0 16,2 3 0-16,9 6 0 15,16-1 0-15,14 4 0 16,3 0 0-16,3 4 0 16,0 9 0-16,-6 7 0 15,-10 9 0-15,-3 2 0 0,-5 11 0 16,12-1 0-1,15-1 0-15,14-4 0 0,8-4 0 16,-188 91 0-16,182-95 0 16,-16 5 0-16,-6 0 0 15,-3-2 0-15,3 7 0 16,7 3 0-16,13-1 0 0,8 1 0 16,9-1 0-16,2-2 0 15,10-7 0-15,8 1 0 16,8 3 0-16,8 0 0 0,-1 10 0 15,-2 8 0 1,1 8 0-16,11 1 0 16,8 3 0-16,15 8 0 0,13 0 0 15,16 1 0-15,10 2 0 16,16 2 0-16,9-4 0 16,18-5 0-16,13-5 0 15,15 1 0-15,11 2 0 0,13 0 0 16,12 3 0-16,15-6 0 15,9-2 0 1,16-6 0-16,19-2 0 0,15-5 0 16,19-4 0-16,26-8 0 15,14-5 0-15,18-11 0 16,13-9 0-16,15-12 0 0,21-13 0 16,26-7 0-16,23-9 0 15,7-5 0-15,1 0 0 16,-4-12 0-16,-6-11 0 0,5 0 0 15,17 0 0-15,16-16 0 16,8-9 0-16,5-3 0 0,-6-1 0 16,0 1 0-16,2 0 0 15,-4-2 0-15,-15 3 0 16,-5-2 0-16,-14-4 0 0,-4-3 0 16,5-4 0-16,10-5 0 15,15 0 0-15,-2-2 0 16,-7-3 0-16,-15-5 0 15,-6 7 0-15,-9-1 0 16,-11 3 0-16,-9 3 0 0,-2 1 0 16,-10 2 0-16,-7-5 0 15,-5 0 0-15,-3-3 0 0,2-5 0 16,3-1 0-16,-1 2 0 16,-9 6 0-16,-11 4 0 15,-13 0 0-15,-18 4 0 0,-14 3 0 16,-12 2 0-16,-17 5 0 15,-8-1 0-15,-12 4 0 16,0-2 0-16,-4-2 0 16,2 3 0-16,-1-2 0 0,-1-1 0 15,-5 1 0-15,1-3 0 16,-1 2 0-16,-3 1 0 0,-6 0 0 16,-17 2 0-16,-5-3 0 15,-6 5 0-15,-7 0 0 16,-4 0 0-16,-3-1 0 0,-5 1 0 15,-5 0 0-15,0 3 0 16,-3 0 0-16,-4 1 0 0,-4-4 0 16,0-1 0-16,-2-4 0 15,3 1 0-15,-5-1 0 16,-5 1 0-16,-4-1 0 16,-4 2 0-16,2-2 0 0,-6-3 0 15,4-6 0-15,0 1 0 16,-1-2 0-16,3-6 0 15,2 0 0-15,-3-1 0 0,-1 2 0 16,0 0 0 0,-4 3 0-16,1-3 0 0,-8 3 0 15,-2-3 0-15,-2-6 0 0,-4-7 0 16,-2 0 0 0,-3-4 0-16,0-4 0 0,0-5 0 15,0 0 0-15,0-2 0 16,0-2 0-16,0-3 0 15,0 0 0-15,0 4 0 0,0 4 0 16,0 12 0-16,0 7 0 16,0 9 0-16,-11 6 0 0,-6-3 0 15,-12 2 0-15,-7 3-219 16,-10 5-493-16</inkml:trace>
  <inkml:trace contextRef="#ctx0" brushRef="#br0" timeOffset="77542.59">10001 9986 170 0,'-34'8'235'0,"3"-8"-69"16,-2 6-45-16,4-6-44 15,1 9-15-15,5-9 27 0,1 0 22 16,11 0-11-16,2 0-22 16,9 0-20-16,0 0-29 15,0 0-13-15,9 0-20 0,15-4 6 16,33-7 2-16,36-12 4 15,37-12 1-15,29-15 1 16,19-3 2-16,5-3 0 16,-8 3-1-16,-18 8-3 15,-26 12 0-15,-33 10-5 0,-25 6 7 16,-21 5 38-16,-16 4 30 16,-10-1 35-16,-12 5 5 15,-6 4 5-15,-3 0-25 16,-5-3-42-16,0-2-48 0,0 1-8 15,0 4-53-15,0 0-139 16,0 0-123-16,0 0-113 16,-15 0 0-16</inkml:trace>
  <inkml:trace contextRef="#ctx0" brushRef="#br0" timeOffset="77892.11">10581 10289 386 0,'-62'30'370'16,"2"-14"-133"-16,3 0-117 15,0-4-44-15,8-12-9 0,14 8 36 16,5-8 34-16,10 0-29 16,13 0-38-16,7 0-36 15,4 0-37-15,16 0 6 0,29-8 0 16,32-11 2-16,32-18-1 15,30-17 5-15,15-7 0 16,0 0-2-16,-7 4-2 16,-17 9-10-16,-25 10 10 0,-24 10 2 15,-20 8 10-15,-19 4 36 16,-15 4 18-16,-10 2 1 16,-8 8-4-16,-5 2-59 0,-8 0-72 31,0 0-202-16,8 0-160-15,7-5-45 16</inkml:trace>
  <inkml:trace contextRef="#ctx0" brushRef="#br0" timeOffset="78624.23">20721 8654 336 0,'-19'0'300'16,"1"0"-34"-16,7 0-76 16,2 0-43-16,9 0-28 0,0 0 15 15,0 0-20 1,12 0-38-16,22-8-3 0,22-9-13 16,25-4 1-16,16 1 11 15,13 0-11-15,4 0-23 0,5 3-38 16,-12 1 0-16,-5 5 0 15,-9 1 0-15,-11 3 0 16,-17 1 0-16,-11 4 0 0,-15-3 0 16,-10 5 0-16,-7-4 0 15,-8 1 0-15,-5-2 0 16,-9 5-165 15,0 0-106-31,-17-4-126 0,-3 4 6 16,-9 0 19-16</inkml:trace>
  <inkml:trace contextRef="#ctx0" brushRef="#br0" timeOffset="79025.7">21083 8935 332 0,'-33'7'247'0,"4"-7"-62"0,6 8-56 16,1-8-14-1,10 0 27-15,1 0 45 0,2 0 21 16,9 0-36-16,0 0-59 16,0 0-45-16,0 0-5 0,9 0-18 15,10 0-4-15,19 0-41 16,15 0 0-16,20 0 0 0,10-8 0 16,16-3 0-16,3-2 0 15,-1 1 0-15,5-1 0 16,-5 1 0-16,-8 5 0 0,-17-3 0 15,-11 8 0-15,-11-6 0 16,-18 8 0-16,-10-5 0 16,-11 1 0-16,-2 4 0 15,-10 0 0-15,-3-4 0 47</inkml:trace>
  <inkml:trace contextRef="#ctx0" brushRef="#br0" timeOffset="79065.6">22109 8841 1804 0,'0'0'-388'0,"-16"13"-18"0,-4-3-6 16</inkml:trace>
  <inkml:trace contextRef="#ctx0" brushRef="#br0" timeOffset="82735.28">9318 2641 444 0,'-15'-24'379'0,"-7"0"-140"16,6-2-91-16,0-2 15 15,0-5-24-15,-1-3 114 0,6-5-30 16,-1-3-164-16,4-1-59 15,-4 0 0-15,-2-3 0 16,0-7 0-16,-8-1 0 16,-2-4 0-16,-4-6 0 15,-9-3 0-15,-4-5 0 16,0-2 0-16,-2-5 0 0,-7-9 0 16,2 4 0-16,-5 5 0 15,-1 7 0-15,3 6 0 16,-2 2 0-16,-4 6 0 15,-8 2 0-15,-5 5 0 16,2 5 0-16,2 7 0 0,1 4 0 16,5 3 0-1,8 6 0-15,-2 5 0 16,5-2 0-16,1 4 0 0,-5 5 0 16,-1-3 0-16,-6 1 0 15,-8 2 0-15,-10 4 0 16,-4 0 0-16,-6 1 0 15,-2 1 0-15,-4 3 0 16,1-6 0-16,0 1 0 16,-4 1 0-16,-4-3 0 15,-5 2 0-15,-8-1 0 16,-3 3 0-16,-9-3 0 16,-5 1 0-16,-2 0 0 15,-2-1 0-15,4 1 0 16,14 0 0-16,8 0 0 15,11 4 0-15,9-1 0 16,-1 4 0-16,5 3 0 16,-5 2 0-16,-7 0 0 15,-7 0 0-15,-10 12 0 16,-9 4 0-16,-10 4 0 16,-9 1 0-16,-4 3 0 15,-1-4 0-15,8 0 0 0,9-3 0 16,10-1 0-16,6 0 0 15,4 4 0 1,5 5 0-16,-1 4 0 16,-3 3 0-16,-5 5 0 15,-4 4 0-15,-1-1 0 16,7 1 0-16,-7-1 0 16,2 5 0-16,-6 4 0 15,-2 0 0-15,3 5 0 16,-3 3 0-16,-6 8 0 15,-3 4 0-15,1-1 0 16,6-2 0 0,17-6 0-16,21-10 0 0,25-6 0 15,16 2 0-15,10-3 0 16,11 6 0-16,5 4 0 16,2 9 0-16,5 3 0 15,-2 4 0-15,4 1 0 16,1 1 0-16,0 3 0 15,4 4 0-15,8-5 0 16,0 0 0-16,0 2 0 0,0-2 0 16,5-4 0-16,3 3 0 15,3 2 0 1,5 4 0-16,6-5 0 16,2-8 0-16,0 4 0 15,4 0 0-15,9 0 0 16,8 4 0-16,3 0 0 0,4 6 0 15,5 2 0-15,8 0 0 16,4 0 0-16,2 4 0 16,1-7 0-16,0 0 0 15,2-6 0-15,-2-5 0 16,1-8 0-16,2-1 0 16,1-2 0-16,2-2 0 15,-2-6 0-15,6 2 0 16,0-5 0-16,-6-1 0 15,-8 0 0-15,3-2 0 0,-6-1 0 16,-5-5 0 0,2 0 0-16,-1-4 0 15,-1 2 0-15,2-1 0 16,-2-5 0-16,5-4 0 0,3 0 0 16,13 1 0-16,13-5 0 15,11-3 0-15,13-5 0 16,4 1 0-16,8-5 0 15,5-8 0-15,-1 7 0 16,0-7 0-16,-4 0 0 16,-8 0 0-16,-1-7 0 15,-4-1 0-15,-3-5 0 16,0-4 0-16,-5 5 0 16,2-4 0-16,-2 4 0 0,-3 0 0 15,-5 2 0-15,-11 3 0 16,-17 3 0-16,-13 1 0 15,-10 3 0-15,-10 0 0 16,-4 0 0-16,-4 0 0 16,1 0 0-16,7 0 0 0,9 0 0 15,9-10 0 1,2-1 0-16,10-6 0 0,7-2 0 16,-1-7 0-16,3 7 0 15,1-7 0-15,-2 2 0 16,-5 5 0-16,-5-7 0 15,6 2 0-15,-5 5 0 0,0-2 0 16,-1-4 0-16,3-3 0 16,-3 0 0-16,0-1 0 15,-6 1 0 1,44-17 0-16,-62 24 0 16,-4 5 0-16,2-4 0 15,1-1 0-15,6-3 0 16,9-5 0-16,7-4 0 0,11-3 0 15,6-5 0-15,-1 1 0 16,-7 3 0-16,-6 5 0 0,-7 4 0 16,-3 2 0-16,-15 7 0 15,-1-2 0-15,-10 1 0 0,1-1 0 16,-1-2 0-16,1-7 0 16,3-2 0-16,4-4 0 15,6-6 0-15,-7-2 0 0,1-2 0 16,2 2 0-16,-5-1 0 15,-9 1 0-15,-4 2 0 16,-3 7 0-16,-6 1 0 0,-2 2 0 16,0 0 0-16,-1-1 0 15,-2-3 0-15,4 3 0 16,-3-4 0-16,3 5 0 16,-2 4 0-16,-1-1 0 15,1 1 0-15,1 3 0 16,-5 5 0-16,-4 3 0 0,4 1 0 15,-3 4 0-15,2-5 0 16,1-2 0-16,1-7 0 16,-1-2 0-16,3-1 0 0,3 1 0 15,-8-1 0-15,3 5 0 16,0 1 0 0,-1-7 0-16,0 5 0 0,0-3 0 15,1 4 0-15,-9 4 0 16,0 4 0-16,0 4 0 15,0-2 0-15,0 8 0 0,0 0 0 16,0 4 0-16,0-3 0 31,0 12-617 1,0 1-1-17</inkml:trace>
  <inkml:trace contextRef="#ctx0" brushRef="#br0" timeOffset="84057.81">14962 6004 603 0,'0'0'308'0,"0"0"-97"15,0 0-54-15,0 0 36 0,0 0 99 16,0-13-9-16,0-7-283 16,-8-8 0-16,-3-8 0 15,-3-6 0-15,0-2 0 16,-3-1 0-16,-3-5 0 0,-5-7 0 15,1-11 0-15,-9-7 0 16,-7 2 0-16,-5-4 0 16,0 0 0-16,-7 4 0 0,-4-4 0 15,-6 4 0-15,-8-2 0 16,-10 3 0-16,-10-2 0 0,-4 6 0 16,-7-1 0-16,-4 4 0 15,-2 8 0-15,11 3 0 16,6 6 0-16,4 7 0 15,5 8 0-15,4 9 0 16,1 3 0-16,2 9 0 0,1 0 0 16,-3 0 0-16,-3 8 0 15,-5-1 0-15,-10 1 0 16,0 2 0-16,-6 2 0 0,-6 0 0 16,-3 0 0-16,-9 0 0 15,-4 6 0-15,-4 11 0 16,-1-1 0-16,10 3 0 0,3 3 0 15,5-1 0-15,-1-2 0 16,8 3 0-16,6-3 0 16,1 2 0-16,11-2 0 0,3-2 0 15,7-1 0 1,6-4 0-16,7 0 0 0,4 2 0 16,9-3 0-16,6-11 0 15,10 8 0-15,2-8 0 16,15 9 0-16,3-9 0 0,4 0 0 15</inkml:trace>
  <inkml:trace contextRef="#ctx0" brushRef="#br0" timeOffset="84154.66">10609 4624 2047 0,'5'0'0'0,"4"0"0"16,-1 0 0-16,-1 0-267 15,1 0-106-15,9 0 8 16,3-5 56-16,4-7-12 0</inkml:trace>
  <inkml:trace contextRef="#ctx0" brushRef="#br0" timeOffset="84897.62">11036 3985 177 0,'0'-16'258'0,"0"0"-64"15,0 4-58-15,0 2-47 16,0 3 0-16,0-2 22 16,0 5 9-16,0 4-3 15,0 0-37-15,0 0-30 0,0 0-4 16,-11 13-8-16,2 4-13 15,-3 6-12-15,-13 18 5 16,-11 25 0-16,-21 19 2 16,-21 16-3-16,-19 10-1 15,-8-3-6-15,-4-5 4 0,3-14-7 16,11-11-2-16,15-17 0 16,18-17 0-16,19-7 0 15,10-13-1-15,16-7 2 0,10-5-6 16,7-12 2-16,16 9-4 15,17-9 2-15,18 0 5 0,20 0-3 16,5 0 2-16,9 0 2 16,0 12 4-16,1 0 3 15,-9-5-7-15,-4 5 8 0,-8 4-2 16,-8 1 11-16,-8-5 5 16,-9 0 10-16,-7-3 24 15,-10-9 30-15,-1 0-53 16,-7 0-39-16,-7 0 0 15,-2 0 0-15,-6-4 0 0,0-4 0 16,0-13 0-16,0-12 0 16,0-10 0-16,-14-19 0 0,3-11 0 15,-2-13 0-15,5-4 0 16,0 2 0-16,0-2 0 16,-1 9 0-16,9 2 0 0,-11 10 0 15,11 9 0-15,-13 12 0 16,5 6 0-16,8 10 0 15,-11 8 0-15,11 3 0 16,-8 4 0-16,8 5 0 16,0 5 0-16,-9-2 0 0,9 6 0 15,-8 3 0 32</inkml:trace>
  <inkml:trace contextRef="#ctx0" brushRef="#br0" timeOffset="84982.78">10886 3964 2047 0,'0'8'0'16,"0"1"-161"0,0-2-175-16,0 2-48 15,0-1-26-15,0 13-342 0</inkml:trace>
  <inkml:trace contextRef="#ctx0" brushRef="#br0" timeOffset="87260.25">12976 3092 372 0,'0'-7'197'0,"0"0"-83"0,0 2-52 16,0 5-28-16,0 0-8 15,0 12 1 1,-6 0-3-16,-7 5-1 0,-3-1-8 16,-6 1 12-16,2-5 6 15,1-5 7-15,-2-7-1 16,5 0 1-16,4 0-1 16,12 0-15-16,0-7-9 0,0-10-9 15,9-3-6-15,10-5-1 16,13-3-2-16,4 8 1 15,7 5 2-15,-4 2-4 16,1 3 2-16,2 10 0 16,-10 0 1-16,-7 17 2 0,-9 4-5 15,-12 8 5-15,-12 11 3 16,-16 17-2-16,-17 12-2 16,-8 4 2-16,-8-4-1 15,-5-4 4-15,2-7-4 16,8-14 1-16,3-11 0 15,9-9-2-15,7-7 5 0,13-6 2 16,8-11 13-16,12 0-7 16,8-7-4-16,19-14-4 15,21-7-5-15,23-5 5 16,13 1-4-16,9 3 7 16,6 13-5-16,-5 11-3 0,-10 5 1 15,-10 12-14-15,-14 1-75 16,-11-1-104-16,-17-12-43 15,-12 0-68-15</inkml:trace>
  <inkml:trace contextRef="#ctx0" brushRef="#br0" timeOffset="87527.51">13496 2764 384 0,'-20'-45'278'0,"1"12"-88"0,6 12-85 16,13 7-63-16,0 9-21 15,0 5-5-15,17 15 3 16,10 15 0-16,11 6-2 0,-3 13-6 16,7 11 1-1,-6 18 5-15,-8 19-5 0,-10 18-10 16,-18 11 8-16,-9-3-9 16,-4-10 1-16,-2-15 0 15,-2-21-5-15,4-21 8 16,1-10-3-16,5-10-1 0,-6-8-16 15,-7-7-97-15,-8-10-122 16,-9-15-61-16</inkml:trace>
  <inkml:trace contextRef="#ctx0" brushRef="#br0" timeOffset="87942.67">12761 3109 270 0,'-73'-7'253'0,"16"-3"-87"16,23 3-73-16,12 0-49 0,30-10-22 16,28-10-13-16,33-15-4 15,34-12-1-15,14-3 1 16,13 0-5-16,0 0 0 16,-1 0-2-16,-10 8 1 15,-17 5 0-15,-21 11 7 0,-21 9 63 16,-20 3 61-16,-12 5 35 15,-10 4 30 1,-10 4-12-16,-3-1-31 0,-5 5-42 16,0 4-50-16,0 0-27 15,3 0-24-15,1 0-17 16,7 25 8-16,11 13 3 16,7 14 5-16,10 17-7 15,6 12-1-15,0 14 4 0,0-3-7 16,4 2 12-16,-2 0-8 15,-1-13 1-15,-10-7-11 16,-4-23-76-16,1-9-111 16,-9-14-82-16,-5-16-88 15,6-27-90-15</inkml:trace>
  <inkml:trace contextRef="#ctx0" brushRef="#br0" timeOffset="88342.22">15068 3142 1050 0,'13'0'453'0,"-4"0"-231"15,-3 0-116-15,2 0-57 16,-3 8-27-16,3 8-22 16,5 8 6-16,3 18 4 15,-1 15-4-15,7 15-6 16,1 14 6-16,-3 3-2 0,67 232-8 47,-59-225 9-47,-19-68-11 15,-6-12 8-15,-3-32-90 16,-21-22 19-16,-7-14 39 16,-5-6 15-16,-4 2 23 15,-2 3-5-15,-3 15 9 16,2 15-4-16,0 20-6 0,-5 22 10 15,-3 21 6-15,-3 18 0 16,11 3-4-16,9 4 2 16,6-8 6-16,9-8-18 15,16-13-3-15,0-7 5 0,0-9-22 16,0-7-102-16,0-13-152 16,0-13-131-16,0-24-66 15</inkml:trace>
  <inkml:trace contextRef="#ctx0" brushRef="#br0" timeOffset="88641.93">14847 3416 281 0,'-10'-50'277'16,"10"9"-96"-16,0 13-91 0,10 7-47 15,7 1-23-15,21-4-5 16,19-4-4-16,12-1-6 16,4 1-3-16,0-1-4 15,-5 1-1-15,-6 2 7 16,-16 11 5-16,-12 2 22 15,-8 5 30-15,-4 8 7 0,-13 0-11 16,4 8 27-16,-1 17 90 16,5 16 39-16,3 23 31 15,5 22-62-15,7 23-182 16,4 9 0-16,1 2 0 16,2-12 0-16,0-10 0 15,-7-17 0-15,-7-20 0 0,-7-11 0 16,-4-14-373-16,-14-3-136 15,-9-8-32-15</inkml:trace>
  <inkml:trace contextRef="#ctx0" brushRef="#br0" timeOffset="89407.04">8438 2111 246 0,'-22'12'217'0,"8"-3"-49"15,1-9-38-15,13 8-1 16,0-8-2-16,0 0-13 15,16-8-13-15,33-17-9 0,40-15 2 16,32-20-2 0,30-23 7-16,24-14-47 15,24-9-23-15,8 5-13 0,-4 15-11 16,-29 17-5-16,-35 15-13 16,-38 14-7-16,-28 11-15 15,-24 6-14-15,-30 6-59 16,-19 4-56-16,-32 13-55 15,-17 13-21-15,-16 4-45 16</inkml:trace>
  <inkml:trace contextRef="#ctx0" brushRef="#br0" timeOffset="89792.33">8591 2385 335 0,'-48'28'224'0,"8"-5"-56"16,7-5-43-16,9-6-27 0,7-12-23 15,4 9-25-15,13-9-19 16,0 0 7 0,17 0-6-16,20 0 59 15,28 0 52-15,31-14-23 0,26-13-1 16,26-18-12-1,14-12-49-15,21-12-25 0,15-4-19 16,1-1 1-16,-11 4-10 16,-34 17 1-16,-36 13 3 15,-29 8 7-15,-25 7 30 16,-16 5 9-16,-15 8-21 0,-12-1-34 16,-10 5 0-1,-2 4 0-15,-4 4 0 16,-13 0-268-1,-9 0-152 1,-7 0 16-16,-6 0 25 16</inkml:trace>
  <inkml:trace contextRef="#ctx0" brushRef="#br0" timeOffset="96645.45">17914 12879 566 0,'-31'-25'398'0,"-11"-3"-116"16,2 5-117-16,3 1-27 15,6 6 18-15,2 8 43 16,5 4-56-16,4 4-143 0,-1 33 0 15,0 28 0-15,-2 33 0 16,2 40 0-16,5 40 0 16,7 43 0-16,9 18 0 0,9 5 0 15,11-12 0-15,20-12 0 16,16-25 0-16,18-18 0 16,16-32 0-16,12-24 0 15,8-23 0-15,-1-20 0 16,0-30 0-16,5-23 0 0,8-21-486 15,6-28-20-15,16-30 14 16</inkml:trace>
  <inkml:trace contextRef="#ctx0" brushRef="#br0" timeOffset="96911.66">22520 12309 1300 0,'73'-133'747'16,"17"5"-747"-16,24 22 0 15,35 25 0-15,26 27 0 0,27 39 0 16,29 47 0-16,22 49 0 16,3 50 0-16,-17 40 0 15,-27 24 0-15,-41 20 0 0,-50 15 0 16,-52 9 0-16,-52 5 0 15,-50-6 0-15,-48-15-340 16,-58-15-284-16</inkml:trace>
  <inkml:trace contextRef="#ctx0" brushRef="#br0" timeOffset="97627.5">11118 14479 366 0,'-37'-13'195'0,"-8"1"-60"0,-8 4-54 15,-8 8-21-15,-3 12-5 16,-5 9-6-16,-9 15 3 16,1 14-6-16,0 14-6 15,8 10 2-15,16-1 0 16,20 0-14-16,33-3-6 16,24-2-17-16,38-7 2 0,26-4 0 15,24-8-6-15,5-9 0 16,0 1 1-16,-11-4-6 15,-13-3 1-15,-20 2-1 0,-24 5 4 16,-24 8 3-16,-25 20 1 16,-34 12 12-16,-22 9-3 15,-18 0 4-15,-14-2 27 0,-10-5-4 16,4-11-6 0,9-11-13-16,12-11-14 0,16-14-5 15,18-12-26-15,10-11-117 16,16-13-123-16,13-25-92 0</inkml:trace>
  <inkml:trace contextRef="#ctx0" brushRef="#br0" timeOffset="97910.25">11449 14308 1114 0,'-8'-57'452'16,"0"17"-196"-16,1 11-124 15,7 9-39-15,-9 7-93 0,9 8 0 16,0 18 0 0,0 20 0-16,9 28 0 15,3 37 0-15,8 28 0 16,10 21 0-16,5 10 0 16,6 3 0-16,-1-2 0 0,6-4 0 15,-2-11 0-15,0-15 0 16,1-19-192-16,-3-16-148 15,-6-24-43-15,-12-23 19 0,-13-30-5 16</inkml:trace>
  <inkml:trace contextRef="#ctx0" brushRef="#br0" timeOffset="98393.98">11499 14983 504 0,'-50'-24'324'16,"10"4"-123"-16,5 7-85 0,10 6-26 15,9-3-2-15,2 2-1 16,14-3-42-16,8-3-31 16,9-5-7-16,13-5-4 15,13-4-3-15,11-5 3 0,6 4 0 16,2 5-5 0,-5 8 11-16,-1 12 25 0,-3 4-10 15,-1 20-2-15,6 12 4 16,-1 13-5-16,8 12 11 15,-5 12 3-15,2 4-10 0,-9 5-8 16,-10-4-9-16,-11-14 7 16,-7-11-2-16,-9-11 9 15,-7-10 59-15,-9-8 97 0,0-20-176 16,-9-5-2-16,-10-18 0 16,-6-23 0-16,1-28 0 15,3-15 0-15,9 0 0 16,12 4 0-16,8 16 0 15,9 14 0-15,4 20 0 16,7 14 0-16,8 13 0 0,4 8 0 16,6 21 0-16,-2 3 0 15,-7 5 0-15,-9-5 0 16,-3-3 0-16,-10-7 0 0,-3 3 0 16,-4-9 0-16,-16-8 0 31,-9-11-110-16,-1-14-525-15,-7-12 64 16</inkml:trace>
  <inkml:trace contextRef="#ctx0" brushRef="#br0" timeOffset="98758.31">13156 14596 1299 0,'0'0'338'0,"0"-8"-241"16,-8-4-74-16,8 1-2 16,0 2 21-16,0-3-1 15,0 0-22-15,0 4-3 0,0-5-13 16,-9 1 22-16,1 4 14 16,-3-1-6-16,-3 2 18 15,3 2-51-15,-10 5 0 16,-4 0 0-16,-6 24 0 15,-6 19 0-15,1 8 0 0,4 18 0 16,10 5 0-16,22 2 0 16,5 3 0-16,15-6 0 15,13-8 0-15,16-8 0 0,7-12 0 16,10-9 0-16,-1-16 0 16,0-12 0-16,-4-8 0 15,-10-12 0-15,-10-12-26 16,-8-12-359-16,-17-9-96 0,-11-12 2 15</inkml:trace>
  <inkml:trace contextRef="#ctx0" brushRef="#br0" timeOffset="99306.96">13425 14479 573 0,'0'-25'312'15,"0"5"-94"-15,0 4-67 16,0 4-15-16,0 0 51 15,0 7-10-15,0 1-69 0,0 4-55 16,11 0-29-16,5 12 2 16,8 9-9-16,9 12 8 15,4 7-16-15,3 6 4 16,0-7-5-16,-3 3-12 16,-9-10 11-16,-6-3-4 15,-8-14 1-15,-4-2-4 0,-6-13 0 16,-4-13 0-1,-14-16 0-15,0-18-29 16,-3-22 1-16,6-10 17 0,11 6 8 16,0 13-4-16,6 15-2 15,2 16 0-15,9 13 9 16,8 16 10-16,4 21 4 16,2 19-8-16,6 13 2 15,-4 4-5-15,-6 0 0 16,-2-6 1-16,-4-9-3 0,-5-14-1 15,-3-6 5-15,-6-6 6 16,-2-16 2-16,-2-12-8 16,2-22-17-16,6-28 8 15,6-27 0-15,8-8 4 0,-2 4-5 16,2 15 5-16,-1 21-9 16,1 16 24-16,3 25 17 15,4 16-32-15,5 25 0 16,-1 11 0-16,-3 10 0 15,1 5 0-15,-8 7 0 0,0-5 0 16,-3-9-143-16,-2-6-278 16,-4-10-56-16,-6-16 14 15</inkml:trace>
  <inkml:trace contextRef="#ctx0" brushRef="#br0" timeOffset="99690.12">14654 13872 294 0,'9'-31'365'15,"-6"9"-82"-15,-3 6-124 0,5 16-74 16,3 16 23-16,8 20 97 16,9 30 40-16,2 25 13 15,5 18-213-15,10 17-45 16,-5 3 0-16,-1-2 0 16,-1-12 0-16,-2-14 0 0,-4-20 0 15,-4-16 0-15,-9-16 0 16,-4-16 0-16,-4-13 0 15,-8-44 0-15,-16-33 0 16,-9-45-29-16,-6-48-35 16,-11-38 40-16,-7-15 22 15,1 11 71-15,0 22-19 0,-1 27-50 16,11 34 0 0,14 23 0-16,13 25 0 0,11 15 0 15,27 18 0-15,22 17 0 16,11 11 0-16,5 16 0 0,-3 7 0 15,-13 10 0-15,-16 8 0 16,-21 12 0-16,-29 13 0 16,-23 15-112-16,-20 12-399 0,-14 4-43 15</inkml:trace>
  <inkml:trace contextRef="#ctx0" brushRef="#br0" timeOffset="100456.28">21193 14397 97 0,'15'-21'258'15,"2"1"19"-15,-9 4 12 16,0 4-42-16,-5 4-39 0,-3 4 2 15,0 0 7-15,0 0-13 16,0 4-164-16,0-4-40 47,0-6 0-31,0-4 0-16,0-8 0 0,0 3 0 15,0-2 0-15,0 4 0 16,0 6 0-16,0 3 0 15,0 0 0-15,-8 24 0 32,-3 0 0-32,-1 2 0 15,0-3 0-15,4-3 0 16,-6-12 0-16,6 0 0 16,0 0 0-16,-4-8 0 0,1-5 0 15,11-4 0-15,0-6 0 16,0 2 0-16,0-4 0 15,11 9 0-15,9 13 0 0,6 3 0 16,-4 24 0-16,3 21 0 16,-8 19 0-16,-9 22 0 15,-16 12 0-15,-20 9 0 16,-18 9 0-16,-22 3-722 16</inkml:trace>
  <inkml:trace contextRef="#ctx0" brushRef="#br0" timeOffset="104749.66">19441 13494 72 0,'0'0'148'0,"0"0"10"16,0 0-49-16,0 0-30 15,0-5-14-15,0 2 9 0,0-1 12 16,0 4 1-16,0 0-6 16,0 0-2-16,0 0 3 15,0-4 7-15,0-2 12 16,0 3-16-16,0 0-12 0,0-2-3 16,-12-3-16-16,-4-1-30 15,1 1-3-15,-2-3-6 0,0-1-4 16,-2 0-5-16,-1-5-2 15,-6 1-2-15,1 4-2 16,7 0 0-16,-7-2 4 16,0 2-6-16,2 0-3 0,-3 5 2 15,2 2 7-15,1 1-9 16,-6 4 7-16,-1 0 0 16,3 0-2-16,-3 0 2 0,7 0-5 15,-1 0-2-15,-2 12 8 16,3 2-7-16,-2-2 4 0,1 4 4 15,5 3-10-15,-3 2 10 16,7 3-4-16,-2 4 0 16,4-3 0-16,4 3 3 0,3 1-1 15,6 4 2-15,-8-1 0 16,8 1 10-16,0 4-5 16,0 3 1-16,-9 0-5 15,9 1 2-15,-9 0 0 16,9-1 4-16,0 2 1 0,0 2-1 15,0 1 11-15,6 4 0 16,2-4-7-16,0-4 9 16,2 0-18-16,4-6 4 0,2-2 2 15,4 0-9-15,1-2-1 16,3-1-2-16,-4-3 1 16,6-2 10-16,0-4-4 0,4 0-10 15,2-5 9-15,4 1-8 16,1-10 0-16,-1-7 6 15,2 0-6-15,-2-4 5 16,1-8-6-16,-1-8 9 16,-1-5-13-16,4-7 9 0,-7-9-18 15,0-1 4-15,-8 3 0 16,-4-3 10-16,-3 7-3 16,-9 1 1-16,0 2 1 0,-8-5 1 15,0 0 4-15,0-3-4 16,-13-5 2-16,1 1-3 15,1-4-2-15,0 2-8 16,-3 0-2-16,2 3-13 0,0-2 9 16,4 0 6-16,0 4 7 15,0 5 3-15,-1 4 6 16,1 3-7-16,8 9 0 16,-11 3 13-16,11 4-3 0,-10 2 7 15,10 2-9-15,0 1 0 16,0 4 4-16,0 1-4 15,0-1-1-15,-8-1 1 0,8-1-5 16,-11 4 2-16,11-2 2 16,-9-1-3-16,9 2 8 0,-8 3 2 15,0 0-2-15,8 0-3 16,0 0-2-16,-7 0-6 16,7 12 5-16,0 17 8 15,0 15 7-15,0 21 7 0,10 16 43 16,7 9 12-16,7 0-57 15,8-1-22-15,10 1 0 16,6-12 0-16,11-14 0 16,4-11 0-16,11-16 0 0,-1-20 0 15,0-17 0-15,-1-14 0 16,-5-9 0-16,-15-14 0 16,-8-7 0-16,-11-6 0 0,-9-2 0 15,-16 2-205-15,-8 6-211 16,-11 11-107-16</inkml:trace>
  <inkml:trace contextRef="#ctx0" brushRef="#br0" timeOffset="106013.73">21529 12923 290 0,'-8'-16'214'0,"8"4"-25"0,-11 1-43 16,11 3-19-16,-8-1 29 16,8 1 24-16,0 3-2 15,0 1-25-15,0 4-35 0,0 0-51 16,0 0-35-16,0 0-21 15,0 17-3-15,0 11-8 16,8 11 2-16,3 3 0 16,6 4 4-16,2-2-6 0,2-6 0 15,-1-7-9-15,0-5 4 16,-3-11-21-16,-1-6 2 16,-4-9 11-16,-1-13 5 0,3-12 2 15,-6-11 2-15,-8-9 7 16,0-3-3-16,0-6 9 15,0 6 2-15,0 8-1 16,0 11 3-16,-8 4 4 0,8 6 10 16,0 7 3-16,0 12-20 15,0 0 1-15,0 12 2 16,0 7-4-16,12 13-2 0,-4 5 1 16,7 8-5-16,-2 0-10 15,4 0-72-15,2-5-152 16,7 1-127-16,2-8-82 0,4-10 17 15</inkml:trace>
  <inkml:trace contextRef="#ctx0" brushRef="#br0" timeOffset="107792.9">22273 12745 359 0,'-30'-28'270'15,"3"2"-70"-15,2 7-60 0,5 2 15 16,1 1 42-16,1 4 0 16,6 2-51-16,12 10-73 15,0 0-35-15,0 0-29 0,0 0-3 16,0 10-1-16,8 10 2 16,8 8-6-16,1 14-1 15,6 6 5-15,-2 9-3 0,0 9 6 16,-1 7-1-16,-4 4 6 15,-4 4 2-15,1-3 3 16,-6-5-6-16,2 1-1 16,-6-2 4-16,2-2-13 0,-2-1-2 15,2-8 2-15,-2-8-1 16,-3-8-1-16,0-13 0 16,0-11 5-16,0-5-5 0,0-4 7 15,0-12 1-15,0 0 1 16,0-12-24-16,0-14-21 15,0-17-8-15,5-14 15 0,4-4 11 16,14-57 10 0,-6 72 5-16,-6 11-2 15,3 6 4-15,-8 8 2 16,3 9-1-16,0 5-2 0,-1 1 5 16,0 6-5-16,6 13 10 15,3 8-4-15,5 3 4 16,2 4-5-16,3 0-1 0,-1-3-1 15,2 0 0-15,0-5-1 16,-2-4 0-16,2-16-20 16,0 0-25-16,6 0-22 0,-8-12-36 15,4-4 0-15,-7-9 12 16,-3-8 17-16,-2-2 33 0,-15-8 19 16,-3 3 9-1,-13-4 14-15,-3-1-5 0,-9 8 23 16,2 6 3-16,-3 2-10 15,1 8 8-15,-1 9 5 0,6 4-6 16,4 8-10-16,4 8 1 16,12 12 7-16,0 8 5 15,0 14-6-15,0-2-3 0,12 5-6 16,4-3-5-16,8-7 1 16,1-2 8-16,3-4-9 0,1-10 1 15,-2-7 0-15,-2-12-7 16,-1 0 0-16,1-12 2 15,-1-7-10-15,-3-14-2 16,4-8-4-16,-7-4 7 0,-1-13-9 16,-4-2 10-16,-9 0 4 15,-4-6 1-15,0 1 6 16,0-1 0-16,-8 6-4 0,-5 4 5 16,0 6-1-16,1 8 15 15,1 6 2-15,3 8 11 16,-1 8 1-16,1 3-5 0,0 5 2 15,8 0-6-15,-8 4-7 16,8-1-5-16,0 9-5 0,0 0-5 16,0 0 8-1,0 0-14-15,0 0 5 0,0 9 5 16,0 7-5-16,0 12 9 16,0 13-2-16,4 7-5 15,4 6 3-15,10 3 2 0,1 5 1 16,5 1-5-16,1 3 5 15,-2-4-8-15,-2-9 3 0,0-5 0 16,-1-11 0-16,-1-3-1 16,-2-11 3-16,3-3 0 15,0-4-12-15,-3-4 3 16,3-12 4-16,2 0-12 0,-6 0 1 16,2-12-2-16,0-4-31 15,-2-13-13-15,-1-7-11 16,1-13 1-16,-2-3 14 0,-11-11 18 15,-3-1 16-15,0 1 11 16,0-4 7-16,-12 3 19 16,-1 2 20-16,5 5 26 0,1 12 36 15,-5 7 41-15,4 9 19 16,8 10 1-16,-13 2-34 16,13 10-33-16,0-2-92 0,0 5 0 15,0 17 0 1,0 11 0-16,0 9 0 15,0 8 0 1,0 7 0-16,4 6 0 0,5 3 0 16,-1-1 0-16,1 2 0 15,0-1 0-15,0-1 0 16,-1 2 0-16,6-5 0 0,-2 3 0 16,0-4 0-16,4-6 0 15,4-6 0-15,4-7 0 0,-3-9 0 16,4-2-10-16,-6-11-44 15,2-11 13-15,1 0 16 16,-5-11 2-16,1-14-16 16,-2-12-23-16,-4-8-2 0,-1-13 16 15,-3-6 30-15,-2-5 0 16,-3 0 10-16,-3 3 8 16,0 9 0-16,0 9 1 0,-9 8 13 15,1 2 9-15,0 7 1 16,8 5 2-16,-9 6 3 15,-1 0 5-15,10 3-1 0,-12 5-4 16,12 4 0-16,-12 4 2 16,12 4 2-16,-9 0-5 15,9 0-18-15,-8 0-1 0,8 20-3 16,-11 13-3 0,11 7-8-16,0 10 4 0,0-2 1 15,5 2 0-15,1 0 0 16,11-8 3-16,-1 0-9 0,5-10 1 15,-2-7-5-15,1-9-13 16,-2-3-4-16,-2-13 8 16,-1-5 5-16,-2-10 11 0,-5-10-3 15,-8-8 8-15,0-12-5 16,0-2 12-16,-8-8-7 16,-5 7 10-16,1 8-1 0,1 6-7 15,-2 11 4-15,0 0-15 16,2 12-3-16,11 2-22 15,-14 2-77-15,14 7-95 16,0 0-85-16,0 0-44 16,-8 0-25-16,8 0 68 0</inkml:trace>
  <inkml:trace contextRef="#ctx0" brushRef="#br0" timeOffset="108277.34">23752 12329 219 0,'-22'-28'293'0,"6"3"-72"16,3 5-85-16,5 4-25 0,8 4 15 16,0 0 13-16,0 3-41 15,0 1-35-15,0 8-19 16,0 0 12-16,0 0 3 0,0 0-16 15,0 0-23-15,0 12-3 16,0 9-2-16,5 8 4 16,3 2-5-16,3 11-5 0,7-1-9 15,-1-1 3-15,2-4-2 16,1-8-4-16,-4-3 3 16,-3-9 0-16,-5-4 0 15,-2-3 6-15,-1-9-5 16,-2 0 12-16,-3 0-14 0,6-16-2 15,-6-8 4-15,0-10-5 16,0 2 2-16,0-1 18 16,0 9 25-16,0 5 48 0,0 2 39 15,0 4-69-15,-9 1-59 16,9 4 0-16,0 3 0 16,0 14 0 15,0 12 0-16,9 4 0-15,2 2-298 16,2 5-171-16,0 1-56 16</inkml:trace>
  <inkml:trace contextRef="#ctx0" brushRef="#br0" timeOffset="109657.94">19019 16900 739 0,'-11'-53'366'0,"-11"8"-105"0,3 9-93 15,-1 9-29-15,2 2 27 16,4 8 30-16,2 9-184 16,4 8-12-16,-1 20 0 0,0 29 0 15,-3 29 0-15,12 24 0 16,0 19 0-16,17 18 0 16,10 3 0-16,19-1 0 15,10-5 0-15,14-19 0 0,11-22 0 16,4-26 0-16,4-27-384 15,1-27-71-15,-2-30 28 16,-6-23 49-16</inkml:trace>
  <inkml:trace contextRef="#ctx0" brushRef="#br0" timeOffset="110689.59">19970 16705 230 0,'-21'-33'197'0,"-4"2"-38"0,6 2-33 16,-2 1-33-16,5 2-5 15,4 7 5-15,-1 2 4 16,13 5-11-16,-11 4-8 0,11 4-10 15,0 4-23-15,0 0-18 16,0 12-9-16,0 5-11 16,5 7 2-16,6 9-5 0,5-2 2 15,9-2-5-15,4-4 5 16,6-8-5-16,7-6-6 16,-6-11 0-16,-1-11-2 15,-2-6 8-15,-7-8-4 0,-12 1-2 16,-5-5 8-16,-9 2-2 15,0 2 5-15,-12 1-3 16,1 3 5-16,-2-1 2 0,0 8-2 16,2 0-1-16,11 3-5 15,0 2 2-15,0 1-3 16,0 0 1-16,0 3-2 0,0 3 4 16,0 2 6-16,0 0 2 15,0 0 8-15,0 0 22 16,-9 0 9-16,9 0 2 0,0 0-18 15,0 0-17 1,0 0-2-16,0 0-20 0,0 0 9 16,0 0-2-16,0 0-8 15,0 0-1-15,0 0 4 16,0 0 6-16,0 0-2 16,0 0-5-1,0 0 2 1,0 0 6-16,0 0-4 0,0 0 7 15,0 0 0-15,0 0-5 16,0 0 0-16,0 0-5 16,0 0 0-16,0 7 5 15,0-7-2-15,0 0 3 16,3 0-6-16,3 0 6 16,-3 0-6-16,-3 0-2 15,0 0 1-15,5 0-6 0,-2 0-7 16,2 8 3-16,3 0 6 15,0 5 2-15,0-1 0 16,0 0 4-16,4 4 3 0,1-4-8 16,-2 1 0-16,2-13 6 15,0 8 5-15,-4-8-20 16,-6 0-31-16,5 8 6 16,0 4 11-16,-2 1 19 0,8 8 7 15,-2 2-3-15,5 5 9 16,-4 1-3-16,-4-4-6 15,8-5 6-15,-4 0-12 0,0-7-39 16,-2-6-49-16,1-7-16 16,4 0-44-16,-2-13-36 15,-6-6-22-15,-8-13-67 0</inkml:trace>
  <inkml:trace contextRef="#ctx0" brushRef="#br0" timeOffset="112171.26">20591 16180 538 0,'-20'-33'348'0,"-4"2"-99"16,3 5-77-16,4 7-12 0,6 7-3 15,3 3-31-15,8 9-63 16,0 21-27-16,11 24 41 0,9 23-2 15,10 21-29-15,2 22-46 16,5 11 0-16,2 4 0 16,4 0 0-16,-7-3 0 0,-4-14 0 15,-4-16 0 1,-4-19 0-16,-3-22 0 0,-7-9 0 16,-8-15 0-16,2-9 0 15,-5-19 0-15,2-4 0 0,-2-20 0 16,6-21 0-16,-1-8 0 15,5 5 0-15,0 3 0 16,-2 8 0-16,1 12 0 0,-4 4 0 16,0 10 0-16,0 11 0 15,10 0 0-15,2 11 0 16,2 6 0-16,9 0 0 16,-3-1 0-16,4 0 0 0,-1-3 0 15,2-13 0-15,-1 0 0 16,-2-13 0-16,2-15 0 15,1-10 0-15,-5-5-43 0,-2-11 17 16,-11-3 8-16,-7 0 13 16,-8 0-9-16,0 5 10 15,-13 11 38-15,-2 8 17 0,-2 14-26 16,5 7-25-16,-1 12 0 16,-2 19 0-16,4 18 0 15,-3 12 0-15,14 3 0 0,0 2 0 16,9-1 0-1,7-5 0-15,8-6 0 0,6-10 0 16,-4-11 0-16,12-10 0 16,-3-11 0-16,2-21-22 15,0-10-88-15,0-18 22 0,-9-16-7 16,-4-18 18-16,-3-14 6 16,-4-13 23-16,-11 5 25 0,2 6 15 15,-8 10 2-15,0 12 6 16,0 8-4-16,-11 13 12 15,5 7 13-15,-8 6 20 0,6 12 23 16,-5-9 98 0,13 26-65-16,-8 2-11 15,8 5-20-15,-8 7-59 16,8-4-7 0,0-1 0-16,0 26 0 46,0 13 0-46,0 5 0 16,8 14 0-16,5 13 0 16,3 10 0-16,4 15 0 15,5 6 0-15,4 0 0 0,2-3 0 16,6-9 0-16,-1-7 0 16,1-16 0-16,-4-15 0 15,-5-9 0-15,-2-14 0 16,-9-13 0-16,5-11 0 15,-5-11 0-15,-2-23 0 0,2-22 0 16,-6-30-57-16,-3-23-33 16,1-13 41-16,-9-1 20 15,0 1 16-15,0 16 18 0,0 9 6 16,0 16 8-16,-12 8 21 16,4 11 8-16,0 9 13 15,-6 7-7-15,8 11-54 0,6 7 0 16,-12 7 0-16,12 4 0 15,-9 17 0-15,9 17 0 16,0 28 0-16,0 33 0 16,0 23 0-16,9 16 0 0,9 7 0 15,12-3 0-15,8-2 0 16,5-15 0-16,4-13 0 16,1-15 0-16,-6-14 0 0,-1-17 0 15,-3-21 0-15,-6-12 0 16,-1-24 0-16,0-19 0 15,-8-31 0-15,-4-24 0 0,-5-21 0 16,-10-9 0-16,-4 1 0 16,0 18 0-16,-8 19 0 0,-2 17 0 15,2 20 0 1,8 8 0-16,-8 14 0 0,2 19 0 16,6 16 0-16,-9 29 0 15,9 20 0-15,0 16 0 16,9 9 0-16,5-5 0 0,12-8 0 15,5-7 0-15,2-18 0 16,4-11 0-16,-4-12 0 0,-1-13 0 16,-1-16 0-1,3-24 0-15,-6-21 0 0,-3-16 0 16,-12-21 0-16,-9-12 0 0,-4 1 0 16,-13 13 0-1,-7 10 0-15,0 17 0 0,-9 16 0 16,-4 16 0-16,-3 18 0 15,4 3 0-15,-1 15 0 0,1 14-210 16,2 3-295-16,7 6-28 0</inkml:trace>
  <inkml:trace contextRef="#ctx0" brushRef="#br0" timeOffset="112986.28">22914 15318 277 0,'-13'-29'226'16,"2"5"-29"-16,-6 3-40 0,2 9-28 16,-2-1 28-16,4 6-3 15,4 2-17-15,9 1-44 16,0 4-43-16,0-4-21 0,0-1 0 16,5 1-1-16,7 4 25 15,4 0 22-15,5 13 14 16,4 3-6-16,-1 5-41 15,-3 4-13-15,-1-1-16 0,0 1-13 16,-4-2 0-16,-3-2 0 16,0-4 0-16,-4-5 0 15,0-1 0-15,-1-11 0 0,0 0-5 16,0-4-5-16,6-11 10 16,-2-13-2-16,-6-9-3 15,3-9-3-15,-9-3 8 0,0 5 6 16,0 2 13-16,0 10-14 15,0 4-5-15,0 6 0 16,0 11 0-16,0-1 0 16,0 8 0-16,8 4 0 15,5 16 0-15,4 8 0 16,4 5 0-16,1-1 0 16,-1 5 0-16,1 0-439 15,-6-1-155-15</inkml:trace>
  <inkml:trace contextRef="#ctx0" brushRef="#br0" timeOffset="113602.07">24384 15793 246 0,'0'-16'271'0,"0"4"0"0,0 5-61 16,0-3-32-16,0 3 26 15,0 2 11-15,0 2-21 16,0 3-65-16,0 8-47 0,-8 13-35 16,-6 3-47-16,0 4 0 15,-3 1 0-15,6-1 0 16,-2-8 0-16,0-3 0 16,2-6 0-16,-3-11 0 0,3 0 0 15,11-11 0-15,0-14 0 16,0-11 0-16,8-14 0 15,9 6 0-15,2 3 0 0,7 8 0 16,-6 13 0-16,4 20 0 16,6 13 0-16,-5 15 0 15,-3 17 0-15,-14 16 0 16,-8 16 0-16,-16 4-159 0,-14 5-248 16,-13-1-85-16,-10-4 15 15</inkml:trace>
  <inkml:trace contextRef="#ctx0" brushRef="#br0" timeOffset="114183.66">25566 14914 44 0,'7'-13'177'0,"-2"2"36"15,-5-3-13-15,0 7-33 16,0 0-22-16,0-6 14 15,-9 1-9-15,-2-6 2 0,-1 4-2 16,-5-3-5 0,-5 8 6-16,-3 9-25 0,-15 0-58 15,1 26-68-15,-1 14 0 16,4 16 0-16,2 14 0 16,14 7 0-16,9 8 0 0,11-2 0 15,11-5 0-15,5-19 0 16,9-9 0-16,7-21 0 15,4-29 0-15,10-12 0 0,8-29-153 16,-3-20 36-16,-3-17 53 16,-6-12 33-16,-14-3 22 15,-12-2 40-15,-16 9 88 0,0 17 57 16,0 18-128-16,-16 14-48 16,5 17 0-16,3 20 0 15,-1 23 0-15,9 27 0 16,0 15 0-16,9 4 0 15,5-4 0-15,11-4 0 16,9-3 0-16,-3-15 0 0,-2-5-207 16,-1-15-434-16,-3-14-557 15</inkml:trace>
  <inkml:trace contextRef="#ctx0" brushRef="#br0" timeOffset="114417.05">25861 14337 572 0,'0'-49'457'0,"0"8"-182"0,25 12-98 16,20 12 135-16,26 17-58 15,8 12-254-15,18 18 0 16,7 19 0-16,-5 10 0 0,-5 15 0 16,-21 4 0-16,-25 7 0 15,-27 9 0-15,-34 12 0 16,-26 5 0-16,-26 6 0 0,-17 4 0 15,-3 3-35-15,4-2-552 16,3-12-2-16</inkml:trace>
  <inkml:trace contextRef="#ctx0" brushRef="#br0" timeOffset="115981.86">21309 17760 552 0,'-36'12'208'0,"24"-12"-144"15,3 0-8-15,9 0 0 16,-8 0 4-16,8 0-12 0,0 0-13 15,0 0 5-15,0 0-10 16,5 0-16-16,15-12 2 16,20-17-7-16,29-16-7 15,29-12 8-15,35-16 3 16,43-12 23-16,27-1-8 0,12 5-7 16,-4 7-8-16,-21 10-4 15,-23 7 0-15,-32 11 4 16,-29 10 17-16,-25 6 57 15,-25 12 50-15,-16 1 29 0,-15 4 8 16,-7 5-63-16,-7 0-111 16,-11 8-110 15,0 0-167-15,-8 8-52-16,-9 0-59 15,-7 5 3-15</inkml:trace>
  <inkml:trace contextRef="#ctx0" brushRef="#br0" timeOffset="116428.37">21769 17812 26 0,'-16'17'74'0,"2"-5"107"16,3 1-28-16,11-5-22 15,-8-1-22-15,8-7-17 0,0 0-7 16,0 0-11-16,0 0 9 16,0 0 5-16,0 0-4 15,0 0-5-15,8-7-27 16,12-14 8-16,22-11-2 0,26-15-12 15,28-9-10-15,31-8-16 16,25-10-11-16,18 0 1 16,9 3-5-16,-2-3 3 15,-10 8-4-15,-16 9-1 0,-25 14-1 16,-25 9-2-16,-23 6 8 16,-23 11 50-16,-14 4 45 15,-12 5-2-15,-13 5-5 0,-8-1-12 16,-2 4-59-16</inkml:trace>
  <inkml:trace contextRef="#ctx0" brushRef="#br0" timeOffset="116687.05">23537 17076 2010 0,'0'0'-470'15,"-14"0"-12"-15,-2 0 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6T14:29:48.61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8961 2196 613 0,'0'-32'199'15,"0"-4"-73"-15,0 0-34 16,0-2 32-16,0-2 63 0,0-1 2 16,-12 2-50-16,-1-3 29 15,2 1-20-15,-5 0-86 16,-6-6-62-16,-2-6 0 15,-4-1 0-15,-8-4 0 16,-10-6 0-16,-6-1 0 0,-10 0 0 16,-3 3 0-16,-3 2 0 15,-5 3 0 1,-9 1 0-16,-3-2 0 16,-5 1 0-16,-2-1 0 0,-6 2 0 15,-2-1 0-15,2 3 0 16,-1 2 0-16,2-1 0 15,4 0 0-15,3 1 0 16,0 3 0-16,3 4 0 16,-7 4 0-16,-8 8 0 15,-8 5 0-15,-3 8 0 16,-9 6 0-16,0 7 0 16,-7 2 0-16,-15 5 0 15,-5 0 0-15,-6 0 0 16,0 17 0-16,6 0 0 15,4 4 0-15,-2 3 0 16,-3 0 0-16,-2-1 0 16,2 6 0-16,-8 0 0 15,-7 4 0-15,-10 0 0 16,-8 0 0-16,5-2 0 16,6 2 0-16,15 4 0 15,9 0 0-15,12-2 0 16,8 3 0-1,15-2 0-15,8 1 0 16,0 0 0-16,7 3 0 16,5 1 0-16,-1-1 0 15,4 2 0-15,5 2 0 16,3 10 0-16,-2 0 0 16,-5 13 0-16,4-3 0 15,3 5 0-15,4-2 0 16,7-3 0-16,5 3 0 15,1-8 0-15,8 2 0 16,8-4 0-16,9-4 0 16,3-4 0-16,8-4 0 15,5 1 0 1,4-3 0-16,4 7 0 16,0 0 0-16,3 2 0 15,1 0 0-15,4 1 0 16,0 0 0-16,8 5 0 15,0-5 0-15,0 0 0 16,0-5 0-16,8 2 0 16,8-7 0-16,4-1 0 15,6-6 0-15,2 0 0 16,4 1 0-16,1-3 0 16,-1-3 0-16,4 3 0 15,0-2 0-15,5 4 0 16,4 2 0-16,5-2 0 15,7 4 0 1,8 0 0-16,3 1 0 0,5 4 0 16,4 4 0-16,-1 0 0 15,-2 1 0-15,-9-3 0 16,-3-2 0-16,-5-4 0 16,-5-3 0-16,0-3 0 15,2-2 0-15,3 0 0 16,-2-1 0-16,2-4 0 15,0 0 0-15,5 2 0 16,-5-5 0-16,-1-1 0 16,-3-5 0-16,-4 6 0 15,0 0 0-15,0-1 0 16,8-3 0-16,0-2 0 16,-1-2 0-16,6-1 0 15,-5-4 0-15,-6-3 0 16,3-2 0-16,-1-7 0 15,4 0 0-15,2 0 0 16,7 10 0-16,-1-10 0 16,3 0 0-16,2 7 0 15,-1-7 0-15,0 0 0 16,-4 0 0-16,-5 0 0 16,2 0 0-16,-5 0 0 15,-6 0 0-15,4 0 0 16,-6 0 0-16,2-4 0 15,7-4 0-15,-1-1 0 16,8 2 0-16,-2-5 0 0,7 0 0 16,-1-1 0-16,-4-3 0 15,-3 4 0-15,-5-1 0 16,-5 1 0-16,-8 5 0 16,1-3 0-1,0 8 0-15,3-8 0 0,6-2 0 16,7 0 0-16,-1 0 0 15,5-4 0-15,-5 4 0 16,2 0 0-16,-10 0 0 16,2-2 0-16,-10 3 0 15,1-2 0-15,0 1 0 16,-2 0 0-16,7-4 0 16,3 0 0-16,-1-1 0 0,2 4 0 15,-7 1 0-15,-6 1 0 16,0-6 0-16,-4 5 0 15,-6 5 0 1,3-2 0-16,-3-4 0 0,4-3 0 16,4 0 0-16,6-8 0 15,4-5 0-15,-2 1 0 16,4 4 0-16,-7-2 0 16,-3 7 0-16,-8 2 0 15,-6 0 0-15,3 6 0 16,-7-2 0-16,2 1 0 15,-5 1 0-15,5 2 0 0,2-3 0 16,3 0 0-16,-4-1 0 16,-1 1 0-1,0 4 0-15,-1 0 0 16,1-4 0-16,-1 3 0 16,0 1 0-16,4-3 0 0,2 2 0 15,2-3 0-15,1 4 0 16,-1-5 0-16,4 1 0 15,5-1 0-15,0 3 0 16,2-8 0-16,3 2 0 16,-2 4 0-16,-3 0 0 0,-4 0 0 15,-4 0 0-15,-5 0 0 16,1 3 0 0,-1-3 0-16,1 4 0 0,-7 0 0 15,3-1 0-15,4 1 0 16,-4 0 0-16,0-4 0 15,-6 3 0-15,-3 2 0 16,0-1 0-16,1 0 0 16,0 0 0-16,-5-1 0 0,4 1 0 15,-4-4 0-15,-1 0 0 16,3-1 0-16,2 1 0 16,3-1 0-16,2 6 0 15,-4-5 0-15,2-1 0 0,-3 1 0 16,1 0 0-16,2-5 0 15,-1 4 0 1,-2 2 0-16,1-5 0 0,-3-1 0 16,4 1 0-16,-1 1 0 15,-3-2 0-15,-1 1 0 16,4-1 0-16,-6 1 0 16,3-1 0-16,-7 2 0 15,1-1 0-15,4 4 0 0,-4-1 0 16,0 0 0-16,-3 1 0 15,4 0 0-15,-6 5 0 16,1-3 0-16,-1 6 0 16,2 0 0-1,-2-3 0-15,-3 2 0 16,5-3 0-16,-2 4 0 16,3-1 0-16,-3 2 0 0,-3-6 0 15,5 1 0-15,-2 0 0 16,2 5 0-1,-2-6 0-15,2 2 0 0,2-5 0 16,2-1 0-16,-1-4 0 16,1 4 0-16,-6 1 0 0,2 0 0 15,-2 0 0-15,-3 5 0 16,0-2 0-16,0 4 0 16,0-2 0-16,0 2 0 15,0-2 0-15,0-3 0 16,0 3 0-16,0 0 0 15,0-2 0-15,0-4 0 16,0 7 0-16,0-4 0 16,5 7 0-16,-5-6 0 0,3 5 0 15,-3 1 0-15,5-2 0 32,-2 1 0-32,-3 1 0 15,0-2 0 32,0 1 0-47,0-1 0 16,0 2 0-16,0-1 0 31,0-1 0-15,0 3 0 15,0-3 0 16,0-1 0-32,0 0 0-15,0-11 0 0,0-7 0 16,0-14-556-16,-11-6-94 16</inkml:trace>
  <inkml:trace contextRef="#ctx0" brushRef="#br0" timeOffset="813.8">4583 3325 61 0,'0'-8'226'15,"0"0"-38"-15,0 3-36 16,0 5-20-16,0 0 4 15,0 0 34-15,-9 0 42 16,9 0 4-16,-6 0-12 16,6 0-30-16,0 0-49 15,0-3-74-15,3 3-51 16,22-9 0-16,27-3 0 16,35-12 0-16,26-16 0 15,25-10 0-15,19 2 0 16,-2-1 0-16,-17 8 0 15,-25 8 0-15,-26 10 0 16,-22 5 0-16,-22 6 0 16,-10 5 0-16,-9-2 0 15,-7 9 0-15,-6 0 0 16,-3 0 0-16,-8-4 0 31,0 4-60-15,-11 0-308-1,-9 0-100-15,-9 13 5 16</inkml:trace>
  <inkml:trace contextRef="#ctx0" brushRef="#br0" timeOffset="1229.5">4993 3488 344 0,'-27'13'186'0,"2"-5"-51"16,0-8-10-16,10 8 4 15,2-8 4-15,1 8-6 16,12-8-13-16,0 0-25 16,0 0-16-16,25-5 73 15,24-18 25-15,30-18-6 16,33-17-55-16,25-6-110 15,24-6 0-15,6 0 0 16,-4 11 0-16,-24 9 0 16,-31 9 0-16,-21 13 0 15,-27 7 0-15,-19 10 0 16,-14 3 0-16,-10-1 0 16,-4 9 0-16,-5 0 0 15,-5 0 0-15,-3 0-70 63,-11 12-422-63,-14 4-47 15</inkml:trace>
  <inkml:trace contextRef="#ctx0" brushRef="#br0" timeOffset="2161.54">3655 5850 308 0,'-25'-50'168'0,"0"6"-28"16,1 7-28-16,-6 5 4 16,-2 2-15-16,4 14-23 15,-1 4-23-15,1 12-9 16,-5 21-19-16,-2 16-4 16,-6 23-4-16,4 17 13 15,6 6-8-15,10-7-9 16,13-10-11-16,8-13 3 0,11-14 1 15,13-9-4-15,17-11-4 16,21-6 3 0,15-13-2-16,7 0-1 0,-3 16-4 15,-2 5 0-15,-15 7 8 16,-7 18-3-16,-12 6-2 16,-20 14 1-16,-14 3 4 15,-11 0 1-15,-25 0-2 16,-15 0 10-16,-13-8-8 15,-12-3 2-15,-3-11-3 16,3-9 23-16,3-10 12 16,10-16-4-16,8-12 9 15,7 0-1-15,9-12-16 0,6-4-21 16,11 0-34-16,11-14-90 16,0-2-130-1,11-9-70-15,14-6-63 16</inkml:trace>
  <inkml:trace contextRef="#ctx0" brushRef="#br0" timeOffset="2427.34">4441 5263 657 0,'8'-62'507'16,"-2"23"-166"-16,-6 9-175 0,0 14-93 15,0 16-47 1,0 21-14-16,6 48 33 16,7 62 43-16,8 47 6 0,7 33-56 15,9 6-38-15,-1-10 0 16,4-24 0-16,2-25 0 16,-7-22 0-16,-2-27 0 15,-4-29-228-15,-9-22-120 16,-9-20-67-16,-11-31-28 15</inkml:trace>
  <inkml:trace contextRef="#ctx0" brushRef="#br0" timeOffset="2810.71">4348 6268 489 0,'-40'-40'285'16,"12"2"-78"-16,20 2-103 15,19-4-52-15,25-5-23 16,26 4 20-16,18 8-6 0,15 14 12 15,2 19 12-15,-4 15 36 16,-3 17-19-16,-14 14-22 16,-11 6-24-16,-16 5-5 15,-16 0 6-15,-12-3 13 16,-15-10-1-16,-6-7-1 16,0-9-6-16,0-11 20 15,0-17-17-15,-6-12-47 16,6-25 0-16,0-15 0 15,0-10 0-15,11 0 0 0,6 3 0 16,-1 5 0-16,3 10 0 16,3 11 0-16,-3 16 0 15,2 10 0-15,-5 7 0 16,4 15 0-16,-3 6 0 16,-1 3 0-16,0 2 0 15,-3-3 0-15,-2-3 0 16,1 1-392-16,1-8-98 15,0-13 32-15</inkml:trace>
  <inkml:trace contextRef="#ctx0" brushRef="#br0" timeOffset="2970.65">5543 5665 317 0,'11'-40'343'0,"-11"8"-42"16,0 11-72-16,0 9-91 15,0 12-36-15,4 12 29 16,8 24 73-16,9 25-39 15,2 21-72-15,7 8-69 0,-3 4-24 16,3-6-95-16,-3-9-243 16,3-15-172-16,-11-14-20 15</inkml:trace>
  <inkml:trace contextRef="#ctx0" brushRef="#br0" timeOffset="3122.71">5456 5197 580 0,'-43'-57'432'0,"1"10"-175"16,10 9-135-16,7 14-108 0,14 12-63 15,11 12-77-15,8 12-136 16,12 7-85-16</inkml:trace>
  <inkml:trace contextRef="#ctx0" brushRef="#br0" timeOffset="3475.68">5883 5263 401 0,'8'0'414'0,"-8"0"-50"15,0 0-103-15,0 0-114 0,0 0-67 16,0 0-32-16,8 17-36 16,9 11-4-16,10 29-1 15,11 24-7-15,5 21 9 16,3 7-11-16,-5-7 0 15,-9-11-3-15,-7-22 11 16,-5-17-6-16,-9-15 5 16,-3-17 3-16,-8-27-14 15,0-31-31-15,-8-36 4 0,0-23 29 16,8-8 40-16,0 4 29 16,0 10 56-16,0 27-3 15,0 14-92-15,5 17-26 16,3 18 0-16,9 15 0 15,1 36 0-15,12 17 0 0,2 12-147 16,1 0-247-16,0-8-76 16,0-12 0-1</inkml:trace>
  <inkml:trace contextRef="#ctx0" brushRef="#br0" timeOffset="3925.69">6590 4851 659 0,'-21'-29'250'0,"-4"26"-90"16,0 27-25-16,-1 26 85 0,4 22 35 16,22 13-104-16,0 5-77 15,22-6-38-15,4-12-16 16,8-19-6-16,-2-18-14 16,-2-13 2-16,-8-22-2 15,-1-22 6-15,-4-22-8 16,-9-21-5-16,-8-16 2 15,-12-9 6-15,-4 0 7 0,-2 9 15 16,4 16 5-16,6 16-19 16,8 12-11-16,3 17-10 15,26 11 12-15,23 25-3 16,22 25 3-16,10 25 1 16,2 32 7-16,-4 40-3 0,-14 42 8 15,-11 31-13 1,-24 17 0-16,-30 5 0 0,-19-19 0 15,-20-22 0-15,-12-29 0 16,-13-32 0-16,-9-35 0 16,1-34 0-16,-1-38 0 15,5-43 0-15,5-48 0 0,20-42 0 16,23-34 0-16,30-19 0 16,20-1 0-16,15 16 0 15,5 30 0-15,-4 26-178 16,-6 35-377-16,-2 27 20 15</inkml:trace>
  <inkml:trace contextRef="#ctx0" brushRef="#br0" timeOffset="4590.68">5233 8808 650 0,'-44'21'593'16,"28"-14"-486"-16,8-7-55 16,8 0-25-16,0 0-13 15,0 0-9-15,8 0-2 16,0 0 0-16,0 0-3 15,1-3 3-15,-9-6 8 16,0 2 14-16,0-2 39 0,-17 6 8 16,-5 3-14-16,-4 0-21 15,-16 24-15-15,-12 26 10 16,-11 26 30-16,2 21 39 16,6 18-10-16,16 7-76 15,25-8-15-15,16-14 0 16,11-14 0-16,22-20 0 15,16-21 0-15,24-32 0 16,32-34 0-16,27-37 0 16,17-27 0-16,17-29-9 0,-3-20-84 15,-16-5-7-15,-29 10 34 16,-29 18 42-16,-33 30 46 16,-28 24 3-16,-25 28 2 15,-14 29 32-15,-17 29 47 0,-4 23-53 16,-1 14-53-16,12 3 0 15,21-4 0-15,8-9 0 16,16-11 0-16,10-15 0 16,6-14 0-16,14-16 0 15,7-16 0-15,-2-18 0 16,-2-13 0-16,-11-20 0 16,-18-14 0-16,-17-1 0 0,-19 2 0 15,-15 10 0-15,-14 14 0 16,-13 14 0-16,-10 14 0 15,-5 16 0-15,5 12 0 16,7 0-247-16,11 16-316 0,18 5 15 16</inkml:trace>
  <inkml:trace contextRef="#ctx0" brushRef="#br0" timeOffset="4990.39">6576 8531 596 0,'39'-16'586'0,"-12"5"-77"15,-6 1-159-15,-9 3-344 16,-4 7-6-16,0 0 0 0,-5 12 0 16,14 20 0-16,12 25 0 15,12 25 0-15,8 24 0 16,2 4 0-16,7-1 0 16,-1-6 0-16,-8-18 0 0,-8-20 0 15,-9-21 0 1,-7-11 0-16,-10-21 0 0,-15-24 0 15,-15-33 0-15,-18-31 0 16,-16-36 0-16,-13-32 0 16,2-37 0-16,2-6 0 15,23 8 0-15,13 17 0 0,31 20 0 16,20 24 0-16,23 37 0 16,13 31 0-16,9 42 0 15,-1 36 0-15,-8 33 0 16,-16 28 0-16,-21 22 0 0,-28 14 0 15,-28 10 0-15,-21-9 0 16,-16-12 0-16,-8-20 0 16,-6-21 0-16,8-20-287 15,-2-23-275-15,2-30 15 16</inkml:trace>
  <inkml:trace contextRef="#ctx0" brushRef="#br0" timeOffset="5306.94">7309 7942 1493 0,'24'-29'471'16,"-4"14"-388"-16,-4 15-83 15,5 0 0-15,-2 18 0 16,10 15 0-16,7 8 0 16,10 4 0-16,7-9 0 15,-5-8 0-15,1-6 0 0,-2-22 0 16,-1-9 0-16,-5-16 0 15,-1-19 0-15,-6-20 0 16,-11-17 0-16,-6-2 0 0,-9 14 0 16,-5 16 0-16,-3 25 0 15,0 79 0 1,-16 73 0-16,-4 63 0 0,-4 49 0 16,-1 37 0-16,9 40 0 15,9 28 0-15,7 11 0 16,7-3 0-16,4-2 0 15,6-6-603-15,-9-3 1 16</inkml:trace>
  <inkml:trace contextRef="#ctx0" brushRef="#br0" timeOffset="9076.62">9956 10957 591 0,'3'0'288'16,"2"0"-74"-16,4 0-81 15,-5-3-37-15,0-6 38 16,-4 5 69-16,0-4 42 0,4-4-102 15,0-5-143-15,0-6 0 16,4-14 0-16,7-24 0 0,1-33 0 16,10-49 0-16,5-47 0 15,7-35 0-15,3-11 0 0,-1 8 0 16,-1 12 0-16,-4 17 0 16,-8 11 0-16,-2 10 0 15,-6-2 0-15,3-3 0 16,-3-3 0-16,6-6 0 0,-4 1 0 15,-2 8 0-15,-2 3 0 16,-1 10 0-16,-3 10 0 16,-2 10 0-16,-3 11 0 0,-8 6 0 15,0 2 0-15,0-3 0 16,-11-13 0-16,-1-12 0 0,-1-19 0 16,1-15 0-16,-2-1 0 15,8-2 0-15,-2 1 0 16,-5-8 0-16,1-13 0 0,-4-12 0 15,-5-5 0 1,-4 1 0-16,-7 8 0 0,-9 20 0 16,-11 21 0-16,-10 16 0 15,-6 13 0-15,-6 8 0 16,-2 8 0-16,-6-1 0 16,1 1 0-16,4-4 0 0,1-6 0 15,-3-3 0-15,4 1 0 16,-7-1 0-16,-4 5 0 15,-3 9 0-15,-1 6 0 16,-3 17 0-16,-4 7 0 16,-9 9 0-16,-3 10 0 15,-13-2 0-15,-9 5 0 0,-10-6 0 16,-9 2 0 0,-8 3 0-16,4 10 0 15,-1 2 0-15,5 13 0 16,-8 13 0-16,-9 11 0 15,-9 7 0-15,-10 11 0 16,-14 10 0-16,-15 9 0 16,-11 0 0-16,-3 12 0 15,6 9 0-15,5 4 0 16,-5 3 0-16,-13 6 0 16,-12 0 0-16,-16 12 0 15,-7 3 0-15,9 4 0 16,15-1 0-16,12 2 0 15,15-1 0-15,17 0 0 16,17-2 0-16,7 4 0 16,4 4 0-16,5 12 0 15,3 10 0-15,4 16 0 16,-3 14 0-16,8 11 0 16,3 7 0-16,6 2 0 15,15-5 0-15,8-4 0 16,4-4 0-16,9-4 0 15,3-3 0 1,8-6 0-16,3-11 0 16,6-3 0-16,12-11 0 0,9-2 0 15,2-1 0-15,10 1 0 16,-2 7 0-16,5 13 0 16,5 11 0-16,3 13 0 15,6 4 0-15,4 4 0 16,25 5 0-16,14-1 0 0,0 8 0 15,0 6 0-15,0 2 0 16,0 4 0-16,23 2 0 16,14 1 0-16,7 19 0 15,5 20 0-15,1 16 0 0,6 6 0 16,10 3 0 0,2-5 0-16,8-13 0 15,11-11 0-15,-3-14 0 0,6-7 0 16,8 0 0-16,2 12 0 15,15 11 0-15,2 6 0 16,0 2 0-16,2-8 0 16,-5-6 0-16,-4-9 0 15,-5-13 0-15,-1-12 0 16,0-11 0-16,-7-4 0 16,-1-5 0-16,2 1 0 15,-1-2 0-15,1 6 0 16,-4 0 0-16,3-1 0 15,-4 1 0-15,2-6 0 16,-6-3 0-16,-2 2 0 16,0-6 0-16,-5-4 0 15,3-4 0-15,4-4 0 16,4-8 0-16,5-9 0 16,2-3 0-16,3-8 0 15,-6-13 0-15,-8-4 0 16,-8-7 0-16,-7-7 0 15,-6-1 0-15,2-1 0 16,-6-4 0-16,1 4 0 0,0-1 0 16,0 0 0-1,4 6 0-15,-4-2 0 16,0-2 0-16,0 3 0 16,0-3 0-16,1-3 0 0,-1 2 0 15,-5-3 0-15,-3-5 0 16,0-5 0-16,-3 1 0 15,-2-8 0-15,-3-1 0 16,3-2 0-16,0-2 0 16,2-5 0-16,-2-3 0 15,5 1 0-15,8-4 0 16,13 2 0-16,7-2 0 16,5 0 0-16,-2-1 0 0,-1-5 0 15,-7 1 0-15,-3 1 0 16,-7-13 0-16,-7 8 0 15,-1-8 0-15,-6 0 0 16,6 0 0-16,-5 0 0 0,0 0 0 16,-2 0 0-16,2 0 0 15,0 0 0-15,0 0 0 16,1-8 0-16,2 0 0 16,-3 3 0-16,-4-2 0 0,-1 2 0 15,-2-2 0-15,-2 3 0 16,-2-1 0-16,-2 1 0 15,-1 4 0-15,4-3 0 16,-4-6 0-16,6 6 0 16,9-6 0-16,2 1 0 15,2-4 0-15,3-4 0 0,0-1 0 16,-2 0 0-16,-1 1 0 16,-5-4 0-16,-4 0 0 0,-8 3 0 15,-6 2 0-15,-7 2 0 16,-2 1 0-16,-3-5 0 15,3 1 0-15,6-8 0 16,5-5 0-16,7-4 0 0,5 2 0 16,9-10 0-16,3-1 0 0,3 0 0 15,-3-4 0 1,1 5 0-16,-1 4 0 0,-8 5 0 16,-5 7 0-16,-8 6 0 15,-6 2 0-15,-11 1 0 16,3 3 0-16,-3 1 0 0,3 0 0 15,2-4 0-15,1 0 0 16,-5-1 0-16,1 0 0 0,-7 1 0 16,0-1 0-16,-7 3 0 15,2-1 0-15,-6 4 0 16,3 3 0-16,-6 0 0 0,-1 0 0 16,-3 0 0-16,5-1 0 15,-2-4 0-15,6 2 0 16,4-1 0-16,-3-4 0 15,8-1 0-15,-1 5 0 0,-7 0 0 16,3 3 0-16,-4-3 0 16,4 5 0-16,-7-2 0 15,7 1 0-15,-1 0 0 0,-2-1 0 16,-4 1 0-16,3 0 0 16,-1-4 0-16,1 4 0 0,-1 0 0 15,-4 0 0-15,4-4 0 16,0 0 0-16,4-4 0 15,1-1 0-15,3 1 0 16,0-6 0-16,-4 8 0 0,1-3 0 16,0 5 0-16,-5-1 0 15,-1 1 0-15,-2 5 0 16,-1-4 0-16,0 4 0 0,0 0 0 16,1 2 0-16,-1-3 0 15,-1 0 0-15,1 4 0 0,4-4 0 16,-4 4 0-16,0-3 0 15,1-3 0-15,-1 3 0 16,-5-2 0-16,6 1 0 16,-5 0 0-16,5 0 0 0,-5 0 0 15,-1-1 0-15,5 2 0 16,-3-3 0-16,-2 2 0 0,3-3 0 16,-3 2 0-16,0 2 0 15,2 2 0-15</inkml:trace>
  <inkml:trace contextRef="#ctx0" brushRef="#br0" timeOffset="9198.91">9956 11011 2047 0,'-8'0'0'15,"-1"-4"0"1,9-8-391-16,-8-5-223 16</inkml:trace>
  <inkml:trace contextRef="#ctx0" brushRef="#br0" timeOffset="-133172.95">17144 8168 311 0,'0'-7'195'16,"0"2"-48"-16,0-2-42 0,0 3-10 15,0-4 30-15,0 0 30 16,0 0-3-16,0-4-20 15,0 2-10-15,0 3-9 0,0-2 1 16,0-3-14-16,0 4-16 16,-8-3 3-16,-6-6-77 15,-2 0-10-15,-3 1 0 16,-11 0 0-16,-9-1 0 0,-18 4 0 16,-13 6 0-16,-7 7 0 15,-10 20 0-15,-13 13 0 16,-1 13 0-16,8 3 0 0,7-1 0 15,22 1 0-15,13-8 0 16,16-1 0-16,22 6 0 16,13-6 0-16,26 0 0 0,13 1 0 15,23-4 0-15,15-1 0 16,16-3 0-16,9-1 0 16,-1 10 0-16,2 1 0 15,-10 15 0-15,-17 11 0 0,-9 8 0 16,-23 9 0-16,-16 4 0 15,-25-5 0-15,-14-4 0 16,-27-3 0-16,-18-9 0 0,-17-12 0 16,-13-16 0-16,-2-22 0 15,1-19 0-15,6-12 0 16,15-12 0-16,4 0 0 0,13-4 0 16,8 2 0-16,12 2 0 15,9 4 0-15,7 4 0 0,13 0 0 16,0 4 0-16,0 3 0 15,8 1-117-15,5 4-368 16,7-4-20-16,4 3 55 16</inkml:trace>
  <inkml:trace contextRef="#ctx0" brushRef="#br0" timeOffset="-132857.77">17745 7574 538 0,'3'-72'364'0,"-3"10"-61"16,0 18-62-16,-6 12-14 16,-3 7 35-16,0 12-150 0,1 21-112 15,-1 38 0 1,9 46 0-16,-8 51 0 0,0 44 0 15,0 29 0-15,8 5 0 16,0-6 0-16,0-15 0 16,0-18 0-16,8-23 0 0,0-17 0 15,0-27 0-15,1-21-278 16,-9-29-230-16,0-29-18 16</inkml:trace>
  <inkml:trace contextRef="#ctx0" brushRef="#br0" timeOffset="-132291.1">17294 8760 599 0,'-33'-12'423'15,"10"2"-155"-15,6 3-121 16,8-1-66-16,9-5-45 16,21 1-14-16,23-7-9 0,25-6-11 15,22-5 0-15,10 2 1 16,3 9-6-16,2 10-1 15,-8 9-5-15,-13 12 5 16,-12 13 1-16,-8 12 12 0,-13 12 21 16,-10 15 40-16,-14 17 65 15,-11 9 49-15,-9 8-138 16,-8-1-46-16,0 1 0 0,0-16 0 16,0-17 0-16,0-20 0 15,0-12 0-15,0-21 0 16,-8-21 0-16,8-23 0 0,-9-30 0 15,9-22 0-15,0-18 0 16,9-4 0-16,2 4 0 0,7 12 0 16,-4 17 0-16,8 15 0 15,2 13 0-15,12 14 0 16,5 11 0-16,11 12 0 16,1 8 0-16,1 20 0 0,-6 5 0 15,-8 2 0-15,-7 5 0 16,-7-3 0-16,-12-4 0 15,-5 0 0-15,-6-9 0 0,-3-4 0 16,0-1 0-16,-12-3 0 16,1-8 0-16,-1 0 0 15,3 0 0 1,1-8 0 0,8 1 0-16,-8 3 0 15,8-5 0-15,0 6 0 0,0-1 0 16,0-1-353 15,0-2-137-31,0-5 40 0,-14 3 76 16</inkml:trace>
  <inkml:trace contextRef="#ctx0" brushRef="#br0" timeOffset="-131525.91">20120 8539 949 0,'-29'-12'465'0,"-2"0"-226"16,6 5-127-16,4 3-55 0,5 4-22 15,4 0-11-15,12 0-12 16,0 0-11-16,0-5-3 16,0 0-3-16,0-2 5 15,0 1 0-15,0-1 6 16,0 0 11-16,-12-6-9 15,-9-7 4-15,-8 4-2 16,-3 4 1-16,-4 12 2 0,-9 12-10 16,2 21 0-16,-4 20 1 15,7 23 17-15,0 18-6 16,7 8-6-16,12 3-4 0,21-3 9 16,0-9-5-16,21-11-9 15,15-11 0-15,23-20 0 16,15-18 0-16,8-13 0 0,12-20-21 15,-4-8-75-15,-8-13-96 16,-9-14-103-16,-13-15-82 16,-12-11 58-16,-10-8-45 0</inkml:trace>
  <inkml:trace contextRef="#ctx0" brushRef="#br0" timeOffset="-131109.95">20563 8438 428 0,'0'-28'419'0,"0"3"-34"15,0 5-67-15,-12 9-25 16,-1 6-89-16,1 5-204 16,4 0 0-16,-1 28 0 0,-13 99 0 15,12-23 0 1,10 24 0-16,0 15 0 0,0-5 0 16,0-6 0-1,13-12 0-15,3-28 0 0,-4-22 0 16,-1-21 0-16,-2-26 0 15,-9-30 0-15,-9-28 0 16,-5-32 0-16,-6-26 0 0,-6-37 0 16,6-29 0-16,7-17 0 15,13 5 0-15,0 21 0 0,16 24 0 16,13 24 0-16,16 26 0 16,15 26 0-16,21 29 0 15,9 21 0-15,0 39 0 0,-9 17 0 16,-19 20 0-16,-31 14 0 15,-23 3 0-15,-27 6 0 16,-27-1 0-16,-19-13 0 16,-17-7 0-16,-2-18 0 0,7-19 0 15,7-13-17-15,10-16-231 16,7-12-54-16,13-16-25 16,15-13 36-16,25-11-26 0</inkml:trace>
  <inkml:trace contextRef="#ctx0" brushRef="#br0" timeOffset="-130777.14">21115 8308 286 0,'25'-21'410'0,"-6"9"-62"15,-7 8-167-15,-4 4-93 16,0 12-46-16,6 9-12 16,1 12-9-16,10 15-6 0,3 9-4 15,9 5-9-15,3-10 6 16,0-7-7-16,2-12 2 15,-3-17-5-15,4-16 4 0,-4-8 4 16,-2-22-2-16,-1-14 11 16,2-13 31-16,-7 0 77 15,-5 9 93-15,-7 10-25 0,-7 14-191 16,-12 17 0-16,0 19 0 16,0 32 0-16,-20 37 0 15,-12 38 0-15,-7 36 0 16,-15 35 0-16,-3 30 0 0,4 9 0 15,8-15 0-15,13-21 0 16,10-35-141-16,22-32-464 16,0-35 31-16</inkml:trace>
  <inkml:trace contextRef="#ctx0" brushRef="#br0" timeOffset="-130544.43">22841 7147 1520 0,'24'-69'527'0,"-19"30"-527"16,-17 39 0-16,-27 39 0 15,-18 54 0-15,-22 75 0 16,-19 72 0-16,-5 53 0 0,15 16 0 16,23 2 0-16,29-15 0 15,39-28 0-15,50-27 0 0,55-30 0 16,39-32 0-16,54-33 0 15,28-39 0-15,24-42 0 16,8-49-334-16,-10-43-505 16</inkml:trace>
  <inkml:trace contextRef="#ctx0" brushRef="#br0" timeOffset="-129446.39">25378 7905 194 0,'4'-45'249'0,"-4"9"-46"15,-8 3-20-15,-8 0-19 16,-7 4-35-16,-11 1 9 16,-5 8 34-16,-7 4-7 15,-7 9-19-15,-4 14-52 0,-8 21-34 16,-7 25-13-16,-5 25-15 15,3 14-6-15,14 19 1 16,15-1-9-16,17 0-18 0,28-3 0 16,11-15 0-16,17-11 0 15,21-20 0-15,21-15 0 16,18-26-16-16,11-20-89 0,2-37-30 16,-5-29 2-16,-6-23 57 15,-16-24 34-15,-17-23 26 16,-20-6 23-16,-15 4 27 15,-8 11 52-15,-14 22 64 0,0 24 31 16,-8 23-116-16,-1 21-65 16,1 22 0-16,2 30 0 15,6 39 0-15,0 32 0 0,0 32 0 16,0 20 0-16,14 9 0 16,11-4 0-16,7-17 0 15,13-17 0-15,8-16 0 0,4-20 0 16,0-20 0-16,0-14 0 15,-4-16 0-15,-8-14 0 16,-10-9 0-16,-10-13 0 0,-8-6 0 16,-11-6 0-1,-6-4 0-15,0 3 0 0,0 3 0 16,0 6 0-16,0 1 0 16,0 4 0-16,0 4 0 0,0-1-113 15,0 6-173-15,-6-2-111 16,6-3-6-16,-12 5 23 15</inkml:trace>
  <inkml:trace contextRef="#ctx0" brushRef="#br0" timeOffset="-128397.89">25233 6570 257 0,'-17'-45'177'16,"3"-5"-13"-16,0 9 8 16,2 5 4-16,-1 8 11 0,4 7 9 15,9 5-35-15,-6 4-62 16,6 12-55-16,-8 0-31 16,8 25-10-16,-12 27 27 15,-1 34 32-15,-4 28 14 16,-3 29 17-16,-8 18-15 0,-4 27-19 15,-5 12-59-15,0-8 0 16,6-16 0-16,1-22 0 16,6-24 0-16,5-24 0 0,5-25 0 15,2-12 0-15,1-16 0 16,11-17 0-16,-9-7 0 0,9-14 0 16,0-2 0-16,3-26 0 31,10-10 0-16,9-17 0-15,0-10 0 16,7 0 0-16,11-6 0 0,18-8 0 16,11-1 0-16,9 3 0 15,5 5 0-15,7 8 0 16,0 20 0-16,-9 22 0 0,-3 30 0 16,-5 27 0-16,-9 24 0 15,-12 18 0-15,-7 15 0 16,-17 7 0-16,-10-4 0 0,-18-5 0 15,-21-3 0-15,-15-4 0 16,-16-14 0-16,-18-5 0 0,-12-17 0 16,-15-15 0-16,-9-14 0 15,-3-21 0-15,0-24 0 16,-1-21 0-16,3-19 0 16,16-14 0-16,9-11 0 0,14-4 0 15,12-1 0-15,21 6 0 16,10 7 0-16,14 2 0 15,11 10 0-15,11 0 0 0,18 5 0 16,7 7 0-16,10 9-15 16,-2 3-442-16,5 9-13 15,-9 7 37-15</inkml:trace>
  <inkml:trace contextRef="#ctx0" brushRef="#br0" timeOffset="-127698.7">27259 8406 485 0,'8'-5'474'0,"0"5"-186"16,-3 0-142-16,-5 0-75 16,0 0-3-16,0 0 47 0,0 12 1 15,0 0-44-15,0-3-25 16,0-1-6-16,0 1 4 16,-9-9 3-16,0 0-17 15,1-13-31 1,8-7 0-16,0-9 0 15,0-4 0-15,0 1 0 16,8 4 0-16,5 3 0 16,3 8 0-16,9 14 0 0,7 11 0 15,4 20 0-15,2 25 0 16,-2 20 0-16,-11 22 0 16,-25 14 0-16,-22 12 0 0,-17 10 0 15,-21 4 0-15,-19-6-499 16,-7-6-83-16,2-13-382 15</inkml:trace>
  <inkml:trace contextRef="#ctx0" brushRef="#br0" timeOffset="-127183.08">28769 7608 430 0,'9'-57'282'15,"-9"8"-87"-15,0 8-83 16,0 7-14-16,-14 3 16 16,3 3-13-16,-1 1-29 15,0 8-24-15,4 3 7 16,-5 4 35-16,1 3 12 0,-8 9-21 15,-13 9-18-15,-18 19 1 16,-15 25 19-16,-10 28-26 16,-6 29-57-16,9 17 0 15,13 4 0-15,12-9 0 0,31-13 0 16,17-10 0-16,17-23 0 16,22-19 0-16,18-28 0 15,19-29-95-15,18-33-82 16,7-37 45-16,2-31 63 15,-13-25 60-15,-19-8 75 16,-23 4 114-16,-14 19 56 0,-15 25-236 16,-11 26 0-16,-8 16 0 15,0 14 0-15,0 19 0 16,0 22 0-16,0 25 0 16,0 34 0-16,9 29 0 0,3 19 0 15,13-1 0-15,3-2 0 16,6-18 0-16,5-15-92 15,1-22-547-15,1-19 16 16</inkml:trace>
  <inkml:trace contextRef="#ctx0" brushRef="#br0" timeOffset="-126900.85">29874 6496 979 0,'0'-126'933'16,"-13"28"-798"-16,13 25-135 15,0 21 0-15,0 14 0 16,5 26 0-16,32 29 0 0,40 40 0 16,40 44 0-16,25 33 0 15,5 34 0 1,-17 27 0-16,-33 33 0 0,-40 24 0 16,-49 12 0-16,-50-6 0 15,-33-18 0-15,-31-25 0 16,-8-31 0-16,9-34 0 15,10-31 0-15,21-31 0 0,23-31-273 16,15-32-346-16,27-50-534 16</inkml:trace>
  <inkml:trace contextRef="#ctx0" brushRef="#br0" timeOffset="-126757.02">31413 6902 1497 0,'49'-63'550'0,"-13"13"-550"15,-11 19 0-15,-9 5 0 16,-8 9 0-16,-8 5 0 16,5 5 0-16,-2 7 0 0,-3 0-279 15,-21 7-575 1</inkml:trace>
  <inkml:trace contextRef="#ctx0" brushRef="#br0" timeOffset="-126565.62">31754 7554 1216 0,'8'17'788'0,"5"-5"-745"15,-2 4-43-15,3 0 0 16,0 10 0-16,8 6 0 16,2 17 0-16,-5 20 0 0,-5 21 0 15,-14 15 0-15,-28 21 0 16,-43 21 0-16,-51 7-63 15,-68 17-898-15</inkml:trace>
  <inkml:trace contextRef="#ctx0" brushRef="#br0" timeOffset="-124753.8">18474 13221 524 0,'-11'-41'345'0,"0"1"-102"0,-7-1-81 0,-2 1-32 16,-8-1 50-16,-9 4 74 16,-11 9-45-16,-8 11-209 15,-17 17 0-15,-17 21 0 16,-8 24 0-16,-7 24 0 0,2 23 0 16,15 23 0-16,18 23 0 15,18 14 0-15,24-2 0 16,28-8 0-16,11-16 0 0,35-24 0 15,19-36 0-15,23-35 0 16,18-34 0-16,8-38 0 0,0-32 0 16,-5-26 0-16,-11-19 0 15,-17-7 0-15,-25-5 0 16,-19 3 0-16,-26 14 0 0,-11 15 0 16,-11 20 0-16,-5 22 0 15,0 18 0-15,-1 23 0 16,3 15 0-16,14 40 0 0,0 29 0 15,17 33 0-15,22 20 0 16,9 12 0-16,17-3 0 16,12-9 0-16,8-16 0 0,6-21-91 15,5-24-533-15,2-24 55 16</inkml:trace>
  <inkml:trace contextRef="#ctx0" brushRef="#br0" timeOffset="-123993.59">15926 13676 744 0,'-17'0'532'0,"4"0"-210"15,13 0-167-15,9-16-78 16,24-8-31-16,28-5-8 16,20 1-11-16,20 4-19 0,7 7 0 15,4 5-51-15,-11 8-154 16,-12 4-142-16,-12 0-68 0,-18 12-7 16</inkml:trace>
  <inkml:trace contextRef="#ctx0" brushRef="#br0" timeOffset="-123841.97">16232 14083 378 0,'-96'66'437'0,"19"-18"-11"0,21-10-149 16,14-19-113-16,19-2-81 15,23-17-28-15,15-8-17 16,38-16-25-16,32-14 3 0,26-1-17 16,1 2-175-1,-9 9-153-15,-22 11-93 0,-28 8 5 16</inkml:trace>
  <inkml:trace contextRef="#ctx0" brushRef="#br0" timeOffset="-123338.98">14293 12572 592 0,'-110'-133'464'15,"8"23"-154"-15,14 28-162 16,6 34-75-16,9 33-39 16,5 47-16-16,3 49 65 0,8 52 20 15,8 47-9-15,8 44 7 16,13 36-74-16,16 14-27 0,12-6 0 16,12-28 0-16,8-33 0 15,7-43 0-15,2-43 0 16,-1-35 0-16,5-37 0 0,-1-37 0 15,10-40 0-15,6-41 0 16,9-37 0-16,8-21 0 16,0 10 0-16,5 15 0 15,-1 24 0-15,4 33 0 16,1 33 0-16,2 36 0 0,1 38 0 16,-4 33 0-16,-12 18 0 15,-26 16 0-15,-27 11 0 0,-27-8 0 16,-30-8 0-16,-24-18 0 15,-17-25 0-15,-6-28 0 16,-10-24 0-16,-3-29 0 0,3-33 0 16,3-29 0-16,15-19 0 15,15-12 0-15,19-8 0 16,22 3-143-16,32 8-92 0,16 9-134 16,30 12-47-16,25 15-17 15</inkml:trace>
  <inkml:trace contextRef="#ctx0" brushRef="#br0" timeOffset="-122864.93">21351 12439 994 0,'-33'-17'986'0,"10"6"-919"16,1 2-67-16,7 1 0 16,1 4 0-16,6 0 0 0,8 0 0 15,0 4-190 1,0 0-382 0,0 16 1-16</inkml:trace>
  <inkml:trace contextRef="#ctx0" brushRef="#br0" timeOffset="-122673.2">21776 13672 1948 0,'34'25'99'0,"-10"-4"-99"16,0-6 0-16,-2 7 0 0,-8 6 0 15,-2 13 0 1,-12 18 0-16,-20 27 0 0,-24 16 0 15,-29 12 0-15,-36 9 0 16,-38 3-678-16,-45 5 4 0</inkml:trace>
  <inkml:trace contextRef="#ctx0" brushRef="#br0" timeOffset="-121840.99">18033 15677 1452 0,'0'-13'595'15,"0"0"-595"-15,-8 13 0 16,8 13 0-16,0 14 0 16,-9 27 0-16,1 32 0 0,1 30 0 15,-6 27 0-15,1 16 0 16,-4 8 0-16,-8 1 0 15,-17-6 0-15,-21-11 0 0,-23-17 0 16,-32-16 0-16,-33-26 0 16,-33-25 0-16,-32-31 0 0,-29-28 0 15,-19-28 0-15,-15-37 0 16,3-28 0-16,6-25 0 16,13-12 0-16,26-5 0 15,27 10 0-15,32 11 0 0,37 16 0 16,32 16 0-16,28 14 0 15,22 15 0-15,25 8 0 0,10 5 0 16,17 11 0-16,3 5 0 16,5 4 0-16,1 7 0 15,-1 5 0-15,-5 0 0 0,-3 9 0 32,0-13 0-1,-11-3 0-16,-6-10 0-15,3-4 0 16,-7 6 0-16,-4-2 0 0,3 8 0 16,-1 9 0-16,-2 17 0 15,-6 20 0-15,-6 27 0 0,0 30 0 16,5 20 0-16,-1 16 0 16,4 1 0-16,5-13 0 15,7-25 0-15,7-19 0 0,10-22 0 16,0-20 0-16,0-19 0 15,0-30 0-15,15-30 0 0,10-39 0 16,7-37 0 0,9-19 0-16,8-8 0 0,4 2 0 15,4 23 0-15,3 20 0 16,2 22 0-16,3 23 0 0,3 15 0 16,8 19 0-16,3 15 0 15,0 11 0-15,8 0 0 16,-10 16 0-16,-4 1 0 0,-8 4 0 15,-13-2 0-15,-7 11 0 16,-17 9 0-16,-11 27 0 0,-25 27 0 16,-23 22 0-16,-31 10 0 15,-15 10 0-15,-17-6 0 16,-12-6 0-16,-7-13 0 0,-6-16 0 16,-6-17-361-16,-5-16-151 15,1-15 64-15,7-23-276 16</inkml:trace>
  <inkml:trace contextRef="#ctx0" brushRef="#br0" timeOffset="-120676.18">11268 13568 893 0,'-57'-46'481'0,"4"13"-178"16,7 10-139-16,11 1-87 16,11 10-39-16,7 9-25 0,17 3-3 15,8 28-7-15,35 41 9 16,28 49 29-16,33 41-29 16,27 32-12-16,24 16 0 0,8 10 0 15,-1-10 0-15,-9-15-92 16,-13-22-208-16,-24-24-82 0,-17-23 24 15,-26-33-6 1</inkml:trace>
  <inkml:trace contextRef="#ctx0" brushRef="#br0" timeOffset="-120492.99">12113 13290 631 0,'-41'-77'683'0,"-5"36"-297"15,-6 41-193-15,-18 77-98 0,-9 87-40 16,-16 76-51 0,-3 69-4-16,2 49 0 0,1 44 0 15,16 23-53-15,1-2-170 16,5-3-129-16,4-14-40 16,4-16-15-16</inkml:trace>
  <inkml:trace contextRef="#ctx0" brushRef="#br0" timeOffset="-93120.7">25066 13236 713 0,'-25'-32'626'15,"-7"-4"-301"1,-4 0-169-16,2-2-95 0,3 3-30 16,-2-2 30-16,1 0 13 15,-1 5-74-15,1-2 0 0,-4 3 0 16,-7-3 0-16,0-1 0 16,-10-7 0-16,-4 1 0 0,0-9 0 15,1 3 0-15,-1-6 0 16,1-4 0-16,-1-5 0 0,-2-3 0 15,-6-3 0-15,-8-5 0 16,-7-4 0-16,-13-10 0 16,-13-3 0-16,-16-3 0 15,-15-4 0-15,-18 1 0 0,-8 9 0 16,-8 1 0-16,-6 4 0 16,-10 9 0-16,-6 7 0 0,0 7 0 15,-3 5 0-15,-3 6 0 16,-4 3 0-16,-12 4 0 15,-17 5 0-15,-14 3 0 0,-14 4 0 16,-9 4 0-16,1 1 0 16,5 4 0-16,2 3 0 0,2 2 0 15,-2-2 0-15,2 1 0 16,-7 4 0-16,12 0 0 0,5 2 0 16,3 10 0-1,-6 0 0-15,-7 18 0 0,-15-2 0 16,-6 7 0-16,-9 10 0 15,1 13 0-15,0 6 0 0,-1 10 0 16,1 6 0-16,8 2 0 16,9 4 0-16,16 3 0 15,15-1 0-15,25 6 0 0,23 0 0 16,22-1 0-16,16 9 0 16,12 7 0-16,6 9 0 0,11 8 0 15,3 4 0-15,1 0 0 16,8 0 0-16,-1 0 0 15,4-4 0-15,0-4 0 16,5 1 0-16,7-2 0 0,4 5 0 16,12 0 0-16,11 12 0 15,6 12 0-15,8 22 0 16,11 15 0-16,15 20 0 0,10 12 0 16,21 18 0-16,21 15 0 15,23 16 0-15,24 13 0 0,25 4 0 16,21 0 0-16,16-14 0 15,18-10 0-15,6-17 0 16,4-18 0-16,3-18 0 16,7-21 0-16,10-21 0 15,22-15 0-15,26-15 0 0,39-20 0 16,33-19 0-16,29-18 0 16,38-22 0-16,45-24 0 15,34-21 0-15,23-26 0 0,19-7 0 16,11-7 0-16,-2-8 0 15,-16-7 0-15,-8-4 0 0,0-2 0 16,-9-13 0-16,-2-7 0 16,-5-16 0-16,-5-15 0 15,0-14 0-15,-10-16 0 0,-23-3 0 16,-23-3 0-16,-29 6 0 16,-31 7 0-16,-42 5 0 0,-35 5 0 15,-38 1 0 1,-34 3 0-16,-22-4 0 0,-29-2 0 15,-15-8 0-15,-14-8 0 16,-11-11 0-16,-13-5 0 0,-11-4 0 16,-18 4 0-16,-16 4 0 15,-17 5 0-15,-10 8 0 0,-21 7 0 16,-10 9 0-16,-13 9 0 16,-9 6 0-16,-1 13 0 15,5 13 0-15,6 16 0 16,15 17 0-16,3 11 0 0,16 7 0 15,0 6 0-15,4 4 0 16,8 8 0-16,-1-2 0 0,2 11 0 16,-4 7 0-16,-6 0 0 15,-3 7 0-15,-20 6 0 16,-16 4-577-16,-21-1-103 16</inkml:trace>
  <inkml:trace contextRef="#ctx0" brushRef="#br0" timeOffset="-92139.85">13182 7290 195 0,'-30'0'272'15,"6"0"-57"-15,2 0-63 16,7 0-56-16,3 0-5 0,12 0 20 16,-8 0 11-1,8-5-28-15,0 3-28 16,0 2-37-16,0 0-13 0,20 7 10 15,12 14 4-15,13 7-14 16,11 13 3-16,17 12 0 16,25-2 0-16,25 6 3 0,18 1-7 15,14-5-3-15,-5-4 0 16,-12-7-10-16,-16-14 2 16,-24-3-4-16,-21-9 6 0,-20-4 0 15,-22-5-4 1,-10-7 4-16,-9 9 3 0,-7-9-5 15,-5 0 1-15,-4 0-43 16,0 0-112 0,0 0-120-16,-13 8-52 0,-11-8-22 15</inkml:trace>
  <inkml:trace contextRef="#ctx0" brushRef="#br0" timeOffset="-91756.13">12684 8121 549 0,'-59'0'331'16,"5"0"-132"-16,12 0-98 15,16 0-48-15,9 0-33 0,4 0 8 16,13 0-3-16,0 0-13 15,21 0 4-15,23 12 1 16,26 4 6-16,18 8-7 0,22 5 1 16,17 4-3-16,14 3-10 15,18-3-1-15,24 0 5 16,16-5 0-16,4 0 0 16,-14-8-7-16,-13-3 0 15,-29-5 7-15,-29 0 1 0,-29-12-6 16,-25 8 19-16,-16-8 43 15,-15 0 8-15,-12 0 1 16,-10 0-28-16,-11 0-10 0,0 0-16 16,0 0-16-16,0 0-95 15,0-8-227-15,-8-16-142 16,-11-17-8-16</inkml:trace>
  <inkml:trace contextRef="#ctx0" brushRef="#br0" timeOffset="-91421.65">14663 7171 497 0,'-22'-12'391'0,"7"5"-135"0,3 2-130 15,-1 1-71-15,4 4-23 16,9 0-25-16,-8 0-2 15,8 0-1-15,0 25-6 0,-8 16-2 16,-4 27 9-16,-3 42 2 16,-15 33 12-16,-9 28 5 0,-15 13 18 15,-3-1 24 1,0-12 12-16,7-17-16 0,-1-20-19 16,11-19-15-16,4-21-15 15,3-22-8-15,12-16 0 16,4-14-7-16,8-13-11 0,9-9-79 15,0-8-134-15,0-12-78 16,0-12-52-16,6-25-26 16</inkml:trace>
  <inkml:trace contextRef="#ctx0" brushRef="#br0" timeOffset="-90864.74">14614 7368 377 0,'8'-38'274'0,"-8"5"-94"15,0 9-55-15,0 4-13 16,0 4 25-16,0 4 32 0,-8 3-23 16,8 5-55-16,0 4-51 15,0 0-20-15,0 0-14 16,8 16-1-16,11 13-1 15,22 11 0-15,16 17 3 16,11 16-1-16,14 10-9 0,9 6 16 16,2 5-13-16,0-1 6 15,-11-7-4-15,-14-12-1 16,-11-14-3-16,-16-7 7 0,-9-13-5 16,-7-10 4-16,-9-10 5 15,-8-1-5-15,0-6 1 16,-8 0 4-16,0-5 5 0,0 3-8 15,-14 2 13-15,-4 8 6 16,-20 15-2-16,-22 18 3 16,-25 15 28-16,-29 17 10 0,-24 10-4 15,-12 2-60 1,-5-5 0-16,5-3 0 0,3-9 0 16,14-7 0-16,11-9 0 15,16-12 0-15,18-8 0 16,14-9 0-16,12-7 0 0,14-5 0 15,12-8 0-15,12-4 0 16,7-12 0-16,6 0 0 16</inkml:trace>
  <inkml:trace contextRef="#ctx0" brushRef="#br0" timeOffset="-90741.96">13719 9304 2047 0,'5'-3'0'16,"8"-9"0"-16,3-8 0 15,12-18 0-15,18-22 0 16,15-30 0-16,15-32 0 0,15-32 0 16,5-34 0-16,5-19 0 15,5-9-287-15,-1 8-94 16,-7 18 2-16,-5 18-11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6T14:30:24.64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2363 4172 179 0,'-25'8'203'0,"5"-8"-64"16,3 8-24-16,8-8-31 15,9 0-14-15,0 0 11 16,18-5-14-16,18-6 19 15,41-18 56-15,53-23 54 16,53-26 43-16,80-24-25 16,88-23-37-16,59-14-122 15,45 1-55-15,48 4 0 16,20 3 0-16,-14 17 0 16,-46 20 0-16,-58 22 0 0,-60 15 0 15,-65 19 0-15,-60 10 0 16,-59 9 0-16,-39 6 0 15,-37 4 0-15,-28 1 0 16,-19 4 0-16,-14 4 0 16,-8 0 0-16,-4-4 0 0,-4-1 0 15,-3 2 0 1,-2 3 0 0,-3 0-69-16,0 0-348 15,0 0-25-15,-16 0 36 16</inkml:trace>
  <inkml:trace contextRef="#ctx0" brushRef="#br0" timeOffset="542.69">2553 5185 457 0,'-77'41'165'15,"12"-13"-75"-15,17-7-50 16,11-4-1-16,12-10 28 15,13-7 6-15,12 0-26 16,9 0-19-16,23-3-4 16,38-18 44-16,55-23 29 15,66-33 10-15,81-39 0 16,90-26-7-16,56-25-25 16,40-11 6-16,37-10 4 0,17 1 12 15,-20 8-28-15,-43 15-24 16,-38 22-3-16,-49 20-6 15,-49 28-28-15,-45 22-8 0,-53 16 0 32,-54 13 0-32,-38 11 0 0,-34 7 0 15,-29 10 0 17,27-23 0-17</inkml:trace>
  <inkml:trace contextRef="#ctx0" brushRef="#br0" timeOffset="777.47">8263 3194 1701 0,'0'10'-504'0,"0"-10"45"15,0 0-278-15</inkml:trace>
  <inkml:trace contextRef="#ctx0" brushRef="#br0" timeOffset="2341.57">2711 3378 418 0,'-28'0'185'0,"7"0"-47"16,5 0-24-16,16 0 2 15,0-12-37-15,13-12-30 16,31-21-16-16,37-24-1 16,38-12 17-16,23-13-13 15,19 5-13-15,5 3-1 16,-5 8-10-16,-20 9-5 16,-19 8-1-16,-16 13 4 15,-25 10-5-15,-16 10 4 16,-20 7 7-16,-13 4-1 15,-13 5-7-15,-5 9-10 16,-14 3-47 0,-14 0-81-16,-13 20-70 15,-22 13-26-15,-13 8-39 16,-9 8-244-16</inkml:trace>
  <inkml:trace contextRef="#ctx0" brushRef="#br0" timeOffset="2639.16">2887 3703 252 0,'-57'66'250'0,"11"-17"-53"15,18-17-45 1,13-15-56-16,15-17-30 16,290-308 336-1,-129 188-313 1,8 10-42-16,-3 16-23 15,-24 18-12-15,-23 14 1 16,-29 18-8-16,-25 12-5 16,-17 6 4-16,-17 10-6 15,-9 4-3-15,-9 4 7 16,-7 8-29-16,-1 0-83 16,-2 0-132-1,11 0-77-15,5-5-46 16</inkml:trace>
  <inkml:trace contextRef="#ctx0" brushRef="#br0" timeOffset="3022.15">4972 3044 204 0,'-76'34'210'16,"2"-6"-64"-16,6-8-28 16,16-4-5-16,11-8-15 15,16-8-10-15,25-3-22 16,17-18-27-16,35-13 3 0,38-18 13 15,35-16 20-15,30-11-11 16,16 3-30 0,4-2-15-16,-5 9-3 0,-17 4-9 15,-22 13-4 1,-25 10-2-16,-25 13-5 16,-26 8-6-16,-12 9-29 15,-20-1-55-15,-10 13-83 0,-13 0-86 16,-33 13-84-16</inkml:trace>
  <inkml:trace contextRef="#ctx0" brushRef="#br0" timeOffset="3291.62">5249 3184 391 0,'-68'48'300'0,"11"-12"-64"15,19-12-85-15,15-7-59 16,54-54 335-1,43-16-221-15,48-19-25 16,41-14-118-16,20 1-63 16,-4 2 0-16,-18 12 0 15,-23 9 0-15,-23 9 0 16,-26 11 0-16,-16 11 0 16,-20 7 0-1,-18 3 0-15,-5 9 0 0,-14 2 0 16,-8 8 0-16,-5 2-147 15,-3 0-231-15,0 7-80 16,-11 10-14-16</inkml:trace>
  <inkml:trace contextRef="#ctx0" brushRef="#br0" timeOffset="4436.68">19576 5747 260 0,'-13'-16'233'15,"13"-5"-64"-15,-12-7-77 16,5-4-35-16,-1-6 23 16,-6-6 21-16,3-5 44 0,-2 0 33 15,-2 1-29-15,-6 0-34 16,-3 6 41-16,-1 9 2 16,1 5-30-16,-9 11-102 15,-6 6-26-15,-7 11 0 0,-8 11 0 16,-6 17 0-16,0 18 0 15,0 27 0-15,1 22 0 16,15 17 0-16,13 11 0 0,14 4 0 16,17-2 0-16,20-6 0 15,17-10 0-15,14-11 0 0,11-17 0 16,12-15 0 0,2-21 0-16,-3-17 0 0,-7-16-20 15,-4-12 2-15,-11-16 11 16,-6-18-2-16,-12-13 5 15,-9-14-2-15,-8-18 5 0,-8-14 1 16,-8-4 5-16,0-5 8 16,-13 4 2-16,2 5 16 15,-5 8-30-15,-1 11-1 0,1 8 0 16,3 14 0-16,3 11 0 16,2 8 0-16,8 9 0 15,-13 3 0-15,13 10 0 0,0 36 0 31,0 18 0-15,0 28 0-16,0 10 0 16,16 7 0-16,7 7 0 15,11-3 0-15,10-1 0 0,21-10 0 16,15-12 0-16,15-8 0 16,2-11 0-16,-4-20 0 15,-8-3 0-15,-7-12 0 0,-13-15 0 16,-13 0 0-16,-10 0 0 15,-15 0 0-15,-6-12 0 0,-9 0-270 16,-12-8-176-16,-12-5 10 16,-9 1 23-16</inkml:trace>
  <inkml:trace contextRef="#ctx0" brushRef="#br0" timeOffset="4835.8">21258 5231 157 0,'-30'-7'275'16,"7"-4"-67"-16,2 11-69 0,0-2-47 16,9-3 10-16,12 5 11 15,0 0-41-15,0 0-32 0,8 0-29 16,12-5-1-16,20-2-6 16,22-5 6-16,25-8 15 15,21-5 1-15,19-3-9 16,9-1 3-16,0-1-3 0,-14 6-13 15,-21 7-3-15,-25 7 4 16,-17-3-6-16,-19 5-20 16,-17 8-66-16,-11 0-62 0,-12 0-67 15,-19 15-77-15,-27 14-287 16</inkml:trace>
  <inkml:trace contextRef="#ctx0" brushRef="#br0" timeOffset="5036.64">21407 5950 620 0,'-29'28'327'0,"11"-6"-161"16,18-10-93-16,0-12-37 15,11 0 45-15,20-17 74 16,26-12 33-16,25-6-39 16,16-10-36-16,7-4-47 0,1 5-36 15,-11 7-21-15,-21 3-29 16,-12 10-145-16,-17 8-173 15,-11 3-118-15,-11 6-29 0</inkml:trace>
  <inkml:trace contextRef="#ctx0" brushRef="#br0" timeOffset="5501.26">23323 3741 935 0,'0'-38'426'0,"0"14"-213"0,0 8-105 16,0 13-61-16,0 3-28 15,0 15-13-15,0 21-3 16,0 18-5-16,8 14 10 16,5 10-11-16,8-1 3 0,4 1 3 15,3-13-1-15,4-13-11 16,1-10-4-16,-5-13-21 16,1-17-25-16,2-21 4 0,0-16 11 15,-9-19 22-15,-2-13 33 16,-2-8 23-16,-7 4 33 15,-3 9 33-15,-8 10 36 0,0 10 1 32,0 8-104-32,0 7-33 0,0 8 0 0,0 6 0 15,3 3 0-15,6 17 0 16,7 12 0-16,1 10 0 16,9 14-46-16,-1 12-298 0,15 5-90 15,2-6-53-15</inkml:trace>
  <inkml:trace contextRef="#ctx0" brushRef="#br0" timeOffset="7048.78">24546 3696 934 0,'-8'-79'486'0,"8"21"-242"0,-12 12-102 15,12 8 37-15,0 10-117 16,0 13-62-16,0 1 0 15,0 31 0 1,9 23 0-16,7 31 0 16,7 30 0-16,11 29 0 15,-3 21 0-15,2 12 0 0,-6 0 0 16,-2-9 0-16,-3-8 0 16,-7-16 0-16,2-15 0 15,-6-18 0-15,-3-19 0 16,-2-21 0-16,-6-17 0 15,0-14 0-15,0-14 0 0,3-34 0 16,5-22 0 0,10-21 0-16,4-17 0 0,7-7 0 15,1 7 0-15,-4 17 0 16,0 12 0-16,-10 16 0 16,-4 13 0-16,-1 12 0 0,6 12 0 15,3 17 0-15,8 11 0 16,5 8 0-16,8 5 0 15,4 4 0-15,3-5 0 0,-3-7 0 16,1-8 0-16,1-9 0 16,4-9 0-16,-4-7 0 15,2-15 0-15,-4-18 0 16,-5-16 0-16,-3-16 0 16,-5-8 0-16,-7-13 0 0,-9 5 0 15,-10 4 0-15,-6 8 0 16,0 11 0-16,-6 18 0 15,-5 7 0-15,3 14 0 0,-2 6 0 16,2 3 0-16,-4 28 0 16,4 14 0-16,-5 17 0 15,13 13 0-15,0 2 0 16,0 6 0-16,8-5 0 16,9-8 0-16,3-7 0 15,5-11 0-15,3-9 0 16,7-11 0-16,7-19 0 15,6-7 0-15,14-27 0 0,3-23-60 16,0-27-87-16,4-32-6 16,4-17 76-16,-8-10 45 15,-12 2 25 1,-10 5 25-16,-13 14 43 0,-9 13 40 16,-13 10 66-16,-8 14-38 0,0 12-129 15,-16 8 0-15,-5 12 0 16,-1 8 0-16,8 9 0 15,-3 10 0-15,0 12 0 16,5 0 0-16,12 7 0 16,-8 7 0-16,8 7 0 0,0 26 0 15,0 33 0-15,0 39 0 16,0 30 0-16,11 11 0 16,11 1 0-16,7-14 0 0,7-9 0 15,5-20 0-15,3-18 0 16,-1-17 0-16,5-15 0 15,-9-14 0-15,7-16 0 16,2-24 0-16,4-17 0 16,12-18 0-16,1-27 0 0,5-19 0 15,-4-9-73-15,-13-14 35 16,-5-4 31-16,-11-6 25 16,-9 5 0-16,-7 3 26 15,-10 8-6-15,-11 13-38 0,0 11 0 16,0 13 0-16,-11 10 0 15,1 8 0-15,2 15 0 16,0 4 0-16,8 7 0 16,-9 10 0-16,9 2 0 15,-8 5 0-15,8 25 0 16,-11 12 0 0,5 20 0-16,6 24 0 0,-10 17 0 15,10 11 0-15,0 5 0 16,13 1 0-16,6-5 0 15,9-12 0-15,10-12 0 0,2-14 0 16,7-14 0-16,4-18 0 16,-2-16 0-16,-10-12 0 15,3-16 0-15,-2-20 0 16,2-17 0-16,-3-20 0 0,1-15 0 16,-3-8 0-16,-8-4 0 15,-5-6 0-15,0 8 0 16,-7 6 0-16,-4 6 0 15,-5 14 0-15,-5 6 0 16,1 9 0-16,-4 9 0 16,0 7 0-16,0 8 0 15,0 9 0-15,-7 5 0 16,-6 7 0-16,13 7 0 16,-11 14 0-16,-3 20 0 15,-1 23 0-15,1 18 0 16,14 7 0-16,0-5 0 15,8-12 0-15,13-7 0 16,9-17 0-16,5-15 0 0,12-17 0 16,0-23 0-16,-3-26 0 15,1-20 0-15,-12-13 0 16,-17-9 0-16,-16-12 0 16,-16 9 0-16,-12 5 0 15,-5 13 0-15,-1 15 0 16,3 7 0-16,2 10 0 15,1 13 0-15,-1 10-251 0,5 5-377 16,4 8 54-16</inkml:trace>
  <inkml:trace contextRef="#ctx0" brushRef="#br0" timeOffset="7514.86">28363 2454 991 0,'-32'-62'530'15,"4"10"-258"-15,2 11-56 16,7 8-178-16,2 9-38 16,6 3 0-16,11 9 0 15,5 38 0 16,9 5 0-31,11 19 0 0,7 7 0 16,4-1 0 0,7-3 0-16,-4-3 0 0,-2-10 0 15,-1-11 0-15,-7-13 0 16,2-16 0-16,4-16 0 16,1-25 0-16,-4-16 0 15,-2-10 0-15,-12-1 0 16,-5 7 0-16,-5 4 0 15,-8 14 0-15,0 9 0 16,4 14 0-16,-4 7 0 16,5 5 0-16,-2 8 0 15,3 0 0-15,0 17 0 16,5 12 0-16,11 7 0 16,2 4 0-16,9 10 0 0,4-2 0 15,2 4 0-15,12-2-643 16</inkml:trace>
  <inkml:trace contextRef="#ctx0" brushRef="#br0" timeOffset="7860.29">30644 2178 1327 0,'0'-10'720'0,"0"3"-720"15,0-1 0-15,0 4 0 32,0 0 0-17,-8 4-443 17,-1 12-214-17</inkml:trace>
  <inkml:trace contextRef="#ctx0" brushRef="#br0" timeOffset="8063.38">30649 2796 872 0,'12'13'613'16,"1"0"-301"-16,-5-6-174 15,-4 5-45-15,5 4-74 16,2 13-19-16,6 11 0 15,-6 22 0-15,-11 19 0 16,-23 34 0-16,-44 35 0 16,-37 25-189-16,-42 12-542 15</inkml:trace>
  <inkml:trace contextRef="#ctx0" brushRef="#br0" timeOffset="13006.54">24006 1839 413 0,'-12'-18'310'0,"-1"4"-68"16,13 0-64-16,0 7-13 16,0 0 23-16,0 2-9 15,-6-2-55-15,6 7-49 0,0 0-22 16,0 0-23-16,0 0-20 16,0 0-3-16,-9 0-10 15,9 15-7-15,0 17 11 16,12 21-1-16,13 21 1 15,4 16-1-15,2 11 0 0,6 5 0 16,-1-4-2-16,1-8 3 16,-6-10 2-16,-1-9-3 15,-6-15-2-15,-8-6 9 16,1-18-7-16,-6-7 6 16,-2-9-3-16,-9-8 6 15,0-5-11-15,0-7 12 0,0 0 0 16,0 0 4-16,0 0-2 15,-9 0 2-15,-2 0-13 16,-11-2-1-16,0-7-11 16,-7 1 3-16,-8 0-2 0,-5 0 2 15,-1-1 11-15,1 2-3 16,2 7-2-16,7-5 7 16,13 5-4-16,5-4-8 15,7 1-6-15,8 3-6 16,3 0-10-16,14 0 18 15,11 0 6-15,12 12-9 0,17 0 14 16,7 4-5-16,7 5 10 16,2 4-4-16,-5-2 0 15,-8 1-1-15,-6-2-3 16,-13-3 8-16,-12-6-3 0,-6-6 0 16,-7-7 1-16,-3 8 2 15,-5-8 5-15,0 0 4 16,-2 0 11-16,-6-3 34 15,0-13-55-15,0-8-4 16,0-10 0-16,0-5 0 0,0-3 0 16,-14 1 0-16,2 5 0 15,-2 3 0-15,3 4 0 16,-4 1 0-16,2 8 0 16,-4 4 0-16,2 4 0 0,-2 2 0 15,-7 10 0-15,-5 0 0 16,-5 10 0-16,-9 2 0 15,4 4 0-15,-3 1 0 16,5-1 0-16,5-1 0 0,4 2 0 16,4-5 0-1,6-12 0-15,7 9 0 0,5-9 0 16,6 0-114 0,0 0-215-1,0 0-67-15,6 0 29 16,10 0 20-16</inkml:trace>
  <inkml:trace contextRef="#ctx0" brushRef="#br0" timeOffset="13871.5">24978 1945 140 0,'0'-38'260'0,"0"10"-41"15,0 0-53-15,-9 9-39 0,9 1-9 16,0 6 22-16,0 3 14 16,0 2 8-16,0 7-16 15,0 0-20-15,0 0-29 16,0 0-42-16,0 7-26 15,0 10-29-15,0 12 6 0,9 16-1 16,6 24 5-16,4 16-6 16,10 13-7-16,-1 4 14 15,1 0-11-15,1-6 11 16,-7 3-2-16,2-9-6 16,1-8-3-16,-9-13-2 0,0-16 3 15,0-13 0-15,-5-6 3 16,-4-11-2-16,-5-11-4 15,-3-3 4-15,0-9-11 16,0 0-24-16,0-9-33 0,-14-7 12 16,-3-3 13-16,-4-3 14 15,-1 2-2-15,-8 4 5 16,1 5 19-16,6 6 6 16,-3 5-3-16,1 0-3 15,11 0 4-15,0 0 1 0,3 0-3 16,11 0-6-16,0 0 4 15,8 12-1-15,9 0-2 16,6 4 6-16,14 1-5 16,2 4 6-16,9 3 1 0,-5-5-2 15,5 3-3-15,2-2 9 16,-6-5-4-16,-6-1 1 16,-12-14 0-16,-1 0 4 15,-10 0 7-15,-2 0 12 16,-4 0 33-16,-6 0 20 15,2-14-33-15,-5-5-17 0,0-10-12 16,0-8 1-16,0 1-11 16,0 0 1-16,0-3-3 15,-8 0-6-15,-1 3 10 16,9 3-7-16,-13 4 5 0,13 6 20 16,-9 1 24-16,-1 6-40 15,-2 4-9-15,0 8 0 16,-3 4 0-16,-10 0 0 15,-9 8 0-15,-2 4 0 0,-1 0 0 16,6 0 0 0,2-2 0-16,4 0 0 0,5-1 0 15,4-9 0-15,8 12 0 16,-1-3-118-16,9-2-218 16,0 2-99-16,-12-1-22 0</inkml:trace>
  <inkml:trace contextRef="#ctx0" brushRef="#br0" timeOffset="14703.02">26200 1596 469 0,'-13'-33'278'0,"0"9"-83"16,5 6-35-16,0 7 26 15,-1 2 24-15,9 2-41 0,-6 2-73 16,6 5-42-16,0 0-27 16,0 0-21-1,0 0-17-15,0 21 1 0,0 15 5 16,11 25 3-16,1 21 5 15,4 11-1-15,5 9-1 16,1 4 1-16,-5-8 5 16,1-5-11-16,-2-15 2 0,-1-14 8 15,-2-11-3-15,-1-12-5 16,-4-9 5-16,-3-11-2 16,-1-5 4-16,-4-16-27 15,0 0-41-15,0 0-43 16,0 0-63-16,-12-11-23 0,-5-5 54 15,3-7 63 1,-8 8 51-16,-4 3 19 0,4 7 2 16,-7 5 12-16,4 0 12 15,5 0 17-15,4 0-7 16,4 0-18-16,12 0 2 16,0 0-9-16,0 0-5 0,0 0-5 15,12 0 0-15,7 17 7 16,10 4 3-16,4-2-2 15,3 10 1-15,2-1 3 16,-2-3-2-16,-4-3-2 16,-4-6-3-16,-6-4-4 15,-7 0 4-15,-2-12 6 16,-1 8 0-16,-4-8 4 0,-5 0 24 16,-3 0 29-16,0-3 27 15,0-10-31-15,0-3-31 16,0-9-13-16,5-3-11 15,3-10-8-15,-4 2 2 0,0-1 2 16,0 0 4-16,0 9-4 16,-4 4-2-16,0 3 22 15,0 4 23-15,0 5 1 16,0 5 8-16,0 2 14 16,-12 5-9-16,-5 0-25 15,-2 10-19-15,-13 0-1 0,-10 8-11 16,5-4-8-16,3 3 10 15,0 0-6-15,6-5 6 16,8 0-7-16,3-12-74 16,8 13-94-16,9-13-107 0,0 0-78 15,0 0-28-15</inkml:trace>
  <inkml:trace contextRef="#ctx0" brushRef="#br0" timeOffset="15425.72">27056 1382 469 0,'0'-31'361'0,"0"3"-102"16,0 7-61-16,0 8-8 15,0 6 2-15,0-2-33 0,0 6-66 16,0 3-48-16,0 0-23 15,0 0-19-15,0 12-11 16,0 20 2-16,0 30 0 16,8 27 14-16,1 28-3 15,0 14-7-15,2 4-1 16,3-10 6-16,4-14 4 16,4-17-2-16,-8-13-10 0,3-22 8 15,-6-9-3-15,-3-14-5 16,2-6-8-16,-10-15-25 15,0-3-28-15,0-12-29 16,0 0-25-16,0 0-53 0,-18-12 15 16,1-8 77-16,-2 0 36 15,-1 3 29-15,-6 1 8 16,4 4 8-16,1 5 18 16,0-3 25-16,6 7 15 15,7-1-21-15,8 4-13 16,0 0-17-16,0 0-10 15,0 0-1-15,8 17 0 0,3 2 4 16,6 6 3-16,3 0-2 16,3-2 0-16,-1-2 2 15,4-1-6-15,-9-4 1 16,5-4 2-16,-6-12 3 0,0 0 0 16,-3 0-6-16,-1-3 0 15,4-9 6-15,-4-9 4 16,0-7-8-16,5 0 3 15,-4-6 3-15,-7 10 19 16,3 0 38-16,-9 3 35 16,0 5 13-16,0-5-28 0,-9 6-24 15,-2-2-10-15,-9 5-11 16,-6 5-19-16,-1 2-16 16,-11 5 4-16,-6 0-1 15,-2 8-7-15,3 4-30 16,4 4-115-16,6 0-107 0,7-3-93 15,9-4-33-15,17-9 28 16</inkml:trace>
  <inkml:trace contextRef="#ctx0" brushRef="#br0" timeOffset="15818.87">27658 1376 381 0,'10'-57'281'0,"-2"11"-75"16,0 11-35-16,-8 5 43 15,0 10 57-15,0 8-16 0,0 5-42 16,0 2-158 0,0 26-55 15,0 19 0-31,8 20 0 0,6 24 0 15,-2 16 0-15,0 13 0 16,-1 6 0-16,2-6 0 16,-4-10 0-16,-1-10 0 15,-5-15 0-15,1-13 0 16,1-11 0-16,-2-11 0 0,3-11 0 16,-6-7 0-16,3-9 0 15,-3-4 0-15,0-12-135 16,0 0-177-16,0-12-126 15,0-12 82-15,-9-4 67 16,-3-5 77-16,1 4 72 16,-3 10-22-16</inkml:trace>
  <inkml:trace contextRef="#ctx0" brushRef="#br0" timeOffset="16692.38">27684 2145 16 0,'-20'-5'63'16,"6"1"108"-16,1 0 29 0,4 0-41 15,9-1-39-15,0 5-9 16,0 0-9-16,0 0-1 15,0 0-21-15,0 0-37 0,0 0-15 16,4 13-21-16,1 12 8 16,3 6 4-16,0 15 2 15,0-2-7-15,-1-3-7 16,1-3 0-16,0-10 1 16,0-8-3-16,6-3 2 15,-6-7 3-15,-1-10-1 16,7 0 0-16,0 0 6 15,3-2 4-15,0-11-5 0,3-4-7 16,0-7-1-16,4 1-2 16,2-2-4-16,-6 4 4 15,0 0 14-15,-8 7 19 16,-4-3 36-16,0 0 15 16,-2 5 4-16,-6-4-9 15,0 4-9-15,0 0-19 16,-10 0-31-16,10-2-8 15,-12 3-9-15,4-2-5 16,-2 1 1-16,2 0 1 16,8 0 1-16,-9 0 1 0,9-1 7 15,-8 1 13-15,-6-1-6 16,6 1-20-16,0 1 0 16,-5-2 0-16,2 2 0 15,2 2 0-15,1 4 0 16,-3 5 0-16,-3 0 0 15,-6 0 0-15,-8 10 0 16,-4 1 0-16,-10 6 0 16,2 3 0-16,-4-4 0 0,3 1 0 15,5-1 0-15,-1-5 0 16,9 1 0-16,3-12 0 16,8 9 0-16,8-9 0 15,18 0 0 32,4 0 0-47,8 0 0 16,-2-4 0-16,6 4 0 15,-4-5 0-15,-1 5 0 16,-1 0 0-16,2 0 0 16,1 0 0-16,-3 0 0 0,-4 0 0 15,2 0 0-15,0 0 0 16,-1 0 0-16,-4 13 0 15,-1-4 0-15,-3-1 0 16,1 3 0-16,0 3 0 16,2 0 0-16,-2 3 0 0,2 0 0 15,2-1 0-15,-4 5 0 16,-1-2 0-16,4 3 0 16,0-3 0-16,1-2 0 15,-2-5 0-15,1 0 0 16,-4-3 0-16,0-9 0 15,-8 7 0-15</inkml:trace>
  <inkml:trace contextRef="#ctx0" brushRef="#br0" timeOffset="17515.79">27839 2380 2047 0,'-11'-12'-10'16,"2"-4"-88"-1,1-8 9-15,-3-9 31 0,-3 1 23 16,2-1 24-16,4 5-2 16,-1-1 8-16,1 5-2 15,0 3 6-15,2 0 1 16,6 6 5-16,-14 2-3 15,14 5 10-15,0 1 7 0,-7-3 4 16,7 10-1 0,0 0-18-16,0 0 2 0,0 0-3 15,0 0-12-15,0 0 5 16,12 17 4-16,0 4-5 16,7 3 6-16,2-4 0 15,1 1 1-15,-3 0-5 16,-2-7 0-16,-6 1-7 15,-2-15-1-15,-5 0-7 16,-4 0 1-16,0 0 4 0,0 0 7 16,0-15-15-16,-13 1 8 15,-3-7 10-15,4 4 9 16,1 0-3-16,-2 5 2 16,13 5 1-16,0 3 3 15,-9 4-4-15,9 0-6 16,-8 0-7-16,8 0 5 15,0 0-5-15,0 7 9 16,0 7-4-16,0-3 10 0,0 6-5 16,0-5 0-16,0 0-3 15,5-4 1-15,-2-8-8 16,3 9-26-16,-3-9 6 16,-3 0 11-16,0 0 11 15,0-9-9-15,0-8 15 0,0 2 9 16,-9-2 18-1,1 1 21-15,8 7-17 16,-7 2 0-16,7 2-22 0,0 5-1 16,0 0-11-16,0 0-2 15,0 0-2-15,0 12 7 16,0 2 6-16,0-3-4 16,0 2-3-16,0-5-7 15,0-8-5-15,3 0 3 0,1 0 1 16,1 0 4-16,-5 0 10 15,0 0-7-15,0 0 11 16,0 0-8-16,0 0 0 16,0-4 5-16,0 0-9 15,0-1 1-15,0 1 1 16,0 4-28-16,0 0-37 16,0 0-39-16,0 0-69 0,0 0-64 15,-9 0-34-15,9 0-25 16,-11 0 34-16</inkml:trace>
  <inkml:trace contextRef="#ctx0" brushRef="#br0" timeOffset="18397.66">24832 8410 564 0,'-14'0'396'0,"2"8"-117"15,0-8-136-15,12 0-63 16,0 0-7-16,0 0 35 0,0 0-18 15,12 0-39-15,22-8-7 16,18-9 5-16,25-11-10 16,12-8 5-16,16-6-4 15,5-3-25-15,-1 1-11 0,-6 0 7 16,-15-1-10-16,-15 7 2 16,-11 7-37-16,-22 2-99 0,-19 4-140 15,-21 6-112-15,-25 6-10 16,-22 13 23-16</inkml:trace>
  <inkml:trace contextRef="#ctx0" brushRef="#br0" timeOffset="18796.86">25066 8263 358 0,'0'0'340'16,"-11"0"-67"-16,11 12-123 0,-8-12-66 15,8 12-4-15,0-3 25 16,0 11-1-16,-9 13-3 15,1 7-39-15,8 9-26 0,-9 0-14 16,9 0-7-16,0-5 3 16,0-12-6-16,5-7-11 0,3-4-1 15,8-14 2-15,8-7-3 16,14-7-6-16,9-14 12 0,13 1-8 16,5-4 1-1,2 4 2-15,-1 3-5 0,-7 9 3 16,-6 8 6-16,-4 12-4 15,-12 12 12-15,-9 9 15 0,-17 12 12 16,-11 12 3-16,-11 0 8 16,-9 3-10-16,-9-3 6 15,-7-8-9-15,-6-4-35 0,2-3-2 16,-3-10 0-16,5-7 0 16,6-9 0-16,4-16 0 0,2 0 0 15,6 0 0-15,4 0-9 16,8-4-129-16,8-8-89 15,0-10-90-15,5-6-39 0,9-13 7 16,11-4 39-16</inkml:trace>
  <inkml:trace contextRef="#ctx0" brushRef="#br0" timeOffset="19181">25903 7294 708 0,'-69'-54'376'16,"-17"11"-155"-16,-22 14-105 0,-28 16-12 16,-17 13 67-16,-18 25 52 15,-8 23-95-15,-4 38-128 16,-2 44 0-16,1 55 0 0,13 50 0 16,16 34 0-16,30 21 0 15,35 14 0-15,46 5 0 16,44-8 0-16,40-21 0 0,37-23 0 15,42-36 0-15,39-39 0 16,37-43 0-16,24-45 0 0,22-53 0 16,13-53 0-16,7-54 0 15,-2-44 0 1,432-455 0-16,-504 316 0 16,-37-27 0-16,-38-30 0 15,-33-11 0-15,-50 4 0 16,-46 24 0-16,-43 40 0 0,-35 41 0 15,-18 41 0-15,-9 40 0 16,-3 39 0-16,-2 34-370 0,-3 30-265 16,3 33-406-16</inkml:trace>
  <inkml:trace contextRef="#ctx0" brushRef="#br0" timeOffset="21830.1">25651 7228 27 0,'-11'0'33'15,"11"0"3"-15,-8 9-3 16,8-9 5-16,0 0 13 0,0 0 33 15,0 0 9-15,0 0-28 16,0 0-21-16,0 0-10 16,0-4 9-16,-9-4 8 0,9 4 16 15,-13 4 5-15,13-5 16 16,-7 1 4-16,7 4-9 16,0 0-15-16,0 0-20 0,0 0-11 15,0 0-14-15,0 0-7 16,0 0 0-16,0 0-8 15,0 0 2-15,0 0-7 0,3 0-1 16,6 0 7-16,2 0 5 16,14 0 5-16,11 0-9 0,13-3 4 15,3-7-12-15,6 8 3 16,-1-6-7-16,3-1 3 16,1 0-4-16,-4 6 11 15,0-1-9-15,-8-1-1 0,-8 5 2 16,-9 0 11-16,-2 0 12 15,-16 0 12-15,-2 0 1 0,-4 0 9 16,1 0-7-16,-9 0-3 16,0 12-8-16,4-3-11 15,5 0-9-15,-5-1 0 0,-1-8 2 16,5 0 0-16,-5 0 2 16,2 0 12-16,-1 0 26 0,-4 0 15 15,0 0 14 1,0 0-13-16,0 0-14 0,0 0-5 15,0 0-23-15</inkml:trace>
  <inkml:trace contextRef="#ctx0" brushRef="#br0" timeOffset="21885.42">26373 7197 2041 0,'0'0'-185'15,"0"0"-81"-15,-9 7-55 0,3 1-35 16,-6 1-36-16</inkml:trace>
  <inkml:trace contextRef="#ctx0" brushRef="#br0" timeOffset="24404.65">10598 12569 738 0,'-17'-10'282'16,"2"-1"-136"-16,-2 4-70 15,1-2-39-15,-1 6 1 16,2-6-3-16,-2 2-6 0,-5-5-16 16,0 3 3-16,-7 9 13 15,-13 0-13-15,-9 21-7 16,-14 10-8-16,-14 14 7 15,3 9-1-15,2 3-3 0,17 0-3 16,13 0-3-16,20-4 1 16,24-9-6-16,13-2 2 15,23-5-7-15,29-1 10 0,28 4 2 16,17 5-5-16,8 5 4 16,-4 10 1-16,-13 9-4 0,-12 16 4 15,-20 12 7-15,-25 17 5 16,-31 10-3-16,-32 7-3 15,-35-6 1-15,-23-11 1 16,-18-16-2-16,-9-18 9 16,-10-22 26-16,0-23 40 0,5-12 42 15,12-17-3-15,19-6-49 16,13-12-36-16,11-5-14 16,19-2-23-16,10 3-29 0,14-1-80 15,11 0-139-15,0-7-151 16,15-8-18-16,9 0 26 15</inkml:trace>
  <inkml:trace contextRef="#ctx0" brushRef="#br0" timeOffset="24705.1">10974 12354 1110 0,'-20'-45'278'0,"4"12"-135"16,0 13-85-16,5 8-24 15,11 3-6-15,0 9-17 0,0 41 6 16,7 42-3-16,10 33 71 16,2 36 4-16,10 24-11 15,4 23-31-15,4 12-14 16,-2 5-11-16,6-13-22 0,-1-11 0 15,-2-25 0-15,-5-26 0 16,-5-26-63-16,-8-30-126 16,-3-23-96-16,-9-31-68 0,-8-31-68 15</inkml:trace>
  <inkml:trace contextRef="#ctx0" brushRef="#br0" timeOffset="25203.71">10873 13119 673 0,'0'-33'206'0,"5"6"-111"16,11-6-48-16,12-1-24 15,4 6-2-15,6 8 4 16,1 12 5-16,7 8-1 0,3 33 27 16,11 24 30-16,2 16 1 15,-2 20-21-15,-2 17-5 16,-7 8 17-16,-5-4-37 0,-10-7-17 15,-12-22-6-15,-2-16 3 16,-11-21 2-16,-3-15-1 16,-8-12 47-16,0-21 13 0,-8-25-36 15,-9-35-31 1,-7-30-18-16,0-16 1 0,7-4 3 16,17 5 1-16,0 3-1 15,17 11 2-15,12 18 5 16,10 13-2-16,15 15 6 0,6 19-2 15,5 19-12-15,0 19 9 16,5 21-3-16,-9 19-1 0,-4 15-4 16,-14 4 9-16,-15 8 5 15,-6-6 20-15,-13-13-33 16,-9-10 0-16,0-14 0 16,0-15 0-16,-13-21 0 15,0-8 0-15,-6-13 0 0,-3-12 0 16,-2-7 0-16,5-8 0 15,2-2 0-15,4 5 0 0,2 0 0 16,-2 9 0-16,13 8-1 16,0 3-342-16,0 5-52 15,0 3-10-15,5 6-4 0</inkml:trace>
  <inkml:trace contextRef="#ctx0" brushRef="#br0" timeOffset="25502.75">12201 12011 463 0,'-28'-39'594'0,"4"5"-162"0,2 14-222 15,11 7-109-15,3 13-52 16,8 9-22-16,11 28 31 15,19 31 55-15,19 39-113 0,16 23 0 16,11 25 0-16,6 12 0 16,0 5 0-1,63 164 0-15,-75-173 0 16,-10-8 0-16,-4-12 0 0,-10-21 0 16,-10-19-344-16,-11-24-228 15,-13-18 28-15</inkml:trace>
  <inkml:trace contextRef="#ctx0" brushRef="#br0" timeOffset="25852.67">13079 12934 1323 0,'0'0'357'0,"0"10"-211"15,3-10-117 1,-3 13-14-16,6-13-9 0,1 7 1 15,4 5 3-15,14-12-6 16,8 0-2-16,4 0-7 0,8-7 6 16,3-9-12-16,4-14-16 15,2-9-20-15,-6-14-18 16,-12-5-4-16,-16-4 21 0,-20 6 21 16,-8 7 48-16,-12 12 42 15,-17 21-11-15,-11 16-25 16,-14 19 10-16,-3 24 16 15,5 9 11-15,4 17-27 0,14 14-1 16,18 2-18-16,24 3-4 16,9 4-9-16,20-8 2 0,19-5-10 15,13-15-49-15,7-12-139 16,10-14-159-16,-1-19-85 0,1-23-14 16</inkml:trace>
  <inkml:trace contextRef="#ctx0" brushRef="#br0" timeOffset="26201.64">13724 12565 765 0,'-16'-40'344'0,"7"12"-164"15,9 15-97-15,0 21-34 16,17 29 51-16,12 32 35 16,15 19-38-16,8 23-45 0,5 8-31 15,-3-5-9-15,-5-12-5 16,-8-17 0-16,-10-16-1 0,-10-20-1 15,-4-16 8-15,-10-21-3 16,-7-20 3-16,0-29-4 16,0-32-9-16,-11-36-5 0,11-26 7 15,0-15 18-15,11 3 49 16,14 19-16-16,7 32-53 0,4 23 0 16,9 28 0-1,11 32 0-15,6 25 0 0,3 29 0 16,-8 20 0-16,-4 13 0 15,-13 3 0-15,-7 1 0 0,-9-5 0 16,-7-11 0-16,-9-9 0 16,-8-12-358-16,0-13-133 0,-17-11 84 15,-5-21 21-15</inkml:trace>
  <inkml:trace contextRef="#ctx0" brushRef="#br0" timeOffset="26451.28">14760 11011 813 0,'41'-57'620'0,"-13"20"-240"15,-7 14-184-15,-7 23-158 0,3 27-38 16,-4 38 0-16,0 45 0 16,-2 53 0-16,5 48 0 0,25 29 0 15,36 4 0-15,40-8 0 16,46-20 0-16,49-24 0 15,38-29 0-15,27-24 0 0,9-30 0 16,-7-27 0-16,-11-29-24 16,-21-34-699-16,-26-26 82 15</inkml:trace>
  <inkml:trace contextRef="#ctx0" brushRef="#br0" timeOffset="27666.07">17566 10710 335 0,'-20'-24'242'16,"1"-2"-25"-16,-7 7-65 16,-2 2-42-16,-5 0-6 15,-8 10-22-15,-4 7-7 0,-7 15-23 16,0 11-23-16,-2 19-8 15,2 15 7-15,-3 22-5 0,12 19 1 16,7 16-2 0,10 10-1-16,18-4-7 0,21-10-11 15,13-15 0-15,16-21-3 16,15-25-7-16,8-23 13 0,6-29-10 16,0-24 2-16,2-24-9 15,-8-22-7-15,-11-15 2 16,-18-16-3-16,-15-10 19 0,-17-3-7 15,-12 4 27-15,-12 12 62 16,-5 18 63-16,1 13 50 16,3 24-69-16,4 15-126 0,6 11 0 15,11 30 0-15,0 26 0 16,0 26 0-16,11 20 0 16,14 10 0-16,9-2 0 15,6-3 0-15,8-9 0 0,12-7 0 16,7-13 0-16,1-13 0 15,2-15-384-15,-1-20-133 0,-8-21-41 16</inkml:trace>
  <inkml:trace contextRef="#ctx0" brushRef="#br0" timeOffset="27933.06">18008 9461 724 0,'-37'-72'667'15,"14"20"-321"-15,6 16-186 0,17 15-83 16,32 14-15-16,49 14-51 16,47 34-11-16,33 41 0 0,22 52 0 15,4 44 0-15,-17 39 0 16,-19 20 0-16,-29 7 0 16,-29 3 0-16,-36 6 0 0,-28-9 0 15,-29-16 0-15,-18-24 0 16,-10-26 0-16,-8-31 0 0,-4-27 0 15,-1-32 0-15,-3-32 0 16,-15-23-469-16,-1-33-109 16,-2-21 97-16</inkml:trace>
  <inkml:trace contextRef="#ctx0" brushRef="#br0" timeOffset="28846.85">7447 14288 642 0,'-49'11'387'0,"4"-2"-168"16,5-1-71-16,6-8 11 0,6 8 17 16,9-8-51-16,10 0-25 15,9-4-64-15,17-12-12 16,19-13 0-16,29-11-17 16,28-13-7-16,24-13 0 15,13 1 0-15,-3 5 0 16,-14 2 0-16,-11 13 0 15,-20 8 0-15,-18 10 0 0,-10 6 0 16,-19 9 0-16,-10 4-14 16,-9 8-84-16,-7 0-29 15,-9 0-78-15,-14 8-116 0,-14 13-49 16,-12 10-7-16</inkml:trace>
  <inkml:trace contextRef="#ctx0" brushRef="#br0" timeOffset="29146.79">7447 14819 634 0,'-38'43'344'0,"10"-15"-120"16,8-9-95-16,8-6 1 16,12-13 22-16,0 0-28 0,20-8 7 15,29-20 46-15,35-21-175 16,30-12-2-16,13-5 0 15,2 2 0-15,-7 6 0 16,-15 9 0-16,-18 9 0 0,-21 11 0 16,-18 10 0-16,-13 2 0 15,-18 8 0-15,-7 6 0 16,-7 3 0-16,-22 0 0 31,-2 15 0-31,-10 2-148 16,-7 4-439-16,-2-5 12 15</inkml:trace>
  <inkml:trace contextRef="#ctx0" brushRef="#br0" timeOffset="34222.05">27491 7090 228 0,'-8'-7'306'0,"-1"-5"-55"16,9-1-106-16,-8-4-56 0,0 2 0 15,-4-2 33-15,0 1 0 16,0-5 12-16,-1 1-7 16,0-1 46-16,1 2 1 0,-2-7-87 15,-8 6-87-15,-4-3 0 16,4-4 0-16,-11 4 0 16,1-1 0-16,-6-4 0 0,-6-5 0 15,-5 0 0 1,-8-3 0-16,-16-1 0 0,-9-4 0 15,-5 0 0-15,-6 1 0 16,-7 4 0-16,10 3 0 16,8 9 0-16,3 3 0 0,8 1 0 15,-3 4 0-15,4 4 0 16,5-2 0-16,0 12 0 16,-3 2 0-16,-6 0 0 0,-7 12 0 15,-7-1 0-15,-7 10 0 16,1-1 0-16,-2-3 0 15,3 3 0-15,2-1 0 16,9-2 0-16,11-4 0 16,0-1 0-16,3-1 0 0,-1 3 0 15,4-2 0-15,8-5 0 16,8 5 0-16,1 1 0 16,-5 0 0-16,1 2 0 0,-1 1 0 15,-1 5 0-15,2-1 0 16,5 1 0-16,-4-5 0 15,-2 4 0-15,-3 1 0 0,2-2 0 16,2-2 0-16,5-1 0 16,1 1 0-16,6-1 0 15,7 0 0-15,1 1 0 16,-1-2 0-16,5-1 0 0,-1 1 0 16,4 1 0-16,-3 1 0 15,-1 4 0-15,4-2 0 16,3 2 0-16,-7 4 0 0,-2-2 0 15,-3 5 0-15,3 2 0 16,-4-2 0-16,4 0 0 16,1 5 0-16,2 0 0 0,0-1 0 15,4 5 0-15,-1-1 0 16,2-3 0-16,-3 1 0 16,5 1 0-16,3 5 0 15,-4 5 0-15,6 13 0 0,-5 3 0 16,2 8 0-16,-2 5 0 15,1 4 0-15,-1 8 0 16,2 2 0-16,2 6 0 0,1 5 0 16,-1 2 0-16,6 0 0 15,3-3 0-15,8-4 0 16,0-5 0-16,-8 0 0 0,8 1 0 16,-9 0 0-16,9-2 0 15,0 7 0-15,0 2 0 16,0 13 0-16,0 4 0 15,0 9 0-15,9 2 0 0,4 2 0 16,5 3 0-16,6-4 0 16,5-3 0-16,4-1 0 0,5-8 0 15,5-9 0-15,3-3 0 16,6-13 0-16,5-3 0 16,-1-12 0-16,9-10 0 0,3-2 0 15,11-5 0-15,10-5 0 16,9-2 0-16,14-2 0 0,16-3 0 15,8 0 0-15,13-10 0 16,-1-1 0-16,1-11 0 16,3-2 0-16,-2-9 0 15,-3 1 0-15,-11-13 0 0,0 0 0 16,-3 0 0-16,3 0 0 16,5-13 0-16,9-7 0 15,8-12 0-15,0-13 0 0,0-16 0 16,-3-14 0-16,-13-9 0 15,-9-14 0-15,-6-12 0 0,-8-11 0 16,-14-14 0-16,-8-12 0 16,-10-3 0-16,-11-5 0 15,-3 0 0-15,-4 5 0 0,-8 0 0 16,-4-2 0 0,-6 2 0-16,-5-4 0 0,-10-10 0 15,-7-9 0-15,-4-15 0 16,-11-7 0-16,-14-14 0 15,0-7 0-15,-14 5 0 16,-11 9 0-16,-12 9 0 0,-12 23 0 16,-15 18 0-16,-22 26 0 15,-27 29 0-15,-28 27-97 16,-32 34-450-16,-16 24 13 0</inkml:trace>
  <inkml:trace contextRef="#ctx0" brushRef="#br0" timeOffset="35304.83">2533 16530 454 0,'-48'-36'330'16,"2"3"-141"-16,2 9-63 16,6 3-19-16,11 6 3 15,7 1-15-15,2 11-48 16,12 3-32-16,6 7-11 16,0 26-1-16,6 29-2 15,8 26-2-15,6 27-2 16,0 11-16-16,5 0-62 15,-1-8-91-15,-5-16-88 16,-2-26-49-16</inkml:trace>
  <inkml:trace contextRef="#ctx0" brushRef="#br0" timeOffset="35457.36">1960 15919 621 0,'-52'-105'334'0,"6"27"-160"15,10 26-94-15,12 15-44 16,3 9-24-16,9 12-64 16,12 7-108-16,4 23-21 15,20 17-30-15,8 19-87 16</inkml:trace>
  <inkml:trace contextRef="#ctx0" brushRef="#br0" timeOffset="36035.62">2566 16197 343 0,'28'7'215'0,"-7"5"-108"16,-7 5-52-16,3 11-28 15,5 17-5-15,4 24-3 16,7 17-3-16,5 8 0 16,-5-5-9-1,-1-11-2-15,-7-17 2 16,-11-17 1-16,0-16 35 15,-6-11 44-15,-4-17 2 0,-4-13-50 16,0-31-38-16,-12-30-26 16,-5-19 16-16,6 0 10 15,11 15 30-15,-14 17 21 16,14 17-13-16,0 16-23 16,0 18-1-16,14 23 4 15,8 15-2-15,16 17-10 16,6 5-2-16,1-2-2 15,-4-8-2-15,0-11 3 16,-9-8-7-16,-4-21 0 16,-8 0 6-16,-3-21-8 15,-5-32 5-15,-4-32 0 16,-8-34 1-16,-17-31 1 16,-6-16 2-16,-10-1 7 15,-5 16 28-15,2 29 76 16,4 32 5-16,7 21 5 15,6 24-44-15,3 12-51 16,3 18-26-16,13 15-7 16,8 36 4-16,21 43-4 15,14 37 9-15,18 39-5 16,13 15 2-16,7 2-3 16,13-6-3-16,8-14-8 15,-2-18-79-15,-5-24-81 16,-15-25-88-16,-15-20-60 15,-17-25-8-15</inkml:trace>
  <inkml:trace contextRef="#ctx0" brushRef="#br0" timeOffset="36301.81">3102 15964 693 0,'-41'-12'422'15,"9"0"-175"-15,11 5-133 16,4-3-47-16,9 3-32 16,8-1-27-16,8-5-7 0,17-11 2 15,20-8-1 1,12-10-5-16,8 7 3 16,-1-3-14-16,-2 10-16 15,-5 9-23-15,-8 6-18 16,-13 0 4-16,-7 5 3 15,-15 4 2-15,-5 4-33 16,-9-3-85-16,-12-2-16 0,-7-4 10 16</inkml:trace>
  <inkml:trace contextRef="#ctx0" brushRef="#br0" timeOffset="37982.79">4933 15154 147 0,'0'-11'237'0,"0"-1"-36"0,0 2-38 16,0 10-25-16,0 0-13 16,0 0-2-16,-8 0-11 15,-1 0 0-15,9 0-1 16,-12 0 0-16,1 0-25 15,-6 12-31-15,-11 9-19 16,-14 12-12-16,-2 12-8 16,3 12-6-16,6 16-7 15,10 13 8-15,25 12-11 16,3-1-1-16,19 1-4 16,10-8-3-16,12-17 2 15,0-16-3-15,7-21 4 16,-7-12 3-16,-9-6 0 15,-2-18 1-15,-9 0-2 16,-7 0 1-16,-4 0 11 0,-7-6-7 16,2 6 6-1,-2 0-9-15,-6 0 3 16,0 0 1-16,0 0-7 16,0 0 3-16,0 0 4 15,0 0 3 1,0 0-3-1,0 0-1-15,0 0 3 16,0 0 1-16,0 0-8 16,0 0-3-16,0 0 0 15,0 0 6 1,0 0-4-16,0 0 4 16,0 0-2-1,0 0 7-15,0 0-3 16,0 0-1-16,0 0-9 0,0 0 4 15,0 0 8-15,0 0-3 16,0 0-4-16,0 0 3 16,0 0-3-16,0 0-2 15,0 0 7 1,0 0 0-16,0 0-6 16,0 0 8-16,0 0-4 15,0 0-5-15,0 0 6 0,0 0 0 31,0 0 0-31,0 0 4 16,0 0-8 0,0 0 0-16,0 0-3 0,0 0 7 15,0 8-6 1,0-8 1-16,0 0-2 31,0 0 8-15,0 0-2-16,0 0 1 15,0 9 2 1,0-9-6 0,0 0 4-16,0 0-12 15,0 0 13 1,0 0 0-16,0 0-5 16,0 0 8-1,0 0-8-15,0 0-2 0,0 0 6 16,0 0 1-16,0 0 3 15,0 0-15-15,0 0 6 16,0 0 4-16,0 0 0 16,0 0-5-16,0 0 9 15,0 0-7-15,0 0 0 16,0 0 8 0,0 0-10-16,0 0 8 15,0 0-7-15,0 0 5 31,0 0 2-31,0-9-2 16,3 7-4-16,2-4 1 0,-1 4 4 16,-4-8-1-16,0-2-1 15,4-4 3-15,-4-8 2 16,0-9-6-16,0-8 2 16,-8-4 2-16,-6-3-1 15,3 4-3-15,0-2 8 16,-3 6-9-16,3 4 4 15,3 8-4-15,8 2-1 16,-13 6 7-16,13 4-7 16,-11-1 5-16,11 0-2 15,-14 1-5-15,6 0-2 16,-3 1 11-16,-2-11-9 16,5 2-4-16,0 0 8 0,0-1-5 15,8 5 0-15,-12 8 9 16,12 0-2-16,-8 4-5 15,8 3 2-15,0 2-21 16,0-2 4-16,0 5-34 16,0 0-19-16,0 0-9 15,0 0-21-15,0 0-33 16,0 0-72-16,-8 0-77 16,-8 0-66-16</inkml:trace>
  <inkml:trace contextRef="#ctx0" brushRef="#br0" timeOffset="38532.12">4267 14537 106 0,'-41'-43'180'16,"8"7"-66"-16,9 8-33 16,8 4-15-16,4 3-8 15,12 4 6-15,-8 5 7 16,8 5-2-16,0 2 1 16,0 5 0-16,0 0-24 15,0 0-27-15,0 12-8 0,0 8-9 16,11 17 0-16,14 12 4 15,7 13-5 1,4 10 5-16,7 1-5 16,-4 7 4-16,1-10-5 15,6 10 7-15,4-1-2 16,-2 0-1-16,5-3-1 0,-5-2-3 16,1-5 8-16,0-3-7 15,-5-10 1-15,-4 2 4 16,-7-6-5-16,-4-7 9 15,-9-4 4-15,-4-8 9 16,-4-4-5-16,-4-8-3 16,0-7-3-16,-4-5-1 15,-4-9 15-15,0 8 2 16,0-8-2-16,0 0-10 16,0 0-2-16,0 0-6 15,0 0-18-15,0 0-49 16,0-8-63-16,0-8-129 15,-12-4 59-15,4-5-71 0</inkml:trace>
  <inkml:trace contextRef="#ctx0" brushRef="#br0" timeOffset="39432.04">4771 15346 21 0,'-17'-9'47'0,"1"2"98"0,4-1 15 16,-1 4-48-16,13-5-32 16,-8 6-13-16,8-6 0 15,0 6-9-15,0-7-20 16,0 2-17-16,8-7-13 15,8-6 1-15,4-3 5 16,2 2 5-16,-2 3 4 16,3 3-8-16,2 4 1 15,-1-2-2-15,6 7-4 16,-3-1-9-16,6-5 7 16,0 5 1-16,4 4 1 15,-1 4 2-15,-4 0-3 16,1 0 2-16,-1 12-1 15,-4 4 1-15,-4 6 0 16,-2-3 7-16,-3 6-7 16,-2 4 13-16,3 3 3 0,-3 4 1 15,-6 10 22 1,1 3 4-16,1-2-17 16,0 7-8-16,-5 0-11 0,-8-6-3 15,0 1 5-15,0-1-4 16,0 1 2-16,0 0-3 15,-13 1-5-15,-3-6-2 16,-1 1 12-16,1-4-2 16,-1-5 18-16,2-8 30 15,-2-2 52-15,6-11 33 16,-6-15 3-16,1-3-104 16,-8-17-50-16,-9-14 0 15,-4-10 0-15,-2-5 0 16,-4-1 0-16,7 2 0 15,1 3 0-15,5 9 0 16,3 3 0-16,5 5 0 0,6 7 0 16,1 6 0-16,3-2 0 15,4 6 0-15,-1-3 0 16,1 2 0-16,8 0 0 16,-11 0-16-16,2 4-24 15,9-1 4-15,-8 9-5 16,8-4 1-16,0 1-14 15,0-2 7-15,0 1 10 16,0 1 21-16,0-3 7 16,0 6 5-16,0-4 1 15,0 0 5-15,0 2-5 16,0 2 2-16,0 0 4 16,0 0-1-16,0 0-3 0,0 0 2 15,0 0-4-15,0 0-5 16,0 0-28-16,0 0-63 15,0 0-65-15,0 0-54 16,0 0-43-16,0 10 14 16,0 3-27-16</inkml:trace>
  <inkml:trace contextRef="#ctx0" brushRef="#br0" timeOffset="40345.66">3118 17948 348 0,'-48'28'220'0,"9"-7"-84"0,12-9-65 16,6-12-36-16,21 0-20 15,0-12-4-15,30-26 7 16,35-26 13-16,43-33 11 16,67-31 8-16,57-11 15 15,31-7-29-15,9 2-15 16,-11 15-11-16,-26 14-6 16,-37 23 1-16,-30 23-5 15,-42 16 7-15,-34 11 1 16,-26 15 6-16,-22 6 15 15,-10 9 9-15,-15 3 0 16,-7 6-13-16,-4 3-15 0,-8 0-29 16,0 0-49-16,-11 8-116 15,-6 4-54-15,-7 0-46 16</inkml:trace>
  <inkml:trace contextRef="#ctx0" brushRef="#br0" timeOffset="42026.34">8506 8413 253 0,'-11'-48'215'0,"-6"4"-72"16,-4 3-31-16,-3 0-27 15,-1 0-16-15,1-1 15 16,-4 3-3-16,-8 2-23 16,-1 9 19-16,1 7-3 15,-2 8-32-15,-2 13-19 0,-4 17-18 16,-13 24-4-16,-5 20-3 15,2 25 2-15,2 22 2 16,9 23-4-16,18 12-5 16,11 3 9-16,20-7-6 0,24-17-4 15,12-20 4-15,17-21-6 16,4-24 7-16,8-17 2 16,-1-19-7-16,-2-21 9 0,-10-16 5 15,-6-17-1 1,-10-15-3-16,-7-21 5 0,-13-14 1 15,-8-14-1-15,-8-16-6 16,0-14-3-16,0-7 2 16,-12 3 7-16,4 9-11 0,8 17 25 15,-8 19 15-15,-1 24-1 16,9 18-16-16,-8 19-19 16,8 25 1-16,0 25 2 0,0 31-1 15,11 30-6-15,15 21 10 16,13 11-2-16,15 8-3 15,11-4-1-15,12-13-1 16,13-14 8-16,3-26-11 0,1-21 4 16,-6-15-1-16,-7-12 11 15,-10-14-7-15,-20-7 2 16,-9 0 7-16,-13-7-9 16,-15-9 4-16,-9-10-5 0,-5-6-10 15,-16-5-39-15,-4-4-96 16,-9 1-92-16,1-9-62 15,-9 0-67-15</inkml:trace>
  <inkml:trace contextRef="#ctx0" brushRef="#br0" timeOffset="42309.07">9128 8275 700 0,'-12'0'227'0,"-1"0"-114"0,13 0-62 15,0 0-19-15,0 0 14 16,0-7 8-16,20-10-25 16,24-16-3-16,22-12-2 15,15-7-11-15,17-6-7 0,8 1-1 16,-1 7-5-1,-12 7-39-15,-11 11-59 0,-17 3-65 16,-12 8-49-16,-21 9-56 16,-21 12-275-16</inkml:trace>
  <inkml:trace contextRef="#ctx0" brushRef="#br0" timeOffset="42458.79">9338 8474 517 0,'-35'37'216'16,"13"-12"-112"-16,22-13-48 15,33-12-19-15,32-25 22 16,44-19 1-16,46-17-26 0,25-17-18 16,2-3-66-1,-16 1-116-15,-28-12-68 0,-32 11-411 16</inkml:trace>
  <inkml:trace contextRef="#ctx0" brushRef="#br0" timeOffset="42909.05">10394 6829 715 0,'-16'-57'268'15,"-1"13"-108"-15,6 7-55 0,11 10-30 16,0 6 7 0,0 8-26-16,0 5-28 0,0 8-17 15,0 0-18-15,8 21 1 16,12 15 7-16,13 17 18 15,12 20 35-15,7 21-1 0,6 12-13 16,-1 12-17-16,-1-1-11 16,-4-5 1-16,-6-15-12 15,-10-21 4-15,-8-22-2 16,-8-18 13-16,-8-10 4 0,-4-26 56 16,-3-9 20-16,-2-32-39 15,6-25-33-15,4-15-9 16,2-9-8-16,5 9 6 15,5 12-8-15,0 17-9 16,-2 14-4-16,11 19 3 0,6 19 12 16,9 16 10-16,3 16-17 15,2 14 0-15,-2 14 0 16,-3 5 0-16,-5 4 0 0,-6-3 0 16,-11-9 0-16,-2-12 0 15,-9-9-4-15,-4-12-117 16,0-11-68-16,-4-22-152 0,-8-27-105 15,0-21 6-15</inkml:trace>
  <inkml:trace contextRef="#ctx0" brushRef="#br0" timeOffset="43141.15">11608 6786 289 0,'-7'-28'298'15,"-1"2"-41"-15,8 6-62 16,0 4-30-16,0 4-37 0,0 3-36 15,0 9-37-15,0 0-32 16,0 0-13-16,0 25 37 16,15 11 26-16,9 14-31 0,8 10-16 15,7 6-11 1,-4-1-5-16,2-3-4 0,-1-6-8 16,-3-8-73-16,0-8-132 15,-9-11-82-15,-13-8-4 16,-11-21 8-16</inkml:trace>
  <inkml:trace contextRef="#ctx0" brushRef="#br0" timeOffset="43347.81">11414 6126 364 0,'-40'-41'358'16,"10"13"-144"-16,5 11-108 15,11 10-57-15,5 7-26 0,9 0-14 16,0 7-1-1,4 10-1-15,9-1-2 16,1 1-5-16,3-5 4 0,-4-5-2 16,-4-7 5-16,-1 0-9 15,-6 0 2-15,-2 0-41 16,0-12-97-16,-10-8-66 0,-7-8-69 16</inkml:trace>
  <inkml:trace contextRef="#ctx0" brushRef="#br0" timeOffset="43823.92">9453 6589 343 0,'0'-41'231'16,"8"1"-77"-16,0 7-40 0,0 10-23 15,1 5-25-15,-7 6-20 16,3 8-23 0,-2 4-12-16,5 16 4 0,6 14 2 15,-3 9-2-15,3 11-7 16,1 7-3-16,5-1 0 15,5-2 2-15,-2-5-6 0,-1-13-1 16,-2-7-19-16,-4-8 7 16,-3-21 1-16,-9-5 0 15,-4-23-25-15,0-22 2 16,-17-19 7-16,1-7 14 0,-4 7 28 16,3 12 27-16,5 12 5 15,12 7-28-15,0 14-7 16,0 13-11-16,0 11 0 15,12 15 2-15,16 14-6 16,14 12-8-16,9 7-97 16,20 10-109-16,5-10-145 0</inkml:trace>
  <inkml:trace contextRef="#ctx0" brushRef="#br0" timeOffset="44256.7">12554 5243 291 0,'-19'-46'190'0,"-1"6"-9"0,-6 4-6 15,7 2-15-15,3 10 4 16,4 4 5-16,12 3-8 15,-10 5-11-15,10 5-61 0,0 7-41 16,0 0-39-16,0 7-8 16,14 17 6-16,4 18 4 15,12 15-4-15,5 7 4 0,4 6-5 16,-7-1-5 0,-1-12 3-16,-5-12 6 0,-2-12-6 15,-4-12 3-15,-3-21 6 16,-5-17 2-16,2-28-1 15,3-24-13-15,0-14 7 16,-1 2 52-16,-4 12 20 0,-3 17-80 16,-6 10 0-16,2 13 0 15,-5 10 0-15,0 7 0 16,3 12 0-16,11 15 0 0,9 18 0 16,10 24 0-16,7 29-185 15,8 32-294-15,1 25-122 16</inkml:trace>
  <inkml:trace contextRef="#ctx0" brushRef="#br0" timeOffset="45994.76">13419 14857 371 0,'6'-38'354'15,"-3"7"-61"-15,0 11-105 16,-3 3-61-16,0 9-25 0,0 8-4 15,0 0 20 1,0 0 11-16,0 0-31 0,0 0-27 16,5 16-19-16,-2 13-6 15,6 11-46-15,4 13 0 16,-4 13 0-16,-9 11 0 0,0 17 0 16,-18 11 0-16,-15 14 0 15,-15 11 0-15,-20 13 0 0,-31 7 0 16,-34 13 0-16,-47 8 0 15,-38 3 0-15,-39-6 0 16,-23-13 0-16,-12-17 0 16,-13-20 0-16,-16-21 0 0,-8-15 0 15,-3-14 0-15,11-10 0 16,24-17 0-16,17-9 0 16,17-10 0-16,12-11 0 0,7-11 0 15,15 0 0-15,18-11 0 16,21-4 0-16,24 1 0 15,22 0 0-15,19 7 0 0,16-1 0 16,15-1 0-16,12 7 0 16,11-4 0-16,9 2 0 15,10 4 0-15,2 0 0 16,10 0 0-16,4 0 0 16,2 0 0-16,3 0 0 15,2-5 0-15,4 3 0 0,0-7 0 16,7 1 0-16,1-1 0 15,1 2 0-15,-1-1 0 16,1-1 0-16,0 2 0 16,-1-3 0-16,-2 2 0 0,-2 0 0 15,-4 1 0-15,1-6 0 16,-4-3 0-16,-1 0 0 16,1-1 0-16,-1 0 0 15,4 3 0-15,6 0 0 0,3 3 0 16,-1 2 0-16,4 6 0 15,2-2 0 1,-1 2 0-16,12-2 0 0,-12 1 0 16,-2 1 0-1,6-2 0-15,-3-4 0 16,-6 2 0-16,1-1 0 16,0 0 0-16,-4 3 0 0,4-2 0 15,-4-2 0-15,0-4 0 16,-5 1 0-16,1-4 0 15,-1 1 0-15,6-1 0 16,-11-6 0 0,22 22 0-16,8 9 0 31,0 4 0-15,8 6 0-16,5 18 0 15,10 20 0-15,11 17 0 16,5 6 0-16,7 6 0 15,-2 0 0-15,-4-10 0 0,-7-7 0 16,-4-8 0-16,-6-10 0 16,-1-12 0-16,-6-10 0 15,-8-12 0-15,0-10 0 16,-8-31 0 0,-24-28 0-1,-17-31 0-15,-8-15 0 16,-3-11 0-16,-2 3 0 0,5 5 0 15,6 11 0-15,7 9 0 16,3 19 0-16,4 13 0 16,9 13 0-16,3 12 0 15,9 7 0-15,8 6 0 16,0 2 0-16,0 1 0 0,0-1 0 16,20 2 0-16,25-5 0 15,19-10 0-15,18 3 0 16,15-6 0-16,10 5 0 15,-7-1 0-15,-5 4 0 16,-19 10 0-16,-16 7 0 16,-13 0 0-16,-20 0 0 0,-11 24 0 15,-11 26 0-15,-5 26 0 16,-24 31 0-16,-14 23 0 16,-3 8 0-16,-2 5 0 15,2-5 0-15,5-12 0 16,3-15 0-16,9-18 0 0,8-15 0 15,2-19 0-15,14-13 0 16,-8-13 0-16,8-9 0 16,0-11 0-16,0-5 0 15</inkml:trace>
  <inkml:trace contextRef="#ctx0" brushRef="#br0" timeOffset="46026.11">6816 17862 1904 0,'0'0'-434'0,"0"-8"18"15,-8-13-6-15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6T14:31:35.62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7494 6387 330 0,'-28'0'233'16,"9"0"-94"-16,-2 11-72 15,4 2-34-15,9 8-14 16,8 11-2-16,8 5 0 0,12 3-5 15,25 1 4-15,21-8 6 16,18-9 0-16,19-8-11 16,14-16 2-16,9-12-7 0,1-16 1 15,2-17-3-15,-7-17 4 16,-13-12-8-16,-11-11 0 16,-22-8 0-16,-19-4-3 0,-19-5-11 15,-27 4 10-15,-22 8 6 16,-27 17 0-16,-19 24-2 15,-28 28 5-15,-28 34-2 16,-21 41 9-16,-21 39 6 16,2 37 14-16,1 37 9 0,27 16-4 15,27 12-19-15,33 9-1 16,34 0-6-16,42-9 0 16,39-18 0-16,39-21 4 0,32-29 3 15,34-35-1-15,18-34 10 16,16-30-8-16,-11-28-12 15,-20-11 4-15,-19-14-1 0,-30-7-6 16,-28-9 5-16,-20-9-5 16,-15-2-6-16,-23-1-42 15,-10-1-25-15,-13 7-33 16,-17 6-46-16,-8 9-36 0,-7 2-55 16,-9 14-288-16</inkml:trace>
  <inkml:trace contextRef="#ctx0" brushRef="#br0" timeOffset="665.07">9428 6008 429 0,'-12'-13'253'16,"4"1"-97"-16,8 5-74 0,-8 2-46 15,8 5-18-15,0 0-5 16,0 0-9-16,0 33-1 16,16 25 7-16,7 21 19 0,2 32 5 15,4 27 0-15,-4 20 6 16,-9 18 6-16,-4 15-15 16,-8 5-15-16,-4-10-7 0,0-18-5 15,0-37 4-15,0-34-2 16,0-28 22-16,0-29 70 15,0-27-10-15,-13-45-55 0,2-50-28 16,11-45-19-16,0-39-6 16,8-43-3-16,11-26 0 15,14-5 16-15,16 17 5 16,4 31 2-16,3 45-4 16,6 47 2-16,6 38 2 0,9 38 3 15,10 43 0-15,-3 43 5 16,2 31 4-16,-6 33 7 15,-10 20 0-15,-13 14-5 0,-13 2-2 16,-11-4-5-16,-9-2 9 16,-4-15-9-16,-7-22-9 0,0-26 8 15,-5-22 2-15,-4-23-8 16,-2-16 8-16,3-11 0 16,-2-8-5-16,-3-13-14 15,0-22-70-15,0-14-113 16,0-20-105-16,0-22-50 0</inkml:trace>
  <inkml:trace contextRef="#ctx0" brushRef="#br0" timeOffset="2081.16">10793 6049 147 0,'8'-26'209'0,"4"7"-90"0,-4 2-55 15,0 6-32-15,-5 6-12 16,6 5-4-16,4 29 26 0,11 23 22 16,9 35-4-16,2 21 2 15,11 28-12-15,-7 14-12 16,-1 13-13-16,-3-1-8 0,-5 1-8 16,-6-16-4-16,-4-25-4 15,-4-29 1-15,-3-22 2 16,-5-28 21-16,-8-30 23 0,0-41-39 15,-13-38-15-15,2-32-6 16,-2-37 0-16,13-34-1 16,0-18 10-16,0-6 4 15,8 19 8-15,5 28-1 0,3 31-2 16,3 30-6-16,15 33-2 16,6 35 16-16,14 36-3 15,1 38 9-15,2 33 11 0,-3 24-13 16,-5 21-9-16,-10 7-3 15,-9 0-8-15,-6-3-1 16,-8-17-35-16,-5-20-61 0,-2-20-64 16,-1-31-28-16,-4-30-61 15</inkml:trace>
  <inkml:trace contextRef="#ctx0" brushRef="#br0" timeOffset="3360.34">12119 5678 442 0,'8'-77'207'0,"-8"29"-104"16,0 21-55-16,0 27-17 0,-11 27-12 16,0 9-2-16,11 12-7 15,-9 6-4-15,9-2 0 16,0-6-4-16,0-11-1 0,0-6 2 16,0-9 0-16,0-7 4 15,0-6 19-15,0-7 22 16,0 0-2-16,0 0 2 15,0 0-2-15,0 0-4 16,0-3-6-16,0-6 4 0,0 1-16 16,0 0 1-16,0 1-9 15,-8 2-1-15,8 2-4 0,-8-2-2 16,8 1 4-16,-8 4-7 16,8 0-5-16,-10 0-1 15,10 0-2-15,0-4 5 0,0 4-8 16,0 0 7-16,0 0-5 31,0-4 1-31,0 4 0 16,0 0 0-16,0-5 4 15,0 5 0-15,0 0-6 0,0 0 2 16,0 0-1-16,0 0 7 16,0 0-9-1,0 0 4-15,0 0-2 0,0 0 5 16,0 0-5-16,0 0 0 15,0 0-3-15,0 0-6 0,0 0 8 16,0 0-4-16,0 0 13 16,0 0-7-16,0 0 0 15,0 0-5-15,0 0 6 0,0 0-6 16,0 0-1-16,0 0-1 16,0 0 6-1,0 0 1-15,0 0-6 16,0 0-3-16,0 0 2 15,0 0-2-15,0 0-10 0,0 0-17 16,0 0-11-16,0 0 4 16,0 0 11-16,0 0 16 15,0 0 10-15,0 0 2 0,0 0 10 32,0 0-1-32,0 0 4 0,0 0 0 15,0 0 5-15,5 0-6 16,-5 0-2-16,0 0-1 15,0 0-2 1,0 0-5 0,0 0 7-16,0 0 1 0,0 0-5 15,0 0-4-15,0 0 8 16,0 0-6-16,0 0 5 16,0 0-1-16,0 0-5 15,0 0-4-15,0 0-3 16,0 0-5-16,0 0 4 0,0 0-4 15,0 0 0-15,0 0 6 16,0 0 4 0,0 0 7-16,0 0-3 15,0 0 9 1,0-4 1-16,0 1 7 16,0-6 3-16,0-3 8 15,0 1 8-15,0 1 20 16,0-1 7-16,0-1 1 0,0-1 15 15,0 6 6-15,0-3-2 16,0 6-18-16,0 4-27 16,0 0-27-16,0 25-8 0,0 28 1 15,0 37 9-15,0 36 12 16,0 29-1-16,9 11-7 16,8 0-10-16,6-5 3 15,14-20-4-15,8-18 4 0,6-30-4 16,11-19-5-16,8-26 1 15,7-23 4-15,8-29 0 0,3-33 1 16,-1-32 2-16,-11-37-1 16,-7-32-5-16,-13-37-9 15,-8-20 12-15,-23-5-1 0,-8 25 32 16,-4 32 40-16,-13 38 12 16,0 27-32-16,0 26-14 15,0 14-27-15,0 26-17 0,0 36 1 16,0 42-1-16,0 36 7 15,11 31 2-15,10 22-4 16,13 8-5-16,1 0 3 16,14-8 0-16,3-16-7 0,5-22-62 15,5-18-160-15,-2-28-105 16,-6-16-31-16,-7-36-5 0</inkml:trace>
  <inkml:trace contextRef="#ctx0" brushRef="#br0" timeOffset="3910.2">13643 6000 471 0,'-17'-69'390'0,"6"11"-167"0,2 13-86 15,9 13-61-15,-7 8-35 16,7 8-12-16,0 11-26 16,0 22 10-16,0 27 0 0,7 30 24 15,5 27 13-15,4 17-3 16,1 12-6-16,-1 1-10 15,-3-8-15-15,-2-23-7 0,-3-23-5 16,-2-15 2-16,-6-21 2 16,3-13-1-16,-3-16 13 15,0-20 7-15,0-33-35 0,0-35 5 16,5-47-6-16,9-40-4 16,12-16 10-16,5 12 13 15,3 29-11-15,-11 32 1 16,-1 34 0-16,-3 30-7 0,5 42 15 15,6 37 5-15,7 37 5 16,-3 35 29-16,1 22-5 16,-13 11-17-16,-8-8-8 0,-6-16-16 15,-8-20 8-15,0-25 0 16,0-25 3-16,0-15 12 16,0-21 20-16,8-19-12 0,9-38-27 15,10-48 1-15,18-54-6 16,20-36-2-16,13-9 14 15,-1 25 5-15,-9 37-7 16,-11 37-10-16,-4 36 3 0,-2 36 0 16,-4 37-1-16,-3 34 10 15,1 26-7-15,-9 26 2 16,-11 17-7-16,-7 12-31 0,-12-6-158 16,-1-15-128-16,-2-20-31 15,5-25 56-15,1-26 43 0,2-39 10 16,2-23 57-16</inkml:trace>
  <inkml:trace contextRef="#ctx0" brushRef="#br0" timeOffset="4209.45">14994 6028 183 0,'30'-166'297'0,"-6"14"18"16,-4 31 11-16,-7 31-111 15,-4 25-109-15,-6 28-52 16,-3 37-21-16,0 54 15 16,3 39 54-16,5 37-20 0,10 20-25 15,3 4-31-15,10-11-14 16,4-20-5-16,7-26-10 0,-2-27-5 15,6-25-2-15,-2-26-19 16,8-30-18-16,2-38-2 16,-2-36 13-16,-3-38 22 0,1-39 14 15,-7-21 10-15,-3-1 26 16,-7 30 73-16,-4 31 29 16,-12 34-61-16,-6 28-67 15,-3 28-10-15,-8 66 0 16,-11 41 0-16,-3 31 0 15,6 30 0-15,8 15 0 16,0 0 0-16,5-11-190 0,12-17-257 16,11-20-23-16,12-33 16 15</inkml:trace>
  <inkml:trace contextRef="#ctx0" brushRef="#br0" timeOffset="4592.28">16693 5499 1264 0,'12'-53'468'0,"-4"13"-238"16,-8 16-145-16,0 48-85 16,0 32 0-1,-8 38 0-15,0 28 0 0,0 17 0 16,8 8 0-16,0-9 0 16,0-17 0-16,8-19 0 0,4-24 0 15,-4-17 0-15,2-22 0 16,-7-17 0-16,5-31 0 15,0-35 0-15,4-45 0 0,8-54 0 16,11-48 0-16,11-21 0 16,11 12 0-16,69-117 0 15,-61 215 0 1,-4 33 0-16,-8 32 0 0,-4 34 0 16,-11 22 0-16,-4 22 0 15,-14 21 0-15,-8 10 0 0,-8 7 0 16,-8-3 0-16,-4-8 0 15,0-14 0-15,0-12 0 16,2-14 0-16,10-9 0 0,-8-6 0 16,8-13-185-16,0-17-365 15,8-30-27-15</inkml:trace>
  <inkml:trace contextRef="#ctx0" brushRef="#br0" timeOffset="5192.92">18513 4787 577 0,'7'0'479'0,"-28"-13"-169"16,-12 4-154-16,-10 9-80 0,-14 9-43 15,-12 24-15-15,-12 28-4 16,-14 33 3-16,4 41-1 16,1 31-13-16,17 22 4 0,16-2-3 15,20-6-4-15,20-21-4 16,17-30-1-16,20-27 7 15,22-25-30-15,15-31-58 16,19-39-59-16,23-35-36 0,10-34 20 16,8-38 65-16,2-39 49 15,-10-28 37-15,-20-17 43 16,-20 2 45-16,-25 3 28 0,-28 15 44 16,-16 25 18-16,-24 29 35 15,-7 30-88-15,-7 34-56 0,-2 39-26 16,-10 44 12-16,2 44 4 15,4 44 4-15,14 44-47 16,30 22-6-16,22 0 0 0,27-9 0 16,27-27 0-16,35-36 0 15,27-42 0-15,16-45-159 16,12-51-127-16,14-59-28 16,1-56 34-16,2-50 71 0,-4-42 39 15,-18-57 28-15,-22-47 116 16,-23-36 124-16,-37-4 72 15,-17 16 54-15,-17 28 72 16,-13 46-70-16,-13 56-13 0,-7 56-43 16,-12 47-88-16,0 52-56 15,0 57-7-15,-15 69 31 16,-18 85-38-16,-19 98-12 16,-15 73 0-16,1 37 0 15,7 9 0-15,23-10 0 0,24-16 0 16,21-22 0-16,14-38 0 15,10-50 0-15,4-44-333 16,-9-45-195-16,-12-55 18 0</inkml:trace>
  <inkml:trace contextRef="#ctx0" brushRef="#br0" timeOffset="5657.12">19995 4290 803 0,'-49'-93'753'16,"13"20"-349"-16,7 20-317 0,16 20-87 15,13 17 0 1,21 16 0-16,23 16 0 0,32 17 0 16,32 7 0-16,17 0 0 15,12-3 0-15,5-9 0 16,-7-7 0-16,-16-4-28 0,-15-17-45 16,-11 0 19-16,-15 0 28 15,-13-10 2-15,-12-2 10 16,-13-4 1-16,-4-7-6 0,1-14-19 15,3-12-15-15,10-13-15 16,7-19 6-16,4-22 37 16,-1-17 10-16,-3-6 17 15,-6 3 63-15,-20 17 83 0,-19 21 30 16,-30 19-92-16,-33 21-53 16,-34 39-33-16,-33 29 0 15,-15 46 0-15,-3 45 0 16,9 37 0-16,26 19 0 0,36 5 0 15,42 0 0-15,43-8 0 16,42-15 0-16,31-14 0 16,29-19 0-16,19-23 0 0,21-19 0 15,22-19 0-15,10-26 0 16,-2-20 0-16,-19-12 0 16,-27-24 0-16,-27-15-283 15,-39-19-113-15,-29-8 9 0,-43 1 26 0</inkml:trace>
  <inkml:trace contextRef="#ctx0" brushRef="#br0" timeOffset="7339.43">6261 10111 696 0,'-57'15'556'16,"8"-2"-225"-16,17-13-178 16,15 0-86-16,17 0-39 15,41-13-9-15,48-15-8 0,50-16 8 16,55-22-4-16,67-10 17 16,75-19 0-16,82-7-7 15,66-2-16-15,76-6-5 16,69-4-1-16,73-9-5 15,70-8 10-15,61-7-9 0,53-16 1 16,43-13 0-16,38-13 0 16,24-10-4-16,16-2 8 15,3 13-4-15,-12 20 0 0,-37 28-3 16,-48 29 5-16,-64 26-2 16,-69 19 1-16,-71 17 2 0,-63 11 2 15,-73 8 8 1,-82 5-7-16,-75 4-6 0,-76 5 1 15,-69-3 5-15,-59 3-6 16,-58-2 8-16,-43 5-8 0,-34 4 0 16,-26 0 0-16,-17 0 0 15,-15 0 0-15,-11 0 0 16,-16 0 0 0,0 0 0-1,-3 0 0-15,-1 0 0 0,4 0 0 16,0-4 0-16,-1 0 0 15,-3-4 0-15,-2-13 0 0,-2-15 0 16,1-25 0 0,-10-37 0-16,-8-45 0 0,-3-56 0 15,-3-65 0-15,-3-46 0 16,6-31 0-16,-2-34 0 16,10-40 0-16,1-17 0 0,1 9 0 15,1 20 0-15,2 29 0 16,-12 24 0-16,-16 32 0 15,-17 24 0-15,-22 21 0 16,-22 30 0-16,-22 27 0 16,-18 29 0-16,-10 20 0 0,-4 25 0 15,-1 23 0-15,-7 22 0 16,-13 19 0 0,-28 30 0-16,-46 20 0 0,-58 23 0 15,-51 17 0-15,-68 20 0 16,-79 14 0-16,-55 6 0 15,-72 10 0-15,-44 2 0 16,-49 14 0-16,-46 12 0 16,-12 20 0-16,-33 15 0 15,-9 18 0-15,-16 12 0 0,-12 6 0 16,-12 16 0-16,-16 5 0 16,8 11 0-16,-5 7 0 15,37 10 0-15,41 11 0 16,37 2 0-16,57-7 0 15,76-13 0-15,77-20 0 16,73-24 0-16,75-25 0 16,74-24 0-16,76-20 0 0,61-22 0 15,51-6 0-15,38-9 0 16,30-7 0-16,23-11 0 16,18-6 0-16,14-8 0 15,8-10 0-15,7 2 0 16,6-13 0-16,11 7 0 15,-8-7 0-15,-5 0 0 0,-7 0 0 16,-13 9 0 0,-15-9 0-16,-9 0 0 15,-3 7 0-15,-5-7 0 0,4 10 0 16,4-2 0-16,12-8 0 16,8 12 0-16,14-12 0 15,6 16 0-15,17 7 0 16,0 11 0-16,11 23 0 15,10 23 0-15,4 48 0 16,0 51 0-16,-7 44 0 16,4 43 0-16,-2 22 0 15,0 25 0-15,5 33 0 0,3 21 0 16,5 3 0-16,2-11 0 16,2-26 0-1,5-27 0-15,1-26 0 0,-1-23 0 16,-5-29 0-16,-9-33 0 15,-4-25 0-15,-5-23 0 16,-2-11 0-16,-4-10 0 16,-2-6 0-16,2 4 0 15,-2-10 0-15,3-12 0 16,-6-17 0-16,-5-15 0 16,-3-17 0-16,0-14 0 0,0-5 0 15,0-15 0-15,0-3 0 16,0-6 0-1</inkml:trace>
  <inkml:trace contextRef="#ctx0" brushRef="#br0" timeOffset="7504.25">4172 10802 2047 0,'38'-16'0'16,"38"-13"0"-16,51-27 0 15,59-38 0-15,72-31 0 16,61-25 0-16,51-13-150 16,16 7-278-16,-5 10-56 15</inkml:trace>
  <inkml:trace contextRef="#ctx0" brushRef="#br0" timeOffset="11030.22">13818 13791 293 0,'13'45'222'15,"-6"-9"-58"-15,1-3-37 0,0-9-25 16,1-3 3-16,-6-5 47 15,-3-8 55-15,0-8 25 16,5 0 22-16,-2 0-65 16,2-8-189-16,-2-1 0 0,3-3 0 15,1-7 0-15,-4-26 0 16,2-33 0-16,-5-37 0 0,0-43 0 16,0-44 0-16,-11-51 0 15,-10-41 0-15,-4-24 0 16,-3-7 0-16,-6-2 0 0,3 3 0 15,2 3 0-15,10 12 0 16,2 15 0-16,1 20 0 0,3 35 0 16,13 35 0-16,-11 37 0 15,11 41 0-15,-9 29 0 0,9 28 0 16,0 15 0-16,0 18 0 16,0 12 0-16,0 7 0 15,0 5 0-15,0 4 0 16,0 3 0-16,0 3-16 0,0-4-49 15,0-1 28-15,0-3 9 16,0 3 13-16,0-2 6 0,0 2 10 16,0-1 2-16,0 0-8 15,0 3 10-15,0 1-2 16,0 0-3-16,0-1-6 16,0 3 8-16,0-3-2 0,0 5-2 15,0-5-1-15,0 5-1 16,0 0 7-16,-8 0 1 15,8 0-2-15,-8 0 5 16,8 0 8-16,-13 0 5 0,2 0-2 16,-11 21-2-16,-5 11-9 15,-19 30-2-15,-10 39 1 0,-24 49 6 16,-24 43 4-16,-12 35-5 16,-18 17 8-16,-8 2-11 0,4-11-2 15,7-19-5-15,17-32-1 16,21-37 0-16,20-34 0 0,24-34 0 15,13-22 0-15,15-21 0 16,13-21 0-16,16-29 0 16,21-27 0-16,20-34 0 15,16-30 0-15,12-32 0 16,15-18-9-16,7-13-11 16,7-4-5-16,0-4-3 0,7 1-5 15,0 1 3-15,6 11 4 16,-1 12 13-16,-2 15 5 0,-1 17-4 15,-10 20 11 1,-12 16 3-16,-16 18 12 0,-20 16 10 16,-17 10 29-16,-15 13 23 0,-9 9-40 15,-7 9-36-15,-5 3 0 16,-4 20 0 0,4 25 0-16,8 27 0 15,13 34 0-15,16 23 0 16,19 19 0-16,21-2 0 0,17-2 0 15,16-14 0-15,7-13 0 16,1-15 0-16,-4-12 0 0,-10-17 0 16,-13-17 0-16,-22-7 0 15,-15-12 0-15,-22-9 0 0,-16-3 0 16,-20-1 0-16,-45 7 0 16,-40 23 0-16,-50 20 0 0,-51 27 0 15,-53 26 0 1,-38 32 0-16,-23 27 0 0,-21 13 0 15,-8 1 0-15,13-9 0 16,19-21 0-16,29-18 0 0,36-29 0 16,42-27 0-16,39-23 0 15,37-17 0-15,30-18 0 0,22-11 0 16,18-9 0-16,14-6 0 16,15-8 0-16,3 0 0 0,21 0 0 62,1 0 0-62,3 0 0 0,-1 0 0 16,1 0 0-16,-5 0 0 15,1 0 0-15,-6 0 0 0,1 0 0 16,0 0 0-16</inkml:trace>
  <inkml:trace contextRef="#ctx0" brushRef="#br0" timeOffset="11164.96">11499 12647 2047 0,'0'-8'0'16,"4"-4"0"-16,8-17 0 16,12-25 0-16,22-31 0 0,23-49 0 15,31-49 0-15,31-37 0 16,24-41 0-16,19-35 0 0,13-34-212 16,-5-7-30-1,-12 23 94-15,-15 49 55 0,-32 58-28 16,-31 56-111-16,-22 62-41 15,-30 51-63-15</inkml:trace>
  <inkml:trace contextRef="#ctx0" brushRef="#br0" timeOffset="23084.24">21813 10069 481 0,'-15'-24'170'15,"-1"0"-84"-15,-5-1-45 16,-1 5-12-16,3-4-1 0,-5 0 12 16,-1-2-9-16,2 2 2 15,-7 4-9-15,-2 4-2 16,-5 7-5-16,-10 9-6 15,-15 25 4-15,-15 17 7 0,-8 15 12 16,-6 19 14-16,1 14-1 16,11 6-17-16,9-4-2 15,21-7-11-15,16-4-8 0,33-7 1 16,13-5 0-16,25-12-7 16,14-8 5-16,16-8-8 0,14-17 9 15,7-8 2-15,4 1-9 16,0-1 13-16,-6 4 9 0,-19 8 5 15,-11 5-10-15,-15 8 5 16,-24 4-5-16,-18 2 2 16,-18 11-7-16,-27-1 0 15,-20 0-3-15,-14-1-8 0,-4-1-3 16,-3-12 2-16,1-6-2 16,7-12 7-16,5-8-7 0,12-17-2 15,12 0-1-15,13 0 1 16,7 0-3-16,10-8-3 0,19-5-15 15,0 1-12-15,11-5-55 16,9-3-77-16,9-1-66 0,4 1-39 16,-1-3-50-16</inkml:trace>
  <inkml:trace contextRef="#ctx0" brushRef="#br0" timeOffset="23396.1">22321 9542 485 0,'3'-53'297'0,"-3"15"-113"16,0 10-81-16,0 8-42 0,0 6-4 16,0 6-4-16,-8 8-22 15,8 22-17-15,0 22 0 16,0 38 1-16,0 40 32 15,0 37 31-15,5 19 21 0,3 14-25 16,1-1-31-16,-1-11-16 16,-1-17-11-16,1-20-11 0,-2-18-1 15,-6-24-6-15,0-18-6 16,0-19-16-16,0-18-67 0,0-18-88 16,0-16-78-16,0-19-44 15,-14-26-23-15,-1-24 67 16</inkml:trace>
  <inkml:trace contextRef="#ctx0" brushRef="#br0" timeOffset="23861.27">22078 10449 199 0,'-37'-29'262'0,"4"5"-65"16,13 3-66-16,8 6-48 0,12-1-33 16,8-1-17-16,21-3-9 15,19-5 2-15,25 1 0 16,21 4 13-16,10 7 39 0,7 13-4 15,-1 13 12-15,-8 19-11 16,-12 17 4-16,-16 16 1 0,-12 9-1 16,-21 2-8-16,-11 3-13 15,-14-6-10-15,-16-9-13 16,0-12-5-16,0-10 3 16,-13-15-10-16,4-4-4 0,9-13-13 15,-8-10-3-15,8-16 1 16,0-20-16-16,0-21 0 0,5-21-6 15,7-11 8-15,7 0 3 16,6 8 0-16,-4 11 9 16,2 14 1-16,-2 11 7 0,0 16-9 15,-1 13 2-15,-1 12 17 16,3 12 10-16,-7 16-2 0,2 9 0 16,-1 8 3-16,0 3-25 15,-4 0-6-15,6-3 0 0,-7-8 0 16,1-5 0-1,-1-7 0-15,-2-5-35 0,0-8-63 16,3-8-58-16,0-16-106 16,0-13-48-16,4-16 27 0,1-7 21 15,-5-10 17-15,0 2 62 16</inkml:trace>
  <inkml:trace contextRef="#ctx0" brushRef="#br0" timeOffset="24061.02">23494 10033 83 0,'8'-12'250'0,"1"0"-31"15,-5-1-32-15,-4 5-30 16,0 6-22-16,0 2 8 16,0 0-8-16,0 0 13 15,0 14-9-15,0 14-5 0,0 18-29 16,4 6-31-16,-4 14-30 16,4 3-20-16,4 5-13 15,1-1-1-15,-1-4-13 0,-2-2-6 16,2-15-134-16,-2-7-159 15,-3-9-112-15,-3-15-10 0</inkml:trace>
  <inkml:trace contextRef="#ctx0" brushRef="#br0" timeOffset="24197.74">23413 9353 640 0,'0'-52'255'0,"0"15"-132"0,0 12-97 15,0 17-42-15,0 8-26 16,8 21-30-16,5 12-73 0,11 3-103 16</inkml:trace>
  <inkml:trace contextRef="#ctx0" brushRef="#br0" timeOffset="24541.68">23946 9940 584 0,'7'31'287'15,"1"-2"-111"-15,-3 9-28 16,-5 7 54-16,0 11 33 0,0 13 6 16,0 10-67-16,0 3-174 15,0-10 0-15,0-3 0 16,0-16 0-16,0-13 0 0,0-7 0 16,0-12 0-16,0-9 0 15,0-37 0-15,0-19 0 16,0-22 0-16,0-19 0 15,15-4 0-15,7 11 0 16,-3 15 0-16,2 17 0 16,2 25 0-16,7 21 0 0,2 28 0 15,5 17 0-15,-6 12 0 16,-1 7 0-16,-1 3 0 0,-6-7 0 16,1-6 0-16,-3-14-70 15,4-11-319-15,-5-10-22 16,4-19 19-16,3-15 15 0</inkml:trace>
  <inkml:trace contextRef="#ctx0" brushRef="#br0" timeOffset="25092.22">24766 9720 519 0,'-20'-17'301'0,"-5"17"-117"0,-5 25-58 15,3 24-27-15,2 20-17 16,11 13-4-16,14 7-36 0,0 1-24 15,8-8-13-15,1-18-16 16,9-14-8-16,-1-14-23 0,-3-15-10 16,8-21-15-16,-3-16-3 15,2-25 16-15,-4-24 7 16,-1-21 16-16,-8-21 9 0,1-10 15 16,-9-1 38-16,3 11 35 15,1 21 19-15,-4 18 22 0,0 20-9 16,0 14-16-16,0 14-2 15,0 17 22-15,0 15 38 16,4 24 45-16,5 30-146 16,3 20-39-16,7 18 0 0,10 15 0 15,11 8 0-15,6 2 0 16,6 6 0-16,5-1 0 16,1 4 0-16,-6 1 0 0,-7-1 0 15,-16 0 0-15,-21-7 0 16,-21 0 0-16,-20-11 0 0,-19-5 0 15,-14-21 0-15,-2-17 0 16,-5-25 0-16,4-24 0 16,5-28 0-16,5-28 0 0,10-32 0 15,16-30 0-15,14-16 0 16,19-15 0-16,9-10 0 16,9-3 0-16,12 5 0 0,7 9 0 15,3 23 0-15,-3 16 0 16,-5 19 0-16,-2 22 0 0,-7 11 0 15,-4 13 0-15,-1 11 0 16,-10 5-174-16,-8 29-264 16,-26 12 12-16,-13 8 1 0</inkml:trace>
  <inkml:trace contextRef="#ctx0" brushRef="#br0" timeOffset="26757.13">20262 12859 477 0,'-24'0'236'0,"-1"8"-66"0,5-8-78 15,4 0-47-15,0 0-12 16,3 0 1-16,13 0 9 0,0 0 2 15,0 0 9-15,13 0 13 16,16 0 26-16,23 0 8 0,33-6-10 16,40-8-5-16,47-11 1 15,47-11-9-15,44-14-11 16,55-11-11-16,56-4-28 16,40-4-15-16,32 0 0 0,20 8-15 15,18 9 7-15,-5 6-2 0,-11 13-6 16,-22 9 8-1,-19 8-2-15,-25 11-6 0,-37 5 3 16,-39 0 10-16,-54 12-11 16,-57 2 10-16,-54-14 3 0,-42 7-12 15,-37-7 0-15,-35 0 0 16,-18 0 0-16,-22 0 0 16,-7-4 0-16,-23-8 0 15,-11-5 0-15,0-7 0 0,-9-9 0 16,-1-11 0-16,4-17 0 0,-1-21 0 15,5-27 0 1,3-25 0-16,12-25 0 0,10-21 0 16,11-27 0-16,14-26 0 15,16-19 0-15,-3-7 0 16,3 2 0-16,-6 16 0 0,-11 25 0 16,-13 21 0-16,-21 20 0 15,-17 17 0-15,-9 6 0 0,-18 14 0 16,-17 8 0-16,-7 8 0 15,-4 13 0-15,-5 6 0 16,-4 14 0-16,-6 8 0 0,-7 12 0 16,2 12 0-16,-4 8 0 15,-2 12 0-15,1 12 0 16,-10 13 0-16,-15 12 0 16,-20 12 0-16,-25 9 0 0,-27 12 0 15,-28 12 0-15,-23 7 0 16,-25 13 0-16,-25 4 0 15,-29 4 0-15,-23 6 0 0,-7-6 0 16,2-1 0-16,-1-3 0 16,9-3 0-16,3-9 0 0,13-5 0 15,20-11 0-15,29-8 0 16,35-9 0-16,35-4 0 16,30-7 0-16,33-1 0 15,34-12 0-15,32 0 0 0,23 0 0 16,25 0 0-16,16 0 0 15,9 0 0-15,12 0 0 0,8 0 0 16,8 0-8 0,0 0-27-16,0 0 4 0,0 0 8 15,0 0 2-15,0 0 8 16,0 0 0-16,0 0 4 16,0 0 5-16,0 0-6 0,0 0 2 15,0 0 4-15,0 9-3 16,0-2 7-16,8 5 0 15,-3 9 3-15,3 8 1 0,-2 16 2 16,8 14-3-16,0 27-6 16,4 28 7-16,-2 33-10 15,1 24 3-15,-3 19 7 0,3 19-3 16,1 7-3-16,-4 3 2 16,-1 6-2-16,-1 3 2 0,1-4 1 15,-4-8-2-15,-5-14-1 16,-1-19 7-16,-3-24 3 0,0-20-7 15,0-21 5-15,-13-16-4 16,13-13 0-16,-11-12-8 16,3-8 12-16,8-7-9 0,-9-9 5 15,9-7 3-15,0-5-8 16,-8-6 3-16,0-7-3 16,8-3 8-16,-11 0-5 0,11-10-2 15,0 2 0-15,0-6 6 16,0-1 1-16,0-10-1 0,0 7 1 15,0-7 4-15,0 0 6 16,0 0 0-16,0 0 0 16,0 0 1-16,0 0 2 0,0 0 0 15,0 0-6-15,0 0 7 16,0 0-18-16,-9 0-1 16,9 9 0-1,0-1 0 1,0 1 0-1,4-9 0 1,12 0 0-16,20 0 0 16,21 0 0-16,33-17 0 0,35-9 0 15,38-10 0-15,41-3 0 16,27-11 0-16,21-3 0 0,8 1-377 16,-13 2-142-16,-7 0-1 15</inkml:trace>
  <inkml:trace contextRef="#ctx0" brushRef="#br0" timeOffset="29785.08">20972 15162 711 0,'-16'-61'589'0,"-4"8"-242"0,1 9-165 16,1 7-96-16,1 13-29 15,6 7-4-15,3 13-31 16,8 21-22-16,0 22 0 0,8 31 0 16,3 19 0-16,3 22 0 15,-2 11 0-15,-3 9 0 0,-1-5 0 16,-5-5 0-16,0-14 0 16,-3-17 0-16,0-21-183 15,0-17-276-15,0-15 2 0,0-21-3 16</inkml:trace>
  <inkml:trace contextRef="#ctx0" brushRef="#br0" timeOffset="29905.14">20521 14294 742 0,'-23'-93'306'0,"2"24"-165"0,5 20-185 15,16 21-132-15,8 20-4 16,13 8-73-16</inkml:trace>
  <inkml:trace contextRef="#ctx0" brushRef="#br0" timeOffset="30417.44">21502 14876 925 0,'8'55'242'0,"-8"14"-116"16,-14 12-59-16,-1 13 7 15,-7 12 70-15,6 0-8 16,6 0-47-16,10-8-43 0,0-17-17 16,7-12-20-16,4-20-3 15,2-20-9-15,4-29 0 16,7-17 2-16,0-27 1 16,4-25 3-16,-2-10-6 0,-3 3 11 15,-7 10 31-15,-3 13-8 16,0 17-9-16,-4 10-11 15,0 24 2-15,7 13 17 0,10 14-23 16,5 10-7-16,12 8 0 16,1-7 0-16,5-3 0 15,3-14 0-15,5-19 0 0,8-7 0 16,4-17 0-16,-4-22 0 16,0-19 0-16,-8-21 0 15,-13-20 0-15,-7-23-11 16,-9-18 12-16,-15-3 9 0,-9 7-10 15,-4 25 0-15,0 28 0 16,0 33 0-16,0 33 0 16,0 39 0-16,-13 39 0 0,13 31 0 15,-9 29 0-15,9 13 0 16,0 7 0-16,5 0 0 16,8-8 0-16,3-8 0 0,4-11 0 15,-1-22 0-15,3-20 0 16,-6-16-390-16,0-15-101 0,-5-34 62 15</inkml:trace>
  <inkml:trace contextRef="#ctx0" brushRef="#br0" timeOffset="30627.12">22174 14987 812 0,'-68'-4'451'15,"11"-3"-159"-15,16 2-128 16,17-4-67-16,24-6-42 15,24-6-5-15,33-6-20 0,33-7-21 16,22-3 2-16,10 5-11 16,1 4-10-16,-17 9-37 0,-17 1-65 15,-17 9-68-15,-18 2-37 16,-17 7-1-16,-14 11-14 16,-15 6-13-16,-16-1-61 15</inkml:trace>
  <inkml:trace contextRef="#ctx0" brushRef="#br0" timeOffset="31616.4">25894 14637 30 0,'0'-8'70'16,"0"1"69"-16,0 3 20 16,0-6-40-16,0 7-36 0,0-1-23 15,0-4-4-15,0-1 10 16,0 1 11-16,0-3 8 16,-11-3-13-16,-3 0-17 0,0-4-3 15,-7-2-10-15,-9 3 3 16,-9 5 1-16,-10 12 0 15,-8 9 17-15,-8 19 29 16,-5 16 12-16,2 23-16 16,7 18-22-16,12 12-27 0,17 12-12 15,19 1-9-15,26 2-16 16,19-11 4-16,17-8-3 16,12-20 0-16,7-23 1 0,11-22-4 15,5-28-3-15,2-25-12 16,-1-18-2-16,-7-23 7 15,-12-15 10-15,-19-18 0 0,-15-6-2 16,-21-5 21-16,-11 0 5 16,-11 9 29-16,-5 15 37 15,0 20 1-15,4 19-91 16,-6 17 0-16,4 22 0 16,-6 24 0-16,2 20 0 0,2 21 0 15,16 22 0-15,8 6 0 16,21 0 0-16,10-3 0 15,15-9 0-15,8-9 0 0,6-14 0 16,12-10 0-16,2-16 0 16,-4-7 0-16,-8-17-203 0,-13 0-194 15,-13-13 15-15,-11-6 30 16,-11-19 27-16</inkml:trace>
  <inkml:trace contextRef="#ctx0" brushRef="#br0" timeOffset="31952.23">27404 14294 625 0,'0'-36'333'0,"-8"8"-130"15,-4 9-95-15,1 5-47 0,0 7-7 16,1 7-12 0,10 0-20-16,0 11-8 0,0 1-10 15,10 5 7-15,1 4-9 16,3-1-2-16,3-3-1 16,-4-11-1-16,-4-6 5 0,-5-2-4 15,-4-8 5-15,0-1 2 16,-8-2 3-16,-1 2 5 15,0 3-11-15,1 8-5 0,-4 0-10 16,1 19-113 0,-6 17-169-16,-3 10-95 0</inkml:trace>
  <inkml:trace contextRef="#ctx0" brushRef="#br0" timeOffset="32140.19">27774 14893 1181 0,'29'8'569'0,"-13"5"-272"16,-4 7-297-16,-7 13 0 0,-5 12 0 15,-13 19 0-15,-7 19 0 16,-17 14 0-16,-19 13 0 16,-22 17 0-16,-26 2 0 15,-37 7-565-15,-23-5-99 0</inkml:trace>
  <inkml:trace contextRef="#ctx0" brushRef="#br0" timeOffset="32880.21">21756 17368 148 0,'0'-69'262'0,"-8"-7"-54"16,-12-7-44-16,-12 11-19 0,-7 6-19 15,-15 13 10-15,-8 16 11 16,-3 18 13-16,1 19-8 15,3 16-35-15,8 29-1 16,7 36 8-16,13 29-82 0,15 32-42 16,18 22 0-16,12 9 0 15,16 1 0-15,4-9 0 16,9-15 0-16,0-14 0 0,-5-23-358 16,-7-19-156-16,-6-26 16 15</inkml:trace>
  <inkml:trace contextRef="#ctx0" brushRef="#br0" timeOffset="33196.48">21066 18167 580 0,'-24'-37'521'15,"11"5"-229"-15,26 7-148 16,31 6-69-16,29-2-37 16,20-3-15-16,15-2-46 0,-4-2-138 15,2-4-80-15,-10-1-9 16,-9-8 39-16,-14-10 65 15,-16-13 52-15,-17 0 92 0,-15-5 64 16,-22-1 66-16,-3 1 53 16,-14 0 58-16,-8 3 13 15,1 10 32-15,2 11 2 0,2 13-216 16,5 6-70-16,0 24 0 16,12 21 0-16,0 33 0 15,0 32 0-15,8 25 0 16,5 21 0-16,4 8 0 0,5 1 0 15,7-8 0-15,10-18 0 16,15-19 0-16,8-25-578 16,12-28-77-16</inkml:trace>
  <inkml:trace contextRef="#ctx0" brushRef="#br0" timeOffset="33479.26">22873 17474 819 0,'-32'-20'533'15,"-21"20"-220"-15,-16 27-131 0,-4 28-21 16,0 17-122-16,12 18-39 16,15 10 0-16,28-3 0 15,18-9 0-15,26-10 0 0,23-16 0 16,18-22 0-16,6-23 0 16,4-26-35-16,-6-25-212 0,-4-13 81 15,-23-18 73-15,-20-12 43 16,-24 3 41-16,-24 0 18 15,-17 12-7-15,-12 15-6 0,-7 14 0 16,3 12-52-16,4 18-101 16,8 3-107-16,14 0-48 15,10 12 0-15</inkml:trace>
  <inkml:trace contextRef="#ctx0" brushRef="#br0" timeOffset="34144.71">23673 17209 599 0,'-24'-41'238'15,"-6"6"-124"-15,-1 6-76 16,2 5-7-16,1 3 56 16,-1 5 45-16,5 8-26 15,1 8-34-15,2 12-15 0,0 9 24 16,-2 10 18-16,2 19 27 15,-1 7-7-15,6 17-21 16,7 7-48-16,9 9-50 0,0 7 0 16,1-3 0-16,12-9 0 15,7-7 0-15,6-16 0 16,1-18 0-16,5-12 0 0,2-16 0 16,-2-16 0-16,1-19-35 15,3-23-76-15,-7-15 41 16,-7-12 30-16,0-10 12 15,-9-6 10-15,-13 0 12 0,0-1 9 16,-10 5 22-16,-1 8 20 16,-6 8 3-16,4 13 11 15,4 11 6-15,-1 7-10 0,2 11-47 16,8 7-8-16,-8 7 0 16,8 37 0-1,0 22 0-15,16 19 0 0,8 16 0 16,17 13 0-16,11 3 0 15,13-2 0-15,12-14 0 16,13-16 0-16,9-20 0 16,-3-20 0-16,2-29 0 0,-4-24 0 15,-11-34 0-15,-10-23 0 16,-11-30-53-16,-21-27-29 16,-17-29 37-16,-15-24 20 0,-18-17 38 15,-15-7 44-15,-12 4 40 16,-6 24-59-16,3 35-38 0,2 37 0 15,9 44 0-15,-1 54 0 16,1 58 0-16,3 61 0 16,13 43 0-16,12 38 0 0,9 14 0 15,11-2 0-15,8-12 0 16,9-20 0-16,2-25 0 16,-2-23 0-16,-1-30-580 15,-7-25-49-15</inkml:trace>
  <inkml:trace contextRef="#ctx0" brushRef="#br0" timeOffset="34281.03">24405 17027 900 0,'-17'-37'475'0,"5"9"-225"0,12 4-121 16,0 2-71-16,12 3-28 16,16-1-12-16,21-2-35 0,21-2-165 15,12 5-176-15,-3-7-85 16,6 2 19-16</inkml:trace>
  <inkml:trace contextRef="#ctx0" brushRef="#br0" timeOffset="34718.85">26273 16306 971 0,'-34'-29'1038'0,"-10"5"-1000"0,-5 16-38 16,4 24 0-16,9 29 0 15,4 21 0-15,4 20 0 16,8 11 0-16,7 8 0 0,13-3 0 16,4-5 0-16,8-10 0 15,8-19 0-15,-1-11 0 16,11-19 0-16,2-18 0 16,6-20 0-16,-2-8 0 0,4-22 0 15,4-6 0-15,0-5 0 16,7 1 0-16,1 4 0 15,5 10 0-15,5 14 0 0,-5 12 0 16,-5 29 0-16,-8 21 0 16,-12 6 0-16,-10 13 0 0,-19 4 0 15,-11 2 0-15,-21-11 0 16,-16-7 0-16,-17-7 0 16,-9-15 0-16,-11-12 0 15,6-12 0-15,8-22 0 16,11-12 0-16,10-17 0 0,23-13 0 15,138-298-1098 17,-58 286 652-17</inkml:trace>
  <inkml:trace contextRef="#ctx0" brushRef="#br0" timeOffset="34880.87">27356 16403 713 0,'14'-16'692'0,"-14"-3"-302"16,0-2-191-16,-8 1-146 15,-2 4-53-15,-2-1 0 0,12 0 0 16,0 6-25-16,0 6-299 16,0 5-144-16,0 0-34 15</inkml:trace>
  <inkml:trace contextRef="#ctx0" brushRef="#br0" timeOffset="35082.22">27511 16986 1264 0,'9'21'691'0,"-1"-1"-599"16,-2 0-92-16,3 1 0 15,3-6 0-15,-4 1 0 16,-8 6 0-16,-12 6 0 0,-16 8 0 15,-18 9 0-15,-18 5 0 16,-17 7 0-16,-13-5-173 16,-7 0-468-16,-2-1 69 0</inkml:trace>
  <inkml:trace contextRef="#ctx0" brushRef="#br0" timeOffset="36607.51">28201 9374 367 0,'0'-16'279'16,"0"0"-91"-16,-8 7-86 0,-1 6-46 15,9 3-16-15,-6 0-6 16,6 0-9-16,0 0-15 16,0 0-3-16,0-5-1 15,0-3 0-15,0-1-2 0,0 2 4 16,0-9-5-16,1-8-3 16,-1-1 4-16,0 0 10 15,0 4 4-15,-14 6-7 16,-11 7-7-16,-10 8 10 0,-16 28 3 15,-9 16 21 1,-1 21-6-16,4 20-6 0,17 15 1 16,12 5-4-16,20 1-1 15,16-5 2-15,15 0 5 16,22-9 0-16,16-12-18 16,20-18 1-16,9-18-5 15,3-16-3-15,-7-15-6 0,-10-13 8 16,-11-17 4-16,-12-11-5 15,-13-9-6-15,-7 0-6 16,-12 1-12-16,-4 3-49 16,-9 0-98-16,-8 9-72 15,0 5-13-15,0-2-93 0</inkml:trace>
  <inkml:trace contextRef="#ctx0" brushRef="#br0" timeOffset="38870.62">29569 9308 158 0,'-28'-11'232'0,"-1"-1"-50"0,2 0-39 16,-7 3-29-16,5 1 4 16,2-4 29-16,3 4 7 15,2 1-7-15,11 1-41 16,11 2-33-16,0 4-28 16,0-3-17-16,16-2-18 0,16-2-7 15,18-2-1-15,10-3 4 16,8 0-10-16,5 3 12 15,1-4-15-15,-1 6 8 16,-5-2-27-16,-9 2-33 16,-15 2-50-16,-11 5-57 15,-14 0-107-15,-10 0-39 16,-18 0-30-16</inkml:trace>
  <inkml:trace contextRef="#ctx0" brushRef="#br0" timeOffset="39021.31">29428 9480 376 0,'-20'9'204'16,"12"-9"-85"-16,11 0-41 15,22-5-4-15,15-12 5 16,13-3-8-16,8 0-29 0,8-1-23 16,-1 2-14-16,-3-2-87 15,-5-3-96-15,-1-10-138 16</inkml:trace>
  <inkml:trace contextRef="#ctx0" brushRef="#br0" timeOffset="39440.81">30149 8321 625 0,'0'-74'340'0,"-11"8"-105"16,11 14-55-16,0 10-30 0,0 18-35 16,0 9-71-16,-9 10-24 15,9 14-5-15,0 19-11 16,12 17-2-16,4 15 4 16,6 6-5-16,-1-6-16 15,-2-3-11-15,-2-7-28 16,-2-14-36-16,7-11 11 15,-2-25 35-15,9-9 10 16,-1-15 18-16,-1-21 10 16,2-12 10-16,-9 5 18 0,-3 2 36 15,-5 14 5-15,-4 11-23 16,-8 10-23-16,3 15-12 16,3 15-9-16,2 22 9 15,3 20-1-15,6 22-8 16,-2 9-66-16,7 6-192 15,-6-6-88-15,1-8-69 16</inkml:trace>
  <inkml:trace contextRef="#ctx0" brushRef="#br0" timeOffset="40283.96">31141 8154 386 0,'-19'-50'199'0,"-3"1"-88"15,6 0-20-15,5 5 37 16,3 8 58-16,8 3-15 16,0 4-25-16,0 8-26 15,0 7-34-15,0 0-43 16,0 14-20-16,0 9-16 15,3 19 9-15,5 20 18 16,4 31 20-16,-4 22 47 0,-4 17-19 16,-4 8-23-16,0 4-55 15,0-4-4-15,-12-8 0 16,5-11 0-16,-1-22 0 16,0-16 0-16,-1-16 0 15,9-13 0-15,-8-11 0 16,8-12 0-16,0-34 0 15,12-16 0 1,12-20 0-16,8-11 0 16,8-3 0-16,7 8 0 15,-7 5 0-15,-3 13 0 0,-6 12 0 16,-2 13 0-16,4 16 0 16,-5 0 0-16,6 21 0 15,-3 3 0-15,6 4 0 16,-6 1 0-16,3 0 0 15,-3-4 0-15,3-5 0 16,-6-5 0-16,-4-2 0 0,1-3 0 16,-3-10 0-16,0 0 0 15,-1 0 0 1,-10-5 0-16,3-5 0 0,-3 0 0 16,-3-8 0-16,1 6 0 15,-5-4 0-15,0 4 0 16,0 0 0-16,-4-5 0 15,0 1 0-15,0 1 0 16,0-6 0-16,0-8 0 0,3 1 0 16,2-6 0-16,3 3 0 15,-4-2 0-15,1 9 0 16,-2 3 0-16,-3 10 0 16,0 1 0-16,0 36 0 31,0 5 0-31,0 14 0 15,0 5 0-15,0-3 0 16,0 3 0-16,0-5 0 16,5-9 0-16,1-4 0 0,8-2 0 15,-3-10 0 1,1-4 0-16,2 0-1 16,-6-6-65-16,0-10-69 0,-5 0-68 15,-3 0-79-15,0 0-74 16,-8-13-27-16,-3-8-237 15</inkml:trace>
  <inkml:trace contextRef="#ctx0" brushRef="#br0" timeOffset="41499.61">31800 8836 246 0,'-14'0'220'16,"14"0"-41"-16,0 0-55 15,0 0-38-15,0 0-15 16,0 0-6-16,5 0 8 16,10 0-2-16,15 9-8 15,7-9-18-15,6 0-22 16,2 0-5-16,-3 0-7 0,-3-12-4 16,-1-4-5-1,-7-5 1-15,-5-8 6 0,-10-7-5 16,-5-4 3-16,-5-14 2 15,-6 1 0-15,0 0-6 16,0 1 15-16,0 7 9 16,-14 8 3-16,-2 8-1 15,-1 15-12-15,-7 14-6 16,-12 14 6-16,-6 24 5 0,-2 14 3 16,0 13-8-16,7 5-7 15,9-1 9-15,11-4-8 16,17-8-10-16,0-5 4 15,17-7 6-15,11-12-10 16,9-12-2-16,12-14-1 16,6-11-3-16,7-20-1 15,3-21-8-15,1-19-10 16,-1-18-18-16,-5-19 2 0,-8-17 14 16,-6-9 7-16,-6-3 14 15,-4 4 3-15,-7 11 6 16,-4 14 26-16,-11 20 18 15,0 15 23-15,-6 18 2 16,-8 11-35-16,0 16-25 0,0 21-6 16,-16 29 3-1,-7 28-6-15,-11 29 12 0,6 19 1 16,3 9-7-16,9 4 7 16,7-4-11-16,9-8-1 15,13-8 0-15,13-17-5 16,5-12-2-16,6-17 1 15,-1-10-1-15,-4-22 0 0,1-20-5 16,-1-7-4-16,1-23-9 16,-1-18 2-16,-2-14 8 15,-4-14 10-15,0-14-5 16,-7-3 5-16,-2-5 5 16,-6 4 9-16,-2 12 35 15,-9 14-8-15,0 19 1 0,0 12-17 16,0 16-18-16,-12 21-3 15,-13 38 2-15,-7 26 4 16,-4 26 2-16,-1 20-8 16,9-1 4-16,12-2-8 0,16-14 4 15,8-12-2-15,8-15-8 16,8-19 3-16,9-17-5 16,8-17-10-16,6-26-7 0,7-17 5 15,3-21 2-15,-5-18 5 16,0-23 11-16,-1 0-10 15,-12-1 16-15,-10 10 2 16,-7 19 22-16,-11 12-6 16,-11 18-13-16,0 19-6 15,-17 22-3-15,-7 25 0 0,-8 26 6 16,4 10 1-16,7 6-8 16,9 0 8-16,12-10-7 15,12-10 0-15,4-10 5 0,5-11-3 16,2-12 5-16,6-21-4 15,1-9-8-15,-7-16-1 16,-3-10-10-16,-11-15-30 16,-9-7-21-16,-12 0-9 15,-9 5-26-15,-3 7-77 0,-4 4-92 16,-1 8-44-16,1 9-74 16</inkml:trace>
  <inkml:trace contextRef="#ctx0" brushRef="#br0" timeOffset="41864.81">33578 7454 507 0,'-9'-63'277'16,"9"11"-82"-16,-8 7-6 15,8 8-20-15,0 8-39 0,0 13-59 16,0 3-37-16,0 11-22 15,0 2-5-15,12 15-2 16,5 10-4-16,5 4 0 0,4-5-8 16,-1 0-12-16,-2-4-20 15,-1-2 8-15,-7-11 13 0,-2-7 10 16,4-7-11-16,3-15 9 16,9-11 4-16,4-3 2 15,-7 0 8-15,-20 8 8 16,-6 2 22-16,0 10 15 0,0 4-15 15,0 0-12-15,0 8-18 16,0 20-3 0,0 9 1-16,0 19-23 0,0 12-74 15,0 23-167-15,-14 7-97 16,-3-1-68-16</inkml:trace>
  <inkml:trace contextRef="#ctx0" brushRef="#br0" timeOffset="43811.73">21309 12040 5 0,'-11'8'1'0,"3"1"0"15,8 2 7-15,0 6 48 16,5 2 152-16,1-1-56 0,-1-6-47 16,3-4-37-16,-1-8-23 15,14 0 4-15,15 0 24 16,29-16 3-16,49-20 10 16,73-26-1-16,93-28 21 15,82-24-6-15,80-7-5 0,95-11-19 16,64-1-27-16,72-1-18 15,51-1-6-15,43 5-10 16,38 12-6-16,9 9-5 16,23 14 3-16,-15 19 3 15,-47 10 0-15,-61 18 3 0,-64 10-13 16,-66 10-1-16,-50-1-2 16,-52-2 2-16,-51-7-3 15,-142-2-1-15,-289-6 5 0,0 2 3 16,0 3 5-16,0 1 11 15,0 2 7-15,0 2 8 0,0 3 0 16,0 5 0-16,0-1-11 0,0 5 5 16,0-4-3-16,0 4-2 15,0-2-2-15,0 11 2 0,0 2 7 16,0 1-1-16,0 4-7 16,0 3-4-16,0 1 2 0,0 4 13 15,0 0-10-15,0 0-6 0</inkml:trace>
  <inkml:trace contextRef="#ctx0" brushRef="#br0" timeOffset="44994.25">29926 6598 254 0,'0'-33'169'16,"0"1"-73"0,-12 2-43-16,1 2-19 0,-1 0 4 15,-1 3 19-15,-4-3-5 16,-3 4-12-16,-12 0-12 16,-7 8 0-16,-15 4-2 15,-11 12-6-15,-17 0-6 16,-14 0-6-16,-28 15-4 15,-21 5 0-15,-21 5 4 16,-21 3-4-16,-7 5-6 0,-2 8-1 16,4 4 6-16,11 7 0 15,6 5-4-15,0 9-1 16,-8 11 2-16,-7 8 0 16,-11 5-2-16,-5-1 6 0,-4 10-8 15,6 6 4-15,6 14-1 16,6 6 2-16,14 6 3 15,6 4-4-15,14-2 0 16,16-3-3-16,16-8 6 16,18-3 3-16,14-13-1 15,12-4 1-15,14-9 28 0,7-3-7 16,12-4-13-16,4-5-7 16,9-5-3-16,7-5 2 15,4-6-5-15,2-13 3 0,3-7 2 16,6-13-1-16,6-7-3 15,0-13 2-15,8-3 4 16,-9-9 2-16,1 0-6 16,8-9 0-16,-6-3-4 0,6-4-23 15,0-9-46-15,0-3-57 16,0-5-36-16,0-3-110 16</inkml:trace>
  <inkml:trace contextRef="#ctx0" brushRef="#br0" timeOffset="45526.61">24444 8211 306 0,'9'-43'224'15,"3"8"-89"-15,1 1-65 16,-2 11-32-16,-2 6-9 0,-1 17 1 15,0 9-10-15,-8 20 0 16,0 19 22-16,-21 25 1 16,-7 17 1-16,-10 12 1 0,7-1-21 15,3-4-7-15,8-7-5 16,12-9-7-16,8-11 6 16,19-13 1-16,24-15 0 15,25-14-2-15,33-13-10 0,27-15 0 16,24-4 9-16,-7-7 2 15,-5-1 0-15,-23-2 12 16,-24 2 6-16,-19 0 0 16,-18 4-1-16,-16 4 0 15,-14 0 15-15,-10 4 25 0,-8 0-1 16,-8-4-6-16,0-4-31 16,-8-4-12-16,-8 0-2 15,-5-8-13-15,-4-13 2 0,-7-12-5 16,-12-21 7-16,-18-20-6 15,-12-15 4-15,-5-12-10 16,-11-10 8-16,1 4-8 16,-1 6 3-16,8 12 4 0,14 15-1 15,14 17-6 1,13 20-43-16,10 21-81 0,10 22-27 16,7 24-4-16,14 22-24 15,0 17 1-15,9 12-131 16</inkml:trace>
  <inkml:trace contextRef="#ctx0" brushRef="#br0" timeOffset="46276.2">29473 7710 360 0,'0'-52'269'0,"0"-2"-104"16,0 1-56-16,0 8-8 15,-8 7-14-15,-6 10-21 16,2 9-20-16,1 6-23 16,-9 9-8-16,-13 21-7 0,-16 18-2 15,-19 31 4-15,-22 23 0 16,-20 16 7 0,-16 15-2-16,-8 0-2 0,9-5 11 15,9-7-16-15,20-16 1 16,20-9-2-16,17-14 1 15,16-11-8-15,9-3-2 16,15-14 4-16,2-13 2 16,9-9 0-16,8-1 1 0,0-6-2 15,0-12 1-15,0 0-7 16,0 0 9-16,0 0-20 16,0 0-55-16,0-8-74 15,0-9-87-15,0-4-72 16</inkml:trace>
  <inkml:trace contextRef="#ctx0" brushRef="#br0" timeOffset="47007.63">28303 8185 377 0,'3'-48'250'0,"6"-6"-98"0,-4 6-26 15,-2 8 14-15,-3 7 16 16,0 8-38-16,0 9-56 16,0 16-34-16,0 12-14 15,-20 24-4-15,-6 26-2 16,-7 16-5-16,-2 7-3 16,4 1 0-16,1-10 0 15,9-2-3-15,13-12 7 16,8-6-3-16,13-8 0 15,20-7 2-15,15-13 3 0,13-7-6 16,13-9 1-16,6-12 3 16,2 0-2-16,-6 0-1 15,-11 0 7-15,-17 0 6 16,-14 0 15-16,-11 0 23 16,-7 0 3-16,-7 0 5 0,-9 0-4 15,0-5-11 1,0 3-6-16,-9-8-5 0,-7 3-11 15,-2-9-13-15,-8-5 3 16,-10-11 0-16,-4-8 0 16,-4-10-6-16,-2-11 5 15,6-4 2-15,2 0-2 16,7 0-7-16,2 4-2 0,6 8 4 16,-3 7-3-16,6 6 8 15,4 4-7-15,4 8-7 16,4 7 0-16,8 3 2 15,-8 8 0-15,8 1-2 16,0 5-6-16,0 4 3 16,0 0-1-16,0 0-3 15,0 0 2-15,0 0-1 16,0 0 4 0,0 0 5-16,0 0-6 0,0 0-6 15,0 9 4-15,0-2-4 16,0 0-19-16,0 4-7 15,0-11-14-15,0 7 3 16,0-7 2-16,0 9 2 16,0-2-12-16,0-7-28 15,3 12-43-15,2-3-52 16,3 3-25-16,4 5-1 16,-4-2-53-16,0 1-9 0</inkml:trace>
  <inkml:trace contextRef="#ctx0" brushRef="#br0" timeOffset="48456.46">28554 9415 35 0,'17'-34'151'16,"-2"-5"16"-16,2-2-48 0,-4 4-25 16,-6 2-25-16,-2 1 12 15,-5 6-2-15,0 3-11 16,-12 1 0-16,-4-2-7 15,-6 2-14-15,1 1-4 0,-1-3 7 16,-7-2-1-16,-1-4 7 16,-1-1-7-16,-6 0-15 15,-3 4-12-15,-8 6-3 16,-11-1-8-16,-1 7-4 16,-5 5 0-16,-4 3-1 15,0 9-8-15,4 0 7 16,0 17-3-16,0 8 3 0,-3 10 3 15,-6 15 9-15,-7 20 23 16,-1 10-14-16,6 18 5 16,6 21-2-16,15 14 4 15,12 5-8-15,15 5-2 0,12-9-14 16,16-3 6-16,16-9-8 16,20-11 6-16,21-9-8 15,11-9-1-15,14-8 9 0,8-16-9 16,9-16 0-1,14-16-1-15,20-20 3 0,17-17-1 16,9-21-4-16,5-20 9 16,-11-17-13-16,-15-19 4 15,-20-21 7-15,-16-23-2 16,-25-21-1-16,-25-22 0 16,-25-3 15-16,-27 1 12 0,-27 7-7 15,-28 12 0-15,-27 14-4 16,-20 19-15-16,-8 19-3 15,-4 21-11-15,-3 22-71 16,3 19-115-16,4 21-114 0,10 12-37 16,10 17-45-1</inkml:trace>
  <inkml:trace contextRef="#ctx0" brushRef="#br0" timeOffset="49986.14">1835 14662 767 0,'-25'0'202'0,"4"0"-102"16,5 0-49-16,4 0-22 16,1 0 15-16,11 0 10 15,0 0-14-15,0 0 4 16,0 0 29-16,0-9 22 15,0 2 11-15,-14-10-20 16,-6-7-45-16,-8-9 7 16,-16 5-4-16,-13 8-15 15,-20 20-13-15,-17 25-13 16,-10 31-6-16,-10 26 11 16,2 24-5-16,23 15 2 15,28 1-8-15,38-8 2 0,31-8-2 16,37-11 2-16,35-24 7 15,31-17-5-15,31-24-1 16,20-30-6-16,8-26-3 16,-7-10-149-16,-16-10-159 15,-33-6-89-15,-35-10-42 16</inkml:trace>
  <inkml:trace contextRef="#ctx0" brushRef="#br0" timeOffset="50351.22">1823 13644 547 0,'-26'-65'335'15,"-10"-15"44"1,20 59-322-16,7 21-31 0,14 23-13 16,15 39 7-1,16 40 0-15,21 36 10 16,17 28-1-16,7 9 11 15,1-3-18-15,2-13-4 16,-6-26-8-16,-10-22-2 0,-10-25-7 16,-18-22 3-16,-6-19-2 15,-11-12 9-15,-6-9-5 16,-6-8-2-16,-2-3-2 16,-2-13-2-16,-2 0 6 15,-5 0-2-15,0 0-2 16,0 0-1-1,0-5-10-15,0 1-46 16,0-4-75-16,0-4-97 16,0-4-44-16,-12-8-35 15,0-6-289-15</inkml:trace>
  <inkml:trace contextRef="#ctx0" brushRef="#br0" timeOffset="50718.14">2869 14097 319 0,'0'-50'361'16,"0"10"-119"-16,-20 11-111 15,-13 17-47-15,-7 12-32 16,0 25-16-16,-5 19-15 16,8 21-2-16,12 13-15 15,14 12-1-15,11-2 1 16,20-10 1-16,13-9-6 15,7-16 1-15,9-21-16 16,4-15-11-16,-5-26 6 16,-6-22 12-16,-14-19 7 15,-11-14 12-15,-17-11 62 16,-14 3 34-16,-9 7 11 16,-1 11 24-16,3 18-48 15,1 12-42-15,4 11-35 16,8 13-11-16,8 29-2 15,8 20-6-15,8 12-29 16,7 8-176-16,6-4-124 16,-1-8-27-16,2-17-24 15</inkml:trace>
  <inkml:trace contextRef="#ctx0" brushRef="#br0" timeOffset="51035.16">2956 13851 426 0,'0'-56'213'0,"0"16"-107"16,0 23-53-16,0 17-25 16,15 36 12-16,10 31 38 0,8 18-5 15,-1 8-40-15,-1 0-10 16,-2-11-16-16,-7-13 3 16,-11-20-6-16,-2-17 29 15,-6-15 14-15,-3-22-23 16,0-27-15-16,0-38-4 15,0-27-9-15,0-9 5 16,5 9 4-16,3 19-4 16,5 21 1-16,1 29 1 15,3 24 1-15,7 20-1 16,0 24-1-16,6 22 4 16,2 11-2-16,1 0-71 15,2-3-107-15,7-13-34 16,6-24-36-16,4-33-12 15</inkml:trace>
  <inkml:trace contextRef="#ctx0" brushRef="#br0" timeOffset="51500.33">3768 13510 343 0,'-20'-102'240'0,"-13"22"-39"16,-8 22-87-16,-3 20-47 16,-2 27-23-16,10 11-13 15,4 33-13-15,10 24-4 16,22 24-7-16,9 16-5 15,12 0 1-15,6-11 1 16,6-20-10-16,-4-21 2 16,-4-29 10-16,-2-32-4 15,3-34 1-15,-7-23 0 16,-2-24 3-16,-6-17 2 16,-11-5 6-16,0 6 48 15,0 20 57-15,0 23-34 16,0 20-54-16,0 27-18 15,22 23-5-15,21 28 1 16,19 29-2-16,15 33 2 16,7 44 3-16,6 33-6 0,-12 20-4 15,-14-5-4-15,-15-14 5 16,-25-21-3-16,-24-25 10 16,-41-24 7-16,-27-34 22 15,-25-31 78-15,-13-33 15 16,5-36 9-16,7-35-38 15,21-17-99-15,25-18-4 0,23-4 0 16,34 4 0 0,22 8 0-16,22 27 0 15,12 17-240-15,1 24-170 16,-2 30 4-16,-8 17-20 16</inkml:trace>
  <inkml:trace contextRef="#ctx0" brushRef="#br0" timeOffset="52781.56">1029 17023 638 0,'-43'29'224'16,"7"-5"-114"-16,7-9-59 0,9-7-18 15,12-8 5-15,11-8-13 16,29-24-4-16,37-25 1 16,53-40-8-16,65-38-1 15,65-39 2-15,52-38 3 16,33-16 8-16,30-5 27 15,18 15-9-15,-3 19-14 16,-28 27-14-16,-41 28 2 0,-59 30-12 16,-50 25 17-16,-49 21 70 15,-47 14 51 1,-26 17 17-16,-25 14-40 16,-16 6-46-16,-14 5-60 0,-11 4-15 15,-2-1 0-15,-11 9 0 16,-3-3 0-16,0-2 0 31,0-3 0-31,0-9 0 16,0-22 0-16,0-30 0 15,-20-42 0-15,-12-35 0 16,-14-46 0-16,-14-15 0 0,-17-12 0 16,-18-6 0-1,-10-3 0-15,-13-1 0 16,-7 2 0-16,0 8 0 15,3 15 0-15,4 21 0 0,8 28 0 16,13 29 0-16,11 24 0 16,12 17 0-16,14 23 0 15,3 21 0-15,1 30 0 16,-10 35 0-16,-23 38-30 16,-29 42-12-16,-39 39-7 15,-43 28 17-15,-39 15 3 16,-33 10 5-1,-24 1 8-15,-6 2-2 0,6 5 9 16,15-8 3-16,22-18-2 16,28-19 6-16,32-29-2 15,37-25-16-15,36-27-21 0,41-21-11 16,85-16-6-16,0-13 3 16,0-11 22-16,0-6 9 15,0-2 9-15,0-9 4 0,0 8 2 16,0-8 5-16,0 0 2 15,0 8 4 1,0-8-7-16,0 0 4 0,0 9-3 16,0-9-2-16,0 16 6 15,0 8 1-15,0 17-2 16,0 20-1-16,0 25 2 16,0 19-7-16,0 25 8 0,0 25 3 15,0 28-4-15,28 28 3 16,40 26 4-16,2 14-10 15,2 2 1-15,1-16 4 0,-3-21-4 16,-10-24 6-16,-7-29-7 16,-7-35 4-16,-11-21 1 15,-11-22-1-15,-2-20-1 16,-10-16 0-16,-5-8 0 16,1-8 2-16,-3-9-1 15,-2-3 4-15,-3-6-7 0,5-2-3 16,-5-5 8-16,4-8 2 15,4 7-2-15,-3-7-3 16,1 0 3-16,2-2-8 0,9-15 9 16,15-7-3-16,22-19 8 15,22-9-3-15,22-8-6 16,19-10-2-16,27-2 6 16,17-11-3-16,19-5-23 15,7-8-181-15,-4 0-160 16,-18-2-74-16</inkml:trace>
  <inkml:trace contextRef="#ctx0" brushRef="#br0" timeOffset="60868.25">23899 4000 189 0,'-27'-3'194'0,"3"3"-73"15,4 0-48-15,-1 0-9 16,5 0-4-16,-1 0 4 15,6 0 13-15,3-4 9 16,8-1 3-16,0-2-3 16,16-5-28-16,41-10 1 0,68-14-22 15,75-14-12-15,66-6-7 16,39-13-8-16,26-7 2 16,17-2-6-16,6 5-6 15,-19 8 3-15,-33 7-3 16,-55 8-3-16,-51 15 13 15,-51 6 12-15,-42 4-13 16,-35 10-5-16,-24 2-5 16,-18 5-18-16,-26 8-66 15,-13 0-89-15,-25 17-49 16,-21-1-64-16</inkml:trace>
  <inkml:trace contextRef="#ctx0" brushRef="#br0" timeOffset="61218.61">23673 4750 353 0,'-54'19'199'0,"15"-1"-60"15,13-6-50-15,17-12-35 16,15-5-21-16,31-10-8 0,37-18 10 16,51-12-4-16,58-12 13 15,56-5 3-15,33-2-17 16,8-1-11-16,0 4-3 16,0 4-7-16,9 4-7 15,-1 8-3-15,-8 5 4 16,-15 2-1-16,-39 7 1 15,-37 4-3-15,-52 12 0 16,-33 3 6-16,-34-1-13 0,-24 2-35 16,-30-10-78-16,-37-3-52 15,-36-5-62-15</inkml:trace>
  <inkml:trace contextRef="#ctx0" brushRef="#br0" timeOffset="61956.43">24392 2931 144 0,'-8'-45'226'0,"8"9"-100"16,0 3-47-16,-12 4-26 15,-1 5-18-15,5 8 0 16,8 4-5-16,-11 3-12 16,11 9-14-16,-12 0-2 15,-9 24-1-15,-17 17 4 16,-13 17 9-16,-28 23 6 15,-17 32-3-15,-18 33 6 16,-20 25-13-16,-17 14 3 0,-7-7-3 16,3-16-9-16,18-15-2 15,24-21 6-15,23-19-3 16,29-19-6-16,24-14 7 16,22-17 2-16,23-8 6 15,23-13 3-15,26-7 2 16,20-9 1-16,18-7 2 15,15-13-7-15,7 0 2 0,12 0-2 16,10 0-4-16,11 12-2 16,9 4-1-16,-4 8 2 15,-5 10-7-15,-13 5 5 16,-15 3-2-16,-19-5 1 0,-21-1 2 16,-15-8 2-16,-23-7 5 15,-11-5 9-15,-13-8 23 16,-8-8 27-16,-8 0 68 15,-4-8 59-15,-13-17-87 16,-10-19-52-16,-14-30-33 16,-16-24-18-16,-4-28 1 0,-6-28-7 15,-7-21-3-15,-4-9 1 16,4 1-3-16,5 12 4 16,9 21-4-16,8 19-2 15,7 22-10-15,9 15-11 16,8 22-34-16,2 10-18 15,13 17-36-15,-5 9-32 16,6 11-33-16,8 13-32 16,0 4-23-16,0 3-63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6T14:32:45.28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8966 3432 539 0,'-8'-57'353'0,"-1"7"-110"16,1 14-93-16,0 8-73 16,0 11-33-16,8 17-27 15,-9 17-10-15,9 35 21 0,0 57 63 16,-7 68 71-16,-1 53 5 16,-6 52-19-16,3 47-127 15,-2 53-21-15,6 35 0 16,7 13 0-16,0 3 0 0,3-2 0 15,9-5 0-15,4-14 0 16,2-25 0-16,-7-33 0 0,-2-28 0 16,-9-28 0-16,0-22 0 15,0-19 0-15,-12-23 0 0,-9-17 0 16,-3-23 0-16,-9-22 0 16,-3-28 0-16,-5-28 0 15,4-25 0-15,4-22 0 0,6-20 0 16,5-17 0-16,8-12 0 15,1-7 0-15,5-5 0 0,21-12 0 32,6-7 0-17,23-11 0-15,26-6 0 0,37-14 0 16,42-9 0-16,52-11 0 16,57-2 0-16,57-3 0 0,48-6 0 15,48 0 0-15,63-4 0 16,51-6 0-16,51 3 0 15,47-1 0-15,36 2 0 0,29 11 0 16,24 11 0-16,6 21 0 16,-9 19 0-16,-26 17 0 0,-34 17 0 15,-51 7 0-15,-47 5 0 16,-50-1 0-16,-48 4 0 16,-45 0 0-16,-44 5 0 15,-45 0 0-15,-42 0 0 0,-41 0 0 16,-37-9 0-16,-35 0 0 15,-32-7 0-15,-34-4 0 0,-20-5 0 16,-25-12 0-16,-11 7 0 16,-10-7 0-16,-12 0 0 0,-4 0 0 15,-11 0 0-15,-3-12 0 16,0-8 0-16,-20-12 0 16,-4-17 0-16,-6-20 0 15,-5-22 0-15,-6-14 0 0,-3-20 0 16,3-35 0-1,1-39 0-15,2-51 0 0,6-46 0 16,4-33 0-16,8-22 0 16,4-19 0-16,-2-21 0 0,-2-21 0 15,-2 1 0-15,-7 14 0 16,1 5 0-16,-1 5 0 0,7 16 0 16,3 18 0-16,7 27 0 15,0 36 0-15,3 38 0 0,-4 33 0 16,-3 24 0-1,-7 20 0-15,-11 16 0 16,-6 9 0-16,-8 2 0 16,-9 10 0-16,-8 4 0 0,-9 8 0 15,-2 12 0-15,-6 12 0 16,1 12 0-16,4 21 0 16,-4 8 0-16,-8 16 0 0,-10 13 0 15,-2 7 0-15,-21 13 0 16,-16 9 0-16,-29 3 0 15,-28 7 0-15,-28 5 0 16,-23 5 0-16,-20-1 0 0,-22 0 0 16,-18 9 0-16,-36-1 0 15,-45 9 0-15,-40-1 0 16,-18 4 0-16,-40 5 0 16,-35 4 0-16,-18 8 0 15,-20 4 0-15,-11 8 0 16,-10 9 0-16,18 2 0 0,22 3 0 15,10-3 0-15,22-2 0 16,31-10 0-16,51-7 0 16,55-3 0-16,50-13 0 15,55-3 0-15,50-10 0 0,39-4 0 16,43-5 0-16,35-2 0 16,25-1 0-16,25-4 0 15,16-3 0-15,15-1 0 16,9 0 0-16,8 4 0 15,0-5 0 17,-12-7 0-17,-13 0 0-15,-14 0 0 16,-12 0 0-16,-6 0 0 0,0 0 0 16,10 0 0-16,1 0 0 15,15 0 0-15,5 0 0 16,10 0 0-16,10 0 0 15,12 0 0 17,2 0 0-32,6-2 0 15,-3-3 0-15,2 5 0 16,-5-4 0-16,3 0 0 16,-3 0 0-16,1 0 0 15,-1 4 0-15,-3 0 0 0,-2 0 0 16,2 0 0-1,-2 0 0 1,5 16 0 0,5 9 0-16,7 11 0 15,-1 13 0-15,7 21 0 16,-1 19 0-16,3 24 0 16,1 14 0-16,7 11 0 15,4 10-111-15,5-3-536 0,3-6 7 16</inkml:trace>
  <inkml:trace contextRef="#ctx0" brushRef="#br0" timeOffset="1213.47">9009 4668 105 0,'-11'8'189'15,"-3"-8"-39"-15,3 8-38 0,-1-8-9 16,0 0-4-16,12 0-5 16,0 0 6-16,0 0-1 0,0 0-18 15,0 0-17-15,0 0-21 16,0 0-13-16,0 0-8 15,3 0-3-15,11 0-6 0,18 0 15 16,28 0 37-16,33-16 33 16,45-8 2-16,42-9-10 15,43-3-28-15,33-5-22 16,21 1-12-16,11 2-14 0,12 2-6 16,16 3 5-16,21 0-14 15,16 3 3-15,4-4-2 16,-4 6 4-16,9-6 1 0,11 3 7 15,11-3 6-15,-7 2-7 16,-25 8 3-16,-26 3 1 16,-38 6 9-16,-31 1 2 0,-31 7-3 15,-31 7-10-15,-37 0-6 16,-32 0-4-16,-37 0-1 0,-23 0-2 16,-21 0 0-1,-14 0 0-15,-9 0 0 0,-10 0 0 16,-12-5 0-1,0-2 0-15,-12-5 0 16,-1-1 0-16,-4-7 0 16,-3-9 0-16,0-11 0 15,0-23 0-15,3-21 0 0,-2-30 0 16,-2-20 0-16,4-25 0 16,6-17 0-16,11-11 0 15,0 9 0-15,0 10 0 16,0 18 0-16,0 24 0 15,0 17 0-15,-8 18 0 16,8 13 0-16,-8 22 0 0,-1 12 0 16,2 6 0-16,-1 14 0 15,8 13 0-15,-14 6 0 16,-2 5-267-16,-7 28-223 0,-10 8-21 16</inkml:trace>
  <inkml:trace contextRef="#ctx0" brushRef="#br0" timeOffset="1929.48">10666 2670 224 0,'-25'-19'263'0,"7"-7"-44"0,-4 2-14 15,5 0-27-15,3 0-8 0,1 3 11 16,0 0-1-16,13 0-36 15,-8 6-31-15,8-1-32 16,0-1-31-16,0 9-21 16,0 3-21-16,0 5-14 15,0 20 10-15,0 34 0 0,5 32-4 16,-5 35 0-16,0 47 0 16,-17 39 0-16,1 21 0 15,5 0 0-15,2-9 0 16,9-19 0-16,0-32 0 0,0-27 0 15,0-28 0-15,9-27-48 16,-1-24-148-16,0-22-52 0,7-28-63 16,14-26-22-16,12-44-47 15</inkml:trace>
  <inkml:trace contextRef="#ctx0" brushRef="#br0" timeOffset="2196.42">11234 2593 690 0,'0'-78'273'0,"0"17"-91"16,0 11-48-16,-11 19-57 0,11 15-31 15,0 23 14-15,0 38 78 16,0 36 65-16,3 39-30 16,2 30-102-16,4 40-71 15,-1 26 0-15,0 16 0 16,4 1 0-16,4-14 0 0,0-24 0 15,3-24 0-15,-2-24 0 16,0-28 0-16,-4-26 0 16,-3-29-49-16,3-27-320 0,-1-37-125 15,10-39-7-15</inkml:trace>
  <inkml:trace contextRef="#ctx0" brushRef="#br0" timeOffset="2462.11">12231 2613 443 0,'27'-78'370'0,"-6"9"-131"16,-9 12-90-16,-4 9-45 0,-1 5 43 15,-2 15 69-15,-5 9-60 16,3 7-80-16,6 19-29 16,7 26 5-16,5 29-4 15,0 26-48-15,-6 30 0 0,2 22 0 16,-6 14 0-16,2 13 0 15,-4-1 0-15,-1 1 0 16,-1-11 0-16,5-22 0 0,4-20 0 16,-2-22 0-16,1-18 0 15,2-20-10-15,2-22-415 0,18-32-32 16,11-29-48-16</inkml:trace>
  <inkml:trace contextRef="#ctx0" brushRef="#br0" timeOffset="2761.47">13809 1892 558 0,'24'-82'395'16,"-8"13"-102"-16,-7 22-149 16,-1 22-71-16,-8 33 69 15,0 40 171-15,0 41-184 0,-12 42-129 16,-4 31 0-1,5 26 0-15,11 15 0 16,0 18 0-16,6 7 0 0,7 3 0 16,7-6 0-16,2-22 0 15,-4-16 0-15,4-23 0 0,-3-35 0 16,-2-22 0-16,-5-31 0 16,-3-19 0-16,-6-15 0 15,-3-23 0-15,-12-19 0 0,-12-33-382 16,-17-27-396-16</inkml:trace>
  <inkml:trace contextRef="#ctx0" brushRef="#br0" timeOffset="4358.68">10889 1228 237 0,'0'-28'177'16,"0"4"-58"-16,0 0-17 0,-16-1 2 15,-3 5-20-15,-6-1-9 16,-8 6 26-16,-4-6-17 15,-7 4 3-15,-5 5-12 16,-3 5 2-16,-5 7-19 0,-8 7-11 16,-12 22-7-16,-9 23-3 15,-4 26-11-15,2 19-4 16,10 14-11-16,21-3-11 16,22-6 5-16,18-6-2 15,26-20 1-15,15-7-1 0,17-16-5 16,19-16-8-1,13-16-28-15,3-21-20 0,6-14-10 16,-4-18 3-16,-5-21 19 16,-12-19 20-16,-9-23 7 15,-14-7 8-15,-20-3 9 16,-9 7 15-16,-9 4 32 0,-17 13 15 16,-1 8 12-16,-4 13 36 15,5 15 32-15,7 15-56 16,-2 19-42-16,12 26 13 15,0 30 53-15,0 37-21 16,14 29-87-16,16 5 0 0,13 3 0 16,23-13 0-1,12-14 0-15,2-17 0 0,-2-19 0 16,-10-15-75-16,-14-17-288 16,-15-24-139-16,-14-16-33 15</inkml:trace>
  <inkml:trace contextRef="#ctx0" brushRef="#br0" timeOffset="4808">4953 3757 420 0,'0'-46'270'0,"0"2"-31"0,0 4-25 16,0 7-55-16,0 13-59 16,0 15-31-16,0 22-1 15,13 31 16-15,3 34 11 16,0 24-7-16,9 13-37 15,3 1-18-15,1-5-21 16,2-9-18-16,-1-17-80 0,-6-16-217 16,-5-16-148-1,-5-24-60-15</inkml:trace>
  <inkml:trace contextRef="#ctx0" brushRef="#br0" timeOffset="4973.63">4621 2938 459 0,'0'-81'246'0,"0"12"-95"0,0 20-88 15,8 20-48-15,8 17-45 16,3 12-79-16,3 17-80 16,-3 16-415-1</inkml:trace>
  <inkml:trace contextRef="#ctx0" brushRef="#br0" timeOffset="5572.94">5200 3390 399 0,'16'0'238'0,"-2"0"-110"16,-6 13-66-16,-5 2-26 15,5 14-6-15,1 16 12 16,3 16 20-16,-1 13-14 15,6 6-21-15,3-1-16 0,-4-10-8 16,2-13 1 0,-7-14 0-16,0-14 6 15,-2-12 1-15,-1-25-7 0,-3-22-2 16,3-35-3-16,1-32-1 16,3-23 7-16,-1-15-5 15,6 16-2-15,-6 21 12 16,3 26 8-16,-3 23-13 15,10 40 7-15,7 33 7 16,9 34 12-16,7 28-2 16,5 17-6-16,3 6-7 15,-3-12-10-15,-3-19 2 0,-6-16-4 16,-4-25 3 0,-8-27-4-16,-4-33-5 0,-3-41-4 15,-12-33-7-15,-9-21 6 16,-14-23-14-16,-8-16 1 15,-13-13 14-15,-1 3 3 16,-1 11 3-16,1 22 13 16,9 28 11-16,5 30-4 15,6 24-20-15,16 33 7 16,8 40 10-16,9 37 54 16,12 33 34-16,-2 24-7 15,7 21-17-15,3 15-25 16,2 4-32-16,6-2-17 15,4-14 3-15,-4-20-10 0,-5-21-15 16,-4-19-54-16,-10-25-49 16,-12-21-96-16,-5-23-115 15,-9-31-74-15</inkml:trace>
  <inkml:trace contextRef="#ctx0" brushRef="#br0" timeOffset="5784.34">5575 3069 361 0,'-49'-12'282'16,"9"4"-64"-16,10-1-50 15,19-3-65-15,14-9-37 0,38-10-7 16,37-19 3-16,34-7-5 16,27-3-4-16,-1 2-21 15,-13 10-18-15,-23 10-13 16,-24 11 0-16,-21 6-23 15,-25 9-66-15,-15 12-97 16,-17 8-76-16,-29 8-80 16</inkml:trace>
  <inkml:trace contextRef="#ctx0" brushRef="#br0" timeOffset="8835.31">4416 7427 164 0,'-11'-44'250'15,"11"8"-62"-15,-13 3-7 16,2 4-8-16,3 5 0 0,0 3-5 16,8 6-32-16,0 2-45 15,0 5-43 1,0 8-30-16,0 0-8 0,8 24 8 16,8 16 20-16,8 26 3 15,4 21 2-15,0 10-9 16,1 5 3-16,-1 0 9 15,-2-9 5-15,-10-10-11 16,-1-19-17-16,-2-12-10 0,-2-14-4 16,-2-14-6-16,-9-8 1 15,0-9 1-15,0-7-33 16,0-7-110-16,-17-17-107 16,-8-21-66-16,-1-11 29 15,-4-11 70-15,2-4 81 16,-1 0 54-16,6 1 37 15,1 11 26-15,4 4 19 16,-21-42 36-16,28 47-19 16,11 3 25-16,0 1 21 15,0 6 30-15,0 7 32 16,0 9 35-16,0-1 21 16,0 10-13-16,-12 1-6 0,12 7-31 15,-12 7-39-15,4 0-26 16,0 0-24-16,8 0-16 15,-14 13-19-15,3 7-5 16,-5 4-1-16,-5 11 5 16,1 3-11-16,4-3 0 15,4-1 0-15,0-10 0 16,12-2 0-16,-8-6 0 16,8-4 0-16,0-5 0 15,-9-7 0 1,9-2 0 15,0-12-65-31,-11-2-142 16,3-9-49-16,-1 1-50 15,9 3 23-15,-8 1 29 16,0 4-45-16</inkml:trace>
  <inkml:trace contextRef="#ctx0" brushRef="#br0" timeOffset="9384.67">4511 6724 318 0,'0'-69'141'16,"-21"3"-39"-16,-3 2-17 15,-4 7-19-15,-5 4 1 0,-7 8 28 16,-6 16 30-16,-10 21-26 16,-17 21-12-16,-16 28 19 15,-21 32 15-15,-8 28-1 16,1 29-12-16,10 37-12 15,17 46-9-15,25 34-14 16,30 26-13-16,35 13-22 16,21-7-16-16,35-25-4 15,33-35-5-15,34-40-13 16,31-39 0-16,23-43 0 0,19-40 0 16,10-45 0-16,2-34 0 15,-9-34 0-15,-15-38 0 16,-32-36-2-16,-24-45-27 15,-35-44 11-15,-33-33 10 16,-39-16 3-16,-42-10-2 16,-36-1 10-16,-28 12-1 15,-32 20-3-15,-21 26 12 0,-12 37-5 16,-8 43-13-16,-6 43-21 16,6 48-81-16,13 43-69 15,5 40-61-15,26 31-39 16,26 27 7-16,26 10-29 15</inkml:trace>
  <inkml:trace contextRef="#ctx0" brushRef="#br0" timeOffset="10200.04">14980 2703 300 0,'0'-5'275'0,"0"-2"-19"0,0-2-21 15,0 6-2-15,0-2 26 16,0 1 61-16,0 4-151 16,-9 23-169-1,-3 27 0-15,-1 29 0 16,-4 21 0-16,3 27 0 16,-3 8 0-16,0-2 0 15,5-11 0-15,1-20 0 0,3-21 0 16,8-20 0-16,-9-15 0 15,9-15 0-15,0-14 0 0,0-34 0 32,0-27 0-32,0-29 0 0,0-21-463 15,-8-4-106-15,-8 8 86 16</inkml:trace>
  <inkml:trace contextRef="#ctx0" brushRef="#br0" timeOffset="10649.01">13185 2804 130 0,'-9'-8'241'16,"9"0"-53"-16,-8 4-46 16,8-1-18-16,-8 2 4 15,8 3 12-15,-8 0 0 16,-5 12-7-16,2 17 82 0,-11 11-33 16,4 17-75-16,-4 17-34 15,5-1-27-15,6 4-14 16,11-4-6-16,0-8-26 15,11-12 0-15,14-7 0 16,7-10 0-16,6-15 0 0,3-21 0 16,-2-26 0-16,-2-14 0 15,-4-17 0-15,-9-17 0 16,-13-7-1-16,-11-9-19 0,-11 2 2 16,-10 9-4-16,-12 16-38 15,-10 17-37-15,-10 18-80 16,-15 16-116-16,-14 12-79 0,-12 16-64 15</inkml:trace>
  <inkml:trace contextRef="#ctx0" brushRef="#br0" timeOffset="11098">11308 3178 124 0,'11'-19'255'15,"-3"2"-69"-15,1 5-51 16,-4 4-45-16,-5 0-19 0,0 8-17 15,0 0-4-15,0 12 2 16,3 12 18-16,2 12-6 16,-5 13-22-16,8 17-21 15,5-1-3-15,1 1-9 0,11-6 1 16,-1-11-7-16,9-8 5 16,4-13-4-16,5-21 1 15,-2-9-4-15,-1-24-5 16,-2-14 4-16,-9-8-2 0,-6-9 5 15,-19-9-4-15,-11-3 25 16,-12 4-13-16,-8 5-2 16,-14 6-6-16,3 14-2 15,-7 7-39-15,-2 10-73 0,-4 12-59 16,-5 11-27-16,2 11-36 16,4 4-24-16</inkml:trace>
  <inkml:trace contextRef="#ctx0" brushRef="#br0" timeOffset="11514.35">10764 3186 148 0,'8'-27'222'0,"1"3"-75"0,-5 7-52 15,0 5-16-15,-4 3-11 16,0 4 10-16,0 5-3 16,4 10 4-16,-4 10 24 15,0 12-1-15,0 18-16 16,0 10-19-16,0 18-26 0,3-2-16 16,6 7-5-16,2-6-5 15,2-8-14-15,8-9 9 16,-1-14-6-16,4-11 1 0,0-9-2 15,1-26 6-15,0-4-8 16,-1-20 2-16,-5-26-6 16,-5-19 3-16,-8-16-5 0,-6-5 2 15,0 4 6-15,-20 5-3 16,-4 12-7-16,-3 12-9 16,-11 12-49-16,-6 13-99 15,-10 12-48-15,-6 20-4 16,-5 0-25-16,-8 16-26 0</inkml:trace>
  <inkml:trace contextRef="#ctx0" brushRef="#br0" timeOffset="11913.66">9575 3378 60 0,'0'-42'126'16,"0"15"36"-16,0 3-60 0,0 3-23 16,-14 9-2-16,14 0-1 15,-8 4-7-15,1 8-16 16,7 0-2-16,-9 0 6 0,1 29 30 16,0 11 2-16,8 18-12 15,0 5-18-15,0 12-9 16,0 2-12-16,5-4-8 0,6-9-7 15,5-6-4-15,9-13 1 16,12-9-9-16,4-14-5 16,0-11 0-16,3-11 2 0,-4-22 4 15,-7-17-2 1,-9-30-1-16,-12-21-3 0,-12-12-6 16,-16 4-2-16,-4 10 3 15,-4 17-3-15,-5 14-10 16,1 21-45-16,-4 11-64 15,-1 23-71-15,5 12-26 0,-1 19-38 16,1 16-36-16</inkml:trace>
  <inkml:trace contextRef="#ctx0" brushRef="#br0" timeOffset="14026.95">8644 14442 658 0,'0'-5'386'0,"0"-7"-166"0,-8-5-162 16,8-2-112-16,-11-9-16 16,-6-9 26-16,-3-5 24 0,-8-1 27 15,-1 5 27-15,-4 15 52 16,-4 11 16-16,-8 12-12 0,-7 24 9 16,-10 16-3-16,-10 22-10 15,0 20-5-15,1 14 4 0,11 10-3 16,11 12-17-16,17-5-65 15,15-1 0-15,17-15 0 16,14-12 0-16,9-20 0 0,14-19 0 16,11-23 0-16,10-23 0 15,6-19 0-15,5-26 0 16,5-25 0-16,-6-12 0 0,-11-6 0 16,-12-6 0-16,-14-5 0 15,-9 7 0-15,-10 11 0 16,-12 15 0-16,0 18 0 0,-8 15 0 15,-4 9 0-15,-2 10 0 16,8 14 0-16,-2 0 0 0,8 26 0 16,3 14 0-16,13 25 0 15,17 12 0-15,8 4 0 0,11 1 0 16,10-9 0-16,-3-11 0 16,4-14-41-16,-8-11-289 15,2-13-18-15,-3-12 50 16,3-19 69-16,4-22 35 0,-4-16-10 15,-9-12 21-15</inkml:trace>
  <inkml:trace contextRef="#ctx0" brushRef="#br0" timeOffset="14226.17">9257 14312 370 0,'-16'-20'282'0,"4"8"-16"16,-4 3-40-16,0 1-40 0,4 8-27 15,12-5-1-15,0 1-7 16,0 1-47-16,0-5-56 15,0 0-44-15,12-3-11 16,12-7 1-16,12-6-19 0,10-4-32 16,2-1-64-16,5-3-60 15,-1 2-38-15,-4 7-9 0,-2 7 20 16,-10 4 12-16,-7 7-22 16,-9 5-4-16</inkml:trace>
  <inkml:trace contextRef="#ctx0" brushRef="#br0" timeOffset="14525">9229 14588 694 0,'-27'30'403'0,"1"-11"-162"16,9-3-132-16,17-16-80 15,0 0-16-15,14-7 7 0,10-10 17 16,20-7 7-16,13-9 13 15,13-2-7-15,1-3-15 16,3 5-9-16,-9 9-18 0,-3 4 9 16,-14 4-4-16,-12 4 2 15,-11 3 14-15,-4 9 12 0,-10-5 17 16,-2 5 4-16,-6 0-16 16,-12 14-46 15,9-14-197-16,0 7-160-15,0 0-65 16,0-7-9-16</inkml:trace>
  <inkml:trace contextRef="#ctx0" brushRef="#br0" timeOffset="19536">10451 13453 18 0,'-11'-4'24'0,"11"4"10"15,0-5 21-15,-9 2 37 0,9 3 41 16,0 0-16-16,0 0 6 16,0 0-1-16,0 0-10 15,0 0 21-15,0 0 23 0,0 0 22 16,0 0 15-16,0 0 15 16,-8 0-1-16,8 0-65 0,-12 8-142 15,0 9 0-15,-1-1 0 16,-4 1 0-16,1-1 0 0,6-5 0 15,-4-3 0-15,6-8 0 16,0 0 0-16,-4-4 0 16,-1-11 0-16,13-11 0 0,0-6-11 15,0 0-17-15,0-7 16 16,16 9 13-16,9-8 25 16,4 10-2-16,7 4-24 0,5 7 0 15,4 17 0-15,3 21 0 0,-2 25 0 16,-11 24 0-16,-13 38 0 15,-22 22 0-15,-14 20 0 16,-13 14 0-16,-11-5 0 0,-1-13 0 16,-3-21 0-16,-14 51 0 15,40-127 0-15,16-30 0 16,32-26 0-16,34-38 0 16,27-28 0-16,32-29 0 15,33-20 0-15,34-9 0 0,23 0 0 16,16 13 0-16,4 14 0 15,-15 13 0-15,-20 19-129 0,-27 14-390 16,-23 15 5-16,-31 10-370 16</inkml:trace>
  <inkml:trace contextRef="#ctx0" brushRef="#br0" timeOffset="21014.89">13182 2767 140 0,'0'-7'228'15,"0"-5"-51"-15,0 3-45 0,0 1-22 16,0-4-10 0,3 0-2-16,5-2 6 0,0 3 8 15,-5 3-22-15,-3 8-14 16,0 0-24-16,0 8-18 15,0 17-1-15,0 23 105 16,-11 26 38-16,-10 28-4 0,-3 28-97 16,-1 13-75-16,5-5 0 15,5-13 0-15,6-18 0 16,9-21 0-16,0-22 0 0,0-16 0 16,0-15 0-16,0-12 0 15,0-50 0 1,12-36 0-16,3-33 0 15,2-19 0-15,-4-14 0 0,-1-3 0 16,-8 8 0-16,-4 7 0 16,0 15 0-16,0 12 0 15,0 20 0-15,0 15 0 0,0 16 0 16,0 13 0-16,0 12 0 16,0 29 0-16,0 28 0 15,0 30 0-15,-8 29 0 16,0 20 0-16,0 7 0 0,8-6 0 15,-8-10 0-15,8-22 0 16,0-19 0-16,0-21 0 16,0-12 0-16,0-14 0 0,0-10 0 15,0-42 0 1,0-23 0-16,0-27 0 16,0-14 0-16,8-8 0 15,0 3 0-15,-5 8 0 0,2 22 0 16,-5 10 0-16,0 17 0 15,0 13 0-15,0 12 0 16,0 11 0-16,0 17 0 16,-13 25 0-16,-4 25 0 0,-2 19 0 15,-2 9 0-15,5-2 0 16,-1-6 0-16,7-9 0 16,1-11 0-16,9-10 0 15,0-11 0-15,0-9-32 0,0-7-377 16,0-8-41-16,11-17-17 15</inkml:trace>
  <inkml:trace contextRef="#ctx0" brushRef="#br0" timeOffset="21831.15">14671 2755 34 0,'21'0'86'0,"-7"0"71"15,3 0-42-15,-4 9-50 16,-2-9-32-16,2 0-16 0,0 0-9 16,-1 12-8-16,-1-12-4 15,0 8-7-15,3-8 3 16,-2 12 6-16,-4-12 8 16,1 0 8-16,-1 0 10 15,-5 0 6-15,5 0 4 0,-5-8-9 16,6-1 4-16,-1-3 20 15,1 0 9-15,4 0 5 16,-6 0 18-16,1 3 10 0,-5 2 22 16,2 2 12-16,-5 2 15 15,0 3 13-15,0 0-25 16,0 0-9-16,-8 0-9 0,-3 12 6 16,-6 17-67-16,-9 15-49 15,-5 17 0-15,-6 17 0 16,6 12 0-16,5 7 0 15,10 4 0-15,16 1 0 16,0-5 0-16,13-6 0 0,11-14 0 16,4-16 0-16,9-12 0 15,11-21 0-15,5-20 0 16,13-21 0-16,7-27 0 0,3-29 0 16,1-16 0-16,-7-12 0 15,-13-10 0-15,-18-7 0 16,-13-3 0-16,-26-1 0 0,-20 7 0 15,-17 10 0-15,-16 15 0 16,-13 17 0-16,-7 17 0 16,5 14 0-16,-1 21 0 15,-4 17 0-15,0 25-168 16,-6 24-351-16,8 13 15 0</inkml:trace>
  <inkml:trace contextRef="#ctx0" brushRef="#br0" timeOffset="22596.98">11581 3175 25 0,'-13'-9'68'16,"4"2"80"-16,9-2 11 16,-11-3-54-16,2 0-30 15,1 0 7-15,0 0 1 0,8-5 2 16,-12 1 19-16,12 0 25 16,-12-1 9-16,1 4-17 15,2 11-21-15,1 2-32 0,8 0-36 16,-13 13-12-16,1 6 0 15,-1 18 8-15,6 8-3 16,7 6-5-16,0 10 5 16,0 9 8-16,12-1 1 0,5-4-2 15,27 53-3 1,-20-72-23-16,4-10 6 16,6-15-12-16,2-21 7 15,1-17-7-15,-1-23-3 0,-4-26 4 16,-4-16 2-16,-3-7-3 15,-12-4-1-15,-13-2 4 16,-13 7-6-16,-7 2 6 16,-9 12-11-16,-4 13-44 0,0 16-43 15,-2 13-120-15,-1 16-127 16,-9 16-27-16,-12 29 13 16</inkml:trace>
  <inkml:trace contextRef="#ctx0" brushRef="#br0" timeOffset="23162.39">10751 3317 138 0,'8'-28'231'15,"0"3"-52"-15,-8 5-14 16,0-1-14-16,0 9-9 0,0 5 8 16,0 2-14-1,-11 5-41-15,-6 17-6 0,-7 23 13 16,-8 21 5-16,-2 20-26 15,8 5-41-15,9-4-21 16,17-10-3-16,0-10-5 0,17-13-1 16,6-12-2-16,10-18-7 15,3-10 6-15,5-18-3 16,-4-10-12-16,-6-23-2 0,-1-19-26 16,-6-16 8-16,-8-4-2 15,-7-5 5-15,-9 8-14 16,0 14-26-16,-9 11-71 0,-7 13-71 15,-4 14-82 1,-14 14-10-16,-5 12-44 0</inkml:trace>
  <inkml:trace contextRef="#ctx0" brushRef="#br0" timeOffset="23776.49">9701 3297 76 0,'0'-41'235'0,"0"8"-58"16,-13 9-28-16,1 3-32 15,-8 14-42-15,-10 7-23 0,-2 15 3 16,-4 18-13-1,-1 12-8-15,4 8-11 0,14 5-8 16,6 2-2-16,13-7-5 16,0-5-3-16,13-6 0 15,4-5 0-15,-2-9 2 0,5-8-7 16,2-8-1-16,-4-1-9 16,4-11-17-16,-11 0-7 15,-2 0 5-15,-1 0-7 0,-8 0-24 16,0-14-5-16,0-7-21 15,0 1-13-15,-12-1-51 16,-1 5-60-16</inkml:trace>
  <inkml:trace contextRef="#ctx0" brushRef="#br0" timeOffset="28591.08">8775 2878 90 0,'-14'0'218'0,"3"0"-74"16,-2 0-49-16,13 0-30 15,0 0-16-15,0-5 0 0,0 1 18 16,0 4-2-16,0 0 0 16,0 0 7-16,0 0 2 15,0 0-1-15,0-4-14 0,0 0-8 16,9-4-9-1,6 0 6-15,10-1 1 0,4 2 4 16,7-5 17-16,5 4-14 16,0-1-3-16,7-3 11 15,9 0 4-15,12-9 5 0,17 2 2 16,19-7-7-16,22-2-10 16,14 5-24-16,9-2-34 15,14 1 0-15,5-2 0 16,10 7 0-16,4-7 0 0,-1-2 0 15,-3-5 0 1,-8 2 0-16,-13-3 0 0,-8 1 0 16,-12 5 0-16,-12 4 0 15,-17 0 0-15,-15 2 0 16,-9 3 0-16,-3 3 0 16,-9-1 0-16,-5-4 0 0,6 2 0 15,7-7 0-15,9 2 0 16,-1 0 0-16,-3 0 0 15,-6-1 0-15,-3 4 0 16,-4 6 0-16,-5-2 0 0,-2 1 0 16,0 4 0-16,-9-1 0 15,-1 2 0-15,1-1 0 16,3 3 0-16,6 4 0 16,-1-2 0-16,4-1 0 15,0 0 0-15,0-1 0 0,-1 1 0 16,3 0 0-16,-6-1 0 15,-14 9 0-15,-1-3 0 16,-10-2 0-16,-7 5 0 16,-9-4 0-16,-4 4 0 0,2 0 0 15,-4 0 0-15,4 0 0 16,2 0 0-16,-3 0 0 16,-1 0 0-16,3 0 0 15,7 0 0-15,-7 0 0 0,5 0 0 16,1 0 0-16,-1 9 0 15,1-9 0-15,-1 0 0 16,9 0 0-16,11 0 0 16,9 0 0-16,8-9 0 15,5 2 0-15,6-2 0 16,6 1 0-16,3-3 0 0,1-2 0 16,4 1 0-16,-3-2 0 15,0 3 0-15,-2-1 0 16,-9-1 0-16,-5 2 0 0,-11 3 0 15,-11 4 0-15,-14 4 0 16,-5 0 0-16,-11 0 0 16,-2 0 0-16,-1 0 0 15,1 0 0-15,-2 0 0 16,7 0 0-16,6 7 0 16,1-7 0-16,-7 0 0 0,8 0 0 15,-3 10 0-15,6-10 0 16,-1 0 0-16,1 0 0 15,-4 0 0-15,-4 0 0 16,-1 6 0-16,-3-6 0 0,-9 0 0 16,-1 0 0-16,-2 0 0 15,-6 0 0-15,2 0 0 16,-2 0 0 15,5 0 0-15,2 0 0-16,-2 0 0 0,0 0 0 15,-2 0 0-15,-6 10 0 32,0-3 0-32,0 5 0 15,0 0 0 1,0 4 0-16,9 13 0 16,-4 4 0-16,-2 8 0 15,2 4 0-15,-5 0 0 0,0-1 0 16,3 0 0-16,2 6 0 15,-2 1 0-15,3 3 0 16,-6 0 0-16,0-1 0 16,0-6 0-16,0 8 0 15,3-8 0-15,2 3 0 16,2-1 0-16,-2-3 0 0,1-4 0 16,0 4 0-16,2-6 0 15,0 3 0-15,0-8 0 16,1-2 0-16,-2-5 0 0,-3-4 0 15,0 1 0-15,0 0 0 16,0 4 0-16,2-1 0 16,-6 8 0-16,0 1 0 0,0-5 0 15,0 0 0-15,0-2 0 16,0-2 0-16,0 0 0 16,0 4 0-16,0-2 0 15,0 2 0-15,0-4 0 0,3 0 0 16,2 1 0-16,1-1 0 15,-1 2 0-15,4-3 0 16,-3 3 0-16,2 3 0 0,-3-1 0 16,-1 0 0-16,-4-4 0 15,4-3 0-15,1-5 0 16,-1-3 0-16,0-1 0 0,-4-4 0 16,0-5 0-16,0 2 0 62,0-1 0-46</inkml:trace>
  <inkml:trace contextRef="#ctx0" brushRef="#br0" timeOffset="29725.85">16197 3805 2047 0,'-13'0'0'0,"-1"0"0"16,-6-4 0-16,-2 0 0 15,2-5 0-15,0 9 0 0,3 0 0 16,-3 0 0-16,0 0 0 16,4 0 0-16,-4 0 0 15,2 0 0-15,-1 13 0 0,-1 0 0 16,-5-5 0-16,-4 3 0 16,-7 2 0-16,-9 2 0 15,-7-2 0-15,-9 4 0 0,-4 3 0 16,-4 0 0-16,-4 2 0 15,-8-3 0-15,-5 2 0 0,-4-1 0 16,-1-4 0-16,-8 0 0 16,-3-4 0-16,-3-12 0 0,-4 0 0 15,-5 0 0 1,-4 0 0-16,-1 0 0 0,6-7 0 16,8-5 0-16,9 0 0 15,1-1 0-15,9 0 0 16,4 1 0-16,9 5 0 0,2 2 0 15,0 1 0-15,3 4 0 16,3 0 0-16,0 0 0 0,1 13 0 16,-1 2 0-16,-3 2 0 15,-3 4 0-15,1-2 0 16,-1 2 0-16,-8 0 0 0,-2-6 0 16,5 2 0-16,-1-1 0 15,3-4 0-15,2 1 0 16,3-5 0-16,4-8 0 15,-1 8 0-15,1-8 0 0,0 0 0 16,-8 0 0-16,-4 12 0 16,-10-4 0-16,4 5 0 0,-3-2 0 15,5 1 0-15,0 1 0 16,-1 4 0-16,6-6 0 16,5 1 0-16,6 2 0 0,8-7 0 15,6 5 0-15,6-3 0 16,8-9 0-16,4 8 0 0,6-8 0 15,-3 7 0 1,-1-7 0-16,-3 14 0 0,-2-14 0 16,-4 12 0-16,-4-12 0 15,-5 12 0-15,-5-5 0 0,6 6 0 16,-6 0 0-16,-2-6 0 16,4 1 0-16,3 1 0 15,0-2 0-15,-3 3 0 0,-2-10 0 16,3 10 0-16,-4-10 0 15,3 13 0-15,0-13 0 16,-2 8 0-16,2 1 0 0,4-9 0 16,-2 12 0-16,10-12 0 15,-2 12 0-15,7-4 0 16,-5 0 0-16,-2 0 0 0,2 1 0 16,-4 3 0-16,3-5 0 15,0 2 0-15,4-1 0 16,2-8 0-16,-4 12 0 0,8-4 0 15,-6-1 0-15,-4 4 0 16,6-11 0-16,-3 12 0 0,-3-5 0 16,2 5 0-16,-10 1 0 15,-4-1 0-15,1-4 0 16,5-1 0-16,7-7 0 16,5 14 0-16,-3-7 0 0,7-7 0 15,6 8 0-15,4-8 0 16,10 9 0-16,-3-9 0 15,6 0 0-15,0 0 0 32,1 0 0-32,-5 0 0 15,4 0 0 1,0 0 0 0,0 0 0-1,-6 0 0 1,6 0 0-16,-2 0 0 15,1 7 0-15,1-7 0 16,0 0 0 0</inkml:trace>
  <inkml:trace contextRef="#ctx0" brushRef="#br0" timeOffset="32056.21">8656 4753 2047 0,'5'0'0'31,"-2"-3"0"-15,2-1 0-16,-2-5 0 0,3 1 0 15,-2 1 0-15,-4-7 0 16,4-6 0-16,-2-8 0 0,3-17 0 16,-2-16 0-16,-3-17 0 15,0-16 0-15,0-6 0 16,0-10 0-16,0-1 0 0,0 7 0 15,0 4 0-15,0 3 0 16,0 9 0-16,0 5 0 0,0 3 0 16,0 6 0-16,0 0 0 15,5 5 0-15,-2 0 0 16,3 9 0-16,-6 6 0 16,3 9 0-16,2 9 0 15,-2 3 0-15,-3 10 0 0,0 1 0 16,0 10 0-16,0 0 0 15,5 4 0-15,-2-3 0 16,2-6 0-16,-5 0 0 16,3-3 0-16,-3 1 0 0,0-4 0 15,0 0 0-15,0-1 0 16,0-4 0-16,0-1 0 16,0-4 0-16,0 0 0 15,0 5 0-15,0 4 0 16,0 2 0-16,0 11 0 0,0 3 0 15,0 3 0-15,0 18 0 47,0 3 0-47,0 5 0 0,0 3 0 16,0 10 0-16,0 1 0 16,0 10 0-16,0 8 0 15,0 8 0-15,-8 1 0 0,8-2 0 16,-11 7 0-16,11 1 0 15,-14 8 0-15,6 7 0 16,0 3 0-16,8-1 0 0,-6-4 0 16,6-5 0-1,0-2 0-15,0-8 0 0,0-7 0 16,0-4 0-16,0-7 0 16,0-8 0-16,0-11 0 15,0-4 0-15,0-10 0 0,-10 2 0 16,10-8 0-16,0-22 0 47,0-12 0-32,0-10 0-15,0-18 0 0,0-14 0 16,0-6 0-16,0-8 0 16,0-9 0-16,0-7 0 15,0-1 0-15,0 1 0 16,0 7 0-16,6 5 0 15,-2 7 0-15,0 6 0 0,-2 10 0 16,3 9 0-16,3 7 0 16,-5 11 0-16,-3 2 0 15,0 9 0-15,0 8 0 32,0 4 0-32,0 24 0 15,0 28 0 1,0 21 0-16,0 16 0 0,-16 26 0 15,-3 27 0-15,-2 20 0 16,1 4 0-16,0 2 0 16,3-11 0-16,0-14 0 15,6-21 0-15,3-20 0 0,8-16 0 16,0-22 0-16,0-12 0 16,0-15 0-16,0-9 0 15,0-7 0-15,0-26 0 16,0-28 0-16,13-24 0 15,1-33 0-15,8-20 0 0,-6-12 0 16,0-5 0-16,1 5 0 16,-1 12 0-16,-3 12 0 15,-2 16 0-15,-3 13 0 16,-5 12 0-16,3 17 0 16,-6 11 0-16,0 9 0 0,0 7 0 15,0 8 0-15,0 6 0 16,0 2 0-16,0 29 0 31,0 22 0-31,-14 22 0 0,4 33 0 16,-7 29 0-16,1 20 0 15,2 6 0-15,6-9 0 16,8-17 0-16,0-22 0 0,0-22 0 16,0-20 0-16,0-17 0 15,0-13 0-15,0-7 0 16,0-13 0-16,0-17 0 15,0-23 0-15,0-29 0 16,0-36 0-16,0-38 0 16,5-19 0-16,-2-8 0 15,-3-3 0-15,0 11 0 0,0 17 0 16,-11 15 0-16,3 12 0 16,0 16 0-16,0 16 0 15,0 19 0-15,8 12 0 0,-8 15 0 16,8 17 0-1,0 22 0-15,3 27 0 0,6 31 0 16,-9 33 0-16,0 31 0 16,0 30 0-16,0 16 0 15,0 4 0-15,-9-11 0 0,9-18 0 16,0-25 0-16,0-14 0 16,0-25 0-16,5-16 0 15,3-17 0-15,-4-17 0 0,0-11 0 16,-4-13 0-16,5-8 0 15,-5-32 0 1,0-21 0-16,3-29 0 16,5-28 0-16,-5-24 0 0,-3-16 0 15,0-4 0-15,0 3 0 16,-11 14 0-16,3 14 0 16,8 21 0-16,-12 17 0 0,12 11 0 15,-9 23 0-15,9 5 0 16,0 15 0-16,-9 10 0 15,9 9 0-15,0 15 0 16,-8 27 0-16,2 38 0 0,-7 48 0 16,1 38 0-16,0 20 0 15,-2 6 0-15,14-12 0 16,0-22 0-16,-6-16 0 0,-2-19 0 16,8-22 0-16,0-23 0 15,0-17 0-15,0-21 0 16,0-8 0-16,0-11 0 15,0-38 0-15,0-27 0 16,8-34 0-16,3-33 0 16,2-31 0-16,-5-24 0 0,0-10 0 15,-8 10 0-15,0 14 0 16,0 15 0-16,0 18 0 16,-8 18 0-16,8 22 0 0,-8 24 0 15,8 13 0-15,0 18 0 16,0 7 0-16,0 13 0 15,0 16 0-15,0 30 0 16,0 31 0-16,0 36 0 16,0 37 0-16,0 29 0 15,0 9 0-15,0-10 0 0,4-19 0 16,3-17 0-16,2-20 0 16,-1-25 0-16,-3-20 0 0,-2-19 0 15,-3-14 0-15,0-11 0 16,3-12 0-16,-3-26 0 15,0-17 0-15,5-22 0 16,4-24 0-16,-1-27 0 16,0-26 0-16,0-19 0 0,-3-2 0 15,-5 0 0 1,0 11 0-16,-13 21 0 0,5 20 0 16,8 26 0-16,-14 17 0 15,14 20 0-15,0 6 0 16,0 17 0-16,0 40 0 15,0 34 0-15,0 31 0 16,0 25 0-16,0 16 0 16,0 4 0-16,0-3 0 0,0-16 0 15,0-19 0-15,0-17 0 16,0-18 0-16,0-13 0 16,-8-12 0-16,8-7 0 15,0-12 0-15,0-4 0 16,0-5 0-16,0-4 0 0</inkml:trace>
  <inkml:trace contextRef="#ctx0" brushRef="#br0" timeOffset="32834.79">8568 4274 2047 0,'-8'0'0'16,"8"16"0"-1,0 7 0-15,0 11 0 0,0 11 0 16,0 3 0-16,0-3 0 16,0-5 0-16,0-2 0 0,0-10 0 15,0-4 0-15,0-2 0 16,0-6 0-16,0-4 0 16,0-5 0-16,0-14 0 62,0-2 0-62,0-3 0 16,0-6 0-16,-9-9 0 15,9-9 0-15,0-9 0 0,0-12 0 16,0-12 0-16,0-5 0 16,0 0 0-16,0 2 0 15,0 7 0-15,0 3 0 0,0 14 0 16,0 11 0-16,-8 8 0 15,8 13 0-15,-8 8 0 16,8 29 0-16,0 23 0 16,0 22 0-16,0 20 0 15,0 15 0-15,0 0 0 16,0-2 0-16,0-11 0 0,0-10 0 16,0-16 0-16,0-14 0 15,0-12 0-15,0-11 0 16,4-8 0-16,0-9 0 0,-1-8 0 15,-3-13 0 1,5-15 0-16,4-22 0 16,-6-20 0-16,5-10 0 0,0 2 0 15,-5 9 0-15,-3 17 0 16,0 11 0-16,0 13 0 0,0 12 0 16,0 32 0-1,6 19 0-15,-6 15 0 16,0 7 0-16,0 5 0 0,0-2 0 15,3-6 0-15,2-13 0 16,-1-13 0-16,-4-5 0 16,0-6 0-16,0-4 0 15,0-23 0 1,0-5 0 0,0-6 0-16,0-2 0 0,0-7 0 15,0 2 0-15,0 5 0 16,0-3 0-16,-9 9 0 15,9 5 0-15,0 0 0 0,0 5 0 16,0 2 0-16,0 1 0 16</inkml:trace>
  <inkml:trace contextRef="#ctx0" brushRef="#br0" timeOffset="34310.87">8600 4485 2047 0,'8'0'0'0,"1"0"0"15,-1 0 0-15,-2 0 0 16,7 9 0-16,4-2 0 0,0-7 0 16,1 9 0-16,4-1 0 15,6-8 0-15,9 7 0 0,7-7 0 16,8 0 0 0,13-7 0-16,9-5 0 0,2-9 0 15,3 4 0-15,-6 2 0 16,-8-1 0-16,-8 4 0 0,-13 3 0 15,-3 9 0-15,-12 0 0 16,-7 0 0-16,-5 0 0 16,-4 0 0-16,-1 0 0 0,-5 0 0 15,1 0 0-15,-3 0 0 16,4 12 0-16,-1-3 0 16,0-2 0-16,0-7 0 0,0 12 0 15,4-2 0-15,0-10 0 16,0 8 0-16,1-8 0 15,2 0 0-15,2 0 0 16,-4 8 0-16,-1-8 0 0,-1 0 0 16,-2 7 0-16,-1-7 0 15,0 8 0-15,1-8 0 16,3 0 0-16,-6 0 0 0,2 0 0 16,6 0 0-16,2 0 0 15,1 9 0-15,-2-9 0 0,2 0 0 16,3 0 0-16,4 0 0 15,8 0 0-15,10 0 0 16,6 0 0-16,9-9 0 16,3 6 0-16,2-6 0 0,-1 9 0 15,-9-3 0-15,2-3 0 16,-10 6 0-16,-4 0 0 16,-2 0 0-16,-11 0 0 0,-2 0 0 15,0 0 0-15,-6 0 0 16,2 0 0-16,-1 0 0 0,4 0 0 15,9 0 0-15,4 0 0 16,2 0 0-16,10 0 0 16,-1 0 0-16,6 0 0 0,-1 9 0 15,4-9 0-15,8 0 0 16,0 0 0-16,3 0 0 0,6 0 0 16,2 0 0-1,3 0 0-15,-3-3 0 0,6-5 0 16,2 0 0-16,2-2 0 15,0-2 0-15,-11 5 0 0,-4-2 0 16,-6 1 0-16,-9 0 0 16,-3 0 0-16,-1 3 0 15,2 2 0-15,-1-6 0 0,-5 4 0 16,6 3 0-16,-1-3 0 16,3 5 0-16,1 0 0 0,3-4 0 15,2 1 0-15,2-7 0 16,6 3 0-16,7-1 0 15,5-9 0-15,1 2 0 16,4-6 0-16,-2 0 0 0,4 1 0 16,6-4 0-16,-4 3 0 15,7 0 0-15,4 6 0 16,-5 3 0-16,-3-1 0 0,0-2 0 16,-5 1 0-16,-5 1 0 15,-7 3 0-15,-7 1 0 0,-10 5 0 16,-9 0 0-16,-15 4 0 15,-4-3 0-15,-4-2 0 16,5 5 0-16,2 0 0 0,11-5 0 16,11-2 0-16,12-2 0 15,4 2 0-15,0-2 0 16,-4 6 0-16,-4 3 0 16,-5-4 0-16,-10-1 0 0,-11 1 0 15,-1 0 0-15,-5 4 0 16,-9 0 0-16,-5 0 0 0,1 0 0 15,2-4 0-15,-2-1 0 16,8-2 0-16,0 2 0 16,1-2 0-16,-4 2 0 0,-1 1 0 15,-5 1 0-15,3-2 0 16,-8 1 0-16,0 1 0 16,-2 3 0-16,5 0 0 15,2-4 0-15,6-6 0 0,-1 8 0 16,9-8 0-16,2 3 0 15,3-2 0-15,-3 1 0 16,2 1 0-16,-7 7 0 0,-7 0 0 16,-3-5 0-16,-2 5 0 15,-10 0 0-15,0 0 0 0,-5 0 0 16,0 0 0-16,6 0 0 16,4 0 0-16,-2-4 0 15,6-1 0-15,-2 5 0 0,2 0 0 16,0 0 0-16,-5 0 0 15,0 0 0-15,1 0 0 16,-5 0 0-16,0 0 0 16,-5 0 0-16,3 0 0 0,-3 0 0 15,0 0 0 1,5 0 0-16,1 0 0 0,-5 0 0 16,5 0 0-16,-1 0 0 15,1 0 0-15,0 0 0 16,-8 0 0-16,-1 9 0 0</inkml:trace>
  <inkml:trace contextRef="#ctx0" brushRef="#br0" timeOffset="34390.8">16233 3903 2047 0</inkml:trace>
  <inkml:trace contextRef="#ctx0" brushRef="#br0" timeOffset="34466.87">16233 3911 2047 0</inkml:trace>
  <inkml:trace contextRef="#ctx0" brushRef="#br0" timeOffset="34685.21">16226 3907 2047 0,'0'-12'0'0,"0"-9"0"15,0-3 0-15,0-12 0 16,0-18 0-16,-8-10 0 0,8-15 0 16,0-6 0-16,-12-3 0 15,12 3 0-15,-9 2 0 0,1 11 0 16,8 10 0-16,0 10 0 16,-13 11 0-16,13 13 0 15,-6 2 0-15,6 10 0 0,0 4 0 16,0 4 0-1,0 3 0-15,0 1 0 0</inkml:trace>
  <inkml:trace contextRef="#ctx0" brushRef="#br0" timeOffset="35577.07">16170 2947 2047 0,'0'-9'0'15,"0"2"0"-15,0-6 0 0,0-2 0 16,0-10 0-16,0-3 0 15,0 0 0-15,0-6 0 16,-9-3 0-16,9-4 0 0,-11-4 0 16,11-3 0-16,-8-9 0 15,8-5 0-15,0 0 0 16,0 2 0-16,0 7 0 16,0 6 0-16,0 6 0 15,0 2 0-15,0 7 0 16,-10 4 0-16,2 3 0 0,0 2 0 15,0-1 0-15,8-2 0 16,-9-2 0-16,9 8 0 16,0-1 0-16,0 9 0 0,-8 0 0 15,8 3 0-15,-8 2 0 16,8 2 0-16,0 2 0 16,-9 3 0-1,9-4 0 1,0 0 0-16,0-5 0 15,0 6 0-15,0-2 0 0,0 1 0 16,-6 4 0 15,-3 0 0-15,1 0 0 46,-4-4 0-62,4-5 0 16,8 6 0-16,-13-2 0 0,13 1 0 16,-9-3 0-16,3-2 0 15,6 1 0-15,-8 1 0 16,8-2 0-16,-8 1 0 0,8-4 0 16,-10 3 0-16,10 2 0 15,-8 2 0-15,0 1 0 16,8 1 0-16,-12-2 0 15,4 1 0-15,2 4 0 0,6-3 0 16,-13-1 0-16,4-6 0 16,-3 10 0-16,0 0 0 15,-9 0 0-15,-3 0 0 16,-4 0 0-16,-5 0 0 16,-4 14 0-16,2-2 0 15,-7 0 0-15,2-1 0 0,-1 6 0 16,-3-4 0-16,-2-2 0 15,-6 6 0-15,-5-1 0 16,-8-4 0-16,-11 4 0 16,-19 4 0-16,-18 1 0 0,-20 3 0 15,-27 5 0-15,-14-6 0 16,-16 2 0-16,1-4 0 16,2 0 0-16,-2-2 0 15,-3 2 0-15,-6 4 0 16,-9-5 0-16,-8 3 0 0,-5 7 0 15,5-2 0-15,8 0 0 16,13-3 0-16,18-4 0 16,26-5 0-16,20 1-7 15,17-5-273-15,7 0-94 0,12 0-26 16,6-12-76-16</inkml:trace>
  <inkml:trace contextRef="#ctx0" brushRef="#br0" timeOffset="37755.66">8710 2638 35 0,'0'-9'116'16,"0"2"88"-16,0-2-50 0,0 1-33 16,-9 4-23-1,9 4-13-15,-13 0-8 0,13 0-7 16,-6 0-4-16,6 0-22 16,0 0-19-16,0 0-16 15,0 0-1-15,4 0-6 16,11 9 9-16,18 3 0 0,19-12 4 15,18 12 5-15,18-12 30 16,23 0-7-16,15-5 2 16,20-7-11-16,15-4-15 15,7-1-2-15,-7 5-11 0,-14 0-5 16,-25 0-4-16,-21 3 5 16,-27 5-2-16,-17 1 1 15,-17 3 7-15,-15 0-3 16,-14 0-4-16,-11 0 0 15,0 0-5-15,-28 0 2 0,-12 7 3 16,-17 7-5-16,-12-2-12 16,-20 0-7-16,-14 0 4 15,-11 0 5-15,-7 0 0 16,-4 4 11-16,-5 1-4 0,0-2 3 16,-4 3 7-16,-4 1 7 15,3 2 7-15,5-4-5 16,0-2 10-16,13 1 2 15,11-4 12-15,16 1 13 16,27-13 15-16,17 0-9 16,13 0-8-16,17 0-20 0,16 0-11 15,5 0-7-15,23 0-4 16,20-8 9-16,29-4 4 16,32-9 18-16,30-3 8 0,24-10-9 15,19 0-19-15,19-8-5 16,17 2-4-16,10 2-13 15,-2 2 6-15,-14 3-2 16,-21 10-8-16,-33 5-12 16,-31 6-10-16,-34 4-2 15,-25 8 8-15,-19 0 11 0,-16 0 4 16,-14 0 6-16,-14 0 1 16,-5 0 0-16,-21 0-1 15,-6 0 9-15,-9 12-6 16,-18 1 5-16,-11 0-8 0,-12-1 7 15,-16 4-6-15,-13 3 4 16,-13 2-5-16,-6 3 5 16,-4-3-3-16,2 0 4 0,1-1 4 15,13 1-10 1,11-5 11-16,9-1-5 0,15-3 7 16,13-3 4-16,16-9 8 15,14 8-1-15,10-8-4 16,9 0-14-16,7 0-3 15,9 0 7-15,0 0-4 0,12 0 2 16,13 0-1-16,23 0 10 16,39 0 0-16,41-17 8 15,59-10 15-15,53-10 14 16,37-4-12-16,11-1-21 0,4 6-5 16,1 3-8-16,-1 5-3 15,-10 4-2-15,-25 0-4 16,-24 8 1-16,-31 3 0 15,-34 4-11-15,-39 6 2 16,-32-1 10-16,-23 4 1 16,-25 0 0-16,-17 0 0 0,-7 0 14 15,-14 0-13-15,-2 0 5 16,-9-5-18-16,0-2-29 16,-9 2-68-16,-2 1-87 0,-2 4-91 15,-4 0-15-15,1 0 12 16,0 0-5-16</inkml:trace>
  <inkml:trace contextRef="#ctx0" brushRef="#br0" timeOffset="44410.66">8734 4791 79 0,'-16'-9'191'16,"-1"6"-34"-16,2-7-62 15,-2 3-22-15,1-2-27 16,-1 2-3-16,1-6 3 0,0 5-2 15,3 1 1-15,1-3 3 16,4 3-3-16,8 7 1 0,-8 0-9 16,8 0-3-16,0 0-11 15,0 0-6-15,0 0-6 16,8 0-1-16,9 0 3 0,12 0 3 16,18 0 3-16,18-5 3 15,21-7 8-15,12-4-3 0,-2-3-10 16,2-4-3-1,-12 4-6-15,-6-1-6 0,-10 3-1 16,-13 5 4-16,-10 5-6 16,-8-2 8-16,-16 1-1 15,-11 8 8-15,-7-4 6 0,-5 4-1 16,-17 0-8-16,-6 0-8 16,-19 0-1-16,-14 16-4 0,-14 8 8 15,-10 9-5-15,-10 3-1 16,-8 6-1-16,0-1 1 15,9-6 0-15,9-5-3 0,15-7 8 16,16-7 2-16,16-4 8 16,14-12-6-16,19 0-3 15,14 0-3-15,27 0 6 16,24-7-3-16,25-5 5 0,19-4-3 16,18-8-1-16,12-2-1 15,-3 2 4-15,3 0-7 0,-9 0-2 16,-18 3-5-16,-22 10 7 15,-25-1-4-15,-16 7 1 16,-21-1 0-16,-20 4 0 0,-22-3 4 16,-28 5 2-16,-20 0 4 15,-9 0-5-15,-15 7 3 0,-4 4 1 16,-8 1-7-16,-2 4 14 16,-7 3-7-16,3 2 4 15,-1-1 8-15,6 1 9 16,19-5 33-16,19-4 16 0,12-4-20 15,16-8-23-15,12 0-14 16,13 0-20-16,8 0 9 16,21 0-10-16,15-8 1 0,18-9 5 15,15-3-11-15,3-4 7 16,5-1-7-16,-7 5-2 0,-5 5-4 16,-17 1-13-16,-8 7 9 15,-10-1 4-15,-14 3-7 16,-8 5 8-16,-8 0 8 15,-13 0-10-15,-14 0 9 0,-14 0-4 16,-16 0 4-16,-17 13-1 16,-11-1-1-16,-17 4 7 15,-11 5-4-15,-6-1 1 0,-3 4 0 16,5 1 6-16,8-6 2 16,16-1 6-16,20-6 16 0,19-12 8 15,19 8-18-15,13-8-7 16,22 0-8-16,26 0 2 15,30-4 0-15,33-12-4 0,28-9-1 16,27-4-2-16,9-8 0 16,6 6 2-16,-9 3-1 15,-20 2-8-15,-20 6 7 16,-25 4-4-16,-20 9 3 0,-20-3 3 16,-17 10-7-16,-11 0 10 15,-14 0-3-15,-20 0-6 16,-14 10 10-16,-23 1-4 0,-19 9 1 15,-11 5-7-15,-19 4 0 16,-7-1 4-16,2 4 2 0,-2-4 6 16,16-4 5-16,18-2 13 15,19-10 8-15,16-4-11 16,16-8-17-16,13 0-3 0,21 0 3 16,19 0-6-16,25 0 3 15,32-8-2-15,32-9 3 16,27-8 0-16,14 1-6 15,11 4 7-15,3 3-4 0,-2 2-5 16,-12-1-1-16,-11 4 3 16,-17 3-5-16,-25 2 1 0,-24-4 7 15,-21 9 2-15,-14-3-2 16,-18 5 2-16,-12 0 6 16,-8 0-1-16,-8 0-3 0,-11 0-1 15,-14 0 5-15,-15 7-15 16,-25 6 10-16,-33 4-7 15,-19 8 3-15,-17 2 0 16,-8 6-4-16,4 5 2 0,7-7 7 16,25-3 1-16,22-6-6 15,27-10 0-15,19-12 0 0,27 0 0 16,27 0 0-16,28-12 0 16,37-10 0-16,46-9 0 15,43-11 0-15,42-1 0 0,31-3 0 16,12 2 0-16,1 3 0 15,-12 4 0-15,-24 5 0 0,-34 4 0 16,-35 8 0-16,-38 2 0 16,-28 11 0-16,-28 7 0 15,-23 0 0-15,-26 0 0 16,-26 0 0-16,-29 17 0 16,-27 6 0-16,-23 1 0 0,-25 5 0 15,-17 4 0-15,-10-5 0 16,-9-5 0-16,-5 4 0 0,-1-8 0 15,6-3 0-15,8-3 0 16,17-1 0-16,19 0 0 16,21-4 0-16,28-8 0 0,17 8 0 15,14-8 0-15,18 0 0 16,24 0 0-16,34 0 0 16,38-12 0-16,49-9 0 15,47-6 0-15,34-1 0 0,18-6 0 16,7 6 0-16,-4 0 0 15,-6 3 0-15,-18 5 0 0,-28 3 0 16,-34 5 0-16,-36-1 0 16,-27 5 0-16,-25 8 0 15,-24 0 0-15,-24 0 0 0,-30 0 0 16,-33 0 0-16,-26 0 0 16,-33 17 0-16,-23-1 0 0,-17 8 0 15,-17 5 0-15,-13 4 0 16,-4-1 0-16,4 2 0 15,16-6 0-15,26-8 0 16,35-3 0-16,28-10 0 0,26-7 0 16,19 0 0-16,61-7 0 15,42-15 0-15,47-6 0 16,41-8 0-16,34-9 0 16,23 4 0-16,28 1 0 15,26 8 0-15,11 2 0 0,5 6 0 16,-6 8 0-16,-15-1 0 15,-16 1 0-15,-21 8 0 16,-20-1 0-16,-16 2 0 0,-24 3 0 16,-25 0 0-16,-29 0 0 15,-28 4 0-15,-23 0 0 0,-19 0 0 16,-13 0 0-16,-13 0 0 16,-31 0 0-1,-5 0 0-15,-14 0 0 16,-8 0 0-16,-13 12 0 0,-9-1 0 15,-15 2 0-15,-7 3 0 16,-5 1 0-16,5-1 0 0,5 1 0 16,6-5 0-16,10-5 0 15,11 3 0 1,-24-2 0-16,56-8 0 0,5 0 0 16,24-6 0 15,17-6 0-31,24-12 0 15,31-12 0-15,38-9 0 0,40-9 0 16,37-2 0-16,24-2 0 16,12 3 0-16,6 5 0 15,-10 5 0-15,-20 12 0 0,-29 9 0 16,-35 8 0-16,-33 3 0 16,-29 7 0-16,-29-4 0 0,-23 10 0 15,-21 0 0-15,-28 12 0 16,-30 5 0-16,-30 11 0 15,-30 1 0-15,-29 4 0 16,-19 8 0-16,-24-1 0 0,-17 5 0 16,-8 0 0-16,4 0 0 15,17-10 0-15,23-1 0 16,29-6 0-16,28-11 0 0,28-5 0 16,21-5 0-16,26-7 0 15,51 0 0-15,45-17 0 16,53-14 0-16,47-14 0 15,49-4 0-15,24 0 0 16,18 0 0-16,-4 9 0 0,-5 7 0 16,-15 4 0-16,-25 10 0 15,-33 7 0-15,-41-1 0 16,-31 9 0-16,-32 4 0 16,-30 0 0-16,-37 0 0 0,-30 13 0 15,-46 8 0-15,-42 7 0 16,-29 2 0-16,-32 4 0 0,-21 3 0 15,-15-1 0-15,-6 0 0 16,-3-2 0-16,4-1 0 16,24-9 0-16,32-5 0 0,29-5 0 15,40-14 0-15,26 0 0 16,33 0 0-16,33-14 0 16,33-5 0-16,40-10 0 15,36-8 0-15,41 0 0 0,29-2 0 16,22-3 0-16,9 5 0 15,1 5 0-15,-5 4 0 16,-14 3 0-16,-22 5 0 0,-32 8 0 16,-31 0 0-16,-32 3 0 15,-21 5 0-15,-21 4 0 0,-22 0 0 16,-27 0 0-16,-36 16 0 16,-35 9 0-16,-30 5 0 15,-29 1 0-15,-21 6 0 0,-15 3 0 16,-9-3 0-16,1-4 0 15,15-5 0-15,23-8 0 16,39-4 0-16,28-4 0 16,28-12 0-16,29 0 0 0,28-7 0 15,33-9 0-15,39-9 0 16,40-12 0-16,28-3 0 0,26-8 0 16,14-2 0-16,-1 5 0 15,-13 9 0-15,-16 3 0 16,-28 9 0-16,-29 7 0 0,-25 5 0 15,-14 5 0-15,-21 2 0 16,-12 5 0-16,-10 0 0 0,-3-4 0 16,-8-1 0-1,-13 5 0 17,7 0 0-1,6 0-158-31,-13 9-162 15,-3 3-49-15,-9 5-9 0,-3 0-9 16</inkml:trace>
  <inkml:trace contextRef="#ctx0" brushRef="#br0" timeOffset="45826.3">19957 12354 1568 0,'-47'-86'479'0,"-26"13"-479"0,-9 8 0 15,-4 8 0-15,4 3 0 16,-2 19 0-16,-6 5-15 0,-16 23-20 16,-15 19 34-16,-14 20 37 0,-7 22-21 15,-4 19-15-15,12 8 0 16,12 9 0-16,29-4 0 15,25-5 0-15,32-8 0 0,27-4 0 16,29-4 0-16,29-4 0 16,28-4 0-16,21 4 0 0,6 8 0 15,7 10 0-15,-6 6 0 16,-11 8 0-16,-13 5 0 0,-20 8 0 16,-16-6 0-16,-21 0 0 15,-24-7 0-15,-13-3 0 0,-11-9 0 16,-12-8 0-16,-10-13 0 15,-3-5 0-15,-6-11 0 0,-2-8 0 16,-3-8 0-16,-2-11 0 16,5-17-20-16,4-5-389 0,10-14-19 15,5-18 25-15,17-20 29 16</inkml:trace>
  <inkml:trace contextRef="#ctx0" brushRef="#br0" timeOffset="46075.67">20421 11865 1025 0,'37'-54'860'16,"-22"22"-698"-16,-15 25-162 0,0 23 0 16,0 25 0-16,0 28 0 15,-8 24 0-15,-5 25 0 16,5 25 0-16,8 16 0 0,0 12 0 15,0 8 0-15,0-4 0 0,8-7 0 16,5-14 0-16,3-26 0 16,1-15 0-16,3-29 0 0,4-18-411 15,-3-18-83-15,-6-12 60 16,-2-23 91-16</inkml:trace>
  <inkml:trace contextRef="#ctx0" brushRef="#br0" timeOffset="46475.03">19949 13128 592 0,'-65'-42'414'0,"9"6"5"16,14 8-171-16,19-4-137 15,23-5-117-15,28-5-48 0,29 3-10 16,19-2 14-16,17 7 25 16,15 14 12-16,-1 8 6 0,1 12 5 15,-12 16 14-15,-11 13 25 0,-12 15 34 16,-16 9 34-16,-12 9 8 15,-12-1 27-15,-13 0-134 0,-16-5-6 16,-4-2 0-16,-12-8 0 16,0-11 0-16,-1-11 0 15,7-14 0-15,-2-15 0 0,8-20 0 16,0-14 0-16,0-23 0 16,11-12 0-16,5-7 0 0,8-2 0 15,9 8 0-15,3 13 0 16,2 13 0-16,-2 17 0 0,-4 12 0 15,1 20 0-15,-4 13 0 16,-6 10 0-16,1 9 0 0,-7 5 0 16,-5-1 0-16,2-7 0 0,-8-4 0 15,-6-6 0 1,0-6 0-16,0-13-194 0,0 0-305 0,0-8 31 16,-6-16 50-16</inkml:trace>
  <inkml:trace contextRef="#ctx0" brushRef="#br0" timeOffset="46633.57">21371 12430 349 0,'31'-24'478'0,"-5"12"6"15,-6 12-98-15,-1 24-143 0,-1 14-136 16,-1 7-107-16,-3 2 0 16,-1-1 0-16,-1-6 0 0,-4-7 0 15,-4-4 0-15,-4-8-44 16,0-4-390-16,0-10-49 15,-7-7 8-15</inkml:trace>
  <inkml:trace contextRef="#ctx0" brushRef="#br0" timeOffset="46781.19">21295 11743 1376 0,'-37'-33'671'16,"7"9"-671"-16,10 3-92 15,20 7-451-15,28-1 55 0,17 8 110 16,12 7 125-16</inkml:trace>
  <inkml:trace contextRef="#ctx0" brushRef="#br0" timeOffset="47074.01">21666 11857 314 0,'38'69'308'0,"-11"12"43"16,-10 9-11-16,-4 3-73 0,-5 6-53 15,-1-2-24-15,-1-4-127 16,-3-13-63-16,-3-17 0 0,0-10 0 15,0-11 0-15,0-14 0 16,0-8 0-16,0-8 0 0,0-20 0 16,0-20 0-1,8-17 0-15,3-24 0 0,11-22 0 16,2-6 0-16,9 5 0 16,-1 13 0-16,4 15 0 15,-3 19 0-15,-1 20 0 0,-7 25 0 16,-5 16 0-16,0 18 0 15,-3 5 0-15,-6 6 0 0,2-9 0 16,-1-4 0-16,9-7 0 0,7-8-256 16,17-17-118-16,20-8-9 15,12-15 44-15,13-20 41 0,3-14 103 16</inkml:trace>
  <inkml:trace contextRef="#ctx0" brushRef="#br0" timeOffset="47506.97">22946 11804 326 0,'37'-89'378'0,"-21"20"99"16,-16 24 13-16,-28 28-172 0,-13 29-260 15,-3 26-58-15,-6 21 0 16,2 15 0-16,0 4 0 16,2-1 0-16,10-8 0 0,12-15 0 15,8-14 0-15,16-16 0 16,8-36 0-16,12-17 0 16,5-16 0-16,1-17 0 15,8-6 0-15,-6 4-6 0,1 2-16 16,-6 14 19-16,-1 15 12 15,-3 12 13-15,2 21-22 0,4 21 0 16,-6 29 0-16,7 18 0 16,-1 31 0-16,2 17 0 15,6 15 0-15,3 16 0 0,5 3 0 16,0 9 0-16,-1 0 0 16,-4-1 0-16,-2-3 0 0,-16-12 0 15,-18-13 0-15,-14-15 0 16,-28-18 0-16,-18-19 0 0,-26-26 0 15,-15-23 0-15,-18-29 0 16,-10-34 0-16,2-25 0 0,13-23 0 16,15-16 0-16,21-12 0 15,21-8 0-15,29 1 0 0,28 3 0 16,28 8 0-16,29 8 0 16,32 16 0-16,25 17 0 15,15 12 0-15,13 11-22 0,5 18-457 16,-6 13 1-16,-5 3 32 15</inkml:trace>
  <inkml:trace contextRef="#ctx0" brushRef="#br0" timeOffset="48088.95">24419 11703 1122 0,'-39'-62'653'0,"-10"0"-381"0,1 3-272 16,-1-2 0-16,3-5 0 16,5 0-217-16,-1-7 64 0,-20-8 77 15,-15-9 31-15,-21-7 29 16,-24-1 18-16,-28 1 4 0,-28 4 42 16,-34 8 20-16,-26 16 18 0,-33 14 9 15,-20 24-23-15,-17 14-26 16,-18 17-25-16,-13 24-19 0,-19 21 3 15,-7 24 18-15,-5 23 10 16,0 28-33-16,1 27 0 16,7 23 0-16,21 18 0 0,24 14 0 15,37 10 0-15,32 9 0 16,36 7 0-16,37-1 0 0,39 2 0 16,33 3 0-16,35-1 0 15,30 7 0-15,38-3 0 0,22 1 0 16,34-9 0-16,37-6 0 15,41-10 0-15,47-11 0 0,42-9 0 16,44-21 0-16,43-15 0 16,26-23 0-16,34-32 0 0,20-22 0 15,24-34 0-15,16-44 0 16,8-36 0-16,10-53 0 16,2-58-39-16,-12-65-158 15,-14-61 81-15,-23-49 75 0,-32-32 91 16,-33-19 82-16,-43-19 68 15,-45-7-189-15,-49 12-11 0,-61 16 0 16,-64 32 0-16,-67 28 0 16,-67 35 0-16,-65 36-283 0,-64 36-53 15,-43 37 22-15,-34 37 54 16,-31 28 60-16,-21 25-72 0</inkml:trace>
  <inkml:trace contextRef="#ctx0" brushRef="#br0" timeOffset="69488.38">26536 5756 186 0,'-28'-13'296'15,"3"1"-47"-15,-4 3-34 16,1 2-35-16,5-5 20 0,-2 3 68 16,8 2 2-16,6 2-87 15,11-3-183-15,8-1 0 16,28-3 0-16,29-4 0 15,37-3 0-15,23-6 0 16,13-3 0-16,1 0 0 0,-9-6 0 16,-16 6 0-16,-21 4 0 15,-20 7 0-15,-20 5 0 16,-21 0 0-16,-13 3 0 0,-1 5 0 16,-10 1 0-16,0 3 0 15,-4 12 0 16,1 12 0-31,3 28 0 16,3 31 0-16,1 26 0 16,0 25 0-16,-12 22 0 0,0 6 0 15,-12-4 0 1,-11-10 0-16,-14-15 0 0,-13-11 0 16,-12-16 0-16,-4-21 0 15,-4-16 0-15,5-16 0 0,12-14 0 16,10-20 0-16,4-19 0 15,12-17 0-15,6-10 0 16,4-6 0-16,17-1 0 0,0 6 0 16,0 4 0-16,0 3 0 15,0 5 0-15,0 8 0 0,0 4 0 16,0 4-70 0,8 0-444-1,6 12 4-15,11-4 48 16</inkml:trace>
  <inkml:trace contextRef="#ctx0" brushRef="#br0" timeOffset="69937.69">28450 5890 516 0,'11'-49'378'0,"-11"4"-148"16,0 5-61-16,-16 3 28 16,-9 12 88-16,-2 0-45 15,-7 13-208-15,-2 12-32 16,0 21 0-16,-7 23 0 0,4 34 0 16,4 19 0-16,9 18 0 15,9-1 0-15,17-5 0 16,17-11 0-16,12-16 0 15,7-17 0-15,4-16 0 0,-2-20-41 16,1-29-31 0,3-12-8-16,-6-31 20 0,-8-21 24 15,-10-22 41-15,-15-15 14 16,-3-12 18-16,-12-3 77 16,-1 19 0-16,1 16-114 15,4 25 0-15,1 14 0 0,7 21 0 16,3 54 0-1,13 29 0-15,14 24 0 16,4 15 0-16,8 5 0 0,-5-1-31 16,0-10-394-16,-6-19-100 15,-5-22 14-15</inkml:trace>
  <inkml:trace contextRef="#ctx0" brushRef="#br0" timeOffset="70252.78">28932 5625 456 0,'12'-72'417'16,"-3"18"-165"-16,0 25-132 0,2 29-46 16,0 33 15-16,10 36 75 15,4 24 54-15,6 21-46 16,11 8-87-16,3-2-85 16,3-20 0-16,-2-18 0 0,-12-21 0 15,-4-16 0-15,-10-17 0 16,-8-16 0-16,-4-28 0 15,-5-28 0-15,-3-34 0 16,5-36 0-16,4-24 0 16,-1-9 0-16,4 9 0 15,-4 17 0-15,1 14 0 0,-1 22 0 16,-5 20 0-16,5 16 0 16,1 15 0-16,2 15-438 15,10 10-115-15,0 9 39 16</inkml:trace>
  <inkml:trace contextRef="#ctx0" brushRef="#br0" timeOffset="70636.98">30511 5201 749 0,'-12'-57'501'15,"-21"6"-164"-15,-7 5-13 16,-4 6-188-16,3 14-136 0,0 14 0 15,-2 21 0-15,-6 27 0 16,-5 33 0-16,6 30 0 16,6 15 0-16,11 8 0 15,10-8 0-15,21-12 0 16,0-17 0-16,8-25 0 16,5-18 0-16,7-26 0 15,8-32 0-15,14-41 0 16,2-38 0-16,8-30-107 0,10-13 53 15,-5 7 65-15,-13 22 125 16,-11 26-122-16,-11 31-14 16,-8 35 0-16,-14 34 0 15,0 39 0-15,0 39 0 0,0 31 0 16,0 19 0-16,8 8 0 16,13-8 0-16,7-15 0 15,9-20-151-15,10-28-465 16,10-29 20-16</inkml:trace>
  <inkml:trace contextRef="#ctx0" brushRef="#br0" timeOffset="71069.42">32013 4872 1033 0,'-23'-69'336'0,"-14"-5"-167"16,-8-2-66-16,-12-14-10 15,-19-12 1-15,-22-20 1 16,-24-20-38-16,-28-17-14 16,-40-5-19-16,-39 6-24 15,-39 16 0-15,-35 19 0 16,-48 33 0-16,-33 38 0 0,-32 44 0 16,-10 56 0-16,-19 66 0 15,-19 66 0-15,-12 56 0 16,18 44 0-16,24 58 0 15,27 61 0-15,37 33 0 0,54 4 0 16,72-5 0-16,86-4 0 16,96-8 0-16,105-23 0 0,94-34 0 15,99-36 0-15,105-41 0 16,101-49 0-16,94-53 0 16,90-57 0-16,60-57 0 15,53-69 0-15,18-69 0 16,-23-94 0-16,-29-102 0 0,-33-77 0 15,-38-69 0-15,-55-73 0 16,-64-37 0-16,-91 4 0 0,-367 29 0 16,-57 44-59-16,0 57-514 15,0 61 19-15</inkml:trace>
  <inkml:trace contextRef="#ctx0" brushRef="#br0" timeOffset="72200.71">31868 4615 229 0,'0'-16'277'15,"0"-1"12"-15,0 5-72 0,0 5-54 16,0-2-26-16,0 9-2 16,0 0-29-16,5 33 96 15,15 33 90-15,12 34-292 16,12 52 0-16,8 55 0 0,10 42 0 15,0 19 0 1,-5 10 0-16,-10-10 0 0,-26-9 0 16,-34-9 0-16,-39-10-270 15,-45-12-408-15,-38-16-419 16</inkml:trace>
  <inkml:trace contextRef="#ctx0" brushRef="#br0" timeOffset="76992.7">28132 11279 270 0,'-13'-8'232'0,"7"0"-74"15,-2-1-75-15,8 1-49 0,-9 4-14 16,9 4 3-16,0 0 1 15,0 0-6-15,0 0-8 16,0 0-2-16,0 0 4 0,0 0 0 16,0 0 7-16,0 0 3 15,0 0 4-15,-8 0-1 16,0-3 7-16,-1-1-3 16,-8-5-5-16,-3-3-11 0,-4 0-2 15,0-1 2-15,-6 6 1 16,-1-2 12-16,-1 5 14 15,4 4 3-15,-1 0-1 0,-4 0-3 16,1 16-22-16,-1 10-6 16,1 5-4-16,-1 9 9 15,1 10 0-15,-1 11-1 0,5 9 6 16,7-1-8-16,5 0 4 16,4-5-10-16,12-8-2 0,0-10-1 15,0-9-3-15,12-7 2 16,8-11 1-16,5-7 1 15,3-12-5-15,9 0 1 16,2-8 0-16,4-8-1 16,0-1 1-16,7-3-2 0,-2 0-3 15,-3 3 0-15,-10 5 4 16,-2 5 0-16,1 2 0 16,-6 5 3-16,-4 0-3 0,1 12-2 15,-3 5 7-15,0 7-2 16,-1 9-1-16,-7 7 2 15,0 5 10-15,-6 2-5 16,-8 8 2-16,0-7 5 0,-14 2 5 16,0-5 10-16,-11 0-5 15,-7-5-11-15,-9-4-9 16,-8-7 1-16,-5-4 0 16,7-5-6-16,4-8 1 0,0-12 0 15,7 0-2-15,4 0 1 16,2 0-1-16,10 0 3 15,9 0 5-15,-1-7-9 0,12-3-1 16,0-3 0-16,3 6-1 16,6-1-2-16,2 0 4 0,6-1-9 15,-1 2-14-15,1 2-4 16,-5 2-8-16,-3 3-23 16,-6 0-35-16,-3 0-67 15,0 0-57-15,0 0-34 16,8 0-40-16</inkml:trace>
  <inkml:trace contextRef="#ctx0" brushRef="#br0" timeOffset="78340.94">28668 11893 35 0,'31'0'61'16,"8"-11"36"-16,4-6 28 0,2-7-19 16,1-6-28-16,-7-2-19 15,-6 1 3-15,-4-2 17 16,-9-3 23-16,-4-2 4 0,-8 2-9 16,-8-4 3-1,0 3-3-15,0-4 6 0,-16-4 2 16,-7-1-5-16,-15-2 5 15,-6-1 4-15,-14-8-22 16,-11-3-16-16,-19-6 1 0,-15-4-1 16,-14-7-51-16,-13-4-20 15,-8-12 0-15,-9-4 0 16,-6-5 0-16,-14 0 0 0,-11 0 0 16,-18 9 0-16,-19 13 0 15,-24 7 0-15,-21 17 0 0,-17 7 0 16,-11 8 0-16,-20 12 0 15,-15 15 0-15,-4 1 0 16,-2 13 0-16,13 0 0 16,11 13 0-16,-1 11 0 0,-2 16 0 15,-8 13 0-15,-13 17 0 16,-4 11 0-16,-6 9 0 16,-4 3 0-16,-10 0 0 0,-1 2 0 15,9-5 0-15,15-2 0 16,31-2 0-16,19 4 0 0,11 4 0 15,9 11 0-15,8 25 0 16,6 20 0-16,5 17 0 16,18 9 0-16,16 6 0 0,19-2 0 15,27-5 0-15,14-12 0 16,20-8 0-16,19-13 0 16,10-4 0-16,13-3 0 15,5 8 0-15,2 7 0 0,5 9 0 16,4 12 0-16,12 7 0 15,12 3 0-15,17 1 0 0,14-8 0 16,23-3 0-16,15-3 0 16,17-11 0-16,17-5 0 15,15-2 0-15,11 9 0 0,11 0 0 16,6 4 0-16,5-3 0 16,11-10 0-16,17-3 0 15,25-14 0-15,24-10 0 16,18-13 0-16,23-13 0 0,15-7 0 15,10-13 0-15,11-8 0 16,3-7 0-16,6-10 0 0,-1-7 0 16,-10-8 0-16,0-13 0 15,-10-16 0-15,3-16 0 0,9-16 0 0,20-18 0 16,28-15 0 0,26-3 0-16,20-6 0 15,7 2 0-15,4 0 0 0,0 2 0 16,-3-4 0-16,-13 1 0 15,-4-9 0-15,-5-2 0 16,11-14 0-16,7-7 0 16,-1-10 0-16,-4-6 0 0,-9-5 0 15,-12-13 0-15,-10-6 0 16,-13-10 0-16,-16-5 0 16,-30-2 0-16,-28-6 0 0,-35-11 0 15,-33-16 0-15,-38-15 0 16,-26-22 0-16,-30-13 0 15,-34-10 0-15,-30-14 0 16,-34-25 0-16,-28-17 0 0,-27-25 0 16,-19-1 0-16,-2 12 0 15,4 15 0-15,7 26 0 16,10 32 0-16,-6 40 0 16,-7 45-710-16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6T14:34:23.00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13676 2841 670 0,'-20'-7'355'0,"3"2"-97"16,9 5-88-16,8 0-61 16,0 0-27-16,0 0-34 15,0 0-28-15,0 16-6 16,0 12 56-16,8 17 30 15,4 16 16-15,-4 13-81 16,-4 15-35-16,-4 9 0 16,0 4 0-16,0-9 0 0,0-8 0 15,0-16 0-15,0-11-215 16,0-14-178-16,0-16-38 16,0-28 30-16</inkml:trace>
  <inkml:trace contextRef="#ctx0" brushRef="#br0" timeOffset="250.6">13615 2153 512 0,'-41'-74'337'16,"5"13"-79"-16,2 16-118 16,14 13-71-16,9 4-34 15,11 11-27-15,0 9-14 16,3 4 0-16,14 4-8 15,8 0-34-15,3 0-38 16,-8 0 26-16,-3-8 33 0,-9-8 11 16,-8-5 5-16,0 3 5 15,0 4 3-15,-14 5 0 16,3 9-12-16,-2 12-43 16,2 21-102-16,-1 20-100 15</inkml:trace>
  <inkml:trace contextRef="#ctx0" brushRef="#br0" timeOffset="782.77">13944 2950 400 0,'41'17'233'16,"-10"-5"-62"-16,-10 1-32 16,-8-1-31-16,-5 5-26 15,3 15 116-15,1 21-61 16,-4 31-41-16,0 27-40 15,-8 16-20-15,0-6-18 16,0-15-8-16,0-25-2 0,5-20 6 16,0-20-1-16,3-22 11 15,-2-26-2-15,16-38-9 16,6-41-7-16,9-27 6 0,7-9 3 16,-3 13 60-16,-4 14 22 15,-9 26-48-15,-3 24-34 16,-5 26-15-16,8 19 0 15,4 37 0-15,4 31 0 0,14 27 0 16,2 5 0-16,10-1 0 16,3-18 0-16,0-17 0 15,0-26 0-15,-2-38 0 16,2-29 0-16,1-40 0 16,-1-37 0-16,-5-33 0 0,-11-24 0 15,-7-16 0-15,-19 0 0 16,-6 21 0-16,-12 28 0 15,-5 31 0-15,0 25 0 16,0 31 0-16,0 29 0 16,-9 43 0-16,1 42 0 0,8 35 0 15,0 23 0-15,0 23 0 16,3 6 0 0,11-3 0-16,5-13 0 0,5-15 0 15,4-23-238-15,-2-25-293 16,-10-31 43-16</inkml:trace>
  <inkml:trace contextRef="#ctx0" brushRef="#br0" timeOffset="948.46">15143 2811 789 0,'-59'-39'457'0,"11"6"-135"16,12 9-139-16,11 7-76 15,12 5-26-15,13 12-42 0,24 0-16 16,26 0-11-16,23 0-8 15,17 0 1 1,2 12-132-16,6-3-228 0,-4-1-144 16,-1-8 2-16</inkml:trace>
  <inkml:trace contextRef="#ctx0" brushRef="#br0" timeOffset="1564.16">18561 2764 469 0,'0'-57'348'0,"-16"3"-109"16,-9 6-96-16,-4 8-37 0,-6 3-32 15,-12 7 72-15,-1 10-34 16,0 8-38-16,-9 12-30 16,-8 32-22-16,-14 35 3 15,-11 27-19-15,4 31-1 16,7 26-2-16,19 20-1 15,16 8-1-15,15-8 5 0,29-17-6 16,12-23 1-16,13-26-4 16,15-32 2-16,13-32 7 15,15-41-5-15,14-32-3 16,8-41 6-16,2-38-4 0,-2-23-5 16,-8-13 3-16,-14-3 16 15,-20 12 23-15,-18 12-1 16,-14 19 29-16,-16 22 6 15,0 24-71-15,0 20 0 16,0 22 0-16,-13 26 0 16,2 34 0-16,11 28 0 0,0 25 0 15,8 23 0-15,21 13 0 16,15-3 0-16,20-4 0 16,14-14 0-16,7-24 0 0,6-20 0 15,-8-19 0-15,-5-23-2 16,-10-23-142-16,-9-23-113 15,-11-26-34-15,-13-17-68 0,-10-2 84 16,-12 6-65 0</inkml:trace>
  <inkml:trace contextRef="#ctx0" brushRef="#br0" timeOffset="2251.82">21338 2613 46 0,'-8'-12'156'16,"-4"0"-2"-16,0-5-35 15,4 5-57-15,8 0-47 0,-8 7-47 16,8 5-30-16,-9 0-37 16,9 0-23-16,0 0 8 15</inkml:trace>
  <inkml:trace contextRef="#ctx0" brushRef="#br0" timeOffset="2330.56">21334 2543 1 0</inkml:trace>
  <inkml:trace contextRef="#ctx0" brushRef="#br0" timeOffset="2629.22">21208 2572 63 0,'-29'0'182'16,"4"9"0"-1,11-9-35-15,1 0-40 0,1 0-20 16,12 0 10-16,-9 0 20 16,9 0-3-16,0 0-17 15,0 0 2-15,0 0 8 16,0 0 23-16,5 0-26 0,3 0-27 16,0 0-39-16,13 0-14 15,18-9 18-15,23-7 33 16,15-1 3-16,4 1-30 15,1-1-19-15,-10 5-26 16,-11 4-3-16,-12 4 0 0,-8 0 0 16,-17 4-32-16,-7 0-92 15,-9 0-134 1,-5 0-47-16,-3 20 14 0,-11 5 43 16,-14 12-1-16,-7 8 15 15</inkml:trace>
  <inkml:trace contextRef="#ctx0" brushRef="#br0" timeOffset="2774.14">21244 2950 257 0,'-73'45'230'16,"17"-12"-20"-16,16-8-60 16,11-5-36-16,12-8 3 15,17-12-17-15,0 0 14 16,17 0-13-16,28-7 46 0,32-10-16 16,24-8-56-1,16-4-41-15,10 1-166 16,3-9-241-16,9-2-149 0</inkml:trace>
  <inkml:trace contextRef="#ctx0" brushRef="#br0" timeOffset="2994.97">23025 2307 784 0,'-26'-12'455'0,"13"-1"-236"15,22 2-120-15,24-6-48 16,20-2-13-16,19-7 5 16,23 7-7-16,10 2-20 0,0 5-10 15,-9 4-20-15,-9 4-148 16,-22 4-187-16,-16 0-78 16,-21 0 33-16</inkml:trace>
  <inkml:trace contextRef="#ctx0" brushRef="#br0" timeOffset="3394.52">23313 2286 441 0,'-42'0'479'0,"11"0"-156"15,5 0-166-15,6 0-75 16,7 0-15-16,7 9-19 16,-2 3-30-16,-1 9-9 15,-8 8-6-15,-8 6 1 16,2 9-4-16,-6 2 3 15,8-10 1-15,6-6-6 0,3-6-4 16,12-7-2-16,0-1-2 16,17-4 11-16,14 0 1 15,18-12-2-15,16 12-7 16,17-2 2-16,5 4 3 16,0 7-2-16,-6 3-1 15,-12 14-4-15,-17 2 1 16,-18 8-5-16,-20 6 13 0,-14-2-1 15,-22-2 6-15,-13-2 0 16,4-10 2-16,-3-10 8 16,9-4-7-16,-1-7-6 15,9-10 13-15,6-7 6 0,3 0-12 16,8 0-21-16,0-16-137 16,8-13-139-16,16-19-57 15,17-21-54-15</inkml:trace>
  <inkml:trace contextRef="#ctx0" brushRef="#br0" timeOffset="3554.67">24677 1945 900 0,'31'-41'401'16,"-10"13"-188"-16,-4 7-87 16,-10 5 26-16,1 4 25 15,-8 4-99-15,5-1-78 0,-1 9 0 16,4 0 0-16,-5 0-41 15,2 0-311 1,-5 17-151-16,-13 7-51 0</inkml:trace>
  <inkml:trace contextRef="#ctx0" brushRef="#br0" timeOffset="3747.59">25041 2682 1183 0,'42'16'671'0,"-10"-4"-478"16,-4-12-193-16,-8 12 0 16,-7-3 0-16,-5 3 0 0,-8 5 0 15,0 11 0-15,-21 20 0 16,-22 26 0 0,-47 32 0-16,-57 37-480 0,-64 27-249 15</inkml:trace>
  <inkml:trace contextRef="#ctx0" brushRef="#br0" timeOffset="4275.71">14248 6353 522 0,'0'-32'585'15,"-8"2"-146"-15,-1 15-221 0,2 7-115 16,-6 8-58-16,5 8-19 16,-4 25-9-16,-4 33 4 0,0 34 17 15,-5 35-5-15,1 27-33 16,4 18 0-16,8 8 0 16,8-14 0-16,8-20-191 15,8-23-133-15,-5-37-104 16,-2-29-28-16</inkml:trace>
  <inkml:trace contextRef="#ctx0" brushRef="#br0" timeOffset="4415.88">13993 5462 963 0,'-13'-113'573'16,"6"27"-292"-16,7 24-183 15,0 18-170-15,0 19-43 0,0 25 12 16,12 22-108-16,10 30-129 15,13 34-59-15</inkml:trace>
  <inkml:trace contextRef="#ctx0" brushRef="#br0" timeOffset="4908.45">14728 6244 664 0,'37'20'249'0,"-9"0"-117"15,-8 5-69-15,-4 15-15 16,-4 29 104-16,-6 29 90 0,-6 25-45 15,0 15-82-15,3 0-60 16,5 1-28-16,3-17-9 0,1-21-9 16,1-24-1-16,0-20-7 15,-2-28 3-15,-3-29 6 16,9-32-16-16,-1-35 2 16,5-29 0-16,2-26 9 15,-2-1 57-15,-1 18-62 0,-2 24 0 16,-4 19 0-16,0 25 0 15,-3 25 0-15,10 29 0 0,3 32 0 16,7 25 0-16,7 14 0 16,-2 7 0-16,4-2 0 15,-3-15 0-15,-9-18 0 0,0-20 0 16,2-26 0-16,2-35 0 16,9-36-268-16,3-41-23 15,1-40 53-15,0-50 56 16,-5-47 85-16,-7-25 120 0,-6 15 177 15,-5 41 188-15,-11 46-56 16,-3 44-199-16,-8 40-133 16,0 58 0-16,0 69 0 0,0 69 0 15,-11 58 0-15,-2 35 0 16,4 21 0-16,9 1 0 16,5-6 0-16,7-15 0 0,14-20 0 15,5-26-244-15,14-32-162 16,8-39 3-16,4-52-24 0</inkml:trace>
  <inkml:trace contextRef="#ctx0" brushRef="#br0" timeOffset="5056.46">15729 6533 1732 0,'-65'-69'315'16,"18"16"-315"-16,15 17 0 0,12 10 0 15,20 10 0-15,14 8 0 16,36 8 0-16,36 0 0 15,35-4 0-15,38-3-480 0,27-10-62 16,18-4 32-16</inkml:trace>
  <inkml:trace contextRef="#ctx0" brushRef="#br0" timeOffset="5490.81">18601 5907 1097 0,'-32'-45'894'15,"-4"7"-838"-15,2 7-56 16,9 10 0-16,7 8 0 16,1 10 0-16,4 26 0 0,13 43 0 15,0 36 0-15,8 28 0 16,10 12 0-16,-4 5 0 16,11-10 0-16,-3-18 0 15,-2-21 0-15,0-25 0 0,-9-20 0 16,2-13 0-16,-5-14 0 15,0-14 0-15,14-24 0 16,9-29 0-16,21-25 0 0,13-7 0 16,8-1 0-16,6 14 0 15,-3 20 0-15,-3 23 0 0,-7 17 0 16,-10 36 0-16,-16 17 0 16,-14 20 0-16,-26 10 0 15,-18 2 0-15,-13-9 0 0,-23-7 0 16,-11-7 0-16,-11-13 0 15,-3-17 0-15,8-15 0 16,6-17 0-16,8-21 0 0,10-23 0 16,20-22 0-16,14-22 0 15,22-19-140-15,16-2-304 16,14 2-12-16,10 6 18 0</inkml:trace>
  <inkml:trace contextRef="#ctx0" brushRef="#br0" timeOffset="5690.68">20198 6159 904 0,'-34'0'998'16,"6"0"-853"-16,12-5-145 16,16 1 0-16,0-5 0 15,19 1 0-15,35-4 0 0,33-4 0 16,26-4 0-16,15 4 0 15,2 4 0-15,-3 0 0 16,-17 12-203-16,-13 0-457 0,-16 17 86 16</inkml:trace>
  <inkml:trace contextRef="#ctx0" brushRef="#br0" timeOffset="5840.65">20693 6878 1472 0,'-50'34'575'16,"19"-10"-575"-16,31-13 0 15,22-15 0-15,49-15 0 16,38-19 0-16,38-9 0 0,37-6 0 16,17-1 0-16,14 1 0 15,9 1-164-15,-1-10-575 0</inkml:trace>
  <inkml:trace contextRef="#ctx0" brushRef="#br0" timeOffset="6173.73">23138 5837 1269 0,'-25'-41'778'0,"11"4"-778"16,14 4 0-16,30-2 0 16,19-6 0-16,13-1 0 0,14 6 0 15,17 1 0-15,5 1 0 16,0 6 0-16,-13 6 0 15,-15 11 0-15,-19 8 0 0,-14 3 0 16,-13 12 0 0,-11 24 0-16,-9 42 0 0,-4 35 0 15,-21 37 0-15,-8 17 0 16,-3 9 0-16,-1-1 0 0,5-7 0 16,-1-18 0-16,5-21 0 15,4-20 0-15,4-18 0 16,3-22 0-16,5-17-54 0,8-19-565 15,-12-25 7-15</inkml:trace>
  <inkml:trace contextRef="#ctx0" brushRef="#br0" timeOffset="6339.68">23369 6594 428 0,'-38'-33'740'0,"7"5"28"0,10 9-657 15,8-4-111-15,13 7 0 16,0 5 0-16,13-1 0 0,12-6 0 15,24-1 0-15,24-13 0 16,24-5 0-16,7 0 0 16,7-4 0-16,-7 1-20 0,4-13-667 15,-4-1 57-15</inkml:trace>
  <inkml:trace contextRef="#ctx0" brushRef="#br0" timeOffset="6491.67">24961 5907 1174 0,'-9'-21'873'0,"1"0"-873"0,8 6 0 16,-8-2 0-16,8-4 0 15,0 5 0-15,0-1 0 16,0 2 0-16,0-6 0 0,0 4-169 16,0-2-557-16</inkml:trace>
  <inkml:trace contextRef="#ctx0" brushRef="#br0" timeOffset="6671.79">25265 6672 1451 0,'19'52'596'0,"3"-11"-596"16,2 3 0-16,9 2 0 16,-1 1 0-16,1 8 0 15,-5 2 0-15,-12 12 0 0,-16 16 0 16,-33 20 0-16,-40 30 0 15,-57 15-103-15,-59 8-736 0</inkml:trace>
  <inkml:trace contextRef="#ctx0" brushRef="#br0" timeOffset="7402.72">15109 11166 44 0,'0'0'79'16,"-8"0"23"-16,8 0 3 16,0 0-43-16,-8 0-32 0,-1 0-25 15,-2 0-37-15,-6 0-74 16,-7 0-14-16,-8 0-48 15</inkml:trace>
  <inkml:trace contextRef="#ctx0" brushRef="#br0" timeOffset="7838.7">14864 11149 138 0,'0'-23'195'0,"-6"-11"-45"15,6-6-23-15,0-10-11 16,0-2 32-16,0 6 57 16,-8 6 48-16,8 12 24 0,-9 6-32 15,9 10-71-15,0 12-155 16,0 26-19-16,0 29 0 0,0 40 0 15,0 43 0-15,6 38 0 16,-3 26 0-16,0 14 0 16,2-4 0-16,1-20 0 15,8-30 0-15,-6-32 0 0,0-35 0 16,-4-31 0-16,0-28 0 16,1-22 0-16,3-43 0 0,6-44 0 15,8-34 0-15,2-14 0 16,9-3 0-16,3 11 0 0,10 19 0 15,2 26 0-15,5 23 0 16,4 28 0-16,3 34 0 0,2 32 0 16,-10 22 0-16,-8 16 0 15,-15 7 0-15,-18 4 0 16,-22-2 0-16,-21-4 0 16,-17-16 0-16,-20-11 0 0,-8-17 0 15,-8-14 0-15,-5-22 0 16,0-20 0-16,8-18 0 0,11-9 0 15,9-11 0-15,18-5 0 16,20-11 0-16,24-7 0 16,11-5-72-16,26-2-354 0,20 2-33 15,16 0 33 1</inkml:trace>
  <inkml:trace contextRef="#ctx0" brushRef="#br0" timeOffset="8038.22">16042 11760 583 0,'-11'-12'702'0,"11"0"-130"0,0-5-382 15,11-4-190-15,27-12 0 16,27-7 0-16,23-1 0 0,15 5 0 16,2 8 0-16,0 6 0 15,-6 11 0-15,-14 11 0 16,-16 0-276-16,-17 20-167 0,-15 9-4 15,-12 12 48-15</inkml:trace>
  <inkml:trace contextRef="#ctx0" brushRef="#br0" timeOffset="8195.49">16563 12223 649 0,'-61'38'642'16,"3"-10"-45"-16,15-13-438 15,13-2-159-15,16-13 0 0,42-20 0 16,31-9 0-1,40-7 0-15,23-6 0 0,19-1 0 16,14 0 0-16,-2 3-507 16,5-1-117-16</inkml:trace>
  <inkml:trace contextRef="#ctx0" brushRef="#br0" timeOffset="8586.15">19356 11169 1265 0,'-65'-57'782'16,"-20"14"-782"-16,-8 13 0 0,4 17 0 15,2 13 0-15,11 20 0 16,8 26 0-16,6 23 0 0,19 24 0 16,17 26 0-16,18 6 0 15,16 6 0-15,19-9 0 16,15-12 0-16,11-20 0 15,12-25 0-15,4-28 0 0,4-29-163 16,0-33-66-16,-4-27 50 16,-7-27 73-16,-18-19 78 0,-17-16 86 15,-10-8 64-15,-17 2 89 16,0 8 103-16,-17 24-314 0,7 22 0 16,-3 19 0-16,4 21 0 15,9 68 0-15,9 23 0 16,11 25 0-16,16 10 0 15,18 6 0-15,11 0 0 16,15 0 0-16,23-9 0 16,17-18 0-16,18-21-125 0,9-24-640 15</inkml:trace>
  <inkml:trace contextRef="#ctx0" brushRef="#br0" timeOffset="8739.66">21050 10596 1580 0,'-32'-82'467'0,"-1"21"-467"16,4 11 0-16,4 16 0 16,6 4 0-16,6 14 0 15,13 4 0-15,0 28 0 16,9 13 0-16,3 11-148 16,7 13-574-16</inkml:trace>
  <inkml:trace contextRef="#ctx0" brushRef="#br0" timeOffset="8952.34">21493 11536 1857 0,'23'12'190'16,"-1"5"-190"-16,1 7 0 0,5 21 0 16,5 19 0-16,-4 17 0 15,-14 22 0-15,-15 15 0 16,-18 16 0-16,-27 8 0 15,-25 10 0-15,-23-2 0 0,-29-6-123 16,-17-12-447-16,-8-13 114 16,6-17 55-16</inkml:trace>
  <inkml:trace contextRef="#ctx0" brushRef="#br0" timeOffset="12030.72">19377 13054 116 0,'0'-24'288'0,"0"-2"5"15,0 3 29-15,0-1-10 0,0 3-50 16,0 1-38-16,0 4-6 15,0 4-206-15,-8 8-12 0,0 4 0 16,8 20 0 0,0 17 0-16,0 19 0 15,0 25 0 1,0 17 0-16,-16 12 0 0,-1 8 0 16,-7 4 0-16,-9 5 0 15,-15-6 0-15,-18 2 0 0,-15-8 0 16,-28-11 0-16,-28-9 0 15,-31-14 0-15,-20-17 0 0,-13-14 0 16,-11-22 0-16,-8-16 0 16,2-21 0-16,-2-15 0 0,10-9 0 15,14 2 0-15,25-2 0 16,29-1 0-16,30 6 0 16,21 0 0-16,22 3 0 15,20 6 0-15,14-1 0 0,5 2 0 16,11 6 0-16,6 1 0 15,1-2 0-15,4 5 0 0,8 5 0 16,-8-1 0-16,2 4 0 31,-3 0 0-15,-4 0 0-16,-8-5 0 16,-4-3 0-16,-7-1 0 0,-9-7 0 15,-2 1 0-15,1-11 0 16,2 3 0-16,4-2 0 0,2 0 0 15,6-4 0 1,4 5 0-16,4 5 0 0,4-1 0 16,2 7 0-16,6 1 0 15,8 3 0-15,0 1 0 0,0 0 0 16,-6 8 0 15,6 13 0-15,-8 18 0-16,8 31 0 15,-13 24 0-15,5 20 0 0,-5 10 0 16,1 8 0-16,1-3 0 16,3-7 0-16,8-7 0 15,-13-14 0-15,13-16 0 16,0-17 0-16,0-14 0 0,0-18 0 16,0-11 0-16,0-50 0 31,8-33 0-31,-3-35 0 0,-1-25 0 15,-4-11 0-15,0 6 0 16,0 13 0-16,0 15 0 0,0 18 0 16,0 11 0-16,0 17 0 15,0 17 0-15,0 8 0 16,0 7 0-16,0 4 0 0,0 11 0 16,0 0 0-16,0 3 0 15,0 2 0 1,4 5 0-16,-1 0 0 15,5-4 0-15,9-4 0 0,15-8 0 16,12-3 0-16,10 2 0 16,3 5 0-16,8 2 0 0,-1 6 0 15,-3 4 0-15,0 0 0 16,-4 0 0-16,-8 14 0 0,-13 5 0 16,-12 14 0-16,-14 23 0 15,-20 26 0-15,-18 25 0 16,-12 19 0-16,-13 7 0 15,-9 2 0-15,-6-4 0 0,-2-5 0 16,2-17 0-16,6-10 0 16,14-20 0-16,8-13 0 15,12-20 0-15,7-15 0 0,5-5 0 16,7-11 0-16,9-6 0 16,9-9 0-16,-1-5 0 15,9-7-333-15,1-5-118 16,12-2-12-16,2-2-335 0</inkml:trace>
  <inkml:trace contextRef="#ctx0" brushRef="#br0" timeOffset="16058.28">23998 11918 236 0,'0'-15'336'16,"0"-6"-1"-16,0-4-72 16,0-3-68-16,-9-9-23 15,9-4 18-15,-11-3 52 0,3-6-164 16,-4-2-78-16,0-5 0 15,-2 0 0-15,-2-8 0 0,-4-8 0 16,-8-9 0-16,-7-12 0 16,-7-7 0-16,3-9 0 0,-4 1 0 15,-1-2 0-15,-2 1 0 16,-2 4 0-16,0 5 0 16,-4 4 0-16,-1-5 0 15,-4-2 0-15,-8-1 0 0,-5-2 0 16,-10-2 0-16,-15 4 0 15,-10 6 0-15,-8 6 0 0,-18 4 0 16,-15 7 0-16,-12 6 0 16,-7 2 0-16,-7 5 0 0,5 3 0 15,1 5 0-15,-5 1 0 16,-8-2 0-16,-6 1 0 16,-10-4 0-16,-12 1 0 0,-6 2 0 15,-2 1 0-15,5 9 0 16,-2 10 0-16,5 10 0 15,5 8 0-15,3 7 0 0,4 13 0 16,-6 4 0-16,4 8 0 16,2 9 0-16,8-2 0 15,15 6 0-15,11 3 0 0,11 5 0 16,11-1 0-16,9 1 0 16,5-1 0-16,-2 5 0 0,-2-4 0 15,-9 4 0-15,-7-2 0 16,-6 2 0-16,-7-4 0 0,-3-5 0 15,0 1 0-15,-5 3 0 16,3 4 0-16,0 1 0 16,2 3 0-16,-8 5 0 0,4 4 0 15,-6 5 0-15,1 1 0 16,-6 7 0-16,7 3 0 16,2 4 0-16,13 3 0 0,8 10 0 15,17 4 0-15,10 13 0 16,10 9 0-16,8 11 0 15,6 8 0-15,11 2 0 0,7 6 0 16,8 7 0-16,-1 9 0 16,6 3 0-16,-2 9 0 0,9 7 0 15,5 14 0-15,6 11 0 16,11 7 0-16,7 7 0 16,7 3 0-16,13-6 0 15,8 2 0-15,20-5 0 0,17 3 0 16,14-1 0-16,23 8 0 15,16 3 0-15,26-1 0 0,28-4 0 16,26-12 0-16,28-10 0 16,22-11 0-16,12-15 0 15,12-16 0-15,7-11 0 0,26-8 0 16,28-10 0-16,32-9 0 16,30-2 0-16,31-10 0 0,34-12 0 15,36-14 0-15,31-23 0 16,36-24 0-16,37-20 0 15,18-29 0-15,3-19 0 16,-13-25 0-16,-20-29 0 0,-27-38 0 16,-38-43 0-16,-36-33 0 15,-37-31 0-15,-40-22 0 0,-36-8 0 16,-50 9 0-16,-49 11 0 16,-47 13 0-16,-49 19 0 0,-44 14 0 15,-42 16 0-15,-43 11 0 16,-47 17 0-16,-37 13-58 15,-34 20-498-15,-26 16 71 0,-22 16 25 16</inkml:trace>
  <inkml:trace contextRef="#ctx0" brushRef="#br0" timeOffset="17343.84">18943 10694 351 0,'-9'-5'339'16,"9"2"-33"-16,-8-1-94 0,8-7-58 16,0 9 9-16,0-7 54 15,0 6 16-15,0-6-161 0,0-3-72 16,-8-4 0-16,8-8 0 16,-9-9 0-16,-2-16 0 15,-1-12 0-15,-9-12 0 0,-8-13 0 16,-11-12 0-16,-12-12 0 15,-12-12 0-15,-19-4 0 16,-10 3 0-16,-8 14 0 0,-13 11 0 16,-8 13 0-16,-4 11 0 0,4 17 0 15,0 17 0-15,5 7 0 16,-2 13 0-16,6 8 0 16,-1 8 0-16,1 4 0 15,-5 0 0-15,-9 12 0 0,-1 4 0 16,-11 4 0-16,2 5 0 15,-2-1 0-15,1 0 0 0,-1 2 0 16,9-3 0-16,5 5 0 16,7 2 0-16,7-2 0 0,10 0 0 15,13-3 0-15,15-1 0 16,13-3 0-16,14 0 0 16,13-6 0-16,10-2 0 15,6-5 0-15,9-1 0 0,8 3 0 31</inkml:trace>
  <inkml:trace contextRef="#ctx0" brushRef="#br0" timeOffset="17431.54">15223 9611 1968 0,'0'0'-321'0,"0"0"-61"16,0 0 19-16,0-17 14 0</inkml:trace>
  <inkml:trace contextRef="#ctx0" brushRef="#br0" timeOffset="17904.7">15361 9187 455 0,'0'-8'376'0,"0"0"-97"16,0 8-109-16,-8 0-62 16,8 0-1-16,-12 0 20 0,-5 16-13 15,-11 16-36-15,-17 22-37 0,-7 26-15 16,-4 23-6 0,-3 11-9-16,7 3-3 0,11-10-10 15,18-15 6-15,14-14-1 16,9-9 0-16,21-16-5 0,10-16 3 15,23-16-1-15,24-21 3 16,13 0-8-16,12-8 0 16,6-2 9-16,-8 3-10 0,-10 2 10 15,-18 5-8 1,-12 0 2-16,-17 0 4 0,-12 0-4 16,-7 0 20-16,-9 0 20 0,-4 0 37 15,-8 0-75-15,-13-12 0 31,-6-16 0-31,-13-20 0 0,-9-21 0 16,-7-17 0-16,-7-4 0 16,2 5 0-16,6 6 0 15,2 15 0-15,9 12 0 0,7 7 0 16,5 12 0-16,7 13 0 16,13 4 0-16,-9 6-209 0,9 7-164 15,0 3-26-15,0 0 24 16,0 15 36-16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7495-C6B5-4965-9851-161B3681F64E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6992-7F7D-4A95-A3F7-C75CC003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4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7495-C6B5-4965-9851-161B3681F64E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6992-7F7D-4A95-A3F7-C75CC003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7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7495-C6B5-4965-9851-161B3681F64E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6992-7F7D-4A95-A3F7-C75CC003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0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7495-C6B5-4965-9851-161B3681F64E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6992-7F7D-4A95-A3F7-C75CC003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7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7495-C6B5-4965-9851-161B3681F64E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6992-7F7D-4A95-A3F7-C75CC003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4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7495-C6B5-4965-9851-161B3681F64E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6992-7F7D-4A95-A3F7-C75CC003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7495-C6B5-4965-9851-161B3681F64E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6992-7F7D-4A95-A3F7-C75CC003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4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7495-C6B5-4965-9851-161B3681F64E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6992-7F7D-4A95-A3F7-C75CC003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9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7495-C6B5-4965-9851-161B3681F64E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6992-7F7D-4A95-A3F7-C75CC003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0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7495-C6B5-4965-9851-161B3681F64E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6992-7F7D-4A95-A3F7-C75CC003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5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7495-C6B5-4965-9851-161B3681F64E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6992-7F7D-4A95-A3F7-C75CC003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2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C7495-C6B5-4965-9851-161B3681F64E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06992-7F7D-4A95-A3F7-C75CC003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69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hyperlink" Target="https://www.programiz.com/c-programming/library-function/string.h/strca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hyperlink" Target="https://www.programiz.com/c-programming/library-function/string.h/strcm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hyperlink" Target="https://www.programiz.com/c-programming/library-function/string.h/strcp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hyperlink" Target="https://www.programiz.com/c-programming/library-function/string.h/strle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C4EB-5EDA-480F-B3E4-A3CA6991B9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String.h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946AA-B708-4FA4-9EF6-38BDE1804D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3160014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2E12-AB9C-43ED-BAEC-D77FB4F0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5295A-D55F-449E-8D8B-398522294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D99315-6C7E-413E-883F-28B3671C1381}"/>
                  </a:ext>
                </a:extLst>
              </p14:cNvPr>
              <p14:cNvContentPartPr/>
              <p14:nvPr/>
            </p14:nvContentPartPr>
            <p14:xfrm>
              <a:off x="4658760" y="647280"/>
              <a:ext cx="4511520" cy="495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D99315-6C7E-413E-883F-28B3671C13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49400" y="637920"/>
                <a:ext cx="4530240" cy="497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2251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2E12-AB9C-43ED-BAEC-D77FB4F0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5295A-D55F-449E-8D8B-398522294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616BEA-770B-4867-91CB-81BF0637E377}"/>
                  </a:ext>
                </a:extLst>
              </p14:cNvPr>
              <p14:cNvContentPartPr/>
              <p14:nvPr/>
            </p14:nvContentPartPr>
            <p14:xfrm>
              <a:off x="1695600" y="0"/>
              <a:ext cx="9991800" cy="616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616BEA-770B-4867-91CB-81BF0637E3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6240" y="-9360"/>
                <a:ext cx="10010520" cy="617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8425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2E12-AB9C-43ED-BAEC-D77FB4F0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5295A-D55F-449E-8D8B-398522294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1F0A3E-792D-4B76-8743-A85696ABF6E3}"/>
                  </a:ext>
                </a:extLst>
              </p14:cNvPr>
              <p14:cNvContentPartPr/>
              <p14:nvPr/>
            </p14:nvContentPartPr>
            <p14:xfrm>
              <a:off x="758160" y="0"/>
              <a:ext cx="10832760" cy="671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1F0A3E-792D-4B76-8743-A85696ABF6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8800" y="-9360"/>
                <a:ext cx="10851480" cy="673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4528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2E12-AB9C-43ED-BAEC-D77FB4F0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5295A-D55F-449E-8D8B-398522294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177C0E-B565-4B29-A166-CFB8485EE26D}"/>
                  </a:ext>
                </a:extLst>
              </p14:cNvPr>
              <p14:cNvContentPartPr/>
              <p14:nvPr/>
            </p14:nvContentPartPr>
            <p14:xfrm>
              <a:off x="888480" y="375120"/>
              <a:ext cx="11304000" cy="648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177C0E-B565-4B29-A166-CFB8485EE2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9120" y="365760"/>
                <a:ext cx="11322720" cy="650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1069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2E12-AB9C-43ED-BAEC-D77FB4F0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5295A-D55F-449E-8D8B-398522294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C35209-BCDC-4999-8B42-98754D348E17}"/>
                  </a:ext>
                </a:extLst>
              </p14:cNvPr>
              <p14:cNvContentPartPr/>
              <p14:nvPr/>
            </p14:nvContentPartPr>
            <p14:xfrm>
              <a:off x="0" y="0"/>
              <a:ext cx="11288520" cy="684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C35209-BCDC-4999-8B42-98754D348E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1307240" cy="686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2604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2E12-AB9C-43ED-BAEC-D77FB4F0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5295A-D55F-449E-8D8B-398522294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F8798A-1CD0-4A1C-B863-0630EE4304E1}"/>
                  </a:ext>
                </a:extLst>
              </p14:cNvPr>
              <p14:cNvContentPartPr/>
              <p14:nvPr/>
            </p14:nvContentPartPr>
            <p14:xfrm>
              <a:off x="0" y="164160"/>
              <a:ext cx="11770920" cy="669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F8798A-1CD0-4A1C-B863-0630EE4304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54800"/>
                <a:ext cx="11789640" cy="671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0256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2E12-AB9C-43ED-BAEC-D77FB4F0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5295A-D55F-449E-8D8B-398522294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BBADC6-0ED6-472D-BC57-6BC06700D3CD}"/>
                  </a:ext>
                </a:extLst>
              </p14:cNvPr>
              <p14:cNvContentPartPr/>
              <p14:nvPr/>
            </p14:nvContentPartPr>
            <p14:xfrm>
              <a:off x="2165760" y="0"/>
              <a:ext cx="9887040" cy="652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BBADC6-0ED6-472D-BC57-6BC06700D3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6400" y="-9360"/>
                <a:ext cx="9905760" cy="654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4492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2E12-AB9C-43ED-BAEC-D77FB4F0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5295A-D55F-449E-8D8B-398522294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74C872-0A2C-4696-A6E8-A4DA3A3F78EA}"/>
                  </a:ext>
                </a:extLst>
              </p14:cNvPr>
              <p14:cNvContentPartPr/>
              <p14:nvPr/>
            </p14:nvContentPartPr>
            <p14:xfrm>
              <a:off x="2361960" y="93960"/>
              <a:ext cx="9047880" cy="6595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74C872-0A2C-4696-A6E8-A4DA3A3F78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2600" y="84600"/>
                <a:ext cx="9066600" cy="661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2971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2E12-AB9C-43ED-BAEC-D77FB4F0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5295A-D55F-449E-8D8B-398522294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84A587-CA3C-429C-BEA3-5B5C8F18F4D9}"/>
                  </a:ext>
                </a:extLst>
              </p14:cNvPr>
              <p14:cNvContentPartPr/>
              <p14:nvPr/>
            </p14:nvContentPartPr>
            <p14:xfrm>
              <a:off x="694080" y="575280"/>
              <a:ext cx="11255040" cy="619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84A587-CA3C-429C-BEA3-5B5C8F18F4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720" y="565920"/>
                <a:ext cx="11273760" cy="621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7373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2E12-AB9C-43ED-BAEC-D77FB4F0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5295A-D55F-449E-8D8B-398522294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5C5575-1F6E-423A-B0F9-6C1600473BF4}"/>
                  </a:ext>
                </a:extLst>
              </p14:cNvPr>
              <p14:cNvContentPartPr/>
              <p14:nvPr/>
            </p14:nvContentPartPr>
            <p14:xfrm>
              <a:off x="1999440" y="862920"/>
              <a:ext cx="9549720" cy="569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5C5575-1F6E-423A-B0F9-6C1600473B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0080" y="853560"/>
                <a:ext cx="9568440" cy="571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133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3619-EA08-431E-879C-D830F7310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Stdio.h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5C6B6-5EC3-43C2-A688-74885E83B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()</a:t>
            </a:r>
          </a:p>
          <a:p>
            <a:r>
              <a:rPr lang="en-US" dirty="0" err="1"/>
              <a:t>Scanf</a:t>
            </a:r>
            <a:r>
              <a:rPr lang="en-US" dirty="0"/>
              <a:t>()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B15889-DE39-4965-A5A8-F6FF8272C697}"/>
                  </a:ext>
                </a:extLst>
              </p14:cNvPr>
              <p14:cNvContentPartPr/>
              <p14:nvPr/>
            </p14:nvContentPartPr>
            <p14:xfrm>
              <a:off x="493560" y="75960"/>
              <a:ext cx="11698920" cy="4403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B15889-DE39-4965-A5A8-F6FF8272C6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200" y="66600"/>
                <a:ext cx="11717640" cy="442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2003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2E12-AB9C-43ED-BAEC-D77FB4F0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5295A-D55F-449E-8D8B-398522294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46A186-6C6E-4439-8B58-2AF88AAB0416}"/>
                  </a:ext>
                </a:extLst>
              </p14:cNvPr>
              <p14:cNvContentPartPr/>
              <p14:nvPr/>
            </p14:nvContentPartPr>
            <p14:xfrm>
              <a:off x="322560" y="1141560"/>
              <a:ext cx="8673480" cy="5094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46A186-6C6E-4439-8B58-2AF88AAB04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200" y="1132200"/>
                <a:ext cx="8692200" cy="511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4086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2E12-AB9C-43ED-BAEC-D77FB4F0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5295A-D55F-449E-8D8B-398522294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70E94E-8D98-4163-8A6A-1CC4904A0208}"/>
                  </a:ext>
                </a:extLst>
              </p14:cNvPr>
              <p14:cNvContentPartPr/>
              <p14:nvPr/>
            </p14:nvContentPartPr>
            <p14:xfrm>
              <a:off x="70920" y="0"/>
              <a:ext cx="11930760" cy="685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70E94E-8D98-4163-8A6A-1CC4904A02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60" y="-9360"/>
                <a:ext cx="11949480" cy="68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3946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2E12-AB9C-43ED-BAEC-D77FB4F0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5295A-D55F-449E-8D8B-398522294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63D8DF-999E-4AF3-8089-523A6E5A1966}"/>
                  </a:ext>
                </a:extLst>
              </p14:cNvPr>
              <p14:cNvContentPartPr/>
              <p14:nvPr/>
            </p14:nvContentPartPr>
            <p14:xfrm>
              <a:off x="168840" y="0"/>
              <a:ext cx="11472120" cy="6574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63D8DF-999E-4AF3-8089-523A6E5A19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480" y="-9360"/>
                <a:ext cx="11490840" cy="659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2496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2E12-AB9C-43ED-BAEC-D77FB4F0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5295A-D55F-449E-8D8B-398522294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1BCCE6-81C9-41D4-88D6-44762899819F}"/>
                  </a:ext>
                </a:extLst>
              </p14:cNvPr>
              <p14:cNvContentPartPr/>
              <p14:nvPr/>
            </p14:nvContentPartPr>
            <p14:xfrm>
              <a:off x="2794680" y="0"/>
              <a:ext cx="9397800" cy="663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1BCCE6-81C9-41D4-88D6-4476289981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5320" y="-9360"/>
                <a:ext cx="9416520" cy="665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0514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2E12-AB9C-43ED-BAEC-D77FB4F0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5295A-D55F-449E-8D8B-398522294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C16683-3ED7-4D8C-B0CB-B6C003F35365}"/>
                  </a:ext>
                </a:extLst>
              </p14:cNvPr>
              <p14:cNvContentPartPr/>
              <p14:nvPr/>
            </p14:nvContentPartPr>
            <p14:xfrm>
              <a:off x="221760" y="0"/>
              <a:ext cx="11970720" cy="685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C16683-3ED7-4D8C-B0CB-B6C003F353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0" y="-9360"/>
                <a:ext cx="11989440" cy="68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23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2E12-AB9C-43ED-BAEC-D77FB4F0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string.h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5295A-D55F-449E-8D8B-398522294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https://www.programiz.com/c-programming/library-function/string.h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80D4A9-5B70-478E-AAE5-D5A39BEDFBC8}"/>
                  </a:ext>
                </a:extLst>
              </p14:cNvPr>
              <p14:cNvContentPartPr/>
              <p14:nvPr/>
            </p14:nvContentPartPr>
            <p14:xfrm>
              <a:off x="573120" y="555120"/>
              <a:ext cx="10882080" cy="370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80D4A9-5B70-478E-AAE5-D5A39BEDFB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3760" y="545760"/>
                <a:ext cx="10900800" cy="371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461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2E12-AB9C-43ED-BAEC-D77FB4F0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strike="noStrike" dirty="0" err="1">
                <a:solidFill>
                  <a:srgbClr val="03338F"/>
                </a:solidFill>
                <a:effectLst/>
                <a:latin typeface="euclid_circular_a"/>
                <a:hlinkClick r:id="rId2"/>
              </a:rPr>
              <a:t>strcat</a:t>
            </a:r>
            <a:r>
              <a:rPr lang="en-US" b="0" i="0" strike="noStrike" dirty="0">
                <a:solidFill>
                  <a:srgbClr val="03338F"/>
                </a:solidFill>
                <a:effectLst/>
                <a:latin typeface="euclid_circular_a"/>
                <a:hlinkClick r:id="rId2"/>
              </a:rPr>
              <a:t>()</a:t>
            </a:r>
            <a:br>
              <a:rPr lang="en-US" b="0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5295A-D55F-449E-8D8B-398522294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05E7D6-9F1B-469A-8D1C-E745FA6042EC}"/>
                  </a:ext>
                </a:extLst>
              </p14:cNvPr>
              <p14:cNvContentPartPr/>
              <p14:nvPr/>
            </p14:nvContentPartPr>
            <p14:xfrm>
              <a:off x="397080" y="80280"/>
              <a:ext cx="11150280" cy="6778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05E7D6-9F1B-469A-8D1C-E745FA6042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7720" y="70920"/>
                <a:ext cx="11169000" cy="679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926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2E12-AB9C-43ED-BAEC-D77FB4F0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 err="1">
                <a:solidFill>
                  <a:srgbClr val="03338F"/>
                </a:solidFill>
                <a:effectLst/>
                <a:latin typeface="euclid_circular_a"/>
                <a:hlinkClick r:id="rId2"/>
              </a:rPr>
              <a:t>strcmp</a:t>
            </a:r>
            <a:r>
              <a:rPr lang="en-US" b="0" i="0" u="none" strike="noStrike" dirty="0">
                <a:solidFill>
                  <a:srgbClr val="03338F"/>
                </a:solidFill>
                <a:effectLst/>
                <a:latin typeface="euclid_circular_a"/>
                <a:hlinkClick r:id="rId2"/>
              </a:rPr>
              <a:t>()</a:t>
            </a:r>
            <a:br>
              <a:rPr lang="en-US" b="0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5295A-D55F-449E-8D8B-398522294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E9BC7F-1141-4FA7-8331-D46A6698A3C5}"/>
                  </a:ext>
                </a:extLst>
              </p14:cNvPr>
              <p14:cNvContentPartPr/>
              <p14:nvPr/>
            </p14:nvContentPartPr>
            <p14:xfrm>
              <a:off x="385560" y="180360"/>
              <a:ext cx="9196920" cy="6283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E9BC7F-1141-4FA7-8331-D46A6698A3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6200" y="171000"/>
                <a:ext cx="9215640" cy="630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833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2E12-AB9C-43ED-BAEC-D77FB4F0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 err="1">
                <a:solidFill>
                  <a:srgbClr val="03338F"/>
                </a:solidFill>
                <a:effectLst/>
                <a:latin typeface="euclid_circular_a"/>
                <a:hlinkClick r:id="rId2"/>
              </a:rPr>
              <a:t>strcpy</a:t>
            </a:r>
            <a:r>
              <a:rPr lang="en-US" b="0" i="0" u="none" strike="noStrike" dirty="0">
                <a:solidFill>
                  <a:srgbClr val="03338F"/>
                </a:solidFill>
                <a:effectLst/>
                <a:latin typeface="euclid_circular_a"/>
                <a:hlinkClick r:id="rId2"/>
              </a:rPr>
              <a:t>()</a:t>
            </a:r>
            <a:br>
              <a:rPr lang="en-US" b="0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5295A-D55F-449E-8D8B-398522294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22507B-96B5-4539-A061-97700E342CBB}"/>
                  </a:ext>
                </a:extLst>
              </p14:cNvPr>
              <p14:cNvContentPartPr/>
              <p14:nvPr/>
            </p14:nvContentPartPr>
            <p14:xfrm>
              <a:off x="0" y="125640"/>
              <a:ext cx="11481840" cy="629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22507B-96B5-4539-A061-97700E342C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116280"/>
                <a:ext cx="11500560" cy="631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734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2E12-AB9C-43ED-BAEC-D77FB4F0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 err="1">
                <a:solidFill>
                  <a:srgbClr val="25265E"/>
                </a:solidFill>
                <a:effectLst/>
                <a:latin typeface="euclid_circular_a"/>
                <a:hlinkClick r:id="rId2"/>
              </a:rPr>
              <a:t>strlen</a:t>
            </a:r>
            <a:r>
              <a:rPr lang="en-US" b="0" i="0" u="none" strike="noStrike" dirty="0">
                <a:solidFill>
                  <a:srgbClr val="25265E"/>
                </a:solidFill>
                <a:effectLst/>
                <a:latin typeface="euclid_circular_a"/>
                <a:hlinkClick r:id="rId2"/>
              </a:rPr>
              <a:t>()</a:t>
            </a:r>
            <a:br>
              <a:rPr lang="en-US" b="0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5295A-D55F-449E-8D8B-398522294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A62437-C5A2-49ED-BA1E-420FFB6C54D3}"/>
                  </a:ext>
                </a:extLst>
              </p14:cNvPr>
              <p14:cNvContentPartPr/>
              <p14:nvPr/>
            </p14:nvContentPartPr>
            <p14:xfrm>
              <a:off x="636840" y="419040"/>
              <a:ext cx="10427760" cy="606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A62437-C5A2-49ED-BA1E-420FFB6C54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7480" y="409680"/>
                <a:ext cx="10446480" cy="608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8393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2E12-AB9C-43ED-BAEC-D77FB4F0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5295A-D55F-449E-8D8B-398522294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82EF32-66E7-4076-A473-ACCA769E1C16}"/>
                  </a:ext>
                </a:extLst>
              </p14:cNvPr>
              <p14:cNvContentPartPr/>
              <p14:nvPr/>
            </p14:nvContentPartPr>
            <p14:xfrm>
              <a:off x="0" y="279720"/>
              <a:ext cx="12192480" cy="638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82EF32-66E7-4076-A473-ACCA769E1C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70360"/>
                <a:ext cx="12211200" cy="64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5548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2E12-AB9C-43ED-BAEC-D77FB4F0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5295A-D55F-449E-8D8B-398522294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311D29-0846-4CDF-B35F-D7BEA1E5C537}"/>
                  </a:ext>
                </a:extLst>
              </p14:cNvPr>
              <p14:cNvContentPartPr/>
              <p14:nvPr/>
            </p14:nvContentPartPr>
            <p14:xfrm>
              <a:off x="1245240" y="354600"/>
              <a:ext cx="10947240" cy="578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311D29-0846-4CDF-B35F-D7BEA1E5C5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5880" y="345240"/>
                <a:ext cx="10965960" cy="579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3795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41</Words>
  <Application>Microsoft Office PowerPoint</Application>
  <PresentationFormat>Widescreen</PresentationFormat>
  <Paragraphs>11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euclid_circular_a</vt:lpstr>
      <vt:lpstr>Office Theme</vt:lpstr>
      <vt:lpstr>String.h</vt:lpstr>
      <vt:lpstr>Stdio.h</vt:lpstr>
      <vt:lpstr>string.h</vt:lpstr>
      <vt:lpstr>strcat() </vt:lpstr>
      <vt:lpstr>strcmp() </vt:lpstr>
      <vt:lpstr>strcpy() </vt:lpstr>
      <vt:lpstr>strlen()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4</cp:revision>
  <dcterms:created xsi:type="dcterms:W3CDTF">2022-05-06T14:00:35Z</dcterms:created>
  <dcterms:modified xsi:type="dcterms:W3CDTF">2022-05-06T16:06:27Z</dcterms:modified>
</cp:coreProperties>
</file>