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10:3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3718 6166 31 0,'0'0'49'0,"0"0"44"0,-7 0 59 16,7 0-38-16,-13 0-30 16,13 0-19-16,0 0-11 15,0 0 3-15,-8 0 16 16,8 0 9-16,0 0-1 16,-8 0-14-16,8 0-17 15,0 0-11-15,0 0-11 0,-8 0 1 16,8 0-9-16,0 0-7 15,0 0 2 1,0 0-8-16,0 0 4 0,0 0-2 16,0 0-8-16,4 0 4 15,5 0 0-15,7 0 1 16,7 0 6-16,7 9 0 16,5-1-4-16,5-1 9 15,-1 6-13-15,1 0 0 16,-1-6 2-16,-2 3-8 0,-1 1 4 15,2-3 0-15,3 1 4 16,2-2 1 0,11-7 2-16,2 8 7 0,6-8-3 15,-2 0 9-15,-3 8-2 16,-3-1-3-16,-7-7-3 16,-1 11-6-16,-10-11-4 15,-4 0-3-15,-2 7 1 16,-3-7 2-16,3 9 2 0,2-9-5 15,7 0 4-15,3 7-2 16,3-7 3-16,-2 8-2 16,-2-8-3-16,-3 0-1 15,-7 0 2-15,3 0 0 16,-6 0 3-16,-3 0-5 0,-2 0 0 16,2 0 1-1,2 0 0-15,3 0 6 16,-2 0-7-16,1 0 2 0,2 0 2 15,3 0-4-15,-3 0-1 16,3 0 1-16,-6 0-3 16,0 0 10-16,1 8-7 15,-1-8-2-15,4 0 0 16,-2 0 2-16,-2 0 6 0,1 0-6 16,-2 8 2-16,-2-8 0 15,2 0-4-15,3 9 3 16,-3-9 8-16,6 0-9 15,4 0 0-15,-1 0-2 0,6 0 0 16,-2 0-2 0,-5 0 8-16,-2 0 0 15,-4 0-8-15,-4 0 7 0,3 8 3 16,1-8-10-16,2 9 5 16,3-9-1-16,2 0 0 15,4 0 7-15,9 0-5 16,4 0 5-16,4 0-5 0,-4 0 4 15,-5 0-4-15,-3 0 6 16,-4 0-9-16,-8 0 7 16,-5 0-4-16,-4 0 3 15,0-5-7-15,1 5-1 16,-1 0 5-16,4 0 0 16,5 0 0-16,4-4 2 0,3 4 2 15,5-5-6-15,-5 5 3 16,1-3-7-16,0 3 7 15,-1 0-7-15,-4 0 1 16,-3-5 8-16,-1 1 0 0,4 1 0 16,2-2-7-16,-2 1 2 15,4-3 7-15,-3 2-9 16,-1 1 2-16,1-3-1 16,0 2 8-16,-4 0-6 0,-1 5 1 15,1 0-2 1,-6-2 4-16,3-3-6 0,-2-1 7 15,-4-1-7-15,0 7 3 16,-4-3 2-16,2-2 5 16,-7 5-15-16,2 0 6 0,-1 0 1 15,1 0 0-15,-2 0-3 16,2 0 5-16,2 0 1 16,10 0-2-16,5 0-5 0,6-4 5 15,-1 0-1-15,1 0-2 16,7 4 5-16,1 0-5 15,-4 0 2-15,0-3 1 16,-1-2 0-16,-4 1 0 0,1-1 6 16,-3 2-10-16,0-6 0 15,0 7 7-15,-1-8-6 16,-3 6 6-16,2-4-8 0,4 0 2 16,1 4 0-16,-5 0 1 15,3 4 2-15,-6 0 1 16,1-5-4-16,-5 2 4 0,-3-1-1 15,-6 4-3-15,-3 0-1 16,1 0 6-16,3-5 2 16,-3 5-4-16,3-3 3 15,0-1-9-15,8-5 6 16,5 1-1-16,4 4 2 0,0-5-8 16,3 7 8-16,-4-4-2 15,-4 4 3-15,-2-3-6 16,-3 5 7-16,-5 0-1 0,-3 0 0 15,-2 0-4-15,-5 0 1 16,0 0-5-16,-1-5 4 16,-3 2-2-16,0-1 3 0,1 4 0 15,4 0-2-15,0 0 2 16,-7 0 3-16,2-5-4 16,0 1 3-16,6 1-5 15,-6-2 4-15,3 1-4 16,5 1 7-16,-3-2 1 0,-1 5-9 15,4 0 2-15,-3-4 2 16,-1 0 4-16,4 0-5 16,-3 0-1-16,1-1 3 0,3 3 0 15,5 2-1-15,-4 0 0 16,4 0-5-16,-2-5 9 16,-5 0-3-16,2 2 1 0,-4-1-4 15,-2 4 6-15,-2 0-11 16,-4 0 5-16,-2 0 4 15,1 0-1-15,-1 0 0 16,6 0-4-16,-4 0 3 16,3 0-2-16,3 0 1 0,3 0 2 15,-3 0 0-15,2 0-3 16,-5 0 2-16,3 0 0 0,-3 0 0 16,1 0 5-16,-6 0-5 15,2 0 0-15,-5 0 1 16,0 0 2-16,0 0-2 0,0 0 3 15,0 0-7-15,0 0-2 16,0 0 12 0,0 0-6-16,0 0-4 0,0 0 4 15,0 0 4 1,0 0 6 0,0 0-10-1,0 0-2 1,0 0 5-16,0 0 0 15,0 0-8-15,0 0 2 16,0 0-12 0,0 0-27-16,0 0-88 0,0 0-144 15,0 0-114 1,0 0-404-16</inkml:trace>
  <inkml:trace contextRef="#ctx0" brushRef="#br0" timeOffset="10631.51">14991 4554 30 0,'0'0'57'16,"0"0"24"-16,0 0 27 0,0 0 19 16,0 0-47-16,0 0-17 15,0 0-17-15,0 0-9 16,0 0-5-16,0 0-4 0,0 0 1 16,0 0-7-16,0 0-4 15,0 0-5-15,0 0-3 16,-8 0 0-16,8 0-3 0,-8 0-5 15,8 0 7-15,0 0-2 16,0 0 4-16,0 0-8 16,0 14 0-16,0-3 2 0,-13 6 1 15,5 2 0 1,0 5 5-16,0 5-1 0,-1 4-1 16,1-1-9-16,8-3 2 15,-6 0 1-15,-2-5 0 0,8-3-1 16,-9-2 1-16,9-2 0 15,0-1 2-15,-9-4 1 16,1 0 0-16,8 5 0 0,-9-5 6 16,1 4 7-16,2 5 19 15,-5 2-3-15,-3 2-7 16,2-1-8-16,-2 2-5 16,8-5-6-16,6-2-4 15,-13-3 2-15,4 1-2 0,9-4 3 16,-6-1-8-16,6-1 6 15,0 5-4-15,0-4 0 0,-8 1-3 16,8 4 4-16,0 3 2 16,-9 4 3-16,9 1-12 15,-12 3 4-15,12 0 2 0,-13 1 4 16,13-1-3-16,-11 0 4 16,11 1 1-16,-14-4 2 15,6 0-3-15,2-1 1 16,6 0 6-16,-13 4-3 0,5 1 4 15,0-1-12-15,-1 5 6 16,1 0-6-16,0 4 7 16,2 3-5-16,-4-3 3 15,2-1-1-15,-5 2 1 0,4-7 6 16,1 2-8-16,-3 0 9 16,-1 0-4-16,4-1 3 15,0-4-5-15,0 2 0 0,8-7-1 16,-13 2 7-16,13-1-11 15,-11 0 6-15,11 2-1 16,-8-3-6-16,-1 7-3 16,9-7 9-16,-13 1-4 15,13 2-5-15,-12-7 1 0,12 7 1 16,-8-2 0-16,1-5-4 16,7 7 6-16,-8 2 2 15,8 4 0-15,-9 1 13 0,1 3-4 16,8 0 0-16,-8 1-9 15,0 1 0-15,8-10 1 0,-9 0-11 16,9-3 6-16,0-4 1 16,0-6-2-16,-7 1 0 15,7 1-2-15,-8 4 3 0,8-5 4 16,-8 3-11-16,-1 3 1 16,1 2 9-16,8-1-7 15,-13 2 2-15,3 5 11 16,-3-4-7-16,0 4 0 0,0-2 5 15,2 0 4-15,-1 1 0 16,4-1 0-16,0-2 1 16,-1-2-10-16,1 0 0 0,0-4-1 15,8 0-3-15,-12 1 3 16,12 3 1-16,-9 1-3 16,9 0 1-16,-16 77 2 31,16-66-3-31,-12 1 2 15,4 8 3-15,-4 0 0 16,0 3 11-16,4-4-7 0,8-7 1 16,-13-3 2-16,4-11 1 15,9-2-7-15,-8-5 2 16,8-4 4-16,0-5 15 0,0 4-7 16,0-11-1-16,0 7-2 15,0-7 2-15,0 0 0 16,0 0 12-16,-6 0-4 0,6 0-4 15,0 0 1-15,0 0-5 16,0 0-2-16,0 0-4 16,0 0-7-16,0 0 7 0,0 0-9 15,3 0-5 32,0 0 0-31,2 0 0-16,-2 0 0 0,3 0 0 15,2 0 0-15,0 0 0 16,3 0 0-16,2 12 0 0,0-12 0 16,2 9 0-16,6-2 0 15,-1-7 0-15,1 12 0 16,-2-12 0-16,6 9 0 0,0-1 0 16,2-8 0-16,7 12 0 15,2-12 0-15,10 9 0 16,1-9 0-16,10 0 0 15,3 0 0-15,2 7 0 16,-5-7 0-16,-4 9 0 0,-5-9 0 16,-2 8 0-16,-7-1 0 15,-2-7 0-15,-9 9 0 16,-7-9 0-16,-1 7 0 0,-4-7 0 16,-3 10 0-16,2-10 0 15,2 0 0-15,5 8 0 0,1-8 0 16,5 8 0-1,4-8 0-15,6 0 0 0,-3 8 0 16,2-8 0-16,-4 0 0 16,-2 0 0-16,3 0 0 15,-6 0 0-15,1 0 0 0,-6 0 0 16,2 0 0-16,0 0 0 16,4 0 0-16,7 0 0 15,4 0 0-15,10 0 0 0,1 0 0 16,11 0 0-16,7 0 0 15,4 0 0-15,0 0 0 16,1 0 0-16,-6 0 0 0,-3 0 0 16,-5 0 0-16,-6 0 0 15,-6 0 0-15,-3 0 0 16,-4 0 0-16,-1 0 0 16,-2 0 0-16,-7 0 0 0,6 0 0 15,-1 0 0-15,1 0 0 16,-1 0 0-16,2 0 0 15,1-4 0-15,3 0 0 0,3 0 0 16,-2 4 0-16,7 0 0 16,-7 0 0-16,-3 0 0 15,2 0 0-15,-2 0 0 0,1 0 0 16,0 0 0-16,0 0 0 16,-1 0 0-16,4 0 0 15,5 0 0-15,-3 0 0 16,-1 0 0-16,-5 0 0 0,-3 0 0 15,2 0 0-15,1 0 0 16,2 0 0-16,3 0 0 16,4-4 0-16,3-1 0 0,0 2 0 15,10 3 0-15,3 0 0 16,6 0 0-16,-5-5 0 16,7 5 0-16,3 0 0 0,-8 0 0 15,-3-5 0-15,-5 3 0 16,-3 2 0-16,-2-5 0 15,2 0 0-15,-2 1 0 16,-3 1 0-16,5 3 0 0,-1 0 0 16,6 0 0-16,-1 0 0 15,-1 0 0-15,0 0 0 16,5 0 0-16,1 0 0 0,7 0 0 16,0 0 0-16,9 0 0 15,3 0 0-15,9-4 0 16,7-1 0-16,4 2 0 0,5 3 0 15,113 0 0 1,-125 0 0-16,-12 0 0 16,-9 0 0-16,-12 0 0 15,-12 0 0-15,-5 0 0 0,-8 0 0 16,-3 0 0-16,0 0 0 16,-1 0 0-16,5 0 0 15,0 0 0-15,-1 0 0 0,4 0 0 16,-3 0 0-16,0 0 0 15,-9 0 0-15,1 0 0 16,-4 0 0-16,-6 0 0 0,-1 8 0 16,1-8 0-16,2 11 0 15,3-11 0-15,9 12 0 16,-1-12 0-16,5 13 0 0,0-13 0 16,-6 13 0-16,-1-13 0 15,-6 8 0-15,-3-1 0 16,-1-7 0-16,-8 9 0 15,-4-9 0-15,-1 0 0 0,-2 0 0 16,-5 0 0-16</inkml:trace>
  <inkml:trace contextRef="#ctx0" brushRef="#br0" timeOffset="12231.08">21622 8145 2047 0,'0'-8'0'0,"0"0"0"15,0-9 0-15,0-12 0 16,0-11 0-16,0-13 0 16,0-11 0-16,0-10 0 15,0-4 0-15,0-8 0 0,0-3 0 16,0 3 0-16,0 0 0 16,0 0 0-16,5 6 0 15,3-5 0-15,-4-5 0 0,5 4 0 16,0-2 0-16,-6-2 0 15,0 0 0-15,0-3 0 16,-3 2 0-16,5 3 0 0,-5 3 0 16,0-1 0-16,3 8 0 15,-3 6 0-15,0 6 0 16,0 1 0-16,0 4 0 16,0 4 0-16,0 4 0 15,0 0 0-15,0 0 0 0,0-4 0 16,0-5 0-16,0 3 0 15,0-3 0-15,0 10 0 16,0 2 0-16,0 1 0 16,0 5 0-16,0 2 0 0,0 6 0 15,0 0 0-15,0-2 0 16,0 3 0-16,0 2 0 0,0 4 0 16,0 1 0-16,0 2 0 15,0 2 0-15,0 5 0 16,0-2 0-16,0-1 0 15,0 3 0-15,0 3 0 0,0-1 0 16,0 5 0-16,0 0 0 16,0 3 0-16,0 6 0 15,0-1 0-15,0-1 0 0,-8 2 0 32,8-5 0-32,0 3 0 15,0-2 0-15,0-1 0 0,0-2 0 16,0 3 0-1,0-2 0-15,0-3 0 0,0 0 0 16,0 5 0-16,0-2 0 16,0 4 0-16,0 2 0 15,0-6 0-15,-6 6 0 0,6-2 0 16,0 1 0-16,0-4 0 16,0 0 0-16,0-4 0 15,0-5 0-15,0 2 0 0,0-2 0 16,0 1 0-16,0 0 0 15,0-1 0-15,0 1 0 16,0-1 0-16,0 5 0 16,0 0 0-16,0 5 0 0,0-2 0 15,0 0 0 1,0 7 0-16,-9 2 0 16,1 0 0-1,0 0 0 1,0 0 0 31,-5 0 0-47,-3-6 0 15,-4-1 0-15,-9-1 0 16,-4-5 0-16,-7 1 0 16,-8 4 0-16,-9-4 0 15,-13 3 0-15,-12-3 0 16,-10 0 0-16,-9 0 0 0,-5 0 0 15,-5-4 0-15,4 5 0 16,-9-7 0-16,-1 2 0 16,2 4 0-16,-1 0 0 15,-2-5 0-15,4 5 0 0,0 0 0 16,8-1 0-16,1 1 0 16,8 5 0-16,2-3 0 15,7 3 0-15,7-1 0 16,0 3 0-16,4 1 0 0,-4 4 0 15,-1 0 0-15,1 0 0 16,-1 0 0-16,-3 0 0 16,-4 0 0-16,-9 0 0 15,-3 0 0-15,-1 0 0 0,6 0 0 16,3 0 0-16,7 0 0 16,4 0 0-16,9 0 0 15,4 0 0-15,4 0 0 0,1-3 0 16,5-2 0-16,3 1 0 15,4 4 0-15,-1 0 0 16,-1 0 0-16,6 0 0 16,0 0 0-16,-3 0 0 0,-3 0 0 15,0 0 0-15,7 0 0 16,-7 0 0-16,-3 0 0 16,-5 0 0-16,6 0 0 15,2 0 0-15,3 0 0 0,-6 0 0 16,0 0 0-16,-4 0 0 15,-4 0 0-15,0 0 0 16,0 0 0-16,-3 0 0 16,2 0 0-16,1 0 0 0,-5 0 0 15,6 0 0-15,3 0 0 16,8 0 0-16,5 0 0 16,-1 0 0-16,-1 0 0 15,2 0 0-15,5 9 0 16,-7-9 0-16,1 0 0 0,5 7 0 15,-5-7 0-15,1 9 0 16,-6-9 0-16,2 8 0 16,-6-8 0-16,7 8 0 0,-3-8 0 15,10 0 0-15,-2 0 0 16,7 0 0-16,-1 0 0 16,-2 9 0-16,10-9 0 0,2 0 0 15,-10 0 0 1,28 0 0-1,4 0 0-15</inkml:trace>
  <inkml:trace contextRef="#ctx0" brushRef="#br0" timeOffset="13419.88">14926 4204 2047 0,'0'8'0'46,"0"1"0"1,0-2 0-31,3-7 0-16,2 0 0 16,-5 9 0-1,0-2 0-15,4 3 0 0,1-2 0 16,-2-1 0-16,2 2 0 15,-5 3 0-15,0-5 0 16,0 7 0-16,0-1 0 0,0-7 0 16,0 3 0-16,0-1 0 15,0-1 0-15,0 2 0 16,0-1 0 0,0 1 0-1,0 7 0-15,0 0 0 16,-8 0 0-16,-1 0 0 15,9 6 0-15,-13-3 0 16,7 2 0-16,-2-5 0 0,8 0 0 16,-13 0 0-16,13 5 0 15,-13-5 0-15,13 0 0 16,-12 1 0-16,4-2 0 0,0-1 0 16,8-2 0-16,-12-5 0 15,4 5 0-15,0-3 0 16,8-1 0-16,-12-1 0 15,12 3 0-15,-12-3 0 0,4 5 0 16,0-3 0-16,-4 2 0 16,12 1 0-1,-8-2 0-15,-1 2 0 0,9 0 0 16,-9 0 0-16,1-5 0 16,8 7 0-16,-8-1 0 15,8-2 0-15,0 1 0 0,0-5 0 16,0 2 0-16,0 3 0 15,0-5 0-15,0 3 0 16,0 2 0-16,0 0 0 0,0 4 0 16,0-4 0-16,0 0 0 15,0 0 0-15,0 2 0 16,0 1 0-16,0 1 0 16,0 1 0-16,0-1 0 0,0 0 0 15,0-3 0-15,0-1 0 16,0-3 0-16,0 2 0 15,0-3 0-15,0 6 0 16,0-6 0 0,0-1 0-1,0 2 0 1,0-2 0 0,0 5 0-1,0-3 0 16,-8-2 0-15,8 4 0 0,0-1 0-1,0 3 0 1,0-1 0-16,-9 0 0 16,9-3 0-1,-8-9 0-15,8 7 0 16,0 5 0-16,-8-3 0 15,8-1 0-15,-6 1 0 16,6 3 0-16,0-5 0 16,0 2 0-16,0-1 0 15,0 5 0-15,0-5 0 0,0-1 0 16,0 1 0-16,0 1 0 16,0-1 0-16,-10 0 0 15,10 0 0-15,0 1 0 16,0-2 0 31,0-11-169 0,0-8-238-47,0-4 3 15,0-9 68-15,13-8 21 0</inkml:trace>
  <inkml:trace contextRef="#ctx0" brushRef="#br0" timeOffset="14597.74">14894 4375 11 0,'0'0'17'16,"0"-4"17"-16,0 1 19 16,0-2 16-16,0 5 16 0,0 0 3 15,0 0-7-15,0 0-31 16,0 0-13-16,0 0-7 16,0 0-1-16,-8 0-7 15,8 0-3-15,0 0-7 16,0 0-6-16,0 12-1 0,0 0 0 15,0 0 4-15,0 5-3 16,0-1 4-16,0 5-3 16,0 2 1-16,0-2-2 0,-8 4-2 15,8-1 0-15,-9 0 6 16,1 2 1-16,8-3 2 16,-11 7-3-16,11-3 8 0,-13-2-6 15,13-1 2-15,-8 4 0 16,0-2-3-16,8-6-1 15,-8 0-2-15,8-3 9 16,0-2-8-16,0 6 2 0,-9-5 1 16,9 1 2-16,-8-1-3 15,8 0-9-15,-8-3 8 16,8 2-7-16,0-2-1 0,-9 2 4 16,9 1 3-16,-6-3-4 15,6 3 4-15,0 1-3 16,0-5 1-16,-8 1-4 0,8 0 4 15,0-2-5-15,0 6 5 16,0-6-5-16,0 1 1 16,0 1-1-16,0-1 3 0,0 1 0 15,-9-13 1-15,9 12-5 16,-9-5 3-16,9 3 1 16,0-3-1-16,0 1-1 15,0 0 3-15,0 1 1 0,0-1 4 16,-8 0-8-16,8 1 3 15,-8-2 3-15,8 0-7 16,0 3-2-16,0-10 7 0,0 11 0 16,0-11-6-16,0 9-2 15,0-9 5-15,0 0 3 16,0 0-5 0,0 0 2-16,0 0 0 0,0 0-2 15,0 0 4-15,0-4-2 16,0-5-14-16,0 2-41 15,0-5-41-15,0-5-25 0,0 1 2 16,0-5-14-16,0 1-55 16,0-1-7-16</inkml:trace>
  <inkml:trace contextRef="#ctx0" brushRef="#br0" timeOffset="15134.33">14951 4579 10 0,'0'0'17'0,"0"0"15"15,0 0 18-15,0 0 24 16,0 0 24-16,-8 0 16 0,8 0-43 16,-9 0-25-16,9 0-18 15,0 0-2-15,-8 17 8 16,-3 2-1-16,3 5 1 0,-5 5-5 16,0 8-2-1,-10 49 7-15,12-41-22 16,-3-5-3-16,-2-4-1 15,3 2-1-15,2-7-6 0,-3-3 1 16,3 1 1-16,-1 0-26 16,0-3-57-16,-1-3-87 15,5-7-66-15</inkml:trace>
  <inkml:trace contextRef="#ctx0" brushRef="#br0" timeOffset="17196.5">17753 10701 185 0,'3'0'224'0,"-3"0"-63"15,0 0-60-15,5 0-41 16,-5 0-6-16,0 0 40 16,0 0 55-16,0-3 29 0,0-1 13 15,0-1 1-15,0-2 6 16,-8-6-61-16,-3-4-32 0,-3-7-87 15,-1-8-18-15,-7-9 0 16,2-4 0-16,-9-4 0 16,1 1 0-16,1-2 0 0,-11 2 0 15,-2-6 0-15,-1 1 0 16,-8 2 0-16,-3-8 0 0,-9 2 0 16,-1 2 0-16,-3 1 0 15,-3 0 0-15,-10 2 0 16,-2-3 0-16,-10 4 0 0,-7 3 0 15,-10-1 0 1,-1 3 0-16,-10 0 0 0,-1 7 0 16,-2-2 0-16,2 9 0 15,3 0 0-15,6-2 0 0,5 6 0 16,9 0 0-16,-4 7 0 16,-1 1 0-16,0 0 0 0,4 3 0 15,-2 4 0-15,2 2 0 16,4 3 0-16,6 0 0 15,8 8 0-15,6 0 0 0,7 0 0 16,10 0 0-16,3 0 0 16,4 11 0-16,4 3 0 15,-3-2 0-15,-5 3 0 0,-1 6 0 16,-6 0 0-16,-1 3 0 16,1-4 0-16,0 0 0 15,-2 4 0-15,-3 2 0 0,3 2 0 16,2-4 0-16,7 0 0 15,8 2 0-15,4-7 0 16,8 2 0-16,5 3 0 0,-1 0 0 16,5 5 0-16,5 4 0 15,-6 7 0-15,4 9 0 0,3 4 0 16,-4 8 0-16,2 9 0 16,0 6 0-16,3 10 0 15,1 9 0-15,3 6 0 16,2 9 0-16,11-1 0 15,0 2 0-15,0-6 0 0,0-3 0 16,8 0 0-16,4-4 0 16,5-5 0-16,-2 1 0 0,7-6 0 15,1 3 0-15,5-5 0 16,8-2 0-16,5-2 0 16,9-4 0-16,10-5 0 0,9 1 0 15,8-6 0-15,6-7 0 16,5-4 0-16,5-3 0 0,2-2 0 15,-1-8 0-15,-6 2 0 16,1-5 0-16,4-1 0 16,-3-4 0-16,2 1 0 15,1-1 0-15,2-2 0 0,3-6 0 16,-2-3 0-16,-1-5 0 16,-3-5 0-16,-5 0 0 0,-3-9 0 15,1-6 0-15,1 7 0 16,4-7 0-16,-2 0 0 15,2 0 0-15,4 0 0 0,2 0 0 16,10 0 0-16,8-7 0 16,8-5 0-16,-1-5 0 15,1-3 0-15,-3 1 0 0,-10-6 0 16,-12 0 0-16,-11-4 0 16,-14 1 0-16,-6-1 0 0,-14 2 0 15,-6-6 0-15,-10-4 0 16,-1 1 0-16,-2-2 0 15,-1-2 0-15,6-1 0 0,3-7 0 16,7-9 0-16,5-9 0 16,-4 1 0-16,-1-1 0 0,-3 2 0 15,0 3 0-15,-9 4 0 16,-2 3 0-16,-11 3 0 16,-6-6 0-16,-5 0 0 15,-4-5 0-15,-2 0 0 0,0-1 0 16,2-2 0-16,-5-1 0 15,2 1 0-15,-5-1 0 0,0 3 0 16,0-3 0-16,-8 5 0 16,-9 4 0-16,-3 4 0 15,-8-1 0-15,-4 6 0 0,-10-1 0 16,2 4 0-16,-4 0 0 16,-2 0 0-16,-1 1 0 0,-2-1 0 15,-2-4 0-15,0 1 0 16,-13 2-634-16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10:58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3808 5845 63 0,'-12'-4'106'16,"12"4"66"-16,-13 0-45 0,4-4-18 16,9 0-31-16,-6-1-7 15,6 5-9-15,0 0 1 16,0 0-5-16,0 0 1 15,0 0-12-15,0 0 15 16,0 0 4-16,0 0-4 16,-8 0-2-16,8 0-6 15,0 0-6-15,0 0-1 0,0 0-2 16,0 0-1-16,0 0 0 16,0 0 4-1,0 0 4-15,0 0 8 0,0-4-8 16,0 1-2-16,0-1-5 15,0 4-5-15,0 0-5 16,0 0-13-16,4 0-5 16,3 0-3-16,2 0-7 15,2 0-7-15,2 0 8 16,4 0-1-16,2 0 5 16,5 0-4-16,-2 0-6 15,-3 0-1-15,2 0 3 0,2 0 5 16,3 0-2-16,-1 11-7 15,-3-2 0-15,8-1 0 16,6-8 0-16,4 8 0 16,1-8 0-16,5 0 0 15,-2 0 0-15,-4 0 0 16,-3 0 0-16,-5 0 0 16,-2 0 0-16,-7 0 0 15,2 0 0-15,-5 0 0 16,1 0 0-16,3 0 0 15,7 0 0-15,7 0 0 0,3 0 0 16,2-3 0-16,3-6 0 16,-2 5 0-16,2 0 0 15,-7-1 0-15,-2 5 0 16,-9 0 0-16,1 0 0 16,-4 0 0-16,-6 0 0 15,2 0 0-15,-1 0 0 16,-4 0 0-16,1 0 0 15,-2 0 0-15,2 0 0 16,-6 0 0-16,3 0 0 0,-3 0 0 16,3 0 0-16,-4 0 0 15,3 0 0-15,4 0 0 16,-1 9 0-16,0-9 0 16,0 8 0-16,4-8 0 15,0 0 0-15,0 0 0 16,2 0 0-16,-7 0 0 0,1 0 0 15,6 8 0 1,-4-8 0-16,4 0 0 16,-5 0 0-16,1 0 0 0,4 0 0 15,-6 0 0-15,4 9 0 16,1-9 0-16,-2 7 0 16,6-7 0-16,-1 12 0 15,1-3 0-15,3-9 0 16,4 7 0-16,6-7 0 15,-3 10 0-15,2-10 0 0,-4 0 0 16,-2 7 0 0,-2-7 0-16,-1 12 0 15,2-12 0-15,-3 9 0 0,3-9 0 16,-6 0 0-16,1 0 0 16,-1 0 0-16,0 0 0 15,1 0 0-15,-2 0 0 16,3 8 0-16,1-8 0 0,-2 7 0 15,0-7 0-15,-1 0 0 16,-5 0 0-16,2 0 0 16,-4 0 0-16,-1 0 0 15,1 0 0-15,-2 0 0 16,2 0 0-16,2 0 0 0,1 0 0 16,2 0 0-1,2 0 0-15,0-3 0 16,1-1 0-16,-1 0 0 0,1 4 0 15,2-4 0-15,-3 0 0 16,-4-1 0-16,2 1 0 16,-7 4 0-16,-1 0 0 15,-8 0 0-15,-1 0 0 0</inkml:trace>
  <inkml:trace contextRef="#ctx0" brushRef="#br0" timeOffset="301.19">6691 5922 1955 0,'0'0'-505'16,"0"0"38"-16,0-3 36 16</inkml:trace>
  <inkml:trace contextRef="#ctx0" brushRef="#br0" timeOffset="1055.84">8441 5442 283 0,'-12'-12'185'16,"-1"4"-45"-16,5 0-36 0,2 8-12 15,-7 0 12-15,0 0 17 16,4 0-2-16,1 0-19 15,0 0-19-15,8 0-21 16,0 0-12-16,0 0-1 0,0 0-19 16,8 0-11-16,17 0-2 15,32 0 26-15,41 0 27 16,45 0 24-16,43-13 8 16,37-4-27-16,37-2 2 15,29 3-21-15,19-5-54 0,0 1 0 16,-12-1 0-16,-10 2 0 15,-20 2 0-15,-21 0 0 0,-26 7 0 16,-33-1 0-16,-36 9 0 16,-36-3 0-16,-27 5 0 15,-22 0 0-15,-21 0 0 0,-17 0 0 16,-10 0 0-16,-4 0 0 16,-10 0 0-16,2 0 0 31,-2 0 0-31,3 0 0 15,-3 0 0-15,1 0-315 16,0 0-204-16,0-9 49 16</inkml:trace>
  <inkml:trace contextRef="#ctx0" brushRef="#br0" timeOffset="2020.82">15028 4807 224 0,'0'-16'240'0,"0"4"-34"15,0 2-46-15,-9 6-59 16,1 4-22-16,0 0-9 16,8 0 11-16,-12 0-5 15,1 0-22-15,-7 14-22 16,-6 10-4-16,-16 11 3 0,-17 20 4 16,-11 5-13-16,-10 6-5 15,-7-2-8-15,-1 2-1 16,5-4-3-16,4-5-4 0,7-5 4 15,14-7-4-15,16-13 1 16,11-7 4-16,12-8-4 0,17-3 2 16,0 3-1-1,14-5 0-15,12 2 4 0,16-3-4 16,9 6-1-16,12-2 0 16,-4 6 3-16,3-1-7 15,-5 6-1-15,-9-7 8 0,-2 2-8 16,-10-2 8-16,-7 3 0 15,-2-2-8-15,-5-5 7 16,-6-1 2-16,-3-7 3 0,-5-7 7 16,-8 0 11-16,0 0 46 15,0 0 82-15,0 0 46 16,0-4-173-16,0-16-28 0,0-21 0 16,0-19 0-16,-13-14 0 15,13-8 0-15,-8 2 0 16,8 1 0-16,-13 15 0 15,13 7 0-15,-8 12 0 0,8 8 0 16,0 4 0-16,0 9 0 16,0 3 0-16,0 8 0 15,0 5 0-15,0 0 0 0,0 5 0 16,0-1 0-16,0 4-17 16,0 0-206-16,0 0-49 15,0 0-34 1,0 0 16-16,0 0 19 0,0-5 4 15</inkml:trace>
  <inkml:trace contextRef="#ctx0" brushRef="#br0" timeOffset="2894.43">14216 4978 66 0,'-28'0'182'15,"2"0"2"-15,10 0-48 0,5-9-40 16,11 5-42-16,0 1-32 15,8-2-10-15,11 1-9 16,22-4-3-16,18 4 4 16,13-4-4-16,12 4-3 0,11-4 3 15,-2 8-5-15,4 0 0 16,-7 0 1-16,-11 0 2 0,-13 0 2 16,-10 0 0-16,-10 0-2 15,-13 0 3-15,-10 0 3 16,-2 0 12-16,-8 0 26 0,-5 0 40 15,-3 0 28-15,-5 0 20 16,0 0 6-16,0 0-13 0,0 0-30 16,0 0-22-16,0 0-22 15,0 0-8-15,0 0-9 16,0 0-8-16,0 8-12 0,0 8-9 16,0 8 3-1,6 21 4-15,6 21 32 0,1 23 9 16,-4 24 9-16,-1 15 5 15,0 1-28-15,-1-6-12 16,2-17-13-16,-1-16-6 0,-5-22 1 16,2-18 0-16,-2-14 5 15,-3-15-12-15,0-38 0 16,0-23 0 0,0-29 0-16,0-30 0 15,0-11 0-15,0-4 0 0,0 9 0 16,0 10 0-16,0 19 0 15,0 11 0-15,5 16 0 16,4 4 0-16,2 5 0 16,10 2 0-16,-2 5 0 15,10 4 0-15,13 6 0 0,6-1 0 16,5 7 0-16,4 5 0 16,11 0 0-16,0 3 0 0,2 4 0 15,-4 3 0-15,-13 2 0 16,-17 0 0-16,-8 0 0 15,-10 0 0-15,-15 0 0 0,-3 12 0 16,0 0 0-16,-12 9 0 16,-9 10 0-16,-8 14 0 15,-7 16 0-15,-1 21 0 16,-4 20 0-16,5 11 0 16,8 10 0-16,11 4 0 0,17-5 0 15,21 0 0-15,11-9 0 16,14-11 0-16,7-17 0 0,7-16 0 15,-4-12 0-15,-2-15 0 16,-9-10 0-16,-10-12 0 16,-10-7 0-16,-5-13 0 0,-6 0 0 15,-6 0 0 1,-5 0 0-16,-3-13 0 16,0-7-57-16,-11-12-307 15,-3-10-60-15,-1-10 48 0,-2-5-5 16</inkml:trace>
  <inkml:trace contextRef="#ctx0" brushRef="#br0" timeOffset="3192.63">16104 5211 428 0,'12'-99'418'16,"-8"58"-346"-16,0 13-35 15,0 4 12-15,-4 6 16 0,0 7-12 16,0 7-28 0,0 4-17-16,4 0-10 0,6 13 4 15,-2 10 1-15,-2 10 3 16,2 12 0-16,1 4 7 16,-9-1-2-16,0 2 3 0,0-5 3 15,0 0 8-15,-17-6-1 16,6-1-10-16,-6-1-8 0,2-6 0 15,-7-2-13-15,5-8-51 16,2-9-96-16,4-3-66 16,2-9-39-16,-4 0-32 15</inkml:trace>
  <inkml:trace contextRef="#ctx0" brushRef="#br0" timeOffset="4300.87">16108 5394 88 0,'8'-18'234'0,"4"7"-47"16,-4-1-33-16,1-1-38 0,-4 5-23 16,-2 8-19-16,-3 0-25 15,8 0-23-15,4 0-10 0,12 12-2 16,12 5 1-16,10 11 1 16,3 8 5-16,2 7-7 15,3-4 2-15,-6 7-10 16,-3-6 4-16,-8-4 0 15,-6-8-5-15,-6-7 0 0,-8-5 5 16,-5-16 36-16,-4 0 74 16,-5 0 59-16,-3-12 22 15,0-20-103-15,0-17-48 0,-6-15-33 16,-2-15-5-16,-4-5-3 16,-2 2-5-16,-2 1 0 0,4 7-6 15,-1 8 9-15,-2 9-13 16,3 5 9-16,-2 7-12 15,3 7 11-15,11 10-8 16,-11 3 1-16,11 9-2 0,-9 5-10 16,9 3 4-16,0 8-5 15,-8 0 1-15,0 0-8 16,-1 0 0-16,-3 0-2 0,-4 8 8 16,-4 0 11-16,-12 4 4 15,-18 5 3-15,-6 2-6 16,-13 2 5-16,-4-1 5 0,-6 1-5 15,11-5-1-15,8-4-2 16,15-4 11-16,12-8-8 16,9 9-11-16,13-9-19 0,11 0-21 15,7 0-14-15,18 0 31 16,19 0 10-16,24-9 9 16,26-3 6-16,24-5 11 15,24 0-3-15,13 3-4 0,4-3-5 16,-9 1-4-16,-17-1 3 15,-23 5 4-15,-26 3 6 0,-18 2 4 16,-16 2 3-16,-19 5 0 16,-6 0 0-16,-7 0 10 15,-9 0 8-15,-1 0 0 0,-8 0-1 16,0 0-8 0,0 0 1-16,0 0-1 0,0 0-1 15,-11 9-2-15,-5 8-8 16,-14 11 6-16,-4 8-8 15,-11 9 1-15,-4 9 1 0,0 2-2 16,3 1 0-16,12-3 2 16,3-9-2-16,11-9-3 0,9-8 2 15,11-4 2-15,8-3 3 16,12-4-5-16,9 2 1 16,10 1-2-16,10 1 0 0,4 4-1 15,0 4 1-15,1-1 4 16,-6 0-2-16,-8 2 6 15,-8-2-2-15,-2-4-5 16,-11-1 1-16,-6 2 1 16,-2-5-3-16,3-8 5 0,-11 1 7 15,2-13 3-15,-5 0 41 16,0 0 81-16,0-8 74 16,0-9-148-16,0-15-61 0,0-21 0 15,0-12 0-15,-14-12 0 16,3-4 0-16,0 0 0 15,-7 3 0-15,7 4 0 0,-3 8 0 16,3 9 0-16,4 9 0 16,-2 10 0-16,9 10 0 0,-8 4 0 15,8 7 0 1,0 5 0-16,0 5-77 0,0 7-31 16,0 0-8-16,0 0-32 15,0 0-35-15,0 0-26 16,0 0-2-16,0 0 31 0,0 0 24 15,-8 0-13-15,0 0-6 16,-6 12 26-16</inkml:trace>
  <inkml:trace contextRef="#ctx0" brushRef="#br0" timeOffset="4856.64">17075 6004 425 0,'0'0'254'0,"0"0"-70"0,0 0-88 16,0 0-34-16,0 0-17 16,0 0 17-16,0 0-14 15,0 0-19-15,0 0-15 0,0 0-9 16,0 0-4-16,0 0 1 16,0-4 1-16,4-1-3 15,0-3-2-15,0-1-7 0,-4 2 0 16,0-14-26-16,0-7-12 15,0-4 26-15,-12 0 23 0,0 7 39 16,-2 4-4 0,3 14-14-16,-1 2-20 0,4 5 0 15,-4 0-6 1,12 17 8-16,0 3-5 16,0 1 0-16,0-1 3 0,0-1-3 15,0-2-1-15,9-5-8 16,-1-12-20-16,2 0-12 15,6 0 1-15,6-12-13 0,-4-5 15 16,-1-2 12-16,-4-1 9 16,-4-5 4-16,-1 0-28 15,-8 1-34-15,0-4-30 0,0 8-11 16,-17-1-60-16,1-3-33 16</inkml:trace>
  <inkml:trace contextRef="#ctx0" brushRef="#br0" timeOffset="5516.89">17346 4701 15 0,'0'0'30'16,"-9"0"31"-16,9 0 47 16,-11 0 50-16,11 0-54 15,0 0-31-15,0 0-37 0,-8 0-10 16,8 0 1-16,0 0 1 16,0 0 2-16,0 0-4 15,0 0-6-15,0 0-8 0,0 0 3 16,0 0 0-16,0 7-1 15,0-7 3-15,0 0 0 16,0 0 1-16,0 0-1 0,0 10-7 16,3-10-2-16,10 0 1 15,7 0 2-15,12 11 7 16,9 1 1-16,13 0-9 0,3-3 4 16,5-9-2-1,1 7-9-15,-2-7 4 0,-9 0 1 16,-5 10-6-16,-13-10 7 15,-8 8 10-15,-11-8 24 0,-2 0 12 16,-5 0 3-16,1 0-10 16,-9 0-18-16,0 0-14 15,0 0-3-15,0 0-6 0,0 0 0 16,0 0-5-16,0 0-5 16,0 0-8-16,0 0-67 15,0 0-127-15,0 7-92 16,-14-7-42-16</inkml:trace>
  <inkml:trace contextRef="#ctx0" brushRef="#br0" timeOffset="8364.35">5578 6850 75 0,'0'-7'113'0,"-8"3"42"15,8-6-50-15,-8 10-29 16,8 0-26-16,0 0-8 0,0 0-7 15,-8 0-1-15,8 0-8 16,0 0 1-16,0 0-12 16,0 0-7-16,0 0-1 15,0 0-2-15,0 0 3 16,8 14 10-16,8-2 2 0,6-1 11 16,6 1 14-16,12 5 15 15,12 0-14 1,13-1-10-16,21-1-3 0,24 1 7 15,26-3-4-15,25 0 3 16,17-1-4-16,21-12 17 16,16 12 3-16,25-5 0 15,31 5 16-15,29 5 3 0,22 0-15 16,11 4 13-16,19-2 12 16,26 10-14-16,17 4-28 0,-1 7-13 15,-5 9-18-15,-7 4 0 16,3 5-3-16,10 2-1 15,-1-2-5-15,-18-6-3 0,-17-3 1 16,-31-3-2 0,-23-6 3-16,-21-4-6 0,-23-3 5 15,-27-5 3-15,-22-3 2 16,-25-4-5-16,-25-4 2 16,-24-6 2-16,-16-11-1 0,-18 8 9 15,-14-8-5-15,-12 0 3 16,-17 0-8-16,-16 0 7 0,-14 0 14 15,-5 0 29-15,-11 8-52 16,-2-8 0-16,-5 8 0 16,-5-8 0-16,3 0 0 15</inkml:trace>
  <inkml:trace contextRef="#ctx0" brushRef="#br0" timeOffset="8440.27">15251 7864 2047 0,'5'0'0'0</inkml:trace>
  <inkml:trace contextRef="#ctx0" brushRef="#br0" timeOffset="8611.82">15259 7864 2047 0</inkml:trace>
  <inkml:trace contextRef="#ctx0" brushRef="#br0" timeOffset="9452.56">15259 7864 2042 0,'0'0'-627'15,"-25"-8"12"-15</inkml:trace>
  <inkml:trace contextRef="#ctx0" brushRef="#br0" timeOffset="10948.71">7200 8112 165 0,'-9'-3'194'16,"9"3"-74"-16,-8 0-47 15,8 0-35-15,0 0-15 16,0 0-7-16,0 0 5 15,0 0-5-15,0 0-1 0,0 0-6 16,0 0 3-16,0 0 15 16,0 0 20-16,0 0 13 15,0 0 12-15,0 0 3 16,0 0 1-16,0 0-13 0,0 0-7 16,0 0-8-16,0 0-7 15,0 0-2-15,0 0-7 16,0 0-12-16,0 0-11 15,0 8-1-15,8 4 3 16,15-1 25-16,26 10 43 16,29 3 28-16,36 4 20 0,39 10 0 15,51 3-6-15,40 7-57 16,31 5-64-16,25 5 0 16,30-1 0-16,27 0 0 0,26-10 0 15,10-5 0-15,10-10 0 16,11-8 0-16,11-11 0 15,7-5 0-15,-16-1 0 0,-9-7 0 16,-22 13 0-16,-15-4 0 16,-25-2 0-16,-23 5 0 15,-26 1 0-15,-32 0 0 16,-30-1 0-16,-25 0 0 0,-30 0 0 16,-29-12 0-16,-29 13 0 15,-22-5 0-15,-23-8 0 0,-19 0 0 16,-21 0 0-16,-8 0 0 15,-7 0 0-15,-10 7 0 16,-2-7 0-16,-1 0 0 0,-3 0 0 16,-2 0 0-1,5 0 0-15,5 0 0 0,3 0 0 16,1 0 0-16,-1 0 0 16,-4 10 0-16,-4-10 0 15,0 0 0-15,-3 0 0 16,-1 0 0-16,-4 7 0 15</inkml:trace>
  <inkml:trace contextRef="#ctx0" brushRef="#br0" timeOffset="11120.25">15926 8886 1798 0,'-9'0'-523'0,"-3"0"-19"15</inkml:trace>
  <inkml:trace contextRef="#ctx0" brushRef="#br0" timeOffset="12777.13">15044 7326 119 0,'0'-4'197'16,"0"4"-43"-16,-8 0-31 16,8 0-33-16,-12 0-34 0,12 0-4 15,-8 0 6-15,8 0 15 16,0 0 13-16,0 0-6 0,0 0-13 15,0 0-16-15,0 0-22 16,0 0-11-16,0 0-14 16,0 0 0-16,0 8-1 15,12 9 1-15,4 11-6 0,13 8 5 16,11 14 3-16,8 2-6 16,9 14-3-16,5 3 4 15,-5-3 1-15,-2-6-2 0,-6-3 0 16,-3-7-1-16,-14-10 1 15,-4-12 0-15,-7-3 5 16,-10-9-5-16,-2-8 3 0,-4 0 5 16,-5-8 15-16,0 8-6 15,0 1-4-15,-17 3-3 16,-7 5-3-16,-5 2-3 16,-5 9 1-16,-1 2-4 0,-5 2 6 15,-1 9-10-15,0 4 4 16,0 4 3-16,1 4-3 15,-2-1 0-15,7-7 6 0,7-10-3 16,8-5-6-16,3-10 9 16,4-8 0-16,7-4-3 0,6-8 11 15,0 0 5-15,0 0 4 16,0 0 15-16,0 0 11 16,0-3 23-16,0-9 5 0,0-13-40 15,0-16-13-15,0-11-10 16,0-12 5-16,0-10-14 15,0-8-2-15,0-4-1 16,0-3-3-16,0-1-7 0,0 5 3 16,0 3-9-16,0 9 12 15,0 9-7-15,-9 6 0 16,9 12-5-16,-8 10 5 0,0 8-3 16,8 7 10-16,-9 5 1 15,9 3-6-15,0 1 2 0,-8 4 4 16,8 0-6-16,0 0 0 15,0 1 0-15,0 3 2 0,0 4-6 16,0 0-5-16,0 0 9 16,0 0-19-16,0 0-13 15,0 0-7-15,0 0-22 16,0 0-10-16,0 0-15 0,0 0-29 16,0 0-23-16,0 7-18 15,0 5 5-15,0-4-5 0,0 5-41 16,4-1 24-16</inkml:trace>
  <inkml:trace contextRef="#ctx0" brushRef="#br0" timeOffset="14057.57">15664 8624 18 0,'0'0'48'16,"0"0"49"-16,0-2 74 16,0-3-43-16,0 0-32 15,0 1-35-15,0 4-23 0,0 0-15 16,0 0-4-16,0 0-3 16,5 14 3-16,-2 1-6 15,6 6 8-15,4 12 5 0,0 14 17 16,-2 11 2-16,-3 10 15 15,0 6 9-15,1 5-11 16,-1-7-12-16,-5-3-7 0,2-11-11 16,-2-10-3-16,-3-11-10 15,0-8-2-15,0-10-7 0,0-7-1 16,0-3 3-16,0-9 2 16,0 0 5-16,0-17-12 15,0-11-14-15,0-17-5 16,-11-16-10-16,-2-11-16 0,4-14 10 15,1 1 14-15,-2 7 15 16,-3 13 6-16,1 11 2 0,4 11 0 16,8 5 7-16,-14 5 6 15,14 10-8-15,-11 3 3 16,11 6-8-16,0 2-5 0,0 4 3 16,0 8-8-16,0 0 2 15,0 0-1-15,0 0 0 0,16 13 6 16,13 3-2-1,7 4-3-15,5 1 5 0,11 0-1 16,10-2 0-16,7 2-3 16,4-4-4-16,4-2 1 0,-4-2 3 15,-13-5-4-15,-12-1 4 16,-9-7 5-16,-16 13-6 16,-6-13 0-16,-9 8 6 0,-5-8 6 15,-3 8-1-15,0-8 6 16,0 9 1-16,0-9 2 0,-11 7 4 15,-6 5-12-15,-3 1 1 16,-5 7 7-16,-2 4-5 16,-6 5-7-16,-3-1 6 15,-4 9 1-15,-2 5 3 0,-3-3 4 16,-7 7 7-16,-2-2-1 16,7 2-4-16,-2-11 4 0,4-1 3 15,12-6-14-15,5-8-4 16,12-8-10-16,0 1 5 15,7-13 0-15,9 0-3 16,0 0 2-16,0 0-7 16,0 0 6-16,0 0 3 0,0 0-2 15,0 0-1 1,0 0 2-16,0 0 4 0,0 0 2 16,0 0-6-1,0 0 1-15,0 0 3 0,0 0-7 16,0 0-5-16,0 0 1 15,0 0-1-15,0 0 5 0,0 0-10 16,0 0 10-16,0 0 0 16,0 0 1-16,0 0-2 15,0 0 2-15,0 0 0 16,0 0-1-16,0 0-1 16,0 0 0-16,0 0 2 0,0 0-8 15,0 0 1-15,0 0-7 16,0 0-19-16,0 0-46 15,0 0-82-15,0 0-52 16,0 0-54-16,0 0-38 0,0-9-234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3:59:19.7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7711 5747 52 0,'-8'-11'122'0,"8"1"50"16,-8 6-36-16,8 1-19 15,0 3-27-15,0 0-26 16,-9 0-1-16,9 0-10 0,0 0-16 15,0 0-16-15,0 0-10 16,0 0-6-16,0 7-2 16,0 3 6-16,0-3 0 0,0 6-5 15,0-1-2-15,0 4 1 16,0 8 2-16,0 18 7 16,0 15 5-16,12 12-4 0,4 7 1 15,-3 3-7-15,-1 1-1 16,0-2 0-16,0-6 8 15,-4-1-4-15,0-2-3 16,-5 0-2-16,3 0-3 0,-3-5 3 16,2 2-6-16,-2-1 5 15,2-4-3-15,-5-4 0 0,0 0-1 16,4 0 1-16,0 0 6 16,5-4-4-16,-5-4 1 15,2-1 4-15,-1-3-4 0,3-4-2 16,-4-1 0-16,4 1 2 15,-3 1 3-15,3 1-6 16,1 3 6-16,-1 3-3 16,-1 4 3-16,1 8 5 0,1 4-2 15,-6 8-1-15,2 1-3 16,-2-6 3-16,2 1-3 16,-5-7-8-16,0-5 7 0,0-5 0 15,0-7-1-15,0-4-3 16,3 0-1-16,2 1 6 0,4 2-8 15,-2 0 2-15,-3 5 2 16,0 3 0-16,4 1-4 0,1 5 10 16,-1-2-10-16,0 1 3 15,1-3-1-15,-3 4 9 16,2-7 17-16,1 2-7 16,4 0 0-16,-1-4-3 0,-4-4-11 15,-1-8 0-15,-2-4 2 16,3-1-4-16,-5 0 1 0,2 1 3 15,-2 4-4-15,-3 4-1 16,0 4 3-16,0-3 4 16,6 13 1-16,2 5 11 0,0 7-6 15,-1 1 1-15,5 6-2 16,1 3 3-16,-5-4 1 0,1-4-5 16,2-7-10-16,-4-9 9 15,2-9-6-15,-1-2 4 16,-3-6-2-16,-2-1 2 15,2 3-8-15,3 3 9 0,-4 4-3 16,4-1-5-16,-4 5 1 16,0-5-1-16,-4-3 0 0,0-3 5 15,0-10-6-15,4-9 6 16,0-2-5-16,1 0 6 0,-2-10 0 16,-3 2 4-16,0-9-3 15,0 8-9-15,0-8 4 0,0 0-7 16,0 0 8-16,0 0 0 15,0 0 2-15,0 0-6 16,0 0-1-16,0 0 6 0,0 0 1 16,0 0 8-16,0 0 5 15,0 0 0-15,0-5 6 16,0 2-9-16,0 3-4 0,0-4-2 16,0-1 4-16,0 2-8 15,0-1 4-15,0 4 2 0,0 0-5 16,0 0 2-16,0-4-6 15,0 4 4-15,0-6 4 16,0 3 15-16,0 3-10 0,0-4 4 16,0 0-3-16,0 2 3 15,0 2 0-15</inkml:trace>
  <inkml:trace contextRef="#ctx0" brushRef="#br0" timeOffset="640.28">8255 10738 2047 0,'3'-5'0'15,"5"1"0"-15,9 1 0 0,2-6 0 16,10-3 0-16,7 1 0 16,13-6 0-16,5 0 0 0,7-2 0 31,69-15 0-31,-70 23 0 0,-3 2 0 15,-3 9 0-15,-2-4 0 0,-3 0 0 16,2 0 0-16,3-4 0 16,-4-1 0-16,1-3 0 15,-1 0 0-15,2-1 0 0,2-2 0 16,-3 3 0-16,3-5 0 16,-7 1 0-16,-1 4 0 0,-5 0 0 15,0 0 0-15,-1 3 0 16,1-4 0-16,4 2 0 0,-5 3 0 15,0-5 0 1,2 2 0-16,1-5 0 0,11-1 0 0,7 1 0 16,4-6 0-1,-5 8 0-15,2-3 0 0,-5 5 0 16,-5 4 0-16,-3 0 0 16,-6-1 0-16,-1 7 0 0,-5-4 0 15,-9 6 0-15,-7 0 0 16,-2 0 0-16,-2 0 0 0,2 0 0 15,-1 0 0-15,-4 0 0 16,3 0 0-16,-1 0 0 0,1 0 0 16,-2 0 0-16,-1 0 0 15,-3 0 0-15,3 0 0 16,-3 0 0-16,1 0 0 0,0 0 0 16,1 12 0-16,-1-12 0 15,4 13 0-15,1-5 0 0,-2-8 0 16,2 12 0-16,-6-4 0 15,3-8 0-15,-2 9 0 16,-4-9 0-16,-2 7 0 0,0-7 0 16,-3 0 0-16,2 0 0 15,-2 7 0-15,2-7 0 16,-2 0 0-16</inkml:trace>
  <inkml:trace contextRef="#ctx0" brushRef="#br0" timeOffset="1350.39">10889 10287 2047 0,'0'-10'0'15,"0"-1"0"-15,0-2 0 16,0-7 0-16,0-5 0 0,0-7 0 16,-11-8 0-16,-6-13 0 15,2-13 0-15,-2-15 0 0,1-13 0 16,-4-12 0-16,-1-7 0 15,0 2 0-15,1 5 0 16,0 1 0-16,0 3 0 16,-5 5 0-16,0-1 0 0,1 0 0 15,0-3 0-15,-3-6 0 16,-3-7 0-16,-1-8 0 0,-6-3 0 16,-5 1 0-16,7 3 0 15,-6 8 0-15,4 6 0 0,1 9 0 16,3 5 0-16,0 8 0 15,4 2 0-15,-2 10 0 16,2 1 0-16,1 1 0 0,-1 2 0 16,5 0 0-16,-4 5 0 15,4 2 0-15,-1 1 0 0,0 1 0 16,2-6 0-16,-2 6 0 16,-3-6 0-16,-1 1 0 15,1-4 0-15,-2-3 0 16,3-3 0-16,2 2 0 0,2-4 0 15,-2 7 0-15,5 5 0 16,-1 8 0-16,1 5 0 16,-1-2 0-16,5 2 0 0,-1-1 0 15,6 4 0-15,-2 5 0 16,2 2 0-16,-2 6 0 0,4 3 0 16,1 1 0-16,0-6 0 15,2-2 0-15,6-41 0 16,0 43 0-1,0 3 0-15,0 1 0 0,0 3 0 16,-9-2 0-16,0 5 0 16,9 4 0-16,-8-1 0 15,-1-5 0-15,9 2 0 0,-8 0 0 16,8-1 0-16,-8 1 0 16,2 4 0-16,6 3 0 0,-9 1 0 15,9 4 0-15,0 4 0 16,0 4 0-16,-8-1 0 15,8 0 0-15,-8 6 0 0,8-1 0 16</inkml:trace>
  <inkml:trace contextRef="#ctx0" brushRef="#br0" timeOffset="1388.28">9400 4974 1734 0,'0'0'-439'16,"0"0"10"-16,0 12 35 0</inkml:trace>
  <inkml:trace contextRef="#ctx0" brushRef="#br0" timeOffset="2655.9">7502 5935 42 0,'0'0'79'0,"0"0"61"16,0 0-2-16,-8 0-57 0,8 0-29 16,0 0-19-16,0 0-1 15,0 0 16-15,0 0 17 16,0-4 13-16,0-1 4 16,0 5-1-16,0 0-7 15,0 0 1-15,0 0-3 16,0 0-12-16,0 0-12 0,0 0-19 15,0 0-8-15,0 0 4 16,0-7 3-16,14-11-1 16,6-2 1-16,8-3-18 0,8-2 6 15,2 0-12-15,2 1 2 16,1-4-3-16,3-2-3 16,0 2-5-16,5-5 8 0,-1 5-1 15,2-1-1 1,-5 1 3-16,0 4-2 0,-10 5-6 15,-1 1 4-15,-6 2 4 16,-3 0-2-16,2-1-4 16,2 0 4-16,4-2-6 0,0 3 7 15,-1-1-3-15,1-2 2 16,3 2-4-16,-1-4 2 0,6 2 3 16,-3-7 1-16,-2 7-10 15,1-2 10-15,-1 1-6 16,-4 5-5-16,-4-3 9 0,-4 6 0 15,-2 3 0-15,-3 2 1 16,-2-2-1-16,-5 6-7 16,-4-1-1-16,4-1 5 0,1-3 1 15,-1-1 0-15,4 1 0 16,5 1 7-16,-2-2-6 16,6-3-7-16,0 1 8 0,2-2 0 15,3 0-5-15,2 5 6 16,-4-1-7-16,-4 2 7 0,0-1-3 15,1-1-2-15,-4 5 2 16,-10 1 0-16,3-2 1 16,-3 5 0-16,-3 0 3 0,-5 0-8 15,-3 0 7-15,0 0 0 16,0 0-6-16,0 0 1 0,0-5 7 16,9 3-2-1,4-6-5-15,0 8 4 0,-2-6-2 16,-3 3 2-16,0-1 6 15,-8 4-5-15,0 0 2 16,0 0-3-16,0 0 3 16,4 0-5-16,1 0 3 15,-5 0-2-15,3-5 0 0,5-2 1 16,0 2-2-16,0-2 3 16,-3 2-5-16,-2 1 3 0,2 1-2 15,-5-6-19 1,0 1-32-16,0-1-89 0,0 2-113 15,0-5-65-15,0 3-26 16</inkml:trace>
  <inkml:trace contextRef="#ctx0" brushRef="#br0" timeOffset="3221.39">8288 6387 23 0,'-8'0'55'15,"8"0"43"-15,0 0 71 16,0 0-26-16,0 0-19 0,0 0-12 15,0 0-17-15,0 0-8 16,0 0-1-16,0 0-16 16,0-9-5-16,11-3-4 0,10-8-7 15,15-8-12-15,9-14-12 16,11-1-12-16,6-7-4 0,1 0-8 16,-1-2-1-16,-2 4-2 15,-6 6-1 1,-10 10 0-16,-11 4-2 0,-9 6-2 15,-7 10 0-15,-6 5-2 0,-3-2-5 16,-3 9-7-16,-5 0-5 16,0 0-17-16,0 0-40 15,0 0-50-15,0 0-34 0,-16 12-38 16,-9 4-45-16,-3 1 32 16</inkml:trace>
  <inkml:trace contextRef="#ctx0" brushRef="#br0" timeOffset="3587.4">8503 6085 44 0,'0'-12'110'0,"0"1"79"0,0-11-63 16,0 3-40-16,-8-2-18 16,8-1-8-16,0 3 10 0,-9 3 26 15,9 4 6-15,-8 3-7 16,8 9-12-16,0 0-13 15,0 0-6-15,0 0-11 0,0 0-21 16,0 0-14-16,0 0-8 16,0 13-3-16,0 2 3 15,8 11 5-15,9 10-2 0,7 9-3 16,4 16 6-16,5 11 1 16,4 6 2-16,-1 0-7 15,-4-9-8-15,-4-12 2 16,-6-13-6-16,-7-12 5 0,-4-10-1 15,-2-10 4-15,-4-5-4 16,-5-7 8-16,0 0-6 0,0-7-4 16,0-10-20-1,0-7-49-15,-14-3-100 0,3-3-74 0,-1 6-69 16,0 11-35-16</inkml:trace>
  <inkml:trace contextRef="#ctx0" brushRef="#br0" timeOffset="4519.91">9208 9781 184 0,'-6'-4'232'16,"-3"4"-34"-16,1 0-19 15,-1 0-47-15,9 0-17 0,-9 0 16 16,9 0 15-16,0 0-21 0,0 0-44 16,0 0-27-1,0 0-25-15,0 0-13 0,0 0-4 16,14-6 18-16,7-1 3 16,6-5-21-16,9-4-3 0,10 0-3 15,-3-1 4-15,7 1-8 16,-1 1 7-16,-6-2-1 15,-5 1-8-15,-3 0 0 0,-1 4 4 16,-2-1-6-16,-8 1 3 16,-4 3 8-16,-2 2-1 0,-10 7-1 15,0 0 12-15,-8 0 9 16,0 0-3-16,0 0 0 0,0 0-18 16,0 0-3-1,0 0-24-15,0 0-54 0,0 0-102 16,0 0-103-16,0 7-76 15,-8-7-43-15</inkml:trace>
  <inkml:trace contextRef="#ctx0" brushRef="#br0" timeOffset="5917.18">17736 5439 138 0,'0'-5'188'0,"-8"5"-49"15,0 0-38-15,8 0-40 16,0 0-21-16,0 0-13 16,0 0 1-16,0 0 6 0,0 0 1 15,-7 0-4-15,7 0 2 16,0 0-2-16,0 0 6 0,-9 8-12 16,9 1-3-16,0 2-1 15,0 6-5-15,0 7-3 16,9 10-10-16,2 5 3 0,1 7 3 15,0 6 0-15,4 5-2 16,1 5 2-16,-1 3 3 16,2-1-1-16,-4 1-3 15,3 5 2-15,-1-1-6 0,1 4 5 16,-1 0-6-16,0 1 13 16,4-2-5-16,3 1 8 0,-1 6-6 15,3-3 6-15,-1 2 11 16,1-5 13-16,-2 1-10 0,2-5-11 15,-2-9-1-15,-1-6-6 16,-6-11-1-16,-3-5-4 0,-2-5-2 16,0-4-1-16,3-5-2 15,-3-5-4-15,-3 2-1 16,2-5 1-16,-2 1 5 0,-5-5-8 16,0 0 2-16,-3-4 0 15,0-8-10-15,5 0-26 16,-5 0-45-16,0-4-90 15,0-7-58-15,0-10-26 0,0-20-46 16</inkml:trace>
  <inkml:trace contextRef="#ctx0" brushRef="#br0" timeOffset="6665.17">18796 5149 51 0,'0'-24'136'16,"0"3"52"-16,0 4-67 0,0 1-39 16,-9 0-23-16,9 4-6 15,-8 0 11-15,8 7 5 0,0 5 4 16,0 0 3-16,0 0-12 15,0 0-15-15,0 0-13 16,0 0-18-16,0 0-3 0,0 0-9 16,0 0-3-16,0 0-5 15,0 0 4-15,0 0 0 16,0 0-1-16,0 12 1 0,5 5 5 16,7 4-6-16,0 3 5 15,5 1 3-15,2 4 1 0,2-1-1 16,0 1-1-16,-1 3-3 15,-5 0-1-15,7 1 5 0,-6 3-6 16,3 4-2-16,5 6 0 16,2-1-1-16,-6 4 4 0,0 3-1 15,4 6 2-15,-3-1 4 16,4 3 0-16,-6 1-5 16,2 0-1-16,4 1 4 15,-5-2-7-15,0 2 3 0,-3-1 4 16,2 4 8-16,1-4-2 15,1-3-5-15,-2-7-1 0,-2-6 3 16,-4-4-9-16,-1-8 0 16,-4-9-1-16,1-4 3 15,0-7-5-15,-6-1-1 0,-3-5 9 16,0-7-5-16,0 0 2 16,0 0-5-16,0 0 4 0,0 10-3 15,0-10 5 1,3 0-7-16,2 0-7 0,-5 0-38 15,0 0-116-15,0-12-88 16,-20-14-82-16</inkml:trace>
  <inkml:trace contextRef="#ctx0" brushRef="#br0" timeOffset="9244.28">17631 5462 31 0,'0'0'46'0,"0"0"27"16,0 0 41-16,0 0 14 16,0 0-53-16,0 0-28 15,0 0-16-15,0 0-2 16,0 0 11-16,0 0 8 0,0 0 0 15,0 0-11-15,0 13 6 16,0-6-4-16,0 2 4 16,0-9 4-16,0 8-4 0,0 0-5 15,-8-8-14-15,8 12-7 16,-9-12 1-16,9 7 2 0,0-7 1 16,-11 11-2-16,3-4 15 15,0 2 24-15,-5 3 20 16,0 3 17-16,-7 1-28 15,-3 0-2-15,-3 1 34 0,-1 0 9 16,-5-1-19-16,-7-4-18 16,4 1 14-16,-3-2-6 15,3-2-79-15,-1-9 0 0,-2 0 0 16,-3 0 0-16,6 8 0 16,-3-8 0-16,11 7 0 0,-3-7 0 15,4 0 0-15,-5 0 0 16,0 0 0-16,-6-7 0 0,-5-5 0 15,-1 0 0-15,-1-5 0 16,-2-4 0-16,2 2 0 0,-5-3 0 16,4-1 0-1,1 2 0-15,3-3 0 0,4-1 0 16,0 2 0-16,10-5 0 16,-2-1 0-16,4 0 0 0,6 1 0 15,-2-10 0-15,1 2 0 16,4-9 0-16,0-5 0 0,-1-1 0 15,-4-11 0-15,2 0 0 16,-2 2 0-16,4-1 0 16,-3 4 0-16,6 0 0 0,0-5 0 15,2 5 0-15,4 5 0 16,8-5 0-16,0 4 0 16,0-1 0-16,0 6 0 0,0 3 0 15,0 0 0-15,0 5 0 16,8-6 0-16,4 2 0 15,2-5 0-15,0-1 0 0,3-1 0 16,-1 1 0-16,1 7 0 16,0 1 0-16,-2 6 0 0,4 0 0 15,3 3 0-15,2 0 0 16,4-3 0-16,4-2 0 16,1 2 0-16,4-4 0 0,2 2 0 15,1 2 0-15,-6 3 0 16,3 1 0-16,-4 0 0 15,-1-2 0-15,4 6 0 16,1 0 0-16,0-4 0 0,4-1 0 16,2-4 0-16,6 1 0 15,2-2 0-15,-4 2 0 16,2 0 0-16,0 8 0 0,-5-1 0 16,1 4 0-16,-4 5 0 15,-8 4 0-15,-1 0 0 16,1 4 0-16,3-6 0 0,4 6 0 15,6-4 0-15,6-3 0 16,0-2 0-16,7 0 0 16,-3 6 0-16,1-1 0 15,-1-1 0-15,-2 4 0 16,-2 1 0-16,-5 4 0 0,-6 0 0 16,0 8 0-16,-4 0 0 15,-1-4 0-15,-1 4 0 16,-1 0 0-16,6 0 0 0,1-5 0 15,8 2 0-15,8 3 0 16,2 0 0-16,-4 0 0 16,2 0 0-16,-5 0 0 0,-1 8 0 15,-9-1 0-15,-2 2 0 16,2 3 0-16,-2-3 0 16,2-1 0-16,-2-1 0 15,-3 3 0-15,2-3 0 16,3 5 0-16,-5 0 0 0,-2 4 0 15,3 0 0-15,-6-3 0 16,-4 3 0-16,1-4 0 16,-4 4 0-16,-6 2 0 0,1-2 0 15,-2-4 0-15,-7-1 0 16,0 1 0-16,-2 1 0 16,-4 0 0-16,3-1 0 0,0 5 0 15,1 2 0 1,3 6 0-16,-4 0 0 0,4-1 0 15,-4-1 0-15,3 2 0 16,-3 0 0-16,1-5 0 16,-5 5 0-16,0-5 0 0,-4 0 0 15,4 5 0-15,-4-4 0 16,0-2 0-16,5 5 0 16,-5 2 0-16,3-3 0 0,-3 7 0 15,0-7 0-15,0 3 0 16,0 2 0-16,0 1 0 0,0 6 0 15,0 6 0-15,0 4 0 16,0 0 0-16,0 0 0 16,0-4 0-16,0 4 0 15,0-4 0-15,0-1 0 0,0 1 0 16,0-2 0-16,-8 1 0 16,8 2 0-16,-8-2 0 15,0 2 0-15,0-5 0 0,8-9 0 16,-8-5 0-16,8-1 0 15,0-6 0-15,0 4 0 0,-8-4 0 16,8 5 0-16,-8-1 0 16,-1 5 0-16,1-4 0 0,8-1 0 15,-11-1 0 1,-2 2 0-16,0 3 0 0,1 5 0 16,-1-1 0-16,-1 1 0 15,-4-1 0-15,1 1 0 0,3-1 0 16,3-4 0-16,-3 2 0 15,2-6 0-15,-2 0 0 0,3-3 0 16,3-2 0-16,-4 2 0 16,1 3 0-16,-2-3 0 15,-3-1 0-15,-6 0 0 0,3 0 0 16,3-4 0-16,3 1 0 16,1-5 0-16,-1-1 0 0,4-7 0 15,-9 14 0 1,2-2 0-16,-6-12 0 0,7 12 0 15,-1-12 0-15,3 0 0 0,1 0 0 16,5 0 0-16,7-9-116 47,0 6-279-31,0-7 3-16,0 2 47 0,-14 6 22 15</inkml:trace>
  <inkml:trace contextRef="#ctx0" brushRef="#br0" timeOffset="10407.17">17193 4872 14 0,'0'-4'21'0,"0"4"12"16,0-4 18-16,0 4 22 15,0 0 36-15,0 0 4 0,0 0-44 16,0 0-25-16,0 0-13 16,0 0-11-16,0 0 7 15,0 0-5-15,0 0-5 0,0 0-5 16,0 0 0-16,0 0 4 15,0 0 4-15,0 0-11 0,0 0-4 16,0 0 3-16,0 0-3 16,0 0-4-1,0 0-2-15,0 0-4 0,0 0 2 16,0 0 5-16,0 0 1 16,0 0 1-16,0 0 0 15,0 0 6-15,0 0-6 0,0 0 0 16,0 0-3-1,0 0-3-15,0 0-3 0,0 0 4 16,0 0-1-16,0 0 6 16,0 0-7-16,0 0 9 0,0 0 3 15,0 0 17-15,0 0 14 16,0 0 4-16,0 0-2 16,0 0-14-16,0 0-9 15,0 0-3-15,0 0-5 0,0 0 3 16,0 0-11-16,0 0 4 15,0 0-3-15,0 0-2 0,0 0-8 16,0 0 2 0,0 0 2-16,0 0-2 0,0 0 2 15,0 0 5-15,0 0-7 16,0 0 2-16,0 0 0 16,0 0 1-16,0 0 8 0,0 0-10 15,0 0 8 1,0 0-9-16,0 0 5 15,0 0-12-15,0 0-16 0,0 0 6 16,0 0 6-16,0 0 10 16,0 0 1-16,0 0 7 0,0 0 7 15,0 0 1-15,0 0 5 16,0 0 1-16,0 0-1 16,0 0-11-16,0 0-2 0,0 0-5 15,0 0 3 1,0 0 1-16,0 0-6 0,0 0 2 15,0 0-1-15,0 0 5 16,0 0 1-16,0 0-5 16,0 0 3-1,0 0 2-15,0 0-5 16,0 0 1 0,0 0-6-16,0 0 1 0,0 0-10 15,0 0-10-15,0 0-26 16,0 0-16-16,3 0-8 0,5 0-19 15,0 0-53-15,-3 0-49 16</inkml:trace>
  <inkml:trace contextRef="#ctx0" brushRef="#br0" timeOffset="11702.7">17742 5434 7 0,'0'0'27'15,"0"0"31"-15,0 0 62 16,0 0 47-16,0 0-42 0,0 0-15 15,0 0-19-15,0 0-6 16,0 0 8-16,0 0 11 0,0 0-7 16,0 0-21-16,0 0-9 15,0 0-4-15,-9 0 17 16,9 0 28-16,-9 0 13 16,9 0 6-16,0-9-5 0,-11 2-45 15,-3-10-27-15,3-2-25 16,-3-2 1-16,0 0-5 15,-4 1-21-15,2 3 0 0,-1 1 0 16,3 0 0-16,-3 4 0 16,5 0 0-16,-5 4 0 0,1 0 0 15,1-5 0-15,-2 6 0 16,0-3 0-16,6 3 0 0,-6-5 0 16,1 4 0-16,0-4 0 15,0-1 0-15,-1 4 0 0,2 1 0 16,2 1 0-16,1-2 0 15,-2 2 0-15,-2-2 0 16,7 2 0-16,-5-3 0 16,2 3 0-16,-2-2 0 0,6 1 0 15,-3-4 0-15,-1 3 0 16,1-3 0-16,-2 5 0 0,0-3 0 16,5 2 0-16,8 6 0 15,-12-4 0-15,4 3 0 0,8-6 0 16,-8 6 0-16,8-1 0 15,0-1 0 1,-8 1 0-16,-1 1 0 16,9-2 0-16,-7 1 0 0,7-4 0 15,-8 4 0-15,8-4 0 16,-8 4 0-16,8-1 0 0,0-2 0 16,-9-3 0-16,9 3 0 15,0 0 0-15,-8 2 0 0,8 0 0 16,-8 1 0-16,0 4 0 15,0 0 0 1,8-3 0 0,0-1 0-1,0 0 0-15,0 0 0 16,-8 0 0 15,8-1 0-31,0-1 0 0,0 0 0 16,-8 1 0-16,8 3 0 15,-8-3 0-15,-1-4 0 16,9 6 0-16,-13-6 0 0,13 2 0 16,-12-2 0-16,12-3 0 15,-6 4 0-15,6-1 0 0,0 6 0 16,0-6 0-16,0 6 0 16,0-1 0-16,0-1 0 0,-8 5 0 15,-1 0 0 32</inkml:trace>
  <inkml:trace contextRef="#ctx0" brushRef="#br0" timeOffset="11815.4">17006 4741 1606 0,'9'0'-491'15,"2"0"12"-15</inkml:trace>
  <inkml:trace contextRef="#ctx0" brushRef="#br0" timeOffset="12627.23">18754 5038 4 0,'0'0'7'0,"0"0"4"0,0 9 7 15,0-9 15-15,0 12 19 16,0-4 30-16,0 1 41 0,0-2-24 16,0-7-28-16,0 10-17 15,0-10-6-15,0 0 11 16,0 0 12-16,0 0 14 0,0 0 1 16,0 0-17-16,0 0-17 15,0 0 2-15,0 0 4 16,0 0 17-16,0 0 19 0,0-6 34 15,0-5 8-15,0-10-48 16,0-8-32-16,0-11-28 0,-10-13-13 16,-6-16-5-16,-1-13-1 15,-5-7-6-15,0-8 6 0,-4-5-12 16,6 4 7-16,0 8 6 16,0 12 7-16,3 18 30 15,1 11 4-15,4 12-14 16,12 9-9-16,-11 3-5 0,11 9-6 15,0 3-6-15,0 6-3 16,0 2-3-16,0 5-3 0,0 0 0 16,0 0-4-1,0 0 4-15,-9 0-6 0,9 0 2 16,-9 0-7-16,9 0-38 16,0 0-67-16,0 0-130 15,0 0-109-15,0 0-30 0,0 0-1 16</inkml:trace>
  <inkml:trace contextRef="#ctx0" brushRef="#br0" timeOffset="15085.66">17098 4893 8 0,'0'0'9'0,"0"0"5"16,0 0 8-16,0-5 14 0,0 0 11 15,0 1 14-15,0 4 20 16,0 0 22-16,0 0-24 0,0 0-9 16,0 0 0-16,0 0-2 15,0 0-2-15,0 0 19 0,0 0-6 16,0 0-9-16,0 0 8 16,0 0-9-16,0 0 2 0,0 0-4 15,0 0 6-15,0 0-9 16,0 0-9-16,0 0-18 15,0 0-13-15,-9-7-18 16,9-10 2-16,-6-7-8 0,-2-4 2 16,0-1-4-16,-2-4 6 15,10-3-5-15,-11 3 1 0,11 0 0 16,-13 5-3-16,13-1 5 16,-7 5 1-16,7 4 2 0,-8 7 7 15,8 1-12-15,0 0 2 16,0 5-4-16,0-2 9 15,0 0-6-15,0 7 1 0,0 2-1 16,0 0 1 0,0 0-5-16,0 0 1 15,0 0 4-15,0 0 2 0,0 0-13 16,0 0 5-16,0 0-1 16,0 0 1-16,5 0 1 15,1 0 7-15,3 11-1 16,2-2-3-16,7 3-6 15,-2-5 7-15,-1 2 0 0,6-1-1 16,-4-8 2-16,-2 8-2 16,-3-8-3-16,-4 0 6 0,0 0-3 15,1 0-4-15,-4 0 4 16,3 0 3-16,-5 0-6 16,5-4 4-16,-3-5-8 15,3-6-4-15,0-6-8 0,0-2 4 16,1-6 5-16,-1 4 4 15,-5 0 5-15,-3 6 2 16,3-2-8-16,-3 4 10 0,0 0-8 16,0 1 6-16,0 1-5 15,0 2 5-15,0 6-4 0,0 2 1 16,0 2 5-16,5 3 3 16,-2 0-6-16,2 0 0 0,0 0 4 15,-1 0-7 1,4 8 6-16,4-1-6 15,3 2 5-15,1 3-1 16,1-1-1-16,5 1 0 0,-4 1-3 16,-1-4 6-16,5-1 2 15,-7 0-4-15,-4-1-4 16,3 3 0-16,-3-10 1 0,2 7 3 16,-1-7 0-16,0 0-1 15,-3 0-7-15,-1 0-3 0,-5 0-2 16,2 0 8-16,-2-4-5 15,-3-4 6-15,0-8 8 16,0-5-10-16,0-4 6 0,0 2 4 16,0 2-9-16,0 1 4 15,0 4 4-15,0 3-4 16,0 2-4-16,0 2 3 16,0 1 4-16,0 0 1 0,0 4-8 15,3-1 4-15,6 1 1 16,-4 4 4-16,3 0-12 0,-4 0 4 15,5 0-1-15,4 9 11 16,-4 3-6-16,8 5-2 16,5-6 1-16,1 6 0 0,-3-5 1 15,5 0-5-15,-5-4 6 16,-3-8 1-16,-6 0-1 16,1 0-7-16,-3 0 5 15,-5 0-2-15,0 0-3 0,-4-3-1 16,0-14-2-16,0-4 5 15,0-7-3-15,0-9 7 16,0 5 2-16,0 4-2 0,0 3-1 16,0 9 0-16,0 4-2 15,4 0-4-15,-4-1 11 0,4 5-4 16,2 0 2-16,-6 8-1 16,3 0 1-1,-3 0 1-15,0 0-2 0,5 0-1 16,3 12-5-1,-2 1 2-15,6-6 3 16,1 2-4-16,0-9 10 16,-1 7-3-16,4 2-4 0,0-9 0 15,1 0-3-15,-1 0 8 16,0 0-9-16,3 0-5 0,3 0 5 16,-1-9-1-16,-7-3 2 15,0 1-15-15,0-11 1 16,-1-6-11-16,0-3 9 0,0-3 7 15,-4 1 5-15,-6 5 3 16,0 8 1-16,-3 4 3 16,0-1 0-16,0 5 10 15,0 3 3-15,0 6-2 0,0-1-2 16,0 4-3-16,0 0 0 16,0 0-1-16,0 0 2 0,3 7-4 15,2-7-3-15,-2 14 0 16,5-3 2-16,1 2-8 15,4-1 6-15,4 4 0 0,1-4 5 16,4-1-10-16,-6 2 6 16,0-13 2-16,-5 0-13 0,3 0 8 15,-3 0-10-15,-3 0-11 16,1 0-5-16,-5 0 13 16,-4 0 9-16,0-7 1 15,0-3 1-15,0-1 7 0,0-2-4 16,0 6 5-16,0-1 0 15,0 4-6-15,0 0 4 16,0-1-2-16,5 5 4 0,-2 0 0 16,2 0-1-16,-2 0-2 15,-3 0 4-15,0 0-6 0,0 9 1 16,9-9 3-16,-1 8-7 16,3-8 5-16,1 11-4 15,1-11 5-15,-1 10 1 16,5-3-5-16,-3-7-1 0,0 0 9 15,2 7-8-15,-3-7 1 16,-7 0 4-16,2 0-4 16,-3 0 1-16,-1 0 0 0,-4 0 3 15,0 0-1-15,0 0 0 16,0 0-6-16,0 0 9 16,0 0-8-1,0 0-4-15,0 0 16 16,0 0-7-16,0 0 1 15,0 0-2-15,0 0 4 16,0 0 7-16,0 0-10 0,0 0-1 16,0 0-6-16,0 0 2 15,0 0 4-15,5 0 4 32,-5 0-10-32,3 0 11 0,2 0-6 15,-5-2 2-15,0 2 4 16,0-5 7-16,0 5 6 15,0 0-7-15,0 0-9 16,0 0 7-16,0 0-8 16,0 0 7-16,0 0-2 0,0 7 9 15,0 3-6-15,0-3 4 16,0-7 3-16,0 12-17 0,0-3 0 16,0-9 2-1,0 8 3-15,0-8-4 0,0 0-4 16,0 0 4-16,0 0 0 15,0 0-2-15,0 0-1 0,0 0 5 16,0 0-9-16,8 0-10 16,1 0-12-16,-2 0-90 0,1 0-100 15,3 0-69-15,-2 0-58 16</inkml:trace>
  <inkml:trace contextRef="#ctx0" brushRef="#br0" timeOffset="16665.43">18382 7456 8 0,'0'0'4'0,"0"-2"-2"15,0-3-1-15,0 0 0 0,0 5 2 16,0-4 4 0,0 4 4-16,0 0 9 0,0-3 12 15,4-1 12-15,-4-2 6 16,0 6-13-16,0-3-22 15,6-5-40-15,-3 0-38 0,2-4-7 16</inkml:trace>
  <inkml:trace contextRef="#ctx0" brushRef="#br0" timeOffset="16767.16">18504 7285 4 0,'-13'-8'0'16,"5"4"-2"-16,-1-1 1 15</inkml:trace>
  <inkml:trace contextRef="#ctx0" brushRef="#br0" timeOffset="18090.62">18452 7266 5 0,'-13'0'13'16,"13"0"13"-16,-8 0 22 16,8 0 20-16,-8 0 19 0,8 0 12 15,-14 0-30-15,14 7-33 16,-9-7-21-16,1 10-7 0,-6-10-6 15,2 11 4-15,-2-11-1 16,0 12 1-16,3-4 0 0,-6-8 7 16,4 12 2-16,0-12 12 15,2 8 11-15,-3-8 14 0,6 0-1 16,2 0-3-16,-2 7 2 16,-2-7-3-16,2 11-13 15,0-11-11-15,8 7-10 0,-8-7-2 16,-1 0-10-16,9 0 1 15,-8 0 4-15,0 9 0 0,2-9 1 16,-3 7 1-16,1-7 11 16,-1 12 26-16,0-12 5 0,9 9 6 15,-11-9-4-15,11 8 1 16,0-8-6-16,0 0-3 16,0 0-12-16,0 0-8 0,0 0-8 15,0 0-11-15,0 0 11 16,0 0 1-16,0 0 2 0,0 0-6 15,0 0-3-15,0 0 4 16,0 0-4-16,0 0-1 16,8 0 3-16,1 0-1 0,3-5-1 15,5 2-4-15,-3-6 2 16,8 5-2-16,-6 1-4 0,0-6-2 16,3 6 2-16,3-6-1 15,2 4 1-15,1-2-1 0,3-1 7 16,6-1-10-16,-3 1 4 15,2 0 1-15,-6 0 1 0,3 4-2 16,-7-1 0-16,2 2-2 16,-5-1 3-16,-4 4-6 15,-3 0 3-15,-5 0-2 0,0 0 2 16,-2 0 0-16,0 0 2 16,-3 0 4-16,2 0-6 0,-2-5 0 15,2 3 0-15,3 2 0 16,-3 0 0-16,3-6 6 0,0 6-8 15,-2-4 4-15,8-1-2 16,-3-2 0-16,6 3-8 0,0-4 6 16,-2-1 2-16,1 2 10 15,1-1-10-15,0-1-7 0,0 2 7 16,-3-3 3-16,3 2-5 16,-5 0 8-16,1 1-5 15,-1-1-5-15,-1-5 2 16,6 1 3-16,0 0-1 0,-1 0-11 15,2 4 6-15,-4-1 4 16,3-3 1-16,-1 5 2 0,0-2-1 16,-5 1 1-16,2 0-2 15,-4 4 1-15,-1-1-4 0,-5 1 8 16,5 0-10-16,1-4 5 16,0 1-2-16,2-3-6 0,1-1 10 15,4-1-8-15,-3 0 4 16,3 3 4-16,-2 1-4 15,-6 1-1-15,-2 2 1 0,2-4 2 16,-5 6-5-16,6-1-10 16,-4-1 1-16,-2 2 3 0,6-6 9 15,-5 2-3-15,1-3 1 16,3 3 4-16,-2-5-4 0,2 0 10 16,1-1-3-16,-1 1-5 15,0 0 3-15,6 0-1 0,-7-1-5 16,1 1 8-16,3-4-3 15,-2 0-2-15,-1-1-2 0,0 5 2 16,-3 0 3-16,-2 3-4 16,2 2 6-16,-5 2-3 15,0 2 4-15,0-1-8 16,0-1 5-16,4-2 5 0,0-2-11 16,0-2 2-16,-4-2-1 15,0 1 7-15,4 0-1 0,1 0-2 16,-2-1-5-16,-3 0 5 15,0 1 1-15,0 0-3 0,0 0 3 16,0-4 1-16,0-1-4 16,6 0 4-16,-3 5-5 0,-3 5 9 15,0 3 0-15,0 4 4 16,0 0 3-16,0 0 0 16,0 0 2-16,0 0-2 15,0 0-4-15,0 0-4 0,0 0-7 16,0 0 3-1,0 0 5-15,0 0-9 0,0 0 1 16,0 0-9 0,0 0-10-16,0 0-32 0,0 0-71 15,0 0-72-15,0 0-51 16,0 9-32-16,-12-2-23 0</inkml:trace>
  <inkml:trace contextRef="#ctx0" brushRef="#br0" timeOffset="21559.35">8405 5076 69 0,'-12'7'198'0,"3"-7"-17"16,1 0-50-16,-1 0-59 15,9 0-36-15,-8 0-13 0,8 0 7 16,0 0 16-16,0 0 7 15,0 0 14-15,0 0 23 0,0 0 5 16,-8 0 14-16,8 0 9 16,-6 0-11-16,6 0-33 15,0-3-27-15,0-1-17 16,0-1-2-16,0-3-4 16,0 0-2-16,0-4-8 0,0-9-14 15,0-2 3-15,3-7-3 16,5-2 4-16,0-5-8 15,4-3 2-15,1-1 8 0,3-4-5 16,0-4-3-16,1 0 3 16,-1-1-3-16,0 6 3 15,-5 4-3-15,6-1-1 0,-1 1 4 16,1-5-2 0,7 0 5-16,0 4-7 0,1-4 5 15,2 1 0-15,3 0-9 16,2-2 4-16,1 2 6 15,-1-2 2-15,1 7-9 0,-1-2 2 16,1 1 2-16,-2-1-1 16,1-2 2-16,-2 8-2 15,-3 1 1-15,3 3-2 0,-5-7 5 16,2 5-5-16,3 2 4 16,-2-7-3-16,7 3 2 15,3-1-3-15,2-1 1 16,4 0 7-16,1 0-11 15,5 0 0-15,2 5 8 16,5 0-1-16,0 2-6 0,-5 11 6 16,-3-2-1-16,0 9 0 15,-5 0-3-15,1 0 1 16,5 0 2-16,-2 0 2 16,4-2-6-16,2 2 0 15,1 5-1-15,7 2 8 0,4 2-4 16,2-1-1-16,0-1 2 15,-3 5-1-15,-3 0-3 16,-5 0 1-16,-4 0 3 16,-10 0-2-16,-2 0 2 15,5 0-1-15,-6 0-1 16,5 9 7-16,3-9-6 0,2 8 1 16,2-8-3-16,4 13 3 15,6-13-5-15,-1 6 4 16,-1 3 3-16,2-9-6 15,-5 8 1-15,0-8 7 0,0 9-4 16,-1-9 0-16,1 7-1 16,-1-7-5-16,1 0 2 15,1 12 9-15,2-3-2 16,13-1-4-16,5 1 1 16,7 2-1-16,-1-3-2 15,-2 1 5-15,-5-1-3 0,1-8-2 16,-10 12 6-16,-3 0-13 15,-8-4 15-15,-3 5-5 16,-10-1-3-16,0 0 9 0,-3 0-11 16,-4 0 5-16,3 1-5 15,5-5 7-15,-1 3-4 16,9 2 1-16,3 3 7 16,6 5-6-16,6 4-1 15,-3-2-2-15,3 6 9 0,-8 4-2 16,-5 0-9-16,-6-5 4 15,-4 1 7-15,-8-1 1 16,-4-4-8-16,-6 1 12 16,-3-2-3-16,-2 2-2 0,-3 0-3 15,5-1 9-15,2 4-4 16,5 5 18-16,7 3-3 16,-2 2-9-16,1 3-6 0,-1-6 0 15,-3 2-7-15,-9-3-1 16,1-6 1-16,-6-1-2 15,2-2 1-15,-1-1 4 0,1 1-5 16,-1-4-1-16,1 2-5 16,-2 2 13-16,2 3-7 15,4 5 0-15,3 5-6 16,5 3 6-16,2 3 1 0,2 0 2 16,4-2-4-16,0 1 1 15,-2-1 2-15,3-1-2 16,-2-6 7-16,0 2-11 0,1-5 11 15,0 2-13-15,0-6 6 16,-1 5 4-16,3-1 1 0,-4 1-2 16,1 0 8-16,1-2-8 15,0 6 13-15,-1 1 12 16,-1-1 19-16,4-2-18 0,-7-1 6 16,-4-2-12-16,1-3-22 15,-5 4-1-15,-4-5 0 16,1-5 0-16,-1 7 0 15,5 6 0-15,-1 4 0 0,4 4 0 16,4 6 0-16,2-1 0 16,2 0 0-16,-4-4 0 0,0-5 0 15,-2-3 0-15,-6-5 0 16,-3-2 0-16,-1-7 0 16,-8-3 0-16,-4-2 0 0,1-6 0 15,-1 0 0-15,0 0 0 16,-1-3 0-16,-2 3 0 15,4-1 0-15,7 6 0 16,6 0 0-16,-4-2 0 0,7 6 0 16,-1-5 0-16,-3 1 0 15,-1-2 0-15,-5-2 0 16,6 0 0-16,0 3 0 0,-1-1 0 16,1 1 0-16,-1 5 0 15,5-1 0-15,7 1 0 0,0 0 0 16,5-1 0-16,4 1 0 15,-4-5 0-15,-2-1 0 16,3 1 0-16,-5 1 0 0,-5 0 0 16,1-6 0-16,-10-2 0 15,2-1 0-15,-5-1 0 16,1 2 0-16,0-9 0 0,2 12 0 16,2-4 0-16,4 1 0 15,-1-1 0-15,1 0 0 16,2 0 0-16,6 1 0 0,-4-2 0 15,3-7 0-15,-4 7 0 16,-4-7 0-16,2 11 0 0,-3-11 0 16,3 6 0-16,-3-6 0 15,-3 0 0-15,-3 0 0 16,-1 0 0-16,2 0 0 16,-8 0 0-16,4 0 0 0,-2 0 0 15,-5 0 0-15,1 0 0 16,1 0 0-16,0 9 0 0,-1-9 0 15,-2 8 0-15,7-8 0 16,-4 0 0-16,-1 0 0 0,5 0 0 16,-5 9 0-16,-1-9 0 15,2 0 0-15,-1 0 0 16,0 0 0-16,-3 0 0 0,-1 0 0 16,0 0 0-16,0 0 0 15,1 0 0-15,-1 7 0 16,16-7 0-16,-12 8 0 15,0-8 0-15,3 0 0 16,-2 0 0-16,4 0 0 16,-5 0 0-16,1 0 0 0,2 0 0 15,-3 0 0-15,1 0 0 16,-2 0 0-16,-1 0 0 0,-2 0 0 16,-2 0 0-16,2 0 0 15,1 0 0-15,-1 0 0 0,0 0 0 16,0 0 0-16,5 0 0 15,-5 0 0-15,6 0 0 16,-3 0 0-16,0-3 0 0,1-2 0 16,1-2 0-16,0 2 0 15,0 1 0-15,-4-4 0 16,5-1 0-16,-3 5 0 16,7-4 0-16,-4 3 0 0,3 3 0 15,-4-3 0-15,-5-2 0 16,4 2 0-16,-4 5 0 0,-8-4 0 15,4 4 0 1,1 0 0 0,4 0 0-1,-6-5 0-15,0 2 0 16,2-1 0-16,-5 0 0 31,0 0 0-15,0 0 0-16,0 0 0 15,0-1 0-15,0-3 0 0,0 1 0 16,-17-3-214-16,1 6-303 16,-5 4 33-16,-15 29 72 0</inkml:trace>
  <inkml:trace contextRef="#ctx0" brushRef="#br0" timeOffset="23969.9">9766 10857 217 0,'0'0'213'0,"0"0"-77"15,0 0-62-15,0 0-39 16,0 0-15-16,0 0-6 16,0 0-5-16,10 0 2 0,12 0 13 15,6 7 17-15,9 0 7 16,7 5 17-16,0 6 21 15,10-2 7-15,-1 0-8 0,0 1-7 16,4-1 1-16,3 0-19 16,0-3-16-16,-3-1-1 15,0 4 4-15,-3-4-7 0,-2-1-4 16,2 2-2-16,-2 4 11 0,0-5 2 16,5 0 29-16,1-4 23 15,7-8 7-15,3 13-64 16,5-13-42-16,1 7 0 15,2-7 0-15,2 10 0 0,-9-10 0 16,0 0 0-16,-5 0 0 16,7 0 0-16,-3 0 0 0,5 0 0 15,1 0 0-15,-6 0 0 16,0 0 0-16,5 0 0 16,9-10 0-16,8-2 0 0,7 0 0 15,4-4 0-15,5 4 0 16,-5-5 0-16,1 2 0 0,-5-6 0 15,1 0 0-15,-4 1 0 16,-1-5 0-16,-3 1 0 16,-5-5 0-16,-4 1 0 0,1 0 0 15,-2-6 0-15,2 3 0 16,-2-2 0-16,1-3 0 16,1-1 0-16,-6 1 0 0,3 2 0 15,-3 2 0-15,2 1 0 16,-1-7 0-16,0 2 0 0,-4 3 0 15,1-3 0-15,-1 4 0 16,-1-5 0-16,2-6 0 0,-1 7 0 16,1 2 0-16,-1-5 0 15,-5 3 0-15,-7 3 0 0,-1 0 0 16,-3 5 0 0,0-1 0-16,-3 2 0 0,-2 2 0 15,0-4 0-15,2 1 0 16,3-1 0-16,-2-4 0 0,10 0 0 15,6 2 0-15,-3 1 0 16,-3 5 0-16,-5 2 0 16,-1 2 0-16,-6-3 0 0,-2 5 0 15,0-2 0-15,-9-4 0 16,4 4 0-16,-1 2 0 0,0-2 0 16,3-4 0-16,5-3 0 15,8-5 0-15,8-3 0 0,4-2 0 16,0-2 0-16,0 0 0 15,-3 4 0-15,-6-2 0 16,0 5 0-16,-7 5 0 0,-7 3 0 16,-11 2 0-16,-4 7 0 15,-7 4 0-15,-5-6 0 0,2-2 0 16,3 1 0-16,5-6 0 16,-1-3 0-16,5 0 0 0,3 2 0 15,-3-3 0-15,-1 5 0 16,-3 4 0-16,-1 0 0 15,-4 3 0-15,-4 1 0 0,-3 4 0 16,-1 4 0-16,-2-1 0 16,-7-3 0-16,0 5 0 15,3-3 0-15,2-1 0 0,0-6 0 16,9 0 0-16,6-2 0 16,8-5 0-16,0-4 0 0,2-1 0 15,-1 1 0-15,1 2 0 16,-5 7 0-16,0-2 0 15,-2 3 0-15,-6 4 0 0,-9-2 0 16,-2 3 0-16,0 0 0 16,-5 6 0-16,4-5 0 0,1-1 0 15,-2 1 0-15,7-4 0 16,-2-5 0-16,7-2 0 0,2-2 0 16,-1 0 0-16,1 1 0 15,-1 3 0-15,0 1 0 16,-2-1 0-16,-6 4 0 15,-1-2 0-15,2 3 0 0,1-5 0 16,-3 1 0-16,1-1 0 16,0 2 0-16,0-6 0 0,0 0 0 15,1 2 0-15,-2-2 0 16,3 4 0-16,-6 1 0 0,0 5 0 16,0-2 0-16,-4 4 0 15,-4 1 0-15,0 4 0 16,1 0 0-16,-1-1 0 0,0-3 0 15,0-1 0-15,5-2 0 16,3-2 0-16,-4-2 0 16,-1 2 0-16,2 1 0 0,0-1 0 15,0 0 0-15,-7 6 0 16,3-1 0-16,-6 5 0 0,2-3 0 16,-5 3 0-16,3 2 0 15,2-2 0-15,-2-2 0 0,6 0 0 16,-4 2 0-16,3-6 0 15,-4 5 0-15,2-1 0 0,0 6 0 16,-3-6 0-16,2 5 0 16,-5-3 0-16,0 2 0 31,0 0 0-15,0 2 0-16,0-1 0 15,3-5 0-15,2 6 0 0,-2-1 0 16,-3-4 0-16,5 0 0 15,-2-1 0-15,3 5 0 0,-6-1 0 16</inkml:trace>
  <inkml:trace contextRef="#ctx0" brushRef="#br0" timeOffset="24097.56">18793 7482 2047 0,'0'-5'0'31,"0"0"0"-15</inkml:trace>
  <inkml:trace contextRef="#ctx0" brushRef="#br0" timeOffset="24175.35">18796 7472 2047 0,'0'-4'0'16</inkml:trace>
  <inkml:trace contextRef="#ctx0" brushRef="#br0" timeOffset="24196.29">18796 7477 2047 0,'-9'0'-132'15,"-2"12"-590"-15</inkml:trace>
  <inkml:trace contextRef="#ctx0" brushRef="#br1" timeOffset="65328.31">27972 2811 89 0,'181'0'107'0,"-31"0"-73"15,-33 0-93-15,-27-7-17 16</inkml:trace>
  <inkml:trace contextRef="#ctx0" brushRef="#br1" timeOffset="67051.69">26005 3081 5 0,'-17'0'16'16,"5"0"17"-16,-1 0 30 15,13 0 51-15,-9-3 33 16,3-6-52-16,6-3 2 0,-12 4 3 16,12-1 34-16,0 5 19 15,0 2 12-15,0 2-27 16,0 0-5-16,4 0-25 15,-1 0-13-15,5 0-20 0,4 0 17 16,5 0 29-16,11 10 16 16,5 7-111-16,10 7-26 15,8 9 0-15,-4 8 0 16,-1 11 0-16,-1 5 0 16,-11 4 0-16,1-4 0 0,-13-8 0 15,-5-12 0-15,-4-8 0 16,-4-5 0-16,-5-13 0 0,-4-15 0 31,0-15 0-31,0-15 0 16,0-6 0-16,3-5 0 0,5 0 0 15,9-3 0-15,2-1 0 16,10 1 0-16,9-6 0 16,6 1 0-16,3 5 0 15,-1 6-173-15,-6 11-35 16,1 2-4-16,-9 8 11 0,-7 9-23 15,-5 5-10-15,-4 3-41 16,-7 4 21-16</inkml:trace>
  <inkml:trace contextRef="#ctx0" brushRef="#br1" timeOffset="67641.12">26282 3159 237 0,'-57'-9'213'0,"3"-3"-73"16,10 0-37-16,6-5-47 0,14 5-3 16,8 0-1-16,16 0-15 15,0-4-21-15,12-1-11 16,11 0 3-16,20-6-4 0,8-1 7 16,13-2-3-16,15 7-1 15,3-2-1-15,-2 4-10 16,-2 5 1-16,-5 4-20 15,-13 8-14-15,-11 0-12 16,-7 0 11-16,-16 17 0 16,-5 0 14-16,-8 2 8 0,-13 2 1 15,0-1 4-15,0 1 3 16,-8-5-7-16,-5-4-1 16,0-5 7-16,7-7 5 0,-3-2-5 15,-2-12 3-15,-3-5 19 16,6-5 36-16,0 2 19 15,1 2 27-15,7 5 33 0,-9 1 55 16,9 2 27-16,0 4-26 16,0 0-36-16,0 8-46 15,0 0-32-15,0 0-30 0,0 0-5 16,9 16 26 0,2 17-31-16,7 17-30 0,-2 20 0 15,2 18 0-15,8 18 0 16,-2 8 0-16,-1 0 0 15,3-4 0-15,-1-13 0 0,-2-11 0 16,-3-13 0-16,-3-12 0 16,-1-16 0-16,-7-13 0 15,-4-7 0-15,-5-10 0 0,0-2 0 16</inkml:trace>
  <inkml:trace contextRef="#ctx0" brushRef="#br1" timeOffset="68099.89">27016 4013 2047 0,'0'-4'0'0,"-13"-5"0"0,2-3 0 16,1-4 0-16,-1-3 0 15,-6-6 0-15,1 0 0 16,-4 1 0-16,0 6 0 0,-5 3 0 16,1 2 0-16,-1 6 0 15,-3 7 0-15,-5 0 0 16,1 12 0-16,-1 11 0 0,1 2 0 15,4 4 0-15,2 3 0 16,7 2 0-16,-1-6 0 16,4 1 0-16,3-10 0 15,5-5 0-15,8-3 0 0,-8-19 0 32,-4-9 0-17,-7-7 0-15,-3-4 0 16,-2-1 0-16,-4 6 0 15,-1-2 0-15,-1 4 0 0,3 5 0 16,-6 8 0-16,-3 8 0 16,-7 0 0-16,0 17 0 0,4 2 0 15,2 9 0-15,4 10 0 16,9 3 0-16,2-1 0 16,11-5 0-16,0 4 0 15,11-11 0-15,0-3 0 16,0-10 0-16,0-2 0 0,0-18 0 47,0-11 0-47,-9-4 0 15,9-9-298-15,0-8-84 16,12-6-13-16,7-6 4 0</inkml:trace>
  <inkml:trace contextRef="#ctx0" brushRef="#br1" timeOffset="68682.34">27370 2873 351 0,'-8'-4'236'0,"8"4"-3"16,0 0-64-16,0 0-11 0,0 0 60 16,0 0 46-1,0 0 14-15,0 0-138 0,3 0-140 31,5 17 0-31,3 19 0 16,1 21 0-16,1 28 0 0,4 22 0 16,-2 14 0-16,2 5 0 15,-1-3 0-15,1-13 0 16,-5-12 0-16,0-18 0 0,1-14 0 16,-7-18 0-16,-1-10 0 15,-5-14 0-15,0-12 0 16,0-24 0-1,-8-12-116 1,-3-14-355-16,-6-5 39 0,5-11 26 16</inkml:trace>
  <inkml:trace contextRef="#ctx0" brushRef="#br1" timeOffset="72793.34">27876 2841 10 0,'0'-5'16'0,"6"3"16"0,-3 2 18 16,5-5 26-16,-5 5 53 15,5 0-12-15,-5 0-30 16,3 0-13-16,2-5-5 15,-4 3 18-15,0-9 16 16,-4 9 21-16,0-3 10 0,0 5 10 16,0 0-2-16,0 0-19 15,0 0-30-15,0 0-36 16,0 0-21-16,-8 0-21 16,-6 0-17-16,0 20 4 15,-11 9 4-15,-7 8-5 16,-1 8 1-16,1-1-1 15,2-2-9-15,10-14 3 0,5-4-4 16,1-7 1-16,14-5 1 16,0-5-3-16,6-7-3 15,10 9 3-15,11-9 1 16,10 0 4-16,4 0-5 0,8-4 11 16,0 4-1-16,-5 0-2 15,-3 0 2-15,-5 0-5 16,-7 0 0-16,0 12 3 15,-6 0 3-15,-2 9-5 16,-5 4 4-16,-2 2 2 16,-14 6-6-16,0 3 7 15,-17 1 0-15,-4 0 15 0,2-5-2 16,-6-2-14-16,-4-2 7 16,4-9-6-16,6-3-5 15,2-3 1-15,5-13-4 0,4 0-53 16,8 0-88-1,0 0-89-15,0-8-40 0,0-4 0 16,3-4-25-16</inkml:trace>
  <inkml:trace contextRef="#ctx0" brushRef="#br1" timeOffset="73243.14">28213 3325 182 0,'4'-12'227'0,"5"0"-56"16,0 0-50-16,0 3-45 15,8 1-11-15,-1-3-16 0,5 2-17 16,4 1-14 0,0-1-9-16,-5 6 8 0,0 3 15 15,-4 0 15-15,0 0-4 16,-4 0-3-16,1 12 0 15,3 5 9-15,4 2 4 16,1 5-22-16,-2 1-3 16,-2-5-10-16,-1-3-9 0,-4-5 8 15,0-12 19-15,-4 0 76 16,-2 0 65-16,-3-12-22 16,-3-12-58-16,0-17-30 15,0-8-38-15,-9-4-29 0,1 1 0 16,8-5 0-1,-7 3 0-15,7 10 0 0,0 6 0 16,0 10 0-16,0 5 0 16,0 6-64-16,0 4-79 15,0 5-41-15,0 4-40 16,0 4-42-16,-8-4-7 16,-1 0-36-16,-4 1 29 0</inkml:trace>
  <inkml:trace contextRef="#ctx0" brushRef="#br1" timeOffset="73531.37">28007 2755 114 0,'0'0'247'15,"0"-4"-81"-15,0 1-40 16,0 3-50-16,11 0-9 16,9 0 9-16,9 0 3 15,9 0-15-15,10 0-24 16,16 0-19-16,10 0-11 16,-2-5-10-16,-7 5-17 15,-12 0-16-15,-13-4-25 0,-12 4-21 16,-11 0-40-16,-8 0-24 15,-9 0-52-15,-18 0-13 16</inkml:trace>
  <inkml:trace contextRef="#ctx0" brushRef="#br1" timeOffset="74556.63">27141 2910 49 0,'6'-3'110'0,"-6"-7"87"0,0 6-41 15,0 1-12-15,0-1-30 16,0 4-3-16,0 0 20 16,0-5 5-16,0 2-9 15,0-2-28-15,0 1-29 0,0 4-14 16,0 0-18-16,0 0-3 16,0 0-4-16,0 0-11 15,0 0-6-15,0 0-1 0,0 0-10 16,0 9 3-16,0 6-5 15,6 14 4-15,2 8 16 16,0 8 0-16,4 8-8 16,-4 4-8-16,0 7 9 15,2 10-6-15,-2-1-8 16,-5-4-2-16,2 4 5 0,-5 1 7 16,0 0-13-16,0-3 6 15,0-4-2-15,0-6 0 0,0-1 6 16,0 7 0-16,3-8-4 15,-3-2-1-15,0-7-4 16,5-10 3-16,-1-7 0 0,-1-9 6 16,-3-3-9-16,0-5 7 15,5-3-7-15,-2-5 2 16,2-8 1-16,-5 0-3 16,3 0 5-16,-3 0 2 0,0 0-8 15,0 0 8-15,0 0-2 16,0 0-24-16,0-8-82 15,0-14-92-15,-8-10-79 0,8-9-21 16,-8-17-19-16,8-5-282 16</inkml:trace>
  <inkml:trace contextRef="#ctx0" brushRef="#br1" timeOffset="75156.03">27352 2722 61 0,'-20'0'167'0,"4"0"63"15,5 0-1-15,-3 0-15 0,14 0-37 16,-11-3-3-16,11-1-5 16,-9-4-39-16,9-6-41 15,0-5-41-15,0-4-9 16,12-6-17-16,13 0-16 16,11 1 2-16,13-5 1 15,16-1-9-15,11 2 5 0,18 0 2 16,19 2-10-16,22 6 18 15,15 8-13-15,2 16 1 16,-10 0 2-16,-17 21-3 16,-21 3 3-16,-14 3-3 15,-21-2 2-15,-13 0-1 0,-13 0-5 16,-12-8 8-16,-10-6-2 16,-5 3-5-16,5-7-64 15,-17-7-85 1,-4 0-99-16,0 0-57 15,-12 12-3-15,-10 0-14 16</inkml:trace>
  <inkml:trace contextRef="#ctx0" brushRef="#br1" timeOffset="75671.64">28530 3118 116 0,'0'-16'240'15,"-9"4"-23"-15,2 3 8 16,-1 1-35-16,8 4-11 16,-9-1-24-16,9 5-34 15,0 0-34-15,0 0-42 16,0 0-29-16,0 21 0 0,-8 72 6 15,8-24 1 1,0 13-15-16,0 5-4 16,0 1 3-16,0-6-1 15,8-13-12-15,9-13 3 0,4-10 3 16,10-22-19-16,11-24-29 16,7-12-16-16,-2-21 0 15,2-20 9-15,-4-8 21 16,-9-8 22-16,-4 0 16 15,-10 7 19-15,-5 10 17 16,-11 11 17-16,2 13 13 0,-8 7 4 16,0 9-26-16,0 12-21 15,0 12-9-15,-8 17 10 16,-3 11 12-16,-6 14-13 16,-4 3-14-16,5-8-6 0,-1-9 3 15,6-7-9 1,11-12-9-16,0-9-64 15,0-12-155-15,0-12-128 0,0-9 28 16,0-25 29-16</inkml:trace>
  <inkml:trace contextRef="#ctx0" brushRef="#br1" timeOffset="76103.49">28578 2755 89 0,'-15'-12'200'0,"1"5"-9"16,14-2-34-16,-8 1-41 16,8-1-19-16,0 2 2 15,0-10-10-15,0-4-20 16,0-6-25-16,8-6-18 16,9-7 3-16,3-2 34 15,2 5 32-15,-7 0 14 16,-2 9 7-16,-13 4 11 0,0 7 3 15,-13 1-9-15,-10 4-45 16,-23 0-72-16,-24 0-4 16,-18 0 0-16,-13 3 0 15,-10-8 0-15,-6-2 0 16,0-10 0-16,3-6 0 16,8-8 0-16,21 0 0 15,20-11 0-15,19-6 0 0,27-11 0 16,19-5 0-16,24-5 0 15,22 3 0-15,14 9 0 16,13 16 0-16,9 13 0 16,8 20 0-16,-2 20 0 15,5 20-258-15,-2 16-153 16,-12 16-41-16,-14 10-7 0</inkml:trace>
  <inkml:trace contextRef="#ctx0" brushRef="#br1" timeOffset="77119.78">29696 2686 286 0,'15'-16'241'0,"-3"5"3"15,-3 3-39-15,-9 3-60 16,0 5-8-16,0 0-14 16,0 0-36-16,0 0-38 15,0 0-23-15,0 0-13 16,-13 15 9-16,-7 15 44 15,-13 6 30-15,-7 13-9 16,-8 9-20-16,-5 1-39 16,1 2-5-16,7-8-15 0,12-11-4 15,9-6-10-15,10-7 6 16,14-1 0-16,14-4 0 16,6 0 7-16,8-3-4 15,4 0-1-15,2 3-5 16,2 0 3-16,-1 5 3 15,-1-2-3-15,-1-2 0 16,-5-4 0-16,-7-5 6 0,-5 2 1 16,-5-6 8-16,1-5-3 15,-4 2 11-15,-4-9-4 16,0 7-17-16,1-7-2 16,-5-7 0 15,0-15 0-31,0-14 0 15,0-16 0-15,-9-10 0 16,9 1 0-16,-12 0 0 16,6 3 0-16,6 6 0 15,-9 7 0-15,9 9 0 16,0 3 0-16,0 4 0 16,0 10 0-16,0-2 0 15,0 5 0-15,0 4 0 16,0 0 0-16,3 6 0 0,6 4 0 15,-1 2 0-15,3 0 0 16,10 0 0-16,4 13 0 16,7 6 0-16,7 5 0 15,-1 4 0-15,-2 10 0 16,1-2 0-16,-7 1 0 16,-11-1 0-16,-11-7 0 15,-8-6 0-15,0-6 0 16,0-4 0-16,0-5 0 15,0-20 0 17,0-4 0-32,0-5 0 15,0-3 0-15,4 1 0 16,0 0-169-16,4 4-238 16,0 6-14-16,1-2-9 15</inkml:trace>
  <inkml:trace contextRef="#ctx0" brushRef="#br1" timeOffset="77702.22">28851 2739 123 0,'-25'0'223'15,"6"0"-48"-15,2 0-42 16,5 0-38-16,-2 0-16 0,14 0 20 16,0 0 4-16,0 0-12 15,8 0-8-15,14 0-20 16,30-8 16-16,38-4 3 15,32 0-11-15,24-2-17 16,7 3-16-16,15-1-12 16,-5 1-12-16,-10-2-6 15,-14 1 0-15,-30 0-5 16,-23 0 7-16,-22 3 11 0,-19 9 7 16,-17 0 5-16,-7 0-4 15,-8 0-5-15,-9 0-13 16,-4 0-16-1,0 0-2-15,0 0 0 0,0 0-49 16,0 0-121-16,-17 12-104 16,0-3-66-16,1 3-38 15</inkml:trace>
  <inkml:trace contextRef="#ctx0" brushRef="#br1" timeOffset="89965.42">25980 838 16 0,'5'-17'22'0,"-5"6"16"16,3-1 15-16,-3 3 17 0,0 2 20 16,0 7 14-16,0-5-41 15,0 5-22-15,5 0-12 16,-5 0-8-16,0-6 9 15,0 6 10-15,0 0 10 16,0 0-7-16,0 0 0 16,0 0-3-16,0 0-6 0,0 0-3 15,0 0 4-15,0 0 3 16,-8 0-5-16,8 0-7 16,-9 0-3-16,-4 11 0 15,1 1 0-15,-8 8 8 16,-8 12 0-16,-14 17 37 15,-7 13-6-15,-6 9-9 16,-5 8-17-16,3-1-6 0,-2-2-6 16,11-7-14-16,6-3 1 15,7-5 1-15,-1 1-9 16,3-6-3-16,9-7 2 0,7-13-2 16,6-7 0-16,11-8 2 15,0-6 5-15,0-2-13 16,0-13 8-16,0 0 6 15,0 0-4-15,0-4-2 0,0-9 3 16,0-3-1-16,3-5-4 16,5 1 1-16,4 0-3 15,1 3 4-15,-2-3 5 16,2 4-7-16,0 0 0 16,4-1 2-16,-3 5 0 0,7 0-2 15,4 4 12-15,3 1-7 16,1 7 2-16,7 0 1 15,9 0-2-15,7 15 2 16,4 9-6-16,1 5-2 0,1 11 2 16,-6 4 0-16,-7 6 2 15,-3-1 3-15,-11-5-1 16,-2-7 0-16,-9-9-4 16,-9-6 1-16,2-6 7 15,-10-9 7-15,-3-7 34 16,0 0 61-16,0-3 38 0,0-14-47 15,-8-16-51-15,-3-19-52 16,3-16 0-16,-4-14 0 16,4-8 0-16,8 0 0 0,-8 5 0 15,8 4 0-15,-10 7 0 16,10 10 0-16,-8 10 0 16,8 9 0-16,0 9 0 15,0 7 0-15,0 8 0 0,0 6 0 16,-8 1 0-16,8 7 0 15,0 3-3-15,-6 1-4 16,6 3 12-16,-9 0 0 16,9 0-7-16,0 0 3 15,0 0 0 1,6 0-1 15,8 0-7-15,19 7 14-16,16 10-8 15,11 7 2-15,2-1-1 0,0 11 0 16,-15-6 0 0,-7 5 0-16,-6 1 0 0,-14-6-5 15,-8-5 4-15,-4-3-2 16,-8 1 1-16,0-9 4 16,0-12 5-16,0 9-5 15,0-13-2 16,0-5-28-15,0 1-44-16,3-3-40 16,2-2-34-16,-2 4-36 0,2 1-34 15,3-4-39-15,-4-4-8 16,-4 0-68-16</inkml:trace>
  <inkml:trace contextRef="#ctx0" brushRef="#br1" timeOffset="90415.22">25363 944 41 0,'-25'8'93'16,"4"0"112"-16,5-8-70 16,4 9-38-16,12-9-39 15,0 0-26-15,0 0 1 16,9 0 14-16,20 0 17 0,18-9-6 15,35-3 3-15,31-4-12 16,31-9-15-16,17 4-20 16,14-2-9-16,-4 4-12 15,-13-8-7-15,-15 8-26 16,-23 3-18-16,-22-2 7 16,-26 6 16-16,-22 8 13 0,-19 4 14 15,-13 0 3-15,-18 0-8 16,-34 0-67-1,11 13-33 1,-3-5-86-16,0-8 13 0</inkml:trace>
  <inkml:trace contextRef="#ctx0" brushRef="#br1" timeOffset="90815.16">26674 829 51 0,'0'-3'168'0,"0"-6"49"0,0 6-47 15,0-1-52-15,0 4-41 16,0 0-7-16,0 0 1 16,0 0-6-16,0 0-22 0,3 0-9 15,11 11-16-15,7 12 8 16,1 7 9-16,3 8-5 16,4 7-6-16,-6 3-6 15,-2 1 1-15,0-4 3 0,-6-5-11 16,-2-3 4-1,-5-9-10-15,1-4 4 0,-6-3-9 16,-3-9 1-16,0-12 5 16,0 0 17-16,0 0 42 15,5 0 27-15,-1-7 7 16,0-9-48-16,-4-6-20 0,7-2-14 16,2-4-6-16,7-5-17 15,1 1-5-15,6-5 0 16,11 3-8-16,2 6 0 15,1 4-21-15,3 0-68 0,5 4-41 16,-5 0-53-16,1 3-27 16,0 5-23-16,-1 0-33 15</inkml:trace>
  <inkml:trace contextRef="#ctx0" brushRef="#br1" timeOffset="91080.44">26706 936 49 0,'0'-17'157'0,"9"-7"29"0,4-4-65 16,7-1-53-1,12 1-23-15,4-5-8 16,9 4 1-16,0 5-12 0,-2 3-13 15,3 9-9-15,-2 4-8 16,-1 8-23-16,-9 8-34 16,3 9-32-16,-4 3-54 0,-4 0 0 15,-6 3 30-15</inkml:trace>
  <inkml:trace contextRef="#ctx0" brushRef="#br1" timeOffset="91413.55">27308 846 61 0,'0'-17'172'15,"0"-2"16"1,0-5-58-16,0-5-37 0,-8 4-3 16,8 1 44-16,-9 4 51 15,9 3 10-15,0 6-38 16,0 2-45-16,0 4-42 16,0 5-26-16,0 0-22 0,0 0-17 15,0 21 3-15,6 15 21 16,2 22 51-16,3 14-6 15,-5 14-12-15,4 9-17 16,-2 5-16-16,0 2 2 16,0-4-16-16,1-8-6 15,-1-12-2-15,-2-14-7 0,2-14 0 16,1-14 0-16,-4-12 0 16,-5-3 0-16,0-9 0 15,0-12-57-15,0-7-122 16,0-15-91-16,0-11-39 0,0-7 19 15,0-8 24-15,0-6-11 16</inkml:trace>
  <inkml:trace contextRef="#ctx0" brushRef="#br1" timeOffset="91745.66">27577 878 277 0,'8'-32'227'0,"-5"7"-17"15,2 5-37-15,-5 5-12 16,0 0 23-16,0 8 10 0,0 7-5 16,0 0-61-16,0 0-56 15,0 0-43-15,3 13-17 16,6 15 13-16,-3 17 15 16,7 17 10-16,0 11-4 0,0 13-16 15,1 2-30-15,-2 7 0 16,1-10 0-1,-4-13 0-15,-6-14 0 0,2-14 0 16,-1-15 0-16,-4-8 0 16,4-5 0-16,-4-16-151 15,0-16-155 1,0-13-51-16,7-11 43 0,7-15 74 16,0-13-66-16</inkml:trace>
  <inkml:trace contextRef="#ctx0" brushRef="#br1" timeOffset="92328.11">28235 764 269 0,'23'-19'242'16,"-7"2"-9"-16,-3 6-55 16,-5 2-40-16,-8 4 2 15,0 2-4-15,0 3-25 16,0 0-52-16,0 0-17 15,0 8-6-15,-12 12 16 16,-5 9-4-16,-5 3-13 0,0 5-11 16,1 0-14-16,-1-9-6 15,13-5-6-15,1-5 5 16,8-2-9-16,0-4 0 16,0-1 1-16,8 3 2 15,6-3 0-15,11 2 3 16,4-1-5-16,7 0 7 15,1 5-5-15,0-5 3 16,-5 0-3-16,4 4 3 0,-2 1 8 16,-3-1-3-16,-6 0-7 15,-5-3 3-15,-5-1 1 16,1-12 0-16,-7 7 5 16,0 2 1-16,-1-9 4 15,-8 0 37-15,0 0 70 16,0-4-9-16,0-13-110 15,0-11 0-15,-8-13 0 16,-4-11 0-16,-2-10 0 16,3-2 0-16,-1-2 0 0,-4 2 0 15,-5 10 0-15,5 9 0 16,1 8 0-16,-2 10 0 16,4 2 0-16,5 8 0 15,-1 5 0-15,9 5 0 16,0 2 0-16,0 5-26 15,0 0-178-15,0 0-29 16,0 0 7-16,0 17 7 16,0 2 3-16,0 3-8 15,0-6-60-15</inkml:trace>
  <inkml:trace contextRef="#ctx0" brushRef="#br1" timeOffset="92795.86">28437 1326 165 0,'-13'0'300'0,"5"-3"-65"16,0 3-68-16,-4 0-54 15,4 7-13-15,0 5-19 16,8 0-29-16,-9 3-25 0,9-8-14 16,0 5-2-16,0-4-3 15,0-8-12-15,0 0-16 16,9 0-7-16,-4 0-5 15,-2-8 11-15,2-4 10 16,-5-6 6-16,0 6 17 16,0 1 10-16,-8 2-1 15,0 6-2-15,8 3-5 16,0 0 0-16,0 0-5 0,-9 0-4 16,9 0-1-1,0 0-8-15,0 0-13 31,0 0-88-31,0 0-121 16,0 0-95-16,0 7-276 16</inkml:trace>
  <inkml:trace contextRef="#ctx0" brushRef="#br1" timeOffset="93494.98">27624 782 21 0,'-23'0'75'0,"-7"0"103"16,7 0-9-16,3 0-32 15,3 7-29-15,4-7-19 16,6 0 4-16,7 0-8 16,0 0-1-16,0 0-20 15,0 0-9-15,7 0-5 16,18-3-6-16,29-12-17 0,30-4-8 16,41-5-14-16,30-4-12 15,17-1-17-15,-2 2 5 16,-16 2-5-16,-16 0 5 15,-28 8 7-15,-26 1 6 16,-24 4 9-16,-14 4 9 16,-21-1-9-16,-14 6 0 0,-11-1-4 15,0 4-24-15,-11 0-14 16,-6 0-35 0,0 0-55-16,-3 0-41 0,0 0-50 15,-4 0-21-15</inkml:trace>
  <inkml:trace contextRef="#ctx0" brushRef="#br1" timeOffset="94009.63">28303 586 22 0,'17'-4'58'0,"-6"-4"64"15,0 8 48-15,2 0-64 16,-5 0-41-16,-8 0-30 15,0 0-14-15,5 0 4 16,-2 0-9-16,3 0 7 16,-6 0-1-16,0 0 9 15,0 0-3-15,0 8-5 0,-9 4-7 16,-4 0-4 0,-3 9-6-16,-3 3-11 15,-6 4-73-15,-4 6-87 0,-2-2-89 16</inkml:trace>
  <inkml:trace contextRef="#ctx0" brushRef="#br1" timeOffset="98352">29784 561 56 0,'0'-3'136'15,"0"-2"45"-15,0 1-57 16,0 4-46-16,0 0-30 0,-6 0-9 16,6 0 2-16,-8 0 1 15,8 0-9-15,0 0-9 16,0 0-5-16,0 0 2 15,0 0 1-15,-9 0-4 16,9 0-6-16,-8 0-7 16,8 0-1-16,-8 0 5 15,8-3-9-15,0-2 11 16,0-4 14-16,0 2-8 16,0-5-1-16,0 0 0 15,8 0 7-15,0-2-13 16,4 2-5-16,-1 0 0 15,10 0-3-15,1 0-5 16,3 0 2-16,5 4-1 0,-1 4 0 16,-1 4 3-16,1 0 2 15,-4 0-4 1,2 0 1-16,-2 0 2 0,-6 0 0 16,-2 12 7-1,-1 0-5-15,-3 5-4 0,0 0-2 16,-7 2 5-16,-2 2-1 15,1-2-7-15,-5-2 9 16,0 4-2-16,0-2 1 16,0 2-7-16,0 0 8 15,-12-1 0-15,1 1-3 16,-2-2-3-16,0-2 5 16,0 0-2-16,1-6 0 15,-2 1 2-15,-3 0 0 16,4 4-1-16,-3-3-4 15,5-1 4-15,-2 0-2 16,1 1-1-16,-1-1-1 16,6 6-2-16,-2-4 7 15,-4 6-3-15,1 2 4 16,4-8-3-16,8 8 4 16,-8-6-4-16,8 1-1 0,0-5 1 15,0 1-5-15,0-7 7 16,0-6 0-16,0 14-5 15,0-2 2-15,0-5-5 16,0 2 8-16,0-9 0 16,8 8-7-16,-3 4-16 15,-2-3-71-15,6-2-78 16,-1 1-100-16</inkml:trace>
  <inkml:trace contextRef="#ctx0" brushRef="#br1" timeOffset="98687.1">29911 1485 70 0,'-13'21'248'15,"6"-1"-89"-15,7 0-47 16,-9-3-46-16,9-1-21 0,0-4-11 15,0-5-14-15,0-7-2 16,0 0-8-16,0 0-2 16,9-2 0-16,3-15-3 15,3-8-10-15,1-8 10 16,2 6 5-16,-7 2 2 16,-3 4 6-16,-8 5 3 15,0 4-4-15,0 8-1 16,0 4-4-16,-8 0 2 15,0 0-9-15,-5 0-11 16,2 11-20 0,3 6-98-16,-4-4-118 15</inkml:trace>
  <inkml:trace contextRef="#ctx0" brushRef="#br1" timeOffset="99858.97">30929 2494 172 0,'0'-4'258'16,"-11"4"-47"-16,0 0-45 15,1 0-71-15,2 0-36 16,8 0-19-16,-8 0-14 15,8 0-13-15,0 0-4 0,0 0-1 16,0 0 13-16,0-4 32 16,0 0 17-1,0 0 11-15,0 4-16 0,0-3-17 16,0-2-9-16,4 1-6 16,4-1-15-16,0 3-8 15,6-3-3-15,-5 5-3 16,8 0 0-16,4 0-2 15,0 0 1-15,7 0 4 16,-3 0-4-16,-1 0-9 16,0 7 6-16,-4 7 5 0,1-3-10 15,-5 1 8-15,-4-4-6 16,-9-8 9 0,-3 12-9-16,0 2 1 0,0-3-4 15,0 6 6-15,0 0 4 16,0 3-3-16,0-4 0 15,0 0 2-15,-10 1-7 16,10-4 7-16,-13-7-2 16,13 3-1-16,-11-1 4 15,-3 1-3-15,2 3-5 16,0 0 1-16,-4 4 3 0,-1-4 6 16,2 5-2-16,-2-1-5 15,1-4 1-15,-1 0 0 16,-2-1 0-1,1 7 0-15,-2-6-5 0,6 0 7 16,-4 4-6-16,2-4 5 16,2 0-4-16,5 2 7 15,1-3-4-15,8-3-6 16,0 4 11-16,0 0-5 16,0 5-5-16,0 0-1 15,0-1 10-15,0 5-6 0,0-2 7 16,0 5-1-16,0 2-10 15,0-7 11-15,0-2-10 16,0-1 8-16,0 1 2 16,0-5-8-16,0-12 1 15,3 7-2-15,-3-7-8 16,0 0-69-16,0 0-145 16,0 0-89-16,0 0-55 15</inkml:trace>
  <inkml:trace contextRef="#ctx0" brushRef="#br1" timeOffset="100465.35">30828 3691 134 0,'0'0'221'0,"0"9"-82"16,0-9-34-16,0 7-24 0,0-7 9 16,0 0 23-16,0 0 9 15,-8 0-21-15,8 0-23 16,0 0-19-16,-8 0-15 15,8 0-6-15,0 0-9 16,0 0-13-16,0 0-6 16,0 0-9-16,0 0 2 15,0 0-2-15,0 0-2 0,0 0-4 16,0 0-3-16,4 0 2 16,0 0-15-16,1 0-2 15,3-4-4-15,-5 1 15 16,-3 3 13-16,0-4 6 15,0-1 12-15,0 0 3 0,-11 2 2 16,-2 3-4 0,13 0-8-16,-8 0-4 15,8 0-3-15,0 0-7 0,0 0 0 16,0 0 3-16,0 0 2 16,0 0-6-16,0 0 0 15,3 0-11-15,6 0-26 16,0 0-24-16,-1-8 23 0,1-4 6 15,-6 0 17-15,-3-5 6 16,0 0-7-16,0 6 8 16,0-1-4-16,0 0-42 15,0-1-58-15,0 3-52 16,-9-8-76-16</inkml:trace>
  <inkml:trace contextRef="#ctx0" brushRef="#br1" timeOffset="118819.27">25439 8833 158 0,'0'-12'207'0,"0"-1"-60"15,0 5-35-15,0 0-42 0,0 4-18 16,0 4 9-16,0 0 6 16,0 0-1-16,0 0-4 15,0 0-7-15,0 0-5 0,-6 0 11 16,-2 0-4-16,8 0 13 15,-14 12 9-15,3 5 14 0,-7 7 2 16,-9 14-14-16,-14 5-8 16,-11 6-20-16,-14 9-18 0,-7-1-4 15,-9-1-20-15,2 1-3 16,-2-4-7-16,0-4 0 0,14-8 5 16,11-9-4-16,18-7-2 15,14-5-6-15,12-8 9 16,26-4-2-16,21-8 0 15,23 0-3-15,17-8-6 0,12 0 4 16,2 0 7-16,6 8 2 16,-7 0-8-16,-10 12 6 0,-9 12 5 15,-11 9-5-15,-13 3 3 16,-10 5 11-16,-9-1 2 0,-10-2 17 16,-3-5 2-16,-4-9 17 15,-8-7-47-15,0-6-8 16,0-32 0-1,0-15 0-15,0-20 0 16,-8-24 0-16,8-7 0 16,0-11 0-16,-9 4 0 15,9 4 0-15,-9 14 0 0,1 9 0 16,2 12 0-16,-2 9 0 16,8 14 0-16,-12 8 0 0,12 7 0 15,-13 5 0-15,13 8 0 16,-13 4-43-16,13 0-90 0,-8 0-18 15,-3 12-33-15,3 1-41 16,-1 2-13-16,1 2 10 0,0-1 0 16,-1 0 1-1,2-3 46-15</inkml:trace>
  <inkml:trace contextRef="#ctx0" brushRef="#br1" timeOffset="119351.84">24806 8948 121 0,'-28'-6'213'0,"3"-1"-61"15,10 3-56-15,1-5-49 0,14 1-20 16,0 0-3-16,0 4-2 16,14-5-3-16,9 6-7 0,13-6-6 15,18 2-2-15,11-3-5 16,12 0-8-16,-1-3-19 15,6 1-20-15,3 0-3 0,-4 0 11 16,-7-1 16-16,-14 5 14 16,-7 3 15-16,-11 2 6 15,-10-1 5-15,-7 4 8 0,-10-5 15 16,-1 2 19-16,-3 3 15 16,-3-4 13-16,-5 4 16 0,-3 0 14 15,0 0 4-15,0 0-9 16,0 0-9-16,0 0-16 15,0 0-27-15,5-5 7 16,-1 5-1-16,0 0 20 0,0 0 8 16,-4 0-13-16,0 0-15 15,0 0-12-15,4 0-53 16,4 17 0 0,0 3 0-16,6 17 0 0,2 15 0 15,-1 17 0-15,6 17 0 0,-5 11 0 16,-1 9 0-16,1 8 0 15,1-4 0-15,-4-8 0 0,-1-12 0 16,0-14 0-16,-4-13 0 16,-5-15 0-16,2-16 0 0,-2-11 0 15,3-9 0 1,2-12-246-16,4-21-274 0,8-19 40 16,5-17 96-16</inkml:trace>
  <inkml:trace contextRef="#ctx0" brushRef="#br1" timeOffset="119801.64">26528 8950 528 0,'0'14'277'16,"-7"1"-62"-16,-14 12-56 16,-4 7 20-16,-7-1 39 0,-1-1-4 15,-4-7-53-15,6-6-65 16,2-1-96-16,7-6 0 0,7-12 0 15,3-12 0-15,12-8 0 16,0-9 0-16,12-8 0 16,8 1 0-16,5-3 0 0,4 9 0 15,-6 4 0-15,1 11 0 16,2 2 0-16,-3 13 0 0,-2 0 0 16,0 26 0-16,-9 9 0 15,-7 18 0-15,-5 13 0 0,-17 7 0 16,-9 4 0-16,-5-4 0 15,-11-4 0-15,3-12 0 16,-7-7 0-16,2-14 0 16,0-12 0-16,-1-24 0 0,4-3 0 15,3-24 0-15,11-12 0 16,11-18 0-16,4-8 0 0,12-8 0 16,0-5 0-16,0 1 0 15,8 3 0-15,0 10 0 0,4 10 0 16,-4 14 0-16,3 9-83 15,-3 6-268-15,1 7-18 16,-4 11 10-16,-2 2-4 16</inkml:trace>
  <inkml:trace contextRef="#ctx0" brushRef="#br1" timeOffset="120183.62">26805 8764 142 0,'0'-16'322'16,"0"-5"-60"-16,0 4-54 0,0 0-53 15,0 5 3-15,0 5 58 16,3-2 23-16,-3 2-30 0,0 7-73 16,3 0-136-1,5 21 0-15,5 10 0 16,4 19 0-16,2 11 0 0,5 11 0 16,2 6 0-16,-6-1 0 15,-4-4 0-15,1-7 0 16,-6-9 0-16,2-9 0 0,-5-10 0 15,-3-10 0-15,3-5 0 16,-4-5 0-16,-4-6-278 0,0-12-310 16,0-8 39-16</inkml:trace>
  <inkml:trace contextRef="#ctx0" brushRef="#br1" timeOffset="120849.84">25943 8736 154 0,'-28'0'205'0,"7"0"-76"16,4 0-49-16,6 0-42 15,0 0-17-15,11 0 10 0,0 0 11 16,0 0 1-16,3 0 7 16,13 7 26-16,22-7 3 0,22 0 2 15,29 0 0-15,24-5-16 16,26-2-23-16,10-5-11 16,6 3-11-16,-9 3-4 0,-20-5-9 15,-15 4 0-15,-18 0 2 16,-22-2-7-16,-9 4-11 0,-21 5 11 15,-8 0-2 1,-14-3 0-16,-6-1 0 0,-9 0-14 16,-4 4-13-16,0 0-33 0,-8 0-35 15,-4 0-32-15,4 8-26 16,0 4-31-16,-1 0-50 16,1-5 33-16</inkml:trace>
  <inkml:trace contextRef="#ctx0" brushRef="#br1" timeOffset="121315.59">27563 8624 229 0,'0'-7'212'0,"0"2"-53"15,0 5-45-15,-8 0-29 16,-8 10 21-16,-3 5 30 0,-10 2-1 15,-9 8-12-15,-2 2-29 16,0 3-22-16,-1-2-20 0,9 0-16 16,3 1-15-16,9-1-6 15,7 2-11-15,13-7-6 16,5 1 11-16,6-8-8 0,10 1 2 16,9-5-4-16,-3 0-1 15,3 0 2-15,-5-1-2 0,5 2 2 16,2 1 0-1,2-2-2-15,-6-5 5 0,0 2-4 16,-4-2-1-16,-7 1 11 16,-4 2-12-16,-5-10 5 0,-4 6 4 15,-4 7 11-15,0 0-6 16,-17-1-3-16,-8 0-3 0,1 0 0 16,0 1-5-16,4-5-6 15,-1 0 2-15,5-8-6 16,-1 7-15-16,2-7-29 0,-2 0-44 15,4 0-42-15,1 0-42 16,1 0-16-16,11 0-3 16,-8 0-44-16,8-3 17 15</inkml:trace>
  <inkml:trace contextRef="#ctx0" brushRef="#br1" timeOffset="122031.68">27577 9092 237 0,'8'-11'258'0,"0"3"-50"0,-5-1-61 16,6 1-59-16,-3 8-1 15,7 0 32-15,4 0 8 0,3 0-23 16,8 0-26-16,9 8-15 16,3 4-9-16,2 4-13 15,-3 1-13-15,-1 0 6 16,-6-1-13-16,-8 0 9 15,-4-3-1-15,-9-1 1 0,-2-12 4 16,-4 7 9-16,-5-7-18 16,0 0 3-16,0 0-19 15,0 0-1-15,-14 0 2 0,3-7-11 16,0-14-1-16,-2-11 8 16,1-12-6-16,0-6-3 15,3 1 3-15,1 0 5 16,-3 1-6-16,-1 7-1 0,4 4 9 15,-1 4-9-15,9 5 4 16,-13 4 1-16,13 3-14 16,0 6 1-16,-7 3 4 0,7-2-11 15,0 7-10-15,0 3-12 16,0-4 16-16,0 4-6 0,0-1 8 16,0 5-3-16,0 0 2 15,0 0 2-15,0 0-6 16,-13-3-8-16,1-2-3 0,1 0 14 15,-3 3 10-15,-6-3 3 16,-5 0 7-16,-2-2-1 16,-11 7 3-16,-10 0-3 15,-9 0 4-15,-8 0 0 0,-7 0-3 16,3 12 4-16,1 0 5 16,6-4-4-16,13 1-7 0,10-9 4 15,8 8 13-15,14-8-4 16,17 0 5-16,14 0-7 15,20 0 4-15,21 0-2 0,23-8-2 16,20-9-1-16,10 0 6 16,7-2-11-16,-10-1-4 15,-16 3 7-15,-19 0-3 16,-18 5-3-16,-13 0 4 0,-14 5 0 16,-8-2-7-16,-13 4-3 15,-4 5-10-15,0 0-35 16,-8 0-104-16,0 0-100 0,0 0-57 15,8 14-48-15</inkml:trace>
  <inkml:trace contextRef="#ctx0" brushRef="#br1" timeOffset="122596.17">28668 8401 433 0,'8'-8'239'0,"-8"8"-103"0,0 0-65 16,0 0-9-16,0 13 74 15,-11 4 25-15,-3-2-27 16,-1 1-25-16,-2-3-20 0,-2-1-12 16,-3-12-6-16,1 0-31 15,5 0-17-15,1 0-17 16,7-12 0-16,8-9-6 0,0-2-2 15,0-7 3-15,0 2-4 16,8 0-3-16,4-1 5 16,4 4 3-16,5 1-6 15,4 7-2-15,-2 1 6 16,5 8-4-16,2 1 7 0,-3 7 5 16,3 0-6-16,-4 15 0 15,8 6 1-15,-3 7-2 16,-1 5 0-16,-9 13 0 0,-1-3 1 15,-4 6-4-15,-5 4 8 16,-2-1-1-16,-9-2 1 16,0-9-2-16,-17-2 15 0,-6 3 5 15,-11-1 3-15,-2 0 8 16,0-5 1-16,-1-3-12 16,5-1-11-16,7-7-7 15,5-1 1-15,4-3-10 16,3-2 5-16,13 3-2 0,0 1 1 15,0 1-3-15,0 1 1 16,0 0-7-16,4 3 11 16,5 1-7-16,-4 4-17 0,3-1-82 15,0 1-148-15,4-5-116 16,-1-4-44-16,2 1 13 16</inkml:trace>
  <inkml:trace contextRef="#ctx0" brushRef="#br1" timeOffset="122763.72">28838 9634 446 0,'0'33'394'16,"0"-4"-47"-16,0 3-89 15,0 1-45-15,0-5-6 16,0-7-25-16,0-5-182 0,0-4 0 16,0-29-267 15,0-3-220-31,0-10-12 0</inkml:trace>
  <inkml:trace contextRef="#ctx0" brushRef="#br1" timeOffset="124643.69">22186 11528 178 0,'-12'-5'215'0,"12"2"-43"15,-6-2-27-15,6 5-32 0,0 0 4 16,0-4 30-16,3-4 7 16,17-1-15-16,17 2-32 15,20-1-37-15,16-5-17 0,17-2-21 16,6-2-13-16,6 0-5 15,0 1-14-15,-9 4 2 16,-8-4 0-16,-12 4-13 0,-13-1-3 16,-6 4-7-16,-18 2-19 15,-7 2-33-15,-9 5-33 0,-8 0-49 16,-4 0-38-16,-4 0-34 16,-4 0-32-16,0 0 5 0</inkml:trace>
  <inkml:trace contextRef="#ctx0" brushRef="#br1" timeOffset="125442.55">22946 11454 38 0,'0'-3'125'16,"0"-6"84"-16,0 5-58 0,0 0-28 16,0 4-37-16,0 0-21 15,-8 0 0-15,8 0 6 0,-8 0-3 16,0 0 1-16,-5 17 5 15,-6 11-2-15,-9 4-6 0,-10 8-11 16,-2 5-9-16,1 0-15 16,-9-4-10-16,9-2-6 15,2-5-12-15,9-10 4 16,8-2-3-16,8-12-7 0,4 1 5 16,8-11-6-16,0 0 0 15,8 0 1-15,13 0 0 0,10-15 1 16,6 0 2-16,10-1 5 15,7 0-4-15,0-1 0 16,-1 6 0-16,-2-2-3 0,-5 9 2 16,-10 4 5-16,-2 0 1 15,-11 17 0-15,-7 6 7 16,-3 14-1-16,-13 12-1 16,0 13-7-16,-13 7 4 0,-12 4 0 15,-7 4-5-15,-4-9 7 16,-9-2-9-16,0-13 4 0,0-8-4 15,1-9 1-15,3-11-4 16,5-12 2-16,12-13-5 0,8-17-3 16,16-16-5-16,0-11 12 15,16-14-8-15,12-7 15 0,7 1-7 16,8 7-2-16,1 7 3 16,1 10 3-16,-1 12 2 15,-3 7 6-15,-5 8 2 0,-4 13 4 16,1 13 3-16,0 12 16 15,0 10 0-15,-1 15 3 16,1 3-7-16,4 4-11 0,-6 0-6 16,2-5 0-16,-6-7 0 15,3-11-11-15,-9-11 4 16,-7-3-5-16,-1-4 0 0,-1-16-5 16,-4 0 0-16,-3-12 6 15,-5-12-3-15,0-11 3 0,0-23 2 16,0-15-11-16,-8-13 2 15,0-4 3-15,8-3 4 16,-9 3-9-16,9 9 6 0,-13 8 2 16,7 11-1-16,-2 14-5 15,8 6 3-15,-9 11-3 16,1 5-1-16,8 7-9 0,-9 3-6 16,9 3 2-16,-9 9-12 15,9 4 2-15,-8 0-10 0,8 0-17 16,0 0-26-16,0 0-20 15,0 0 5-15,0 0 15 16,0 9-8-16,0-1-34 0,0-1-20 16,0 2-28-16,0-9-48 15,0 0-7-15</inkml:trace>
  <inkml:trace contextRef="#ctx0" brushRef="#br1" timeOffset="125875.4">23256 11421 88 0,'-16'-4'271'0,"-2"0"-72"0,10 0-69 16,8-4-61-16,0 3-24 16,0-2 2-16,0 3-5 0,18-4-8 15,10-1-22-15,12 2-6 16,7-6-7-16,2 2-13 16,2 1-14-16,-4 3-8 0,4-2-11 15,-4-3-1-15,-6 5 20 16,-9-6 21-16,-4 5 24 0,-7 0 13 15,-9-1 11-15,-3 1 8 16,-9 1 1-16,0 3 11 16,0-1 8-16,0 5 13 15,0-4 11-15,0 1 17 0,0 3-1 16,0-4 2-16,0-1 1 16,0 5-14-16,0 0 0 0,3 12 11 15,5 8-35-15,1 13-74 16,2 15 0-16,0 18 0 0,3 11 0 15,-2 13 0-15,2 3 0 16,-3 2 0-16,-5-9 0 16,2-10 0-16,1-7 0 15,-4-8 0-15,-5-11 0 0,0-14 0 16,0-8 0-16,0-6 0 16,0-12-384-16,0-10-63 0,0-8 34 15,0-16 48-15</inkml:trace>
  <inkml:trace contextRef="#ctx0" brushRef="#br1" timeOffset="126690.22">24157 11707 116 0,'20'-16'309'16,"-4"4"-50"-16,-8-2-62 0,0 10-73 16,-8 4-38-1,0 0 29-15,0 21 64 0,-13 4 11 16,-2 7-33-16,-9 5-73 15,-2-6-29-15,8 3-30 0,1-10-12 16,4-7-1-16,4-6-8 16,9-11-6-16,0-15 2 15,0-13-3-15,0-15-2 0,9 0 0 16,4-2 7-16,4 5-3 16,-2 7 4-16,1 12 1 0,1 5 6 31,-1 12-4-31,3 4-1 0,6 0 1 0,4 16-1 15,4-1-4-15,-1 6-1 16,1-4 4-16,-1 0-6 0,-1-1-3 16,-6-4 9-16,-8-12-3 15,0 13 0-15,-6-13-6 0,-3 0 8 16,-4 0-4-16,-4 0-7 16,0-13-2-16,0-13-3 15,0-10 7-15,0-4-5 0,-12-6 10 16,4 3 1-16,-3-3-8 15,2 6 16-15,0 4-8 0,1 3 9 16,8 4 7-16,-9 5 2 16,9 8 16-16,-8 0 22 15,8 4-44-15,0 7-12 0,0 13 0 32,0 12 0-32,0 8 0 15,8 10 0-15,1 6 0 0,-1 10 0 16,1 11 0-16,0 8 0 15,-1 8 0-15,-5 13 0 0,-3 3 0 16,0 6 0-16,0-3 0 16,0 0 0-16,-11-8 0 0,-2-6 0 15,-3-10 0 1,-1-5 0-16,-3-11 0 0,0-6 0 16,-5-10 0-16,5-7 0 15,4-9 0-15,-1-11 0 0,5-17 0 16,0-7 0-16,12-18 0 15,0-17 0-15,0-15 0 0,0-12 0 16,12 0 0-16,9 3 0 16,0 14 0-16,-1 11 0 0,0 8 0 15,4 14 0-15,0 10 0 16,4 9 0-16,6 0 0 0,2 16 0 16,1 8 0-1,-6 13 0-15,-2 12 0 0,-7 3 0 16,-7 4 0-16,-7 2 0 15,-8-4 0-15,0-5 0 0,0-12 0 16,-8-4-157-16,-6-9-295 16,5-12-10-16,-8-12 12 0</inkml:trace>
  <inkml:trace contextRef="#ctx0" brushRef="#br1" timeOffset="127206.85">25115 11154 304 0,'-13'-16'235'0,"5"-1"-43"0,0 4-52 16,8 1-39-16,-12 8-10 15,4 4 20-15,-3 0-4 16,3 20-25-16,-1 17-21 0,1 10-3 16,8 25-4-16,0 13-4 15,4 16-6-15,12 10 4 16,8-2-11-16,4-4-12 0,6-2-9 15,-3-13-6-15,7-17-6 16,-2-14-8-16,-4-13-19 16,1-12-100-16,-1-19-121 0,-4-15-81 15,1-28-13-15,1-17 0 16</inkml:trace>
  <inkml:trace contextRef="#ctx0" brushRef="#br1" timeOffset="127859.1">25335 11194 87 0,'11'-37'236'16,"6"1"-58"-16,-2 7-47 16,2 6-36-16,-1 6-20 0,1 4 6 15,-3 5 18-15,4 8 1 16,4 0-3-16,-5 13 4 15,0 12 4-15,0 6-26 0,-8 9-12 16,-5 14-20-16,-4 6-12 16,-9 6-6-16,-7 3-15 0,-6-7-3 15,-1-6-2-15,-5-3-2 16,-3-12-3-16,1-6-6 16,6-10 5-16,7-12 3 15,6-13-5-15,11 0-4 0,0-13-6 16,0-7 6-16,11-4-2 15,14 0 8-15,7-4-5 16,4 2 6-16,10 7-4 0,2 2 4 16,0 8 3-16,6 9-1 15,-2 21 11-15,-3 7 3 0,-1 13-8 16,-2-4 1-16,-10-1-2 16,-8-7 4-16,-2-5-6 15,-6 2 2-15,-6-7 10 16,-1 2-7-16,-4-1 7 0,0-5-13 15,-6-2 3-15,2-1-6 16,-2-3 5-16,-3-9-5 16,0 0-4-16,0-9 7 15,0-16-2-15,-8-10-5 16,-4-20-3-16,-1-9-2 0,1-9 4 16,1-4 0-16,2 4 5 15,-2 7-2-15,3 9-2 16,8 9 1-16,-9 11-2 0,9 5-3 15,0 7 6-15,0 10-9 16,0-1 6-16,0 6-7 0,0 3-8 16,0 2-22-16,0 5-36 15,0 0-27-15,0 0-32 16,0 0-16-16,0 0-36 16,0 0-27-16,0 0-31 0,0 0-56 15</inkml:trace>
  <inkml:trace contextRef="#ctx0" brushRef="#br1" timeOffset="128137.35">25578 11377 61 0,'-12'-9'189'15,"-1"2"5"-15,13-6-40 0,-7-3-25 16,7 4-29-16,0 1-4 15,7-6 3-15,9 1-5 0,9 3 1 16,7 4-8-16,9 9-24 16,5 9-11-16,2 7-30 15,-5 1-9-15,-1 3-5 0,-2-4-15 16,-6 0-15-16,-6 1-49 16,-4-5-81-16,-3-4-61 0,-6-8-44 15,-4 0-20-15,-6 0-179 16</inkml:trace>
  <inkml:trace contextRef="#ctx0" brushRef="#br1" timeOffset="128870.39">24331 11230 44 0,'-20'0'123'0,"0"0"75"0,3 0-62 16,1 0-36-16,5 0-16 15,2 0-22-15,9 0 11 16,0 0 9-16,0 0 3 16,20 0 4-16,16 0 24 0,29 0 7 15,29-7-8-15,30-5 5 16,41-5-24-16,21 0-24 0,17-3-24 16,9-5-16-16,-2-3-20 15,-2 0 3-15,-18-2-12 16,-14 3 3-16,-27 3-3 15,-22-2-3-15,-30 7 3 0,-27 2 2 16,-23 1 1-16,-14 3 7 16,-14 5-11-16,-11 8-3 0,-8 0 3 15,0 0-5-15,-11 8-33 16,-5 5-101-16,0 3-113 16,-1 5-55-16,1-2-14 0,-1-2 0 15</inkml:trace>
  <inkml:trace contextRef="#ctx0" brushRef="#br1" timeOffset="129369.06">26743 10986 81 0,'24'-8'244'0,"-3"-1"-37"16,-8 9-44-16,-9 0-33 15,-4 0-24-15,-17 0 27 0,-12 17 34 16,-15 11-11-16,-13 12-38 15,-13 14-52-15,-2 4-30 16,7 6-23-16,11-2-2 0,10-10-3 16,12-3-12-16,15-13 0 15,17-2 4-15,12-10 1 0,18-8 5 16,18-4-6-16,20-12 0 16,10 0-9-16,4 0 12 15,-1 13-4-15,-7-5 5 16,-14 4-2-16,-8 0-1 0,-11 7 4 15,-8 3 5-15,-10-2 7 16,-6 5 3-16,-9-6 14 16,-8 2 11-16,0-9 15 0,0 0 1 15,-8-12-7-15,0 0-23 16,-1 0-18-16,-3-7-3 0,1-14-4 16,-3-20-10-16,0-16 2 15,-3-12 2-15,0-8-2 16,0 0 5-16,6-2-4 15,-1 16-2-15,4 5-10 0,0 13 4 16,8 9-13-16,-13 8-7 0,5 7-24 16,-5 1-32-16,3 7-37 15,-3 5-45-15,2 8-26 16,-3 0 4-16,6 0 18 16,1 12 30-16,-2 5 10 0,9-1-44 15,-8 3-24-15</inkml:trace>
  <inkml:trace contextRef="#ctx0" brushRef="#br1" timeOffset="129711.14">26557 12142 201 0,'-9'48'234'0,"9"-3"-82"16,-8-7-46-16,8-10-47 16,0-4-9-16,0-7-3 0,4-17-10 15,9-8-20-15,3-13-12 16,4-12-3-16,-1-12 1 0,-1-6-1 16,-10-3 15-16,-5 9 17 15,-3 13 29-15,0 7 0 16,-11 13 9-16,-7 12-2 15,-1 0-15-15,-1 20-20 0,-1 1-9 16,5 3-15-16,8-1-7 16,8-1-7-16,0-1-3 15,0-7-43-15,0 1-106 0,0-15-119 16,0 0-72-16</inkml:trace>
  <inkml:trace contextRef="#ctx0" brushRef="#br1" timeOffset="130051.23">26683 10998 30 0,'-14'-12'66'0,"14"4"50"0,0 8 67 16,0 0-74-16,0 0-37 16,0 0-16-16,8 0-15 15,9 0-1-15,12 0 0 16,7 0-10-16,10 0-16 0,7 0-14 15,-1-5-30-15,1-2-49 16,0-5-51-16,-5-1-90 0</inkml:trace>
  <inkml:trace contextRef="#ctx0" brushRef="#br1" timeOffset="131000.69">27650 10871 261 0,'0'-7'260'0,"0"3"-89"15,0 1-74-15,8-2-43 16,7-3-7-16,4 4 17 16,10 4-6-16,7 0-21 0,7 0-15 15,0 8 1-15,7 8 8 16,-2 3 7-16,-8 7 2 16,-6 10 4-16,-11 9-6 0,-10 4-7 15,-13 8 16-15,-17 8 7 16,-10 0-7-16,-11 1-23 15,-6-5-7-15,-5-8-3 0,1-8-4 16,3-14-12-16,8-10 4 16,9-13 0-16,8-8-13 15,11-17 2-15,9-11-6 0,17-9-4 16,12-3 1-16,7-1 10 16,9 4 1-16,4 5 2 15,3 7 3-15,-5 6 8 16,4 7-4-16,1 12 12 15,0 0-7-15,2 16 0 0,-10 8 3 16,-3 1 1-16,-12 7 0 16,-10 5 1-16,-10 2-6 15,-9 3 1-15,-12 2-1 0,-8-6 6 16,-10-7-11-16,3-5 6 16,-6-10-6-16,-4-16 0 15,3 0-2-15,3-22-3 16,7-10-15-16,3-13-8 15,9-11 4-15,12-5 4 0,0-5 8 16,4 1-3-16,4 8-4 16,5 8-1-16,3 9-14 15,0 11-12-15,9 4-19 0,-1 5-34 16,1 5-26-16,3 2-16 16,-4 10 10-16,-3 3 22 15,-6 0 21-15,-2 0 17 0,-2 0 28 16,-1 0 22-16,-2 0 22 15,0 0 44-15,0 0 5 16,-4 0 1-16,4 0 0 0,-5-5-1 16,5-7 16-1,-3-4 16-15,4-1 13 0,-2 1 21 16,1 4 17-16,-8-1 8 16,0 5-3-16,0 6-26 15,5 2-22-15,4 10 10 0,2 12 17 16,5 14 26-16,0 21-138 15,5 16-6-15,-1 17 0 16,3 20 0-16,3 7 0 0,-6 2 0 16,-1-6 0-16,-2-11 0 15,-5-11 0-15,2-22 0 16,-6-18 0-16,-5-10 0 16,2-13 0-16,-5-15-357 0,0-15-101 15,0-28 63-15,0-20 29 16</inkml:trace>
  <inkml:trace contextRef="#ctx0" brushRef="#br1" timeOffset="131516.32">28919 11023 356 0,'25'-33'209'0,"-4"5"-72"16,-2 4-66-16,2 3-15 15,1 5 33-15,-8 3 42 16,3 1 21-16,-9 7-11 15,0 5-18-15,-8 0-25 0,0 17 49 16,-25 16 27-16,-15 15-27 16,-7 14-131-16,-10 3-16 15,3 8 0-15,10-3 0 0,6-10 0 16,10-6 0-16,12-14 0 16,16-4 0-16,0-11 0 15,22-9 0-15,12-16-68 0,14 0-19 16,14-7 17-16,3-5 37 15,0 3 21-15,-8 1 10 16,-9 8 6-16,-6 0 7 16,-14 0 13-16,-8 0 3 15,-4 0 9-15,-6 0 4 0,-7 0-12 16,-3 0 2-16,0 0-10 16,0 0 6-16,0 0-16 15,0 0-5-15,0 8 3 0,0-8-5 16,-17-8-3-1,1-9 0-15,-8-11 0 16,4-13 0-16,-6-8 0 0,7-8 0 16,-6 0 0-16,5 0-1 15,0 5 2-15,0 7-11 16,-1 4-11-16,5 13-41 16,2 4-61-16,6 7-84 15,8 5-45-15,0 12-11 0,0 0 10 16,0 8-34-16,0 4 12 15</inkml:trace>
  <inkml:trace contextRef="#ctx0" brushRef="#br1" timeOffset="131915.25">28923 11873 380 0,'9'13'244'16,"-9"-13"-67"-16,0 0-76 15,0 0-40-15,0 0-13 16,0 0-12-16,0 0-20 0,0 0-8 16,0 0-2-16,0-4-11 15,0 4-3-15,0 0-6 16,0 0 4-16,0 0-4 0,0 0 7 15,0 0 9-15,0 0-9 16,0 0 9 0,0 0-1-16,0 0 4 15,0 0-4-15,0-4-1 16,0-1 9-16,-9-3 9 16,-3 4 7-16,1-4 11 0,-1 5-11 15,4-6-7-15,0 9-11 16,-2-5-1-16,10 3-11 15,0-3-67-15,0-2-76 0,0-8-60 16,0 0-74-16</inkml:trace>
  <inkml:trace contextRef="#ctx0" brushRef="#br1" timeOffset="132514.64">29411 10954 434 0,'11'-21'250'0,"-2"5"-92"16,-1 3-67-16,1 3 21 16,0-3 56-16,-6 3 24 0,2 10-18 15,11 12 109 1,-4 14-184-16,-1 10-14 15,-3 14-84-15,-3 14-1 16,-1 9 0-16,-4 14 0 16,4 5 0-16,4 3 0 0,0-3 0 15,1-11 0-15,-3-9 0 16,7-25 0-16,0-9 0 16,-1-23 0-16,0-23 0 15,5-25 0-15,-3-31 0 0,3-31 0 16,-5-18 0-16,-12-16 0 15,0-19 0-15,-20-11 0 16,-11-11 0-16,-12-5 0 0,-4 4 0 16,-10 17 0-16,-3 18 0 15,-7 26 0-15,-1 29 0 16,-6 33 0-16,-2 27 0 16,-6 37 0-16,6 28 0 15,-1 34 0-15,7 21 0 16,13 15 0-16,13 2 0 0,12 2 0 15,15-11 0-15,17-14 0 16,17-12 0-16,19-19 0 16,15-17 0-16,15-16 0 0,12-17 0 15,2-12 0-15,2-12-118 16,-9-5-75-16,-12 0 22 16,-12-4 11-16,-13 7-10 15,-12 2-23-15,-12 3-20 16,-7 1-42-16,-5 4-14 0</inkml:trace>
  <inkml:trace contextRef="#ctx0" brushRef="#br1" timeOffset="133363.37">28665 10876 386 0,'-34'0'207'16,"6"0"-61"-16,8 0-53 16,3 0-14-16,17-5-8 15,9-2-18-15,19-5-18 0,29-4-12 16,30-6-9-16,17-1-10 15,24-5-1-15,16-2 0 16,6 2-2-16,-1 0-3 16,-2-5-8-16,-8 4-6 0,-12 5 7 15,-23 0 0 1,-19 8-8-16,-20 4-12 0,-16 0-13 16,-12 4 18-16,-9 8 9 15,-9 0 12-15,-5 0-1 16,-7 0-1-16,1 0 3 15,-2 0 0-15,-3 0 0 0,2 0 7 16,-2 0-7-16,2 0 3 16,-5 0 6-16,0 0 1 15,0 0 3-15,0 0 4 16,0 0 5-16,0 0 10 0,0 0 17 16,0 0 21-1,0 11 38-15,0 10 14 0,-16 3 21 16,-10 8-7-16,-10 13 4 15,-10 8-7-15,-6 9-44 16,0 3-34-16,6-1-53 16,15-3 0-16,11-4 0 0,6-2 0 15,14-16 0-15,8-2 0 16,10-13 0-16,10-8 0 16,4-5 0-16,9-11 0 15,0 0 0-15,-2 11 0 16,-1 1 0-16,-6-1 0 0,-4 1 0 15,-2 5 0-15,-7 0 0 16,1-1 0-16,-2-4 0 16,-10-5 0-16,0-7 0 15,-5 0 0-15,-3-2 0 16,0-11 0 0,-11-12 0-16,-3-7 0 15,2-11 0-15,4-13 0 16,8-13 0-16,-8-7 0 15,8-2 0-15,-7 1 0 0,7 8 0 16,-13 8 0-16,5 15 0 16,-4 10 0-16,0 11 0 15,-5 5 0-15,1 12 0 16,-8 8-168-16,-6 16-144 16,-1 13-60-16,-2 8-17 15,1 4 8-15</inkml:trace>
  <inkml:trace contextRef="#ctx0" brushRef="#br1" timeOffset="133795.22">30138 11613 474 0,'0'0'314'15,"0"12"-131"-15,3-3-85 0,2-2-39 16,3 3 6-16,0-10-14 16,1 10-25-16,3-1-12 15,0-9-4-15,1 9-13 16,-7-9-3-16,-1 0-22 15,-5 0-2-15,0-9 11 16,-11-4 7-16,-2-3 12 0,-3-4-3 16,-1 4 5-16,1 0-4 15,-1 6 4-15,3 8-1 16,1 2 3-16,-4 0-3 16,-1 0 7-16,4 0-3 15,-6 12 2-15,3 0-9 0,0-4-9 16,6-8-72-16,11 0-121 15,0 0-92-15,0-13-326 16</inkml:trace>
  <inkml:trace contextRef="#ctx0" brushRef="#br1" timeOffset="133992.69">30186 10726 323 0,'9'-28'138'15,"10"-6"-69"-15,6 6-52 16,4-1-22-16,3 5-27 16,1 4-49-16,3 3-40 15,1 10-10-15</inkml:trace>
  <inkml:trace contextRef="#ctx0" brushRef="#br1" timeOffset="134577.13">31133 10420 339 0,'8'-7'364'16,"1"-3"-100"-16,-9 3-123 15,0 3-58-15,0 0 7 16,0 0 24-16,0 4-23 16,0-4-35-16,-9-1-27 0,1 1-14 15,8-4-3-15,0-4-6 16,0-4-2-16,0-4-5 15,13-8 1-15,5-1 0 16,8 4-4-16,2 5 5 0,0 3 1 16,1 6-5-1,7 2 1-15,6 6-1 16,6 3 9-16,0 0-10 0,-2 0 4 16,-10 16 0-16,-7 14 8 15,-13 9 21-15,-7 14 16 16,-9 5 22-16,-17 5 11 15,-12 6-3-15,-4 5-19 0,-7-5-9 16,-5 1-20-16,0-1-12 16,-3-4-15-16,0-4 0 15,2-8 0-15,10-4 0 16,2-8 0-16,11-5 0 0,7-8 0 16,3 1 0-1,13-5 0-15,0-4 0 0,10 2 0 16,6-3 0-16,7 2 0 15,6-4 0-15,2-6-77 16,3 2-85-16,-1-1-81 16,-2 0-49-16,-5-1-30 0,-7 1-31 15</inkml:trace>
  <inkml:trace contextRef="#ctx0" brushRef="#br1" timeOffset="135076.79">31323 11947 113 0,'-12'12'292'0,"12"-12"-68"0,-9 8-72 15,9-8-54-15,0 9-5 16,0-9 30-16,0 0-2 16,0 0-24-16,0 0-27 15,6 0 3-15,-3 0 16 16,2 0 5-16,-5 0-1 16,0 0-10-16,0 0-10 15,0 0-21-15,0 0-3 0,0 0-15 16,-14 12-10-16,3 4-24 15,0 8 0-15,-6 5 0 16,0-1 0-16,8 1 0 16,9-5 0-16,0-3 0 0,0-4 0 15,14-17 0-15,6 0 0 16,3-10 0-16,6-9 0 16,4-10 0-16,-5-8 0 15,-2-4 0-15,-6 1 0 16,-14 1 0-16,-6 12 0 15,-15 7 0-15,-5 9 0 0,-5 11 0 16,-3 0 0-16,-1 19 0 16,1 1-265-16,3-3-316 15,5-4-4-15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11:27.5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5216 9427 295 0,'-27'0'255'0,"6"0"-68"16,1 0-89-16,5 0-52 15,1 0-20-15,14 8-12 16,-8-8-4-16,8 0 1 16,0 0-4-16,0 0 3 0,0 0 9 15,0 0 10-15,0 0-1 16,0 0 6-16,0 0-3 16,0 0-4-16,16-4-6 15,13-8 5-15,15-4-4 16,30-13 5-16,26-3-7 15,27-9-9-15,20-8-3 16,11 1-2-16,4 2-8 16,1 2 2-16,-6-2 0 0,3 2 1 15,-10-1 5-15,-16 8-5 16,-20 5-1-16,-25 8 0 16,-20 2-2-16,-20 12 6 0,-16-3 6 15,-9 8 0-15,-13 5-4 16,-3 0 4-16,1 0-4 15,-9 0-3-15,0 0 3 16,0 0-1-16,0 0-3 16,0 0-4-16,0 0-12 15,0 0-36-15,0 0-84 0,-17 0-104 16,-3-3-67-16,-3-6 12 16</inkml:trace>
  <inkml:trace contextRef="#ctx0" brushRef="#br0" timeOffset="620.85">6724 8788 482 0,'-25'-4'233'16,"1"-1"-92"-16,7 2-57 16,6-1-18-16,-2 4 6 15,13 0-7-15,0 0-8 0,0-5-19 16,8 2-18-16,21-6-9 15,16 2-8-15,15-3 5 16,10-1-5-16,7-1-5 16,4-5 1-16,-4 5-3 0,-8 0-2 15,-8 3 4-15,-12 6-2 16,-13 3 3-16,-7 0-2 16,-13 0 0-16,-4 12 4 15,-12 7 5-15,0 15 3 16,-17 6 5-16,-3 14 3 0,-3 6-3 15,-7 9 0-15,10-2 0 16,4-3-10-16,3-3 2 16,13-4-1-16,0-8 5 15,0-8-2-15,0-9-4 0,0-7 2 16,0-5 7-16,0-9 14 16,0-11 8-16,0 0-14 15,0 0 13-15,0 0 9 0,0-3-2 16,0-10-17-16,0-2 0 15,-8-10-1-15,-4-4-6 16,-4-11-7-16,-1-6-9 16,-6-6 5-16,-2-10-6 15,0-1-2-15,-2 1 7 16,2 5 0-16,1 3-5 0,0 10 7 16,4 8-2-16,4 3 0 15,3 9-4-15,5 9-2 16,8 2 4-16,-8 1-4 15,8 3-4-15,0 4 2 0,0 5-5 16,0 0-6 0,0 0-27-16,0 0-96 0,0 0-99 15,0 21-14-15,0 8-16 16,-12 7-73-16</inkml:trace>
  <inkml:trace contextRef="#ctx0" brushRef="#br1" timeOffset="7072.5">3086 10038 329 0,'0'-21'286'16,"-13"0"-81"-16,1 6-94 16,12 3-38-16,-8 3 10 15,0 9 13-15,8 0-32 16,-14 26-27-16,4 26 9 16,-15 36-12-16,-12 35-9 15,-7 16-13-15,-2 3-4 16,7-12-4-16,10-16 0 15,9-19-2-15,7-23-9 16,13-18 5-16,16-18 5 16,22-13 3-16,17-13-7 15,19-10 5-15,6-5-7 16,2-2 3-16,-3 7 0 16,-14 0-4-16,-13 0 3 15,-11 0-2-15,-10 0 11 0,-11 0-3 16,-6 0 9-1,-11 0 14-15,-3 0 5 16,0-8-7-16,-20-13-10 16,-9-16-11-16,-7-16 5 15,-9-20-8-15,-4-20 2 0,-4-10-4 16,5-6 1-16,2 3 1 16,10 3-6-16,4 15 4 15,4 10-18-15,3 21-12 16,10 12-37-16,1 17-64 15,6 6-92-15,0 20-43 16,0 2-55-16</inkml:trace>
  <inkml:trace contextRef="#ctx0" brushRef="#br1" timeOffset="7453.68">2354 10567 439 0,'-48'29'192'0,"12"-10"-92"15,6-10-62-15,18-9-24 0,21-17-3 16,27-19-6-16,29-14-3 16,25-6 3-16,10-8-9 15,6-2 8-15,-4 6-1 16,-13 6-3-16,-11 9 4 16,-13 8 11-1,-12 9 6-15,-10 12 9 0,-2 11-1 16,0 5 2-16,-1 24 15 15,5 19-8-15,0 13 7 16,7 20-3-16,6 19-2 16,2 15-6-16,2 11-9 15,-5 10-6-15,-9 4-9 16,-15-5 0-16,-13-9 1 16,-17-11-1-16,-3-13-3 15,-8-19 3-15,-4-16-4 16,1-21-10-16,-2-18-16 15,-4-23-113-15,-2-11-84 16,-5-27-44-16,-5-22-58 16</inkml:trace>
  <inkml:trace contextRef="#ctx0" brushRef="#br1" timeOffset="7737.21">3429 10449 584 0,'0'-29'295'0,"0"10"-142"16,0 6-76-16,0 0-32 16,0 7-2-16,0 0-17 15,0 6-8-15,22 0 8 16,7 17-11-16,10 11-7 16,10 17 22-16,4 16 19 15,8 12-16-15,-1 11-6 16,-3 12-17-1,-8-6-7-15,-4-6 0 0,-9-11 2 16,46 82-31 0,-65-128-128-16,-9-4-125 15,-8-23-90-15</inkml:trace>
  <inkml:trace contextRef="#ctx0" brushRef="#br1" timeOffset="8153.09">3886 10360 202 0,'-22'-41'259'0,"3"4"-91"15,-2 4-55-15,5 3-43 16,4-4 5-16,-1 6 17 16,13 2 6-16,-9 9-11 15,9 5-15-15,0 5-21 0,-6 7-15 16,6 0-16-1,0 7-13-15,3 22 5 16,17 25 5-16,13 10-2 16,16 14-5-16,7-2-7 15,6-2-2-15,-1-12-7 0,-1-14 8 16,-3-11-20-16,0-25 0 16,0-20-15-16,-4-24 3 15,-13-20 11-15,-11-10 16 16,-13 0 9-16,-7 11 28 15,-9 9 38-15,0 9 10 16,0 14-24-16,0 2-28 0,-9 8-19 16,9 9-4-16,0 0-4 31,0 12-12-31,0 2-37 0,0-2-161 16,0-5-69-16,-13-7-18 15,-6-7-45-15</inkml:trace>
  <inkml:trace contextRef="#ctx0" brushRef="#br1" timeOffset="8436.34">4022 9914 253 0,'-65'-14'245'0,"5"0"-74"15,8 11-74-15,6-2-42 16,15 1 0 0,2 1 5-16,8-1-19 15,14-5-11-15,7 6-13 16,0-6-12-16,0-8-10 0,7-11-12 15,1-17-14-15,-3-15 2 16,-5-9 14-16,-16-5 10 16,-17 1 5-16,-8 12 34 15,1 12 18-15,-5 9-2 16,8 11-16-16,4 8-12 16,9 5-4-16,5 4-9 15,5 4-8-15,14 0-6 16,0 8-26-16,0 0-26 15,9 0-68-15,12 8-60 16,6 4-108-16</inkml:trace>
  <inkml:trace contextRef="#ctx0" brushRef="#br1" timeOffset="8703.94">4166 9537 365 0,'6'0'379'0,"-6"0"-85"15,0 0-123-15,0 0-46 16,0 0-9 0,0 0-33-16,0 12-47 0,14 12-20 15,10 20-4-15,12 26-9 16,12 29 6-16,1 17-5 16,6 10-3-16,-7 3 1 15,1-11-2-15,-5-13-2 16,-9-12-1-16,-2-20-6 15,-9-16-51-15,-2-16-102 0,-11-16-80 16,-6-25-52-16,-5-12-42 16</inkml:trace>
  <inkml:trace contextRef="#ctx0" brushRef="#br1" timeOffset="9035.61">3870 10102 162 0,'-39'0'247'0,"7"0"-76"15,7 0-75-15,11-4-41 16,5-4-15-16,9 4 1 0,0-4-2 16,0-4-13-16,9-4-15 15,11-13-4-15,16-6-5 16,18-15-1-1,19-12-1-15,23-7 0 0,18-5 0 16,5 1-4-16,-2 9 0 16,-11 7-3-16,-18 16 6 15,-18 8-7-15,-18 9 8 16,-14 12 4-16,-19 4-6 16,-3 4 3-16,-8 4-9 0,-8 0-15 15,0 0-41-15,-15 0-85 16,-7 0-106-16</inkml:trace>
  <inkml:trace contextRef="#ctx0" brushRef="#br1" timeOffset="9436.62">4645 9467 123 0,'0'-6'251'16,"0"1"-65"-16,-9-4-60 0,9 9-49 15,0 0-22-15,0 0-15 16,0 9-11-16,12 19 11 15,9 25-9-15,12 24 4 16,3 22-1-16,4 5-17 16,-4 7-6-16,2-6 1 15,-6-12-6-15,-4-18-3 0,-7-23 2 16,-10-16 9 0,-2-26 59-16,-9-34-43 0,-25-43-10 15,-10-43-5-15,-10-40-12 16,-3-27-2-16,-6-8 0 15,4 2-5-15,7 11 7 16,3 22 7-16,7 33 23 16,13 22-12-16,12 18-16 15,16 12 0-15,20 12-4 16,20 8 1-16,26 4-6 0,11 13 4 16,4 7-5-16,-1 13-3 15,-9 8-34-15,-14 0-46 16,-13 8-61-16,-12 13-20 15,-15 7-30-15,-12 6-44 16,-13 2 46-16</inkml:trace>
  <inkml:trace contextRef="#ctx0" brushRef="#br1" timeOffset="9851.52">5173 8898 20 0,'0'20'69'16,"0"4"165"-16,0 1-82 15,-8 3-42-15,-1 13-27 16,-4 12-9-16,3 7-12 15,-7 7-7-15,0-3-19 16,1 2-10-16,5-6-16 0,11-5 3 16,0-13-8-16,0-3 4 15,8-8-1 1,6-3-4-16,8-6 6 0,10-6-6 16,4-4 3-16,4 0-4 15,2 0-4-15,-5 5 5 16,-1 4-2-16,-4-3 2 15,1-1-1-15,-8-4 2 16,-9-5-3-16,-5-8 8 16,-3 0 9-16,1 0 53 0,-9-8 22 15,-9-25-51-15,-7-23-14 16,-11-18-11 0,-6-12-8-16,-8-11-3 15,0-5 3-15,1 5-10 0,-2 7 0 16,10 12-3-16,8 17 0 15,7 22-5-15,7 9-15 16,10 14-27-16,0 16-31 16,0 16-45-16,0 25-61 15,2 24-61-15,-2 16-41 0</inkml:trace>
  <inkml:trace contextRef="#ctx0" brushRef="#br1" timeOffset="10091.87">5311 10416 172 0,'0'45'261'16,"0"-12"-89"-16,0-6-64 15,0-9-47-15,3-6-28 16,1-5-16-16,4-7-2 16,5 0-7-16,-5 0-16 0,1 0-21 15,-9-12-8-15,0-7 14 16,0-7 11-16,-17 2 7 15,1 5 5-15,-1 5 0 16,6 7-6-16,-3-1-4 16,14 4-32-16,-7-1-55 15,7-2-82-15</inkml:trace>
  <inkml:trace contextRef="#ctx0" brushRef="#br1" timeOffset="10356.16">4814 9489 309 0,'-23'-9'327'0,"7"2"-132"15,3-5-106-15,13-5-58 0,9-8-19 16,15-13-5-16,20-6-7 15,18-8-5-15,9-4-28 16,0 2-39-16,-11 9-2 16,-7 7 0-16,-11 10 13 15,-16 9-14-15,-4 7-68 0,-7 3-40 16</inkml:trace>
  <inkml:trace contextRef="#ctx0" brushRef="#br1" timeOffset="16925.62">7970 5043 5 0,'0'0'13'0,"-12"0"11"0,12 0 19 16,-8 0 24-16,8 0 34 16,0 0 36-16,0 0-48 15,0 0-27-15,0 0-7 0,-7 0-16 16,7 0 5-16,0 0-8 15,0 0-2-15,0 0-13 16,-9 0-6-16,9 0-2 16,0 0 1-16,0 0-1 15,0 0 7-15,0 0 1 0,0 0 6 16,0 0 1-16,0 0-1 16,0 0 0-16,0 0-1 15,0 0-4-15,0 0 5 0,0-5 0 16,0 2 7-16,0-6-2 15,0 2-3-15,0-3-2 16,0 0-4-16,3-8-7 0,6 2 1 16,-1 1 0-1,-4-2-4-15,-1 5 6 0,6-2-8 16,-4 3 2-16,3 3-5 16,-5-4-5-16,5 0 4 15,-2-1-12-15,-3 5 9 0,5 1-2 16,0-7-4-16,0-1 2 15,-3 2 0-15,-1 1 4 16,0 4-1-16,-1-1 1 0,2-3-4 16,-2 5 5-16,2-2-4 15,-2-3 2-15,1 0-3 16,1-5-1-16,3-3 1 0,-5 0 2 16,2 1 2-16,4-7 1 15,-1 6-10-15,-4-3 5 16,4 1 3-16,-5-2-1 15,0 3-4-15,6 2 3 16,-1-7-1-16,0 7 0 0,0-6-4 16,1 0 4-16,-1 6 6 15,-1-2 2-15,-2 4-5 16,-1 0-6-16,1-2 6 16,3-1-4-16,-5 0 2 0,14-37 0 31,-5 0 1-31,-4 31-2 15,-4 3 5-15,1-2-6 16,-2 4 1-16,2 2-3 16,3-7 2-16,0 2-2 0,1 1 4 15,2-6 0-15,-3 8-5 16,1 1 5-16,3-6 2 16,-1 7-6-16,3-1 0 15,-8 3 5-15,2 2-1 0,-3 1 5 16,4 2-13-16,-6 1 7 15,2-2-2-15,3 6 4 16,-4-3-1-16,0 2-4 0,1 0 5 16,1 1 2-16,2-3-7 15,0 3 3-15,1-5 0 16,-1 0 0-16,5-5-3 16,-2 6 4-16,2-1-1 15,4-4-5-15,-1 3 6 0,4 1-6 16,0-3 6-16,3 2-5 15,3-4 5-15,2 1 6 16,5 0-7-16,-1-2 0 16,-4 2 0-16,1 0-3 0,-4 4 6 15,-6-1 2-15,-2 2-6 16,-1-2-3-16,-3 1 4 16,-2 1 0-16,1-5 7 15,4-1-10-15,2-4 5 16,1 1-10-16,6-1 8 15,0 2 5-15,-1-2-6 0,4 0-1 16,0 1-4-16,-3 5 8 16,-5 2 2-16,-4 5-4 15,-3-1 0-15,-5 5-4 16,0 1 6-16,1 3 1 0,-6-5-10 16,0 5 7-16,5-4 5 15,-3 1-10-15,4-6 7 16,-1 5 2-16,0-4-4 15,0 8-2-15,0-5 8 16,0 2-6-16,-5-1-5 16,2 4 3-16,3-10 1 15,4 3-4-15,1 3 10 0,-2-4-4 16,5-1 1-16,1 2-6 16,3-1 4-16,5-1-3 15,0 3 4-15,-2 0 2 16,2-1-5-16,-2 2 2 15,-1-4 0-15,-1 6 2 0,-2-1-2 16,-2-1 1-16,-6-2 1 16,3 3-4-1,-4-1-3-15,3 5 9 0,-1 0-3 16,1 0-2-16,-1-3-1 16,0-1 2-16,-4-1 0 15,4 2-2-15,1-2 2 16,1 0 7-16,3-2-10 15,5 2 0-15,-4-2 3 0,4 7 0 16,-2-4-1-16,0-1 4 16,-3 5-3-16,-6 0-2 15,3 0 4 1,-3-4-2-16,-4 0-5 0,2 4 6 16,4-4 2-16,-2 0-1 15,3 4-2-15,-3 0 0 16,2-3 1-16,-2-1-5 0,5-2 5 15,4 2-1-15,-2 1-5 16,-2-1 9-16,-1-1-4 16,1 2 3-16,6-2-3 15,-3 1-4-15,5 0 4 16,1 4 0-16,4-4-2 0,2 0 2 16,3 0 2-16,-3 1-2 15,-1-2 2-15,-3 1-2 16,3-1 1-16,-11 3-3 15,2-3 2-15,-1 5-3 0,1 0 9 16,3-5-8 0,1 3 2-16,-1-9-2 15,4 9 4-15,0-3-4 0,6 1 8 16,-3 0-10-16,2 0 4 16,-4-4-7-16,-1 3 12 15,1 2 0-15,-1 3-7 16,-4-4 7-16,0-1-7 0,1 2-1 15,0 3 2-15,-10 0 2 16,-3 0-1-16,1 0-4 16,-1 0 7-16,4-4-8 15,0-1 11-15,0 5-6 16,-2-4 1-16,-3 1-4 16,1 3 3-16,1 0 1 15,-1 0 2-15,-1 0-6 0,6-5 0 16,3 5 8-16,1-4-4 15,3 1-2-15,1-2-2 16,2 1 5-16,3-1 2 16,-2 5-9-16,4-3 0 0,1-1 3 15,-1-1 2-15,1 2 1 16,-4 3 0-16,-6 0-2 16,1 0 1-16,-3 0 2 15,-4 0-4-15,2 0 5 16,2 0-6-16,-1 0 3 15,1 0 2-15,2 0 1 16,8 0-5-16,-5 0 2 16,4 0-2-16,-6 0 8 0,0 0-11 15,0 0 3-15,-4 0 3 16,1 0 2-16,3 8 2 16,-4-8-8-16,5 7 3 15,0-7-3-15,-1 0-1 16,0 14 10-16,4-14-5 15,4 12-5-15,1-5 4 16,4-7 7-16,-1 9-6 0,5-9-6 16,-4 8 4-16,-1-8-1 15,-3 0 4-15,-1 7-4 16,-4-7 2-16,-3 0 3 16,-1 9-3-16,1-9-4 0,-5 0 2 15,0 0 4-15,0 8 2 16,4-8-1-16,5 0-7 15,4 0 7-15,-6 0-4 16,3 8 1-16,-2-8-3 16,-4 0 3-16,4 0 6 15,2 0-4-15,-3 0-5 16,3 0 3-16,-4 0-3 0,8 7 3 16,-2-7-2-16,6 0 2 15,-2 11 7-15,4-11-9 16,3 12-1-16,-4-12 7 15,-4 11-8-15,-2-11 4 0,-4 12-2 16,-1-4 0-16,-3 5 2 16,1-5 2-16,-4-1-2 15,7 3 2-15,-1-3 2 16,0 1-8-16,-2 0 4 16,-3 1 1-16,1 3-4 0,2-5 3 15,-6-7-1 1,-9 10-2-16,1-2 0 0,5-8 8 15,0 12 1-15,-1-12-3 16,4 11-2-16,5-11-2 16,-1 9-4-16,9-9 7 15,2 7-1-15,6 3-7 16,-4-10 8-16,-1 7-5 0,-3 1 4 16,-6-8 3-16,-1 8-1 15,-6-8-8-15,-4 9 7 16,-4-9-4-16,1 8 4 15,3-8 1-15,0 8-8 16,1 1-1-16,-1-9 9 16,4 12-3-16,4-5 5 0,-5 5-4 15,7-12-1-15,-4 13-4 16,-4-5 6-16,6-8 1 16,-3 12-1-16,4-4-2 15,0 1 2-15,-5-9 0 0,0 7-2 16,0-7-3-16,-4 9 4 15,-4-9-5-15,-3 9 8 16,2-9-3-16,-3 6 0 16,1 3-12-16,2-9 16 15,-3 8-8-15,2-8 3 16,-2 9 0-16,0-9-1 16,0 12 3-16,-1-12 1 0,1 7-3 15,0-7-1-15,0 9 5 16,1-9-2-16,0 8-7 15,-1-8 5-15,4 12 0 0,4 0 0 16,1-3-1-16,-2-2 1 16,5 2 2-16,2 3-2 15,1-4 0-15,2 5-3 16,-5 0 7-16,5-6-6 0,-5 5 0 16,0 0 3-1,-4-4 4-15,1-8-6 0,4 8 1 16,-2 1 2-16,1-9-1 15,1 13 1-15,0-7-8 16,2 7 7-16,-2-4 0 0,3-2-3 16,-4 2 5-16,-3-2-6 15,-1 1 6-15,1 1 1 16,-2-9-11-16,-3 8 7 16,-4-8 1-16,0 9-1 0,-3-9-3 15,4 8 3-15,-9-8 4 16,3 8-3-16,6-8-1 15,-6 12 0-15,0-12-7 16,5 7 12-16,-2-7-7 16,-3 13 2-16,2-13-4 0,-2 10 8 15,2-10-4-15,-5 7 5 16,3-7-5-16,2 8-3 16,-1-8 3-16,0 0 5 0,-4 8-9 15,0-8 7-15,4 12-2 16,0-3-3-16,4 3 6 15,0-5-6-15,1 5-2 16,-1 1 1-16,3-5 0 0,1 4 5 16,1-4 0-1,-5 0-1-15,5 0 1 0,0 1-2 16,-7-9-2-16,3 7 7 16,-1 2-1-16,-5-1-8 15,5 0 0-15,1 1 3 0,0-9 1 16,-1 12 0-16,-2-12 0 15,3 12 3-15,-1-5-1 16,-3-7-4-16,3 14 2 0,1-7-6 16,-6 1 6-16,5 1 4 15,1-1-2 1,0 3-5-16,13 15 3 16,-8-14 2-16,-3 0-4 15,2 0 3-15,0 0-5 0,-2 0 10 16,1-3-5-16,-1 3-3 15,3-1 2-15,-2-1 0 16,-4-10 1-16,0 12-1 16,-1-12 2-16,1 7-1 0,0-7 2 15,6 24-6 1,-3-11 3-16,2 0-3 16,-5-1 7-16,3-5-4 0,-3 5 0 15,6-3 4 1,-6-1-6-16,0 0 0 0,0 1 1 15,0-1 2-15,0 0-3 16,0-8 3-16,-5 12-1 16,3-12 0-16,-3 9 0 0,2-9 5 15,3 7-4-15,-8-7-4 16,3 0 8-16,5 0-5 16,-3 8 0-16,3-8 3 0,0 0-5 15,0 8-6-15,-2 0 9 16,0 1 0-16,2-1 0 15,0-1 0-15,4 3 0 16,1-3 0-16,4 1-3 0,-2 5-1 16,-3-6 3-16,1 2 3 15,4-2-2-15,-5 3 0 16,-1-2 0-16,-2-8 1 16,-1 12-2-16,0-12-3 15,0 11 1-15,1-11-1 0,-2 9 5 16,1-9-4-16,-3 0 2 15,1 7 1-15,0-7 4 16,-3 10-1-16,-3-10-6 0,5 0 2 16,-2 0 0-16,-3 0-2 15,5 0 3-15,-5 0-3 16,3 0 1-16,-3 0-1 16,0 0 6-16,0 0-2 15,5 0 0-15,-1 0-2 16,4 0 0-16,-4 0-2 15,0 7 4-15,0-7-5 16,0 0 5-16,1 0 1 0,-1 0-1 16,-4 0-4-16,0 0 0 15,0 0 3 1,0 0-3-16,0 0 1 16,0 0-6-16,0 0-14 15,0 0-41-15,0 0-127 16,-9 0-72-16,-7 0-94 15</inkml:trace>
  <inkml:trace contextRef="#ctx0" brushRef="#br1" timeOffset="18105.07">15576 4408 19 0,'-11'-4'46'15,"2"-1"36"-15,9 2 52 16,-9-1 4-16,9 4-42 16,-8 0-26-16,8 0-26 15,-8 0-16-15,8 0-1 0,0 0-3 16,0 0-3-16,0 0-2 15,0 0 2-15,0 0 5 16,0 0 5-16,0 0 6 0,0 0 2 16,0 0 0-16,8 0-10 15,0 0-1-15,5 0 6 16,6 7 6-16,3 6-10 0,2 0-12 16,1-1-8-16,3 0 0 15,9 5 1-15,2-1 1 16,1-1-5-16,-1 1-3 15,-4 1-6-15,2-1 2 16,-4-4-2-16,-10 0 8 0,-2-12-1 16,-8 9 2-16,-2-9 16 15,-8 0 31-15,-3 0 17 16,0 0 18-16,0 0 10 0,0 0 9 16,0-11 2-16,0-15-54 15,0-10-32-15,0-17-8 16,0-8-7-16,0-1-6 0,0-2-2 15,0 2-7-15,0 1 1 16,0 4 0-16,0 9 2 16,0-2-2-16,9 5-12 15,-4 5 3-15,3 4 5 16,-5 2 8-16,2 6-3 0,-2 4-5 16,3 8 9-16,-6 4-2 15,0 0 0-15,0 3 0 16,3 6 2-16,-3-2-5 0,0 5-2 15,0 0 12-15,0 0-12 16,0 0 0-16,0 0 11 16,0 0-13-16,0 0 2 0,0 0 6 15,0 0 3-15,0 0-7 16,0 8 8-16,-12-8-8 16,12 9-2-16,-13-1 3 15,13 3-4-15,-11 1 8 16,-1 4 1-16,-4 1 3 0,-5 4-6 15,-4 3 3-15,1 0 3 16,-4 2-7-16,-2-2 4 16,7-5 1-16,-5 2 4 15,-5 3-5-15,-4 10-1 0,1-2 4 16,-2 0-2-16,3 1-1 16,2-9-5-16,8-4 7 15,6 0-5-15,3-3-2 0,3-1 8 16,1-4-8-1,-1-3 9-15,13-2-6 0,-9-7 2 16,9 10-4-16,0-10 6 16,0 0-2-16,0 0 4 15,0 0-1-15,0 0 4 0,0 0 0 16,0 0 1-16,0 0-11 16,0 0 5-1,0 0 0-15,0 0-6 16,0 0 1-16,0 0 7 0,0 0-15 15,0 0 4-15,0 0 2 16,0 0-20-16,0 0-38 16,0 0-82-16,0 0-91 0,0 0-78 15,6 8-41-15,-3 4-261 16</inkml:trace>
  <inkml:trace contextRef="#ctx0" brushRef="#br1" timeOffset="21557.69">19256 7608 22 0,'4'0'46'15,"2"0"40"-15,-1 0 70 0,-2 0-25 16,2 0-27 0,-5 0-20-16,0 0-19 0,0 0-10 15,0 0 9-15,0 0 4 16,0 0-6-16,0 0-7 0,0 0-19 16,0 12-13-16,0 0 1 15,-13 4 17-15,-1 13 18 16,-4 4-14-16,1 7 1 0,0 6-3 15,-5 1-21-15,-4 8-9 16,7-4 3-16,-4 2-10 0,-6 8 13 16,-4 5-6-16,1-1-11 15,-6 0 14-15,3 0-3 16,-2 0-4-16,0-3 12 16,1-2 11-16,4 2-6 0,-1-6-1 15,1-4 14-15,2 3 9 16,-1-3 23-16,-3-7-14 0,3 1-7 15,-6-3 8-15,0 2-21 16,-8 5-15-16,-3-3-4 0,-3 3-6 16,-3-6 6-16,0 2-4 15,2-2-1-15,-2 0-2 16,2-3 9-16,-1-4-9 0,5-4-11 16,2-5 0-16,-2 2 0 15,-4 1 0-15,-1 6 0 16,-4 4 0-16,4-5 0 15,0 2 0-15,-1-3 0 0,3 6 0 16,-2 0 0-16,-1-1 0 16,2 1 0-16,-4 0 0 0,-1 0 0 15,-4-5 0-15,-4 0 0 16,-6 1 0-16,0-1 0 0,-5 2 0 16,-6 1 0-16,-4 4 0 15,-4-2 0-15,0-5 0 16,2 1 0-16,-1-1 0 0,-5-4 0 15,3 0 0-15,-5 2 0 16,2-1 0-16,1-2 0 16,0-2 0-16,9-1 0 0,-2 1 0 15,4-1 0-15,1 1 0 16,-1-2 0-16,2 3 0 16,2-5 0-16,1-1 0 0,6-3 0 15,1-1 0-15,5 1 0 16,-1-1 0-16,1-4 0 0,3 0 0 15,2 1 0-15,0-2 0 16,-1 2 0-16,-4-1 0 16,-5 0 0-16,-3 1 0 0,-2 3 0 15,-6 0 0-15,-6 1 0 16,-2 0 0-16,-4-1 0 0,-2-1 0 16,-2 2 0-16,4 1 0 15,0-3 0-15,0 2 0 16,2-2 0-16,-2-2 0 0,1 4 0 15,-6-5 0-15,-1-1 0 16,3 2 0-16,-1 0 0 0,2 4 0 16,7-5 0-16,-2-2 0 15,1 8 0-15,-1-6 0 0,0-4 0 16,3 5 0-16,-4-2 0 16,3 6 0-16,-2 0 0 15,1-2 0-15,-1 2 0 16,8-4 0-16,6-1 0 0,6-1 0 15,7 1 0-15,6-4 0 16,7-2 0-16,10-10 0 0,4 7 0 16,3-7 0-16,1 0 0 15,3 0 0-15,1 0 0 16,-5 0 0-16,1-3 0 0,1-6 0 16,-9 2 0-16,1-5 0 15,-6-2 0-15,0 2 0 16,-3 1 0-16,-1-2 0 15,0 1 0-15,-3 3 0 0,-2 2 0 16,5-1 0-16,6-1 0 16,2 9 0-16,0 0 0 0,5 0 0 15,6-4 0-15,6 4 0 16,8 0 0-16,5-3 0 0,2-1 0 16,1 4 0-1,0 0 0 1,1 0 0-16,-7 0 0 15,3 0 0-15,-3-5 0 0,-2-3 0 16,-3 0 0-16,-6-1 0 16,6-3 0-16,-2 4 0 15,4 0 0-15,1 0 0 16,-1 0 0-16,1-4 0 0,0 0 0 16,-3-1 0-16,-3 2 0 15,2-1 0-15,0-2 0 0,0 2 0 16,0-5 0-16,-4 3 0 15,-5-8 0-15,1 2 0 16,-1 5 0-16,4 0 0 0,0 1 0 16,7 1 0-16,1 1 0 15,4 0 0-15,1-1 0 0,1 2 0 16,-1-2 0-16,-2 1 0 16,3-1 0-16,-3 1 0 0,8 0 0 15,-6-1 0 1,-1-2 0-16,1-2 0 0,4 1 0 15,-1 0 0-15,1 3 0 16,8 1 0-16,-8 5 0 16,8-2 0-16,0 6 0 0,0-2 0 15,-12 1 0-15,4 4 0 16,0-3 0-16,8-2 0 16,0 1 0-16,-8 4 0 46,8 12 0-14,0 9 0-17,0 7 0-15,0 8 0 0,0 9 0 16,0 8 0-16,0 1 0 16,0-1 0-16,0-1 0 0,0 2 0 15,0-6 0-15,0 0 0 16,0 1 0-16,0-8 0 15,0-9 0-15,0-8 0 0,0-7 0 16,4-8 0-16,0-9 0 16,-4-16 0-1,0-13 0 1,0-12 0-16,0-15 0 0,-12-10 0 16,0-8 0-16,-1 2 0 15,1-1 0-15,-1 3 0 16,3 9 0-16,1 8 0 0,1 9 0 15,0 7 0-15,8 7 0 16,0 7 0-16,-9-1 0 0,9 7 0 16,0 5 0-16,0 0 0 15,-8 3 0-15,0 9 0 16,16 0 0 15,12 0 0-15,5 0 0-16,7 12 0 15,9 2 0-15,2-2 0 0,11 0 0 16,3-4 0-16,1 0 0 16,-1 0 0-16,-6 1 0 0,-1-9 0 15,-7 12 0-15,-10-12 0 16,-12 7 0-16,-9-7 0 0,-4 12 0 16,-8 1 0-16,-8 3 0 15,-12 12 0-15,-9 9 0 16,-7 7 0-16,-10 6 0 0,2 0 0 15,1 1 0-15,1-2 0 16,2 1 0-16,3-6 0 16,4-11 0-16,6-6 0 15,5-1 0-15,5-6 0 0,6-8 0 16,0 1 0-16,11-13-133 31,3-13-138-15,5-8-124-16,3-11 0 15,6-21-7-15</inkml:trace>
  <inkml:trace contextRef="#ctx0" brushRef="#br1" timeOffset="24360.72">15811 2824 333 0,'-20'-7'231'15,"4"1"-49"-15,9 4-69 16,-2-7-33-16,9 5-4 16,0 0 0-16,0 0-30 0,0 4-27 15,0 0-10-15,13 0-4 16,18 0 1-16,14 16-8 16,20 4 7-16,9 6-8 15,7 5 0-15,4 6 6 16,0 4-19-16,-4 0-40 15,-4-5-92-15,-9-3-29 0,-3-10-63 16,-8-6-19-16</inkml:trace>
  <inkml:trace contextRef="#ctx0" brushRef="#br1" timeOffset="24643.96">17603 2535 148 0,'3'-24'246'0,"-3"3"-70"16,0 9-48-16,0 0-30 15,0 7-3-15,0 5-1 16,-6 0-24-16,6 0-29 0,-9 0-23 15,0 9-7-15,1 7-6 16,8 9 4-16,-13 12-8 16,1 8 0-16,-4 8 2 15,1 8 1-15,-6 4-7 16,0-1 9-16,1 7-11 16,1-6-62-16,-2-9-130 0,4-6-113 15</inkml:trace>
  <inkml:trace contextRef="#ctx0" brushRef="#br1" timeOffset="24992.69">19291 2059 262 0,'5'-17'225'0,"-5"10"-56"16,0-2-68-16,0 9-48 15,0 0 0-15,0 0 9 16,-8 0-16-16,8 12-27 0,-14 4-7 15,3 14-1-15,0 9-6 16,-10 16-2 0,-4 5 1-16,-7 9-7 0,-1 0-13 15,2 2-64-15,-3-7-100 16,1-8-145-16</inkml:trace>
  <inkml:trace contextRef="#ctx0" brushRef="#br1" timeOffset="25331.84">20336 2601 198 0,'-9'0'217'15,"-4"0"-63"-15,5 0-49 0,-1 0-42 16,0 0-15 0,-4 0-2-16,-4 16-1 0,-9 5 8 15,-13 6-10-15,-15 6-14 16,-6 5-10-16,4-2-6 15,-1 1-9-15,4 4-2 16,8-1-11-16,5-4-68 16,3 2-94-16,5-10-85 0</inkml:trace>
  <inkml:trace contextRef="#ctx0" brushRef="#br1" timeOffset="25663.95">19687 3724 168 0,'0'12'254'0,"0"-4"-112"16,0-8-68-16,11 13-36 15,17-5 5-15,14 4 12 16,14-3-8-16,9 2-13 16,3 2-15-16,6-1-11 15,-9-5-8-15,-5 2-22 0,-6-9-64 16,-14 0-118-16,-7 0-365 15</inkml:trace>
  <inkml:trace contextRef="#ctx0" brushRef="#br1" timeOffset="25892.34">19616 4482 299 0,'-20'19'157'0,"8"-2"-75"15,12-1-30-15,0 1-10 16,12 0-1-16,5 2 7 16,3 1 6-16,12 10-13 0,9-2-17 15,12-5-12-15,4 2-4 16,3-5-10-16,-12-3-16 16,-6-5-19-16,-10-5-49 0,-7-7-50 15,-17-12-152-15</inkml:trace>
  <inkml:trace contextRef="#ctx0" brushRef="#br1" timeOffset="26456.8">16498 5881 409 0,'0'0'237'16,"0"9"-71"-16,-12-9-62 16,4 7-13-16,-1-7-12 0,1 10-11 15,0-10-17-15,-4 12-27 16,-4 4-11-16,-8 8-5 15,-6 4-10-15,-2 6-25 16,-1-6-140-16,-2-4-78 16,-4-12-74-16</inkml:trace>
  <inkml:trace contextRef="#ctx0" brushRef="#br1" timeOffset="26708.17">15678 5299 282 0,'0'-24'226'0,"0"8"-68"16,0 4-71-16,0 4-46 0,-14 3-15 15,14 5-3-15,-11 0-9 16,-4 0-3-16,-6 20-5 0,-3 8-4 15,-4 6-1-15,-6 6-6 16,1 1-15-16,1-4-84 16,4-9-74-16,-4-8-87 0</inkml:trace>
  <inkml:trace contextRef="#ctx0" brushRef="#br1" timeOffset="26942.54">15489 4782 212 0,'0'-20'216'0,"-10"4"-77"16,-6 3-66-16,-1 5-32 16,-7 5-23-16,0 3-9 15,-4 0 8-15,-5 0-10 0,-5 15-2 16,-2 5-5-16,-10 5-5 15,-1 3-24-15,-3 5-51 16,12-4-102-16,-4-1-257 16</inkml:trace>
  <inkml:trace contextRef="#ctx0" brushRef="#br1" timeOffset="31422.31">26076 4644 148 0,'-19'0'212'15,"-1"0"-72"-15,-6 0-42 16,8-5-41-16,-3 3-15 0,3 2 21 15,4 0 25-15,2-5 7 16,12 5 14-16,0 0 7 16,-8 0 3-16,8-6-3 15,-8 4-11-15,8-3-22 16,0 5-22-16,0 0-15 0,0 0 7 16,0 0 2-16,0 0-16 15,0 0-11-15,8 0-8 16,0 0-3-16,12-4-2 0,20 0-6 15,25-4 8-15,31 1 10 16,40-7-4-16,30 2-9 16,38-4 2-16,22-4-8 0,22-4 0 15,27-1-10-15,27 1 4 16,10 0-2-16,-4 3 0 16,-11 9-2-16,-29 7-3 15,-28 5 4-15,-33 0 8 16,-24 13-6-16,-38 0-10 15,-27-6 5-15,-33-7 8 16,-20 8 1-16,-23-8-1 0,-14 0-4 16,-12 0 0-16,-8 0 0 15,-16 0 0 1,-5 0 0 0,-6 0 0-16,-9 0 0 15,-6 0 0 1,-108-12-1364-16</inkml:trace>
  <inkml:trace contextRef="#ctx0" brushRef="#br1" timeOffset="32382.33">25773 4843 134 0,'-16'0'201'0,"3"8"-72"0,5-8-53 16,8 0-22-16,0 0-8 15,-8 0 19-15,8 0 12 16,-7 0 21-16,7 0 0 0,0 0-4 16,0 0-3-16,0 0-9 15,-8 0-4-15,8 0-8 16,0 0-1-16,0 0-13 16,0-2-15-16,9-4-11 15,17-1-11-15,30-3 9 0,43-1-15 16,43-5-5-16,41-1-6 15,35 4 1-15,27 1 0 16,10 5-5-16,6-2 0 0,1 5 5 16,4 0-4-16,-12 0 7 15,-8 4-8-15,-23 0 2 16,-21 0 0-16,-24 0 4 16,-23-4-1-16,-25 1 5 15,-29-1-1-15,-23 4 4 16,-23 0 31-16,-12 0 25 15,-15-5-13-15,-8 0-25 0,-8 5-18 16,1 0-4-16,-5 0-9 16,1 0-2-16,-3-3 5 15,10 3-2-15,5 0-5 16,-1 0 12-16,-4 0-8 16,-3 0 2-16,-5 0 0 0,-4 0-3 15,-4 0 11-15,0 0-15 16,0 0 8-1,0 0 1 1,0 0 3 0,0 8-3-16,0-8 1 15,0 0 2-15,0 0 4 16,0 0 1-16,0 0-5 0,0 0-1 16,0 0 2-16,0 0-3 15,0 0-6-15,0 0 12 16,0 0-11-16,0 0 3 15,0 0 0-15,0 0 3 16,0 0-6-16,0 0 13 16,0 0-8-16,0 0 2 15,0 0-10 1,0 0 7-16,0 0 2 0,0 0-8 16,0 0 6-16,0 0 3 15,0 0 4-15,0 0-6 16,0 0 0-16,0 0-5 15,0 0 7-15,0 0 5 16,0 0-2-16,0 0-2 0,0 0 7 16,0 0-7-16</inkml:trace>
  <inkml:trace contextRef="#ctx0" brushRef="#br1" timeOffset="32649.07">29594 4713 2027 0,'0'0'-174'0,"-12"0"-142"15,-9 0-107-15,-19-17-78 16</inkml:trace>
  <inkml:trace contextRef="#ctx0" brushRef="#br1" timeOffset="37412.74">31900 3078 229 0,'0'-9'227'0,"-7"4"-42"0,7 2-61 16,-9 3-43-16,9 0-15 15,0 0-4-15,0 0-19 16,-8 0-13-16,0 0-10 15,0 0 4-15,-1 0-5 16,1 8 1-16,1 1 5 16,7-9-2-1,-14 0-3-15,14 0-2 0,-8 0-9 16,8 0 4-16,0 0 0 16,0 0 18-16,0 0 20 15,0-14 28-15,5 7-1 16,4-1-21-16,-1-1-24 15,-1 5-12-15,1 2-13 16,1 2-19-16,-1 0 10 16,3 0 1-16,10 10-4 15,4 7-3-15,-1 0 3 16,0 2 4-16,-7 2-3 16,-1-1 7-16,-4 1-5 15,-4-5-1-15,-5-5 5 16,-3 2 0-16,0-1-5 15,0-12 9-15,0 0-11 16,0 0 8-16,0 0 12 16,0 0 22-16,0 0 74 15,0 0 70-15,0-7-74 16,0-13-108-16,0-10 0 0,0-6 0 16,0-9 0-1,0-5 0-15,0-1 0 0,0-3 0 16,0 1 0-16,0-1 0 15,0 3 0 1,-11 1 0-16,11 5 0 16,-9 5 0-16,9 8 0 0,-11 4 0 15,11 6 0-15,0 7 0 16,0 2 0-16,-8 4 0 16,8 6 0-16,0 3-15 46,-8 0-92-30,-1 0-18-16,1 0 3 16,-8 0 15-16,-17 0 31 15,-10 0 33-15,-19 0 19 16,-11 0 16-16,-4 0-3 16,4 0 15-16,11 0-7 15,14 0 9-15,11 0 3 16,17 0-13-16,20-5-24 15,20-3 4-15,37 0 12 16,36-8 3-16,26-3-3 16,11-2 5-16,-1 4 4 15,-7 5-5-15,-17 0-2 16,-18 3 11-16,-23 1-2 16,-15 1 1-16,-12 3 16 15,-12 4 3-15,-11 0 11 16,-5 0 4-16,-5 0 7 15,-4 0 7-15,0 0 3 16,0 0 3-16,0 0 3 16,0 0 10-16,0-5 30 0,0 0 14 15,0 2 0-15,0-1-108 16</inkml:trace>
  <inkml:trace contextRef="#ctx0" brushRef="#br1" timeOffset="37590.16">32485 2361 2047 0,'0'31'0'0,"0"19"0"16,0 23 0-16,0 13 0 15,0 16 0-15,-8 4 0 16,-1-1 0-16,2 2 0 16,7-6 0-16,-11-12 0 15,2-11 0-15,9-18 0 16,0-15 0-16,0-7 0 0,0-19 0 15,0-7 0-15,0-12-102 32,0-24-361-32,4-21-58 0,4-15 45 15</inkml:trace>
  <inkml:trace contextRef="#ctx0" brushRef="#br1" timeOffset="37862.04">32383 2466 140 0,'0'-17'250'0,"0"2"-100"0,16-6-66 16,13 0-33-1,7 5-4-15,10 1 5 16,2-2-12-16,5 8-12 15,4 2-14-15,5 7-10 16,-5 0 3-16,-10 0-5 16,-7 0-4-16,-12 0-17 15,-7 0-55-15,-8-5-108 0,-13 0-107 16</inkml:trace>
  <inkml:trace contextRef="#ctx0" brushRef="#br1" timeOffset="50336.87">26403 2597 62 0,'-17'-4'218'0,"0"0"-26"16,-2-1-68-16,-2 5-49 16,-1 0-36-16,6 0-2 15,7 0 4-15,-5 0 5 16,2-3-13-16,-5-1-12 0,3 4-14 15,-11-5-1 1,-1 5-3-16,-2 0 3 16,-4 0-1-16,-9 9 0 0,-5 3 3 15,-1 5 0-15,-5-2 0 16,-10 1 1-16,-3 4 1 16,3-2 2-16,10-4-3 15,8 0 4-15,7-2-5 16,4 0-5-16,6 0 4 0,-3 5-2 15,5 2-2-15,-2 6 1 16,-9 7 9 0,-1 5-11-16,-3 0 1 0,-2 3 4 15,3 2-1-15,-4 0-5 16,4-7 0-16,-1 5 1 16,4-2 4-16,-2-1 3 15,5-2-2-15,4 2 1 0,5-1 2 16,1 6 0-16,2 6 5 15,0 5 0-15,3 9 7 16,0 2-5-16,2 2-10 16,4-2 0-16,1-2 4 0,11-1-8 15,0-3 3-15,0-2 0 16,0-3 2-16,0-1 0 16,6-3-2-16,6 0 4 15,1 0 4-15,0-1-4 16,3 2 7-16,4-4-6 0,-4-2 1 15,1-4-6-15,-5-4 8 16,0-4-8-16,-1-2 6 16,2-6-10-16,-1-3 1 0,1-2 3 15,0 2 4-15,-2 3-8 16,5 0-2-16,1 2 1 16,4-3 4-16,-2 2-2 0,-2-1 8 15,-2-4-10-15,2-3 6 16,-1 0-2-16,-4-1 3 15,-1-4-3-15,3 0 4 16,-2 0-3-16,0 0 4 0,1 1 8 16,1-2-1-16,3-2-3 15,3 3 1-15,-3 0-3 16,0-3-4-16,-1-1 5 0,0 4 4 16,0-3-12-16,1-2 3 15,2 5 2-15,-2 0 4 16,3-3-3-16,0 0 1 0,5 1 0 15,0 3 9-15,2 0-11 16,6-1-3-16,4 0 18 16,-1 0-9-16,6 0-6 0,2 2 2 15,3-2 4 1,7 0-5-16,0-1 3 0,2 6 1 16,5 0 12-16,3-1-1 15,6-1-3-15,6 1 4 16,6 5-10-16,4-1 1 0,-4-3-2 15,-1-1-5-15,-9 0-5 16,-2-3 0-16,-10-1 0 0,-8-3 4 16,-3-2-7-16,-9-7-5 15,-7 9 7-15,-1-9-3 16,2 8 9-16,10-8 3 0,5 7-7 16,7-7 0-1,1 0-1-15,5 8-2 0,-2 0-1 16,-4-8-1-16,1 0-2 15,2 0 0-15,-2 10 0 16,3-10 0-16,4 7 0 16,13-7 0-16,10 0 0 15,9 0 0-15,14 9 0 0,12-9 0 16,8 0 0 0,5 8 0-16,2-1 0 0,6-7 0 15,-1 0 0-15,-1 0 0 16,-2 9 0-16,-6-9 0 15,-7 0 0-15,-4 0 0 0,3 0 0 16,10 0 0 0,6 0 0-16,10 0 0 15,7-9 0-15,9 2 0 16,-1-5 0-16,2 0 0 0,-2 0 0 16,-8 4 0-16,-8-5 0 15,-15-4 0-15,-14-7 0 16,-7-4 0-16,-9-1 0 15,-6-3 0-15,-12-2 0 16,-1 3 0-16,-4-3 0 0,-9-1 0 16,1-7 0-1,-2-4 0-15,-3 6 0 0,-5-5 0 16,1 0 0-16,1-3 0 16,-1-9 0-16,0-9 0 15,0-3 0-15,-3 0 0 16,2-7 0-16,-3-2 0 0,-1 1 0 15,-4 0 0-15,-6 3 0 16,-5 10 0-16,-8-3 0 16,-6 3 0-16,3-5 0 15,31-74 0 1,-39 69 0-16,4-2 0 0,-9-6 0 16,-2 0 0-16,-2 1 0 15,-1 4 0-15,-3 0 0 16,-5-1 0-16,-5 2 0 15,2 2 0-15,-5 8 0 16,0 6 0-16,0 6 0 16,0 2 0-16,-13 2 0 0,-3 2 0 15,0 3 0-15,-9 5 0 16,-3-1 0-16,-1 8 0 16,1 0 0-16,-5 5 0 15,-36-22 0 1,33 26 0-16,-4 1 0 15,-5-2 0-15,-3-3 0 16,-6 0 0-16,-11 2 0 16,-4 2 0-16,-4 5 0 15,-3-3 0-15,-6 5 0 16,-6 6 0-16,-7-1 0 16,-2-1 0-16,1 2 0 15,-8-6 0-15,-1 1 0 16,-8-1 0-16,-9 5 0 15,-8-1 0-15,-5 2 0 16,-11-3 0-16,-5 7 0 16,-2 3 0-16,0 4 0 0,-2 0 0 15,0 0 0 1,1 0 0-16,-1 0 0 16,5-3 0-16,0-1 0 15,4 4 0-15,-4 0 0 16,-5-5 0-16,5-3 0 15,0 4 0-15,0-4 0 16,3-1 0-16,1 2 0 16,4 2 0-16,9 5 0 0,9 0 0 15,16 0 0-15,10 0 0 16,9 0 0-16,7 12 0 16,4 1 0-1,4-2 0-15,0 6 0 16,-4-1 0-16,6 0 0 0,-1 6 0 15,3-7 0-15,4 1 0 16,1 0 0-16,3 1 0 16,2 0 0-16,5-5 0 15,-2-1 0-15,-3 2 0 16,1-2 0-16,6 4 0 16,5-4 0-16,2 1 0 0,3 0 0 15,3 0 0 1,-2 0 0-16,3 0 0 15,-4 0 0-15,4 2 0 0,-3-2 0 16,3 0 0-16,-2-5 0 16,0 5 0-16,1-2 0 15,-1 1 0-15,5 1 0 16,2 5 0-16,6-1 0 16,0 0 0-16,-1 2 0 15,1-6 0-15,4 4 0 0,0-5 0 16,-1 1 0-16,5 1 0 15,-6-6 0-15,4 3 0 16,-3-3 0-16,4 1 0 16,2 2 0-16,-1-10 0 15,2 7 0-15,-1-7 0 16,7 0 0-16,-1 7 0 16,2 3 0-16,2-10 0 15,0 7 0-15,1 2 0 16,-1-9 0-16,1 8 0 0,0-8 0 15,-3 12 0-15,-1-12 0 16,4 9 0-16,-1-2 0 16,9 2 0-1,-12-1 0 1,4-8 0-16,8 13 0 16,-8-7 0-16,-1 8 0 0,3-2 0 15,-3-5 0 1,-3 2 0-16,3-1 0 15,0-8 0-15,-2 12 0 16,-1-3 0-16,1-2-133 0,-11 5-351 16,-15-3-165-16</inkml:trace>
  <inkml:trace contextRef="#ctx0" brushRef="#br1" timeOffset="54863.24">25387 508 238 0,'0'-12'203'16,"0"0"-62"-16,0 3-56 16,0 3-24-16,0 0 8 15,-9 4 10-15,9-3 19 0,-7 5-6 16,7 0-32-16,0 0-15 16,-13 0-21-16,13 0-14 15,-12 0-6 1,-17 0-1-16,10 13-4 15,-14 2-1-15,-8 4 2 16,-11 7 4-16,-14 3-4 16,-6 2-2-16,-5 7 6 15,-1-5-9-15,9 3 4 16,9-4 3-16,6 4-2 16,9 1 1-16,5-5 2 15,6 6-2-15,8-2 2 0,1 1-2 16,0 0 5-16,5 3-9 15,1 1 3-15,-2-1 4 16,4 2 6 0,4 2-9-16,4 6 0 0,-1 1 4 15,10 6 17-15,-8 1-8 16,8-5-4-16,0 0 10 16,0-5-9-16,0 1 2 15,8 4-3-15,2 0-2 16,-1 1-3-16,7-2 3 15,1 0-6-15,4 1 1 0,3 1-3 16,4-6 6-16,6 5-6 16,6 0 5-16,8 5-3 15,4-6 5-15,7-4 11 16,1 2-3-16,9-1 9 16,4-4 15-16,9-1 5 15,-1 1-10-15,6-3 0 16,-8-2-4-16,3 1 6 15,-3-5-11-15,8-3 4 0,7-5-12 16,11-4 4-16,13 1-6 16,21-6 1-16,14-1-5 15,8-6 1-15,11-3-6 16,3-9 2-16,-2 11-7 16,0-11 4-16,-7 0-2 15,-2 0-2-15,0 0 2 0,0 0 5 16,-6 0-8-1,-2 0-3-15,2 0 6 16,7 0-6-16,-2 0 3 16,-5-8-4-16,-5 0 8 15,-3-1-8-15,-12 2 7 0,-2-5-1 16,-15-1-2-16,-8 1-8 16,-2-8 9-16,-7-1 0 15,-2-8 2-15,3-2 1 16,-4-1-8-16,-7-5 14 15,-12-1-8 1,-5-3 3-16,1-8-4 16,-5-9 3-16,-4-2-1 0,-9 0-2 15,-8-6 9 1,-1 1-6-16,-11 1 12 16,-6-11-7-16,0-2 3 15,-9-4 2-15,-10-5 3 16,-2-3-5-16,-5-4-7 0,0 2-1 15,-8 6-7-15,0 10 4 16,0 2-1 0,0 9 2-16,-13 3-5 15,-6 4-9-15,-9 0 11 16,-9 0-9-16,-3 5 2 16,-13 4-3-16,-13 3 7 15,-7 4 6-15,-3-2-8 16,-6 8 8-16,-3-1-4 15,-1 3-3-15,1 5 1 16,-4-5 5-16,1 4-5 16,-7 1 7-16,-2-1-2 15,-8 5-5-15,-11-1 4 16,0 5 3-16,-2 4-6 16,-1 0 7-16,6 4-4 15,3 4 0-15,14 3 1 16,3 0-5-16,7 3 5 15,4 2-3-15,-3 0 0 16,-4 0 5-16,0 0-10 16,-1 0 9-16,-3 0 1 15,3 0-5-15,-3 0 3 16,-1 0 2-16,1 0 2 16,0 0-3-16,-4 0-7 15,-7 0 3-15,-4 0 3 16,-5 0 6-16,-6 0-11 15,-2 0 8-15,-1 0-6 0,0 0-1 16,5 0 4 0,3 0-1-16,8 0-3 0,8 12 7 15,8-4-6 1,11 0 6-16,2 0-10 16,7 4 3-16,8-1 3 0,2 4 1 15,3-5 2-15,4 3-6 16,5-1 5-16,-1-5 1 15,-3 7-3-15,-5-2-3 16,5 0 1-16,-7-4 2 16,6 4 5-16,5 1-5 15,2-5-2-15,7-8 7 16,2 7-5-16,6-7 1 16,2 9 2-16,7-9-6 15,8 0 7-15,0 8-5 16,14-8 3-16,0 0 1 15,0 0-9-15,0 0 9 16,0 0-2-16,0 0 1 0,0 0-6 16,0 0-7-16,0 0-45 15,0 0-140-15,0 0-125 16,-7 0-100-16</inkml:trace>
  <inkml:trace contextRef="#ctx0" brushRef="#br1" timeOffset="59189.19">20998 3777 26 0,'-8'-5'85'0,"8"2"106"16,0-1-28-16,0 4-41 16,0 0-42-16,0 0-40 0,0-5-17 15,0 5-5-15,0 0-10 16,0 0-2-16,8 12-5 16,7 2 5-16,4 5-4 15,7 5 3-15,-1 4-4 16,-5 1 4-16,0 4 1 15,2 5-3-15,-8-2 4 16,3-7-3-16,-6-6-1 16,-1-2 0-16,-6-5 8 0,0-7-3 15,-1-9 0-15,2 0 9 16,-2 0 7-16,0 0 11 16,6 0 9-16,-4-13 14 0,3-8 18 15,9-14-33-15,12-18-11 16,5-16-16-16,16-17-6 15,3-12-3-15,-1-1-1 16,5 2-8-16,-1 5 0 16,3 0 1-16,1 12 3 0,-4 10-3 15,-10 14 1-15,-10 11 0 16,-10 17 1-16,-12 7 1 16,-3 6-8-16,-5 1-3 15,-6 11-6-15,0 3-25 16,0 0-49-16,0 0-48 15,0 0-16-15,-12 7-31 0,1 3-30 16,-6-3 41-16</inkml:trace>
  <inkml:trace contextRef="#ctx0" brushRef="#br1" timeOffset="60137.38">21314 3240 25 0,'0'0'37'0,"0"0"26"15,0 0 34 1,0 0 49-16,0 0-36 0,0-5-31 16,0 5-28-16,0 0-22 15,0 0-13-15,0 0-3 16,0-3-2-16,0 3-3 16,0 0-3-16,0 0 0 0,0 0 5 15,0 0 6-15,0 0 5 16,0 0-1-16,0 0 4 15,0 0-4-15,0 0-10 16,0 0-4-16,0 0 3 0,0 0-7 16,0 0 0-16,0 0 0 15,0 0 1-15,0 0 2 16,0 0 7-16,0 0 5 16,0 0 0-16,0 0-3 15,0 0 4-15,0 0-8 16,0 0 2-16,0 0-3 0,0 0-4 15,0 0-2-15,0 0-7 16,4 0 7-16,4 8-3 16,4 8 4-16,5 8-2 15,4 9-3-15,2 13 1 0,2 6 13 16,2 9-3-16,3 3-2 16,-6 3 5-16,0-3-6 15,-4 1-3-15,1-4-2 16,-8-8 0-16,-1-8 4 15,-4-5-2-15,-2-11-2 16,3-4-2-16,0-10 3 0,-5-2 3 16,0-13 7-16,-4 9 14 15,0-9 10-15,4 0 25 16,0 0 14-16,1-9 5 0,-2-4 0 16,-3 1 16-16,0-4 13 15,9-15-47-15,5-24-25 16,16-17-25-16,10-18-2 0,14-7-7 15,3 2 0 1,7 7-4-16,9 5 1 16,13 7-1-16,7 2-5 0,3 10 12 15,-5 7-14-15,-9 7 11 16,-14 10-3-16,-12 7 4 16,-11 8-1-16,-12 5 5 15,-9 8 6-15,-7-1 9 0,-9 6-1 16,-2 7 6-16,-1 0-18 15,0 0-5-15,-5 0-2 16,0 0-3-16,0 0 2 16,0 0 1-16,0 0-6 15,0 0-13-15,0 0-17 16,0 0-85-16,0 0-93 0,-10 0-116 16,10 7-20-16,-6-7-16 15</inkml:trace>
  <inkml:trace contextRef="#ctx0" brushRef="#br1" timeOffset="61771.88">31169 871 119 0,'17'-8'114'15,"-5"0"8"-15,-4 3-25 16,1 5-30-16,-6 0-16 16,-3 0-16-16,0 0-7 15,0 0-8-15,0 0-6 16,0 0-2 0,-12 17-3-16,4-1 5 15,-4 1-4-15,-5 2 2 16,1-2-4-16,4-5-1 15,1 0 1-15,-3-12-3 16,6 0 11-16,8 0 9 16,0 0 36-16,0-3 30 15,4-10-42-15,9-7-25 16,3-4-9-16,4-5-6 16,1 8-12-16,3 4 2 15,4 5-4-15,4 1 3 16,4 2 2-1,-1 9-2-15,-2 0-6 16,-6 0 6-16,-3 16 1 16,-4 0-5-16,-9 9 6 15,-11 8-5-15,-8 8 8 16,-6 3-2-16,-11 8-3 16,-10 6 6-16,-12 2-1 15,-5 2-5-15,-1-9 2 16,-4-7 5-16,4-11-7 15,10-8 7-15,6-8 0 16,9-8 0-16,7-11 4 16,9 0 3-16,12-17-14 15,0-7-16-15,8-4 11 16,3-6 5-16,9 8-3 16,-4 1 7-16,5 5-4 15,-8 8 0-15,-1 3-2 16,1 9 2-16,2 0-2 15,11 17 5-15,5 11-4 16,2 12 4-16,2 10 3 16,-1-1-8-16,-1 2 5 15,-5 4-1-15,-4-10-10 16,-8-5-18-16,-2-8-83 16,-4-11-41-1,-2-9-64-15,-8-12 3 16</inkml:trace>
  <inkml:trace contextRef="#ctx0" brushRef="#br1" timeOffset="62156.62">31724 782 174 0,'0'-25'213'0,"0"4"-64"16,0 9-58-16,0 5-40 15,0 3-18-15,0 4-18 16,0 0-2 0,0 0-11-16,0 0-4 15,8 15 7-15,10 9-1 16,7 10-2-16,0 9 1 16,3 6 0-16,0 5 0 15,0 8 3-15,-8-2 2 16,-2-3-3-16,-15-4 13 15,-3-4-4-15,-12-1-5 16,-14-2-1-16,-10-7 5 16,-9-3-3-16,-3-2-3 15,5-6-4-15,5-7 2 16,14-9-4-16,4 0 2 16,7-12-3-16,13 0-7 15,0 0-43-15,0 0-65 16,0-20-114-16</inkml:trace>
  <inkml:trace contextRef="#ctx0" brushRef="#br1" timeOffset="62954.49">30780 805 166 0,'-62'-16'220'16,"18"4"-77"-16,14-1-54 16,22 1-44-16,21 1-24 15,33-2-11-15,27 2-3 16,26 2-2-16,28 4-3 16,12 2-2-16,3 3 1 15,-4 0-2-15,-12-4 4 16,-15-1-5-1,-23 2 4-15,-15 3 1 16,-19-5 5-16,-15 5 30 16,-10-4 11-16,-9 0 16 15,-8 0 13-15,-4 4 8 16,-4 0 5-16,1 0 6 16,-5 0-15-16,0 0-13 15,0 0-13-15,4 0-21 16,0 0-7-16,-4 0-12 15,0 0-11-15,0 0-4 16,0 0-9-16,8 20 5 16,7 13 5-16,1 12-1 15,6 12-2-15,2 0-5 16,0 4 10-16,0-5-1 16,-7-2-2-16,-1-9-3 15,-2-9 2-15,-4-7-2 16,-2-5 6-16,0-8 3 15,-2-4-2-15,-6-12-1 16,3 0 5-16,-3 0 7 16,0-12-13-16,0-12-11 15,0-17 4-15,-13-12 3 16,1-5 1 0,2 1 0-16,-4 5 9 15,3 11 2-15,3 9-6 16,8 3 5-16,0 10 0 15,0 3-10-15,3 3-7 16,21-4 7-16,25 6-2 16,21-2 2-16,2 5 3 15,1 1-8-15,-3-3 7 16,-6 7-2-16,-7 3-3 16,-11 0 1-16,-15 0 0 15,-5 0 3-15,-7 0-3 0,-7 0-4 16,-4 0-23-16,-8 0-67 15,0 0-96 1,0 0-44-16,-15 8-35 16,-18 1-76-16</inkml:trace>
  <inkml:trace contextRef="#ctx0" brushRef="#br1" timeOffset="76233.74">23260 9252 198 0,'-12'-8'203'16,"-1"0"-85"-16,13 1-45 15,0 1-37-15,0 2-18 0,0 4 0 16,0 0 11-16,0-3 0 16,0-2-15-16,0 5-3 15,0 0-4-15,0 0-5 0,0 0 1 16,0 12 8-16,8 9 13 15,5 8 2-15,2 6 1 16,6 15-12-16,0 7 2 16,-3 1-7-16,4-6 1 15,-2-12-5-15,-3-7 5 0,-6-8 1 16,-3-9-2-16,1-16 29 16,-1 0 15-16,0-5-7 15,5-15-8-15,3-13-21 0,12-17-8 16,9-8-5-16,11-16 2 15,9-12-9-15,16-4 4 16,8-3-2-16,13-1 2 16,3 0-5-16,-1 8 5 15,-1 9-2-15,-9 13 0 0,-13 7-2 16,-13 7 2-16,-12 15-1 16,-11 10 4-16,-9 4-3 15,-12 9 1-15,-3 1-1 0,-5 1 0 16,0 8-2-16,-8-3-1 15,0 5 1-15,0 0-10 16,0 0-27-16,0 0-58 0,0 0-47 16,-16 12-40-16,-8 0-69 15</inkml:trace>
  <inkml:trace contextRef="#ctx0" brushRef="#br1" timeOffset="76860.36">23483 8864 542 0,'0'-2'133'0,"-8"-4"-58"0,8 4-34 15,0 2-19-15,0 0-5 0,0 0-9 16,0 0-7 0,3 10 4-16,10 12-1 0,7 10 0 15,9 9 3-15,-1 12-5 16,0 8 3-16,0 8 5 16,0 5-1-16,1 2 3 0,-4-2-5 15,-9-9-3-15,0-12 3 16,-2-8 3-16,-3-9 7 15,0-12-2-15,-2-12 12 0,3-12 5 16,13-15-1 0,23-22-10-16,25-20-12 0,29-20-4 15,32-17 4-15,25-4-5 16,14 1 3-16,9 4-3 16,-2 8 5-16,-13 6-9 0,-12 15-2 15,-27 10 2-15,-16 13 4 16,-24 5-1-16,-23 8 3 15,-16 6 6-15,-13 10 6 0,-10 5 6 16,-10-2-2 0,-8 9-1-16,-7 0 1 0,-1 0-4 15,0 0-6-15,0 0-1 16,0 0-2-16,0 0 5 0,0 0-7 16,0 0-5-1,0 0-1-15,0 0 2 0,0 0-1 16,0 0 0-16,0 0-5 31,0 0 0-31,0 0-16 0,-6 0-22 16,-2 12-83-16,0 2-65 15,-5-2-22-15,-3 0-83 16</inkml:trace>
  <inkml:trace contextRef="#ctx0" brushRef="#br1" timeOffset="78898.95">8495 5035 47 0,'0'-13'144'15,"-14"5"56"-15,3 3-64 16,2 5-42-16,9 0-36 0,-12 0-28 16,12 0-13-16,-11 0-2 15,2 0-6-15,1 0 0 0,0 0-8 16,-3 10 1-16,-2 6 3 16,-3 12-3-16,-1 9 0 15,-3 3-1-15,0 2-3 0,3-6 6 16,6-3 2-16,3-2-3 15,8-1 3-15,0-5-3 16,0 3 4-16,11-4-4 16,10-3 10-16,7-6-7 15,8-1 5-15,1-7 0 16,4-7 2-16,3-4-2 0,-3-8-3 16,-1-4 4-16,-2-4 14 15,-11 2-1-15,-7 3-3 16,-2-9-9-16,-7-5-6 0,0-4-1 15,-2 1 25-15,-9 7 11 16,0 1 4-16,0 4-21 16,0 3-7-16,-12-3-3 0,-1 4-10 15,-3-1 3-15,0 0-6 16,-4 1-1-16,1 0-1 16,-2 4 14-16,4 4 0 0,1 8 3 15,-1 0-9-15,-2 0-7 16,-10 0-1-16,-4 0 0 15,1 12 1-15,1 4 1 16,-4 4-4-16,4 1 0 0,3 0 5 16,3-2-5-16,5 3-1 15,4-6-2-15,3-4-2 16,13-12-10-16,0 7-14 0,0-7-26 16,0 0-58-16,0 0-50 15,13 0-54-15,-2 0-61 16</inkml:trace>
  <inkml:trace contextRef="#ctx0" brushRef="#br1" timeOffset="80222.14">18248 6422 41 0,'-11'-16'54'0,"11"0"-7"16,0-8-8-16,-10-5-98 15,2 1 18-15,0-5 16 0,0 4 22 16,-1 10 37 0,1 2 62-16,-2 5 78 0,-3 0-60 15,-4 3-48-15,0 2-32 16,3-2-15-16,-7 1-6 0,0 1 13 15,6-1 11-15,-2 2-4 16,1 4 0-16,3-3 4 16,2 5 9-16,-2 0-5 0,-4 0 5 15,-3 0 3-15,0 0-3 16,0 0-7-16,-3 0-9 16,2 0-9-16,0 0-3 0,1 0-2 15,4 13-6-15,-1-2-4 16,0 5-4-16,5 5 1 15,1 3 1-15,0 5 0 16,-3-1-3-16,6 1 1 16,8-1 0-16,0 0-3 0,0 2 7 15,0-7-10-15,0 3 4 16,0 2-2-16,8 1 3 16,9-2 2-16,-1-2 0 0,4-5-7 15,6-4 1-15,0 1 4 16,8-5-3-16,-3-12 2 15,7 0 2-15,2-12 1 0,6-5-7 16,-4-12 4-16,6-5 5 16,-9-8-7-16,-4-8 3 15,-5 3 1-15,-9-7 0 16,-7 1-1-16,-6 4 1 0,-8 1 7 16,0 3 21-16,-14 4-9 15,-4 5-2-15,-1 3 1 16,-6 8 16-16,1 10 2 0,-6-2-17 15,-1 5-5-15,-9 4-9 16,-10 8-17-16,-7 0-31 16,-5 0-50-16,6 0-104 0,-4 11-77 15,3-11-70-15</inkml:trace>
  <inkml:trace contextRef="#ctx0" brushRef="#br1" timeOffset="84930.3">30410 8836 323 0,'0'-3'153'0,"0"-1"-71"16,0 4-41-16,0 0-9 16,0 0 10-16,0 0 1 15,0 0-11-15,-7 0-9 0,7 0-8 16,-13 12-4 0,13-4 5-16,-13 5 1 15,5-1 11-15,-5 0 8 0,-2 0-2 16,-4 0 6-16,-10-4-10 15,1 5-15-15,-1-13-1 16,4 7-7-16,0-7-2 16,10 0 2-16,1 0-2 15,3-7 2-15,11-6 3 16,0 1-4-16,11-4-3 0,11 5-6 16,2-4 0-16,9 7 1 15,-1 8-3-15,0 0 3 16,6 8 4-16,-4 7 1 15,4-1-4-15,-2 3-1 16,-7-1 6-16,-1 0-6 16,-4 1 8-16,-6 0 3 15,-2-2-3-15,-4 6 1 16,-1 3 9-16,2 4-5 0,-5 0-8 16,0 6 6-16,-3-6-2 15,-2-3 0-15,3-5 1 16,-6-3 13-16,0-4 18 15,0-13 30-15,0 0 42 16,0 0 25-16,0-6-9 0,0-11-46 16,0-6-11-1,0-11-38-15,0-1-7 16,0-11-20-16,8-5 2 0,-2-2-6 16,5-5 3-16,3 1-6 15,-6 0 6-15,-4 3 0 16,-4 2-9-16,0 3 5 15,0 0-2-15,-12 9 6 16,4 3 1-16,8 7-3 0,-14 7 2 16,14 3-9-16,-8 0 2 15,8 3 5 1,0 5-2-16,0 0 2 0,0 0-4 16,0 1-1-16,0-3 0 15,0 5 8-15,-6 7-7 16,6-3-2-16,0 5 7 15,0 0-9-15,0 0 11 16,0 0-10-16,0 0 7 16,0 0-5-16,0 0 8 0,0 0-9 15,0 0 9 1,0 0-17 0,0 0-7-16,0 0-41 15,0 0-72-15,0 0-59 16,-9 0-26-16,9 0-44 0,-12-8-40 15,-5-4-33 1</inkml:trace>
  <inkml:trace contextRef="#ctx0" brushRef="#br1" timeOffset="85529.71">29866 8251 219 0,'-30'-9'217'16,"11"6"-76"-16,7-1-68 16,12-1-39-16,16 1-13 15,21 1-8-15,23-7 0 16,26 8-7-16,20-7-3 0,23 5 0 16,18-4-7-16,4-1-2 15,-2 1 0-15,-10-4-1 16,-23 0 5-16,-17 3-1 15,-27 2 4-15,-15-5 0 16,-17 0 7-16,-15 0 6 16,-8-5 12-16,-9 0 3 0,-8 2-6 15,0 2-5 1,0 1-4-16,0 0-3 16,-8-1 3-16,8 1 3 0,-8 5 6 15,8-3 13-15,-9 3 13 16,1-1 15-16,8 0 14 15,-8-1 9-15,8 5-6 16,-9 0-21-16,9 4-14 16,0 0-12-16,0 0-14 15,0 0-10-15,0 8-9 0,0 11-7 16,0 23 10-16,0 23 2 16,0 21-3-16,0 227 11 31,0-210-14-31,0-10 1 15,0-13 4-15,0-13-7 16,0-16 6-16,0-9 4 16,0-14-7-16,0-12 3 15,0-3-4-15,0-13-3 16,0 0-45-16,-6-13-147 16,-7-19-81-16,0-16 76 0,0-22-4 15,-5-18-68-15</inkml:trace>
  <inkml:trace contextRef="#ctx0" brushRef="#br1" timeOffset="85679.3">31043 8308 30 0,'-12'-40'92'0,"12"7"61"16,9 9-9-16,19 11-63 15,16 9-37-15,21 4-2 16,21 0 1-16,12 12 3 16,7-5 4-16,8 6-14 0,1-4-14 15,-4-9-16-15,-17 0-11 16,-16 0-35-16,-21-9-108 15,-19-6-85-15</inkml:trace>
  <inkml:trace contextRef="#ctx0" brushRef="#br1" timeOffset="101721.31">32006 10470 331 0,'0'-12'243'16,"0"3"-89"-16,0 9-73 15,0 0-36-15,0 0-3 16,0 12 13-16,-8 9-7 0,0 3-7 15,0 9-7-15,-5-1-8 16,0 0-5-16,-2 1-3 16,-1-9-8-16,4-2 2 15,-1-10 7-15,0-5 7 0,2-7-15 16,0 0 3-16,11-15-11 16,0-7-3-16,0-1 1 15,8-3 4-15,6 2-9 16,7 4 11-16,9 4-8 15,-3 5 1-15,3 1-3 16,-4 10 0-16,4 0 4 16,-1 0-1-16,-7 10-2 0,-1 1 0 15,-4 1 2-15,-9 0 1 16,-3 0 2-16,-5 10 3 16,0-3-3-16,-16 9-1 15,-10 1 3-15,-2-1 2 0,-8-1-2 16,-2-4-2-1,6-4 0-15,1 2-2 0,-2-4 1 16,4-5 0-16,5-12 1 16,0 0-1-16,7 0 0 15,4 0 2-15,7-8-6 16,6-1 4 0,0 2-5-16,0-3 9 15,0 3-8-15,0 3 4 0,0-1 4 16,3 5 1-1,-3 0 0-15,0 0 3 0,0 0-6 16,3 0 1-16,5 14-2 16,6 0 12-16,1 12 3 15,7 5 5-15,0 11 6 16,7 2-8-16,1 1-4 16,-3-3-5-16,-2-6-3 0,-2-4-13 15,3-6 9-15,-7-7-7 16,-2-7 5-16,-9 1-3 15,0-13 0-15,-5 0-11 16,-3 0-20-16,6 0-84 0,-3 0-92 16,-3-16-137-16,0-18-10 15</inkml:trace>
  <inkml:trace contextRef="#ctx0" brushRef="#br1" timeOffset="102136.19">32493 10152 277 0,'-12'-21'270'16,"-1"4"-61"-16,6 5-75 15,-1 0-55-15,0 8-16 16,8 4 4-16,-9 0-14 15,9 16-8-15,0 13 16 0,0 13 8 16,0 15-5-16,9 12-17 16,7 12-17-16,12 4-5 15,7 8 1-15,7 1-7 16,3 0-6-16,-5-4-7 0,-4-13-8 16,-7-12 5-16,-12-8 6 15,-9-12-2-15,-8-9 4 16,-25-3 13-16,-4-5 8 0,-7-9-12 15,-4 4-7-15,-5-7-5 16,2-5-5-16,-3-11 0 16,5 0 2-16,12 0-21 15,5 0-58-15,9 0-109 16,2-7-89-16,13-6-25 16,0-11-5-16,0-5 30 0</inkml:trace>
  <inkml:trace contextRef="#ctx0" brushRef="#br1" timeOffset="102817.98">31666 10371 356 0,'-41'-8'228'15,"7"1"-87"-15,11-3-69 16,7 3-36-16,16 0-5 0,16-6-17 15,23-3-8 1,35 2-4-16,36 0-8 16,29 0 0-16,19 2-22 0,3 1-29 15,1-2-15-15,-15 1 11 16,-18 3 12-16,-18 6 15 16,-26 3 19-16,-23 0 10 0,-19 0 9 15,-10 0 4-15,-13 0 10 16,-8 0 1-16,-3 0 12 15,-9 0 10-15,0-5 12 0,0 5 5 16,-9-4 3 0,0 1 15-16,9-6 17 0,-9 5 24 15,9-3 17-15,-9 2-9 16,9 2-9-16,-8-1-21 16,8 4-10-16,0 0-7 0,0 0-24 15,0 0-20-15,0 0 1 16,0 0-7-16,0 0-1 15,0 16-1-15,0 12 1 0,8 13 9 16,2 16-21-16,3 15-15 16,4 15 0-16,-5 6 0 0,2 0 0 15,-8-4 0-15,2-3 0 16,0-11 0-16,-5-15 0 16,3-12 0-16,-2-11 0 15,-4-7 0-15,0-11 0 16,0-7-1-16,0-4-228 0,0-8-112 15,0-12-40-15,0-15 53 16,-13-28-49-16</inkml:trace>
  <inkml:trace contextRef="#ctx0" brushRef="#br1" timeOffset="103023.44">33021 10363 364 0,'-19'-28'233'0,"1"8"-59"16,7 4-63-16,2 4-39 15,9 0-19-15,0 3-11 16,12 1-20-16,17 3-7 0,15 5-7 16,8 0-6-16,10 0-5 15,0 0 3-15,-6 0-6 0,-8 0 7 16,-5 0-16-16,-9 8-55 16,-4-8-34-16,-15 9-30 15,-1-9-15-15,-14 7-39 0,0 3-6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04:23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10247 7949 87 0,'-8'-7'190'15,"-3"-2"-59"-15,3 5-34 16,-1 1-23-16,9-2-31 0,0 0-7 16,-7 5 5-16,7 0 8 15,-12 0 1-15,12 0-5 16,0 0-1-16,-10 0 1 0,10 0 12 16,0 0 1-16,0 0 4 15,0 0 7-15,-8 0-7 0,8 0-6 16,0 0-19-16,0 0-9 15,-6 0-1-15,-2 0-1 16,-1 0-2-16,1 0-5 16,0 0 5-16,-5 0-4 0,-3 0 2 15,-4 13 2-15,-1 4-2 16,-3 4 4-16,-4 10 1 16,-4 11 10-16,-1 1 5 0,5 11-9 15,2 3-14-15,6 0 2 16,4 0-6-16,8-4-6 15,8-4-4-15,0-1-1 0,0-2-3 16,0-11 2-16,5-6-2 16,3-4 1-16,3-10 2 0,6-1-2 15,4-7-6-15,-2-7 0 16,6 8-5-16,-4-8-2 16,-1 0-2-16,-1 0-7 15,-3 0-30-15,-2 0-28 0,-6 0-18 16,-1 0-3-16,-3 0-3 15,-4 0-26-15,0 0-23 0,0 0-23 16,0-3-7-16,0-7-41 16,-7 3-13-16</inkml:trace>
  <inkml:trace contextRef="#ctx0" brushRef="#br0" timeOffset="1015.29">10366 7937 199 0,'0'-4'243'0,"-13"4"-20"15,5 0 2-15,8 0-66 0,-11 0-20 16,11 0-11-16,-8 0-30 16,8 0-18-16,-8 0-27 15,8 0-15-15,0 0-20 0,0 0-6 16,0 0 5-16,0 0-8 15,0 0 2-15,8 0-4 0,3 13 4 16,5-5-3-16,0 5-4 16,6-1 5-16,-6 4-8 15,0 3 9-15,1 7 4 16,-1 2 8-16,-4 3 4 0,-4 7 7 16,-8-2 4-16,0 2 10 15,-8-7 0-15,-9 2-12 16,-3-4-6-16,-4-2-10 0,-8-2-5 15,-6 0-9-15,-3-9 4 16,1-3-2-16,4-13-9 0,-2 0 5 16,7 0-3-16,7 0 0 15,3-9 0-15,4 1-2 0,9 0-2 16,8 0-2-16,0 4 1 16,0-4 2-16,0-1-2 15,0 2 5-15,8-5 1 16,9-4-2-16,4-1-2 0,-2 0 10 15,6 1-12-15,-4 4 7 16,-2 0-3-16,1 0-5 16,-4 0 9-16,1 7-2 0,1 5-3 15,1 0 0-15,6 0 2 16,2 12-3-16,6 5 8 0,4 7-2 16,2 9 3-16,7 7 11 15,-5 5-14-15,0 0-3 0,-8-5 0 16,-1-3 0-1,-4-5 0-15,-4-2 0 0,-3-10 0 16,-10-8 0-16,1-5 0 16,-4-7 0-16,-3 0 0 0,-2 0 0 15,-3-11 0-15,0-6 0 16,0-11 0-16,0-13 0 0,0-7 0 16,0-6 0-16,0 2 0 15,0 2 0-15,0 2 0 16,0 3 0-16,-8 6 0 0,0 0 0 15,8 8 0-15,-6-2 0 16,-3 0 0-16,9 4 0 0,-8 1 0 16,8 9 0-1,0 1 0-15,0 6 0 0,0 4 0 16,0 0 0-16,0 3 0 16,0 2 0-1,-8-1 0 1,8 0 0-16,-9 4 0 15</inkml:trace>
  <inkml:trace contextRef="#ctx0" brushRef="#br0" timeOffset="1080.1">10711 7905 1900 0,'0'0'-258'16,"0"0"-100"-16,0 0-32 15,0 0-21-15</inkml:trace>
  <inkml:trace contextRef="#ctx0" brushRef="#br0" timeOffset="2651.12">10174 8092 134 0,'-11'0'226'16,"-1"0"-46"-16,4 0-26 0,0 0-28 15,0 0-5-15,8 0 11 16,-9 0-2-16,2 0-31 15,7 0-41-15,0 0-24 0,0 0-21 16,0 0 1-16,0 0-7 16,11 0-7-16,10 0 5 15,10 0 2-15,20-9-5 0,12-3 3 16,18 0-5-16,18 1-3 16,7-2 0-16,-1 1 2 15,-3 3 4-15,-10 1 1 16,-5 4-4-16,-19-3 2 0,-15 7-8 15,-13 0 8-15,-11 0 0 16,-10 0-3-16,-5 0 1 16,-6 0 0-16,-5 0-14 0,-3 0-67 15,0 0-79-15,0 0-89 16,5 0-57-16,-2 0 2 16</inkml:trace>
  <inkml:trace contextRef="#ctx0" brushRef="#br0" timeOffset="3029.4">11333 7893 331 0,'-14'-12'229'0,"3"3"-40"16,11 5-48-16,-8-4-60 0,8 8-12 15,-8 0-14-15,8 0-24 16,0-4-1-16,0 4 11 15,0-4 8-15,0 4 8 0,0 0 15 16,0 0-5-16,0 0 16 16,0 0-4-16,0 0-5 15,0 0-17-15,0 8-12 16,0 9 5-16,0 4-2 0,0 7 12 16,8 8 14-16,-3 8-39 15,3 5-35-15,-2 5 0 16,-1 3 0-16,-2 0 0 0,6-5 0 15,-4-6 0-15,-2-6 0 16,2-8 0-16,-5-7 0 16,0-5 0-16,4-7 0 0,0-13 0 15,1 0-132-15,-5 0-258 16,0-17-51-16,-9-11 35 16</inkml:trace>
  <inkml:trace contextRef="#ctx0" brushRef="#br0" timeOffset="3495.16">11292 7836 190 0,'0'-24'309'0,"-8"8"-49"0,0 3-65 16,8 1-82-16,0 3-37 16,0-3-19-16,0 5-23 15,0-2-21-15,0 2-9 16,0-4 5-16,0 0-7 0,0-8 6 15,-14-7 8-15,8 2 20 16,-7-4 44-16,1 3 7 16,-4 4-9-16,0 0-4 0,-5 5-28 15,-4 4-16-15,-2 1-14 16,-11 2-11-16,-6 9 0 16,-4 0-1-16,-2 0 0 0,2 0-4 15,0 0 2-15,-6 0 2 16,3 0 6-16,-3-4-2 15,-3 4 0-15,-1-5 1 0,-2 3 2 16,3-8 15-16,9-1 30 16,3-6-8-16,5-3-9 15,2-5-1-15,11 1-1 16,5 3-37-16,8 1 0 16,5 4 0-16,9 0 0 0,0 4 0 15,15-1 0-15,10 2 0 16,7 2 0-16,6 9 0 0,2 0-85 15,5 0-86-15,3 20-51 16,6 5-79-16,3 7-38 0,-4 5-50 16</inkml:trace>
  <inkml:trace contextRef="#ctx0" brushRef="#br0" timeOffset="5190.74">11650 8181 256 0,'-12'-2'235'0,"-2"2"-46"15,6 0-58-15,8 0-48 16,-12 0-32-16,12 0-20 0,-8 6-16 16,8 7-7-16,0 0-5 15,0 2 3-15,0-2-4 16,0-5 13-16,0-8 19 16,0 7 19-16,0-7 17 0,-6 0-12 15,6 0-10-15,-9 0 0 16,0 0 1-16,9 0 6 15,-13 0-1-15,13 0-17 0,-8-3-13 16,8-6-9-16,0 6 1 16,0-6 8-16,0 2 9 15,0-3-6-15,5 8-6 0,-2-3-11 16,6 1-1-16,-5 4-6 16,1 0-2-16,3 0 0 15,-3 0-1-15,-2 0-5 0,5 11 2 16,-1 2 11-16,-2 0-11 15,-5-1 8-15,0 0-7 16,0-4 9-16,0-8-6 16,0 9 6-16,0-9-4 15,0 7 4-15,-9-7-1 0,9 0 0 16,-8 0-3-16,8 0 8 16,0 0-13-16,0 0 8 15,0 0-3-15,0 0-5 0,0 0 10 16,0 0-10-1,0 0 6 1,0 0 0-16,0 0-12 0,0 0 14 16,0 0-2-1,0-4-1-15,0-4 2 16,0 1 1-16,0-7-11 16,0-1 3-16,0-6-13 0,-6-3 0 15,6-2-8-15,0 3 8 16,0 3-4-16,0 4 7 15,0-1 1-15,0 5 1 0,0 0-10 16,3 3 11-16,5 9-2 16,4 0 2-16,7-4 4 15,7 4 5-15,-3 0-3 0,7 0 5 16,-3 0-2-16,-2 0-5 16,-5 0 7-16,0 0-12 15,-4 0 12-15,-4 13 0 16,1-1-5-16,-4 5 1 0,-5 3 2 15,0 3 0-15,0 5 6 16,-4 2-6-16,0-2 1 16,0 0 0-16,0-2-1 0,0-7 3 15,0-2-1-15,0-9 7 16,0-8-6-16,0 0 6 16,0 0-2-16,0 0 12 15,0-8-10-15,-8-9-9 0,8-2-9 16,-10-2-4-16,10 1 4 0,0-1-1 15,0 5 3 1,0-1 1-16,6 5-3 0,2 0-1 16,0 5 4-16,4-2 0 15,3 1-6-15,7 8 9 16,-2 0 3-16,3 0-9 0,7 17 9 16,-6 2-5-16,-5 2 4 15,3 3-2-15,-6 5 9 0,0 4-9 16,-4-2 4-16,-4 7 1 15,0-6-3-15,-5-3 7 16,-3-5 0-16,0-4-4 0,0-7-2 16,0-1 7-1,0-12 4-15,0 0 12 0,0 0 27 16,0 0 44-16,0-17 18 16,-6-7-52-16,-7-8-34 0,1-13-10 15,-4-8-16-15,3-8 5 16,2-5 4-16,3 2-17 15,8 6-3-15,0 10 11 0,-9 4-5 16,9 6-10-16,-13 9-6 16,13 6-2-16,-7 2-10 15,7 1-4-15,0 8-4 16,0 0 4-16,0-1 4 0,0-3-11 16,-9 4 8-16,9-1 6 15,0 5 1-15,-8 4 6 16,8 1 3-16,-8 3-9 0,0 0-12 15,8 0-7-15,-9 0 14 16,9 0-8-16,0 0 18 16,0 0 0-16,0 0 5 0,0 0-7 15,0 7-20-15,0-7-32 16,0 12-36-16,0-12-23 16,0 9-14-16,0-9-25 0,0 0-16 15,-11 12 21 1</inkml:trace>
  <inkml:trace contextRef="#ctx0" brushRef="#br0" timeOffset="5808.12">11319 7949 24 0,'-6'-7'36'0,"6"2"29"15,0 1 34-15,0 4 30 0,0 0-32 16,0 0-26-16,0 0-17 15,0 0-9-15,0 0 2 16,0-4-3-16,0 1-8 0,0-2-14 16,0 0-8-16,0 2-2 15,0 3-6-15,6 0 5 16,8 0 6-16,10 0 3 0,12 0 2 16,9 0-3-16,20 0 1 15,13-4-1-15,11-5-5 16,4 2-2-16,-3-5-5 15,-5-5-6-15,-8 1-1 16,-12-1-4-16,-12 5 1 0,-16 5 3 16,-14 1 4-16,-7 6 3 15,-8 0-3-15,-2 0 2 0,-6 0 0 16,0 0-30 0,0 0-61-16,0 0-49 15,0 0-50-15,0 0-38 0</inkml:trace>
  <inkml:trace contextRef="#ctx0" brushRef="#br0" timeOffset="9187.43">12360 6703 44 0,'-9'-3'95'0,"2"-1"83"15,7 4-31-15,-13 0-18 16,13 0-17-16,-8 0-13 0,8-5 13 15,0 1 28-15,0 1 25 16,-9-2 18-16,9 1-6 16,-11 1-10-16,11-3-21 0,-12 4-19 15,3-4-101-15,1-1-26 16,-3 2 0-16,-3-2 0 16,-2-2 0-16,-3 1 0 0,-6-4 0 15,-2 0 0-15,-8 0 0 16,1-4 0-16,-8-1 0 15,2 1 0-15,-2 4 0 16,-1-5 0-16,-6 0 0 0,-3 1 0 16,-2 5 0-16,1-1 0 15,-1-1 0-15,3 1 0 16,-3 0 0-16,6 0 0 0,0 3 0 16,-6 5 0-16,2 1 0 15,3 3 0-15,-48 0 0 16,52 0 0-1,0 0 0-15,1 0 0 16,-5 0 0-16,-5 0 0 0,-2 0 0 16,-4 0 0-16,-5 11 0 15,-8 2 0-15,-1-2 0 0,2 1 0 16,3 1 0-16,-1-4 0 16,4-1 0-16,6 3 0 15,4 3 0-15,-1-2 0 0,4 1 0 16,8-2 0-16,5 1 0 15,-2-1 0-15,3 2 0 16,-7 0 0-16,-2 2 0 0,-1 2 0 16,-4 4 0-1,-4-2 0-15,1 1 0 0,-5 1 0 16,-3 0 0-16,-2 3 0 16,1 2 0-16,-4-3 0 15,-1 1 0-15,5 0 0 0,2-3 0 16,-2 0 0-16,3 3 0 15,5-4 0-15,5 1 0 16,6 0 0-16,6-1 0 0,0 0 0 16,0-1 0-16,1 6 0 15,7 0 0-15,-1-1 0 16,6 0 0-16,3 5 0 16,-1 4 0-16,5 3 0 0,-1 1 0 15,5 8 0-15,-1 0 0 16,1 3 0-16,0 5 0 15,0 4 0-15,4 0 0 0,-1-3 0 16,-1-2 0-16,1 2 0 16,0 3 0-16,1 1 0 15,-1 1 0-15,2 7 0 0,2-2 0 16,-2-2 0-16,3 3 0 16,8-4 0-16,0 1 0 15,0-6 0-15,0 1 0 0,0-4 0 16,0-6 0-16,4 8 0 15,0 2 0-15,0-4 0 16,3 5 0-16,2-7 0 16,-1 2 0-16,3 3 0 15,3-2 0-15,-3-5 0 0,2 1 0 16,-2-3 0-16,5 3 0 16,1-6 0-16,-1-3 0 15,0-1 0-15,0 1 0 0,1 0 0 16,-1-1 0-16,1 2 0 15,-5 2 0-15,5 1 0 0,-3 5 0 16,4-3 0 0,2-2 0-16,-1 0 0 0,3-4 0 15,3 0 0-15,-1-1 0 16,3 5 0-16,2 0 0 16,-1-4 0-16,1-2 0 0,-4 3 0 15,3-5 0-15,1-4 0 16,-6-5 0-16,1 0 0 15,0 2 0-15,1 2 0 0,5 0 0 16,2 5 0-16,4 0 0 16,4 0 0-16,2 3 0 0,-2 1 0 15,0-1 0-15,2-4 0 16,-2 2 0-16,-1-6 0 16,4 0 0-16,-4-3 0 15,1-4 0-15,2 0 0 16,-5-6 0-16,-1-3 0 0,4 0 0 15,2 1 0-15,1-4 0 16,6-2 0-16,4 1 0 0,8 2 0 16,5-7 0-16,10-7 0 15,6 0 0-15,-2 0 0 16,5 0 0-16,-3 0 0 0,-4 0 0 16,-10-5 0-16,-2-2 0 15,-7 3 0-15,43-8 0 16,-52 7 0-1,-1-2 0-15,7-3 0 0,6-1 0 16,1-6 0-16,10-2 0 16,6-2 0-16,0-4 0 0,8 2 0 15,2-3 0-15,1-2 0 16,-5-1 0-16,-1 5 0 16,-6 0 0-16,-6 0 0 0,-1-1 0 15,-11 1 0-15,-7 3 0 16,-4 1 0-16,-5-5 0 0,2 0 0 15,1 2 0 1,10-11 0-16,8-2 0 0,9-4 0 16,2-4 0-16,3-2 0 15,-8 6 0-15,-6-2 0 0,-8 1 0 16,-8 5 0-16,-8 4 0 16,-8 0 0-16,-1-1 0 15,-3 4 0-15,-4-4 0 0,-3-3 0 16,4-5 0-16,2-8 0 15,-3 0 0-15,-1-4 0 0,1-4 0 16,-1 0 0-16,-4 0 0 16,-2 4 0-16,-7 4 0 15,0 6 0-15,-2 1 0 16,-1 10 0-16,-5-1 0 0,2 0 0 16,-5 1 0-16,4-1 0 15,-4-4 0-15,0 1 0 16,0 1 0-16,0-7 0 0,0 0 0 15,0 2 0-15,0-5 0 16,0 2 0-16,0-7 0 0,0 1 0 16,-9 0 0-16,9 4 0 15,-8 1 0-15,8 3 0 16,-12 1 0-16,4 3 0 0,0 0 0 16,2-3 0-16,-4-1 0 15,2 1 0-15,-4-4 0 16,-1-2 0-16,2-4 0 15,3 2 0-15,-1-4 0 0,-2-2 0 16,-1-3 0-16,-2 0 0 16,3 4 0-16,-3 1 0 15,-2 2 0-15,5 10 0 0,-2-6 0 16,2 6 0 0,-3-1 0-16,3 2 0 0,-1-4 0 15,0 3 0-15,-1 3 0 0,1 5 0 16,1 3 0-16,3 5 0 15,-1 3 0-15,-3 5 0 0,0 1 0 16,-1-2 0-16,2 1 0 16,-3-5 0-16,-2 1 0 15,0-1 0-15,0 2 0 16,-1-2 0-16,6 0 0 0,-5 6 0 16,4-6 0-16,0 5 0 15,-5-1 0-15,0-3 0 16,2 4 0-16,-2-1 0 0,-4 0 0 15,1 6 0-15,0-2 0 16,0 6 0-16,-5-2 0 16,0 2 0-16,1-2 0 0,0 2 0 15,1-3 0-15,-6 3 0 16,1-1 0-16,-1-1 0 16,1 5 0-16,3 0 0 15,2-4 0-15,1 5 0 0,2-2 0 16,5 1 0-16,-2-1 0 15,1-2 0-15,-1 0 0 0,2-3 0 16,-2-2 0-16,1 4 0 16,-1 0 0-16,1 0 0 15,0-1 0-15,4 6 0 0,2-1 0 16,4 4 0-16,-2 0 0 16,0 0 0-16,-1 0-198 15,9 0-321 1,0 0-26-16</inkml:trace>
  <inkml:trace contextRef="#ctx0" brushRef="#br0" timeOffset="11495.94">13952 12805 592 0,'-13'17'360'0,"5"-5"-93"0,8-12-104 16,-8 0-32-16,8 0 39 15,0 0 1-15,0 0-41 16,0 0-67-16,-9-3-63 15,-2-14 0 1,-10-11 0-16,-12-17 0 0,-7-21 0 16,-8-15 0-1,-5-12 0-15,1-14 0 0,-5 2 0 16,4-6 0-16,3 6 0 16,11 8 0-16,-2 7 0 15,8 5 0-15,1 5 0 0,2 12 0 16,12 11 0-16,-4 4 0 15,2 4 0-15,5 1 0 0,-7 3 0 16,2-3 0-16,1-6 0 16,-2 6 0-16,-4-1 0 0,0 1 0 15,6 2 0-15,-5 7 0 16,2 5 0-16,4 1 0 16,1 4 0-16,1 6 0 15,2 2 0-15,3 1 0 0,5-1 0 16,-8 2 0-16,2-6 0 15,-2 0 0-15,3 1 0 16,0-4 0-16,-3-6 0 0,7 2 0 16,-5 2 0-16,-1 3 0 15,5 3 0-15,8 4 0 0,-8 7 0 16,-1 5 0-16,9 0 0 16,0 4 0-16,0 0 0 0,0 16 0 31,0 4 0-16,0 8 0-15,0 13 0 0,9 9 0 16,4 6 0-16,-6 5 0 16,2 0 0-16,3 5 0 15,-5 2 0-15,1 5 0 16,-8-2 0-16,0-8 0 0,0-9 0 16,0-9 0-16,0-6 0 15,0-9 0-15,0-10 0 0,0-1 0 16,0-6 0-16,-8-9 0 15,-3-12 0 1,-2-9 0-16,2-12 0 16,3-2 0-16,0-6 0 15,-1-9 0-15,1 3 0 16,8-3 0-16,-8 1 0 0,8 5 0 16,0-1 0-16,-9 4 0 15,9 1 0-15,-7 3 0 16,7 5 0-16,0-1 0 0,0 10 0 15,0 0 0-15,0 7 0 16,0 5 0-16,0 3 0 0,0-1 0 16,0 3 0-16,3 6 0 31,5 0 0-15,0 0 0-16,5 0 0 0,4 0 0 15,2 0 0-15,2 0 0 16,4 0 0-16,3 0 0 0,4 0 0 15,4 0 0-15,1 0 0 16,5 0 0-16,-7 0 0 16,-2 0 0-16,-4 0 0 0,-10 0 0 15,1 0 0-15,-2 0 0 16,-6 0 0-16,-8 0 0 0,-4 15 0 47,0-3 0-32,-8 4 0-15,-9 3 0 16,0 5 0-16,-6 5 0 0,-6 9 0 16,-4 2 0-16,2 0 0 15,-3-3 0-15,1-5 0 0,9-3 0 16,-1 0 0-16,2-6 0 16,3-1 0-16,3-2 0 0,1 0 0 15,4-4 0-15,0-3 0 16,4-4 0-16,-1 3 0 15,1-5 0 1,0-7 0 0,0 9 0 15,-4 3 0-15,12-4 0-1,-8-8 0-15,8 9 0 0,0-1 0 16</inkml:trace>
  <inkml:trace contextRef="#ctx0" brushRef="#br0" timeOffset="11568.74">12823 11214 2047 0,'0'0'-321'31,"3"0"-106"-31,2-3 41 0,4 3 23 16,-9 0-186-16</inkml:trace>
  <inkml:trace contextRef="#ctx0" brushRef="#br0" timeOffset="13180.85">14244 12709 91 0,'0'0'188'16,"0"0"-17"-16,0 0-19 0,0 0-16 16,0-5-19-16,0 5 5 15,0 0 6-15,0 0-19 0,0 0-10 16,0 0 10-16,0 0 12 16,-8 0 13-16,8 18-15 15,-8 5 23-15,8 18-33 16,-12 15-109-16,12 18 0 0,0 12 0 15,0 3 0-15,12 0 0 16,8-8 0-16,8-3 0 16,8-9 0-16,5-11 0 0,5-14 0 15,-2-11 0-15,1-13 0 16,-1-8 0-16,-3-12-5 0,-4 0-373 16,-6-12-54-16,-1-8 45 15,-14-5 6-15</inkml:trace>
  <inkml:trace contextRef="#ctx0" brushRef="#br0" timeOffset="14359.51">14377 12834 289 0,'0'-31'251'16,"0"1"-51"-16,6 7-61 0,-6 2-57 15,0 3-11-15,3 7-10 16,10-3-18-16,3 3-2 16,8-1-12-16,4 0-11 0,4 0 1 15,1 2-3-15,-1 10-1 16,2 0-7-16,-6 0 10 16,-5 18-3-16,2 2 20 0,-7 9 21 15,-4-1 8-15,-6 5-6 16,-8 3-15-16,0 2-13 0,-8-2 0 15,-6 1-15-15,-7-7-7 16,-1-7-6-16,5-4 7 16,-1-5-8-16,2-14 10 0,2 0 8 15,6 0 12-15,8-5-10 16,0-7-14-16,8-4-7 0,9-7 7 16,14-4-4-16,3 8 0 15,6 3-7-15,6 3-2 16,-2 4 4-16,-3 9 6 15,-6 0-1-15,0 9-6 0,-13 4 11 16,0-1-5-16,-11-1-1 16,-2 1 6-16,-9 0 1 0,0 3 6 15,-12-5-9-15,-4-1-3 16,-6-9-1-16,-1 0-1 0,-3-12-3 16,1-10-10-16,-1-2 2 15,1-12-9-15,8-1-3 16,6 1 6-16,11 0 0 15,0-3 7-15,8 3 4 0,9 4 5 16,3 4-2-16,4-1-1 16,-3 4 4-16,-1 8-6 0,-4 5 7 15,1 5-2-15,-7 7 0 16,7 0 7-16,-1 16 6 16,1 4 12-16,-2 8 11 0,2 12 16 15,-1 6 24-15,5 3 22 16,1 8-57-16,-3 4-41 0,1 4 0 15,1-3 0-15,0-9 0 16,-6-9 0-16,-4-6 0 16,-3-10 0-16,1-4 0 15,-4-8 0-15,-1-3 0 0,-4-30 0 32,-18-11 0-32,-1-8 0 15,-1-9 0-15,-1-5 0 16,0 2 0-16,6-2 0 0,-1 6 0 15,3-1 0-15,13 0 0 16,0 2 0-16,0 0 0 16,0 3 0-16,10-1 0 0,1 0 0 15,6 4 0-15,-3 9 0 16,8 3 0-16,-2 9 0 16,0 4 0-16,5 4 0 15,-1 8 0-15,0 0 0 0,0 0 0 16,4 16 0-16,-3 4 0 15,0 10 0-15,-10 2 0 0,-1 9 0 16,-3 4 0-16,-3 3 0 16,-8 6 0-16,0-6 0 0,-8 6 0 15,-9-6 0-15,3 1 0 16,-8-4 0-16,7-9 0 16,-2-7 0-16,4-6 0 0,13 0 0 15,13-23 0 16,7 0 0-31,9-9 0 16,7 0 0-16,15 2 0 0,4 2 0 16,2 5 0-16,3 0 0 15,-3 0 0-15,-3 12 0 0,-10-3 0 16,-12-9 0-16,-7 9 0 16,-8-9 0-16,-6 7 0 0,-7-7 0 15,-19-13-264 16,-10-6-198-31,-3-10 63 0,-1-9 59 16,-4-1 79-16</inkml:trace>
  <inkml:trace contextRef="#ctx0" brushRef="#br0" timeOffset="14675.67">15531 12415 80 0,'0'-33'223'0,"0"5"-13"16,0 8-26-16,0-1-43 15,0 9-24-15,0 0 26 0,0 3 22 16,0 5 3-16,0 4-37 16,0 0-33-16,0 0-24 15,0 13 24-15,0 11 46 16,8 10-73-16,5 9-71 0,3 14 0 16,1 9 0-16,2 7 0 15,6 4 0-15,4 1 0 16,-6-5 0-16,3-8 0 0,-7-8 0 15,-2-8 0-15,-6-12 0 16,3-12 0-16,-7-11 0 0,1 0 0 16,-5-14 0-16,-3-9 0 15,-6-10-191-15,-12-10-236 16,-6-4 38-16,1-5 107 0,-2 7 14 16,-1-1 28-16</inkml:trace>
  <inkml:trace contextRef="#ctx0" brushRef="#br0" timeOffset="14920.01">15471 12765 345 0,'-17'-12'235'0,"4"0"9"0,-2 0-13 16,7 0-15-16,0 4-3 16,8 3-29-16,-8 1-67 15,8 0-56-15,0 4-36 0,4-5-11 16,12 0-2-16,11-2-2 15,13-5-3-15,2 0-7 0,3 4-4 16,-9 0-1 0,2 3-10-16,-10 5-15 0,-8 0-28 15,-7 0-34-15,-3 0-84 16,-2 0-50-16,-8 0-28 0,0 9 2 16,0-9-5-16,-14 0 2 15</inkml:trace>
  <inkml:trace contextRef="#ctx0" brushRef="#br0" timeOffset="15109.52">15218 12486 241 0,'-19'-11'275'16,"6"3"-48"-16,4 0-73 15,9-4-71-15,9-7-37 0,14-7-11 16,16-6-18-16,12-9-13 15,6-3-10-15,9-6-45 16,-5 5-97-16,-5 2-84 0,-10 5-64 16</inkml:trace>
  <inkml:trace contextRef="#ctx0" brushRef="#br0" timeOffset="15896.01">16806 11882 240 0,'0'-9'257'0,"-7"9"-38"16,7 0-60-16,-8 0-33 0,8 0 26 16,-9 0 21-16,9 0-25 15,-13 13-39-15,13 11-24 16,-17 13 6-16,0 20 60 16,-17 15-14-16,-11 13-137 0,-3 6 0 15,3-9 0-15,3-10 0 16,11-11 0-16,5-12 0 0,6-12 0 15,9-8 0-15,11-10 0 16,0-5 0-16,20-7 0 16,13-7 0-16,10 0 0 0,11 0 0 15,3 7 0-15,0 3 0 16,-5-2 0-16,-6-8 0 16,-10 8 0-16,-4-8 0 15,-7 8 0-15,-9-8 0 0,-4 0 0 16,-4 9 0-16,-8-14 0 31,-17-7 0-15,1-9 0-16,-7-12 0 0,-6-15 0 15,-4-13 0-15,-4-9 0 16,6-5 0-16,-2-4 0 16,4 6 0-16,9 8 0 0,9 8 0 15,11 7 0-15,0 6 0 16,0 12 0-16,14 11 0 0,11 13 0 15,8 8 0-15,2 24 0 16,12 13 0-16,-7 12 0 16,1 4 0-16,-8 0 0 15,-4-3 0-15,-10-6 0 0,-4-11 0 16,-2-5 0-16,-13-4 0 16,0-8 0-16,-13-16 0 0,-2 0 0 15,-1 0 0-15,-1-8 0 16,2-9 0-16,1-2 0 15,14-5 0-15,0-2 0 0,0 2 0 16,0-1 0-16,8 5 0 16,1 4 0-16,-1 0-135 15,-4 4-225-15,1-1-40 0,-2 6 17 16,-3-3 36-16</inkml:trace>
  <inkml:trace contextRef="#ctx0" brushRef="#br0" timeOffset="17156.7">16311 11976 143 0,'-36'-9'216'15,"2"9"-59"-15,11 0-40 0,2 0-35 16,5 0-18-16,8 0 18 16,8 0-7-16,0 0-22 15,8-8-17-15,13 3 4 0,10-7-9 16,23-4 4-16,10-7-13 16,18-11-7-16,3-1-6 0,5-7-1 15,-1 1-6-15,-4 5-8 16,-7 0-2-16,-14 8 2 15,-12 2 6-15,-10 10 0 16,-11 3 0-16,-9 6-2 0,-6 2-2 16,-5 0 2-16,-3 5 2 15,-3 0 2-15,-2 0 5 16,-3 0 4-16,0 0-2 0,0 0 6 16,0 0 13-16,0 0 9 15,0 0 11-15,0 0 4 0,0 0-8 16,0 10 1-16,0-10-2 15,0 0-2-15,0 0-5 16,0 0-9-16,5 7-7 0,4-7-10 16,-6 13 6-16,5-1 9 15,4 3 7-15,0 6-3 16,9 4 4-16,-1 8 35 16,6 3 13-16,-3 5-25 0,-4 1-4 15,-1 2-31-15,-6 0-21 16,-2 1 0-16,-10-5 0 0,0 6 0 15,-18-7 0-15,-4-1 0 16,0-7 0-16,2-6 0 16,-6-12 0-16,6-5 0 0,-1-8 0 15,9 0 0-15,0-8 0 16,12-5 0-16,0-2 0 16,0-9 0-16,12-1 0 0,5 0 0 15,3 4 0-15,9 2 0 16,-2 7 0-16,1 3 0 15,2 9 0-15,-3 0 0 0,3 17 0 16,-3 3 0-16,-2 9 0 16,-9 3 0-16,-6 5 0 15,-10 3 0-15,0 1 0 0,-18-4 0 16,2-5 0-16,-1-4 0 16,3-7 0-16,1-5 0 0,13-8 0 15,-8-8 0-15,8-8 0 16,8-8 0-1,5-5 0-15,6 1 0 16,9 0 0-16,1 0 0 0,4 4 0 16,4 7 0-16,-3 9 0 15,1 0 0-15,-4 9 0 16,-7 3 0-16,0 0 0 0,-2 0 0 16,-6-4 0-16,-4-8 0 15,-4 8 0-15,-4-8 0 0,-4-16 0 31,0-8 0-15,0-17 0-16,0-13 0 16,0-6 0-16,0-6 0 0,0 2 0 15,0 2 0-15,-8 6 0 16,1 3 0-16,-7 3 0 16,3 7 0-16,-3 0 0 0,3 11 0 15,0 7 0-15,-7 10 0 16,2 3 0-16,1 8 0 15,3 4 0-15,-1 0 0 0,1 8 0 16,4 4 0-16,8 4 0 16,0 4 0-16,0 5 0 0,16-1 0 15,13 5 0-15,7-1 0 16,8 1 0-16,6-1 0 16,-2-2 0-16,-3-3 0 15,-9-3 0-15,-3 1 0 0,-6-9 0 16,-5 0 0-16,-12-3 0 15,-1-9 0-15,-4 7 0 16,-5 0 0-16,0-9 0 31,-14-10 0-31,0-9-386 16,-7-7-124-16,-3-5 10 16</inkml:trace>
  <inkml:trace contextRef="#ctx0" brushRef="#br0" timeOffset="17805.65">17221 11470 27 0,'-13'0'68'0,"13"0"81"0,-12 0 33 16,12 0-38-16,0 0-20 16,-8 0-26-16,8 0-16 15,0 0-8-15,0-4-28 0,8-3-17 16,13-1-2-16,15-5-7 16,13 1 12-16,16-8 4 0,13-6 4 15,10-1-18-15,-3-1-7 16,-4-1-11-16,-7 4 1 15,-9 0-1-15,-15 9-2 16,-16 0 0-16,-8 4-1 0,-11 4 1 16,-2 3-2-16,-10 5-18 15,-3 0-14-15,0 0-30 0,-8 0-25 16,-3 0-38-16,-5 7-28 16,-6 8-21-16,-2-7-24 0,1-1 29 15</inkml:trace>
  <inkml:trace contextRef="#ctx0" brushRef="#br0" timeOffset="18153.72">17793 11259 58 0,'8'0'152'0,"1"-5"51"15,-1 5-46-15,0 0-26 16,-1 0-35-16,6 0-2 0,-2 0-2 16,7 0 8-16,2 17-3 15,4 4-16-15,1 3-5 0,2 4-15 16,3 5 9-16,-6-1-3 15,-5 5-15-15,1-1-8 0,-2-3-20 16,-6-9-7-16,-3-3-1 16,-9-4-9-16,0-5 0 15,0-12 9-15,0 7 1 16,0-7 13-16,0 0-13 0,0-7-10 16,-9-11 2-16,9-5-2 15,0-5-3-15,0-10-2 16,0-6-1-16,12-1-6 0,11 0-4 15,7 1 1-15,2-1-7 16,4 9-10-16,2 2-29 0,-6 6-47 16,-2 7-60-16,-5 2-68 15,5 6-45-15,-6 1-37 0,-7 4 16 16</inkml:trace>
  <inkml:trace contextRef="#ctx0" brushRef="#br0" timeOffset="18603.32">17993 11325 151 0,'-30'-5'245'0,"11"-4"-75"15,3-3-53-15,7-5-58 0,9-2-28 16,12-2 0-16,8 2-10 16,8-2-6-16,5 4-6 0,5 1-6 15,-2 4-3-15,4 4 0 16,1-1-6-16,0 1-11 0,-4 4-22 15,-1 4-13-15,-7 0-11 16,-6 0 7-16,-7 0 9 16,-4 0 17-16,-3-2 20 15,-5-8 16-15,-4 6 4 0,0-4 20 16,0 0 17-16,0 0 13 16,0-4 15-16,0 0 18 0,0 0 32 15,0 4 35-15,0 3 10 16,0 5 8-16,0 0-58 0,0 0-18 15,0 15 20-15,4 11 45 16,13 15-117-16,2 15-50 16,10 18 0-16,2 14 0 0,2 15 0 15,-1-2 0-15,2-3 0 16,0-7 0-16,-12-16 0 16,-5-9 0-16,-5-13 0 15,1-18 0-15,-4-5 0 0,-9-14 0 16,0-28-303-1,-18-11-163-15,-3-18 75 0,1-12 15 16</inkml:trace>
  <inkml:trace contextRef="#ctx0" brushRef="#br0" timeOffset="19710.98">18830 10864 109 0,'6'0'281'0,"-1"0"-33"0,-5 0-45 15,0 7-58-15,0 10-4 16,-8 4 31-16,-3 3 12 16,-3 9-24-16,-1 3-43 0,-2 1-44 15,1-5-21-15,0-3-16 16,0-3-17-16,2-7-5 0,3-7 0 15,-3-12-3-15,5 0-1 16,-4-12-5-16,0-12 0 0,5-9 0 16,8-11-4-16,0-10-1 15,0 2 0-15,12 2 3 0,5 6-9 16,2 12 3 0,1 6 2-16,6 11-1 0,-3 7 9 15,1 8-6-15,5 11 5 16,-4 15 10-16,-1 6 5 0,1 12-21 15,-6 13 0-15,-2 5 0 16,-9-5 0-16,-8-1 0 16,0-7 0-16,0-4 0 0,0-8 0 15,0-8 0-15,-8-5 0 16,8-7 0-16,-11-6 0 0,-1-11 0 16,4 0 0-1,-1-9 0 1,9 2 0-16,0-5 0 0,4-4 0 15,12-6 0-15,7 3 0 16,11-5 0-16,11 2 0 16,3 10 0-16,6 8 0 0,-2 4 0 15,0 0 0-15,0 16 0 16,-5 2 0-16,-12 1 0 0,-6 1 0 16,-8 2 0-16,-6-8 0 15,-2 0 0-15,-7-6 0 0,3-8 0 16,-9 7 0-16,0-9 0 31,-15-15 0-31,-4-7 0 0,-3-14 0 16,-2-15 0-16,-4-8 0 15,-1-1 0-15,4 6 0 16,2 3 0-16,1 9 0 0,2 7 0 16,6 9 0-16,-3 4 0 15,4 3 0-15,5 9 0 16,-2 0 0-16,10 8 0 0,-6 4 0 15,-2 0 0 17,0 0 0-17,8-6 0 17,0 3 0-32,3-1 0 15,10-2 0-15,11-9 0 16,12 0 0-16,18-10 0 0,11-7 0 15,8-5 0-15,4 0 0 16,-1 0 0-16,-2 5 0 16,-12 0 0-16,-15 8 0 0,-4 7 0 15,-18 5 0-15,-3-1 0 16,-9 5 0-16,-7 8 0 16,-1 0 0-16</inkml:trace>
  <inkml:trace contextRef="#ctx0" brushRef="#br0" timeOffset="19740.91">19828 10408 1328 0,'-20'0'-406'16,"-2"12"16"-16</inkml:trace>
  <inkml:trace contextRef="#ctx0" brushRef="#br0" timeOffset="24707.73">12636 9667 7 0,'0'-4'21'0,"0"4"26"15,0-5 27-15,0 2 43 16,0 3 19-16,0 0-42 15,0 0-20-15,0 0-15 16,0-4 2-16,0-1 6 16,0 5 1-16,0 0-3 0,0 0-4 15,-8-2 3-15,8 2 5 16,-9 0-3-16,9 0 10 0,0 0 9 16,-8 0 11-16,8 0-1 15,-8 0-8-15,8 0-16 16,-6 0-14-16,6 0-18 0,0 0-9 15,0 0-5-15,-10 0 3 16,10 0-11-16,0 0-2 16,0 0-11-16,0 7-2 0,-8-7 7 15,8 7 2 1,0-7-5-16,0 9 0 0,0-9-2 16,0 8 0-16,0-8-3 15,0 12 2-15,0-12 2 16,-8 13-8-16,8-13 1 0,0 13 2 15,0-2-2-15,0-4 1 16,0 6 4-16,0-5-3 16,0 4 1-16,0 1 1 0,0-1 0 15,0 0 2-15,0 1-1 16,0-1-9-16,0 4 1 16,0 0 7-16,0 0-1 15,0 1 8-15,0-1-11 0,0 1 2 16,0-1 2-16,0 4-4 15,0-4 2-15,0 2 2 16,0-3 1-16,0 4-1 0,0-2-5 16,0-5-2-16,0 5 13 15,0-1-10-15,8 1 2 16,-4-1 0-16,4 0 2 0,1-3-1 16,2-1-3-1,3 0 9-15,-8 1-2 0,7-6-5 16,0 5 3-16,-1 1-3 0,3-1 2 15,2 1 0-15,3-6 1 16,3-7 3-16,2 8-6 16,0-8 5-16,4 0-2 15,-4 0 1-15,-1 0 1 0,-5 0-6 16,3 0 1-16,1 0 8 16,-2-8-8-16,-2 1-1 15,6-6 1-15,-4 1 0 0,-2-1-6 16,3-3 9-16,-3 0-1 15,2 1-4-15,-4-2 5 0,-1-1 1 16,-4-1-4 0,-4-2 3-16,-4-3-3 0,0 0 3 15,-4-5 3-15,0 1-4 16,0-5 3-16,0-1 0 16,0 3-7-16,0-2 8 0,0-3-10 15,-12-1 4-15,-1 1 0 16,2 3-4-16,-3 4 8 15,3 5-4-15,-1-1 3 0,0 6-1 16,-4 2 1-16,-1 0 3 16,2 1-8-16,-2-1 2 15,1 4 2-15,-6 2-4 0,-1-1 6 16,-3 0-3-16,4 8-7 16,-3 4 11-16,1 0-5 15,-6 0-2-15,6 0 3 16,0 0-3-16,4 0 6 0,0 0-12 15,0 0 9-15,-2 9 3 16,2-2-2-16,5-7-7 16,-2 12-2-16,4-12 2 0,13 0 4 15,-6 9 1-15,6-9-9 16,0 0 0-16,0 0-14 16,0 0-2-16,0 0-36 15,0 0-81-15,0 0-70 0,0 0-55 16,0 0-28-16,3 0-7 15,5 0 3-15</inkml:trace>
  <inkml:trace contextRef="#ctx0" brushRef="#br0" timeOffset="25987.13">13297 8821 44 0,'-8'-4'103'0,"0"-1"70"16,0 5-46-16,-4 0-40 15,1 0-23-15,3 0-20 16,8 0-14-16,-13 0-9 0,13 0-1 15,-8 0 3-15,0 0 9 16,8 0 10-16,-9 0 13 16,9 0 3-16,-8 0 1 15,8 0-3-15,-8 9-15 0,8-9-15 16,0 8-8-16,0-8-5 16,-12 12-12-16,4-4 14 15,-4 5-5-15,0-1-2 0,-1 0 12 16,2 0 5-16,-3-4 5 15,8 4-1-15,-3-4-5 16,9 1-11-16,-12-2 4 0,12 6-3 16,-8-1 1-16,0 0-10 15,8 4 0-15,-9 6 4 16,9-3-7-16,0 1 0 16,0 0 3-16,0 2 7 0,0 1-1 15,9-2-4-15,-1-1-5 16,0 1 7-16,1-5-11 15,3 1 3-15,-6-2 4 0,2-2 2 16,6-5-4-16,-6-8-1 16,0 12 8-16,4-12-9 0,4 12-2 15,0-12 8-15,0 0-1 16,4 9-1-16,2-9-2 16,-4 0 3-16,4 0-2 15,3 0 6-15,2-5-6 0,3-2 2 16,-7-5-5-16,2-1 9 15,-5 4-5-15,-4 1-4 16,-3-4 1-16,-2-1 3 0,-3 6 0 16,1-2-3-16,-6 2 5 15,5-1-2-15,-3 0 5 16,-5-5 11-16,0 1 0 0,3 0 11 16,-3-4 9-16,0 0 0 15,0-1-7-15,0 0-2 0,0 1-1 16,0 1-2-1,-8-1-12-15,-3-2 1 0,2 2-7 16,1 0-4-16,-3-1 1 16,3 2 0-16,-1 2 2 15,-3 1 10-15,4 0-2 0,-1 0 6 16,-2 5 17-16,-2-3-14 16,1 3-27-16,-3 1 0 15,-2 4 0-15,1 2 0 0,-4 0 0 16,-1 0 0-16,-4 0 0 15,6 0 0-15,-7 0 0 0,6 0 0 16,-2 0 0-16,0 0 0 16,1 0 0-16,2 8 0 15,2 4 0-15,2-5 0 16,1-7 0-16,3 9 0 0,2-1 0 16,9-8-133 15,0 0-63-16,0 0-49-15,0 0-36 16,0 0-1-16,0 0-22 16,0 0 17-16</inkml:trace>
  <inkml:trace contextRef="#ctx0" brushRef="#br0" timeOffset="28654.91">16015 5715 50 0,'-9'-8'112'0,"-2"8"72"15,-2 0-47-15,0 0-34 16,2 0-34-16,-1 0-23 16,4 0-6-16,0 0 21 15,-5 0 15-15,1 0 0 0,0 0-2 16,0 0-5-16,4 0-15 15,-6 0-5-15,3 0-14 16,-10 8-5-16,-3 8-6 16,-7 9-1-16,-7 3-5 0,2 5-3 15,2 3 1-15,3 1-3 16,-1 8 9-16,-1 7 7 16,1 10 1-16,2 7-3 0,-2 3 7 15,-1 6 17-15,6 0-9 16,2-6-2-16,9-6-9 15,4-2-1-15,1 3-8 16,11-3 3-16,-9-2 0 16,9-2-3-16,0 1 10 0,0 1 3 15,0 3 10-15,4 0 11 16,4 0-7-16,3 5-23 16,1 2-26-16,4 8 0 0,2 6 0 15,4 5 0-15,-5 2 0 16,8-3 0-16,4 0 0 15,4 0 0-15,-1-4 0 16,4-1 0-16,7-8 0 16,0 0 0-16,5-3 0 15,5-10 0-15,4 2 0 0,8-6 0 16,13-3 0-16,2-7 0 16,5-10 0-16,13-3 0 0,5-12 0 15,1-6 0-15,7-11 0 16,-2-8 0-16,-3 0 0 15,-10 0 0-15,-6-8 0 0,-9-4 0 16,-13 0 0-16,-6-4 0 16,-5 0 0-16,-4-4 0 15,-4-6 0-15,-1-2 0 0,6-4 0 16,-2-12 0-16,9-10 0 16,4-3 0-16,3-3 0 15,2-2 0-15,-2 5 0 16,-8 0 0-16,2-1 0 15,-5-2 0-15,-4 2 0 0,-2-2 0 16,-8-6 0-16,-7-6 0 16,-3-6 0-16,-6 0 0 15,-2 1 0-15,0 4 0 0,-5 4 0 16,-3-1 0-16,-9-3 0 16,-2 0 0-16,-6 0 0 0,0-1 0 15,-6 0 0 1,-7 1 0-16,-2 1 0 0,-6-6 0 15,-3 6 0-15,-9-6 0 16,1-5 0-16,-4 2 0 16,-2 0 0-16,-2 1 0 0,-1 2 0 15,0 0 0-15,-3 1 0 16,-2 4 0-16,3-1 0 16,-3 5 0-16,2 4 0 0,0 5 0 15,-2 2 0-15,7 9 0 16,-3 6 0-16,2 2 0 15,0 3 0-15,-1 5 0 16,-5 5 0-16,3 5 0 0,-6 2 0 16,-4 8 0-16,-3 1 0 15,-6 4 0-15,2 4 0 16,-1 0 0-16,0 4 0 16,0 0 0-16,-4 0 0 0,3 0 0 15,2 8 0-15,3-8 0 16,4 12 0-16,-1 0 0 15,6 0 0-15,4 0 0 0,0 9 0 16,3 0 0-16,0 3 0 16,-4 4 0-16,1 1 0 15,-2-1 0-15,2 1 0 0,-8-5 0 16,-2 0 0-16,5 2 0 16,2-7 0-16,1 2 0 15,10-5 0-15,4 0 0 16,4 0 0-16,2 0 0 15,10 1 0-15,-1 4 0 16,3-1 0-16,-4 4 0 0,2 1-112 16,-1-5-101-16,6 0-66 15,0 0-61-15,2-4-41 16,-3-3 23-16</inkml:trace>
  <inkml:trace contextRef="#ctx0" brushRef="#br0" timeOffset="30701.52">5937 5282 325 0,'-38'-39'259'0,"2"2"-83"16,-4 5-86-16,-1 2-22 16,0 11 39-16,9 3 21 15,-1 4-32-15,-7 12-43 16,-5 0-22-16,-3 15-9 16,-9 10 5-16,-8 12 5 15,-4 13 5-15,-9 13-10 16,-4 18 6-16,-2 19 7 0,-6 12 0 15,-3 11 18-15,4-2 1 16,7-2-5-16,14-5-15 16,11-9-12-16,8 1 0 15,3-4 7-15,10-4-10 16,7-5-2-16,6 1 2 16,7-1 20-16,7 5 0 15,9-4-44-15,0 5 0 16,9-7 0-16,7 2 0 15,4-1 0-15,4 0 0 16,4 2 0-16,10-2 0 16,-3-4 0-16,5 2 0 15,7-2 0-15,1 5 0 16,4-1 0-16,1 1 0 0,4-1 0 16,5-4 0-16,3 3 0 15,11-7 0-15,9-9 0 16,17-6 0-1,16-9 0-15,15-12 0 0,22-13 0 16,16-15 0-16,4-21 0 16,-1-9 0-16,-8-15 0 15,-17-13 0-15,-10-10 0 16,-16-11 0-16,-18-11 0 16,-8-9 0-16,-11-15 0 0,-12-17 0 15,-6-18 0-15,-3-9 0 16,-8-6 0-16,-5 13 0 15,1 8 0-15,-8 11 0 16,-4 10 0-16,-6 11 0 0,-2 1 0 16,-9 3 0-1,1 1 0-15,-4 4 0 0,-5 3 0 16,1 6 0-16,-6-2 0 16,-6 5 0-16,-5-1 0 15,0 1 0-15,-8-3 0 0,-9-6 0 16,-7-3 0-16,-8-14 0 15,-9-7 0-15,-3-8 0 16,-7 1 0-16,-1-5 0 16,0 8 0-16,-2 8 0 15,2 13 0-15,-5 4 0 0,-4 12 0 16,-4 4 0-16,-5 12 0 16,2 4 0-1,0 9 0-15,-11 2 0 0,0 9 0 16,-7 1 0-16,-4 7 0 15,-8 2 0-15,2 1 0 16,-2 10 0-16,-3 5 0 16,-5 3 0-16,-5 0 0 15,6 11 0-15,9 2 0 16,9 4 0-16,15 2 0 0,10-2 0 16,14-1 0-1,6 5 0-15,16-4-373 0,1 2-73 16,8 3-21-16</inkml:trace>
  <inkml:trace contextRef="#ctx0" brushRef="#br0" timeOffset="33511.97">14016 5707 46 0,'-12'-4'147'15,"1"-1"50"-15,-2 5-68 16,6-4-30-16,-2 4-22 0,1 0 2 16,-1 0 26-16,9 0 4 15,-11 0 14-15,-2 0 6 16,1 0-8-16,-1 0-8 15,-6 0-21-15,-6 0-6 0,-2 0-6 16,-8 0-4-16,1 0-3 16,0 13 4-16,1-5-17 15,1-1-31-15,4 2-29 16,3 3 0-16,5 1 0 16,0-1 0-16,0 4 0 0,0 0 0 15,-2 8 0-15,6 5 0 16,-2-1 0-16,0 10 0 15,-3-2 0-15,6 0 0 0,-6 6 0 16,5-2 0-16,-1 1 0 16,-2-1 0-16,2 1 0 15,2-1 0-15,-2 6 0 16,1-2 0-16,-1 1 0 0,6 0 0 16,-2 4 0-16,0 1 0 15,2-6 0-15,-1-4 0 16,12-4 0-16,-8 2 0 15,0-2 0-15,8 0 0 0,0 1 0 16,0-2 0-16,0 7 0 16,0-1 0-16,0 3 0 15,0 2 0-15,0-2 0 0,3 1 0 16,2 0 0-16,3 0 0 16,-2-4 0-16,0-1 0 15,-3 1 0-15,-3-1 0 0,0 5 0 16,0 4 0-1,5 4 0-15,-2 8 0 0,6 5 0 16,-5-5 0-16,5 1 0 16,-1-6 0-16,-1-3 0 15,1-1 0-15,1-3 0 0,2 0 0 16,3 0 0-16,-2 3 0 16,-1 6 0-16,6-1 0 15,-1 4 0-15,0 0 0 0,4 0 0 16,4-4 0-16,1 0 0 15,-4 0 0-15,2-1 0 16,1-6 0-16,2-6 0 0,-3 1 0 16,7-4 0-16,2-4 0 15,4-2 0-15,1-1 0 16,4-1 0-16,3-5 0 16,2 0 0-16,-2 2 0 0,-1-2 0 15,7-5 0-15,2 1 0 16,5-2 0-16,-1-6 0 0,3-4 0 15,-7-12 0-15,1 0 0 16,0 0 0-16,-4 0 0 16,-1 0 0-16,0 0 0 0,-2 0 0 15,-2 0 0-15,1-9 0 16,0 2 0-16,-5-1 0 16,5-5 0-16,0-3 0 15,1-5 0-15,-7 1 0 0,-4 1 0 16,3-6 0-16,-3 0 0 15,3-6 0-15,-5-7 0 0,-2-3 0 16,3-7 0-16,-6-9 0 16,0-3 0-16,-5-7 0 15,2 3 0-15,0-5 0 0,-7-1 0 16,-7-3 0-16,0-5 0 16,3 1 0-16,-7 0 0 15,-3 0 0-15,4-6 0 0,-8 2 0 16,5-1 0-16,-1 3 0 15,-4-5 0-15,0 7 0 16,0 0 0-16,0-1 0 16,0 1 0-16,0-4 0 0,-9-4 0 15,-3-5 0-15,5 1 0 16,-7-5 0-16,3 4 0 16,0 5 0-16,-7 4 0 0,1 0 0 15,-2-2 0-15,-1 2 0 16,-6-9 0-16,-2-3 0 15,-8-4 0-15,-1-1 0 0,-3 1 0 16,-5 6 0-16,0 2 0 16,-7 3 0-16,-1 9 0 15,0 4 0-15,-4 4 0 16,-3 9 0-16,-1 2 0 0,0 10 0 16,-5 4 0-16,1 10 0 15,5 10 0-15,3-2 0 16,8 11 0-16,5 2 0 0,4 10 0 15,1 3 0-15,7 0-109 16,-1 0-170-16,6 12-30 16,-6 4-19-16,2 1-5 0,-11 3 22 15</inkml:trace>
  <inkml:trace contextRef="#ctx0" brushRef="#br0" timeOffset="35028">14055 5097 12 0,'-13'-10'25'0,"13"3"18"16,0 3 23-16,0-1 33 0,0-3 27 15,-9 4-38-15,9-5-27 16,0 6-1-16,-8-1 6 15,8 4 15-15,-12 0 12 0,12 0 4 16,-12 0-2-16,-1 0-8 16,5 0-15-16,1 0-20 15,-2 0-13-15,1 0-14 0,-1 0-13 16,1 0 1-16,-3 7-2 16,-3 2-5-16,3-1 9 15,-4 1 2-15,-2-9 7 0,4 11 5 16,1-1-8-16,-1-3-2 15,2 1-1-15,-2-8-4 16,-4 13 8-16,6-6-8 16,0 1 8-16,-1 1-10 15,-1 4 9-15,0-6-8 0,0 2-5 16,2-9 1-16,-1 12-6 16,1-5 4-16,-2-7-8 15,0 14 5-15,5-14-6 0,8 0 5 16,0 7-1-16,-8-7-2 15,8 0 6-15,0 0 6 16,0 0 25-16,-9 0 19 16,9 0-5-16,0 0-12 15,0 0-12-15,0 0-8 0,0 0-6 16,0 0-11-16,0 0 12 16,-11 0-6-16,3 13 9 15,-4-1-8-15,0-1-4 0,-2 3 4 16,3 0-4-16,-5 3 0 15,4 0 7-15,0-1-9 16,-2-4-7-16,3 0 5 0,3 0 0 16,-1-4-3-16,9 5 8 15,-8-1-11-15,2 1 5 16,-3-2 0-16,9 10 6 16,-13 1-7-16,4 1 9 15,1-3-2-15,8 1-10 0,-12 0 9 16,12-6-4-16,-11 1 9 15,3 1-9-15,8 0 6 16,-12-1-8-16,12 0-2 16,-9-1 0-16,9 2 2 0,-8 4 8 15,8-5-7-15,-12 4-3 16,12-3 3-16,-8 3-1 16,8 0 7-16,0-4-5 0,-8 0 5 15,8 6-9 1,0-7 3-16,0-2 7 0,0 2-8 15,-8-1 4-15,8-2 3 16,-9 0-16-16,9 0 10 16,0 0 1-16,-8 4 3 15,8 0-7-15,-7-3 1 0,7 3 3 16,-8 1-3-16,8-5 8 16,0 0-1-16,0 0-4 15,0 4-1-15,0 1 5 0,0-1-10 16,0 5 8-16,0-6-5 15,0 2-2-15,0-5 10 16,0-5-1-16,-9 2-7 0,9-1 5 16,-8 1-2-1,8-9 0-15,0 7 1 0,0-7 0 16,0 0-5-16,0 10 6 16,0-10-2-16,0 0 0 15,0 0 0-15,0-5-20 47,0-4-82-31,0 6-84-16,0-6-53 15,0-3-43-15,0 0-5 16,0-9-40-16</inkml:trace>
  <inkml:trace contextRef="#ctx0" brushRef="#br0" timeOffset="35393.47">13476 5625 3 0,'0'0'5'16,"0"0"6"-16,0 0 10 15,5 0 17-15,2 0 17 16,1 0 21-16,0 9 38 0,-3-9-18 16,-2 0-35-16,-3 7-24 15,0-7-19-15,0 0-2 16,0 0-5-16,6-12-13 15,-2-5 2-15,4-6-5 0,0-6 5 16,4-7-3-16,-1-1 2 16,5 3 1-16,10 11-22 15,-3 3-83-15,7-1-64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13:59.0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9967 8976 222 0,'-16'0'215'15,"1"0"-70"-15,-1 0-55 16,-1 0-42-16,5 0-17 15,1 0 8-15,2 0 22 0,9 0 5 16,-8 0 4-16,8 0-4 16,0 0-1-16,0-5-2 15,0 1-1-15,0 1 0 0,0 3-12 16,0 0-26-16,20-5-4 16,17-4-7-16,20 1 1 15,24-3 0-15,24-6-10 0,28-4 1 16,22-3 6-16,17-4 9 15,6-1-16-15,-5 5 1 16,-5 0 0-16,-14 3-7 16,-19 5 5-16,-30 4 1 0,-25 3-1 15,-18 1-1-15,-17 3 10 16,-14 5 12-16,-10 0 12 16,-9 0 23-16,-3 0-7 0,-9 0-13 15,0 0-21-15,0 0-22 16,0-2-32-1,0 2-95-15,0 0-95 0,0 0-45 16,0 0-8-16,-21 0-54 16</inkml:trace>
  <inkml:trace contextRef="#ctx0" brushRef="#br0" timeOffset="467.75">10127 9199 51 0,'-41'7'190'16,"1"-7"6"-16,7 10-52 15,5-10-39-15,7 7-35 0,5-7-16 16,4 0 11-16,12 0 13 16,0 0-5-16,0 0-16 0,12 0-17 15,17-4-21-15,23 1-7 16,30-7 8-16,27-6 12 16,21 1-4-16,12-6-8 0,4 0-5 15,-7 2-5-15,-13-3-3 16,-18 6-3-16,-15 4 0 15,-14 0 1-15,-22 5-3 0,-13-2 7 16,-15 9-2-16,-9 0 6 16,-4 0 7-16,-3 0-4 15,-5 0 5-15,-4 0-14 16,-2 0-1-16,-2 0 0 16,0 0-9-16,0 0-9 15,0 0-68-15,0 0-69 16,0 0-54-16,0 0-52 0,0 0-61 15</inkml:trace>
  <inkml:trace contextRef="#ctx0" brushRef="#br0" timeOffset="2115.34">14626 14012 266 0,'-37'12'367'0,"-3"-12"-14"16,4 0-101-16,6 0-110 0,6 0-65 15,8 0 1-15,7 0 17 16,9 0-8-16,25-10-20 16,32-5-10-16,49-18 23 0,51-16 19 15,67-19-72-15,69-19-27 16,69-3 0-16,51-7 0 0,37-6 0 15,31-6 0-15,14 4 0 16,1 3 0-16,-15 5 0 16,-12 2 0-16,-27 10 0 15,-28 9 0-15,-41 9 0 0,-47 15 0 16,-54 7 0-16,-52 12 0 16,-56 9 0-16,-40 3 0 15,-34 4 0-15,-30 5 0 0,-15 5 0 16,-16 2 0-16,-10 1 0 15,-16-3 0-15,-14-10 0 0,-26-16-763 16</inkml:trace>
  <inkml:trace contextRef="#ctx0" brushRef="#br0" timeOffset="5048.93">13041 6959 59 0,'0'-2'63'0,"0"2"-2"15,0 0-2-15,0 0 0 16,0 0-7-16,-8 0 12 0,8 0-12 16,-6 0-12-16,6 0-5 15,-9 0-5-15,0 0-2 0,9 0-3 16,-8-5 12-16,-1 0 17 16,1-2 18-16,-3-2 29 15,-1-3 49-15,-4-5 22 0,-2-2 6 16,-1-6-33-16,-5-4-21 15,3 1-21-15,1-1-25 16,-5 5-24-16,1-4-10 0,4-1 12 16,-4 4-4-16,0 2-52 15,2 2 0-15,-1-3 0 16,-1 0 0-16,-5-2 0 16,-2 3 0-16,-12-6 0 0,4 1 0 15,-3-1 0-15,-2 1 0 16,0 4 0-16,-5-2 0 15,1 2 0-15,-7 1 0 0,3 0 0 16,-5 4 0-16,-5-1 0 16,2 1 0-16,2 2 0 15,7 0 0-15,-3 1 0 16,7-1 0-16,1 1 0 16,6-1 0-16,-2 2 0 15,2-1 0-15,1-1 0 0,-1 1 0 16,-6-1 0-16,-4 5 0 15,-1 0 0-15,-3 0 0 16,2 0 0-16,0-1 0 0,-5 0 0 16,0 11 0-16,0 2 0 15,-1 0 0-15,1 0 0 16,-3 0 0-16,-5 0 0 16,-8 7 0-16,-4 5 0 0,-9 1 0 15,-6 0 0-15,-10 2 0 16,-4 6 0-16,0-1 0 15,5 0 0-15,0 1 0 16,4 0 0-16,7-1 0 16,0 4 0-16,5 0 0 0,8 2 0 15,4 2 0-15,4-5 0 16,3 2 0-16,1-1 0 16,5 1 0-16,-5 0 0 15,0-2 0-15,0 5 0 0,-1 2 0 16,6-3 0-16,3 2 0 15,5-3 0-15,-2-2 0 16,7 4 0-16,1-4 0 16,10 0 0-16,4 2 0 15,-1 2 0-15,1 0 0 0,-1 4 0 16,1 5 0-16,-9 5 0 16,0 2 0-16,1 4 0 15,-2 2 0-15,2-3 0 0,4-1 0 16,4-1 0-16,7-9 0 15,3-2 0-15,8-7 0 16,2-3 0-16,3-7 0 0,9 3 0 16,-13 9 0-16,1 4 0 15,1 11 0-15,-1 13 0 16,-1 9 0-16,1 11 0 0,4 5 0 16,8 3 0-1,-9 5 0-15,9 3 0 0,0-3 0 16,0-9 0-16,0-6 0 15,0-7 0-15,0-4 0 16,0-2 0-16,9-1 0 16,2-1 0-16,2 2 0 0,0-1 0 15,-2 1 0-15,6 2 0 16,-1-2 0-16,1-5 0 16,-2-5 0-16,2 1 0 0,2-3 0 15,2-3 0-15,-1 3 0 16,1-6 0-16,-5 2 0 15,1-6 0-15,-1 1 0 0,1-1 0 16,-3-4 0-16,0 6 0 16,-2 2 0-16,4-2 0 15,-1 0 0-15,7 4 0 16,2 0 0-16,8 3 0 16,0-1 0-16,10 1 0 0,-2-1 0 15,-4 2 0-15,5-5 0 16,0 3 0-16,-6 1 0 15,3-1 0-15,-3-3 0 0,-1-1 0 16,-2 2 0-16,4 4 0 16,6-3 0-16,6 3 0 15,0-1 0-15,6 0 0 16,-1-4 0-16,-5 0 0 0,1-5 0 16,-5-4 0-16,-3-3 0 15,-1-5 0-15,-4 2 0 16,2-7 0-16,-3 4 0 0,4-8 0 15,-7 1 0-15,0-3 0 16,1-3 0-16,3 4 0 16,1-2 0-16,4 0 0 0,-2 1 0 15,1-2 0-15,-2 2 0 16,-2-4 0-16,2 2 0 16,-3-2 0-16,1-1 0 15,-2-5 0-15,-3 2 0 16,6-1 0-16,8-8 0 0,9 0 0 15,6 0 0-15,8 0 0 16,10 0 0-16,7-4 0 0,0 0 0 16,2 0 0-16,-3-5 0 15,2 2 0-15,-6-1 0 16,1-1 0-16,1 2 0 0,0-5 0 16,-6-1 0-16,2-4 0 15,-1 2 0-15,0-2 0 0,0 1 0 16,-3 0 0-1,-5 3 0-15,-9 1 0 0,-12 0 0 16,-6 3 0-16,-7 2 0 16,-1-1 0-16,-3 0 0 15,7-5 0-15,2 1 0 0,9-9 0 16,8 2 0-16,4-8 0 16,4 0 0-16,3-4 0 0,-3-7 0 15,0-3 0-15,-5 1 0 16,-3-5 0-16,1-3 0 15,-6-7 0-15,1 3 0 0,-3-4 0 16,-1-2 0-16,-6 1 0 16,3 3 0-16,-5 2 0 15,-1 4 0-15,-4-2 0 16,2 5 0-16,-11 4 0 0,1 6 0 16,-4-7 0-16,-2-1 0 15,2-12 0-15,-4-2 0 16,1 0 0-16,-1-3 0 0,0-9 0 15,1-4 0-15,-2 0 0 16,5-1 0-16,0 5 0 16,-2-1 0-16,-3 5 0 0,2 0 0 15,-4 3 0-15,-6 3 0 16,3-3 0-16,-8 0 0 16,2 5 0-16,1 6 0 15,0 1 0-15,-9 1 0 16,0 0 0-16,0-3 0 0,0 0 0 15,0-6 0-15,0 6 0 16,0-3 0-16,0 8 0 0,0 1 0 16,0 1 0-16,0 6 0 15,0-7 0-15,0 1 0 16,0-3 0-16,0-1 0 16,-13 1 0-16,0-7 0 0,1-1 0 15,1-5 0-15,-6 0 0 16,-3-5 0-16,-5 2 0 15,0 2 0-15,-2 1 0 16,-3 3 0-16,-1 2 0 0,-1 3 0 16,-1 4 0-16,4 5 0 15,-4-1 0-15,1 5 0 16,-1-1 0-16,6 4 0 0,-3 8 0 16,7 10 0-16,3 2 0 15,-2 0 0-15,8 6 0 16,-3 2 0-16,5 5 0 0,-1 0 0 15,6 4 0-15,-1 0 0 16,-6-4 0 0,14-1-54-16,-11-2-435 0,-2-1 46 15,2-1 41 1,3-3 80-16</inkml:trace>
  <inkml:trace contextRef="#ctx0" brushRef="#br0" timeOffset="6223.57">12791 9577 32 0,'0'-12'113'15,"0"0"86"-15,0 1-50 0,0-2-46 16,0 0-30-16,-13 0-2 16,4 6 27-16,9 0 16 15,-25 7 123 1,19 0-144-16,6 0-25 15,-12 0-3-15,12 0-22 0,-14 0-12 16,6 7-9-16,-3 5-3 16,-6 5-4-16,-7 7-2 15,-3 13 0-15,2 11 9 0,-4 14 18 16,4 6-8-16,0 10 7 16,10 4 0-16,3-1-7 0,4-3-5 15,8-4-6-15,0-6 6 16,8-11-3-16,4-7 7 15,8-7-19-15,8-10 7 0,5-9-12 16,8-3 2-16,4-13 1 16,8-8-1-16,-1-12 1 15,4-12 0-15,6-9 3 16,-5-13-4-16,-9-1-4 0,-3-6 1 16,-12-1-1-16,-9 6-3 15,-4-1 13-15,-12-1-14 16,-8-51-1-1,-17 52 0-15,-34-57 0 16,15 53 0-16,-7 4 0 16,0 1 0-16,-7 3 0 0,7 4 0 15,1 4 0-15,2 10 0 16,0 5 0-16,7 11 0 16,5 2 0-16,2 9 0 15,6 0-61-15,4 20-208 0,4 9-80 16,12 4-25-16,0-1-28 15</inkml:trace>
  <inkml:trace contextRef="#ctx0" brushRef="#br0" timeOffset="7094.25">13335 9056 34 0,'-9'0'76'0,"-2"-4"66"15,2-3 9-15,0-2-61 0,9 2-28 16,-8-3-19-16,0 3-5 16,8-6 4-16,-8 5 14 0,8 0-3 15,-9 1 3-15,3 7 2 16,6 0 12-16,-12 0 1 16,-1 0-3-16,1 0 6 15,-5 0-15-15,1 0 6 16,-8 0 2-16,-4 0-3 0,-5 0 0 15,1 11-12-15,-1 1-6 16,4 1-17-16,1-1-15 0,4 4-5 16,8 5-3-16,2-1 3 15,3 4-8-15,11 4 5 16,0 6 7-16,0 5-7 0,11 3 9 16,7 2-6-16,4 1 0 15,-5-5 11-15,8-2 3 16,-1-6-11-16,6-4 1 15,-2-7-4-15,1-5-4 0,-1-8-1 16,6-8 2-16,0 0 4 16,4-12 4-16,-3-4-8 15,2-9 3-15,-4-3 2 0,-1-5 4 16,-7-3 6-16,-5-4 0 16,-8-1 28-16,-3-4 23 15,-9 0-72-15,0 0 0 0,0 5 0 16,-18 2 0-16,4 2 0 15,-8 2 0-15,-2 4 0 0,-4 2 0 16,-5 2 0-16,-4 2 0 16,-2 5 0-16,-2 4 0 15,0 5 0-15,1 1 0 16,2 5 0-16,10 4 0 16,5 0 0-16,6 0 0 0,4 0 0 15,4 0-138-15,9 0-211 16,0 0-41-16,0 0-3 0,0 0 27 15</inkml:trace>
  <inkml:trace contextRef="#ctx0" brushRef="#br0" timeOffset="12511.43">3848 3655 90 0,'-8'-8'173'0,"-1"-1"-7"15,2 9-61-15,-1 0-36 0,8 0-32 16,-8 0-10-1,8 0-12-15,0 0-1 16,0 0-12-16,0 0 0 16,0 0-3-1,-9 13 5-15,9 3 2 0,0 0-2 16,0 4 4-16,-8 6 0 16,0 17-4-16,-4 23 11 15,-3 20 3-15,-2 19 9 16,-7 17 17-16,-1 12 6 15,1 9 16-15,-1 4-13 16,0 0-12-16,7 3-19 16,1 13-2-16,4 13-1 15,1 14 3-15,-1 10 3 16,3-1-3-16,1 1 3 16,1-1 8-16,-5 0 0 15,4 1 1-15,1 7-8 16,2 9-3-16,6 8 5 15,-13 8-1-15,13 1 28 16,-8-1 8-16,8-8 4 0,0-13-16 16,0-15-14-16,0-9 10 15,0-5 7-15,0 6 9 16,0-5-18 0,0-7-24-16,0-14-7 0,0-12 2 15,0-7-12-15,0-4 3 16,0-9-5-16,0 1 4 15,0-5-2-15,0-9-8 16,0-10 6-16,0-10-7 16,0-5 7-16,-8 3-2 15,8-9 0-15,-8-10 1 16,8-14-3-16,0-13 13 16,0-12-7-16,0-14 8 15,0-7 16-15,0-4 8 16,3-12-36 31,2 0 0-47,-2 0 0 15,2 0 0-15,-2 0 0 16,7-2 0-16,1 2 0 0,14-5 0 16,10-2 0-16,23-7 0 15,19 2 0-15,13-5 0 16,6 3 0-16,15-3 0 15,2 1 0-15,9 0 0 16,4-1 0-16,4 0 0 16,3 1 0-16,6 4 0 15,-1 0 0-15,4-1 0 16,-1 2 0-16,3 2 0 16,1 1 0-16,1 4 0 0,-4-4 0 15,5-1 0-15,0 2 0 16,2-5 0-16,1-6 0 15,0 3 0-15,-3 3 0 16,0 0 0-16,-6-5 0 0,1 0 0 16,2 1 0-16,-3 0 0 15,1 1 0-15,-1 2 0 16,3 1 0-16,-2-6 0 0,-1 6 0 16,1 5 0-16,-4 7 0 15,1 0 0-15,-5 0 0 16,-1 0 0-16,-2 0 0 15,-6 0 0-15,-2 0 0 0,-10 7 0 16,-4-7 0-16,-3 10 0 16,-4-10 0-16,0 0 0 15,-6 0 0-15,6 0 0 0,8 0 0 16,4 0 0-16,8-5 0 16,7 0 0-16,1-2 0 0,0 0 0 15,0-6 0-15,0 1 0 16,0-1 0-16,0 1 0 15,-5 0 0-15,6 0 0 16,0 3 0-16,-3 2 0 16,2-3 0-16,5 3 0 0,-5 3 0 15,0-4 0-15,0-1 0 16,0 1 0-16,-2-3 0 0,8-1 0 16,-7-4 0-16,-4 3 0 15,-3 1 0-15,-3-1 0 0,-10 5 0 16,1 0 0-16,-5 4 0 15,-3 0 0-15,-3 4 0 16,-3-5 0-16,2 3 0 16,-1-4 0-16,5-1 0 0,8-2 0 15,-2 1 0-15,5 0 0 16,2 0 0-16,-1-1 0 16,-5 2 0-16,-3 0 0 0,-5-3 0 15,-3 3 0-15,3-6 0 16,-6 5 0-16,-2 0 0 15,-1-1 0-15,6 2 0 0,4 2 0 16,3-2 0-16,13 2 0 16,3 1 0-16,15-4 0 0,-3 4 0 15,6-4 0 1,2-1 0-16,-2 2 0 0,-1-2 0 16,-8 6 0-16,-14-2 0 15,-5 0 0-15,-10 3 0 0,-8-3 0 16,-7-3 0-16,1 0 0 15,4-1 0-15,7-2 0 16,1 2 0-16,0 2 0 0,9-5 0 16,-9-1 0-16,4 1 0 15,-9 4 0-15,-9-2 0 0,-9 8 0 16,-7-8 0-16,-7 10 0 16,-10-2 0-16,-8 2 0 15,-2 0 0-15,-11 0 0 0,-2-5 0 16,-4 5 0-16,0 0 0 15,-6 0 0-15,-1 0 0 16,-4 0 0-16,-2 0 0 16,-4 0 0-16,0 0 0 0,-2 0 0 15,-2 0 0 1,0 0 0 0,0 0 0-16,-4-4 0 31,0-4 0-31,0-4 0 0,4-13 0 15,4-23 0-15,3-23 0 16,2-22 0-16,-2-16 0 0,3-14 0 16,2-3 0-16,0-9 0 15,0-4 0-15,-4-9 0 16,1-25 0-16,-5-19 0 16,-4-22 0-16,5-23 0 0,-1-8 0 15,-2 10 0-15,11 12 0 16,-1 15 0-16,5 17 0 15,4 15 0-15,-5 18 0 0,0 8 0 16,-3 2 0-16,-6 6 0 16,-3 3 0-16,1 5 0 15,-9 11 0-15,0 10 0 0,0 7 0 16,0 8 0-16,0 5 0 16,-9 3 0-16,9 9 0 15,0 8 0-15,0 8 0 16,0-1 0-16,0 9 0 15,0 5 0-15,-8-1 0 0,0-1 0 16,8 7 0-16,-11-3 0 16,11 6 0-16,-9 2 0 15,9 2 0-15,0-1 0 0,0 1 0 16,0 3 0-16,0 0 0 16,0 0 0-16,-9 0 0 0,1 2 0 15,8 1 0-15,-9 11 0 16,1-3 0-16,8 10 0 15,-6 0 0-15,-2 3 0 16,8 1 0-16,-12 5 0 16,3-2 0-16,1 1 0 0,-1 4 0 15,-2 1 0-15,-2-3 0 16,-2 4 0-16,-11-4 0 16,-2-1 0-16,-12-5 0 0,-13 3 0 15,-15-3 0-15,-13-4 0 16,-22 3 0-16,-19 1 0 15,-15-4 0-15,-13-4 0 16,-9-1 0-16,-16 4 0 0,-12 1 0 16,-20 1 0-1,-21-1 0-15,-23-1 0 0,-21 9 0 16,-8-1 0-16,-5 2 0 16,-7-2 0-16,-4 1 0 15,-9 0 0-15,-12 5 0 0,0-6 0 16,17 4 0-16,7 2 0 15,5-1 0-15,7 0 0 16,1 4 0-16,10-4 0 0,12-5 0 16,15 6 0-16,16-2 0 15,16 1 0-15,16 0 0 16,8-4 0-16,1 1 0 16,2-2 0-16,6 1 0 0,-1-2 0 15,-166 3 0 1,182-1 0-16,5 4 0 15,8 0 0-15,8 4 0 16,9 0 0-16,3 0 0 16,7 0 0-16,1 8 0 0,0 5 0 15,-4 2 0-15,0-1 0 16,-7-2 0-16,-2 4 0 16,1-4 0-16,-3 3 0 0,-2-1 0 15,2-3 0 1,3 2 0-16,-127 15 0 15,149-20 0 1,1 1 0-16,10-9 0 0,4 8 0 16,4-8 0-16,3 0 0 15,5 0 0-15,3 0 0 16,2 0 0-16,-2 0 0 0,3 0 0 16,3 0 0-16,-6-5 0 15,3 5 0-15,0 0 0 16,-6 0 0-16,-3 0 0 15,-6 0 0-15,-4 0 0 16,1 0 0-16,-4 9 0 16,-5-9 0-16,3 0 0 0,10 0 0 15,14 0 0 1,5 0 0-16,12 0 0 16,5 0 0-16,9 0 0 0,3 0 0 15,0-4 0-15,0-1 0 16,-3 5 0-16,4 0 0 15,-4 0 0-15,1 0 0 16,4 0 0-16,2 0 0 16,0 0 0-16,0-3 0 15,1 3 0-15,-4-4 0 16,0 4 0-16,-2 0 0 0,2-5 0 16,-5 5 0-1,1 0 0-15,-5 0 0 16,-9 0 0-16,2 0 0 0,-2 0 0 15,5 0 0-15,5 9 0 16,3-9 0-16,3 0 0 16,2 0 0-16,-5 0 0 15,-2 0 0-15,-6 0 0 16,-4 8 0-16,-1-8 0 16,5 8 0-16,5-8 0 15,8 0 0-15,7 0 0 16,9 0 0-16,6 0 0 15,3 0 0-15,3 0 0 0,2 0 0 16,6 0 0 0,-2 0 0-1,2 0 0 1,-6 0 0 0,3 0 0-16,3 0 0 15,-1 0 0-15,1 0 0 16</inkml:trace>
  <inkml:trace contextRef="#ctx0" brushRef="#br0" timeOffset="12643.08">3486 4282 2047 0,'8'-8'0'0,"6"-9"-483"16,2-8-2-16,8-3 8 15</inkml:trace>
  <inkml:trace contextRef="#ctx0" brushRef="#br0" timeOffset="13763.83">21086 6057 404 0,'11'-21'397'15,"-2"6"-86"-15,-4-2-136 16,-1 4-84-16,0 9-8 16,0 0-4-16,-4 4-21 0,0 0-36 15,4 0-15-15,5 12-7 16,6 5 1-16,2 7 10 15,2 2-11-15,-1-3 4 0,-7-3 6 16,1-4 3-16,-4-4-10 16,-3-4 11-16,-2-8-1 15,-3 0 20-15,0 0 28 0,5-8-1 16,-2-4-8-16,6-12-20 16,11-11-20-16,8-19-9 15,5-4-7-15,8-2-18 16,9-2-12-16,-2 10-53 15,0 2-151-15,1 11-129 0,4 2-34 16,-13 9 7-16</inkml:trace>
  <inkml:trace contextRef="#ctx0" brushRef="#br0" timeOffset="14219.61">21193 5694 448 0,'-34'-16'168'0,"15"-5"-80"15,6 1-46-15,13 1-15 16,13-6 2-16,10 0-4 0,11 1-1 16,2-1-11-16,9 5-5 15,-5 8-8-15,2 4 0 16,-3 8 1-16,-4 0-1 16,-2 12 0-16,2 4-4 0,-8 3 1 15,-3 8 2-15,1 0-4 16,-5 1-3-16,-4-7-6 15,1 0-8-15,0-9-9 0,-5-5 5 16,-6-7 19-16,2 0 30 16,-8-4 34-16,0-8 18 15,0 0 22-15,0-4 41 16,0-1 35-16,0 5 14 16,0 0-12-16,0 8-43 0,0 4-49 15,0 0-40-15,0 0-24 16,0 0-15-16,0 21-4 15,0 15-2-15,0 18 10 16,0 19-7-16,0 16 4 0,5 13 1 16,4 5 1-16,-1-10 3 15,0-4-13-15,-4-12 4 16,0-11 4-16,4-13-5 16,0-16-15-16,0-13-88 15,-5-11-184-15,2-17-99 0,4-26-13 16,2-19 4-16</inkml:trace>
  <inkml:trace contextRef="#ctx0" brushRef="#br0" timeOffset="14610.63">22078 5674 339 0,'12'-52'307'0,"-4"6"-43"16,-8 14-70-16,0 7-21 16,0 9 20-16,0 4 3 15,0 3-38-15,0 9-61 16,-8 0-60-16,8 14-32 0,0 9-9 15,0 26 5 1,0 24 2-16,3 17 4 0,10 12-9 16,-1-4 8-16,0-17-4 15,4-16-13-15,-2-16 3 16,-3-21 8-16,1-16 8 0,-1-19-8 16,11-26 0-16,5-24 0 15,15-21 12-15,-6-6 2 16,-4-2 27-16,-2 16-26 0,-10 22-15 15,-5 10 0-15,-6 19 0 16,-5 7 0-16,-4 40 0 16,4 20 0-1,1 26 0-15,-2 15 0 16,5 9 0-16,1 4 0 0,-3-9 0 16,7-7 0-16,0-13 0 15,-1-15 0-15,4-14 0 0,-5-15-122 16,2-13-304-16,4-28-59 15,-1-30-13-15</inkml:trace>
  <inkml:trace contextRef="#ctx0" brushRef="#br0" timeOffset="14834.59">22909 5325 532 0,'0'-38'298'0,"0"10"-141"15,0 8-76-15,-8 7-45 16,8 11-19-16,0 2-10 0,0 23-1 15,5 22 2-15,6 16-8 16,2 20 4-16,3 9 2 16,1 11-3-16,3 13 5 0,0 0-7 15,2-1-3 1,1-6-1-16,-4-14 0 0,3-15-23 16,-6-18-91-16,-5-18-120 0,-3-22-93 31</inkml:trace>
  <inkml:trace contextRef="#ctx0" brushRef="#br0" timeOffset="15751.64">22324 5515 351 0,'-39'-16'203'0,"10"4"-67"16,7 0-59-16,13-1-33 15,9 2-11-15,0-1-7 0,14-2-5 16,20 3-13-16,17-6-2 16,19-4-4-16,10-2 4 15,7 2-6-15,7 1 10 16,-1 0-5-16,0 3 3 0,0 1-6 16,-7 8 5-16,-10 4-5 15,-2 4 1-15,-9 0 0 16,-4 0-1-16,-10 0 0 0,-5 12 3 15,-13 0 1-15,-9-1 1 16,-11 3 4-16,-5-2 1 16,-1 0 13-16,-7-4 6 0,0-8-7 15,0 0 7-15,-7 0 10 16,7 0 8-16,-8 0 13 16,8-8 5-16,0-9-12 0,0-4-16 15,0-2-15-15,12-10-22 16,4-8-6-16,8 0-1 15,9 6 4-15,3 2-8 16,-4 12 5-16,-4 9 2 0,-2 12-9 16,-6 7 13-1,-4 19-2-15,-8 10 5 0,-8 18 16 16,-13 11 8-16,-7 16-14 0,-9 4-3 16,-4-3-3-16,2-8-1 15,5-15-8-15,9-9-2 16,3-18 7-16,14-11 5 15,0-10-4-15,0-11 0 16,9-7-11-16,10-9-1 16,10-5 12-16,10 1-5 0,7 8 0 15,3 3-4-15,0 9 7 16,0 12-3-16,-5 9 6 16,0 3 3-16,-2 4-8 0,-11 2-6 15,-2-7 9-15,-4-2 1 16,-9-4-6-16,-4-6 0 15,-4-11 3-15,0 0 5 0,0-11-4 16,1-17-20-16,3-25-1 16,-4-21 18-16,-1-12 1 15,-2-3 6-15,-5-1-2 16,0 1 14-16,-12 5 10 16,1 9 19-16,-2 13 38 0,-5 10-11 15,7 10-14-15,2 14-14 16,9 8-24-16,0 8-20 15,0 3 0-15,0 2-1 0,9 2-5 16,11 0 9-16,25-2 2 16,23 0 6-16,27-7 2 15,19-1 8-15,11 0-18 0,-4-3-7 16,-11 2 0 0,-20 4 0-16,-18 3 0 0,-14 2 0 15,-18-1 0-15,-6 3 0 16,-15 0 0-16,-7 5 0 15,-12 0-15-15,0 0-181 0,0 0-99 16,-20-7-86-16,-12-5-70 16</inkml:trace>
  <inkml:trace contextRef="#ctx0" brushRef="#br0" timeOffset="15959.68">24551 4257 620 0,'0'-32'399'0,"0"7"-132"0,0 8-89 15,0 6-23-15,-13 2-26 16,1 9-58-16,-5 0-37 16,-3 17-21-16,-16 19-3 0,-21 22-33 15,-16 19-194-15,-9 12-249 16,-15 5-110-16</inkml:trace>
  <inkml:trace contextRef="#ctx0" brushRef="#br0" timeOffset="17055.9">1660 7449 357 0,'-24'-33'391'0,"-1"4"-114"16,6 10-133-16,-2 5-64 15,8 7-11-15,1 7 9 16,1 7-18-16,-6 26-18 16,-9 36-1-16,-1 41 16 15,-7 38 53-15,-6 19-45 0,0 4-42 16,4-12-12-16,7-21-2 15,4-29-16-15,5-19-46 16,9-26-93 0,3-22-136-16,8-22-70 0,3-36-58 15</inkml:trace>
  <inkml:trace contextRef="#ctx0" brushRef="#br0" timeOffset="17308.22">1595 7380 440 0,'0'-62'330'0,"0"17"-63"16,0 12-99-16,0 14-58 16,-8 2-30-16,8 4-32 15,0 5-19-15,0 8-21 16,0 0-12 0,13 21 0-16,7 15 4 0,16 18 2 15,17 16-2-15,7 15 5 16,6 7-5-16,2 3 0 15,2-4-2-15,-5-12 4 16,-8-4-4-16,-13-10-3 16,-8-13-9-16,-6-7-71 15,-11-8-83-15,-6-8-26 16,-13-13-6-16,0-16-60 16,-21-4-290-16</inkml:trace>
  <inkml:trace contextRef="#ctx0" brushRef="#br0" timeOffset="17522.18">1506 7954 400 0,'-61'15'291'16,"12"-1"-90"-16,9-7-89 16,10-7-18-16,16 0-14 15,14 0-31-15,11-7-18 16,33-20-9-16,37-13-5 15,34-16-7-15,23-8-7 16,12-3-14-16,-3 7-56 0,-11 11-148 16,-17 16-129-16</inkml:trace>
  <inkml:trace contextRef="#ctx0" brushRef="#br0" timeOffset="19001.12">19978 7290 581 0,'-29'-24'607'16,"4"-2"-194"-16,6 11-212 15,-2 2-100-15,10 5-52 0,11 3-22 16,-9 5-31-16,9 10 2 16,0 14 3-16,9 26-6 0,7 21 7 15,5 15-6-15,-1 12 5 16,-1-4 0-16,-2-10-4 16,0-4 6-16,-5-20 0 15,-1-18 5-15,-8-11 4 0,-3-14 1 16,0-17 13-16,0-4-10 15,0-22-16-15,-14-22 0 16,-3-21 0-16,-4-16 0 16,-3-5 0-16,1 4 0 15,2 9 0-15,5 3 0 0,2 13 0 16,14 8 0-16,0 8 0 16,0 8 0-16,17 5 0 15,17 4 0-15,9-1 0 0,13 5 0 16,6 8 0-16,-2 3 0 15,-1 5 0-15,-7 8 0 0,-11 0-2 16,-10 0-1-16,-5 8 4 16,-12 5-6-16,-9 8 1 15,-5 3 7-15,-11 4-1 16,-5 5-7-16,-5-4 8 16,-1-1 3-16,5 0-6 15,-9-4 1-15,6-4 1 0,4 1-2 16,4-9 1-16,4-3-1 0,8-9-4 15,0 0 0 1,0 0-2-16,3 0-3 16,5 0-2-16,1 0-3 0,-1 0 2 15,3-5-2-15,6-3 7 16,3 0-7-16,3 4 7 0,7 1 0 16,2-2 6-1,4 5 1-15,-2 0-7 0,-3 0 7 16,4 0-4-16,-7 12 2 15,-5 0 0-15,-6 5-2 16,-1 11 6-16,-9 8-4 0,1 9-2 16,-8 5 7-16,0-2-2 15,-8 2-6-15,-7-6 12 16,-10 6-2-16,-12-2 5 0,-6 2 0 16,-14-6 3-16,-4-3-13 15,1-9 12-15,1-3 2 16,10-9 18-16,5-8-1 15,7-12-31-15,9 0 0 16,4 0 0-16,2 0 0 0,8-5 0 16,14-2 0-16,0-1 0 15,0-4 0-15,0 3 0 16,0 2 0-16,0-3 0 0,0 7 0 16,0-1 0-16,0-5 0 15,0 7 0 1,0-3 0-16,0 0-97 31,0 2-538-15,0-5 41-16</inkml:trace>
  <inkml:trace contextRef="#ctx0" brushRef="#br0" timeOffset="20334.68">1685 9456 199 0,'-22'0'225'15,"6"0"-15"-15,5 0-11 16,3 0-30-16,8 0-6 16,-8 0-14-16,8 0-23 15,0 0-49-15,0-5-37 16,0-2-20-16,8-6-15 16,20-7-3-16,29-14 8 15,32-13-14-15,25-7 9 16,11-6 0-16,5 2-10 15,0 2 11-15,-8-1-3 16,-17 7-3-16,-15 10 3 16,-14 3 0-16,-14 9-4 15,-13 2 5-15,-13 7-2 16,-3 3-2-16,-4-1-1 16,-1 1 1-16,0 4 0 15,-4 0-3-15,-3 0 1 16,-4 3 5-16,-7 6 1 15,-1 3 0-15,-1 0-2 16,-8 0 3-16,5 0 0 16,-5 0-6-16,0 0 5 15,0 0-2 1,0 0-1-16,0 0-12 16,0 0-70-16,0 0-95 0,0-5-104 15,0-2-29-15,-13-6-49 16</inkml:trace>
  <inkml:trace contextRef="#ctx0" brushRef="#br0" timeOffset="20934.59">2833 8646 200 0,'-20'0'348'15,"0"0"-16"-15,3 0-76 16,1 0-79-16,7 0-35 15,9-9-47-15,0 6-52 0,0-2-22 16,9-2-12-16,12-3-6 16,11-1 0-16,13 3-5 15,0-5 1 1,3 1-5-16,0 4 3 16,1 4-4-16,-8 4 3 15,-4 0 4-15,-9 0-4 16,-11 0 0-16,-5 9-3 0,-3 6 2 15,-6 6 6-15,-3 7 0 16,0 13 5-16,0 4-9 16,0 0 10-16,-9 3 3 15,9-2-7-15,-7-7 2 16,7-1-7 0,-8-10 6-16,8-4-2 15,0-3 1-15,0-6-8 16,0 2 8-16,0-5-3 0,0-4 1 15,0 0 0-15,0-8 11 16,-8 9-7-16,8-9 8 16,0 0 34-16,-9 0 44 15,1-5 52-15,-3-7-30 16,-6-4-113-16,-9-12 0 16,-5-13 0-1,-9-8 0-15,-1-4 0 16,0 5 0-16,5 3 0 0,2 7 0 15,11 6 0-15,2 7 0 16,9 6 0-16,0 7 0 16,12-1 0-16,-8 5 0 15,8 8-149 1,0 0-140-16,0 0-74 16,0 0-22-16,0 0-13 15</inkml:trace>
  <inkml:trace contextRef="#ctx0" brushRef="#br0" timeOffset="22682.63">1119 10701 28 0,'-11'13'51'0,"3"-13"45"15,-1 7 54-15,2-7-33 16,-1 8-23-16,8-8-21 0,0 0-8 16,0 0-1-16,0 0 0 15,-8 0-10-15,8 0-14 16,-9 9-8-16,9-9-9 16,0 0-5-16,0 0-8 15,0 0-2-15,0 0 0 16,0 0 2-16,9 0-3 15,-1 0-7-15,2 0 5 16,4-9-1-16,5-3 2 16,10 0 7-16,7-7-1 15,10-7-6-15,-2-2 3 16,5-1-5-16,-8 1-3 16,-6-1 5-16,-7 4-3 15,-7 5 2-15,-4 5 2 16,-4 2 8-16,-7 5 14 15,-1 1 15-15,-5-2-6 0,0 1-10 16,0-1-7-16,0-3-12 16,0 0-2-1,0 0 5-15,-8 0 0 16,0-1 1-16,-4-2-5 16,-4 3-3-16,2 0-9 15,-1-5 0-15,-2 5 5 0,1 3-1 16,4 2 0-16,-3 7 0 15,2 0 0-15,1 0 0 16,-1 0 3-16,1 0 5 16,0 0-6-16,1 0 0 15,2 7 1-15,-4-7-5 16,7 0 2-16,-8 9 0 16,3-9 0-16,-2 8 0 15,0-8 1-15,7 12 2 16,-8-3-7-16,3-2 1 15,-2 5-1-15,1 6 5 16,-3 1 0-16,-7 1-4 16,6 1 4-16,0-1-6 15,5-4 2-15,-3 1 3 16,14-5-1-16,-11 4 1 16,11 1 0-16,-14 2 2 0,14 6 1 15,-6 0-4-15,6-1-1 16,0 4 7-1,0 1-6-15,0-5 3 16,0 1-2-16,0-1-3 0,0 5 11 16,3-1-14-16,6 1 6 15,-1-1 4-15,0 2 4 16,3-7-11-16,3-2 6 16,-4-2 3-16,7-3 0 15,4-3-6-15,-2-1 2 16,11-12-2-16,1 0 5 15,11 0-4-15,3 0 3 16,-2 0 0-16,-2 0-6 16,5-8 8-16,-2-4 2 15,4-4-8-15,2-5 0 16,-7-3 1-16,-2 3 8 16,-9 6-4-16,-7 3-7 15,-4 0 11-15,-10 3 0 16,-2 5 3-16,-4 0 10 15,-2 4 2-15,-3 0-2 16,0 0-3-16,0 0-6 16,0 0-9-16,0 0-2 15,0 0-27-15,0-4-65 0,0 4-57 16,0 0-46 0,0-4-20-16,-8-16-13 15</inkml:trace>
  <inkml:trace contextRef="#ctx0" brushRef="#br0" timeOffset="23996.6">1478 10152 46 0,'-8'9'69'15,"-1"-9"60"-15,1 0 18 16,8 0-51 0,-13 0-38-16,13 0-24 0,0 0-2 15,-9 0 9-15,9 0-9 16,0 0 2-16,-10 0-1 15,10 8 9-15,-8-8 11 16,8 0 0-16,0 0 1 16,0 0-11-16,0 0-7 15,0 0-2-15,0 0-13 16,0 0-2-16,0 0-4 16,0 0-7-16,0 0 4 15,0 0-6-15,0 0 5 16,0 0-9-16,0 0 5 15,0 0-3-15,0 0 6 16,0 0 6-16,0 0-2 16,0 0 7-16,0 0 7 15,0 0-2-15,0 0-2 16,0 0-2-16,0 0-2 16,0 0-9-16,0 0 13 15,0 0 7-15,0 0 2 16,0 0 16-16,0 0-10 15,0 0-2-15,0 0-5 16,0 0-11-16,0 0-2 16,0 0 4-16,-8 0 3 15,8 0 0-15,0 0 1 0,0 0-2 16,0 0 3-16,0 0-11 16,0 0-8-1,0 0-1-15,0 0 2 16,0 0-2-16,0 0 10 15,-9 0 25-15,9 0 31 16,0 0-17-16,-8 0-57 16,8-5 0 31,0 2 0-47,3-6 0 15,5 1 0-15,1 0 0 16,7-9 0-1,16-7 0-15,10-5 0 0,6-9 0 16,9 4 0 0,0-3 0-16,-4 8 0 15,-8 1 0-15,-9 6 0 16,-7 7 0-16,-9 2 0 0,-4 5 0 16,-7-1 0-16,-1 5 0 15,-1 4 0-15</inkml:trace>
  <inkml:trace contextRef="#ctx0" brushRef="#br0" timeOffset="24222">1883 9838 2047 0,'-7'0'0'16,"-1"0"0"-1,-1 0 0 48,9 8 0-63,0 1 0 47,0-1-358-47,0-8-104 15,0 0-31-15</inkml:trace>
  <inkml:trace contextRef="#ctx0" brushRef="#br0" timeOffset="29487.81">19157 8470 9 0,'0'0'24'0,"0"0"21"16,0 0 35-16,0 0 61 0,0 0 0 16,0 0-33-16,0 0-32 15,-8 0-26-15,8 0-2 16,0 0 9-16,0 0 7 16,0 0-5-16,0 0-11 0,0 0-8 15,0 0-8-15,0 0 0 16,0 0 6-16,-8 0 2 15,8 0 15-15,0 0 10 16,-8 0 2-16,8 0 11 16,0 0 6-16,-9 0 1 0,9 0 15 15,-6 0 15-15,6 0 3 16,-8 0 13-16,8 0-114 16,-9 0-17-16,0 0 0 15</inkml:trace>
  <inkml:trace contextRef="#ctx0" brushRef="#br0" timeOffset="29843.37">19097 8470 2047 0,'8'0'0'0,"0"0"0"16,0 0 0-16,4 0 0 16,1 0 0-16,7 0 0 0,17 0 0 15,20 0 0-15,16 0 0 16,15 0 0-16,18 0 0 15,16 0 0-15,15 0 0 0,15 0 0 16,1 0 0-16,2 0 0 16,-8 0 0-16,-19 0 0 15,-21 0 0-15,-22 0 0 0,-20 0 0 16,-16 0 0-16,-16 0 0 16,-14 0 0-16,-2 0 0 15,-9 0 0-15,0 0 0 16,-3 0 0-16,-2 0 0 15,-11 0 0 32,0 0 0-31,8-3-307 31,0-2-198-47,0 5 46 0,0 0 89 15</inkml:trace>
  <inkml:trace contextRef="#ctx0" brushRef="#br0" timeOffset="30667.45">20814 8247 144 0,'-16'-5'248'0,"1"5"-61"16,-2 0-46-16,4 0-47 16,6-3-2-16,7-1 9 15,0-1 1-15,0 5-8 16,0-4-19-16,0 1-15 0,0-2 3 16,0 5 5-16,0 0-11 15,0 0-20-15,0 0-12 16,7 0-22-16,2 0-1 0,7 12 4 15,12 0-2-15,13 0 2 16,3 2-8-16,1-2 3 16,1 4 6-16,-7-4-6 0,-6 1-6 15,-4-3-2-15,-6 3 7 16,-6-3-1-16,-4-10 8 16,-1 7-11-16,-6 0 7 15,-6-7 0-15,0 9-2 16,0-1-1-16,0 4-7 0,0 1 5 15,-9 2 3-15,-9 11 3 16,2 2-2-16,-4 8-1 16,1 5 3-16,-7 4-8 0,6 0-1 15,-2 0 11-15,3-5 11 16,-2-7 0-16,5-5-2 16,-1 1-6-16,6-5 16 0,-1-7-3 15,3-5 19-15,9 0 1 16,-8-12 7-16,8 0 14 15,0 0-7-15,0 0-11 16,0 0-12-16,0-7-33 31,0-3 0-31,-9 3 0 16,1-10 0-16,0-11 0 16,-1-10 0-16,-5-5 0 0,2-7 0 15,-2 1 0-15,3 0 0 16,11 0 0-16,-8 4 0 15,1 2 0-15,7-2 0 0,0 0 0 16,0 8 0 0,0 0 0-16,0 9 0 0,0-1 0 15,0 10 0-15,0 2 0 16,0 4 0-16,-8 11 0 16,8-4 0-16,3 6-29 46,2 0-62-46,-1 0 11 0,-1 0 13 16,-3 0-8-16,0 0-46 16,0 0-58-16,0 0-66 15,0 8-27-15,0 1-31 16,0 3 15-16</inkml:trace>
  <inkml:trace contextRef="#ctx0" brushRef="#br0" timeOffset="31433.1">21346 8869 99 0,'-12'0'213'0,"-1"0"-41"16,6 0-47 0,7 0-36-16,0 0-22 0,0 0-6 15,0 0-12-15,0 0-2 16,0 0-15-16,0 0-10 16,0 0-10-16,7 0 0 0,6 0-4 15,8 0 0-15,2 10 2 16,6-10-1-16,4 0-4 15,8 0 1-15,2 0-2 0,8-10 1 16,-4-3-6-16,-3 2 6 16,-2-5-3-16,-11-5 4 15,-1 1-1-15,-14-1 2 16,-3-3 3-16,-10 0 15 16,-3 3 19-16,0 2 12 0,0 2-12 15,-11 5-5-15,-3-1-17 16,-1 5-4-16,-2 1-10 15,1 7-5-15,-4 0 0 0,-6 0-2 16,4 0-4-16,1 0 7 16,-4 0-2-16,-3 12-6 15,-1 0 7-15,5 7 0 16,-4 7-1-16,4 2 4 16,-1 8 2-16,9 9 6 0,4 9 1 15,12-2 4-15,0 1 3 16,6-6-6-16,16 3-4 15,11-4 4-15,2-11-6 0,11-1-5 16,2-10 6-16,0-3-3 16,-2-8-3-16,-2-6-2 15,-2-7-2-15,-3 0 11 0,-1 0-3 16,-7-7 1-16,3-6 5 16,-6 1-13-16,-4-2 6 15,-3 7 2-15,-6-1-3 0,-2-5 5 16,-5 5-8-1,4 3-3-15,-3 3 2 0,-6-3 0 16,-3 0-6-16,0 5 6 16,0-4-3-16,0-3-7 15,0-1-55-15,0-1-72 0,0 2-54 16,0-6-63-16,0 0-29 16,-8 1-31-16</inkml:trace>
  <inkml:trace contextRef="#ctx0" brushRef="#br0" timeOffset="31899.23">22171 8458 142 0,'-16'0'235'0,"-1"0"-61"0,1 0-32 16,3 0-27-16,2 0-22 15,3 0 5-15,8 0-1 16,0 0-38-16,0-4-18 16,3 1-18-16,18-2-8 0,25 1 4 15,22-4-4-15,25-3 0 16,17-2-1-16,-2 0 3 15,-1 1 4-15,-13 0-1 16,-18 4 11-16,-11-1 10 16,-16 7 4-16,-11 2 5 0,-15 0 10 15,-2 0 4-15,-8 0-6 16,-5 0-11-16,-8 0-10 16,0 0-12-16,0 0-1 0,0 0-13 15,0 0-5-15,0 0 0 16,0 0-5-16,0 0 3 15,0 0-6-15,0-5 0 16,0 0-7-16,0 1-37 16,0 1-130-16,-8-5-135 0,-1-10-100 15,-4 3-20-15</inkml:trace>
  <inkml:trace contextRef="#ctx0" brushRef="#br0" timeOffset="33813.43">4879 9639 105 0,'-19'0'252'0,"3"0"-66"16,0 0-46-16,2 0-50 15,14 0-15-15,0 0 19 16,0 0 10-16,0-5-19 16,0-2-27-16,0-6-29 0,14-15-16 15,15-9-4-15,15-11-6 16,21-6 2 0,12-4-8-16,13 6 2 15,7 7 4-15,-1 14-3 0,3 9-1 16,-3 12 1-16,-3 10 3 15,-3 15-3-15,-4 10-1 16,-5 7 7-16,-4 0-4 16,-9-4-5-16,-3-2 13 15,-7-7-6-15,-6-2-6 16,2-17 8-16,2 0-2 0,5-17 9 16,13-15-5-16,6-12-3 15,10-10-2-15,-2 7-5 16,-1-3 8-16,-11 8-8 15,-7 14 2-15,-7 8-8 16,-11 7 10-16,-9 13-4 16,-5 0 1-16,-5 10 2 15,-4 2 7-15,-3-1-11 16,-5 1 3-16,5 4-3 0,-2 1 10 16,2-4-5-16,7-5-4 15,16-8 8-15,23 0-4 16,27-17 3-16,22-8-9 15,23-6 6-15,10-3-1 0,2 2-7 16,-5 2 5-16,-11 11 1 16,-22 11-4-16,-14 8 0 15,-18 12-1-15,-20 3 5 16,-17 12-2-16,-8-4 3 0,-6 2 0 16,-12-1 0-16,3 1 1 15,-3-8-2-15,2-6 0 16,0 2 6-16,8-13-3 0,13 0 4 15,12-17-2-15,11-4-6 16,14-10 1-16,11-7 0 16,9 3 0-16,4 5-3 0,0 10-1 15,-5 8 2-15,-13 9 3 16,-5 3-3-16,-6 15-2 16,-4 1 4-16,-4 6-2 15,-1-3 2-15,2-3 3 16,-2 0 4-16,10-8-5 0,8-8 5 15,6 0-7-15,9-8 6 16,4-4-6-16,2-8-2 16,-9-4 2-16,-14 3 0 0,-11 6 0 15,-15 3-4-15,-15 7 4 16,-4 5-3-16,-12 0 7 16,3 0-4-16,-4 12 2 0,8 0 3 15,11 0-2-15,17-3 1 16,12-9-1-16,25 0 0 15,19 0-6-15,16 0-2 16,13-13 7-16,11-2 2 0,8-11-10 16,-4-2 7-16,-8-1-8 15,-15 10 8-15,-26 1-6 16,-19 7 5-16,-18 11 2 0,-14 0 2 16,-19 0-6-16,-4 17 1 15,-7 0 1-15,-7-6 0 16,-2 5 1-16,2-4 8 0,6 1-4 15,11 4 2-15,18-10 3 16,22-7-1-16,22 0-3 16,18 0-11-16,19 0 6 15,4-5-1-15,1 3-5 16,-9-4 11-16,-6 6-5 0,-9 0 1 16,-11 0 2-16,-12 0-4 15,-5 0 5-15,-4 8 2 16,-2 1 9-16,7-1 3 0,6-8 0 15,8 0 5-15,9 0 3 16,13 0-17-16,-2 0-5 0,-7 0 1 16,-9 0-6-16,-8 0-1 15,-10 0 2-15,-19 0 4 16,-16 0-3-16,-11 0 0 16,-16 0 11-16,-9 0 8 15,-8 0 4-15,-7 0 4 0,-1 0 1 16,-3 0 15-16,-5 0 14 15,0 0-4-15,0 0 2 16,0 0-24-16,0 0-14 0,0 0-13 16,0 0 2-16,0 0-12 15,0 0-2-15,0 0-36 0,0 0-101 16,0 0-116-16,0 0-85 16,0 0-25-16,-13-3 4 15</inkml:trace>
  <inkml:trace contextRef="#ctx0" brushRef="#br0" timeOffset="40604.44">10832 1554 328 0,'0'-20'227'0,"-11"-1"-57"15,11 4-67-15,-8 3-40 16,0 1-15-16,8 5 10 16,-12 0 8-16,4-1 8 15,-5-3-15-15,0 0 2 16,-1 0 8-16,-8 0-14 0,-6 4-25 16,-4-4-3-1,-8-1-13-15,-7 4-10 0,-1 1 4 16,-12 8-10-16,-9 0 2 15,-12 0 0-15,-12 8 1 16,-5 7-5-16,-5-5 5 16,7 7-9-16,-1 3 12 15,7 1-3-15,11 3-4 16,8 0 5-16,6 4 1 16,0 5-5-16,4 8 0 15,-4 4 2-15,0 0-2 16,0 3-1-16,-1-3 3 0,1 4 3 15,0-1-1 1,0 2-2-16,0-2 0 16,5 1 4-16,7-4 0 15,5 3 7-15,2 2-10 0,5 2 3 16,1 5 2-16,4 9 3 16,3 3-5-16,0 5-2 15,1 4 6-15,-4-2-5 16,4 2-2-16,-1-6 0 15,5-1 5-15,2-7 3 16,7-6-4-16,7-7 0 16,4 7 3-16,8-1 3 0,0 4-7 15,0 8 5 1,8 10 1-16,9 2-2 16,7 8 2-16,9 0 1 0,6 5-4 15,6 3-2-15,7-3 1 16,6-4 0-16,-1-14-6 15,0-2 5-15,3-8-4 16,2-9 3-16,-2-5 1 0,6-4 0 16,-1 2-8-16,3-1 9 15,5 4-12-15,5-1 11 16,7-3-4-16,8 0 0 16,17 0 8-16,16-4-6 15,16-1-1-15,11-2 3 16,18-6 11-16,0-1-8 0,0-1 0 15,-4-6 5-15,-10-4-1 16,-7-3-9-16,-12-4 9 16,-12-1-9-16,-9-4-1 0,-3 0 3 15,5-3 8-15,7-2 11 16,12 3 5-16,7-10 12 16,10 12-3-16,3-5-11 0,6-7 0 15,-7 9-4-15,-2-9-9 16,-14 0 6-16,-5 0 0 15,-15 0-7 1,-5 0-13-16,-5 0 0 0,-4 0 0 16,111 0 0-1,-100-4 0-15,9-5 0 0,6-3 0 16,0 5 0-16,-3-6 0 16,-11 4 0-16,-14 1 0 0,-12 0 0 15,-12 3 0 1,-11 2 0-16,-15-6 0 0,-1 6 0 15,-8-6 0-15,1 2 0 0,2-3 0 16,10 0 0-16,5-8 0 16,13-1 0-16,11-6 0 15,5-5 0-15,6 6 0 16,-3 1 0-16,-3 1 0 16,-6 3 0-16,-10 3 0 15,-12 4 0-15,-8 0 0 0,-6-2 0 16,-1-1 0-16,4-2 0 15,6-3 0-15,8-5 0 16,5 2 0-16,6-3 0 0,-3-2 0 16,1-4 0-16,-7 4 0 15,-10-5 0-15,-6 4 0 16,-10-4 0-16,-4 5 0 0,-6-4 0 16,-2-6 0-1,4-2 0-15,1-4 0 0,-1-9 0 16,1-5 0-16,4-4 0 15,-2-1 0-15,-1-3 0 16,-6-3 0-16,-4-5 0 16,1 2 0-16,-9-6 0 0,-1-2 0 15,-1 1 0-15,4 6 0 16,-5 1 0-16,5 1 0 16,-6 11 0-16,0 6 0 15,0 6 0-15,-4-2 0 16,-4 7 0-16,-3 1 0 0,-5-1 0 15,0 1 0-15,0-2 0 16,-13 0 0 0,1-6 0-16,-1-3 0 0,-1 1 0 15,-7-2 0-15,-4-4 0 16,-3-3 0-16,-6 2 0 16,-5-3 0-16,-2 0 0 15,-4 2 0-15,-5-1 0 16,-1-5 0-16,-3 1 0 15,-2-3 0-15,-4-6 0 0,-5 0 0 16,-8-2 0-16,-4-2 0 16,-4-3 0-1,-5 3 0-15,-7 9 0 16,-5 0 0-16,-8 7 0 0,-3 9 0 16,-5 6 0-16,4 5 0 15,0 1 0-15,5 5 0 16,0 3 0-16,-9 5 0 15,-9-1 0-15,-7 5 0 16,-15 3 0-16,-18 4 0 16,-3 3 0-16,-5 1 0 15,0 1 0-15,1 4 0 16,12 8 0-16,7 0 0 16,4 0 0-16,6 0 0 15,-6 16 0-15,-6 1 0 16,-5-3 0-16,-9 9 0 15,0 0 0-15,-2-2 0 16,2-2 0-16,8-2 0 16,17-1 0-16,8 1 0 15,12 3 0-15,8-3 0 0,8-4 0 16,10 1 0-16,-1 3 0 16,-2 3 0-16,-10 0 0 15,-5 13 0-15,-13 2 0 16,2 8 0-16,0-3 0 15,7 1 0-15,9-4 0 16,6 0 0 0,10-5 0-16,15-4 0 0,18-7 0 15,11-5 0-15,8 0 0 16,6-3 0-16,5-1 0 16,6-12 0-16,4 0 0 15,4 0 0-15,4 0 0 16,4 0 0-16,8 7 0 15,0 2 0 48,0-1 0-47,0 7-39-1,0 3-261-15,-8 6-63 16,-4 4-35-16,-5 1-58 15</inkml:trace>
  <inkml:trace contextRef="#ctx0" brushRef="#br0" timeOffset="49836.78">6686 8605 80 0,'0'0'128'15,"-11"0"32"-15,11 0-61 0,0 0-35 16,0-4-26-16,0-1-2 16,0 5 13-16,0 0 8 15,0 0 11-15,0 0-1 16,-9 0-10-16,9 0-6 16,-8 0-9-16,8 0-4 0,-7 0-14 15,7 0-9-15,0 0-1 16,-9 0-11-16,1 9 0 15,0 3-6 1,-3 5 5-16,2 3-5 16,9 5 5-16,0 2-5 0,0-2-2 15,9-5 1 1,5 1 3-16,12-9-5 0,5-4 3 16,11-8-1-16,-2 0 1 15,5 0 4-15,-4-13-7 16,-5 1 1-16,-3-4 5 15,-4-4-3-15,-7-5 1 16,0 0 2-16,-11-2 5 0,-6-3-2 16,-5 2 6-16,-8 5 34 15,-5 1 4-15,-4 10-5 16,-5 0-19-16,-7 5-15 16,-4 2-8-16,-8 5-3 15,-3 0-1-15,3 0 2 16,1 12 2-16,2 0 0 15,10 0-4 1,4 5 4-16,5-1-2 0,-3 5 4 0,11 3-8 16,2 1-7-16,9-5-6 15,0-1-11-15,0-2-5 16,0-4-7-16,9 0-12 16,-1-13-33-16,0 7-32 0,0-7-23 15,1 0-53 1,-1-7-17-16</inkml:trace>
  <inkml:trace contextRef="#ctx0" brushRef="#br0" timeOffset="50652.45">7616 7261 51 0,'-11'0'109'0,"-2"-4"55"16,-3-4-42-16,4 8-40 15,-1 0-35-15,2 0-22 0,-1-4-4 16,0 4 8-16,4 0-2 15,-6 0-1-15,3 0 4 16,-1 0-3-16,-1 12-8 16,6 4-7-16,-2 1-4 15,-4 4 7-15,13-2-9 16,-6 5 1-16,6-3-3 16,0 0-2-16,0-6-2 0,3 1 7 15,9-3-4 1,5-13-3-16,11 0 4 0,9-7 0 15,2-10 1-15,10-8 0 16,-3-7-1-16,-11-1 1 0,-7 4 9 16,-6 0 13-1,-15 1 4-15,-7 4 4 0,0 5 11 16,-15-2 2-16,-10 4-14 16,-3 10-13-16,-4-2-3 15,-6 6-9-15,6 3-11 0,1 0 0 16,-3 0-2-16,6 12-3 15,3 0-12-15,9 4-56 16,3 1-44-16,13-5-12 16,5 4 14-16,8 4-69 0,3 1-42 15</inkml:trace>
  <inkml:trace contextRef="#ctx0" brushRef="#br0" timeOffset="51170.06">7751 7404 61 0,'-12'-17'145'16,"-4"5"28"-16,-1 1-60 15,0-1-35-15,1-1-29 16,0 4-5-16,5 9 5 16,-2-4 8-16,4 4 0 0,9-4-6 15,0 4-4-15,0 0-12 16,0 0-10-16,0 0-5 15,0 0-10-15,9 0-7 0,4 0 4 16,11 0-5-16,12 0-3 16,13 8 4-16,13 3 4 15,7 2-9-15,3 4 7 16,6-5-5-16,-9 4 0 16,-5 1 5-16,-7-6-5 0,-9 2-1 15,-10 1 6-15,-10-7-4 16,-4-7 2-16,-7 7-6 15,-9-7 3-15,-4 0 4 16,-4 0 4 0,0 0-5-16,0 0-4 0,0-7-48 15,-9-10-76-15,-2-6-47 0,-11-2-51 16,-1-3-17 0</inkml:trace>
  <inkml:trace contextRef="#ctx0" brushRef="#br0" timeOffset="51999.92">8250 7273 201 0,'-12'0'245'0,"0"0"-45"15,0-5-38-15,4 5-51 16,8-2-24-16,-8 2-31 0,8 0-25 16,0 0-17-16,0 0-5 15,8 0-8-15,12 0 0 16,9 0-1-16,10 0 2 0,12-5-2 15,1 5 0 1,-3-4 4-16,-9 4-4 0,-4 0-4 16,-7 0 4-16,-9 0 0 15,-9 0 0-15,-2 0 2 16,-9 11 1-16,0-2 0 0,0 4-1 16,-9 3 2-16,-2 12 4 15,-9 9-11-15,-4 8 9 16,0 7-4-16,-1 2 3 0,1-5 3 15,3-5-5-15,4-7-2 16,6-1 4-16,-1-2-2 16,0-6-1-16,12-4 4 0,-8-2-3 15,8-6-1 1,0-4 3-16,0-12 11 0,0 0 20 16,0 0 19-16,0 0 19 15,0 0 3-15,0-9 21 16,0-4-5-16,-9-6-35 0,-4-9-26 15,2-13-18-15,-5-13-13 16,0-7 5-16,2-4-3 16,3 8 2-16,-1 4-14 0,-1 9 7 15,13 3 0-15,-8 8-5 16,8 10 9-16,0 6 0 16,0 0 1-16,0 8-6 15,0 2 2-15,0 2 5 16,0 2-7-16,-8 3 1 0,8 0-1 15,-8 0-1-15,8 0 6 16,0 0 0-16,0 0-5 16,0 0-3-16,-8 0 6 0,8 0 3 15,0 0-1-15,0 0-6 16,0 0 3 0,0 0 7-16,0 0-4 0,0 0-4 15,0 0 0-15,0 0-2 16,0 0 7-1,0 0-7 1,0 0 8-16,0 0-12 0,0 0 6 16,0 0 10-16,0 0-10 15,0 0 5-15,0 0-2 16,0 0-7-16,0 0-10 16,0 0 11-16,0 0 1 15,8 12 1 1,8 0-2-16,14 5 8 0,14 0-8 15,16-3-54-15,10 7-182 16,7-9-198-16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4:15:03.3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3723 6064 43 0,'0'-2'69'16,"-8"2"43"-16,8 0 37 16,-9-5-48-16,9 0-12 15,-8 5-12-15,8-3 10 16,0-1 5-16,0 4 20 16,-8 0 4-16,0 0 0 15,8 0-2-15,-8 0-4 16,8 0-8-16,0 0-1 0,-8 0 11 15,8 0-10 1,-8 0-23-16,8 0-33 16,0 0-9-16,8 0-10 15,29 0 27-15,40 0-54 0,53-9 0 16,53-11 0-16,40-1 0 16,24 2 0-16,21 7 0 15,20 7 0-15,14 5 0 16,-7 7 0-16,-13 5 0 15,-35 1 0-15,-36 0 0 16,-41-1 0-16,-37-5 0 16,-35 3 0-16,-24-10 0 15,-22 0 0-15,-14 0 0 0,-14 7 0 16,-8-7 0-16,-5 0 0 16,3 0 0-16,-7 0 0 15,1 0 0-15,-5 0 0 16,3 0 0-16,-3 0 0 15,2 0 0-15,-2 0 0 0,5 0 0 16,1 0 0-16,-1 0 0 16,4 0 0-16,0 0 0 15,4 0 0-15,4 0 0 16,1 0 0-16,0 0 0 0,-1 0 0 16,-4 0 0-1,-4 0 0-15,-3 0 0 16,-5 0 0-16</inkml:trace>
  <inkml:trace contextRef="#ctx0" brushRef="#br0" timeOffset="104.72">7309 6036 2047 0,'-8'0'0'0,"8"0"-272"31,-17 13-377-31,-11 2-476 16</inkml:trace>
  <inkml:trace contextRef="#ctx0" brushRef="#br0" timeOffset="3857.24">3723 7268 14 0,'0'0'27'0,"-8"0"33"16,8 0 132 0,0 0-34-16,0 0-39 0,0 0-31 15,-9 0-28-15,9 0-6 16,-8 0-3-16,8 0-1 16,-8 0-3-16,8 0-12 15,0 0-4-15,-8 0 1 16,8 0 10-16,-8 0 17 15,8 0 13-15,0 0 23 0,-8 0 7 16,0 0 3-16,8 0 9 16,0 0 24-1,-12 0 20-15,12 0-14 16,-8 0-144-16,0 0 0 16,-1 0 0-16,1 0 0 15</inkml:trace>
  <inkml:trace contextRef="#ctx0" brushRef="#br0" timeOffset="4278.12">3621 7268 2047 0,'17'0'0'0,"19"0"0"15,38-11 0-15,42-6 0 16,56-11 0-16,46-13 0 16,46-3 0-16,46 0 0 15,38 0 0-15,25 2 0 0,-6 9 0 16,-27 5 0-16,-35 7 0 16,-50 5 0-16,-50 3 0 15,-51 5 0-15,-45 8 0 16,-32 0 0-16,-23 0 0 15,-18 0 0-15,-16-4 0 0,-8 4 0 16,-4 0 0-16,-8-3 0 16,0-2 0 15,0 1 0-31,0-3 0 0,0 2 0 16,0-2 0-16,-8 3 0 31,8-1 0-31,-12 5 0 15,4 0 0-15</inkml:trace>
  <inkml:trace contextRef="#ctx0" brushRef="#br0" timeOffset="4356.72">7451 6834 2047 0</inkml:trace>
  <inkml:trace contextRef="#ctx0" brushRef="#br0" timeOffset="4424.54">7451 6834 1998 0,'0'0'-677'0,"0"0"27"15</inkml:trace>
  <inkml:trace contextRef="#ctx0" brushRef="#br0" timeOffset="9100.07">7621 6691 24 0,'-13'0'63'0,"13"0"71"16,-11 0 46 0,11 0-47-16,0 0-21 0,-8 0-35 15,8 0-10-15,-8 0 24 0,8 0 20 16,-8 0 1 0,8 0-3-16,-9 0-20 0,1 0-16 15,8 0-20-15,0 0 1 16,0 0-4-16,-8 0 3 15,8 0-6-15,0 0 5 0,0 0-4 16,0 0-7-16,0 0 7 16,0 9-9-16,0-9-2 15,0 0-3-15,16 0 6 16,22 0 17-16,33 0-38 16,52-13-19-16,42-8 0 15,40-2 0-15,22-2 0 0,5 5 0 16,-14 4 0-16,-6 8 0 15,-18 8 0-15,-18 0 0 16,-23 8 0-16,-23-1 0 0,-24 2 0 16,-21-1 0-16,-17-8 0 15,-14 9 0-15,-17-2 0 16,-14-7 0-16,-6 8 0 0,-9-8 0 16</inkml:trace>
  <inkml:trace contextRef="#ctx0" brushRef="#br0" timeOffset="9181.86">10106 6630 1959 0,'5'0'-655'15,"2"0"40"-15</inkml:trace>
  <inkml:trace contextRef="#ctx0" brushRef="#br0" timeOffset="9621.79">10870 6314 177 0,'-12'-17'305'0,"0"4"-67"16,-2 1-69-16,3 4-67 16,3 8-19-16,0 0-12 15,8 0 4-15,-12 0-23 0,4 0-14 16,-5 20 2-16,-8 26 23 15,-7 27 45-15,-7 20 1 16,-4 17-36-16,13 8-28 0,9 4-9 16,17-4-1-16,8 1-1 15,16-11-13-15,17-5-7 16,11-10-7-16,13-15 3 0,3-18 1 16,3-19-1-16,-10-16-3 15,-4-25-10-15,-9 0-16 16,-7-8-36-16,-14-9-153 0,-10-3-115 15,-12-8-27-15,-5-1-14 16,-22-4 62-16</inkml:trace>
  <inkml:trace contextRef="#ctx0" brushRef="#br0" timeOffset="10097.53">11305 6491 328 0,'19'-52'281'0,"-7"16"-36"16,-4 11-73-16,-3 8-60 16,-5 5-19-16,0 4-16 15,0 8-27-15,0 8-22 16,-13 18-7-16,-4 17 10 0,-2 14-3 16,-1 9-7-16,2-1-6 15,7-5-7-15,11-6-2 16,0-14-6-16,0-7 0 0,11-4 5 15,7-5 2-15,2-4-7 16,-1-8 5-16,3 1-5 16,-6-13-1-16,-7 8-6 0,-1-8 13 15,-8 9-9-15,0-9 4 16,-12 11 5-16,-9-2-4 16,-12-1 4-16,-13-1-5 0,-1-7-1 15,-10 0 3-15,-5 0 1 16,-3-15 3-16,2-11 7 15,1-5 6-15,10-11 2 0,11-1 10 16,9-11-19-16,15-3 1 16,17 0-4-16,8 0-11 15,13 4-2-15,10 9 0 0,9 2 5 16,7 10-5-16,-7 3-4 16,-8 9 4-16,-4 9-6 15,-3 2-19-15,-8 9-91 0,-5 0-108 16,0 0-64-1,-1 0-54-15,-3 0-299 0</inkml:trace>
  <inkml:trace contextRef="#ctx0" brushRef="#br0" timeOffset="10436.95">11300 6370 313 0,'0'0'302'0,"-8"0"-66"16,8 0-88-16,-8 0-64 0,8 0-36 15,0 0-16-15,4 8-15 16,16 1-5-16,16-2-2 16,13 2-6-16,13-9-1 15,3 8-6-15,0-1 6 0,-4-7-3 16,-10 14-5-16,-13-7 6 16,-10 1-6-16,-12 1 10 15,-8 3 5-15,-8 9 7 0,-12 10 11 16,-9 23 41-16,-7 18 42 15,-4 18-5-15,-1 13-5 16,4-2-36-16,5 0-16 0,9-7-10 16,3-8-25-16,12-13 3 15,0-13-4-15,0-15-8 16,0-11-15-16,0-13-83 16,9-21-181-16,5-21-144 15,11-29-27-15</inkml:trace>
  <inkml:trace contextRef="#ctx0" brushRef="#br0" timeOffset="10678.32">12011 6411 437 0,'0'-70'391'15,"-12"5"-82"-15,4 12-98 16,-5 8-34-16,1 14 11 16,12 10-44-16,-8 9-67 0,8 37-23 31,3 26-4-31,10 31-41 0,-1 21-9 15,4 13 0-15,-3 11 0 16,3-1 0-16,-4 1 0 16,1-9 0-16,3-12 0 0,-4-12 0 15,0-15 0-15,0-17-57 16,-4-17-282-16,0-24-105 16,-8-21-35-16</inkml:trace>
  <inkml:trace contextRef="#ctx0" brushRef="#br0" timeOffset="11933.35">10951 6141 335 0,'-45'0'215'0,"12"0"-71"0,14 0-66 16,11 0-34-16,16 0-15 16,27 0-8-16,27-8 0 15,31-7-8-15,24-6-3 16,22 1-9-16,16 0 5 15,11-4-6-15,9-5-2 0,-2 3 1 16,-6 3 2-16,-21 3 4 16,-24 4-5-16,-29 4 2 15,-22 2 26-15,-23 3 45 0,-16-2 25 16,-11 6 18-16,-6 3 6 16,-6 0-4-16,-9 0-23 15,0 0-35-15,0 0-17 0,0 0-18 16,0-5-13-1,0 5-3-15,0-4-10 0,3 4 6 16,2 0-1-16,-5-4-1 16,0 1-6-16,0 3 5 15,0-4-2-15,0 4 4 0,0 0 0 16,0 0-1-16,3 0-8 16,2-5 0-16,-2 2 6 15,3-2-1-15,-3 1 0 0,2 4-3 16,-5 0 8-1,0 0-11-15,0 0 3 16,0 17-1-16,0 15 16 16,-14 17 22-16,-2 20 4 0,1 13-13 15,3 3-13-15,4-4-12 16,8-12 6-16,0-11-4 16,8-19-1-16,4-9 3 15,3-10-1-15,1-20-4 0,10 0-12 16,2-20 3-16,8-17 1 15,2-8 4-15,-2 0 5 16,-4 9-9-16,-4 8 5 0,-3 7-4 16,-5 4 12-16,-3 10-9 15,-6 2 12-15,-2 5-9 0,-9 0-1 32,0 12 0-32,0 0 14 0,-9 0-6 15,1 5-3-15,-4 0 1 16,-1-1 5-16,4 1-10 15,-9 2 4-15,2-3-4 0,2 1 4 16,3-5-1-16,-6 0 1 16,2-4-3-16,-2-8 2 15,6 0 2-15,-3 0-1 0,14 0 1 16,-8 0 3-16,8 0-8 16,0 0 4-16,0 0 7 15,0 0-4-15,0 0-7 16,0 0 6-16,0 0-6 15,0 0 7-15,0 0-2 16,0 0-6-16,0 0-1 16,0 0-4-16,0 0-13 15,0 0-36-15,0 0-58 16,0 0-73-16,0-8-61 16,5-4 3-16,-2-8 51 0,-3-5 33 15,0 1 28-15,0-9 30 16,-11-3 23-16,3-5 17 15,-5 4 35-15,5-4 59 0,-3 5 129 16,-3-4-28-16,3-1-19 16,-3 3 10-16,4 3-13 15,2 1 6-15,0 2 38 16,-1 4 18-16,9 3-22 0,-13 6 1 16,13 2-2-16,-8 5-12 15,8 4-36-15,0-1-44 16,0 18-56-1,0 11 0-15,5 12 0 0,6 18 0 16,6 11 0-16,4 11 0 16,3 1 0-16,-4 2 0 15,0-11 0-15,0-3 0 0,-3-11 0 16,-1-15 0-16,1-6-91 16,-2-9-261-16,2-20-164 15,-6 0-26-15</inkml:trace>
  <inkml:trace contextRef="#ctx0" brushRef="#br0" timeOffset="12097.49">12924 7009 818 0,'-11'30'366'0,"-3"-11"-150"16,14-6-103-16,0-13-23 15,0 7 15-15,0-7-40 0,0-7-34 16,0-6-63-1,0-6-132-15,6-15-188 0,-6-14-100 16</inkml:trace>
  <inkml:trace contextRef="#ctx0" brushRef="#br0" timeOffset="12871.93">14208 5259 151 0,'-14'-35'304'0,"3"5"-77"15,-1 10-70-15,3 8-72 16,-2 4-40-16,-2 8-4 0,-4 15-1 15,-10 13 14-15,-9 22 12 16,-18 28 29-16,-11 22-20 16,-11 23-9-16,-3 11-7 0,3 1-5 15,2-5-11-15,14-15-20 16,16-18-4-16,15-16-10 16,12-24-9-16,17-13 5 0,17-15 4 15,16-12-6 1,19-17-2-16,18 0-3 0,11 0-3 15,0 0 11-15,-4 0-13 16,-12 0 11-16,-12 7-8 16,-11 2 2-16,-11-1 4 0,-6-1 1 15,-7-7 0-15,-4 9 11 16,-11-9-2-16,-3 0 4 16,0 0 17-16,-8-9-6 0,-28-39 24 15,15 3-43 1,1-19 6-1,1-19-12-15,2-14-1 0,5-8 7 16,12-2-5-16,0 10 5 16,0 12 4-16,0 20 0 0,0 11-4 15,0 18-7-15,0 15-9 16,16 9 5-16,10 12 2 16,8 16 3-16,6 13-1 0,2 3-4 15,-5 10 0-15,-5-3 3 16,-4 2 0-16,-12 0-3 15,-4-8 3-15,-12-5-3 0,0-7 11 16,-15-1-6-16,-4-3 2 16,-7-10 1-16,6-7-2 15,4 0-1-15,-1 0 0 16,5-7 0-16,0-6 0 16,12-4-2-16,0-3-4 0,9 1-11 15,6-6-1-15,5 0-22 16,5 1-40-16,3 0-44 15,0-5-68-15,0-4-68 0,3 0-16 16,-8-3-36-16,-12 0 33 16</inkml:trace>
  <inkml:trace contextRef="#ctx0" brushRef="#br0" timeOffset="13251.45">13606 5468 223 0,'-29'0'199'16,"10"0"-78"-16,7 0-47 16,19-10-26-16,23-6-14 15,21-4-10-15,28-5 1 0,22-4-4 16,16-2-3-16,10 2-6 16,-6 1-4-16,-7 2-3 0,-16 3-1 15,-22 5 2-15,-19 6 2 16,-11 5 17-16,-18 3 20 0,-8 4 15 15,-12 0 5 1,-2 0-6-16,-6 0-8 0,0 7-8 16,-14 20 16-16,-6 12 2 15,-14 23 6-15,-2 19 16 16,-1 16-14-16,9 12-19 0,13 1-14 16,15-4-5-16,8-8-10 15,13-8-11-15,10-9-2 16,10-12 2-16,2-12-2 0,6-16-8 15,2-14 0-15,1-14-32 16,0-15-140-16,-1-24-160 16,-4-22-65-16</inkml:trace>
  <inkml:trace contextRef="#ctx0" brushRef="#br0" timeOffset="13596.57">15101 5254 328 0,'-17'-43'360'0,"-2"1"-93"15,-6 13-115-15,4 10-66 0,2 2-9 16,2 10-14-16,5 7-21 16,0 12-9-16,-1 19 4 15,13 19-5-15,-8 14-6 0,8 19-9 16,8-2-6-16,8-8-5 16,5-16-5-16,4-12-1 15,-1-20 0-15,-4-25 0 16,4-22 0-16,1-21-5 15,-4-23-2-15,-5-11 3 0,-5-8 0 16,-7-1 7-16,-4 13 1 16,-27-34 20-1,2 79-25-15,-8 19-5 0,-7 9 2 16,-2 28-6-16,-1 15-71 16,-2 4-146-16,0 14-90 0,5 13-88 15</inkml:trace>
  <inkml:trace contextRef="#ctx0" brushRef="#br0" timeOffset="13726.74">15028 6434 416 0,'0'62'279'16,"0"-12"-92"-16,0-14-59 16,0-12 0-16,-12-3 41 0,12-9 4 15,0-12-47-15,0 0-67 16,-8 0-53-16,8-9-154 15,-8-15-186-15,-1-21-68 0,-2-25 11 16</inkml:trace>
  <inkml:trace contextRef="#ctx0" brushRef="#br0" timeOffset="13960.64">14439 5234 354 0,'9'-33'171'16,"20"6"-69"-16,22-3-40 0,22 2-22 16,24-5-2-16,12 0-5 15,10 2-6-15,3-2-18 16,-4 9-6-16,-13 3-1 16,-20 4 1-16,-15 5-12 0,-17 5-23 15,-18 7-32-15,-13 0-11 16,-22 12-75-16,-13 0-84 15</inkml:trace>
  <inkml:trace contextRef="#ctx0" brushRef="#br0" timeOffset="19267.59">3813 10185 333 0,'-22'-9'255'15,"2"2"-50"-15,0 7-46 16,3 0 8-16,1 0 33 16,4-5 26-16,4 5-47 0,0-3-52 15,8 3-52 1,0 0-12-16,0 0-8 15,0-4-52-15,21-7-3 32,36 1 0-32,45-12 0 15,47-6 0-15,55-4 0 16,42-5 0-16,42-4 0 16,49 5 0-16,30 8 0 15,6 2 0-15,-11 11 0 16,-25 2 0-16,-24 5 0 15,-21 4 0-15,-15 0 0 16,-19-5 0-16,-13 2 0 0,-22-2 0 16,-24 6 0-16,-25-1 0 15,-32 4 0-15,-29-9 0 16,-23 9 0-16,-24 0 0 16,-21-3 0-16,-17-1 0 0,-8-1 0 15,-4 2 0-15,-8 3 0 16,-4 0 0-16,-4-5 0 0,0 1 0 15</inkml:trace>
  <inkml:trace contextRef="#ctx0" brushRef="#br0" timeOffset="19312.47">9046 9769 1707 0,'4'-17'-703'0</inkml:trace>
  <inkml:trace contextRef="#ctx0" brushRef="#br0" timeOffset="20162.21">12442 9098 412 0,'8'0'258'0,"-4"0"-38"15,-4 0-73-15,0 0-44 16,0 0-8-16,0 0 11 0,0 0 4 16,0 7-6-16,-12 2-6 15,2-2-15-15,-1 5-12 16,-2-3-15-16,-2 3 0 0,-10-12-3 15,-7 8-24-15,2-8-4 16,3 0-4-16,6-8-21 0,4 1 0 16,7-14 0-16,10-3 0 15,7-5 0-15,13-8 0 16,17 0 0-16,7 9 0 16,13 7 0-16,5 13 0 0,-2 8 0 15,1 29 0-15,-1 12 0 16,-6 11 0-16,-9 14 0 0,-17 10 0 15,-16 10 0-15,-12 3 0 16,-34 3 0-16,-14-7 0 16,-9-9 0-16,-11-10 0 0,-9-18 0 15,-4-19 0-15,-1-29 0 16,-3-21 0-16,5-27 0 16,2-26 0-16,8-16 0 0,13-3 0 15,8-5 0-15,10 9 0 16,2 12 0-16,9 11 0 15,3 9 0-15,5 12 0 16,3 9 0-16,6 8 0 0,11 11 0 16,-9 5 0-16,9 4-364 15,0 8-100-15,9 0 27 0,2 8 49 16</inkml:trace>
  <inkml:trace contextRef="#ctx0" brushRef="#br0" timeOffset="20631.95">12818 9431 387 0,'13'-8'241'16,"-4"-9"-110"-16,-6 0-66 0,-3 2-11 15,0-1 64-15,0 0 59 16,0-1-14-16,0 5-52 0,0 3-37 15,0 6-31-15,0 3-9 16,0 0-8-16,8 0-1 16,8 0 10-16,13 12 6 0,11 8 9 15,13 8-4-15,12 10-3 16,4 7-8-16,1 3-2 16,-5 2-13-16,-5-3-7 15,-10-6-2-15,-10-4-5 0,-12-8 14 16,-7-10 25-16,-8-10-45 15,-7-9 0-15,-6-11 0 16,0-19 0-16,-11-23 0 0,-6-12 0 16,-3-11 0-16,0-14 0 15,-5 4 0-15,1 4 0 0,0 9 0 16,0 4 0-16,2 9 0 16,6 7 0-16,1 8 0 15,3 12 0-15,3 4 0 0,9 5 0 16,-8 8 0-16,8-1 0 15,0 5-67-15,0 0-305 16,0 3-3-16,0 2 39 16,0-1 0-16,-13-1 62 0</inkml:trace>
  <inkml:trace contextRef="#ctx0" brushRef="#br0" timeOffset="21003.95">11779 8914 260 0,'-65'21'246'0,"12"-6"-59"16,13-1-58-16,12-14-59 0,7 7-29 15,13-7-10-15,12 0 0 16,24 0-4-16,34 0-2 15,39-16 0-15,49-8 5 0,41-5 1 16,29-4 14-16,14-3 2 16,-2-1-9-16,-12 5-17 15,-22 6-3-15,-31 7-2 0,-34 4-3 16,-31 2 18-16,-28 1 85 16,-22 3 64-16,-14 1 21 15,-19 8-13-15,-2 0-188 16,-9 0 0-16,-8 0-383 31,4-4-210-15,-4-4-477-16</inkml:trace>
  <inkml:trace contextRef="#ctx0" brushRef="#br0" timeOffset="21421.83">14508 8691 589 0,'0'0'369'0,"-17"7"-100"0,-11 5-112 16,-12 5-46-16,-17 7-9 0,-22 13 2 16,-5 8-9-1,-1 3-40-15,9 2-16 0,14-10-29 16,13-7-6-16,16-4 5 16,14-6-14-16,19 2-1 15,9-1 4-15,17 4 0 0,20 6-1 16,10 3-2-16,14-2 3 15,3 6 6-15,4 0-3 0,-4 8 0 16,-8-4-1-16,-8-4 10 16,-11-8-13-16,-15-10 16 15,-7-4 5-15,-7-6-3 16,-5-4 5-16,-3-9 27 0,-9 0-14 16,0-11-33-1,-9-19 0-15,-7-19 0 16,-10-15 0-16,-2-18 0 0,0-12 0 15,4-8 0-15,0 5 0 16,0 8 0-16,2 16 0 0,3 11 0 16,-1 10 0-16,-1 10 0 15,-1 15 0-15,8 2-13 16,3 8-370-16,-3 4-77 0,-3 6-58 16</inkml:trace>
  <inkml:trace contextRef="#ctx0" brushRef="#br0" timeOffset="21818.77">14126 8331 449 0,'-15'-15'287'0,"-2"7"-102"16,4-1-87-16,1 9-38 0,12 0-16 15,-8 0-7-15,8 0-19 16,0 0-10-16,0-3-3 0,0-1 2 15,0-5-6 1,0 1 8-16,0-4-8 0,0-9 2 16,0 2-4-16,-15-6-5 15,-2 6 27-15,-5 6 10 16,3 3-13-16,-13 10 5 0,-13 23 6 16,-8 9 15-16,-4 16 3 15,5 14-7-15,11 2-18 16,18 5-4-16,14-3 2 0,18-6-5 15,19-3-4-15,12-13 16 16,16-10 1-16,14-13-2 16,7-14-14-16,4-7-4 15,-7-12-2-15,-6-9-13 0,-7-3-16 16,-14 0-10-16,-8 4-40 16,-19 2-48-16,-8 11-33 0,-12-2-22 15,-15 9-65-15,-16 0-71 16</inkml:trace>
  <inkml:trace contextRef="#ctx0" brushRef="#br0" timeOffset="22190.69">14938 7729 626 0,'-9'-28'316'0,"9"4"-123"16,-8 7-81-16,8 0-2 15,0 6 40-15,0 3 5 16,-6 4-47-16,6 4-38 0,-13 0-26 16,5 0-15-16,0 0-22 15,-6 12-9-15,0 16 0 16,-11 17 2-16,-20 24-8 0,-12 21-22 16,-8 13-156-16,0 6-188 15,5-4-88-15</inkml:trace>
  <inkml:trace contextRef="#ctx0" brushRef="#br0" timeOffset="22677.57">15487 8470 641 0,'-13'0'388'16,"13"0"-134"-16,0 0-122 15,0 0-54-15,0 0 19 16,0 0 3-16,0 0-36 0,0 0-26 15,13 17-14-15,3 4-8 16,4 2 4-16,1 6-10 16,0 4-2-16,-1-2 2 0,-4 3-1 15,-5-6 5-15,-2-4-11 16,-1 2-2-16,-8-11 6 16,0-2-1-16,0-1 1 0,0-12-5 15,0 0 4 1,4 0-6-1,4 0-9-15,1-12-23 0,5-9-5 16,12-7-3-16,5-8-1 16,16-1-13-16,1 0-41 15,-5 0-30-15,3 5-85 16,-10 4-55-16,-3 1-3 0,-4 4-26 16</inkml:trace>
  <inkml:trace contextRef="#ctx0" brushRef="#br0" timeOffset="23076.5">15552 8504 261 0,'-33'0'230'0,"9"0"-72"15,12-10-60-15,12-5-54 16,12-6-5-16,7 1 32 16,11 0 24-16,-3-1-19 0,6 5-22 15,-4 3-15-15,-1 13-14 16,-3 0-13-16,0 0-1 15,2 13-8-15,3 3-3 0,-4 5-5 16,4 3-1-16,-1-4-10 16,2-1-39-16,2-1-44 0,-1-6 15 15,1-12 22-15,0 0 17 16,-6-3 30-16,2-13 12 16,-4-6 29-16,-5-2 33 0,-4 1 38 15,-3-3 49 1,-8 6 47-16,-5 4 1 0,0 4-13 15,0 3-16-15,0 9-49 16,0 0-72-16,0 14-44 16,0 9 0-16,0 13 0 15,11 18 0-15,1 6 0 16,4 6 0-16,1-1 0 0,0 4 0 16,-2-4 0-16,1-3 0 15,1-10-95-15,-1-10-282 0,0-14-118 16,-5-13-14-1</inkml:trace>
  <inkml:trace contextRef="#ctx0" brushRef="#br0" timeOffset="23452.75">16856 8194 1334 0,'0'-38'713'0,"0"11"-713"15,0 7 0-15,0 8 0 16,4 2 0-16,-4 6 0 0,0 18 0 15,8 10 0 1,4 16 0-16,4 17 0 16,4 17 0-16,0 7 0 0,0 4 0 15,-3-4 0 1,-1-8 0-16,-3-11 0 0,0-17 0 16,-5-13 0-16,-2-11 0 15,-2-9 0-15,-4-32 0 16,-7-34 0-16,-9-44 0 15,3-52 0-15,13-41 0 16,0-17 0-16,0 9 0 0,5 21 0 16,3 30 0-16,0 34 0 15,3 24 0-15,1 24 0 16,18 19 0-16,18 9 0 0,26 14 0 16,127 12-5-1,-77 12-399-15,-8 17-18 16,-5 8 39-16,-23 2 6 15</inkml:trace>
  <inkml:trace contextRef="#ctx0" brushRef="#br0" timeOffset="23756.93">17552 7774 266 0,'-31'25'235'0,"2"-5"-81"0,5 9-51 15,1 16-11-15,-3 18 33 16,1 16-2-16,7 3-52 15,5-1-24-15,13 1-19 16,0-6-11-16,13-7-6 0,5-13-7 16,12-14-8-16,2-17 4 15,4-25-25-15,5-28-9 16,4-30 1-16,-9-23 20 0,-2-20 28 16,-19 0 42-16,-15 9 32 15,0 16 12-15,-15 19-42 16,-7 12-40-16,-4 17-16 0,-8 15-42 15,-5 13-86-15,-4 17-153 16,4 11-117-16</inkml:trace>
  <inkml:trace contextRef="#ctx0" brushRef="#br0" timeOffset="23888.95">17574 9109 600 0,'0'49'321'0,"0"-12"-128"0,0-13-87 15,0-7-19-15,0-5 31 16,0-12-30-16,0 0-59 16,0-4-114-16,0-21-225 0,0-23-39 15,0-25-38-15</inkml:trace>
  <inkml:trace contextRef="#ctx0" brushRef="#br0" timeOffset="24570.17">16823 7990 407 0,'-49'-11'295'0,"13"-1"-100"15,11 1-111-15,13 4-57 16,12 0-25-16,0-6-1 15,26 0 1-15,16-5 0 16,31-8 5-16,30-3-6 0,27 1 3 16,16-4 2-16,16-5-1 15,16 1 0-15,6-1-11 16,-15 5 6-16,-19 2-2 0,-28 10 12 16,-27 0-1-16,-30 7 16 15,-19 1 23-15,-15 4-3 16,-11 0-15-16,-7 8-14 0,-9 0-1 15,-1 0-8-15,-3 0-2 16,0 0-3-16,0 0 6 16,0 0 7-16,0 0 14 0,0 11-1 15,-11 6-13 1,-2-1-8-16,0 9 1 0,-7 12-6 16,0 13-2-16,0 7-2 15,0 2 3-15,4-1 3 16,16-2-4-16,0-3 4 0,0-8-2 15,8-4-6-15,3-4 8 16,10-4-6-16,4-4 0 16,3-2 3-16,9-2 2 0,-1-1-6 15,1-3-1-15,-1-4 4 16,-4-5-2-16,-7 0 5 16,-5-12 0-16,-4 7 0 15,-3-7 6-15,0 0 2 0,-12 0 11 16,-1 0 57-16,0-7 83 15,0-14 11-15,-6-20-81 16,-6-16-52-16,3-19-16 0,-4-19-13 16,2-2-6-16,-1 7 6 15,1 13-7-15,-3 12-2 16,14 16-7-16,-8 16-23 0,0 8-73 16,8 13-130-16,0 4-118 15,0 8-70-15,0 0 5 16</inkml:trace>
  <inkml:trace contextRef="#ctx0" brushRef="#br0" timeOffset="24816.51">19068 7408 542 0,'5'-25'611'16,"-5"6"-110"-16,0 2-257 15,0 4-130-15,0 5-79 0,3 8-35 31,2 15 0-31,3 19 0 16,4 18 0-16,5 27 0 16,3 11 0-16,-1 7 0 0,2 1 0 15,-4-1 0-15,-3-2 0 16,3-7 0-16,-4-10 0 16,-5-14-96-16,-8-14-278 15,0-17-81-15,0-13 9 0,0-25 113 16</inkml:trace>
  <inkml:trace contextRef="#ctx0" brushRef="#br0" timeOffset="25280.78">19625 7408 348 0,'0'-25'290'16,"0"10"-122"-16,0 6-89 16,0 9-28-16,-12 12-2 15,0 8 45-15,-2 10 32 0,-2-2-34 16,-1-5-28-16,3-2-31 15,-4-4-9-15,2-5-7 16,8-12-4-16,8 0 0 16,0-12-11-16,0-9-8 0,0-12 1 15,16 1-3-15,6-5 9 16,5 4-3-16,3 9 3 0,-1 5-3 16,-7 5 9-16,-1 14-2 15,-5 14-5-15,1 14 8 16,0 20-8-16,-11 14 3 15,-6 7 1-15,-12 9-2 16,-7-1 7-16,-13 0-6 0,-4-8 0 16,-2-7-2-16,-2-14 4 15,2-10 2-15,12-15 2 16,0-11 0-16,10-12 11 0,7 0 31 16,9-16-7-16,0-8-8 15,12-1-4-15,9 1-20 16,6 4 4-16,6 8 3 0,8 12-10 15,4 12 0-15,5 11-1 16,1 10-11-16,3 4 1 16,-6 0-21-16,0-5-58 0,-5-4-206 15,-7-14-92 1,-8-24-42-16</inkml:trace>
  <inkml:trace contextRef="#ctx0" brushRef="#br0" timeOffset="25750">20323 7090 467 0,'-12'-64'458'16,"-2"15"-173"-16,6 12-139 16,8 12-82-16,-6 9-40 15,6 16-20-15,0 20 9 0,11 30 1 16,9 26-13-16,6 31 1 16,2 18 2-16,0 9-2 15,1 6 5-15,-10-10-3 16,-2-15-4-16,-5-23 13 0,-4-18-8 15,-8-22 38-15,0-18 47 16,0-19 38-16,0-15-18 16,-8-28-51-16,-7-38-36 0,-2-43-45 15,1-41-57-15,-1-35 3 16,-4-29 33-16,-7-14 28 16,-12 7 61-16,-17 23 30 0,-20 30-44 15,-151-52-20 1,73 172-16-16,-19 39 1 15,-16 37-3-15,-1 29 6 16,8 29-6-16,22 20-2 16,26 8 3-16,38 0 3 0,41-9-9 15,42-6 2-15,42-11 15 16,41-7-4-16,29-7-2 0,21-12 2 16,9-18 9-16,12-10-4 15,-3-15-5-15,5-19 3 16,-3 0-6-16,-11-12-4 0,-9-9-7 15,-14-3-44-15,-19-4-116 16,-17-1-89-16,-16-7-66 0,-7-1-49 16,-21 1-290-16</inkml:trace>
  <inkml:trace contextRef="#ctx0" brushRef="#br0" timeOffset="26046.21">19247 7176 530 0,'-33'-12'262'15,"22"0"-109"-15,25-9-77 16,35-3-23-16,33-5 21 16,37-8 39-16,36 1 30 15,25 0-13-15,24-2-28 0,8 6-13 16,-9-1-28-16,-16 6-27 15,-17 2-8-15,-23 4-3 16,-26 0-12-16,-22 1 7 0,-25 4-6 16,-15 4-2-16,-19 0-3 15,-16 3-10-15,-3 2-33 16,-13-2-184-16,-8 1-137 0,0-5-25 16,-25 2-53-16</inkml:trace>
  <inkml:trace contextRef="#ctx0" brushRef="#br0" timeOffset="26973.37">18714 12354 341 0,'-11'21'243'0,"2"-10"-87"15,3 1-70-15,6 1-45 0,-8-13 5 16,8 0 42-16,0 0 7 16,0 0-17-16,0 0-18 15,0-13-24-15,8-10-14 0,-2-16-11 16,3-8-3-16,-9-10-7 15,0-9 3-15,-14 2 11 16,-8-2 15-16,-16 9 1 0,-14 9-13 16,-12 15-13-1,-18 17 1-15,-16 16 3 0,-16 32-6 16,-7 26 5-16,2 31-7 16,11 21 1-16,18 20 3 15,22 8 0-15,21-5 1 0,33-9-8 16,28-10 4-16,33-20 4 15,25-17-3-15,26-20 2 0,23-20-1 16,21-18 4-16,13-19 3 16,0 0-6-16,-10-8-6 15,-15-3-1-15,-20-5 5 0,-25-1 4 16,-20 5-6-16,-16 0 7 16,-16-2-8-16,-17 2-10 15,-16-4-17-15,0 1-18 16,-25-2-41-16,-7 1-81 0,-6-5-76 15,-5-2-103-15</inkml:trace>
  <inkml:trace contextRef="#ctx0" brushRef="#br0" timeOffset="27513.53">20120 11507 584 0,'-38'-53'313'0,"-5"5"-114"15,-4 7-96-15,-12 8-48 0,-1 12-17 16,-11 19 6-16,-5 13-5 16,-9 26-14-16,-5 32-6 15,1 28 1-15,4 16 0 0,12 11-1 16,16-11-11-16,16-10-2 15,21-15 5-15,20-18-4 16,17-18 1-16,19-15-5 0,16-20-3 16,21-17 0-16,25-24 2 15,24-14-4-15,12-6 4 16,4 0-6-16,1 2 1 16,-17 17 1-16,-18 13 2 0,-14 12 0 15,-22 23 1-15,-14 11 0 16,-18 24 4-16,-15 15 10 15,-21 8 27-15,-17 14 31 0,-20-3 14 16,-15 2-3 0,-18-4-26-16,-15-5-17 0,-5-11-15 15,2-12-15-15,7-18-8 0,7-13 9 16,15-14-4 0,5-17-6-16,13-7 2 0,8-9-4 15,11-6-2-15,8 3-5 16,14-5-8-16,4-5 1 0,14 1-1 15,5 2 2-15,10 2-39 16,2 0-137-16,3 1-141 16,-3-8-74-16,2-1-43 0</inkml:trace>
  <inkml:trace contextRef="#ctx0" brushRef="#br0" timeOffset="28875.27">21793 11365 230 0,'17'-12'304'15,"-6"3"-54"-15,-6 2-55 0,-5 2-54 16,0-2-12-16,0-2 27 16,0 2-1-16,0-3-38 15,0-1-41-15,0-6 4 16,-13-3-6-16,-2-5-2 16,-7-7-12-16,2-8-52 0,-8-10-8 15,-4-2 0-15,-4-10 0 16,-10-2 0-16,-7-5 0 15,-12-2 0-15,-11 2 0 0,-10 0 0 16,-12 4 0-16,-6 1 0 16,-7 3 0-16,-2 4 0 15,0 7 0-15,-6 10 0 0,3 4 0 16,-3 7 0-16,-3 4 0 16,-7 8 0-16,-1 5 0 15,-6 5 0-15,-2 7 0 16,1 0 0-16,-6 7 0 0,-2 5 0 15,-2 5 0-15,-8 4 0 16,-6 3 0-16,-6 9 0 16,-8 3 0-16,-3 4 0 0,8 1 0 15,3 4 0-15,5 4 0 16,7-1 0-16,9 7 0 16,8 1 0-16,13 1 0 0,11 0 0 15,2 4 0-15,12 8 0 16,2 4 0-16,6 5 0 15,2-2 0-15,8-2 0 0,6 4 0 16,6-2 0 0,14 2 0-16,2-1 0 0,6 1 0 15,8 0 0-15,3-2 0 16,9 3 0-16,-1 1 0 16,1 10 0-16,3 3 0 0,-3 0 0 15,0 6 0-15,4-6 0 16,-1 0 0-16,0-3 0 15,6-8 0-15,6 0 0 0,0-6 0 16,13-2 0-16,0-6 0 16,0 7 0-16,8-6 0 15,5 3 0-15,0-3 0 16,1 5 0-16,8 6 0 0,-2 6 0 16,3 0 0-16,11 9 0 15,3-2 0-15,2 2 0 16,9-7 0-16,3-3 0 0,10-2 0 15,3-6 0-15,9-4 0 16,5-8 0 0,-1-3 0-16,4-6 0 0,-3-7 0 0,1-4 0 15,0-1 0-15,-3-4 0 16,-2-2 0-16,-1-2 0 16,1 1 0-16,-3-5 0 15,11-4 0-15,7 0 0 16,14 2 0-16,9-2 0 0,10-3 0 15,12-1 0-15,6-4 0 16,5 1 0-16,2-5 0 16,-3-4 0-16,5-12 0 0,-7 0 0 15,5 0 0-15,-6 0 0 16,1 0 0-16,5-12 0 16,6-4 0-16,13-8 0 0,182-54 0 31,-164 25 0-31,2-11 0 0,-2-10 0 15,-6-8 0-15,-12-4 0 16,-11-2 0-16,-17-10 0 16,-9-13 0-16,-7-10 0 0,-3-10 0 15,-1 1 0-15,-8 1 0 16,-14 1 0-16,-14 6 0 16,-14 4 0-16,-14 1 0 0,-18 2 0 15,-10 5 0-15,-17 6 0 16,0-3 0-16,-9 9 0 0,0 3 0 15,0 2 0-15,-10 4 0 16,-3 0 0-16,-4-5 0 16,0 1 0-16,-1 2 0 0,-8-1 0 15,6-3 0 1,-1 7 0-16,1 1 0 0,0 10 0 16,-5 13 0-16,-3 7 0 15,-4 7 0-15,1 10 0 16,-8 6 0-16,-1 6 0 0,-5 9 0 15,6 3 0-15,-4 3 0 16,4 4-439-16,2-3-82 16,1 5-18-16</inkml:trace>
  <inkml:trace contextRef="#ctx0" brushRef="#br0" timeOffset="31136.34">3475 11014 573 0,'-32'9'234'0,"4"-9"-116"16,7 0-56-1,5 0-26-15,4 8 7 16,12 0-10-16,0-1-17 16,0 11-3-16,20 1-2 15,23 6-8-15,31 5 3 16,36 1 0-16,37 7 10 15,31-6-2-15,34 0 5 0,22 6 13 16,13-3 3-16,31 1 10 16,26-3 11-16,21 0-14 15,12-4-12-15,1-10 4 16,-2-10-2-16,5-14-1 16,9-11-1-16,-1-7-9 15,-1-19 1-15,-5-14-2 16,-19-9-7-16,-15-5-1 0,-14-2 1 15,-21-11-10-15,-28 2 11 16,-23-8 5-16,-23-10 9 16,-30-5 11-16,-20-15 17 0,-23-7 50 15,-26-4 5-15,-23-4-111 16,-23-10 0-16,-9 1 0 16,-21 2 0-16,-14-3 0 0,-11 7 0 15,0 3 0-15,-25-1 0 16,-10 5 0-16,-14-1 0 15,-17 2 0-15,-10 1 0 16,-17 3 0-16,-9-1 0 16,-13 5 0-16,-7-2 0 0,-15 5 0 15,-9 5 0-15,-12 2 0 16,-9 10 0-16,-17 11 0 16,-17 12 0-16,-23 13 0 15,-24 11 0-15,-15 10 0 0,-6 7 0 16,-4 14 0-16,-10 6 0 15,-19 9 0-15,-26 8 0 16,-26 13 0-16,3 15 0 16,-8 13 0-16,-3 15 0 15,6 5 0-15,2 9 0 16,10 8 0-16,22-2 0 16,30 10 0-16,16 8 0 15,8 7 0-15,4 10 0 16,5 3 0-16,10-1 0 15,14 0 0-15,15 1 0 16,13 5 0-16,12 8 0 16,17 2 0-16,15 9 0 15,22 14 0-15,18 6 0 16,26 0 0-16,15 9 0 16,21 5 0-16,26 2 0 0,19 1 0 15,24 1 0 1,27-1 0-16,26-3 0 15,29-10 0-15,29-8 0 16,31-2 0-16,37-7 0 16,36-10 0-16,28-18 0 15,26-15 0-15,23-19 0 16,29-19 0-16,27-17 0 0,11-4 0 16,-5-7 0-16,-19-8 0 15,-13-6 0-15,-21-3 0 16,-25 2 0-1,-32-4 0-15,-26-5-131 0,-27-12-45 16,-25 0 30-16,-27 0-62 16,-25-17-76-16,-21-16-78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6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2937236" cy="4058751"/>
          </a:xfrm>
        </p:spPr>
        <p:txBody>
          <a:bodyPr/>
          <a:lstStyle/>
          <a:p>
            <a:r>
              <a:rPr lang="en-US" dirty="0"/>
              <a:t>Transfer Something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34B561-4796-454B-A5A6-6FED0460C3EA}"/>
              </a:ext>
            </a:extLst>
          </p:cNvPr>
          <p:cNvSpPr txBox="1">
            <a:spLocks/>
          </p:cNvSpPr>
          <p:nvPr/>
        </p:nvSpPr>
        <p:spPr>
          <a:xfrm>
            <a:off x="4943603" y="1732449"/>
            <a:ext cx="293723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Materials that Transfer Something through themselves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Conductor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F99313-8308-4A0A-A300-BA24B331C449}"/>
                  </a:ext>
                </a:extLst>
              </p14:cNvPr>
              <p14:cNvContentPartPr/>
              <p14:nvPr/>
            </p14:nvContentPartPr>
            <p14:xfrm>
              <a:off x="1322640" y="1492920"/>
              <a:ext cx="6480360" cy="303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F99313-8308-4A0A-A300-BA24B331C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280" y="1483560"/>
                <a:ext cx="649908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4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Passenger</a:t>
            </a:r>
          </a:p>
          <a:p>
            <a:r>
              <a:rPr lang="en-US" dirty="0"/>
              <a:t>Heat</a:t>
            </a:r>
          </a:p>
          <a:p>
            <a:r>
              <a:rPr lang="en-US" dirty="0"/>
              <a:t>Electricity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3A2EFF-C800-4854-A6BE-4DC81CF34E48}"/>
                  </a:ext>
                </a:extLst>
              </p14:cNvPr>
              <p14:cNvContentPartPr/>
              <p14:nvPr/>
            </p14:nvContentPartPr>
            <p14:xfrm>
              <a:off x="1353600" y="1692360"/>
              <a:ext cx="5100840" cy="168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3A2EFF-C800-4854-A6BE-4DC81CF34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240" y="1683000"/>
                <a:ext cx="5119560" cy="16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5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8B2712-0306-4346-90DC-48F1A2274E69}"/>
                  </a:ext>
                </a:extLst>
              </p14:cNvPr>
              <p14:cNvContentPartPr/>
              <p14:nvPr/>
            </p14:nvContentPartPr>
            <p14:xfrm>
              <a:off x="2697840" y="145080"/>
              <a:ext cx="8673120" cy="444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8B2712-0306-4346-90DC-48F1A2274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8480" y="135720"/>
                <a:ext cx="8691840" cy="44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039FF2-E2CE-4A0E-89B6-4F8DA6D7673F}"/>
                  </a:ext>
                </a:extLst>
              </p14:cNvPr>
              <p14:cNvContentPartPr/>
              <p14:nvPr/>
            </p14:nvContentPartPr>
            <p14:xfrm>
              <a:off x="802080" y="139320"/>
              <a:ext cx="11245680" cy="403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039FF2-E2CE-4A0E-89B6-4F8DA6D767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720" y="129960"/>
                <a:ext cx="11264400" cy="40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0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46328" cy="4058751"/>
          </a:xfrm>
        </p:spPr>
        <p:txBody>
          <a:bodyPr/>
          <a:lstStyle/>
          <a:p>
            <a:r>
              <a:rPr lang="en-US" dirty="0"/>
              <a:t>Conductors</a:t>
            </a:r>
          </a:p>
          <a:p>
            <a:endParaRPr lang="en-US" dirty="0"/>
          </a:p>
          <a:p>
            <a:r>
              <a:rPr lang="en-US" dirty="0"/>
              <a:t>Copper</a:t>
            </a:r>
          </a:p>
          <a:p>
            <a:r>
              <a:rPr lang="en-US" dirty="0"/>
              <a:t>Silver</a:t>
            </a:r>
          </a:p>
          <a:p>
            <a:r>
              <a:rPr lang="en-US" dirty="0"/>
              <a:t>Gold</a:t>
            </a:r>
          </a:p>
          <a:p>
            <a:r>
              <a:rPr lang="en-US" dirty="0"/>
              <a:t>Aluminum</a:t>
            </a:r>
          </a:p>
          <a:p>
            <a:r>
              <a:rPr lang="en-US" dirty="0"/>
              <a:t>Iron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3B8B20-54EB-40B6-9D59-2749BCC30893}"/>
              </a:ext>
            </a:extLst>
          </p:cNvPr>
          <p:cNvSpPr txBox="1">
            <a:spLocks/>
          </p:cNvSpPr>
          <p:nvPr/>
        </p:nvSpPr>
        <p:spPr>
          <a:xfrm>
            <a:off x="6156941" y="1732449"/>
            <a:ext cx="534632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Insulators</a:t>
            </a:r>
          </a:p>
          <a:p>
            <a:endParaRPr lang="en-US" dirty="0"/>
          </a:p>
          <a:p>
            <a:r>
              <a:rPr lang="en-US" dirty="0"/>
              <a:t>Air</a:t>
            </a:r>
          </a:p>
          <a:p>
            <a:r>
              <a:rPr lang="en-US" dirty="0"/>
              <a:t>Plastic</a:t>
            </a:r>
          </a:p>
          <a:p>
            <a:r>
              <a:rPr lang="en-US" dirty="0"/>
              <a:t>Rubber</a:t>
            </a:r>
          </a:p>
          <a:p>
            <a:r>
              <a:rPr lang="en-US" dirty="0"/>
              <a:t>Cotton</a:t>
            </a:r>
          </a:p>
          <a:p>
            <a:r>
              <a:rPr lang="en-US" dirty="0"/>
              <a:t>Wood</a:t>
            </a:r>
          </a:p>
        </p:txBody>
      </p:sp>
    </p:spTree>
    <p:extLst>
      <p:ext uri="{BB962C8B-B14F-4D97-AF65-F5344CB8AC3E}">
        <p14:creationId xmlns:p14="http://schemas.microsoft.com/office/powerpoint/2010/main" val="2452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Conductivity of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BEA0EE-B417-4834-AC81-437579C2C261}"/>
                  </a:ext>
                </a:extLst>
              </p14:cNvPr>
              <p14:cNvContentPartPr/>
              <p14:nvPr/>
            </p14:nvContentPartPr>
            <p14:xfrm>
              <a:off x="1591560" y="1796400"/>
              <a:ext cx="5554080" cy="309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BEA0EE-B417-4834-AC81-437579C2C2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2200" y="1787040"/>
                <a:ext cx="5572800" cy="31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AF7AE5-4BDF-41C5-B6B4-71A45BA0244D}"/>
                  </a:ext>
                </a:extLst>
              </p14:cNvPr>
              <p14:cNvContentPartPr/>
              <p14:nvPr/>
            </p14:nvContentPartPr>
            <p14:xfrm>
              <a:off x="368280" y="332640"/>
              <a:ext cx="8663040" cy="471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AF7AE5-4BDF-41C5-B6B4-71A45BA02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920" y="323280"/>
                <a:ext cx="8681760" cy="47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34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Conductivity of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Conductor</a:t>
            </a:r>
          </a:p>
          <a:p>
            <a:r>
              <a:rPr lang="en-US" dirty="0"/>
              <a:t>Insulator</a:t>
            </a:r>
          </a:p>
          <a:p>
            <a:endParaRPr lang="en-US" dirty="0"/>
          </a:p>
          <a:p>
            <a:r>
              <a:rPr lang="en-US" dirty="0"/>
              <a:t>Semi-Conductor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720368-420D-4814-855D-CBD262CA5BB6}"/>
                  </a:ext>
                </a:extLst>
              </p14:cNvPr>
              <p14:cNvContentPartPr/>
              <p14:nvPr/>
            </p14:nvContentPartPr>
            <p14:xfrm>
              <a:off x="318600" y="1765800"/>
              <a:ext cx="7689240" cy="36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720368-420D-4814-855D-CBD262CA5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40" y="1756440"/>
                <a:ext cx="7707960" cy="36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4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</TotalTime>
  <Words>91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Bahnschrift SemiBold Condensed</vt:lpstr>
      <vt:lpstr>Calisto MT</vt:lpstr>
      <vt:lpstr>Wingdings 2</vt:lpstr>
      <vt:lpstr>Slate</vt:lpstr>
      <vt:lpstr>#দাদার_ক্লাস</vt:lpstr>
      <vt:lpstr>Conductivity</vt:lpstr>
      <vt:lpstr>Conductivity</vt:lpstr>
      <vt:lpstr>PowerPoint Presentation</vt:lpstr>
      <vt:lpstr>PowerPoint Presentation</vt:lpstr>
      <vt:lpstr>Conductivity of Electrons</vt:lpstr>
      <vt:lpstr>Conductivity of Electricity</vt:lpstr>
      <vt:lpstr>#দাদার_ক্লাস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#দাদার_ক্লাস</dc:title>
  <dc:creator>Kowshique Roy</dc:creator>
  <cp:lastModifiedBy>Kowshique Roy</cp:lastModifiedBy>
  <cp:revision>5</cp:revision>
  <dcterms:created xsi:type="dcterms:W3CDTF">2022-05-03T09:12:50Z</dcterms:created>
  <dcterms:modified xsi:type="dcterms:W3CDTF">2022-05-03T14:20:46Z</dcterms:modified>
</cp:coreProperties>
</file>