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73" r:id="rId9"/>
    <p:sldId id="260" r:id="rId10"/>
    <p:sldId id="261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4:30:11.00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13577 4101 35 0,'0'0'89'0,"-11"0"87"15,11 0-57-15,-13 0-34 0,6 0-19 16,-5 0-13-16,0 0 0 15,2 0 9-15,2 0 10 16,-3 0 15-16,2 0 5 0,9 0-2 16,-8 0-8-16,8 0-16 15,0 0-9-15,0 0-8 16,0 0-3-16,0 0-12 16,0 10-14-16,20 3-3 15,26-2 7-15,43 5 2 0,61 1 30 16,82-2 9-16,67 2-18 15,68 4-15-15,63 7-17 16,54 8-7-16,14 5-10 0,5 8 11 16,-8 1-11-16,-14-1 5 15,-29-1 1-15,-48-2-10 16,-46-7 6-16,-50 3-2 16,-39-10 2-16,-43 0 3 15,-36-4-1-15,-37-7 3 0,-36-4-5 16,-28-5 13-16,-24 0 42 15,-20-12 50-15,-16 0 19 16,-10 0-111-16,-7 0-13 0,-4 0 0 16,-3 0 0-16,-1 0 0 47,0 0 0 15,1 0 0-46</inkml:trace>
  <inkml:trace contextRef="#ctx0" brushRef="#br0" timeOffset="183.15">20319 4803 2019 0,'-13'-9'-553'0,"-10"-11"-14"16</inkml:trace>
  <inkml:trace contextRef="#ctx0" brushRef="#br0" timeOffset="3504.84">3804 5865 45 0,'0'0'126'15,"-13"-3"55"-15,13-1-45 16,-11 4-32-16,11 0-32 15,-9 0-12-15,9 0-4 16,-7 0 7-16,7 0-5 16,-8 0-10-16,8 0-13 0,0 0 2 15,-8 0 5 1,8 0 20-16,-9 0 7 16,9 0 6-16,0 0 6 0,0 0-5 15,0 0-1-15,0 0 3 16,0 0 10-16,0 0 6 15,0 0-9-15,0 0-1 16,0-5-8-16,0 2-35 16,0-2-41-16,0 1 0 15,3 4 0-15,3 0 0 16,-3 0 0-16,6 0 0 16,-1-4 0-16,-2 4 0 15,11-4 0 1,8-1 0-16,15 1 0 0,30-3 0 15,23-2 0-15,29-3 0 16,31-8 0-16,31-9 0 16,27-8 0-16,33-8 0 15,39-8 0-15,30-6 0 16,9 2 0-16,-21 7 0 0,-34 10 0 16,-39 8 0-16,-42 2 0 15,-36 11 0-15,-32 6 0 16,-28 0 0-16,-25 1 0 0,-16 7 0 15,-18 3 0 1,-6-3 0-16,-10 1 0 0,-1 4 0 16,-6 0 0-16,0 0 0 15,-5 0 0-15</inkml:trace>
  <inkml:trace contextRef="#ctx0" brushRef="#br0" timeOffset="3926.71">7401 5271 2047 0</inkml:trace>
  <inkml:trace contextRef="#ctx0" brushRef="#br0" timeOffset="4092.23">7401 5271 1953 0,'0'0'-436'0,"0"9"-8"0,-11 3 27 15,2-1-237-15</inkml:trace>
  <inkml:trace contextRef="#ctx0" brushRef="#br0" timeOffset="5269.69">3556 7364 127 0,'-13'0'218'16,"3"0"-41"-16,-4 0-10 16,3 0-28-16,-3 0-12 15,14 0 12-15,-8 0 10 16,2 0 11-16,6 0-9 16,0 0-17-16,0 0-16 0,0 0-14 15,0 0-13-15,0 0-45 16,6 0-46-1,8 0 0-15,2-5 0 16,19-2 0-16,27-6 0 16,40-4 0-16,39-11 0 15,51-9 0-15,43-4 0 16,34-7 0-16,27 3 0 0,15 0 0 16,11 8 0-16,-18 10 0 15,-23 6 0-15,-34 5 0 16,-35 3 0-16,-38 1 0 15,-32 3 0-15,-31 2 0 0,-32 2 0 16,-22 2 0-16,-16-1 0 16,-12-1 0-16,-12 1 0 15,-6 4 0-15,-3 0 0 0</inkml:trace>
  <inkml:trace contextRef="#ctx0" brushRef="#br0" timeOffset="5396.41">7194 6912 2047 0</inkml:trace>
  <inkml:trace contextRef="#ctx0" brushRef="#br0" timeOffset="5451.84">7186 6912 2047 0,'0'0'-165'16,"-11"0"-192"-16,-3 0-69 16,-1 0 28-16,-5 0-301 0</inkml:trace>
  <inkml:trace contextRef="#ctx0" brushRef="#br0" timeOffset="6597.24">7901 5479 214 0,'-13'-4'204'16,"6"4"-45"-16,-2 0-19 0,1 0-35 16,0 0-9-16,8 0 13 15,-12 0 17-15,4 0-2 16,8 0-19-16,0-5-41 16,0 5-26-16,0 0-7 0,3-2-6 15,11-8-13-15,14 3-1 16,17-2-3-16,20 1 2 15,7-4-3-15,9-4-10 16,1 4 6-16,-6 0-2 0,-5 4-5 16,-11 2 10-16,-12 6-7 15,-7 0-2-15,-8-3 0 16,-9 3 3-16,-7 0 6 0,-5 0-4 16,-3 0 2-16,-9 0 5 15,0 0-7-15,0 0-4 0,0 0 6 16,0 0 3-1,0 0-6-15,0 0-7 16,0 0 1-16,0 0 0 0,0 0-21 16,0 0-76-16,0 0-88 15,0 0-75-15,0-4-24 16,0 4-18-16</inkml:trace>
  <inkml:trace contextRef="#ctx0" brushRef="#br0" timeOffset="7213.73">8993 5206 91 0,'0'-5'162'16,"0"1"-5"-16,0-3-42 0,0 7-30 15,0-5-22-15,0 5-17 16,0 0-5-16,5-3 2 16,-2-1-12-16,10 4-10 15,4 0-6-15,2 0-2 0,14 0 5 16,4 0-3-16,2 16 8 16,4 14 2-16,-4 9-6 0,-2 14-5 15,-4 13-2-15,-6-2-4 16,-11-3 5-16,-2-8 2 15,-8-12 19-15,-6-13 19 16,0-7 27-16,0-9 26 0,0-12 13 16,0-5-1-16,0-11-33 15,0-17-69-15,0-19-25 16,8-8-12-16,6-6 3 16,2 4 8-16,3 10 5 0,3 7-6 15,-2 8 3-15,0 14 1 16,0 2-14-16,-4 9-54 15,1 3-58-15,-2 9-53 0,-1 0-22 16,-6 0-13-16,-8 0-30 16,0 13 34-16</inkml:trace>
  <inkml:trace contextRef="#ctx0" brushRef="#br0" timeOffset="7598.04">9074 5275 198 0,'-16'-12'207'15,"4"0"-77"-15,12-5-40 16,0 1-44-16,12-1-23 0,10 1-9 16,5 5-6-16,11-1-4 15,10 4 1-15,5-2-3 16,4 10 2-16,3 0-7 0,-3 0 0 16,-4 0-5-16,-5 0-2 15,-3 10-11-15,-12-2-4 0,-9-8 9 16,-7 0 10-16,-6 0 6 15,-3 0 10-15,1 0 8 16,-6 0 21-16,-3 0 26 16,0 0 24-16,0-8 24 0,0-2 26 15,0 3 27-15,0-2 15 16,0 6-8-16,-9 3-32 16,9 0-53-16,0 0-46 0,0 12-28 15,0 8-12-15,6 17 10 16,10 16-7-16,5 20 1 15,-2 17-6-15,6 7 10 0,-4 2-9 16,2-7 2-16,-2-6-7 16,-1-12-61-16,-4-18-244 15,-3-15-134-15,-5-20-52 16</inkml:trace>
  <inkml:trace contextRef="#ctx0" brushRef="#br0" timeOffset="7954.04">10046 5213 421 0,'0'-31'325'16,"0"6"-116"-16,0 12-104 16,0 9-54-16,0 4-28 15,0 22-6-15,8 17 18 0,8 19 8 16,3 15-17-16,10 9-8 16,-1-5 0-16,0-8-13 15,-2-7-4-15,-6-19 6 0,-9-10-5 16,-3-12 9-16,-3-9 28 15,-5-12 74-15,-8-16-35 16,-12-30-57-16,-9-30-21 16,-4-21-4-16,1-15 3 0,4-1 13 15,4 8-6-15,3 10 22 16,10 17-4-16,11 18-9 16,0 10-15-16,16 10-4 0,16 7 0 15,20 5 9-15,18 3-2 16,10 5-10-16,7 8 7 15,0 5-7-15,0 2-16 0,-10 5-49 16,-12 0-107-16,-11 0-95 16,-18 0-60-16,-16 0-33 15</inkml:trace>
  <inkml:trace contextRef="#ctx0" brushRef="#br0" timeOffset="8228.02">10435 5022 309 0,'-24'28'230'15,"4"-2"-86"-15,4 2-74 16,2 5-30-16,14-4-9 16,0 2-3-16,17-2-5 0,7-1-7 15,9 0-5-15,8-2 8 16,-1-9-13-16,6-5 5 16,-7-12-3-16,-6 0 7 15,-9-12 51-15,-8-5 13 0,-11-9-27 16,-5-2 3-16,-16-2 13 15,-9-4-24-15,-4 1-17 0,1 1-17 16,-4 4-20-16,2 7-32 16,3 4-20-16,6 5-61 15,1 12-76-15,4 12-22 16,4 5-72-16</inkml:trace>
  <inkml:trace contextRef="#ctx0" brushRef="#br0" timeOffset="8370.83">10688 5873 257 0,'7'24'325'16,"-7"-12"-53"-16,0-2-97 15,0-10-99-15,0-10-53 0,0-9-57 16,0-13-72-16,4-14-74 16,0-15-32-16,-4-3-36 0</inkml:trace>
  <inkml:trace contextRef="#ctx0" brushRef="#br0" timeOffset="9174.02">10021 4999 113 0,'-32'-9'214'16,"2"0"-71"-16,7 6-49 0,-1 3-33 15,0 0-18-15,2 0 6 16,6 0 10-16,4 0-11 15,12 0-9-15,0 0-4 0,3 0-16 16,11 0-1-16,14-4-11 16,25-5 3-16,24 1-9 15,21-4-1-15,16-4 4 0,6-1 1 16,3 1-6-16,-10-1 4 16,-6 2-3-16,-14 0-2 15,-13 2 2-15,-19 3-3 16,-12 3 8-16,-12-2-5 0,-14 6-5 15,-7 3 5-15,-2-4-8 16,-6 0-1-16,-4 4 5 0,-4 0-4 16,0 0 3-16,0 0 2 15,0 0 4 1,0 11 0-16,0 1 3 16,0 9 23-16,-17 8 0 15,0 6 5-15,-3 11-7 16,1 0-8-16,-2-2-12 15,2 0-1-15,2-3 3 0,4-7 1 16,13-11-3-16,0-2-8 16,0-3 8-16,13-8 0 15,12 3 0-15,7-13 0 0,4 7 5 16,5-7-10-16,-6 0 2 16,-2 0 0-16,-3 0-2 0,-6 9 8 15,-8-9 5-15,-5 12 4 16,-3-12 11-16,-2 0-6 15,-6 0 4-15,0 0 8 0,0 0-6 16,0 0 21-16,0 0 23 16,0 0 34-16,0-4 26 15,0-8 4-15,0-8-56 0,-9-13-45 16,-4-7-14-16,6-1-10 16,-2-1-6-16,-2 6-8 15,-2-2-30-15,1 7-16 16,4-2-50-16,-5 9-83 15,5 3-79-15,-8-15-386 16,4 27 319-16</inkml:trace>
  <inkml:trace contextRef="#ctx0" brushRef="#br0" timeOffset="9512.6">11417 4893 688 0,'-8'0'468'16,"8"-10"-239"-16,-8 3-229 0,8-1-13 16,0 0 13-16,0 3 29 15,0 1-1-15,0 4-23 16,0 0-1-16,0 0 1 0,0 0 9 16,0 0-4-16,0 0 8 15,0 0 5-15,0 0-13 16,0 9-9-16,0 3-8 0,0 9 6 15,0 3 3-15,8 9-5 16,6 7 6-16,-4 13 3 16,3 4 0-16,4 0-4 15,-6-1-7-15,6-1 4 0,-5-7-19 16,0-11-138-16,1-8-82 16,-5-14-45-16,-5-2-29 15,-3-13-186-15</inkml:trace>
  <inkml:trace contextRef="#ctx0" brushRef="#br0" timeOffset="10031.17">11763 4924 285 0,'12'-24'253'16,"-4"7"-62"-16,-4 10-81 16,-4-1-51-16,0 4-7 15,0 4-17-15,0 0-8 0,0 0-15 16,0 0-3-16,0 0 0 15,0 8-1-15,-12-8 0 16,5 11-3-16,-7-11-6 0,6 10 3 16,0-10 4-16,8 0-2 15,-8 0-3-15,8 0 0 16,0 0-11-16,0-10-7 0,8-1 5 16,5-1 0-16,-1 1 12 15,8 0-2-15,0 4 0 0,2 7 2 16,-3 0-1-1,2 12 10-15,-1 13-2 0,-4 7-1 16,1 9 10-16,-9 4 9 16,-8 4-1-16,-8 3 2 15,-9 1 2-15,-11-3-14 0,-9-1 5 16,-3-6-14-16,3-5 0 16,4-9-3-16,10-13 1 0,1-7 9 15,11-9 9-15,2-6 1 16,9-18 31-1,0 8-25-15,0 0-18 16,9 3-2-16,2 1-7 16,2 7 0-16,4 5-4 0,7 0 5 15,9 17 0-15,10 9 3 16,7 2-1-16,1 1-4 0,-2-1-5 16,1-4-20-16,-5-5-57 15,-5-4-52-15,-3-15-45 16,-8-6-70-16,-10-14-60 0</inkml:trace>
  <inkml:trace contextRef="#ctx0" brushRef="#br0" timeOffset="10573.11">12166 4688 345 0,'4'-23'202'0,"-1"7"-52"16,-3 4-71-16,0 1-35 0,0 11-11 15,3 0-6-15,5 0-3 16,6 23 9-16,5 0-3 16,5 13-6-16,9 13 7 0,-1 13 7 15,1 12 44-15,0 7-2 16,-1-5-10-16,-4 2-25 0,-2-12-11 16,-11-9-13-16,-2-12-8 15,-5-16 0-15,-5-10 25 16,-3-7 62-16,0-12 55 15,0-12-38-15,-16-24-63 0,-4-21-37 16,-4-28-39-16,0-31-6 16,-4-29 3-16,-6-27-14 15,-3-10 18-15,-3 2 9 0,-3 13 12 16,-4 20-4-16,-4 21 2 16,2 24-2-16,-9 26-2 15,-2 26 0-15,-10 30 1 0,-7 28 2 16,1 33-2-16,-3 28-3 15,5 25 3-15,7 11 7 16,10 9-5-16,17-3-7 16,12-12 8-16,11-11-2 15,17-11 4-15,12-12-2 0,12-8 2 16,22-12 2-16,11-17-7 16,13-11-5-16,4-17-5 15,8 0 5-15,-3-5 9 0,-16-7-6 16,-7 0 2-16,-9-4-11 15,-12 4-71-15,-10 0-84 16,-9-5-74-16,-7 1-24 16,-9-1-20-16,-14 3 25 0</inkml:trace>
  <inkml:trace contextRef="#ctx0" brushRef="#br0" timeOffset="11218.54">11319 4799 53 0,'-23'11'190'15,"-1"-11"1"-15,0 9-28 0,7-9-15 16,1 0-36-16,3 7-20 16,2-7 1-16,3 0 3 15,8 0 1-15,0 0-4 0,0 0-25 16,8 0-25-16,12 0-21 15,20-4-11-15,25-11-3 16,33-5 3-16,36-10-4 0,36-2-1 16,24 0-1-16,18-1 1 15,-8 5-5-15,-17 3-2 16,-29 5 2-16,-29 3 3 16,-26 10 9-16,-32-2 17 0,-16 1 51 15,-20 4 15-15,-10 0-16 16,-13 4-6-16,-4 0-6 15,-8 0-3-15,0 0-45 0</inkml:trace>
  <inkml:trace contextRef="#ctx0" brushRef="#br0" timeOffset="11352.28">13111 4538 2042 0,'0'0'-261'15,"0"0"-90"-15,0 0-31 0,-16 0 9 16,-8 0 39-16</inkml:trace>
  <inkml:trace contextRef="#ctx0" brushRef="#br0" timeOffset="12795.33">7836 6834 32 0,'-11'0'114'16,"3"0"68"-16,-1 0-49 15,0 0-17-15,9 0-15 0,-8 0-22 16,8 0 9-16,0 0 4 16,0 0-3-16,0 9-13 0,0-9-15 15,0 0-3 1,0 0-25-16,5 0-11 0,7 0-14 16,16 0-1-16,22 0-1 15,22 0 0-15,26 0-3 16,19 0 5-16,12 0-3 0,7 0 1 15,-6 0 10-15,-16 0-9 16,-18 0 2-16,-15 0 1 0,-21 0 4 16,-13 0 37-16,-15 0 37 15,-12 0 4-15,-7 0 13 16,-6 0-14-16,1 0-26 0,-8 0-31 16,0 0-17-16,0 0-7 15,0 0-24-15,0 0-67 16,0-4-87-16,0-1-100 15,4 5-59-15,1 0-7 0,6-7 0 16</inkml:trace>
  <inkml:trace contextRef="#ctx0" brushRef="#br0" timeOffset="13449.94">10078 6715 796 0,'11'0'316'0,"3"0"-181"0,-6 0-103 16,-5 0-17-16,1 0 21 15,-4 0 15-15,0 0-19 16,0 0-21-16,0 0-9 0,0 9-4 16,0-9 0-16,0 8-1 15,0 1 3-15,0-9 2 0,0 7 7 16,0 3-6-16,-12-10-1 15,0 7 9-15,4-7-1 16,0 0-5-16,0 0-1 0,-1 0 3 16,2 0-1-16,-1-7 3 15,8-7-7-15,-8-2-2 16,8 0-5-16,0 0-1 16,0-1-5-16,0 2-3 0,11-3 11 15,5 2 3-15,8 1-7 16,1 2 1-16,4 5 5 0,-4 8 1 15,-6 0-11-15,2 8 6 16,-1 8 7-16,-4 5 0 16,-4-2-5-16,-4 7 6 0,1-2 2 15,-5 0-2-15,-4 4 5 16,0-2 4-16,0-3-6 16,-13 2 14-16,2-4 5 15,-6 2 6-15,-8-2 0 0,1 4-7 16,0-6-5-16,-4-3 0 15,-1-3 4-15,4 0-2 16,5-1 6-16,0-12 2 0,3 8-7 16,1-8-5-16,1 0 4 15,-1 0-10-15,3 0 4 0,0 0 2 16,7 0 6-16,-3 0 1 16,9 0 4-16,-8 0-12 15,8 0 21-15,-8 0 16 0,8 0-17 16</inkml:trace>
  <inkml:trace contextRef="#ctx0" brushRef="#br0" timeOffset="14005.97">9920 7000 2047 0,'0'-7'0'16,"-13"3"0"-16,5-4 0 15,8-4 0-15,-11-5 0 16,-3 1 0-16,3-1 0 0,-6-3 0 16,2-1 0-16,-2 1 0 15,-4-4 0-15,1-5 0 0,-4 1 0 16,-1-1 0-16,6 5 0 15,2 3 0-15,5 5 0 16,-2 4 0-16,8 3 0 16,6 7 0-16,0-7 0 15,0 9-139 1,0 0-34-16,0 0 18 16,0 0-16-16,3 0-35 0,0 0-51 15,6 9-74-15</inkml:trace>
  <inkml:trace contextRef="#ctx0" brushRef="#br0" timeOffset="14566.8">10163 6797 34 0,'0'-4'98'16,"0"4"104"-16,5 0-68 0,-2 0-28 16,-3 0-23-16,3 0-22 15,2 0-7-15,3 0 4 16,5 0 9-16,-2 0 0 15,9 0-3-15,10 12-3 0,5 5 5 16,12 4 3-16,4 7-13 16,6 9-12-16,0 7-14 0,5 4-2 15,-9-3-18-15,-5 0-1 16,-8-4-2-16,-6-13-1 16,-7-4 0-16,-6-8-4 0,-9-6 15 15,-4-10 67-15,0 0 75 16,-8 0 63-16,0-18-79 0,0-9-143 15,-16-23 0-15,-4-15 0 16,-1-15 0-16,-4-11 0 16,1 10 0-16,0 8 0 15,4 13 0-15,4 14 0 0,-1 10 0 16,10 12 0-16,7 3 0 16,0 9 0-16,0 3 0 15,0 1 0-15,-8 8 0 0,8 0-76 16,0 0-71-16,0 0-60 15,0 0-31-15,-9 0-30 0,9 0 5 16,-13-5-9 0,2 3 13-16</inkml:trace>
  <inkml:trace contextRef="#ctx0" brushRef="#br0" timeOffset="14937.14">9526 6658 239 0,'-40'0'220'0,"10"0"-50"15,10 0-44-15,9 0-49 16,11 0-26-16,0 0-18 0,6 0-15 16,24 0-7-1,18 0-2-15,29-3-3 0,21-6 1 16,19 2 2-16,10-2-4 0,6 6-2 15,-2-6-2 1,-5 1 0-16,-18 0 2 0,-15 0-4 16,-14 0 3-16,-22 4-1 15,-17-1 2-15,-12 2 13 0,-6 3 29 16,-11 0 18-16,-3 0 10 16,-5 0-15-16,-3 0-23 15,0 0-20-15,0 0 1 16,0 0-32-1,0 0-55-15,0 0-80 0,0 0-56 16,0 0-27 0,0 0-33-16</inkml:trace>
  <inkml:trace contextRef="#ctx0" brushRef="#br0" timeOffset="15750.71">11646 6297 97 0,'15'-16'266'0,"2"-1"-37"15,-9 5-15-15,-5 4-42 0,-3-1-49 16,0 9 12-16,0 0-15 16,0 0-21-16,0 0-46 15,-11 26-24-15,-6 17-8 16,-6 31 8-16,-11 28 23 0,-2 20 24 16,-9 17 1-16,1 6-4 15,-2 2-11-15,6-4-18 16,4-13-19-16,3-15-1 0,5-18-10 15,8-16-10-15,0-20 4 16,7-11-8-16,1-17 0 16,12-10-24-16,0-10-92 0,0-13-132 15,0-13-104-15,0-19-33 16,0-29-3-16</inkml:trace>
  <inkml:trace contextRef="#ctx0" brushRef="#br0" timeOffset="16418">12249 6406 579 0,'30'-31'281'16,"-10"5"-118"-16,-5 10-83 16,-6 8-33-16,-4 1 15 15,-5 7 16-15,0 0-27 16,0 0-25-16,0 0-18 0,0 0-11 15,0 15 3-15,-14 13 11 16,-5 17 22-16,-18 21 20 16,-12 10-8-16,-7 15-13 0,-4 2-16 15,-2 2-7-15,5-14-1 16,9-12-6-16,10-18-7 0,11-8 6 16,10-17-6-16,17-4-2 15,0-10-5-15,17-12 6 16,15 0 8-16,13 0-7 0,0 0 1 15,-2 0 9-15,11 0-2 16,-7 0-3-16,-4 0 1 0,-7 0 0 16,-11 0 9-16,-7 0-3 15,-1 0 9-15,-4 0 7 16,-10 0 7-16,-3 0 14 16,0 0 15-16,0 0 9 0,0 0 7 15,0-8 16-15,0-18-64 16,-11-13-52-16,-5-19 12 0,-6-11 9 15,3-4 4-15,3 4 10 16,-1 12-8-16,6 12 1 16,11 9 1-16,-8 12-4 0,8 3 6 15,0 9-9-15,0 4-3 16,0-1-5-16,0 6 4 0,8 3-4 16,6 0 5-1,16 0 2-15,11 0 4 0,-1 12-3 16,1-4 7-16,-5 0-2 15,-7 0 3-15,-6 4-2 0,-5-4 2 16,-10-8 2-16,-4 13-3 16,-4-13-1-16,0 8 7 15,0-8 2-15,0 7-3 0,-12-7-2 16,12 0-4-16,0 0-1 16,0 0-1-16,0 0-3 0,0 0-28 15,0 0-95-15,0 0-70 16,0 0-84-16,0 0-59 15,4 0-6-15,-4-3 24 0</inkml:trace>
  <inkml:trace contextRef="#ctx0" brushRef="#br0" timeOffset="16765.55">12470 6993 96 0,'0'40'224'16,"0"5"-96"-16,-9 8-45 0,-6 7-21 15,-7 6-16-15,-6-1-4 16,-4 4 9-16,-12-4 9 16,-5-3-4-16,1-14-14 0,1-10-9 15,4-10-8-15,6-12 12 16,0-16-10-16,9-12-16 16,4-16-13-16,3-14 13 15,9 1 23-15,12 5 1 0,0 3-11 16,17 4-13-16,3 6-5 15,9 6-3-15,11 10 13 0,7 7 41 16,10 11 23-16,8 19 9 16,6 5-5-16,-6 6-36 15,-4 0-15-15,-10 0-22 0,-5-9-8 16,-14-7-17-16,-4-3-101 16,-6-22-119-16,-16 0-90 15,-1-15 13-15</inkml:trace>
  <inkml:trace contextRef="#ctx0" brushRef="#br0" timeOffset="17087.24">12031 6183 204 0,'-40'-8'220'16,"2"8"-75"-16,11 0-48 16,5 0-44-16,11 0-20 0,11 0 3 15,0 0-12-15,11 0-9 16,14 8 3-16,20-8 12 16,12 0 5-16,17 0-4 0,10 0 5 15,1-8-4-15,-3-1-15 16,-9 2-9-16,-13-2 5 0,-14 6-2 15,-10-3-7-15,-10 6-2 16,-12-2 2-16,-6-4-2 16,-8 4-34-16,0-3-85 0,0 5-82 15,-11-8-108 1</inkml:trace>
  <inkml:trace contextRef="#ctx0" brushRef="#br0" timeOffset="17932.27">13705 6162 51 0,'0'-15'41'15,"-9"-1"-26"-15,9 3-14 16,-8 9-1-16,8 4 1 0,0 0 11 16,0 0 43-16,0 0 92 15,8 7-51-15,1 3-34 16,-1 0-15-16,3 3-11 0,2 8 12 16,3 3-3-16,4 5 6 15,-1 4 5-15,7-3-11 16,-3 4-8-16,-1-1-6 15,-6-4 0-15,0-5 1 0,-5-8 0 16,-3-4 17-16,-2-12 27 16,-6 0 27-16,0 0 12 15,0 0-7-15,0 0-8 0,0-7-31 16,0-10-29-16,0-8-48 16,3-12-13-16,5-12-6 0,5-3-3 15,7-1 2 1,9 4-41-16,3 1-49 0,4 8-41 15,5 6-29-15,-5 6-9 16,-6 6-29-16,-10 8-15 0</inkml:trace>
  <inkml:trace contextRef="#ctx0" brushRef="#br0" timeOffset="18563.03">13724 6085 42 0,'-61'12'116'15,"13"-12"62"-15,16 0-54 16,7 0-31-16,13 0-35 0,12 0-30 15,7-7-12-15,14-6-5 16,11 0 8-16,13 6 0 0,9-1 1 16,2 8 4-16,1 0 4 15,-1 13-5-15,1 6 13 16,0 14 4-16,-8 7 2 16,-5 9-1-16,-4 9 2 15,-2-5-18-15,-9-6-8 0,-6-2-9 16,-6-4-3-16,-5-8-2 15,-4-5 3-15,0-7-5 0,-2-9 3 16,-6-12-2-16,0 0 5 16,0-4-10-16,0-19-17 15,0-16 9-15,0-14 14 0,0-11 23 16,0-3 20-16,0 11 46 16,0 8 1-16,0 11-14 15,0 8-13-15,0 5-14 16,0 8-13-16,3 4-12 0,0 5-23 15,2 7-1-15,-5 0-11 16,8 11 2-16,4 13 24 16,7 20 14-16,12 18 16 0,0 7-12 15,1 5-11-15,-4 2-4 16,1-2 2-16,-4-12-1 0,-8-10-14 16,-6-7 4-16,1-16-1 15,-3-10 10-15,-9-7 51 16,0-12 65-16,0-12-137 15,-13-19 0-15,2-31 0 16,-6-28 0-16,4-27 0 16,13-22 0-16,0-7 0 15,8 11 0-15,6 21 0 0,0 21 0 16,-1 20 0-16,8 11 0 16,2 14 0-16,11 8 0 0,5 6 0 15,10 14 0-15,0 8 0 16,-3 12 0-16,-6 0-142 15,-1 16-130-15,0 7-109 0,-12 7-12 16,-6 3-5-16</inkml:trace>
  <inkml:trace contextRef="#ctx0" brushRef="#br0" timeOffset="18828.98">14841 5914 287 0,'-16'21'231'0,"-2"-6"-70"16,7 11-46-16,-6 6-18 15,3 5-20-15,1 3-10 16,13 1-24-16,0 4-11 0,0-5-12 16,13-4-6-16,1-7 1 15,3-8-9-15,0-9 5 16,3-12-7-16,5-5-1 16,3-15-1-16,-3-12 3 0,-7-9-5 15,-9-8 15-15,-9 1 28 16,-9 3 17-16,-5 9 3 15,-3 7-23-15,0 8-24 0,-3 9-7 16,-4 12-47-16,-6 7-58 16,2 15-85-16,5 1-89 15,3 11-66-15</inkml:trace>
  <inkml:trace contextRef="#ctx0" brushRef="#br0" timeOffset="18979">14915 6883 341 0,'0'53'220'0,"3"-17"-62"16,-3-8-50-16,0-12-27 16,0-6-9-16,0-10-31 0,0-10-68 15,0-13-70-15,0-18-54 16,3-20-38-16,2-21-48 16</inkml:trace>
  <inkml:trace contextRef="#ctx0" brushRef="#br0" timeOffset="19545.75">14614 5901 95 0,'-41'-4'220'0,"9"4"-75"15,7 0-38-15,8 0-40 16,17 0-22-16,0 0 0 16,6-4-19-16,13-3-6 15,21-6-8-15,22-7-4 0,15-9-4 16,21-6-4-16,12-11-1 15,3 1 3-15,-2 4-7 16,-15 9 5-16,-14 8-1 0,-19 3 1 16,-13 9 1-16,-19 4-1 15,-5 4 12-15,-11 4 20 16,-7 0-3-16,-8 0 10 0,0 0-3 16,0 16-6-16,-17 13-1 15,-1 16 5-15,-12 16 3 16,-1 11-13-16,-3 7-5 15,8-2-11-15,4-8-2 0,10-11-9 16,12-11 7-16,0-6-6 16,4-4 2-16,13-8 4 15,2-5-8-15,9-3 4 0,6-1 2 16,-3-4-3-16,-1 1 0 16,-6-6 7-16,1 1-4 15,-9-12 9-15,-4 9-2 0,-3-9 14 16,-3 0-1-16,-6 0 12 15,0 0 10-15,0 0 33 16,0 0 36-16,0-9 32 16,0-14-37-16,0-19-60 0,-6-14-21 15,-7-13-6-15,-3-16-3 16,-1-1 0-16,4 7-20 16,2 10 1-16,-1 9-4 0,0 2-38 15,-2 10-72-15,14 11-79 16,0 8-99-16,0 1-32 15,9 8-76-15</inkml:trace>
  <inkml:trace contextRef="#ctx0" brushRef="#br0" timeOffset="19832.15">15743 5568 562 0,'0'-24'314'0,"0"6"-123"16,0 7-85-16,0 3-41 0,0 8-3 16,0 0-14-16,0 0-28 15,0 0-8-15,3 30 5 16,10 22 23-16,8 24 43 0,2 23-4 16,1 18-10-1,-3 10-5-15,-1-2-24 0,-4-6-15 16,-4-13-11-16,-3-20-10 15,-5-22-2-15,-4-14-28 16,0-14-139-16,0-20-132 0,0-16-107 16,0-24 91-16,4-25 19 15</inkml:trace>
  <inkml:trace contextRef="#ctx0" brushRef="#br0" timeOffset="20297.93">16096 5703 315 0,'0'-57'349'16,"0"52"-238"-1,0 17 6-15,-8 17-3 16,-6 4-3-16,3 3-21 0,-1-8-34 16,3-2-21-16,9-7-1 15,-8-6 0-15,8-13 9 16,-8 0 15-16,8-9 6 16,0-7-31-16,0-17-24 0,13-15-14 15,4-9 9-15,1 1 2 16,4 6-6-16,2 14-7 15,1 11-2-15,-6 17 1 0,1 8 5 16,2 20 14-16,-2 21 9 16,-5 17 9-16,-7 15-3 0,-8 12 17 15,-17 12 17 1,-13 1-13-16,-8-7-11 0,-2-14 0 16,-1-17-11-16,6-15 9 15,5-13-3-15,7-6 13 16,5-14 10-16,7-12-54 0,11-23 0 15,0-4 0-15,0-9 0 16,0 3 0-16,8 4 0 0,0 10 0 16,5 3 0-16,-2 11 0 15,9 5 0-15,13 21 0 16,7 7 0-16,6 8 0 0,-2 5 0 16,0 4 0-16,-2-5 0 15,-6-7 0-15,-8-9-70 16,-4-3-160-16,-8-9-89 15,-2-12-55-15,-14 0 29 0,0-12 15 16</inkml:trace>
  <inkml:trace contextRef="#ctx0" brushRef="#br0" timeOffset="20843.43">16450 5593 283 0,'3'-45'290'0,"-3"8"-24"16,0 13-97-16,0 7-68 0,5 5-17 15,1 5-17-15,-1 2-11 16,4 5-16-16,-1 0-19 16,8 16 9-16,8 13 36 15,4 12-5-15,4 20 7 16,1 15 46-16,1 14-2 0,-11 13 1 16,-6 1-10-16,-5-1-100 15,-4-10-3-15,-8-15 0 16,0-16 0-16,4-15 0 0,-4-13 0 15,0-14 0-15,0-29 0 16,0-32 0-16,0-31 0 16,0-43 0-16,0-30 0 15,0-31 0-15,-20-16 0 16,-9 1 0-16,-12 11 0 16,-10 23 0-16,-13 18 0 0,-7 29 0 15,-2 25 0-15,-6 27 0 16,-4 30 0-16,-7 28 0 15,0 17 0-15,10 18 0 0,10 15 0 16,21 3 0-16,22 11 0 16,13 2 0-16,22 3 0 0,17 4 0 15,15-4 0-15,18 1 0 16,7-13 0-16,1-9 0 16,-1-6 0-16,-5-14 0 0,-10-12 0 15,-10-3 0 1,-8-13 0-16,-8 0 0 0,-4 0 0 15,-8 0 0-15,-3 0 0 16,-1-5 0-16,-5 3 0 0,-3-4-197 16,0 2-79-16,0-3-47 15,-8 2-23-15,-4 1-18 16</inkml:trace>
  <inkml:trace contextRef="#ctx0" brushRef="#br0" timeOffset="21126.47">16063 5515 335 0,'-29'0'307'15,"13"0"-36"-15,4 0-114 16,12-4-78-16,12-4-32 0,26-8 4 16,22-1 8-16,21-2 13 15,20-7-2-15,13 7 9 16,8-3 11-16,-3 6 2 0,-20 1-5 15,-9 2-29-15,-12 1-3 16,-17 4-8-16,-16 4-2 0,-14 0-10 16,-9 0-24-16,-12-1-11 15,-1 5 0-15,-4 0-138 16,-5 0-156-16,0 0-118 16,-14-4-23-16</inkml:trace>
  <inkml:trace contextRef="#ctx0" brushRef="#br0" timeOffset="24242.74">17131 6586 366 0,'0'-4'232'16,"0"-1"-45"-16,0 2-67 0,0 3-33 16,0 0 12-16,0 0 7 15,0 0-23-15,0 0-34 16,0 0-20-16,0 0-17 15,0 0-3-15,0 0-12 16,5 0 3-16,10 15-6 0,10 11 12 16,11 5-6-16,10 10 1 15,11 4 3-15,11 0 0 16,8 7 4-16,11 2 1 0,1-1 2 16,-2-4-8-16,-5-6-6 15,-11 0 9-15,-10-12-2 16,-15-6-2-16,-9-5-2 0,-12-3 4 15,-2-5 4-15,-7 1 3 16,-6-13-4-16,-1 8 2 0,-8-8 0 16,0 0 2-16,0 0-4 15,0 0 1-15,0 0 3 16,0 0-5-16,0 0-2 16,0 0 3-16,0 0 0 0,0 0 5 15,0 0 6-15,0 0 5 16,0 0 6-16,0-6 4 15,0 4-28 1,0-4-3-16,0 6-4 0,0 0-1 16,0 0-12-16,0 0-50 0,0 0-81 15,0-7-91-15,-13-5-60 16,0-5-19-16,2-3 35 16</inkml:trace>
  <inkml:trace contextRef="#ctx0" brushRef="#br0" timeOffset="25369.71">18118 6797 367 0,'-12'-11'277'0,"4"2"-60"15,8 1-100-15,0 4-56 16,0 4-2-16,0 0 7 0,0 0-26 16,0 0-19-16,0 0-14 15,0 0-6-15,14 16 0 16,11 4 0-16,16 8 3 0,13 9-4 15,6-1 4-15,6 2-1 16,-7-6-3-16,-2-4-2 16,-6 0-1-16,-12-2 6 0,-10-9-5 15,-7-5 7-15,-11 0-4 16,-5-12 7-16,-6 7-1 16,0 2 1-16,-17 3 10 15,-13 5-7-15,-7 7 2 0,-7 3 3 16,-8 7 0-16,-5 2 2 15,-5 9 0-15,2 3 3 0,3 2-4 16,4 2-2-16,2-2 1 16,0-2-8-16,6 2-2 15,5-2 0-15,4-7-4 16,2-7 6-16,7-6-1 0,5-9-2 16,6-7-4-16,4 1 0 15,6-13-3-15,6 7 6 16,-8-7-1-1,8 0 2-15,0 0-2 0,0 0 2 16,0 0-3-16,0 0-3 16,0 0 15-16,0 0-7 15,0 0 8-15,0 0 7 16,0-4 21-16,0-12-8 0,0-12-14 16,3-16-14-16,5-22-5 15,7-8 7-15,23-101-7 16,-19 90-3-16,2-1-1 15,4 5-1-15,-6 8-1 16,-3 13 4-16,1 10-2 16,-5 10 2-16,-4 11 1 15,-2 8-3-15,-6 5-4 0,0 8 2 16,0 4 1-16,0 1 1 16,0 3-4-16,0 0 2 15,0 0-6-15,0 0 4 0,0 0-2 16,0 0 2-16,0 0 4 15,0 0-2-15,0 0 1 16,0 0 7 0,0 0-2-16,0 0 1 15,0 0-5-15,0 0-1 16,0 0 9-16,0 0-7 16,0 0-6-16,0 0 6 15,0 0 3-15,0 0 2 16,0 0-3-1,0 0 4-15,0 0-8 16,0 0-8 0,0 0 14-16,0 0 1 0,0 0-2 15,0 0-5 1,0 0 5 0,0 0-4-16,0 0-1 15,0 0 6 1,0 0-5-16,0 0-2 15,0 0 5-15,3 0-1 16,2 0-5-16,-2 0 4 0,5 0-7 16,-5 0 1-16,6 0 10 15,-1 0-14-15,4 0-107 16,5 0-138-16,-1 0-110 0,4 0-53 16</inkml:trace>
  <inkml:trace contextRef="#ctx0" brushRef="#br0" timeOffset="31057.25">18129 6805 82 0,'0'-4'138'0,"0"-4"13"16,0 4-62-16,0 1-35 16,0-6-26-16,0 4-5 0,0 2 3 15,0-6 3-15,0 9-5 16,0-2-4-16,0 2-3 15,0 0 5-15,0 0-5 0,0 0 12 16,0 0-1 0,0 0 1-16,0 0-7 0,0 0-6 15,-11 7-1-15,5 0-2 16,6 7-1-16,-14-3 6 0,2 6-12 16,-1 3 0-16,1 1-5 15,1-2-30-15,2 2-63 16,-2-1-96-16,-3 1-100 0</inkml:trace>
  <inkml:trace contextRef="#ctx0" brushRef="#br0" timeOffset="33294.81">13123 4974 234 0,'0'-9'265'0,"-9"1"-44"16,9 4-62-16,0 1-67 0,0-2-31 16,0 5-19-16,0 0-15 15,0 0-12-15,6 0-12 16,5 0 0-16,2 17 2 16,3 7 1-16,9 9-2 15,-3-2 2-15,4 2-4 0,-5 0 5 16,-2-9 4-16,-3-7-4 15,-8-5 7-15,1-3 30 16,-4-9 35-16,-5 0 14 0,4 0 1 16,-1-12-24-16,5-14-35 15,9-5-25-15,-1-15-8 16,13-3-12-16,2-3 3 0,2-3 0 16,-1 16-20-16,-4 2-42 15,2 9-40-15,-6 7-39 16,1 1-42-16,-1 4-33 15,0-1-45-15,-7 6-6 16</inkml:trace>
  <inkml:trace contextRef="#ctx0" brushRef="#br0" timeOffset="34184.17">13201 4896 146 0,'0'-8'222'16,"0"-1"-63"-16,0 2-20 16,3 3-44-16,-3 0-18 0,0 4-4 15,0 0-14-15,0 0-23 16,3 0-24-16,11 15 0 16,-2 6-5-16,9 3 6 0,-2 5 7 15,5 4 2-15,-3 0-7 16,-1-5 2-16,-4 1-8 15,-2-8-2-15,-3-2-3 0,1-7-1 16,-3 0 6-16,-1-12-2 16,-5 9-2-16,2-9 15 15,4 0 25-15,2 0 11 16,10-17-13-16,10-6-19 16,15-15-8-16,14-2-5 0,18-10-3 15,8 2-4-15,2-2 5 16,2 5-6-16,-10 10 1 15,-15 6 6-15,-11 5 2 0,-14 3-7 16,-7 10 17-16,-13 1 18 16,-8 3 2-16,-4 2-13 15,0 5-10-15,-2 0 1 0,-6 0-8 16,0 0 7-16,0 0-12 16,0 0-5-1,0 0 3-15,0 0-1 16,0 0-2-1,0 0 3-15,0 0-4 0,0 0-3 16,0 0 3 0,0 0 5-16,0 0-9 15,0 0 8-15,0 0 0 16,0 0-7-16,0 0 3 31,0 0-3-31,0 0 7 0,0 0-4 16,0 0-6-16,0 0 8 15,0 0-8-15,0 0 6 16,0 0-4 15,0 0 5-31,0 0-1 16,0 0-6-16,0 0 11 16,0 0-7-16,0 0 2 15,0 0-7-15,0 0 8 16,0 0-1-1,0 0-4 1,0 0 6-16,0 0-1 31,0 0 4-31,0 0-12 16,0 0 8-16,0 0-1 16,0 0 1-16,0 0-3 15,0 0-2-15,0 0-32 0,0 0-95 16,0 0-92-16,-10 0-53 15,10 12-14-15,-12-2-29 16</inkml:trace>
  <inkml:trace contextRef="#ctx0" brushRef="#br0" timeOffset="40619.99">9360 8824 187 0,'8'-3'240'0,"-5"-1"-35"16,-3-1-35-16,0 5-43 16,0-4-24-16,0 1 13 15,0-2 19-15,0 1-22 0,0 0-32 16,0-4-29-16,0 8-2 16,0-5 1-16,0 2 25 15,-11-6-5-15,2 2-14 16,1-2-4-16,-4-4 8 0,-1 2-19 15,-2-6-16-15,-7 0 5 16,2 3-31-16,-3-7 0 0,-2 0 0 16,-3-4 0-1,-1 1 0-15,1 1 0 0,-9-6 0 16,-4 1 0-16,-8-6 0 16,-3-2 0-16,-10-5 0 0,-6 0 0 15,-5 1 0-15,-1 4 0 16,2-5 0-16,-6 0 0 15,-3-1 0-15,-1 3 0 0,6-2 0 16,2 5 0-16,1-2 0 16,0 5 0-16,1 6 0 15,-1-6 0-15,-1-4 0 16,1 5 0-16,0-2 0 16,-1 7 0-16,1-2 0 15,5 1 0-15,3 4 0 16,5-1 0-16,3 4 0 0,-1 1 0 15,6 3 0-15,-1 6 0 16,-4 3 0-16,1-1 0 16,-1 1 0-16,0 3 0 15,-5 5 0-15,-3 0 0 16,-3 0 0-16,-6 0 0 0,-2 0 0 16,-6 0 0-1,-2 13 0-15,-6 4 0 16,-4-6 0-16,-5 3 0 0,3 0 0 15,-6 3 0-15,1 4 0 16,-1-1 0-16,-3 6 0 16,4-3 0-16,4-2 0 15,2-1 0-15,1 1 0 16,11-2 0-16,-3 6 0 16,3-4 0-16,12 0 0 15,-2-3 0-15,2 3 0 0,3-2 0 16,0 8 0-16,7-8 0 15,7-3 0-15,6 1 0 16,11 0 0 0,5-1 0-16,-1 3 0 0,1 3 0 15,-6 2 0-15,3-1 0 16,-6 6 0-16,-8 4 0 16,-3 0 0-16,-5 3 0 15,0-2 0-15,0-1 0 16,0-6 0-16,5 2 0 15,-3-1 0-15,4-4 0 16,6-5 0-16,5-1 0 16,3-2 0-16,9 0 0 15,3-4 0-15,4-4 0 16,5 6 0-16,-1 1 0 16,6 1 0-16,0 0 0 15,-2 6 0-15,5 2 0 16,0 4 0-16,8 1 0 15,0-6 0-15,-9 3 0 16,9-6 0-16,0-4 0 16,0 1 0-16,0-1 0 0,0 0 0 15,0-1 0-15,0 2 0 16,0 0 0-16,0-1 0 16,0 1 0-16,0 0 0 15,0-1 0-15,0-1 0 16,0 5 0-1,0 0 0-15,0 1 0 0,-8 0 0 16,8 4 0-16,-11 3 0 16,11 7 0-16,-8 6 0 15,8 0 0-15,0-3 0 16,0-3 0-16,0-2 0 16,0 7 0-16,0 6 0 15,8-2 0 1,0 1 0-16,-2 1 0 0,8-3 0 15,-3 2 0-15,2 1 0 16,3-7 0-16,1 1 0 16,2 3 0-16,3-2 0 15,-4-1 0-15,4 1 0 16,2-1 0-16,1 5 0 16,3 3 0-16,4 6 0 15,4-1 0-15,2 4 0 16,-3-3 0-16,2-6 0 15,-3-3 0-15,-7-5 0 16,2-2 0-16,-1-7 0 16,-4-1 0-16,1-3 0 15,0 2 0-15,-1-4 0 0,0-1 0 16,4 0 0 0,1-1 0-16,-1 4 0 15,1-4 0-15,-1 0 0 16,0-4 0-16,1 1 0 15,20 9 0 1,-22-17 0-16,3 0 0 0,-3 0 0 16,3 4 0-16,-2 1 0 15,4-2 0-15,9 2 0 16,3 3 0-16,4 1 0 16,7-6 0-16,-3 2 0 15,1-1 0-15,4-4 0 16,-1 0 0-16,1-12 0 15,0 9 0-15,5-9 0 16,-1 0 0-16,-2 0 0 16,7 0 0-16,10 0 0 0,11 0 0 15,5-9 0-15,6 6 0 16,-1-6 0-16,2 2 0 16,-6-5 0-16,-9-1 0 15,-3 4 0-15,-2 2 0 16,-6-2 0-16,-2 2 0 0,3-2 0 15,7-3 0-15,9 0 0 16,6-4 0 0,10-4 0-16,0-1 0 0,0-3 0 15,-5 2 0-15,-3 3 0 16,-12-2 0-16,-10 4 0 16,-16 4 0-16,-7-2 0 0,-2 3 0 15,-11 0 0-15,-1-4 0 16,4-2 0-16,1-1 0 15,5-1 0-15,-1-5 0 16,5 1 0-16,-1-1 0 0,-4 1 0 16,2 4 0-16,-5 0 0 15,0-4 0-15,-5 3 0 16,0-3 0-16,2 2 0 16,-2 3 0-16,4-5 0 0,5-4 0 15,5-1 0-15,-2 1 0 16,-3-1 0-16,0 2 0 15,-9 4 0-15,-7 3 0 0,-5 5 0 16,1-7 0-16,-6 6 0 16,1 0 0-16,0-5 0 15,1 1 0-15,4-5 0 0,4-3 0 16,3-4 0-16,1-5 0 16,-6 0 0-16,1 1 0 15,-2 3 0-15,-6 0 0 16,1 5 0-16,-5-1 0 0,0 9 0 15,-3 0 0-15,-6-1 0 16,6 1 0-16,-1-1 0 16,1-2 0-16,-2-2 0 0,2 0 0 15,-6 1 0-15,3 0 0 16,-2 0 0-16,0 3 0 16,-1 4 0-16,-3 5 0 0,-3 0 0 15,-2 4 0-15,2-4 0 16,-1-1 0-16,4 1 0 15,-3-1 0-15,-2 2 0 16,2-1 0-16,-2 0 0 0,1 3 0 16,0-3 0-16,-4 0 0 15,0 0 0-15,5 3 0 16,-2 2 0-16,-3-2 0 16,0 6 0-16,5-1 0 0,-5-1 0 15,0-3 0-15,0 0 0 16,0 4 0-16,3-4 0 0,-3 1 0 15,5-3 0-15,-2 2 0 16,-3 1 0-16,0-2 0 0,0 4 0 16,0-2 0-16,0-1 0 15,0 4 0-15,0 0 0 16,0-1 0-16,0 1 0 16,0 0 0-16,0-1 0 15,0 3 0-15,6-3 0 0,-3-4 0 16,2 6 0-16,-2-1 0 15,-3-1 0 1,0 2 0 0,0-1 0-16,0-1 0 15,0 1 0-15,0 1 0 0,0-1 0 16,0-2 0-16,0 3 0 16,0-5 0-16,0 3 0 15,0 2 0-15,5-2 0 16,-2 1 0-16,1-4 0 15,-4 4 0-15,0-3 0 16,0 2 0 0,0 1 0-16,0-3 0 0,0 2 0 15,0 0 0-15,0 3 0 16,0-3 0-16,0-1 0 16,0-1 0-16,0-1 0 0,0 0 0 15,0-4 0-15,4 0 0 16,1 1 0-16,-1-6 0 15,-4 4 0-15,0 1 0 0,0 4 0 16,0 0 0-16,0-3 0 16,0 1 0-16,0 3 0 15,0 1 0-15,0 4 0 16,0-3 0-16,0 1 0 16,0 0 0-1,0-1 0 32,0 2 0-47,0-1 0 16</inkml:trace>
  <inkml:trace contextRef="#ctx0" brushRef="#br0" timeOffset="40758.72">9322 8829 2047 0,'-8'0'-352'0,"0"0"-218"15,-12 0 19-15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4:25:05.8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29805 4568 506 0,'0'-5'357'0,"-13"0"-84"16,13-2-76-16,-8 2 33 16,8 5 54-16,0-4-84 0,0 0-200 15,-6 24 0 16,-11 18 0-15,-12 15 0-16,-12 16 0 0,-7 12 0 16,-5-1 0-16,-4 6 0 15,0-8 0-15,9-9 0 16,3-7 0-16,8-10 0 16,9-10 0-16,7-14 0 15,5-8 0-15,2-4 0 16,14-4 0-16,0-12-249 15,0 0-289-15,0 0 60 16</inkml:trace>
  <inkml:trace contextRef="#ctx0" brushRef="#br0" timeOffset="480.08">29691 4637 237 0,'0'-22'202'16,"0"6"-55"-16,0-1-58 16,0 3-19-16,0 0 11 15,0 6-2-15,5 0-2 0,4 0-13 16,-6 8-8-16,0-5 11 15,2 5 6-15,-5 0 5 16,0 0 24-16,0 0 21 16,0 0 20-16,0 0-12 0,0 0-15 15,0 0-18 1,0 0-84-16,3 0-14 16,5 13 0-16,5 7 0 0,3 9 0 15,6 8 0-15,1 7 0 16,6 10 0-16,2 6 0 15,6 1 0-15,-1 3 0 16,1-2 0-16,-9-5 0 0,1-3 0 16,-4-9 0-16,-5-8 0 15,-4-9 0-15,-3-5 0 16,-5-5 0-16,-3-6 0 16,-2-12 0-16,2 0 0 15,-5 0-114-15,0 0-337 16,0 0 3-16,0 0 12 0</inkml:trace>
  <inkml:trace contextRef="#ctx0" brushRef="#br0" timeOffset="956.76">29582 4981 43 0,'-18'0'91'0,"-5"0"84"16,-1 0-45-16,3 0-22 15,1 0-31-15,4 0-7 16,4 0 13-16,12-3 9 16,0-1-27-16,0 4-8 15,0 0-22-15,17 0-5 16,11 0 29-16,20 0 25 0,9 0-2 16,8 0-10-16,4 0-33 15,-9 0-11-15,-3 0-19 16,-11 0 2-16,-10 0 0 15,-12 0 1-15,-8 0 8 0,-2 0 15 16,-6 0-2-16,-8 0-10 16,0-5-11-16,0 1-20 15,0-4-70-15,-13 1-91 16,1-2-102-16,4 1-11 0,0-1-78 16</inkml:trace>
  <inkml:trace contextRef="#ctx0" brushRef="#br0" timeOffset="2087.78">30186 5234 25 0,'0'0'82'16,"9"9"116"-16,-1-9-70 15,0 0-27-15,-5 0-34 16,-3 0-6-16,5 0 14 16,-5 0 10-16,0 0 3 0,0 0-7 15,3 0-6 1,6 0-2-16,-4 0-4 0,-2 0-3 15,6 0-8-15,0 0 1 16,-1 0-8-16,3 0 14 16,1 0-5-16,4 0-10 15,2 0-7-15,1-9 16 16,1-7 16-16,1-8-21 0,0-13-22 16,2-8-15-16,-3-12-2 15,0-5-6-15,-3-2 3 16,-4 3 4-16,-6 3 3 15,-7 5 0-15,0 9 0 16,0 3 4-16,0 6-5 0,-12-3-18 16,1 7 0-1,-3-3 0-15,7 6 0 0,-1 4 0 16,-6 3 0-16,6 0 0 16,8 6 0-16,-11 2 0 15,11 0 0-15,-8 6 0 16,8-3 0-16,0 8 0 0,-7-3 0 15,-2 5 0 1,1 0 0 0,-6 0 0-1,6 0 0 1,8 7 0 15,0 7 0-15,-11 6 0-16,4 4 0 0,-6 10 0 15,2 5 0-15,1 6 0 16,10 4 0-16,0 4 0 16,0 9 0-16,4-2 0 15,5 1 0-15,4 1 0 16,5-5 0-16,8 0 0 0,7-5 0 16,-2-2 0-1,6-9 0-15,7-6 0 0,8-6 0 16,5-8 0-16,10-5 0 15,-7-4 0-15,-3-12 0 16,-11 0 0-16,-5 7 0 16,-16-7 0-16,-3 0 0 0,-9 0 0 15,-5 0 0-15,-8-2 0 16,0-7-70 0,-8-3-356-16,-5 4-81 15</inkml:trace>
  <inkml:trace contextRef="#ctx0" brushRef="#br0" timeOffset="3819.03">31758 2100 426 0,'-12'-16'295'16,"4"-1"-76"-16,-6 1-64 0,0-4 19 15,2-1 42-15,-5-3 1 16,2-5-42-16,-6-4-53 15,-4-7-74 1,-10-12-48-16,-16-6 0 16,-9-6 0-16,-17-7 0 15,-21 2 0-15,-24 5 0 16,-15 2 0-16,-18 10 0 0,-7 2 0 16,0 10 0-16,4 4 0 15,12 8 0-15,12 6 0 16,10 6 0-16,7 8 0 15,0 8 0-15,-5 0 0 16,-4 12 0-16,-8 5 0 16,-4 7 0-16,-9 8 0 15,-3 5 0-15,9 0 0 16,7 8 0-16,-1 3 0 16,5 4 0-16,-4 6 0 15,4 3 0-15,4 1 0 16,4 2 0-16,12-3 0 15,13 1 0-15,4-2 0 0,3 6 0 16,1 3 0-16,0 4 0 16,-1 4 0-16,10 4 0 15,7 2 0-15,4-2 0 16,2 8 0-16,2 6 0 16,0 6 0-16,-3 10 0 15,3 11 0-15,1 8 0 16,-1 12 0-16,-1 12 0 0,10 1 0 15,7 3 0-15,13 3 0 16,7-4 0-16,15 2 0 16,14 0 0-16,6-5 0 0,10-2 0 15,13-2 0-15,2 4 0 16,11 10 0-16,6 7 0 0,9-1 0 16,8 2 0-16,8-1 0 15,4-5 0-15,9-6 0 16,4-10 0-16,3-9 0 0,3-5 0 15,6-10 0-15,-1-9 0 16,2-6 0-16,-5-9 0 16,-2-5 0-16,6-4 0 15,-1-7 0-15,5-5 0 0,3-8 0 16,5-7 0-16,4-10 0 16,4-7 0-16,0-6 0 15,7-13 0-15,4-2 0 16,6-10 0-16,2-18 0 0,3 0 0 15,1-5 0-15,4-8 0 16,-2-2 0-16,3-5 0 16,-3-1 0-16,-8 2 0 15,-12-2 0-15,-11 5 0 16,-6-5 0-16,-5-4 0 16,5-3 0-16,4-9 0 0,4-12 0 15,0-4 0-15,3-4 0 16,-4-4 0-16,-1 0 0 15,-12 4 0-15,-6 4 0 16,-12 0 0-16,-12 1 0 0,-10-2 0 16,-3 2 0-16,-9-10 0 15,2 2 0-15,-6-9 0 16,-5-9 0-16,3-7 0 16,-2-8 0-16,-2-5 0 15,-1-4 0-15,-7-1 0 16,4-2 0-16,-9 0 0 0,-1-5 0 15,-4 4 0-15,-3 3 0 16,-6 6 0-16,1 4 0 16,2-1 0-16,-7 0 0 0,3 0 0 15,-3 1 0-15,-4-4 0 16,6-2 0 0,-1-2 0-16,5-5 0 0,-4-4 0 15,-4-4 0-15,0 0 0 16,0-4 0-16,-1 1 0 0,-8-1 0 15,0-2 0-15,4 3 0 16,0 0 0-16,-4 6 0 16,0 5 0-16,0 4 0 15,-8 6 0-15,-4 4 0 16,-10 7 0-16,-1 4 0 16,-6-4 0-16,-10 4 0 15,-6-5 0-15,-4-4 0 16,-7-4 0-16,-1-7 0 0,-5-12 0 15,0-6 0-15,2 0 0 16,4 5 0 0,0 9 0-16,-14 11 0 15,-19 13-329-15,-29 19-232 16,-29 22 44-16</inkml:trace>
  <inkml:trace contextRef="#ctx0" brushRef="#br0" timeOffset="4983.83">29422 846 49 0,'-11'-2'120'0,"3"-4"67"0,8 1-47 15,-8 5-15-15,8-4-11 16,-9 1 6-16,9-2 5 16,-7 5-12-16,7 0-14 15,0-4-9-15,-8 1-13 16,-6-1-27-16,3-1-18 16,-2 1-11-16,-2 1-10 15,-6 3 4-15,-3 0-2 16,1 0 7-16,-7 12 6 15,3-1-10-15,2 6-7 16,-4 3-3-16,1 0 7 16,4 4 0-16,3 6-11 15,4-2 2-15,6 6-2 16,0 0-1-16,11 9 4 16,0-3-4-16,0 6 6 15,0 1-1-15,11 3 2 16,3 3-10-16,12-6 12 15,2-2-9-15,5-5-4 0,5-2 9 16,1-14 0-16,6-4-4 16,0-7 5-1,-2-13 11-15,3-13 7 16,-5-12 33-16,-1-10-28 16,1-15-14-16,-2-7-5 0,-1-3-3 15,-3-2 15-15,-5 1 10 16,-9 4 15-16,-5 5 16 15,-13 4-18-15,-3 3-46 16,0 8 0-16,-16 5 0 16,-8 3 0-16,-9 4 0 15,-11 8 0-15,-8 5 0 16,-5 5 0-16,-5 7 0 16,-3 0-208-16,3 16-118 15,2 4-54-15,13 1-20 16,4 3-330-16</inkml:trace>
  <inkml:trace contextRef="#ctx0" brushRef="#br0" timeOffset="6215.1">26873 5853 147 0,'8'-20'203'0,"-5"4"-66"15,2 4-28-15,-5 0-43 16,0-2 16-16,0 7 22 16,0 3 29-16,0 0-2 0,0-1 6 15,-8 2-9 1,8-2 2-16,-8 1 7 0,8 4 3 16,-8 0-12-16,1-4-18 15,-2 0-85-15,-3 1-25 0,-6 3 0 16,0 0 0-16,-12 0 0 15,-7 0 0-15,1 11 0 16,-7 1 0-16,-3 8 0 0,2 6 0 16,0 2 0-16,-2 8 0 15,11 4 0-15,2 6 0 16,7 3 0-16,6 4 0 0,9-1 0 16,11 5 0-16,0 0 0 15,8 4 0-15,7-4 0 16,6 0 0-16,8-8 0 15,-1-5 0-15,4-6 0 0,6-9 0 16,2-10 0-16,3-7 0 16,8-12 0-16,-3-3 0 15,4-13 0-15,4-8 0 0,6-8 0 16,-5-10 0-16,-5-8 0 16,-3-6 0-16,-7-6 0 0,-16-7 0 15,0-7 0-15,-10-2 0 16,-7 5 0-16,-9 4 0 15,-9 3 0-15,-7 10 0 0,-10 3 0 16,0 8 0 0,-13 8 0-16,5 8 0 0,-3 10 0 15,1 3 0-15,-2 6 0 16,7 8 0-16,-3 2-443 0,6 12-54 16,3 4 31-16</inkml:trace>
  <inkml:trace contextRef="#ctx0" brushRef="#br0" timeOffset="7928.73">31938 6057 143 0,'-13'-12'205'0,"1"3"-60"15,3 1-30-15,9 1-40 16,0-2-2-16,0 5 6 16,0 0 19-16,0 4 18 15,-8 0 5-15,8 0 8 16,0 0 0-16,0 0-23 16,0 0-6-16,-9 0-18 0,9 0 10 15,-11 0 18-15,3 0 4 16,8 0-99-16,-12 0-15 15,4 0 0-15,-4 12 0 16,-2 0 0-16,3 5 0 16,0 2 0-16,-3 7 0 0,8-2 0 15,-3 9 0-15,9 3 0 16,-9 9 0-16,9-1 0 16,0 5 0-16,0-4 0 15,0 0 0-15,9-4 0 16,3-2 0-16,-1-1 0 0,1-6 0 15,1-4 0-15,0-2 0 16,-2-2 0-16,6-5 0 16,2 2 0-16,6-4 0 15,4-1 0-15,-1-4 0 0,1 0 0 16,-1-4 0 0,1-8 0-16,-1 8 0 0,-1-8 0 15,2 0 0-15,-4 0 0 16,-1 0 0-16,1 0 0 15,5-8 0-15,-3 0 0 0,6 0 0 16,-2 0 0-16,-2-4 0 16,-5-5 0-16,-4 5 0 15,-2-3 0-15,-2-6 0 16,-4 0 0-16,1 1 0 0,-7 0 0 16,2-1 0-16,-3 6 0 15,-5-6 0-15,0-1 0 16,0 3 0-16,0-1 0 0,0 0 0 15,0-2 0 1,0 3 0-16,0-6 0 0,-9 0 0 16,2 2 0-16,-1-3 0 15,-4 3 0-15,-1-2 0 16,2-8 0-16,-7 0 0 0,2-3 0 16,-4 0 0-16,4 3 0 15,-5 0 0-15,1 4 0 16,0 1 0-16,0 4 0 0,-2 3 0 15,4 2 0-15,-3 2 0 16,0 4 0-16,-2 2 0 16,-10-6 0-16,-4 6 0 15,-7-1 0-15,-5-1 0 16,0 0 0-16,4 6 0 16,1-2 0-16,3 6 0 15,5-2 0-15,7 5 0 0,7 0 0 16,8 0 0-16,3 0 0 15,11 17 0 17,0-1-290-32,-9 4-266 15,9 5 10-15</inkml:trace>
  <inkml:trace contextRef="#ctx0" brushRef="#br0" timeOffset="41376.74">29779 9190 392 0,'0'-15'231'0,"0"2"-54"16,-9 5-81-16,9 3-31 16,-14 5 3-16,3 0 5 0,-7 13 2 15,2 4-1-15,-4 8-19 16,1 7 9-16,-2-4 8 16,-1 0-13-16,8-3-18 15,-3-9-11-15,5 0-12 0,4-4 7 16,8-12 1-16,-14 0 17 15,14 0 5-15,0 0-3 16,0-12-22-16,0-4-8 16,0 0 7-16,0-4-10 0,0 3-3 15,14 1-12 1,-2-4 6-16,4 5-5 0,7 2 2 16,7 3 2-16,2 3-6 15,0-2 4-15,10 6 0 16,-2-1 4-16,-1 4-4 15,4 0-7-15,-4 0 1 0,-5 7 1 16,-6 7 7-16,0-2-5 16,-8 1 3-16,-6 2 2 15,-6 5 3-15,-8 5 4 16,0 3-6-16,-13 4 4 16,-4 0-9-16,1 6 9 0,-8-1-4 15,-1-4-3 1,1-2 7-16,-4-2-5 0,-1-5 11 15,-1-3-2-15,5-4-7 16,3-5-1-16,4-1-5 16,9-11 11-16,1 0-1 15,8 0-7-15,0 0 8 16,0 0-4-16,3-4-4 0,8-9 1 16,6 2-5-16,9-6-2 31,34-11 11-31,-21 16-18 0,3 7 21 15,-3 5-14-15,7 0 2 16,-2 14 2-16,0 1-3 16,-2 10-6-16,-6 7 5 15,-4 10 1-15,-2 1 6 16,-15 6-4-16,-7 1 0 0,-8 3 5 16,-16-1-1-16,-7 5 5 15,-11-5-7-15,-6 3-2 16,-5-7 3-16,-4-3 7 15,-3-8 1-15,-5-8-5 0,0-10 5 16,0-5 2 0,4-14 11-16,10 0 10 15,1 0 0-15,11-5-30 0,1-4-2 16,9 1 0-16,4-7 0 16,17 10 0-1,0-3 0-15,0 4 0 16,0-4 0-16,0-1-50 0,0 1-313 15,6-3-109-15,2-5-32 16</inkml:trace>
  <inkml:trace contextRef="#ctx0" brushRef="#br0" timeOffset="42873.2">31022 8874 179 0,'-19'-20'227'0,"-1"-5"-66"16,4 1-44-16,-2 3-36 15,-2-3 17-15,6 0 25 0,-8-2 6 16,-4 2-27-16,1 0-47 16,-5-1 4-16,-6 0 7 15,-6 1-2-15,-6 1-2 16,-3 1 4-16,-11 2-6 16,0 1-15-16,-3-4-6 15,5 4 9-15,4 3-8 16,2 4 0-16,0 1-12 0,-1 1 8 15,-2 3 14-15,0 2-9 16,0 1-10-16,0 4-31 16,0 0 0-16,5 0 0 15,0 0 0-15,-3 0 0 16,7 13 0-16,-1 0 0 0,1 2 0 16,3 1 0-1,2 0 0-15,-8 1 0 0,3 4 0 16,-5 2 0-16,-1 2 0 15,2 3 0-15,0-4 0 16,3 2 0-16,0 2 0 16,5 3 0-16,-1 3 0 0,5-1 0 15,-2 3 0-15,6 1 0 16,4-1 0-16,4 5 0 16,-6-1 0-16,3 1 0 15,2 4 0-15,1 5 0 0,0 1 0 16,-1 7 0-16,1-1 0 15,3 8 0-15,5 5 0 16,-2 4 0-16,2 2 0 16,5-2 0-16,1 2 0 15,6-2 0-15,8 3 0 16,0-1 0-16,0-2 0 0,8 0 0 16,6 3 0-16,1-3 0 15,5 0 0-15,2-5 0 16,1-5 0-16,7-2 0 0,-3 0 0 15,6-10 0-15,-1 0 0 16,10 1 0-16,2 0 0 16,5 0 0-16,8-3 0 15,5-3 0-15,-3-1 0 16,7-6 0-16,-2-7 0 16,5-4 0-16,-5-1 0 0,1-8 0 15,-3 1 0-15,0-4 0 16,-2-1 0-16,-3-4 0 15,-1-1 0-15,6-11 0 0,3 8 0 16,3-8 0-16,5 0 0 16,6 0 0-16,1 0 0 15,1 0 0-15,1 0 0 16,-6-8 0-16,2 0 0 16,-9-4 0-16,-5 4 0 0,-3-1 0 15,-4-3 0 1,-3 0 0-16,3 0 0 0,-5-4 0 15,5-3 0-15,-3-6 0 16,-2 0 0-16,-5-4 0 16,-1-4 0-16,-10-3 0 15,1-2 0-15,-6 3 0 0,-5-1 0 16,-7-2 0-16,1 2 0 16,2-4 0-16,-7-1 0 15,7-3 0-15,-8-2 0 16,3-7 0-16,1 0 0 15,-2 0 0-15,1-4 0 0,-3 5 0 16,3-1 0 0,-5-1 0-16,2 1 0 0,-6 4 0 15,-7 0 0-15,-1 4 0 16,0-3 0-16,0 2 0 16,0 7 0-16,-9-3 0 15,-8-2 0-15,-1-2 0 16,2-2 0-16,-4-5 0 0,1-4 0 15,-7 0 0-15,-5-3 0 16,-6-2 0-16,-3 1 0 16,-7 1 0-16,-1-2 0 15,0 0 0-15,2 2 0 16,3 0 0-16,4 2 0 16,8 5 0-16,-3 4 0 15,3 9 0-15,-1 7 0 0,-4 9 0 16,-18 7-429-16,-16 13-298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4:33:20.90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29314 5841 20 0,'-8'0'47'0,"-1"0"50"16,1 0 90-16,-5 0-45 16,4 0-21-16,3 0-35 0,-2 0-4 15,8 0 6 1,-11 0 8-16,11 0 4 16,-10 0-16-16,10 0-9 0,0 0-4 15,0 0 12-15,0 0 23 16,0 0 39-1,0 0 25-15,0 0-17 0,0 0-59 16,0-4-94-16,10-5 0 16,15 2 0-16,41-9 0 15,32-10 0-15,40-2 0 0,38-1 0 16,31 1 0-16,8 3 0 16,0 9 0-16,-19 0 0 15,-35 4 0 1,-34 5 0-16,-35-3 0 0,-28 8 0 15,-21-3 0-15,-15 5 0 16,-13-5 0-16,-7 5 0 16,-8-3 0-1,0-1 0-15,0-1 0 16,-16 5-326 15,-11 0-241-15,-10 0 31-16</inkml:trace>
  <inkml:trace contextRef="#ctx0" brushRef="#br0" timeOffset="505.92">29496 6302 323 0,'-20'0'309'0,"4"0"-44"15,-5 0-76-15,4 0-25 16,6-5 16-16,3-1 14 16,8 4-25-16,0 2-53 15,0 0-24-15,0 0-46 16,8-5-46-16,17-3 0 0,32 0 0 16,32-8 0-1,37-8 0-15,44-5 0 16,25 1 0-16,16 4 0 15,-4-2 0-15,-20 7 0 0,-29 2 0 16,-32 5 0-16,-32 1 0 16,-25 1 0-16,-25 3 0 15,-10 7 0-15,-16 0 0 16,-5 0 0-16,-10 0 0 16</inkml:trace>
  <inkml:trace contextRef="#ctx0" brushRef="#br0" timeOffset="750.32">31229 6045 2047 0,'-8'12'-442'16,"-7"4"-188"-16</inkml:trace>
  <inkml:trace contextRef="#ctx0" brushRef="#br0" timeOffset="2780.07">14244 4551 21 0,'0'-9'11'16,"4"1"-2"-16,4 4-2 0,1-1-2 16,-1 5 3-16,-5 0 9 15,2-3 6-15,-5 3 7 16,0-4-4-16,0-1-10 0,0 5-10 15,0 0-20-15,0 0-31 16,0-3-8-16</inkml:trace>
  <inkml:trace contextRef="#ctx0" brushRef="#br0" timeOffset="4620.1">14374 4497 64 0,'3'-3'139'0,"3"3"55"16,-6-5-50-16,0 1-19 15,0 4-25-15,0 0-2 16,0 0 2-16,0 0 2 0,0 0-1 16,-9 0 4-16,9 0 16 15,-13 0 20-15,5 0 10 16,1-3 24-16,-5-3-23 15,0-2-117-15,-1 1-35 16,-3-5 0-16,-4 0 0 0,-1 0 0 16,0-1 0-16,1 0 0 15,0 1 0-15,-3 0 0 16,-7 5 0-16,3-3 0 0,2 6 0 16,-3 1 0-16,-1 3 0 15,1 0 0-15,-5 0 0 16,4 0 0-16,-4 0 0 0,1 0 0 15,-1 0 0-15,6 7 0 16,2 3 0 0,1-3 0-16,0 0 0 0,-1 7 0 15,0-2 0-15,1 0 0 16,5 5 0-16,-3-1 0 16,2-1 0-16,5 2 0 0,-2 4 0 15,1-5 0-15,4 4 0 16,0 1 0-16,0-2 0 15,-1 6 0-15,5 0 0 16,8-1 0-16,-8 4 0 16,8 1 0-16,-9-1 0 0,9 0 0 15,0 6 0-15,0-1 0 16,0-5 0-16,9 4 0 16,2 1 0-16,3-5 0 15,2 1 0-15,0-6 0 0,3 6 0 16,3-4 0-16,5-1 0 15,3-2 0-15,2 1 0 16,4-1 0-16,1-7 0 0,-1 1 0 16,2 0 0-16,-2-4 0 15,-1-1 0-15,6-11 0 16,0 7 0-16,0-7 0 0,-1 0 0 16,6 0 0-1,1 0 0-15,10-13 0 0,5-4 0 16,-1-2 0-16,4-6 0 15,-1 0 0-15,-3 2 0 16,-4-3 0-16,-6 2 0 0,-12 0 0 16,-4-2 0-16,-5-2 0 15,-6 0 0-15,1-4 0 16,-6-1 0-16,-2-4 0 0,-5 1 0 16,-4-5 0-16,-8-4 0 15,0 0 0-15,-8 0 0 16,-8 2 0-16,-5-7 0 0,-7 1 0 15,-12-4 0-15,-9-4 0 16,-4 5 0-16,-3 7 0 16,-6 4 0-16,-7 8 0 15,-4 10 0-15,-6 10 0 16,0 13 0-16,0 13 0 0,8 15 0 16,-2 13-358-16,-1 21-181 15,1 6 21-15</inkml:trace>
  <inkml:trace contextRef="#ctx0" brushRef="#br0" timeOffset="6085.41">12575 7140 107 0,'4'-9'210'0,"-4"1"-35"16,0-1-15-16,0 6-31 15,0-1-23-15,0-1-8 0,0 5 0 16,0-5 0-16,0 3 14 16,0-3 19-16,0 5 44 0,-8 0 31 15,-4 0 4-15,-1 0-178 16,2-4-32-16,-6 1 0 16,-4-6 0-16,2 6 0 0,-5-2 0 15,-6-3 0 1,-1 4 0-16,-2-1 0 0,-4 5 0 15,2 0 0-15,2 0 0 16,1 0 0-16,7 0 0 16,0 0 0-16,9 0 0 0,0 0 0 15,2 0 0-15,3 0 0 16,0 13 0-16,11-1 0 16,-12 0 0-16,-1 4 0 0,-5 9 0 15,-1 3 0-15,-1 0 0 16,-4 5 0-16,-1 0 0 15,1 3 0-15,0-3 0 16,2 3 0-16,6-3 0 16,1-4 0-16,3-5 0 0,-2-3 0 15,6 0 0-15,0-6 0 16,8 6 0-16,0-5 0 16,0 1 0-16,-6-2 0 0,6 6 0 15,0-4 0-15,0 3 0 16,0-1 0-16,0 3 0 15,0-1 0-15,3 3 0 16,5-5 0-16,0 2 0 0,1-5 0 16,3 4 0-16,0 0 0 15,4 5 0-15,0-4 0 16,4-1 0-16,1 1 0 16,7-1 0-16,1-4 0 15,4 1 0-15,3-1 0 16,4 1 0-16,6-6 0 0,1 1 0 15,7-12 0-15,-3 0 0 16,3 0 0-16,-1 0 0 16,4-7 0-16,-6-9 0 0,3-9 0 15,2-3 0-15,-2 0 0 16,-5-10 0-16,-5-3 0 16,-4-4 0-16,1-2 0 0,-3-3 0 15,-2-3 0 1,-7 3 0-16,-7 1 0 0,0 8 0 15,-3 1 0-15,-6 7 0 16,-5 5 0-16,1 4 0 16,-9-1 0-16,0 2 0 0,0 2 0 15,0-1 0-15,-14 3 0 16,3-5 0-16,-5-4 0 0,-5-1 0 16,-4-4 0-16,-2 0 0 15,-9 5 0-15,-5-1 0 16,-8 5 0-16,-5 0 0 15,3 4 0-15,-6 2 0 0,-1 2 0 16,6 4 0-16,7 9 0 16,3 3 0-16,10 0 0 15,4 12-11-15,5 5-581 0,6 3 11 16</inkml:trace>
  <inkml:trace contextRef="#ctx0" brushRef="#br0" timeOffset="7154.91">14886 8800 98 0,'-8'-21'220'0,"-1"2"-53"15,1-3-39-15,8 3-27 16,-11 4-19-16,2-3 16 0,1 2 13 15,-4 4 16-15,-2 0 4 16,3 0-11-16,0 2 0 16,-1 3-5-16,-5 2-14 0,0 1-43 15,-2 4-19 1,-9 0-7-16,-1 0-1 0,-2 9-12 16,-9 3-6-16,6 1-3 15,-8 7 4-15,3 4-11 0,-7 9 10 16,1 12-2-16,5 3 6 15,3 4-1-15,9 6-1 16,3 3 8-16,9 1-9 0,16-2-14 16,0-3 0-16,4 0 0 15,8 0 0-15,5 0 0 16,3-3 0-16,4-6 0 16,5-3 0-16,2 0 0 15,1-9 0-15,2-3 0 0,6-4 0 16,1-8 0-16,-1-10 0 15,6-11 0-15,-2 0 0 16,0 0 0-16,2-11 0 0,6-10 0 16,2-13 0-16,3-2 0 15,-5-1 0-15,-3 1 0 0,-5 3 0 16,-3 1 0-16,-8 4 0 16,-6-6 0-16,-3 6 0 15,-6-5 0-15,-7 2 0 0,1-1 0 16,-7-7 0-16,-5-2 0 15,0-3 0-15,-17-5 0 16,-3-3 0-16,-5-4 0 16,-6-6 0-16,-9 5 0 0,-6 4 0 15,-7 4 0-15,0 3 0 16,4 15 0-16,7 5 0 16,-1 7 0-16,7 2 0 0,7 6 0 15,4 2 0-15,6 9 0 16,6 0-178-16,13 0-375 0,0-8 23 15</inkml:trace>
  <inkml:trace contextRef="#ctx0" brushRef="#br0" timeOffset="8448.36">16083 6589 119 0,'-12'-7'273'0,"0"2"-45"0,1 2-47 16,-3 3-68-16,14 0-36 15,0 0-27-15,0 0-20 16,8 0-21-16,13 0-5 0,15 0 1 15,18-4 5-15,16-5-7 16,5 1-3-16,6 1 3 16,1-6-4-16,-6 0-1 0,-5 1-3 15,-23 5 5-15,-11-5 8 16,-17 3 36-16,-16 1 35 16,-12 0-22-16,-20 0-20 15,-17-1-16-15,-19 1-1 0,-18 8 8 16,-12 0-2-16,-7 17 0 15,3-1 5-15,14 1-6 16,13-5 1-16,20 1-6 0,18-7-2 16,13-6-5-16,20 0-14 15,3 0-2-15,25 0-2 16,18 0 0-16,22-6 4 0,19-7 6 16,6-4-9-1,-9 1 7-15,-14 4-5 0,-23 3 10 16,-13 1 10-16,-20 8 28 15,-14 0 4-15,-31 0-14 16,-21 0-3-16,-20 17-2 0,-22 2-5 16,1 2-1-16,6-1 0 15,13 1-11-15,18-5-1 16,16-4-6-16,16-3 2 0,11-9-16 16,13 0-3-16,29 0 9 15,24 0-8-15,20-4-3 16,24-13 7-16,16-3 6 15,6-5-1-15,-10 1-2 0,-19 4 1 16,-25 8 14-16,-21 4 8 16,-19 3 15-16,-25 5-4 15,-28 0-7-15,-26 13 3 16,-20 3-6-16,-19 7-10 0,-7 6-12 16,-3 4 0-16,18 0 0 15,17-9 0-15,14 0 0 16,19-7 0-16,10-4 0 0,17-5 0 15,33-8 0 1,15 0 0-16,20 0-5 16,19 0 0-16,0-8 4 15,3-1-1-15,-9 0 0 16,-16 6 7-16,-16 3 2 0,-14 0-4 16,-10 0-3-16,-26 0 0 15,-13 12 0 1,-15 5 0-16,-12 2 0 0,-9 5 0 15,1 2 0-15,6-7 0 16,14 2 0-16,8-5 0 16,16-8 0-16,31-8 0 15,12 0 0 1,9-4 0-16,13-8 0 16,4 0 0-16,-2-5 0 15,-15 5 0-15,-9 5 0 0,-11 2 0 16,-6 5 0-16,-10 0 0 15,-14 0 0 1,3 0 0-16,2 0 0 16,-4 0 0-16,-2 8-158 15,-9-8-410-15,-19 0-86 16</inkml:trace>
  <inkml:trace contextRef="#ctx0" brushRef="#br0" timeOffset="9312.77">14081 6816 284 0,'0'-11'302'16,"0"-1"1"-16,0 5-32 16,0 2-28-16,0 1 16 15,-12 4 20-15,4 0-173 0,-3 0-106 16,-2 12 0-16,1 8 0 15,0 14 0-15,0 18 0 16,-9 22 0-16,-7 19 0 0,-4 16 0 16,0 10 0-16,2-5 0 15,5-8 0-15,10-20 0 16,3-22 0-16,-2-14 0 16,14-17 0-16,0-18 0 0,0-30 0 31,0-27 0-31,0-27 0 15,0-22 0-15,0-13 0 16,0-11 0-16,0 5 0 16,6 12 0-16,-3 12 0 0,2 15 0 15,3 13 0-15,0 14 0 16,1 5 0-16,1 9 0 16,3 4 0-16,-1 10 0 0,4 8 0 15,0 8 0-15,9 0 0 16,4 22 0-16,7 1 0 15,1 10 0-15,2 8 0 0,4 12 0 16,1 16 0 0,-1 8 0-16,3 12 0 0,-2 8 0 15,-2 4 0-15,-7 7 0 16,-1-11 0-16,-11-7 0 16,-2-12 0-16,-4-18 0 0,-2-10 0 15,-3-14 0-15,-4-11 0 16,-3-12 0-16,-2-13 0 15,3 0 0-15,-6-5 0 0,0-16 0 16,0-15 0-16,-14-17-121 16,0-8-342-16,-7-9 17 15,-4 1 24-15</inkml:trace>
  <inkml:trace contextRef="#ctx0" brushRef="#br0" timeOffset="9624.03">13667 7314 393 0,'-36'0'315'16,"8"-3"-31"-16,8-2-93 0,3 1-47 16,17-1-37-16,0-2-46 15,8 2-30-15,24-7-8 16,29-4-2-16,21-1-12 0,7 2-1 15,1-1-4 1,-5 4 3-16,-17 4 0 0,-11-1-7 16,-12 0 6-16,-12 9-4 15,-13 0 4-15,-4 0-3 0,-6 0-3 16,-7 0 4-16,-3 0-1 16,0 0-5-16,0 0-58 15,0 0-119-15,0 0-109 0,0 0-51 16,-9-7-15-16</inkml:trace>
  <inkml:trace contextRef="#ctx0" brushRef="#br0" timeOffset="9814.42">14549 6829 379 0,'0'-15'276'16,"-8"-2"-43"-16,8 6-88 15,-9-3-62-15,9 7-41 0,0 2-23 16,0 5-21-16,0 0-37 16,0 0-77-16,0 0-79 0,0 0-70 15,0 0-294-15</inkml:trace>
  <inkml:trace contextRef="#ctx0" brushRef="#br0" timeOffset="11388.71">14508 7771 323 0,'-17'8'260'16,"3"-1"-73"-16,0-7-61 15,7 10-43-15,7-10-6 16,0 0-9-16,0 0 0 15,0 0-18-15,0 0-1 16,0 0 27-16,3 0 16 0,5 0 10 16,-4-10 21-16,5 3 24 15,-6-6 17-15,5-7-112 16,9-12-52-16,7-17 0 0,8-20 0 16,10-17 0-16,-2-8 0 15,-4-4 0-15,2 1 0 16,-6 7 0-16,-8 8 0 0,-4 10 0 15,-3 10 0-15,-5 13 0 16,-8 10 0-16,-4 9 0 0,0 10 0 16,0 3 0-1,0 1 0-15,0 4 0 0,0 0 0 16,-8 4 0-16,8-1 0 16,-14-3 0-16,14 5 0 15,-11-2 0-15,11 0 0 0,-11-2 0 16,2-5 0-16,-2-1 0 15,2 1 0-15,0-1 0 16,1 2 0-16,8 2 0 0,-8 5 0 16,8 1 0-16,0-2 0 15,-11-3 0-15,11 1 0 0,-14 0 0 16,6 4 0 0,8 0 0-16,-6 2 0 0,6 1 0 15,-10 4 0 1,2 0 0-1,0 0 0-15,0 0 0 16,-1 0 0 0,1 0 0-1,0 9 0-15,8-2 0 16,-7-7 0-16,7 7 0 16,-8-7 0-16,8 11 0 15,-8-11 0-15,8 6 0 0,0 3 0 16,0 3 0-1,0-5 0 1,0 3 0 15,0-3 0-31,0 2 0 0,0 3 0 16,0 0 0-16,0 5 0 16,-9-2 0-16,0 6 0 15,9 3 0-15,-8 1 0 0,8-1 0 16,0-4 0-16,0 1 0 15,0 0 0-15,0-6 0 16,0-2 0-16,0 2 0 16,-8-1 0-16,8-2 0 0,0-1 0 15,0 1 0-15,0 5 0 16,0 3 0-16,-6 1 0 16,6 0 0-16,0-1 0 0,0 3 0 15,0-2 0-15,0 3 0 16,0-3 0-16,0-1 0 15,0 1 0-15,0-5 0 0,3 1 0 16,0-2 0-16,2 6 0 16,3 0 0-16,-5-6 0 15,6 6 0-15,-4-5 0 0,-1 3 0 16,0-2 0-16,0 0 0 16,0-1 0-16,6 0 0 15,-9 2 0-15,7-2 0 16,0 3 0-16,-3 2 0 0,-1-5 0 15,4 0 0-15,0 5 0 16,0 0 0-16,2-1 0 16,-4-4 0-16,2 0 0 15,0-4 0-15,1 4 0 0,-1-4 0 16,5 1 0-16,-1-1 0 16,-3 0 0-16,2 1 0 15,1-5 0-15,1 3 0 16,-1 4 0-16,0-4 0 0,0 1 0 15,-2-5 0-15,1-7 0 16,0 13 0-16,1-13 0 16,-4 13 0-16,1-5 0 15,0-8 0-15,-1 7 0 0,-2-7 0 16,2 0 0-16,1 9 0 16,-4-9 0-16,3 0 0 15,-5 0 0-15,2 0 0 0,4 0 0 16,-6 0 0-16,6 0 0 15,-3 0 0-15,8 0 0 16,2 0 0-16,4 0 0 0,0 0 0 16,0 0 0-16,0 0 0 15,1 0 0-15,5-4 0 16,-3-8 0-16,-3 0 0 16,3-5 0-16,-1 1 0 15,-2-3 0-15,-3-3 0 0,-2 1 0 16,1 2 0-16,-2 2 0 15,-3 4 0-15,-3 1 0 16,-3 4 0-16,-1 0 0 0,-4 4 0 16,0 0 0 31</inkml:trace>
  <inkml:trace contextRef="#ctx0" brushRef="#br0" timeOffset="11445.44">15328 7538 1698 0,'-8'8'-496'0,"-8"4"5"16</inkml:trace>
  <inkml:trace contextRef="#ctx0" brushRef="#br0" timeOffset="14262.36">14346 3342 107 0,'0'-17'234'0,"0"5"-30"15,0 0-27-15,0 3-31 16,-8 2-34-16,8 2-48 0,0 1-25 16,0 4-19-1,8 0-13-15,7 16 1 0,10 13-1 16,7 16 14-16,6 11 2 16,-3 14-1-16,-2 4-8 15,-8 3-2-15,-4-1 2 16,-7-2-4-16,0-10 2 0,-11-6 2 15,-3-4 4-15,0-6 1 16,-12-11 3-16,-1-5 0 16,7-7-9-16,6-8-2 15,0-5 0-15,0-12-1 16,0 0-2-16,0 0-7 16,0 0-40-16,0-16-179 15,-9-9-133-15,-7-8-35 16</inkml:trace>
  <inkml:trace contextRef="#ctx0" brushRef="#br0" timeOffset="14637.13">14309 3874 271 0,'-16'-7'249'0,"4"-3"-53"15,-1 3-53-15,13 3-57 16,0 4-28-16,0 0-35 15,0 0-16-15,5 11-4 0,3 11 2 16,4 6-3-16,4 6-2 16,5-3 1-16,-1 2 1 15,-1-5-6-15,3 0 7 0,-4 2-3 16,7-7 7-16,0-2-10 16,4-5 8-16,-1-4-2 15,1-3 1-15,-1-9 3 16,-3 0 11-16,-1-4 17 0,-8-8 36 15,0-4 35-15,-4-5 6 16,-7-4-2-16,-5-8 11 16,0-6 18-16,-22-2-39 15,-1 1 15-15,-5 2-63 16,-6 2-52-16,2 2 0 16,-1 11 0-16,5 6 0 0,5 10 0 15,-2 7-35-15,5 0-330 16,-6 15-140-16,-1 10-43 15</inkml:trace>
  <inkml:trace contextRef="#ctx0" brushRef="#br0" timeOffset="15404.32">9989 7322 310 0,'-30'-11'215'0,"2"-3"-53"16,0 7-28-16,8 2-24 15,0-3 24-15,3 4-4 16,17-1-23-16,0 3-22 16,0-3-37-16,0 1-9 0,12-4-22 15,24-1 5-15,37-6 20 16,38-6-2-16,31-7 7 15,21 4-3-15,-2-1-25 0,-10 5-4 16,-17 3-6-16,-25 5-10 16,-16 0 4-16,-20 4 4 15,-16 4-13-15,-11-1 8 0,-13 5-2 16,-11 0 7 0,-8 0 1-16,-6 0-2 0,0 0 9 15,-4 0 1-15,-4-4-1 16,0 4-6-16,0-6-26 15,0-5-138-15,-12-1-171 0,-10-7-59 16,0-14-16-16</inkml:trace>
  <inkml:trace contextRef="#ctx0" brushRef="#br0" timeOffset="15935.04">11158 6752 163 0,'-8'-11'247'15,"8"2"-52"-15,-8 1-19 16,8 8-43-16,-8 0-48 0,8 0-29 15,0 0-23-15,0 0-22 16,0 20-4-16,0 8 1 16,11 9 7-16,2 9 4 15,4 7-11-15,-6-4-3 0,-3-6 0 16,0-2 2-16,-3-4-5 16,-1-4 5-16,0-9-1 15,-4-4-3-15,0-4 0 0,0-7-1 16,0-9 5-16,0 0 4 15,0 0-1-15,0 0 7 16,0 0 26-16,0-16 7 0,0-17-31 16,0-15-13-16,0-14 6 15,0 0 0-15,-13 2 28 16,2 11 43-16,3 8 20 16,8 9 2-16,-8 7-20 0,8 5-27 15,0 8-30-15,0 4-21 16,0-1-8-16,0 9-8 15,8 0 1-15,8 0 4 16,3 21 0-16,11 7 5 0,-2 9-3 16,4 3 6-16,4 5-4 15,-4 0-4-15,-2 0-5 16,-10-9 11-16,-5-8-1 0,-7-2-9 16,-2-6 8-16,-6 1 5 15,-17-2-10-15,-4-2 7 16,2-1 7-16,2-4-13 15,2-12 7-15,2 9-5 16,13-9-17-16,0 8-108 0,0-8-152 16,-9 15-101-16,9 3-58 15</inkml:trace>
  <inkml:trace contextRef="#ctx0" brushRef="#br0" timeOffset="17480.88">14086 10938 29 0,'11'24'160'0,"-1"0"43"0,-6-8-40 16,-4 1-2-16,0-5-12 15,0-12 13-15,0 8 35 16,0-8 21-16,0 0 6 16,0 0-13-16,0 0-41 0,0-8-170 47,4 0 0-47,-1-4 0 15,5-9 0-15,-5-12 0 16,3-11 0-16,2-17 0 0,0-8 0 15,0-4 0 1,1 4 0-16,2 3 0 0,-2 10 0 16,-3 10 0-16,3 14 0 15,-1 7 0-15,-3 5 0 0,3 4 0 16,-8 5 0-16,4-2 0 16,-1 3 0-16,-3 3 0 15,5 0 0-15,-1-6 0 0,4 1 0 16,-4-1 0-16,6 1 0 15,-4-9 0-15,2-2 0 0,3-2 0 16,-2 1 0-16,-1 8 0 16,-3 4 0-16,-2 3 0 15,-3 1 0-15,0 0 0 32,0 3 0-32,-8 5 0 46,-9 13 0-30,-2-5 0-16,-5 4 0 16,-4 0 0-16,-5 4 0 0,-4 0 0 15,6-3 0-15,-3-1 0 16,8 1 0-16,0-6 0 16,4-7 0-16,8 8 0 0,1-8 0 15,9 0 0 32,13-3 0-47,7-6 0 16,4-2 0-16,9-6 0 15,2 0 0-15,3 5 0 16,2 0 0-16,-4 5 0 0,-4-2 0 16,5 6 0-16,4-6 0 15,4 3 0-15,-2-1 0 0,9-1 0 16,6 0 0-16,-1-4 0 15,-5-1 0-15,-6 5 0 16,-7 1 0-16,-5 2 0 16,-9 1 0-16,-7 4 0 0,0 0 0 15,-3 0 0-15,-3 0 0 16,-3 0 0-16,-2 0 0 16,-3 9 0 30,-8 3 0-30,0 0 0-16,8-5 0 16,-11 5 0-16,2 1 0 0,-4 0 0 15,-6 4 0-15,-6 3 0 16,-3 4 0-16,-9 1 0 16,-3 3 0-16,-4 0 0 15,-5 1 0-15,-4-1 0 16,-4-4 0-16,-2 2 0 0,12-7 0 15,1-2 0-15,11-5 0 16,2 0 0-16,4-12 0 0,5 9 0 16,9-9 0-16,3 0 0 15</inkml:trace>
  <inkml:trace contextRef="#ctx0" brushRef="#br0" timeOffset="17545.04">14050 10465 1514 0,'8'-7'-557'16,"3"-2"101"-16</inkml:trace>
  <inkml:trace contextRef="#ctx0" brushRef="#br0" timeOffset="21881.77">16576 6291 15 0,'0'-7'32'0,"0"4"28"15,0-2 39-15,0 5 51 16,-9 0-26-16,1 0-19 0,0 0-17 15,0 0-1-15,-1 0 3 16,-4 0-3-16,4 0-26 16,-5 0-22-16,2 0-3 0,-2 0-11 15,6 0 9-15,2 0 15 16,-8 0 16-16,3 0 10 16,-1-4 12-16,-1 0-11 0,1 4-10 15,-5-4-13-15,1 4-14 16,-3 0-12-16,-2 0 10 15,1 0 2-15,0 0-11 16,0 0-4-16,-2 0-9 16,4 0 4-16,1 0-3 0,4 0-3 15,1 0-1-15,1 0 1 16,-3 0-2-16,3 0-5 16,-2 0 1-16,-3 0 2 15,-1 0-3-15,1 12-5 0,1-4 0 16,3-1 4-16,-2 4-5 15,3 1 3-15,11-5-2 16,-13-7-7-16,13 12 10 16,-12-12-6-16,5 8 8 15,7-8-3-15,-8 8 1 0,8-8-2 16,-9 12-7-16,9-12 7 16,0 14-12-16,0-6 9 15,-8-1 5-15,8 1-5 0,-8 0-2 16,0 4 3-16,8 2 3 15,-9-2-7-15,9 0 6 16,0-4 0-16,0 3-9 0,-8 3 8 16,8-7-5-16,0 5 9 15,0 0-3-15,0 1-6 16,0 2 4-16,0 7 5 16,0 2-1-16,0 0-2 0,0-3-4 15,8-2 2-15,-4 2 2 16,1 0-11-16,-2-6 7 15,5 2 6-15,-8-5-2 16,5 2-4-16,-2-3 3 0,2-11-2 16,0 8 2-16,3 1-1 15,-4-9 5-15,3 7-4 16,-4-7 1-16,6 8-5 0,-1 0 9 16,5-1-3-16,4 6 5 15,-2 1-5-15,5-7-1 16,2 1 3-16,-3 5-1 15,2-6-3-15,-1 1-3 16,0-8-1-16,1 9 8 0,-2-2-4 16,2-7 1-16,4 0 0 15,-1 0 5-15,1 0-6 16,-2 0 1-16,5 0 4 0,10 0-1 16,-2-7 4-16,5-5 2 15,2-5-7-15,-2 1 3 16,0-5-3-16,-1-3 1 0,-2 0 1 15,-8 1-1-15,-8-3-5 16,-2-3 0-16,-2 1 0 0,-6-1 0 16,-5 5 0-16,-4 0 0 15,-3 0 0-15,0 3 0 16,0-3 0-16,-14-4 0 16,-3-1 0-16,-3 4 0 15,-3 0 0-15,-3 1 0 0,1 4 0 16,0 3 0-16,2 2 0 15,-5 2 0-15,-2 1 0 16,-2 0 0-16,1 5 0 0,-3-4 0 16,3 4 0-16,-2-5 0 15,-5 4 0-15,6 8 0 16,-4 0 0-16,0 0 0 16,-6 0 0-16,-2 12 0 0,0 1 0 15,-2 2 0-15,3 6 0 16,2 3 0-16,3 5 0 15,7 8 0-15,-2 8 0 16,9 3 0-16,3 2 0 0,6-6 0 16,6-3 0-16,9-9 0 15,4-4 0-15,16-3 0 16,13-9 0-16,15-2 0 0,18-14 0 16,10-10 0-16,14-6 0 15,0-13 0-15,-1-10 0 16,-11-7 0-16,-14-7-48 0,-12 2 17 15,-15 1 16 1,-12 1-1-16,-17 4 29 0,-8 8 9 16,-16 6 15-16,-14 1-17 15,-11 10-2-15,-2 8-18 16,-10 7 0-16,-3 5 0 0,-1 17 0 16,0 7 0-16,0 9 0 15,4 7 0-15,8 5 0 16,12 0 0-16,13 0 0 0,8-4 0 15,12-8-15-15,0-5 2 16,17-8-3-16,6-4 5 16,14-8-7-16,8-8 2 0,8-12 8 15,8-4-4 1,-1-4 5-16,-6-4 1 0,-14-5 2 16,-12 1 2-16,-11 2 4 15,-13 7 19-15,-4 2 19 0,-21 5-14 16,-4 7-13-16,-2 5-3 15,-2 0-2-15,-2 12-5 16,-3 6-10-16,6-2 0 0,4 0 1 16,7 3 6-16,4 3 4 15,13-1-1-15,0 3-5 16,13 0 0-16,4-3-5 0,7-6 3 16,9 1-1-16,2-16-11 15,3 0-17-15,-1 0-7 16,-11 0 5-16,0-7 15 15,-10-2 17-15,-7-3 4 16,-9 0 4-16,0 0-4 0,-21 0 6 16,-1 0 4-16,0 0-5 15,-3 2-14-15,1 10 2 16,2 0 2-16,3 0-4 0,6 0 1 16,2 17 3-16,11 4-1 15,0 3 0-15,3 32 10 16,15-26-19-1,1-6 1-15,9-3-9 0,6-10-1 16,0-11-10-16,6 0-4 16,-6 0 11-16,-4-11 7 15,-3-10-4-15,-6-3 10 0,-9-6 16 16,-3 3 18-16,-9-2 1 16,-12 8 27-16,-5 6-6 15,1 2-26-15,-6 5-2 0,3 8-9 16,-3 0-4-16,6 0-4 15,1 8-5-15,3 5 2 16,4-1-2-16,8 0-2 16,0 0-2-16,0 0 0 0,8 0-4 15,10-3-6-15,-1-9-9 16,13 0-9-16,2-9-12 16,4-3-20-16,-4-8 11 0,2-5 10 15,-10-4 25-15,-6-5 10 16,-18-5 6-16,0 3 48 15,-22 8 23-15,-2 4-8 0,-12 7-27 16,-9 5-13-16,-4 12 2 16,2 0-11-16,-7 20-2 15,0 13 2-15,7 12-5 0,1 7 4 16,10 1-2-16,10-4-2 16,10-1 0-16,16-3-3 15,0-7 0-15,13-10-5 16,4-8 4-16,7-8-17 0,3-12-5 15,10-8 9-15,5-8-9 16,-2-13 11-16,-4-7-5 16,-7-10 10-16,-9-5 4 0,-9-6-4 15,-11 0 15-15,-11 3 8 16,-9 10 27-16,-9 11-7 16,-7 9-17-16,-4 8-7 0,-6 11-9 15,2 13 6-15,-5 17-9 16,5 11 9-16,4 4-5 15,6 6 3-15,14 3-4 16,8-4 4-16,12-1-4 16,9-7 0-16,6-8 1 0,10-5-5 15,3-8-14-15,9-8 0 16,8-8 3-16,-2-12-10 16,2-8 0-16,0-14-6 0,-8-5 13 15,-9-11 5-15,-11 2 7 16,-9-1 14-16,-8 13 7 15,-22 7 18-15,-4 4-8 0,-8 10-15 16,1 6-7-16,-7 9-2 16,-2 12 5-16,7 13-9 15,-1 11 0-15,2 5 4 16,11 4 0-16,12 0 5 0,11-5 1 16,0-4-5-16,11-3-2 15,12-4 0-15,11-5-2 16,5-8 0-16,15-16-13 0,3 0-16 15,0-12-11-15,-1-9-7 16,-3-10 16-16,-4-2 10 16,-13 0 20-16,-15 1 16 0,-13 7 28 15,-8 5 6-15,-21 4-1 16,-3 5-19-16,-7 5-15 16,-12 6-3-16,0 17-6 0,-2 6-1 15,0 15 5-15,9 3-3 16,7 4-3-16,12-2 6 15,17 0-4-15,5-4 3 16,15-7-6-16,12-3 6 0,9-13-4 16,16-7-2-16,8-9-5 15,4-9 0-15,-4-7-1 16,-3-3 2-16,-14-6-2 0,-8 0 10 16,-10-4 8-1,-15 1 15-15,-10-1-7 0,-5 1 30 16,-20-1 10-16,-5 10-12 0,-3 2-12 15,-1 9-13-15,4 8-12 16,-3 0-4-16,4 8-7 16,0 9 1-16,-1-1 3 15,9 5-4-15,3-1 0 0,13-1 6 16,0 2-11-16,0-4-2 16,8-6-8-16,9-11 8 15,0 8-1-15,-5-8-1 0,-1 0 1 16,2 0 3-16,-5 0 5 15,0-8-10-15,-8 0 3 16,0-8-3-16,0 0 2 0,-8-5 9 16,-8 5 15-16,-6 5-2 15,3 2 3-15,-2 5 3 16,2 4-6-16,-3 0-2 16,7 0-5-16,3 0-1 0,-2 0-13 15,6 0 11-15,8 0-5 16,-8 0 8-16,8 0-6 15,0 0 3-15,0 0-1 0,0-5-10 16,0-2-32-16,0-2-35 16,5-3-30-16,-2-4 27 15,-3 0 35-15,0 0 18 0,-8-1 17 16,-1 5 1-16,-5 4 10 16,-6 8 3-16,-5 0 4 15,-3 13 5-15,-9 2 3 16,0 10 5-16,-3-1-1 0,8 5-7 15,2-2-6-15,13-6 0 16,8 0-2-16,9-5-6 16,0-4-3-16,10-4-1 0,11-8 0 15,8 0 6-15,11 0-6 16,5-16-4-16,8-12 0 16,-2-14-3-16,-5-1-2 0,-10-7 4 15,-12 5 7-15,-16 5 0 16,-8 12 4-16,-14 8-4 15,-12 6-2-15,-5 11 7 0,-12 3 3 16,-4 12 8 0,-2 5-12-16,1 7 0 0,7 4 4 15,8 5 0-15,11-4-2 16,4 2-3-16,18 2 0 16,0 0-3-16,18-4 0 0,4-1-2 15,11-8 6-15,3-4-12 16,4-6-9-16,-2-10-8 0,-1-6-29 15,-6-5 15-15,-2-6 14 16,-9-7 11-16,-9-4 11 16,-11-5 3-16,-11-4 21 0,-13 0 14 15,-9 5 26 1,-3 2-10-16,-4 11-10 0,-1 7-23 16,0 12-3-16,-5 12-12 15,7 12-1-15,2 9-4 16,9 3 7-16,7 5-10 0,9-4 4 15,12-5 1-15,8-4-2 16,9-7 8-16,8-5-9 16,7-3-4-16,4-13-23 0,1-5-9 15,2-7-5-15,4-12-14 16,-7-4-4-16,-8-4-25 16,-8-2-29-16,-8-2-6 0,-7 0-41 15,-5-6-65-15,-14 1-90 16</inkml:trace>
  <inkml:trace contextRef="#ctx0" brushRef="#br0" timeOffset="23274.46">2016 2707 263 0,'-32'-25'380'15,"4"4"-31"-15,5 6-148 16,6-2-98-16,4 10-39 0,13-2-22 16,0 9-23-16,0 0-18 15,0 25 5-15,13 16-4 16,14 23 2-16,11 22-1 15,3 16 0-15,3 16-2 16,1 17 3-16,-5 2 1 16,-8-11-2-1,-2-20-2-15,-12-21 6 0,-1-23-7 16,-4-18 9-16,-4-11 5 16,-1-13-3-16,-5-20 54 15,-3 0 87-15,0-25-50 16,0-18-58-16,0-26-25 15,8-13-21-15,9 1-7 16,3 0 12-16,8 1-7 16,4 12 8-16,5 7-5 15,0 13-5-15,-4 7 6 16,-6 8 0-16,-2 12-8 16,-1 14 1-16,1 7-7 15,-1 21 17-15,4 15-6 16,6 13-2-16,-3 16 2 15,1-1 6-15,6-2 0 16,-6-10-1-16,-4-11-4 16,0-13 6-16,-6-11-6 15,-2-17-1-15,3-17-6 16,2-19 1-16,-1-17-1 16,1-16-21-16,-4-13 2 15,3-72 10 1,-24 96 31-16,0 14 8 15,0 12 4-15,-8 11-4 16,8 9-14-16,-8 8-10 16,8 4-7-16,-8 0 1 15,8 16 3-15,0 8 9 16,0 5-3-16,2-1-2 16,12 1 6-16,2-4-3 15,9-8-1-15,2-5-5 16,6-12 0-16,4-12-5 15,3-9 1-15,0-13 4 0,-2-1-5 16,-14-11 10-16,-8 1-2 16,-16 1 1-16,-13 8 16 15,-11 7-19 1,-9 8-7-16,-2 14 8 16,-9 7 0-16,-10 12 1 15,5 8-12-15,5 5-48 16,7-1-142-16,17-4-108 15,12-3-20-15,8-17-46 0</inkml:trace>
  <inkml:trace contextRef="#ctx0" brushRef="#br0" timeOffset="23608.17">3336 2031 527 0,'-24'-33'369'0,"5"8"-141"16,2 5-110-16,9 3-51 15,8 5-26-15,0 9-29 16,0 16-12 0,0 15 3-16,8 20 1 15,9 26 0-15,7 15 7 16,3 14-9-16,10 1 8 15,8-2 0-15,1-7-6 16,-2-13 2-16,-9-14-2 16,-2-16-2-16,-9-14 1 15,-7-14 3-15,-4-12 5 16,-5-12-9-16,1 0-53 16,-9-12-175-16,0-20-77 15,-14-22-85-15</inkml:trace>
  <inkml:trace contextRef="#ctx0" brushRef="#br0" timeOffset="24124.4">3589 2286 113 0,'0'9'228'0,"0"3"-99"16,0-1-45-16,12 3-29 15,3-6-19-15,7-1-16 0,-5-7-1 16,2 0-3-16,5 0-4 15,1-3 7-15,0-9 3 16,-2-9 3-16,-3-4 6 16,2-7-9-16,-6-13-6 15,-9 0 5-15,-7 2 27 16,0 1 24-16,0 9 12 16,-15 5-14-16,-2 8-21 15,1 8-10-15,-1 4-15 16,6 8-15-16,-1 0-5 15,-10 12-4-15,-6 16 0 16,-4 13 3-16,-4 11-3 16,-1 5 1-16,3 1-3 15,11-2 2-15,11-3 4 16,12-3 0-16,0-6 0 16,17-3 1-16,10-8 0 15,18-8-3-15,16-10 8 16,7-15-5-16,11-4-1 15,-3-12 1-15,-2-4 4 16,-9-8-3-16,-8-5 2 16,-9 0 3-16,-7 0-5 15,-13 4 7-15,-12 5-4 16,-5 0-8-16,-2 3-15 16,-9 6-42-16,0-1-75 15,0 7-70-15,-12 9-30 16,-4 0-69-16</inkml:trace>
  <inkml:trace contextRef="#ctx0" brushRef="#br0" timeOffset="26301.9">1851 4371 457 0,'-44'25'259'16,"3"-9"-51"-16,11-3-68 15,10-1-17-15,5-12 20 16,15 0-15-16,0 0-45 16,15-21-38-16,35-20-17 15,43-28-3-15,52-37-4 16,47-28-1-16,23-29-1 15,17-8-6-15,-1 8-8 16,-3 12-1-16,-18 18-2 16,-22 14 0-16,-30 22 2 15,-28 20-3-15,-25 11 3 16,-23 18-1-16,-21 11-3 16,-18 13 0-16,-10 7-11 15,-9 5 13-15,-2 3-8 16,-11 9 0-16,-2 0 4 0,-1-3 3 15,-1 3 1-15,-7 0-1 16,0 0 5-16,0 0-1 16,0 0-3-1,0 0-4-15,0 0 3 16,0 0 2-16,0 0 2 16,0 0-4-16,0 0 2 0,0 0-2 15,0 0 2 1,0 0 0-16,0 0 5 15,0 0-3-15,0 0-7 16,0 0-1 0,0 0 0-16,0 0-1 0,0 0 8 15,0 0-3-15,0 0-4 16,0 0 10 0,0 0-5-16,0 0-4 15,0 0-1-15,0 0 4 16,0 0 4-1,0 0-12 1,0 0 8-16,0 0 0 16,0 0 2 15,0 0 9-31,0 0-1 16,0 0 7-16,0 0 9 15,0 0-3-15,0 0-2 0,0 0-8 16,0 0-2-1,0 0-8-15,0 0-1 16,0 0-7-16,0-4 7 16,5-4-6-1,7-1 3-15,4-3-1 16,9 0 1-16,7-4-2 0,12-1 2 16,10-7 0-16,11-4 0 15,7-1-9-15,1 1 6 16,-3-1 3-16,-5 1 3 15,-8 2-9-15,-9 6 8 16,-8 4-7-16,-10 5 4 16,-11 1 5-16,-6 3-3 15,-5 7 5-15,-5 0-3 16,-3 0 14-16,0 0 18 16,0 0 35-16,0 0-40 15,-8-8-30-15,-3 0 0 16,-10-14 0-16,-7-9 0 15,-12-24 0-15,-5-9 0 16,-3-12 0-16,-2-14 0 16,5-5 0-16,4 3 0 15,2 1 0-15,-3 6 0 16,3 8 0-16,1 4 0 0,2 4 0 16,-1 7 0-16,2 10 0 15,-7 2 0 1,-3 10 0-16,-3 4 0 15,0 8 0-15,-1 6 0 16,0 6 0-16,3 4 0 16,7 0 0-16,2 5 0 15,1-3 0-15,7 3 0 16,4-1 0-16,6 3 0 16,-6 1 0-16,1 4 0 15,-5 0 0-15,-7 0 0 16,-10 11 0-16,-10 12 0 15,-14 4 0-15,-14 19 0 16,-17 14 0-16,-13 17 0 16,-17 9 0-16,-14 7 0 15,-14 5 0-15,-7-1 0 16,8-2 0-16,11-7 0 16,14-6 0-16,14-5 0 15,14-4 0-15,7-3 0 16,9-9 0-16,4-3 0 15,7-11 0-15,10-4 0 16,6-12 0-16,14-3-9 0,3-6-3 16,8-7 7-16,0 2-10 15,6-5-11 1,-3 0-19-16,-2 1 11 16,4-5 5-16,4-8 19 15,3 12 5-15,10-12-2 0,-2 0 7 16,4 0 1-16,13 0-5 15,0 0 9-15,0 0-9 16,0 0 0-16,0 0 6 16,0 0-6-16,0 0-3 15,0 0 1-15,0 12 6 16,0 0-5-16,0 8 7 16,0 10-2-16,8 6 0 15,5 13 0-15,-1 11 4 16,3 7-1-16,7 6-1 15,3 0-5-15,-1 16 0 16,0 13 7-16,-1 12-3 16,2 11-2-16,-1 13 3 15,6 2 1-15,-3-11 3 16,3-6-9-16,-4-13 3 0,4-21-3 16,-7-15 8-16,-1-13-4 31,-7-17-6-31,-1-6 7 0,-3-10 6 0,-3-7-10 15,1-6 5-15,-1-3-10 16,-5 0 6-16,-3-12 4 16,0 9 0-16,0-9-1 15,5 0 1-15,-2 8-1 16,2-8-1-16,0 8-4 16,-5-8-2-1,0 8 8-15,0-8-7 16,0 8 4-16,0-8 2 0,0 9-2 15,0-9-4-15,0 0 13 16,0 0-5-16,0 0-7 16,0 0 26-1,3 0 0-15,-3 0 12 0,5 0 5 16,-2 0-9-16,-3 0 3 16,3-9-28-16,2 1-6 15,7-4 0-15,9-12 0 16,14-18 0-16,22-18 0 15,30-18 0-15,14-11 0 16,13-9-144-16,7 0-247 16,9-6-142-16</inkml:trace>
  <inkml:trace contextRef="#ctx0" brushRef="#br0" timeOffset="32547.45">16289 6281 67 0,'-26'0'149'0,"-4"0"29"15,3 0-73-15,-6 0-37 16,2 0-31-16,-3 8-5 16,6 0-2-16,4 4-8 15,7 0-14-15,4 8 6 16,2 5-9-16,11 3 3 15,0 10-1-15,0-2-2 0,0 4 1 16,8-2 0-16,3-2 0 16,3-8-5-16,1-4 8 15,2-7-6-15,2-4 3 0,10-5 1 16,7-8 3-16,6-6-7 16,6-5 6-16,1-10-7 15,-5-3 2-15,30-33 8 16,-45 24-7-1,-15 2 6-15,0-2-4 0,-11-1 4 16,-3 6-4-16,0 4 7 16,0 0 1-16,-12 3 0 15,-4 5-3-15,1 4 22 0,-11 4-6 16,-7 0-14-16,-7 8-4 16,-10 0-2-16,-1 8 2 15,-3 7-2-15,12 2-7 0,-1 3 3 16,15 5-6-16,8 3 7 15,8 0-1-15,12 6 4 16,12-1-3-16,8-2-5 0,13 2 2 16,13-4 5-16,1-5-6 15,5-8 0-15,5-8 4 16,5-8-5-16,-5 0 1 16,-4-8 0-16,-10-8 0 15,-5-4 6-15,-11-5-6 0,-5-7 5 16,-14-1-3-16,-8 1 25 15,-22 0 14-15,0-2 3 16,-13 11-15-16,0 6-9 0,-6 5-4 16,1 12-15-16,4 0-4 15,2 15 2-15,6 7-3 16,3 6 6-16,10 5-5 16,7 3 0-16,8-2 4 15,12-2 3-15,4-8-2 0,12-5 4 16,9-2-5-16,3-8 4 15,13-9-11-15,4-5 2 16,1-11 0-16,-10-4-4 0,-7-6 8 16,-13-2 2-16,-8-1 0 15,-16 2 1-15,-4 2 4 16,-16 1 9-16,-4 7-3 16,-2 2-1-16,-1 2-10 0,3 4-2 15,4 6-3-15,-1 3-1 16,6 0-19-16,2 0-75 15,0 0-74-15,9 0-44 16,-8 0-79-16,-1 12-243 16</inkml:trace>
  <inkml:trace contextRef="#ctx0" brushRef="#br0" timeOffset="33933.16">18536 6154 14 0,'0'0'20'0,"0"0"15"16,-8 0 32-16,8 0 110 15,-8 0-35-15,8 8-43 16,-7 1-24-16,7-9-18 0,0 7 6 16,0-7 1-16,0 0 8 15,0 0 2-15,0 0 8 16,0 0 20-16,0 0 14 16,0 0 6-16,0 0 13 15,0-3 17-15,0-6 13 16,-9-3 11-16,1-1-138 0,0-2-38 15,-6-6 0-15,0-7 0 16,1 0 0-16,-3 0 0 16,-1-2 0-16,3 3 0 0,-4-2 0 15,-3 1 0-15,1-1 0 16,0 4 0-16,-4 0 0 16,0 2 0-16,-4-3 0 0,-1 3 0 15,-1 3 0-15,7 3 0 16,-6 1 0-1,7 0 0-15,-4-2 0 0,1 6 0 16,0 1 0-16,1-1 0 0,0 3 0 16,-1 2 0-1,2-3 0-15,-6 8 0 0,1-3 0 16,-9 0 0-16,-2 5 0 16,-4 0 0-16,3 0 0 15,-1 0 0-15,6 0 0 16,-7 0 0-16,6 0 0 0,-1 0 0 15,5 0 0-15,-1 0 0 16,5 10 0-16,-1-10 0 16,-4 12 0-16,1-1 0 15,-8 1 0-15,-2 0 0 0,3 0 0 16,-7 1 0 0,3 3 0-16,2 0 0 0,0-4 0 15,5 5 0-15,2 0 0 16,6-5 0-16,5 4 0 15,3 0 0-15,-2 1 0 16,2-1 0-16,0 4 0 0,0 0 0 16,3 0 0-16,2-4 0 15,3 1 0-15,-1-4 0 16,5-2 0 0,8-2 0 15</inkml:trace>
  <inkml:trace contextRef="#ctx0" brushRef="#br0" timeOffset="34001.17">16766 5955 1760 0,'0'-8'-338'0,"0"0"-31"0,0-5 59 16,0-6-21-16</inkml:trace>
  <inkml:trace contextRef="#ctx0" brushRef="#br0" timeOffset="34999.19">16896 5332 45 0,'3'-12'89'0,"-3"4"75"16,0-1 12-1,0 5-28-15,0 4-25 0,0 0-25 16,0 0-15-16,0 0-5 16,0 0-9-16,0 0-18 15,0 0-17-15,-8 0-18 0,8 0-13 16,-11 13-1-16,-1 7 3 15,-5 16 1-15,-8 18 5 16,-6 11-2-16,-6 4-7 0,6-3-2 16,1-10 10-16,6-8-6 15,7-6-6-15,6-10 3 16,11-4 2-16,0-6-1 16,0-3 2-16,0 2-2 0,3-2 2 15,8 3-7 1,6-3 6-16,0 2 0 0,3-1 0 15,5-3 0-15,-2-2 5 16,7 2-2-16,2 0-2 16,-4-5 0-16,1 0 1 0,-5 0-4 15,-4 0 4-15,1 1 1 16,-5-5 1-16,-1-1 5 16,2-7-2-16,-4 14 11 0,-1-14 3 15,-1 7-3-15,-2-7-5 16,-1 0-3-16,-5 0 0 15,2 0 4-15,-2 0-8 16,3 0 16-16,-6 0 0 16,0 0 1-16,0 0 3 15,0 0-10-15,0 0 3 0,0 0 10 16,0 0 11-16,0 0 26 16,0 0 15-16,0 0 17 15,0-7 20-15,0-1-121 0,-9 0 0 16,9-9 0-16,-13-12 0 15,13-11 0-15,-12-14 0 16,6-11 0-16,-2-3 0 0,8-1 0 16,-9-1 0-16,9 4 0 15,-9 9 0-15,9 9 0 16,0 7 0-16,-8 4 0 16,8 9 0-16,-8 8 0 15,8 4 0-15,0 4 0 0,0 0 0 16,0 4 0-16,0 2 0 15,-8 6 0 1,8-3 0 0,0-1 0-16,0-1 0 15,-9 2 0-15,9-1 0 16,0-1 0-16,0 1 0 16,0 1 0 15,0-2 0-16,0 1 0-15,-8 4 0 47</inkml:trace>
  <inkml:trace contextRef="#ctx0" brushRef="#br0" timeOffset="35348.58">16948 5328 2047 0</inkml:trace>
  <inkml:trace contextRef="#ctx0" brushRef="#br0" timeOffset="35531.44">16948 5328 1915 0,'0'0'-484'0,"0"0"-95"0</inkml:trace>
  <inkml:trace contextRef="#ctx0" brushRef="#br0" timeOffset="37365.15">16396 6330 67 0,'0'-9'112'16,"0"2"64"-16,0 2-29 0,0 0-33 15,-8 3-36-15,8-3-33 16,0-3-7-16,0 3 2 16,-9 2 6-16,9-6 5 15,-8 1 2-15,0 5 20 16,2-2-3-16,-4 1-5 0,-1-4-9 16,3 4-11-16,-1-1-1 15,-4 5-14-15,2-2-6 16,-5-3-4-16,-6-4-7 15,-2 6-10-15,5-2 6 0,2 1-1 16,-4 4-1-16,1 0-3 16,0 0 8-16,0 0 10 15,3 0 4-15,1 0-1 0,1 0-7 16,-2 0-2 0,0 0-4-16,6 0-10 0,-3 0-4 15,4 0 4-15,-2 0-4 16,-1 0 4-16,0 0-5 15,5 0 6-15,-4 9-8 16,1-2 5-16,-6-7 5 0,5 12-8 16,0-12 1-16,4 9 2 15,8-1 2-15,-8-8-2 16,8 9-2-16,0-2-2 16,0 6-6-16,-8-3 14 0,-1 8-1 15,1 3-6-15,0-2 5 16,-5 7-1-16,5-3 4 15,8 6-8-15,-8 0 5 16,8-1 0-16,-11 2-2 16,11 2-3-16,0-1 6 0,0 2 0 15,0-4-1-15,0-2-8 16,0-2 11-16,0-1-9 16,0-3 4-16,0 1 6 15,0-8-1-15,8 0-4 0,0-3 5 16,-5 1-5-16,5 1 4 15,5 4-4-15,3-1 8 16,4 0-11-16,0-1 5 0,6 1 0 16,-2 6 2-1,4-6-3-15,1 3-2 0,2-1 1 16,3-2 0-16,-3 5 5 16,2-2-3-16,-1-3 3 15,1-3-7-15,-4-1 3 0,-1-3 0 16,1-2 11-16,2-7-11 15,2 0 3-15,-1 0 2 16,10 0 2-16,1 0-3 0,8 0 3 16,-3-7-5-16,0-5 0 15,0-1 1-15,2-4 0 16,-1 2-2-16,-8-2-5 16,-6 1 9-16,-1 0 0 0,-11 3 8 15,-1 1 17-15,-11-4 27 16,1-1 10-16,-3 0 4 15,-9 1-18-15,0-8-26 0,0 1-28 16,0-2-1-16,0 0 0 16,0 1 0-16,0 3 0 15,-9-3 0-15,1 0 0 0,0 0 0 16,-5-2 0-16,5 2 0 16,-3 0 0-16,-3-4 0 15,3 4 0-15,-4-2 0 0,-7 7 0 16,-1-7 0-16,-2 3 0 15,-4 3 0-15,1-1 0 16,0 0 0-16,0 1 0 16,-4 3 0-16,2 5 0 15,-1 1 0-15,-4-1 0 0,4-2 0 16,-6 7 0-16,6 1 0 16,-6 4 0-16,-1 2 0 15,3 0 0-15,-4 0 0 16,4 8 0-16,-1-1 0 0,-1 3 0 15,6 1 0-15,-3-3 0 16,9-8 0-16,2 13 0 16,-3-13 0-16,7 12 0 0,2-12 0 15,2 12 0 1,-2-4 0-16,1 1 0 0,-1-2 0 16,6 5 0-16,-6-3 0 15,0-2 0-15,5 5 0 16,1 1 0-16,-3-4 0 15,3-1 0-15,11 3 0 0,-12 3 0 16,12-7 0-16,-9-7 0 16,9 12 0-16,0-4 0 15</inkml:trace>
  <inkml:trace contextRef="#ctx0" brushRef="#br0" timeOffset="37484.58">15833 6516 2047 0,'3'0'0'0,"1"0"0"16,0 0 0-16,0 0 0 0,1 0 0 16,1 0-189-16,0 0-20 15,2-2 9-15,-5 2 5 16,5 0 5-16,4-6 20 0,5 1-6 16,5-2-47-16,-4-5-3 15</inkml:trace>
  <inkml:trace contextRef="#ctx0" brushRef="#br0" timeOffset="40596.01">19037 6297 9 0,'0'0'15'0,"0"0"9"16,0 0 15-16,0 0 23 15,-9 0 39-15,9 0 43 16,-9 0-53-16,9 0-24 16,-8 0-21-16,8 0-6 15,-9 0 1-15,9 0 1 0,-8 0-17 16,8 0-15-16,0 0-3 16,0 0-5-16,0 0 3 15,0 0-4-15,0 0 2 0,0 0 2 16,0 0 1-16,0 0 5 15,-11 0 0-15,11 0 0 16,-12-6 9-16,0-1 2 16,0 4 0-16,-6-2 2 0,-2 5 0 15,-3 0 4-15,-5 0 0 16,-5 0 7-16,-8 0-2 16,-3 15-6-16,-7 8 2 15,8 4-1-15,-2 2-4 16,8 7-10-16,9 5-1 0,8 3-3 15,11 6-3-15,9-2 8 16,18-3 1-16,10-7-10 16,12-10 5-16,16-13-5 0,14-15 7 15,7 0-9-15,4-15 0 16,1-13-4-16,-9-10-2 16,-13-2 3-16,-19-6 1 15,-12-1 0-15,-17-7 0 16,-12 5 16-16,-25 4 10 0,-6 6 20 15,-23 9-15-15,-11 22-12 16,-16 16 14-16,-12 22 14 16,-1 14-2-16,4 9 4 0,18 0-21 15,16-1-14-15,17-3 0 16,17-8-4-16,22-4 1 16,0-8-1-16,14-5-9 0,24-12 0 15,11-12 4-15,13-12-1 16,6-18-13-16,0-6 8 15,-6-5 6-15,-14 0-10 16,-11 1 14-16,-17 4-10 16,-12 3 3-16,-8 5-10 0,-28 7 3 15,-9 9 0-15,-11 12 7 16,-14 16-2-16,-1 12 1 16,-4 14-1-16,10 2 2 0,9 1 6 15,-16 36 3 1,51-49-10-16,13-7 5 15,17-4-5-15,15-9 4 0,16-12-2 16,13-12-3-16,4-13-2 16,4-7-2-16,-4-5 2 15,-12-4 4-15,-16 1-4 16,-14 6 9-16,-11 6-6 16,-12 9-7-16,-6 2 8 0,-14 10-7 15,-17 7 3-15,-8 12 2 16,-5 8 0-16,1 5-2 15,10 0 6-15,5-2-7 0,11-2 4 16,6-5 4-16,17-4-6 16,6-4 0-16,8-8-2 15,14 0 2-15,12-5-5 0,7-7-7 16,-4-4-3-16,0 1 12 16,-12-2 3-16,-7 2-3 15,-6 4 0-15,-10 4 0 16,-8 7-1-16,0 0 1 15,-13 0-2-15,-8 18 2 0,-7 5 0 16,-5 1 10-16,4 1-1 16,4-5 1-16,7-4-1 15,4-4 3-15,14 0-9 0,0-12 0 16,14 0 5-16,13 0-5 16,18-7 2-16,12-10-13 15,7-11-7-15,6-5 7 0,-10-3-11 16,-6 0 5-1,-18 3 9-15,-7 9 10 0,-15 3-8 16,-14 8 5-16,0 5-6 16,-22 8 6-16,-10 13 0 15,-9 6 4-15,-8 6-1 0,0 3 6 16,1 0 9-16,6-6-7 16,10-1-1-16,13-6 4 15,5-6-8-15,14-9 5 0,0 7-6 16,9-7 2-16,11 0-11 15,16-3-1-15,14-6-10 16,2-8-6-16,-4 2 5 16,-6-2 15-16,-10 4-5 0,-8 6 6 15,-11 0-5-15,-13 7 6 16,-13 0 0-16,-6 0 3 16,-18 12-3-16,-5 3-3 15,-1 6 4-15,-2 0 3 0,0-5 11 16,9-1-7-16,11 2-3 15,4-5 1-15,10-12-5 16,11 0-9-16,11 0 7 16,10 0-4-16,12-12 2 15,3-5-6-15,7-2 5 16,-9-3 4-16,-5 3 4 0,-10 4-2 16,-5 2-4-16,-11 3 1 15,-3 3 7-15,-12 7-6 16,-4 0 3-16,-4 12-10 15,-9 6 8-15,7 1-9 16,-4 1 4-16,4-3 10 0,8-1-4 16,2-4 0-16,12-4 6 15,0-8-6-15,0 9-5 16,6-9-2-16,6 0 2 0,4 0-11 16,6-5-1-16,2-7-10 15,-5-4 11-15,3-8-1 16,-9-1 6-16,-7 0 8 15,-6 8-1-15,0 6 1 0,-11 6 0 16,-5 5 3-16,-9 0-2 16,1 14 2-16,-6-2-6 15,2 3 9-15,5 2 1 16,2-2-1-16,5 2 7 0,3-5-8 16,13-12-2-1,0 0-2-15,13 0-6 16,3 0-3-16,1 0-11 15,4-7-11-15,-3-5-1 0,4 0 16 16,-10-5 6-16,0 4-1 16,-8 0 8-16,-4 6-2 15,0 2 8-15,-16 5-3 16,-2 0 8-16,-1 0-3 0,-4 12-1 16,-3 5 7-16,1 4-3 15,6-4 1-15,2-1-1 16,10-4-3-16,7-4 4 15,0-8 2-15,0 8-11 0,12-8 0 16,5 0-7-16,-3 0 4 16,3 0 2-16,-1-8-5 15,-3 0 3-15,0-4 5 0,-7-1 3 16,0 5-2-16,-6 3-5 16,0 5 6-16,0 0 0 15,0 0-7-15,0 0 9 16,-9 0-9-16,9 0 5 0,0 0 6 15,0 0-3-15,0 0-3 16,-8 0 1 0,8 0-1-1,0 0-6-15,-8 0 1 16,8 0 6 0,0 0-9-16,0 0 3 15,0 0 4 1,0 0-7-16,0 0 3 15,0 0-2-15,0 0-1 16,0 0 2 0,0 0-3-16,0 0-34 15,0 0-47-15,0 0-99 0,0-7-77 16,0-5-86-16,0-3-12 16</inkml:trace>
  <inkml:trace contextRef="#ctx0" brushRef="#br0" timeOffset="40817.83">18833 6475 547 0,'-25'9'237'0,"4"-9"-112"16,5 7-63-16,5-7-32 0,11 0-17 16,-9 0-57-16,9 0-73 15,0 0-71-15,0 0-70 16</inkml:trace>
  <inkml:trace contextRef="#ctx0" brushRef="#br0" timeOffset="42360.89">19677 3497 14 0,'-8'-9'19'0,"8"5"20"15,-8-1 33-15,8 5 44 16,-8-4 33-16,8 1-51 16,0-2-25-16,-9 5-27 15,9-4-15-15,0 4-4 0,0-3 2 16,0-1 0-1,0 4-9-15,0 0 3 16,0 0 6-16,0 0 2 0,-8 0-2 16,8 0-2-16,0 0-7 15,-8 0-4-15,8 0 1 16,0 0 9-16,-6 0 5 16,6 0 7-16,0 0 4 15,-9 0-9-15,9 0-3 0,0 0-9 16,-9 0 1-1,9 0-11-15,0 0 1 0,0 0-9 16,-8 0-3-16,8 0 1 16,0 0 2-16,0 0-5 15,-9 0 2 1,1 11 1-16,0-3 2 16,-3 5-3-16,-3-4 8 15,8-2-4-15,-2 6-3 0,-2-5-5 16,2-1 6-16,-3 7 0 15,-3-1-6-15,5 2 4 16,-4-3 0-16,0 1 3 16,0 3-1-16,1 3 1 15,-4 7 0-15,-8 0 1 0,-1 4-1 16,0-2 5-16,6 0 2 16,-2-3 6-16,5-4-6 15,-1-6-7-15,7-2 1 16,-3-2 0-16,1 4-2 15,-2-1 4-15,3 3-5 16,-3 4 2-16,-4 8 1 16,-7 3-1-16,0 9 12 0,-2-1-6 15,-2 1-5-15,1-5 8 16,4 1-4-16,-1-1 11 16,5-3-9-16,0-4-2 0,-2-1 3 15,8-4-11-15,-3 0 6 16,1 2-6-16,-1-2 5 15,1 4-4-15,0 6 3 16,-1-3 2-16,-3 6-6 0,3-3-5 16,-2 1 9-1,-1 1 4-15,-1 1-9 0,5 0 5 16,-4 3-2 0,-1-2 5-16,5-3 0 0,2-1-4 15,3 2 2-15,0-3 1 0,-6-5 1 16,5 1-1-16,0-1 2 15,-1-4-11-15,5 1 10 16,-1-1-4-16,3-2-3 16,6-3 1-16,-8-7 3 15,8 2-4-15,0-6-2 16,0-8 8-16,0 7-3 0,0-7-1 16,0 9-1-16,0-9 4 15,0 0-3 1,0 0-4-16,0 0 4 15,0 0 3-15,0 0-4 16,0 0 1 0,0 0 0-16,0 0 2 0,0 0-9 15,0-4-16-15,0-1-62 16,0-2-60-16,0-1-91 16,0-9-54-16,0-4-24 15</inkml:trace>
  <inkml:trace contextRef="#ctx0" brushRef="#br0" timeOffset="42907.76">18471 4883 77 0,'0'-15'183'16,"0"-2"10"-16,0 4-40 15,0 6-37-15,0 2-21 16,0-2-15-16,0 3-2 0,0-1-17 15,0 5-25 1,0 0-14-16,-8 0-1 0,8 0-4 16,-11 0-15-16,11 12-2 15,-9 4-3-15,0 6 5 16,9 11 5-16,-11 11 3 0,-6 9 1 16,6 0-6-16,-2 1 1 15,13-7-5-15,0-6 3 16,0-8-4-16,0-4 6 0,10-5-4 15,1-3 0-15,12-10 3 16,7-2-2-16,10-9 2 16,9 0-1-16,-1 0-3 0,0-4-4 15,-1-1 5 1,-13 1 4-16,-8 4-6 0,-6 0 6 16,-9 0 7-16,-3 0 16 15,-2 0 43-15,-6 0 12 16,0 0 2-16,0-3 1 0,0-1 12 15,0-1 25-15,-14 0 3 16,6-6-36-16,-3-6-72 16,-5-3-19-16,-6-8 0 0,-2-9 0 15,-3-4 0-15,2 0 0 16,0 1 0-16,1 2 0 16,4 3 0-16,-1 2 0 0,4 4 0 15,6 5 0 1,-1 8 0-16,12 4-55 0,-9 3-146 15,9 7-76-15,0 2-63 16,0 0-24-16,0 0-10 16</inkml:trace>
  <inkml:trace contextRef="#ctx0" brushRef="#br0" timeOffset="44873.27">19824 2918 13 0,'-16'-8'26'0,"2"5"14"0,14-1 5 15,-11 4-9-15,11 0-6 16,-6 0 2-16,6 0 20 16,-9 0 66-16,9 0-31 15,0 0-27-15,-9 11-17 16,9-11-12-16,0 8 2 15,-12 1-2-15,-1 2 15 16,0 6 22-16,-2 8 7 16,-4 7-16-16,-3 1-18 15,6 3-18-15,3-3-3 16,5-4-15-16,8-1 1 16,0 1 3-16,13-5-6 0,7-5 5 15,6-5-2-15,5-14 0 16,6 0-8-16,2-14 6 15,4-10-4-15,-4-5 1 16,-2-2 4-16,-12-6 0 16,-10 1 2-16,-11 3 21 15,-4 4 46-15,-16 8-15 16,-7 6-28-16,-14 7-12 16,-4 8-19-16,0 11 4 15,1 10-2-15,2 7-2 16,7 6 2-16,10-3 0 0,10-2-2 15,11-1-3-15,0-8 9 16,19 1-5-16,10-9 3 16,7-12-3-16,5-8 2 15,8-13 2-15,-5-3-8 16,-7-7-3-16,-12-2 4 16,-14 0-3-16,-11 0 7 15,-11 4 1-15,-9 10-5 16,-9 10 0-16,-9 9 3 15,-5 13 1-15,3 11 7 16,-2 17-2-16,11 8 0 16,1 4-1-16,14 4-3 0,16-1 8 15,0-7-11-15,12-9 5 16,8-11 5-16,14-13-7 16,6-19 5-16,13-22-2 15,3-11-5-15,1-14-1 16,-4-2 5-16,-4-10-4 15,-12 2-8-15,-18-1 6 0,-10 4 1 16,-9 11 3 0,-9 14-5-16,1 13-3 15,-3 9 2-15,-10 20 1 0,-9 13 0 16,7 10 2-16,3 8-3 16,3 3 2-16,9-7 7 15,8-4-8-15,5-12 3 16,6-6 6-16,6-15-4 15,4 0-3-15,1-8 9 16,8-12-7-16,-3-10 1 0,3-5-3 16,-9-1 1-16,-7 3-5 15,-5-1 3 1,-9 11-5-16,0 2-1 16,-17 8-3-16,-2 13 4 0,-14 10 6 15,-11 14 5-15,-5 4-8 16,1 5 5-16,-50 84 7 31,98-96-2-15,11-4-3-16,11-10 1 15,10-7-4-15,12-7 0 16,10-14-1-16,0-8-8 0,-7-11-20 16,-12-6 12-16,-13-1 0 15,-14 5 9-15,-8 6 5 16,-30 11-3-16,-10 9-2 15,-8 12 7-15,-8 4-4 16,-1 20 4-16,3 9 3 16,10-1-4-16,6 1 3 15,14 0-1-15,14-5 3 16,10-1 1-16,9-2-3 16,8-4 3-16,17-5-1 15,11-12-2-15,12-4-2 0,5-12-11 16,-11-3 4-16,-12-8-8 15,-9 8 3 1,-17-2 6-16,-13 4 4 16,-29 9-3-16,-16 8 4 0,-14 12 6 15,-9 13 9-15,3 7-5 16,8 1-2-16,14 1-3 16,10-6 0-16,10-8 3 15,7-4 1-15,16-4-4 16,0 0 4-16,11-12-6 15,12 0 6-15,19 0 1 0,6-12-6 16,9-12-8-16,-1-4-6 16,-6-10-7-1,-15 2 8-15,-13 3 12 16,-14 10 10-16,-8 1-7 0,-25 14-4 16,-11 8 3-16,-9 12-1 15,-4 10 9-15,5 2-5 16,3 4-3-16,10-3-3 15,10-5 4-15,3-3 2 16,18-5-6-16,0 0 5 16,0-4-2-16,0-8 0 15,9 0 1-15,8 0 3 16,5 0-3-16,0-8-4 0,3 0 2 16,-1-8 0-1,-4-5-17-15,-4-12-165 0,-8-8-216 16</inkml:trace>
  <inkml:trace contextRef="#ctx0" brushRef="#br0" timeOffset="47085.38">13623 3301 22 0,'0'-12'24'0,"0"-1"24"0,0 5 28 16,0 1 45-16,0 7 19 15,-8 0-34-15,-4-5-26 16,3 5-16-16,9-4-11 16,-8 4-1-16,-1 0-8 15,1 0-11-15,-3 0-12 16,-1 0-10-16,-4 0 12 16,-5 16 9-16,-4 13-7 15,2 10-9-15,-2 11-8 0,0 11 2 16,9 5 0-16,4 7 0 15,12-4-3-15,0-5 0 16,0-11 2-16,12-11-5 16,12-10 6-16,14-17-3 0,14-15-7 15,8-15 2 1,10-17 3-16,-1-17-1 16,-7-5 4-16,-18-2-5 0,-17-5 3 15,-14-1 16-15,-13 5-4 16,-13 10-9-16,-10 5 17 15,-11 10-12-15,-9 12-4 16,-2 11-5-16,-3 20-3 16,-1 23-2-16,0 18 0 15,8 14 5-15,5 7 3 0,7-3-3 16,13-10-1-16,16-10 4 16,0-10-1-1,0-11-4-15,8-10 3 0,13-19-1 16,6-7 5-16,7-22-10 15,6-20 5-15,5-16-4 16,-5-8 2-16,-3-4-4 16,-12 4 6-16,-11 7-1 15,-9 10 1-15,-5 11 16 0,-11 17-9 16,-6 7-8-16,-3 13-3 16,0 8-3-16,-5 24-3 15,0 17 0-15,10 11 11 16,1 5-3-16,14-3-1 15,0-5-1-15,9-9 1 16,4-7 4-16,11-12 1 0,4-9-5 16,9-12 1-1,-1-12-5-15,1-13 9 16,-6-7-6-16,-1-10 6 0,-11-2-2 16,-6 2-3-16,-13 6 1 15,-13 3-1-15,-6 9-1 16,-11 8-5-16,-4 11-3 15,-5 14 7-15,0 14-1 16,-2 23 2-16,5 4-7 16,2 2 6-16,11-7 3 0,7-5-4 15,4-6 1 1,12-15 1-16,0-3 2 16,8-7 2-16,12-9-1 0,17-16-2 15,11-12 6-15,9-14-4 16,4-10-2-16,-4-6 1 15,-5 5-1-15,-7 4 5 16,-12 9 2-16,-17 11 23 16,-8 5 2-16,-8 8-15 15,-16 8-14-15,-14 8-2 0,-2 20-3 16,-4 20-6-16,-1 10 6 16,4 2-1-16,15 1-1 15,5-8 7-15,13-8-5 16,4-7-5-16,8-11 9 15,11-3-1-15,7-16-2 16,2 0 4-16,10-12 2 16,-7-9 1-16,2-4-6 15,-9-7 4-15,-12 0 4 0,-7 4-1 16,-9 2 7-16,0 6 0 16,0 8-13-16,-12 1-4 15,-1 2-1-15,5 9-3 16,-4 0 0-16,4 0-12 15,8 0-20-15,-8 0-21 16,0 0-2-16,8 9 2 16,-8-9 20-16,0 0 14 15,8 0 8-15,0 0 9 16,-8 0 0-16,8 0 9 0,0 0 1 16,0 0 5-16,-9 0 5 15,-4-5-8-15,3 1 6 16,-7-1-3-16,-5 3-6 15,0 2 4-15,-7 0-6 16,1 16-2-16,-1 3 6 16,4 5-4-16,5 2 2 0,4-3-4 15,16 2 2 1,0-4 4-16,0-5-3 16,0 1 5-16,11-4-4 0,6-13-2 15,-1 0 2-15,1 0 3 16,3-10-3-16,0-10 4 15,0-8-2-15,-7-6-1 16,-9 2-9-16,-4 0 2 16,-12 7 5-16,-5 8-14 15,-11 10 9-15,-14 14 1 0,-10 22 0 16,-5 16-2 0,0 8 3-16,5 8-1 0,12-4 6 15,7-8 4-15,13-8-10 16,12-8 6-16,8-5 0 15,16-13 0-15,12-15 0 16,21-7 0-16,24-22 6 16,17-16-9-16,3-15-1 0,-4-10-2 15,-13 1 1-15,-10-1-5 16,-17 7-1-16,-20 5 1 16,-18 18 9-16,-11 7 2 15,-27 12-7 1,-22 18 5-16,-13 3-5 0,-6 19 6 15,3 5-2-15,8 9-3 16,7 4 4-16,15 0-10 16,10-5-3-16,9 4-9 15,16 2-24-15,0-10-127 0,0-3-139 16</inkml:trace>
  <inkml:trace contextRef="#ctx0" brushRef="#br0" timeOffset="48455.09">9139 7611 326 0,'-8'0'169'0,"-3"0"-81"0,-2 21-37 15,5 12-23-15,8 7-7 16,0 10-9-16,0 1-3 15,8-1 3-15,8-13-4 16,0-9-1-16,4-7 0 0,6-14 2 16,-3-10-4-16,10-22 3 15,4-24-5-15,-1-17-3 16,1-6 5-16,-14-4-3 16,-6 5 26-16,-8 9 7 0,-9 14 33 15,-9 11 8-15,-8 18-32 16,3 9-15-16,-8 10-19 15,-5 29 3-15,-6 28 4 16,1 25 0-16,2 8-9 16,11-1-4-16,11-7 7 0,8-13-5 15,8-11 1-15,8-19 6 16,9-14-10-16,7-25 5 16,9-20 0-16,-1-17-1 15,-3-21 3-15,-5-18 2 0,-13-18 1 16,-11-4 1-1,-8 4-2-15,-11 12 53 0,-5 21 13 16,-4 18-19-16,-9 14-33 16,1 20-6-16,-4 18-13 15,-6 23-1-15,6 24-3 16,4 14-3-16,8 4 0 0,8-4 2 16,12-13-2-16,0-12 4 15,8-14 2-15,11-14-5 16,14-17 8-16,15-25-11 15,1-14-5-15,4-23-14 0,-5-12 6 16,-1-7-2 0,-20-5 1-16,-14 3 2 0,-13 15 13 15,-13 16 8-15,-7 14 5 16,-9 19-13-16,-7 19 3 16,-13 27 8-16,-3 19 1 0,3 19 6 15,4 8-6-15,9 6-1 16,6-11 5-16,14-11-6 15,10-12-4-15,6-11 4 16,6-11-2-16,10-16-2 16,10-7-2-16,2-15 4 0,5-17-3 15,-1-22-1-15,-4-3-3 16,-4-5 0-16,-8 10 3 16,-2 7-6-16,-8 13 3 0,-6 11-10 15,0 9-4 1,-14 3 10-16,-8 9-3 0,-2 9 6 15,-1 7-1-15,6 3 0 16,-5 4 2-16,2-4-23 16,3 6-81-16,3-6-102 15,0 3-59-15,7-15-47 0,9-7-1 16</inkml:trace>
  <inkml:trace contextRef="#ctx0" brushRef="#br0" timeOffset="51751.81">9566 6752 24 0,'-13'17'70'16,"3"-9"104"-16,-4-8 28 15,3 0-22-15,11 0-16 0,-14 0-24 16,14 0-7-16,-8-12 12 16,8-9-47-16,0-20-46 15,5-23-27-15,23-34-19 0,34-40 1 16,39-46-5-16,45-27-2 15,45-8 6-15,36-5-11 16,22 3 8-16,18 2-8 16,22 1 5-16,7 24 1 15,-24 19 0-15,-36 33-6 16,-45 31 6-16,-46 30-2 16,-40 24-2-16,-30 17 0 0,-24 15 3 15,-13 9 0-15,-14 4-3 16,-7 8 1-16,-7 4 0 15,-2 0 8-15,1 0-8 16,-9 0 0-16,0 0 3 16,0 0 1-16,0 0 0 15,0 0 4-15,0-5-8 16,0 3-20-16,0-3-41 16,0 5-39-16,0-5-43 15,0-2-44-15,0-2-6 16,-9 1-40-16,-2-4 22 0</inkml:trace>
  <inkml:trace contextRef="#ctx0" brushRef="#br0" timeOffset="52194.12">12323 3981 91 0,'-44'0'197'0,"3"0"-13"0,9 0-32 16,7 0-27-16,10 0-33 16,2 0-19-1,5 0-30-15,8 0-19 0,0 0-12 16,8 0-5-16,20-5 2 15,18-2-6-15,15-2 3 16,7 2-4-16,0-5-1 16,-3 2 0-16,-8 7-5 0,-6 3 2 15,-17 0 2-15,-4 13 4 16,-10 6-8-16,-8 6 4 16,-9 12 3-16,-3 7 2 15,-12 9 1-15,-7 4-3 0,-7-5 0 16,3-6 0-16,-2-7 4 15,5-5-3-15,3-6-2 16,6-7 4-16,3-9-1 16,8-4 28-16,-9-8 24 15,9 0 23-15,0 0 23 16,-8 0-3-16,8 0-7 0,-7 0 11 16,7-8-27-16,-8-8-34 15,-6-5-16-15,3-7-17 16,3-2 0-16,-1-1-8 15,-2-7 1-15,3 2-4 0,8 4-12 16,-10 3-37-16,10 6-85 16,0 6-91-16,0 1-64 15,0-1-43-15,10 0-41 16</inkml:trace>
  <inkml:trace contextRef="#ctx0" brushRef="#br0" timeOffset="52692.97">16396 3166 110 0,'-20'9'247'15,"4"-9"-75"-15,0 9-31 16,3-9-49-16,5 0-19 15,8 0-18-15,0 0-15 0,0 0-12 16,28 0-11 0,38 0-4-16,43-13 3 15,41-4 6-15,25-7 5 16,7 0 2-16,-3 3-4 0,-19 5-10 16,-23 0-8-16,-28 3-5 15,-28 7 5-15,-19-5-1 16,-16 11 4-16,-20-2 5 15,-5 2-11-15,-8 0-3 16,-5 0-18-16,-8 0-49 16,4 0-63-16,-4 0-44 15,0 0-55-15,0-5-331 16</inkml:trace>
  <inkml:trace contextRef="#ctx0" brushRef="#br0" timeOffset="53459.26">17911 2935 192 0,'8'-13'253'0,"-5"5"-59"16,3 1-60-16,-6 7-53 15,0-4-31-15,3 4-23 0,-3 0-16 16,9 0-6-16,-1 11 2 16,7 13-2-16,6 14 0 15,-1 7 2 1,-2 7-4-16,-4 13 1 0,0 8 4 15,-3 5 0-15,-3-6-4 16,0-5 2-16,-3-11-2 16,-1-11-2-16,0-13 0 15,-4-11 6-15,0-9 6 16,0-12 70-16,0 0 53 0,0-25-2 16,0-19-60-16,-13-14-43 15,0-11-18-15,-1-8-10 16,-3-4-1-16,-4 0-3 15,2 12 5-15,2 7-2 16,1 18-3-16,4 7 2 16,0 12 5-16,4 6-3 15,8 6 1-15,-9 4-4 16,9 6-9-16,0 3 6 16,0 0 0-16,0 0-2 15,21 12 2-15,15 5 5 0,18-2-6 16,10 1 2-16,9 5 2 15,-3-4 1-15,-10-1-6 16,-5-1 1-16,-7 1 3 16,-9 1-1-16,-12 0-8 15,-5-5 6-15,-6 0-7 16,-7-3 3-16,-9 3 0 16,0 4 6-16,-22 13 2 15,-6 14-1-15,-12 14 3 16,-1 13 11-16,0-5-4 0,5-3-11 15,7-14 13-15,9-8 3 16,4-11 3-16,3-8-14 16,13-4 5-16,0-6-1 15,0-11-1-15,0 7 2 0,0-7-10 16,0 0 13 0,0 0-7-16,0 0 5 0,0 0 8 15,0 0-4-15,0 0-2 16,0 0 6-16,0-2-6 15,0-3 5-15,0-2-11 16,0 3-2-16,0-1-2 16,0-3-2-16,0 8-10 15,0 0-11-15,0 0-58 0,0 0-115 16,0 0-124-16,0 0-86 16</inkml:trace>
  <inkml:trace contextRef="#ctx0" brushRef="#br0" timeOffset="56619.8">1501 10698 357 0,'-31'23'163'0,"1"-6"-80"16,14-5-46-16,5-12-18 15,11 0 8-15,0 0-5 16,11 0-1-16,13-6 17 15,17-12-4-15,16-14-5 16,17-21-4-16,15-21-10 16,4-16-2-16,-4-7-9 15,-7-1 4-15,-17 12 8 16,-20 16 26-16,-17 18 28 16,-21 16-17-1,-7 11-24-15,-20 12-17 16,-12 13-6-16,-18 26-5 15,-10 17-1-15,-13 24-7 16,-8 18 11-16,4 13-5 16,5 8 5-16,14-1 0 15,17-7-2-15,22-12-1 16,19-17 3-16,14-16 0 16,32-13-3-16,27-12 1 15,28-28 7-15,30-8 2 16,10-17-5-16,1-10 3 15,-15 1-4 1,-31 3 4-16,-17 4-1 16,-23 4 4-16,-16 7-5 15,-11 5 6-15,-13 3 2 16,-4-1-6-16,-7-4-52 16,-5-7-107-16,0-9-29 15,-17-11-100-15</inkml:trace>
  <inkml:trace contextRef="#ctx0" brushRef="#br0" timeOffset="57003.06">2444 9663 380 0,'-33'0'332'0,"5"0"-124"15,2 12-108-15,12-12-57 16,14 0-12-16,0 0-15 16,6-8-13-16,24-13 9 15,27-19-2-15,16-5-1 16,4-4-8-16,-4 4 5 16,-8 9-5-16,-13 8 5 15,-12 6-2 1,-7 7-2-16,-13 7 0 15,-2-1 6-15,-7 6 12 16,-3-1 24-16,1 4 17 16,-9-5-9-16,0 1-20 15,0 1-14-15,0 3-10 16,0 0-3-16,0 0-12 16,0 0-25-16,0 0-102 15,0 0-90-15,0 0-54 16,0 16-47-16</inkml:trace>
  <inkml:trace contextRef="#ctx0" brushRef="#br0" timeOffset="57420.46">3008 10311 317 0,'-20'24'251'16,"3"-8"-40"-16,5-4-56 16,4-4-36-16,8-8-22 15,-9 0-21-15,9 0-20 16,0 0-17 0,0-8-26-16,17-11 0 15,12-18-3-15,14-17-8 16,12-10 1-16,8-6 0 15,7 1 0-15,4 0-2 16,2 0 4-16,1 7-5 16,-4 10-2-16,-8 10 0 15,-11 6 2-15,-14 12 3 16,-12 3-5-16,-8 9 5 16,-4 4-3-16,-7 4 0 15,-4 4 5-15,-5-5-5 16,0 5-7-16,0-2-41 15,0 2-70-15,0-5-67 16,0-7-126-16,-17-4-40 16</inkml:trace>
  <inkml:trace contextRef="#ctx0" brushRef="#br0" timeOffset="58343.14">3804 9280 269 0,'-24'-7'309'0,"4"3"-75"0,2-4-105 16,7 3-68-1,11 1-28-15,0-4-18 16,0 0-7-16,3 3-8 0,5 3-1 16,1 2 4-16,-4 0-3 15,-5 0 7-15,0 0-9 16,0 7-4-16,0 13 6 15,8 13-4-15,2 15 4 16,12 18 0-16,6 15 2 16,9 5-4-16,-1-10 5 15,2-7-2 1,-2-13-1-16,-7-13 2 16,-10-11 4-16,-2-7-3 15,-5-10 1-15,-8-1 2 16,-4-14 0-16,0 0 9 15,0 0 40-15,0 0 37 16,-16-26-35-16,-14-22-60 16,-10-30-24-16,-8-15 7 15,-9-4 13-15,-8 6 10 16,0 11 14-16,3 14 1 16,6 9-4-16,11 12 6 15,10 13-2-15,10 3 0 16,8 8-6-16,6 10-5 15,11-1-5-15,-8 3-7 16,8 6 2-16,0 3-2 16,0 0 0-16,0 0 2 15,14 0-3-15,24 0 6 16,14 7 2-16,18-7 4 16,15 0-5-16,5 0-8 15,2-4 1-15,-2-3-1 16,-8-2 2-1,-17 6 5-15,-22 3-1 0,-10 0 2 16,-13 0-1-16,-12 0 5 16,-8 0-9-16,0 12-2 15,-11 11 0-15,-9 18 8 16,-13 26 1-16,-13 29 20 16,-5 23 2-16,2-2-4 15,5-3-6-15,7-12-8 16,9-21 6-16,6-15 4 15,11-19 1-15,2-13 4 16,9-11 2-16,0-6-7 16,0-17 7-16,0 0-1 15,0 0 16 1,0 0-1-16,0 0-14 16,0 0 2-16,0 0-12 15,0 0-1-15,0 0-6 16,0 0-6-16,0 0-5 15,0 0-3 1,0 0 2 0,0 0-16-16,0 0-44 15,0 0-86-15,0 0-69 16,0 0-55-16,0 0-17 16,0 0-17-16</inkml:trace>
  <inkml:trace contextRef="#ctx0" brushRef="#br0" timeOffset="59916.36">23791 8316 112 0,'-14'-5'165'15,"3"5"-7"-15,5 0-44 0,-2 0-26 16,-1 0-24-1,9 0-3-15,0 0 4 0,-8 0 0 16,8 0-1-16,0 0 0 16,0 0 7-16,0 0-2 15,-9 0 4-15,9 0-7 16,0 0-10-16,-9 0-12 0,9 0 0 16,0 0-22-16,0 0-1 15,0 0-14-15,0 0-3 16,0 0 1-16,0 0 4 15,0 0-15-15,0 0 8 0,0 0 4 16,0 0-3-16,0 0-6 16,0 0 7-16,0 0 0 15,0 0 7-15,9-3-8 16,3-6-4-16,13 2 2 16,11-2 5-16,21-3-2 15,16-5-7-15,16 2 3 0,1 2 1 16,-2 0 3-16,-1 6-4 15,-11-1 1-15,-8 0-1 16,-6 3 1-16,-8-1 1 16,-10 0-1-16,-6 1 0 0,-12 3-1 15,0-3 3-15,-12 5 0 16,-1 0-2-16,-4 0 6 16,-1 0-4-16,-8 0-9 0,0 0 3 15,0 0-13 1,0 0-74-16,0-5-80 0,0 3-41 15,0-3 4-15,0 1 6 16,0-4 0-16,0 4 58 16,0-17 73-16</inkml:trace>
  <inkml:trace contextRef="#ctx0" brushRef="#br0" timeOffset="60550.44">24708 7885 147 0,'0'-29'283'0,"0"4"-59"15,0 6-37-15,0-7 10 16,0 23-128-16,0 3-8 15,0 0-27-15,0 0-16 16,0 13-18-16,0 6-2 16,0 14 4-16,0 12-2 15,0 16-2-15,0 12-2 16,8 9 5-16,5-1 4 0,0-8-4 16,-2-5-3-16,-3-10 11 15,1-13-7-15,-6-9-5 16,2-12 5-16,-5-7 8 0,0-17-5 15,0 0-2-15,0 0 11 16,0-7 16-16,0-16-13 16,0-16-13-16,-17-18-2 15,-2-17 5-15,-2-11-4 16,-4-4 0-16,1 4 7 16,-6 12 47-16,8 10 10 0,1 15-16 15,4 11-18-15,6 8-11 16,3 13-10-16,8 4-13 15,0 4-2-15,0 8-4 16,11 0-2-16,23 13 4 0,14 4 2 16,20-1 0-16,11 3 4 15,1 6-1-15,2 0-3 16,-9-1 1-16,-9 0-2 16,-7 3 0-16,-14 7-3 15,-12-1 2-15,-11-4 0 16,-11 2-2-16,-9 7 1 0,-26 2 8 15,-14 10-1-15,-13 2-4 16,-7 1 7-16,-5-4-4 16,8-4 1-16,9-13 2 0,10-7-1 15,11-5 4-15,5-8 1 16,10-3-1-16,12-9-2 16,0 0 1-16,0 0 1 15,0 0-3-15,9 0-2 0,0 0 5 16,-6 0-5-16,5-4-7 15,-3-1-13-15,1 0-47 16,6-2-77-16,5-10-110 16,8-2-68-16,3-9-49 15</inkml:trace>
  <inkml:trace contextRef="#ctx0" brushRef="#br0" timeOffset="62228.27">25456 8361 97 0,'-8'16'264'0,"8"0"-102"16,-9-3-71-16,9-6-40 15,0-7-25-15,3 10-8 16,11-10-4-16,6 0 1 16,3 0 2-16,7 0-1 0,7-13 1 15,3-4-10-15,5-8 0 16,-5-3-2-16,-3-4 5 15,-8-1 16-15,-7 5 22 16,-8-1 10-16,-11 1-8 0,-3-1-6 16,-12 5-11-16,-7-1 12 15,-7 5-24-15,0 4-4 16,-4 3-10-16,1 13-1 16,-2 0-1-16,-3 8-1 0,3 8 4 15,-3 14-1 1,6 9 12-16,0 11 7 0,2 7-2 15,12 9-9-15,3 2-5 16,11-3 1-16,0 0-5 16,8-8 2-16,1-7-6 15,8-10 0-15,0-8-1 0,5-11 7 16,1-10-7-16,6-11 3 16,7-2 3-16,9-15-5 15,-1-11-3-15,10-13 1 0,-2-16 0 16,5-9-2-16,-4-7 0 15,-5-4-3-15,-3-4-3 16,-5-2 6-16,-7 7-4 16,-9 2 10-16,-8 9 5 15,-7 9-2-15,-9 7 1 16,0 8-1-16,0 1 2 0,-14 2 2 16,6 2-10-16,-3 3 15 15,-1 5 3-15,0 9 2 16,4-3-9-16,8 6-10 15,-9 4 2-15,9 3-1 16,0 1-2-16,0 0 2 0,0 4 0 16,0 4-8-16,0 0 3 15,-8 0 3 1,8 0-3-16,-8 0 0 16,8 0 3-1,0 0-3-15,0 0 0 16,0 0-2-16,0 0 3 15,0 0 2-15,0 0 0 16,0 0-6 0,0 0 11-16,0 0-9 15,0 0 7-15,0 0-9 16,0 0 4-16,0 0-2 16,0 0 4-16,0 0 2 31,0 0-6-31,0 0 5 0,0 0-6 15,0 0 7 1,0 0 1-16,0 0-9 16,0 0-1-16,0 0 4 15,0 0 7 1,0 8-8-16,0-8 10 16,0 0-5-16,0 0 1 15,0 0-7-15,0 0 9 16,0 0-4-16,0 0 0 15,0 0-5-15,0 0-1 16,0 0 7 0,0 0 0-1,0 9-1 1,0-9 3-16,0 0-1 16,0 0-2-16,0 0-4 15,0 0 7 1,0 0-3-1,0 0-6-15,0 0 8 16,0 0-2-16,0 0-8 16,0 0 10-16,0 0-2 15,3 0 3-15,-3-5-5 16,5 5-1 0,-5 0-4-16,0 0 4 15,0 0-4-15,0 0 0 16,0 0-3-16,0 0 7 0,3 0-2 15,-3 0-2-15,0 0 7 16,0 0 2-16,0 0-7 16,0 0 7-16,0 0-1 15,0 0-20-15,5 0-9 16,-5 0-5-16,0 0 1 0,0 0-3 16,0 0 1-1,0 0 2-15,0 0-21 0,3 0-43 16,3 0-39-16,2 0-5 15,4 0 18-15,0 8-37 16,-4 1 7-16,0-2 40 16,-8 2 52-16,0-9 49 0,0 0 71 15,0 0 92-15,0 0-4 16,-11 0-24-16,2 0-26 16,9 0-2-16,-8 0 15 15,8 0 8 1,-8 0-12-16,8 0-21 0,0 0-23 0,0 0-20 15,0 0-13 1,0 0-10-16,0 0-5 16,4 0 0-16,8 0-6 0,11-9-1 15,14-2-3-15,13-6 0 16,7 1-5-16,5-4 0 16,-6-1 1-16,-5 1 2 15,-5 3-1-15,-10 6 0 0,-7 1-4 16,-9 3 1-16,-4 3 2 15,-8-1 3-15,-3 5-2 16,-5 0-6-16,0 0 5 16,0 0-12-16,0 0-21 0,0 0-61 15,0 0-60 1,0 0-45-16,-9 9-42 16,9 3-53-16,0 0 37 0</inkml:trace>
  <inkml:trace contextRef="#ctx0" brushRef="#br0" timeOffset="63050.47">27020 7541 124 0,'-12'-28'246'0,"-1"-3"-79"16,0-7-30-16,2 2-19 15,-6-1 4-15,-2-4 14 0,-10 1-8 16,-9-5 4 0,-6-1-50-16,-9-1-16 0,-15-3-30 15,-18-3 10-15,-18-3-16 16,-28 3-18-16,-15 4-6 15,-14 8-6-15,-18 7 0 0,-24 19 5 16,-40 15-8-16,-29 26 3 16,-17 18 3-16,1 16-7 15,17 30 1-15,9 41 16 16,21 51 9-16,12 46 20 0,26 29-6 16,36 7-17-16,49-7-11 15,53-20 0-15,55-14 3 16,44-11 1-16,48-13-4 15,43-21 0-15,59-25 0 16,59-44-3-16,54-45 4 0,33-51 0 16,10-49-4-16,4-39-4 15,2-30-1-15,-7-26-5 16,-28-19 9-16,-29-20-7 0,-44-27 11 16,-38-21-13-16,-44-18 9 15,-40-8-2-15,-48 7-6 16,-40 22 0-16,-28 19-9 15,-44 30-65-15,-30 23-84 16,-20 29-57-16,-23 28-66 16,-20 29-37-16,-14 20-28 0</inkml:trace>
  <inkml:trace contextRef="#ctx0" brushRef="#br0" timeOffset="67452.13">29419 5828 23 0,'-8'0'53'0,"0"0"61"16,8 0 69-16,-12 0-55 16,12 0-39-16,-12 0-24 15,12-4-11-15,-13 1 12 16,4-1 3-16,9 4-5 16,-8 0-12-16,8 0-20 0,0 0 1 15,0 0-13 1,0 0-5-16,0 0-5 15,0 0-2-15,0 0-10 0,0 0 0 16,0 0 3-16,0 0-6 16,0 0-22-16,0 0-42 15,0 0-45-15,0 0-59 16,0-5-108-16</inkml:trace>
  <inkml:trace contextRef="#ctx0" brushRef="#br0" timeOffset="77976.69">25826 13929 37 0,'-8'-3'53'0,"8"-6"34"0,0 4 37 15,0-2-17-15,0-1-50 16,0-6-25-16,0 7-9 16,0 0 0-16,0 2 13 0,3-4-6 15,2 3 3-15,3-2 6 16,-4-2 5-16,-1 5 13 16,2 3 15-16,-5-3 18 15,0 1-1-15,0 1 4 16,0-2-5-16,0 5 2 0,0 0 5 15,0 0-12-15,0-4-2 16,0 0-12-16,0 0-3 16,0 4-11-16,0-4-12 15,0 0-11-15,0 0-6 0,0 0-7 16,0 4-3-16,0 0-1 16,0 0-3-16,0 0 0 15,0 0 5-15,0 0-5 0,0 0-3 16,0 0-3-1,0 0 9-15,0 0 2 0,0 0 1 16,0 0 0-16,0 0-11 16</inkml:trace>
  <inkml:trace contextRef="#ctx0" brushRef="#br0" timeOffset="78530.17">25846 13787 2047 0,'0'12'0'16,"0"1"0"-1,0-1 0-15,0 0 0 16,0 1 0-16,0-2 0 16,0 1 0-16,0-1 0 0,0 3 0 15,0-6 0-15,0 4 0 16,0-3 0-1,0-2 0-15,0 5 0 16,0-3 0 0,0 3 0-16,0 0 0 15,0 1 0-15,-8 8 0 16,8 7 0-16,-12 3 0 16,12 6 0-16,0 4 0 15,0 4 0-15,0 8 0 0,0 4 0 16,0 4 0-1,0-1 0-15,0 6 0 16,8-1 0-16,-1 4 0 0,2 5 0 0,-1 3 0 16,0-4 0-16,0 0 0 15,-8 0 0-15,0-4 0 16,0 0 0 0,0 63 0-16,0-67 0 0,0-4 0 15,0-4 0-15,0 1 0 16,0-11 0-16,0-6 0 15,0-4 0-15,0-4 0 16,0-1 0-16,0-4 0 0,0-4 0 16,0 1 0-16,0-5 0 15,0-7 0-15,0 0 0 16,3-13 0 0,3 0 0-16,2 0 0 15,-5-5 0-15,1-16 0 16,1-14 0-16,4-18-458 0,-1-21-76 15,-8-16 49 1</inkml:trace>
  <inkml:trace contextRef="#ctx0" brushRef="#br0" timeOffset="79435.46">25769 13714 119 0,'-12'8'229'0,"-1"3"-77"16,-3-1-52-16,-4-3-31 16,-1 5-10-16,5-2 15 15,-1-3 4-15,6 1-7 0,11-8-7 16,0 0-18-16,0 0-5 16,0 0 6-16,0 0 21 15,0 0 27-15,8-8 15 0,4-4-10 16,8 0-13-16,5 0-17 15,3-5-17-15,9 1-21 16,2-1-4-16,10 0-9 16,2 1-2-16,4 5-4 15,2 3-3-15,0 8 3 16,-3 0-3-16,-2 0 2 0,-5 12 2 16,1 4 6-16,-14 1-3 15,0 2 2-15,-11 2-9 16,-2 3-7-16,0 5 8 0,-5 4 9 15,-4 6 6-15,-1 10-5 16,-3 5-21-16,1 4 0 16,-9-2 0-16,0 4 0 15,0 6 0-15,0 3 0 0,-9 0 0 16,-2-4 0-16,-5-8 0 16,-1-4 0-1,-28 33 0-15,18-54 0 16,-6-4 0-16,-12-2 0 15,-7-6 0-15,-15-4 0 16,-1-5 0-16,-5-1 0 0,5-10 0 16,2 0 0-1,4 0 0-15,11 0 0 0,6 0 0 0,8 0 0 16,9-10 0-16,9 6 0 16,2-3 0-16,8 2 0 15,9 2 0-15,0-5 0 16,0 3 0-16,0 2 0 15,0-1 0-15,4-1 0 16,4-3 0-16,6 3 0 0,0 1 0 16,11 1-347-16,1 3-139 15</inkml:trace>
  <inkml:trace contextRef="#ctx0" brushRef="#br0" timeOffset="81197.67">27520 13912 162 0,'0'-19'273'16,"0"-10"-77"-16,0-4-65 0,0 1-53 15,0-10-6-15,0-5 9 16,-14-6-6-16,14-4-1 16,-8 0-14-16,1 0 0 15,-1-4 29-15,-6-1-12 0,-2 1-23 16,-3 1-5-16,-11-2-5 16,-1 1-17-16,-10 3 0 15,-3 1-8-15,-6 6 9 16,-7 5-1-16,-3 6-5 0,-9 4 3 15,-5 2-10-15,-3 2 0 16,-5 3 0-16,2 4 3 16,2 10 9-16,1-2 2 0,1 10 11 15,3 2 18-15,-1 5-9 16,3 0-19-16,-3 0-29 16,-4 0-1-16,1 12 0 0,1-5 0 15,-6 3 0-15,5-2 0 16,-1 5 0-16,1-1 0 15,0 4 0-15,-1 0 0 16,1 0 0-16,4 10 0 16,5 2 0-16,-3 0 0 0,7 4 0 15,-1 5 0-15,5-1 0 16,3 4 0-16,-3 6 0 16,2 11 0-16,-2 4 0 0,-1 7 0 15,0 12 0-15,0 5 0 16,4 3 0-16,3 9 0 0,7 3 0 15,4 1 0-15,8 5 0 16,5 2 0-16,4 3 0 16,0 1 0-16,7-8 0 15,2 2 0-15,6-1 0 16,-23 107 0-16,22-101 0 16,-1-2 0-16,13-4 0 15,0 1 0-15,0 1 0 16,8 2 0-16,9 1 0 0,9 4 0 15,5-3 0-15,11-5 0 16,10 0 0-16,9-4 0 16,12-5 0-16,8-4 0 15,9-8 0-15,3-4 0 0,3-2 0 16,7-6 0 0,2-8 0-16,5-13 0 0,-5-8 0 0,1-5 0 15,3-16 0 1,2-5 0-16,5-18 0 0,8 0 0 15,-3-5 0-15,-5-8 0 16,3-3 0-16,-9-5 0 0,-5-4 0 16,0-2 0-16,2-10 0 15,-2-7 0-15,1-6 0 16,-9-2 0-16,-4-5 0 0,-7-5 0 16,-9-10 0-1,-4-13 0-15,-4-12 0 0,-9-15 0 16,-6-1 0-16,-9-2 0 15,-5 6 0-15,-6-5 0 16,-10 0 0-16,-9-5 0 0,-3 1 0 16,-12-4 0-16,0-4 0 15,0 0 0-15,0 3 0 16,-17 2 0-16,-1-1 0 16,-8-1 0-16,-7 2 0 0,-6-2 0 15,-3 2 0-15,-2 6 0 16,5 11 0-16,1 8 0 15,11 16 0-15,5 6 0 0,6 9 0 16,0 12 0 0,3 12 0-16,1 8-324 0,-4 5-197 15,-13 4 17-15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4:22:57.383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14739 7283 12 0,'5'0'20'16,"-2"0"16"-16,-3 0 19 16,5 0 36-16,3 0 55 0,-3 0-45 15,3 0-19-15,-5 0-5 16,0 0 2-16,3 0 12 15,-3-6 8-15,-3 2 3 0,5-1-3 16,-2 3-4-16,2-3-10 16,-5 5-8-16,0-4 7 0,0 0 11 15,0 0-8-15,0 4 0 16,0-4-18-16,0-4-24 16,0-1-16-16,0 2-17 0,0-2 3 15,-8 1 3-15,-6 1-4 16,0-1-8-16,-7-1-2 15,0 0-2-15,-4 2 5 0,1-2-7 16,-1 9-4-16,8 0-5 16,-9 0 6-16,1 0 5 0,2 0 2 15,-7 13-4-15,1-1-3 16,1-1 0-16,0 2-2 16,3-1 6-16,10-3-7 15,3 3 1-15,-2 4 9 0,3-1-5 16,3 7 4-16,0 2-12 15,8 1 10-15,-7-5-3 0,7 4-3 16,0-3 8-16,0-1-3 16,0-4-8-16,0 0 6 15,7 0 3-15,4 1-4 0,2-4 6 16,4-2-6-16,1 1 3 16,4-12 4-16,3 9-4 0,2-9 3 15,3 0 0-15,2 0-3 16,-1 0 1-16,7 0 1 15,-6 0-5-15,4 0 0 0,-4 0 6 16,-2 0-2-16,-6 0-5 16,-4 0 2-16,-1 0 2 15,-1 7 7-15,-2-7-7 16,1 13 1-16,-3-5 0 0,0 4-4 16,-6-3 1-16,0-1-2 15,1 5 10-15,-5 3-1 16,-1 5 0-16,0 3-2 0,-3-1-8 15,0 3 1-15,0 3 7 16,0-1-7-16,-10 0 6 16,-7 9-2-16,-5-1 4 0,0-3-5 15,-11-5 3-15,-5 1 2 16,3-1-4-16,-6-4 2 16,4-7 7-16,4-5-1 0,6-12-8 15,-3 0 9-15,7-16-12 16,2-5 7-16,8 1 10 15,13-4 14-15,0 4-7 0,0-1 9 16,0 5-8-16,5-1-16 16,8 1-6-16,-1 0 0 0,3-4 0 15,5 3 0 1,2 4 0-16,-2 3 0 0,0 5 0 16,-3 5 0-16,-1 0 0 15,0 8 0-15,0 8 0 0,1 9 0 16,-1 3 0-16,5 4 0 15,-7-3 0-15,0-2 0 16,-3 0 0-16,-2-4 0 0,-1-6 0 16,-4-9-27-16,-4-8-135 15,0 0-84-15,0-8-61 0,0-13 20 16,8-25 8-16,0-10-27 16,1-4-126-16</inkml:trace>
  <inkml:trace contextRef="#ctx0" brushRef="#br0" timeOffset="431.63">15130 7322 40 0,'5'-16'88'16,"3"0"76"-16,-8 3-16 0,0 2-39 16,0-2-23-16,0 5-15 15,0 3 14-15,0 5 15 16,0 0 7-16,0 0-16 16,0 0-19-16,0 0 3 0,0 0-7 15,0 0-6-15,0 0-23 16,0 0-20-16,0 0-7 0,0 0-7 15,0 13 5-15,0 2-4 16,0 11 3-16,0 10 10 0,0 17 1 16,0 8-10-16,0 5 4 15,0-2-4-15,0 3-7 16,0-10-6-16,0-9 7 0,0-11 0 16,0-8-1-16,0-10-5 15,0-7-5-15,0-3-24 16,0-9-61-16,0-4-99 15,-8-15-76-15,-5-14-10 0,0-17-1 16</inkml:trace>
  <inkml:trace contextRef="#ctx0" brushRef="#br0" timeOffset="931.96">15056 7102 357 0,'0'-12'219'0,"-8"0"-34"15,0 5-66-15,8-2-30 16,0 9-10-16,0 0-10 16,0 0-25-16,0 0-27 0,0 0-9 15,0 0-6-15,4 0 0 16,0 0 0-16,4 0-5 0,-2 0 7 16,-3 0-4-16,5 0-3 15,-5 0 6-15,5 0-3 16,1 0-3-16,-6 0 3 0,2-4 6 15,-5 0-1-15,0-1 4 16,0 5 15-16,0 0 15 16,-8 0 3-16,-1 0-7 0,1 0-12 15,0 0-7-15,-4 0-14 16,4 0 11-16,-4 13-15 16,4-1 8-16,8 0-6 0,-9-3 0 15,9-9 5-15,0 7-4 16,0-7 3-16,0 0-7 0,0 0 0 15,0 0-3-15,0 0-4 16,0 0-7-16,0 0 6 0,5 0 5 16,-1 0 3-16,0 0 7 15,-4 0 4 1,0-5-7-16,0 5 4 16,-8 0-6-16,8 0-6 15,-8 0 2-15,8 0-2 16,0 0-26-16,0 0-52 0,0 0-68 15,0 0-47-15,0 0-24 16,0 0-32-16,0 0 55 16</inkml:trace>
  <inkml:trace contextRef="#ctx0" brushRef="#br0" timeOffset="3628.15">15819 5353 145 0,'0'-16'256'0,"-8"4"-62"16,8-5-54-16,-11 5-51 15,2-2-15-15,1 0 8 0,0 0 11 16,1 3-10-16,-2-1-11 15,1-1-11-15,-5 6-2 0,4-3 8 16,1 3 15-16,-2-2 2 16,-3-2-9-16,-4-6-29 15,0 0-24-15,0 2 15 0,-9-6-2 16,-2 0-20-16,0-3-5 16,-6 0 2-16,1-2-7 15,-2 3 0-15,4-1 2 16,-3 3 2-16,-3 1 5 0,0-1 1 15,1 4-3-15,-1 2 10 16,4-2-5-16,-2 2-4 16,-5 1-19-16,-7 2 9 0,-5 5 3 15,-6 3-8-15,-2 4-3 16,-5 0 8-16,-8 0 2 0,5 0-5 16,-3 0 7-16,3 0-3 15,3 0-2-15,0 0-2 16,0 0 6-16,-9 0-6 0,-2 0-6 15,-1 0 4-15,4 0 9 16,3 0-4-16,6 11 3 16,4-2-7-16,1 3-2 15,2 0 8-15,-3 5-5 0,-5-1 10 16,5 4 19-16,-1 1-5 16,4-5-24-16,0 1 0 15,3-2 0-15,7 1 0 0,-7 2 0 16,0 2 0-16,7-1 0 15,1 2 0-15,3 3 0 16,3 2 0-16,-2 2 0 0,2 4 0 16,-1 0 0-16,5-2 0 15,7-7 0-15,1 3 0 16,4 2 0-16,-1 1 0 16,1 2 0-16,0 7 0 0,-1 2 0 15,-3 5 0-15,-1 3 0 16,1 6 0-16,-1-6 0 15,1 2 0-15,-2-2 0 0,3 2 0 16,-6 2 0-16,1 8 0 16,-4 3 0-16,-1 1 0 15,4-2 0-15,5-5 0 16,4-5 0-16,2 1 0 0,6-3 0 16,0 1 0-16,5 2 0 15,-2 5 0-15,4 3 0 16,1 0 0-16,2 4 0 0,-2 4 0 15,8-3 0-15,-9-2 0 16,9 5 0-16,-8-3 0 0,8-2 0 16,0 1 0-16,0 1 0 15,4 3 0-15,4 0 0 16,5 0 0-16,-2-2 0 0,1-3 0 16,4 1 0-16,2 0 0 15,-4-3 0-15,8-1 0 16,-3 4 0-16,2-1 0 15,-1 5 0-15,1-3 0 0,3-2 0 16,-4-2 0-16,0 0 0 16,4-2 0-16,5 6 0 15,-1-2 0-15,4 2 0 0,6-6 0 16,3 2 0-16,-2-5 0 16,6-5 0-16,1-7 0 0,-7-4 0 15,2-4 0-15,0-6 0 16,-1-2 0-16,2 0 0 15,-2-3 0-15,5-3 0 0,-5 1 0 16,5 0 0-16,0-3 0 16,3 0 0-16,6-1 0 0,-1-3 0 15,-2-1 0 1,3 0 0-16,-5-4 0 0,3 0 0 16,-3 1 0-16,3-5 0 15,-3 0 0-15,0-8 0 0,-4 7 0 16,3-7 0-16,5 0 0 15,-1 9 0-15,6-9 0 0,3 0 0 16,3 0 0-16,1 0 0 16,5 0 0-16,-1 0 0 15,-4-9 0-15,0-2 0 0,-5 3 0 16,-2-1 0-16,-10-4 0 16,1 1 0-16,-5 1 0 0,2-6 0 15,-1 0 0-15,3 1 0 16,3 1 0-16,6-10 0 15,0 1 0-15,5-1 0 16,-6-3 0-16,-2 0 0 0,-6-1 0 16,2-4 0-16,-7 0 0 15,-1 2 0-15,-2-2 0 0,-3-1 0 16,-6 2 0-16,3 0 0 16,-6-5 0-16,0 1 0 15,1 0 0-15,4-6 0 0,-5 0 0 16,4 3 0-16,1-2 0 15,-6 1 0-15,3-5 0 0,-6 0 0 16,1 0 0 0,-6-2 0-16,6-7 0 0,-4 5 0 15,-2 0 0-15,2 1 0 16,4-2 0-16,-6 2 0 0,1-4 0 16,2 2 0-16,-4 0 0 15,-1-2 0-15,-4-1 0 16,-1 3 0-16,0-2 0 0,-1 2 0 15,6 5 0-15,-4 1 0 16,-1 0 0-16,0-1 0 0,2 0 0 16,-6-5 0-1,-2 3 0-15,2-8 0 0,1 3 0 16,-6 0 0-16,5-1 0 16,-8 4 0-16,5-3 0 0,-5-1 0 15,0-1 0-15,0 1 0 16,4 1 0-16,-4-1 0 15,0 4 0-15,0-1 0 0,0 2 0 16,0 4 0-16,0-2 0 16,0 0 0-16,-12 2 0 0,4 4 0 15,-4-1 0-15,1 1 0 16,-3-1 0-16,2 1 0 16,4 3 0-16,-4 0 0 15,4 1 0-15,0 2 0 16,0-2 0-16,8-1 0 0,-12 5 0 15,3 0 0-15,1-1 0 16,-4 5 0-16,4-1 0 16,0 1 0-16,-6 0 0 0,4-6 0 15,-2-2 0-15,-1-5 0 16,5 4 0-16,-5 1 0 16,1 3 0-16,1 6 0 0,-2-3 0 15,1 6 0-15,-4 3 0 16,-5 2 0-16,-3-2 0 0,-1 5 0 15,0-1 0 1,6 4 0-16,-2 1 0 0,5 5 0 16,4-2 0-16,1 2 0 15,-2-2 0-15,13 2 0 0,-12-1 0 16,3-2 0-16,-8-2-98 16,3 1-402-16,-3-1-14 15,-4 0 51-15</inkml:trace>
  <inkml:trace contextRef="#ctx0" brushRef="#br0" timeOffset="4842.35">14240 4474 14 0,'0'0'25'0,"-9"0"27"16,9 0 38-16,0 0 52 15,-7 0-30-15,-1 0-32 0,8 0-18 16,0-6-13-16,-8 4 10 15,8-3-2-15,0 0 2 16,-8 5 6-16,8 0-12 0,-12 0 7 16,12 0 7-16,-13 0-9 15,13 0 1-15,-13 0-17 16,2 0-10-16,-2 0-12 0,-4 0-8 16,-2 0-2-1,-2 10 3-15,1-10-5 0,-4 10 2 16,3 3-3-16,-2-1 4 15,-2 0-1-15,1 0 2 16,0 1 5-16,-1 7 3 0,1 1-5 16,-1 3-13-16,1 5 5 15,3-5-1-15,4 4-1 16,6 1 0-16,3-5-4 0,8 4 8 16,-7 1-7-16,7-1 1 15,0-1 2-15,3-8 1 16,1 1 0-16,7-3 1 15,2-1-4-15,4 0 3 0,8-3 2 16,7-1-1-16,3-12-1 16,6 7-3-16,0 2-5 15,0-9 7-15,-1 0-6 0,1 0 2 16,0-4 4-16,-5-5 1 16,-4-3 0-16,-3-4-5 15,-1 0-1-15,-3-9 5 0,-1-3 4 16,-3-2-4-16,-6-1 10 15,-2-2 21-15,-10 5 17 0,-3 0-17 16,0-6 1-16,0 6-3 16,-11-2 0-16,-1 3 9 15,0-2-13-15,-5 1 7 16,-4-1-7-16,1 5-16 16,-4 9-1-16,0-3 4 0,-1 6-10 15,1 0-12-15,-1 0 2 16,0 4 0-16,3 8-4 15,4 0-13-15,7 0-57 0,-3 0-60 16,5 0-66-16,9 16-57 16,-13 0-3-16,13 6 17 0,0-3-33 15,0 14 45-15</inkml:trace>
  <inkml:trace contextRef="#ctx0" brushRef="#br0" timeOffset="5956.88">14592 9076 15 0,'6'-3'29'0,"-6"3"23"16,0 0 33-16,0 0 60 15,0-5-24-15,0 1-16 0,0 1-21 16,0-6-24-16,0 5 1 16,0 4 6-16,0 0 16 0,0 0 4 15,0 0 9-15,0 0 6 16,0 0-5-16,0 0-11 0,0 0-21 15,0 0-10-15,-9 0-5 16,9 0-6-16,-8 0 3 16,8 0 17-16,-11 0 11 15,2 0 17-15,-3 8 7 0,-5 9-24 16,-2-1-69-16,-6 0-6 16,4 0 0-16,2 5 0 0,-3-1 0 15,5 5 0-15,7-1 0 16,2 4 0-16,8 6 0 15,0-3 0-15,0 2 0 0,0-4 0 16,0-1 0-16,12 1 0 16,0-5 0-16,7-4 0 15,6-3 0-15,-1-5 0 16,6-12 0-16,2 0 0 0,-1 0 0 16,3 0 0-16,-3-4 0 15,2-8 0-15,-4-5 0 0,-1-2 0 16,-3-6 0-16,-8 0 0 15,-2 1 0-15,-2 0 0 0,-7-1 0 16,-6 1 0 0,0-4 0-16,0-2 0 0,-6-3 0 15,-10-2 0-15,-4-3 0 0,-6-3 0 16,-2 5 0-16,-1 4 0 16,-4-1 0-16,2 6 0 0,-3 5 0 15,3 2 0-15,2 8 0 16,1 4 0-16,3 8 0 15,5 0 0-15,3 8 0 16,1 4 0-16,1 4-153 0,3 5-241 16,12-1-8-16,0-4 11 15,0 1 44-15</inkml:trace>
  <inkml:trace contextRef="#ctx0" brushRef="#br0" timeOffset="7105.18">16379 6529 19 0,'0'-9'50'16,"0"5"31"-16,0 2 32 15,0-9 13-15,0 9-41 0,0-3-23 16,0-2-10-16,0-2-3 16,0 4 11-16,0-2 5 0,0 3 3 15,0 0 10-15,-8 0 12 16,0-5 6-16,8 6-3 15,-12-7 1-15,0 8 5 0,4-8-12 16,0 10-8-16,-1-4-24 16,1 1-11-16,-3-1-16 0,-1 4-1 15,0 0-7 1,-2 0-6-16,3 0-1 0,-3 0-12 16,-8 11 4-16,1 1 0 15,5 1-4-15,-1-4-6 16,3 3 6-16,-4 0-4 0,7 4 7 15,-3 4-2-15,3 5-8 16,3-1 9-16,8 0 0 0,-9 2-1 16,9 2-1-16,0 1 1 15,0-5-5-15,0 0 9 16,3-3-6-16,3-2-7 0,2-2 7 16,3-5 2-16,6 0 3 15,3 1-5-15,0-5-2 16,5-8 4-16,4 7 2 15,-1-7-2-15,0 0 2 0,4 0-4 16,-2 0-1-16,-1 0 5 16,-7-13 0-16,3 2-5 0,0-5 7 15,-1-4-5-15,1-1 6 16,-9-3 4-16,-4 3-10 16,-3-3 12-16,-9-4-1 0,0-1 15 15,0 1 18-15,-13-1 3 16,-3 1-8-16,-6 5-22 15,-4-2-3-15,-4 0-13 16,-2 0-19-16,-5 4-23 0,4 1-35 16,2 0-48-16,-6 3-82 15,1 9-97-15,-5 8-47 16,-4 0-50-16</inkml:trace>
  <inkml:trace contextRef="#ctx0" brushRef="#br0" timeOffset="8404.51">12263 7111 35 0,'0'-14'77'16,"-8"7"76"-16,8 0-10 16,-14-2-39-16,4 1-34 0,-7 0-11 15,1-1 20-15,-1 5 13 16,2 0 16-16,2 2-2 15,-4 2-14-15,0 0-34 0,-2 0-18 16,-5 0-13-16,-1 0-6 16,-8 0-3-16,-2 10-3 0,-4 7-2 15,-1 3 9-15,1 5-9 16,2 4-5-16,1 2 0 16,3 7-1-16,9 2-3 0,3 1 4 15,10-5-11-15,11 6 4 16,0-2 3-16,3 1 1 15,14-1 5-15,6 1-8 16,10-5 3-16,4-3 1 0,8-8 2 16,3-8-2-16,4-10-2 15,2-7 1-15,3 0 0 16,-10-7-1-16,0-5-12 0,-7-6 10 16,-5-2 5-16,-2 0-4 15,-1-10 3-15,-7-1 0 16,-5-7-3-16,-3 3 4 0,-4-6-4 15,-1-1 4-15,-4 6 8 16,-8 3 20-16,0 5 14 0,0 4 30 16,0 3 36-1,-16 0-10-15,-1 6-14 0,0-2-21 16,-3 5-60-16,0 0-10 16,-3 0 0-16,1 3 0 0,2 6 0 15,5-1 0-15,-7-1 0 16,6 0 0-16,-4 3 0 15,0-3 0-15,-6 5 0 0,4 0 0 16,-3 0 0-16,1 0 0 16,2 0 0-16,3 0 0 0,3 0 0 15,3 0 0-15,5 0 0 16,8 0-13-16,-9 0-81 16,9 0-32-16,0 0-39 15,0 7-40-15,0 7-28 0,0-2-28 16,-11 5-9-16,11-2-27 15</inkml:trace>
  <inkml:trace contextRef="#ctx0" brushRef="#br0" timeOffset="14010.9">19755 4294 23 0,'0'0'50'0,"-8"0"38"0,8 0 49 15,-9 0-23-15,9 0-39 16,0 0-16-16,0 0-16 16,0 0 2-16,0 0 12 0,-9 0 6 15,9 0 2-15,0 0 6 16,0 0 1-16,0 0-1 16,0 0 0-16,0 0 0 0,0 0-10 15,0 0 0-15,-8 0-2 16,8 0-14-16,-6 0-8 15,-3 0 3-15,1 0-15 0,-3 0 2 16,-3 0-19 0,-1 0-4-16,-2 0 10 0,1 0-1 15,-1 0 9-15,-4 0-7 16,-3 0 2-16,1 12-5 0,-3 0-2 16,0 0-4-16,0-3 8 15,5-1-14-15,6 3 6 16,-1 2 7-16,-1-2-4 0,5 3-5 15,-5-2 11-15,1 0-4 16,1 5-1-16,-1-5 6 16,-2 5-13-16,2-1 13 0,-4 3 6 15,0 2 8 1,0-1-7-16,0 1-8 0,0-2-1 16,-1 2-1-16,5 0-5 15,0-1-3-15,-1 1 2 16,1-2 1-16,0 2 0 0,-1-1-1 15,-4 5 4-15,6-1-2 16,-5 1 0-16,-2-2-6 0,7 4 1 16,-5 0 4-16,-2 2 0 15,2-1-1-15,1 4-5 16,-2 4 9-16,1 1-4 0,1 5 3 16,-3-1 1-16,7-5-1 15,-2 1-1-15,1 0-9 16,4 0 0-16,0-2 0 15,-2 2 0-15,6 7 0 0,-3 2 0 16,2 6 0-16,9 5 0 16,-6 0 0-16,6 0 0 15,0 5 0-15,0 2 0 0,0-2 0 16,0 4 0-16,0-2 0 16,0-2 0-16,0-2 0 0,0 1 0 15,0 4 0-15,6 0 0 16,3 0 0-16,-1 1 0 15,3-1 0-15,3-4 0 16,-2 0 0-16,0 1 0 16,4-6 0-16,1 1 0 0,3 0 0 15,0-5 0-15,0 2 0 16,0-5 0-16,2-10 0 0,-2-1 0 16,-1-7 0-16,2 3 0 15,1-1 0-15,0 0 0 0,3-5 0 16,-1 4 0-16,1 5 0 15,-1-1 0-15,3 9 0 16,6 7 0-16,5 5 0 16,-2 0 0-16,-1 1 0 0,3-5 0 15,-3-4 0-15,-2-4 0 16,2-5 0-16,-10-2 0 16,5-6 0-16,-3-3 0 0,3-5 0 15,-5 0 0-15,-1-3 0 16,-5-1 0-16,7 1 0 15,2 2 0-15,8-1 0 0,5 1 0 16,9-3 0-16,2 1 0 16,4-4 0-16,9-1 0 0,0 1 0 15,3-5 0-15,3 1 0 16,-3-7 0-16,-1 7 0 16,-7 0 0-16,-7-1 0 15,-2-5 0-15,3 2 0 0,-1-1 0 16,4-8 0-16,2 7 0 15,12-7 0-15,-3 0 0 16,5 0 0-16,1 0 0 0,-1 0 0 16,-5 0 0-16,1 0 0 15,-7 0 0-15,-6-3 0 0,-3-1 0 16,-4-4 0-16,-4 4 0 16,-6-5 0-16,-1 1 0 15,-2 1 0-15,6-2 0 16,2-8 0-16,3 0 0 0,7-2 0 15,3-5 0-15,4-4 0 0,-1-6 0 16,5 6 0 0,-3-5 0-16,-8 0 0 0,-3 1 0 15,-3 0 0-15,-1-1 0 16,-7 1 0-16,-5-2 0 0,3-1 0 16,2-7 0-16,1-1 0 15,-2-7 0-15,3-3 0 16,-3 0 0-16,-1 0 0 0,-2 0 0 15,-7 0 0-15,-1 0 0 16,1-4 0-16,-5 5 0 0,-4-2 0 16,-3-4 0-16,-1 2 0 15,1 0 0-15,-7-10 0 16,3-7 0-16,-1-8 0 16,-4-9 0-16,-3-8 0 0,-2 1 0 15,-3 0 0-15,0-2 0 16,0 10 0-16,0 3 0 0,-8 5 0 15,-3 3 0-15,-3 9 0 16,3-4 0-16,-9 1 0 16,-6-2 0-16,1-4 0 0,-5 5 0 15,-2 1 0-15,-6 1 0 16,-3-1 0-16,-2 7 0 16,-2 3 0-16,3 5 0 15,3 4 0-15,-2 3 0 0,1 3 0 16,-1 2 0-16,-5 4 0 15,3-4 0-15,-2 5 0 16,0-5 0-16,-3 0 0 0,-2 0 0 16,-2 0 0-16,-1 4 0 15,5 1 0-15,2 7 0 16,7 2 0-16,-3 2 0 0,6 0 0 16,-2 3 0-16,7 2 0 15,-3 5 0-15,8 4 0 16,-33-19 0-1,31 22 0-15,-1 0 0 0,-5 3 0 16,-5 1 0-16,0 3 0 16,-2 2 0-16,0-1 0 15,1-1 0-15,0 1 0 0,1 4 0 16,4-3 0-16,2-1 0 16,5-1 0-16,-1-3 0 15,-2 4 0-15,-3-3 0 0,6 3 0 16,0-1 0-16,-1 0 0 15,1 2 0-15,-6-1 0 16,3 0 0-16,-2 4 0 16,-4 0 0-16,2 0 0 0,-6-4 0 15,0 4 0-15,2 0 0 16,-3 0 0-16,5 0 0 16,0 0 0-16,6 0 0 0,-3 0 0 15,6 0 0-15,4 0 0 16,3 0 0-16,3 8 0 15,-4-8 0-15,2 0 0 0,-5 0 0 16,2 0 0-16,-6 0 0 16,-9 7 0-16,-2 3 0 15,-8-3 0-15,0 1 0 0,2 5 0 16,10-6 0-16,-1 2 0 16,4 3 0-16,6-4 0 15,2-8 0-15,11 9 0 16,-4-9 0-16,6 0 0 15,-1 0 0-15,5 0 0 0,0 0 0 16,8 8 0 0,0 0 0-1,-9-8-188 1,9 12-171-16,-6-5-16 16,-2 3 20-16,8-3 4 15</inkml:trace>
  <inkml:trace contextRef="#ctx0" brushRef="#br0" timeOffset="15075.86">20518 5935 73 0,'0'-4'154'0,"0"-1"23"16,0-2-56-16,0 2-22 0,0 0-36 16,0 3-5-16,0-4 5 15,0 2 1-15,0 4 3 16,0 0 1-16,0-4 2 16,0 4-5-16,-12 0 13 0,1 0-6 15,-3-3-26-15,-2 3-20 16,-5 0-10-16,-2 0 8 15,-2 0-12-15,-3 17-1 0,0-2-3 16,-1 10-6-16,6 4 0 16,-3-1 1-16,6 4-5 15,7 1 3-15,13-5 0 16,0-7-4-16,0-6 3 0,0-1 4 16,0-2-6-16,13-12 5 15,3 0-1-15,9 0-1 16,3 0 7-16,5 0-7 0,-1 0-1 15,-3 0-6-15,-1 0 7 16,-3 0-3-16,-6 0 5 0,-1 0-3 16,-4 0 0-16,-2 12 0 15,1 4-4-15,0 0 2 16,0 4 7-16,-2 4 1 0,-4 1-4 16,-2 5-1-1,-5 1 2-15,0-3 9 0,-12 5-4 16,-4-5 0-16,-10-3-1 15,3-4-6-15,-6-5-1 0,4-9 4 16,1-7 11-16,4 0 5 16,-1-11-7-16,2-5 11 15,-1-1 10-15,4 2-9 0,3-2-4 16,0 5 6-16,13-1-16 16,-9 6-11-16,9-1 3 0,0 3-3 15,0 5-8 1,0-4 2-16,0 4-12 0,0 0-23 15,0 0-48-15,0 0-31 16,0 0-29-16,6 0-48 16,2 0-12-16,4-5-50 0,1-3-11 15</inkml:trace>
  <inkml:trace contextRef="#ctx0" brushRef="#br0" timeOffset="15491.97">20806 6004 129 0,'0'-13'169'0,"0"0"-29"15,0 1-34-15,0 5-18 16,0 3-9-16,0-4 22 0,0 8 25 15,0 0 2-15,0 0 4 16,0 0 8-16,0 0 8 16,0 0-18-16,0 0-24 0,0 0-36 15,0 0-30-15,0 0-14 16,0 0-16-16,0 17-6 16,0 10 15-16,3 18 10 15,5 12 20-15,2 9-3 0,2 3-22 16,-4 0-16-16,2-8-8 15,-4-13 0-15,2-7 0 16,0-13 0-16,-5-7 0 0,-3-3 0 16,0-12-33-16,0-6-91 15,0-6-89-15,0-12-64 0,0-10-7 16,-11-13 33-16,11-16 10 16,-8-9-34-16</inkml:trace>
  <inkml:trace contextRef="#ctx0" brushRef="#br0" timeOffset="15952.54">20786 5625 74 0,'-11'-29'214'15,"-2"1"-34"-15,4 4-28 16,2 4-40-16,-1 3-18 0,8 6-4 16,-9-3 12-16,9 7-18 15,0 7-20-15,0 0-24 16,0 0-24-16,0 0 1 0,0 0-9 15,0 0-2-15,0 0 11 16,0 0-7-16,0 0-8 16,0 0 2-16,0 7-6 15,0-7-1-15,0 14 3 16,0-14-2-16,0 11 0 0,9-11 3 16,2 12 7-16,6-12-6 15,3 0 6-15,0 7-9 16,1-7 4-16,-5 0-1 0,-2 0 0 15,-8 0 2-15,2-2-3 16,-8-7 7-16,0-3-3 16,0 0-5-16,-14 3 15 0,0 2 6 15,2 0-1-15,-2 1-7 16,0 6 5-16,-3 0-16 0,6 0 0 16,-2 0-3-16,4 8 1 15,9 1-4-15,-12-9 5 16,12 12-7-16,0-12-9 15,0 0-16-15,0 8-42 16,0-8-47-16,0 0-48 0,8 0-25 16,0 8-33-16,1-8-22 15</inkml:trace>
  <inkml:trace contextRef="#ctx0" brushRef="#br0" timeOffset="17155.87">20148 3936 23 0,'0'-5'53'0,"0"-2"32"0,0 2 26 15,0 1 8 1,0 0-39-16,0 0-20 0,-9 0-12 16,9 4-8-16,0 0 7 15,0 0 1-15,0 0-2 16,-8 0 7-16,8 0-2 0,0 0-1 16,0 0-4-16,-6 0 10 15,-2 0 0-15,8 0 16 16,0 0-12-16,-9 0-8 0,0 0-13 15,9 0-18-15,-8 0-14 16,8 0-3-16,0 12 1 16,0 4-8-16,0 0 3 0,-9 6 0 15,9 6 3 1,0 1-3-16,0-1 3 0,0 4-3 16,0 1-4-16,9-5 11 15,4 1-10-15,3-8 3 16,0-2-3-16,1-3 7 0,-1-4-2 15,0 1-2-15,-3-1 4 16,-1-12-2-16,-1 0-4 16,0 0 8-16,3 0-6 0,-6 0 1 15,0 0-1-15,2 0 8 16,-2 0-6-16,-5 0 1 16,-3-3 1-16,0-1 3 15,5-4 3-15,-4 3 1 16,4-3-3-16,-5-1 5 0,3 2 8 15,3-10-5-15,2 2 0 16,-5-6 7-16,2 5 27 16,-5 0 7-16,0 4 4 0,0-2 0 15,0 1-5-15,0 6-14 16,0-1 2-16,0-4-12 16,-13 4-2-16,4-1-3 0,0 2-1 15,-4-5-2-15,0 0-7 16,-3-1-12-16,-1 0 1 15,1 1-8-15,-4 0 7 16,-1 0-10-16,-3 1 3 16,1-1-3-16,2 2 3 0,-1 7-6 15,6-1-1-15,7-1-9 16,-1 5 0-16,10 0-41 16,0 0-37-16,0 0-22 0,0 0-27 15,0 0-53-15,0 9-45 16,0 6-14-16,0 2-81 15</inkml:trace>
  <inkml:trace contextRef="#ctx0" brushRef="#br0" timeOffset="18403.88">21549 8211 30 0,'-8'-9'64'16,"8"-3"40"-16,0 1 43 0,0-2-54 16,0 1-31-16,0-2-20 15,0 3-13-15,0-1 7 16,0 4 17-16,0-2 21 0,0 8 16 16,-8 2 20-16,8 0 5 15,-12 0 18-15,12 0 4 0,-8 0 5 16,8 0-18-16,-8 0-30 15,-1 0-16-15,2 0-25 16,-6 7-27-16,-4 6-4 16,1 3 2-16,-3 5-14 0,2 4-5 15,1 2 0-15,1 6-1 16,2-4-1-16,13-1-3 16,0-3 5-16,0-6-4 0,0-3 2 15,5 1-1-15,5-1 3 16,6-4-3-16,6-3 0 0,-4-9 2 15,7 8-3-15,5-8 8 16,-6 0-8-16,1 0 1 16,-2-5-2-16,-1-2 0 0,-2-6 5 15,-1-3 1-15,2 0-4 16,-4-5 3-16,-6 2-1 16,-3-3 6-16,1 3 11 15,-6-7 20-15,-3-2-34 0,0 0-7 16,0-2 0-16,-9-1 0 15,-2-2 0-15,-3 5 0 16,-8 4 0-16,-4 3 0 0,3 1 0 16,-6 4 0-16,-4 4 0 15,2 3 0-15,-6 9 0 16,5 0 0-16,-1 0 0 0,2 12 0 16,1 0-6-16,6 4-331 15,-1 1-35-15,9 0-7 16,0-6-10-16</inkml:trace>
  <inkml:trace contextRef="#ctx0" brushRef="#br0" timeOffset="19817.62">18943 6390 192 0,'0'-7'221'16,"0"2"-48"-16,0-3-37 16,0-1-46-16,-9 1-7 0,1-4-8 15,8 1-10-15,-8 2 3 16,-1 2-9-16,-2-3 7 16,3 3 28-16,-5-1 7 0,1 3-40 15,-4 2-20-15,0-2-1 16,-4 5-10-16,0 0-8 15,-2 0 1-15,2 0 8 16,0 0-2-16,0 0 4 0,-2 0 4 16,4 13-9-16,-4-5-13 15,5 4-1-15,3 0-5 0,-3 0-2 16,1 4-1-16,0 5-4 16,3-4 7-16,2 2-6 15,-1 2 2 1,-1-1-8-16,13 5 8 0,-7-1-4 15,7 0 10-15,0 4-10 0,0 6 2 16,7-1-3-16,6-2-3 16,2-2 6-16,1-4 2 0,1-5-8 15,3-4 7-15,0-4 1 16,8-2-5-16,3-10 1 16,3 0 4-16,6-14-3 0,10-6 0 15,4-4 3-15,-6-10-1 16,-3-2-6-16,-10 0 7 0,-2 0 2 15,-9-2-7-15,-8 2 11 16,-7-1-8-16,-9 5 2 16,0 0 8-16,-17-2-4 0,-6 3-1 15,-11 2-4-15,3 4 1 16,-6 8 4-16,1 5-5 16,-1 5-7-16,6 7-3 15,2 0-12-15,7 0-21 0,2 0-64 16,5 0-64-16,7 0-54 15,8 0-41-15,0 0-9 16,0 0-12-16,0 0-8 0</inkml:trace>
  <inkml:trace contextRef="#ctx0" brushRef="#br0" timeOffset="21016.09">23175 5544 10 0,'-8'0'14'0,"8"0"9"16,0 0 16-16,-14 0 36 0,7 9 79 16,-1-9-29-16,8 7-18 15,-9-7-18-15,9 0-12 16,-8 0 0-16,0 0 5 0,0-7-12 16,-1 2-11-16,2-4-10 15,-5 7-9-15,-1-3-6 16,0 5 5-16,1 0 10 0,1 0 11 15,-5 0 11 1,-1 0-6-16,-4 0-15 0,2 0-15 16,-6 0-19-16,1 0 0 15,-4 0-12-15,-1 7 0 16,4 7 3-16,2-2-9 0,-2-1 4 16,3 2 1-16,5 4-1 15,-1-1 5-15,1-4-2 0,6 4 2 16,-2 3 6-16,6 3-10 15,-1-3 5-15,0 7-5 16,-1-3 2-16,9 2-9 16,-9 3 7-16,9-3 1 0,0 3-4 15,0 0 0-15,0 1 0 16,9-4 0-16,3 4 4 16,5-5-6-16,-1-3 2 15,0-6 6-15,0 1-6 0,1-4 0 16,-3 1 7-16,3-13-10 15,4 0 5-15,-2 0 4 0,11 0-5 16,2-4 2-16,4-5-3 16,1-3 6-16,-6-4-1 15,-1-4-5-15,-4 4 12 0,-8-1-4 16,3 0 15-16,-8-2-4 16,-2-6 6-16,-2-4 3 15,-6 1 2-15,-3-4 25 16,0-8-15-16,-9-2-2 15,-1 1 16-15,-7 0-13 0,-4 1-18 16,4 0-9-16,3 7-12 16,-3 9-1-16,0 3-1 0,2 6-9 15,-1-2-9-15,-1 6-20 16,-4 1 0-16,2 5-18 16,-1 5-78-16,0 0-102 0,3 0-76 15,0 0-28-15,4 0-25 16</inkml:trace>
  <inkml:trace contextRef="#ctx0" brushRef="#br0" timeOffset="22680.34">13408 1767 11 0,'0'7'12'16,"0"-7"6"-16,3 8 2 15,2 1 0-15,-2-9 14 0,-3 7 36 16,6-7 82 0,-6 0-45-16,0 0-14 0,0 0-15 15,0 0-7-15,0 0 9 16,0 0 14-16,0 0 6 16,0-5-7-16,0-2-29 15,-9 0-26-15,1-2-10 0,-5 2 8 16,1 1 0-16,0 6 7 15,0 0-5-15,-4 0-17 16,-6 0-9-16,4 13-1 16,-4 3-7-16,2 5 6 0,1 4-6 15,-2 3-4-15,4 0-4 16,1 1 4-16,4-5-3 16,12-3 5-16,0-5-3 15,0-4 1-15,0 1 1 16,0-13-8-16,12 0 5 0,4 0 5 15,4 0 0-15,10 0-3 16,-6 0-3-16,1 0 6 16,-7 0-5-16,-1 0-2 15,-4 0 0-15,-2 0 4 0,-2 0-2 16,-9 11 2-16,0 1 0 16,0 0 2-16,0 4-2 15,0 6 7-15,-17 2-6 0,1 4-3 16,-1 1 10-16,2-5-11 15,-5-3 11-15,-2-5-8 16,8-4 2-16,1-12 1 16,0 0 0-16,13 0 4 15,-8 0 9-15,8 0 5 16,0 0-13-16,0 0-5 0,0 0-6 16,0 0-18-16,0 0-14 15,0 0-42-15,0 0-45 16,5 0-22-16,3 0-47 0,0-9-19 15,1-3-47-15,3 5-144 16</inkml:trace>
  <inkml:trace contextRef="#ctx0" brushRef="#br0" timeOffset="23063">13546 1879 30 0,'4'-12'91'0,"-4"0"95"15,3 5-37-15,-3-2-22 16,0 2-23-16,0 7-9 0,0 0 3 16,0 0 8-1,0 0 21-15,0 0-6 16,0 0-24-16,0 0-33 0,0 0-27 15,0 7-20-15,0 2-10 16,0 7-4-16,0 8 2 16,5 9-1-16,3 8 4 0,0 4 3 15,4-1-5-15,-4 0-5 16,1-3 0-16,3-4-3 16,-4-8 5-16,-8-10-6 15,0-5 3-15,0-7-17 16,0-7-92-16,0 0-80 15,0-12-65-15,0-9 21 0,0-7-32 16,0-4-160-16</inkml:trace>
  <inkml:trace contextRef="#ctx0" brushRef="#br0" timeOffset="23580.65">13566 1546 131 0,'-8'-17'208'16,"0"7"-37"0,8 1 3-16,-12 0-14 0,12 9-5 15,-8 0-19-15,8 0-38 16,0 0-45-16,0 0-26 15,0 0-21-15,0 9-4 16,0 2-4-16,0 2 6 0,0-1 3 16,8-4-7-16,0-8 6 15,-1 9-7-15,1-9-7 16,-3 0 6-16,-2 0-2 16,2 0-4-16,-5-9-2 0,0-3-4 15,0-1 3-15,0 3 0 16,-8 1-2-16,8 0-9 15,-8 9-14-15,8 0-16 0,0 0-34 16,0 0-41 0,-8 0-43-16,8 0-50 15,-8 0-22-15</inkml:trace>
  <inkml:trace contextRef="#ctx0" brushRef="#br0" timeOffset="25326.02">14025 928 42 0,'-18'-16'48'0,"7"-1"36"0,3 0 63 16,0 2-46-16,1 2-17 15,7 1-14-15,-13 0-8 16,5 0 0-16,-5-1 9 16,2 1 20-16,-3 0 11 0,3-1-4 15,0-3 21 1,-7 0-4-16,-2 1-10 0,-1-2 1 15,2 0-9-15,-3 1-23 16,0 4-33-16,-3-4 13 16,-4-2 11-16,1 3-13 15,-9-5-22-15,-4 4-4 0,-3-1-5 16,-4 1 24-16,-9 4-10 16,-9 4-35-16,0-1 0 15,1 9 0-15,5 0 0 16,4 0 0-16,3 0 0 0,4 0 0 15,4 9 0 1,1-1 0-16,0-1 0 16,-2 7 0-16,5 1 0 0,-2 1 0 15,-10 5 0-15,-1 2 0 16,-6 7 0-16,-5-2 0 16,0 1 0-16,0-1 0 15,4 0 0-15,4 6 0 0,3-3 0 16,6 7 0-16,4-3 0 15,3 3 0-15,5-2 0 16,4-3 0-16,2 0 0 16,6-1 0-16,-1 8 0 15,0 5 0-15,7 4 0 16,1 4 0-16,1 5 0 0,4 2 0 16,0 5 0-16,0 4 0 15,-1 5 0-15,0-1 0 16,1-4 0-16,12 0 0 15,-8 0 0-15,0 0 0 0,8 2 0 16,0-7 0-16,0-3 0 16,0-8 0-16,0-3 0 15,0-7 0-15,0 2 0 16,0-4 0-16,5-1 0 0,3 3 0 16,4-4 0-1,4 3 0-15,1 2 0 0,7 6 0 16,0-2 0-16,5 4 0 15,-1 2 0-15,5-1 0 16,-1-1 0-16,-1 2 0 16,3-1 0-16,-3-5 0 0,8 1 0 15,-7-4 0-15,-3 0 0 16,-1-4 0-16,-4-5 0 16,0-3 0-16,1-5 0 0,-2 1 0 15,-2-1 0-15,3 0 0 16,4 6 0-16,2-6 0 15,5 4 0-15,5-4 0 16,6 1 0-16,-2-4 0 0,6 0 0 16,-1-7 0-16,2-1 0 15,3 0 0-15,-5-5 0 16,-2 0 0-16,4-12 0 0,-7 11 0 16,-4-11 0-16,1 10 0 15,0-10 0-15,-1 0 0 0,0 0 0 16,-2 0 0-16,2 0 0 15,4 0 0-15,-3 0 0 16,-1-10 0-16,6 3 0 16,-7-5 0-16,3 0 0 0,-2 0 0 15,-3 0 0-15,-1-4 0 16,1 0 0-16,4-1 0 16,3 1 0-16,8-1 0 15,3-3 0-15,1 0 0 0,1-1 0 16,-3-4 0-16,-7 1 0 15,2 3 0-15,-9 1 0 0,-3 0 0 16,-3 3 0-16,-3-2 0 16,2-6 0-16,-1 0 0 15,5 1 0-15,-1-9 0 0,4-3 0 16,2-4 0 0,3-5 0-16,-2-5 0 0,-3 2 0 15,-2 4 0-15,-6-2 0 16,1 1 0-16,-9 5 0 15,-4-5 0-15,-4 0 0 0,1 1 0 16,-5-4 0-16,-4-1 0 16,1-8 0-16,-1-2 0 15,-5 1 0-15,0-2 0 0,2 0 0 16,-5-2 0-16,0 4 0 16,0 2 0-16,0 4 0 15,0-5 0-15,0-1 0 16,-11 2 0-16,3-1 0 0,-5-5 0 15,1-2 0-15,0-1 0 16,0-1 0-16,-4 2 0 16,-1-2 0-16,1 9 0 15,-5-1 0-15,1 11 0 16,-4-3 0-16,0 5 0 0,-1 5 0 16,-3-1 0-16,-1 1 0 15,-3-5 0-15,-1 9 0 16,5-2 0-16,-4 2 0 15,-1 3 0-15,-7-3 0 0,-5 3 0 16,-6 0 0-16,4 5 0 16,-2-1 0-16,1 1 0 15,2-1 0-15,4 5 0 16,0 3 0-16,-3-4 0 16,0 6 0-16,10-1 0 15,-4 3 0-15,-1 1 0 16,1 4 0-16,-4 7 0 0,4 5-72 15,-6 9-247-15,1 8-28 16,3 2 5-16,1 6 3 16,3 0 33-16</inkml:trace>
  <inkml:trace contextRef="#ctx0" brushRef="#br0" timeOffset="26257.1">12989 264 10 0,'0'0'33'16,"0"0"41"-16,0 0 73 15,0 0 0-15,0 0-32 16,0 0-23-16,0 0-20 0,0 0 6 15,0 0-2-15,0 0-1 16,0 0-14-16,0 0-8 16,0 0-15-16,0 0-4 15,0 9 1-15,0-9-5 0,0 7-10 16,-8 2-3-16,-3 3 3 16,-2 4-3-1,1 5 4-15,-6 2 10 0,-1 5-6 16,-1 6-4-16,-1-1-7 15,5 0-4-15,5-2-10 16,2-2 3-16,9-4-3 16,0-1 3-16,0-3 3 0,0-1-5 15,3-4 3-15,6-4 4 16,4 0-3-16,3 0 1 16,3-12 0-16,6 12-1 15,8-12 7-15,-1 0-13 16,1 0 4-16,-1 0 0 0,-4 0 7 15,-2-3-3-15,2-6 2 16,-8-3 3-16,0 0 3 16,0-4 1-16,-4-1 17 15,-4 2 23-15,-7-6-6 16,-5-7 12-16,0-1 6 16,0 1 26-16,-14-1-17 0,0 1-4 15,-3 4-38-15,1-1-35 16,-5 5 0-16,-4-1 0 15,2 1 0-15,-2 4 0 16,5 3 0-16,1 0 0 0,1 5-62 16,1 4-36-1,1 4-22-15,7 0-67 0,-9 0-46 16,-4 16-25-16,0 9-1 16,-7 3-38-16,4 0-235 15</inkml:trace>
  <inkml:trace contextRef="#ctx0" brushRef="#br0" timeOffset="27406.12">11961 2335 31 0,'0'-12'77'0,"0"0"87"16,-8 0-31-16,-1-1-44 16,-1 3-24-16,-3-3-21 15,1 0-13-15,-1 5 0 0,2-4-2 16,-1 0 8-16,4 3 11 15,-4 2 3-15,-2-3 11 16,3 8 15-16,-6-3 8 16,2 1 3-16,-2 1-12 15,1 3-6-15,-4 0-22 0,3 0-13 16,2 0-4-16,-2 7-7 16,1-7-5-16,2 11 2 15,4 0-5-15,-2-4-3 16,2 5-1-16,2 0-8 15,-3 4 13-15,-1 6-13 16,4 1 3-16,8 6-1 0,-8 4-6 16,8-2-1-16,-8 3 2 15,8-6 4-15,0-4-2 16,0-4-4-16,0-3 4 16,4-4-3-16,-4-2 0 0,9-11 0 15,-3 14 0-15,2-14-2 16,4 0 6-16,4 0-4 15,10 0-2-15,2 0 7 16,4-14-2-16,1-2-2 0,-1-1 2 16,-4 1 4-1,-3-4 3-15,-4-1-1 0,-1 1-5 16,-4-5-1-16,0 1-3 16,-4 5 4-16,-4-2 17 15,-8-1 3-15,0 3-5 0,0-2 3 16,0-3 4-16,-17 0 15 15,1 3-22-15,-3 2 7 16,-1 2-17-16,-1 5-9 16,1 0-21-16,4-5-24 0,-1 6-5 15,2 1-3-15,-2 3-31 16,4 7-21-16,13 0-39 16,0 0-30-16,0 0-19 15,0 0 12-15,8 12 0 16,5 0-35-16,7 0 36 15</inkml:trace>
  <inkml:trace contextRef="#ctx0" brushRef="#br0" timeOffset="28538.06">15003 1725 27 0,'-9'-12'51'16,"1"0"25"-16,8-5 30 0,-11 4-1 15,11 2-43-15,-7-1-21 16,7 0-12-16,0 3 8 15,-9 6 5-15,9 3 16 16,-8 0 17-16,8 0 5 16,-8-4-1-16,8-1 16 0,-9 1 3 15,9 0-4-15,0 4 15 16,0 0-3-16,-8 0 2 16,0 0-22-16,1 0-18 15,-6 0-17-15,-4 0-23 0,0 0-9 16,-6 0-8-16,-1 8 0 15,0 4-4-15,4 0 4 16,-1 5-7-16,5-2-2 16,3 3 0-16,1 3 4 15,4-2-10-15,8 5 2 0,-8 2 2 16,8 2 2-16,0 1-1 16,0-1-3-16,0-4 7 15,0 1-10-15,0-4 13 16,0-2-8-16,8 1-1 0,3-3 1 15,3 0-3-15,2-6-3 16,0-11 2-16,3 8-1 16,6-8 5-16,8 0 4 15,2 0-9-15,4-8-10 0,1-7 13 16,-5-2-3-16,-5 0 2 16,-6 1 3-16,-2-1 2 15,-11-2 2-15,-3-2-4 16,-8-4 0-16,0-3 6 15,0-5-4-15,-13-3-1 0,1 3 2 16,-4-3-3-16,-8 0-2 16,-1 3 3-16,2 0-4 15,1 9-1-15,2-1-9 16,1 5-7-16,1 5 13 0,7 2-17 16,-3 13-17-16,8 0-67 15,-2 0-29-15,-1 13-54 16,-3 7-39-16,-4 11-7 15,-4 10-57-15</inkml:trace>
  <inkml:trace contextRef="#ctx0" brushRef="#br0" timeOffset="29602.47">13623 3451 32 0,'0'-12'55'16,"0"1"46"-16,0-6 54 15,-8 4-50-15,-1 1-22 16,9 4-11-16,-12 5 9 0,4 3 16 16,-1 0 8-16,9 0-5 15,-8 0-6-15,0 0-8 16,8 0-9-16,-8 0-20 0,8 0-16 15,0 0-12-15,-7 0-20 16,-1 11 3-16,0 6-1 16,-4-2-5-16,-2 11 2 0,3 2 1 15,11 4-4 1,-9 5-2-16,9 0 3 0,0 0-1 16,0-1-7-16,0-4 4 15,9-4 1-15,2-3-5 0,-3-4 6 16,6-6 2-16,-2-1-7 15,0-3-2-15,-1-3 8 16,5-8-4-16,10 0 5 0,2 0 0 16,0-8-3-16,1-3-2 15,-1-3 0-15,-3-1 0 16,-1-6 6-16,0 1-5 16,-4 0-6-16,-2-1 14 15,-7 1 1-15,0-1 4 0,-2 2 10 16,-4-2 11-16,-5 1 12 15,0-1-11-15,0 0 0 0,0 2-3 16,0-2-4-16,0 4 18 16,-14-2-8-16,6-5-20 15,-2 3-12-15,-3-4 2 0,-4 0-9 16,-3 6 3-16,0-2 7 16,-4 1 5-16,0 4-2 15,-1-1-11-15,0 5-1 0,1 3 4 16,0 2-9-16,3 2-5 15,4 5-9-15,1 0-24 16,5 0-80-16,-1 0-56 16,12 0-39-16,-8 9-28 15,8 3-11-15,0-4-9 0,0 0-21 16</inkml:trace>
  <inkml:trace contextRef="#ctx0" brushRef="#br0" timeOffset="30817.09">19628 1289 128 0,'0'-7'178'16,"-6"7"-43"-16,6-5-33 16,0-2-29-16,0 3-12 15,0-1 5-15,-9 1 3 0,0 4-3 16,9 0-2-16,-11 0 10 15,2 0-5-15,1 0-8 16,0 0-6-16,-6 0-16 16,4 0-7-16,-7 16-16 0,1 0-9 15,-1 2-1-15,3 1-5 16,1 6-1-16,0 0-1 16,5-5-1-16,8-5-3 15,0-1 6-15,0-2-7 16,0-1 9-16,12-2-2 15,5-1-4-15,2-8-1 16,6 12 7-16,0-12-8 0,-6 12 5 16,2-12-2-16,-1 12 2 15,-2-3-1-15,-7 2-7 16,0 2 2-16,-2 4 10 16,-4-1-9-16,-2-1-3 0,-3 6 5 15,0 0 6-15,0-1-7 16,-8-4 9-16,-4 1 1 15,-4 0-3-15,-1-6 1 16,2-3 3-16,-2-8 4 0,4 0-4 16,1 0 24-16,12 0-2 15,-7 0 5 1,7 0 2-16,-12 0-4 0,12-8-6 16,0 4-8-16,0-1-14 15,0-2 0-15,0 2-15 16,0 3-33-16,0-3-47 0,0 5-50 15,0 0-45-15,0 0-35 16,4-6-20-16,4-1-14 16</inkml:trace>
  <inkml:trace contextRef="#ctx0" brushRef="#br0" timeOffset="31233.17">19783 1379 51 0,'0'-3'168'0,"0"-2"31"0,0-3-60 16,0 3-41-16,0 5-21 16,0-4-12-16,0 1 3 15,0 3-21-15,0 0-2 16,-6 0 3-16,6 0 8 15,0 0 13-15,-9 0 3 16,9 0 7-16,0 0-6 0,0 0-15 16,0 0-17-16,0 0-16 15,0 7-17-15,0 6-11 16,0 8 11-16,0 3-2 16,0 8 0-16,9 5-2 15,-3 4-4-15,5 0 6 0,-3 3 2 16,1-7-13-16,0-3 7 15,-1-11-2-15,1-3 5 16,-9-7-8-16,0 0 5 16,3-13-44-16,-3 0-115 15,3 0-58-15,2-10 2 16,-5-10 34-16,0-17-127 0</inkml:trace>
  <inkml:trace contextRef="#ctx0" brushRef="#br0" timeOffset="31519.75">19786 1188 94 0,'-8'-12'227'0,"8"0"-39"15,-10 5 2-15,10 7-24 16,-9 0-27-16,1 0-23 0,8 0-37 16,-9 0-33-1,9 0-27-15,0 0-5 0,0 0-13 16,0 0 3-16,0 0 0 15,0 0 2-15,0 0-1 16,0 0-3-16,0 0 3 16,0 0-1-16,0 0 7 15,0 0-7-15,0 0 8 0,0-5-13 16,0-1-46 0,0 6-69-16,0 0-66 15,0 0-34 1,0 0-60-16,0 0 30 0</inkml:trace>
  <inkml:trace contextRef="#ctx0" brushRef="#br0" timeOffset="32964.91">20047 863 58 0,'-12'-8'139'0,"0"-1"8"16,3-4-45-16,-2 1-30 0,0 1-21 15,2 2-7-15,0-3 11 16,-3 0 7-16,-1 4 2 16,2 0-7-16,-3 4 9 15,3-1 0-15,0 5-3 16,-7-7-14-16,2-2-9 0,-1 1-7 15,3 0-11-15,-3 1-1 16,-1-6 1-16,2 1-2 16,-2-1-9-16,-3 1 2 15,3 0 6-15,-2 0 1 16,1 0 7-16,-6-1-3 0,1 1 10 16,5 4-3-16,-2 0 7 15,4 4 2-15,4-4 5 16,2 4 19-16,2-1-6 15,2 1 10-15,-5 1 1 16,-1-6 0-16,-3-3 1 16,1 4-3-16,-6-1-40 15,-5-3-27-15,-2 5 0 0,-8-2 0 16,-2 1 0-16,-2-1 0 16,-3 5 0-16,-7 4 0 15,-4 0 0-15,7 0 0 16,-2 0 0-16,4 9 0 0,1 3 0 15,3-3 0 1,5-2 0-16,4 2 0 16,4-1 0-16,2-1 0 0,-2 7 0 15,3-2 0-15,-4 7 0 16,-4 6 0-16,-2 5 0 16,-1-2 0-16,-1 0 0 15,4 1 0-15,-2-1 0 0,-4 9 0 16,-1-2 0-16,-2 3 0 15,-1-2 0-15,7 1 0 16,-1-1 0-16,6 5 0 16,2-1 0-16,-1 5 0 15,3 0 0-15,2 0 0 0,3 0 0 16,0 0 0-16,5-1 0 16,2 0 0-16,-2 2 0 15,1 7 0-15,3 3 0 16,2 6 0-16,3 2 0 15,8 2 0-15,-9 3 0 0,9 5 0 16,0-1 0-16,0-1 0 16,0-1 0-16,0-3 0 15,4 2 0-15,9 4 0 16,2-3 0-16,5 3 0 0,5-5 0 16,4-3 0-1,7-5 0-15,1-4 0 0,8-4 0 16,-2-4 0-16,3-3 0 15,3-7 0-15,0-3 0 16,-1-2 0-16,0-6 0 0,0-3 0 16,6-5 0-16,2-1 0 15,-2 2 0-15,-3-4 0 16,3-5 0-16,-1 0 0 0,-5 0 0 16,2 0 0-16,2 1 0 15,1 0 0-15,4-13 0 16,0 7 0-16,8-7 0 15,5 0 0-15,2 0 0 16,10-4 0-16,-3-4 0 0,8-4 0 16,-2 0 0-16,-4-2 0 15,-4 3 0-15,-4-6 0 16,4-3 0-16,-4-3 0 16,0-6 0-16,1-4 0 0,-6-12 0 15,-3-4 0-15,0-7 0 16,-3-5 0-16,-8-5 0 15,-6 6 0-15,-8 3 0 0,-7-5 0 16,-1 6 0 0,-7-2 0-16,-1-3 0 0,-3 4 0 15,-6-5 0-15,1 2 0 16,-3-5 0-16,-1-1 0 16,-4 5 0-16,2-4 0 0,-10 0 0 15,0-5 0-15,0-3 0 16,-10 4 0-16,-2 0 0 15,-9 0 0-15,2 0 0 16,-6 0 0-16,1 3 0 0,-6-3 0 16,-2-4 0-16,-9-1 0 15,-11-2 0-15,-10 2 0 16,-6 0 0-16,-14 5 0 16,-9 5 0-16,-7 3 0 0,4 4 0 15,4 4 0 1,8 8 0-16,6 7 0 0,6 7 0 15,10 5 0-15,0 12 0 16,-2 9-88-16,-7 17-379 16,-8 17 44-16,-4 16 69 15,-9 7 0-15</inkml:trace>
  <inkml:trace contextRef="#ctx0" brushRef="#br0" timeOffset="34081.15">20908 1473 40 0,'-9'-12'86'0,"1"-1"92"16,8 2-47 0,-12-6-17-16,4 5-23 0,8 0-12 15,-8 4 4-15,8 2 7 16,0 3 7-16,0 0 2 16,-6-2-4-16,6 3-18 15,-10 2-2-15,2-6-4 0,-4 6-12 16,-6 0-5-16,0 0-11 15,-3 13 1-15,-3-1-14 16,-1-1-1-16,6 1-13 16,-2 2-11-16,4 0 1 0,4 8-3 15,2 2-3-15,3 4-3 16,8 1 9-16,0 8-9 16,0-1 0-16,11 1 7 15,5 0-4-15,9-5-2 16,4-2 4-16,7-7-2 15,10-6-4-15,2-17 6 0,-3 0 1 16,-5 0-8-16,-4 0 14 16,-7-12-8-16,-9-4 4 15,-4-9 5-15,-3-8-4 16,-9-8 32-16,-4 1 26 0,-9-5 21 16,-2 5 6-16,-11-3-45 15,3 8-46-15,-5 6 0 16,-1 1 0-16,-3 6 0 15,2 3-5-15,1 7-128 16,-5 3-113-16,-2 6-85 16,-6-1-22-16,2-5-19 0</inkml:trace>
  <inkml:trace contextRef="#ctx0" brushRef="#br0" timeOffset="35060.26">19407 264 9 0,'0'0'27'0,"0"0"35"0,0 0 44 15,0 0 46-15,0 0-39 16,0 0-14-16,0 0-20 0,0 0-2 15,0 0-2 1,0 0 13-16,0 0-4 16,-9 0 8-16,9 0-9 0,-13 0-3 15,5 0-12-15,-5 0-12 16,2 0-12-16,-3 0 4 16,0 12-17-16,-4 4-11 15,2 0-7-15,-1 9-6 0,3 3 3 16,-3 0-10-16,0 6 5 15,0-1-3-15,8 0-2 16,-5-2 5-16,14 2-1 16,0 0-6-16,0-5 2 15,0 2 1-15,0-11-6 16,0 1 3-16,0-3 6 16,9 0-5-16,2-2 1 0,6-2 0 15,3-1 10-15,3-12 1 16,10 7-2-16,1-7-7 15,-3 0 7-15,-2 0-1 16,-1 0-2-16,-3-3-5 16,0-6 5-16,-7-2-4 0,4-2 3 15,-6 2 1-15,1-6 2 16,-7-4 7-16,4 2 0 16,-3-7 23-16,3 6 20 15,-6-5 9-15,-8 1 7 16,0-4 25-16,0-1-35 15,0-4-64-15,-17 2 0 16,1-6 0-16,2 0 0 0,4 0 0 16,-7 5 0-16,-4 7 0 15,3 1 0-15,-3 3 0 16,-5 6 0-16,-2-2 0 16,0 10 0-16,-4-2-29 15,-1 9-160-15,1 9-48 0,0 5-24 16,-7 11 1-16,5 8 8 15,-3 7-43-15,1 5 38 16</inkml:trace>
  <inkml:trace contextRef="#ctx0" brushRef="#br0" timeOffset="36141.26">18036 1924 97 0,'5'-11'139'0,"-2"-6"8"0,-3 0-41 15,6 5-17-15,-6 0-13 16,0 0 5-16,0 1 17 16,0 0 18-16,-14 4-7 0,3 3-7 15,2 1-13-15,9-2 1 16,-8 1 8-16,8 4 12 15,-12 0 0-15,0 0-18 16,-4 0-29-16,-1 0-34 0,-3 0-12 16,0 0 0-1,-2 0-5-15,4 0-6 16,-7 16-1-16,-3 2-3 0,3 1 4 16,1 1 1-16,0 1-5 15,-1 0 6-15,4 2-8 16,5 3 2-16,-1-2-2 15,7 0-5-15,10 1 2 0,0-1-1 16,0 1 6-16,0-2-3 16,0-2 1-16,0 0 0 15,7-6 1-15,10 2 0 16,-1-6-4-16,1 4-3 0,3-15 6 16,8 7 0-16,4-7 4 15,4 0 1-15,2 0-8 16,1-12 6-16,3-9 3 15,3-3-3-15,-5-1-5 16,-4 0 12-16,-7 2-2 0,-6-2-4 16,-1 8-4-16,-6 6 0 15,-3-2 13-15,-9 2 24 16,-4-3 15-16,0 7-52 16,0-6 0-16,-13-3 0 0,-4 0 0 15,0-1 0-15,-6-3 0 16,-1-5 0-16,0 1 0 15,-4 5 0-15,2-3 0 16,1 1 0-16,9 7 0 16,-3 2 0-16,3 2-29 15,2 4-100-15,6 6-14 0,8 0-53 16,-8 0-38-16,8 0-17 16,0 12 16-16,0-1 16 15,5 6-41-15</inkml:trace>
  <inkml:trace contextRef="#ctx0" brushRef="#br0" timeOffset="37276.54">19864 2910 21 0,'0'0'47'15,"0"0"52"-15,0 0 73 16,0 0-38-16,0 0-19 0,-8 0-31 15,8 0-14-15,-8 0-1 16,8 0 8-16,0 0-2 16,0 0 5-16,0-3 8 15,-8 3 10-15,0-4 8 0,8 4-2 16,-8 0-9 0,8 0-31-16,0 0-14 0,-8 0-14 15,8 0-13-15,-8 0-8 16,8 11 2-16,-9 6-3 15,-4 6-2-15,4 7-2 0,-9 7-3 16,6-1-5-16,-1 4 13 16,5 1-5-16,8-8-10 15,0 0 0-15,0-9 5 0,0 0-11 16,0-4 9-16,0-3 0 16,8-5-6-16,0-4 8 15,9 0-4-15,2 0 3 16,5-8 0-16,2 0 5 0,2-4-4 15,0-8-1-15,6 0 2 16,-6-5-1-16,-4 1 18 16,-2-1 17-16,-8-2 0 15,-3-10-11-15,3-7-5 16,-2-5 1-16,-4 4-13 0,-2 1-12 16,-6 8 0-16,0-1 0 15,0 4 0-15,-18 5 0 16,2-1 0-16,-1 2 0 0,3 2 0 15,-4 0 0-15,1 5 0 16,1 4 0-16,-1 0 0 16,6-1 0-16,0 7 0 15,-2 2 0-15,0 0 0 16,1 0 0-16,-4 0 0 0,5 0 0 16,-2 0-277-16,0 0-56 15,4 0-4-15,1 7 36 16,8-7 1-16,0 0 60 0</inkml:trace>
  <inkml:trace contextRef="#ctx0" brushRef="#br0" timeOffset="39869.05">14911 12544 41 0,'0'0'137'0,"0"0"59"16,0 0-34-16,0 0-30 0,0 0-29 15,0 0-10-15,0 0 14 16,0 0 17-16,0 0-4 0,0 0-7 16,0 0-11-16,0 0 7 15,0 0 31-15,0 0 1 0,-13 0-5 16,-7 17-45-16,-8 4-91 15,-9 12 0-15,-8 3 0 16,-3 9 0-16,-6 9 0 16,6-7 0-16,3 3 0 0,9-6 0 15,7-7 0-15,9-8 0 16,12-5 0-16,8-13 0 0,16-11 0 16,16 0 0-16,16 0 0 15,14-11 0-15,3-6 0 0,0 0 0 16,-4 4 0-16,-12-2 0 15,-9 7 0-15,-7 1 0 0,-9 7 0 16,-8 0 0-16,-4 0 0 16,-4 19 0-16,-8 5 0 15,0 5 0-15,-8-1 0 16,-4 6 0-16,-4-1 0 0,-8-5 0 16,-6 1 0-16,3-5 0 15,-6 0 0-15,1-8 0 0,-1-4 0 16,5 1 0-16,4-13 0 15,3 8 0-15,9-8 0 0,-1 0 0 16,13 0-102 15,5-8-183-15,6-1-48-16,6-7 1 16,4-4 6-16,6 0 21 0</inkml:trace>
  <inkml:trace contextRef="#ctx0" brushRef="#br0" timeOffset="40184.92">15195 12786 210 0,'4'-13'257'0,"0"1"-54"0,-1 1-61 15,-3-3-63-15,0 2-15 16,0-1 5-16,0 6 24 0,0 3 35 15,0 0 19-15,0 4 12 16,0 0 13-16,0 0-2 16,0 15-35-16,0 8-116 0,3 0-19 15,6 11 0-15,-1 6 0 16,0 1 0-16,6-2 0 16,-6-3 0-16,-1 2 0 0,1-10 0 15,1-3 0-15,-1-9 0 16,-5-4 0-16,-3-12-43 15,0 0-412-15,-11-12 6 16,-1-8 62-16,0-12 61 0</inkml:trace>
  <inkml:trace contextRef="#ctx0" brushRef="#br0" timeOffset="40368.87">15191 12525 306 0,'-8'-16'329'0,"-6"4"-14"0,6 1-69 16,8 9-69-16,0-3-22 15,-8-2-23-15,8-2-42 16,0 5-33-16,0 1-22 0,0-6-37 16,0 5-30-16,0 0-51 15,0 0-64-15,0 4-84 0,0 0-61 16,0 0-10-16,0 0-12 16</inkml:trace>
  <inkml:trace contextRef="#ctx0" brushRef="#br0" timeOffset="41233.96">15601 12204 175 0,'6'-50'309'16,"-6"0"-33"-16,0 3-50 15,0-3-70-15,-28-47 159 16,9 48-118-16,-5 5 5 15,-9-6-38-15,-4 4-137 16,-3-1-27-16,-5 2 0 0,-8 9 0 16,-7 10 0-16,-5 7 0 15,-8 7 0-15,-1 12 0 16,1 0 0-16,1 12 0 0,-6 7 0 16,1 10 0-16,-5 9 0 15,-8 7 0-15,-6 8 0 16,-1 3 0-16,-1 6 0 0,-1 6 0 15,7 5 0-15,3 12 0 16,4 10 0-16,6 2 0 0,14 5 0 16,8 0 0-16,10-2 0 15,6 3 0-15,12-5 0 16,10 1 0-16,5-10 0 16,14-3 0-16,0-1 0 0,0-4 0 15,6 0 0-15,2-7 0 16,7-1 0-16,5-4 0 0,13 0 0 15,7 1 0-15,14-1 0 16,11 4 0-16,12 0 0 16,13 1 0-16,11-5 0 0,13-5 0 15,3-3 0-15,5-8 0 16,-3-8 0-16,-11-12 0 0,-6-14 0 16,-9-7 0-1,-3-12 0-15,-5 0 0 0,1-12 0 16,-5-12 0-16,4-8 0 15,0-9 0-15,-1-12 0 0,3-3 0 16,-2-1 0-16,1-5 0 16,-1 2 0-16,-4-6 0 15,-1 2 0-15,-7-2 0 0,-11 6 0 16,-8-2 0-16,-15 5 0 16,-10 1 0-16,-6-6 0 15,-7-3 0-15,2 0 0 0,-10-5 0 16,-2 1 0-16,-6 0 0 0,0-7 0 15,-10-7 0-15,-6-2 0 16,-9-3 0-16,-3-3 0 16,-9 1 0-16,-4-4 0 15,-3 1 0-15,-2 0 0 0,-5-2 0 16,-5-2 0-16,-6 4 0 16,-3 3 0-16,0 14 0 0,0 5 0 15,-6 18 0-15,0 16 0 16,-8 10 0-16,11 10 0 15,3 5 0-15,9 3 0 0,3 2 0 16,4-3 0-16,9 2-203 16,-2-3-147-16,6-6 16 15,4-6 37-15,2-3 19 0,6-2 18 16</inkml:trace>
  <inkml:trace contextRef="#ctx0" brushRef="#br0" timeOffset="42182.07">14706 11052 12 0,'5'17'43'15,"-2"-6"49"-15,6 1 70 0,-9 0-57 16,0-4-44-16,0-8-33 15,0 0-9-15,5 9-12 0,-2-9 0 16,-3 0-1-16,0 0 9 16,5 0 6-16,-2 0 10 0,-3 0 23 15,5 0 19 1,-2 0 19-16,-3 0 7 0,0 0 11 16,0-5-1-16,0 1-6 15,0 0-6-15,0 4 12 0,-8 0 2 16,8 0-2-16,-11-4 13 15,-3 4-35-15,3 0-17 0,0 0-7 16,-2 0-33-16,0 0-30 16,1 0 0-16,-1 0 0 0,4 8 0 15,-9 6 0-15,2 0 0 16,-1 7 0-16,0 7 0 0,6 2 0 16,-1 5 0-16,3 7 0 15,9 1 0-15,0 7 0 16,0-1 0-16,0-8 0 15,9 0 0-15,3-10 0 0,-1-3 0 16,6-6 0-16,12-6 0 16,2-4 0-16,10-5 0 0,5-7 0 15,2 0 0-15,1 0 0 16,-2-2 0-16,2-7 0 16,-8-3 0-16,-3 0 0 0,-6 0 0 15,-8 0 0-15,1-5 0 16,-5-7 0-16,-4-5 0 0,-3 1 0 15,-5-9 0 1,-8 1 0-16,0-5 0 0,0 1 0 16,-16-3 0-16,-5 3 0 15,1 9 0-15,-9 2 0 0,-4 4 0 16,0 0 0-16,1 9 0 16,-1 0 0-16,1 8 0 0,4 4 0 15,0 4 0-15,-1 0 0 16,-2 20 0-16,-3 0-46 0,6 9-328 15,-1-1-29-15,1 10 16 16,6 2 12-16</inkml:trace>
  <inkml:trace contextRef="#ctx0" brushRef="#br0" timeOffset="43097.85">13770 13286 209 0,'-12'-8'223'0,"12"0"-19"15,-13 4-16-15,0 4-30 16,0 0 5-16,2 0 3 16,-1-5-24-16,-4 2-47 0,-1-1-37 15,2-1-26-15,-2 5-8 16,4 0 5-16,-2 0 9 16,-5 0-5-16,-5 17 2 0,-3-1 6 15,-6 8 19-15,-1 0 3 16,-1 9 6-16,-1 1-52 15,0 1-17-15,7-1 0 0,6-1 0 16,8-2 0-16,4 2 0 16,12-5 0-16,0 0 0 0,4 2 0 15,9-3 0-15,7 2 0 16,3-5 0-16,7 2 0 16,6-7 0-16,5-2 0 15,4-9 0-15,4-8 0 16,4 0 0-16,3 0 0 0,-4-12 0 15,-2-3 0-15,-7-7 0 16,0-2 0-16,-7-1 0 0,-7-4 0 16,-10-2 0-16,-7-7 0 15,-7-7 0-15,-5 2 0 16,-8-11 0-16,-9 1 0 0,2 3 0 16,-7 8 0-16,2 4 0 15,1 7 0-15,-2 5 0 0,-1 9 0 16,-1 5 0-16,-1 5 0 15,0 7 0-15,-1 0 0 0,0 12 0 16,1-5 0 0,3 10-128-16,6-6-166 0,3 4-42 15,4-8-10-15,8-7-4 16,3 7 60-16</inkml:trace>
  <inkml:trace contextRef="#ctx0" brushRef="#br0" timeOffset="43929.3">16249 12622 102 0,'0'-12'222'15,"0"3"-38"-15,0 2-32 16,-8-5-43-16,8-1-25 0,-8 3-2 16,8-1-3-16,-10 4-3 15,10 2 1-15,-9 5 20 0,1 0 27 16,-5 0 10-16,1 0-34 15,1 8-27-15,-6 9-10 0,0 4-26 16,1 3-5-16,4 4-11 16,0 5-9-16,12 0-7 15,0 3 1-15,0 5 10 16,8 4-7-16,8 0 6 0,9-1-2 16,6-2-4-16,16-10 6 15,1-8-10-15,4-7 0 0,1-17-1 16,0-8 0-16,-4-13-3 15,-9-12 7-15,-4-8-9 0,-7-6-1 16,-9-7 13-16,-7-7-4 16,-13 4 3-16,-8 4 37 15,-14 3-47-15,-10 10 0 0,-4 11 0 16,-4 6 0-16,0 6 0 16,-2 9 0-16,6 8 0 0,4 0 0 15,-1 32 0-15,-5 21 0 16,4 25-241-16,-5 20-131 15,5 11-32-15,0 1-15 0</inkml:trace>
  <inkml:trace contextRef="#ctx0" brushRef="#br0" timeOffset="44579.11">15588 13726 64 0,'-12'-12'111'0,"4"3"55"16,0 9-38-16,-5 0-32 0,2 0-37 15,-2 0-3-15,-4 0 29 16,6 9 17-16,-5 3 11 0,-6 8 1 16,3 6 8-16,-5 1-1 15,2 10 5-15,6 8-2 16,1 3-20-16,4 9-15 0,2 4-18 16,9 0-28-16,0-3-19 15,9-6-7-15,11-2 4 16,2-2 0-16,8-8-8 15,2-7 2-15,1-9-4 0,-1-7-5 16,1-17 10-16,0 0-9 16,-1-8-5-16,1-13-2 0,-5-12 0 15,-8-11 0-15,-3-9 0 16,-11-5 0-16,-6 2 0 16,0-1 0-16,-14 8 0 0,-7 5 0 15,-1 3 0-15,5 8 0 16,-9 9 0-16,1 8 0 15,0 4-72-15,6 3-187 0,3 6-70 16,3 3-31-16,1 0 5 16,12 0 34-16</inkml:trace>
  <inkml:trace contextRef="#ctx0" brushRef="#br0" timeOffset="45695.65">21643 11268 72 0,'0'-9'149'15,"0"1"39"-15,0 3-41 0,0-2-27 16,0 3-29-16,0-1 1 15,0 5 37-15,-8 0 15 0,8 0 14 16,-13 0 5-16,13 0-3 16,-13 0-17-16,-1 9-36 0,-6 6-16 15,-6 7-29 1,-2 1-31-16,0 3-31 0,2-3 0 16,7 2 0-16,4-5 0 15,2-4 0-15,13 1 0 0,0-1 0 16,0-4 0-16,4 0 0 15,6-3 0-15,7-2 0 0,8 2 0 16,4-9 0-16,4 0 0 16,4 0 0-16,-3 0 0 15,5 0 0-15,-8 0 0 0,-6 7 0 16,-6 2 0-16,2-1 0 16,-9 5 0-16,-7 2 0 15,-5 9 0-15,0 5 0 16,-13 4 0-16,-4 3 0 0,-2-3 0 15,-5 1 0-15,-1-11 0 0,-3-2 0 16,-1-1 0 0,1-5 0-16,-1-2 0 0,1-13 0 15,3 0 0-15,10 0 0 16,1 0 0-16,3 0 0 0,3 0 0 16,8 0-108 30,0 0-166-30,0-2-79-16,0-9-2 0,0 7 1 16,0-7 56-16</inkml:trace>
  <inkml:trace contextRef="#ctx0" brushRef="#br0" timeOffset="46009.56">21704 11479 279 0,'4'-20'212'0,"0"7"-61"0,1 1-35 15,-2-1-8-15,0 5 23 16,2 4 0-16,-2 4-26 16,2 0-14-16,-5 0-5 0,0 0 24 15,3 12 73-15,2 13 59 16,-1 11-140-16,1 18-102 15,3 6 0-15,-5 5 0 16,5 6 0-16,-4-2 0 0,5-9 0 16,-1-7 0-16,0-13 0 15,-5-10 0-15,-3-10 0 0,0-20-347 16,0-20-73 0,0-22 73-16,0-18-4 0,0-21-228 15</inkml:trace>
  <inkml:trace contextRef="#ctx0" brushRef="#br0" timeOffset="46300.08">21855 10998 143 0,'-18'-12'291'0,"2"8"-71"0,-1 4-32 16,6 13-58-16,0 3-18 16,1-1-4-16,10 5-31 0,0-2-37 15,0-2-13-15,0-4-14 16,0-4 1-16,0-8-9 15,0 8 5-15,0-8-5 0,0 0 9 16,0 0-4-16,0-4 5 16,0-8-8-16,0 0-1 0,0-4 3 15,0-2-2 1,0 7 0-16,0 2 4 0,0 2 8 16,0 2 1-16,0 5-2 15,0 0-15-15,0 0-8 0,0 0-25 16,0 0-82-16,0 0-77 15,0 0-63-15,0 0-51 0,0 0-3 16</inkml:trace>
  <inkml:trace contextRef="#ctx0" brushRef="#br0" timeOffset="47590.45">22448 10864 99 0,'-13'-7'252'0,"0"-2"-74"0,-3-3-46 15,-1 4-46-15,-2-6-7 16,-2 2 24-16,1-4 17 0,-1 1-7 15,2-2-12-15,-3 1-21 16,3-1 2-16,-1-3-3 16,-5 1 20-16,-1-6 13 0,4 4-3 15,-7 0-14-15,1 2-25 16,0-2-35-16,-1 1-12 16,1 4-23-16,-6-2 0 15,3 7 0-15,-6-1 0 0,1 3 0 16,-2 6 0-16,5-1 0 15,1 4 0-15,-1 0 0 0,2 0 0 16,-6-5 0-16,1 1 0 16,-4 1 0-16,2 3 0 15,-3 0 0-15,-2-5 0 0,-2 1 0 16,0 4 0-16,-4 0 0 16,2 0 0-16,-4 0 0 15,2 0 0-15,2 12 0 0,-7 1 0 16,5-1 0-16,2 0 0 15,-7 5 0-15,0 0 0 16,3-3 0-16,-5 7 0 0,-3 3 0 16,-1 5 0-16,-2 8 0 15,6 4 0-15,-5 6 0 0,5 8 0 16,3 4 0-16,-1 11 0 16,6 3 0-16,0 5 0 0,2 3 0 15,5 5 0 1,6 8 0-16,-1 4 0 0,2 7 0 15,3 0 0-15,2 1 0 16,9-4 0-16,4-4 0 0,4-1 0 16,4 0 0-16,8-2 0 15,0-4 0-15,11-8 0 0,9 0 0 16,9-2 0-16,4-3 0 16,7 3 0-16,8 0 0 15,14-4 0-15,3-3 0 0,6 0 0 16,8-9 0-16,2-4 0 15,-1-10 0-15,3-1 0 0,-2-6 0 16,1-2 0-16,3-6 0 16,-1-3 0-16,1-2 0 15,5-2 0-15,-1-4 0 0,4-4 0 16,0-5 0-16,2-7 0 16,-1-9 0-16,-3 0 0 15,-1-9 0-15,1-3 0 0,-9-5 0 16,-3-2 0-16,3-10 0 15,-6-4 0-15,-7 0 0 0,1-7 0 16,-8-1 0-16,-6-4 0 16,-5 0 0-16,-5 0 0 0,-10 4 0 15,-4 2 0-15,-2-7 0 16,-6-6 0-16,1-5 0 16,-3-5 0-16,0-7 0 15,-1 0 0-15,-7 0 0 0,3 3 0 16,0 4 0-16,0 3 0 15,-6-3 0-15,1 1 0 0,1-4 0 16,-5 1 0-16,-8-7 0 16,0-1 0-16,-13-12 0 0,-7-8 0 15,-4 0 0-15,-9-3 0 16,-3-3 0-16,-1 1 0 16,6 7 0-16,-3 5 0 0,3 11 0 15,2 9 0-15,-1 4 0 16,-1 8 0-16,-6 9 0 0,-4 0 0 15,-3 2 0-15,-10 9 0 16,3 5 0-16,-2 4 0 16,1 1-272-16,-2-2-196 0,5 0 35 15,3 0 32-15</inkml:trace>
  <inkml:trace contextRef="#ctx0" brushRef="#br0" timeOffset="48572.24">21639 10086 9 0,'0'-3'17'0,"0"-2"23"15,0 1 59-15,0 4 82 0,0 0-34 16,0 0-15 0,0 0-22-16,0 0-15 0,-8 0 11 15,8 0 28-15,-9 0 9 16,9 0-28-16,0 0-22 0,-13 0 5 16,7 0 5-16,-8 0 11 15,3 0-5-15,-10 0 15 16,-3 0-46-16,-4 16-78 0,-4 1 0 15,-1-1 0-15,5 5 0 16,-1 4 0-16,1 2 0 0,3 2 0 16,4 4 0-16,7-2 0 15,0 3 0-15,6-6 0 16,8 1 0-16,0 4 0 0,8-2 0 16,6 2 0-16,5-4 0 15,5-1 0-15,9-7 0 16,8-9 0-16,3-12 0 15,2 0 0-15,-7-4 0 0,3-8 0 16,-7-9 0-16,-2-8 0 16,-10-2 0-16,-6-10 0 0,-4-4 0 15,-5-4 0-15,-8-4 0 16,0 1 0-16,-8 2 0 16,-5 1 0-16,-4 4 0 0,0 9 0 15,-5 7 0-15,-4 4 0 16,3 5 0-16,-2 4 0 0,5 8 0 15,0 4-133-15,4 4-232 16,4 0-33-16,0 0 7 16,12 16 30-16</inkml:trace>
  <inkml:trace contextRef="#ctx0" brushRef="#br0" timeOffset="49321.44">22946 11451 63 0,'-8'0'115'0,"8"0"65"15,0-9-47-15,0 5-38 16,-8 0-28-16,8 4-3 0,-8-5 21 16,8 2 26-16,0-2 15 15,-8 1 12-15,0 4-21 16,8 0-6-16,-13 0 2 0,1 0-6 15,1 0-7-15,-7 0 6 16,2 0 16-16,-9 17-28 16,2 3-94-16,-6 5 0 0,-2 7 0 15,-3 5 0-15,3 8 0 16,2 8 0-16,-1 4 0 16,8 4 0-16,4 4 0 0,10-4 0 15,8 0 0-15,5-5 0 16,7-2 0-16,8-11 0 0,5 0 0 15,7-12 0-15,9-10 0 16,5-13 0-16,-4-8 0 0,7-12 0 16,1-12 0-16,-2-13 0 15,0-12 0-15,-10-2 0 16,-11-11 0-16,-7-7 0 16,-12 0 0-16,-8 2 0 0,-11 3 0 15,-11 7 0-15,0 7 0 16,-7 10 0-16,-2 4 0 0,-12 7 0 15,4 4 0-15,-3 10-106 16,-2 2-288-16,0 13-46 0,-5 0 6 16</inkml:trace>
  <inkml:trace contextRef="#ctx0" brushRef="#br0" timeOffset="50237.08">20153 11905 86 0,'0'0'176'0,"-8"-2"13"15,-6-3-27-15,3 0-15 16,-5 5-12-16,-6-3-1 0,3 3 21 16,-5 0-15-16,-1 0-12 15,3 0-26-15,-4 8-14 0,-2 4-11 16,0 0 6-16,-1 4 11 16,-1 7-3-16,3 4-31 15,-3 1-60-15,7 4 0 0,3 5 0 16,3 4 0-16,4 4 0 15,13 0 0-15,0 3 0 16,0-3 0-16,8-7 0 16,10-3 0-16,-2-6 0 0,7-12 0 15,7-10 0-15,2-7 0 16,9-13 0-16,0-11 0 0,3-8 0 16,-4-13 0-16,-3-3 0 15,-6-9 0-15,-5 0 0 0,-9 2 0 16,-14 4 0-16,-3 2 0 15,-11 6 0-15,-10 13 0 16,-9 4 0-16,-1 7 0 16,-9 6 0-16,-2 13 0 0,2 0 0 15,3 9-191-15,4 2-179 16,6 1-53-16,5 1 4 16</inkml:trace>
  <inkml:trace contextRef="#ctx0" brushRef="#br0" timeOffset="51301.27">22070 13344 23 0,'-12'-5'84'0,"3"-4"101"16,1 1-30-16,0 2-37 0,-6-4-33 15,3 3-29-15,4 2 22 16,-2 1 41-16,-4 4 33 0,5 0 20 16,-1 0-9-16,1 0-15 15,2 0-6-15,6 0 12 0,-11 0 19 16,-3 0-133-16,2 12-40 16,-5 4 0-16,3 10 0 0,-8 2 0 15,6 8 0-15,-5 5 0 16,4 4 0-16,6 4 0 15,0-1 0-15,11 2 0 16,0-5 0-16,3-5 0 16,10-4 0-16,2-3 0 0,9-9 0 15,5-2 0-15,-1-12 0 16,5-10 0-16,2 0 0 0,4 0 0 16,-4-8 0-16,2-9 0 15,-1-6 0-15,-7-6 0 16,-4 1 0-16,-5-8 0 0,-4-5 0 15,-8 1 0-15,-8-3 0 16,-8 4 0-16,-8 2 0 0,-4-1 0 16,-5 7 0-16,-7 3 0 15,-1 1 0-15,-4 4 0 16,6 4 0-16,2 3 0 0,1 4 0 16,3 2 0-16,5 3 0 15,0 2 0-15,3-3-337 16,-3 4-90-16,3 4 52 0,1 0 39 15,1 0 65-15</inkml:trace>
  <inkml:trace contextRef="#ctx0" brushRef="#br0" timeOffset="53713.48">7118 7522 153 0,'0'-16'240'0,"-14"3"-61"15,3 2-49-15,-1 1-46 16,-5 3-40-16,1 7 1 0,4 0 6 16,-3 0-1-16,1 0 0 15,3 0 11-15,-6 7-4 16,-2 5 11-16,-2 6-10 16,-4-2-13-16,6 4-18 15,-3 8-18-15,6 2-2 16,0 3-2-16,-1-2-7 0,9-3 0 15,8-2 2-15,0-6 1 16,0-8 1-16,8 0-7 16,9 1 5-16,4-1-3 15,3 1 1-15,1-3 5 0,3-1-6 16,-4 0 4-16,1-2-1 16,-9 5-3-16,1 1-1 15,-7-1 2-15,4 1 0 16,-6-1 1-16,-5 0-6 0,-3-1 6 15,0 6 1-15,-8-1 7 16,-9 9-4-16,-7-1-2 16,-4 1 0-16,1-5-1 15,1-4 2-15,3-4 5 16,-2-12 12-16,4 0 1 16,5 0-3-16,-1-8-6 0,1 0 7 15,6 1-9-15,10-6-3 16,0 1-3-16,0 3-3 15,0 1-11-15,0 0-26 16,0 5-54-16,0-6-85 16,7 2-61-16,9-5-35 0,-4-1-22 15</inkml:trace>
  <inkml:trace contextRef="#ctx0" brushRef="#br0" timeOffset="54096.63">7183 7579 16 0,'0'-13'59'0,"0"5"82"15,0 4 47-15,0 4-39 16,0 0-30-16,0 0-30 15,0 0-18-15,0 0-9 16,0 0-18-16,0 0-23 16,0 12-5-16,0 5 1 0,0 4 10 15,8 7 3-15,1 13 2 16,2 2 0-16,-3 7-5 16,0-1-12-16,1 0-6 15,-5-8-4-15,-1-9-4 16,5-7-1-16,-3-4 1 0,-5-6 1 15,0-2-6-15,0-13-22 16,0 0-61-16,0-5-57 16,0-11-61-16,-13-7-7 15,2-18-25-15</inkml:trace>
  <inkml:trace contextRef="#ctx0" brushRef="#br0" timeOffset="54360.73">7150 7322 264 0,'-7'-20'223'0,"-2"8"-48"16,9 5-60-16,-8 7-48 16,8 0-23-16,0 0-13 0,0 0-10 15,0 0-5 1,0 0 2-16,0 0 13 0,0 0 9 16,0 0 1-16,0-6-10 15,0 2-3-15,0-1-9 16,0 3-2-16,0-3-6 15,0 1 1-15,0 0 1 0,0 4-11 16,0 0 3-16,0 0-12 16,0 0 1-16,0-4-44 15,0 4-53-15,0 0-229 32,0 0-131-32</inkml:trace>
  <inkml:trace contextRef="#ctx0" brushRef="#br0" timeOffset="54596.38">7531 6758 7 0,'0'-10'8'15,"0"6"-6"-15,0 1-6 16,0-2-7-16</inkml:trace>
  <inkml:trace contextRef="#ctx0" brushRef="#br0" timeOffset="55003.39">7531 6736 9 0,'0'0'17'0,"0"0"21"16,0-4 34-16,0 4 49 0,0-4 13 15,0 4-48-15,0 0-25 16,0 0-18-16,0 0 5 16,0 0 7-16,0 0 4 15,0 0-13-15,0 0-16 16,-7 0 4-16,7 0 10 16,0 0 6-16,-8 0-7 0,8 0-4 15,0 0-14-15,0 0-16 16,0 0 2-16,0 0-8 15,0 0-1-15,0 0-4 16,0 0 0-16,0 0 1 16,0 0-2-1,0 0 7 1,0 0-2 0,0 0 1-16,0 0-1 15,0-4 4-15,0 4-4 0,0 0 3 16,0 0 6-16,0 0 2 15,0 0 11-15,0 0-1 16,0 0-7-16,0 0-4 0,0 0-1 16,0 0-2-16,0 0-3 15,0 0 0-15,0 0-12 16,0 0-28-16,0 0-80 16,0 0-50-16,0 0-46 0,0 0-58 15</inkml:trace>
  <inkml:trace contextRef="#ctx0" brushRef="#br0" timeOffset="56243.28">7886 6406 152 0,'-14'-8'272'16,"3"0"-40"-16,-2 1-38 15,-4-1-61-15,3-6-23 16,-7-1 7-16,4-6-10 16,-2-2-27-16,-2-7-7 0,-4-7-33 15,-3-11-11-15,-4-8-13 16,-6-11-2-16,-2-2 1 15,-5 5 31-15,-3 2 4 16,-6 10 19-16,-2 3-15 0,-4 3-18 16,-5 11-4-16,-5 5 5 15,2 7-6-15,-6 1-14 16,-2 6-11-16,-3 4 3 16,0 4-3-16,-12 4-3 15,-2 4-1-15,-9 0-1 16,0 12 3-16,-2 5 2 15,1 4 2-15,2 7 5 0,0 4 6 16,4 12-5-16,4 9-14 16,6 5 0-16,10-2 0 15,9 10 0-15,3 8 0 16,0 14 0-16,-5 10 0 16,5 8 0-16,1 3 0 15,8 5 0-15,6-4 0 16,13 1 0-16,6-6 0 0,10-7 0 15,8-4 0 1,13-1 0-16,0 5 0 0,0 9 0 16,9 11 0-16,8 11 0 15,2 10 0-15,6 4 0 16,2-1 0-16,6 4 0 16,4-3 0-16,-1-5 0 15,5-4 0-15,3-11 0 16,10-9 0-16,3-5 0 0,3-3 0 15,5 0 0-15,13 4 0 16,-1 0 0-16,4 5 0 16,7-6 0-16,7 1 0 15,6-1 0-15,8-2 0 16,10-14 0-16,3-12 0 16,4-10 0-16,-1-21 0 15,0-16 0-15,-2-12 0 0,-1-10 0 16,0-12 0-16,0-10 0 15,-1-1 0-15,1-6 0 16,0-2 0-16,4-7 0 0,-1-2 0 16,5-9 0-1,121-52 0-15,-132 39 0 0,-9 2 0 16,-5-2 0 0,-7-2 0-16,-9 0 0 0,-7-5 0 15,-11-1 0-15,-1 2 0 16,-9-6 0-16,-9-2 0 15,-3-6 0-15,-3-3 0 0,-5-5 0 16,-1 2 0-16,-4-10 0 16,-3-3 0-16,-9-5 0 0,-5-5 0 15,-5-1 0-15,-11-2 0 16,-3-1 0-16,-8 2 0 16,-9 0 0-16,-6-5 0 0,-5-5 0 15,0 1 0-15,-5 1 0 16,-5-10 0-16,-2 5 0 15,-4 5 0-15,-5 7 0 16,-4 0 0-16,-8 8 0 0,-8 0 0 16,-7 6 0-16,-10-2 0 15,-7 4 0-15,-8-4 0 16,-2 5 0-16,2-5 0 0,0 1 0 16,3-5 0-16,3 0 0 15,8 5 0-15,5 3 0 16,4 10 0-16,5 2 0 0,5 10 0 15,-1 7 0-15,9 12 0 16,3 7 0-16,3 10 0 16,5 8-139-16,0 12-259 0,0 8 30 15,-2 21 92 1,1 7 31-16,1 8-4 16</inkml:trace>
  <inkml:trace contextRef="#ctx0" brushRef="#br0" timeOffset="57175.06">9327 7408 22 0,'0'-12'56'0,"0"-1"63"0,0 1 50 16,0 5-38-16,0-3-11 15,0 3-7-15,0 1 4 16,0 4 21-16,-9-3 20 0,2 5 2 16,-6 0-20-16,4 0-49 15,-2 0-26-15,3 0-4 16,-5 0-9-16,2 0-6 15,-2 7-16-15,-4 6-5 0,3 8-11 16,-7 3 4-16,-1 4 2 16,2 10-5-16,1 7-7 15,6 3-1-15,0 5 2 0,13 5-4 16,0-5-5-16,9-4 5 16,4-8-5-16,7-5 7 15,0-7-3-15,5-8-2 16,2-10 0-16,3-4-2 0,-3-7 4 15,3 0 1-15,2-11-2 16,1-13 5-16,-2-5-2 16,3-8-4-16,-12-4 4 0,0-11-2 15,-3-10-9-15,-6 1 13 16,-5 0-7-16,-8 5 4 16,0 7 8-16,-8 3 1 0,-5 11-10 15,-6 5-13-15,-6 5-55 16,-3 11-99-16,-6-1-95 0,-5 8-61 15,-9 3-47-15,-14 4-31 16</inkml:trace>
  <inkml:trace contextRef="#ctx0" brushRef="#br0" timeOffset="58207.78">7150 5526 29 0,'0'-7'67'0,"0"-1"53"16,-7-4 27-16,7 0-62 16,0 0-27-16,0 5-15 15,0-3 7-15,0 5 14 0,0 3 9 16,0 2 6 0,-9 0 21-16,9 0 13 0,0 0 5 15,0 0-14-15,-8 0-16 16,8 0-22-16,0 0-17 15,0-5-8-15,0 5-7 16,0 0 9-16,0 0 7 0,0 0-6 16,0 0 12-16,0 0-5 15,-8 0 2-15,8 0-8 16,0 0-24-16,-8 12-9 16,8 5-16-16,0 7 11 15,-9 9 1-15,9 7-1 16,0 0-7-16,0 5 0 15,0 1 1-15,0-2 1 16,0 2-9-16,9-6 17 0,2 0-2 16,6-6-3-16,6-2-6 15,2-7 2-15,8-11 11 16,11-14-6-16,9-2-2 16,7-15-1-16,6-7 3 0,-9-4-9 15,-8-1 10 1,-8 1-4-16,-9 2 9 0,-7 2-6 15,-9 0 17-15,-5 4 5 16,-3-5-28-16,-8-3 0 16,0-6 0-16,-11-6 0 0,-10 0 0 15,-7-5 0-15,-4 0 0 16,-6 4 0-16,-5 5 0 16,-2 8 0-16,-3 2 0 15,-1 11 0-15,8 2 0 0,9 1 0 16,7 9 0-16,5 3 0 15,4 0 0-15,-5 12-4 16,1 7-320-16,-5 14-66 16,-7 17-7-16,-6 7-11 0</inkml:trace>
  <inkml:trace contextRef="#ctx0" brushRef="#br0" timeOffset="59188.3">5404 8275 100 0,'-8'0'214'16,"-5"-4"-26"-16,1 4-8 15,4 0-22-15,1 0-21 16,-10 0-26-16,1 0-13 16,-4 0-20-16,3 9-5 15,1 3-3-15,0 0-11 16,-5 8-14-16,4 5-11 15,1 3-11-15,5 1-6 16,3 3-11-16,8 4 9 0,0 5-13 16,0 4 2-16,8 0 1 15,3-4 1-15,5-6-3 16,6-1 2-16,-2-6 1 16,3-4-3-16,-1-7-1 15,1-5-3-15,7-12 9 16,2 0-4-16,1-17 5 0,-1-2-4 15,4-14 3 1,-4-8 1-16,-7-8 12 0,-9 0 5 16,-8-3 18-16,-8 3 3 15,-16 4 19-15,-3 4 4 16,-6 8-23-16,-4 5-25 16,-4 4-18-16,1 7-28 15,-1 1-34-15,2 4-78 16,-3 4-71-16,11 4-66 0,2 4-22 15,5 0 37-15,4 0 1 16,12 0 20-16</inkml:trace>
  <inkml:trace contextRef="#ctx0" brushRef="#br0" timeOffset="60136.86">7576 10038 135 0,'-12'-5'218'0,"-1"5"-39"15,7 0-25-15,-3 0-37 16,1 0-20-16,0 0-1 15,8 0-7-15,0 0-20 0,0 0-16 16,0 0 11-16,-9 0 2 16,9 0-3-16,-9 0-13 15,9 12-4-15,-11 9-4 0,3 8 5 16,-4 7 6-16,4 9-4 16,8 4-11-16,0 3-10 15,0 6-17-15,0-1-1 16,0-5 3-16,11-2-7 15,6-5 2-15,3-9-7 0,0-8 7 16,5-7-2-16,3-9-4 16,9-12-1-16,-4-4 4 15,2-8 1-15,3-12-4 0,3-9 0 16,-5-3-2-16,-9-5 2 16,-2-1 8-16,-9 1 3 0,-2 1 9 15,-12 0 8-15,-2 4 39 16,-10 2-2-16,-7 2-67 15,-8 3 0-15,-3 6 0 16,-6 0 0-16,-1 8 0 16,-1 3 0-16,-2 4 0 0,6 4 0 15,4-1 0-15,4 5 0 16,7 0-275-16,1-4-29 16,8 1 4-16,-1-2 23 0,9 5-9 15,-11 0 9-15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4:26:29.3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27409 4225 382 0,'-16'-28'273'16,"2"-1"-7"-16,8-4-69 16,-2-1 37-16,8 7 101 0,-9 3 25 15,9 3-360-15,0 9 0 16,-8 4 0-16,8 37 0 16,0 19 0-1,0 25 0 1,0 17 0-16,-8 15 0 0,0 9 0 15,8 0 0-15,0-3 0 16,0-13 0-16,0-13 0 0,0-16 0 16,0-15 0-16,4-15-50 15,-4-14-606-15,0-25 66 16</inkml:trace>
  <inkml:trace contextRef="#ctx0" brushRef="#br0" timeOffset="266.01">26938 3947 377 0,'-24'-36'233'0,"-1"4"-37"0,4 8-84 15,11 7-38-15,-3 5 11 16,13 0-9-16,0 3-43 15,4 5-22-15,15 4 6 0,23 0-4 16,22 13-3-16,18 2-7 16,9 2-9-16,0-2-14 15,3 3-88-15,-9-2-92 16,-7-4-74-16,-10 0-31 16</inkml:trace>
  <inkml:trace contextRef="#ctx0" brushRef="#br0" timeOffset="615.65">26966 5259 224 0,'-20'0'260'16,"4"0"-32"-16,0 0-57 0,3 0-57 16,13 0-35-16,0 0 12 15,0 0-11-15,9 0-32 16,19 0 7-16,20 0 2 15,26 0 2-15,16 0-26 0,3-8-5 16,0 0-18-16,-3-4-16 16,-10-6-56-16,-9 2-194 15,-16-3-96-15,-11-2-48 16</inkml:trace>
  <inkml:trace contextRef="#ctx0" brushRef="#br0" timeOffset="1064.78">27847 4656 696 0,'0'-32'350'16,"0"7"-152"-16,0 5-73 16,0 9 5-16,0 6-15 15,0 5-46-15,0 0-24 0,0 16-1 16,9 8 1-16,3 10 5 15,2 5-8-15,-3 3-15 16,-5-3-10-16,2-2-5 16,-2-5-3-16,-2-7 2 0,-4-8-2 15,0-6-7-15,0-11 7 16,0 0-5-16,0-7-2 16,0-16-14-16,0-16 1 15,0-9 0-15,8-6 2 16,4 2 9-16,4 7 5 15,3 9-9-15,3 15-2 0,7 18 11 16,2 15 19-16,11 12-6 16,-2 8 15-16,2 9-29 15,-7 0-4-15,-4-1 0 0,-6 1 0 16,1-4 0-16,-10-7 0 16,-4-11 0-16,-9-4 0 15,2-5 0-15,-2-10 0 16,-3 0-253-16,0-21-210 0,0-15-31 15</inkml:trace>
  <inkml:trace contextRef="#ctx0" brushRef="#br0" timeOffset="1363.67">28595 3879 444 0,'8'-57'280'0,"-3"7"-80"16,-5 7-31-16,0 5 89 0,0 14 77 15,0 8-65-15,0 3-179 16,0 22-91 0,11 27 0-16,9 25 0 15,6 24 0-15,-1 27 0 16,-7 4 0-16,3 15 0 16,-3 5 0-16,-4-11 0 0,3-6 0 15,-1-15 0-15,0-14 0 16,-3-14 0-16,-2-14 0 15,-2-17 0-15,-9-12 0 16,0-12 0-16,0-21-79 0,0-6-447 16,-17-13 5-16,1-18 76 15</inkml:trace>
  <inkml:trace contextRef="#ctx0" brushRef="#br0" timeOffset="2030.05">28291 4432 688 0,'-33'-4'374'15,"13"1"-152"-15,4-6-95 16,16 5-13-16,0-4-26 16,19 0-40-16,23-6-23 0,23 3-14 15,11-6-32-15,6 6-15 16,-2-2-26-1,-6 7-29-15,-13-5 14 0,-10 4 24 16,-13 2 28-16,-10 5 15 16,-12 0 12-16,-4 0 4 15,-3 0 21-15,-9 0 37 0,0 0 9 16,0 0 3-16,0 0 19 16,0 0 27-16,0 0 14 15,0 0-12-15,0 12-124 47,5 5 0-47,6 11 0 16,9 18 0-16,5 6 0 15,4 10 0-15,-7-1 0 16,0-1 0-16,-1-3 0 16,-2-7 0-16,-2-14 0 0,-5-8 0 15,-3-7 0-15,-5-9 0 16,-4-17 0-1,0-14 0 1,-13-21 0-16,4-17 0 0,1-9 0 16,8 1 0-16,0 8 0 15,0 12 0-15,5 5 0 16,3 11 0-16,9 5 0 0,3 10 0 16,3 14 0-1,6 0 0-15,1 17 0 16,-3 4 0-16,-2 3 0 0,-9 0 0 15,-4 2 0-15,-4-7 0 16,-8-2 0-16,0-1 0 16,0-4 0-16,0-19-109 47,-14-14-438-47,14-12 52 15,0-3 93-15</inkml:trace>
  <inkml:trace contextRef="#ctx0" brushRef="#br0" timeOffset="2262.86">29395 4249 104 0,'13'-12'291'16,"-2"0"-50"-16,-2 3-57 15,-1 1-66-15,-5 8-16 16,1 0-3-16,1 0-6 16,4 17 41-16,2 12 14 0,2 11-35 15,-1 9-26-15,-1 12-21 16,2 9 1-16,-5 2-25 15,-3 1-14-15,-5-8-21 16,0-8-2-16,0-11 1 0,0-14-26 16,0-13-40-1,0-19-217-15,0-2-137 0,0-24-7 16,0-19 82-16</inkml:trace>
  <inkml:trace contextRef="#ctx0" brushRef="#br0" timeOffset="2528.57">29499 3805 329 0,'-26'-69'317'16,"-4"16"-73"-16,6 13-117 16,0 7-29-16,4 12 18 15,2 14-22-15,7 7-50 16,11 17-12-16,0 11-6 0,0 12-3 16,11 4-9-1,11 2-9-15,-1-10-1 0,1-7-4 16,4-13 3-16,-6-16 0 15,-7-12-4-15,-9-17 1 16,-4-11-5-16,-12-14-1 16,-10 6 8-16,2 3-1 15,0 17-22-15,-5 12-35 0,2 16-82 16,1 20-89-16,2 11-94 16,5 15-30-16</inkml:trace>
  <inkml:trace contextRef="#ctx0" brushRef="#br0" timeOffset="2979.02">29748 4237 544 0,'-8'-9'480'0,"0"2"-130"15,-1 2-154-15,9 1-72 0,-7 4-35 16,7 0-42-16,0 0-19 15,0 25-21-15,0 12 3 16,0 15-6-16,0 14-2 16,0 3 4-16,3 4-3 15,5-4-2-15,1-7 0 16,0-14 0-16,-9-11 0 16,0-8 1-16,0-14-1 0,0-15 10 15,0-3-11-15,0-23 0 16,0-14 0-16,0-17-11 15,0-8 1-15,0-4 5 16,8 9 6-16,0 6 5 16,1 14 7-16,-1 11-18 0,1 13-2 15,9 16 11-15,7 12-5 16,6 12 5-16,3 9 0 16,-6 3 7-16,-3 0-7 15,-10 1-1-15,-2-4 1 16,-1-9-8-16,-4-3 1 15,-8-1-12-15,0 1-9 16,0-4-62-16,0-1-172 0,0 0-121 16,0-9-26-16,8-7 48 15</inkml:trace>
  <inkml:trace contextRef="#ctx0" brushRef="#br0" timeOffset="3495.41">30644 4082 200 0,'0'-39'298'15,"-8"1"-31"-15,-1 5-90 16,-9 4-11-16,-3 5 25 16,3 8 17-16,-4-1-17 15,5 10-36-15,2 2-57 16,-2 5-47-16,-7 17-9 15,-8 16-39-15,-5 7-3 0,0 9 0 16,6 4 0-16,5-5 0 16,14 1 0-1,12-8 0-15,12-4 0 0,14-9 0 16,8-12 0-16,12-4 0 16,8-3 0-16,-3-9-30 15,4 0 8-15,-6 12 16 16,-10 5-7-16,-2 6 10 0,-9 11 2 15,-7 11 6-15,-10 3-3 16,-11 5-1-16,-8 0 6 16,-8-5-5-16,-9-6 12 15,-7-5-2-15,-6-9-5 16,-5-5 2-16,-5-10-8 0,-2-13 11 16,6 0-9-1,6-8-3-15,11-9 0 16,2 1 0-16,9 0 0 0,4-1 0 15,12 5 0-15,0 4-7 16,0 1-65-16,0 2-90 16,9 5-92-16,2 0-121 15,5 0-40-15,-3 8 40 16</inkml:trace>
  <inkml:trace contextRef="#ctx0" brushRef="#br0" timeOffset="3811.32">30971 4061 461 0,'0'-39'371'15,"0"5"-97"-15,0 15-96 16,0 3-14-16,0 6 11 15,0 8-32-15,0 2-68 16,0 0-38-16,0 12-20 16,0 16 1-16,8 20 6 0,4 17-2 15,3 13-2 1,-2 4 3-16,4-1-10 16,-2-4-2-16,-1-13-8 0,-3-6-3 15,1-10-12-15,0-11-55 16,-4-7-257-16,-4-14-154 15,-4-16-23-15</inkml:trace>
  <inkml:trace contextRef="#ctx0" brushRef="#br0" timeOffset="4109.92">30986 3529 551 0,'-28'-37'375'0,"2"12"-160"15,9 9-109-15,3 4-44 16,2 5-24-16,12 7-16 16,0 0-4-16,8 12-3 15,10 4-10-15,-4-4-6 16,3 0 4-16,-5-12 3 0,1 0-11 16,-5-17-42-16,-8-11 4 15,0-5 23-15,-12 5 24 16,-6 9-12-16,-2 2 2 15,-2 11-1-15,-4 6-22 16,-2 23-86-16,0 8-95 16,-1 11-87-16,13 10-15 15</inkml:trace>
  <inkml:trace contextRef="#ctx0" brushRef="#br0" timeOffset="4492.77">31762 3931 349 0,'0'-7'377'0,"0"2"-130"16,0 5-123-16,0 0-59 16,0 0-24-16,0 0-16 0,0-4-10 15,0 4 3-15,0-4-9 16,0 0-5-16,9-3 2 15,3-2 4-15,-1-3-2 16,1 0 7-16,-4 2 14 16,-8 3 27-16,0 3 5 15,0 4 2-15,-11 0-7 0,-6 0 1 16,-7 26 13-16,-15 17 11 16,-12 23-5-1,-1 10-16-15,3 7-11 0,12 2-8 16,12-9-8-16,25-2-31 15,14-12-2-15,23-10 0 16,19-7 0-16,21-11 0 16,13-15-76-16,3-10-201 15,0-9-150-15,-7-21-28 0</inkml:trace>
  <inkml:trace contextRef="#ctx0" brushRef="#br0" timeOffset="5237.32">26686 6439 296 0,'-116'29'263'0,"5"-8"-43"16,10-7-36-16,16 3-75 0,20-8-16 15,20-9 49-15,20 8 8 16,17-8-25-16,27 0-48 16,52-12-30-16,67-12-5 15,88-21-15-15,79-24 5 16,81-27 0-16,80-17 0 0,51-16 35 15,43-19 42-15,30 3-109 16,-10 7 0-16,-31 16 0 16,-55 20 0-16,-59 20 0 15,-58 17 0-15,-56 15 0 16,-65 15 0-16,-62 10 0 0,-51 9 0 16,-41 4 0-16,-30 3 0 15,-27 6 0-15,-16 3 0 16,-8 0 0-16,-12 0 0 0,-8 0 0 15</inkml:trace>
  <inkml:trace contextRef="#ctx0" brushRef="#br0" timeOffset="5326.98">33036 5097 2027 0,'-6'0'-476'16,"-11"7"-83"-16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4:35:19.01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11831 16921 159 0,'-44'-9'267'16,"8"2"-36"-16,-1-1-47 15,4 0-66-15,-27 3 54 16,35 5-64-16,1 0 28 15,0 0 10-15,4 0 2 16,3 0-7-16,5-3 4 16,4 3-53-16,8-4-92 15,-8 4 0-15,8-5 0 16,5 5 0 15,2 0 0-31,5 0 0 16,1 0 0-16,12-8 0 0,20-4 0 15,26-4 0-15,36-5 0 16,37-8 0-16,40-2 0 16,23-8 0-16,16 9 0 15,1 2 0-15,-1-2 0 16,-8 10 0-16,-8 3 0 0,-3 5 0 16,-11 7 0-16,0 5 0 15,-7 0 0-15,-7 0 0 0,-5 0 0 16,5 0 0-16,-1 0 0 15,3 0 0-15,-4-8 0 16,6 0 0-16,-1-4 0 16,0-4 0-16,-2 4 0 0,-4-4 0 15,-7-4 0-15,-2-1 0 16,-5-3 0-16,1 1 0 16,-5-4 0-16,-5 4 0 0,-3-2 0 15,-6 1 0-15,-6 3 0 16,-4 4 0-16,-4 1 0 15,-4 0 0-15,-4 4 0 16,-2-5 0-16,-1 5 0 0,-7-1 0 16,4 2 0-16,0-1 0 15,3 0 0-15,7 0 0 16,4 1 0-16,3-3 0 0,1 2 0 16,1 0 0-16,-7 0 0 15,-1 4 0-15,-6-1 0 16,-2 2 0-16,-1 2 0 0,-4 1 0 15,-1-5 0-15,5 1 0 16,1 6 0-16,-2-8 0 16,0-2 0-16,5 5 0 15,-1-5 0-15,1-5 0 0,0 5 0 16,0-2 0-16,-1 3 0 16,3-2 0-16,1 6 0 15,-4-1 0-15,1 4 0 0,0-5 0 16,-1 5 0-16,-2-4 0 15,-5 3 0-15,-5 3 0 16,-8-3 0-16,-7 5 0 0,-9-5 0 16,-3 1 0-1,-3-3 0-15,0-1 0 0,-3 0 0 16,2 0 0-16,-5 8 0 16,0 0 0-16,-8 0 0 15,-8 0 0-15,-7 0 0 0,-7 0 0 16,-3 0 0-16,1 0 0 15,0 12 0-15,4-5 0 16,-6 5 0-16,9 2 0 0,-9-1 0 16,1-2 0-16,-3 1 0 15,-3-5 0-15,-3 2 0 16,-5-9 0-16,-10 12 0 0,-4-12 0 16,-1 7 0-16,-3-7 0 15,-4 0 0-15,5 0 0 16,-5 0 0-16,5 0 0 15,-1 10 0-15,-5-10 0 16,3 7 0-16,-5-7 0 0,4 0 0 16,-2 0 0 46,2 0 0-62,-2-12 0 16,2-12 0-16,8-21 0 15,3-24 0-15,4-21 0 16,5-15 0-16,7-21 0 16,4-16 0-16,9-27 0 15,4-18 0-15,-2-24 0 0,-1-41 0 16,-10-26 0-16,6-7 0 16,6-3 0-16,9-13 0 15,11-13 0-15,11-16 0 16,1 0 0-16,2 14 0 0,0 14 0 15,-6 8 0-15,6 2 0 16,2-16 0-16,5-28 0 16,1 8 0-16,-5 10 0 15,-6 17 0-15,-14 15 0 16,-10 9 0-16,-6 1 0 16,-9-2 0-16,-7 7 0 15,-9 17 0-15,-2 23 0 0,-6 23 0 16,-4 19 0-16,-1 19 0 15,2 8 0-15,0 3 0 16,-5 0 0-16,-8-3 0 16,0-1 0-16,-8-4 0 15,-5-4 0-15,0 5 0 16,-3 11 0-16,4 13 0 0,1 7 0 16,3 13 0-16,8 8 0 15,-9 7 0 1,9 10 0-16,-9 7 0 0,1 0 0 15,-1 5 0-15,-2 4 0 16,-5 0 0-16,0 0 0 16,0-2 0-16,-6 2 0 15,-1 0 0-15,-2 0 0 16,-1-1 0-16,4 1 0 16,-3-1 0-16,4 0 0 15,7 2 0-15,0 3 0 16,14 4 0-16,-11 3 0 0,2 1 0 15,0-1 0 1,-2 5 0-16,-2 4 0 16,-2 1 0-16,-6 6 0 15,0 1 0-15,1 5 0 16,0 6 0-16,4 2 0 16,-2-1 0-16,4 1 0 15,3-1 0-15,2-4 0 16,9 5 0-16,-13-1 0 15,5-4 0-15,-8-4 0 16,0-9 0-16,-9 2 0 0,-4-8 0 16,-10-7 0-16,-15-1 0 15,-6-6 0 1,-5-3 0-16,-6-5 0 16,-2-8 0-16,0-4 0 15,4 1 0-15,10 4 0 16,6 7 0-16,7 8 0 15,10 13 0-15,7 13 0 16,6 7 0-16,2 8 0 16,5 8 0-16,3 5 0 15,1 1 0-15,4-2 0 16,-3 0 0-16,-2 1 0 16,0 4 0-16,2-5 0 15,-3-4 0-15,3 5 0 16,-1 0 0-16,0-1 0 15,-4 2 0-15,-7-2 0 16,-7-4 0-16,-7 1 0 16,0-1 0-16,-3 1 0 15,0 2 0-15,1 2 0 16,0 5 0-16,4-3 0 16,-3-1 0-16,3 2 0 15,1 1 0-15,-3-1 0 16,1 5 0-16,-7-1 0 15,-19-2 0-15,-20 3 0 16,-19-1 0 0,-29 0 0-16,-33 5 0 15,-19 0 0-15,-17 0 0 16,0 3-7-16,4-3-8 16,4 0 7-16,-8 0 2 15,-12 0 0-15,-12 3 12 16,11 3-5-16,31 0-1 15,26 4-2-15,13-3 6 16,-5 0-8-16,6-2 0 16,-1-2 6-16,-1 1-12 15,-2-4-15-15,-4-4-3 16,10-1 22-16,-10 5 3 16,-7 0 4-16,-20-4-4 15,-15-1-6-15,-5-4 9 16,6 2 3-16,4-2-5 15,7 1 1-15,10-1-4 16,6 1 3-16,8-5 6 16,4 1-8-16,-4 5 2 15,-12-2 2-15,-15-4 0 16,-12 0 5 0,-13 1-7-16,-5 1-3 0,-2 6 6 15,2 17 1 1,5 0 0-16,0 0-4 15,-13 0-2-15,-20 0 2 0,-15 0 3 16,-18 0 0-16,-2 0-5 16,12 0 4-16,9 0 5 15,7 0-9-15,-4 0 6 16,-17 0-7-16,-16 0 2 16,-9 0 4-16,5 0-2 15,20 0 5 1,21 0-8-16,10 0 4 15,3 0 8-15,1 0-13 16,-2 0 8-16,7 0-2 16,2 0 1-16,2 0-8 15,9 0 3-15,12 0 4 16,7 0-3-16,2 0 3 16,-13 0 4-16,-12 36-3 15,-17 5-1-15,-12 3 1 16,-4 2-1-16,14-7-7 15,18 4 3-15,16-3 4 16,13 1 2-16,-8-1-2 16,-10 1-3-16,-17-1-1 15,-11 1 1-15,-21 4 0 16,10 0 4-16,17 0 3 16,24-1-10-1,20 2 3-15,17-2 2 16,0 0 0-16,-5 6 0 15,-4-5 0-15,-4-1 0 16,2 0 6-16,1-4-12 16,5 3 6-16,4-3-9 15,13-5 10-15,17 4 0 16,19-8-1-16,12 2 2 16,20-9 0-16,17-1 1 15,16-5 0 1,14 3-8-16,1-5-2 15,13 2 5-15,2 5 2 16,-1 5-2-16,-10 13 7 16,-10 8-10-16,-17 4 2 15,-9 4 5-15,2-8-2 16,8-5-6-16,6-6 13 16,13-10-17-16,14-5-6 15,5-4-9 1,14 8 6-16,12 4 2 15,9 7 5-15,2 10 7 16,7 5 3-16,-2 13-2 16,-1 7-1-16,-2 8 2 15,-5 4 6-15,1 5-4 16,-9-5-3-16,3 1 5 16,-3 0-4-16,0 4 4 15,0 7-3-15,0 18 2 16,0 27 0-16,-12 33 3 15,-4 20-4-15,-4 12-2 16,-2 2-2-16,2-2 9 16,0-8-7-16,-5-4-2 15,-2-3 7-15,-6-2-5 16,1 7 0-16,-1-6 7 16,8-9-4-16,10-6 1 15,7-9-5-15,8-8 8 16,8 0-9-16,7-1 5 15,5 9 2-15,2 4-3 16,3 12-4-16,-7 13 8 16,7 14-9-16,-1 7 8 15,-3-1-4-15,4-5 2 16,-2-11 1-16,6-13 2 16,7-11-11-16,10-9 4 15,2-2 9-15,5 11 2 0,1 19-7 16,-3 13 1-1,2 6-1-15,1 3-3 16,-3-5-1-16,3-11 1 16,-1-11 2-16,-1-11 7 15,1-4-3-15,-1-9-1 16,6 2-2-16,2-5-5 16,5-4 5-16,0 0-4 15,0-5 5-15,0-4-3 16,0-2 2-16,0-6-4 15,1-9 1-15,-5-2 5 0,-5-5-1 16,4-3 5 0,-3-14-5-16,0-11 1 0,-7-9 0 15,-7-10-8-15,-2-10 16 16,-3-5 0-16,22 55 29 16,-27-62-29-1,-4 0-2-15,-2 0-11 16,1 0 8-16,1 4 3 15,4 7 14-15,-6 2-1 0,3-1-5 16,-2-7-3-16,-7-5-9 16,-5-5-4-16,1-4 2 15,-6-3 0 1,-3-4-7-16,1 1 12 16,-2-2-11-16,1-3 8 0,-3 2-2 15,-1 2-1-15,4-1 11 16,0 10 1-16,0 0 14 15,1 7-12-15,2-1 4 16,7 5-5-16,-4 0-10 16,3 4 1-16,-1-3-7 15,0-1 11-15,-3-4-5 16,-2 0 3-16,6-1 0 0,-6 1-7 16,3 4 0-1,1 5 0-15,2-5 0 16,-6 1 0-16,3-5 0 15,-2-5 0-15,-1 5 0 0,3-1 0 16,-3 6 0-16,1 3 0 16,4 4 0-16,2 0 0 15,-4 0 0-15,3 0 0 16,-1-3 0-16,0-10 0 16,0 2 0-16,1-1 0 15,-1 1 0-15,-4-2 0 0,1-4 0 16,3-2 0-16,-3-2 0 15,2 2 0 1,1-2 0-16,2 6 0 0,-7 2 0 16,0 2 0-16,3 2 0 15,-6 2 0-15,0-6 0 16,1-8 0-16,-1-2 0 16,0-7 0-16,-1-5 0 15,-4-10 0-15,6 1 0 0,-4-1 0 16,-2 1 0-16,5 0 0 15,-3 4 0-15,-1 1 0 16,1 4 0-16,-2-6 0 16,2-4 0-16,-2 0 0 15,1-7 0-15,-1-5 0 16,6-12 0-16,-9 13 0 16,5-13 0-16,-5 8 0 15,0-1 0-15,0 2 0 16,0-1 0-1,3-8 0 17,2 0 0-17,3 0 0 1,1 0 0-16,2 0 0 16,5 0 0-16,8 0 0 15,4 0 0-15,15 0 0 16,9 0 0-16,12 0 0 15,9 0 0-15,18 0 0 0,2 0 0 16,8 0 0-16,4-4 0 16,-3 0 0-16,4 4 0 15,-1-4 0-15,1-1 0 16,-5 2 0-16,-3-1 0 0,0-1 0 16,-2-2 0-16,-1-2 0 15,-2-3 0-15,-1-1 0 16,6 2 0-16,0-1 0 15,-1-1 0-15,5-3 0 0,-4 4 0 16,-1 1 0 0,-9-4 0-16,-1 4 0 0,-7 8 0 15,-6-2 0-15,-9 0 0 16,-10 5 0-16,2 0 0 16,-3 0 0-16,-1-4 0 0,4 1 0 15,-1-1 0-15,4-4 0 16,11 8 0-16,-3-4 0 15,5-3 0-15,4 7 0 0,-4-6 0 16,6 2 0-16,-8 4 0 16,-1 0 0-16,-2-5 0 15,3 3 0-15,-3-3 0 16,0 1 0-16,6 1 0 16,-1-2 0-16,9-4 0 0,8 2 0 15,3-1 0-15,7-5 0 16,6 5 0-16,3 1 0 0,2 1 0 15,-5 6 0-15,-10 0 0 16,-2 0 0-16,-8 0 0 16,-9 0 0-16,-5-4 0 0,-6 0 0 15,-6 1 0-15,-7-6 0 16,-4 6 0-16,-5-2 0 16,2 1 0-16,2-3 0 0,-3 2 0 15,3-2 0 1,1-2 0-16,1 1 0 0,-2 3 0 15,1 5 0-15,-5 0 0 16,-9 0 0-16,-2 0 0 16,0 0 0-16,-4 0 0 0,-1 0 0 15,1 0 0-15,-1 0 0 16,-3 0 0-16,-1 0 0 0,1 0 0 16,-5 0 0-16,-8 9 0 15,-4-9 0-15,0 8 0 16,-5-8 0-16,2 0 0 31,-1 0 0-15,1 0 0-16,-5 0-184 31,-17-4-440-15,-11-9 18-16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4:22:57.383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14739 7283 12 0,'5'0'20'16,"-2"0"16"-16,-3 0 19 16,5 0 36-16,3 0 55 0,-3 0-45 15,3 0-19-15,-5 0-5 16,0 0 2-16,3 0 12 15,-3-6 8-15,-3 2 3 0,5-1-3 16,-2 3-4-16,2-3-10 16,-5 5-8-16,0-4 7 0,0 0 11 15,0 0-8-15,0 4 0 16,0-4-18-16,0-4-24 16,0-1-16-16,0 2-17 0,0-2 3 15,-8 1 3-15,-6 1-4 16,0-1-8-16,-7-1-2 15,0 0-2-15,-4 2 5 0,1-2-7 16,-1 9-4-16,8 0-5 16,-9 0 6-16,1 0 5 0,2 0 2 15,-7 13-4-15,1-1-3 16,1-1 0-16,0 2-2 16,3-1 6-16,10-3-7 15,3 3 1-15,-2 4 9 0,3-1-5 16,3 7 4-16,0 2-12 15,8 1 10-15,-7-5-3 0,7 4-3 16,0-3 8-16,0-1-3 16,0-4-8-16,0 0 6 15,7 0 3-15,4 1-4 0,2-4 6 16,4-2-6-16,1 1 3 16,4-12 4-16,3 9-4 0,2-9 3 15,3 0 0-15,2 0-3 16,-1 0 1-16,7 0 1 15,-6 0-5-15,4 0 0 0,-4 0 6 16,-2 0-2-16,-6 0-5 16,-4 0 2-16,-1 0 2 15,-1 7 7-15,-2-7-7 16,1 13 1-16,-3-5 0 0,0 4-4 16,-6-3 1-16,0-1-2 15,1 5 10-15,-5 3-1 16,-1 5 0-16,0 3-2 0,-3-1-8 15,0 3 1-15,0 3 7 16,0-1-7-16,-10 0 6 16,-7 9-2-16,-5-1 4 0,0-3-5 15,-11-5 3-15,-5 1 2 16,3-1-4-16,-6-4 2 16,4-7 7-16,4-5-1 0,6-12-8 15,-3 0 9-15,7-16-12 16,2-5 7-16,8 1 10 15,13-4 14-15,0 4-7 0,0-1 9 16,0 5-8-16,5-1-16 16,8 1-6-16,-1 0 0 0,3-4 0 15,5 3 0 1,2 4 0-16,-2 3 0 0,0 5 0 16,-3 5 0-16,-1 0 0 15,0 8 0-15,0 8 0 0,1 9 0 16,-1 3 0-16,5 4 0 15,-7-3 0-15,0-2 0 16,-3 0 0-16,-2-4 0 0,-1-6 0 16,-4-9-27-16,-4-8-135 15,0 0-84-15,0-8-61 0,0-13 20 16,8-25 8-16,0-10-27 16,1-4-126-16</inkml:trace>
  <inkml:trace contextRef="#ctx0" brushRef="#br0" timeOffset="431.63">15130 7322 40 0,'5'-16'88'16,"3"0"76"-16,-8 3-16 0,0 2-39 16,0-2-23-16,0 5-15 15,0 3 14-15,0 5 15 16,0 0 7-16,0 0-16 16,0 0-19-16,0 0 3 0,0 0-7 15,0 0-6-15,0 0-23 16,0 0-20-16,0 0-7 0,0 0-7 15,0 13 5-15,0 2-4 16,0 11 3-16,0 10 10 0,0 17 1 16,0 8-10-16,0 5 4 15,0-2-4-15,0 3-7 16,0-10-6-16,0-9 7 0,0-11 0 16,0-8-1-16,0-10-5 15,0-7-5-15,0-3-24 16,0-9-61-16,0-4-99 15,-8-15-76-15,-5-14-10 0,0-17-1 16</inkml:trace>
  <inkml:trace contextRef="#ctx0" brushRef="#br0" timeOffset="931.96">15056 7102 357 0,'0'-12'219'0,"-8"0"-34"15,0 5-66-15,8-2-30 16,0 9-10-16,0 0-10 16,0 0-25-16,0 0-27 0,0 0-9 15,0 0-6-15,4 0 0 16,0 0 0-16,4 0-5 0,-2 0 7 16,-3 0-4-16,5 0-3 15,-5 0 6-15,5 0-3 16,1 0-3-16,-6 0 3 0,2-4 6 15,-5 0-1-15,0-1 4 16,0 5 15-16,0 0 15 16,-8 0 3-16,-1 0-7 0,1 0-12 15,0 0-7-15,-4 0-14 16,4 0 11-16,-4 13-15 16,4-1 8-16,8 0-6 0,-9-3 0 15,9-9 5-15,0 7-4 16,0-7 3-16,0 0-7 0,0 0 0 15,0 0-3-15,0 0-4 16,0 0-7-16,0 0 6 0,5 0 5 16,-1 0 3-16,0 0 7 15,-4 0 4 1,0-5-7-16,0 5 4 16,-8 0-6-16,8 0-6 15,-8 0 2-15,8 0-2 16,0 0-26-16,0 0-52 0,0 0-68 15,0 0-47-15,0 0-24 16,0 0-32-16,0 0 55 16</inkml:trace>
  <inkml:trace contextRef="#ctx0" brushRef="#br0" timeOffset="3628.15">15819 5353 145 0,'0'-16'256'0,"-8"4"-62"16,8-5-54-16,-11 5-51 15,2-2-15-15,1 0 8 0,0 0 11 16,1 3-10-16,-2-1-11 15,1-1-11-15,-5 6-2 0,4-3 8 16,1 3 15-16,-2-2 2 16,-3-2-9-16,-4-6-29 15,0 0-24-15,0 2 15 0,-9-6-2 16,-2 0-20-16,0-3-5 16,-6 0 2-16,1-2-7 15,-2 3 0-15,4-1 2 16,-3 3 2-16,-3 1 5 0,0-1 1 15,1 4-3-15,-1 2 10 16,4-2-5-16,-2 2-4 16,-5 1-19-16,-7 2 9 0,-5 5 3 15,-6 3-8-15,-2 4-3 16,-5 0 8-16,-8 0 2 0,5 0-5 16,-3 0 7-16,3 0-3 15,3 0-2-15,0 0-2 16,0 0 6-16,-9 0-6 0,-2 0-6 15,-1 0 4-15,4 0 9 16,3 0-4-16,6 11 3 16,4-2-7-16,1 3-2 15,2 0 8-15,-3 5-5 0,-5-1 10 16,5 4 19-16,-1 1-5 16,4-5-24-16,0 1 0 15,3-2 0-15,7 1 0 0,-7 2 0 16,0 2 0-16,7-1 0 15,1 2 0-15,3 3 0 16,3 2 0-16,-2 2 0 0,2 4 0 16,-1 0 0-16,5-2 0 15,7-7 0-15,1 3 0 16,4 2 0-16,-1 1 0 16,1 2 0-16,0 7 0 0,-1 2 0 15,-3 5 0-15,-1 3 0 16,1 6 0-16,-1-6 0 15,1 2 0-15,-2-2 0 0,3 2 0 16,-6 2 0-16,1 8 0 16,-4 3 0-16,-1 1 0 15,4-2 0-15,5-5 0 16,4-5 0-16,2 1 0 0,6-3 0 16,0 1 0-16,5 2 0 15,-2 5 0-15,4 3 0 16,1 0 0-16,2 4 0 0,-2 4 0 15,8-3 0-15,-9-2 0 16,9 5 0-16,-8-3 0 0,8-2 0 16,0 1 0-16,0 1 0 15,4 3 0-15,4 0 0 16,5 0 0-16,-2-2 0 0,1-3 0 16,4 1 0-16,2 0 0 15,-4-3 0-15,8-1 0 16,-3 4 0-16,2-1 0 15,-1 5 0-15,1-3 0 0,3-2 0 16,-4-2 0-16,0 0 0 16,4-2 0-16,5 6 0 15,-1-2 0-15,4 2 0 0,6-6 0 16,3 2 0-16,-2-5 0 16,6-5 0-16,1-7 0 0,-7-4 0 15,2-4 0-15,0-6 0 16,-1-2 0-16,2 0 0 15,-2-3 0-15,5-3 0 0,-5 1 0 16,5 0 0-16,0-3 0 16,3 0 0-16,6-1 0 0,-1-3 0 15,-2-1 0 1,3 0 0-16,-5-4 0 0,3 0 0 16,-3 1 0-16,3-5 0 15,-3 0 0-15,0-8 0 0,-4 7 0 16,3-7 0-16,5 0 0 15,-1 9 0-15,6-9 0 0,3 0 0 16,3 0 0-16,1 0 0 16,5 0 0-16,-1 0 0 15,-4-9 0-15,0-2 0 0,-5 3 0 16,-2-1 0-16,-10-4 0 16,1 1 0-16,-5 1 0 0,2-6 0 15,-1 0 0-15,3 1 0 16,3 1 0-16,6-10 0 15,0 1 0-15,5-1 0 16,-6-3 0-16,-2 0 0 0,-6-1 0 16,2-4 0-16,-7 0 0 15,-1 2 0-15,-2-2 0 0,-3-1 0 16,-6 2 0-16,3 0 0 16,-6-5 0-16,0 1 0 15,1 0 0-15,4-6 0 0,-5 0 0 16,4 3 0-16,1-2 0 15,-6 1 0-15,3-5 0 0,-6 0 0 16,1 0 0 0,-6-2 0-16,6-7 0 0,-4 5 0 15,-2 0 0-15,2 1 0 16,4-2 0-16,-6 2 0 0,1-4 0 16,2 2 0-16,-4 0 0 15,-1-2 0-15,-4-1 0 16,-1 3 0-16,0-2 0 0,-1 2 0 15,6 5 0-15,-4 1 0 16,-1 0 0-16,0-1 0 0,2 0 0 16,-6-5 0-1,-2 3 0-15,2-8 0 0,1 3 0 16,-6 0 0-16,5-1 0 16,-8 4 0-16,5-3 0 0,-5-1 0 15,0-1 0-15,0 1 0 16,4 1 0-16,-4-1 0 15,0 4 0-15,0-1 0 0,0 2 0 16,0 4 0-16,0-2 0 16,0 0 0-16,-12 2 0 0,4 4 0 15,-4-1 0-15,1 1 0 16,-3-1 0-16,2 1 0 16,4 3 0-16,-4 0 0 15,4 1 0-15,0 2 0 16,0-2 0-16,8-1 0 0,-12 5 0 15,3 0 0-15,1-1 0 16,-4 5 0-16,4-1 0 16,0 1 0-16,-6 0 0 0,4-6 0 15,-2-2 0-15,-1-5 0 16,5 4 0-16,-5 1 0 16,1 3 0-16,1 6 0 0,-2-3 0 15,1 6 0-15,-4 3 0 16,-5 2 0-16,-3-2 0 0,-1 5 0 15,0-1 0 1,6 4 0-16,-2 1 0 0,5 5 0 16,4-2 0-16,1 2 0 15,-2-2 0-15,13 2 0 0,-12-1 0 16,3-2 0-16,-8-2-98 16,3 1-402-16,-3-1-14 15,-4 0 51-15</inkml:trace>
  <inkml:trace contextRef="#ctx0" brushRef="#br0" timeOffset="4842.35">14240 4474 14 0,'0'0'25'0,"-9"0"27"16,9 0 38-16,0 0 52 15,-7 0-30-15,-1 0-32 0,8 0-18 16,0-6-13-16,-8 4 10 15,8-3-2-15,0 0 2 16,-8 5 6-16,8 0-12 0,-12 0 7 16,12 0 7-16,-13 0-9 15,13 0 1-15,-13 0-17 16,2 0-10-16,-2 0-12 0,-4 0-8 16,-2 0-2-1,-2 10 3-15,1-10-5 0,-4 10 2 16,3 3-3-16,-2-1 4 15,-2 0-1-15,1 0 2 16,0 1 5-16,-1 7 3 0,1 1-5 16,-1 3-13-16,1 5 5 15,3-5-1-15,4 4-1 16,6 1 0-16,3-5-4 0,8 4 8 16,-7 1-7-16,7-1 1 15,0-1 2-15,3-8 1 16,1 1 0-16,7-3 1 15,2-1-4-15,4 0 3 0,8-3 2 16,7-1-1-16,3-12-1 16,6 7-3-16,0 2-5 15,0-9 7-15,-1 0-6 0,1 0 2 16,0-4 4-16,-5-5 1 16,-4-3 0-16,-3-4-5 15,-1 0-1-15,-3-9 5 0,-1-3 4 16,-3-2-4-16,-6-1 10 15,-2-2 21-15,-10 5 17 0,-3 0-17 16,0-6 1-16,0 6-3 16,-11-2 0-16,-1 3 9 15,0-2-13-15,-5 1 7 16,-4-1-7-16,1 5-16 16,-4 9-1-16,0-3 4 0,-1 6-10 15,1 0-12-15,-1 0 2 16,0 4 0-16,3 8-4 15,4 0-13-15,7 0-57 0,-3 0-60 16,5 0-66-16,9 16-57 16,-13 0-3-16,13 6 17 0,0-3-33 15,0 14 45-15</inkml:trace>
  <inkml:trace contextRef="#ctx0" brushRef="#br0" timeOffset="5956.88">14592 9076 15 0,'6'-3'29'0,"-6"3"23"16,0 0 33-16,0 0 60 15,0-5-24-15,0 1-16 0,0 1-21 16,0-6-24-16,0 5 1 16,0 4 6-16,0 0 16 0,0 0 4 15,0 0 9-15,0 0 6 16,0 0-5-16,0 0-11 0,0 0-21 15,0 0-10-15,-9 0-5 16,9 0-6-16,-8 0 3 16,8 0 17-16,-11 0 11 15,2 0 17-15,-3 8 7 0,-5 9-24 16,-2-1-69-16,-6 0-6 16,4 0 0-16,2 5 0 0,-3-1 0 15,5 5 0-15,7-1 0 16,2 4 0-16,8 6 0 15,0-3 0-15,0 2 0 0,0-4 0 16,0-1 0-16,12 1 0 16,0-5 0-16,7-4 0 15,6-3 0-15,-1-5 0 16,6-12 0-16,2 0 0 0,-1 0 0 16,3 0 0-16,-3-4 0 15,2-8 0-15,-4-5 0 0,-1-2 0 16,-3-6 0-16,-8 0 0 15,-2 1 0-15,-2 0 0 0,-7-1 0 16,-6 1 0 0,0-4 0-16,0-2 0 0,-6-3 0 15,-10-2 0-15,-4-3 0 0,-6-3 0 16,-2 5 0-16,-1 4 0 16,-4-1 0-16,2 6 0 0,-3 5 0 15,3 2 0-15,2 8 0 16,1 4 0-16,3 8 0 15,5 0 0-15,3 8 0 16,1 4 0-16,1 4-153 0,3 5-241 16,12-1-8-16,0-4 11 15,0 1 44-15</inkml:trace>
  <inkml:trace contextRef="#ctx0" brushRef="#br0" timeOffset="7105.18">16379 6529 19 0,'0'-9'50'16,"0"5"31"-16,0 2 32 15,0-9 13-15,0 9-41 0,0-3-23 16,0-2-10-16,0-2-3 16,0 4 11-16,0-2 5 0,0 3 3 15,0 0 10-15,-8 0 12 16,0-5 6-16,8 6-3 15,-12-7 1-15,0 8 5 0,4-8-12 16,0 10-8-16,-1-4-24 16,1 1-11-16,-3-1-16 0,-1 4-1 15,0 0-7 1,-2 0-6-16,3 0-1 0,-3 0-12 16,-8 11 4-16,1 1 0 15,5 1-4-15,-1-4-6 16,3 3 6-16,-4 0-4 0,7 4 7 15,-3 4-2-15,3 5-8 16,3-1 9-16,8 0 0 0,-9 2-1 16,9 2-1-16,0 1 1 15,0-5-5-15,0 0 9 16,3-3-6-16,3-2-7 0,2-2 7 16,3-5 2-16,6 0 3 15,3 1-5-15,0-5-2 16,5-8 4-16,4 7 2 15,-1-7-2-15,0 0 2 0,4 0-4 16,-2 0-1-16,-1 0 5 16,-7-13 0-16,3 2-5 0,0-5 7 15,-1-4-5-15,1-1 6 16,-9-3 4-16,-4 3-10 16,-3-3 12-16,-9-4-1 0,0-1 15 15,0 1 18-15,-13-1 3 16,-3 1-8-16,-6 5-22 15,-4-2-3-15,-4 0-13 16,-2 0-19-16,-5 4-23 0,4 1-35 16,2 0-48-16,-6 3-82 15,1 9-97-15,-5 8-47 16,-4 0-50-16</inkml:trace>
  <inkml:trace contextRef="#ctx0" brushRef="#br0" timeOffset="8404.51">12263 7111 35 0,'0'-14'77'16,"-8"7"76"-16,8 0-10 16,-14-2-39-16,4 1-34 0,-7 0-11 15,1-1 20-15,-1 5 13 16,2 0 16-16,2 2-2 15,-4 2-14-15,0 0-34 0,-2 0-18 16,-5 0-13-16,-1 0-6 16,-8 0-3-16,-2 10-3 0,-4 7-2 15,-1 3 9-15,1 5-9 16,2 4-5-16,1 2 0 16,3 7-1-16,9 2-3 0,3 1 4 15,10-5-11-15,11 6 4 16,0-2 3-16,3 1 1 15,14-1 5-15,6 1-8 16,10-5 3-16,4-3 1 0,8-8 2 16,3-8-2-16,4-10-2 15,2-7 1-15,3 0 0 16,-10-7-1-16,0-5-12 0,-7-6 10 16,-5-2 5-16,-2 0-4 15,-1-10 3-15,-7-1 0 16,-5-7-3-16,-3 3 4 0,-4-6-4 15,-1-1 4-15,-4 6 8 16,-8 3 20-16,0 5 14 0,0 4 30 16,0 3 36-1,-16 0-10-15,-1 6-14 0,0-2-21 16,-3 5-60-16,0 0-10 16,-3 0 0-16,1 3 0 0,2 6 0 15,5-1 0-15,-7-1 0 16,6 0 0-16,-4 3 0 15,0-3 0-15,-6 5 0 0,4 0 0 16,-3 0 0-16,1 0 0 16,2 0 0-16,3 0 0 0,3 0 0 15,3 0 0-15,5 0 0 16,8 0-13-16,-9 0-81 16,9 0-32-16,0 0-39 15,0 7-40-15,0 7-28 0,0-2-28 16,-11 5-9-16,11-2-27 15</inkml:trace>
  <inkml:trace contextRef="#ctx0" brushRef="#br0" timeOffset="14010.9">19755 4294 23 0,'0'0'50'0,"-8"0"38"0,8 0 49 15,-9 0-23-15,9 0-39 16,0 0-16-16,0 0-16 16,0 0 2-16,0 0 12 0,-9 0 6 15,9 0 2-15,0 0 6 16,0 0 1-16,0 0-1 16,0 0 0-16,0 0 0 0,0 0-10 15,0 0 0-15,-8 0-2 16,8 0-14-16,-6 0-8 15,-3 0 3-15,1 0-15 0,-3 0 2 16,-3 0-19 0,-1 0-4-16,-2 0 10 0,1 0-1 15,-1 0 9-15,-4 0-7 16,-3 0 2-16,1 12-5 0,-3 0-2 16,0 0-4-16,0-3 8 15,5-1-14-15,6 3 6 16,-1 2 7-16,-1-2-4 0,5 3-5 15,-5-2 11-15,1 0-4 16,1 5-1-16,-1-5 6 16,-2 5-13-16,2-1 13 0,-4 3 6 15,0 2 8 1,0-1-7-16,0 1-8 0,0-2-1 16,-1 2-1-16,5 0-5 15,0-1-3-15,-1 1 2 16,1-2 1-16,0 2 0 0,-1-1-1 15,-4 5 4-15,6-1-2 16,-5 1 0-16,-2-2-6 0,7 4 1 16,-5 0 4-16,-2 2 0 15,2-1-1-15,1 4-5 16,-2 4 9-16,1 1-4 0,1 5 3 16,-3-1 1-16,7-5-1 15,-2 1-1-15,1 0-9 16,4 0 0-16,0-2 0 15,-2 2 0-15,6 7 0 0,-3 2 0 16,2 6 0-16,9 5 0 16,-6 0 0-16,6 0 0 15,0 5 0-15,0 2 0 0,0-2 0 16,0 4 0-16,0-2 0 16,0-2 0-16,0-2 0 0,0 1 0 15,0 4 0-15,6 0 0 16,3 0 0-16,-1 1 0 15,3-1 0-15,3-4 0 16,-2 0 0-16,0 1 0 16,4-6 0-16,1 1 0 0,3 0 0 15,0-5 0-15,0 2 0 16,0-5 0-16,2-10 0 0,-2-1 0 16,-1-7 0-16,2 3 0 15,1-1 0-15,0 0 0 0,3-5 0 16,-1 4 0-16,1 5 0 15,-1-1 0-15,3 9 0 16,6 7 0-16,5 5 0 16,-2 0 0-16,-1 1 0 0,3-5 0 15,-3-4 0-15,-2-4 0 16,2-5 0-16,-10-2 0 16,5-6 0-16,-3-3 0 0,3-5 0 15,-5 0 0-15,-1-3 0 16,-5-1 0-16,7 1 0 15,2 2 0-15,8-1 0 0,5 1 0 16,9-3 0-16,2 1 0 16,4-4 0-16,9-1 0 0,0 1 0 15,3-5 0-15,3 1 0 16,-3-7 0-16,-1 7 0 16,-7 0 0-16,-7-1 0 15,-2-5 0-15,3 2 0 0,-1-1 0 16,4-8 0-16,2 7 0 15,12-7 0-15,-3 0 0 16,5 0 0-16,1 0 0 0,-1 0 0 16,-5 0 0-16,1 0 0 15,-7 0 0-15,-6-3 0 0,-3-1 0 16,-4-4 0-16,-4 4 0 16,-6-5 0-16,-1 1 0 15,-2 1 0-15,6-2 0 16,2-8 0-16,3 0 0 0,7-2 0 15,3-5 0-15,4-4 0 0,-1-6 0 16,5 6 0 0,-3-5 0-16,-8 0 0 0,-3 1 0 15,-3 0 0-15,-1-1 0 16,-7 1 0-16,-5-2 0 0,3-1 0 16,2-7 0-16,1-1 0 15,-2-7 0-15,3-3 0 16,-3 0 0-16,-1 0 0 0,-2 0 0 15,-7 0 0-15,-1 0 0 16,1-4 0-16,-5 5 0 0,-4-2 0 16,-3-4 0-16,-1 2 0 15,1 0 0-15,-7-10 0 16,3-7 0-16,-1-8 0 16,-4-9 0-16,-3-8 0 0,-2 1 0 15,-3 0 0-15,0-2 0 16,0 10 0-16,0 3 0 0,-8 5 0 15,-3 3 0-15,-3 9 0 16,3-4 0-16,-9 1 0 16,-6-2 0-16,1-4 0 0,-5 5 0 15,-2 1 0-15,-6 1 0 16,-3-1 0-16,-2 7 0 16,-2 3 0-16,3 5 0 15,3 4 0-15,-2 3 0 0,1 3 0 16,-1 2 0-16,-5 4 0 15,3-4 0-15,-2 5 0 16,0-5 0-16,-3 0 0 0,-2 0 0 16,-2 0 0-16,-1 4 0 15,5 1 0-15,2 7 0 16,7 2 0-16,-3 2 0 0,6 0 0 16,-2 3 0-16,7 2 0 15,-3 5 0-15,8 4 0 16,-33-19 0-1,31 22 0-15,-1 0 0 0,-5 3 0 16,-5 1 0-16,0 3 0 16,-2 2 0-16,0-1 0 15,1-1 0-15,0 1 0 0,1 4 0 16,4-3 0-16,2-1 0 16,5-1 0-16,-1-3 0 15,-2 4 0-15,-3-3 0 0,6 3 0 16,0-1 0-16,-1 0 0 15,1 2 0-15,-6-1 0 16,3 0 0-16,-2 4 0 16,-4 0 0-16,2 0 0 0,-6-4 0 15,0 4 0-15,2 0 0 16,-3 0 0-16,5 0 0 16,0 0 0-16,6 0 0 0,-3 0 0 15,6 0 0-15,4 0 0 16,3 0 0-16,3 8 0 15,-4-8 0-15,2 0 0 0,-5 0 0 16,2 0 0-16,-6 0 0 16,-9 7 0-16,-2 3 0 15,-8-3 0-15,0 1 0 0,2 5 0 16,10-6 0-16,-1 2 0 16,4 3 0-16,6-4 0 15,2-8 0-15,11 9 0 16,-4-9 0-16,6 0 0 15,-1 0 0-15,5 0 0 0,0 0 0 16,8 8 0 0,0 0 0-1,-9-8-188 1,9 12-171-16,-6-5-16 16,-2 3 20-16,8-3 4 15</inkml:trace>
  <inkml:trace contextRef="#ctx0" brushRef="#br0" timeOffset="15075.86">20518 5935 73 0,'0'-4'154'0,"0"-1"23"16,0-2-56-16,0 2-22 0,0 0-36 16,0 3-5-16,0-4 5 15,0 2 1-15,0 4 3 16,0 0 1-16,0-4 2 16,0 4-5-16,-12 0 13 0,1 0-6 15,-3-3-26-15,-2 3-20 16,-5 0-10-16,-2 0 8 15,-2 0-12-15,-3 17-1 0,0-2-3 16,-1 10-6-16,6 4 0 16,-3-1 1-16,6 4-5 15,7 1 3-15,13-5 0 16,0-7-4-16,0-6 3 0,0-1 4 16,0-2-6-16,13-12 5 15,3 0-1-15,9 0-1 16,3 0 7-16,5 0-7 0,-1 0-1 15,-3 0-6-15,-1 0 7 16,-3 0-3-16,-6 0 5 0,-1 0-3 16,-4 0 0-16,-2 12 0 15,1 4-4-15,0 0 2 16,0 4 7-16,-2 4 1 0,-4 1-4 16,-2 5-1-1,-5 1 2-15,0-3 9 0,-12 5-4 16,-4-5 0-16,-10-3-1 15,3-4-6-15,-6-5-1 0,4-9 4 16,1-7 11-16,4 0 5 16,-1-11-7-16,2-5 11 15,-1-1 10-15,4 2-9 0,3-2-4 16,0 5 6-16,13-1-16 16,-9 6-11-16,9-1 3 0,0 3-3 15,0 5-8 1,0-4 2-16,0 4-12 0,0 0-23 15,0 0-48-15,0 0-31 16,0 0-29-16,6 0-48 16,2 0-12-16,4-5-50 0,1-3-11 15</inkml:trace>
  <inkml:trace contextRef="#ctx0" brushRef="#br0" timeOffset="15491.97">20806 6004 129 0,'0'-13'169'0,"0"0"-29"15,0 1-34-15,0 5-18 16,0 3-9-16,0-4 22 0,0 8 25 15,0 0 2-15,0 0 4 16,0 0 8-16,0 0 8 16,0 0-18-16,0 0-24 0,0 0-36 15,0 0-30-15,0 0-14 16,0 0-16-16,0 17-6 16,0 10 15-16,3 18 10 15,5 12 20-15,2 9-3 0,2 3-22 16,-4 0-16-16,2-8-8 15,-4-13 0-15,2-7 0 16,0-13 0-16,-5-7 0 0,-3-3 0 16,0-12-33-16,0-6-91 15,0-6-89-15,0-12-64 0,0-10-7 16,-11-13 33-16,11-16 10 16,-8-9-34-16</inkml:trace>
  <inkml:trace contextRef="#ctx0" brushRef="#br0" timeOffset="15952.54">20786 5625 74 0,'-11'-29'214'15,"-2"1"-34"-15,4 4-28 16,2 4-40-16,-1 3-18 0,8 6-4 16,-9-3 12-16,9 7-18 15,0 7-20-15,0 0-24 16,0 0-24-16,0 0 1 0,0 0-9 15,0 0-2-15,0 0 11 16,0 0-7-16,0 0-8 16,0 0 2-16,0 7-6 15,0-7-1-15,0 14 3 16,0-14-2-16,0 11 0 0,9-11 3 16,2 12 7-16,6-12-6 15,3 0 6-15,0 7-9 16,1-7 4-16,-5 0-1 0,-2 0 0 15,-8 0 2-15,2-2-3 16,-8-7 7-16,0-3-3 16,0 0-5-16,-14 3 15 0,0 2 6 15,2 0-1-15,-2 1-7 16,0 6 5-16,-3 0-16 0,6 0 0 16,-2 0-3-16,4 8 1 15,9 1-4-15,-12-9 5 16,12 12-7-16,0-12-9 15,0 0-16-15,0 8-42 16,0-8-47-16,0 0-48 0,8 0-25 16,0 8-33-16,1-8-22 15</inkml:trace>
  <inkml:trace contextRef="#ctx0" brushRef="#br0" timeOffset="17155.87">20148 3936 23 0,'0'-5'53'0,"0"-2"32"0,0 2 26 15,0 1 8 1,0 0-39-16,0 0-20 0,-9 0-12 16,9 4-8-16,0 0 7 15,0 0 1-15,0 0-2 16,-8 0 7-16,8 0-2 0,0 0-1 16,0 0-4-16,-6 0 10 15,-2 0 0-15,8 0 16 16,0 0-12-16,-9 0-8 0,0 0-13 15,9 0-18-15,-8 0-14 16,8 0-3-16,0 12 1 16,0 4-8-16,0 0 3 0,-9 6 0 15,9 6 3 1,0 1-3-16,0-1 3 0,0 4-3 16,0 1-4-16,9-5 11 15,4 1-10-15,3-8 3 16,0-2-3-16,1-3 7 0,-1-4-2 15,0 1-2-15,-3-1 4 16,-1-12-2-16,-1 0-4 16,0 0 8-16,3 0-6 0,-6 0 1 15,0 0-1-15,2 0 8 16,-2 0-6-16,-5 0 1 16,-3-3 1-16,0-1 3 15,5-4 3-15,-4 3 1 16,4-3-3-16,-5-1 5 0,3 2 8 15,3-10-5-15,2 2 0 16,-5-6 7-16,2 5 27 16,-5 0 7-16,0 4 4 0,0-2 0 15,0 1-5-15,0 6-14 16,0-1 2-16,0-4-12 16,-13 4-2-16,4-1-3 0,0 2-1 15,-4-5-2-15,0 0-7 16,-3-1-12-16,-1 0 1 15,1 1-8-15,-4 0 7 16,-1 0-10-16,-3 1 3 16,1-1-3-16,2 2 3 0,-1 7-6 15,6-1-1-15,7-1-9 16,-1 5 0-16,10 0-41 16,0 0-37-16,0 0-22 0,0 0-27 15,0 0-53-15,0 9-45 16,0 6-14-16,0 2-81 15</inkml:trace>
  <inkml:trace contextRef="#ctx0" brushRef="#br0" timeOffset="18403.88">21549 8211 30 0,'-8'-9'64'16,"8"-3"40"-16,0 1 43 0,0-2-54 16,0 1-31-16,0-2-20 15,0 3-13-15,0-1 7 16,0 4 17-16,0-2 21 0,0 8 16 16,-8 2 20-16,8 0 5 15,-12 0 18-15,12 0 4 0,-8 0 5 16,8 0-18-16,-8 0-30 15,-1 0-16-15,2 0-25 16,-6 7-27-16,-4 6-4 16,1 3 2-16,-3 5-14 0,2 4-5 15,1 2 0-15,1 6-1 16,2-4-1-16,13-1-3 16,0-3 5-16,0-6-4 0,0-3 2 15,5 1-1-15,5-1 3 16,6-4-3-16,6-3 0 0,-4-9 2 15,7 8-3-15,5-8 8 16,-6 0-8-16,1 0 1 16,-2-5-2-16,-1-2 0 0,-2-6 5 15,-1-3 1-15,2 0-4 16,-4-5 3-16,-6 2-1 16,-3-3 6-16,1 3 11 15,-6-7 20-15,-3-2-34 0,0 0-7 16,0-2 0-16,-9-1 0 15,-2-2 0-15,-3 5 0 16,-8 4 0-16,-4 3 0 0,3 1 0 16,-6 4 0-16,-4 4 0 15,2 3 0-15,-6 9 0 16,5 0 0-16,-1 0 0 0,2 12 0 16,1 0-6-16,6 4-331 15,-1 1-35-15,9 0-7 16,0-6-10-16</inkml:trace>
  <inkml:trace contextRef="#ctx0" brushRef="#br0" timeOffset="19817.62">18943 6390 192 0,'0'-7'221'16,"0"2"-48"-16,0-3-37 16,0-1-46-16,-9 1-7 0,1-4-8 15,8 1-10-15,-8 2 3 16,-1 2-9-16,-2-3 7 16,3 3 28-16,-5-1 7 0,1 3-40 15,-4 2-20-15,0-2-1 16,-4 5-10-16,0 0-8 15,-2 0 1-15,2 0 8 16,0 0-2-16,0 0 4 0,-2 0 4 16,4 13-9-16,-4-5-13 15,5 4-1-15,3 0-5 0,-3 0-2 16,1 4-1-16,0 5-4 16,3-4 7-16,2 2-6 15,-1 2 2 1,-1-1-8-16,13 5 8 0,-7-1-4 15,7 0 10-15,0 4-10 0,0 6 2 16,7-1-3-16,6-2-3 16,2-2 6-16,1-4 2 0,1-5-8 15,3-4 7-15,0-4 1 16,8-2-5-16,3-10 1 16,3 0 4-16,6-14-3 0,10-6 0 15,4-4 3-15,-6-10-1 16,-3-2-6-16,-10 0 7 0,-2 0 2 15,-9-2-7-15,-8 2 11 16,-7-1-8-16,-9 5 2 16,0 0 8-16,-17-2-4 0,-6 3-1 15,-11 2-4-15,3 4 1 16,-6 8 4-16,1 5-5 16,-1 5-7-16,6 7-3 15,2 0-12-15,7 0-21 0,2 0-64 16,5 0-64-16,7 0-54 15,8 0-41-15,0 0-9 16,0 0-12-16,0 0-8 0</inkml:trace>
  <inkml:trace contextRef="#ctx0" brushRef="#br0" timeOffset="21016.09">23175 5544 10 0,'-8'0'14'0,"8"0"9"16,0 0 16-16,-14 0 36 0,7 9 79 16,-1-9-29-16,8 7-18 15,-9-7-18-15,9 0-12 16,-8 0 0-16,0 0 5 0,0-7-12 16,-1 2-11-16,2-4-10 15,-5 7-9-15,-1-3-6 16,0 5 5-16,1 0 10 0,1 0 11 15,-5 0 11 1,-1 0-6-16,-4 0-15 0,2 0-15 16,-6 0-19-16,1 0 0 15,-4 0-12-15,-1 7 0 16,4 7 3-16,2-2-9 0,-2-1 4 16,3 2 1-16,5 4-1 15,-1-1 5-15,1-4-2 0,6 4 2 16,-2 3 6-16,6 3-10 15,-1-3 5-15,0 7-5 16,-1-3 2-16,9 2-9 16,-9 3 7-16,9-3 1 0,0 3-4 15,0 0 0-15,0 1 0 16,9-4 0-16,3 4 4 16,5-5-6-16,-1-3 2 15,0-6 6-15,0 1-6 0,1-4 0 16,-3 1 7-16,3-13-10 15,4 0 5-15,-2 0 4 0,11 0-5 16,2-4 2-16,4-5-3 16,1-3 6-16,-6-4-1 15,-1-4-5-15,-4 4 12 0,-8-1-4 16,3 0 15-16,-8-2-4 16,-2-6 6-16,-2-4 3 15,-6 1 2-15,-3-4 25 16,0-8-15-16,-9-2-2 15,-1 1 16-15,-7 0-13 0,-4 1-18 16,4 0-9-16,3 7-12 16,-3 9-1-16,0 3-1 0,2 6-9 15,-1-2-9-15,-1 6-20 16,-4 1 0-16,2 5-18 16,-1 5-78-16,0 0-102 0,3 0-76 15,0 0-28-15,4 0-25 16</inkml:trace>
  <inkml:trace contextRef="#ctx0" brushRef="#br0" timeOffset="22680.34">13408 1767 11 0,'0'7'12'16,"0"-7"6"-16,3 8 2 15,2 1 0-15,-2-9 14 0,-3 7 36 16,6-7 82 0,-6 0-45-16,0 0-14 0,0 0-15 15,0 0-7-15,0 0 9 16,0 0 14-16,0 0 6 16,0-5-7-16,0-2-29 15,-9 0-26-15,1-2-10 0,-5 2 8 16,1 1 0-16,0 6 7 15,0 0-5-15,-4 0-17 16,-6 0-9-16,4 13-1 16,-4 3-7-16,2 5 6 0,1 4-6 15,-2 3-4-15,4 0-4 16,1 1 4-16,4-5-3 16,12-3 5-16,0-5-3 15,0-4 1-15,0 1 1 16,0-13-8-16,12 0 5 0,4 0 5 15,4 0 0-15,10 0-3 16,-6 0-3-16,1 0 6 16,-7 0-5-16,-1 0-2 15,-4 0 0-15,-2 0 4 0,-2 0-2 16,-9 11 2-16,0 1 0 16,0 0 2-16,0 4-2 15,0 6 7-15,-17 2-6 0,1 4-3 16,-1 1 10-16,2-5-11 15,-5-3 11-15,-2-5-8 16,8-4 2-16,1-12 1 16,0 0 0-16,13 0 4 15,-8 0 9-15,8 0 5 16,0 0-13-16,0 0-5 0,0 0-6 16,0 0-18-16,0 0-14 15,0 0-42-15,0 0-45 16,5 0-22-16,3 0-47 0,0-9-19 15,1-3-47-15,3 5-144 16</inkml:trace>
  <inkml:trace contextRef="#ctx0" brushRef="#br0" timeOffset="23063">13546 1879 30 0,'4'-12'91'0,"-4"0"95"15,3 5-37-15,-3-2-22 16,0 2-23-16,0 7-9 0,0 0 3 16,0 0 8-1,0 0 21-15,0 0-6 16,0 0-24-16,0 0-33 0,0 0-27 15,0 7-20-15,0 2-10 16,0 7-4-16,0 8 2 16,5 9-1-16,3 8 4 0,0 4 3 15,4-1-5-15,-4 0-5 16,1-3 0-16,3-4-3 16,-4-8 5-16,-8-10-6 15,0-5 3-15,0-7-17 16,0-7-92-16,0 0-80 15,0-12-65-15,0-9 21 0,0-7-32 16,0-4-160-16</inkml:trace>
  <inkml:trace contextRef="#ctx0" brushRef="#br0" timeOffset="23580.65">13566 1546 131 0,'-8'-17'208'16,"0"7"-37"0,8 1 3-16,-12 0-14 0,12 9-5 15,-8 0-19-15,8 0-38 16,0 0-45-16,0 0-26 15,0 0-21-15,0 9-4 16,0 2-4-16,0 2 6 0,0-1 3 16,8-4-7-16,0-8 6 15,-1 9-7-15,1-9-7 16,-3 0 6-16,-2 0-2 16,2 0-4-16,-5-9-2 0,0-3-4 15,0-1 3-15,0 3 0 16,-8 1-2-16,8 0-9 15,-8 9-14-15,8 0-16 0,0 0-34 16,0 0-41 0,-8 0-43-16,8 0-50 15,-8 0-22-15</inkml:trace>
  <inkml:trace contextRef="#ctx0" brushRef="#br0" timeOffset="25326.02">14025 928 42 0,'-18'-16'48'0,"7"-1"36"0,3 0 63 16,0 2-46-16,1 2-17 15,7 1-14-15,-13 0-8 16,5 0 0-16,-5-1 9 16,2 1 20-16,-3 0 11 0,3-1-4 15,0-3 21 1,-7 0-4-16,-2 1-10 0,-1-2 1 15,2 0-9-15,-3 1-23 16,0 4-33-16,-3-4 13 16,-4-2 11-16,1 3-13 15,-9-5-22-15,-4 4-4 0,-3-1-5 16,-4 1 24-16,-9 4-10 16,-9 4-35-16,0-1 0 15,1 9 0-15,5 0 0 16,4 0 0-16,3 0 0 0,4 0 0 15,4 9 0 1,1-1 0-16,0-1 0 16,-2 7 0-16,5 1 0 0,-2 1 0 15,-10 5 0-15,-1 2 0 16,-6 7 0-16,-5-2 0 16,0 1 0-16,0-1 0 15,4 0 0-15,4 6 0 0,3-3 0 16,6 7 0-16,4-3 0 15,3 3 0-15,5-2 0 16,4-3 0-16,2 0 0 16,6-1 0-16,-1 8 0 15,0 5 0-15,7 4 0 16,1 4 0-16,1 5 0 0,4 2 0 16,0 5 0-16,0 4 0 15,-1 5 0-15,0-1 0 16,1-4 0-16,12 0 0 15,-8 0 0-15,0 0 0 0,8 2 0 16,0-7 0-16,0-3 0 16,0-8 0-16,0-3 0 15,0-7 0-15,0 2 0 16,0-4 0-16,5-1 0 0,3 3 0 16,4-4 0-1,4 3 0-15,1 2 0 0,7 6 0 16,0-2 0-16,5 4 0 15,-1 2 0-15,5-1 0 16,-1-1 0-16,-1 2 0 16,3-1 0-16,-3-5 0 0,8 1 0 15,-7-4 0-15,-3 0 0 16,-1-4 0-16,-4-5 0 16,0-3 0-16,1-5 0 0,-2 1 0 15,-2-1 0-15,3 0 0 16,4 6 0-16,2-6 0 15,5 4 0-15,5-4 0 16,6 1 0-16,-2-4 0 0,6 0 0 16,-1-7 0-16,2-1 0 15,3 0 0-15,-5-5 0 16,-2 0 0-16,4-12 0 0,-7 11 0 16,-4-11 0-16,1 10 0 15,0-10 0-15,-1 0 0 0,0 0 0 16,-2 0 0-16,2 0 0 15,4 0 0-15,-3 0 0 16,-1-10 0-16,6 3 0 16,-7-5 0-16,3 0 0 0,-2 0 0 15,-3 0 0-15,-1-4 0 16,1 0 0-16,4-1 0 16,3 1 0-16,8-1 0 15,3-3 0-15,1 0 0 0,1-1 0 16,-3-4 0-16,-7 1 0 15,2 3 0-15,-9 1 0 0,-3 0 0 16,-3 3 0-16,-3-2 0 16,2-6 0-16,-1 0 0 15,5 1 0-15,-1-9 0 0,4-3 0 16,2-4 0 0,3-5 0-16,-2-5 0 0,-3 2 0 15,-2 4 0-15,-6-2 0 16,1 1 0-16,-9 5 0 15,-4-5 0-15,-4 0 0 0,1 1 0 16,-5-4 0-16,-4-1 0 16,1-8 0-16,-1-2 0 15,-5 1 0-15,0-2 0 0,2 0 0 16,-5-2 0-16,0 4 0 16,0 2 0-16,0 4 0 15,0-5 0-15,0-1 0 16,-11 2 0-16,3-1 0 0,-5-5 0 15,1-2 0-15,0-1 0 16,0-1 0-16,-4 2 0 16,-1-2 0-16,1 9 0 15,-5-1 0-15,1 11 0 16,-4-3 0-16,0 5 0 0,-1 5 0 16,-3-1 0-16,-1 1 0 15,-3-5 0-15,-1 9 0 16,5-2 0-16,-4 2 0 15,-1 3 0-15,-7-3 0 0,-5 3 0 16,-6 0 0-16,4 5 0 16,-2-1 0-16,1 1 0 15,2-1 0-15,4 5 0 16,0 3 0-16,-3-4 0 16,0 6 0-16,10-1 0 15,-4 3 0-15,-1 1 0 16,1 4 0-16,-4 7 0 0,4 5-72 15,-6 9-247-15,1 8-28 16,3 2 5-16,1 6 3 16,3 0 33-16</inkml:trace>
  <inkml:trace contextRef="#ctx0" brushRef="#br0" timeOffset="26257.1">12989 264 10 0,'0'0'33'16,"0"0"41"-16,0 0 73 15,0 0 0-15,0 0-32 16,0 0-23-16,0 0-20 0,0 0 6 15,0 0-2-15,0 0-1 16,0 0-14-16,0 0-8 16,0 0-15-16,0 0-4 15,0 9 1-15,0-9-5 0,0 7-10 16,-8 2-3-16,-3 3 3 16,-2 4-3-1,1 5 4-15,-6 2 10 0,-1 5-6 16,-1 6-4-16,-1-1-7 15,5 0-4-15,5-2-10 16,2-2 3-16,9-4-3 16,0-1 3-16,0-3 3 0,0-1-5 15,3-4 3-15,6-4 4 16,4 0-3-16,3 0 1 16,3-12 0-16,6 12-1 15,8-12 7-15,-1 0-13 16,1 0 4-16,-1 0 0 0,-4 0 7 15,-2-3-3-15,2-6 2 16,-8-3 3-16,0 0 3 16,0-4 1-16,-4-1 17 15,-4 2 23-15,-7-6-6 16,-5-7 12-16,0-1 6 16,0 1 26-16,-14-1-17 0,0 1-4 15,-3 4-38-15,1-1-35 16,-5 5 0-16,-4-1 0 15,2 1 0-15,-2 4 0 16,5 3 0-16,1 0 0 0,1 5-62 16,1 4-36-1,1 4-22-15,7 0-67 0,-9 0-46 16,-4 16-25-16,0 9-1 16,-7 3-38-16,4 0-235 15</inkml:trace>
  <inkml:trace contextRef="#ctx0" brushRef="#br0" timeOffset="27406.12">11961 2335 31 0,'0'-12'77'0,"0"0"87"16,-8 0-31-16,-1-1-44 16,-1 3-24-16,-3-3-21 15,1 0-13-15,-1 5 0 0,2-4-2 16,-1 0 8-16,4 3 11 15,-4 2 3-15,-2-3 11 16,3 8 15-16,-6-3 8 16,2 1 3-16,-2 1-12 15,1 3-6-15,-4 0-22 0,3 0-13 16,2 0-4-16,-2 7-7 16,1-7-5-16,2 11 2 15,4 0-5-15,-2-4-3 16,2 5-1-16,2 0-8 15,-3 4 13-15,-1 6-13 16,4 1 3-16,8 6-1 0,-8 4-6 16,8-2-1-16,-8 3 2 15,8-6 4-15,0-4-2 16,0-4-4-16,0-3 4 16,4-4-3-16,-4-2 0 0,9-11 0 15,-3 14 0-15,2-14-2 16,4 0 6-16,4 0-4 15,10 0-2-15,2 0 7 16,4-14-2-16,1-2-2 0,-1-1 2 16,-4 1 4-1,-3-4 3-15,-4-1-1 0,-1 1-5 16,-4-5-1-16,0 1-3 16,-4 5 4-16,-4-2 17 15,-8-1 3-15,0 3-5 0,0-2 3 16,0-3 4-16,-17 0 15 15,1 3-22-15,-3 2 7 16,-1 2-17-16,-1 5-9 16,1 0-21-16,4-5-24 0,-1 6-5 15,2 1-3-15,-2 3-31 16,4 7-21-16,13 0-39 16,0 0-30-16,0 0-19 15,0 0 12-15,8 12 0 16,5 0-35-16,7 0 36 15</inkml:trace>
  <inkml:trace contextRef="#ctx0" brushRef="#br0" timeOffset="28538.06">15003 1725 27 0,'-9'-12'51'16,"1"0"25"-16,8-5 30 0,-11 4-1 15,11 2-43-15,-7-1-21 16,7 0-12-16,0 3 8 15,-9 6 5-15,9 3 16 16,-8 0 17-16,8 0 5 16,-8-4-1-16,8-1 16 0,-9 1 3 15,9 0-4-15,0 4 15 16,0 0-3-16,-8 0 2 16,0 0-22-16,1 0-18 15,-6 0-17-15,-4 0-23 0,0 0-9 16,-6 0-8-16,-1 8 0 15,0 4-4-15,4 0 4 16,-1 5-7-16,5-2-2 16,3 3 0-16,1 3 4 15,4-2-10-15,8 5 2 0,-8 2 2 16,8 2 2-16,0 1-1 16,0-1-3-16,0-4 7 15,0 1-10-15,0-4 13 16,0-2-8-16,8 1-1 0,3-3 1 15,3 0-3-15,2-6-3 16,0-11 2-16,3 8-1 16,6-8 5-16,8 0 4 15,2 0-9-15,4-8-10 0,1-7 13 16,-5-2-3-16,-5 0 2 16,-6 1 3-16,-2-1 2 15,-11-2 2-15,-3-2-4 16,-8-4 0-16,0-3 6 15,0-5-4-15,-13-3-1 0,1 3 2 16,-4-3-3-16,-8 0-2 16,-1 3 3-16,2 0-4 15,1 9-1-15,2-1-9 16,1 5-7-16,1 5 13 0,7 2-17 16,-3 13-17-16,8 0-67 15,-2 0-29-15,-1 13-54 16,-3 7-39-16,-4 11-7 15,-4 10-57-15</inkml:trace>
  <inkml:trace contextRef="#ctx0" brushRef="#br0" timeOffset="29602.47">13623 3451 32 0,'0'-12'55'16,"0"1"46"-16,0-6 54 15,-8 4-50-15,-1 1-22 16,9 4-11-16,-12 5 9 0,4 3 16 16,-1 0 8-16,9 0-5 15,-8 0-6-15,0 0-8 16,8 0-9-16,-8 0-20 0,8 0-16 15,0 0-12-15,-7 0-20 16,-1 11 3-16,0 6-1 16,-4-2-5-16,-2 11 2 0,3 2 1 15,11 4-4 1,-9 5-2-16,9 0 3 0,0 0-1 16,0-1-7-16,0-4 4 15,9-4 1-15,2-3-5 0,-3-4 6 16,6-6 2-16,-2-1-7 15,0-3-2-15,-1-3 8 16,5-8-4-16,10 0 5 0,2 0 0 16,0-8-3-16,1-3-2 15,-1-3 0-15,-3-1 0 16,-1-6 6-16,0 1-5 16,-4 0-6-16,-2-1 14 15,-7 1 1-15,0-1 4 0,-2 2 10 16,-4-2 11-16,-5 1 12 15,0-1-11-15,0 0 0 0,0 2-3 16,0-2-4-16,0 4 18 16,-14-2-8-16,6-5-20 15,-2 3-12-15,-3-4 2 0,-4 0-9 16,-3 6 3-16,0-2 7 16,-4 1 5-16,0 4-2 15,-1-1-11-15,0 5-1 0,1 3 4 16,0 2-9-16,3 2-5 15,4 5-9-15,1 0-24 16,5 0-80-16,-1 0-56 16,12 0-39-16,-8 9-28 15,8 3-11-15,0-4-9 0,0 0-21 16</inkml:trace>
  <inkml:trace contextRef="#ctx0" brushRef="#br0" timeOffset="30817.09">19628 1289 128 0,'0'-7'178'16,"-6"7"-43"-16,6-5-33 16,0-2-29-16,0 3-12 15,0-1 5-15,-9 1 3 0,0 4-3 16,9 0-2-16,-11 0 10 15,2 0-5-15,1 0-8 16,0 0-6-16,-6 0-16 16,4 0-7-16,-7 16-16 0,1 0-9 15,-1 2-1-15,3 1-5 16,1 6-1-16,0 0-1 16,5-5-1-16,8-5-3 15,0-1 6-15,0-2-7 16,0-1 9-16,12-2-2 15,5-1-4-15,2-8-1 16,6 12 7-16,0-12-8 0,-6 12 5 16,2-12-2-16,-1 12 2 15,-2-3-1-15,-7 2-7 16,0 2 2-16,-2 4 10 16,-4-1-9-16,-2-1-3 0,-3 6 5 15,0 0 6-15,0-1-7 16,-8-4 9-16,-4 1 1 15,-4 0-3-15,-1-6 1 16,2-3 3-16,-2-8 4 0,4 0-4 16,1 0 24-16,12 0-2 15,-7 0 5 1,7 0 2-16,-12 0-4 0,12-8-6 16,0 4-8-16,0-1-14 15,0-2 0-15,0 2-15 16,0 3-33-16,0-3-47 0,0 5-50 15,0 0-45-15,0 0-35 16,4-6-20-16,4-1-14 16</inkml:trace>
  <inkml:trace contextRef="#ctx0" brushRef="#br0" timeOffset="31233.17">19783 1379 51 0,'0'-3'168'0,"0"-2"31"0,0-3-60 16,0 3-41-16,0 5-21 16,0-4-12-16,0 1 3 15,0 3-21-15,0 0-2 16,-6 0 3-16,6 0 8 15,0 0 13-15,-9 0 3 16,9 0 7-16,0 0-6 0,0 0-15 16,0 0-17-16,0 0-16 15,0 7-17-15,0 6-11 16,0 8 11-16,0 3-2 16,0 8 0-16,9 5-2 15,-3 4-4-15,5 0 6 0,-3 3 2 16,1-7-13-16,0-3 7 15,-1-11-2-15,1-3 5 16,-9-7-8-16,0 0 5 16,3-13-44-16,-3 0-115 15,3 0-58-15,2-10 2 16,-5-10 34-16,0-17-127 0</inkml:trace>
  <inkml:trace contextRef="#ctx0" brushRef="#br0" timeOffset="31519.75">19786 1188 94 0,'-8'-12'227'0,"8"0"-39"15,-10 5 2-15,10 7-24 16,-9 0-27-16,1 0-23 0,8 0-37 16,-9 0-33-1,9 0-27-15,0 0-5 0,0 0-13 16,0 0 3-16,0 0 0 15,0 0 2-15,0 0-1 16,0 0-3-16,0 0 3 16,0 0-1-16,0 0 7 15,0 0-7-15,0 0 8 0,0-5-13 16,0-1-46 0,0 6-69-16,0 0-66 15,0 0-34 1,0 0-60-16,0 0 30 0</inkml:trace>
  <inkml:trace contextRef="#ctx0" brushRef="#br0" timeOffset="32964.91">20047 863 58 0,'-12'-8'139'0,"0"-1"8"16,3-4-45-16,-2 1-30 0,0 1-21 15,2 2-7-15,0-3 11 16,-3 0 7-16,-1 4 2 16,2 0-7-16,-3 4 9 15,3-1 0-15,0 5-3 16,-7-7-14-16,2-2-9 0,-1 1-7 15,3 0-11-15,-3 1-1 16,-1-6 1-16,2 1-2 16,-2-1-9-16,-3 1 2 15,3 0 6-15,-2 0 1 16,1 0 7-16,-6-1-3 0,1 1 10 16,5 4-3-16,-2 0 7 15,4 4 2-15,4-4 5 16,2 4 19-16,2-1-6 15,2 1 10-15,-5 1 1 16,-1-6 0-16,-3-3 1 16,1 4-3-16,-6-1-40 15,-5-3-27-15,-2 5 0 0,-8-2 0 16,-2 1 0-16,-2-1 0 16,-3 5 0-16,-7 4 0 15,-4 0 0-15,7 0 0 16,-2 0 0-16,4 9 0 0,1 3 0 15,3-3 0 1,5-2 0-16,4 2 0 16,4-1 0-16,2-1 0 0,-2 7 0 15,3-2 0-15,-4 7 0 16,-4 6 0-16,-2 5 0 16,-1-2 0-16,-1 0 0 15,4 1 0-15,-2-1 0 0,-4 9 0 16,-1-2 0-16,-2 3 0 15,-1-2 0-15,7 1 0 16,-1-1 0-16,6 5 0 16,2-1 0-16,-1 5 0 15,3 0 0-15,2 0 0 0,3 0 0 16,0 0 0-16,5-1 0 16,2 0 0-16,-2 2 0 15,1 7 0-15,3 3 0 16,2 6 0-16,3 2 0 15,8 2 0-15,-9 3 0 0,9 5 0 16,0-1 0-16,0-1 0 16,0-1 0-16,0-3 0 15,4 2 0-15,9 4 0 16,2-3 0-16,5 3 0 0,5-5 0 16,4-3 0-1,7-5 0-15,1-4 0 0,8-4 0 16,-2-4 0-16,3-3 0 15,3-7 0-15,0-3 0 16,-1-2 0-16,0-6 0 0,0-3 0 16,6-5 0-16,2-1 0 15,-2 2 0-15,-3-4 0 16,3-5 0-16,-1 0 0 0,-5 0 0 16,2 0 0-16,2 1 0 15,1 0 0-15,4-13 0 16,0 7 0-16,8-7 0 15,5 0 0-15,2 0 0 16,10-4 0-16,-3-4 0 0,8-4 0 16,-2 0 0-16,-4-2 0 15,-4 3 0-15,-4-6 0 16,4-3 0-16,-4-3 0 16,0-6 0-16,1-4 0 0,-6-12 0 15,-3-4 0-15,0-7 0 16,-3-5 0-16,-8-5 0 15,-6 6 0-15,-8 3 0 0,-7-5 0 16,-1 6 0 0,-7-2 0-16,-1-3 0 0,-3 4 0 15,-6-5 0-15,1 2 0 16,-3-5 0-16,-1-1 0 16,-4 5 0-16,2-4 0 0,-10 0 0 15,0-5 0-15,0-3 0 16,-10 4 0-16,-2 0 0 15,-9 0 0-15,2 0 0 16,-6 0 0-16,1 3 0 0,-6-3 0 16,-2-4 0-16,-9-1 0 15,-11-2 0-15,-10 2 0 16,-6 0 0-16,-14 5 0 16,-9 5 0-16,-7 3 0 0,4 4 0 15,4 4 0 1,8 8 0-16,6 7 0 0,6 7 0 15,10 5 0-15,0 12 0 16,-2 9-88-16,-7 17-379 16,-8 17 44-16,-4 16 69 15,-9 7 0-15</inkml:trace>
  <inkml:trace contextRef="#ctx0" brushRef="#br0" timeOffset="34081.15">20908 1473 40 0,'-9'-12'86'0,"1"-1"92"16,8 2-47 0,-12-6-17-16,4 5-23 0,8 0-12 15,-8 4 4-15,8 2 7 16,0 3 7-16,0 0 2 16,-6-2-4-16,6 3-18 15,-10 2-2-15,2-6-4 0,-4 6-12 16,-6 0-5-16,0 0-11 15,-3 13 1-15,-3-1-14 16,-1-1-1-16,6 1-13 16,-2 2-11-16,4 0 1 0,4 8-3 15,2 2-3-15,3 4-3 16,8 1 9-16,0 8-9 16,0-1 0-16,11 1 7 15,5 0-4-15,9-5-2 16,4-2 4-16,7-7-2 15,10-6-4-15,2-17 6 0,-3 0 1 16,-5 0-8-16,-4 0 14 16,-7-12-8-16,-9-4 4 15,-4-9 5-15,-3-8-4 16,-9-8 32-16,-4 1 26 0,-9-5 21 16,-2 5 6-16,-11-3-45 15,3 8-46-15,-5 6 0 16,-1 1 0-16,-3 6 0 15,2 3-5-15,1 7-128 16,-5 3-113-16,-2 6-85 16,-6-1-22-16,2-5-19 0</inkml:trace>
  <inkml:trace contextRef="#ctx0" brushRef="#br0" timeOffset="35060.26">19407 264 9 0,'0'0'27'0,"0"0"35"0,0 0 44 15,0 0 46-15,0 0-39 16,0 0-14-16,0 0-20 0,0 0-2 15,0 0-2 1,0 0 13-16,0 0-4 16,-9 0 8-16,9 0-9 0,-13 0-3 15,5 0-12-15,-5 0-12 16,2 0-12-16,-3 0 4 16,0 12-17-16,-4 4-11 15,2 0-7-15,-1 9-6 0,3 3 3 16,-3 0-10-16,0 6 5 15,0-1-3-15,8 0-2 16,-5-2 5-16,14 2-1 16,0 0-6-16,0-5 2 15,0 2 1-15,0-11-6 16,0 1 3-16,0-3 6 16,9 0-5-16,2-2 1 0,6-2 0 15,3-1 10-15,3-12 1 16,10 7-2-16,1-7-7 15,-3 0 7-15,-2 0-1 16,-1 0-2-16,-3-3-5 16,0-6 5-16,-7-2-4 0,4-2 3 15,-6 2 1-15,1-6 2 16,-7-4 7-16,4 2 0 16,-3-7 23-16,3 6 20 15,-6-5 9-15,-8 1 7 16,0-4 25-16,0-1-35 15,0-4-64-15,-17 2 0 16,1-6 0-16,2 0 0 0,4 0 0 16,-7 5 0-16,-4 7 0 15,3 1 0-15,-3 3 0 16,-5 6 0-16,-2-2 0 16,0 10 0-16,-4-2-29 15,-1 9-160-15,1 9-48 0,0 5-24 16,-7 11 1-16,5 8 8 15,-3 7-43-15,1 5 38 16</inkml:trace>
  <inkml:trace contextRef="#ctx0" brushRef="#br0" timeOffset="36141.26">18036 1924 97 0,'5'-11'139'0,"-2"-6"8"0,-3 0-41 15,6 5-17-15,-6 0-13 16,0 0 5-16,0 1 17 16,0 0 18-16,-14 4-7 0,3 3-7 15,2 1-13-15,9-2 1 16,-8 1 8-16,8 4 12 15,-12 0 0-15,0 0-18 16,-4 0-29-16,-1 0-34 0,-3 0-12 16,0 0 0-1,-2 0-5-15,4 0-6 16,-7 16-1-16,-3 2-3 0,3 1 4 16,1 1 1-16,0 1-5 15,-1 0 6-15,4 2-8 16,5 3 2-16,-1-2-2 15,7 0-5-15,10 1 2 0,0-1-1 16,0 1 6-16,0-2-3 16,0-2 1-16,0 0 0 15,7-6 1-15,10 2 0 16,-1-6-4-16,1 4-3 0,3-15 6 16,8 7 0-16,4-7 4 15,4 0 1-15,2 0-8 16,1-12 6-16,3-9 3 15,3-3-3-15,-5-1-5 16,-4 0 12-16,-7 2-2 0,-6-2-4 16,-1 8-4-16,-6 6 0 15,-3-2 13-15,-9 2 24 16,-4-3 15-16,0 7-52 16,0-6 0-16,-13-3 0 0,-4 0 0 15,0-1 0-15,-6-3 0 16,-1-5 0-16,0 1 0 15,-4 5 0-15,2-3 0 16,1 1 0-16,9 7 0 16,-3 2 0-16,3 2-29 15,2 4-100-15,6 6-14 0,8 0-53 16,-8 0-38-16,8 0-17 16,0 12 16-16,0-1 16 15,5 6-41-15</inkml:trace>
  <inkml:trace contextRef="#ctx0" brushRef="#br0" timeOffset="37276.54">19864 2910 21 0,'0'0'47'15,"0"0"52"-15,0 0 73 16,0 0-38-16,0 0-19 0,-8 0-31 15,8 0-14-15,-8 0-1 16,8 0 8-16,0 0-2 16,0 0 5-16,0-3 8 15,-8 3 10-15,0-4 8 0,8 4-2 16,-8 0-9 0,8 0-31-16,0 0-14 0,-8 0-14 15,8 0-13-15,-8 0-8 16,8 11 2-16,-9 6-3 15,-4 6-2-15,4 7-2 0,-9 7-3 16,6-1-5-16,-1 4 13 16,5 1-5-16,8-8-10 15,0 0 0-15,0-9 5 0,0 0-11 16,0-4 9-16,0-3 0 16,8-5-6-16,0-4 8 15,9 0-4-15,2 0 3 16,5-8 0-16,2 0 5 0,2-4-4 15,0-8-1-15,6 0 2 16,-6-5-1-16,-4 1 18 16,-2-1 17-16,-8-2 0 15,-3-10-11-15,3-7-5 16,-2-5 1-16,-4 4-13 0,-2 1-12 16,-6 8 0-16,0-1 0 15,0 4 0-15,-18 5 0 16,2-1 0-16,-1 2 0 0,3 2 0 15,-4 0 0-15,1 5 0 16,1 4 0-16,-1 0 0 16,6-1 0-16,0 7 0 15,-2 2 0-15,0 0 0 16,1 0 0-16,-4 0 0 0,5 0 0 16,-2 0-277-16,0 0-56 15,4 0-4-15,1 7 36 16,8-7 1-16,0 0 60 0</inkml:trace>
  <inkml:trace contextRef="#ctx0" brushRef="#br0" timeOffset="39869.05">14911 12544 41 0,'0'0'137'0,"0"0"59"16,0 0-34-16,0 0-30 0,0 0-29 15,0 0-10-15,0 0 14 16,0 0 17-16,0 0-4 0,0 0-7 16,0 0-11-16,0 0 7 15,0 0 31-15,0 0 1 0,-13 0-5 16,-7 17-45-16,-8 4-91 15,-9 12 0-15,-8 3 0 16,-3 9 0-16,-6 9 0 16,6-7 0-16,3 3 0 0,9-6 0 15,7-7 0-15,9-8 0 16,12-5 0-16,8-13 0 0,16-11 0 16,16 0 0-16,16 0 0 15,14-11 0-15,3-6 0 0,0 0 0 16,-4 4 0-16,-12-2 0 15,-9 7 0-15,-7 1 0 0,-9 7 0 16,-8 0 0-16,-4 0 0 16,-4 19 0-16,-8 5 0 15,0 5 0-15,-8-1 0 16,-4 6 0-16,-4-1 0 0,-8-5 0 16,-6 1 0-16,3-5 0 15,-6 0 0-15,1-8 0 0,-1-4 0 16,5 1 0-16,4-13 0 15,3 8 0-15,9-8 0 0,-1 0 0 16,13 0-102 15,5-8-183-15,6-1-48-16,6-7 1 16,4-4 6-16,6 0 21 0</inkml:trace>
  <inkml:trace contextRef="#ctx0" brushRef="#br0" timeOffset="40184.92">15195 12786 210 0,'4'-13'257'0,"0"1"-54"0,-1 1-61 15,-3-3-63-15,0 2-15 16,0-1 5-16,0 6 24 0,0 3 35 15,0 0 19-15,0 4 12 16,0 0 13-16,0 0-2 16,0 15-35-16,0 8-116 0,3 0-19 15,6 11 0-15,-1 6 0 16,0 1 0-16,6-2 0 16,-6-3 0-16,-1 2 0 0,1-10 0 15,1-3 0-15,-1-9 0 16,-5-4 0-16,-3-12-43 15,0 0-412-15,-11-12 6 16,-1-8 62-16,0-12 61 0</inkml:trace>
  <inkml:trace contextRef="#ctx0" brushRef="#br0" timeOffset="40368.87">15191 12525 306 0,'-8'-16'329'0,"-6"4"-14"0,6 1-69 16,8 9-69-16,0-3-22 15,-8-2-23-15,8-2-42 16,0 5-33-16,0 1-22 0,0-6-37 16,0 5-30-16,0 0-51 15,0 0-64-15,0 4-84 0,0 0-61 16,0 0-10-16,0 0-12 16</inkml:trace>
  <inkml:trace contextRef="#ctx0" brushRef="#br0" timeOffset="41233.96">15601 12204 175 0,'6'-50'309'16,"-6"0"-33"-16,0 3-50 15,0-3-70-15,-28-47 159 16,9 48-118-16,-5 5 5 15,-9-6-38-15,-4 4-137 16,-3-1-27-16,-5 2 0 0,-8 9 0 16,-7 10 0-16,-5 7 0 15,-8 7 0-15,-1 12 0 16,1 0 0-16,1 12 0 0,-6 7 0 16,1 10 0-16,-5 9 0 15,-8 7 0-15,-6 8 0 16,-1 3 0-16,-1 6 0 0,-1 6 0 15,7 5 0-15,3 12 0 16,4 10 0-16,6 2 0 0,14 5 0 16,8 0 0-16,10-2 0 15,6 3 0-15,12-5 0 16,10 1 0-16,5-10 0 16,14-3 0-16,0-1 0 0,0-4 0 15,6 0 0-15,2-7 0 16,7-1 0-16,5-4 0 0,13 0 0 15,7 1 0-15,14-1 0 16,11 4 0-16,12 0 0 16,13 1 0-16,11-5 0 0,13-5 0 15,3-3 0-15,5-8 0 16,-3-8 0-16,-11-12 0 0,-6-14 0 16,-9-7 0-1,-3-12 0-15,-5 0 0 0,1-12 0 16,-5-12 0-16,4-8 0 15,0-9 0-15,-1-12 0 0,3-3 0 16,-2-1 0-16,1-5 0 16,-1 2 0-16,-4-6 0 15,-1 2 0-15,-7-2 0 0,-11 6 0 16,-8-2 0-16,-15 5 0 16,-10 1 0-16,-6-6 0 15,-7-3 0-15,2 0 0 0,-10-5 0 16,-2 1 0-16,-6 0 0 0,0-7 0 15,-10-7 0-15,-6-2 0 16,-9-3 0-16,-3-3 0 16,-9 1 0-16,-4-4 0 15,-3 1 0-15,-2 0 0 0,-5-2 0 16,-5-2 0-16,-6 4 0 16,-3 3 0-16,0 14 0 0,0 5 0 15,-6 18 0-15,0 16 0 16,-8 10 0-16,11 10 0 15,3 5 0-15,9 3 0 0,3 2 0 16,4-3 0-16,9 2-203 16,-2-3-147-16,6-6 16 15,4-6 37-15,2-3 19 0,6-2 18 16</inkml:trace>
  <inkml:trace contextRef="#ctx0" brushRef="#br0" timeOffset="42182.07">14706 11052 12 0,'5'17'43'15,"-2"-6"49"-15,6 1 70 0,-9 0-57 16,0-4-44-16,0-8-33 15,0 0-9-15,5 9-12 0,-2-9 0 16,-3 0-1-16,0 0 9 16,5 0 6-16,-2 0 10 0,-3 0 23 15,5 0 19 1,-2 0 19-16,-3 0 7 0,0 0 11 16,0-5-1-16,0 1-6 15,0 0-6-15,0 4 12 0,-8 0 2 16,8 0-2-16,-11-4 13 15,-3 4-35-15,3 0-17 0,0 0-7 16,-2 0-33-16,0 0-30 16,1 0 0-16,-1 0 0 0,4 8 0 15,-9 6 0-15,2 0 0 16,-1 7 0-16,0 7 0 0,6 2 0 16,-1 5 0-16,3 7 0 15,9 1 0-15,0 7 0 16,0-1 0-16,0-8 0 15,9 0 0-15,3-10 0 0,-1-3 0 16,6-6 0-16,12-6 0 16,2-4 0-16,10-5 0 0,5-7 0 15,2 0 0-15,1 0 0 16,-2-2 0-16,2-7 0 16,-8-3 0-16,-3 0 0 0,-6 0 0 15,-8 0 0-15,1-5 0 16,-5-7 0-16,-4-5 0 0,-3 1 0 15,-5-9 0 1,-8 1 0-16,0-5 0 0,0 1 0 16,-16-3 0-16,-5 3 0 15,1 9 0-15,-9 2 0 0,-4 4 0 16,0 0 0-16,1 9 0 16,-1 0 0-16,1 8 0 0,4 4 0 15,0 4 0-15,-1 0 0 16,-2 20 0-16,-3 0-46 0,6 9-328 15,-1-1-29-15,1 10 16 16,6 2 12-16</inkml:trace>
  <inkml:trace contextRef="#ctx0" brushRef="#br0" timeOffset="43097.85">13770 13286 209 0,'-12'-8'223'0,"12"0"-19"15,-13 4-16-15,0 4-30 16,0 0 5-16,2 0 3 16,-1-5-24-16,-4 2-47 0,-1-1-37 15,2-1-26-15,-2 5-8 16,4 0 5-16,-2 0 9 16,-5 0-5-16,-5 17 2 0,-3-1 6 15,-6 8 19-15,-1 0 3 16,-1 9 6-16,-1 1-52 15,0 1-17-15,7-1 0 0,6-1 0 16,8-2 0-16,4 2 0 16,12-5 0-16,0 0 0 0,4 2 0 15,9-3 0-15,7 2 0 16,3-5 0-16,7 2 0 16,6-7 0-16,5-2 0 15,4-9 0-15,4-8 0 16,4 0 0-16,3 0 0 0,-4-12 0 15,-2-3 0-15,-7-7 0 16,0-2 0-16,-7-1 0 0,-7-4 0 16,-10-2 0-16,-7-7 0 15,-7-7 0-15,-5 2 0 16,-8-11 0-16,-9 1 0 0,2 3 0 16,-7 8 0-16,2 4 0 15,1 7 0-15,-2 5 0 0,-1 9 0 16,-1 5 0-16,-1 5 0 15,0 7 0-15,-1 0 0 0,0 12 0 16,1-5 0 0,3 10-128-16,6-6-166 0,3 4-42 15,4-8-10-15,8-7-4 16,3 7 60-16</inkml:trace>
  <inkml:trace contextRef="#ctx0" brushRef="#br0" timeOffset="43929.3">16249 12622 102 0,'0'-12'222'15,"0"3"-38"-15,0 2-32 16,-8-5-43-16,8-1-25 0,-8 3-2 16,8-1-3-16,-10 4-3 15,10 2 1-15,-9 5 20 0,1 0 27 16,-5 0 10-16,1 0-34 15,1 8-27-15,-6 9-10 0,0 4-26 16,1 3-5-16,4 4-11 16,0 5-9-16,12 0-7 15,0 3 1-15,0 5 10 16,8 4-7-16,8 0 6 0,9-1-2 16,6-2-4-16,16-10 6 15,1-8-10-15,4-7 0 0,1-17-1 16,0-8 0-16,-4-13-3 15,-9-12 7-15,-4-8-9 0,-7-6-1 16,-9-7 13-16,-7-7-4 16,-13 4 3-16,-8 4 37 15,-14 3-47-15,-10 10 0 0,-4 11 0 16,-4 6 0-16,0 6 0 16,-2 9 0-16,6 8 0 0,4 0 0 15,-1 32 0-15,-5 21 0 16,4 25-241-16,-5 20-131 15,5 11-32-15,0 1-15 0</inkml:trace>
  <inkml:trace contextRef="#ctx0" brushRef="#br0" timeOffset="44579.11">15588 13726 64 0,'-12'-12'111'0,"4"3"55"16,0 9-38-16,-5 0-32 0,2 0-37 15,-2 0-3-15,-4 0 29 16,6 9 17-16,-5 3 11 0,-6 8 1 16,3 6 8-16,-5 1-1 15,2 10 5-15,6 8-2 16,1 3-20-16,4 9-15 0,2 4-18 16,9 0-28-16,0-3-19 15,9-6-7-15,11-2 4 16,2-2 0-16,8-8-8 15,2-7 2-15,1-9-4 0,-1-7-5 16,1-17 10-16,0 0-9 16,-1-8-5-16,1-13-2 0,-5-12 0 15,-8-11 0-15,-3-9 0 16,-11-5 0-16,-6 2 0 16,0-1 0-16,-14 8 0 0,-7 5 0 15,-1 3 0-15,5 8 0 16,-9 9 0-16,1 8 0 15,0 4-72-15,6 3-187 0,3 6-70 16,3 3-31-16,1 0 5 16,12 0 34-16</inkml:trace>
  <inkml:trace contextRef="#ctx0" brushRef="#br0" timeOffset="45695.65">21643 11268 72 0,'0'-9'149'15,"0"1"39"-15,0 3-41 0,0-2-27 16,0 3-29-16,0-1 1 15,0 5 37-15,-8 0 15 0,8 0 14 16,-13 0 5-16,13 0-3 16,-13 0-17-16,-1 9-36 0,-6 6-16 15,-6 7-29 1,-2 1-31-16,0 3-31 0,2-3 0 16,7 2 0-16,4-5 0 15,2-4 0-15,13 1 0 0,0-1 0 16,0-4 0-16,4 0 0 15,6-3 0-15,7-2 0 0,8 2 0 16,4-9 0-16,4 0 0 16,4 0 0-16,-3 0 0 15,5 0 0-15,-8 0 0 0,-6 7 0 16,-6 2 0-16,2-1 0 16,-9 5 0-16,-7 2 0 15,-5 9 0-15,0 5 0 16,-13 4 0-16,-4 3 0 0,-2-3 0 15,-5 1 0-15,-1-11 0 0,-3-2 0 16,-1-1 0 0,1-5 0-16,-1-2 0 0,1-13 0 15,3 0 0-15,10 0 0 16,1 0 0-16,3 0 0 0,3 0 0 16,8 0-108 30,0 0-166-30,0-2-79-16,0-9-2 0,0 7 1 16,0-7 56-16</inkml:trace>
  <inkml:trace contextRef="#ctx0" brushRef="#br0" timeOffset="46009.56">21704 11479 279 0,'4'-20'212'0,"0"7"-61"0,1 1-35 15,-2-1-8-15,0 5 23 16,2 4 0-16,-2 4-26 16,2 0-14-16,-5 0-5 0,0 0 24 15,3 12 73-15,2 13 59 16,-1 11-140-16,1 18-102 15,3 6 0-15,-5 5 0 16,5 6 0-16,-4-2 0 0,5-9 0 16,-1-7 0-16,0-13 0 15,-5-10 0-15,-3-10 0 0,0-20-347 16,0-20-73 0,0-22 73-16,0-18-4 0,0-21-228 15</inkml:trace>
  <inkml:trace contextRef="#ctx0" brushRef="#br0" timeOffset="46300.08">21855 10998 143 0,'-18'-12'291'0,"2"8"-71"0,-1 4-32 16,6 13-58-16,0 3-18 16,1-1-4-16,10 5-31 0,0-2-37 15,0-2-13-15,0-4-14 16,0-4 1-16,0-8-9 15,0 8 5-15,0-8-5 0,0 0 9 16,0 0-4-16,0-4 5 16,0-8-8-16,0 0-1 0,0-4 3 15,0-2-2 1,0 7 0-16,0 2 4 0,0 2 8 16,0 2 1-16,0 5-2 15,0 0-15-15,0 0-8 0,0 0-25 16,0 0-82-16,0 0-77 15,0 0-63-15,0 0-51 0,0 0-3 16</inkml:trace>
  <inkml:trace contextRef="#ctx0" brushRef="#br0" timeOffset="47590.45">22448 10864 99 0,'-13'-7'252'0,"0"-2"-74"0,-3-3-46 15,-1 4-46-15,-2-6-7 16,-2 2 24-16,1-4 17 0,-1 1-7 15,2-2-12-15,-3 1-21 16,3-1 2-16,-1-3-3 16,-5 1 20-16,-1-6 13 0,4 4-3 15,-7 0-14-15,1 2-25 16,0-2-35-16,-1 1-12 16,1 4-23-16,-6-2 0 15,3 7 0-15,-6-1 0 0,1 3 0 16,-2 6 0-16,5-1 0 15,1 4 0-15,-1 0 0 0,2 0 0 16,-6-5 0-16,1 1 0 16,-4 1 0-16,2 3 0 15,-3 0 0-15,-2-5 0 0,-2 1 0 16,0 4 0-16,-4 0 0 16,2 0 0-16,-4 0 0 15,2 0 0-15,2 12 0 0,-7 1 0 16,5-1 0-16,2 0 0 15,-7 5 0-15,0 0 0 16,3-3 0-16,-5 7 0 0,-3 3 0 16,-1 5 0-16,-2 8 0 15,6 4 0-15,-5 6 0 0,5 8 0 16,3 4 0-16,-1 11 0 16,6 3 0-16,0 5 0 0,2 3 0 15,5 5 0 1,6 8 0-16,-1 4 0 0,2 7 0 15,3 0 0-15,2 1 0 16,9-4 0-16,4-4 0 0,4-1 0 16,4 0 0-16,8-2 0 15,0-4 0-15,11-8 0 0,9 0 0 16,9-2 0-16,4-3 0 16,7 3 0-16,8 0 0 15,14-4 0-15,3-3 0 0,6 0 0 16,8-9 0-16,2-4 0 15,-1-10 0-15,3-1 0 0,-2-6 0 16,1-2 0-16,3-6 0 16,-1-3 0-16,1-2 0 15,5-2 0-15,-1-4 0 0,4-4 0 16,0-5 0-16,2-7 0 16,-1-9 0-16,-3 0 0 15,-1-9 0-15,1-3 0 0,-9-5 0 16,-3-2 0-16,3-10 0 15,-6-4 0-15,-7 0 0 0,1-7 0 16,-8-1 0-16,-6-4 0 16,-5 0 0-16,-5 0 0 0,-10 4 0 15,-4 2 0-15,-2-7 0 16,-6-6 0-16,1-5 0 16,-3-5 0-16,0-7 0 15,-1 0 0-15,-7 0 0 0,3 3 0 16,0 4 0-16,0 3 0 15,-6-3 0-15,1 1 0 0,1-4 0 16,-5 1 0-16,-8-7 0 16,0-1 0-16,-13-12 0 0,-7-8 0 15,-4 0 0-15,-9-3 0 16,-3-3 0-16,-1 1 0 16,6 7 0-16,-3 5 0 0,3 11 0 15,2 9 0-15,-1 4 0 16,-1 8 0-16,-6 9 0 0,-4 0 0 15,-3 2 0-15,-10 9 0 16,3 5 0-16,-2 4 0 16,1 1-272-16,-2-2-196 0,5 0 35 15,3 0 32-15</inkml:trace>
  <inkml:trace contextRef="#ctx0" brushRef="#br0" timeOffset="48572.24">21639 10086 9 0,'0'-3'17'0,"0"-2"23"15,0 1 59-15,0 4 82 0,0 0-34 16,0 0-15 0,0 0-22-16,0 0-15 0,-8 0 11 15,8 0 28-15,-9 0 9 16,9 0-28-16,0 0-22 0,-13 0 5 16,7 0 5-16,-8 0 11 15,3 0-5-15,-10 0 15 16,-3 0-46-16,-4 16-78 0,-4 1 0 15,-1-1 0-15,5 5 0 16,-1 4 0-16,1 2 0 0,3 2 0 16,4 4 0-16,7-2 0 15,0 3 0-15,6-6 0 16,8 1 0-16,0 4 0 0,8-2 0 16,6 2 0-16,5-4 0 15,5-1 0-15,9-7 0 16,8-9 0-16,3-12 0 15,2 0 0-15,-7-4 0 0,3-8 0 16,-7-9 0-16,-2-8 0 16,-10-2 0-16,-6-10 0 0,-4-4 0 15,-5-4 0-15,-8-4 0 16,0 1 0-16,-8 2 0 16,-5 1 0-16,-4 4 0 0,0 9 0 15,-5 7 0-15,-4 4 0 16,3 5 0-16,-2 4 0 0,5 8 0 15,0 4-133-15,4 4-232 16,4 0-33-16,0 0 7 16,12 16 30-16</inkml:trace>
  <inkml:trace contextRef="#ctx0" brushRef="#br0" timeOffset="49321.44">22946 11451 63 0,'-8'0'115'0,"8"0"65"15,0-9-47-15,0 5-38 16,-8 0-28-16,8 4-3 0,-8-5 21 16,8 2 26-16,0-2 15 15,-8 1 12-15,0 4-21 16,8 0-6-16,-13 0 2 0,1 0-6 15,1 0-7-15,-7 0 6 16,2 0 16-16,-9 17-28 16,2 3-94-16,-6 5 0 0,-2 7 0 15,-3 5 0-15,3 8 0 16,2 8 0-16,-1 4 0 16,8 4 0-16,4 4 0 0,10-4 0 15,8 0 0-15,5-5 0 16,7-2 0-16,8-11 0 0,5 0 0 15,7-12 0-15,9-10 0 16,5-13 0-16,-4-8 0 0,7-12 0 16,1-12 0-16,-2-13 0 15,0-12 0-15,-10-2 0 16,-11-11 0-16,-7-7 0 16,-12 0 0-16,-8 2 0 0,-11 3 0 15,-11 7 0-15,0 7 0 16,-7 10 0-16,-2 4 0 0,-12 7 0 15,4 4 0-15,-3 10-106 16,-2 2-288-16,0 13-46 0,-5 0 6 16</inkml:trace>
  <inkml:trace contextRef="#ctx0" brushRef="#br0" timeOffset="50237.08">20153 11905 86 0,'0'0'176'0,"-8"-2"13"15,-6-3-27-15,3 0-15 16,-5 5-12-16,-6-3-1 0,3 3 21 16,-5 0-15-16,-1 0-12 15,3 0-26-15,-4 8-14 0,-2 4-11 16,0 0 6-16,-1 4 11 16,-1 7-3-16,3 4-31 15,-3 1-60-15,7 4 0 0,3 5 0 16,3 4 0-16,4 4 0 15,13 0 0-15,0 3 0 16,0-3 0-16,8-7 0 16,10-3 0-16,-2-6 0 0,7-12 0 15,7-10 0-15,2-7 0 16,9-13 0-16,0-11 0 0,3-8 0 16,-4-13 0-16,-3-3 0 15,-6-9 0-15,-5 0 0 0,-9 2 0 16,-14 4 0-16,-3 2 0 15,-11 6 0-15,-10 13 0 16,-9 4 0-16,-1 7 0 16,-9 6 0-16,-2 13 0 0,2 0 0 15,3 9-191-15,4 2-179 16,6 1-53-16,5 1 4 16</inkml:trace>
  <inkml:trace contextRef="#ctx0" brushRef="#br0" timeOffset="51301.27">22070 13344 23 0,'-12'-5'84'0,"3"-4"101"16,1 1-30-16,0 2-37 0,-6-4-33 15,3 3-29-15,4 2 22 16,-2 1 41-16,-4 4 33 0,5 0 20 16,-1 0-9-16,1 0-15 15,2 0-6-15,6 0 12 0,-11 0 19 16,-3 0-133-16,2 12-40 16,-5 4 0-16,3 10 0 0,-8 2 0 15,6 8 0-15,-5 5 0 16,4 4 0-16,6 4 0 15,0-1 0-15,11 2 0 16,0-5 0-16,3-5 0 16,10-4 0-16,2-3 0 0,9-9 0 15,5-2 0-15,-1-12 0 16,5-10 0-16,2 0 0 0,4 0 0 16,-4-8 0-16,2-9 0 15,-1-6 0-15,-7-6 0 16,-4 1 0-16,-5-8 0 0,-4-5 0 15,-8 1 0-15,-8-3 0 16,-8 4 0-16,-8 2 0 0,-4-1 0 16,-5 7 0-16,-7 3 0 15,-1 1 0-15,-4 4 0 16,6 4 0-16,2 3 0 0,1 4 0 16,3 2 0-16,5 3 0 15,0 2 0-15,3-3-337 16,-3 4-90-16,3 4 52 0,1 0 39 15,1 0 65-15</inkml:trace>
  <inkml:trace contextRef="#ctx0" brushRef="#br0" timeOffset="53713.48">7118 7522 153 0,'0'-16'240'0,"-14"3"-61"15,3 2-49-15,-1 1-46 16,-5 3-40-16,1 7 1 0,4 0 6 16,-3 0-1-16,1 0 0 15,3 0 11-15,-6 7-4 16,-2 5 11-16,-2 6-10 16,-4-2-13-16,6 4-18 15,-3 8-18-15,6 2-2 16,0 3-2-16,-1-2-7 0,9-3 0 15,8-2 2-15,0-6 1 16,0-8 1-16,8 0-7 16,9 1 5-16,4-1-3 15,3 1 1-15,1-3 5 0,3-1-6 16,-4 0 4-16,1-2-1 16,-9 5-3-16,1 1-1 15,-7-1 2-15,4 1 0 16,-6-1 1-16,-5 0-6 0,-3-1 6 15,0 6 1-15,-8-1 7 16,-9 9-4-16,-7-1-2 16,-4 1 0-16,1-5-1 15,1-4 2-15,3-4 5 16,-2-12 12-16,4 0 1 16,5 0-3-16,-1-8-6 0,1 0 7 15,6 1-9-15,10-6-3 16,0 1-3-16,0 3-3 15,0 1-11-15,0 0-26 16,0 5-54-16,0-6-85 16,7 2-61-16,9-5-35 0,-4-1-22 15</inkml:trace>
  <inkml:trace contextRef="#ctx0" brushRef="#br0" timeOffset="54096.63">7183 7579 16 0,'0'-13'59'0,"0"5"82"15,0 4 47-15,0 4-39 16,0 0-30-16,0 0-30 15,0 0-18-15,0 0-9 16,0 0-18-16,0 0-23 16,0 12-5-16,0 5 1 0,0 4 10 15,8 7 3-15,1 13 2 16,2 2 0-16,-3 7-5 16,0-1-12-16,1 0-6 15,-5-8-4-15,-1-9-4 16,5-7-1-16,-3-4 1 0,-5-6 1 15,0-2-6-15,0-13-22 16,0 0-61-16,0-5-57 16,0-11-61-16,-13-7-7 15,2-18-25-15</inkml:trace>
  <inkml:trace contextRef="#ctx0" brushRef="#br0" timeOffset="54360.73">7150 7322 264 0,'-7'-20'223'0,"-2"8"-48"16,9 5-60-16,-8 7-48 16,8 0-23-16,0 0-13 0,0 0-10 15,0 0-5 1,0 0 2-16,0 0 13 0,0 0 9 16,0 0 1-16,0-6-10 15,0 2-3-15,0-1-9 16,0 3-2-16,0-3-6 15,0 1 1-15,0 0 1 0,0 4-11 16,0 0 3-16,0 0-12 16,0 0 1-16,0-4-44 15,0 4-53-15,0 0-229 32,0 0-131-32</inkml:trace>
  <inkml:trace contextRef="#ctx0" brushRef="#br0" timeOffset="54596.38">7531 6758 7 0,'0'-10'8'15,"0"6"-6"-15,0 1-6 16,0-2-7-16</inkml:trace>
  <inkml:trace contextRef="#ctx0" brushRef="#br0" timeOffset="55003.39">7531 6736 9 0,'0'0'17'0,"0"0"21"16,0-4 34-16,0 4 49 0,0-4 13 15,0 4-48-15,0 0-25 16,0 0-18-16,0 0 5 16,0 0 7-16,0 0 4 15,0 0-13-15,0 0-16 16,-7 0 4-16,7 0 10 16,0 0 6-16,-8 0-7 0,8 0-4 15,0 0-14-15,0 0-16 16,0 0 2-16,0 0-8 15,0 0-1-15,0 0-4 16,0 0 0-16,0 0 1 16,0 0-2-1,0 0 7 1,0 0-2 0,0 0 1-16,0 0-1 15,0-4 4-15,0 4-4 0,0 0 3 16,0 0 6-16,0 0 2 15,0 0 11-15,0 0-1 16,0 0-7-16,0 0-4 0,0 0-1 16,0 0-2-16,0 0-3 15,0 0 0-15,0 0-12 16,0 0-28-16,0 0-80 16,0 0-50-16,0 0-46 0,0 0-58 15</inkml:trace>
  <inkml:trace contextRef="#ctx0" brushRef="#br0" timeOffset="56243.28">7886 6406 152 0,'-14'-8'272'16,"3"0"-40"-16,-2 1-38 15,-4-1-61-15,3-6-23 16,-7-1 7-16,4-6-10 16,-2-2-27-16,-2-7-7 0,-4-7-33 15,-3-11-11-15,-4-8-13 16,-6-11-2-16,-2-2 1 15,-5 5 31-15,-3 2 4 16,-6 10 19-16,-2 3-15 0,-4 3-18 16,-5 11-4-16,-5 5 5 15,2 7-6-15,-6 1-14 16,-2 6-11-16,-3 4 3 16,0 4-3-16,-12 4-3 15,-2 4-1-15,-9 0-1 16,0 12 3-16,-2 5 2 15,1 4 2-15,2 7 5 0,0 4 6 16,4 12-5-16,4 9-14 16,6 5 0-16,10-2 0 15,9 10 0-15,3 8 0 16,0 14 0-16,-5 10 0 16,5 8 0-16,1 3 0 15,8 5 0-15,6-4 0 16,13 1 0-16,6-6 0 0,10-7 0 15,8-4 0 1,13-1 0-16,0 5 0 0,0 9 0 16,9 11 0-16,8 11 0 15,2 10 0-15,6 4 0 16,2-1 0-16,6 4 0 16,4-3 0-16,-1-5 0 15,5-4 0-15,3-11 0 16,10-9 0-16,3-5 0 0,3-3 0 15,5 0 0-15,13 4 0 16,-1 0 0-16,4 5 0 16,7-6 0-16,7 1 0 15,6-1 0-15,8-2 0 16,10-14 0-16,3-12 0 16,4-10 0-16,-1-21 0 15,0-16 0-15,-2-12 0 0,-1-10 0 16,0-12 0-16,0-10 0 15,-1-1 0-15,1-6 0 16,0-2 0-16,4-7 0 0,-1-2 0 16,5-9 0-1,121-52 0-15,-132 39 0 0,-9 2 0 16,-5-2 0 0,-7-2 0-16,-9 0 0 0,-7-5 0 15,-11-1 0-15,-1 2 0 16,-9-6 0-16,-9-2 0 15,-3-6 0-15,-3-3 0 0,-5-5 0 16,-1 2 0-16,-4-10 0 16,-3-3 0-16,-9-5 0 0,-5-5 0 15,-5-1 0-15,-11-2 0 16,-3-1 0-16,-8 2 0 16,-9 0 0-16,-6-5 0 0,-5-5 0 15,0 1 0-15,-5 1 0 16,-5-10 0-16,-2 5 0 15,-4 5 0-15,-5 7 0 16,-4 0 0-16,-8 8 0 0,-8 0 0 16,-7 6 0-16,-10-2 0 15,-7 4 0-15,-8-4 0 16,-2 5 0-16,2-5 0 0,0 1 0 16,3-5 0-16,3 0 0 15,8 5 0-15,5 3 0 16,4 10 0-16,5 2 0 0,5 10 0 15,-1 7 0-15,9 12 0 16,3 7 0-16,3 10 0 16,5 8-139-16,0 12-259 0,0 8 30 15,-2 21 92 1,1 7 31-16,1 8-4 16</inkml:trace>
  <inkml:trace contextRef="#ctx0" brushRef="#br0" timeOffset="57175.06">9327 7408 22 0,'0'-12'56'0,"0"-1"63"0,0 1 50 16,0 5-38-16,0-3-11 15,0 3-7-15,0 1 4 16,0 4 21-16,-9-3 20 0,2 5 2 16,-6 0-20-16,4 0-49 15,-2 0-26-15,3 0-4 16,-5 0-9-16,2 0-6 15,-2 7-16-15,-4 6-5 0,3 8-11 16,-7 3 4-16,-1 4 2 16,2 10-5-16,1 7-7 15,6 3-1-15,0 5 2 0,13 5-4 16,0-5-5-16,9-4 5 16,4-8-5-16,7-5 7 15,0-7-3-15,5-8-2 16,2-10 0-16,3-4-2 0,-3-7 4 15,3 0 1-15,2-11-2 16,1-13 5-16,-2-5-2 16,3-8-4-16,-12-4 4 0,0-11-2 15,-3-10-9-15,-6 1 13 16,-5 0-7-16,-8 5 4 16,0 7 8-16,-8 3 1 0,-5 11-10 15,-6 5-13-15,-6 5-55 16,-3 11-99-16,-6-1-95 0,-5 8-61 15,-9 3-47-15,-14 4-31 16</inkml:trace>
  <inkml:trace contextRef="#ctx0" brushRef="#br0" timeOffset="58207.78">7150 5526 29 0,'0'-7'67'0,"0"-1"53"16,-7-4 27-16,7 0-62 16,0 0-27-16,0 5-15 15,0-3 7-15,0 5 14 0,0 3 9 16,0 2 6 0,-9 0 21-16,9 0 13 0,0 0 5 15,0 0-14-15,-8 0-16 16,8 0-22-16,0 0-17 15,0-5-8-15,0 5-7 16,0 0 9-16,0 0 7 0,0 0-6 16,0 0 12-16,0 0-5 15,-8 0 2-15,8 0-8 16,0 0-24-16,-8 12-9 16,8 5-16-16,0 7 11 15,-9 9 1-15,9 7-1 16,0 0-7-16,0 5 0 15,0 1 1-15,0-2 1 16,0 2-9-16,9-6 17 0,2 0-2 16,6-6-3-16,6-2-6 15,2-7 2-15,8-11 11 16,11-14-6-16,9-2-2 16,7-15-1-16,6-7 3 0,-9-4-9 15,-8-1 10 1,-8 1-4-16,-9 2 9 0,-7 2-6 15,-9 0 17-15,-5 4 5 16,-3-5-28-16,-8-3 0 16,0-6 0-16,-11-6 0 0,-10 0 0 15,-7-5 0-15,-4 0 0 16,-6 4 0-16,-5 5 0 16,-2 8 0-16,-3 2 0 15,-1 11 0-15,8 2 0 0,9 1 0 16,7 9 0-16,5 3 0 15,4 0 0-15,-5 12-4 16,1 7-320-16,-5 14-66 16,-7 17-7-16,-6 7-11 0</inkml:trace>
  <inkml:trace contextRef="#ctx0" brushRef="#br0" timeOffset="59188.3">5404 8275 100 0,'-8'0'214'16,"-5"-4"-26"-16,1 4-8 15,4 0-22-15,1 0-21 16,-10 0-26-16,1 0-13 16,-4 0-20-16,3 9-5 15,1 3-3-15,0 0-11 16,-5 8-14-16,4 5-11 15,1 3-11-15,5 1-6 16,3 3-11-16,8 4 9 0,0 5-13 16,0 4 2-16,8 0 1 15,3-4 1-15,5-6-3 16,6-1 2-16,-2-6 1 16,3-4-3-16,-1-7-1 15,1-5-3-15,7-12 9 16,2 0-4-16,1-17 5 0,-1-2-4 15,4-14 3 1,-4-8 1-16,-7-8 12 0,-9 0 5 16,-8-3 18-16,-8 3 3 15,-16 4 19-15,-3 4 4 16,-6 8-23-16,-4 5-25 16,-4 4-18-16,1 7-28 15,-1 1-34-15,2 4-78 16,-3 4-71-16,11 4-66 0,2 4-22 15,5 0 37-15,4 0 1 16,12 0 20-16</inkml:trace>
  <inkml:trace contextRef="#ctx0" brushRef="#br0" timeOffset="60136.86">7576 10038 135 0,'-12'-5'218'0,"-1"5"-39"15,7 0-25-15,-3 0-37 16,1 0-20-16,0 0-1 15,8 0-7-15,0 0-20 0,0 0-16 16,0 0 11-16,-9 0 2 16,9 0-3-16,-9 0-13 15,9 12-4-15,-11 9-4 0,3 8 5 16,-4 7 6-16,4 9-4 16,8 4-11-16,0 3-10 15,0 6-17-15,0-1-1 16,0-5 3-16,11-2-7 15,6-5 2-15,3-9-7 0,0-8 7 16,5-7-2-16,3-9-4 16,9-12-1-16,-4-4 4 15,2-8 1-15,3-12-4 0,3-9 0 16,-5-3-2-16,-9-5 2 16,-2-1 8-16,-9 1 3 0,-2 1 9 15,-12 0 8-15,-2 4 39 16,-10 2-2-16,-7 2-67 15,-8 3 0-15,-3 6 0 16,-6 0 0-16,-1 8 0 16,-1 3 0-16,-2 4 0 0,6 4 0 15,4-1 0-15,4 5 0 16,7 0-275-16,1-4-29 16,8 1 4-16,-1-2 23 0,9 5-9 15,-11 0 9-15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4:26:47.9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27741 3444 226 0,'0'-22'265'0,"0"6"-12"0,0 4-50 16,0 4-34-16,0 4 40 15,0 0 43-15,0 4-4 16,0 0-44-16,0-3-186 15,0 18-18 1,-6 11 0 0,6 21 0-16,-14 31 0 15,7 28 0-15,-6 19 0 16,-4 14 0-16,1 0 0 0,1-9 0 16,-1-13 0-16,3-15 0 15,0-12 0-15,7-16 0 16,-3-13 0-16,1-13 0 15,8-15 0-15,-8-13-377 16,-1-8-107-16,1-12 66 0</inkml:trace>
  <inkml:trace contextRef="#ctx0" brushRef="#br0" timeOffset="333.31">27714 3594 263 0,'-16'-25'307'0,"-6"5"-35"16,7 7-84-16,-1 2-51 15,8 3-21-15,8 0 16 0,0 8-35 16,4-5-44-16,5 2-37 15,2-6-8-15,12 5-2 16,11 0-4-16,5-1 4 16,12 1-6-16,1 1-3 0,-5-6 6 15,2 6-10-15,-3-1 0 16,-5 4-14-16,-9 0-81 16,-7 0-81-16,-9 0-58 15,-13 0-28-15,-3 0-28 16,0 16-175-16</inkml:trace>
  <inkml:trace contextRef="#ctx0" brushRef="#br0" timeOffset="643.87">27619 4107 291 0,'-14'0'303'16,"2"0"-29"-16,12 0-87 16,0 0-26-16,0 0 1 15,0 0-9-15,0 0-51 16,8 0-35-16,-1 0-36 0,13 0-15 16,13 0-1-16,12 0-8 15,12-6 3-15,3-1-3 16,2-1-7-16,-6 0 2 0,-11 4-6 15,-13 4-7-15,-7 0-66 16,-9-3-81 0,-8 3-119-16,-8 0-46 0,0 0-5 15,0 0 40-15</inkml:trace>
  <inkml:trace contextRef="#ctx0" brushRef="#br0" timeOffset="965.09">27469 4644 113 0,'-20'0'252'0,"5"0"-47"16,3 0-43-16,12 0-55 15,0 0-13-15,0 0 19 16,0 0 16-16,0 0-47 15,8 0-31-15,3 0-27 0,9 9-7 16,17-2-6-16,8 5-8 16,5-3 1-16,2-9-3 15,-5 7 5-15,2-7-4 0,-7 0-1 16,-9 0 0-16,-6 0-3 16,-10 0 2-16,-4 0-50 15,-10 0-68-15,-3 0-80 16,0-7-34-16,0-2-49 0</inkml:trace>
  <inkml:trace contextRef="#ctx0" brushRef="#br0" timeOffset="1231.7">28062 4351 669 0,'0'-16'465'0,"0"5"-158"15,5-2-132-15,-5 3-68 0,4 6-39 16,5 1-48 0,2 3-10-16,11 0-3 0,13 19-11 15,13 7 15-15,9 10 1 16,10 5 0-16,-2 4-10 16,-5 0-2-16,-3-5 0 15,-10-4-20-15,-4-3-46 0,-12-9-83 16,-11-3-97-16,-6-9-61 15,-6-12-12-15,-8 0 22 16</inkml:trace>
  <inkml:trace contextRef="#ctx0" brushRef="#br0" timeOffset="1514.34">28492 4228 361 0,'0'-20'273'16,"0"5"-47"-16,-8 2-85 15,8 5-15-15,0-1 30 16,0 9 17-16,0 0-57 0,0 0-44 16,0 0-18-16,0 0-19 15,0 20 1-15,-8 18 16 16,0 15-5-16,-2 12-10 16,-11 12-4-16,-8 4-18 0,-2 1-4 15,-4-8-4 1,8-5-1-16,-1-12-3 0,2-10-21 15,9-9-95-15,8-14-139 16,0-7-83-16,9-5-13 16,0-12 39-16</inkml:trace>
  <inkml:trace contextRef="#ctx0" brushRef="#br0" timeOffset="1830.39">28854 3509 395 0,'8'-46'423'0,"-8"11"-47"15,0 10-172 1,0 8-80-16,0 6 4 0,0 2 19 16,0 9-64-16,4 0-55 15,2 20-13-15,2 29 25 16,3 25-7-16,3 23 2 15,0 26-19-15,3 15-16 0,-5 8 0 16,2 0 0-16,-3-4 0 16,0-15 0-16,1-13 0 15,1-17 0-15,-1-18 0 16,-3-18 0-16,-1-21 0 16,-5-16-69-16,-3-12-328 0,0-18-112 15,-11-24 25-15</inkml:trace>
  <inkml:trace contextRef="#ctx0" brushRef="#br0" timeOffset="2580.02">28611 4128 566 0,'-25'-17'359'0,"10"5"-93"0,1 4-86 15,6-1-13-15,8 5 9 16,0 0-62-16,5 1-64 16,12-7-31-16,20 6-14 15,15-3-1-15,17-5-16 0,4 0-33 16,0-1-20-16,-8 0 8 16,-12 6 15-16,-11 2 18 15,-16 2 11-15,-5-1 10 16,-5 4 6-16,-8-5 3 0,-8 5 27 15,0 0 12-15,0-4 20 16,0 4 2-16,0-3 6 16,0 3 27-16,0 0-90 15,0 7-10 32,0 5 0-47,5 13 0 0,4 12 0 16,2 14 0-1,6 11 0-15,3 7 0 0,-3 0 0 16,-3 1 0-16,3-4 0 0,-5-14 0 16,2-3 0-16,-6-8 0 15,0-13 0-15,-5-9 0 16,0-1 0-16,-3-36 0 31,-6-12 0-15,-2-24 0-16,0-14 0 0,8-10 0 15,-10-5 0-15,10 11 0 16,0 7 0-16,0 17 0 16,0 6 0-16,4 10 0 15,5 7 0-15,4 9 0 0,5 8 0 16,12 8 0-16,5 17 0 16,3 6 0-16,-6 14 0 15,-7 9 0-15,-4-2 0 16,-10 0 0-16,-11-3 0 15,0-8 0-15,0-5 0 16,0-7 0-16,-8-9 0 16,8-5 0-16,0-18 0 31,0-12 0-31,-9-11 0 16,9-2-35-16,-8-2-335 15,8 10-34-15,0-1 20 0,0 5 19 16</inkml:trace>
  <inkml:trace contextRef="#ctx0" brushRef="#br0" timeOffset="2845.36">29691 3879 240 0,'14'-22'371'15,"-11"11"32"-15,-3 3-150 16,0 8-97-16,0 0-68 15,0 0-28-15,0 12-24 0,8 24 20 16,-5 25 66-16,5 18-4 16,1 9-43-16,3 6-28 15,-4-1-25-15,1-2-22 16,-1-9 0-16,-8-10 0 16,0-15 0-16,0-7-97 15,0-15-121-15,0-10-107 16,-12-13-72-16,-1-15-7 0</inkml:trace>
  <inkml:trace contextRef="#ctx0" brushRef="#br0" timeOffset="3017.05">29490 3435 689 0,'-22'-37'280'0,"11"9"-136"0,-3 5-61 16,14 5 38-1,0 6 0-15,0-1-54 0,0 6-43 16,0 2-74-16,0 5-138 16,8 0-145-16,-2 0-104 15</inkml:trace>
  <inkml:trace contextRef="#ctx0" brushRef="#br0" timeOffset="3747.85">30081 3993 585 0,'8'0'362'16,"-8"0"-96"-16,0 0-34 0,0 0 31 16,0 0 4-16,0 0-195 15,0 7-72-15,0 6 0 16,0 7 0 0,0 18 0-16,0 10 0 15,-13 16 0-15,4 10 0 0,9-1 0 16,-6 1 0-16,6-12 0 15,-8-10 0 1,8-12 0-16,0-11 0 0,-8-9 0 16,8-12 0-16,-9-32 0 15,1-21 0 1,8-25 0-16,0-14 0 16,0-7 0-16,0 11 0 15,0 15 0-15,0 10 0 0,0 15 0 16,8 12 0-16,1 8 0 15,-4 7 0-15,6 10 0 16,13 3 0-16,17 25 0 16,8 14 0-16,4 24 0 15,0 13 0-15,-9 9 0 16,-8 5 0-16,-7-4 0 16,-4-5 0-16,-11-8 0 15,-6-12 0-15,-8-12 0 0,0-12 0 16,0-8 0-16,0-10 0 15,0-10 0-15,6-9-396 16,-6-4-6-16,3-29-65 16</inkml:trace>
  <inkml:trace contextRef="#ctx0" brushRef="#br0" timeOffset="4462.95">30946 3957 7 0,'0'0'22'15,"0"-4"41"-15,0-2 83 16,0 0 33-16,0-4-43 16,-8-2-67-16,-1 0-31 0,9 0 5 15,-6-4 14-15,6-6-9 16,0 8-14-16,-13-7 2 15,0 0 26-15,1 1 21 16,0 4-3-16,-3 0 1 16,-1 8-6-16,-1-1-5 15,-4 9-3-15,-7 0 0 0,-9 12-29 16,-10 13-10 0,-9 7-11-16,4 10-9 15,5 1-3-15,6 7-4 0,4-1 4 16,12-5-2-16,12-2-4 15,13-12 1-15,5 0 2 16,15-10-4-16,17-3 2 16,11-5-17-16,13-12 5 15,8 0-1-15,1 0 4 0,-5 0 2 16,-16 8 7-16,-9 4-7 16,-10 4 0-1,-13 5 5-15,-3 4 3 0,-11 3 3 16,-3 6 4-16,0-4-4 15,-17 3 5-15,-5 0-6 16,-12 0 10-16,0-4-9 16,-4-5 4-16,5-8 4 15,1-4-10-15,7 0 0 0,3-12 5 16,0 0-5-16,10 0-3 16,-2 0-22-16,14 0-46 15,0 0-80-15,0 0-110 16,0-4-43-16,0-4-12 0</inkml:trace>
  <inkml:trace contextRef="#ctx0" brushRef="#br0" timeOffset="4775.96">31243 3886 447 0,'8'-48'376'15,"-8"7"-31"-15,0 9-62 0,0 8 22 16,0 2-14-16,0 10-291 16,0 5 0-16,0 3 0 15,0 32 0 1,0 17 0 0,4 24 0-16,0 21 0 15,0 8 0-15,4 4 0 16,1-5 0-16,-1-9 0 15,-5-9 0-15,0-15 0 16,2-14 0-16,-5-14 0 0,0-15-81 16,0-9-470-16,0-12 63 15,0-21 40-15</inkml:trace>
  <inkml:trace contextRef="#ctx0" brushRef="#br0" timeOffset="5139.28">31065 3261 626 0,'-25'-26'319'15,"7"10"-159"-15,7 4-84 16,11 4-27-16,-8 3-17 16,8 5-11-16,0 0-12 15,8 0-9 1,0 0-10-16,4-4 7 15,-3-2-5-15,2-3 3 16,-2 0 2-16,4-3 3 16,-5 0-2-16,-8 5 7 15,0-2 35-15,0 9 0 16,-13 0-6-16,1 0-25 16,4 0-3-16,0 0-4 0,-1 0 2 15,0 9-11-15,1-2 8 16,0 1 2-1,2 1-7-15,6-2-6 0,0 5-60 16,0 0-94-16,0 2-56 16,0-2-44-16,11 7-50 15</inkml:trace>
  <inkml:trace contextRef="#ctx0" brushRef="#br0" timeOffset="6090.28">32137 3686 506 0,'-26'0'277'16,"6"0"-137"-16,-5 14-68 0,6-3-36 15,1 7-19-15,7-3-9 16,11-2 0 0,-9-1-4-16,9-12-5 0,0 0 0 15,0 0 5-15,0 0-5 16,0 0 3-16,0 0 7 16,4-4 12-16,-4-1 24 15,0-2 24-15,0 3 8 16,0-1-27-16,0 5-14 0,-7 0-16 15,-1 0-7-15,8 0-16 16,-12 0 6-16,12 0-6 16,0 9 3-16,0-9 1 15,0 0 3 1,0 0 2-16,0 0 0 16,0 0-7-16,9 0-20 15,-6-9-2-15,5-6 2 0,-5-7-10 16,1-6 20-1,-4-4 17-15,0 0 16 0,-7 3 32 16,-9 4-6-16,-9 5-13 16,-7 4-4-16,-5 16-4 15,-8 16-9-15,-6 21 5 16,-11 19-6-16,1 13-4 16,4 9 5-16,13-2-9 0,15-5 0 15,16-6-1-15,13-8 7 16,21-8 0-1,20-8-3-15,16-9 0 0,14-7-10 16,11-10 0-16,5-2-2 16,-11-13 0-16,-8 0 0 15,-11 0 3-15,-6 0 6 16,-20 0-6-16,-5 0 3 0,-10 0-3 16,-4 0-30-16,-12 0-85 15,0-4-135-15,0-5-96 16,-17-3-76-16</inkml:trace>
  <inkml:trace contextRef="#ctx0" brushRef="#br0" timeOffset="7109.31">27068 5850 383 0,'-57'12'357'0,"12"-12"-13"15,6 11-111-15,10-11-111 0,4 8-44 16,13 1 2-16,12-9-3 16,0 0-6-16,12 0-33 15,33 0-17-15,53-17-4 0,58-19-2 16,81-25-5-16,89-24 6 16,71-17 9-16,54-12 12 15,40 0 46-15,17 4-43 16,-1 13-40-16,-23 6 0 0,-43 18 0 15,-34 12 0-15,-45 8 0 16,-51 13 0-16,-45 11 0 16,-54 9 0-16,-51 2 0 15,-39 6 0-15,-37 5 0 16,-23 3 0-16,-20-1 0 0,-11 5 0 16,-14 0 0-16,-11 0 0 15</inkml:trace>
  <inkml:trace contextRef="#ctx0" brushRef="#br0" timeOffset="7240.78">33086 4741 2047 0,'-11'0'0'16,"-7"0"0"-16,-9 9-2 0,-11 3-505 15,-9 8 44-15,-15 1 48 16,-9 2-244-16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4:35:29.03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15040 4917 25 0,'0'-5'84'0,"0"0"97"15,0-2-33 1,0 3-16-16,0 4-17 0,0-3-18 16,0 3 17-16,0 0 28 15,-8 0 11-15,0-5 9 0,8 0-5 16,-13-2-31-16,-4-1-39 16,-2-5-9-16,-2 1 26 15,-4 0-2-15,-2-4-62 0,-6-5-40 16,-7-4 0-16,-4 6 0 15,-5-6 0-15,0 5 0 0,3-1 0 16,3 5 0-16,3 1 0 16,-2-1 0-16,3 3 0 15,1 4 0-15,-2 5 0 16,-1 0 0-16,0 4 0 16,-3 0 0-16,-1 0 0 0,-8 0 0 15,-4 0 0-15,-3 0 0 16,-10 12 0-16,-4 1 0 0,1-1 0 15,5 0 0-15,3 4 0 16,5 0 0-16,3 1 0 16,4 0 0-16,3-2 0 0,6-2 0 15,3-1 0-15,6 0 0 16,2 1 0-16,4 3 0 16,-4 0 0-16,2 1 0 0,-4 2 0 15,0 5 0-15,-1 2 0 16,-5 2 0-16,0 1 0 15,1-5 0-15,-1-1 0 16,-5 6 0-16,3 4 0 0,-7 0 0 16,-1 0 0-16,2-1 0 15,-1 0 0-15,5-2 0 0,6 2 0 16,-2 1 0-16,0 3 0 16,4 0 0-16,2 10 0 15,-3 2 0-15,-2 5 0 0,0 4 0 16,0 5 0-16,1 2 0 15,4 10 0-15,-3 4 0 16,3 7 0-16,-1 1 0 16,3-5 0-16,4-5 0 15,1-7 0-15,4-7 0 0,2-5 0 16,6-5 0-16,1 2 0 16,3-6 0-16,-2 2 0 15,6 2 0-15,0-2 0 0,8-2 0 16,-8 1 0-16,8-2 0 15,-11 8 0-15,3-2 0 16,0-5 0-16,8 1 0 0,-8-4 0 16,8-4 0-16,0-1 0 15,0 2 0-15,0 2 0 16,0 0 0-16,4 9 0 16,4 8 0-16,4 4 0 0,-1 4 0 15,2 2 0-15,-2-2 0 16,3 4 0-16,-2 4 0 15,3 1 0-15,1-4 0 0,6-1 0 16,-2-4 0-16,0 1 0 16,0-10 0-16,5 0 0 15,-1-3 0-15,3 0 0 0,12 0 0 16,1 0 0-16,3 0 0 16,3 5 0-16,3-4 0 15,3 2 0-15,6 0 0 0,-1-3 0 16,0 0 0-16,0-4 0 15,-1-8 0-15,5-5 0 16,-1-2 0-16,5-5 0 0,4-9 0 16,4 0 0-16,0-8 0 15,-3 2 0-15,-1-3 0 0,-4-3 0 16,3 1 0-16,3-2 0 16,0 1 0-16,10-12 0 0,9 0 0 15,8 0 0-15,3-3 0 16,9-6 0-16,0-7 0 15,-2 0 0-15,-1-3 0 16,-2-4 0-16,-6 0 0 0,-12-2 0 16,0 0 0-16,-6 1 0 15,-4-4 0-15,1-5 0 0,-2-3 0 16,-2 0 0-16,-1-5 0 16,-2-1 0-16,0-2 0 15,-1-5 0-15,-2 0 0 0,3-4 0 16,5-3 0-16,-3-6 0 15,0-7 0-15,-4-4 0 0,-5 0 0 16,-3-5 0-16,-5 2 0 16,-8-2 0-16,-6 4 0 15,-5-2 0-15,-5-7 0 16,1-2 0-16,-2-8 0 0,8-5 0 16,1-1 0-16,3 1 0 15,-2 5 0-15,0-1 0 16,-4 6 0-16,-4 2 0 0,-5 9 0 15,-2 7 0-15,-12 13 0 16,-3 4 0-16,-2 13 0 0,-9-1 0 16,0 4 0-16,0 4 0 15,-9-3 0-15,-2-4 0 16,-3-5 0-16,-8-8 0 0,-4-9 0 16,0-7 0-16,-4-8 0 15,-2-9 0-15,0 1 0 0,-6 1 0 16,3-2 0-1,-3 4 0-15,-2 1 0 0,-3 3 0 16,-8 2 0-16,3 2 0 16,0 5 0-16,-6 0 0 15,1 0 0-15,-3 0 0 0,-1-2 0 16,-5 6 0-16,2 0 0 16,-8 7 0-16,-6 11 0 0,-7 6 0 15,-4 8 0 1,-5 5 0-16,-7 4 0 0,4 7 0 15,0 8 0-15,-1 2 0 16,9 3 0-16,12 4 0 0,11 0 0 16,14 0 0-16,6 0 0 15,7-5 0-15,2 2 0 16,8-1 0-16,1-1 0 0,8 5 0 16,-1 0-59-16,0 0-307 15,7 0-47-15,-3 0 16 0,1 12 22 16</inkml:trace>
  <inkml:trace contextRef="#ctx0" brushRef="#br0" timeOffset="1297.65">9416 10356 792 0,'-28'13'449'0,"8"-7"-191"16,6-6-133-16,14 9-64 15,0-9-13-15,14 0 81 0,18 0 56 16,37 0-185-16,45 0 0 16,47-13 0-16,54-7 0 0,46 1 0 15,24 2 0-15,18 1 0 16,23 4 0-16,14 0 0 15,14-2 0-15,-1 2 0 0,4 1 0 16,4-6 0-16,4-3 0 16,5-1 0-16,-3-2 0 15,-10-3 0-15,-12 6 0 0,-16-5 0 16,-16 5 0-16,-29-1 0 16,-32 4 0-16,-37 6 0 15,-40 3 0-15,-38-1 0 0,-33 5 0 16,-33 2 0-16,-18 2 0 15,-21 0 0-15,-7 0 0 0,-9 0 0 16,-4 0 0-16,-3 0 0 16,-4 0 0-16,-2 0 0 15,0-6 0-15,2 4 0 16,-2-3 0-16,-3 0 0 47,0-2 0-16,-8-2-40-31,-6-7-512 0,-4-9 36 16,2-3 74-16</inkml:trace>
  <inkml:trace contextRef="#ctx0" brushRef="#br0" timeOffset="1762.8">16412 9606 338 0,'-24'-20'455'16,"4"4"-59"-16,3-1-150 0,10 6-123 16,7 0-46-16,0 5 35 15,7 6 14-15,18 0 18 16,16 0-114-16,14 0-30 0,19 12 0 16,7 0 0-16,-3 0 0 15,-5 0 0-15,-12 1 0 16,-9 2 0-16,-10 1 0 0,-14 11 0 15,-8 1 0-15,-12 13 0 16,-8 10 0-16,-13 14 0 16,-10 13 0-16,-10 9 0 0,-7 2 0 15,-6 8 0-15,3-2 0 16,1-1 0-16,2-10 0 0,7-10 0 16,10-14 0-16,3-15 0 15,6-8 0-15,14-12 0 16,0-9 0-16,0-5 0 0,0-31 0 31,0-21 0-31,0-23 0 0,0-22 0 16,0-21 0-16,0-7 0 15,-11 1 0-15,-6 3 0 0,-2 4 0 16,-7 13 0-16,1 7 0 16,6 13 0-16,-2 11 0 15,1 14 0-15,0 11 0 16,0 7-489-16,-5 11-122 0</inkml:trace>
  <inkml:trace contextRef="#ctx0" brushRef="#br0" timeOffset="2628.87">14496 6675 534 0,'0'-17'279'0,"-8"5"-49"0,8 5-79 16,0 2-13-16,-11 5 22 16,-3 12 32-16,-1 21 5 15,-10 29-31-15,-12 31-166 16,-11 37 0-16,-9 37 0 0,-5 20 0 15,2 8 0-15,8-7 0 16,6-21 0-16,14-24 0 16,4-33 0-16,7-25 0 0,9-23 0 15,12-26 0-15,0-16 0 16,5-33 0-16,15-39 0 16,8-41 0-16,6-38 0 0,0-27 0 15,6-9 0-15,-1 3 0 16,-7 14 0-16,-4 15 0 0,-8 17 0 15,0 20 0 1,-4 17 0-16,1 16 0 0,-6 12 0 16,3 16 0-16,-6 9 0 15,-4 7 0-15,1 9 0 0,-5 5 0 16,7 7 0-16,9 11 0 16,13 14 0-16,10 12 0 0,10 15 0 15,9 18 0-15,2 8 0 16,2 10 0-16,-2 14 0 15,-4 5 0-15,-6-2 0 0,-10 1 0 16,-2-13 0-16,-11-10 0 16,-2-15 0-16,-9-10 0 0,0-18 0 15,-7-11 0 1,-6-9 0-16,-3-12 0 0,0-20 0 16,-12-12 0-1,-4-13-444-15,-5-9-5 0,-4-6 70 16,-2-5 29-16</inkml:trace>
  <inkml:trace contextRef="#ctx0" brushRef="#br0" timeOffset="2927.55">14312 7554 203 0,'-60'12'247'0,"8"-12"-68"16,3 0-29-16,5 13-47 15,6-13 12-15,11 0 26 16,6 0-6-16,4 0-23 15,17 0-34-15,0 0-31 0,9 0-4 16,11 0 17-16,16-8 25 16,21-5 0-16,17-7-19 0,7-5-17 15,7-4-15-15,-1 1-6 16,-11-1-9-16,-10 6-2 16,-18 6-6-16,-12 5 10 0,10-9-2 31,-35 19-19-31,-3-3 0 0,-8-1-59 15,-8-1-117 1,-3-1-131-16,-3 0-81 16,-2 1-35-16</inkml:trace>
  <inkml:trace contextRef="#ctx0" brushRef="#br0" timeOffset="3328.05">15183 6993 456 0,'8'-29'361'0,"-8"1"-29"16,0 4-108-16,0 3-19 0,-14 4 30 15,6 5-7-15,0 8-222 16,-4 4-6 0,6 8 0-16,-7 17 0 0,-4 8 0 15,0 12 0-15,5 2 0 16,1 3 0-16,11-5 0 15,0-4 0-15,8-10 0 0,7-2 0 16,11-8 0-16,10-9 0 16,9-12 0-16,8 0 0 0,-5 0 0 15,-7 0 0-15,-10 0 0 16,-5 0 0-16,-10 0 0 16,-2 12 0-16,-8 4 0 0,-6 8 0 15,-12 13 0-15,-8 9 0 16,-13 7 0-16,-3-4 0 15,-2-6 0-15,-2-2 0 16,4-11 0-16,-1-11 0 0,4-5 0 16,6-14 0-16,-3-14-166 15,-1-10-199-15,-2-13-33 0,-5-4-1 16</inkml:trace>
  <inkml:trace contextRef="#ctx0" brushRef="#br0" timeOffset="4059.58">14377 5919 96 0,'0'-18'179'0,"0"3"-24"15,0-2-41-15,0 1-22 16,0 0-6-16,0 3 17 16,0 6 25-16,0-2 24 0,0 6 14 15,0-6-7-15,0 6 4 16,0 3-1-16,0-4-17 15,0-1-21-15,0 5-101 0,-8 12-23 32,0 16 0-17,-3 21 0-15,-9 21 0 0,-6 15 0 16,3 5 0-16,-2-1 0 16,5-12 0-16,3-12 0 0,6-16 0 15,3-13 0 1,8-10 0-16,0-14 0 0,0-37 0 31,11-28 0-31,6-32 0 0,7-25 0 16,0-20 0-16,4-8 0 15,2 3 0-15,-6 21 0 16,-5 21 0-16,-1 19 0 0,-7 21 0 16,-2 13 0-16,-1 12 0 15,-5 8 0-15,2 7 0 0,3 13 0 16,4 13 0-1,4 19 0-15,8 20 0 0,4 22 0 16,2 12 0-16,-3 6 0 16,3 3 0-16,-3-7 0 15,3-3 0-15,-1-11 0 0,-1-12 0 16,-9-14 0-16,-2-11 0 16,-5-13 0-16,-4-7 0 0,1-5 0 15,-6-12 0-15,-3-8-85 16,0-13-196-1,0-7-42-15,-12-13 2 0,-4-4 48 16,-5 5 16-16,-4-1 38 16,-2 4 80-16</inkml:trace>
  <inkml:trace contextRef="#ctx0" brushRef="#br0" timeOffset="4325.04">14399 5935 81 0,'-49'8'192'0,"8"-1"-10"15,5-7-36-15,7 0-27 16,4 0-24-16,9 0 10 0,16 0-4 15,0 0-18-15,0 0-15 16,13-3-22-16,7-9-17 0,20-4 3 16,18-6 0-16,3 3-1 15,0-1-19-15,-9-1-4 16,-7 8 5-16,-9 1-9 0,-7 5-5 16,-6 2 4-16,-6 1-1 15,-9 1-2-15,0 3 0 16,0-4 1-16,-8 4 0 15,0 0-8 1,0 0-30-16,0 0-41 16,0 0-55-16,0 0-57 15,0-10-56-15,0-5-54 0</inkml:trace>
  <inkml:trace contextRef="#ctx0" brushRef="#br0" timeOffset="4696.54">14934 5368 342 0,'4'-28'254'16,"-4"0"-17"-16,0 8-25 15,0 3 1-15,0 1 41 0,0 4 7 16,0 4-34-16,0 3-180 16,0 22-47 15,0 19 0-31,13 30 0 15,4 27 0-15,-2 17 0 0,2 8 0 16,-1 4 0-16,0-4 0 16,0-11 0-16,-2-19 0 15,-3-14 0-15,-3-13 0 0,1-16 0 16,-6-13 0 0,0-7 0-16,-3-13 0 0,0-4 0 15,0-13 0 1,0-3 0-1,0-4 0-15,0 4 0 16,0 0 0-16,0 4 0 16,0 4-210-1,-6 0-315-15,-8 0 23 16</inkml:trace>
  <inkml:trace contextRef="#ctx0" brushRef="#br0" timeOffset="11964.22">32795 4933 114 0,'-14'0'185'0,"6"0"-39"15,8 0-20-15,0 0-27 16,-8 0-14-16,8 0 8 16,0 0 17-16,0-4 26 15,0-1 12-15,0 2 18 0,0 3 13 16,0 0 21-16,0-4 5 16,0-1-150-16,0-2-55 15,8-2 0-15,6-8 0 16,2-11 0-16,7-16 0 15,10-17 0-15,2-20 0 0,7-21 0 16,2-17 0-16,2-14 0 16,-6-15 0-16,-8-6 0 15,-7-5 0-15,-13 0 0 16,-12 4 0-16,-8 5 0 0,-13 8 0 16,-7 7 0-16,-14 5 0 15,-10 1 0-15,-12 1 0 16,-14 3 0-16,-7 3 0 15,-7-1 0-15,-7 6 0 16,-6 3 0-16,-1 3 0 16,0 8 0-16,-3 10 0 15,-10 4 0-15,-2 8 0 16,-8 7 0-16,-17 10 0 16,-27 6 0-16,-13 6 0 15,-20 2 0-15,-12 15 0 16,-6 1 0-16,9 11 0 15,3 7 0-15,6 10 0 16,0 6 0 0,-1 0 0-16,-11 22 0 0,-13 6 0 15,-9 4 0-15,-4 8 0 16,9 10 0-16,10 11 0 16,7 3 0-16,3 10 0 15,-3 7 0-15,-5 9 0 16,3 7 0-16,11 5 0 15,24 1 0-15,10-1 0 16,17 6 0-16,16 3 0 0,10 3 0 16,11 4 0-16,8 8 0 15,7 9 0-15,8 11 0 16,13 17 0-16,9 8 0 16,8 0 0-16,9-1 0 15,18-2 0-15,17-4 0 16,24-3 0-16,5-2 0 0,18 0 0 15,14 3 0-15,13 3 0 16,6 5 0-16,4 12 0 16,10 6 0-16,3 3 0 0,8-3 0 15,12-9 0-15,9-12 0 16,8-13 0-16,11-11 0 16,18-13 0-16,10-13 0 0,15-15 0 15,11-16 0-15,6-13 0 16,-2-11 0-16,4-17 0 0,4-9 0 15,3-12 0-15,10-13 0 16,1-11 0-16,8-7 0 16,-2-9 0-16,-4-4 0 15,-4-6 0-15,-8 3 0 16,-12-5 0-16,-8 3 0 16,-6 1 0-16,-6 4 0 15,-12-5 0-15,-14 0 0 0,-4 6 0 16,-2-6 0-16,-5 4 0 15,-1-3 0-15,-2-1 0 16,-6 1 0-16,-5-5 0 16,-4 4 0-16,-10 2 0 0,-10-5 0 15,-7-1 0 1,-7 1 0-16,-13-1 0 16,-9 1 0-16,-3-5 0 0,-1-8 0 15,5-11 0-15,5-5 0 16,-3-5 0-16,2 1 0 15,4-1 0-15,5 2 0 16,-5 3 0-16,-1 0 0 16,5-1 0-16,-6-2 0 0,-1-2 0 15,-5-2 0-15,-5-1 0 16,-1-1 0-16,-9 6 0 16,-5 4 0-16,-1 2 0 15,-4 5 0-15,2 9 0 0,-6 2 0 16,-1 5 0-1,-2 5 0-15,1 3 0 0,-2 2 0 16,-1-6 0-16,5-4 0 16,2-3 0-16,-8-6 0 15,-2-3 0-15,1 2 0 0,-5 0 0 16,1 4 0-16,-5 2 0 16,4 5 0-16,0 2 0 15,9-17 0 1,-11 30 0-16,-6-4 0 15,0 18 0-15,-6 3 0 47,-2 0 0-31,-1 0 0-16,-4 12-583 16,2-4-19-16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4:27:01.9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13741 3903 157 0,'-9'-17'185'0,"9"5"-57"16,0-1-38-16,0 7-39 15,0 1-24-15,0 1-13 0,0 4-5 16,0 0-3-16,-8 0-6 16,8 0-5-1,-8 9 7-15,8-3 5 16,0-6 7 0,0 0 15-16,0 0 14 0,0 0 12 15,0 0 10-15,-8 0 12 16,8 0 29-16,0 0 19 15,-9 0 14-15,9 0 11 0,-8-4 13 16,8 2 9-16,0-3-17 16,0 1-72-16,-6 4-83 15,-3 0 0-15,9 26 0 16,0 17 0-16,0 23 0 16,0 19 0-16,-9 12 0 15,1 14 0-15,0 2 0 16,0-3 0-16,8-4 0 15,-9-13 0-15,9-15 0 0,0-14 0 16,0-14 0-16,0-9 0 16,0-13 0-16,0-7 0 15,0-9 0-15,0-3-175 0,0-9-121 16,5 0-73-16,-1-18 38 16</inkml:trace>
  <inkml:trace contextRef="#ctx0" brushRef="#br0" timeOffset="431.83">13136 3883 269 0,'-13'-9'237'0,"4"7"-26"0,9 2-51 15,-8 0-66-15,8 0-42 16,0-5-20-16,14-1-17 15,18 2-8-15,20-3-2 16,22-5 8-16,23-8-10 16,16-5-5-16,5 1 6 0,3-1-3 15,-7 5-1-15,-11 3 1 16,-22 6-7-16,-20 1-7 16,-18 10 0-16,-10 0-14 0,-12 0-12 15,-13 10-19-15,-8 1-15 16,0 1-59-16,0 5-65 15,-12 0-50-15</inkml:trace>
  <inkml:trace contextRef="#ctx0" brushRef="#br0" timeOffset="945.87">13246 5125 96 0,'-25'0'236'15,"-3"12"-59"-15,3-12-32 16,5 7-49-16,3 3-36 0,6-10 3 16,11 8-6-1,0-8-1-15,0 0-13 0,0 0-24 16,16 0-1-16,12 0-12 15,15-8-1-15,28-6 8 0,19 2 2 16,15 0-1-16,13-4-4 16,4-1 4-16,-8 1-11 15,-13 4 1-15,-13 0-3 0,-18 0 0 16,-18 3-1-16,-11 6 3 16,-9-2 4-16,-12 5 5 15,-7 0 18-15,-5 0 0 0,-8 0-10 16,0 0-11-16,0 0-24 15,0 0-57-15,0 0-115 0,0 0-76 16,0 0-62 0</inkml:trace>
  <inkml:trace contextRef="#ctx0" brushRef="#br0" timeOffset="1746.52">14231 4713 331 0,'0'-17'212'16,"0"5"-43"-16,0 4-54 0,0 0-50 16,0 5-21-16,0-2-9 15,0 5-18-15,0 0-8 0,9 0 2 16,7 12-3-16,4 9 5 15,8 8 6-15,6 6 7 16,-3 11-5-16,3 11 4 16,-6 7-5-16,0 2-8 0,-7-1-6 15,-5-4-2-15,-4-15 1 16,-4-11 2-16,-5-8 2 16,-3-17 12-16,0-10 31 0,0-3-1 15,-6-22-65-15,-8-15-7 16,14-26-1-16,0-20 4 0,0-7 9 15,9 3 7-15,11 5 7 16,5 11-5-16,-2 17 0 16,2 12 4-16,0 9-8 15,3 12 5-15,5 8 6 16,0 16 0-16,3 16-4 0,4 16 16 16,5 17 12-16,0 16-8 15,-2 4 1-15,-4 5-16 0,-7 3-1 16,-4-8-2-16,-8-7-2 15,-3-10 5-15,-6-7-4 16,-3-9 3-16,-2-10-8 0,-6-10 2 16,0-4-9-16,0-12-50 15,0 0-75-15,0 0-40 16,0-12 6-16,-14-21-177 0</inkml:trace>
  <inkml:trace contextRef="#ctx0" brushRef="#br0" timeOffset="2079.13">15498 3703 532 0,'0'-24'349'0,"0"8"-62"0,0 4-120 15,-11 4-58-15,11 8-14 16,0 0-29-16,0 0-31 15,0 0-25-15,0 12-13 16,0 12-2-16,0 26 2 0,0 26 10 16,8 26-7-16,0 17-3 15,0 14 6-15,4 5 5 16,1 2 3-16,-2-7-5 16,2-10 4-16,-5-13-13 0,0-17 4 15,1-15 0-15,-9-17 4 16,0-16-5-16,0-13-35 0,0-12-50 15,0-8-41-15,0-12-59 16,0-12-50-16,-20-20-199 16</inkml:trace>
  <inkml:trace contextRef="#ctx0" brushRef="#br0" timeOffset="2761.44">15104 4428 527 0,'-14'0'274'0,"0"0"-96"16,14 0-95-16,0 0-41 0,8-3-24 15,17-10-11-15,19-3 1 16,29-5-7-16,17 0-7 0,12-3-4 16,3 0 0-16,-3 3 2 15,-9 5-2-15,-11 4 7 16,-23 9-3-16,-13 3 3 15,-13 0 7-15,-10 0 15 16,-10 0 27-16,-5 0 8 0,1 0 23 16,-9 0 12-16,0 0-7 15,0 0-7-15,0 0-22 16,0 0-27-16,0 15-14 0,4 10-14 16,7 11 24-16,6 14 5 15,-1 7 21-15,8 7 2 16,1 5-2-16,0 0-15 15,-6-3-8-15,-1-14-9 0,-7-6-4 16,1-11 0-16,-4-9-3 16,-8-11-2-16,0-1 8 15,0-14 6-15,0 0 25 0,0-14-17 16,-11-10-19-16,-6-12-10 16,0-18 0-16,5-10 0 15,1-11 0-15,11 3 0 0,0 7 0 16,11 4 0-16,7 8 0 15,10 8 0-15,12 9 0 16,13 11 0-16,-2 13 0 0,6 12 0 16,-3 12 0-16,-7 9 0 15,-4 7 0-15,-7 8 0 16,-9 2 0-16,-11 2 0 16,-7-4 0-16,-9-3 0 0,0-4 0 15,-12-5 0-15,-1-8 0 16,7-4 0-16,-3-3 0 15,9-18 0 1,0-5 0-16,0-8 0 16,0 1 0-16,0-3-73 0,0-3-82 15,0-7-103-15,4 6-99 16,5-4-30-16,-2-1 3 16</inkml:trace>
  <inkml:trace contextRef="#ctx0" brushRef="#br0" timeOffset="2994.53">16888 4114 641 0,'0'-7'432'0,"0"-1"-69"15,0 8-113-15,-8 0-73 0,8 0-51 16,0 0-68-16,0 12-58 16,0 17 0-16,3 24 0 15,5 23 0-15,5 18 0 16,-1 11 0-16,-4 6 0 0,1-6 0 15,-9-2 0-15,3-14 0 0,-3-12 0 16,0-8 0 0,0-15-69-16,0-14-194 0,0-12-108 15,0-10-27-15,-16-18 19 16</inkml:trace>
  <inkml:trace contextRef="#ctx0" brushRef="#br0" timeOffset="3276.23">16749 3501 395 0,'-19'-41'295'0,"2"13"-91"15,5 12-105-15,4 3-52 16,8 13-17-16,0 0-10 0,16 15-6 16,13 6-9-16,7 0 3 15,8-6-3-15,1-2-4 16,-4-13-10-16,-3 0-4 0,-7-9 4 15,-7-10-1-15,-11-9 6 16,-8-6 8-16,-5 2 10 16,-18 2 22-16,-6 11-13 15,-13 11-14-15,-8 8-15 0,-15 16-6 16,-13 20-62-16,-9 19-77 16,-3 13-96-16,6 7-74 15</inkml:trace>
  <inkml:trace contextRef="#ctx0" brushRef="#br0" timeOffset="3793.92">17253 4159 486 0,'0'-3'409'0,"0"-2"-80"15,0 5-155-15,0 0-90 0,0 0-36 16,0 0-13-16,0 0-26 16,8 21-1-16,8 15 0 15,9 18 10-15,2 14 25 0,7 14 5 16,-6 3 7-16,0 5-22 15,-7-5-8-15,-5-4-7 16,-4-12-11-16,-7-12 2 0,-5-12-2 16,0-16 5-16,0-8 9 15,0-21 21-15,-14-5-36 16,3-23-20-16,0-20-11 16,-2-23 8-16,13-14 8 0,0-8 12 15,9 3 4-15,3 18-2 16,-1 10-7-16,6 17-6 15,-1 13 3-15,4 15-3 0,4 15 6 16,1 2 0-16,-1 23 9 16,0 12 10-16,4 11 6 15,-2 8-6-15,-3 2-16 16,1 2 1-16,-3-5 3 0,-1-6-16 16,1-2-113-16,-5-12-123 15,6-8-123-15,-3-9-6 16,1-16-10-16</inkml:trace>
  <inkml:trace contextRef="#ctx0" brushRef="#br0" timeOffset="4318.46">18528 4143 446 0,'-12'-15'292'15,"0"-6"-83"-15,-4-4-104 16,2 4-43-16,3 3 11 15,0-3 21-15,2 4-13 16,-3 9-23-16,-2-1-16 0,3 9 9 16,-9 0-25-16,-5 0-14 15,-6 0-2-15,-7 12 3 16,5 5-11-16,1 4-1 0,-1 7 3 16,11 0-2-16,1 6 2 15,7-3-6-15,6 3-5 16,8-6 9-16,0-5-5 0,8-1 0 15,6-3-2-15,2-3-3 16,8 1 5-16,4-5-8 16,9 1-3-16,4-13 0 0,8 11 0 15,0-11-11-15,3 9 4 16,-3-1 10-16,-9 3-3 16,-7 6 0-16,-5 4 3 15,-10 3 8-15,-7 6-4 0,-11 2 5 16,0 4 1-16,-19 4 9 15,-15 2-2-15,-6 2-1 16,-10-4 9-16,-2-7 0 0,-1-5-3 16,5-10 21-16,2-6 27 15,7-12 8-15,5 0 9 16,6-12-24-16,4-1-7 0,2-4-9 16,11 1-7-16,3 4-14 15,8 1-8-15,0 6-10 16,0 5-51-16,0 0-85 15,0 0-101-15,0 0-72 0,0 0-24 16,0 0-7-16</inkml:trace>
  <inkml:trace contextRef="#ctx0" brushRef="#br0" timeOffset="4642">18744 4225 651 0,'0'-25'403'0,"0"5"-132"15,0 3-94-15,0 10-12 0,0-2-12 16,0 9-24-16,0 0-56 16,0 0-48-16,0 9-25 0,0 3 0 15,4 8 0-15,8 24 0 16,4 21 0-16,1 18 0 15,-2 3 0-15,-1 2 0 0,-3 2 0 16,0-9 0-16,3-7 0 16,-7-9 0-16,-3-12 0 15,0-13 0-15,-4-11 0 16,0-8-93-16,0-21-207 0,0 0-140 16,-12-26 0-16,-8-18-333 15</inkml:trace>
  <inkml:trace contextRef="#ctx0" brushRef="#br0" timeOffset="4941.38">18801 3484 521 0,'-22'-33'339'0,"6"14"-109"16,4 5-129-16,5 14-52 15,7 14-26-15,0 14-4 16,10 13-5-16,20 11-9 0,8 1 3 15,1-8-10-15,3-10-6 16,-8-14-15-16,0-9 2 16,-11-12 3-16,-6-12 4 0,-9-16-5 15,-8-13 23-15,-11-11 14 16,-11 2 20-16,-5 6 11 16,-3 8-17-16,-1 12-23 0,-6 8-3 15,1 16-14-15,-5 12-11 16,1 11-74-16,-1 23-111 15,5 16-64-15,1 1-63 16</inkml:trace>
  <inkml:trace contextRef="#ctx0" brushRef="#br0" timeOffset="5491.45">19791 3867 125 0,'-8'-17'268'0,"2"5"-58"16,6 3-49-16,-14 9-69 15,14 0-39-15,0 0-12 0,0 0-10 16,0 0-10-16,0 9-10 15,0-9 0-15,0 8-2 16,0-8-2-16,0 0 7 0,0 0-4 16,0 0 10-16,0 0-3 15,0-8 14-15,0-1 26 16,0-6 26-16,0-6-7 16,0-3-25-16,0-4-8 0,-12-6 37 15,-5 6 30-15,-2 4-25 16,-15 7-17-16,-11 17-27 15,-15 25-23-15,-10 23 9 16,-7 27 10-16,4 13-16 16,8 10-3-16,21 8-6 0,14-1 6 15,19-6 0-15,19-13-4 16,21-10 7-16,19-10-4 0,22-18-17 16,19-15 0-16,15-13 0 15,7-20 0-15,-8 0 0 16,-15-4 0-16,-14-4 0 15,-18 0 0-15,-16-1 0 16,-9 2 0-16,-14 2 0 0,-9-2 0 16,-8 7-4-16,0 0-245 15,0 0-97-15,-22 0-99 0,-15 0-6 16</inkml:trace>
  <inkml:trace contextRef="#ctx0" brushRef="#br0" timeOffset="8053.03">13903 13510 30 0,'0'-4'130'0,"0"-3"94"15,0-3-22-15,0 7-31 16,0-1-34-16,-8 4-25 0,8 0 34 16,0 0 25-16,0 0 8 15,0 0-16-15,-7 0-25 16,-2 0-40-16,9 19-30 0,-13 38 10 15,1 45-78 1,-9 50 0-16,-3 35 0 0,-1 20 0 16,6 9 0-16,7-13 0 15,12-16 0-15,0-23 0 0,17-35 0 16,5-22 0-16,13-30 0 16,1-29 0-16,-1-15 0 15,6-20 0-15,0-17 0 0,-5-17-344 16,-2-15-195-16,-6-14 41 15</inkml:trace>
  <inkml:trace contextRef="#ctx0" brushRef="#br0" timeOffset="8469.06">13911 13469 396 0,'-19'-8'257'15,"1"0"-59"-15,7 8-69 16,2 0-39-16,9 0 3 16,-8 0-3-16,8 0-27 0,0 0-17 15,17 8-3-15,18 3 10 16,27-11 6-16,28 0-2 0,19 0-21 16,16-11-12-16,0-6-18 15,-6 2-17-15,-14-1-8 0,-24 4-8 16,-19 3-19-16,-17 9-23 15,-16 0-28-15,-15 0-40 16,-14 9-54-16,-11 6-34 16,-17 10-36-16,-18 6-2 0</inkml:trace>
  <inkml:trace contextRef="#ctx0" brushRef="#br0" timeOffset="8751.93">13871 14271 238 0,'-25'0'318'0,"6"9"-74"16,6-9-108-16,5 0-66 16,8 0-23-16,8 0 10 15,19 0 35-15,27 0 11 0,27 0-3 16,21 0-28-16,11 0-29 15,-3 0-21-15,-8 0-8 16,-14 0-14-16,-15 0-1 0,-11 0-20 16,-17 0-40-16,-13 0-51 15,-7 0-49-15,-9 0-55 16,-8 8-38-16,-8-2-48 0</inkml:trace>
  <inkml:trace contextRef="#ctx0" brushRef="#br0" timeOffset="9567.04">13914 15383 16 0,'-11'0'39'0,"3"11"51"16,1-11 79-16,-7 9-33 0,3-1-41 15,2-8-43-15,1 9-29 16,8-9-10-16,-8 0-3 16,8 0 4-16,0 0-3 0,0 0 9 15,0 0 8-15,0 0 1 16,0 0 2-16,0 0 7 16,3 0 15-16,2 0 8 0,-2 0 24 15,2 0 10-15,-1 6-5 16,1-6-7-16,3 0 15 0,9 0 12 15,9 0-21 1,16 0-7-16,15-11-23 0,11-6-18 16,13 2-24-16,9-6-12 15,1 1-3-15,-11 0 7 16,-4 4-5-16,-11 4-4 0,-11-1-2 16,-9 4 2-16,-13 2 0 15,-7 3-5-15,-6 4-18 0,-11 0-76 16,-8-5-113-16,0 0-112 15,-11 2-48-15,-11-1 3 0</inkml:trace>
  <inkml:trace contextRef="#ctx0" brushRef="#br0" timeOffset="9967.68">14968 14634 271 0,'-9'0'289'15,"9"0"-24"-15,-8 0-73 16,8 0-62-16,0 0-3 16,0 0-2-16,0 0-24 0,8 12 16 15,16 7 14-15,17 19-14 16,8 10-19-16,13 13-14 16,2 3-84-16,0 7 0 0,1-6 0 15,-1-4 0-15,-7-8 0 16,-8-8 0-16,-8-9 0 0,-9-11 0 15,-7-6 0 1,-4-5-147-16,-9-14-208 0,-12-9-65 16,0-12 20-16,-22-15 56 15</inkml:trace>
  <inkml:trace contextRef="#ctx0" brushRef="#br0" timeOffset="10215.94">15392 14618 291 0,'-8'-30'255'0,"8"7"-50"15,0 2-53-15,-8 3-24 16,8 3 38-16,-6 3 26 0,6 4-22 16,0 8-40-16,0 0-16 15,-9 0-8-15,1 12 13 0,-4 22-100 16,-9 17-19 0,-8 30 0-16,-3 18 0 0,-4 7 0 15,4-4 0-15,7-9 0 16,8-8 0-16,6-16 0 0,11-11 0 15,0-17-153-15,0-12-189 16,0-14-60-16,0-15 25 16,0-13 9-16</inkml:trace>
  <inkml:trace contextRef="#ctx0" brushRef="#br0" timeOffset="10482.95">15588 13841 457 0,'16'-54'389'0,"-8"13"-76"16,1 13-117-16,-5 7-52 0,-4 10 3 15,0 11-2-15,0 11-45 16,8 35 0-16,6 35-44 16,0 33-56-16,3 24 0 0,3 16 0 15,0 5 0-15,5-9 0 16,0-10 0-16,-7-14 0 0,4-22 0 15,-6-18 0-15,-4-19 0 16,-4-20 0-16,-8-9 0 16,0-19-72-16,0-19-452 15,-8-12-4-15,-12-24 75 16</inkml:trace>
  <inkml:trace contextRef="#ctx0" brushRef="#br0" timeOffset="11132.21">15474 14462 443 0,'-20'-20'310'0,"4"3"-88"16,0 0-82-16,8 3-48 0,8 0-18 15,0 8-23-15,12-3-28 16,16-5-10-16,13 7-4 16,11-5-3-16,5 4-9 15,3 0-1-15,2-4 4 16,-8 2 4-16,-7 4 0 0,-9 0-3 15,-10 6-5-15,-8 0 12 16,-3 0 17-16,-9 0 18 16,0 0 23-16,-5 0-4 0,-3 0-13 15,0 0-8-15,4 0-1 16,1 0 8-16,-2 0 6 0,2 0 18 16,-2 0 44-1,5 22-74-15,10 6-42 0,2 16 0 16,-1 14 0-16,6 7 0 15,-1 8 0-15,-3 5 0 16,3-2 0-16,-2-2 0 0,-2-9 0 16,-6-11 0-16,-1-14 0 15,-4-8 0-15,-5-7 0 0,-4-13 0 16,0-33 0 0,-13-15 0-16,-3-21 0 15,-4-16 0-15,1-12 0 0,-3-9 0 16,6 4 0-16,8 9 0 15,8 8 0-15,0 11 0 0,12 14 0 16,8 8 0 0,8 11 0-16,5 14 0 0,4 9 0 15,3 6 0-15,-3 25 0 16,-4 7 0-16,-6 5 0 16,-11 2 0-16,-2 4 0 0,-14-7 0 15,0-4 0-15,0-3 0 16,-14-9 0-16,6-5 0 0,0-2 0 15,-4-15 0 1,12-11 0-16,-12-8 0 16,12-3 0-16,-8-4 0 15,8 2 0-15,0 7-157 0,0-2-274 16,0 1 20-16,0-1 39 16,0-3 61-16</inkml:trace>
  <inkml:trace contextRef="#ctx0" brushRef="#br0" timeOffset="11364.51">16453 14218 226 0,'11'-5'320'0,"-3"5"-13"16,-2-2-49-16,-6-3-55 16,0 5-5-16,0-5 22 15,0 5-13-15,0 0-99 0,3 0-108 16,6 17 0-16,3 16 0 16,1 15 0-16,1 21 0 0,3 14 0 15,0 5 0-15,-2 7 0 16,1-7 0-16,1-3 0 15,-1-11 0-15,2-12 0 16,-7-18 0-16,1-7 0 0,-4-17 0 16,-8-13-238-16,0-10-322 15,-8-26 75-15,-4-19 106 16</inkml:trace>
  <inkml:trace contextRef="#ctx0" brushRef="#br0" timeOffset="11614.98">16458 13676 452 0,'-25'-44'362'16,"0"15"-97"-16,10 17-97 0,-2 12-53 16,4 16-2-16,13 13 4 15,0 4-30-15,8-1-44 16,9 0-17-16,7-8-11 0,8-7-8 16,5-8-7-16,0-9-6 15,-4-9-6-15,-6-8 10 16,-11-2 2-16,-7-5-5 0,-9-2 2 15,-17 7 6-15,-10 3-7 16,-6 7-7-16,-7 9-5 0,-2 0-50 16,6 13-123-16,7 2-140 15,1 6-67-15,5 4 32 16</inkml:trace>
  <inkml:trace contextRef="#ctx0" brushRef="#br0" timeOffset="12148.2">16851 14112 119 0,'-9'-12'271'0,"9"5"-32"0,0 2-44 15,0 0-50-15,0 2-25 16,0 3 37-16,0 0 33 16,0 0-28-16,0 13-29 0,0 15 16 15,14 17 18-15,1 19-167 16,5 18 0-16,5 12 0 0,-5-1 0 16,-3-4 0-16,0-12 0 15,-6-6 0-15,1-14 0 16,-3-13 0-16,-5-12 0 15,-4-11 0-15,0-10 0 0,-13-26 0 16,1-14 0 0,-5-21 0-16,1-14 0 15,4-10 0-15,12-2 0 0,0 2 0 16,12 9 0-16,10 12 0 16,5 8 0-16,9 13 0 0,6 7 0 15,2 14 0-15,0 5 0 16,1 6 0-16,0 17 0 15,-8 8 0-15,-6 7 0 0,-1 9 0 16,-9 4 0-16,-7 4 0 16,-6 4 0-16,-8-4 0 15,0-8 0-15,0-13 0 0,5-3 0 16,-5-9 0-16,0-16-186 16,0 0-284-16,0-24-11 15,0-18 42-15</inkml:trace>
  <inkml:trace contextRef="#ctx0" brushRef="#br0" timeOffset="12696.22">17928 13917 447 0,'3'-20'294'0,"-3"-1"-82"16,0 0-79-16,0 2-25 15,-9-2 15-15,1 1 29 0,-3 4-19 16,-4-1-47-16,-2 1-28 16,0 3-3-16,-4 6 5 15,3 7 10-15,-16 7 5 0,-5 22-34 16,-7 12-41-16,-8 11 0 16,7 10 0-16,1-1 0 15,10-4 0-15,12-4 0 16,11-4 0-16,13-8 0 0,13-8 0 15,11-9 0-15,15-12 0 16,18-12 0-16,8-17 0 16,9-7 0-16,-4 0 0 0,-9 4 0 15,-9 2 0-15,-7 11 0 16,-9 7 0-16,-4 12 0 16,-3 13 0-16,-4 12 0 0,-8 6 0 15,-11 11 0-15,-6 6 0 16,0 2 0-16,-18 2 0 0,-8 7 0 15,-1-11 0-15,-7-3 0 16,-3-8 0-16,2-8 0 16,2-13 0-16,5-11 0 15,-1-17 0-15,1 0 0 0,3-12 0 16,9-9 0-16,4 1 0 16,12-1 0-16,0 4 0 15,0 1 0-15,0 5 0 0,0 3 0 16,0-1 0-16,0 1 0 15,8-1-464-15,4-3-83 16,5 0 44-16</inkml:trace>
  <inkml:trace contextRef="#ctx0" brushRef="#br0" timeOffset="13163.19">18297 13726 330 0,'0'-21'296'0,"-8"4"-11"16,0 5-44-16,0 5-72 0,8 3-10 15,0-1-19-15,0 5-34 16,0 12-18-16,0 17 54 15,8 25-51-15,3 17-91 0,7 24 0 16,2 10 0-16,-4 6 0 16,-1-1 0-16,-2-8 0 0,-1-14 0 15,-3-10 0 1,-1-17 0-16,-8-15 0 0,0-15 0 16,0-10 0-16,0-42-393 15,0-24-137-15,0-26 45 16</inkml:trace>
  <inkml:trace contextRef="#ctx0" brushRef="#br0" timeOffset="13428.02">18194 13116 308 0,'-18'-32'307'0,"1"9"-76"16,1 12-94-16,2 11-58 15,14 0-10-15,0 9-2 16,0 7-22-16,5 0-14 15,7 4-20-15,5-3-5 0,6-5-2 16,7-12-18-16,-1 0-21 16,-6 0 5-16,-2-8 5 0,-9-5 14 15,-8 1 8-15,-4-4 10 16,-13 0 5-16,-3 2 7 16,-4 3-13-16,-9 8-4 0,1 3-4 15,1 0-36-15,1 14-69 16,1 9-73-16,7 4-31 0,5 9-57 15</inkml:trace>
  <inkml:trace contextRef="#ctx0" brushRef="#br0" timeOffset="13842.96">19124 13738 488 0,'17'0'494'0,"-9"0"-143"0,0 0-158 16,-8 12-63-16,0 0 50 15,0-2 15-15,0-10-179 16,0 7-16-16,5-14 0 31,-5-15 0-15,0-6 0-16,0-13 0 15,0-4 0-15,-13 5 0 0,-3 7 0 16,-4 8 0-16,-9 9 0 16,-12 16 0-16,-16 21 0 0,-8 27 0 15,-3 26 0-15,-6 23 0 16,9 22 0-16,9 1 0 0,19 4 0 16,17-10 0-1,26-13 0-15,19-16 0 0,32-19 0 16,22-25 0-16,18-29 0 15,15-19 0-15,-5-27 0 16,1-15 0-16,-21-16-352 0,-10-8-238 16,-20 0 61-16</inkml:trace>
  <inkml:trace contextRef="#ctx0" brushRef="#br0" timeOffset="16239.78">16202 6040 96 0,'0'-7'213'16,"0"-3"-38"-16,0 3-28 16,0 3-43-16,0 0-35 0,0 0-15 15,0 4-1-15,0 0-5 16,-9 0 2-16,9 0-14 15,0 0 3-15,0 0-10 0,0 0-5 16,-9 8-11-16,9-8-4 16,0 11-8-16,0 2 2 15,0 8 4-15,0 3-5 16,0 4 5-16,0 10-5 16,0 2 6-16,0 6 1 0,-8-3 2 15,8 2-3-15,0-5 7 16,0 2-8-16,0 2 7 15,0-2 2-15,0-2 0 16,0 1-2-16,0-5-2 0,0 1-4 16,0-1 0-16,5 5 6 15,-5-1 11-15,0 5 12 0,3 0 1 16,2 0-5 0,3 0-4-16,-3 0 13 0,3-2-11 15,-4 3-4-15,5-1-2 16,-6 4-9-16,3-5 2 15,-5 1-4-15,-1 0-4 0,5 5-3 16,-2-3 6-16,5 8 13 16,-3-3 0-16,-2 0-7 15,3 1 7-15,-6 1 12 0,3-3 13 16,2-1-18-16,-5-1-9 16,4-4-7-16,-4 0-8 15,0-4 1-15,0-1 6 0,0-3 1 16,0 3-10-16,0 1 12 15,0-5-16-15,0 3-3 16,0-5 0-16,0 4 0 16,0-2 0-16,0 1 0 0,0 4 0 15,0 4 0-15,0-1 0 16,0 1 0-16,0-5 0 16,0 1 0-16,0 1 0 0,0-6 0 15,0-3 0-15,0 3 0 16,0-3 0-16,0-1 0 15,0 0 0-15,0 0 0 0,0 2 0 16,0-6 0-16,0 4 0 16,0 1 0-16,0 3 0 15,0 6 0-15,0 6 0 16,0 1 0-16,0-3 0 0,0 2 0 16,0-3 0-16,0 0 0 15,0 0 0-15,0-5 0 0,0-6 0 16,0-6 0-16,0-5 0 15,0 2 0-15,0-1 0 16,0 1 0-16,0 3 0 0,0 4 0 16,0 5 0-16,-9 8 0 15,9 4 0-15,0 3 0 16,0 2 0-16,0-1 0 0,0-1 0 16,0 1 0-1,0-4 0-15,0 0 0 0,0-3 0 16,0 2 0-16,0 1 0 15,0 1 0-15,0-2 0 0,0 1 0 16,0-1 0-16,0-4 0 16,0 2 0-16,0 0 0 15,0-2 0-15,5-3 0 0,-1-1 0 16,-4 1 0-16,0-1 0 16,0 1 0-16,4 0 0 0,0-1 0 15,0 1 0-15,-2 0 0 16,4 0 0-16,-6-1 0 15,0 1 0-15,3-4 0 0,2-5 0 16,-5-4 0-16,0-2 0 16,0-6 0-16,0 1 0 15,0 2 0-15,0 2 0 0,3 3 0 16,2 0 0-16,-5 5 0 16,3 0 0-16,-3-1 0 15,0 0 0-15,5 4 0 0,-1 2 0 16,1-2 0-16,-2 2 0 15,2-2 0-15,-2 4 0 0,2 0 0 16,-5 3 0-16,0 0 0 16,3-2 0-16,7 1 0 15,-7-11 0-15,5 2 0 16,0-5 0-16,1-6 0 0,-1-8 0 16,0 4 0-16,-8-10 0 15,3-8 0-15,1 12 0 16,0-12 0-16,-4-4 0 31,0-8 0-15,-11-12 0-16,-2-10 0 15,1-11-403-15,-1-11-98 16,1-8 4-16</inkml:trace>
  <inkml:trace contextRef="#ctx0" brushRef="#br0" timeOffset="16805.72">15690 11434 175 0,'0'-13'248'0,"-12"5"-19"16,12 8-13-16,0-4-41 0,-9 1-21 15,9 3-20-15,0 0-22 16,0 0-32-16,0 0-18 0,0 0-21 15,0 11 15-15,3 1 21 16,6 5 7-16,8 7 21 16,0 9-6-16,6 3-99 0,11 9 0 15,5 5 0-15,6 7 0 16,8 3 0-16,4 6 0 16,3-1 0-16,5 0 0 15,-3-5 0-15,-5-3 0 0,-4-3 0 16,-10-11 0-16,-5-5 0 15,-11-9 0-15,-2-10 0 0,-4-2 0 16,-5-5 0-16,-8-12 0 16,1 0 0-16,-6 0 0 15,-3-8 0 17,-12-4 0-32,0 0 0 15,0-4 0-15,-1-1-330 0,-3 1-140 16,4-3 26-16,-4-3 60 15</inkml:trace>
  <inkml:trace contextRef="#ctx0" brushRef="#br0" timeOffset="17337.84">16713 11299 55 0,'14'-20'190'15,"-3"4"23"-15,-3-1-45 0,-5 6-46 16,-3 6-51-16,0 1-23 16,0 1-9-16,0-1-13 0,3-1-10 15,3 5-4-15,-3 0 2 16,-3 0 15-16,0 0 21 15,0 0 22-15,0 0 31 0,0 0 27 16,0 0-5-16,0 0-11 16,0 0 5-16,0 21 25 0,-12 3 39 15,1 16-179-15,-6 18-4 16,-3 6 0-16,-5 6 0 16,5 6 0-16,0 3 0 15,0-6 0-15,-2 0 0 0,11-4 0 16,0-4 0-16,-2-7 0 15,0-8 0-15,13-11 0 0,-9-10 0 16,9-5 0-16,-11-8 0 16,11-4 0-16,0 0 0 15,-8-12 0-15,8 10 0 16,-6-10-62 46,-8-10-280-62,2-2-28 16,-2-8 10-16,6-10 0 0</inkml:trace>
  <inkml:trace contextRef="#ctx0" brushRef="#br0" timeOffset="18056.03">15678 11365 51 0,'-14'0'98'0,"14"0"75"16,-11 0-22-16,-1 0-29 16,4 0-10-16,0-4-16 15,8 4 6-15,-8 0 11 16,8-4-13-16,0 4-4 0,0 0-9 16,0 0 5-16,0-4 5 0,0 4-5 15,0 0-10 1,0 0-10-16,0 0-13 0,0 0-4 15,0 0-24-15,8 0-1 16,17 0-6-16,15-5 3 0,24-4 1 16,22 2-1-16,12 0 3 15,12-2-30-15,6 2 0 16,7-3 0-16,-2-1 0 0,-3-1 0 16,-8-5 0-16,-8 4 0 15,43-7 0 1,-95 17 0-16,-13-1 0 0,-10 4 0 15,-6 0 0-15,-10-5 0 16,-2 5 0-16,-6 0 0 16,2 0 0-16,-2 0 0 31,2-3 0-15</inkml:trace>
  <inkml:trace contextRef="#ctx0" brushRef="#br0" timeOffset="18092.08">17046 11211 2047 0,'-13'0'0'0,"-5"0"-491"16,-16 0-15-16,-11 0 39 15</inkml:trace>
  <inkml:trace contextRef="#ctx0" brushRef="#br1" timeOffset="21664.44">17862 7750 271 0,'5'-34'299'0,"-5"6"-29"15,0 9-38-15,0 2-53 0,0 6-19 16,0 2-21-16,0 9-35 16,0 0-42-16,0 0-16 15,0 26 8-15,0 21 60 16,8 27 3-16,0 24-117 0,-2 15 0 15,0 14 0-15,-3-2 0 16,-3 6 0-16,0-10 0 16,0-10 0-16,0-18 0 0,0-12 0 15,0-15 0-15,0-18 0 16,0-6 0-16,0-13 0 16,0-14-157-16,0-15-295 15,-10-8-13-15,10-21 99 0,-13-15-238 16</inkml:trace>
  <inkml:trace contextRef="#ctx0" brushRef="#br1" timeOffset="22163.8">17833 7743 133 0,'-10'-29'265'15,"-3"8"-54"1,4 5-46-16,9-1-49 0,-12 5 4 15,12 5 22-15,0 2-3 16,0 1-25-16,-8 4-54 16,8 0-22-16,0 0-19 15,4 0-16-15,8 0-1 0,14 0-5 16,18-3 5-16,17 3 7 16,19 0-9-16,15 0-2 15,-4 12-2-15,4 12 5 0,-6 12-1 16,-11 13 13-1,-14 7 7-15,-15 19 11 0,-11 11 5 16,-19 6 4-16,-19 10-3 16,-16 5 18-16,-25 2 19 0,-21-7 11 15,-14-4-4-15,-9-5-36 16,-5-8-45-16,6-11 0 16,-2-10 0-16,8-7 0 0,14-12 0 15,8-7 0-15,9-10 0 16,16-13 0-16,6-5 0 15,4-10 0-15,10 0 0 0,3 0 0 16,8-10 0 0,-9 2 0-16,9 4 0 15,0 1 0-15,-8-2 0 0,8 5-255 32,0 0-85-17,0 0-7-15,14 0 15 16,0-4-10-16</inkml:trace>
  <inkml:trace contextRef="#ctx0" brushRef="#br1" timeOffset="22696.38">19141 8418 203 0,'0'-17'306'16,"0"5"-49"-16,0 0-43 0,0 3-23 16,-11 2 9-16,-1 0 33 15,4 2 1-15,-1 0-76 16,9 5-107-16,-9 0-51 15,1 0 0-15,0 12 0 16,8 9 0 0,-12 8 0-16,-1 11 0 15,5 8 0-15,8 6 0 0,0-1 0 16,0-4 0-16,0-1 0 16,13-8 0-16,4-6 0 15,2-6 0-15,10-11 0 0,2-5 0 16,9-12 0-16,-1-12 0 15,-4-5 0-15,-5-11 0 0,-6-13 0 16,-8-9 0-16,-7-7 0 16,-9 1 0-16,-12 3 0 15,-4 8 0-15,-5 9 0 16,-1 3 0-16,0 9 0 16,-7 8 0-16,1 4 0 0,-1 7 0 15,-4 5 0-15,1 10 0 16,-1 1-7-16,2 5-255 0,2 9-59 15,7 7-26-15,7 4 9 16,7 1-8-16</inkml:trace>
  <inkml:trace contextRef="#ctx0" brushRef="#br1" timeOffset="23395.23">19628 8349 447 0,'-12'-18'370'0,"12"3"-53"0,-8 3-91 16,1 4 0-16,7-1 43 16,-8 5-77-16,8 20-192 31,0 16 0-16,3 18 0-15,5 27 0 0,4 21 0 16,0 16 0 0,4 8 0-16,1 4 0 0,-5 1 0 15,2-10 0-15,-3-10 0 16,-3-18 0-16,1-16 0 16,-9-15 0-16,0-22 0 0,0-12 0 15,0-15 0-15,0-23 0 16,0-22 0-16,-12-21 0 15,-1-24 0-15,0-20 0 0,1-19 0 16,-4-5 0-16,0-1 0 16,5 7 0-16,-7 10 0 15,7 12 0-15,-3 11 0 16,3 12 0-16,3 15 0 0,8 9 0 16,-9 9 0-16,9 13 0 15,0 4 0-15,0 3 0 16,9 4 0-16,10 0 0 0,15 1 0 15,11 9 0-15,12 7 0 16,6 7 0-16,2 9 0 16,2 9 0-16,-11 7 0 0,-13 9 0 15,-9 4 0-15,-20 5 0 16,-14-2 0-16,-26 1 0 16,-19-1 0-16,-17 1 0 15,-6-4 0-15,3-9 0 16,3-6 0-16,14-10 0 0,8-8 0 15,7-12 0-15,9 0 0 16,3 0 0-16,4-5 0 0,7-2 0 16,10-5 0-16,-9 4 0 15,9 0 0-15,0-1 0 16,0 1 0-16,0 3-362 0,0 3-85 16,13-3-6-16,7 0 63 15</inkml:trace>
  <inkml:trace contextRef="#ctx0" brushRef="#br1" timeOffset="23844.18">20393 8133 156 0,'0'-16'283'15,"0"-2"-43"-15,0 2-33 16,0 4-13-16,-9 0 3 15,9 5 9-15,-13 3-26 0,13-1-45 16,-8 2-55-16,8 3-25 16,-9 0-27-16,3 15-13 15,6 10-2-15,0 20 0 16,0 20 6-16,0 16-4 0,0 13-4 16,0 3-11-16,0-3 0 15,3-4 0-15,0-9 0 16,2-12 0-16,-1-11 0 0,-4-10 0 15,0-12 0-15,0-10 0 16,0-11-24-16,0-7-250 16,0-8-176-16,-9-20-40 0,-5-16 89 15</inkml:trace>
  <inkml:trace contextRef="#ctx0" brushRef="#br1" timeOffset="24427.26">20238 7688 182 0,'-12'-36'252'16,"-1"4"-80"-16,1 8-53 15,1 7-35-15,2 4-4 16,9 5-21-16,-9 1-28 0,9 7-19 16,0-5-4-16,0 0-2 15,0 2-3-15,0 3 0 16,0 0 12-16,0 0 20 15,-8 0 1-15,8 0-5 16,0 0-2-16,0 0-9 16,0 0-6-16,0 0-2 15,0 0-7-15,0 0 0 0,0 0 5 16,0 0 24-16,0-8 13 16,0 0 11-16,0 4 13 15,0-1-3-15,0 2-4 16,0 3 5-16,-8 0 2 0,8 0-28 15,0 0-22-15,-11 0-12 16,11 12-14 0,0 4 2-16,0 0 0 0,0 4 8 15,0 2-5-15,0-3 1 16,11-2 3-16,2-6-1 16,8-11-5-16,-1 0 8 0,8 0 2 15,9-7-9-15,-1-5 3 16,1-8-2-16,-9-5 6 15,-8-3-9-15,-11-10 2 16,-9 2 7-16,-18-1-4 16,-6 5 8-16,-7 4 13 0,-12 7-17 15,0 9-8-15,-5 4 5 16,3 8-12-16,4 20 3 16,3 17-17-16,7 11-23 0,5 10-59 15,15 2-133-15,11 2-115 16,11-5-60-16</inkml:trace>
  <inkml:trace contextRef="#ctx0" brushRef="#br1" timeOffset="25025.79">20749 8040 335 0,'-8'-5'307'16,"8"1"-45"-16,-8 0-76 16,8 4-51-16,0 0-17 0,0 0-35 15,0 0-36-15,0 0-15 16,5 16-5-16,6 9 17 0,6 6 17 15,0 15 3-15,3 3-15 16,-6 8-4-16,4 3-3 16,-2 6-2-16,-1-5-11 0,-2 0-14 15,-1-4-2-15,-4-8-4 16,1-8-6-16,-5-8 8 16,1-8-2-16,-2-10-9 15,-3-3 9-15,0-12-1 0,0-4 0 16,0-17 5-16,-8-15-16 15,8-12 3-15,0-18 2 16,0-9-2-16,0 0 3 0,13-2-4 16,-2 7 9-16,1 9-3 15,4 8 7-15,2 7-8 16,1 10-6-16,6 4 0 0,7 3-1 16,1 13-3-16,-1 13 3 15,-1 3 3-15,2 28 14 16,-1 13 1-16,1 16-15 0,-4 13 0 15,-9 2 0-15,-3 1 0 16,-9 0 0-16,-4-3 0 16,-4-10 0-16,0-7 0 15,0-9 0-15,0-6 0 0,-9-9 0 16,9-10 0-16,-7-6 0 16,7-13-42-16,-8 0-430 0,0-13-34 15,8-11 46-15</inkml:trace>
  <inkml:trace contextRef="#ctx0" brushRef="#br1" timeOffset="25741.4">22041 7937 330 0,'8'-44'301'0,"-5"3"-36"16,-3 4-71-16,0 5-51 15,0 4 25-15,-8 2 27 0,-3 11-33 16,2 2-57-16,1 5-46 16,0 3-10-16,-3 5 11 15,-2 0-44-15,-9 17-16 0,-3 16 0 16,-15 8 0-16,1 9 0 16,2 6 0-16,6 8 0 15,5 5 0-15,10 0 0 16,16 0 0-16,0-2 0 0,13-15 0 15,8-6 0-15,1-18 0 16,11-12 0-16,5-16-11 16,2-16-47-16,-4-12 20 0,1-13 19 15,-6-13 10-15,-6-6 9 16,-11-7 22-16,-7-1 12 16,-7-7 16-16,-7 4-21 0,-7 1-29 15,-2 10 0-15,1 3 0 16,3 11 0-16,-1 9 0 15,13 9 0-15,-9 7 0 16,9 9 0-16,-8 12 0 16,8 20 0-16,8 14 0 15,10 18 0-15,1 22 0 16,9 16 0-16,6 15 0 16,6 18 0-16,5 10 0 0,4 6 0 15,-2 7 0-15,-5 1 0 16,-5-4 0-16,-14-1 0 15,-6 1 0-15,-17 2 0 0,-11 2 0 16,-15-9 0-16,-10-15 0 16,-10-13 0-16,-6-20 0 15,-3-17 0-15,-10-25 0 16,-3-23 0-16,3-25 0 0,5-30 0 16,8-26 0-16,11-31 0 15,12-12 0-15,13-15 0 16,16 0 0-16,16-5 0 0,16 0 0 15,10 15 0-15,6 6 0 16,9 12 0-16,0 17 0 0,5 12 0 16,-2 8-17-16,1 16-664 15,-13 9 52-15</inkml:trace>
  <inkml:trace contextRef="#ctx0" brushRef="#br1" timeOffset="26773.12">18423 10721 135 0,'-17'12'247'0,"-3"1"-56"15,-5-5-29-15,2 1-17 16,-5-1-3-16,2-8 40 0,7 8 67 15,2-8 78-15,1 0-60 16,3 0-267-16,26-5 0 31,23-12 0-31,54-19 0 16,72-25 0-16,81-32 0 16,104-30 0-16,103-22 0 15,81-23 0-15,71-6 0 0,43 3 0 16,18 8 0-16,-6 15 0 15,-28 19 0-15,-60 19 0 16,-74 16 0-16,-80 16 0 16,-79 18 0-16,-75 11 0 0,-71 12 0 15,-52 9 0-15,-41 7 0 16,-27 8 0-16,-22 6 0 16,-14 3 0-16,-15 0 0 0,-6 4 0 15,-5 0 0-15,-3 0 0 31,-2 0 0-31,2 0 0 16,-2 0 0 0,-11 0 0 15,0 0 0-15,0 8-469-1,-5-1-175-15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4:35:48.32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13176 5914 66 0,'-20'-5'126'0,"0"5"33"15,4 0-52-15,-1 0-34 16,2 0-20-16,-2 0-12 16,0 0 12-16,4 0 8 0,5 0 0 15,2 0 1-15,6 0 16 16,-9 0 18-16,0 0 20 15,9 0 8-15,-11 0 6 0,11 0-18 16,-9 0 2 0,9 0-13-16,-8 0-8 0,8 0-7 15,-8 0-10-15,8 0-17 16,8 0-59 15,0 0 0-15,4 0 0-16,14 0 0 0,21 0 0 15,39-8 0-15,48-7 0 16,56-6 0-16,71-7 0 16,63-9 0-16,55 1 0 15,54-2 0-15,62 3 0 16,30 1 0-16,7 2 0 0,5 3 0 16,-18 5 0-16,-29 0 0 15,-43 2 0-15,-37 3 0 16,-40-1 0-16,-36 1 0 15,-42-3 0-15,-53 6 0 0,-48 0 0 16,-48 3 0-16,-42 1 0 16,-29 5 0-16,-22 7 0 0,-19-6 0 15,-9 4 0-15,-10-4 0 16,-3 6 0-16,-6 0 0 0,2 0 0 31,-2 0 0-31,0 0 0 16</inkml:trace>
  <inkml:trace contextRef="#ctx0" brushRef="#br0" timeOffset="167.91">20710 5382 1598 0,'-14'12'-551'0,"-6"8"43"16</inkml:trace>
  <inkml:trace contextRef="#ctx0" brushRef="#br0" timeOffset="1272.17">13436 16287 122 0,'-25'0'276'0,"2"0"-24"15,-3 0-80-15,2-10-70 16,1 6-25-16,-6 1 12 0,4-6 30 16,1 6 27-16,3-2-11 15,6-3-7-15,2 4-4 16,13 4 10-16,0 0 32 0,0-4-161 16,-6 4-5-16,-4 0 0 15,2 0 0 1</inkml:trace>
  <inkml:trace contextRef="#ctx0" brushRef="#br0" timeOffset="1581.95">13201 16237 2047 0,'53'0'0'16,"39"0"0"-16,50-12 0 16,69-9 0-16,66-7 0 0,59-8 0 15,58-9 0-15,61-3 0 16,45-2 0-16,20 5 0 15,0 5 0-15,-13 6 0 0,-32 6 0 16,-40 5 0-16,-46-2 0 16,-43 4 0-16,-33 5 0 15,-38-4 0-15,-26 3 0 0,-29-3 0 16,-31 3 0-16,-30 3 0 16,-33 1 0-16,-33-4 0 15,-23 9 0-15,-18 0 0 16,-17-1 0-16,-13 2 0 0,-11 0 0 15,-5-3 0-15,-6 3 0 16,0-2 0-16,0 5 0 0,0 0 0 16,0 0 0-1,3 4 0 1</inkml:trace>
  <inkml:trace contextRef="#ctx0" brushRef="#br0" timeOffset="1828.76">20667 15570 2047 0,'-11'8'0'16,"-2"1"-322"0,2-9-25-16,3 7 2 0,-4-7 33 15,-6 0 6-15</inkml:trace>
  <inkml:trace contextRef="#ctx0" brushRef="#br0" timeOffset="4618.12">29155 5759 354 0,'0'-72'249'16,"0"3"-71"-16,0 11-78 15,0 9 28 1,0 6 55-16,0 9 28 0,0 10-8 15,0 3-36-15,0 8-76 16,0 11-47-16,0 2-23 16,-13 27-11-16,-3 30 11 15,-15 33 26-15,-20 27-13 0,-6 18-28 16,-7 4-6-16,0-9 0 16,3-16 0-16,4-13 0 15,12-19 0 1,9-16 0-16,7-14 0 0,6-11-129 15,7-18-171-15,16-13-144 16,3-22-63-16</inkml:trace>
  <inkml:trace contextRef="#ctx0" brushRef="#br0" timeOffset="4933.2">29049 5596 615 0,'0'-48'218'15,"0"11"-92"-15,0 5 1 16,0 6 36-16,0 7-15 0,9 7-52 16,-1 8-46-16,4 4-22 15,5 0-11 1,2 21 21-16,6 15 22 16,-1 21 21-16,1 19 0 0,-5 19-28 15,-4 7-21-15,-4 7-10 16,-3 0-12-16,-1-6-6 15,0-10 3-15,-2-15-3 16,3-17 1-16,-4-13-4 0,3-15-1 16,-8-8-5-16,0-14-42 15,0-11-83-15,0-11-104 16,0-14-76-16,0-16-24 16,0-11-21-16</inkml:trace>
  <inkml:trace contextRef="#ctx0" brushRef="#br0" timeOffset="5299.45">28693 6268 273 0,'-25'0'248'0,"0"-7"-26"16,5 2-59-16,0-4-21 15,9 6 7-15,2-1-2 16,9-1-34-16,0 5-39 16,9 0-25-16,7 0-17 15,15 0 0-15,23 0 17 16,17 0-2-16,16 0-17 16,-2 0-10-16,-8 0-9 0,-12 0 6 15,-12 0 4-15,-13 0 24 16,-7 0 29-16,-13 0 13 15,-8 0-85-15,-3 0-2 16,-9-2 0 0,0-8 0-1,0 3-185-15,0-6-210 16,-17-3-84-16,1 0-4 0</inkml:trace>
  <inkml:trace contextRef="#ctx0" brushRef="#br0" timeOffset="6615.45">29999 5739 47 0,'0'-17'153'0,"0"2"44"15,0-1-56-15,-11-6-33 16,11 3-23-16,-12 3 7 15,-1 0-2 1,2-1-9-16,-2 5-14 0,0-1 1 16,1 5-11-16,-7 8-10 15,-10 0-7-15,-7 21 0 16,-10 8-9-16,-2 6-9 16,0 6-5-16,3 4-6 15,4-5-10-15,8 2 3 16,11-10 0-16,5 1-6 0,17-5 5 15,0 1-1-15,3-1 3 16,14-4-2 0,15-3-3-16,15-4 1 0,15-5 4 15,12-12-7-15,-3 7 2 16,-4-7 1-16,-10 12 2 16,-10-12-6-16,-4 13 1 15,-17-13-4-15,-5 13 5 16,-8 2-1-16,0 6-1 15,-10 3 5-15,-3 4 1 16,0 10 5-16,-16 2 4 0,-9 1 13 16,-2-1 17-16,-11-2 13 15,3-7 7-15,-2-5-8 16,-5-11-10-16,2-2-22 16,4-5-2-16,3-8 3 15,6 0 8-15,5-8 3 16,10-5 6-16,12-2-2 15,0-2-4-15,4 0-12 16,4 6 5-16,5-1-5 0,-4 3 0 16,-1 4-22-16,1 5 0 15,1 0 0-15,-2 0 0 16,0 9 0-16,0 4 0 16,-2-6 0-16,-3 1 0 15,2-8 0 1,-4 0 0-16,4 0-160 15,3 0-132-15,1 0-130 16,2-11-42 0</inkml:trace>
  <inkml:trace contextRef="#ctx0" brushRef="#br0" timeOffset="7328.49">28993 9064 306 0,'-31'25'177'0,"1"0"-65"16,3-6-28-16,-3 2 13 0,6 0 46 15,2-6 25-15,8-1 11 16,1-7-1-16,13-7-8 16,0 0 15-16,0-5 34 15,0-11-190-15,8-16-29 0,8-24 0 16,9-27 0-16,12-22 0 16,7-21 0-16,2-8 0 15,-3 3 0-15,-3 14 0 16,-10 10 0-16,-7 21 0 0,-6 18 0 15,0 15 0 1,-5 13 0-16,-4 11 0 0,-5 8 0 16,6 14 0-16,-1 7 0 15,-3 19 0-15,1 19 0 16,3 9 0-16,-1 20 0 16,0 6 0-16,-4 4 0 0,-4 8 0 15,4 1 0-15,6 4 0 16,-2-9 0-16,3-3 0 15,1-9 0-15,-1-12 0 16,-2-13 0-16,0-12 0 16,-5-6 0-16,0-11 0 0,-4-3 0 15,0-20-51 1,4-8-319-16,0-9 10 16,-4-3 35-16,0-5 19 15,0-3 13-15</inkml:trace>
  <inkml:trace contextRef="#ctx0" brushRef="#br0" timeOffset="7612.31">28978 8715 287 0,'-38'-9'186'0,"3"1"-46"16,2 1-41-16,4-3-7 15,4 3 35-15,9 3 19 0,8-4-23 16,8 4-20-1,4 4-46-15,13-4-20 0,11 0-12 16,20 4 4-16,14 0-5 16,2 0-10-16,-3 0-1 15,-8 0-10-15,-13 0 5 16,-12 0-4-16,-3 0-3 0,-7 0 3 16,-10-4-4-16,-5-5-3 31,-3-11-440-16,0 8 148-15,-8-9-38 16</inkml:trace>
  <inkml:trace contextRef="#ctx0" brushRef="#br0" timeOffset="8028.23">29602 8129 310 0,'8'-32'231'15,"-8"3"-33"-15,0 1-45 16,0 6-9-16,0 6 15 0,0 0 9 16,5 4-22-1,-2 5-40-15,2 2-20 16,-5-1 0-16,0 6 12 0,0 0 7 16,0 0-48-16,3 13-57 15,5 4 0-15,-5 11 0 16,6 17 0-16,-4 17 0 15,-5 11 0-15,0 13 0 16,0 11 0-16,0 7 0 0,0 3 0 16,0-9 0-16,0-8 0 15,0-12 0-15,0-18 0 16,0-10 0-16,0-15 0 16,0-10 0-16,0-4 0 15,3-10 0-15,2-11 0 0,-1 0 0 16,-1-11 0-1,3-15 0-15,2-2 0 16,-5-4 0-16,2-1 0 16,-2 5-403-16,-3-1-145 15,0 1 31-15</inkml:trace>
  <inkml:trace contextRef="#ctx0" brushRef="#br0" timeOffset="11190.86">30971 5789 223 0,'23'-53'234'16,"-3"-5"-38"-16,2-2-22 15,-7-10-36-15,-1-3-11 16,-6-1 43-16,-8-7-20 0,0-8-49 16,-17-2-25-16,-3-2-24 15,-10-1-7-15,-1 1-2 16,-15 2-22-16,-10 3 15 15,-13 3-10-15,-9 7 1 16,-4 4 0-16,-1 10-7 16,-3 8-2-16,1 6-3 15,-1 8 0-15,4 10-12 16,-2 8 8-16,-1 4-10 16,0 7-3-16,-5 13 8 15,-9 8-4-15,-116 34 8 16,102-14-1-16,8 5 0 15,4-2-2 1,11 2-5-16,9-4 5 0,3-1-5 16,5 5 11-16,1 3-1 15,-7 9 9-15,3 4-21 16,-4 9 0-16,-1-1 0 16,-4 8 0-16,3 4 0 15,1 8 0-15,3 4 0 0,5 5 0 16,4 8 0-16,4 15 0 15,10 18 0-15,1 8 0 16,4 6 0-16,2 11 0 16,2 2 0-16,3 5 0 15,1 3 0-15,-3 1 0 16,6 4 0-16,-2-1 0 0,8 5 0 16,4 12 0-16,5 17 0 15,9 8 0-15,15-1 0 16,0 1 0-16,8-12 0 0,7-8 0 15,15-10 0-15,7-12 0 16,6-7 0-16,14-4 0 16,13-4 0-16,15-5 0 0,14-3 0 15,5-9 0-15,10-12 0 16,8-11 0-16,-2-23 0 16,2-18 0-16,0-20 0 15,9-23 0-15,-2-27 0 16,4-8 0-16,2-17 0 15,-4-15 0-15,-1-13 0 0,-6-9 0 16,3-2 0-16,-8-5 0 16,-3-8 0-16,8-9 0 15,1-12 0-15,8-11 0 16,6-17 0-16,-2-22 0 16,2-22 0-16,-6-30 0 0,-1-32 0 15,-15-20 0-15,-7-1 0 16,-17 9 0-16,-17 11 0 15,-22 14 0-15,-26 5 0 16,-28 2 0-16,-17-5 0 16,-14 1 0-16,-23-3 0 15,-24 8 0-15,-13 11 0 16,-17 25 0-16,1 28 0 16,-9 25-456-16,-5 26-50 15,-1 26 24-15</inkml:trace>
  <inkml:trace contextRef="#ctx0" brushRef="#br0" timeOffset="12229.5">27763 5959 93 0,'3'-16'224'15,"2"-1"-36"-15,-5 0-13 16,0 5-36-16,0 1-18 16,0-2 12-16,0 2 8 0,0-1-21 15,-14-5-26-15,-2 1-8 16,1 4-10-16,-13 0-8 16,-17 12 0-16,-15 7-1 15,-27 17 16-15,-18 14 1 0,-25 14 3 16,-25 17-87-16,-23 10 0 15,-5 0 0-15,1-1 0 16,6 0 0-16,13-9 0 16,21-8 0-16,30-13 0 15,23-7 0-15,19-11 0 0,22-11 0 16,14-2 0-16,11-5 0 16,7-12 0-16,3 8 0 15</inkml:trace>
  <inkml:trace contextRef="#ctx0" brushRef="#br0" timeOffset="12261.36">25687 6602 1798 0,'10'-8'-425'16,"-2"-12"-4"-16,3-8-14 0</inkml:trace>
  <inkml:trace contextRef="#ctx0" brushRef="#br0" timeOffset="12739.33">25954 6004 466 0,'0'-13'204'0,"0"5"-87"0,-11 8-54 16,-9 21 18-16,-12 24 36 15,-18 20 16-15,-13 20-31 16,-10 7-31-16,-6 7-26 0,11-5-22 16,6-8-15-16,14-13 1 15,17-13-1-15,14-11-3 16,17-8-9-16,8-5-3 15,17-7 7-15,18-4 5 16,14 0-8-16,13-5 0 0,-2 4 6 16,-3-4 3-16,-8 1 4 15,-9 0 3-15,-6-2 1 16,-10-3 2-16,-11-3 20 0,-3-4 61 16,-5-9 35-16,-4 0 19 15,-5 0-22-15,-4-5-129 16,0-3 0-1,0-11 0-15,0-15 0 16,5-14 0-16,-2-18 0 0,2-16 0 16,-5-12 0-16,0-3 0 15,0-1 0-15,0 5 0 16,0 7 0-16,0 13 0 0,0 8 0 16,-8 12 0-16,-1 8 0 15,9 13 0-15,-9 8 0 16,9 8-330-16,0 6-38 0,0 10 6 15,0 13 36-15,0 8 2 16</inkml:trace>
  <inkml:trace contextRef="#ctx0" brushRef="#br0" timeOffset="15046">23274 7440 322 0,'5'-16'287'0,"-5"0"-34"16,0-1-100 0,0-6-62-16,0-6 3 0,0 1 32 15,-13-6 42-15,3-3-53 0,-3-4 8 16,2-3-7-16,-7 0-4 16,-2-5-25-16,-4 1-87 15,-14-7 0-15,-5-2 0 16,-12-2 0-16,-5-7 0 0,-8-3 0 15,-5 0 0-15,-6 0 0 16,0 7 0-16,-3 6 0 16,1 2 0-16,4 5 0 0,0 4 0 15,-5 5 0 1,-8 4 0-16,2 3 0 0,-9 4 0 16,-1 4 0-16,-4 5 0 15,-8 1 0-15,-3-2 0 16,-9 4 0-16,-13 2 0 0,-2-6 0 15,-10 5 0-15,-2-1 0 16,-6 5 0-16,0 5 0 16,2-3 0-16,0 8 0 0,6 2 0 15,5 0 0-15,10 0 0 16,7 0 0-16,3 0 0 16,1 12 0-16,-1-1 0 0,-5 6 0 31,-136 31 0-31,128-19 0 0,2-1 0 15,3 2 0-15,9-3 0 16,10 2 0-16,10 4 0 16,7 0 0-16,9-3 0 0,3 9 0 15,9 1 0-15,5 5 0 16,3 8 0-16,8-5 0 16,4 6 0-16,4 3 0 15,5 0 0-15,1 0 0 0,-3-1 0 16,2 5 0-16,-2 5 0 15,-2 3 0-15,-1 0 0 0,-1 0 0 16,2 9 0 0,0 10 0-16,3 6 0 0,5 12 0 15,3 5 0-15,4-3 0 0,10 5 0 16,1-5 0 0,7 3 0-16,-2-5 0 0,5-6 0 15,4 2 0-15,8-4 0 16,-8-4 0-16,8 0 0 15,0 0 0-15,8-1 0 0,9-4 0 16,3 5 0-16,3-1 0 16,2 1 0-16,9 4 0 15,-3 4 0-15,6 7 0 0,-1 0 0 16,2 2 0-16,-2 3 0 16,1-4 0-16,2 0 0 15,4-3 0-15,-4-10 0 16,4-3 0-16,3-10 0 0,3-7 0 15,3-7 0-15,10-9 0 16,6-3 0-16,9-11 0 0,8-2 0 16,13-3 0-16,7-5 0 15,5-1 0-15,9 1 0 16,-2-5 0-16,0 1 0 0,5-6 0 16,-3 3 0-16,-1-6 0 15,-5 2 0-15,-8-7 0 0,-7 2 0 16,-9-2 0-1,-4-2 0-15,-4 0 0 0,-4-1 0 16,4-5 0-16,5 2 0 16,12-13 0-16,12 0 0 0,7 0 0 15,10 0 0-15,6 0 0 16,5-13 0-16,0 2 0 0,-5-1 0 16,-5-4 0-16,-11-2 0 15,-11-2 0-15,-9 0 0 16,-7-1 0-16,-8 5 0 0,-6 0 0 15,-11 0 0-15,-4 0 0 16,-4-2 0-16,-5 3 0 0,1-2 0 16,-4 1 0-16,-5 0 0 15,2 0 0-15,-2-5 0 16,5-3 0-16,-1-1 0 16,5-2 0-16,-1-2 0 0,2 1 0 15,-2-5 0-15,0 0 0 16,2 1 0-16,3 0 0 15,-4-2 0-15,-2 1 0 0,6 1 0 16,-3-5 0-16,3 1 0 16,-5-1 0-16,2 1 0 0,-6-5 0 15,0 1 0-15,-3-1 0 16,1-4 0-16,-7 0 0 16,4 0 0-16,-9-4 0 0,5 1 0 15,-8-9 0 1,2 2 0-16,-6-2 0 0,3 1 0 15,-1-1 0-15,-1 0 0 16,-5 5 0-16,2-1 0 16,-2-5 0-16,3 6 0 0,-3 3 0 15,-2 4 0-15,0-1 0 16,-1 6 0-16,-4-1 0 0,1 6 0 16,-6-2 0-16,1 5 0 15,2-1 0-15,-3-1 0 16,-2 2 0-16,-1 0 0 15,0-1 0-15,-1 5 0 0,-3-1 0 16,1 1 0-16,-1-1 0 0,0 1 0 16,0-1 0-1,-4-4 0-15,0 2 0 0,0-2 0 16,4-3 0-16,1-2 0 16,4-2 0-16,-1 4 0 15,-2-6 0-15,2 5 0 0,-5 2 0 16,3-3 0-16,-3 2 0 15,-3-1 0-15,0-4 0 16,0-4 0-16,0-3 0 0,0-4 0 16,0-5 0-16,0 0 0 15,0-5 0-15,0 6 0 16,0-7 0-16,0 7 0 16,-17-2 0-16,3 6 0 0,-3 3 0 15,-4 6 0-15,2-4 0 16,2 10 0-16,6 4 0 15,-3 2 0-15,2 3 0 16,-4 0 0-16,4-2 0 0,-4 2 0 16,0 3 0-16,0 1 0 15,-1 3 0-15,4 1 0 0,3-1 0 16,-3 4 0-16,5 2 0 16,-5 2 0-16,0 1 0 15,7 0 0-15,-3 0 0 16,1-1 0-16,0 2 0 0,-1-1 0 15,9-1 0-15,-12 5 0 16,12 1 0-16,-8 2 0 16,8 1 0-16,0 4-204 31,0 0-208-31,0-4-22 16,0-4-3-16</inkml:trace>
  <inkml:trace contextRef="#ctx0" brushRef="#br0" timeOffset="19043.61">23218 11548 36 0,'0'-12'55'16,"0"4"47"-16,0 0 42 16,0-1-44-16,0 5-30 15,0 4-31-15,0 0-3 0,0 0 5 16,0 0 10 0,0 0-4-16,0 0-8 0,0 0-6 15,0 0-5-15,0 0-3 16,0 0 2-16,0 0-2 15,0 0-6-15,0 0 9 0,0 0 4 16,0 0 9-16,0 0 2 16,0-4-3-16,0-5-1 15,0 2-4-15,0 2-15 16,0-2 5-16,0-2-12 0,0 2-10 16,0-6 9-16,0 5 15 0,0-1-2 15,-8 6-7 1,1 3-7-16,-2 0-5 0,1 0 0 15,0 8-2-15,8 4-4 16,-11 5 6-16,11-1-9 0,0 3 2 16,0 3-1-16,0-6 3 15,8-1 6-15,3-1-7 16,6-8 0-16,-2-6 3 0,7 0-1 16,1-11 2-16,-3-1-10 15,1-8 3-15,-3-1 0 16,-12 1 1-16,-3-4 3 0,-3 3-4 15,0 0 10-15,0 1-5 16,-15 4-2-16,-5-1 9 16,-2 6 2-16,-4 7-5 15,-8 4 4-15,1 0 1 0,5 0-7 16,-1 15-3-16,1 10-6 16,9-1 7-16,1 10-1 15,7-3 5-15,11 7-3 0,0-7 1 16,8-3 0-16,8-6 0 15,5-2 1-15,7-5 0 16,0 0-5-16,4-15 7 16,5 0-7-16,5-5 4 0,-2-7-6 15,-1-13 4-15,4-5-5 16,-7-1 3-16,1-6 1 16,-9-4 3-16,-4 0-7 0,-3-3 4 15,-9 3 3-15,-7 1-2 16,-5 7 22-16,0 4 15 15,0 10 1-15,0-2-1 0,-14 8 0 16,14 6-9-16,-8 2-8 16,0 5-5-16,8 0-8 15,-8 0-9-15,8 8 2 0,0 3 3 16,0 4-1-16,0-3 3 16,4 0 4-16,8-1 7 0,5 6 0 15,2 2 2-15,2 10-1 16,4-1-1-16,-3 6 3 15,3-1-7-15,-4 3 2 16,-4 4 1-16,-9 6-6 16,-5 3 12-16,-3 8 5 0,-11 0-5 15,-9 7-3-15,-9 3-4 16,-4-7-2-16,-4-4-7 16,6-3-4-16,2-10-3 0,4-9 0 15,10-5 0-15,2-8 0 16,2-9 0-16,11-4 0 15,8-8 0 1,8-4 0 0,7-8 0-16,6-1 0 15,-1-4 0-15,5 6 0 16,-1-6 0-16,4 6 0 0,5 3 0 16,1-1 0-16,6 1 0 15,3-1 0-15,8 6 0 16,-6 3 0-16,-1 0 0 0,-2 0 0 15,-11 7 0-15,-4 6 0 16,-10-1 0-16,1 1 0 16,-11-1 0-16,-2-12 0 0,-5 8 0 15,-16-13 0 48,-5-7 0-63,6-4 0 15,-1-9 0-15,-4-7 0 16,4-12 0-16,8-17 0 16,0-14 0-16,-9-4 0 0,9-12 0 15,-8 1 0-15,8 2 0 16,-13 2 0-16,13 5 0 16,-10 8 0-16,10 11 0 15,-8 13 0-15,-1 13 0 0,9 4 0 16,-9 11 0-16,1 9 0 15,8 3 0-15,-8 9 0 16,0 17 0 0,8-1-46-16,0 3-218 15,0 3-81-15,0-6-21 0,0 0-1 16,0 2 44-16</inkml:trace>
  <inkml:trace contextRef="#ctx0" brushRef="#br0" timeOffset="19401.34">24473 11064 505 0,'0'-29'222'0,"0"1"-85"16,0 3-58-16,0 5 41 0,0-1 62 15,0 6 12-15,0 6-22 16,0 1-33-16,0 0-30 15,0 8-21-15,5 0-16 0,-2 0-44 16,5 20-28-16,4 13 0 16,1 15 0-16,-6 14 0 0,7 19 0 15,-3 13 0 1,6 15 0-16,-3 9 0 0,0 0 0 16,-2-9 0-16,2-6 0 15,-3-13 0-15,0-15 0 16,-2-13 0-16,-6-17 0 0,2-16 0 15,-5-8 0-15,0-5 0 16,0-36-364 0,4-18-84-16,4-19 55 15,1-24 30-15</inkml:trace>
  <inkml:trace contextRef="#ctx0" brushRef="#br0" timeOffset="19831.84">24896 11088 321 0,'17'-57'196'0,"-7"8"-28"0,3 8-2 16,-5 9 23-16,-8 6 6 16,0 12-28-16,3 14-11 15,2 0 55-15,-5 27 8 0,5 15-160 16,-1 15-59-16,4 12 0 16,1 12 0-16,1 9 0 0,3 0 0 15,24 79 0 1,-12-98 0-16,-5-15 0 15,-1-16 0-15,2-10 0 16,4-18 0-16,-1-22 0 0,9-18 0 16,-2-16 0-16,3-12 0 15,-6-11 0-15,-5 3 0 16,-1 7 0-16,-10 7 0 16,-4 11 0-16,-5 2 0 0,2 12 0 15,-5 6 0-15,0 6 0 16,0 21 0-16,3 16 0 15,5 13 0-15,5 9 0 16,0 10 0-16,7 5 0 16,3 0 0-16,8 0 0 15,-6-4 0-15,10-9 0 16,-4-8 0-16,2-6 0 0,-4-18 0 16,3-16-405-16,-2-7-77 15,-6-22 34-15,-9-13-261 16</inkml:trace>
  <inkml:trace contextRef="#ctx0" brushRef="#br0" timeOffset="20376.16">24633 10840 13 0,'-30'0'51'0,"1"0"91"15,-2 0 38-15,-6 8-57 16,1 1-34-16,-7-9-23 16,4 12 4-16,-1-5 34 15,-1-7 31-15,3 0 1 0,10 7-14 16,8-7-7-16,3 11-1 16,6-11-5-16,11 0-12 15,0 0 5-15,19 0 15 0,24-11-12 16,25-1-48-16,33-7-57 15,30-9 0-15,18-5 0 0,10-1 0 16,-1 6 0-16,-12 0 0 16,-20 9 0-16,-19 1 0 15,-22 2 0-15,-20 4 0 16,-18 4 0-16,-9 4 0 16,-14 0 0-16,-8 4 0 0,-4 0 0 15,-2 0 0-15</inkml:trace>
  <inkml:trace contextRef="#ctx0" brushRef="#br0" timeOffset="20467.41">25697 10620 1893 0,'-10'0'-245'15,"2"0"-13"-15,-4 12-34 16,-1-3 7-16,2 2-17 0,0 1 50 15</inkml:trace>
  <inkml:trace contextRef="#ctx0" brushRef="#br0" timeOffset="23120.35">23263 10648 32 0,'-7'-7'101'0,"7"2"95"16,-8-3-36-16,8 4-32 15,-8 0-41-15,8-1-20 0,-8 3 4 16,8-4 10-16,0 2 4 15,0 4 6-15,0-3-24 0,0-1-5 16,3 4-10-16,5 0-10 16,5 0 3-16,-3 11 11 15,11 6-5-15,0 3-25 0,7 0-7 16,1-2-7-16,-1-2 1 16,5-4-13-16,-1-12 3 15,1 0 8-15,-5 0-3 16,1 0 13-16,-6-12-14 0,2-4 0 15,-5-2-4-15,-3-2 3 16,-6 0 7-16,-3-4-5 0,-8-1-12 16,0 5 9-16,0-1 1 15,0 6-6-15,0-3 0 16,0 6 6-16,0 0-8 0,0 0-4 16,0 5 0-16,0-2-4 15,0 4-22-15,0 2-37 16,0 3-67-16,0 0-79 0,0-4-43 15,-11-1-21-15,-6-2-19 16</inkml:trace>
  <inkml:trace contextRef="#ctx0" brushRef="#br0" timeOffset="23504.06">23413 10432 121 0,'-12'-12'224'0,"1"0"-74"0,3 0-49 16,8 4-37-16,-9 0-19 15,9 3 12-15,0 5 14 16,-8 0-6-16,8 0-3 16,-9 0 8-16,0 17-2 0,9-1-5 15,0 1-13-15,0-1-22 16,0 1-8-16,0-5-9 0,14-12-2 15,2 0-6-15,3 0-3 16,6-12-1-16,-5-9 6 16,2-8-3-16,-7-8-4 0,-2-2 0 15,-13 1 1-15,0 10-1 16,-16 4 10-16,-4 12 10 16,-9 12 5-16,-1 12 1 0,-1 7 1 15,-3 9-2-15,11 2-3 16,2-3-13-16,5 2 1 15,16-1-10-15,0-2-25 16,0-6-63-16,12-8-101 0,9-12-83 16,-2 0-80-16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4:22:26.445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8612 3993 35 0,'0'0'54'0,"0"-5"41"0,0 2 54 16,0 3-41 0,0 0-29-16,0 0-25 0,0 0-17 15,0 0 0-15,0 0-5 16,0 0-1-16,0 0-7 16,0 0-15-16,0 0-3 0,0 0-5 15,0 0 4-15,0 0-2 16,0 0-1-16,0 12-1 0,-8 4 1 15,8 4-2-15,0 1 3 16,-8 3 1-16,8 5-2 16,-14-1-4-16,14 0 2 0,-8 2-1 15,2-2 1 1,6 0 1-16,-8 1 1 0,8-1 2 16,0-4 0-16,-9 0-6 15,9-3 2-15,0 0 0 16,-8-1 4-16,8 1-5 0,-8 3-1 15,0 0 4-15,8 4 0 16,-13 1-1-16,13-1 2 16,-11 5-5-16,3 1 3 0,-6-3 3 15,6 2 2-15,0-5-3 16,8-4-3-16,-11 2 1 16,3 2-2-16,8 1 4 0,-8-5-3 15,8-1 1-15,0-1 1 16,0 2 1-16,0 0-5 15,0-3 2-15,0-2 2 16,0 2-1-16,0 0 1 0,-9-6 1 16,9 6-2-16,0 1-3 15,-8-6 0-15,8 0 3 0,-8 3 0 16,8-1 0-16,0-2-3 16,-8 3 4-16,8-3-3 15,-8 5 3-15,8-1-4 0,0-3 2 16,0 4 0-16,0-1 0 15,0 0 0-15,-8 1 0 16,8 2 1-16,-8 2 1 16,8-1-2-16,-8 2-1 0,8-7 5 15,0 7-3-15,0-7-1 16,-9 3 0-16,9-3 2 16,0-3-2-16,-8 5-4 0,8-2 11 15,0 3-7-15,0-3 3 16,0 2-3-16,0 3 0 15,0-3 2-15,-8-1 4 0,8-3-6 16,0 3 3-16,0 0-4 16,0 1-2-16,0-1 5 15,0-4-1-15,0 0 3 16,0 5-4-16,0-4 0 16,0-2 1-16,0 2 1 0,0 3-2 15,0 4-1-15,0-3 6 16,0 3-5-16,0 0-3 15,0 5 3-15,0-1 0 0,0 2 4 16,0-3-2-16,0 2-4 16,0-5 2-16,0-3 3 0,0-5 0 15,0 0 1-15,0 1 5 16,0-2 7-16,0 2-3 16,0-1-2-16,0 0-1 15,0 1-6-15,0-4 4 16,0-2-3-16,0 1-5 0,0 4 2 15,0 6 1-15,0 2 4 16,0-1 3-16,0 2-1 0,0 0 5 16,0-5-2-16,0 1 1 15,0-1 5-15,0-4 5 16,-8 0-5-16,8 1 2 0,-9-2-2 16,9-2-7-16,0-1-3 15,0 0 1-15,0 0-2 16,0 1-2-16,0-5-1 0,0 4 7 15,0 0 0-15,-7 0 10 16,7 5-4-16,-8 3-2 16,8 0 3-16,0 6 2 15,0-3-12-15,0-2 0 0,0-1 0 16,-8 1 10-16,8-4-9 16,0-5-1-16,0-4 7 0,0-8-6 15,0 12-1-15,0-12 0 16,0 8-5-16,0-8-2 15,0 0 3-15,0 0 2 16,0 12 0 0,0-12-13-16,0 0 11 15,0 0 1-15,0 7 2 16,0-7-4-16,0 10 2 0,0-10 0 16,0 0 5-16,0 0 3 15,0 0-12-15,0 0 5 16,0 0-2-16,0 0 6 0,0 0-3 15,0 0 5-15,0 0-2 16,0 0 4-16,0 0-4 0,4 0 0 16,4 0 1-16,0 0-3 15,4 0-4-15,4 0-1 16,9 0 7-16,-1 0-3 0,4 0-5 16,-4 0-4-16,0 0 3 15,-2 0-2-15,-3 0 5 16,-2 0-3-16,-1 0 3 15,-3 7-7-15,1-7 12 0,4 0-9 16,2 0 2-16,4 0 2 16,4 0-4-16,4 0 4 0,1 0-3 15,-4 0 1-15,-1 0-1 16,1 0-1-16,-1 0 3 16,0 0-2-16,2 0-1 0,-3 0 2 15,-2 0 0-15,-2 0-2 16,2 8-1-16,0-8 7 0,-1 8-9 15,1-8 3 1,4 0 7-16,-2 0-7 0,10 0 5 16,3 0-7-16,1 0 2 15,5 0-2-15,-3 0 2 0,2 0 0 16,0 0 0-16,-4 0 2 16,-9 0-1-16,-4 0-2 15,-4 0-1-15,1 0 5 0,-4 0-5 16,-5 0 1-16,1 0 4 15,-1 0-3-15,7 0-2 16,11 0 4-16,5 0 6 0,10 0-2 16,5 0-6-16,3 0 4 15,-5 0-3-15,-3 0-5 16,-4 0-1-16,-5 0 7 16,-7 0 3-16,-4 0-6 0,-7 0 1 15,4 0 1-15,2 0-3 16,0 0 2-16,4 0 6 0,1 0-4 15,7 0-2-15,6 0 5 16,1 0-7-16,-1 0 4 16,-5 0 0-16,-6 0-2 0,-5 0-6 15,-3 0 14-15,-2 0-7 16,-3-4-3-16,-3 0 2 0,2 2 6 16,-1 2-2-1,4 0-2-15,5-6 2 0,2 6-6 16,10-5 5-16,8 3-6 15,8-3 5-15,3 5-1 0,5 0-1 16,0 0 0-16,-8 0 1 16,-3 0 2-16,-7 0-6 15,-4 0 2-15,-12 0 1 0,-1 0 0 16,-6 0 5-16,-5 0-8 16,2 0 3-16,-1 0 0 0,1 0 0 15,-1 0 3-15,9 0-5 16,7 0 6-16,13 0-2 15,11 7-1-15,6-7-3 16,3 0 4-16,4 0-2 0,0 0 2 16,-4 0-2-16,-4 0-5 15,-9 11 5-15,-8-11 1 16,-2 0 0-16,-5 0 1 0,-5 0-1 16,0 0 0-16,2 0 4 15,5 0-2-15,11 0-5 0,6 0 2 16,2 0-4-16,-6 0-3 15,-3 0 7-15,-4 0 7 0,-9 0-11 16,-7 0 5-16,-5 0-1 16,-3 0 3-16,-4 0-5 15,-2 0 7-15,1 0-3 16,4 0-1-16,1 0-5 0,5 0-1 16,-7 0 5-16,2 0 1 15,-5 0-1-15,-4 0 1 16,0 0 2-16,-3 0-3 0,-1 0 7 15,-1 0-12-15,-2 0 1 16,4 0 4-16,2 0-2 0,2 0-1 16,2 0 4-16,2 0 1 15,4 0 6-15,3 0-12 16,-4 0 0-16,6 0 4 16,-7 6-2-16,2-6 2 0,-2 0 1 15,-1 0 1-15,-6 0-1 16,3 0-1-16,2 0 8 15,-1 9-14-15,4-9 10 0,1 0-3 16,-1 8-3-16,5 1 0 16,-6-9-2-16,7 7 3 0,-3-7 1 15,3 0 2-15,-5 0 1 16,-7 0-7-16,-1 0 3 16,-1 0-3-16,0 8 7 0,-3-8-3 15,-1 0 3-15,1 0-6 16,-5 0 3-16,0 9-1 0,4-9 4 15,0 7-2 1,0 2-3-16,-4-9-1 0,0 8 7 16,1-8 0-16,-1 0-2 15,0 0 3-15,0 0-2 0,-3 0 2 16,-5 0 0-16,0 8 6 16,0-8-8-16,0 0 9 15,0 0 11-15,0 0 8 0,0 0 12 16,0 0 9-16,0 0 5 15,0 0-5-15,0 0-6 0,0 0-17 16,0-4-29 31,0-5 0-47,0 2 0 16,0-5 0-16,0-5 0 15,0-3 0-15,0-10 0 0,0 2 0 16,0-3 0-16,-9-2 0 15,1-4 0-15,8 0 0 16,-9-3 0-16,9-1 0 0,0 1 0 16,-9 2 0-16,9-1 0 15,-6-3 0-15,6 6 0 0,0-4 0 16,0-3 0-16,0 4 0 16,-8-3 0-16,8 3 0 15,0-3 0-15,0 5 0 16,0 1 0-16,0 1 0 15,0-8 0-15,0 3 0 0,0-1 0 16,0-4 0-16,0 2 0 16,0 0 0-16,0 4 0 0,0 1 0 15,0-1 0-15,-8-2 0 16,8-1 0-16,0 2 0 16,-9-8 0-16,9-2 0 0,0-2 0 15,0 0 0 1,0 2 0-16,0 2 0 0,0 3 0 15,0 4 0-15,0 4 0 16,0 3 0-16,0 3 0 16,0-2 0-16,0 0 0 0,0 5 0 15,0-1 0-15,0 1 0 16,0-1 0-16,0 1 0 0,0-6 0 16,0 3 0-16,0-10 0 15,0 0 0-15,0 0 0 16,0 1 0-16,0 4 0 0,0-6 0 15,0 1 0-15,0 5 0 16,0-5 0-16,0 4 0 16,0 1 0-16,0 0 0 0,0 0 0 15,0-1 0-15,0-1 0 16,0 7 0-16,0 2 0 16,0 1 0-16,0-1 0 15,0 4 0-15,0 0 0 0,0 1 0 16,0-1 0-16,-8 1 0 15,8 5 0-15,-8-7 0 16,8 3 0-16,0-7 0 0,0 2 0 16,0 0 0-16,0 4 0 15,0 0 0-15,0-2 0 16,0 6 0-16,0 0 0 0,0 1 0 16,-8-7 0-16,8-2 0 15,0-2 0-15,0 2 0 16,0 0 0-16,0-1 0 15,0 1 0-15,0 8 0 16,0 3 0-16,0 1 0 0,0 4 0 16,-8 1 0-16,8-2 0 15,-8 1 0-15,8-1 0 16,0 5 0-16,0 1 0 0,0-3 0 16,0 3 0-16,0-2 0 15,0 2 0-15,0 3 0 16</inkml:trace>
  <inkml:trace contextRef="#ctx0" brushRef="#br0" timeOffset="1074.83">13936 3504 2047 0,'0'-7'0'15,"0"-2"0"-15,0-4 0 16,0-2 0-16,-8-1 0 16,8 0 0-16,-8-1 0 0,8 0 0 15,0 1 0-15,0 4 0 16,0 0 0-16,0 5 0 15,0-4 0-15,-9 9 0 0,1 2 0 32,0 0 0-17,1 0 0 1,-2 0 0 0,1 0 0-1,-5 0 0-15,4 0 0 16,1-5 0-16,-2 1 0 15,-3 0 0-15,-7 0 0 16,-5 4 0-16,1-4 0 16,-6 0 0-16,-4-1 0 0,-12 5 0 15,-7-3 0-15,-7 3 0 16,-9-4 0-16,-5-1 0 16,-6 2 0-16,-7-6 0 15,-1 5 0-15,-2 0 0 16,1-4 0-16,3 0 0 0,1-1 0 15,0 2 0-15,3-1 0 16,0-1 0-16,7 5 0 16,-2 1 0-16,3-6 0 15,4 9 0-15,-1 0 0 0,-3 0 0 16,1 0 0-16,2 0 0 16,8 0 0-16,1 0 0 15,6 0 0-15,4 0 0 16,5 0 0-16,4 0 0 15,3 0 0-15,-5 0 0 16,0 0 0-16,-5 0 0 0,-2 0 0 16,-1 0 0-16,-7 0 0 15,-1 0 0-15,-4 0 0 16,-4 0 0-16,4 0 0 16,3 0 0-16,2 0 0 0,-2 0 0 15,2 0 0-15,3 0 0 16,-3 0 0-16,-2 0 0 15,2 0 0-15,-5 0 0 0,-4 0 0 16,-4 0 0 0,3 0 0-16,6 0 0 0,-1 0 0 15,3 0 0-15,5 0 0 16,5 0 0-16,3 0 0 16,5 0 0-16,-2 0 0 15,5 0 0-15,1 0 0 0,1 0 0 16,1 0 0-16,5 0 0 15,6 0 0-15,-3 0 0 16,7 0 0-16,-5 9 0 16,-2-9 0-16,3 7 0 0,-6-7 0 15,1 9 0-15,-4-1 0 16,-6-8 0-16,-3 12 0 16,1-12 0-16,0 9 0 15,-2-9 0-15,6 0 0 16,4 0 0-16,-1 0 0 15,4 0 0-15,6 0 0 0,2 0 0 16,3 0 0-16,12 0 0 16,-2 0 0-16,2 0 0 15,2 0 0 17,0 0 0-32,0 0 0 15,1 0 0-15,-6 0 0 16,2 0 0-16,-2 0 0 15,-3 0 0-15,-1 0 0 16,-3 0 0-16,4 0 0 0,3 0 0 16,5 0 0-16,0 0 0 15</inkml:trace>
  <inkml:trace contextRef="#ctx0" brushRef="#br0" timeOffset="1670.69">8721 3268 2047 0,'0'8'0'16,"0"1"0"-16,0 3 0 15,0 0 0-15,0 4 0 16,0 8 0-16,0 2 0 15,-8 2 0-15,-1 4 0 16,9-4 0-16,-8 1 0 0,8-4 0 16,-8 4 0-16,8 3 0 15,-6 0 0-15,6-4 0 16,-13 6 0-16,13-6 0 16,-8 1 0-16,8-1 0 0,-8-4 0 15,8-4 0-15,0-3 0 16,0-2 0-16,-9-2 0 15,9-2 0-15,0 4 0 16,-8-8 0-16,8 5 0 0,-8 0 0 16,8 0 0-16,-8 4 0 15,0 6 0-15,8-3 0 16,-8 2 0-16,8-5 0 0,-8 1 0 16,8-5 0-16,-8-5 0 15,8 2 0-15,0-2 0 16,0 3 0-16,0-3 0 0,-9 6 0 31,9-5 0-31,-8 0 0 0,8-1 0 16,0 7 0-16,0-7 0 15,0 1 0-15,0 5 0 0,-8-6 0 16,8 6 0 0,0-6 0-1,0 3 0-15,0 1 0 16,-8-11 0-1,8 8 0-15,-9 1 0 16,9-9-81 15,0 0-188-31,0 0-58 16,0-9-43-16,0 1-20 16</inkml:trace>
  <inkml:trace contextRef="#ctx0" brushRef="#br0" timeOffset="2934.36">10614 4974 7 0,'9'0'23'0,"-6"0"33"16,5 0 68-16,-4 0 43 15,-1 0-58-15,2 0-25 0,-5 0-26 16,0 0-9-16,0 0 1 16,0 0 4-16,0 0-1 15,0 0-11-15,0 0-11 0,0 0-2 16,0 0-6-16,0 0 0 15,0 0 5-15,0 0-1 16,0 0 1-16,0 0 4 0,-8 0-4 16,8 0-2-16,-12 0-4 15,3 0 0-15,1 0-10 0,0 0-9 16,-3 0-3-16,-3 7 1 16,0 2 3-16,-4 0-6 15,2-1 2-15,1-1 3 0,-1-7-8 16,3 8 5-16,5-8 0 15,8 9 4-15,0-9-2 0,0 7 1 16,0-7-5 0,0 0-2-16,4 0 1 15,4 0-4-15,5 0 10 16,-1 0-5-16,3 9 2 0,-2-9 7 16,3 8-8-16,-3-8-1 15,1 8-3-15,3-8 7 16,-4 13-5-16,-1-13 5 0,3 11 0 15,-1-1-4-15,-3-10 3 16,2 7-1-16,-1-7 2 16,-4 12-4-16,0-12-1 15,-4 9 4-15,-4-9-3 0,0 7-1 16,0 5 5 0,-8 1-2-16,-4-1-2 0,0 1 6 15,-1-1-7-15,-4 0 7 16,2-12 5-16,4 12-1 15,-3-12 6-15,3 8-1 0,-3-8 10 16,4 8 0-16,10-8-8 16,-12 0 0-16,12 0-2 0,-10 0-5 15,10 0-1-15,0 0 2 16,0 0-4-16,0 0 1 16,0 0-3-16,-8 0 0 15,8 0 8-15,-8-3-4 0,8 3-4 16,-8 0 1-16,8 0-5 15,-9 0 8-15,9 0-4 16,0-5-1-16,0 3 2 0,0-4-4 16,0 6 3-16,0 0-9 15,0-5-26-15,0 3-50 0,0-8-48 16,5 6-56-16,-1 1-13 16,4-6-30-16,-3 2-11 15</inkml:trace>
  <inkml:trace contextRef="#ctx0" brushRef="#br0" timeOffset="3498.38">10808 4957 36 0,'0'-4'68'0,"0"1"73"15,-7-2 27-15,7 5-50 16,-8 0-12-16,8 0-21 0,0 0 2 15,0 0 5-15,0 0 3 16,0 0-19-16,0 0-25 16,0 0-20-16,0 0-15 0,0 0-7 15,0 0-2-15,0 0-3 16,0 0-1-16,0 0 1 16,0 17 0-1,0 2 3-15,0 7 4 16,8 2-7-16,-1 4 5 15,-2 1 0-15,3-1-5 16,-5 2 0-16,5-6 1 0,-8-9-2 16,6-1-6-16,-3-6 7 15,-3-1-1-15,0-11 0 0,5 9 0 16,-1-9 0-16,-4 0 0 16,0 0 0-16,0 0-6 15,0-4-5-15,0-4-29 16,0-4-39-16,0-3-42 15,-12-3-32-15,3-6-13 16,1-1-62-16,0-4-9 16</inkml:trace>
  <inkml:trace contextRef="#ctx0" brushRef="#br0" timeOffset="4002.02">10772 4649 22 0,'0'0'42'0,"0"0"46"16,0 0 80-16,0 0-28 15,0 0-33-15,-13 0-32 16,13 0-22-16,-8 0-1 0,8 0 8 15,0 0-10-15,0 0-16 16,-6 0-22-16,6 0-6 0,0 11 1 16,0 1 0-16,0 0-7 15,0 0-7-15,0-3 12 16,0-9 2-16,6 8-7 16,2-8 5-16,0 0-3 15,2 0 1-15,-2 0-4 0,-4 0 2 16,0-5 2-16,-4-2 1 15,0 2 8-15,0 2 3 0,0-2 20 16,0 5 20-16,0 0-6 16,-12 0-17-16,3 0-16 15,1 0-8-15,0 0-2 0,-3 0-7 16,-3 0 3-16,3 0 0 16,-2 0-7-16,13 0 1 15,0 0 2-15,0 0-2 0,0 0-3 16,0 0-15-16,0 0-33 15,0 0-67-15,0 0-43 16,8 0-12-16,-3 0-41 16,-2 0 35-16</inkml:trace>
  <inkml:trace contextRef="#ctx0" brushRef="#br0" timeOffset="5744.07">10889 4554 9 0,'0'-3'6'15,"0"-2"3"-15,0 1 7 16,0 0 13-16,0 0 22 0,0 0 45 16,0-1 53-1,0 5-37-15,0 0-24 0,0 0-26 16,-8 0-19-16,8 0 1 15,-8 0-3-15,8 0 6 0,0 0 6 16,0 0-7-16,-9 0 3 16,9 0-1-16,-6 0 3 15,6-3-6-15,-12-1-6 0,4-4-18 16,-6 4-3-16,-2-5-4 16,1 1-3-16,-1 1 1 15,-5-1 2-15,-4 2 2 16,5 4 3-16,0-3 8 0,3 0 2 15,1 5-6-15,4 0-6 16,0 0-3-16,1 0-6 16,-3 0 2-16,3 0 6 0,-3 0-1 15,4 0-4-15,2 0 3 16,-6 0 2-16,3 0-1 16,3 0-4-16,-1 0-4 0,1 0 10 15,0 0-7-15,1 0-1 16,-6 0 7-16,5 0-1 15,8 0-1-15,-12 0 5 16,12 0-7-16,-12 10-5 16,12-10-6-16,-13 10 1 0,1-10 2 15,0 13-5-15,0-5-1 16,4 1 7-16,0-2-3 0,-5-7 3 16,4 12-5-16,1-3-2 15,0-1 7-15,-2 1-5 16,1-2 3-16,1 3-3 0,0-10 4 15,-14 35-4 1,12-23 4 0,1-1 4-16,9 7-4 0,-13-6-11 15,5 4 9-15,-4-4 0 16,4 5 2-16,8 0-3 16,-11 2-1-16,2-3 1 15,1 5 8-15,8-1-9 0,-8 1 7 16,0 0-5-16,8 3 1 15,-10-5-2-15,10-2 4 16,0 4-5-16,0-5 0 0,0-4 0 16,0 5-2-16,0-1 5 15,0-1 1-15,0 1-4 16,0 1 7-16,0 4-7 0,0-5 3 16,0 4 1-16,0 1 0 15,0 3-3-15,5 2-1 0,0-2 4 16,3-1-3-16,0 2 3 15,0-4 1-15,4 0-5 16,4-7 8-16,-4 7-4 16,1 1 2-16,4-7 2 0,-2 1-3 15,2 4 8-15,-1-2-2 16,0-6-10-16,0 0 7 16,1-5 0-16,2 2-5 0,-2-1 6 15,-1 1-12-15,5-9 9 16,-6 7-4-16,2-7 8 15,3 10-8-15,-4-10-3 0,1 11 7 16,-6-11-11-16,7 8 9 16,-4-8-2-16,8 0 2 15,-2 12-4-15,0-4 0 0,-3-8 2 16,-1 8-1 0,4-8 6-16,1 0-7 0,-2 0-7 15,6 0 7-15,-4 0 6 16,2 0-9-16,-2 9 5 15,4-9-1-15,-6 0 4 0,2 0-1 16,-1 0-7-16,1 0 5 16,-5 0 0-16,1-9 3 15,2 5-3-15,-2 0-5 16,-2-4 6-16,2 5 0 0,0-6-2 16,-1 1 3-16,-4-1-1 15,3-3-1-15,-2 0 8 16,4-4-9-16,-6 0 4 0,2-1 10 15,-2 2-4-15,6-2 0 16,-4-4-2-16,-2 2-3 16,5-7 4-16,-3 7-2 0,-1-7 3 15,-4 3 6-15,0-2 5 16,1 1-11-16,-1 4 1 0,0-2-9 16,-4 3 12-16,0-2-15 15,0 1 0-15,-4-1 0 16,0 0 0-16,0 2 0 15,0-7 0-15,-8 2 0 16,0-4 0-16,0 4 0 0,-2-5 0 16,4 1 0-16,-2 4 0 15,0-5 0-15,-6 4 0 0,6 0 0 16,-3 1 0-16,-5 4 0 16,0 0 0-16,-1-1 0 15,1 2 0-15,0 3 0 0,-1-2 0 16,1 2 0-16,0 4 0 15,0 0 0-15,-6 1 0 16,2-3 0-16,-3 2 0 0,-2 0 0 16,-3 0 0-16,-4 4 0 15,-1-1 0-15,1 2 0 16,-1-2 0-16,9 0 0 16,-1 7 0-16,6 2 0 0,2 0 0 15,4 0 0-15,5 0 0 16,8 0-193-16,0 0-69 15,0 0-30-15,0 0-27 0,4 0-17 16,5 0 25-16</inkml:trace>
  <inkml:trace contextRef="#ctx0" brushRef="#br0" timeOffset="6694.84">12356 4611 24 0,'-8'-8'33'0,"8"4"20"15,0 1 35-15,-9-2 50 16,9 1-22-16,0-1-32 16,0 5-13-16,-8 0-18 15,8 0-2-15,-11 0 8 0,11 0 9 16,-14 0-10-16,14 0-5 15,-11 0-10-15,4 0-3 0,-7 0-2 16,3 0-7-16,-3 0-16 16,-2 0 1-16,0 9-11 15,5-9 1-15,-2 8 1 0,1 0-7 16,4 0 0-16,8 3 1 16,-11 2 4-16,-2 1-4 15,13-2-1-15,0 4 2 16,0-1-2-16,0 2 3 0,0-5-1 15,0 0 3-15,0 1-2 16,0-1-1-16,0 0-5 16,4-4 2-16,5 1-1 0,2-9-3 15,5 12 1-15,4-12-6 16,4 7 3-16,1-7 0 16,5 0-2-16,-4 0 6 0,-4 0 2 15,-2 0 2-15,-4 0-1 16,-3 9 2-16,-5-9-5 0,0 7 3 15,-5-7 4-15,-3 0-7 16,0 10 0-16,0-10 7 16,0 13-2-16,0-2 1 15,0 1 3-15,-8 4 4 0,-3 3-3 16,-6 3 0-16,0-6 2 16,2 1 3-16,-1-5 8 15,2-12-2-15,3 7 10 0,4-7-7 16,-2 0-1-16,1 0-1 15,0 0-6-15,8-3-7 0,-8-6-3 16,8 2-1-16,0 2-6 16,0-2-12-16,0-2-6 15,0 1-8-15,0 8-20 16,0-4-30-16,0-1-51 0,0-2-28 16,0 2-22-16,-9-2-51 15,9-2 29-15</inkml:trace>
  <inkml:trace contextRef="#ctx0" brushRef="#br0" timeOffset="7058.45">12489 4665 66 0,'0'-9'127'0,"0"9"81"15,0-3-44-15,0-1-19 16,0 4-44-16,0 0-22 0,0 0-21 16,0 0-15-16,0 0-18 15,0 0-16-15,0 0-1 16,0 0-7-16,0 0 8 0,0 11 16 16,8 10 15-16,-2 3 4 15,2 8-13-15,-1 10-8 16,1 1-9-16,1 3-8 0,-1-7-5 15,-5-1 3-15,5-9 1 16,-8-4-7-16,5-5 4 16,-1-8-5-16,-4-5-13 15,5-7-37-15,-5 0-92 0,0-7-86 16,0-17-52-16,-17-14-221 16</inkml:trace>
  <inkml:trace contextRef="#ctx0" brushRef="#br0" timeOffset="7274">12497 4444 138 0,'-8'-12'255'16,"-3"0"-52"-16,3 8-57 0,8 4-60 15,-9 0-32 1,9 0-9-16,0 0-3 0,0 0-7 16,0 0-13-16,0 0-8 15,0 0-10-15,0 0 0 0,0-4 0 16,0 0 2-16,0 0-2 15,0 4 1-15,0-5-7 16,0 2-21-16,0-1-43 0,0 4-53 16,0 0-35-16,0 0-57 15,0 0-5-15</inkml:trace>
  <inkml:trace contextRef="#ctx0" brushRef="#br0" timeOffset="8274.18">12554 4212 52 0,'0'-24'73'0,"0"-1"68"16,0 2 4-16,0-3-47 16,-11 6-31-16,-3 4-18 0,3 4-5 15,-1 0-3-15,0 3 3 16,-1 7-5-16,2-3-4 15,-1 5-9-15,0 0-2 0,-2 0 0 16,-2 0 1-16,-4 0-5 16,-4 0-1-16,-4 0 3 15,-2 0 5-15,4 0 0 16,-4 7-7-16,3 5-8 0,2 2-4 16,3-3-1-16,4-2-1 15,1-1 1-15,1 0 1 16,-1-1-5-16,1 7-1 0,0-2 2 15,-6 4-9-15,3 4 6 16,2 4-1-16,-2 1 11 16,-2 4 3-16,1-1-1 15,4 1-6-15,0-1 0 16,0 1 3-16,2 2 2 0,3 7 3 16,-1-1-2-16,0-1-4 15,0-4 3-15,2 1-2 16,10-5-3-16,0 1-5 0,0-5 2 15,0 1 2-15,0-5 4 16,0 4-5-16,10 1 2 16,2-1 2-16,0 1-2 0,0-2 3 15,7 4 3-15,3 0-8 16,-3 2 0-16,2-5 0 0,4 4-2 16,-6-4 4-1,6-4-4-15,-6-2 3 0,3-2-2 16,-6-1 4-16,3-2 1 15,3 0 1-15,-1 4 5 16,1-6-4-16,3 6-3 0,4-1 1 16,4 1-3-16,-5-5-1 15,4-4-1-15,1 0 4 0,-1 0-4 16,-4-8 0-16,2 0 5 16,2 0-5-16,0 0-4 15,1 0 4-15,-1-8 2 0,4-5 0 16,-3 1-3-16,-1-5-5 15,2 2 4-15,-8-6 3 16,4 0-2-16,-5 1 6 16,-1-5 0-16,-4-4-2 0,4 1-2 15,-3 0 1-15,-1-1-1 16,-4 1-1-16,-4 0 9 0,1-2-4 16,-1 2 9-16,-3-3 10 15,-3-7 9-15,-1 2 3 16,-5-1 23-16,0 1 7 0,0-5-16 15,0 1-18-15,-11 2 0 16,-2 1 18-16,1 5-17 16,-6 0-37-16,-1 0 0 15,-5-1 0-15,-4-1 0 0,-5 3 0 16,-4 3 0-16,1 2 0 16,-5 2 0-16,5 8 0 15,-1 0 0-15,4 3 0 0,1 1 0 16,4 5 0-16,0 2 0 15,-1 1 0-15,7 4-44 16,4-3-77-16,1 3-73 0,1 0-82 16,-4 0-75-16,-5 12-51 15</inkml:trace>
  <inkml:trace contextRef="#ctx0" brushRef="#br0" timeOffset="9509.46">9151 5470 116 0,'-12'-12'211'0,"12"5"-43"0,-8-2-36 16,0 6-39-16,8-2-12 16,-11 5-2-16,11 0-6 15,-13 0-9-15,13 0-26 0,-8 0-8 16,8 0-12-16,-8 0-4 15,8 0 0-15,-12 12-2 16,-1 0-1-16,-3 5 1 0,0 4-3 16,-1 2-6-16,1-3-2 15,4 6 2-15,4-7 1 16,8-2-2-16,-7 0 1 16,7-6 3-16,0 1-5 15,0-3-1-15,0-9 2 0,4 7-1 16,2-7 1-16,2 8 2 15,6-8-4-15,-3 0 2 16,11 0-2-16,-3 0 0 0,5 0-4 16,1 0 2-1,-4 0 4-15,-2 0-1 0,-2 0 1 16,-6 0-6-16,-2 9 7 16,-9-9-6-16,0 13 7 15,0-13-3-15,0 7 0 0,0-7-6 16,0 13 3-16,0-13 4 15,-9 12-2-15,1-5 5 16,-3 6-4-16,-1-1 2 0,-4-4 5 16,3 1 0-16,-3-9 4 15,5 8 2-15,2-8-2 16,9 0-4-16,0 0-2 0,0 0 5 16,0 0-2-16,0 0-3 15,0 0 2-15,0 0-6 0,0 0 1 16,0-4-14-16,0 0-18 15,0 0-30-15,0-1-58 16,0 5-51-16,9-3-27 16,-6-2-53-16,5 1 23 15</inkml:trace>
  <inkml:trace contextRef="#ctx0" brushRef="#br0" timeOffset="9937.93">9241 5511 79 0,'5'-20'148'0,"-2"4"36"15,-3 3-43-15,0 2-17 16,0 2-16-16,0 1-1 0,0 8-3 16,0 0-5-16,0 0-29 15,0-4-22-15,0 4-13 16,0 0-8-16,0 0 25 15,0 0-9-15,0 0-9 0,0 0-13 16,0 12-13-16,0-1 6 16,5 11 0-16,-2 2 0 15,5 3-4-15,0 3-1 0,0 3 2 16,6-4-10-16,-6-1 6 16,0-5 3-16,-1-1-10 15,-3-10 3-15,-4-5 1 16,0-7-3-16,0 0 4 15,0 0 1-15,0 0-5 16,0 0-10 0,0 0-11-16,0 0-17 15,5 0-24-15,-1 0-43 0,-4-7-63 16,0 7-35-16,0-5 5 16,0-2-15-16,0 3 14 15</inkml:trace>
  <inkml:trace contextRef="#ctx0" brushRef="#br0" timeOffset="10886.87">9331 5218 35 0,'0'-17'81'0,"-13"1"50"16,6 5 27-16,-1-1-44 15,8 4-27-15,-14-2-21 0,6 6-3 16,0 4 1-16,0-3-13 15,-3 3-8-15,-2 0-6 16,1-5-8-16,-1 1-10 0,-1 1-6 16,1-1 1-1,-3 4 6-15,-1 0-1 0,0 0 2 16,1 0 9-16,5 0 4 16,-2 0 8-16,2 0-10 0,3 0-16 15,-6 7-3-15,6-7-1 16,8 12-2-16,-12-3-5 15,4 4 1-15,-4-1 0 0,0-1 4 16,4-2 4-16,0 3-7 16,-6 0-4-16,6 4 5 15,8 1-2-15,-10 3-3 0,2 1 8 16,-1 3 0-16,9 4-2 16,-13 4 2-16,5 2-1 15,8-2-5-15,-9-4 2 16,9-2 0-16,-6-3-4 0,6-3-3 15,0 6 6-15,0-2-2 16,0-1 4-16,0 6-3 16,0-1-1-16,0 6-2 0,0-1 7 15,0-1-7-15,6-4 5 16,3 0-5-16,4-2 1 16,-2-3 6-16,3 1-4 0,-4-2 0 15,4-6-4-15,-3-4 4 16,2 0 3-16,4 5-6 15,2-6 4-15,2 2-7 16,-1-1 1-16,1-1 6 16,3-1-5-16,4-10 1 0,1 0 3 15,2 0-4-15,2 0-1 16,5 0 11-16,-2-5-11 16,1-7 6-16,3-4-3 0,-4-1 2 15,2-2-7-15,-2-6 5 16,-4 0 4-16,-4 1-3 15,-3-1 3-15,-2-3-1 0,-1-1 8 16,-8-3 2 0,3-8 4-16,-4-5 8 0,-4-5 0 15,-5-2 4-15,-4 2-1 16,0 2-6-16,0 3 29 16,0 0 3-16,-13 0-28 0,-3 1 15 15,-1 3-15-15,-2 4-10 16,-2 9-1-16,1 4 1 0,-1 4-1 15,1-2-5-15,-1 7-13 16,5 2-2-16,-4 1 4 16,5 5-2-16,-2 1 0 0,1-1 0 15,-1 7 0-15,1 0 0 16,0 0-6-16,3 0 4 16,-4 0-6-16,3 0-3 0,0 0-10 15,3 0-41 1,-2 0-54-16,2 0-34 0,3 0-23 15,8 7-23-15,-8-7-15 16,-1 13 1-16,1-13-9 0,0 12-30 16,-5-12 45-16</inkml:trace>
  <inkml:trace contextRef="#ctx0" brushRef="#br0" timeOffset="11378.24">9213 5353 32 0,'-8'-4'91'16,"8"-1"65"-16,-8 1 4 15,8 4-34-15,0 0-21 0,0 0-17 16,0 0-9-16,0 0-4 15,0 0-8-15,0 0-28 16,0 0-17-16,0 0-6 0,0 0-4 16,0 0-2-16,0-3 9 15,0-2 6-15,0 1 9 16,0 1 12-16,0-2 10 0,0 5 6 16,0-4 2-16,0 4-14 15,0 0-15-15,-8 0-19 16,8-4-9-16,0 4-16 15,0 0-22-15,0 0-42 0,0 0-65 16,0 0-64-16,0 0-54 16,0 13-62-16</inkml:trace>
  <inkml:trace contextRef="#ctx0" brushRef="#br0" timeOffset="12284.43">11036 6073 16 0,'0'-4'48'15,"0"-1"45"1,0-2 57-16,0 2-26 0,0 2-46 15,0-6-35-15,0 5-19 16,0 1 0-16,0 3 10 16,0-5 4-16,0 0 0 0,0 3 4 15,-8 2 5-15,-1 0 8 16,1 0-5-16,1 0 4 0,-1 0-9 16,-1 12-5-16,1-5-14 15,0 5-14-15,0 0-5 16,8-3-6-16,-12-1 0 0,12 1 3 15,0-9-8 1,0 12 4-16,0-12 1 0,0 0-5 16,0 0-4-16,0 0-2 15,3 0 2-15,6 7-2 0,2 2 4 16,7 4 3-16,-2-3 0 16,4 8 4-16,-4-2-3 15,1-1 1-15,-1 2 4 0,-5-1-6 16,-3-4 0-16,0 5 4 15,-8-5-5-15,0 0 0 16,0 1 7-16,0-5-6 0,0-8 5 16,0 7 2-16,-11-7 3 15,-1 0-7-15,0 0 4 16,-1 0 7-16,-4 0-5 16,3 0-3-16,-3 0 1 0,1-2 5 15,3-3 5-15,2-1 4 16,11-1-6-16,0 4-5 15,0-6-5-15,0 5-15 0,0 0-2 16,0 4-16-16,0 0-17 16,0 0-21-16,0 0-34 0,0-3-35 15,0-2-59-15,0-4-30 16</inkml:trace>
  <inkml:trace contextRef="#ctx0" brushRef="#br0" timeOffset="12641.28">11158 6121 141 0,'0'-12'224'16,"0"5"-43"-16,0-2-12 16,0 6-35-16,0-2-20 0,0 5-19 15,0 0-17-15,0 0-34 16,0 0-21-16,0 0-12 15,0 12-10-15,0 0-1 16,0 5 3-16,3-2-3 16,2 6 7-16,4 0 0 0,-6-1 0 15,5-4 2-15,-8 0-2 16,5-4-3-16,-2-3-4 0,2-9 2 16,-5 8 4-16,0-8 0 15,0 0-3-15,0 0-9 16,0 0 3-16,0 0-10 0,0 0-23 15,0-3-36-15,0-2-6 16,0 1-19-16,0-4-22 16,0-1 119-16,0-3-217 0,0-4-54 15</inkml:trace>
  <inkml:trace contextRef="#ctx0" brushRef="#br0" timeOffset="13366.1">11256 5939 65 0,'0'-17'97'16,"0"2"69"-16,0-6-31 0,-13 0-29 16,1 6-18-16,-1-7-26 0,2 6-18 15,-2 0 34-15,-3-1 10 16,4 2-8-16,-1 2-22 15,2 5-21-15,-2 4 4 16,2 1-8-16,-3 3 10 0,-2 0-8 16,1 0-4-16,-5 0 17 15,-2 0 4-15,-1 0-16 16,-11 0-15-16,3 7-13 0,-1 6-3 16,2-5 5-16,7 0 1 15,-3 4 2-15,7 0-3 16,2 0-3-16,2 4 1 15,1-3-3-15,3 3-3 0,3 0 5 16,8 1-5-16,-9 6 6 16,9 7 4-16,0 7-6 15,6 8-2-15,0-2 1 0,7 2 1 16,4 5 0-16,3-6-1 16,0-3 0-16,0-4-2 15,0 0 5-15,0-6-1 0,5-2-1 16,-5-4 1-16,0-6-9 15,5 3 6-15,4-6 4 16,2-1-5-16,7-1 4 0,2-2-5 16,4-5 3-16,2-7-3 15,-2 8-4-15,1-8 6 16,-6 0-3-16,-4 0 5 16,-4-2-9-16,-1-11 6 0,-4-8 5 15,-1 1-2-15,0-8 7 16,-1-14-6-16,-2-7-2 15,-3-3 1-15,-2-9 4 0,-8-1 12 16,-6 1 32-16,-3 1 45 16,0 2-2-16,-8-3-35 15,-5 0-62-15,0 4 0 0,-1 8 0 16,-3 9 0-16,0 8 0 16,-3 7 0-16,3 4 0 15,1 5 0-15,-4 3 0 16,-1 7-150-16,-3-7-179 0,-3 4-80 15,-6 5 22-15,-4 0 30 16</inkml:trace>
  <inkml:trace contextRef="#ctx0" brushRef="#br0" timeOffset="14464.18">9959 3947 36 0,'-8'-11'90'0,"8"-1"91"16,0-1-37-16,-12 2-34 15,1 2-29-15,3 4-15 16,-5 5-3-16,0 0 16 16,2 0-8-16,2 0-11 15,-2 0-19-15,3 0-9 0,-6 0-8 16,7 0 3-16,-4 9 8 16,-6-1 2-16,1 4-11 15,-4 1-13-15,-1 2-4 0,0 6-13 16,1 3 7-16,0 5 2 15,3-3-7-15,5-3 4 16,4-3 1-16,8-5-2 0,0 3 0 16,0-6-1-1,5 0-7-15,7 1 4 0,8-1-4 16,8-12-3-16,8 8 4 16,10-8-3-16,-3 0 4 15,-1 0 5-15,-5 0-5 0,-6 0 7 16,-5 0-3-16,-10 0 3 15,-4 0-2-15,-4 0 0 16,-8 12-5-16,0-12 0 0,0 12 1 16,0 0 3-16,0 1-2 15,0-1 1-15,-12 0 3 16,0 5-1-16,-4-1 0 16,-6 3 0-16,-1-2 5 15,-2 4-8-15,2-6 5 0,-2-1-4 16,8-2 1-16,5-12 4 15,0 0 0-15,12 0-2 16,0 0 6-16,0 0 1 0,0 0 1 16,0 0-6-16,0 0-2 15,0-5-11-15,3 1-28 16,-3 1-27-16,6-7-25 0,-3 6-7 16,5 1-14-16,8-1-132 15,-8-4 70 1,-3-5-11-16</inkml:trace>
  <inkml:trace contextRef="#ctx0" brushRef="#br0" timeOffset="14863.44">10143 3993 50 0,'0'-5'100'0,"0"2"95"0,-8 3-47 15,8 0-33 1,0-4-39-16,0-1-27 0,0 1-13 16,0 1-6-16,0 3-10 15,0 0-9-15,0 0-3 16,0 0 13-16,0 0 0 0,0 0 5 15,0 0-2-15,0 0-7 16,0 12-12-16,0 4 0 16,0 9 1-16,8 3 2 0,0-4-8 15,4 3 2-15,-1 0 2 16,2-8-6-16,-4-3 8 16,-1 1-6-16,-4-4 5 0,-1-13-1 15,-3 0-16-15,0 0-24 16,0 0-60-16,0-5-30 15,0 0-30-15,0-2-32 16,5-1 19-16</inkml:trace>
  <inkml:trace contextRef="#ctx0" brushRef="#br0" timeOffset="15190.27">10114 3672 191 0,'-8'-25'216'15,"0"9"-45"-15,-1 2-50 16,9 7-38-16,-8 7-30 16,8 0-24-16,-8 0-17 15,8 0-6-15,0 0-2 0,0 0-2 16,0 0-3-16,0 0 4 16,0 0 0-16,0 0 0 15,0 0-4-15,0 0 4 0,0 0-1 16,0 0 7-16,0-7 7 15,0 3 6-15,-8-1 0 16,8 0-6-16,0 5-1 16,0 0-9-16,0 0-3 0,0 0-4 15,0 0-12-15,0 0-17 16,0 0-59-16,0 0-33 16,0 0-46-16,5 14-22 15,3 0 2-15</inkml:trace>
  <inkml:trace contextRef="#ctx0" brushRef="#br0" timeOffset="16643.68">10282 3801 42 0,'0'-8'119'0,"-9"3"96"15,0-2-41-15,1 3-9 16,-1-1-49-16,9 2-29 0,-11-1-12 15,11-1-10-15,-8 2 5 16,8-5 1-16,-8 0 5 16,-1-1 2-16,2-4-16 15,-5-3-18-15,-1-1-11 0,-3-2-6 16,-1-1 4-16,-2 0-7 16,-5-4-18-16,-1-1 5 15,1 0 2-15,2 4-4 0,3 6 6 16,3 2 13-16,0 1 2 15,-6-1-16-15,8 1-8 16,-3 1 1-16,1 2 3 16,-2 6-2-16,4-6 3 0,-3 6-9 15,-8-1-2 1,1-2 0-16,0 6-4 0,0 0 0 16,-1 0 4-16,0 0 1 15,1 0 2-15,3 0-1 16,-2 10-10-16,1-3 6 0,3 5 3 15,3 0-5-15,0 0 3 16,-1 1-1-16,2 3 2 16,-2 0 0-16,4 5 2 15,-4 7 0-15,3 2 0 0,1-2-3 16,0 5-2-16,1-2 8 16,-1 2-5-16,2 0-2 15,3-2-6-15,8 3 9 16,-12-1-5-16,12 3 6 0,-12 4-1 15,3 5 1-15,9 1 0 16,-8-7 1-16,8 1-6 16,0 2 9-16,0-5-11 15,0-1 7-15,0-3-1 0,0 3 3 16,0-3 0-16,0 0-2 16,0-2-5-16,0 3 1 15,3-6 5-15,5 2-3 16,1-3 2-16,4-3-4 0,-1 2 5 15,3-7-1-15,-2 2-1 16,-1-5-6-16,5-4 13 16,-4 1-2-16,-3-1-12 15,7-3 4-15,-1-2 6 0,1 1-2 16,3 0 3-16,8-8-8 16,1 8 6-16,7-8-9 15,6 0 5-15,-2 0-1 0,0 0 0 16,-4 0 5-16,-3 0-1 15,-3 0-1-15,-3 0-6 16,5 0 6-16,2 0 6 0,-2 0-9 16,1-8 4-16,-1 4 2 15,1-3-7-15,-1-2 3 16,-4 2 1-16,1-3-4 16,-1 3 5-16,-1-6-1 0,3 1 2 15,-3 1-4-15,-2-3 10 16,-4 2-4-16,-2 0-9 15,3-4 12-15,-6-1-2 0,0 2 2 16,1-6 3-16,-1 0-1 16,-4-3 1-16,4-4-12 15,-3-1 9-15,-2-4-1 0,0 3 2 16,-2-9-1-16,-9 3 32 16,0-1 18-16,0 1-15 15,0 0-11-15,0-3-12 16,-12 4-20-16,1 2 0 0,-2-3 0 15,5 3 0-15,-5 0 0 16,1 5 0-16,1 4 0 16,-2 0 0-16,-3 2 0 0,-1 3 0 15,1 2 0-15,-4 1 0 16,-3-5 0-16,1 5 0 16,2 4 0-16,5-1-8 0,2-3-84 15,1 4-9-15,-2-4-2 16,6 4 0-16,0 0 25 15,2-1-6-15,6 6-32 0,0 7-38 16,-14 0-40 0,7 0-27-16,-1 0-44 0,-6 0 9 15</inkml:trace>
  <inkml:trace contextRef="#ctx0" brushRef="#br0" timeOffset="17449.15">10021 3895 33 0,'-8'-12'78'16,"0"3"96"-16,8 2-6 15,-12-3-33-15,12 8-18 16,-12-3-14-16,4 5-8 0,-1 0-12 15,9 0-17-15,-8 0-21 16,8 0-26-16,0 0-11 16,0 0-3-16,0 0 1 0,0 0-3 15,0 0 0 1,0 0-8 0,8 0 0-16,1-4 5 15,3-4-3-15,4-1 4 16,-4 2 3-16,-4-1 1 0,-8 4 5 15,0-1 20-15,0 5 15 16,0 0 1-16,0 0 4 16,0 0-25-16,0 0-19 0,-8 0-2 15,8 0-2-15,0 0-11 16,0 0-21-16,0 0-42 16,0 0-78-16,0 0-73 0,0 9-70 15,8-1 9-15</inkml:trace>
  <inkml:trace contextRef="#ctx0" brushRef="#br0" timeOffset="19574.38">11441 3861 7 0,'0'0'9'16,"0"0"5"-16,0 0 4 0,0 0 10 15,0 0 17-15,0 0 23 16,0 0 38-16,0 0 12 16,-8 0-39-16,8-4-20 0,0 2-14 15,0-3-9-15,-7 5-1 16,7-4 0-16,0 4-9 15,0 0-9-15,-9 0-10 16,9 0-3 0,0 0 1-16,0 0 13 0,0 0 1 15,-8 0-2-15,8 0 1 16,-8 0-5-16,8 0 5 16,-8 0-5-16,-1 0-1 15,1 0-4-15,-2 11-3 0,-3 4 0 16,1-4-4-16,4 1 2 15,8 0-1-15,-9 0 4 16,9-12-1-16,0 9-1 0,0-9-3 16,0 0-3-16,0 0-4 15,0 13 4-15,3-1 5 16,11-1-4-16,2 6-3 0,1 2 4 16,-2 3 0-1,5 1 1-15,2-2-2 0,-4-1-5 16,-1-5 1-16,0 3-1 15,-5-6 1-15,-4-3 1 16,0-9 3-16,-8 11-2 0,0-11 6 16,0 8-5-16,0-8 1 15,0 0 4-15,0 0 5 16,0 9 4-16,0-9 1 0,-12 8 5 16,1-8 0-16,-3 0 1 15,3 0 4-15,-3 0 4 16,-4 0 20-16,10 0-28 15,-1 0-7 1,9 0-7-16,-8 0-2 0,8 0-1 16,0 0 4-16,0-4-10 15,0 4 3-15,0 0-10 16,0 0-12-16,0 0-33 0,0-4-30 16,0-1-33-16,0-2-14 15,3-2-64-15,2 5-27 16</inkml:trace>
  <inkml:trace contextRef="#ctx0" brushRef="#br0" timeOffset="19922.89">11523 3957 30 0,'0'-14'81'15,"0"2"66"-15,0 0 15 16,0 4-39-16,0 4-23 15,0 0-13-15,0 4-7 0,0 0-20 16,0 0-16-16,0 0-21 16,0 0-10-16,0 0-10 15,0 12-3-15,0 1 3 16,0 6-1 0,0 6 3-16,8 8 6 0,0 0-6 15,1 3 1-15,-1 1-2 16,4-5 0-16,-3-3-7 15,-1-8 6-15,0-10 0 16,-5 1 0-16,-3-12 0 0,5 0 2 16,-2 0-8-16,-3 0-2 15,0 0-30-15,0-8-56 16,0-3-17-16,9-18 1 0,-9-4-215 16</inkml:trace>
  <inkml:trace contextRef="#ctx0" brushRef="#br0" timeOffset="20314">11564 3741 48 0,'0'-17'77'15,"0"4"45"-15,0 5 39 0,-8 5-52 16,0 3-22-16,8 0-21 16,0 0 3-16,-9 0-3 15,9 0 9-15,0 0 1 16,0 0-9-16,0 0-9 0,0-4-8 15,-8 4 2-15,8-5-7 16,0 5-11-16,0-5-3 16,0 2-4-16,-8 3 7 0,8 0-9 15,0 0 15 1,0 0 1-16,0 0-6 0,0 0-5 16,0 0-11-16,0 8-11 15,0 1-6-15,0-2-6 16,0 2 7-16,0-9-7 0,0 8 8 15,0-8-2-15,0 0 3 32,0 0-12-32,0 0 6 15,0 0-6-15,0 0-19 0,0 0-71 16,0-5-91 0,0 2-70-16,5-2-15 0,-2 5-23 15</inkml:trace>
  <inkml:trace contextRef="#ctx0" brushRef="#br0" timeOffset="21549.02">11803 3546 81 0,'-11'-17'140'15,"11"1"43"-15,-13 4-57 16,13-1-40-16,-11-3-26 15,2 4-3-15,-4 3 13 16,2 2-3-16,-6 2-1 16,5 5-10-16,0 0-6 15,4 0-14-15,-5 0-2 0,1-4-10 16,-3 1-7-16,-7-1-9 16,-1 4 0-16,-6 0-7 15,2-6 7-15,-3 6 8 0,3 0 8 16,2 0-3-16,3 0-10 15,7 0 4-15,-2 0-8 16,6 0 0-16,11 0 2 16,-9 0-4-16,9 0-4 0,0 0 10 15,-8 0-10 1,8 0 6-16,-11 0-5 0,11 13 3 16,-13-4-2-16,0-2-1 15,5 5-1-15,-4-3 1 16,4-2 3-16,0 6 0 0,0-1-4 15,-4 4 2-15,0 10 6 16,-2-3-4-16,3 7 0 16,0-7 6-16,2 2-6 0,1 0-1 15,0-1 4-15,0 4 0 16,0 1-5-16,8 4 4 16,-8 3-3-16,0-1 2 15,8 3 4-15,-8-5-6 16,8-1-5-16,0 1 1 0,0-4 5 15,0-1-2-15,0 0 0 16,0-5 3-16,3 4-4 16,5-8-1-16,0 2 1 0,0 4 2 15,1-2-4-15,-2 2 2 16,6 0 1-16,-1-6 3 16,1 2-8-16,-7-3 3 15,4-3-4-15,-2 0 3 0,4-1 2 16,1-2 0-16,-2 0-5 15,0 0 0-15,3 0 6 16,2 0-2-16,1 0-1 16,-2-3-1-16,2-2-2 0,0 3 2 15,1-2 1-15,4-8 0 16,-6 8-4-16,0-8 4 16,0 7 1-16,1-7 0 0,-6 0 1 15,1 0-9-15,-4 0 7 16,1 0 4-16,4 0-2 15,-1 0-2-15,3 0-2 0,1 0 3 16,6-4-1-16,-4-5 0 16,7 1 4-16,-3 1-9 15,-3-5 9-15,-3 0-3 16,6-5 2-16,-3-7 8 16,-3-4-11-16,0-1 5 0,1-9 2 15,0-1-4-15,-1-2-4 16,0 0 4-16,-5 4 4 15,2 1-4-15,-1 3-1 0,-4 2 0 16,1-3 7-16,-5 6 3 16,-2 4 1-16,-2-2-2 15,0 2-2-15,0 0 3 0,0-2-6 16,0 2 2-16,0 1 9 16,-6-1 3-16,-3-2 7 15,1 2-15-15,-4-1 1 16,4 0-9-16,-5 2 0 15,2-2 6-15,-1 4 0 0,0 7 6 16,-5-3 1-16,0 0-4 16,-2 7-6-16,2-3-1 15,2-1-1-15,-2 2-2 16,4 1 7-16,1 3-12 0,0-1 13 16,4 5-9-16,-1 0-5 15,9-1 5-15,-8 1-6 16,8 1 3-16,0 3-14 15,-8 0 1-15,8 0-15 16,-8 0-6-16,8-5-38 0,0 5-17 16,0 0-28-16,0-4-38 15,0-3-22-15,0 2-11 16,0 1-10-16,0-4-43 16,0 1 25-16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4:27:53.791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12826 3672 6 0,'0'0'9'0,"0"0"7"16,0-5 5-16,0 1 2 0,0 1 0 15,0 3-4-15,0 0 1 16,-8 0 2-16,8 0 9 15,-8 0 16-15,8 0 16 16,0 0 15-16,-8 0-30 16,8 0-25-16,-8 0-9 0,8 0-7 15,0 0 0-15,-8 0 6 16,8 0-1-16,0 0 3 16,0 0 3-16,-8 0-3 0,8 0 1 31,-12 0 5-31,12 0 2 0,-8 0 7 0,0 0 5 15,8 0 5-15,-8 0 0 0,8 0-3 16,-8 0 1 0,8-5-1-16,0 1 9 0,0 0-4 15,0 0-8-15,-8 4-4 16,8 0-4-16,-8 0 0 16,8 0-6-16,0 0-2 0,0 0 10 15,0 0 6-15,0 0 5 16,-9 0 2-16,9 0 6 15,-8 0-13-15,8 0-5 0,0 0-7 16,0 0-7-16,0 0-6 16,0 0-7-16,0 0-8 15,0 8 2-15,0-8 1 16,3 12 5-16,2-3-7 16,4 2 0-16,3 6 10 15,0 7-5-15,4 5 8 0,4-1-6 16,8 1-2-16,0-1-1 15,5 1 3-15,-1-1 2 16,2-8-1-16,0 1-2 0,-9-10 0 16,10 2 1-16,-4-13 0 15,2 0 3-15,-1-7-1 16,1-3-3-16,-4-5 5 16,-1-6-2-16,-4-3-1 15,0-2-3-15,-4 2 0 0,-4 1 5 16,-2-1-1-16,-7-5 10 15,1-4-13-15,-8 0 0 16,0 2 5-16,0-7-4 0,0 2-1 16,0-1-3-16,0 1 4 15,-11-2 0-15,-1 7 2 16,-2 3-6-16,3-2 2 16,-6 5 2-16,6 0-2 0,-6 6-3 15,5 3-1 1,-5 4 4-16,1-1-1 0,-8 1-6 15,-4 4 1-15,-5 4 3 16,1 4 1-16,-6 0-1 16,3 0 1-16,-6 9-1 15,0 2 5-15,1 6-2 0,-5 3-3 16,5 0 2-16,2 10 1 16,6 1-5-16,4 7 1 15,4 1 1-15,-1 3 4 16,9 8-3-16,-1 6 1 0,6 8 4 15,11 10-3-15,0-1-1 16,0-4 5-16,11 0-9 16,9-4 9-16,14 0-6 0,10 0 8 15,13-3 1 1,11-9 4-16,6-9-2 0,-6-8-4 16,2-8 2-16,-5-6 1 15,-4-6-3-15,-4-4-1 16,0-12 4-16,-8 0-6 0,-5-7-1 15,-4-10 6-15,2 1-7 16,-7-5 3-16,-1 4 1 16,-11 2 7-16,-7 0 0 0,-2 2 0 15,-3-1 1 1,-2 7-5-16,-6 2-3 0,1 2 2 16,-4 3-28-1,0-8-83-15,0 0-135 16,-11-4-85-16,-2-10-60 0</inkml:trace>
  <inkml:trace contextRef="#ctx0" brushRef="#br0" timeOffset="13519.77">13663 3240 30 0,'0'-5'93'15,"0"5"77"-15,-7 0-31 16,7-3-35-16,-8 3-29 15,8 0-26-15,0 0-9 0,0 0 7 16,0 0-13-16,0 0 0 16,0 0-7-16,0 0 6 15,0-4 14-15,0 4 15 16,0 0 15-16,0 0 4 16,-9-5 3-16,9 5-6 15,0 0-17-15,0 0-11 0,0 0-25 16,0-4 0-16,12 1-11 15,13-2-6-15,12 1-2 16,15 1 0-16,14-7-1 16,6 6-1-16,10 0 8 0,-3 2-10 15,-8 2-2 1,-12-6 4-16,-5 6 3 0,-15 0-4 16,-9-3 4-16,-9-1 13 15,-6 4 12-15,-2 0 2 16,-5 0 4-16,-5 0-6 15,3 0 9-15,-6 0-3 0,0 0-1 16,0 0 0-16,0 0-2 16,0 0-10-16,0 0-11 15,0 0 1-15,0 0-7 16,0 0-1-16,0 0-14 16,0 0 5-1,0 0-8 1,-9 0-31-16,9 0-71 0,-8 0-76 15,8 0-85-15,0 0-43 16,0 0-24-16</inkml:trace>
  <inkml:trace contextRef="#ctx0" brushRef="#br0" timeOffset="17838.46">17208 3126 97 0,'0'-8'231'15,"0"-1"-42"-15,0 2-11 0,-7 2-31 16,7 0-30-16,0 3 1 15,0 2-11-15,0 0-8 16,0 0-13-16,0-5-21 16,0 5-2-16,0 0-5 0,0 0-16 15,-8 0 8 1,-1 0 7-16,-7 0-9 0,-8 21-19 16,-17 8-10-16,-16 11-15 15,-16 17-1-15,-12 8 4 16,-4 4-7-16,-5 0 0 0,5 0-3 15,7-7 3-15,12-6 3 16,14-11-1-16,11-9-9 16,13-7 13-16,12-8-8 0,12-9 2 15,8-5-2-15,0-7 0 16,0 0 8-16,0 0-5 16,3 0-1-16,2 0-4 0,3 0 11 15,-4 0-6 1,4 0 0-16,5 0-8 0,6 0 6 15,14 0 5-15,12 0 0 16,12 14 5-16,12 1 3 16,4 6-9-16,4 0 4 0,-3 3 0 15,-5 0 3-15,-9 0-11 16,-7-3 7-16,-8-4-4 16,-9-6 1-16,-7 1-1 0,-9-12-1 15,-9 9 1-15,3-9 9 16,-6 0 14-16,-5 0 77 0,2 0-77 15,-5-9-25-15,0-7 0 16,0-20 0-16,0-16 0 16,0-23 0-16,-13-19 0 15,-4-3 0-15,-2 4 0 16,-1 8 0-16,-1 11 0 0,0 9 0 16,6 11 0-16,-1 9 0 15,3 9 0-15,13 8 0 16,-8 8 0-16,8 6 0 15,0 7 0-15,0 0 0 0,-8 7-87 47,8 12-164-47,0 0-69 0,0 8-15 16,0 8 1 0,0 6-20-16</inkml:trace>
  <inkml:trace contextRef="#ctx0" brushRef="#br0" timeOffset="18253.73">17111 4061 437 0,'0'0'266'15,"0"0"-29"-15,0 0-90 0,0 0-25 16,-13 0-26-16,-2 0-8 15,-5 0-22-15,-10 0-24 16,3 17-19-16,-9-1-13 0,-6 9 4 16,2 7-10-16,0 10-2 15,-2-3 5-15,5 3-5 16,9-3 7-16,8-5-13 0,8-6 11 16,12-4-10-16,0 2 9 15,12-7-4-15,13 3 0 0,7-3 2 16,8 2-7-16,5-5 2 15,5 0 3-15,1-3 5 16,0-1-4-16,-9 0-5 16,-1 0 0-16,-8 0 0 0,-4-4 6 15,-10-8-1-15,-2 8 0 16,-5-8 0-16,-3 0 0 16,-5 0-2-16,0 0-1 0,-4 0-35 15,0 0-108-15,0 0-108 16,0-16-53-16,-13-15-93 15</inkml:trace>
  <inkml:trace contextRef="#ctx0" brushRef="#br0" timeOffset="18720.83">17468 3186 482 0,'0'-39'325'0,"0"10"-92"0,0 8-105 16,0 5-58-16,5 8-12 16,-5 4-12-16,3 4-17 15,2 0-19-15,3 12-11 16,4 16 17-16,5 22 3 0,6 26 4 16,2 23 9-16,4 14-7 15,-6 9-7-15,1-5-6 16,0-6-6-16,1-17-7 15,-9-21 5-15,-3-20 6 16,-5-16 8-16,-8-17 114 0,0-20 163 16,0-36-237-16,-12-45-58 15,-8-50 0-15,-2-35 0 16,8-22 0-16,2-4 0 0,12 9 0 16,0 21 0-16,0 27 0 15,12 28 0-15,8 31 0 16,7 19 0-16,27 15 0 15,18 22 0-15,23 12 0 16,10 8 0-16,8 16 0 16,-11 10 0-16,-12-2-60 15,-14 1-81-15,-16-1-33 0,-14 0-30 16,-10-2-34 0,-15-8-15-16,-13 7 3 0,-8-4-28 15</inkml:trace>
  <inkml:trace contextRef="#ctx0" brushRef="#br0" timeOffset="19091.61">16774 3159 197 0,'-39'0'241'16,"9"0"-49"-16,6 0-50 16,11 0-62-16,13 0-28 0,0 0-13 15,0 0-14-15,16 7-9 16,27-7 1-16,29 0 2 16,33 0 1-16,20-12-7 0,6 0-6 15,-1-4-1 1,-4-1-6-16,-12 5 2 0,-18 0 1 15,-9 5 2-15,-24-2-2 16,-13 4-1-16,-14 2 3 16,-9 3 3-16,-10 0-1 15,-9 0 3-15,-3 0-9 0,-5 0-14 16,0 0-63-16,0 0-93 16,0 0-69-16,-8 0-37 15</inkml:trace>
  <inkml:trace contextRef="#ctx0" brushRef="#br0" timeOffset="20152.33">17984 3061 236 0,'9'0'202'0,"-1"0"-45"16,-1 0-21-16,-3 0 0 0,-4 0 21 16,0 0-15-16,0 0-50 15,0 0-47-15,0 0-28 16,0 0-8-16,0 20-3 0,0 13 1 15,10 7-2-15,-2 10-3 16,3 7-1-16,1 3 2 16,-4-3-3-16,0-7 2 15,-4-11-1-15,-4-9 1 16,4-10-1-16,-4-5 3 16,0-6-2-16,0-9 4 0,0 0-3 15,9 0 3-15,-1 0-3 16,10-12-9-16,-1-4 4 15,13-5-3-15,5 1 5 0,8-1-2 16,-4 2 3-16,3 3 1 16,-8 3-5-16,0 4 3 15,-11 5-5-15,-1 4 4 0,-1 0 2 16,-7 8 5-16,3 10-3 16,-1-2-1-16,1 8 8 15,0 8-5-15,-2 0-2 16,1 7 0-16,-7-4-3 0,-9 2 7 15,0-5 0-15,-12 1 5 16,-10 0-1-16,-1-2-8 16,-10-3 4-16,-7 6-4 0,0-6 6 15,-2 1-9-15,11-5 7 16,2-8-6-16,4-4-1 16,8 0 7-16,6-12-5 0,11 10-1 15,0-10-6 1,0 0 9-16,0 0 0 0,0 0-9 15,8 0 5-15,4 0 0 16,4 0 3-16,10 0-5 16,10 0 6-16,10 0 2 0,1 0-5 15,5 11-6-15,2 1 2 16,-6-3-3-16,-3 3 6 16,-8-4 3-16,-6 0-4 0,-1 1 4 15,-12-9 2-15,-4 0 0 16,-6 0-2-16,-8 0 10 0,0 0 15 15,0 0 51-15,0 0 15 16,-13-5-29-16,-2-12-32 16,-5-11-27-16,-10-13-9 15,3-7-9-15,2-9-1 0,0 0 9 16,5 4 0-16,0 4 10 16,3 4-4-16,6 9-6 15,3 3 1-15,8 9-1 16,0 8-2-16,0 4 4 0,0 3-8 15,0 1 2-15,16 3 3 16,12 1-2-16,12-4 5 16,14-3-8-16,3-1-5 0,-4 0-12 15,-5-2 5-15,-7 7-6 16,-8 2 14-16,-14 2 10 16,-6-2 10-16,-5 5 13 15,-8 0 24-15,0 0 35 0,0 0 3 16,0 0-32-16,0 0-19 15,0 0-18-15,0 0 2 16,0 0-16-16,4 8-11 16,0 8 13-16,10 13 4 0,0 17-9 15,3 6 3-15,-1 14-3 16,0 2 5-16,3 6 10 16,3-5-5-16,-6-9-4 0,0-5 6 15,4 21-14 1,-12-50-35-16,-3-15-165 15,-5-11-124-15,-8-11-68 0,-12-19-43 16</inkml:trace>
  <inkml:trace contextRef="#ctx0" brushRef="#br0" timeOffset="20717.08">17895 3034 70 0,'0'0'195'0,"-12"0"-34"15,4 0-49 1,8 0-40-16,-8 0-25 0,8 0 9 15,0 0 9-15,0 0-6 16,0 0-10-16,0 6-12 16,0-6-7-16,0 9-12 15,12-9-10-15,4 8 12 0,11-1 24 16,22-7 5-16,30 0-8 16,17 0-4-16,23 0-8 15,11-7-14-15,3-6-2 16,-12 3-11-16,-19-1 2 0,-20 4-3 15,-25 2 5 1,-18 1 46-16,-9 4 8 0,-11 0-7 16,-6 0-16-16,-10 0-18 15,-3 0-12-15,0 0-30 16,0 0-102-16,0 0-90 0,0 0-77 16,-8 0-69-16</inkml:trace>
  <inkml:trace contextRef="#ctx0" brushRef="#br0" timeOffset="21315.97">19777 3057 228 0,'0'-8'249'0,"-9"-5"-49"16,9 0-69-16,0 6-47 15,0 2 8-15,0 1 14 16,0 4-1-16,0 0-28 15,0 0-29-15,0 0-17 0,0 0 10 16,0 0-8-16,0 0-8 16,0 0-5-16,0 0-16 15,0 14-9 1,9 1-1-16,0 10 12 0,7 6-2 16,6 7 3-16,-3 3-7 15,2-8 0-15,-4-5 5 16,-2-4-5-16,-6-4-1 15,-1-7 12-15,-3-5-1 0,-5-8-6 16,0 0 2 0,3 0 2-16,0 0 10 0,3 0 15 15,-6-5 10-15,3-2 8 16,2-2 7-16,3-6-29 16,3-11-13-16,10-10-11 0,4-4-10 15,3-5 10-15,4 0-9 16,1 4-4-16,-1 5 0 15,1 8-8-15,-4 2 2 16,-6 6-9-16,2 5-34 0,-9 2-45 16,2 4-43-16,-10 1-57 15,-8 4-56-15,0 4-10 16,-14 0-25-16</inkml:trace>
  <inkml:trace contextRef="#ctx0" brushRef="#br0" timeOffset="21815.32">19718 3016 105 0,'-23'0'236'0,"5"0"-69"16,10 0-24-16,8-5-32 15,4-2-37-15,4-5-24 16,9-1-17-16,11 1-5 16,9-1-2-16,11 6-13 0,9-2-3 15,-1 2-3-15,3 7-2 16,-7 0-5-16,-5 0-3 15,2 11-5-15,-3 1-1 16,-5 6-37-16,-1-2-44 16,-4 0-6-16,-3-4 22 15,-6-5 22-15,-10-7 23 0,-4 0 15 16,-4-12 17-16,-9-4 23 16,0-3 21-16,0-3 21 15,-9-1 9-15,1-1 21 16,8 3 27-16,0 4 15 0,0 5-3 15,0 5-22 1,0 2-24-16,0 5-19 0,0 0-30 16,0 0-18-16,0 0-19 15,0 0-9-15,0 20-1 16,3 12 10-16,11 13 1 0,1 17 7 16,2 12 2-16,-1 11 3 15,1 8-7-15,-2 0-9 16,2-7 7-16,-6-8-8 0,3-13 0 15,-3-12 1-15,1-17 2 16,-3-7-2-16,-5-9-7 16,-4-7-70-16,0-13-110 0,0-5-97 15,-13-16-42 1,1-15 8-16</inkml:trace>
  <inkml:trace contextRef="#ctx0" brushRef="#br0" timeOffset="22131.53">20904 2893 523 0,'13'-28'326'0,"-5"8"-44"15,-2 4-78-15,-6 9-40 16,0 2-45-16,5 5-30 16,-2 0-45-16,2 0-31 0,-5 0-5 15,4 0-10 1,1 0-2-16,3 19-1 0,0 14 17 15,5 16-1-15,3 12 14 16,4 9-1-16,-6 11-1 16,4 5-6-16,-5 2-2 0,-1-6-11 15,-1-8 1-15,0-14 1 16,-2-6-11-16,-4-13 10 16,-5-13-5-16,0-11-12 0,4-17-61 15,-4 0-95 1,0-9-118-16,0-15-70 0,-18-17 68 15,4-16-57-15</inkml:trace>
  <inkml:trace contextRef="#ctx0" brushRef="#br0" timeOffset="22847.57">21201 2707 438 0,'0'-14'245'0,"0"3"-54"16,0 3-68-16,0 4-28 15,0 4-9-15,0 0-21 0,0 0-31 16,0 0-13 0,7 0-1-16,10 12-7 0,7 4-1 15,8 8 0-15,5 2 10 16,5 2-9-16,-8 5 4 16,5-1 7-16,-8 0-2 15,-6-2-4-15,-9-2-4 16,-8 0-3-16,-8 1 8 0,0-1 2 15,-11 0 4-15,-10 6 5 16,-4-3-9-16,2 2-7 16,2-9-9-16,0 0 4 0,6-3-10 15,2-4 1-15,13-5 5 16,0-12-7-16,0 7-2 16,0-7 2-16,0 0 6 15,0 0-5-15,8 0-1 16,7 9 2-16,1-9 3 15,10 8-2-15,5-8 1 0,6 0-2 16,5 12 8-16,-2-3-8 16,-4-2 1-16,1 5 1 15,0 1 3-15,-5 4-3 16,-4-2 6-16,0 11 10 0,0-3 2 16,-3 1-5-16,1-2 1 15,-6-3 1-15,-4-3-1 16,-4 2 4-16,-4-6 0 0,0-12 11 15,-8 0 10 1,0 0-2-16,0 0 21 0,0 0 5 16,0-5-65-16,0-7 0 15,0-8 0-15,0-17 0 16,-13-20 0-16,-2-8 0 0,-1-13 0 16,-4-3 0-16,2-4 0 15,-1 0 0-15,2 8 0 16,1 4 0-16,0 11 0 15,3 9 0-15,5 13 0 0,8 7 0 16,0 9 0-16,-9 7 0 16,9 9 0-16,0 4 0 15,-8 4 0-15,8 12-119 16,0 5-145 0,0 7-75-16,-8 12-13 15,2 1-43-15</inkml:trace>
  <inkml:trace contextRef="#ctx0" brushRef="#br0" timeOffset="23312.99">21524 3634 137 0,'0'29'210'0,"0"-1"-77"0,0-8-36 15,0-2-12-15,5-6-6 16,-5-12 1-16,0 8-2 16,0-8-2-16,0 0-20 0,0 0-18 15,4 0 2-15,4 0-13 16,0 0-6-16,0 0-8 16,-4-5-5-16,2-3 7 0,2-4-5 15,-5-5 5 1,-3 6 12-16,0 1 23 0,0 3 0 15,0 7-4-15,0 0-25 0,0 0-16 16,-8 0 0 0,-1 0-7-16,9 12 0 0,0 0 2 15,0 1 0-15,0 0-2 16,0-13-1-16,0 7 6 16,0-7-2-16,0 0 0 0,0 0 1 15,6 0-2-15,-6-12-18 16,0-5-24-16,0-4 4 15,0 2 22-15,0-1 5 0,-14 4-12 16,2 2-10-16,0 3-21 16,4-1-45-16,8 7-47 15,-8 2-47-15,8-5-67 16</inkml:trace>
  <inkml:trace contextRef="#ctx0" brushRef="#br0" timeOffset="24183.27">21037 2857 6 0,'-24'0'22'0,"-7"0"42"16,-3 0 93-16,3 0 0 16,2 0-46-16,1 0-31 0,3 0-33 15,4 0-7-15,10 0-2 16,-1 0-1-16,12 0 3 15,0 0 9-15,0 0-7 16,0 0-7-16,7 0 4 0,1 0-11 16,0 0-6-16,5 0-11 15,-1 0-6-15,6-4 5 16,4-4 2-16,24-3-2 16,22-6 16-16,25-4-2 0,18-3 7 15,10 0-2 1,4-2 10-16,2 2-7 0,-6 5-15 15,-11-1-5-15,-17 2-8 16,-16 2 3-16,-20 4-4 16,-12 4 3-16,-12 4-8 15,-9 4 4-15,-8 0-2 0,-2 0-2 16,-6 0 3-16,-5 0-6 16,-3 0-2-16,0 0-4 15,3 0-18-15,-3 0-12 16,0 0-14-16,0 0-12 0,0 0 0 15,0 0-10 1,0 0-7-16,0 0-20 0,0 0-3 16,-6 0-18-16,-2 0-25 15,0 0 7-15,8 0 36 16</inkml:trace>
  <inkml:trace contextRef="#ctx0" brushRef="#br0" timeOffset="27821.6">24465 2560 13 0,'0'0'15'15,"5"0"5"-15,-2 0 5 16,2 0 16-16,-5 0 22 15,0 0 25-15,0 0 27 0,0 0-35 16,0 0-12-16,0 0 0 16,0-4 7-16,0 1 14 15,0-2 17-15,0-4 2 16,3 5 11-16,-3 1 14 0,0 3 2 16,0-4 18-16,0-1 18 15,0 0 7-15,0 5-29 16,0 0-114-16,0 25-35 47,0 21 0-47,3 18 0 0,11 26 0 15,2 20 0-15,-4 13 0 16,0 7 0-16,1-4 0 16,-1-9 0-16,-4-10 0 15,-2-17 0-15,4-19 0 0,-10-13 0 16,0-17 0-16,0-13 0 15,0-12 0-15,0-23-208 16,-13-17-80-16,-1-22-34 16,-3-15 10-1,-5-8 36-15,-1-5-9 0,3 6 110 16</inkml:trace>
  <inkml:trace contextRef="#ctx0" brushRef="#br0" timeOffset="28688.17">24493 2646 42 0,'0'-5'54'0,"0"5"26"16,0 0 34-16,0-3 1 0,0-1-34 16,0-1-20-16,0 1-14 15,0 4-3-15,0 0-15 16,0-3-3-16,0-2-6 16,5 1-3-16,-2 4 5 0,2 0 12 15,-5 0 15-15,0 0 11 16,0 0 2-16,0 0 11 15,0 0 8-15,0 0 8 16,0 0 10-16,0 0-7 16,0 0 9-16,0-3 1 15,0-2-3-15,0 1-3 16,0 4-22-16,0 0-15 0,0 0 7 16,3 0-11-16,-3 0-51 15,5 0-4-15,-2 0 0 16,1 0 0-16,10 9 0 15,6 10 0-15,7 11 0 0,16 9 0 16,4 11 0-16,10 11 0 16,3 3 0-16,5 10 0 15,2 2 0-15,-3 3 0 16,-2-3 0-16,-11-7 0 16,-6-3 0-16,-8-13 0 15,-9-13 0-15,-9-2 0 0,3-10 0 16,-6-8 0-16,-5-3 0 15,-3-6 0-15,-3-2 0 16,-5-2 0-16,0-14 0 47,0-2 0-47,0-7 0 16,0-16 0-1,0-22 0-15,-8-15 0 0,-3-12 0 16,-6-9 0-16,5-7 0 15,-2 0 0-15,6 3 0 16,8 8 0-16,-8 4 0 16,8 13 0-16,0 9 0 0,0 6 0 15,0 13 0-15,-6 9 0 16,6 8 0-16,-9 3 0 16,9 4 0-16,0 5 0 15,0 5 0-15,0 2 0 0,-8 5 0 16,0 0 0-1,8 0-222 1,0 0-50-16,0 9-39 16,-8 6 29-16,8 7 51 15,-9 6-49-15</inkml:trace>
  <inkml:trace contextRef="#ctx0" brushRef="#br0" timeOffset="29659.07">25442 2964 27 0,'0'-5'60'16,"0"0"42"-16,0 1 57 15,0 4-37-15,0 0-22 16,0 0-23-16,0 0-6 15,0 0 3-15,0 0-6 0,0 0-13 16,0 0-18-16,0 0-12 16,0 0-3-16,0 0-11 15,0 0 1-15,0 0-3 16,0 0-1-16,0 0 7 0,0 0 0 16,0 0 4-1,0 0 0-15,0 0 0 0,0 0-2 16,0 0-6-16,0 0-2 15,0 0-3-15,0 0-1 16,0 0 0-16,0 0 1 16,0 0 1-16,0-3 0 0,0-2 3 15,0 1-1-15,0 4-4 16,0 0-1-16,0 0 2 16,0 0-3 15,0 0-4-16,0 0-2 1,0 0 4-16,0 0 0 0,0 0-4 16,0 0 6-16,0 0-5 15,0 0-3-15,0 0 2 16,0 0 0-16,0 0 6 16,0 0-5-1,0 0 5-15,0 0-5 16,0 0 8-16,0 0-8 15,0 0 6-15,0 0-10 16,0 0 9-16,0 0-9 16,0 0 9-16,6 0-3 31,-6 0-3-31,3 0 7 16,-3 0-9-16,0 0 8 15,0 0-5-15,0 0 5 16,0 0-5-16,0 0 0 0,0 0 1 15,0 0-2-15,0 0 5 16,0 0 2-16,0 0-6 16,0 0 5-1,0 0-1 1,0 0 0-16,0 0-4 16,0 0 3-1,0 0-5-15,0 0 10 16,5 0-8-16,-1 0 4 15,-4 0 1-15,4 0-4 16,0 0 2-16,-4 0-2 16,0 0-3-16,0 0 5 0,0 0 2 15,0 0-6 1,0 0 0-16,0 0 8 16,0 0-4-16,0 0 0 15,0 0-3-15,0 0-13 0,0 0-9 16,0 0-35-16,4 0-26 15,6 0-30 1,-2 0-17-16,1-3-19 0,5-1-57 16,-3-5 3-16</inkml:trace>
  <inkml:trace contextRef="#ctx0" brushRef="#br0" timeOffset="30285.1">26369 2401 185 0,'-8'-12'214'0,"8"-1"-34"15,-8 5-51-15,8 1-33 16,0 3 6-16,0 4 9 0,0 0-4 16,0 0-21-16,0 0-32 15,0 0-12-15,0 0-2 16,0 0-17-16,0 11-19 15,0 18 1-15,11 16 9 16,11 16 0-16,7 20 0 16,2 17 17-16,6 12 14 15,-4 1-12-15,-1-7-14 0,-1-5-8 16,-1-11-4-16,-5-10-2 16,-4-16-8-16,-7-14 9 15,0-12-10-15,-6-10 2 16,-1-7-3-16,-7-10-114 0,0-9-107 15,0-16-94-15,-12-12-18 16,0-6 68-16</inkml:trace>
  <inkml:trace contextRef="#ctx0" brushRef="#br0" timeOffset="30987.77">25951 2397 276 0,'-23'7'209'15,"7"-7"-31"-15,2 0-60 16,14 0-30-16,0 0-33 16,5 0-21-16,12 0-12 15,17 0-12-15,28-3 1 0,28-9 1 16,15-1 6-16,13 1-7 15,-7 0-1-15,-15 4-4 16,-15-1 1-16,-21 6-2 16,-9-1 2-16,-20 4 2 15,-5 0 2-15,-6 0-2 0,-9 0-5 16,-3 0-4-16,0 0 2 16,-8 0-8-16,5 0-41 15,-1 0-98-15,0 0-61 16,-4 0-128-16</inkml:trace>
  <inkml:trace contextRef="#ctx0" brushRef="#br0" timeOffset="31667.4">26901 2736 389 0,'0'-5'218'16,"0"1"-42"-16,0-1-70 0,0 5 0 15,0 0-5-15,0 0-19 16,0 0-35-16,0 0-35 16,5 9-7-16,7 11-7 15,8 17 5-15,5 11-6 16,4 13 8-16,4 6-3 15,-2-3 2-15,3-2-4 0,-8-14 5 16,5-11-9-16,-14-13 5 16,5-12 4-16,-6-12-2 15,0-17-1-15,-3-6 6 16,-1-13 9-16,-4-9 5 0,0-1 26 16,-5 2 26-1,2 8 15-15,-5 3 35 0,0 9-13 16,0 7-42-16,0 5-20 15,0 3-15-15,0 9-17 16,0 0-22-16,0 0 3 16,0 24 5-16,-13 18 1 15,-3 23-3-15,-4 27 11 0,-9 27 7 16,-2 24 1-16,-2 12 5 16,1-1-3-16,-1-7-7 15,4-16-7-15,6-18-8 16,1-20 0-16,10-19 0 0,1-17-5 15,11-11-132-15,-14-19-131 16,14-15-108-16,-6-12-4 16,6-24 31-16</inkml:trace>
  <inkml:trace contextRef="#ctx0" brushRef="#br0" timeOffset="32254.58">27559 3053 481 0,'18'-46'330'16,"-2"11"-69"-16,-8 5-59 16,-4 10 26-16,-4 5 2 15,0 1-61-15,3 7-74 16,0 7-48-16,2 0-43 16,-2 24-4-1,2 16 0-15,-1 26 0 16,0 20 0-16,-4 19 0 0,0 13 0 15,0-4 0-15,5-7 0 16,-5-15 0-16,4-19 0 16,0-19 0-16,-4-18 0 0,0-11 0 15,0-33 0 1,0-33 0-16,0-36 0 16,0-29 0-16,0-21 0 15,0-11 0-15,0 3 0 16,0 14 0-16,-8 15 0 15,-1 20 0-15,9 14 0 16,-9 14 0-16,9 17 0 0,0 10 0 16,0 11 0-16,0 7 0 15,13 5 0-15,16 8 0 16,11 8 0-16,5 7 0 16,4 10 0-16,-5 4 0 15,-7 4 0-15,-9 3 0 16,-7 4 0-16,-9-3 0 15,-12 5 0-15,-20-3 0 16,-15-2 0-16,-11 0 0 16,-4-9 0-16,2-3 0 0,8-4 0 15,3-5 0-15,8-4 0 16,8-12 0-16,11 8 0 16,10-8-90-1,0 0-184-15,0 0-74 16,0 0-24-16,0 0 15 15,0 0 66-15</inkml:trace>
  <inkml:trace contextRef="#ctx0" brushRef="#br0" timeOffset="32732.14">28122 2950 460 0,'0'0'234'0,"5"0"-92"15,0 0-59-15,-5 0-18 16,4 0-10-16,4 0-24 0,4 0-12 16,10 0-5-16,5 0-9 15,9 0-1-15,6 0 1 16,6 0 0-16,1 0-5 16,-1-12 7-16,0-4-9 15,-3-9 5-15,-3-3 2 16,-10-7-1-16,-8-7 5 15,-12 1 12-15,-12 5 40 16,0 3 19-16,-12 4 14 16,-4 5-16-16,-12 8-28 0,-6 4-11 15,-5 12 5-15,-5 0-3 16,-6 28-4-16,-7 17-21 16,1 17-1-16,5 11-4 15,16 4-3-15,13 4 11 16,22 5 7-16,30 3 30 15,22 1 5-15,30-5 10 16,28-16 0-16,15-11-71 16,6-23 0-16,-2-10 0 15,-10-16 0-15,-18-9 0 0,-19-9 0 16,-22-11 0-16,-18-8 0 16,-25-6-81-16,-17 2-240 15,-17 1-183-15,-37 14-47 16</inkml:trace>
  <inkml:trace contextRef="#ctx0" brushRef="#br1" timeOffset="37239.61">13250 7615 91 0,'-13'-11'225'0,"0"-2"-56"16,5 5-24-16,-1-1-42 15,3 1-30-15,6 8-3 0,-8 0 18 16,8 0 4-16,0 0-26 16,0 0-15-16,0 0-17 15,0 0-11-15,0 0-5 0,0 0-14 16,0 0 2-16,3 0-3 15,5 8-7-15,1 5 0 16,2-1 7-16,11 4 0 16,5 1 4-16,6-6 2 0,7 4-2 15,5-15-2-15,3 0 0 16,14-6 3-16,3-14-1 16,3-8-8-16,3-10 1 15,-6-3-2-15,-13 5 5 0,-16 1 0 16,-6-3 4-16,-15 5-1 15,-12 4 8-15,-3 1-5 16,-14 4-6-16,-12-1-6 0,-7 1-2 16,-2 4 1-16,-2-1 5 15,-5 6-5-15,3 1 1 16,-2 2 3-16,1 9-5 16,-1 3 5-16,1 0-3 0,-2 12 7 15,2 5-8-15,-1 2-1 16,5 10 9-16,-2 9-6 15,6 5 3-15,7 14-4 0,3 14 5 16,4 13-2-16,18 10 2 16,0 3 7-16,5 3-11 15,8-8 7-15,9-7-3 0,11-8 10 16,8-15-9-16,9-13 12 16,10-13-1-16,14-15 8 15,19-21-5-15,8-12-9 0,5-14 4 16,-8-8-8-16,-5-8 4 15,-12-3-6-15,-16 8 4 16,-13 5 5-16,-15 7 4 16,-12 10 23-16,-11 1 40 0,-5 1-1 15,-4 11-16-15,-5-3-30 16,0 2-20-16,0 3-24 16,0 0-62-16,0 0-91 0,-14 0-109 15,0 0-78-15,-7-9-44 16</inkml:trace>
  <inkml:trace contextRef="#ctx0" brushRef="#br1" timeOffset="37739.91">14262 7135 83 0,'-10'-12'126'16,"2"3"49"-16,8 2-47 16,-8 2-16-16,0 5-14 15,8 0-3-15,-9 0 6 16,1 0-3-16,8 0-6 15,-8 0-18-15,8 0-17 0,0 0-11 16,0 0-13-16,0 0-7 16,0 0-10-16,8 0-4 0,5 0-1 15,3 0-2-15,17 0 5 16,11 0 4-16,8 0-6 16,13 0 5-16,6-5 6 0,-3 3 3 15,-3-7-12-15,-5 1-5 16,-2 4 0-16,-13 1-9 0,-9-2 11 15,-12 1 8 1,-7 4 18-16,-6 0 11 0,-2 0 4 16,0 0-8-16,-9 0-16 15,0 0-14-15,0 0-5 0,0 0-12 16,0 0 7-16,0 0-14 16,0 0-20-16,0 0-80 15,0 0-106-15,0 0-94 0,0 0-34 16,-9 0-10-16</inkml:trace>
  <inkml:trace contextRef="#ctx0" brushRef="#br1" timeOffset="39072.06">17258 6940 40 0,'6'-12'100'0,"2"3"80"15,-3 2-43-15,-5-6-19 16,0 5-12-16,0 0-4 15,0 3 25-15,0 1 28 0,0 4 16 16,0 0-24-16,0 0-39 16,0 0-40-16,0 0-28 15,0 0-6-15,0 0-5 0,-8 0-18 16,-8 17-6-16,-12 7 5 16,-13 13-12-16,-12 11 6 15,-7 6-5-15,-5-1 1 16,-5 4-3-16,2-5 7 0,3-2-6 15,11-5 5-15,10-9-5 16,12-8 4-16,7-7-7 0,10-9-1 16,15 1 8-16,7-13 0 15,18 6-1-15,7-6-1 16,9 0 1-16,12 0-5 0,-2 0 6 16,6 10 2-16,0 2 0 15,2 0-6-15,-7 4-1 16,-5 9 8-16,2 3-4 0,-4 4-1 15,-9 2 2-15,-3-1-1 16,-8-4 5-16,-6-6-1 16,-6-6 7-16,-4-5-8 15,-6 0 7-15,-3-12 4 16,0 0 14-16,0-6 10 0,0-12-8 16,-17-15-14-16,3-17-10 15,-7-14-4-15,-1-10-15 16,3-12 2-16,-1 6 13 0,-1 2-1 15,5 9-6-15,-1 7-1 16,1 9 10-16,4 13-2 16,0 3-3-16,12 8-6 0,0 10 1 15,0 7 2-15,0 2-1 16,0 7 4-16,0 3-10 16,0 0 0-16,0 0 7 15,5 0-4-15,8 0 9 0,6 13 5 16,9-1 0-16,9 0 2 15,12 4-7-15,4 4 4 0,3 5-2 16,-4-1-9-16,-2 0 2 16,-13 2 4-16,-9-2 1 15,-12-5-5-15,-7 2 3 0,-9-1 3 16,-17 1 3-16,-5-6-3 16,8 3-1-16,3-11 7 15,2-7-1-15,9 9-3 16,0-9-4-16,0 0-2 0,0 0-2 15,0 0 2-15,0 0-3 16,0 0-23-16,0-4-36 16,3-5-52-16,-3-6-85 0,0-2-62 15,0-4-28-15,0-3-22 16,0-4 16-16</inkml:trace>
  <inkml:trace contextRef="#ctx0" brushRef="#br1" timeOffset="39636.1">16842 6874 98 0,'-28'-8'237'0,"5"4"-67"16,1 0-41-16,2 4-41 15,1 0-29-15,2 0-4 16,5 0-5-16,0 0-15 0,12 0-12 16,0 0-10-16,4 0-7 15,16 0 5-15,19 0-4 0,27 0 6 16,23 0-8 0,30-8 1-16,26-13-1 0,35-7-1 15,18-4-2-15,17-1-2 16,0 5 0-16,-16 4 0 15,-19 6-7-15,-34 7 1 0,-32 7-5 16,-34 4 2-16,-24 0 12 16,-17 0 26-16,-24 0 25 0,-15 0 4 15,-21 0-2-15,-12 13 3 16,-7-5-4-16,-3-1-16 16,-2 1-14-16,0 1 0 0,3 3-11 15,2 0 10 1,4 4-7-16,-1 6 15 0,-3 9 3 15,0 19-3-15,-5 13 18 16,3 20 6-16,7 6-20 0,10 13-6 16,12 7-12-16,18 5 7 15,20 0-12-15,15-3 3 16,17-13 2-16,12-14-5 0,9-9-3 16,-2-19-8-16,3-14-2 15,-6-15-28-15,-10-27-71 16,-6-8-112-16,-4-21-187 0,-11-27-18 15</inkml:trace>
  <inkml:trace contextRef="#ctx0" brushRef="#br1" timeOffset="40335.68">18822 6760 256 0,'27'-40'253'16,"-3"7"-67"-16,-7 4-67 0,-4 10-48 16,-1 7 0-1,-6 3 9-15,-1 6-11 0,3 3-28 16,1 0-20-16,7 19 35 16,3 11-2-16,2 9-17 0,-4 10-14 15,-5 8-5-15,-3 8-5 16,-9 4 3-16,-9 2-8 15,-8-2 0-15,-11 0 1 0,-4-5 2 16,-10-7-7-16,-6-8 4 16,0-7-10-16,3-15 6 15,5-14 5-15,6-13 0 0,7-13-5 16,6-7 22-16,7-4-3 16,14-5-1-16,6 1-7 15,10-1-4-15,18 5-8 16,6-1 7-16,8 4 2 0,9 6 9 15,5 3 25-15,2 7 19 16,5 5-22-16,-5 0 4 0,-4 12-7 16,-3 6-5-16,-3 2-8 15,-10 4-17-15,-3 4-2 16,-8-4-3-16,-4-3-1 0,-10-5 3 16,2-4-7-16,-4-5 0 15,-9-7 16-15,0 0-9 0,-8 0 7 16,0 0 16-1,0-2 14-15,0-19-44 0,0-14 0 16,-12-20 0-16,-1-9 0 16,-4-14 0-16,-3 1 0 15,0-1 0-15,0 5 0 0,3 4 0 16,6 8 0-16,-3 8 0 16,8 12 0-16,6 9 0 0,-8 7 0 15,8 9 0-15,0 3 0 16,0 6 0-16,0 3 0 15,0 0 0-15,0 4-100 32,0 0-51-32,0 0-41 15,0 0-29-15,0 0-28 16,0 0 0-16,0 0-8 0,-12 0-6 16</inkml:trace>
  <inkml:trace contextRef="#ctx0" brushRef="#br1" timeOffset="40619.69">18711 6769 486 0,'-40'12'229'0,"1"-12"-74"16,14 8-68-16,7-8-11 15,10 0-6-15,8 0-10 16,16 0-29-16,25-8-11 0,27-8-10 15,34-8-7-15,19-9 4 16,9-3-4-16,3 3-6 16,-12 0 4-16,-21 4 1 0,-19 10 0 15,-15 2 1-15,-22 9-1 16,-12 0 1-16,-10 3-1 16,-11 5 7-16,-3 0-5 0,-8 0-11 15,0 0-37-15,0 0-112 16,0 0-88-16,0 0-93 0</inkml:trace>
  <inkml:trace contextRef="#ctx0" brushRef="#br1" timeOffset="41317.26">20716 6427 279 0,'0'-12'288'0,"-11"0"-46"16,-1 3-79-16,0 2-51 15,-2-2 18-15,6 6 35 16,8-2-11-16,0 5-43 0,0 0-51 16,0 0-30-16,0 0-9 15,0 0-13-15,8 0-11 16,6 8 7-16,7 17-2 0,10 6 6 15,6 15-2-15,2 7 2 16,-1 8 0-16,-11 0 1 0,-10 4 2 16,-17 1 6-16,-9-2 1 15,-13-2 8-15,-16-2-4 16,-6-4 1-16,-5-6 10 0,4-14-11 16,9-3 1-16,12-12-15 15,8-6-3-15,2-7 2 16,14-8-5-16,14 0 7 15,10 0-8-15,20 0-1 0,18 0-2 16,9-8 13-16,11 8-11 16,3 0 6-16,5 14-6 0,-8 1 0 15,-5 10 0-15,-7-1 0 16,-14-2 0-16,-13-8 0 16,-9 3 0-16,-11-5 0 0,-7-12 0 31,2 8 0-31,-14-8 0 0,-4-16 0 15,0-17 0 1,-8-15 0-16,-6-21 0 16,-2-21 0-16,-1-16 0 15,-1-8 0-15,-4 0 0 16,-1 9 0-16,3 12 0 0,-1 15 0 16,5 16 0-16,3 17 0 15,2 9 0-15,11 13 0 16,-9 2 0-16,9 8 0 0,0 6 0 15,0 7-49 1,0 0-167-16,0 0-30 16,0 0-24-16,0 7-18 15,0-7 18-15,0 13-23 16</inkml:trace>
  <inkml:trace contextRef="#ctx0" brushRef="#br1" timeOffset="41766.81">20436 6525 279 0,'-57'0'316'0,"18"0"-74"0,10 0-88 15,15 0-77-15,14-9-31 16,30-4-28-16,22-10-2 0,30-5-13 16,34-6-1-16,23 3-2 15,16-3-6-15,0 2-7 16,-10 2-18-16,-18 7-17 15,-23 2 17-15,-17 9 10 16,-23 0 14-16,-19 5 10 0,-16-2 22 16,-8 9 23-16,-9 0 8 15,-6 0 22-15,2 0 17 16,-8 0 10-16,0 0 17 0,0-4 19 16,5 0 7-16,-5 0 20 15,3 4-106-15,3 0-62 16,-3 0 0-16,-3 21 0 31,9 19 0-15,8 29 0-16,2 21 0 15,9 15 0-15,1 9 0 16,-1 4 0-16,-3-4 0 0,1-11 0 16,-4-10 0-16,3-12 0 15,-7-15 0-15,-10-9 0 0,-8-17 0 16,0-7-131-16,0-13-408 15,-8-20-15-15</inkml:trace>
  <inkml:trace contextRef="#ctx0" brushRef="#br1" timeOffset="42465.52">22155 6304 491 0,'0'-40'291'0,"0"9"-45"0,-13 1-93 16,5 5-30-16,8 9 32 16,-8 4 2-16,8 3-7 15,0 1-54-15,0 8-36 0,0 0-31 16,0 0-13-16,0 0-1 16,0 0-10-1,0 0-1-15,0 8-6 16,0 5 2-16,16 8 6 0,10 7 4 15,9 13 4-15,5 4-7 16,6 3-3-16,-6 2 2 16,-8-3 0-16,-4-1-1 0,-8-1-5 15,-11 0 0-15,-9 3 0 16,-20 0 0-16,-8-2 0 16,-10 0 0-16,2-11 0 0,4-6 0 15,7-5 0-15,6-8 0 16,6-4 0-16,13-3 0 15,5-9 0 1,16 0 0-16,10 0 0 16,13 0 0-16,18 0 0 15,3 0 0-15,8 8 0 0,1 3 0 16,-1 2 0-16,0 3 0 16,-9 0 0-16,-7 1 0 15,-13-4 0-15,-11-5 0 0,-7-8 0 16,-7 12 0-16,-7-12 0 15,-4 0 0-15,-8 8 0 0,0-16 0 47,-14-8 0-47,0-18 0 16,-11-18 0-16,-4-21 0 0,1-21 0 16,-4-16 0-16,-1-5 0 15,5 6 0-15,-1 6 0 16,7 15 0-16,0 16 0 0,4 14 0 15,7 13 0-15,3 12 0 16,8 9 0-16,0 8 0 16,0 8 0-16,0 32 0 15,0 13 0-15,0 12-142 16,0 12-335-16,-7 8-17 16,-9 0 32-16</inkml:trace>
  <inkml:trace contextRef="#ctx0" brushRef="#br1" timeOffset="42799.38">22324 7339 360 0,'0'15'198'0,"-8"2"-88"15,8 3-47-15,0 5 11 16,0 3 33-16,0 0 3 0,0 6-24 15,0 1-20-15,13-2-33 16,7 1-3-16,6-10-9 16,2-4-4-16,4-12 2 15,4-8-6-15,1-12-1 0,-1-12-3 16,-7-4 27-16,-9-10 49 16,-9 5 14-16,-6 5-7 15,-5 3-29-15,0 7-22 0,-13 1-15 16,2 7-19-16,-5 4 1 15,-6-4-14-15,-2 10-10 0,1 0-57 16,-6 0-92 0,-2 0-115-16,-11 13-74 0,-3-4-44 15</inkml:trace>
  <inkml:trace contextRef="#ctx0" brushRef="#br1" timeOffset="43480.73">21818 6256 63 0,'-25'0'210'16,"4"0"-30"-16,5 0-42 15,4 0-40-15,4 0-31 0,8 0 4 16,0 0-4-16,8 0-23 16,17-4-18-16,19-8-12 15,34-5-5-15,36-7 16 16,27 0 13-16,21-4 6 0,9-1-3 15,-8 4-8-15,-17 1-1 16,-20 4-15-16,-28 4-1 16,-25 4-1-16,-20-1 6 0,-16 5 0 15,-14 3-1-15,-7 1-3 16,-4 4-12-16,-6 0-49 16,-6 0-69-16,0 0-92 0,0 0-62 15,-14 13-50-15</inkml:trace>
  <inkml:trace contextRef="#ctx0" brushRef="#br1" timeOffset="44246.17">25691 6097 449 0,'0'-24'380'16,"0"8"-50"-16,0 4-131 15,0-10 161 1,0 20-159-16,0 2-74 0,0 0-126 15,0 28-1 1,9 32 0-16,4 30 0 16,2 25 0-16,5 15 0 15,1 8 0-15,3 4 0 0,1-8 0 16,-5-11 0-16,0-14 0 16,-1-19 0-16,-2-17 0 15,-5-12-47-15,-3-21-322 0,-9-14-72 16,0-26-44-16</inkml:trace>
  <inkml:trace contextRef="#ctx0" brushRef="#br1" timeOffset="44655.5">25581 6114 300 0,'-8'-62'302'0,"8"5"-104"15,0 5-97-15,0 6-37 0,0 7 27 16,0 2-1-16,8 5-31 16,5-1-29-16,8 3-17 15,10 7-9-15,14 7 2 16,12 7 5-16,7 9-2 0,7 20 5 16,-6 8 1-16,-8 14 3 15,-13 7-6-15,-9 3-1 16,-10 5-1-16,-16 0 10 15,-9 0-10-15,-29 5 1 16,-15-5-3-16,-13-5 1 0,-3-7 4 16,1-10 5-16,11-8 8 15,6-8 7-15,15-7-9 16,3 0 3-16,9-12 3 0,2 0 1 16,13 9-12-16,-9-9-7 15,9 0-1-15,0 0-16 16,0 0-53-1,0 0-123-15,0 0-71 0,0 0-31 16,0 0-29-16,0 0 32 16</inkml:trace>
  <inkml:trace contextRef="#ctx0" brushRef="#br1" timeOffset="45161.25">27498 5772 457 0,'0'-33'287'16,"0"1"-72"-16,0 3-71 0,0 4 39 16,0 9 89-1,0 1 10-15,0 1-75 0,0 7-207 16,0 18 0-1,0 23 0 1,17 23 0-16,2 29 0 16,6 26 0-16,1 23 0 0,-6 4 0 15,-6-5 0-15,-1-9 0 16,0-11 0-16,0-11 0 16,-3-13 0-16,-2-17 0 0,0-21 0 15,-3-10 0 1,-2-14 0-16,-3-12-66 0,0-16-416 15,0-12-80-15,0-9 106 0</inkml:trace>
  <inkml:trace contextRef="#ctx0" brushRef="#br1" timeOffset="45568.1">27113 5674 99 0,'-37'0'226'16,"4"0"-95"-16,10 0-48 15,3 0-33-15,2 0 4 16,18 0 9-16,0 8-6 0,0-8-17 16,18 0-21-16,16 0-9 15,36-8 3-15,28-4-1 16,28-4 8-16,12-1 8 16,7 0-10-16,-7 1 5 0,-14 4-14 15,-25 0 0 1,-20 5 2-16,-22 2 17 15,-17-2 35-15,-10 2 18 0,-15 1-17 16,-3 4-24-16,-8 0-25 16,-4 0-48-16,0 0-86 15,0 0-85-15,-8 0-75 16,-6 0-31-16</inkml:trace>
  <inkml:trace contextRef="#ctx0" brushRef="#br1" timeOffset="46093.29">28303 6289 519 0,'0'-17'475'0,"-12"1"-118"15,12 4-161-15,-8 1-70 16,8 1 10-16,0 10-11 0,0 0-56 16,0 0-44-1,0 0-20-15,8 10-11 0,7 4 5 16,10 15-3-16,7 4 9 16,9 4-5-16,0-5-9 15,-2-4-17-15,3-7-15 16,-11-9-12-16,4-12 11 0,-4-7-5 15,3-10 25-15,-1-11 16 16,-11-6 2-16,-1 6 16 16,-7 0 66-16,-8 3 36 15,2 5-48-15,-8 8-66 16,0 5 0-16,0-3 0 0,0 34 0 31,-11 20 0-31,-6 35 0 16,-8 26 0-16,-10 26 0 15,-10 21 0-15,-8 5 0 16,-1 6 0-16,6-8 0 0,7-17 0 16,10-25 0-16,7-18 0 15,6-22 0-15,7-20 0 16,2-20-165-16,9-25-437 16,3-27 16-16</inkml:trace>
  <inkml:trace contextRef="#ctx0" brushRef="#br1" timeOffset="46375.72">29216 6247 819 0,'12'-36'497'0,"-4"8"-185"16,-2 7-134-16,-3 9-25 15,-3 3-65-15,0 22-88 16,8 16 0-1,3 23 0-15,1 27 0 0,5 18 0 16,0 12 0-16,2 5 0 16,1 4 0-16,2-4 0 15,-7-11 0-15,-1-14 0 16,-3-16 0-16,-3-13 0 16,1-14 0-16,-6-15 0 15,-3-5 0-15,0-18-449 0,0-20-84 16,-12-25 69-16,1-19 169 15</inkml:trace>
  <inkml:trace contextRef="#ctx0" brushRef="#br1" timeOffset="46676.09">29273 6081 354 0,'-23'-94'230'0,"1"16"-26"16,6 19-60-16,8 14-8 15,8 8 10-15,0 8-13 16,4 9-58-16,16 4-32 15,16 7-23-15,10 6 0 16,1 3 5-16,-1 19-1 16,-1 10 2-16,-8 11 1 0,-14 14 0 15,-6 6-12-15,-12 6 7 16,-5-2-7-16,-13-2-2 16,-5-6-3-16,-5-7-3 15,-2-6 0-15,5-12-8 0,0-4 5 16,0-4-6-16,0-12 5 15,-2 1-47 1,-1-12-75-16,-10 0-106 0,-2 9-50 16,-3-9-28-16,3 0-36 15</inkml:trace>
  <inkml:trace contextRef="#ctx0" brushRef="#br1" timeOffset="47441.06">29646 6358 105 0,'17'8'261'16,"-5"-8"-74"-16,1 9-61 15,-2-9-51-15,-2 0-16 16,2 0-12-16,2 0-8 16,3 0-12-16,6 0 0 15,-5 8 12-15,9-8-11 0,2 0-8 16,0 0-3-16,6 0-6 15,-3-8-6-15,3-6 0 16,2 2-5-16,-4-4 4 16,-1-3 4-16,-1-6-7 15,-4 0 0-15,-8 1 0 16,-2 0 0-16,-2-5 15 0,-6-8 8 16,-8 1-1-1,0-5 8-15,-12 1-1 0,-1 2 0 16,-3 7-3-16,1 2-2 15,-2 3-8-15,-4 3-13 16,3 6 10-16,1 1-10 16,0 4-4-16,4-1 5 15,0 2 12-15,2 2 4 16,11 9-3-16,-8 0 7 0,8 0 9 16,0 0 7-16,-12 0 0 31,4 0-4-31,0 13-4 0,0-1-13 0,-5 5 4 15,-3 6-3-15,-1 5-5 16,-2 10-10-16,-2 1 12 16,-1 6-6-16,8 5-3 15,-7 3 1-15,-1-1 1 16,8-2-2-16,2-2 2 16,-1-3 10-16,5-5 1 0,8-3 1 15,0-3-5-15,0-2 4 16,0 0-7-16,8 1 0 15,9-1 7-15,10 1 7 16,11 0 17-16,14-9-10 16,18-3-36-16,11-9 0 0,9-12 0 15,-2 0 0 1,1 0 0-16,-7-9 0 0,-5 0 0 16,-13-2 0-16,-9-1 0 15,-12-4 0-15,-12-1 0 16,-5 1 0-16,-9-1 0 15,-6 5 0-15,-3 0 0 16,-4 5 0-16,-4 2 0 0,0-3 0 16,0 0 0-16,0-1-374 15,0-4-187-15,-15 1 47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4:36:29.62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10118 4705 51 0,'-20'0'122'0,"0"0"68"16,3 0-55-16,2 0-15 16,-7 0-23-16,6 0-14 0,1 0 8 15,-1 0-10 1,-5 0-6-16,-7 8-29 0,-6-8-7 15,-5 9 0-15,-7-2 13 16,-2 1 10-16,3 1 12 16,5-9 19-16,7 7 8 15,5-7-7-15,7 0-7 0,5 0-20 16,4 9-8-16,4-9-12 16,8 0 1-16,-8 0-12 15,8 0-4-15,0 0-6 16,3 0-26-16,19-9 0 0,22-3 0 15,38-11 0 1,31-7 0-16,29-9 0 0,16-3 0 16,14-2 0-16,1 3 0 15,-6 1 0-15,-16 2 0 16,-17 2 0-16,-17 3 0 0,-16 9 0 16,-19 3 0-16,-21 4 0 15,-17 5 0-15,-11 5 0 16,-8-2 0-16,-15 9 0 15,-1-3 0-15,-4 3 0 0,-2-4 0 32,-3 0 0-32,0-1-159 15,0 2-182 1,0-9-112-16,-12-5-13 16</inkml:trace>
  <inkml:trace contextRef="#ctx0" brushRef="#br0" timeOffset="873.66">11316 3947 430 0,'-8'-23'234'0,"0"2"-46"16,0 4-30-16,8 5-10 15,-8-1-26-15,8 7-47 16,0 6-41-16,0 0-20 15,0 12-8-15,0 16-5 0,8 13-5 16,5 20 9-16,1 16 12 16,3 12-1-16,0 10 14 15,-4 7-5-15,-3-6-6 16,3-5-1-16,-1-14-7 0,1-12-3 16,-4-13-3-16,-1-10 3 15,-1-12-5-15,-4-11-3 16,-3-7 10-16,0-8 4 15,0-8 34-15,0-8 42 0,0-12-36 16,-10-22-37-16,2-15-2 16,-6-19-14-16,6-18-7 15,0-4 4-15,-4-4 1 16,1 4 1-16,-2 5 1 16,-3 9 3-16,2 3-3 0,3 10 1 15,3 6-1-15,8 8-7 16,0 8 7-16,-8 13-4 15,8 7 8-15,-8 9-3 16,8 7-3-16,0 6 1 16,0-3 2-16,0 7-4 0,0 3-3 31,0 0 2-31,0 0-1 0,0 0 0 16,0 13-2-16,0-2 5 15,0 1 5-15,13 5-4 16,6-4 2-16,14 3-3 15,8 0 2-15,10 0 1 16,20 1 2-16,2-5-3 0,4 0-4 16,-9-12 9-16,-6 8-10 15,-18-8 2-15,-7 9-3 16,-14-9 7-16,-6 12-4 16,-9-5 2-16,-3 2-9 0,-5 3 6 15,0 8 8 1,0 6-11-16,-8 9 6 0,-9 15 2 15,-7 10 3-15,-8 13 15 16,-10 9-3-16,2 1 1 16,-1 1 31-16,0-3-14 15,6-2-15-15,2-10-10 0,8-13-1 16,10-12-1-16,-2-7-7 16,9-8 1-16,8-10 5 15,0-3 2-15,0 1-8 16,0-4 13-16,0-13-9 0,0 8 20 15,0-8-22 1,-8 0-3-16,-1 0 0 16</inkml:trace>
  <inkml:trace contextRef="#ctx0" brushRef="#br0" timeOffset="968.46">11539 4872 2047 0,'0'-4'0'0,"0"0"0"0,0 4-2 32,6-4-353-32,0-5-123 15,2-4-76-15</inkml:trace>
  <inkml:trace contextRef="#ctx0" brushRef="#br0" timeOffset="2121.8">10253 9248 47 0,'-37'16'173'15,"0"0"37"-15,4-4-49 0,1 0-6 16,4-3-26-16,3-9 5 16,5 0 12-16,3 0 14 15,6 0-11-15,11 0-39 0,0 0-39 16,3 0-38-16,22-9-13 15,28-10 1-15,45-14-2 0,39-13-11 16,35-11 8 0,15-3-15-16,3-5 1 0,-3 0 7 15,-9 8-7-15,-15 4-4 16,-21 9 3-16,-26 6-6 16,-21 9 3-16,-26 10 11 0,-20 6 8 15,-17 5-5-15,-7 1 25 16,-15 7 14-16,-1 0 6 15,-4 0-25-15,-5 0-18 0,0 0-4 16,0 0-6-16,0 0-5 16,0 0-51-16,0 0-85 15,0 0-107-15,0 0-82 16,0 0-10-16,0-12-26 16</inkml:trace>
  <inkml:trace contextRef="#ctx0" brushRef="#br0" timeOffset="2690.09">11921 8340 416 0,'-17'-16'269'0,"1"3"-33"16,5 6-78-16,-1-1-44 16,4 4-12-16,8 4-6 15,0 0-41-15,0 0-28 0,0 0-22 16,0 16-9-16,0 13 12 15,8 15-6-15,8 17-1 16,4 12-1-16,5 8 1 16,-1 2-1-16,0-7 5 0,-4-2-4 15,-3-5 1-15,-2-12 1 16,-1-13-1-16,-6-7 3 16,-5-9 12-16,-3-6 12 0,0-6 17 15,0-9 16-15,0-7 5 16,0 0-7-16,-11 0-13 15,2-7-15-15,-4-9-17 0,-6-9-19 16,-2-12-4-16,1-8-6 16,0-12 6-16,3-9-2 15,5-2 2-15,-1-10-1 16,5 2 9-16,1 2-3 0,-5 6-1 16,0 1 7-16,-1 3-2 15,-3-1-3-15,-1 4 10 16,-15-37-1-16,16 60-6 15,4 7-1-15,-1 6 0 16,13 5 0-16,-8 8 5 16,8-1 2-16,0 5 6 15,-7 1 10-15,7 3 11 0,-9-1 12 16,9 5 10 0,0 0-22-16,-8 0-34 0,-1 0 0 15</inkml:trace>
  <inkml:trace contextRef="#ctx0" brushRef="#br0" timeOffset="3042.19">11746 7998 2047 0,'46'16'0'15,"19"1"0"-15,7 0 0 0,10-2 0 16,0 5 0-16,-2-4 0 16,-7 2 0-16,-13-2 0 15,-10-4 0-15,-13-3 0 0,-9-2 0 16,-7 0 0-16,-9-7 0 15,-5 13 0-15,-4-4 0 16,-3-1 0-16,0 5 0 0,0 6 0 16,0 10 0-1,-14 8 0-15,1 7 0 0,-3 9 0 16,-4 5 0-16,-4-1 0 16,-2 0 0-16,3 0 0 15,-6-5 0-15,1-3 0 0,-2-5 0 16,6-6 0-16,5-7 0 15,2-5 0-15,2-7 0 16,2-2 0-16,13-5 0 16,-12-12 0-16,12 8 0 0,-8-8 0 47</inkml:trace>
  <inkml:trace contextRef="#ctx0" brushRef="#br0" timeOffset="3390.37">12124 8926 2047 0,'-8'0'0'0,"8"9"0"15,-8-2 0-15,8 1 0 16,-8-8 0-16,1 0 0 15,7 14 0 1,0-7 0-16,-9 1 0 16,1-8 0-16,8 12 0 0,-9-4 0 15,1-1 0-15,8 4 0 16,-8-11 0-16,8 7 0 16,-8-7 0-16,8 9 0 15,0-2 0 32,-9-7 0-31,1 0 0-1</inkml:trace>
  <inkml:trace contextRef="#ctx0" brushRef="#br0" timeOffset="3776.75">12031 9040 2019 0,'9'-4'-625'0,"-1"-3"33"16</inkml:trace>
  <inkml:trace contextRef="#ctx0" brushRef="#br0" timeOffset="7859.5">13168 5410 138 0,'-16'-13'240'0,"0"5"-78"16,0-5-40-16,2 5-31 15,3 1 7-15,-2 2 30 16,5 2 28-16,8-1 14 0,-8 4-21 16,8-5-8-16,0 5-28 15,0-4-16-15,0 4-2 16,0 0-5-16,0 0-33 0,5 0-57 62,3 0 0-62,4 0 0 0,3 0 0 16,10 0 0-16,16 9 0 16,11-2 0-16,18 2 0 15,19 0 0-15,24-9 0 16,30 8 0-16,27-8 0 0,25 0 0 15,17 0 0-15,3 0 0 16,-8 0 0-16,-12 0 0 16,-12 0 0-16,-8 0 0 15,-10 0 0-15,7 0 0 0,2 0 0 16,0 0 0-16,6 0 0 16,2 0 0-16,-3-6 0 15,-5-2 0-15,-13 8 0 16,-9 0 0-16,-18 0 0 15,-15 0 0-15,-12 0 0 0,-8 0 0 16,-6 0 0-16,0 0 0 16,6-3 0-16,1 3 0 15,9-4 0-15,5-1 0 0,5-2 0 16,-1 2 0-16,4 1 0 16,0 1 0-16,-1-2 0 15,0 1 0-15,1 4 0 0,-1-3 0 16,-2-2 0-16,-5-3 0 15,-1 4 0-15,-3-5 0 16,3 9 0-16,9-3 0 16,5-1 0-16,-1-1 0 15,-1 5 0-15,-6 0 0 0,-6 0 0 16,-7 0 0-16,-9 0 0 16,-12 0 0-16,-9 0 0 0,-2 0 0 15,-9 0 0-15,0 0 0 16,3 0 0-16,6 0 0 15,7 0 0-15,5 0 0 0,0-5 0 16,3 3 0-16,-1-3 0 16,-10-2 0-16,-10 2 0 15,-6 1 0-15,-13 4 0 16,-5 0 0-16,-6 0 0 16,-2 0 0-16,4-5 0 0,4 5 0 15,10-7 0-15,6 7 0 16,8-4 0-16,84-5 0 15,-75 1 0-15,-4 8 0 16,-5 0 0-16,-6-2 0 16,-5-4 0-16,-4 6 0 15,-1 0 0-15,10 0 0 0,8-5 0 16,1 3 0-16,11 2 0 16,6-5 0-16,7 5 0 15,-6 0 0-15,1 0 0 16,-3-5 0-16,3 1 0 0,-8 1 0 15,-9-1 0-15,-3-1 0 16,-6 2 0-16,-3-1 0 16,0 0 0-16,4-4 0 0,11-1 0 15,9 1 0-15,10-1 0 16,10 1 0-16,9-3 0 16,12-1 0-16,2 0 0 0,0 2 0 15,-6 3 0-15,-10 3 0 16,-4-1 0-16,-15 1 0 15,-5 0 0-15,-7 0 0 16,-4 0 0-16,-4 4 0 16,0 0 0-16,1-5 0 0,3 2 0 15,1-1 0-15,-6 4 0 16,-3 0 0-16,1 0 0 16,-1-5 0-16,-1 5 0 15,5-3 0-15,4-1 0 0,14-5 0 16,10 1 0-16,5 1 0 15,0-1 0-15,-7 2 0 16,-5-1 0-16,-4 2 0 0,-2 2 0 16,-1-1 0-1,-6-1 0-15,4 1 0 0,1 1 0 16,4-2 0-16,1 1 0 16,4 1 0-16,-9-2 0 15,-4 5 0-15,-11 0 0 16,-1 0 0-16,-10 0 0 0,-3 0 0 15,-4 0 0-15,-5 0 0 16,6 0 0-16,6 0 0 16,17 0 0-16,12 0 0 15,9 0 0-15,0 0 0 16,0 0 0-16,-8-4 0 16,-11 0 0-16,-5 0 0 0,-12 0 0 15,-11-1 0 1,-6 2 0-16,-3-1 0 0,2-1 0 15,0 0 0-15,1-2 0 16,0 3 0-16,0 1 0 16,-1 3 0-16,-5 0 0 15,-5 0 0-15,-3-5 0 16,-1 0 0-16,-6 1 0 0,1 4 0 16,-6 0 0-16,-1 0 0 15,-7 0 0-15,3 0 0 16,-5 0 0-16,-1 0 0 15,2 0 0-15,-10-3 0 32,0-1 0-17,0-4 0-15,0-5 0 16,0-7 0-16,0-20 0 16,0-18 0-16,0-22 0 0,4-22 0 15,4-29 0-15,4-27 0 16,8-26 0-16,0-11 0 15,1 3 0-15,-5 14 0 16,-8 12 0-16,-8 9 0 16,0 20 0-1,-11 2 0-15,-6 9 0 16,0 4 0-16,0 5 0 16,3 0 0-16,1 9 0 15,1 1 0-15,-1 7 0 0,0 5 0 16,7 10 0-16,-2 8 0 15,8 4 0-15,-12 7 0 16,-1 5 0-16,5 0 0 16,-1-3 0-16,9 2 0 15,-7 5 0-15,7 6 0 16,0 1 0-16,-8 4 0 16,-4 5 0-1,4 9 0-15,-5 1 0 16,1 1 0-16,-5 5 0 15,-6 1 0-15,-6-4 0 16,-1-1 0-16,-1 5 0 16,2 3 0-16,-2 2 0 15,-3 2 0-15,-5 1 0 16,-20-1 0-16,-15 0 0 16,-25 6 0-16,-31 3 0 15,-28 8 0-15,-26 0 0 16,-6 0 0-16,-10 0 0 15,-1 0 0-15,-19 8 0 16,-24-8 0-16,-27 0 0 16,-23 9 0-16,-5-9 0 15,-3 7 0-15,-7 0 0 16,-11 3 0-16,-19 2 0 16,-5 0 0-16,4 0 0 15,15 4 0-15,12 2 0 16,0-3 0-16,0 2 0 0,2-1 0 15,6 4 0-15,8-4 0 16,12 1 0-16,11 2 0 16,5-2 0-16,-3 4 0 15,-9-2 0-15,1 6 0 16,0 0 0-16,8 3 0 16,16 5 0-16,3 4 0 15,6-2 0-15,-1 3 0 16,2-3 0-16,0 3 0 15,12-2 0-15,5 2 0 16,14-2 0-16,9 4 0 16,2 5 0-16,3-4 0 15,-10 4 0-15,-9 0 0 0,-13 0 0 16,-5 3 0-16,-6 4 0 16,8 2 0-1,12-2 0-15,9-2 0 16,13-2 0-16,-1-3 0 0,4-4 0 15,0-8 0-15,4-6 0 16,4-2 0-16,12-4 0 16,16-1 0-16,13-4 0 15,17-4 0-15,12 0 0 16,13-3 0-16,15-1 0 16,12-8 0-16,5 8 0 15,7 1 0-15,4-9 0 0,3 8 0 16,2 0 0-16,-2 4 0 15,-10 0 0-15,-9 0 0 16,-9 0 0-16,1-4 0 16,-4 5 0-16,-5-1 0 15,8-3 0-15,13-9 0 16,15 7 0-16,14-7 0 16,13 9 0-16,5-9 0 15,10 0 0-15,9 0 0 16,2 0 0-16,1 0 0 15,0 0 0-15,12 0 0 63,0 0 0-63,-1 8 0 16,2-8 0-16,-5 9 0 15,0-2 0 1,0 2 0-1,0 7 0-15,0 4 0 16,0 14 0-16,3 8 0 0,6 16 0 16,-4 15 0-16,-5 13 0 15,0 11 0-15,0 18 0 16,0 10 0-16,0 14 0 16,0 0 0-16,0-1 0 15,8-8 0-15,0-12 0 16,4-7 0-16,4-14 0 15,0-8 0-15,0-3 0 0,1-5 0 16,4-3 0-16,-2-1 0 16,-2 0 0-16,-6-3 0 15,-3-5 0-15,1-4 0 16,-9-4 0-16,0-8 0 0,0-4 0 16,0-5 0-16,0-11 0 15,-9-5 0-15,9-2 0 16,0-7 0-16,0-7 0 0,0-3 0 31,-8-9 0-31</inkml:trace>
  <inkml:trace contextRef="#ctx0" brushRef="#br0" timeOffset="8029.86">12497 5149 2047 0,'14'0'0'0,"4"0"0"15,24-5 0-15,15 1 0 16,16 1 0-16,9 3 0 16,2 0 0-16,6 0 0 0,-6 0 0 15,-2 0 0 1,-9 0 0-16,-8 7 0 0,-8-7 0 16,-4 13 0-16,-5-13 0 15,-2 9-253-15,-10-9-365 16,-7 8 36-16</inkml:trace>
  <inkml:trace contextRef="#ctx0" brushRef="#br0" timeOffset="8975.6">12891 6720 85 0,'0'-12'251'16,"0"-5"-59"-16,0 1-50 16,0-4-37-16,0 4-17 15,0 4 19-15,0 0 3 0,0-1-14 16,0 5-33-16,0 3-27 15,0 5-20-15,0 0-15 16,0 0 3-16,0 0-1 0,0 17 2 16,0-1 10-16,5 5 5 15,4 8 27-15,-1 7 16 16,-2 8 28-16,2 5 8 16,1 8-5-16,4 4 10 0,-5 9-6 15,2 3-17-15,-4 5-50 16,2 7-31-16,0 12 0 15,-5 8 0-15,3 14 0 16,-3 12 0-16,-3 11 0 0,0 6 0 16,0 2 0-16,0-4 0 15,0-12 0-15,0-8 0 16,0-7 0-16,0-10 0 0,0-4 0 16,0-11 0-16,5-4 0 15,3 0 0-15,-4-1 0 16,0 5 0-16,1-1 0 0,-5 2 0 15,0-7 0 1,0 2 0-16,0-5 0 0,-9-3 0 16,0-9 0-16,9-11 0 15,-11-10 0-15,11-7 0 16,-9-9 0-16,9-6 0 0,0-5 0 16,0-9 0-16,0-5 0 15,0-3 0-15,0 1 0 16,-8-9 0 15</inkml:trace>
  <inkml:trace contextRef="#ctx0" brushRef="#br0" timeOffset="11125.72">12992 10213 2047 0,'22'-5'0'15,"13"1"0"-15,22-4 0 0,22-3 0 16,17-5 0-16,31-7 0 15,23 3 0-15,19 1 0 16,18-2 0-16,14 1 0 0,10-5 0 16,0 1 0-16,4-5 0 15,-5 5 0-15,-3 4 0 16,5 0 0-16,8-2 0 0,6 3 0 16,10 3 0-16,4 4 0 15,0 3 0-15,-9 5 0 16,-8 4 0-16,-12 0 0 15,-8 0 0-15,-5 13 0 16,3-5 0-16,-3 0 0 0,-3-8 0 16,5 0 0-16,-2 0 0 15,-3 0 0-15,0-8 0 0,0 0 0 16,-4 3 0-16,-5 5 0 16,-2 0 0-16,-10 0 0 15,1 0 0-15,-5 0 0 16,0 0 0-16,6 0 0 15,-2 0 0-15,4-4 0 0,6 0 0 16,2 0 0-16,1-5 0 16,9 6 0-16,2-6 0 15,-4 6 0-15,-2-6 0 0,-5 5 0 16,-12 1 0-16,-10 3 0 16,-7 0 0-16,-6 0 0 0,-3 0 0 15,1 0 0-15,1-4 0 16,13-4 0-16,8-1 0 15,17 3 0-15,5 4 0 0,5-6 0 16,-6 8 0 0,4-5 0-16,-7 1 0 0,-3 0 0 15,0 4 0-15,4 0 0 16,8-4 0-16,4-4 0 0,12 0 0 16,8 0 0-16,6 1 0 15,0-6 0-15,3 0 0 16,4 5 0-16,8-4 0 15,2 0 0-15,9 3 0 16,-9 2 0-16,-3 2 0 0,-6 1 0 16,-11 1 0-16,-11 3 0 15,-6-4 0-15,-7-5 0 16,-3 9 0-16,0-3 0 16,-7-2 0-16,-11 0 0 15,-14 5 0-15,-17 0 0 16,-20 0 0-16,-15 0 0 15,-24-3 0-15,-12 3 0 16,-20 0 0-16,-8 0 0 0,-12 0 0 16,-10 0 0-16,-1 0 0 15,-3 0 0-15,-4 0 0 16,-2 0 0-16,1 8 0 16,1-8 0-16,-5 8 0 15,-2-8 0-15,-3 0 0 0,-3 9 0 16,-5-9 0-1,-3-6 0 17,-8-13 0-32,0-18 0 15,8-16 0-15,0-24 0 16,0-21 0-16,0-24 0 16,8-28 0-16,0-25 0 15,1-20 0-15,0-15 0 0,-9-3 0 16,-18-3 0-16,-1 12 0 15,-1 14 0-15,-5 9 0 16,5 15 0-16,3 7 0 16,-3 4 0-16,0 1 0 15,3 2 0-15,-2 2 0 16,-1 12 0-16,-6 11 0 16,3 17 0-16,-7 17 0 15,7 11 0-15,3 13 0 16,3 12 0-16,5 13 0 0,-1 2 0 15,13 6 0-15,-9-4 0 16,1-6 0-16,8-3 0 16,-8-6 0-16,2 1 0 15,-6 1 0-15,-1 1 0 16,-4-2 0-16,0 10 0 16,-1-1 0-16,-4 7 0 15,6 3 0-15,0 6 0 16,5 5 0-16,-2-1 0 15,1 5 0-15,4 3 0 16,-4 1 0-16,-2 4 0 16,3-1 0-16,-9 0 0 0,-5 3 0 15,-4-3 0-15,-3 1 0 16,-4 3 0-16,-9 1 0 16,-3-4 0-16,-14 4 0 15,-9 0 0-15,-11 0 0 16,-8 4 0-16,-9-1 0 15,-5 5 0-15,-10 0 0 16,-8 0 0-16,-7 0 0 0,-21 0 0 16,-23 12 0-1,-13-12 0-15,-12 0 0 0,-11 0 0 16,2 0 0-16,-2 0 0 16,1 0 0-16,1 0 0 15,-4 0 0-15,-8 0 0 16,-4 0 0-16,-10 0 0 0,-4 0 0 15,0 0 0-15,6 0 0 16,11 0 0-16,13 0 0 16,5 9 0-16,2-9 0 0,1 0 0 15,8 0 0 1,1 0 0-16,3 0 0 0,4 0 0 16,4 0 0-16,-4 0 0 15,5 8 0-15,3 1 0 16,1-9 0-16,-6 0 0 0,-1 12 0 15,-11-12 0-15,-12 12 0 16,-11-12 0-16,-5 12 0 16,-6 1 0-16,3-3 0 0,-1 0 0 15,1 2 0-15,-3 0 0 16,-11 0 0-16,2 0 0 16,-5 4 0-16,1 1 0 0,8 4 0 15,10-5 0-15,11 1 0 16,7-2 0-16,4 1 0 15,-5 0 0-15,-3 1 0 16,1-1 0-16,3 1 0 0,8 0 0 16,8-3 0-16,15 7 0 15,11 1 0-15,7-7 0 16,7 6 0-16,5-6 0 0,5 3 0 16,-2 2 0-16,1 0 0 15,-7-1 0-15,-7 7 0 16,-6 2 0-16,-1 2 0 15,1-2 0-15,3 3 0 16,2 2 0-16,3 0 0 16,3-1 0-16,3 5 0 0,-8 0 0 15,2 0 0-15,0-1 0 16,-1 1 0-16,-4-1 0 16,-3 0 0-16,0 1 0 0,-6-1 0 15,7 3 0-15,-1-4 0 16,0 7 0-16,3-3 0 15,0 6 0-15,2 0 0 16,-2 1 0-16,9-7 0 0,1 2 0 16,2-3 0-16,1-2 0 15,3-3 0-15,9-1 0 16,13-4 0-16,10-3 0 16,11-1 0-16,2-4 0 15,9-4 0-15,12 2 0 0,8-7 0 16,12 1 0-16,13-12 0 15,11 9 0-15,9-9 0 16,7 0 0-16,5 0 0 16</inkml:trace>
  <inkml:trace contextRef="#ctx0" brushRef="#br0" timeOffset="11260.21">11678 6696 2047 0,'3'0'0'0,"2"0"0"16</inkml:trace>
  <inkml:trace contextRef="#ctx0" brushRef="#br0" timeOffset="11356.78">11689 6696 2047 0,'5'0'0'16,"4"0"0"-16,-1 0-31 16,7 0-238-16,13-5-50 15,18-7-51-15,19-9-74 0</inkml:trace>
  <inkml:trace contextRef="#ctx0" brushRef="#br0" timeOffset="11792.05">13185 6375 258 0,'-9'-9'239'16,"1"9"-33"-16,0 0-41 0,8 0-55 16,-8 0-33-16,8 0-23 15,0 0-23-15,0 0-14 16,0 0-16-16,0 21 0 16,-8 10-2-16,8 23 1 0,-13 15-41 15,5 20-113-15,8 9-113 16,-12 8-427-16</inkml:trace>
  <inkml:trace contextRef="#ctx0" brushRef="#br0" timeOffset="12740.85">14728 13282 333 0,'8'-57'237'0,"-8"4"-36"15,0 9-41-15,0 10-49 16,0 11-22-16,0 6 26 0,0 5-4 16,0 8 6-16,-8 4-18 15,8 21 19-15,-14 24 69 16,-2 31-18-16,-8 46-169 0,-9 42 0 16,-7 30 0-16,-3 15 0 15,-2-2 0-15,3-12 0 16,10-20 0-16,8-25 0 15,4-27 0-15,2-30 0 16,10-24 0-16,8-16 0 0,0-20 0 16,0-13 0-16,0-20-148 15,0-32-370-15,0-30 48 16,0-26 49-16</inkml:trace>
  <inkml:trace contextRef="#ctx0" brushRef="#br0" timeOffset="13243.95">14663 13168 566 0,'-14'-24'285'0,"6"8"-113"16,8 4-85-16,-8 0-43 15,8 2-5-15,0 7-3 0,0 3-16 16,5 0-4-16,11 8 0 15,9 9 15-15,2 2 24 0,11 9 35 16,-3 10 33-16,11 10-29 16,1 19-5-16,7 18-10 15,0 24 34-15,-2 17-21 16,0 10-92-16,-1 1 0 16,-9-3 0-16,-1-11 0 0,-3-18 0 15,-11-25 0-15,-2-13 0 16,-9-23 0-16,-3-12 0 15,-5-11 0-15,0-21 0 0,-8-12 0 16,0-29 0-16,0-41 0 16,0-40 0-16,-8-32 0 15,8-12 0-15,0 0 0 0,0 5 0 16,0 19 0-16,0 17 0 16,0 17 0-16,0 24 0 15,-8 16 0-15,8 10 0 16,0 17 0-16,0 9 0 15,-9 7 0-15,9 13 0 0,0 3 0 16,0 6 0-16,0 3-2 31,0 0-363-31,0 0-19 16,0 7 26-16,0 1-45 16</inkml:trace>
  <inkml:trace contextRef="#ctx0" brushRef="#br0" timeOffset="14086.37">14159 12415 387 0,'-16'-81'261'15,"-1"-1"-73"-15,2 16-67 16,1 18-24-16,3 12 9 0,-2 15 12 16,1 21-2-16,-7 28 10 15,-10 47 31-15,-11 50 29 16,-13 50-2-16,-13 50-184 16,-12 56 0-16,-2 35 0 15,-6 19 0-15,6-7 0 0,-2-22 0 16,9-37 0-16,9-37 0 15,11-37 0-15,8-40 0 16,14-33 0-16,5-33 0 0,14-23 0 16,12-21 0-16,12-13 0 15,25-16 0-15,28-16 0 16,48-20 0-16,46-8 0 0,43 0 0 16,39-1 0-1,10 4 0-15,13 5 0 0,0 8 0 16,0 8 0-16,0 4 0 15,-5 12 0-15,-4 8 0 16,-10-3 0-16,-21-2 0 0,-18-6 0 16,-27-9 0-16,-24 0 0 15,-30-12 0-15,-30-4 0 16,-23-8 0-16,-23-13 0 0,-25-29 0 16,-16-28 0-16,-21-36 0 15,-19-45 0-15,-12-37 0 16,-10-31 0-16,2-14 0 0,7 1 0 15,8-1 0 1,9 5 0-16,8 4 0 0,8 15 0 16,12 21 0-16,0 19 0 15,0 24 0-15,0 13 0 0,3 18 0 16,11 13 0-16,-2 15 0 16,0 20 0-16,-4 21 0 15,-8 17 0-15,0 11 0 0,-14 8 0 16,-12 12 0-16,-27 9 0 15,-33 12 0-15,-32 28 0 16,-32 17 0-16,-28 13 0 0,-17 6 0 16,-14 10 0-1,-9 4 0-15,-9-2 0 0,-13 3 0 16,-5-6 0-16,11-4 0 16,19-12 0-16,31-12 0 15,39-9 0-15,36-12 0 0,31-8 0 16,25-4 0-16,24-12 0 15,21 0 0-15,22 0 0 16,21 0-153-16,30 0-433 0,25 0 6 16</inkml:trace>
  <inkml:trace contextRef="#ctx0" brushRef="#br0" timeOffset="14835.4">24136 12541 575 0,'3'-40'461'0,"-3"2"-92"16,-8 5-158-16,0 9-96 15,8 8-52-15,0 8-26 0,0 16 8 16,0 24 74-16,0 30-67 15,8 26-52-15,0 26 0 16,-8 26 0-16,0 15 0 0,0 16 0 16,-8 16 0-16,-1 0 0 15,-5 1 0-15,-2-14 0 16,-5-15 0-16,4-21 0 16,3-29 0-16,0-23 0 15,6-24 0-15,8-22 0 0,0-28 0 16,0-40 0-16,0-49 0 15,0-54 0-15,4-47 0 16,0-38 0-16,2-16 0 0,-6-3 0 16,0 1 0-16,-14 18 0 15,2 22 0-15,-5 13 0 16,6 24 0-16,11 15 0 0,0 19 0 16,20 13 0-1,17 21 0-15,24 20 0 0,20 28 0 16,11 34 0-16,11 26 0 15,-2 33 0-15,-11 22 0 16,-19 8 0-16,-14 11 0 0,-24 5 0 16,-25-1 0-16,-24 1 0 15,-28-9 0-15,-25-3 0 16,-25-4 0-16,-10-13 0 0,-10-11 0 16,4-17 0-16,16-13 0 15,13-9 0-15,21-10 0 0,10-9 0 16,18-9 0-16,10-6 0 15,22-5 0-15,0-10-25 16,9-2-475-16,4-9-2 16,-5-4 46-16</inkml:trace>
  <inkml:trace contextRef="#ctx0" brushRef="#br0" timeOffset="15809.29">22797 11259 766 0,'-38'-70'372'15,"16"13"-183"1,4 21-108-16,10 20-42 0,8 16-12 16,0 36 18-16,0 42 51 15,0 60 75-15,0 66 13 0,-20 56-107 16,-13 46-77-16,-16 31 0 15,-13 27 0-15,-11 9 0 16,2-6 0-16,0-29 0 0,12-37 0 16,2-37 0-16,9-36 0 15,6-33 0-15,6-36 0 16,7-28 0-16,9-34 0 0,3-19 0 16,6-21 0-1,-1-16 0-15,12-8 0 0,-9-14 0 16,9-7 0-16,9-12 0 31,18-7 0-31,35-10 0 16,42-7 0-16,48-9 0 15,38-7 0-15,42-1 0 0,34 1 0 16,36 7 0-16,35 4 0 16,30 0 0-16,4 8 0 15,-1 5 0-15,-15 12 0 0,-27 4 0 16,-31 0 0-1,-42 16 0-15,-40 0 0 0,-39-3 0 16,-43-1 0-16,-32 1 0 16,-27-13 0-16,-26 8 0 15,-10-8 0-15,-15 0 0 0,-6 0 0 16,-9 0 0-16,-8-24 0 16,0-26 0-16,0-26 0 15,-8-38 0-15,8-43 0 16,-9-50 0-16,9-40 0 15,17-323 0-15,-1 261 0 16,0-1 0-16,-5 18 0 0,-2 23 0 16,-4 36 0-16,-5 35 0 15,0 25 0-15,0 27 0 16,0 20 0-16,0 16 0 16,0 13 0-16,-8 7 0 15,-1 16 0-15,-4 10 0 0,-2 11 0 16,-9 13 0-16,-8 6 0 15,-14 11 0-15,-15 1 0 16,-11 6 0-16,-18 4 0 0,-15 4 0 16,-13 8 0-16,-13 0 0 15,-10 0 0-15,-14 8 0 0,-10 4 0 16,-14 0 0 0,-17-2 0-16,-19-3 0 0,-11 5 0 15,-15-3 0-15,-4-2 0 0,3 2 0 16,6-9 0-1,9 7 0-15,15-7 0 0,23 7 0 16,17-7 0-16,17 11 0 16,27-11 0-16,21 7 0 0,27-7 0 15,18 0 0-15,17 0 0 16,12 0 0-16,14 0 0 16,7 0 0-16,4 0 0 0</inkml:trace>
  <inkml:trace contextRef="#ctx0" brushRef="#br0" timeOffset="15937.13">22496 11214 2047 0,'8'0'-291'0,"0"0"-242"16,3 0-10-16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4:30:59.56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14853 4660 86 0,'0'0'205'16,"-6"0"-56"-16,6 0-36 0,0 0-20 15,0 0-22-15,0 0 5 16,0 0 22-16,0 0 2 16,0 0 2-16,0 0-8 0,0 0 11 15,-10 0-6-15,10 0-6 16,0 0 4-16,0 0-11 16,-8 0-25-16,8 0-21 0,0 0-11 15,0 0-15-15,0 0 0 16,0 0-6-16,0 0-2 0,0 0 0 15,0 0-3 1,0 0 7-16,0 0-8 0,0 0-1 16,0 0 2-16,0 0 1 15,0 0 7-15,0 0 6 16,0 0 11-16,-8 0 8 0,8 0 1 16,-8 0 12-16,8 0-48 15</inkml:trace>
  <inkml:trace contextRef="#ctx0" brushRef="#br0" timeOffset="78.67">14804 4660 2047 0</inkml:trace>
  <inkml:trace contextRef="#ctx0" brushRef="#br0" timeOffset="298.8">14813 4660 2047 0,'16'0'0'15,"16"-7"0"-15,28-9 0 16,43-14 0-16,39-7 0 0,45-11 0 16,48-6 0-16,25 2 0 15,12 4 0-15,-16 6 0 16,-24 10 0-16,-34 7 0 16,-40 5 0-16,-35 8 0 0,-31 3 0 15,-27 2 0-15,-19 2 0 16,-15 1 0-16,-9 4 0 15,-11 0 0-15,-2 0 0 16,0 0 0-16,-9 0-17 31,0 0-455-31,0 0-64 16,-21 0 31-16</inkml:trace>
  <inkml:trace contextRef="#ctx0" brushRef="#br0" timeOffset="1101.59">15234 4176 261 0,'0'-13'226'15,"0"1"-33"-15,0 4-54 16,0 0-52-16,0 1-10 0,0-2 12 15,-8 4 13-15,8 2-30 16,-8 3-33-16,-1 0-18 16,-5 13-11-16,-12 14 1 0,-8 19-6 15,-20 11-3-15,-11 7 3 16,-8 10 2-16,-1 0-8 16,6-6 4-16,6-6-7 0,10-9 0 15,11-14 6-15,13-5 6 16,16-10-13-16,12-5 15 15,26 3 7-15,13-6-2 0,18-4-1 16,16-5 8 0,7 7-3-16,1-1-3 0,1-2 8 15,-9 5-8-15,-7 4 6 16,-10 1-5-16,-7-5-8 0,-13-4 0 16,-7-4 0-16,-9-8 3 15,-4 12 13-15,-7-12 18 16,-5 0 46-16,-4 0 62 0,0 0 12 15,0-12-163-15,0-12 0 16,-18-12 0-16,4-21 0 16,-3-14 0-16,-4-10 0 0,5-4 0 15,-1-4 0 1,1 7 0-16,4 8 0 0,4 14 0 16,1 15-3-16,7 8-140 15,0 13-69-15,0 8-55 16,0 7-43-16,0 9-1 0,0 0-36 15</inkml:trace>
  <inkml:trace contextRef="#ctx0" brushRef="#br0" timeOffset="1831.66">18064 3874 387 0,'9'-31'179'0,"0"2"-39"16,-1 8-47-16,0 0-3 15,-3 6 25-15,-5 7 14 16,0 0-16-16,0 3-19 0,0 5-17 16,0 0-29-16,0 0-18 15,0 0-5-15,-9 13-17 16,-3-2-7-16,-9 15 6 0,-7 6-4 15,-4 11 2-15,-6 7-4 16,6-1 0-16,-1 0-1 16,10-8-2-16,2-9 9 0,8-3-13 15,13-5 2 1,0-8-2-16,0 1 5 0,5-2-5 16,6 2-2-16,7 4 7 15,5-1-2-15,7 1 6 16,-4-5 0-16,4-4-4 0,-6-1 3 15,-2-1 2-15,-2-10-1 16,-9 0 5-16,1 0 4 16,-3 0 23-16,-5 0 29 0,-4 0 45 15,0-10 40-15,0-6-21 16,0-12-116-16,-13-13-12 16,-2-7 0-16,-2-6 0 15,1 1 0-15,3 1 0 16,2 7 0-16,-2 5 0 0,4 7 0 15,9 3 0-15,-8 7 0 16,8 3 0-16,0 3 0 16,-8 4 0-16,8 6 0 15,0-2 0-15,0 6-65 0,0 3-89 16,0-4-46-16,0 4-48 16,0 0-15-16,5 0-11 15,-5 0-65-15</inkml:trace>
  <inkml:trace contextRef="#ctx0" brushRef="#br0" timeOffset="2364.31">17492 3879 250 0,'-11'-7'206'0,"11"-8"-73"15,0 1-62-15,11-3-39 16,15-4-12-16,14 2-11 15,16-7-6-15,18 2 0 0,11 4-4 16,13 0 6-16,2 3-14 16,-2 1 3-16,-4 0 0 15,-17 0 4-15,-20 2 4 16,-13 3 19-16,-15 4 44 16,-7-3 23-16,-11 3 19 0,-8-6-4 15,-3-3-13-15,0-1-8 16,0-2 13-16,0-1 27 15,0 2 20-15,0 2 0 16,0 9-12-16,0-5-5 0,0 3-100 16,0 6-25-16,0-1 0 15,0 15 0 17,0 13 0-17,3 17 0-15,11 21 0 0,-3 19 0 16,11 16 0-16,-4 9 0 15,7 1 0-15,4-7 0 16,-4-6 0-16,-1-8 0 0,0-17 0 16,-4-12 0-16,-3-12 0 15,-6-13 0-15,2-6 0 16,-4-10 0-16,-9-4 0 0,0-30-108 31,0-5-344-15,4-14 30-16,4-11 31 15,3-9 71-15</inkml:trace>
  <inkml:trace contextRef="#ctx0" brushRef="#br0" timeOffset="3295.69">18849 3872 51 0,'12'-29'132'16,"-4"4"66"-16,0 8-49 15,-3 4-25-15,-1 6-39 16,-4 3-12-16,0 4-13 0,0 0-16 15,0 0-17-15,0 0-19 16,0 9 0-16,0 6 16 16,0 2 3-16,0 3-8 0,0-1 4 15,0 3-9 1,-13-6-4-16,13-4-5 0,-12-12 6 16,12 0-3-16,-8 0 2 15,8 0 12-15,-9-7-8 16,9-10-3-16,0-9 0 0,0-5 16 15,9 2-8-15,3 4-5 16,-4 6-5-16,1 2 1 16,-5 5 1-16,5 7-2 15,-6 5-5-15,5 0-3 0,7 17 17 16,7 4 1-16,-2 8-2 16,-5-1-3-16,1 1-2 15,-2-5-7-15,-6-5 1 0,0-2-3 16,-8-17 2-1,0 0 5-15,0 0 4 0,0-3 1 16,4-14-4-16,0-9 3 16,4-5-6-16,0-2-8 15,0 5 6-15,0 7 4 0,-4 6-8 16,1 2 1-16,-2 13-7 16,2 0-1-16,3 8 1 15,4 12 4-15,8 5 5 0,5-1 2 16,-1 5-6-1,1-5 0-15,-3-3 5 0,0-5-5 16,-5-4-1-16,-7-12 2 16,-2 0 5-16,-3 0 3 15,-5-9-2-15,0-5-3 16,0-15 3-16,0-9 3 0,-13-10-5 16,3-6-6-16,-7-6-5 15,1 3 9-15,-1-4-1 16,3 3 4-16,0 9-9 0,2 9 4 15,3 9 1-15,9 1 4 16,-8 10-2-16,8-1 14 16,0 9-3-16,0 4 1 15,0 4-4-15,0 4 3 16,0 0 6-16,0 0-1 16,0 0-10-16,0 0-3 15,0 0 6-15,0 0-12 0,0 0 1 16,0 0-1-16,0 12-8 15,0 9 15-15,8 15 9 16,5 9 17-16,0 11 6 0,-1 10-10 16,2 7-18-16,8 13-2 15,-1 3 9-15,-2 1-4 16,1-9-14-16,-4-7 2 16,2-10-1-16,-4-8 2 0,0-10 0 15,-6-10-4 1,0-11 2-16,-5-5 0 0,2-7 2 15,-5-13-2-15,0 0 5 16,0-13-15-16,0-7-70 16,0-12-92-16,0-4-61 0,-8-5-79 15,8-1-43-15,-13 11-35 16</inkml:trace>
  <inkml:trace contextRef="#ctx0" brushRef="#br0" timeOffset="3793.88">19348 4380 358 0,'0'0'206'16,"0"0"-44"-16,0 0-70 16,0 0-41-16,0 0-11 0,0 0-6 15,0 12-21-15,0 0-2 16,0 4 0-16,0 4 24 15,0 8 20-15,-12 10-11 0,-4-2-16 16,-5 1-5-16,-4-1-6 16,-6 2 7-16,-6-10 0 15,-3-4-7-15,-2-7-2 16,2-17-8-16,-1 0 1 16,9-9 15-16,4-8-2 0,8-3 19 15,12-3 0-15,8-6-12 16,8 4-13-16,7 1-11 15,18 0 10-15,7-2 23 0,14 7 9 16,-2 2-3-16,5 17 3 16,0 0 22-16,-3 12-4 15,-2 5 1-15,-3 3-25 0,-8 0-21 16,-2-3-12-16,-1-1-2 16,-6 0 5-16,0-4-3 15,-4-5-4-15,5-7-1 16,7 0-6-16,2-11 8 15,-2-8 5-15,1-14-10 0,0-8-2 16,4-7-19-16,-6-1-34 16,-4 4-29-16,-10 8-72 15,1 7-101-15,-9 11-80 0,-14-1-45 16</inkml:trace>
  <inkml:trace contextRef="#ctx0" brushRef="#br0" timeOffset="4887.08">18297 3559 106 0,'-29'7'221'0,"9"-7"-56"16,4 0-29-16,3 0-44 0,5 0-2 16,8 0 20-16,0 0-13 15,13 0-39-15,14-13-22 16,35-8-13-16,34-14 3 0,43-15-5 16,27-3 11-16,15 1 8 15,-3 2-4 1,-12 10-13-16,-24 7-1 0,-25 8-9 15,-22 6 14-15,-27 3 26 16,-20 4 27-16,-10 3 16 16,-14 1 5-16,-9 8-3 15,-7 0-22-15,0 0-29 0,-2 0-8 16,-6 0-13-16,0 0-13 16,0 0 4-16,0 0-5 15,0 0 3-15</inkml:trace>
  <inkml:trace contextRef="#ctx0" brushRef="#br0" timeOffset="4962.97">19808 3130 1965 0,'0'0'-197'16,"0"0"-87"-16,-14 0-55 15,3 0-30-15,-4 12-12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4:22:57.383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14739 7283 12 0,'5'0'20'16,"-2"0"16"-16,-3 0 19 16,5 0 36-16,3 0 55 0,-3 0-45 15,3 0-19-15,-5 0-5 16,0 0 2-16,3 0 12 15,-3-6 8-15,-3 2 3 0,5-1-3 16,-2 3-4-16,2-3-10 16,-5 5-8-16,0-4 7 0,0 0 11 15,0 0-8-15,0 4 0 16,0-4-18-16,0-4-24 16,0-1-16-16,0 2-17 0,0-2 3 15,-8 1 3-15,-6 1-4 16,0-1-8-16,-7-1-2 15,0 0-2-15,-4 2 5 0,1-2-7 16,-1 9-4-16,8 0-5 16,-9 0 6-16,1 0 5 0,2 0 2 15,-7 13-4-15,1-1-3 16,1-1 0-16,0 2-2 16,3-1 6-16,10-3-7 15,3 3 1-15,-2 4 9 0,3-1-5 16,3 7 4-16,0 2-12 15,8 1 10-15,-7-5-3 0,7 4-3 16,0-3 8-16,0-1-3 16,0-4-8-16,0 0 6 15,7 0 3-15,4 1-4 0,2-4 6 16,4-2-6-16,1 1 3 16,4-12 4-16,3 9-4 0,2-9 3 15,3 0 0-15,2 0-3 16,-1 0 1-16,7 0 1 15,-6 0-5-15,4 0 0 0,-4 0 6 16,-2 0-2-16,-6 0-5 16,-4 0 2-16,-1 0 2 15,-1 7 7-15,-2-7-7 16,1 13 1-16,-3-5 0 0,0 4-4 16,-6-3 1-16,0-1-2 15,1 5 10-15,-5 3-1 16,-1 5 0-16,0 3-2 0,-3-1-8 15,0 3 1-15,0 3 7 16,0-1-7-16,-10 0 6 16,-7 9-2-16,-5-1 4 0,0-3-5 15,-11-5 3-15,-5 1 2 16,3-1-4-16,-6-4 2 16,4-7 7-16,4-5-1 0,6-12-8 15,-3 0 9-15,7-16-12 16,2-5 7-16,8 1 10 15,13-4 14-15,0 4-7 0,0-1 9 16,0 5-8-16,5-1-16 16,8 1-6-16,-1 0 0 0,3-4 0 15,5 3 0 1,2 4 0-16,-2 3 0 0,0 5 0 16,-3 5 0-16,-1 0 0 15,0 8 0-15,0 8 0 0,1 9 0 16,-1 3 0-16,5 4 0 15,-7-3 0-15,0-2 0 16,-3 0 0-16,-2-4 0 0,-1-6 0 16,-4-9-27-16,-4-8-135 15,0 0-84-15,0-8-61 0,0-13 20 16,8-25 8-16,0-10-27 16,1-4-126-16</inkml:trace>
  <inkml:trace contextRef="#ctx0" brushRef="#br0" timeOffset="431.63">15130 7322 40 0,'5'-16'88'16,"3"0"76"-16,-8 3-16 0,0 2-39 16,0-2-23-16,0 5-15 15,0 3 14-15,0 5 15 16,0 0 7-16,0 0-16 16,0 0-19-16,0 0 3 0,0 0-7 15,0 0-6-15,0 0-23 16,0 0-20-16,0 0-7 0,0 0-7 15,0 13 5-15,0 2-4 16,0 11 3-16,0 10 10 0,0 17 1 16,0 8-10-16,0 5 4 15,0-2-4-15,0 3-7 16,0-10-6-16,0-9 7 0,0-11 0 16,0-8-1-16,0-10-5 15,0-7-5-15,0-3-24 16,0-9-61-16,0-4-99 15,-8-15-76-15,-5-14-10 0,0-17-1 16</inkml:trace>
  <inkml:trace contextRef="#ctx0" brushRef="#br0" timeOffset="931.96">15056 7102 357 0,'0'-12'219'0,"-8"0"-34"15,0 5-66-15,8-2-30 16,0 9-10-16,0 0-10 16,0 0-25-16,0 0-27 0,0 0-9 15,0 0-6-15,4 0 0 16,0 0 0-16,4 0-5 0,-2 0 7 16,-3 0-4-16,5 0-3 15,-5 0 6-15,5 0-3 16,1 0-3-16,-6 0 3 0,2-4 6 15,-5 0-1-15,0-1 4 16,0 5 15-16,0 0 15 16,-8 0 3-16,-1 0-7 0,1 0-12 15,0 0-7-15,-4 0-14 16,4 0 11-16,-4 13-15 16,4-1 8-16,8 0-6 0,-9-3 0 15,9-9 5-15,0 7-4 16,0-7 3-16,0 0-7 0,0 0 0 15,0 0-3-15,0 0-4 16,0 0-7-16,0 0 6 0,5 0 5 16,-1 0 3-16,0 0 7 15,-4 0 4 1,0-5-7-16,0 5 4 16,-8 0-6-16,8 0-6 15,-8 0 2-15,8 0-2 16,0 0-26-16,0 0-52 0,0 0-68 15,0 0-47-15,0 0-24 16,0 0-32-16,0 0 55 16</inkml:trace>
  <inkml:trace contextRef="#ctx0" brushRef="#br0" timeOffset="3628.15">15819 5353 145 0,'0'-16'256'0,"-8"4"-62"16,8-5-54-16,-11 5-51 15,2-2-15-15,1 0 8 0,0 0 11 16,1 3-10-16,-2-1-11 15,1-1-11-15,-5 6-2 0,4-3 8 16,1 3 15-16,-2-2 2 16,-3-2-9-16,-4-6-29 15,0 0-24-15,0 2 15 0,-9-6-2 16,-2 0-20-16,0-3-5 16,-6 0 2-16,1-2-7 15,-2 3 0-15,4-1 2 16,-3 3 2-16,-3 1 5 0,0-1 1 15,1 4-3-15,-1 2 10 16,4-2-5-16,-2 2-4 16,-5 1-19-16,-7 2 9 0,-5 5 3 15,-6 3-8-15,-2 4-3 16,-5 0 8-16,-8 0 2 0,5 0-5 16,-3 0 7-16,3 0-3 15,3 0-2-15,0 0-2 16,0 0 6-16,-9 0-6 0,-2 0-6 15,-1 0 4-15,4 0 9 16,3 0-4-16,6 11 3 16,4-2-7-16,1 3-2 15,2 0 8-15,-3 5-5 0,-5-1 10 16,5 4 19-16,-1 1-5 16,4-5-24-16,0 1 0 15,3-2 0-15,7 1 0 0,-7 2 0 16,0 2 0-16,7-1 0 15,1 2 0-15,3 3 0 16,3 2 0-16,-2 2 0 0,2 4 0 16,-1 0 0-16,5-2 0 15,7-7 0-15,1 3 0 16,4 2 0-16,-1 1 0 16,1 2 0-16,0 7 0 0,-1 2 0 15,-3 5 0-15,-1 3 0 16,1 6 0-16,-1-6 0 15,1 2 0-15,-2-2 0 0,3 2 0 16,-6 2 0-16,1 8 0 16,-4 3 0-16,-1 1 0 15,4-2 0-15,5-5 0 16,4-5 0-16,2 1 0 0,6-3 0 16,0 1 0-16,5 2 0 15,-2 5 0-15,4 3 0 16,1 0 0-16,2 4 0 0,-2 4 0 15,8-3 0-15,-9-2 0 16,9 5 0-16,-8-3 0 0,8-2 0 16,0 1 0-16,0 1 0 15,4 3 0-15,4 0 0 16,5 0 0-16,-2-2 0 0,1-3 0 16,4 1 0-16,2 0 0 15,-4-3 0-15,8-1 0 16,-3 4 0-16,2-1 0 15,-1 5 0-15,1-3 0 0,3-2 0 16,-4-2 0-16,0 0 0 16,4-2 0-16,5 6 0 15,-1-2 0-15,4 2 0 0,6-6 0 16,3 2 0-16,-2-5 0 16,6-5 0-16,1-7 0 0,-7-4 0 15,2-4 0-15,0-6 0 16,-1-2 0-16,2 0 0 15,-2-3 0-15,5-3 0 0,-5 1 0 16,5 0 0-16,0-3 0 16,3 0 0-16,6-1 0 0,-1-3 0 15,-2-1 0 1,3 0 0-16,-5-4 0 0,3 0 0 16,-3 1 0-16,3-5 0 15,-3 0 0-15,0-8 0 0,-4 7 0 16,3-7 0-16,5 0 0 15,-1 9 0-15,6-9 0 0,3 0 0 16,3 0 0-16,1 0 0 16,5 0 0-16,-1 0 0 15,-4-9 0-15,0-2 0 0,-5 3 0 16,-2-1 0-16,-10-4 0 16,1 1 0-16,-5 1 0 0,2-6 0 15,-1 0 0-15,3 1 0 16,3 1 0-16,6-10 0 15,0 1 0-15,5-1 0 16,-6-3 0-16,-2 0 0 0,-6-1 0 16,2-4 0-16,-7 0 0 15,-1 2 0-15,-2-2 0 0,-3-1 0 16,-6 2 0-16,3 0 0 16,-6-5 0-16,0 1 0 15,1 0 0-15,4-6 0 0,-5 0 0 16,4 3 0-16,1-2 0 15,-6 1 0-15,3-5 0 0,-6 0 0 16,1 0 0 0,-6-2 0-16,6-7 0 0,-4 5 0 15,-2 0 0-15,2 1 0 16,4-2 0-16,-6 2 0 0,1-4 0 16,2 2 0-16,-4 0 0 15,-1-2 0-15,-4-1 0 16,-1 3 0-16,0-2 0 0,-1 2 0 15,6 5 0-15,-4 1 0 16,-1 0 0-16,0-1 0 0,2 0 0 16,-6-5 0-1,-2 3 0-15,2-8 0 0,1 3 0 16,-6 0 0-16,5-1 0 16,-8 4 0-16,5-3 0 0,-5-1 0 15,0-1 0-15,0 1 0 16,4 1 0-16,-4-1 0 15,0 4 0-15,0-1 0 0,0 2 0 16,0 4 0-16,0-2 0 16,0 0 0-16,-12 2 0 0,4 4 0 15,-4-1 0-15,1 1 0 16,-3-1 0-16,2 1 0 16,4 3 0-16,-4 0 0 15,4 1 0-15,0 2 0 16,0-2 0-16,8-1 0 0,-12 5 0 15,3 0 0-15,1-1 0 16,-4 5 0-16,4-1 0 16,0 1 0-16,-6 0 0 0,4-6 0 15,-2-2 0-15,-1-5 0 16,5 4 0-16,-5 1 0 16,1 3 0-16,1 6 0 0,-2-3 0 15,1 6 0-15,-4 3 0 16,-5 2 0-16,-3-2 0 0,-1 5 0 15,0-1 0 1,6 4 0-16,-2 1 0 0,5 5 0 16,4-2 0-16,1 2 0 15,-2-2 0-15,13 2 0 0,-12-1 0 16,3-2 0-16,-8-2-98 16,3 1-402-16,-3-1-14 15,-4 0 51-15</inkml:trace>
  <inkml:trace contextRef="#ctx0" brushRef="#br0" timeOffset="4842.35">14240 4474 14 0,'0'0'25'0,"-9"0"27"16,9 0 38-16,0 0 52 15,-7 0-30-15,-1 0-32 0,8 0-18 16,0-6-13-16,-8 4 10 15,8-3-2-15,0 0 2 16,-8 5 6-16,8 0-12 0,-12 0 7 16,12 0 7-16,-13 0-9 15,13 0 1-15,-13 0-17 16,2 0-10-16,-2 0-12 0,-4 0-8 16,-2 0-2-1,-2 10 3-15,1-10-5 0,-4 10 2 16,3 3-3-16,-2-1 4 15,-2 0-1-15,1 0 2 16,0 1 5-16,-1 7 3 0,1 1-5 16,-1 3-13-16,1 5 5 15,3-5-1-15,4 4-1 16,6 1 0-16,3-5-4 0,8 4 8 16,-7 1-7-16,7-1 1 15,0-1 2-15,3-8 1 16,1 1 0-16,7-3 1 15,2-1-4-15,4 0 3 0,8-3 2 16,7-1-1-16,3-12-1 16,6 7-3-16,0 2-5 15,0-9 7-15,-1 0-6 0,1 0 2 16,0-4 4-16,-5-5 1 16,-4-3 0-16,-3-4-5 15,-1 0-1-15,-3-9 5 0,-1-3 4 16,-3-2-4-16,-6-1 10 15,-2-2 21-15,-10 5 17 0,-3 0-17 16,0-6 1-16,0 6-3 16,-11-2 0-16,-1 3 9 15,0-2-13-15,-5 1 7 16,-4-1-7-16,1 5-16 16,-4 9-1-16,0-3 4 0,-1 6-10 15,1 0-12-15,-1 0 2 16,0 4 0-16,3 8-4 15,4 0-13-15,7 0-57 0,-3 0-60 16,5 0-66-16,9 16-57 16,-13 0-3-16,13 6 17 0,0-3-33 15,0 14 45-15</inkml:trace>
  <inkml:trace contextRef="#ctx0" brushRef="#br0" timeOffset="5956.88">14592 9076 15 0,'6'-3'29'0,"-6"3"23"16,0 0 33-16,0 0 60 15,0-5-24-15,0 1-16 0,0 1-21 16,0-6-24-16,0 5 1 16,0 4 6-16,0 0 16 0,0 0 4 15,0 0 9-15,0 0 6 16,0 0-5-16,0 0-11 0,0 0-21 15,0 0-10-15,-9 0-5 16,9 0-6-16,-8 0 3 16,8 0 17-16,-11 0 11 15,2 0 17-15,-3 8 7 0,-5 9-24 16,-2-1-69-16,-6 0-6 16,4 0 0-16,2 5 0 0,-3-1 0 15,5 5 0-15,7-1 0 16,2 4 0-16,8 6 0 15,0-3 0-15,0 2 0 0,0-4 0 16,0-1 0-16,12 1 0 16,0-5 0-16,7-4 0 15,6-3 0-15,-1-5 0 16,6-12 0-16,2 0 0 0,-1 0 0 16,3 0 0-16,-3-4 0 15,2-8 0-15,-4-5 0 0,-1-2 0 16,-3-6 0-16,-8 0 0 15,-2 1 0-15,-2 0 0 0,-7-1 0 16,-6 1 0 0,0-4 0-16,0-2 0 0,-6-3 0 15,-10-2 0-15,-4-3 0 0,-6-3 0 16,-2 5 0-16,-1 4 0 16,-4-1 0-16,2 6 0 0,-3 5 0 15,3 2 0-15,2 8 0 16,1 4 0-16,3 8 0 15,5 0 0-15,3 8 0 16,1 4 0-16,1 4-153 0,3 5-241 16,12-1-8-16,0-4 11 15,0 1 44-15</inkml:trace>
  <inkml:trace contextRef="#ctx0" brushRef="#br0" timeOffset="7105.18">16379 6529 19 0,'0'-9'50'16,"0"5"31"-16,0 2 32 15,0-9 13-15,0 9-41 0,0-3-23 16,0-2-10-16,0-2-3 16,0 4 11-16,0-2 5 0,0 3 3 15,0 0 10-15,-8 0 12 16,0-5 6-16,8 6-3 15,-12-7 1-15,0 8 5 0,4-8-12 16,0 10-8-16,-1-4-24 16,1 1-11-16,-3-1-16 0,-1 4-1 15,0 0-7 1,-2 0-6-16,3 0-1 0,-3 0-12 16,-8 11 4-16,1 1 0 15,5 1-4-15,-1-4-6 16,3 3 6-16,-4 0-4 0,7 4 7 15,-3 4-2-15,3 5-8 16,3-1 9-16,8 0 0 0,-9 2-1 16,9 2-1-16,0 1 1 15,0-5-5-15,0 0 9 16,3-3-6-16,3-2-7 0,2-2 7 16,3-5 2-16,6 0 3 15,3 1-5-15,0-5-2 16,5-8 4-16,4 7 2 15,-1-7-2-15,0 0 2 0,4 0-4 16,-2 0-1-16,-1 0 5 16,-7-13 0-16,3 2-5 0,0-5 7 15,-1-4-5-15,1-1 6 16,-9-3 4-16,-4 3-10 16,-3-3 12-16,-9-4-1 0,0-1 15 15,0 1 18-15,-13-1 3 16,-3 1-8-16,-6 5-22 15,-4-2-3-15,-4 0-13 16,-2 0-19-16,-5 4-23 0,4 1-35 16,2 0-48-16,-6 3-82 15,1 9-97-15,-5 8-47 16,-4 0-50-16</inkml:trace>
  <inkml:trace contextRef="#ctx0" brushRef="#br0" timeOffset="8404.51">12263 7111 35 0,'0'-14'77'16,"-8"7"76"-16,8 0-10 16,-14-2-39-16,4 1-34 0,-7 0-11 15,1-1 20-15,-1 5 13 16,2 0 16-16,2 2-2 15,-4 2-14-15,0 0-34 0,-2 0-18 16,-5 0-13-16,-1 0-6 16,-8 0-3-16,-2 10-3 0,-4 7-2 15,-1 3 9-15,1 5-9 16,2 4-5-16,1 2 0 16,3 7-1-16,9 2-3 0,3 1 4 15,10-5-11-15,11 6 4 16,0-2 3-16,3 1 1 15,14-1 5-15,6 1-8 16,10-5 3-16,4-3 1 0,8-8 2 16,3-8-2-16,4-10-2 15,2-7 1-15,3 0 0 16,-10-7-1-16,0-5-12 0,-7-6 10 16,-5-2 5-16,-2 0-4 15,-1-10 3-15,-7-1 0 16,-5-7-3-16,-3 3 4 0,-4-6-4 15,-1-1 4-15,-4 6 8 16,-8 3 20-16,0 5 14 0,0 4 30 16,0 3 36-1,-16 0-10-15,-1 6-14 0,0-2-21 16,-3 5-60-16,0 0-10 16,-3 0 0-16,1 3 0 0,2 6 0 15,5-1 0-15,-7-1 0 16,6 0 0-16,-4 3 0 15,0-3 0-15,-6 5 0 0,4 0 0 16,-3 0 0-16,1 0 0 16,2 0 0-16,3 0 0 0,3 0 0 15,3 0 0-15,5 0 0 16,8 0-13-16,-9 0-81 16,9 0-32-16,0 0-39 15,0 7-40-15,0 7-28 0,0-2-28 16,-11 5-9-16,11-2-27 15</inkml:trace>
  <inkml:trace contextRef="#ctx0" brushRef="#br0" timeOffset="14010.9">19755 4294 23 0,'0'0'50'0,"-8"0"38"0,8 0 49 15,-9 0-23-15,9 0-39 16,0 0-16-16,0 0-16 16,0 0 2-16,0 0 12 0,-9 0 6 15,9 0 2-15,0 0 6 16,0 0 1-16,0 0-1 16,0 0 0-16,0 0 0 0,0 0-10 15,0 0 0-15,-8 0-2 16,8 0-14-16,-6 0-8 15,-3 0 3-15,1 0-15 0,-3 0 2 16,-3 0-19 0,-1 0-4-16,-2 0 10 0,1 0-1 15,-1 0 9-15,-4 0-7 16,-3 0 2-16,1 12-5 0,-3 0-2 16,0 0-4-16,0-3 8 15,5-1-14-15,6 3 6 16,-1 2 7-16,-1-2-4 0,5 3-5 15,-5-2 11-15,1 0-4 16,1 5-1-16,-1-5 6 16,-2 5-13-16,2-1 13 0,-4 3 6 15,0 2 8 1,0-1-7-16,0 1-8 0,0-2-1 16,-1 2-1-16,5 0-5 15,0-1-3-15,-1 1 2 16,1-2 1-16,0 2 0 0,-1-1-1 15,-4 5 4-15,6-1-2 16,-5 1 0-16,-2-2-6 0,7 4 1 16,-5 0 4-16,-2 2 0 15,2-1-1-15,1 4-5 16,-2 4 9-16,1 1-4 0,1 5 3 16,-3-1 1-16,7-5-1 15,-2 1-1-15,1 0-9 16,4 0 0-16,0-2 0 15,-2 2 0-15,6 7 0 0,-3 2 0 16,2 6 0-16,9 5 0 16,-6 0 0-16,6 0 0 15,0 5 0-15,0 2 0 0,0-2 0 16,0 4 0-16,0-2 0 16,0-2 0-16,0-2 0 0,0 1 0 15,0 4 0-15,6 0 0 16,3 0 0-16,-1 1 0 15,3-1 0-15,3-4 0 16,-2 0 0-16,0 1 0 16,4-6 0-16,1 1 0 0,3 0 0 15,0-5 0-15,0 2 0 16,0-5 0-16,2-10 0 0,-2-1 0 16,-1-7 0-16,2 3 0 15,1-1 0-15,0 0 0 0,3-5 0 16,-1 4 0-16,1 5 0 15,-1-1 0-15,3 9 0 16,6 7 0-16,5 5 0 16,-2 0 0-16,-1 1 0 0,3-5 0 15,-3-4 0-15,-2-4 0 16,2-5 0-16,-10-2 0 16,5-6 0-16,-3-3 0 0,3-5 0 15,-5 0 0-15,-1-3 0 16,-5-1 0-16,7 1 0 15,2 2 0-15,8-1 0 0,5 1 0 16,9-3 0-16,2 1 0 16,4-4 0-16,9-1 0 0,0 1 0 15,3-5 0-15,3 1 0 16,-3-7 0-16,-1 7 0 16,-7 0 0-16,-7-1 0 15,-2-5 0-15,3 2 0 0,-1-1 0 16,4-8 0-16,2 7 0 15,12-7 0-15,-3 0 0 16,5 0 0-16,1 0 0 0,-1 0 0 16,-5 0 0-16,1 0 0 15,-7 0 0-15,-6-3 0 0,-3-1 0 16,-4-4 0-16,-4 4 0 16,-6-5 0-16,-1 1 0 15,-2 1 0-15,6-2 0 16,2-8 0-16,3 0 0 0,7-2 0 15,3-5 0-15,4-4 0 0,-1-6 0 16,5 6 0 0,-3-5 0-16,-8 0 0 0,-3 1 0 15,-3 0 0-15,-1-1 0 16,-7 1 0-16,-5-2 0 0,3-1 0 16,2-7 0-16,1-1 0 15,-2-7 0-15,3-3 0 16,-3 0 0-16,-1 0 0 0,-2 0 0 15,-7 0 0-15,-1 0 0 16,1-4 0-16,-5 5 0 0,-4-2 0 16,-3-4 0-16,-1 2 0 15,1 0 0-15,-7-10 0 16,3-7 0-16,-1-8 0 16,-4-9 0-16,-3-8 0 0,-2 1 0 15,-3 0 0-15,0-2 0 16,0 10 0-16,0 3 0 0,-8 5 0 15,-3 3 0-15,-3 9 0 16,3-4 0-16,-9 1 0 16,-6-2 0-16,1-4 0 0,-5 5 0 15,-2 1 0-15,-6 1 0 16,-3-1 0-16,-2 7 0 16,-2 3 0-16,3 5 0 15,3 4 0-15,-2 3 0 0,1 3 0 16,-1 2 0-16,-5 4 0 15,3-4 0-15,-2 5 0 16,0-5 0-16,-3 0 0 0,-2 0 0 16,-2 0 0-16,-1 4 0 15,5 1 0-15,2 7 0 16,7 2 0-16,-3 2 0 0,6 0 0 16,-2 3 0-16,7 2 0 15,-3 5 0-15,8 4 0 16,-33-19 0-1,31 22 0-15,-1 0 0 0,-5 3 0 16,-5 1 0-16,0 3 0 16,-2 2 0-16,0-1 0 15,1-1 0-15,0 1 0 0,1 4 0 16,4-3 0-16,2-1 0 16,5-1 0-16,-1-3 0 15,-2 4 0-15,-3-3 0 0,6 3 0 16,0-1 0-16,-1 0 0 15,1 2 0-15,-6-1 0 16,3 0 0-16,-2 4 0 16,-4 0 0-16,2 0 0 0,-6-4 0 15,0 4 0-15,2 0 0 16,-3 0 0-16,5 0 0 16,0 0 0-16,6 0 0 0,-3 0 0 15,6 0 0-15,4 0 0 16,3 0 0-16,3 8 0 15,-4-8 0-15,2 0 0 0,-5 0 0 16,2 0 0-16,-6 0 0 16,-9 7 0-16,-2 3 0 15,-8-3 0-15,0 1 0 0,2 5 0 16,10-6 0-16,-1 2 0 16,4 3 0-16,6-4 0 15,2-8 0-15,11 9 0 16,-4-9 0-16,6 0 0 15,-1 0 0-15,5 0 0 0,0 0 0 16,8 8 0 0,0 0 0-1,-9-8-188 1,9 12-171-16,-6-5-16 16,-2 3 20-16,8-3 4 15</inkml:trace>
  <inkml:trace contextRef="#ctx0" brushRef="#br0" timeOffset="15075.86">20518 5935 73 0,'0'-4'154'0,"0"-1"23"16,0-2-56-16,0 2-22 0,0 0-36 16,0 3-5-16,0-4 5 15,0 2 1-15,0 4 3 16,0 0 1-16,0-4 2 16,0 4-5-16,-12 0 13 0,1 0-6 15,-3-3-26-15,-2 3-20 16,-5 0-10-16,-2 0 8 15,-2 0-12-15,-3 17-1 0,0-2-3 16,-1 10-6-16,6 4 0 16,-3-1 1-16,6 4-5 15,7 1 3-15,13-5 0 16,0-7-4-16,0-6 3 0,0-1 4 16,0-2-6-16,13-12 5 15,3 0-1-15,9 0-1 16,3 0 7-16,5 0-7 0,-1 0-1 15,-3 0-6-15,-1 0 7 16,-3 0-3-16,-6 0 5 0,-1 0-3 16,-4 0 0-16,-2 12 0 15,1 4-4-15,0 0 2 16,0 4 7-16,-2 4 1 0,-4 1-4 16,-2 5-1-1,-5 1 2-15,0-3 9 0,-12 5-4 16,-4-5 0-16,-10-3-1 15,3-4-6-15,-6-5-1 0,4-9 4 16,1-7 11-16,4 0 5 16,-1-11-7-16,2-5 11 15,-1-1 10-15,4 2-9 0,3-2-4 16,0 5 6-16,13-1-16 16,-9 6-11-16,9-1 3 0,0 3-3 15,0 5-8 1,0-4 2-16,0 4-12 0,0 0-23 15,0 0-48-15,0 0-31 16,0 0-29-16,6 0-48 16,2 0-12-16,4-5-50 0,1-3-11 15</inkml:trace>
  <inkml:trace contextRef="#ctx0" brushRef="#br0" timeOffset="15491.97">20806 6004 129 0,'0'-13'169'0,"0"0"-29"15,0 1-34-15,0 5-18 16,0 3-9-16,0-4 22 0,0 8 25 15,0 0 2-15,0 0 4 16,0 0 8-16,0 0 8 16,0 0-18-16,0 0-24 0,0 0-36 15,0 0-30-15,0 0-14 16,0 0-16-16,0 17-6 16,0 10 15-16,3 18 10 15,5 12 20-15,2 9-3 0,2 3-22 16,-4 0-16-16,2-8-8 15,-4-13 0-15,2-7 0 16,0-13 0-16,-5-7 0 0,-3-3 0 16,0-12-33-16,0-6-91 15,0-6-89-15,0-12-64 0,0-10-7 16,-11-13 33-16,11-16 10 16,-8-9-34-16</inkml:trace>
  <inkml:trace contextRef="#ctx0" brushRef="#br0" timeOffset="15952.54">20786 5625 74 0,'-11'-29'214'15,"-2"1"-34"-15,4 4-28 16,2 4-40-16,-1 3-18 0,8 6-4 16,-9-3 12-16,9 7-18 15,0 7-20-15,0 0-24 16,0 0-24-16,0 0 1 0,0 0-9 15,0 0-2-15,0 0 11 16,0 0-7-16,0 0-8 16,0 0 2-16,0 7-6 15,0-7-1-15,0 14 3 16,0-14-2-16,0 11 0 0,9-11 3 16,2 12 7-16,6-12-6 15,3 0 6-15,0 7-9 16,1-7 4-16,-5 0-1 0,-2 0 0 15,-8 0 2-15,2-2-3 16,-8-7 7-16,0-3-3 16,0 0-5-16,-14 3 15 0,0 2 6 15,2 0-1-15,-2 1-7 16,0 6 5-16,-3 0-16 0,6 0 0 16,-2 0-3-16,4 8 1 15,9 1-4-15,-12-9 5 16,12 12-7-16,0-12-9 15,0 0-16-15,0 8-42 16,0-8-47-16,0 0-48 0,8 0-25 16,0 8-33-16,1-8-22 15</inkml:trace>
  <inkml:trace contextRef="#ctx0" brushRef="#br0" timeOffset="17155.87">20148 3936 23 0,'0'-5'53'0,"0"-2"32"0,0 2 26 15,0 1 8 1,0 0-39-16,0 0-20 0,-9 0-12 16,9 4-8-16,0 0 7 15,0 0 1-15,0 0-2 16,-8 0 7-16,8 0-2 0,0 0-1 16,0 0-4-16,-6 0 10 15,-2 0 0-15,8 0 16 16,0 0-12-16,-9 0-8 0,0 0-13 15,9 0-18-15,-8 0-14 16,8 0-3-16,0 12 1 16,0 4-8-16,0 0 3 0,-9 6 0 15,9 6 3 1,0 1-3-16,0-1 3 0,0 4-3 16,0 1-4-16,9-5 11 15,4 1-10-15,3-8 3 16,0-2-3-16,1-3 7 0,-1-4-2 15,0 1-2-15,-3-1 4 16,-1-12-2-16,-1 0-4 16,0 0 8-16,3 0-6 0,-6 0 1 15,0 0-1-15,2 0 8 16,-2 0-6-16,-5 0 1 16,-3-3 1-16,0-1 3 15,5-4 3-15,-4 3 1 16,4-3-3-16,-5-1 5 0,3 2 8 15,3-10-5-15,2 2 0 16,-5-6 7-16,2 5 27 16,-5 0 7-16,0 4 4 0,0-2 0 15,0 1-5-15,0 6-14 16,0-1 2-16,0-4-12 16,-13 4-2-16,4-1-3 0,0 2-1 15,-4-5-2-15,0 0-7 16,-3-1-12-16,-1 0 1 15,1 1-8-15,-4 0 7 16,-1 0-10-16,-3 1 3 16,1-1-3-16,2 2 3 0,-1 7-6 15,6-1-1-15,7-1-9 16,-1 5 0-16,10 0-41 16,0 0-37-16,0 0-22 0,0 0-27 15,0 0-53-15,0 9-45 16,0 6-14-16,0 2-81 15</inkml:trace>
  <inkml:trace contextRef="#ctx0" brushRef="#br0" timeOffset="18403.88">21549 8211 30 0,'-8'-9'64'16,"8"-3"40"-16,0 1 43 0,0-2-54 16,0 1-31-16,0-2-20 15,0 3-13-15,0-1 7 16,0 4 17-16,0-2 21 0,0 8 16 16,-8 2 20-16,8 0 5 15,-12 0 18-15,12 0 4 0,-8 0 5 16,8 0-18-16,-8 0-30 15,-1 0-16-15,2 0-25 16,-6 7-27-16,-4 6-4 16,1 3 2-16,-3 5-14 0,2 4-5 15,1 2 0-15,1 6-1 16,2-4-1-16,13-1-3 16,0-3 5-16,0-6-4 0,0-3 2 15,5 1-1-15,5-1 3 16,6-4-3-16,6-3 0 0,-4-9 2 15,7 8-3-15,5-8 8 16,-6 0-8-16,1 0 1 16,-2-5-2-16,-1-2 0 0,-2-6 5 15,-1-3 1-15,2 0-4 16,-4-5 3-16,-6 2-1 16,-3-3 6-16,1 3 11 15,-6-7 20-15,-3-2-34 0,0 0-7 16,0-2 0-16,-9-1 0 15,-2-2 0-15,-3 5 0 16,-8 4 0-16,-4 3 0 0,3 1 0 16,-6 4 0-16,-4 4 0 15,2 3 0-15,-6 9 0 16,5 0 0-16,-1 0 0 0,2 12 0 16,1 0-6-16,6 4-331 15,-1 1-35-15,9 0-7 16,0-6-10-16</inkml:trace>
  <inkml:trace contextRef="#ctx0" brushRef="#br0" timeOffset="19817.62">18943 6390 192 0,'0'-7'221'16,"0"2"-48"-16,0-3-37 16,0-1-46-16,-9 1-7 0,1-4-8 15,8 1-10-15,-8 2 3 16,-1 2-9-16,-2-3 7 16,3 3 28-16,-5-1 7 0,1 3-40 15,-4 2-20-15,0-2-1 16,-4 5-10-16,0 0-8 15,-2 0 1-15,2 0 8 16,0 0-2-16,0 0 4 0,-2 0 4 16,4 13-9-16,-4-5-13 15,5 4-1-15,3 0-5 0,-3 0-2 16,1 4-1-16,0 5-4 16,3-4 7-16,2 2-6 15,-1 2 2 1,-1-1-8-16,13 5 8 0,-7-1-4 15,7 0 10-15,0 4-10 0,0 6 2 16,7-1-3-16,6-2-3 16,2-2 6-16,1-4 2 0,1-5-8 15,3-4 7-15,0-4 1 16,8-2-5-16,3-10 1 16,3 0 4-16,6-14-3 0,10-6 0 15,4-4 3-15,-6-10-1 16,-3-2-6-16,-10 0 7 0,-2 0 2 15,-9-2-7-15,-8 2 11 16,-7-1-8-16,-9 5 2 16,0 0 8-16,-17-2-4 0,-6 3-1 15,-11 2-4-15,3 4 1 16,-6 8 4-16,1 5-5 16,-1 5-7-16,6 7-3 15,2 0-12-15,7 0-21 0,2 0-64 16,5 0-64-16,7 0-54 15,8 0-41-15,0 0-9 16,0 0-12-16,0 0-8 0</inkml:trace>
  <inkml:trace contextRef="#ctx0" brushRef="#br0" timeOffset="21016.09">23175 5544 10 0,'-8'0'14'0,"8"0"9"16,0 0 16-16,-14 0 36 0,7 9 79 16,-1-9-29-16,8 7-18 15,-9-7-18-15,9 0-12 16,-8 0 0-16,0 0 5 0,0-7-12 16,-1 2-11-16,2-4-10 15,-5 7-9-15,-1-3-6 16,0 5 5-16,1 0 10 0,1 0 11 15,-5 0 11 1,-1 0-6-16,-4 0-15 0,2 0-15 16,-6 0-19-16,1 0 0 15,-4 0-12-15,-1 7 0 16,4 7 3-16,2-2-9 0,-2-1 4 16,3 2 1-16,5 4-1 15,-1-1 5-15,1-4-2 0,6 4 2 16,-2 3 6-16,6 3-10 15,-1-3 5-15,0 7-5 16,-1-3 2-16,9 2-9 16,-9 3 7-16,9-3 1 0,0 3-4 15,0 0 0-15,0 1 0 16,9-4 0-16,3 4 4 16,5-5-6-16,-1-3 2 15,0-6 6-15,0 1-6 0,1-4 0 16,-3 1 7-16,3-13-10 15,4 0 5-15,-2 0 4 0,11 0-5 16,2-4 2-16,4-5-3 16,1-3 6-16,-6-4-1 15,-1-4-5-15,-4 4 12 0,-8-1-4 16,3 0 15-16,-8-2-4 16,-2-6 6-16,-2-4 3 15,-6 1 2-15,-3-4 25 16,0-8-15-16,-9-2-2 15,-1 1 16-15,-7 0-13 0,-4 1-18 16,4 0-9-16,3 7-12 16,-3 9-1-16,0 3-1 0,2 6-9 15,-1-2-9-15,-1 6-20 16,-4 1 0-16,2 5-18 16,-1 5-78-16,0 0-102 0,3 0-76 15,0 0-28-15,4 0-25 16</inkml:trace>
  <inkml:trace contextRef="#ctx0" brushRef="#br0" timeOffset="22680.34">13408 1767 11 0,'0'7'12'16,"0"-7"6"-16,3 8 2 15,2 1 0-15,-2-9 14 0,-3 7 36 16,6-7 82 0,-6 0-45-16,0 0-14 0,0 0-15 15,0 0-7-15,0 0 9 16,0 0 14-16,0 0 6 16,0-5-7-16,0-2-29 15,-9 0-26-15,1-2-10 0,-5 2 8 16,1 1 0-16,0 6 7 15,0 0-5-15,-4 0-17 16,-6 0-9-16,4 13-1 16,-4 3-7-16,2 5 6 0,1 4-6 15,-2 3-4-15,4 0-4 16,1 1 4-16,4-5-3 16,12-3 5-16,0-5-3 15,0-4 1-15,0 1 1 16,0-13-8-16,12 0 5 0,4 0 5 15,4 0 0-15,10 0-3 16,-6 0-3-16,1 0 6 16,-7 0-5-16,-1 0-2 15,-4 0 0-15,-2 0 4 0,-2 0-2 16,-9 11 2-16,0 1 0 16,0 0 2-16,0 4-2 15,0 6 7-15,-17 2-6 0,1 4-3 16,-1 1 10-16,2-5-11 15,-5-3 11-15,-2-5-8 16,8-4 2-16,1-12 1 16,0 0 0-16,13 0 4 15,-8 0 9-15,8 0 5 16,0 0-13-16,0 0-5 0,0 0-6 16,0 0-18-16,0 0-14 15,0 0-42-15,0 0-45 16,5 0-22-16,3 0-47 0,0-9-19 15,1-3-47-15,3 5-144 16</inkml:trace>
  <inkml:trace contextRef="#ctx0" brushRef="#br0" timeOffset="23063">13546 1879 30 0,'4'-12'91'0,"-4"0"95"15,3 5-37-15,-3-2-22 16,0 2-23-16,0 7-9 0,0 0 3 16,0 0 8-1,0 0 21-15,0 0-6 16,0 0-24-16,0 0-33 0,0 0-27 15,0 7-20-15,0 2-10 16,0 7-4-16,0 8 2 16,5 9-1-16,3 8 4 0,0 4 3 15,4-1-5-15,-4 0-5 16,1-3 0-16,3-4-3 16,-4-8 5-16,-8-10-6 15,0-5 3-15,0-7-17 16,0-7-92-16,0 0-80 15,0-12-65-15,0-9 21 0,0-7-32 16,0-4-160-16</inkml:trace>
  <inkml:trace contextRef="#ctx0" brushRef="#br0" timeOffset="23580.65">13566 1546 131 0,'-8'-17'208'16,"0"7"-37"0,8 1 3-16,-12 0-14 0,12 9-5 15,-8 0-19-15,8 0-38 16,0 0-45-16,0 0-26 15,0 0-21-15,0 9-4 16,0 2-4-16,0 2 6 0,0-1 3 16,8-4-7-16,0-8 6 15,-1 9-7-15,1-9-7 16,-3 0 6-16,-2 0-2 16,2 0-4-16,-5-9-2 0,0-3-4 15,0-1 3-15,0 3 0 16,-8 1-2-16,8 0-9 15,-8 9-14-15,8 0-16 0,0 0-34 16,0 0-41 0,-8 0-43-16,8 0-50 15,-8 0-22-15</inkml:trace>
  <inkml:trace contextRef="#ctx0" brushRef="#br0" timeOffset="25326.02">14025 928 42 0,'-18'-16'48'0,"7"-1"36"0,3 0 63 16,0 2-46-16,1 2-17 15,7 1-14-15,-13 0-8 16,5 0 0-16,-5-1 9 16,2 1 20-16,-3 0 11 0,3-1-4 15,0-3 21 1,-7 0-4-16,-2 1-10 0,-1-2 1 15,2 0-9-15,-3 1-23 16,0 4-33-16,-3-4 13 16,-4-2 11-16,1 3-13 15,-9-5-22-15,-4 4-4 0,-3-1-5 16,-4 1 24-16,-9 4-10 16,-9 4-35-16,0-1 0 15,1 9 0-15,5 0 0 16,4 0 0-16,3 0 0 0,4 0 0 15,4 9 0 1,1-1 0-16,0-1 0 16,-2 7 0-16,5 1 0 0,-2 1 0 15,-10 5 0-15,-1 2 0 16,-6 7 0-16,-5-2 0 16,0 1 0-16,0-1 0 15,4 0 0-15,4 6 0 0,3-3 0 16,6 7 0-16,4-3 0 15,3 3 0-15,5-2 0 16,4-3 0-16,2 0 0 16,6-1 0-16,-1 8 0 15,0 5 0-15,7 4 0 16,1 4 0-16,1 5 0 0,4 2 0 16,0 5 0-16,0 4 0 15,-1 5 0-15,0-1 0 16,1-4 0-16,12 0 0 15,-8 0 0-15,0 0 0 0,8 2 0 16,0-7 0-16,0-3 0 16,0-8 0-16,0-3 0 15,0-7 0-15,0 2 0 16,0-4 0-16,5-1 0 0,3 3 0 16,4-4 0-1,4 3 0-15,1 2 0 0,7 6 0 16,0-2 0-16,5 4 0 15,-1 2 0-15,5-1 0 16,-1-1 0-16,-1 2 0 16,3-1 0-16,-3-5 0 0,8 1 0 15,-7-4 0-15,-3 0 0 16,-1-4 0-16,-4-5 0 16,0-3 0-16,1-5 0 0,-2 1 0 15,-2-1 0-15,3 0 0 16,4 6 0-16,2-6 0 15,5 4 0-15,5-4 0 16,6 1 0-16,-2-4 0 0,6 0 0 16,-1-7 0-16,2-1 0 15,3 0 0-15,-5-5 0 16,-2 0 0-16,4-12 0 0,-7 11 0 16,-4-11 0-16,1 10 0 15,0-10 0-15,-1 0 0 0,0 0 0 16,-2 0 0-16,2 0 0 15,4 0 0-15,-3 0 0 16,-1-10 0-16,6 3 0 16,-7-5 0-16,3 0 0 0,-2 0 0 15,-3 0 0-15,-1-4 0 16,1 0 0-16,4-1 0 16,3 1 0-16,8-1 0 15,3-3 0-15,1 0 0 0,1-1 0 16,-3-4 0-16,-7 1 0 15,2 3 0-15,-9 1 0 0,-3 0 0 16,-3 3 0-16,-3-2 0 16,2-6 0-16,-1 0 0 15,5 1 0-15,-1-9 0 0,4-3 0 16,2-4 0 0,3-5 0-16,-2-5 0 0,-3 2 0 15,-2 4 0-15,-6-2 0 16,1 1 0-16,-9 5 0 15,-4-5 0-15,-4 0 0 0,1 1 0 16,-5-4 0-16,-4-1 0 16,1-8 0-16,-1-2 0 15,-5 1 0-15,0-2 0 0,2 0 0 16,-5-2 0-16,0 4 0 16,0 2 0-16,0 4 0 15,0-5 0-15,0-1 0 16,-11 2 0-16,3-1 0 0,-5-5 0 15,1-2 0-15,0-1 0 16,0-1 0-16,-4 2 0 16,-1-2 0-16,1 9 0 15,-5-1 0-15,1 11 0 16,-4-3 0-16,0 5 0 0,-1 5 0 16,-3-1 0-16,-1 1 0 15,-3-5 0-15,-1 9 0 16,5-2 0-16,-4 2 0 15,-1 3 0-15,-7-3 0 0,-5 3 0 16,-6 0 0-16,4 5 0 16,-2-1 0-16,1 1 0 15,2-1 0-15,4 5 0 16,0 3 0-16,-3-4 0 16,0 6 0-16,10-1 0 15,-4 3 0-15,-1 1 0 16,1 4 0-16,-4 7 0 0,4 5-72 15,-6 9-247-15,1 8-28 16,3 2 5-16,1 6 3 16,3 0 33-16</inkml:trace>
  <inkml:trace contextRef="#ctx0" brushRef="#br0" timeOffset="26257.1">12989 264 10 0,'0'0'33'16,"0"0"41"-16,0 0 73 15,0 0 0-15,0 0-32 16,0 0-23-16,0 0-20 0,0 0 6 15,0 0-2-15,0 0-1 16,0 0-14-16,0 0-8 16,0 0-15-16,0 0-4 15,0 9 1-15,0-9-5 0,0 7-10 16,-8 2-3-16,-3 3 3 16,-2 4-3-1,1 5 4-15,-6 2 10 0,-1 5-6 16,-1 6-4-16,-1-1-7 15,5 0-4-15,5-2-10 16,2-2 3-16,9-4-3 16,0-1 3-16,0-3 3 0,0-1-5 15,3-4 3-15,6-4 4 16,4 0-3-16,3 0 1 16,3-12 0-16,6 12-1 15,8-12 7-15,-1 0-13 16,1 0 4-16,-1 0 0 0,-4 0 7 15,-2-3-3-15,2-6 2 16,-8-3 3-16,0 0 3 16,0-4 1-16,-4-1 17 15,-4 2 23-15,-7-6-6 16,-5-7 12-16,0-1 6 16,0 1 26-16,-14-1-17 0,0 1-4 15,-3 4-38-15,1-1-35 16,-5 5 0-16,-4-1 0 15,2 1 0-15,-2 4 0 16,5 3 0-16,1 0 0 0,1 5-62 16,1 4-36-1,1 4-22-15,7 0-67 0,-9 0-46 16,-4 16-25-16,0 9-1 16,-7 3-38-16,4 0-235 15</inkml:trace>
  <inkml:trace contextRef="#ctx0" brushRef="#br0" timeOffset="27406.12">11961 2335 31 0,'0'-12'77'0,"0"0"87"16,-8 0-31-16,-1-1-44 16,-1 3-24-16,-3-3-21 15,1 0-13-15,-1 5 0 0,2-4-2 16,-1 0 8-16,4 3 11 15,-4 2 3-15,-2-3 11 16,3 8 15-16,-6-3 8 16,2 1 3-16,-2 1-12 15,1 3-6-15,-4 0-22 0,3 0-13 16,2 0-4-16,-2 7-7 16,1-7-5-16,2 11 2 15,4 0-5-15,-2-4-3 16,2 5-1-16,2 0-8 15,-3 4 13-15,-1 6-13 16,4 1 3-16,8 6-1 0,-8 4-6 16,8-2-1-16,-8 3 2 15,8-6 4-15,0-4-2 16,0-4-4-16,0-3 4 16,4-4-3-16,-4-2 0 0,9-11 0 15,-3 14 0-15,2-14-2 16,4 0 6-16,4 0-4 15,10 0-2-15,2 0 7 16,4-14-2-16,1-2-2 0,-1-1 2 16,-4 1 4-1,-3-4 3-15,-4-1-1 0,-1 1-5 16,-4-5-1-16,0 1-3 16,-4 5 4-16,-4-2 17 15,-8-1 3-15,0 3-5 0,0-2 3 16,0-3 4-16,-17 0 15 15,1 3-22-15,-3 2 7 16,-1 2-17-16,-1 5-9 16,1 0-21-16,4-5-24 0,-1 6-5 15,2 1-3-15,-2 3-31 16,4 7-21-16,13 0-39 16,0 0-30-16,0 0-19 15,0 0 12-15,8 12 0 16,5 0-35-16,7 0 36 15</inkml:trace>
  <inkml:trace contextRef="#ctx0" brushRef="#br0" timeOffset="28538.06">15003 1725 27 0,'-9'-12'51'16,"1"0"25"-16,8-5 30 0,-11 4-1 15,11 2-43-15,-7-1-21 16,7 0-12-16,0 3 8 15,-9 6 5-15,9 3 16 16,-8 0 17-16,8 0 5 16,-8-4-1-16,8-1 16 0,-9 1 3 15,9 0-4-15,0 4 15 16,0 0-3-16,-8 0 2 16,0 0-22-16,1 0-18 15,-6 0-17-15,-4 0-23 0,0 0-9 16,-6 0-8-16,-1 8 0 15,0 4-4-15,4 0 4 16,-1 5-7-16,5-2-2 16,3 3 0-16,1 3 4 15,4-2-10-15,8 5 2 0,-8 2 2 16,8 2 2-16,0 1-1 16,0-1-3-16,0-4 7 15,0 1-10-15,0-4 13 16,0-2-8-16,8 1-1 0,3-3 1 15,3 0-3-15,2-6-3 16,0-11 2-16,3 8-1 16,6-8 5-16,8 0 4 15,2 0-9-15,4-8-10 0,1-7 13 16,-5-2-3-16,-5 0 2 16,-6 1 3-16,-2-1 2 15,-11-2 2-15,-3-2-4 16,-8-4 0-16,0-3 6 15,0-5-4-15,-13-3-1 0,1 3 2 16,-4-3-3-16,-8 0-2 16,-1 3 3-16,2 0-4 15,1 9-1-15,2-1-9 16,1 5-7-16,1 5 13 0,7 2-17 16,-3 13-17-16,8 0-67 15,-2 0-29-15,-1 13-54 16,-3 7-39-16,-4 11-7 15,-4 10-57-15</inkml:trace>
  <inkml:trace contextRef="#ctx0" brushRef="#br0" timeOffset="29602.47">13623 3451 32 0,'0'-12'55'16,"0"1"46"-16,0-6 54 15,-8 4-50-15,-1 1-22 16,9 4-11-16,-12 5 9 0,4 3 16 16,-1 0 8-16,9 0-5 15,-8 0-6-15,0 0-8 16,8 0-9-16,-8 0-20 0,8 0-16 15,0 0-12-15,-7 0-20 16,-1 11 3-16,0 6-1 16,-4-2-5-16,-2 11 2 0,3 2 1 15,11 4-4 1,-9 5-2-16,9 0 3 0,0 0-1 16,0-1-7-16,0-4 4 15,9-4 1-15,2-3-5 0,-3-4 6 16,6-6 2-16,-2-1-7 15,0-3-2-15,-1-3 8 16,5-8-4-16,10 0 5 0,2 0 0 16,0-8-3-16,1-3-2 15,-1-3 0-15,-3-1 0 16,-1-6 6-16,0 1-5 16,-4 0-6-16,-2-1 14 15,-7 1 1-15,0-1 4 0,-2 2 10 16,-4-2 11-16,-5 1 12 15,0-1-11-15,0 0 0 0,0 2-3 16,0-2-4-16,0 4 18 16,-14-2-8-16,6-5-20 15,-2 3-12-15,-3-4 2 0,-4 0-9 16,-3 6 3-16,0-2 7 16,-4 1 5-16,0 4-2 15,-1-1-11-15,0 5-1 0,1 3 4 16,0 2-9-16,3 2-5 15,4 5-9-15,1 0-24 16,5 0-80-16,-1 0-56 16,12 0-39-16,-8 9-28 15,8 3-11-15,0-4-9 0,0 0-21 16</inkml:trace>
  <inkml:trace contextRef="#ctx0" brushRef="#br0" timeOffset="30817.09">19628 1289 128 0,'0'-7'178'16,"-6"7"-43"-16,6-5-33 16,0-2-29-16,0 3-12 15,0-1 5-15,-9 1 3 0,0 4-3 16,9 0-2-16,-11 0 10 15,2 0-5-15,1 0-8 16,0 0-6-16,-6 0-16 16,4 0-7-16,-7 16-16 0,1 0-9 15,-1 2-1-15,3 1-5 16,1 6-1-16,0 0-1 16,5-5-1-16,8-5-3 15,0-1 6-15,0-2-7 16,0-1 9-16,12-2-2 15,5-1-4-15,2-8-1 16,6 12 7-16,0-12-8 0,-6 12 5 16,2-12-2-16,-1 12 2 15,-2-3-1-15,-7 2-7 16,0 2 2-16,-2 4 10 16,-4-1-9-16,-2-1-3 0,-3 6 5 15,0 0 6-15,0-1-7 16,-8-4 9-16,-4 1 1 15,-4 0-3-15,-1-6 1 16,2-3 3-16,-2-8 4 0,4 0-4 16,1 0 24-16,12 0-2 15,-7 0 5 1,7 0 2-16,-12 0-4 0,12-8-6 16,0 4-8-16,0-1-14 15,0-2 0-15,0 2-15 16,0 3-33-16,0-3-47 0,0 5-50 15,0 0-45-15,0 0-35 16,4-6-20-16,4-1-14 16</inkml:trace>
  <inkml:trace contextRef="#ctx0" brushRef="#br0" timeOffset="31233.17">19783 1379 51 0,'0'-3'168'0,"0"-2"31"0,0-3-60 16,0 3-41-16,0 5-21 16,0-4-12-16,0 1 3 15,0 3-21-15,0 0-2 16,-6 0 3-16,6 0 8 15,0 0 13-15,-9 0 3 16,9 0 7-16,0 0-6 0,0 0-15 16,0 0-17-16,0 0-16 15,0 7-17-15,0 6-11 16,0 8 11-16,0 3-2 16,0 8 0-16,9 5-2 15,-3 4-4-15,5 0 6 0,-3 3 2 16,1-7-13-16,0-3 7 15,-1-11-2-15,1-3 5 16,-9-7-8-16,0 0 5 16,3-13-44-16,-3 0-115 15,3 0-58-15,2-10 2 16,-5-10 34-16,0-17-127 0</inkml:trace>
  <inkml:trace contextRef="#ctx0" brushRef="#br0" timeOffset="31519.75">19786 1188 94 0,'-8'-12'227'0,"8"0"-39"15,-10 5 2-15,10 7-24 16,-9 0-27-16,1 0-23 0,8 0-37 16,-9 0-33-1,9 0-27-15,0 0-5 0,0 0-13 16,0 0 3-16,0 0 0 15,0 0 2-15,0 0-1 16,0 0-3-16,0 0 3 16,0 0-1-16,0 0 7 15,0 0-7-15,0 0 8 0,0-5-13 16,0-1-46 0,0 6-69-16,0 0-66 15,0 0-34 1,0 0-60-16,0 0 30 0</inkml:trace>
  <inkml:trace contextRef="#ctx0" brushRef="#br0" timeOffset="32964.91">20047 863 58 0,'-12'-8'139'0,"0"-1"8"16,3-4-45-16,-2 1-30 0,0 1-21 15,2 2-7-15,0-3 11 16,-3 0 7-16,-1 4 2 16,2 0-7-16,-3 4 9 15,3-1 0-15,0 5-3 16,-7-7-14-16,2-2-9 0,-1 1-7 15,3 0-11-15,-3 1-1 16,-1-6 1-16,2 1-2 16,-2-1-9-16,-3 1 2 15,3 0 6-15,-2 0 1 16,1 0 7-16,-6-1-3 0,1 1 10 16,5 4-3-16,-2 0 7 15,4 4 2-15,4-4 5 16,2 4 19-16,2-1-6 15,2 1 10-15,-5 1 1 16,-1-6 0-16,-3-3 1 16,1 4-3-16,-6-1-40 15,-5-3-27-15,-2 5 0 0,-8-2 0 16,-2 1 0-16,-2-1 0 16,-3 5 0-16,-7 4 0 15,-4 0 0-15,7 0 0 16,-2 0 0-16,4 9 0 0,1 3 0 15,3-3 0 1,5-2 0-16,4 2 0 16,4-1 0-16,2-1 0 0,-2 7 0 15,3-2 0-15,-4 7 0 16,-4 6 0-16,-2 5 0 16,-1-2 0-16,-1 0 0 15,4 1 0-15,-2-1 0 0,-4 9 0 16,-1-2 0-16,-2 3 0 15,-1-2 0-15,7 1 0 16,-1-1 0-16,6 5 0 16,2-1 0-16,-1 5 0 15,3 0 0-15,2 0 0 0,3 0 0 16,0 0 0-16,5-1 0 16,2 0 0-16,-2 2 0 15,1 7 0-15,3 3 0 16,2 6 0-16,3 2 0 15,8 2 0-15,-9 3 0 0,9 5 0 16,0-1 0-16,0-1 0 16,0-1 0-16,0-3 0 15,4 2 0-15,9 4 0 16,2-3 0-16,5 3 0 0,5-5 0 16,4-3 0-1,7-5 0-15,1-4 0 0,8-4 0 16,-2-4 0-16,3-3 0 15,3-7 0-15,0-3 0 16,-1-2 0-16,0-6 0 0,0-3 0 16,6-5 0-16,2-1 0 15,-2 2 0-15,-3-4 0 16,3-5 0-16,-1 0 0 0,-5 0 0 16,2 0 0-16,2 1 0 15,1 0 0-15,4-13 0 16,0 7 0-16,8-7 0 15,5 0 0-15,2 0 0 16,10-4 0-16,-3-4 0 0,8-4 0 16,-2 0 0-16,-4-2 0 15,-4 3 0-15,-4-6 0 16,4-3 0-16,-4-3 0 16,0-6 0-16,1-4 0 0,-6-12 0 15,-3-4 0-15,0-7 0 16,-3-5 0-16,-8-5 0 15,-6 6 0-15,-8 3 0 0,-7-5 0 16,-1 6 0 0,-7-2 0-16,-1-3 0 0,-3 4 0 15,-6-5 0-15,1 2 0 16,-3-5 0-16,-1-1 0 16,-4 5 0-16,2-4 0 0,-10 0 0 15,0-5 0-15,0-3 0 16,-10 4 0-16,-2 0 0 15,-9 0 0-15,2 0 0 16,-6 0 0-16,1 3 0 0,-6-3 0 16,-2-4 0-16,-9-1 0 15,-11-2 0-15,-10 2 0 16,-6 0 0-16,-14 5 0 16,-9 5 0-16,-7 3 0 0,4 4 0 15,4 4 0 1,8 8 0-16,6 7 0 0,6 7 0 15,10 5 0-15,0 12 0 16,-2 9-88-16,-7 17-379 16,-8 17 44-16,-4 16 69 15,-9 7 0-15</inkml:trace>
  <inkml:trace contextRef="#ctx0" brushRef="#br0" timeOffset="34081.15">20908 1473 40 0,'-9'-12'86'0,"1"-1"92"16,8 2-47 0,-12-6-17-16,4 5-23 0,8 0-12 15,-8 4 4-15,8 2 7 16,0 3 7-16,0 0 2 16,-6-2-4-16,6 3-18 15,-10 2-2-15,2-6-4 0,-4 6-12 16,-6 0-5-16,0 0-11 15,-3 13 1-15,-3-1-14 16,-1-1-1-16,6 1-13 16,-2 2-11-16,4 0 1 0,4 8-3 15,2 2-3-15,3 4-3 16,8 1 9-16,0 8-9 16,0-1 0-16,11 1 7 15,5 0-4-15,9-5-2 16,4-2 4-16,7-7-2 15,10-6-4-15,2-17 6 0,-3 0 1 16,-5 0-8-16,-4 0 14 16,-7-12-8-16,-9-4 4 15,-4-9 5-15,-3-8-4 16,-9-8 32-16,-4 1 26 0,-9-5 21 16,-2 5 6-16,-11-3-45 15,3 8-46-15,-5 6 0 16,-1 1 0-16,-3 6 0 15,2 3-5-15,1 7-128 16,-5 3-113-16,-2 6-85 16,-6-1-22-16,2-5-19 0</inkml:trace>
  <inkml:trace contextRef="#ctx0" brushRef="#br0" timeOffset="35060.26">19407 264 9 0,'0'0'27'0,"0"0"35"0,0 0 44 15,0 0 46-15,0 0-39 16,0 0-14-16,0 0-20 0,0 0-2 15,0 0-2 1,0 0 13-16,0 0-4 16,-9 0 8-16,9 0-9 0,-13 0-3 15,5 0-12-15,-5 0-12 16,2 0-12-16,-3 0 4 16,0 12-17-16,-4 4-11 15,2 0-7-15,-1 9-6 0,3 3 3 16,-3 0-10-16,0 6 5 15,0-1-3-15,8 0-2 16,-5-2 5-16,14 2-1 16,0 0-6-16,0-5 2 15,0 2 1-15,0-11-6 16,0 1 3-16,0-3 6 16,9 0-5-16,2-2 1 0,6-2 0 15,3-1 10-15,3-12 1 16,10 7-2-16,1-7-7 15,-3 0 7-15,-2 0-1 16,-1 0-2-16,-3-3-5 16,0-6 5-16,-7-2-4 0,4-2 3 15,-6 2 1-15,1-6 2 16,-7-4 7-16,4 2 0 16,-3-7 23-16,3 6 20 15,-6-5 9-15,-8 1 7 16,0-4 25-16,0-1-35 15,0-4-64-15,-17 2 0 16,1-6 0-16,2 0 0 0,4 0 0 16,-7 5 0-16,-4 7 0 15,3 1 0-15,-3 3 0 16,-5 6 0-16,-2-2 0 16,0 10 0-16,-4-2-29 15,-1 9-160-15,1 9-48 0,0 5-24 16,-7 11 1-16,5 8 8 15,-3 7-43-15,1 5 38 16</inkml:trace>
  <inkml:trace contextRef="#ctx0" brushRef="#br0" timeOffset="36141.26">18036 1924 97 0,'5'-11'139'0,"-2"-6"8"0,-3 0-41 15,6 5-17-15,-6 0-13 16,0 0 5-16,0 1 17 16,0 0 18-16,-14 4-7 0,3 3-7 15,2 1-13-15,9-2 1 16,-8 1 8-16,8 4 12 15,-12 0 0-15,0 0-18 16,-4 0-29-16,-1 0-34 0,-3 0-12 16,0 0 0-1,-2 0-5-15,4 0-6 16,-7 16-1-16,-3 2-3 0,3 1 4 16,1 1 1-16,0 1-5 15,-1 0 6-15,4 2-8 16,5 3 2-16,-1-2-2 15,7 0-5-15,10 1 2 0,0-1-1 16,0 1 6-16,0-2-3 16,0-2 1-16,0 0 0 15,7-6 1-15,10 2 0 16,-1-6-4-16,1 4-3 0,3-15 6 16,8 7 0-16,4-7 4 15,4 0 1-15,2 0-8 16,1-12 6-16,3-9 3 15,3-3-3-15,-5-1-5 16,-4 0 12-16,-7 2-2 0,-6-2-4 16,-1 8-4-16,-6 6 0 15,-3-2 13-15,-9 2 24 16,-4-3 15-16,0 7-52 16,0-6 0-16,-13-3 0 0,-4 0 0 15,0-1 0-15,-6-3 0 16,-1-5 0-16,0 1 0 15,-4 5 0-15,2-3 0 16,1 1 0-16,9 7 0 16,-3 2 0-16,3 2-29 15,2 4-100-15,6 6-14 0,8 0-53 16,-8 0-38-16,8 0-17 16,0 12 16-16,0-1 16 15,5 6-41-15</inkml:trace>
  <inkml:trace contextRef="#ctx0" brushRef="#br0" timeOffset="37276.54">19864 2910 21 0,'0'0'47'15,"0"0"52"-15,0 0 73 16,0 0-38-16,0 0-19 0,-8 0-31 15,8 0-14-15,-8 0-1 16,8 0 8-16,0 0-2 16,0 0 5-16,0-3 8 15,-8 3 10-15,0-4 8 0,8 4-2 16,-8 0-9 0,8 0-31-16,0 0-14 0,-8 0-14 15,8 0-13-15,-8 0-8 16,8 11 2-16,-9 6-3 15,-4 6-2-15,4 7-2 0,-9 7-3 16,6-1-5-16,-1 4 13 16,5 1-5-16,8-8-10 15,0 0 0-15,0-9 5 0,0 0-11 16,0-4 9-16,0-3 0 16,8-5-6-16,0-4 8 15,9 0-4-15,2 0 3 16,5-8 0-16,2 0 5 0,2-4-4 15,0-8-1-15,6 0 2 16,-6-5-1-16,-4 1 18 16,-2-1 17-16,-8-2 0 15,-3-10-11-15,3-7-5 16,-2-5 1-16,-4 4-13 0,-2 1-12 16,-6 8 0-16,0-1 0 15,0 4 0-15,-18 5 0 16,2-1 0-16,-1 2 0 0,3 2 0 15,-4 0 0-15,1 5 0 16,1 4 0-16,-1 0 0 16,6-1 0-16,0 7 0 15,-2 2 0-15,0 0 0 16,1 0 0-16,-4 0 0 0,5 0 0 16,-2 0-277-16,0 0-56 15,4 0-4-15,1 7 36 16,8-7 1-16,0 0 60 0</inkml:trace>
  <inkml:trace contextRef="#ctx0" brushRef="#br0" timeOffset="39869.05">14911 12544 41 0,'0'0'137'0,"0"0"59"16,0 0-34-16,0 0-30 0,0 0-29 15,0 0-10-15,0 0 14 16,0 0 17-16,0 0-4 0,0 0-7 16,0 0-11-16,0 0 7 15,0 0 31-15,0 0 1 0,-13 0-5 16,-7 17-45-16,-8 4-91 15,-9 12 0-15,-8 3 0 16,-3 9 0-16,-6 9 0 16,6-7 0-16,3 3 0 0,9-6 0 15,7-7 0-15,9-8 0 16,12-5 0-16,8-13 0 0,16-11 0 16,16 0 0-16,16 0 0 15,14-11 0-15,3-6 0 0,0 0 0 16,-4 4 0-16,-12-2 0 15,-9 7 0-15,-7 1 0 0,-9 7 0 16,-8 0 0-16,-4 0 0 16,-4 19 0-16,-8 5 0 15,0 5 0-15,-8-1 0 16,-4 6 0-16,-4-1 0 0,-8-5 0 16,-6 1 0-16,3-5 0 15,-6 0 0-15,1-8 0 0,-1-4 0 16,5 1 0-16,4-13 0 15,3 8 0-15,9-8 0 0,-1 0 0 16,13 0-102 15,5-8-183-15,6-1-48-16,6-7 1 16,4-4 6-16,6 0 21 0</inkml:trace>
  <inkml:trace contextRef="#ctx0" brushRef="#br0" timeOffset="40184.92">15195 12786 210 0,'4'-13'257'0,"0"1"-54"0,-1 1-61 15,-3-3-63-15,0 2-15 16,0-1 5-16,0 6 24 0,0 3 35 15,0 0 19-15,0 4 12 16,0 0 13-16,0 0-2 16,0 15-35-16,0 8-116 0,3 0-19 15,6 11 0-15,-1 6 0 16,0 1 0-16,6-2 0 16,-6-3 0-16,-1 2 0 0,1-10 0 15,1-3 0-15,-1-9 0 16,-5-4 0-16,-3-12-43 15,0 0-412-15,-11-12 6 16,-1-8 62-16,0-12 61 0</inkml:trace>
  <inkml:trace contextRef="#ctx0" brushRef="#br0" timeOffset="40368.87">15191 12525 306 0,'-8'-16'329'0,"-6"4"-14"0,6 1-69 16,8 9-69-16,0-3-22 15,-8-2-23-15,8-2-42 16,0 5-33-16,0 1-22 0,0-6-37 16,0 5-30-16,0 0-51 15,0 0-64-15,0 4-84 0,0 0-61 16,0 0-10-16,0 0-12 16</inkml:trace>
  <inkml:trace contextRef="#ctx0" brushRef="#br0" timeOffset="41233.96">15601 12204 175 0,'6'-50'309'16,"-6"0"-33"-16,0 3-50 15,0-3-70-15,-28-47 159 16,9 48-118-16,-5 5 5 15,-9-6-38-15,-4 4-137 16,-3-1-27-16,-5 2 0 0,-8 9 0 16,-7 10 0-16,-5 7 0 15,-8 7 0-15,-1 12 0 16,1 0 0-16,1 12 0 0,-6 7 0 16,1 10 0-16,-5 9 0 15,-8 7 0-15,-6 8 0 16,-1 3 0-16,-1 6 0 0,-1 6 0 15,7 5 0-15,3 12 0 16,4 10 0-16,6 2 0 0,14 5 0 16,8 0 0-16,10-2 0 15,6 3 0-15,12-5 0 16,10 1 0-16,5-10 0 16,14-3 0-16,0-1 0 0,0-4 0 15,6 0 0-15,2-7 0 16,7-1 0-16,5-4 0 0,13 0 0 15,7 1 0-15,14-1 0 16,11 4 0-16,12 0 0 16,13 1 0-16,11-5 0 0,13-5 0 15,3-3 0-15,5-8 0 16,-3-8 0-16,-11-12 0 0,-6-14 0 16,-9-7 0-1,-3-12 0-15,-5 0 0 0,1-12 0 16,-5-12 0-16,4-8 0 15,0-9 0-15,-1-12 0 0,3-3 0 16,-2-1 0-16,1-5 0 16,-1 2 0-16,-4-6 0 15,-1 2 0-15,-7-2 0 0,-11 6 0 16,-8-2 0-16,-15 5 0 16,-10 1 0-16,-6-6 0 15,-7-3 0-15,2 0 0 0,-10-5 0 16,-2 1 0-16,-6 0 0 0,0-7 0 15,-10-7 0-15,-6-2 0 16,-9-3 0-16,-3-3 0 16,-9 1 0-16,-4-4 0 15,-3 1 0-15,-2 0 0 0,-5-2 0 16,-5-2 0-16,-6 4 0 16,-3 3 0-16,0 14 0 0,0 5 0 15,-6 18 0-15,0 16 0 16,-8 10 0-16,11 10 0 15,3 5 0-15,9 3 0 0,3 2 0 16,4-3 0-16,9 2-203 16,-2-3-147-16,6-6 16 15,4-6 37-15,2-3 19 0,6-2 18 16</inkml:trace>
  <inkml:trace contextRef="#ctx0" brushRef="#br0" timeOffset="42182.07">14706 11052 12 0,'5'17'43'15,"-2"-6"49"-15,6 1 70 0,-9 0-57 16,0-4-44-16,0-8-33 15,0 0-9-15,5 9-12 0,-2-9 0 16,-3 0-1-16,0 0 9 16,5 0 6-16,-2 0 10 0,-3 0 23 15,5 0 19 1,-2 0 19-16,-3 0 7 0,0 0 11 16,0-5-1-16,0 1-6 15,0 0-6-15,0 4 12 0,-8 0 2 16,8 0-2-16,-11-4 13 15,-3 4-35-15,3 0-17 0,0 0-7 16,-2 0-33-16,0 0-30 16,1 0 0-16,-1 0 0 0,4 8 0 15,-9 6 0-15,2 0 0 16,-1 7 0-16,0 7 0 0,6 2 0 16,-1 5 0-16,3 7 0 15,9 1 0-15,0 7 0 16,0-1 0-16,0-8 0 15,9 0 0-15,3-10 0 0,-1-3 0 16,6-6 0-16,12-6 0 16,2-4 0-16,10-5 0 0,5-7 0 15,2 0 0-15,1 0 0 16,-2-2 0-16,2-7 0 16,-8-3 0-16,-3 0 0 0,-6 0 0 15,-8 0 0-15,1-5 0 16,-5-7 0-16,-4-5 0 0,-3 1 0 15,-5-9 0 1,-8 1 0-16,0-5 0 0,0 1 0 16,-16-3 0-16,-5 3 0 15,1 9 0-15,-9 2 0 0,-4 4 0 16,0 0 0-16,1 9 0 16,-1 0 0-16,1 8 0 0,4 4 0 15,0 4 0-15,-1 0 0 16,-2 20 0-16,-3 0-46 0,6 9-328 15,-1-1-29-15,1 10 16 16,6 2 12-16</inkml:trace>
  <inkml:trace contextRef="#ctx0" brushRef="#br0" timeOffset="43097.85">13770 13286 209 0,'-12'-8'223'0,"12"0"-19"15,-13 4-16-15,0 4-30 16,0 0 5-16,2 0 3 16,-1-5-24-16,-4 2-47 0,-1-1-37 15,2-1-26-15,-2 5-8 16,4 0 5-16,-2 0 9 16,-5 0-5-16,-5 17 2 0,-3-1 6 15,-6 8 19-15,-1 0 3 16,-1 9 6-16,-1 1-52 15,0 1-17-15,7-1 0 0,6-1 0 16,8-2 0-16,4 2 0 16,12-5 0-16,0 0 0 0,4 2 0 15,9-3 0-15,7 2 0 16,3-5 0-16,7 2 0 16,6-7 0-16,5-2 0 15,4-9 0-15,4-8 0 16,4 0 0-16,3 0 0 0,-4-12 0 15,-2-3 0-15,-7-7 0 16,0-2 0-16,-7-1 0 0,-7-4 0 16,-10-2 0-16,-7-7 0 15,-7-7 0-15,-5 2 0 16,-8-11 0-16,-9 1 0 0,2 3 0 16,-7 8 0-16,2 4 0 15,1 7 0-15,-2 5 0 0,-1 9 0 16,-1 5 0-16,-1 5 0 15,0 7 0-15,-1 0 0 0,0 12 0 16,1-5 0 0,3 10-128-16,6-6-166 0,3 4-42 15,4-8-10-15,8-7-4 16,3 7 60-16</inkml:trace>
  <inkml:trace contextRef="#ctx0" brushRef="#br0" timeOffset="43929.3">16249 12622 102 0,'0'-12'222'15,"0"3"-38"-15,0 2-32 16,-8-5-43-16,8-1-25 0,-8 3-2 16,8-1-3-16,-10 4-3 15,10 2 1-15,-9 5 20 0,1 0 27 16,-5 0 10-16,1 0-34 15,1 8-27-15,-6 9-10 0,0 4-26 16,1 3-5-16,4 4-11 16,0 5-9-16,12 0-7 15,0 3 1-15,0 5 10 16,8 4-7-16,8 0 6 0,9-1-2 16,6-2-4-16,16-10 6 15,1-8-10-15,4-7 0 0,1-17-1 16,0-8 0-16,-4-13-3 15,-9-12 7-15,-4-8-9 0,-7-6-1 16,-9-7 13-16,-7-7-4 16,-13 4 3-16,-8 4 37 15,-14 3-47-15,-10 10 0 0,-4 11 0 16,-4 6 0-16,0 6 0 16,-2 9 0-16,6 8 0 0,4 0 0 15,-1 32 0-15,-5 21 0 16,4 25-241-16,-5 20-131 15,5 11-32-15,0 1-15 0</inkml:trace>
  <inkml:trace contextRef="#ctx0" brushRef="#br0" timeOffset="44579.11">15588 13726 64 0,'-12'-12'111'0,"4"3"55"16,0 9-38-16,-5 0-32 0,2 0-37 15,-2 0-3-15,-4 0 29 16,6 9 17-16,-5 3 11 0,-6 8 1 16,3 6 8-16,-5 1-1 15,2 10 5-15,6 8-2 16,1 3-20-16,4 9-15 0,2 4-18 16,9 0-28-16,0-3-19 15,9-6-7-15,11-2 4 16,2-2 0-16,8-8-8 15,2-7 2-15,1-9-4 0,-1-7-5 16,1-17 10-16,0 0-9 16,-1-8-5-16,1-13-2 0,-5-12 0 15,-8-11 0-15,-3-9 0 16,-11-5 0-16,-6 2 0 16,0-1 0-16,-14 8 0 0,-7 5 0 15,-1 3 0-15,5 8 0 16,-9 9 0-16,1 8 0 15,0 4-72-15,6 3-187 0,3 6-70 16,3 3-31-16,1 0 5 16,12 0 34-16</inkml:trace>
  <inkml:trace contextRef="#ctx0" brushRef="#br0" timeOffset="45695.65">21643 11268 72 0,'0'-9'149'15,"0"1"39"-15,0 3-41 0,0-2-27 16,0 3-29-16,0-1 1 15,0 5 37-15,-8 0 15 0,8 0 14 16,-13 0 5-16,13 0-3 16,-13 0-17-16,-1 9-36 0,-6 6-16 15,-6 7-29 1,-2 1-31-16,0 3-31 0,2-3 0 16,7 2 0-16,4-5 0 15,2-4 0-15,13 1 0 0,0-1 0 16,0-4 0-16,4 0 0 15,6-3 0-15,7-2 0 0,8 2 0 16,4-9 0-16,4 0 0 16,4 0 0-16,-3 0 0 15,5 0 0-15,-8 0 0 0,-6 7 0 16,-6 2 0-16,2-1 0 16,-9 5 0-16,-7 2 0 15,-5 9 0-15,0 5 0 16,-13 4 0-16,-4 3 0 0,-2-3 0 15,-5 1 0-15,-1-11 0 0,-3-2 0 16,-1-1 0 0,1-5 0-16,-1-2 0 0,1-13 0 15,3 0 0-15,10 0 0 16,1 0 0-16,3 0 0 0,3 0 0 16,8 0-108 30,0 0-166-30,0-2-79-16,0-9-2 0,0 7 1 16,0-7 56-16</inkml:trace>
  <inkml:trace contextRef="#ctx0" brushRef="#br0" timeOffset="46009.56">21704 11479 279 0,'4'-20'212'0,"0"7"-61"0,1 1-35 15,-2-1-8-15,0 5 23 16,2 4 0-16,-2 4-26 16,2 0-14-16,-5 0-5 0,0 0 24 15,3 12 73-15,2 13 59 16,-1 11-140-16,1 18-102 15,3 6 0-15,-5 5 0 16,5 6 0-16,-4-2 0 0,5-9 0 16,-1-7 0-16,0-13 0 15,-5-10 0-15,-3-10 0 0,0-20-347 16,0-20-73 0,0-22 73-16,0-18-4 0,0-21-228 15</inkml:trace>
  <inkml:trace contextRef="#ctx0" brushRef="#br0" timeOffset="46300.08">21855 10998 143 0,'-18'-12'291'0,"2"8"-71"0,-1 4-32 16,6 13-58-16,0 3-18 16,1-1-4-16,10 5-31 0,0-2-37 15,0-2-13-15,0-4-14 16,0-4 1-16,0-8-9 15,0 8 5-15,0-8-5 0,0 0 9 16,0 0-4-16,0-4 5 16,0-8-8-16,0 0-1 0,0-4 3 15,0-2-2 1,0 7 0-16,0 2 4 0,0 2 8 16,0 2 1-16,0 5-2 15,0 0-15-15,0 0-8 0,0 0-25 16,0 0-82-16,0 0-77 15,0 0-63-15,0 0-51 0,0 0-3 16</inkml:trace>
  <inkml:trace contextRef="#ctx0" brushRef="#br0" timeOffset="47590.45">22448 10864 99 0,'-13'-7'252'0,"0"-2"-74"0,-3-3-46 15,-1 4-46-15,-2-6-7 16,-2 2 24-16,1-4 17 0,-1 1-7 15,2-2-12-15,-3 1-21 16,3-1 2-16,-1-3-3 16,-5 1 20-16,-1-6 13 0,4 4-3 15,-7 0-14-15,1 2-25 16,0-2-35-16,-1 1-12 16,1 4-23-16,-6-2 0 15,3 7 0-15,-6-1 0 0,1 3 0 16,-2 6 0-16,5-1 0 15,1 4 0-15,-1 0 0 0,2 0 0 16,-6-5 0-16,1 1 0 16,-4 1 0-16,2 3 0 15,-3 0 0-15,-2-5 0 0,-2 1 0 16,0 4 0-16,-4 0 0 16,2 0 0-16,-4 0 0 15,2 0 0-15,2 12 0 0,-7 1 0 16,5-1 0-16,2 0 0 15,-7 5 0-15,0 0 0 16,3-3 0-16,-5 7 0 0,-3 3 0 16,-1 5 0-16,-2 8 0 15,6 4 0-15,-5 6 0 0,5 8 0 16,3 4 0-16,-1 11 0 16,6 3 0-16,0 5 0 0,2 3 0 15,5 5 0 1,6 8 0-16,-1 4 0 0,2 7 0 15,3 0 0-15,2 1 0 16,9-4 0-16,4-4 0 0,4-1 0 16,4 0 0-16,8-2 0 15,0-4 0-15,11-8 0 0,9 0 0 16,9-2 0-16,4-3 0 16,7 3 0-16,8 0 0 15,14-4 0-15,3-3 0 0,6 0 0 16,8-9 0-16,2-4 0 15,-1-10 0-15,3-1 0 0,-2-6 0 16,1-2 0-16,3-6 0 16,-1-3 0-16,1-2 0 15,5-2 0-15,-1-4 0 0,4-4 0 16,0-5 0-16,2-7 0 16,-1-9 0-16,-3 0 0 15,-1-9 0-15,1-3 0 0,-9-5 0 16,-3-2 0-16,3-10 0 15,-6-4 0-15,-7 0 0 0,1-7 0 16,-8-1 0-16,-6-4 0 16,-5 0 0-16,-5 0 0 0,-10 4 0 15,-4 2 0-15,-2-7 0 16,-6-6 0-16,1-5 0 16,-3-5 0-16,0-7 0 15,-1 0 0-15,-7 0 0 0,3 3 0 16,0 4 0-16,0 3 0 15,-6-3 0-15,1 1 0 0,1-4 0 16,-5 1 0-16,-8-7 0 16,0-1 0-16,-13-12 0 0,-7-8 0 15,-4 0 0-15,-9-3 0 16,-3-3 0-16,-1 1 0 16,6 7 0-16,-3 5 0 0,3 11 0 15,2 9 0-15,-1 4 0 16,-1 8 0-16,-6 9 0 0,-4 0 0 15,-3 2 0-15,-10 9 0 16,3 5 0-16,-2 4 0 16,1 1-272-16,-2-2-196 0,5 0 35 15,3 0 32-15</inkml:trace>
  <inkml:trace contextRef="#ctx0" brushRef="#br0" timeOffset="48572.24">21639 10086 9 0,'0'-3'17'0,"0"-2"23"15,0 1 59-15,0 4 82 0,0 0-34 16,0 0-15 0,0 0-22-16,0 0-15 0,-8 0 11 15,8 0 28-15,-9 0 9 16,9 0-28-16,0 0-22 0,-13 0 5 16,7 0 5-16,-8 0 11 15,3 0-5-15,-10 0 15 16,-3 0-46-16,-4 16-78 0,-4 1 0 15,-1-1 0-15,5 5 0 16,-1 4 0-16,1 2 0 0,3 2 0 16,4 4 0-16,7-2 0 15,0 3 0-15,6-6 0 16,8 1 0-16,0 4 0 0,8-2 0 16,6 2 0-16,5-4 0 15,5-1 0-15,9-7 0 16,8-9 0-16,3-12 0 15,2 0 0-15,-7-4 0 0,3-8 0 16,-7-9 0-16,-2-8 0 16,-10-2 0-16,-6-10 0 0,-4-4 0 15,-5-4 0-15,-8-4 0 16,0 1 0-16,-8 2 0 16,-5 1 0-16,-4 4 0 0,0 9 0 15,-5 7 0-15,-4 4 0 16,3 5 0-16,-2 4 0 0,5 8 0 15,0 4-133-15,4 4-232 16,4 0-33-16,0 0 7 16,12 16 30-16</inkml:trace>
  <inkml:trace contextRef="#ctx0" brushRef="#br0" timeOffset="49321.44">22946 11451 63 0,'-8'0'115'0,"8"0"65"15,0-9-47-15,0 5-38 16,-8 0-28-16,8 4-3 0,-8-5 21 16,8 2 26-16,0-2 15 15,-8 1 12-15,0 4-21 16,8 0-6-16,-13 0 2 0,1 0-6 15,1 0-7-15,-7 0 6 16,2 0 16-16,-9 17-28 16,2 3-94-16,-6 5 0 0,-2 7 0 15,-3 5 0-15,3 8 0 16,2 8 0-16,-1 4 0 16,8 4 0-16,4 4 0 0,10-4 0 15,8 0 0-15,5-5 0 16,7-2 0-16,8-11 0 0,5 0 0 15,7-12 0-15,9-10 0 16,5-13 0-16,-4-8 0 0,7-12 0 16,1-12 0-16,-2-13 0 15,0-12 0-15,-10-2 0 16,-11-11 0-16,-7-7 0 16,-12 0 0-16,-8 2 0 0,-11 3 0 15,-11 7 0-15,0 7 0 16,-7 10 0-16,-2 4 0 0,-12 7 0 15,4 4 0-15,-3 10-106 16,-2 2-288-16,0 13-46 0,-5 0 6 16</inkml:trace>
  <inkml:trace contextRef="#ctx0" brushRef="#br0" timeOffset="50237.08">20153 11905 86 0,'0'0'176'0,"-8"-2"13"15,-6-3-27-15,3 0-15 16,-5 5-12-16,-6-3-1 0,3 3 21 16,-5 0-15-16,-1 0-12 15,3 0-26-15,-4 8-14 0,-2 4-11 16,0 0 6-16,-1 4 11 16,-1 7-3-16,3 4-31 15,-3 1-60-15,7 4 0 0,3 5 0 16,3 4 0-16,4 4 0 15,13 0 0-15,0 3 0 16,0-3 0-16,8-7 0 16,10-3 0-16,-2-6 0 0,7-12 0 15,7-10 0-15,2-7 0 16,9-13 0-16,0-11 0 0,3-8 0 16,-4-13 0-16,-3-3 0 15,-6-9 0-15,-5 0 0 0,-9 2 0 16,-14 4 0-16,-3 2 0 15,-11 6 0-15,-10 13 0 16,-9 4 0-16,-1 7 0 16,-9 6 0-16,-2 13 0 0,2 0 0 15,3 9-191-15,4 2-179 16,6 1-53-16,5 1 4 16</inkml:trace>
  <inkml:trace contextRef="#ctx0" brushRef="#br0" timeOffset="51301.27">22070 13344 23 0,'-12'-5'84'0,"3"-4"101"16,1 1-30-16,0 2-37 0,-6-4-33 15,3 3-29-15,4 2 22 16,-2 1 41-16,-4 4 33 0,5 0 20 16,-1 0-9-16,1 0-15 15,2 0-6-15,6 0 12 0,-11 0 19 16,-3 0-133-16,2 12-40 16,-5 4 0-16,3 10 0 0,-8 2 0 15,6 8 0-15,-5 5 0 16,4 4 0-16,6 4 0 15,0-1 0-15,11 2 0 16,0-5 0-16,3-5 0 16,10-4 0-16,2-3 0 0,9-9 0 15,5-2 0-15,-1-12 0 16,5-10 0-16,2 0 0 0,4 0 0 16,-4-8 0-16,2-9 0 15,-1-6 0-15,-7-6 0 16,-4 1 0-16,-5-8 0 0,-4-5 0 15,-8 1 0-15,-8-3 0 16,-8 4 0-16,-8 2 0 0,-4-1 0 16,-5 7 0-16,-7 3 0 15,-1 1 0-15,-4 4 0 16,6 4 0-16,2 3 0 0,1 4 0 16,3 2 0-16,5 3 0 15,0 2 0-15,3-3-337 16,-3 4-90-16,3 4 52 0,1 0 39 15,1 0 65-15</inkml:trace>
  <inkml:trace contextRef="#ctx0" brushRef="#br0" timeOffset="53713.48">7118 7522 153 0,'0'-16'240'0,"-14"3"-61"15,3 2-49-15,-1 1-46 16,-5 3-40-16,1 7 1 0,4 0 6 16,-3 0-1-16,1 0 0 15,3 0 11-15,-6 7-4 16,-2 5 11-16,-2 6-10 16,-4-2-13-16,6 4-18 15,-3 8-18-15,6 2-2 16,0 3-2-16,-1-2-7 0,9-3 0 15,8-2 2-15,0-6 1 16,0-8 1-16,8 0-7 16,9 1 5-16,4-1-3 15,3 1 1-15,1-3 5 0,3-1-6 16,-4 0 4-16,1-2-1 16,-9 5-3-16,1 1-1 15,-7-1 2-15,4 1 0 16,-6-1 1-16,-5 0-6 0,-3-1 6 15,0 6 1-15,-8-1 7 16,-9 9-4-16,-7-1-2 16,-4 1 0-16,1-5-1 15,1-4 2-15,3-4 5 16,-2-12 12-16,4 0 1 16,5 0-3-16,-1-8-6 0,1 0 7 15,6 1-9-15,10-6-3 16,0 1-3-16,0 3-3 15,0 1-11-15,0 0-26 16,0 5-54-16,0-6-85 16,7 2-61-16,9-5-35 0,-4-1-22 15</inkml:trace>
  <inkml:trace contextRef="#ctx0" brushRef="#br0" timeOffset="54096.63">7183 7579 16 0,'0'-13'59'0,"0"5"82"15,0 4 47-15,0 4-39 16,0 0-30-16,0 0-30 15,0 0-18-15,0 0-9 16,0 0-18-16,0 0-23 16,0 12-5-16,0 5 1 0,0 4 10 15,8 7 3-15,1 13 2 16,2 2 0-16,-3 7-5 16,0-1-12-16,1 0-6 15,-5-8-4-15,-1-9-4 16,5-7-1-16,-3-4 1 0,-5-6 1 15,0-2-6-15,0-13-22 16,0 0-61-16,0-5-57 16,0-11-61-16,-13-7-7 15,2-18-25-15</inkml:trace>
  <inkml:trace contextRef="#ctx0" brushRef="#br0" timeOffset="54360.73">7150 7322 264 0,'-7'-20'223'0,"-2"8"-48"16,9 5-60-16,-8 7-48 16,8 0-23-16,0 0-13 0,0 0-10 15,0 0-5 1,0 0 2-16,0 0 13 0,0 0 9 16,0 0 1-16,0-6-10 15,0 2-3-15,0-1-9 16,0 3-2-16,0-3-6 15,0 1 1-15,0 0 1 0,0 4-11 16,0 0 3-16,0 0-12 16,0 0 1-16,0-4-44 15,0 4-53-15,0 0-229 32,0 0-131-32</inkml:trace>
  <inkml:trace contextRef="#ctx0" brushRef="#br0" timeOffset="54596.38">7531 6758 7 0,'0'-10'8'15,"0"6"-6"-15,0 1-6 16,0-2-7-16</inkml:trace>
  <inkml:trace contextRef="#ctx0" brushRef="#br0" timeOffset="55003.39">7531 6736 9 0,'0'0'17'0,"0"0"21"16,0-4 34-16,0 4 49 0,0-4 13 15,0 4-48-15,0 0-25 16,0 0-18-16,0 0 5 16,0 0 7-16,0 0 4 15,0 0-13-15,0 0-16 16,-7 0 4-16,7 0 10 16,0 0 6-16,-8 0-7 0,8 0-4 15,0 0-14-15,0 0-16 16,0 0 2-16,0 0-8 15,0 0-1-15,0 0-4 16,0 0 0-16,0 0 1 16,0 0-2-1,0 0 7 1,0 0-2 0,0 0 1-16,0 0-1 15,0-4 4-15,0 4-4 0,0 0 3 16,0 0 6-16,0 0 2 15,0 0 11-15,0 0-1 16,0 0-7-16,0 0-4 0,0 0-1 16,0 0-2-16,0 0-3 15,0 0 0-15,0 0-12 16,0 0-28-16,0 0-80 16,0 0-50-16,0 0-46 0,0 0-58 15</inkml:trace>
  <inkml:trace contextRef="#ctx0" brushRef="#br0" timeOffset="56243.28">7886 6406 152 0,'-14'-8'272'16,"3"0"-40"-16,-2 1-38 15,-4-1-61-15,3-6-23 16,-7-1 7-16,4-6-10 16,-2-2-27-16,-2-7-7 0,-4-7-33 15,-3-11-11-15,-4-8-13 16,-6-11-2-16,-2-2 1 15,-5 5 31-15,-3 2 4 16,-6 10 19-16,-2 3-15 0,-4 3-18 16,-5 11-4-16,-5 5 5 15,2 7-6-15,-6 1-14 16,-2 6-11-16,-3 4 3 16,0 4-3-16,-12 4-3 15,-2 4-1-15,-9 0-1 16,0 12 3-16,-2 5 2 15,1 4 2-15,2 7 5 0,0 4 6 16,4 12-5-16,4 9-14 16,6 5 0-16,10-2 0 15,9 10 0-15,3 8 0 16,0 14 0-16,-5 10 0 16,5 8 0-16,1 3 0 15,8 5 0-15,6-4 0 16,13 1 0-16,6-6 0 0,10-7 0 15,8-4 0 1,13-1 0-16,0 5 0 0,0 9 0 16,9 11 0-16,8 11 0 15,2 10 0-15,6 4 0 16,2-1 0-16,6 4 0 16,4-3 0-16,-1-5 0 15,5-4 0-15,3-11 0 16,10-9 0-16,3-5 0 0,3-3 0 15,5 0 0-15,13 4 0 16,-1 0 0-16,4 5 0 16,7-6 0-16,7 1 0 15,6-1 0-15,8-2 0 16,10-14 0-16,3-12 0 16,4-10 0-16,-1-21 0 15,0-16 0-15,-2-12 0 0,-1-10 0 16,0-12 0-16,0-10 0 15,-1-1 0-15,1-6 0 16,0-2 0-16,4-7 0 0,-1-2 0 16,5-9 0-1,121-52 0-15,-132 39 0 0,-9 2 0 16,-5-2 0 0,-7-2 0-16,-9 0 0 0,-7-5 0 15,-11-1 0-15,-1 2 0 16,-9-6 0-16,-9-2 0 15,-3-6 0-15,-3-3 0 0,-5-5 0 16,-1 2 0-16,-4-10 0 16,-3-3 0-16,-9-5 0 0,-5-5 0 15,-5-1 0-15,-11-2 0 16,-3-1 0-16,-8 2 0 16,-9 0 0-16,-6-5 0 0,-5-5 0 15,0 1 0-15,-5 1 0 16,-5-10 0-16,-2 5 0 15,-4 5 0-15,-5 7 0 16,-4 0 0-16,-8 8 0 0,-8 0 0 16,-7 6 0-16,-10-2 0 15,-7 4 0-15,-8-4 0 16,-2 5 0-16,2-5 0 0,0 1 0 16,3-5 0-16,3 0 0 15,8 5 0-15,5 3 0 16,4 10 0-16,5 2 0 0,5 10 0 15,-1 7 0-15,9 12 0 16,3 7 0-16,3 10 0 16,5 8-139-16,0 12-259 0,0 8 30 15,-2 21 92 1,1 7 31-16,1 8-4 16</inkml:trace>
  <inkml:trace contextRef="#ctx0" brushRef="#br0" timeOffset="57175.06">9327 7408 22 0,'0'-12'56'0,"0"-1"63"0,0 1 50 16,0 5-38-16,0-3-11 15,0 3-7-15,0 1 4 16,0 4 21-16,-9-3 20 0,2 5 2 16,-6 0-20-16,4 0-49 15,-2 0-26-15,3 0-4 16,-5 0-9-16,2 0-6 15,-2 7-16-15,-4 6-5 0,3 8-11 16,-7 3 4-16,-1 4 2 16,2 10-5-16,1 7-7 15,6 3-1-15,0 5 2 0,13 5-4 16,0-5-5-16,9-4 5 16,4-8-5-16,7-5 7 15,0-7-3-15,5-8-2 16,2-10 0-16,3-4-2 0,-3-7 4 15,3 0 1-15,2-11-2 16,1-13 5-16,-2-5-2 16,3-8-4-16,-12-4 4 0,0-11-2 15,-3-10-9-15,-6 1 13 16,-5 0-7-16,-8 5 4 16,0 7 8-16,-8 3 1 0,-5 11-10 15,-6 5-13-15,-6 5-55 16,-3 11-99-16,-6-1-95 0,-5 8-61 15,-9 3-47-15,-14 4-31 16</inkml:trace>
  <inkml:trace contextRef="#ctx0" brushRef="#br0" timeOffset="58207.78">7150 5526 29 0,'0'-7'67'0,"0"-1"53"16,-7-4 27-16,7 0-62 16,0 0-27-16,0 5-15 15,0-3 7-15,0 5 14 0,0 3 9 16,0 2 6 0,-9 0 21-16,9 0 13 0,0 0 5 15,0 0-14-15,-8 0-16 16,8 0-22-16,0 0-17 15,0-5-8-15,0 5-7 16,0 0 9-16,0 0 7 0,0 0-6 16,0 0 12-16,0 0-5 15,-8 0 2-15,8 0-8 16,0 0-24-16,-8 12-9 16,8 5-16-16,0 7 11 15,-9 9 1-15,9 7-1 16,0 0-7-16,0 5 0 15,0 1 1-15,0-2 1 16,0 2-9-16,9-6 17 0,2 0-2 16,6-6-3-16,6-2-6 15,2-7 2-15,8-11 11 16,11-14-6-16,9-2-2 16,7-15-1-16,6-7 3 0,-9-4-9 15,-8-1 10 1,-8 1-4-16,-9 2 9 0,-7 2-6 15,-9 0 17-15,-5 4 5 16,-3-5-28-16,-8-3 0 16,0-6 0-16,-11-6 0 0,-10 0 0 15,-7-5 0-15,-4 0 0 16,-6 4 0-16,-5 5 0 16,-2 8 0-16,-3 2 0 15,-1 11 0-15,8 2 0 0,9 1 0 16,7 9 0-16,5 3 0 15,4 0 0-15,-5 12-4 16,1 7-320-16,-5 14-66 16,-7 17-7-16,-6 7-11 0</inkml:trace>
  <inkml:trace contextRef="#ctx0" brushRef="#br0" timeOffset="59188.3">5404 8275 100 0,'-8'0'214'16,"-5"-4"-26"-16,1 4-8 15,4 0-22-15,1 0-21 16,-10 0-26-16,1 0-13 16,-4 0-20-16,3 9-5 15,1 3-3-15,0 0-11 16,-5 8-14-16,4 5-11 15,1 3-11-15,5 1-6 16,3 3-11-16,8 4 9 0,0 5-13 16,0 4 2-16,8 0 1 15,3-4 1-15,5-6-3 16,6-1 2-16,-2-6 1 16,3-4-3-16,-1-7-1 15,1-5-3-15,7-12 9 16,2 0-4-16,1-17 5 0,-1-2-4 15,4-14 3 1,-4-8 1-16,-7-8 12 0,-9 0 5 16,-8-3 18-16,-8 3 3 15,-16 4 19-15,-3 4 4 16,-6 8-23-16,-4 5-25 16,-4 4-18-16,1 7-28 15,-1 1-34-15,2 4-78 16,-3 4-71-16,11 4-66 0,2 4-22 15,5 0 37-15,4 0 1 16,12 0 20-16</inkml:trace>
  <inkml:trace contextRef="#ctx0" brushRef="#br0" timeOffset="60136.86">7576 10038 135 0,'-12'-5'218'0,"-1"5"-39"15,7 0-25-15,-3 0-37 16,1 0-20-16,0 0-1 15,8 0-7-15,0 0-20 0,0 0-16 16,0 0 11-16,-9 0 2 16,9 0-3-16,-9 0-13 15,9 12-4-15,-11 9-4 0,3 8 5 16,-4 7 6-16,4 9-4 16,8 4-11-16,0 3-10 15,0 6-17-15,0-1-1 16,0-5 3-16,11-2-7 15,6-5 2-15,3-9-7 0,0-8 7 16,5-7-2-16,3-9-4 16,9-12-1-16,-4-4 4 15,2-8 1-15,3-12-4 0,3-9 0 16,-5-3-2-16,-9-5 2 16,-2-1 8-16,-9 1 3 0,-2 1 9 15,-12 0 8-15,-2 4 39 16,-10 2-2-16,-7 2-67 15,-8 3 0-15,-3 6 0 16,-6 0 0-16,-1 8 0 16,-1 3 0-16,-2 4 0 0,6 4 0 15,4-1 0-15,4 5 0 16,7 0-275-16,1-4-29 16,8 1 4-16,-1-2 23 0,9 5-9 15,-11 0 9-15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4:31:23.99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14143 4513 2 0</inkml:trace>
  <inkml:trace contextRef="#ctx0" brushRef="#br0" timeOffset="1124.4">14135 4497 1 0,'0'0'2'0,"0"0"2"15,0 0 6-15,0 0 10 16,0 0 15-16,-9-3 17 16,9-2 20-16,0 1 27 0,0 4-4 15,0-3-33-15,0 3-16 16,0 0-11-16,0 0-2 16,0-6 1-16,0 4 3 15,0 2-4-15,0 0-2 0,0 0-4 16,-8-6-2-16,8 4-3 15,-11-3-3-15,11 0 4 16,-10 5-3-16,2 0 4 0,8 0-6 16,-11 0-3-16,11 0-5 15,0 0-5-15,-14 0 0 16,14 0-2-16,-9 0-2 16,9 0 2-16,-9 0-2 0,-4 0 5 15,5 0 0-15,8 0-5 16,-12 0 8-16,3 0-9 15,-2 0 2-15,-2 0 3 16,1 10 0-16,0-10-1 0,0 8-2 16,-1-8 4-16,2 0-1 15,-3 8-2-15,6-8 3 16,-2 7-4-16,-4-7 0 0,3 8 5 16,-3 1-7-16,6-2 4 15,-2 2 0-15,-3 3-6 16,4-4 2-16,1 1 0 15,-4 3 0-15,4-5 2 16,0 2 1-16,0-1-3 0,8 1 3 16,-7-2-3-16,7 1 6 15,-9 0-5-15,9 5-3 16,-8-1 5-16,-1 0-1 0,1-3-1 16,0 2 0-1,8-3-2-15,0 4 1 16,0 0 2-16,0 2-6 0,0-3 5 15,-8-3 0-15,8 4 1 16,0 0 2-16,0 2-3 16,0-6-1-16,0-8 1 0,0 12-3 15,0-1 8 1,0 5-6-16,0 1-2 0,0 0 4 16,0-1 1-16,5 1-1 15,1-5 0-15,2 0-1 16,2 0-2-16,-2 0 8 0,0 0-7 15,0 0 1-15,1-3 3 16,-3-2-6-16,7 2 9 16,-1-9-3-16,1 11 10 0,4 2 6 15,-2-5 0-15,5 1-4 16,2-2-3-16,-4 5-8 16,7-3 1-16,0-9 2 0,-1 12-7 15,-3-12 5 1,-1 9-6-16,1-9 5 0,-2 0-5 15,1 7 3-15,-4-7-1 16,5 0 0-16,-1 10 3 0,4-10-5 16,2 0 3-16,2 0 1 15,-4 0 0-15,1 0 0 16,-3 0 6-16,8 0-5 0,-1-10 3 16,-1-1 7-16,1-2 6 15,-6-3 5-15,2 0 9 16,-5-6 5-16,-3 3 13 0,0-6-8 15,-6-3-15-15,1-2-4 16,-3 2-4-16,-5 4-10 16,-4-5-1-16,0 2-13 15,0 2 4-15,0 1 5 0,-13-1-7 16,1-4-7-16,-5 9-3 16,-2 0 11-16,-5 3 0 15,-1 2-1-15,0-2-3 0,-4 6 6 16,5 2-7-16,1-3-6 15,-3 5-5-15,-2-3 2 16,4 6-19-16,0 4-26 0,-1 0-26 16,-3 0-47-16,-4 9-15 15,0 7-22-15,-6 4-23 16,-2 0-65-16</inkml:trace>
  <inkml:trace contextRef="#ctx0" brushRef="#br0" timeOffset="2438.9">12279 7066 116 0,'0'-12'200'0,"-8"-1"-58"16,8 0-62-16,0 1-38 15,0 1-21-15,0-1-2 0,-8 0 14 16,8 0-5-16,-14 0 0 16,6-2 4-16,0 7 16 15,-2-1 15-15,-7-1 2 0,0 2-16 16,1 3-2-16,0-2-10 16,-5 3 0-16,4 3 6 15,-2 0-11-15,3 0-4 0,-6 0-6 16,-22 9-6-1,20-9-7-15,-1 11-2 16,6 1 3-16,-2-3-4 16,1 3 0-16,-4 0 2 0,4 1-2 15,-6-1-2-15,6-1-1 16,1 5-1-16,2 7-2 16,2-4 4-16,-7 6-3 0,6-1 3 15,0-4-2-15,5 0 6 16,-3 1-4-16,3-6-4 15,3 1 1-15,8-3-1 0,-9 0 0 16,9-1-1-16,0 0 1 16,0-4 2-16,0 1-5 15,9-2 0-15,-1-7-1 16,8 12 10-16,4 0-6 0,4 2 9 16,9 1-5-16,4 0 5 15,8 3-3-15,3-6-7 16,4 0 3-16,2 1-4 0,-2-5 2 15,-3-8 0-15,-8 7 7 16,-1-7-6-16,2 0 0 16,-10 0 5-16,0 0-2 0,-4 0 3 15,-3-7-6-15,-5-1 2 16,0-5 13-16,0-2 17 16,-4-6-5-16,2 0 4 0,-6-3 7 15,-5-5 5-15,-4 1 7 16,3-5-20-16,-6-3 0 15,0-5-15-15,0 3 22 0,-12 3 16 16,-4 1-10-16,-5 3-3 16,-4 3 0-16,-7-1-11 15,-4 4-14-15,-4 1-1 0,-2 4 1 16,2 4-14-16,4 4-3 16,2-2 6-16,6 7-11 15,4 1-1-15,2 6-45 0,8 0-45 16,-3 0-84-16,1 13-96 15,-5 13-50-15,1 5-22 16,-1 14-340-16</inkml:trace>
  <inkml:trace contextRef="#ctx0" brushRef="#br0" timeOffset="3495.06">14663 8979 107 0,'-9'-12'182'0,"9"0"-56"15,-13-1-37-15,5 2-25 0,1-2-9 16,-5-3 5-16,-1 4 13 15,1 1-3-15,-4-4 0 0,4 7-5 16,-4 1-4-16,-1 7-2 16,-6 0-8-16,-2 0 4 0,-7 7 10 15,-1 11-7-15,-5 6-1 16,7 9-17-16,-3 7-16 16,6 8-1-16,9 6-12 0,10 3-2 15,9 3-4-15,17-2 2 16,6-2-1-16,7 1-1 15,10-7-5-15,3-14-6 16,7-8 6-16,4-7-3 0,-3-21 8 16,3 0-2-16,-1-16 3 15,-4-13 2-15,-9-7-5 0,-4-9-3 16,-7-4 9-16,-4-3 11 16,-14-6 9-16,-11 1 8 15,0 5 31-15,-14-2 30 0,-12 10 1 16,-2 4-34-16,-5 7-14 15,-7 4-23-15,2 6-14 16,2 6-7-16,0 4-24 0,2 5-80 16,7 0-116-16,-3 8-93 15,7 0-17-15,4 0 45 16,-2 8-4-16,-1 0 30 0</inkml:trace>
  <inkml:trace contextRef="#ctx0" brushRef="#br0" timeOffset="4784.85">16385 6452 66 0,'0'-8'135'16,"-14"-2"33"-16,6 3-53 0,8 2-29 15,-12 1-25 1,5-3-9-16,7 2 2 0,-13 2-9 15,5-6-8-15,-1 5-16 16,1-3-2-16,-3 2 3 0,-1 2 7 16,0-6 4-16,-2 4-11 15,-2 2 14-15,-2 3 8 16,-12 0-7-16,1 0-3 0,-3 0-9 16,4 0-14-16,-2 0 4 15,4 8-10-15,-4 4-4 16,3 0 0-16,-3 1-1 15,7 2 0-15,-2 6 0 16,1 0 1-16,0 3-3 0,-1 0-1 16,9 5 5-16,3-1-4 15,2 5 4-15,11-1-1 0,-9 2 1 16,9-2-4-16,0 0 5 16,9 0-1-16,7 1 3 15,8 1-2-15,9-3 4 0,3-3-6 16,8-2-1-16,6-7 2 15,3-3 1-15,-1-4-3 16,4-12 3-16,3 0 1 0,-3-2 1 16,1-15-3-16,0-8 4 15,-9-4-6-15,-3-11 2 16,-10-1-3-16,-2-4 5 16,-11 0 1-16,-7 2-8 0,-6-7 3 15,-9-2 4-15,0-2 5 16,-14 2 10-16,-5 6 27 15,-5 6 3-15,-7 3 5 0,-17 10-20 16,1 2-9-16,-7 8-4 16,2 9-6-16,4 0-7 0,3 8-5 15,3 0-3 1,11 0-6-16,2 0-35 0,4 12-85 16,2 1-62-16,-3 3-53 0,7 1-21 15,-1-1-33 1</inkml:trace>
  <inkml:trace contextRef="#ctx0" brushRef="#br0" timeOffset="7114.01">30429 1169 385 0,'-14'-34'208'16,"2"10"-71"-16,12 8-41 15,-9 3-12-15,9 2 19 16,-8 6-19-16,8 5-38 16,-14 0-19-16,6 0-19 15,-3 24-2-15,-4 30 0 16,-15 30-4-16,-2 42 3 15,-5 30 0-15,1 16 4 16,4 1-3-16,7-2-2 16,12-12-4-16,13-21 0 15,0-19 1-15,16-26 1 16,10-18 5-16,2-24-1 16,8-14 3-16,9-20 3 15,9-22-7-15,6-19-3 16,1-21 2-16,-1-12-4 15,-6-9 5-15,-14-3 1 16,-9-4-3-16,-9 4 4 16,-10 4 10-16,-12 8-9 15,-12 4 4-15,-13 5-1 16,-15 6-3-16,-13 7-2 16,-20 10-1-16,-12 12-5 15,-9 13 5-15,-2 0-7 16,2 17 0-16,12-5 1 15,21 0-3-15,21-4 2 16,12-8-3-16,15 13-8 16,26-6 17-16,34 1 2 15,39-8 15-15,40 0 15 16,32 0 1-16,18-8-12 16,-12 1-4-16,-12-3-11 15,-27 7-2-15,-23-1 1 16,-29 4-8-16,-21 0 15 15,-13 0 4-15,-19 0-5 0,-14 0 5 16,-6 0-11-16,0-4-22 16,-12 1-52-1,-7-6-99-15,-15-3-121 16,-6-9-71-16</inkml:trace>
  <inkml:trace contextRef="#ctx0" brushRef="#br0" timeOffset="7630.51">31410 900 337 0,'-70'-54'160'0,"-19"6"-77"15,-21 2-40-15,-17 7-1 16,-11 5 16-16,-12 6-7 15,-6 11-15-15,-11 10-6 16,-5 7-11-16,-1 24 5 16,-7 16-3-16,-2 17 8 15,-2 21-7-15,10 15-3 16,4 33 5-16,15 29 3 0,17 24-3 16,24 17-9-16,43 3 28 15,41 0 23-15,51-4 28 16,51-2 14-16,47-15-33 15,39-10-23 1,44-14 19-16,56-20-1 0,39-20-27 16,34-33-24-16,6-27-16 15,-16-34-7-15,-24-28 4 16,-30-29-2-16,-39-35 12 16,-38-35-9-16,-35-40 0 15,-42-36 12-15,-31-37 11 16,-45-28 10-16,-37-1-9 15,-51 9-13-15,-30 16-4 16,-19 25-7-16,-19 28-22 16,-8 26-68-16,-6 26-78 15,0 29-80-15,3 26-45 16,0 23-37-16,3 24-11 16</inkml:trace>
  <inkml:trace contextRef="#ctx0" brushRef="#br0" timeOffset="8995.27">30004 4587 288 0,'0'-19'303'0,"0"2"-69"15,0 4-115-15,0 5-60 16,0 8-32-16,0 0-15 0,0 0-9 15,0 12-2-15,-8 14 1 16,-3 5-2-16,-6 2 6 16,1 0-2-16,-5-5-1 15,4-8 3-15,6-8 4 16,3-12 13-16,8 0 7 16,0-17-11-16,0-7-8 15,11-7-8-15,9-7 12 0,2 5-10 16,1 9-3-1,-1 8-7-15,-3 8 4 0,2 8-1 16,-1 17 5-16,0 14-6 16,-8 13 4-16,-8 14 4 15,-4 4 3-15,-25 2-2 16,-6-2 1-16,-6-13 3 16,-4-13 0-16,0-12 5 0,1-15 10 15,1-18 27-15,1-19 28 16,6-13-19-1,7-16-30-15,8-7 14 0,5-9-5 16,12-1-22-16,0 9-6 16,0 4-7-16,5 11-8 15,-2 10-54-15,1 8-106 16,5 7-160-16,-1 8-77 16</inkml:trace>
  <inkml:trace contextRef="#ctx0" brushRef="#br0" timeOffset="9992.59">30093 4810 262 0,'13'0'280'16,"-1"0"-83"-16,-1 0-95 16,1 0-38-16,1 0 6 15,4 0 3-15,7 12-2 0,17 9 8 16,7 4 2-16,6 3-47 15,-6 9-12-15,-5 4-11 16,0-6-5-16,-12 3-1 16,-3-5-3-16,-6-9 3 15,-5-12 2-15,-8-3 7 0,-4-9 31 16,-5-16-16-16,0-13-10 16,0-16-18-1,4-16-2-15,5-8-4 0,3-5 5 16,0 0-3-16,2 13 3 15,-5 14 16-15,5 9-6 16,-2 9-9-16,-4 10 1 16,0 7-1-16,-2 7-13 15,-6 5 4-15,3 12 1 16,5 12 9-16,0 5-1 0,-1 4-6 16,1-5 7-16,-3 1 2 15,-5-8 4-15,0-6 0 16,0 1-6-16,-8-7 10 15,-1-9-7-15,9 0 1 16,-8 0-17-16,8 0-24 16,0 0-33-16,0 0-40 15,0 0-2-15,0 0 22 16,0 0 41-16,0 0 19 16,0 0 12-16,0 0 7 0,0 0 5 15,0 0 3-15,0 0 2 16,0 0 5-16,0 0 2 15,0 0-2-15,0 0 0 16,0 0 10-16,0 0 3 16,0 0 7-16,0 7 4 15,0-7-7-15,0 0-9 16,0 0-3-16,0 0-7 16,0 0 1-16,0 0-11 15,0 0-27-15,0 0-38 0,0 0-31 16,0 0-1-16,0 0 25 15,0 0 28-15,5 0 24 16,2 0 12-16,1 0 4 16,0 0 8-16,0 0 8 15,2 0 11-15,-2 0 6 16,0 0 14-16,0 0 10 16,-4 0-8-16,1 0-12 0,1 13 13 15,7 4 1 1,3 3 3-16,9 4-5 0,3 5-20 15,0-1-9-15,0-4 0 16,-3-7-5-16,-4-5 0 16,-5-3 14-16,-1-9 30 15,-2-9 57-15,4-15-29 16,3-17-5-16,0-16-2 16,4-9 9-16,-2-6 5 0,-6 5 32 15,-4 16-2-15,-6 10-28 16,-6 13-40-1,0 7-25-15,0 4-27 0,0 10-31 16,0 2-102-16,0 5-120 16,-6 0-59-16,-11 20-3 15,-12 1-1-15,-7 4 21 16</inkml:trace>
  <inkml:trace contextRef="#ctx0" brushRef="#br0" timeOffset="10458.49">30755 4705 216 0,'0'0'233'15,"0"0"-70"-15,8 0-71 16,14 0-37-16,9 0 6 16,6 0-7-16,3-4-18 15,5 4-17-15,0 0-8 16,0 0-8-16,-5 0-10 0,-4 7 0 16,-10-7-4-1,-6 10-1-15,-9-10-2 16,-3 0 14-16,-4 0 0 0,-4 0 9 15,0 0 7-15,0-5 14 16,0 0 16-16,0 2 31 16,0-1 16-16,0 4-8 15,0 0-16-15,0 0-22 16,0 0-22-16,-9 0-9 16,9 0-17-16,0 21-3 0,0 7 6 15,5 9-2 1,8 7-3-16,3 8 5 15,7 2-1-15,11-5-7 16,-1-9-11-16,2-7-9 0,3-16 0 16,6-17-17-16,3-21-15 15,4-15 11-15,-7-14 22 16,-6-7 17-16,-7-4 6 16,-6 4 13-16,-8 4 38 15,-9 13 19-15,-8 7-21 16,0 9-21-16,0 6-22 15,0 11-2-15,-13 7-38 16,-4 0-117-16,-12 18-108 16,-2-2-78-16</inkml:trace>
  <inkml:trace contextRef="#ctx0" brushRef="#br0" timeOffset="10790.89">31345 4453 317 0,'-8'-13'220'0,"8"1"-62"16,0 4-74-16,3 0-37 16,2 0 6-16,3 0 2 15,0-6-4-15,-5 3-12 16,-3-2 15-16,0 2 31 16,0-1 7-16,-11 1-18 15,-5-2-29-15,-10-1-13 16,-14-5-21-16,-16-2-2 0,-9-4 3 15,-4-3 12-15,7 0 25 16,5-1-2-16,18 6-3 16,5 0-13-16,12 8-10 15,22 3-23-15,0-1-7 16,18-3-13-16,20-3-13 16,18-7-30-16,21 2-84 15,13 1-111-15,-2-2-62 0,-3 8-42 16</inkml:trace>
  <inkml:trace contextRef="#ctx0" brushRef="#br0" timeOffset="11524.71">30938 4568 194 0,'-65'28'223'0,"17"-9"-65"15,14-2-46-15,19-10-21 16,15-7-15-16,20 0-26 15,34-7-16-15,37-14-11 16,44-11-4-16,23-9 5 16,13-3-12-16,0-1-7 15,-18 8-8-15,-17 5 0 16,-32 6 4-16,-22 11 1 16,-22 2 1-16,-15 5 15 15,-21 8 22-15,-8 0-7 0,-7 0-12 16,-9 12-3-16,-21 12-6 15,-10 14-5-15,-11 7-6 16,6 3 0-16,3 1-4 16,12-1 0-16,9 2 5 15,12-6-2-15,17 5 2 16,12-5-1-16,7 2-2 16,10-6-2-16,-7-7 3 15,-2-4-6-15,-6-9 4 0,-5-4 6 16,-4-4 2-16,-11-12-5 15,-5 9-1 1,2-9 8-16,-8 0 12 16,0 0 18-16,0 0 19 0,0 0 37 15,0 0 57-15,0-12-11 0,-8-13-69 16,8-16-36-16,-6-6-23 16,6-11 6-16,0 4-9 15,0 5 3-15,0 5-8 16,3 3 12-16,8 1-14 15,15 2-4-15,2 10-6 16,5 7 4-16,4 11-2 16,-1 10 0-16,2 8 12 0,-7 7-5 15,-2 2 2-15,-10 2-2 16,-7 2 3-16,-7-4-5 16,-5-10 1-16,0-7 13 15,0 0 9-15,-14 0 8 16,14 0 35-16,-11-7-27 0,0-18-22 15,-2-12-12 1,13-8-7-16,0-12-5 0,13 5 1 16,6-1-3-16,1 13 0 15,6 11-5-15,-1 8-1 16,-3 10-32-16,7 11-115 16,1 0-95-16,-3 0-69 0,3 0-15 15,-7 7-27-15</inkml:trace>
  <inkml:trace contextRef="#ctx0" brushRef="#br0" timeOffset="14805.67">18276 6411 46 0,'0'0'132'0,"-11"0"60"16,11 0-51-16,-14 0-18 15,14 0-37-15,-6 0-9 16,6 0 7-16,-8 0 9 16,8 0 7-16,0 0 1 0,0 0-2 15,0 0 14-15,0 0 21 16,-10-5 0-16,10 2-1 0,-8-2 0 16,8 1-14-16,-11 0-112 15,-3-3-7-15,-2-6 0 16,-7-8 0-16,-6 2 0 0,-7-7 0 15,-4 3 0-15,2 3 0 16,-3-6 0-16,-2 7 0 16,-10-2 0-16,-7 4 0 0,-7 5 0 15,2 0 0 1,0 5 0-16,5 7 0 0,3 0 0 16,4 0 0-16,4 0 0 15,4 0 0-15,6 7 0 16,-4-7 0-16,12 12 0 0,-2-3 0 15,4 3 0-15,7-4 0 16,1 0 0-16,-1 0 0 16,6-8 0-16,5 12 0 0,-1-12 0 15,12 10 0 1,-8-10 0-16,-2 0 0 16</inkml:trace>
  <inkml:trace contextRef="#ctx0" brushRef="#br0" timeOffset="14907.67">17057 6233 1876 0,'6'0'-361'15,"-6"0"-37"-15,0 0 33 16,0-5 28-16</inkml:trace>
  <inkml:trace contextRef="#ctx0" brushRef="#br0" timeOffset="15418.48">17168 5858 181 0,'0'-25'278'16,"0"9"-61"-16,0-1-39 15,0 6-53-15,0 1-5 0,0 7-13 16,0 3-22-16,0 0-12 16,-11 0-35-16,-2 0-13 15,-3 17-11-15,-14 7-4 16,-1 9-6-16,-3 3-5 0,-2 4 1 16,3 5 0-16,5-4-4 15,8-1 0-15,3-7-3 16,17 0 5-16,0-4-2 0,8 2-2 15,9-2 1-15,4 4 1 16,7-1 1-16,9 0 1 16,-1 1-2-16,5-4 3 0,-6-1 7 15,3 0-6-15,-10-6-3 16,-4-6 0-16,-6-4 8 16,-7 0 5-16,-2-12 4 0,-1 7 35 15,-5-7 36 1,0 0 40-16,-3-7 47 0,0-5 7 15,0-13-179-15,0-24 0 16,0-16 0-16,0-16 0 16,-11-9 0-16,-1-3 0 0,-4 7 0 15,-1 4 0-15,2 5 0 16,-2 9 0-16,1 6 0 16,4 9 0-16,-5 13-68 0,5 11-267 15,-1 13-47-15,2 8-2 16,-5 8-15-16</inkml:trace>
  <inkml:trace contextRef="#ctx0" brushRef="#br0" timeOffset="16332.86">14448 3525 263 0,'0'-28'232'0,"0"-2"-13"0,0 10-46 16,0 5-58-16,-9 5-31 0,9 6-37 16,0 4-30-1,0 0-13-15,0 21-3 0,0 15 0 16,0 21 1-16,0 14-9 15,0 9 8-15,0 6 5 16,0 6-11-16,0-6 7 16,0-7 1-16,0-14-5 15,0-9 3-15,0-10-1 16,0-14 4-16,0-8-2 0,0-7 0 16,0-5 1-16,0-12 2 15,0 0-2-15,0 0-2 16,0 0 3-16,0-12-61 0,0-17-107 15,0-11-81-15,0-14-76 16</inkml:trace>
  <inkml:trace contextRef="#ctx0" brushRef="#br0" timeOffset="16831.02">14262 3919 217 0,'0'0'186'0,"0"0"-57"15,0 0-26 1,0 0-25-16,0-4-17 0,0 4-10 16,0 0-14-16,0 0-18 15,0 0-8-15,0 0-10 16,3 0-4-16,5 9 3 0,3 8 3 16,6 2 4-16,4 9 3 15,3 1-5-15,-1-1 2 16,7 1-4-16,-3-2 3 0,-2 0-5 15,-5-8 3-15,0-3-5 16,-3 1 1-16,-6-4 3 16,-2-6-9-16,0-7 6 15,-1 8 2-15,0-8-1 16,0 0 6-16,1 0 23 0,-6-4-2 16,5-3 26-16,3-10 1 15,3 0-5-15,2-6-2 16,0-6 2-16,0-11-17 15,-4-5-21-15,1-5 2 0,0 2 5 16,-7 6 1-16,-1 6 23 16,-5 8 15-16,0 7 18 15,0 1-4-15,0 4 6 0,0 4-2 16,-8 3-21-16,-5 1-3 16,-3 4-27-16,-12 1-12 15,-4-2-1-15,-4 5-16 16,-6 0-2-16,-6 12-36 15,-6 9-98-15,-3 8-112 0,0 3-98 16,-7 5-87-16</inkml:trace>
  <inkml:trace contextRef="#ctx0" brushRef="#br0" timeOffset="17663.8">9883 6871 116 0,'-9'0'266'16,"-2"0"-57"-16,11 0-43 15,0 0-55-15,0 0-43 16,0 0 3-16,0 0 4 0,0 0 1 15,0 0-18-15,0-5-13 16,0 1-5-16,0 0 2 16,8 4 7-16,1 0-21 15,5-3-13-15,23-6 6 16,21-3 5-16,23-6-6 0,12 7-4 16,13-1-7-16,3 5 2 15,1-2-7-15,-5 9 7 16,-10 0-5-16,-11 0 8 0,-10 0-4 15,-9 0-3-15,-8 0 3 16,-9 0-3-16,-8-5-7 16,-3-2 8-16,-9 2-3 15,-7 3 0-15,-5-8-5 16,-5 6 5-16,-2 1 1 0,-4-2-18 16,-5 5-42-16,0-8-96 15,0-5-127-15,0-6-37 0,-14-5-20 16</inkml:trace>
  <inkml:trace contextRef="#ctx0" brushRef="#br0" timeOffset="18429.07">11008 6480 161 0,'-8'-12'234'0,"0"4"-47"16,8 0-19-16,0 0-65 15,0 3-46-15,0 5-28 0,0 0-11 16,0 0-13-16,8 0 0 15,8 0 1-15,-1 8 1 16,1 5 4-16,2-1 8 0,-6 5 0 16,-2 2 0-16,-10 6 8 15,0 7 6-15,0 5 6 16,-10 7-3-16,-2 6-7 0,-6-5-2 16,-1 0-12-16,2-4-6 15,2-6-1-15,2-6-4 16,13-5 3-16,0-3-4 0,0-5 7 15,0 1-10-15,0-5 8 16,0-4-5-16,4-8 1 16,1 8 0-16,-1-8 5 15,0 0-3-15,0 0-2 0,0 0 6 16,-1 0 10-16,-3 0 21 16,0-8 8-16,0-9-8 15,0-8-19-15,0-14-19 0,0-11-3 16,0-7 6-16,0-3-3 15,0 3-2-15,0 7 2 16,-7 10-5-16,7 7 4 0,-8 5-5 16,8 3 6-1,0 8-6-15,0 6 11 0,0-1 22 16,0 4 14-16,0 4-8 16,0 0-2-16,0 4-6 15,0 0-13-15,0 0-12 0,0 0-1 16,0 0-3-16,0 0-8 15,8 0 14-15,7 12-5 16,13-1 1-16,13 3 1 0,8-7-3 16,-3-7-3-16,-6 12 0 15,-4-12 3-15,-7 12 8 16,-9-12-7-16,-9 13 0 0,-3-5 0 16,-8-1-3-1,0 3 4-15,0 2 12 0,-14 12 0 16,-19 9-8-16,-13 6 2 15,-5 10-5-15,-6 1 3 16,0-1-1-16,7-8-5 0,5-5 7 16,14-8-6-16,2-4 2 15,9-3-5-15,7-8 6 0,5-1-2 16,8-12 2-16,0 0 3 16,0 0-24-1,0 0-33-15,0 0-99 0,8 0-82 16,0-4-96-1,6-9-57-15</inkml:trace>
  <inkml:trace contextRef="#ctx0" brushRef="#br0" timeOffset="19948.5">14138 11080 86 0,'0'0'168'16,"0"0"-11"-16,0 8-38 16,0 4-8-16,0 0-6 15,0 2-2-15,0-8 12 0,0 7 12 16,0-4 10-16,0-9 1 15,0 0 1-15,0 0 9 0,0 0-9 16,0-5-2-16,0-6-19 16,0-19-118-16,8-19 0 0,5-20 0 15,-1-8 0 1,5-4 0-16,-2-1 0 0,1 3 0 16,1 8 0-16,-5 10 0 15,-4 8 0-15,1 4 0 0,-9 8 0 16,3 5 0-16,-3 3 0 15,5 5 0-15,-5 4 0 16,0 2 0-16,0 2 0 0,0 0 0 16,0 3 0-16,0 6 0 15,0-1 0-15,0 0 0 0,0 3 0 16,0 3 0-16,0 4 0 16,0-3 0 30,0 2 0-46,0-2 0 16,-8 5 0 15,-1 0 0-31,1 0 0 16,-4 0 0-16,-5 15 0 0,-8 3 0 16,-7 7 0-16,-12 7 0 15,-5 5 0-15,-4 4 0 16,1-1 0-16,2-4 0 0,7-3 0 15,10-9 0 1,4-7 0-16,9-1 0 0,4-8 0 16,4-8 0-16,21-12 0 31,10-8 0-15,10-5 0-16,7-7 0 15,8-6 0-15,5 3 0 0,5-6 0 16,3 1 0-16,-4-1 0 15,-2-2 0-15,-2 4 0 0,-4 6 0 16,-8 9 0 0,-8 2 0-16,-8 7 0 0,-6 2 0 15,-7 7 0-15,0 0 0 16,-5 6 0-16,3 0 0 16,-3 12 0-16,6 1 0 15,2 7 0-15,6 4 0 16,3 5 0-16,8 4 0 0,0 5 0 15,5-3 0-15,-4 3 0 16,-1-10 0-16,-7 1 0 16,-5-9 0-16,-4-4 0 0,-1-4 0 15,-2-12 0-15,-18 0 0 32,-2 0 0-17,-13 0 0-15,-14 0 0 0,-10 0 0 16,-13 0 0-16,-15 11 0 15,-6 3 0-15,-3 1 0 0,4 2 0 16,2-1 0-16,11 1 0 16,8-1 0-16,3-4 0 15,11 0 0-15,11 0 0 0,10-3 0 16,10-9 0-16,2 8 0 16,5-8 0-16,-2 0 0 15</inkml:trace>
  <inkml:trace contextRef="#ctx0" brushRef="#br0" timeOffset="20111.72">13727 10494 1857 0,'0'0'-405'0,"0"0"-84"16,5 0 21-16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4:22:57.383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14739 7283 12 0,'5'0'20'16,"-2"0"16"-16,-3 0 19 16,5 0 36-16,3 0 55 0,-3 0-45 15,3 0-19-15,-5 0-5 16,0 0 2-16,3 0 12 15,-3-6 8-15,-3 2 3 0,5-1-3 16,-2 3-4-16,2-3-10 16,-5 5-8-16,0-4 7 0,0 0 11 15,0 0-8-15,0 4 0 16,0-4-18-16,0-4-24 16,0-1-16-16,0 2-17 0,0-2 3 15,-8 1 3-15,-6 1-4 16,0-1-8-16,-7-1-2 15,0 0-2-15,-4 2 5 0,1-2-7 16,-1 9-4-16,8 0-5 16,-9 0 6-16,1 0 5 0,2 0 2 15,-7 13-4-15,1-1-3 16,1-1 0-16,0 2-2 16,3-1 6-16,10-3-7 15,3 3 1-15,-2 4 9 0,3-1-5 16,3 7 4-16,0 2-12 15,8 1 10-15,-7-5-3 0,7 4-3 16,0-3 8-16,0-1-3 16,0-4-8-16,0 0 6 15,7 0 3-15,4 1-4 0,2-4 6 16,4-2-6-16,1 1 3 16,4-12 4-16,3 9-4 0,2-9 3 15,3 0 0-15,2 0-3 16,-1 0 1-16,7 0 1 15,-6 0-5-15,4 0 0 0,-4 0 6 16,-2 0-2-16,-6 0-5 16,-4 0 2-16,-1 0 2 15,-1 7 7-15,-2-7-7 16,1 13 1-16,-3-5 0 0,0 4-4 16,-6-3 1-16,0-1-2 15,1 5 10-15,-5 3-1 16,-1 5 0-16,0 3-2 0,-3-1-8 15,0 3 1-15,0 3 7 16,0-1-7-16,-10 0 6 16,-7 9-2-16,-5-1 4 0,0-3-5 15,-11-5 3-15,-5 1 2 16,3-1-4-16,-6-4 2 16,4-7 7-16,4-5-1 0,6-12-8 15,-3 0 9-15,7-16-12 16,2-5 7-16,8 1 10 15,13-4 14-15,0 4-7 0,0-1 9 16,0 5-8-16,5-1-16 16,8 1-6-16,-1 0 0 0,3-4 0 15,5 3 0 1,2 4 0-16,-2 3 0 0,0 5 0 16,-3 5 0-16,-1 0 0 15,0 8 0-15,0 8 0 0,1 9 0 16,-1 3 0-16,5 4 0 15,-7-3 0-15,0-2 0 16,-3 0 0-16,-2-4 0 0,-1-6 0 16,-4-9-27-16,-4-8-135 15,0 0-84-15,0-8-61 0,0-13 20 16,8-25 8-16,0-10-27 16,1-4-126-16</inkml:trace>
  <inkml:trace contextRef="#ctx0" brushRef="#br0" timeOffset="431.63">15130 7322 40 0,'5'-16'88'16,"3"0"76"-16,-8 3-16 0,0 2-39 16,0-2-23-16,0 5-15 15,0 3 14-15,0 5 15 16,0 0 7-16,0 0-16 16,0 0-19-16,0 0 3 0,0 0-7 15,0 0-6-15,0 0-23 16,0 0-20-16,0 0-7 0,0 0-7 15,0 13 5-15,0 2-4 16,0 11 3-16,0 10 10 0,0 17 1 16,0 8-10-16,0 5 4 15,0-2-4-15,0 3-7 16,0-10-6-16,0-9 7 0,0-11 0 16,0-8-1-16,0-10-5 15,0-7-5-15,0-3-24 16,0-9-61-16,0-4-99 15,-8-15-76-15,-5-14-10 0,0-17-1 16</inkml:trace>
  <inkml:trace contextRef="#ctx0" brushRef="#br0" timeOffset="931.96">15056 7102 357 0,'0'-12'219'0,"-8"0"-34"15,0 5-66-15,8-2-30 16,0 9-10-16,0 0-10 16,0 0-25-16,0 0-27 0,0 0-9 15,0 0-6-15,4 0 0 16,0 0 0-16,4 0-5 0,-2 0 7 16,-3 0-4-16,5 0-3 15,-5 0 6-15,5 0-3 16,1 0-3-16,-6 0 3 0,2-4 6 15,-5 0-1-15,0-1 4 16,0 5 15-16,0 0 15 16,-8 0 3-16,-1 0-7 0,1 0-12 15,0 0-7-15,-4 0-14 16,4 0 11-16,-4 13-15 16,4-1 8-16,8 0-6 0,-9-3 0 15,9-9 5-15,0 7-4 16,0-7 3-16,0 0-7 0,0 0 0 15,0 0-3-15,0 0-4 16,0 0-7-16,0 0 6 0,5 0 5 16,-1 0 3-16,0 0 7 15,-4 0 4 1,0-5-7-16,0 5 4 16,-8 0-6-16,8 0-6 15,-8 0 2-15,8 0-2 16,0 0-26-16,0 0-52 0,0 0-68 15,0 0-47-15,0 0-24 16,0 0-32-16,0 0 55 16</inkml:trace>
  <inkml:trace contextRef="#ctx0" brushRef="#br0" timeOffset="3628.15">15819 5353 145 0,'0'-16'256'0,"-8"4"-62"16,8-5-54-16,-11 5-51 15,2-2-15-15,1 0 8 0,0 0 11 16,1 3-10-16,-2-1-11 15,1-1-11-15,-5 6-2 0,4-3 8 16,1 3 15-16,-2-2 2 16,-3-2-9-16,-4-6-29 15,0 0-24-15,0 2 15 0,-9-6-2 16,-2 0-20-16,0-3-5 16,-6 0 2-16,1-2-7 15,-2 3 0-15,4-1 2 16,-3 3 2-16,-3 1 5 0,0-1 1 15,1 4-3-15,-1 2 10 16,4-2-5-16,-2 2-4 16,-5 1-19-16,-7 2 9 0,-5 5 3 15,-6 3-8-15,-2 4-3 16,-5 0 8-16,-8 0 2 0,5 0-5 16,-3 0 7-16,3 0-3 15,3 0-2-15,0 0-2 16,0 0 6-16,-9 0-6 0,-2 0-6 15,-1 0 4-15,4 0 9 16,3 0-4-16,6 11 3 16,4-2-7-16,1 3-2 15,2 0 8-15,-3 5-5 0,-5-1 10 16,5 4 19-16,-1 1-5 16,4-5-24-16,0 1 0 15,3-2 0-15,7 1 0 0,-7 2 0 16,0 2 0-16,7-1 0 15,1 2 0-15,3 3 0 16,3 2 0-16,-2 2 0 0,2 4 0 16,-1 0 0-16,5-2 0 15,7-7 0-15,1 3 0 16,4 2 0-16,-1 1 0 16,1 2 0-16,0 7 0 0,-1 2 0 15,-3 5 0-15,-1 3 0 16,1 6 0-16,-1-6 0 15,1 2 0-15,-2-2 0 0,3 2 0 16,-6 2 0-16,1 8 0 16,-4 3 0-16,-1 1 0 15,4-2 0-15,5-5 0 16,4-5 0-16,2 1 0 0,6-3 0 16,0 1 0-16,5 2 0 15,-2 5 0-15,4 3 0 16,1 0 0-16,2 4 0 0,-2 4 0 15,8-3 0-15,-9-2 0 16,9 5 0-16,-8-3 0 0,8-2 0 16,0 1 0-16,0 1 0 15,4 3 0-15,4 0 0 16,5 0 0-16,-2-2 0 0,1-3 0 16,4 1 0-16,2 0 0 15,-4-3 0-15,8-1 0 16,-3 4 0-16,2-1 0 15,-1 5 0-15,1-3 0 0,3-2 0 16,-4-2 0-16,0 0 0 16,4-2 0-16,5 6 0 15,-1-2 0-15,4 2 0 0,6-6 0 16,3 2 0-16,-2-5 0 16,6-5 0-16,1-7 0 0,-7-4 0 15,2-4 0-15,0-6 0 16,-1-2 0-16,2 0 0 15,-2-3 0-15,5-3 0 0,-5 1 0 16,5 0 0-16,0-3 0 16,3 0 0-16,6-1 0 0,-1-3 0 15,-2-1 0 1,3 0 0-16,-5-4 0 0,3 0 0 16,-3 1 0-16,3-5 0 15,-3 0 0-15,0-8 0 0,-4 7 0 16,3-7 0-16,5 0 0 15,-1 9 0-15,6-9 0 0,3 0 0 16,3 0 0-16,1 0 0 16,5 0 0-16,-1 0 0 15,-4-9 0-15,0-2 0 0,-5 3 0 16,-2-1 0-16,-10-4 0 16,1 1 0-16,-5 1 0 0,2-6 0 15,-1 0 0-15,3 1 0 16,3 1 0-16,6-10 0 15,0 1 0-15,5-1 0 16,-6-3 0-16,-2 0 0 0,-6-1 0 16,2-4 0-16,-7 0 0 15,-1 2 0-15,-2-2 0 0,-3-1 0 16,-6 2 0-16,3 0 0 16,-6-5 0-16,0 1 0 15,1 0 0-15,4-6 0 0,-5 0 0 16,4 3 0-16,1-2 0 15,-6 1 0-15,3-5 0 0,-6 0 0 16,1 0 0 0,-6-2 0-16,6-7 0 0,-4 5 0 15,-2 0 0-15,2 1 0 16,4-2 0-16,-6 2 0 0,1-4 0 16,2 2 0-16,-4 0 0 15,-1-2 0-15,-4-1 0 16,-1 3 0-16,0-2 0 0,-1 2 0 15,6 5 0-15,-4 1 0 16,-1 0 0-16,0-1 0 0,2 0 0 16,-6-5 0-1,-2 3 0-15,2-8 0 0,1 3 0 16,-6 0 0-16,5-1 0 16,-8 4 0-16,5-3 0 0,-5-1 0 15,0-1 0-15,0 1 0 16,4 1 0-16,-4-1 0 15,0 4 0-15,0-1 0 0,0 2 0 16,0 4 0-16,0-2 0 16,0 0 0-16,-12 2 0 0,4 4 0 15,-4-1 0-15,1 1 0 16,-3-1 0-16,2 1 0 16,4 3 0-16,-4 0 0 15,4 1 0-15,0 2 0 16,0-2 0-16,8-1 0 0,-12 5 0 15,3 0 0-15,1-1 0 16,-4 5 0-16,4-1 0 16,0 1 0-16,-6 0 0 0,4-6 0 15,-2-2 0-15,-1-5 0 16,5 4 0-16,-5 1 0 16,1 3 0-16,1 6 0 0,-2-3 0 15,1 6 0-15,-4 3 0 16,-5 2 0-16,-3-2 0 0,-1 5 0 15,0-1 0 1,6 4 0-16,-2 1 0 0,5 5 0 16,4-2 0-16,1 2 0 15,-2-2 0-15,13 2 0 0,-12-1 0 16,3-2 0-16,-8-2-98 16,3 1-402-16,-3-1-14 15,-4 0 51-15</inkml:trace>
  <inkml:trace contextRef="#ctx0" brushRef="#br0" timeOffset="4842.35">14240 4474 14 0,'0'0'25'0,"-9"0"27"16,9 0 38-16,0 0 52 15,-7 0-30-15,-1 0-32 0,8 0-18 16,0-6-13-16,-8 4 10 15,8-3-2-15,0 0 2 16,-8 5 6-16,8 0-12 0,-12 0 7 16,12 0 7-16,-13 0-9 15,13 0 1-15,-13 0-17 16,2 0-10-16,-2 0-12 0,-4 0-8 16,-2 0-2-1,-2 10 3-15,1-10-5 0,-4 10 2 16,3 3-3-16,-2-1 4 15,-2 0-1-15,1 0 2 16,0 1 5-16,-1 7 3 0,1 1-5 16,-1 3-13-16,1 5 5 15,3-5-1-15,4 4-1 16,6 1 0-16,3-5-4 0,8 4 8 16,-7 1-7-16,7-1 1 15,0-1 2-15,3-8 1 16,1 1 0-16,7-3 1 15,2-1-4-15,4 0 3 0,8-3 2 16,7-1-1-16,3-12-1 16,6 7-3-16,0 2-5 15,0-9 7-15,-1 0-6 0,1 0 2 16,0-4 4-16,-5-5 1 16,-4-3 0-16,-3-4-5 15,-1 0-1-15,-3-9 5 0,-1-3 4 16,-3-2-4-16,-6-1 10 15,-2-2 21-15,-10 5 17 0,-3 0-17 16,0-6 1-16,0 6-3 16,-11-2 0-16,-1 3 9 15,0-2-13-15,-5 1 7 16,-4-1-7-16,1 5-16 16,-4 9-1-16,0-3 4 0,-1 6-10 15,1 0-12-15,-1 0 2 16,0 4 0-16,3 8-4 15,4 0-13-15,7 0-57 0,-3 0-60 16,5 0-66-16,9 16-57 16,-13 0-3-16,13 6 17 0,0-3-33 15,0 14 45-15</inkml:trace>
  <inkml:trace contextRef="#ctx0" brushRef="#br0" timeOffset="5956.88">14592 9076 15 0,'6'-3'29'0,"-6"3"23"16,0 0 33-16,0 0 60 15,0-5-24-15,0 1-16 0,0 1-21 16,0-6-24-16,0 5 1 16,0 4 6-16,0 0 16 0,0 0 4 15,0 0 9-15,0 0 6 16,0 0-5-16,0 0-11 0,0 0-21 15,0 0-10-15,-9 0-5 16,9 0-6-16,-8 0 3 16,8 0 17-16,-11 0 11 15,2 0 17-15,-3 8 7 0,-5 9-24 16,-2-1-69-16,-6 0-6 16,4 0 0-16,2 5 0 0,-3-1 0 15,5 5 0-15,7-1 0 16,2 4 0-16,8 6 0 15,0-3 0-15,0 2 0 0,0-4 0 16,0-1 0-16,12 1 0 16,0-5 0-16,7-4 0 15,6-3 0-15,-1-5 0 16,6-12 0-16,2 0 0 0,-1 0 0 16,3 0 0-16,-3-4 0 15,2-8 0-15,-4-5 0 0,-1-2 0 16,-3-6 0-16,-8 0 0 15,-2 1 0-15,-2 0 0 0,-7-1 0 16,-6 1 0 0,0-4 0-16,0-2 0 0,-6-3 0 15,-10-2 0-15,-4-3 0 0,-6-3 0 16,-2 5 0-16,-1 4 0 16,-4-1 0-16,2 6 0 0,-3 5 0 15,3 2 0-15,2 8 0 16,1 4 0-16,3 8 0 15,5 0 0-15,3 8 0 16,1 4 0-16,1 4-153 0,3 5-241 16,12-1-8-16,0-4 11 15,0 1 44-15</inkml:trace>
  <inkml:trace contextRef="#ctx0" brushRef="#br0" timeOffset="7105.18">16379 6529 19 0,'0'-9'50'16,"0"5"31"-16,0 2 32 15,0-9 13-15,0 9-41 0,0-3-23 16,0-2-10-16,0-2-3 16,0 4 11-16,0-2 5 0,0 3 3 15,0 0 10-15,-8 0 12 16,0-5 6-16,8 6-3 15,-12-7 1-15,0 8 5 0,4-8-12 16,0 10-8-16,-1-4-24 16,1 1-11-16,-3-1-16 0,-1 4-1 15,0 0-7 1,-2 0-6-16,3 0-1 0,-3 0-12 16,-8 11 4-16,1 1 0 15,5 1-4-15,-1-4-6 16,3 3 6-16,-4 0-4 0,7 4 7 15,-3 4-2-15,3 5-8 16,3-1 9-16,8 0 0 0,-9 2-1 16,9 2-1-16,0 1 1 15,0-5-5-15,0 0 9 16,3-3-6-16,3-2-7 0,2-2 7 16,3-5 2-16,6 0 3 15,3 1-5-15,0-5-2 16,5-8 4-16,4 7 2 15,-1-7-2-15,0 0 2 0,4 0-4 16,-2 0-1-16,-1 0 5 16,-7-13 0-16,3 2-5 0,0-5 7 15,-1-4-5-15,1-1 6 16,-9-3 4-16,-4 3-10 16,-3-3 12-16,-9-4-1 0,0-1 15 15,0 1 18-15,-13-1 3 16,-3 1-8-16,-6 5-22 15,-4-2-3-15,-4 0-13 16,-2 0-19-16,-5 4-23 0,4 1-35 16,2 0-48-16,-6 3-82 15,1 9-97-15,-5 8-47 16,-4 0-50-16</inkml:trace>
  <inkml:trace contextRef="#ctx0" brushRef="#br0" timeOffset="8404.51">12263 7111 35 0,'0'-14'77'16,"-8"7"76"-16,8 0-10 16,-14-2-39-16,4 1-34 0,-7 0-11 15,1-1 20-15,-1 5 13 16,2 0 16-16,2 2-2 15,-4 2-14-15,0 0-34 0,-2 0-18 16,-5 0-13-16,-1 0-6 16,-8 0-3-16,-2 10-3 0,-4 7-2 15,-1 3 9-15,1 5-9 16,2 4-5-16,1 2 0 16,3 7-1-16,9 2-3 0,3 1 4 15,10-5-11-15,11 6 4 16,0-2 3-16,3 1 1 15,14-1 5-15,6 1-8 16,10-5 3-16,4-3 1 0,8-8 2 16,3-8-2-16,4-10-2 15,2-7 1-15,3 0 0 16,-10-7-1-16,0-5-12 0,-7-6 10 16,-5-2 5-16,-2 0-4 15,-1-10 3-15,-7-1 0 16,-5-7-3-16,-3 3 4 0,-4-6-4 15,-1-1 4-15,-4 6 8 16,-8 3 20-16,0 5 14 0,0 4 30 16,0 3 36-1,-16 0-10-15,-1 6-14 0,0-2-21 16,-3 5-60-16,0 0-10 16,-3 0 0-16,1 3 0 0,2 6 0 15,5-1 0-15,-7-1 0 16,6 0 0-16,-4 3 0 15,0-3 0-15,-6 5 0 0,4 0 0 16,-3 0 0-16,1 0 0 16,2 0 0-16,3 0 0 0,3 0 0 15,3 0 0-15,5 0 0 16,8 0-13-16,-9 0-81 16,9 0-32-16,0 0-39 15,0 7-40-15,0 7-28 0,0-2-28 16,-11 5-9-16,11-2-27 15</inkml:trace>
  <inkml:trace contextRef="#ctx0" brushRef="#br0" timeOffset="14010.9">19755 4294 23 0,'0'0'50'0,"-8"0"38"0,8 0 49 15,-9 0-23-15,9 0-39 16,0 0-16-16,0 0-16 16,0 0 2-16,0 0 12 0,-9 0 6 15,9 0 2-15,0 0 6 16,0 0 1-16,0 0-1 16,0 0 0-16,0 0 0 0,0 0-10 15,0 0 0-15,-8 0-2 16,8 0-14-16,-6 0-8 15,-3 0 3-15,1 0-15 0,-3 0 2 16,-3 0-19 0,-1 0-4-16,-2 0 10 0,1 0-1 15,-1 0 9-15,-4 0-7 16,-3 0 2-16,1 12-5 0,-3 0-2 16,0 0-4-16,0-3 8 15,5-1-14-15,6 3 6 16,-1 2 7-16,-1-2-4 0,5 3-5 15,-5-2 11-15,1 0-4 16,1 5-1-16,-1-5 6 16,-2 5-13-16,2-1 13 0,-4 3 6 15,0 2 8 1,0-1-7-16,0 1-8 0,0-2-1 16,-1 2-1-16,5 0-5 15,0-1-3-15,-1 1 2 16,1-2 1-16,0 2 0 0,-1-1-1 15,-4 5 4-15,6-1-2 16,-5 1 0-16,-2-2-6 0,7 4 1 16,-5 0 4-16,-2 2 0 15,2-1-1-15,1 4-5 16,-2 4 9-16,1 1-4 0,1 5 3 16,-3-1 1-16,7-5-1 15,-2 1-1-15,1 0-9 16,4 0 0-16,0-2 0 15,-2 2 0-15,6 7 0 0,-3 2 0 16,2 6 0-16,9 5 0 16,-6 0 0-16,6 0 0 15,0 5 0-15,0 2 0 0,0-2 0 16,0 4 0-16,0-2 0 16,0-2 0-16,0-2 0 0,0 1 0 15,0 4 0-15,6 0 0 16,3 0 0-16,-1 1 0 15,3-1 0-15,3-4 0 16,-2 0 0-16,0 1 0 16,4-6 0-16,1 1 0 0,3 0 0 15,0-5 0-15,0 2 0 16,0-5 0-16,2-10 0 0,-2-1 0 16,-1-7 0-16,2 3 0 15,1-1 0-15,0 0 0 0,3-5 0 16,-1 4 0-16,1 5 0 15,-1-1 0-15,3 9 0 16,6 7 0-16,5 5 0 16,-2 0 0-16,-1 1 0 0,3-5 0 15,-3-4 0-15,-2-4 0 16,2-5 0-16,-10-2 0 16,5-6 0-16,-3-3 0 0,3-5 0 15,-5 0 0-15,-1-3 0 16,-5-1 0-16,7 1 0 15,2 2 0-15,8-1 0 0,5 1 0 16,9-3 0-16,2 1 0 16,4-4 0-16,9-1 0 0,0 1 0 15,3-5 0-15,3 1 0 16,-3-7 0-16,-1 7 0 16,-7 0 0-16,-7-1 0 15,-2-5 0-15,3 2 0 0,-1-1 0 16,4-8 0-16,2 7 0 15,12-7 0-15,-3 0 0 16,5 0 0-16,1 0 0 0,-1 0 0 16,-5 0 0-16,1 0 0 15,-7 0 0-15,-6-3 0 0,-3-1 0 16,-4-4 0-16,-4 4 0 16,-6-5 0-16,-1 1 0 15,-2 1 0-15,6-2 0 16,2-8 0-16,3 0 0 0,7-2 0 15,3-5 0-15,4-4 0 0,-1-6 0 16,5 6 0 0,-3-5 0-16,-8 0 0 0,-3 1 0 15,-3 0 0-15,-1-1 0 16,-7 1 0-16,-5-2 0 0,3-1 0 16,2-7 0-16,1-1 0 15,-2-7 0-15,3-3 0 16,-3 0 0-16,-1 0 0 0,-2 0 0 15,-7 0 0-15,-1 0 0 16,1-4 0-16,-5 5 0 0,-4-2 0 16,-3-4 0-16,-1 2 0 15,1 0 0-15,-7-10 0 16,3-7 0-16,-1-8 0 16,-4-9 0-16,-3-8 0 0,-2 1 0 15,-3 0 0-15,0-2 0 16,0 10 0-16,0 3 0 0,-8 5 0 15,-3 3 0-15,-3 9 0 16,3-4 0-16,-9 1 0 16,-6-2 0-16,1-4 0 0,-5 5 0 15,-2 1 0-15,-6 1 0 16,-3-1 0-16,-2 7 0 16,-2 3 0-16,3 5 0 15,3 4 0-15,-2 3 0 0,1 3 0 16,-1 2 0-16,-5 4 0 15,3-4 0-15,-2 5 0 16,0-5 0-16,-3 0 0 0,-2 0 0 16,-2 0 0-16,-1 4 0 15,5 1 0-15,2 7 0 16,7 2 0-16,-3 2 0 0,6 0 0 16,-2 3 0-16,7 2 0 15,-3 5 0-15,8 4 0 16,-33-19 0-1,31 22 0-15,-1 0 0 0,-5 3 0 16,-5 1 0-16,0 3 0 16,-2 2 0-16,0-1 0 15,1-1 0-15,0 1 0 0,1 4 0 16,4-3 0-16,2-1 0 16,5-1 0-16,-1-3 0 15,-2 4 0-15,-3-3 0 0,6 3 0 16,0-1 0-16,-1 0 0 15,1 2 0-15,-6-1 0 16,3 0 0-16,-2 4 0 16,-4 0 0-16,2 0 0 0,-6-4 0 15,0 4 0-15,2 0 0 16,-3 0 0-16,5 0 0 16,0 0 0-16,6 0 0 0,-3 0 0 15,6 0 0-15,4 0 0 16,3 0 0-16,3 8 0 15,-4-8 0-15,2 0 0 0,-5 0 0 16,2 0 0-16,-6 0 0 16,-9 7 0-16,-2 3 0 15,-8-3 0-15,0 1 0 0,2 5 0 16,10-6 0-16,-1 2 0 16,4 3 0-16,6-4 0 15,2-8 0-15,11 9 0 16,-4-9 0-16,6 0 0 15,-1 0 0-15,5 0 0 0,0 0 0 16,8 8 0 0,0 0 0-1,-9-8-188 1,9 12-171-16,-6-5-16 16,-2 3 20-16,8-3 4 15</inkml:trace>
  <inkml:trace contextRef="#ctx0" brushRef="#br0" timeOffset="15075.86">20518 5935 73 0,'0'-4'154'0,"0"-1"23"16,0-2-56-16,0 2-22 0,0 0-36 16,0 3-5-16,0-4 5 15,0 2 1-15,0 4 3 16,0 0 1-16,0-4 2 16,0 4-5-16,-12 0 13 0,1 0-6 15,-3-3-26-15,-2 3-20 16,-5 0-10-16,-2 0 8 15,-2 0-12-15,-3 17-1 0,0-2-3 16,-1 10-6-16,6 4 0 16,-3-1 1-16,6 4-5 15,7 1 3-15,13-5 0 16,0-7-4-16,0-6 3 0,0-1 4 16,0-2-6-16,13-12 5 15,3 0-1-15,9 0-1 16,3 0 7-16,5 0-7 0,-1 0-1 15,-3 0-6-15,-1 0 7 16,-3 0-3-16,-6 0 5 0,-1 0-3 16,-4 0 0-16,-2 12 0 15,1 4-4-15,0 0 2 16,0 4 7-16,-2 4 1 0,-4 1-4 16,-2 5-1-1,-5 1 2-15,0-3 9 0,-12 5-4 16,-4-5 0-16,-10-3-1 15,3-4-6-15,-6-5-1 0,4-9 4 16,1-7 11-16,4 0 5 16,-1-11-7-16,2-5 11 15,-1-1 10-15,4 2-9 0,3-2-4 16,0 5 6-16,13-1-16 16,-9 6-11-16,9-1 3 0,0 3-3 15,0 5-8 1,0-4 2-16,0 4-12 0,0 0-23 15,0 0-48-15,0 0-31 16,0 0-29-16,6 0-48 16,2 0-12-16,4-5-50 0,1-3-11 15</inkml:trace>
  <inkml:trace contextRef="#ctx0" brushRef="#br0" timeOffset="15491.97">20806 6004 129 0,'0'-13'169'0,"0"0"-29"15,0 1-34-15,0 5-18 16,0 3-9-16,0-4 22 0,0 8 25 15,0 0 2-15,0 0 4 16,0 0 8-16,0 0 8 16,0 0-18-16,0 0-24 0,0 0-36 15,0 0-30-15,0 0-14 16,0 0-16-16,0 17-6 16,0 10 15-16,3 18 10 15,5 12 20-15,2 9-3 0,2 3-22 16,-4 0-16-16,2-8-8 15,-4-13 0-15,2-7 0 16,0-13 0-16,-5-7 0 0,-3-3 0 16,0-12-33-16,0-6-91 15,0-6-89-15,0-12-64 0,0-10-7 16,-11-13 33-16,11-16 10 16,-8-9-34-16</inkml:trace>
  <inkml:trace contextRef="#ctx0" brushRef="#br0" timeOffset="15952.54">20786 5625 74 0,'-11'-29'214'15,"-2"1"-34"-15,4 4-28 16,2 4-40-16,-1 3-18 0,8 6-4 16,-9-3 12-16,9 7-18 15,0 7-20-15,0 0-24 16,0 0-24-16,0 0 1 0,0 0-9 15,0 0-2-15,0 0 11 16,0 0-7-16,0 0-8 16,0 0 2-16,0 7-6 15,0-7-1-15,0 14 3 16,0-14-2-16,0 11 0 0,9-11 3 16,2 12 7-16,6-12-6 15,3 0 6-15,0 7-9 16,1-7 4-16,-5 0-1 0,-2 0 0 15,-8 0 2-15,2-2-3 16,-8-7 7-16,0-3-3 16,0 0-5-16,-14 3 15 0,0 2 6 15,2 0-1-15,-2 1-7 16,0 6 5-16,-3 0-16 0,6 0 0 16,-2 0-3-16,4 8 1 15,9 1-4-15,-12-9 5 16,12 12-7-16,0-12-9 15,0 0-16-15,0 8-42 16,0-8-47-16,0 0-48 0,8 0-25 16,0 8-33-16,1-8-22 15</inkml:trace>
  <inkml:trace contextRef="#ctx0" brushRef="#br0" timeOffset="17155.87">20148 3936 23 0,'0'-5'53'0,"0"-2"32"0,0 2 26 15,0 1 8 1,0 0-39-16,0 0-20 0,-9 0-12 16,9 4-8-16,0 0 7 15,0 0 1-15,0 0-2 16,-8 0 7-16,8 0-2 0,0 0-1 16,0 0-4-16,-6 0 10 15,-2 0 0-15,8 0 16 16,0 0-12-16,-9 0-8 0,0 0-13 15,9 0-18-15,-8 0-14 16,8 0-3-16,0 12 1 16,0 4-8-16,0 0 3 0,-9 6 0 15,9 6 3 1,0 1-3-16,0-1 3 0,0 4-3 16,0 1-4-16,9-5 11 15,4 1-10-15,3-8 3 16,0-2-3-16,1-3 7 0,-1-4-2 15,0 1-2-15,-3-1 4 16,-1-12-2-16,-1 0-4 16,0 0 8-16,3 0-6 0,-6 0 1 15,0 0-1-15,2 0 8 16,-2 0-6-16,-5 0 1 16,-3-3 1-16,0-1 3 15,5-4 3-15,-4 3 1 16,4-3-3-16,-5-1 5 0,3 2 8 15,3-10-5-15,2 2 0 16,-5-6 7-16,2 5 27 16,-5 0 7-16,0 4 4 0,0-2 0 15,0 1-5-15,0 6-14 16,0-1 2-16,0-4-12 16,-13 4-2-16,4-1-3 0,0 2-1 15,-4-5-2-15,0 0-7 16,-3-1-12-16,-1 0 1 15,1 1-8-15,-4 0 7 16,-1 0-10-16,-3 1 3 16,1-1-3-16,2 2 3 0,-1 7-6 15,6-1-1-15,7-1-9 16,-1 5 0-16,10 0-41 16,0 0-37-16,0 0-22 0,0 0-27 15,0 0-53-15,0 9-45 16,0 6-14-16,0 2-81 15</inkml:trace>
  <inkml:trace contextRef="#ctx0" brushRef="#br0" timeOffset="18403.88">21549 8211 30 0,'-8'-9'64'16,"8"-3"40"-16,0 1 43 0,0-2-54 16,0 1-31-16,0-2-20 15,0 3-13-15,0-1 7 16,0 4 17-16,0-2 21 0,0 8 16 16,-8 2 20-16,8 0 5 15,-12 0 18-15,12 0 4 0,-8 0 5 16,8 0-18-16,-8 0-30 15,-1 0-16-15,2 0-25 16,-6 7-27-16,-4 6-4 16,1 3 2-16,-3 5-14 0,2 4-5 15,1 2 0-15,1 6-1 16,2-4-1-16,13-1-3 16,0-3 5-16,0-6-4 0,0-3 2 15,5 1-1-15,5-1 3 16,6-4-3-16,6-3 0 0,-4-9 2 15,7 8-3-15,5-8 8 16,-6 0-8-16,1 0 1 16,-2-5-2-16,-1-2 0 0,-2-6 5 15,-1-3 1-15,2 0-4 16,-4-5 3-16,-6 2-1 16,-3-3 6-16,1 3 11 15,-6-7 20-15,-3-2-34 0,0 0-7 16,0-2 0-16,-9-1 0 15,-2-2 0-15,-3 5 0 16,-8 4 0-16,-4 3 0 0,3 1 0 16,-6 4 0-16,-4 4 0 15,2 3 0-15,-6 9 0 16,5 0 0-16,-1 0 0 0,2 12 0 16,1 0-6-16,6 4-331 15,-1 1-35-15,9 0-7 16,0-6-10-16</inkml:trace>
  <inkml:trace contextRef="#ctx0" brushRef="#br0" timeOffset="19817.62">18943 6390 192 0,'0'-7'221'16,"0"2"-48"-16,0-3-37 16,0-1-46-16,-9 1-7 0,1-4-8 15,8 1-10-15,-8 2 3 16,-1 2-9-16,-2-3 7 16,3 3 28-16,-5-1 7 0,1 3-40 15,-4 2-20-15,0-2-1 16,-4 5-10-16,0 0-8 15,-2 0 1-15,2 0 8 16,0 0-2-16,0 0 4 0,-2 0 4 16,4 13-9-16,-4-5-13 15,5 4-1-15,3 0-5 0,-3 0-2 16,1 4-1-16,0 5-4 16,3-4 7-16,2 2-6 15,-1 2 2 1,-1-1-8-16,13 5 8 0,-7-1-4 15,7 0 10-15,0 4-10 0,0 6 2 16,7-1-3-16,6-2-3 16,2-2 6-16,1-4 2 0,1-5-8 15,3-4 7-15,0-4 1 16,8-2-5-16,3-10 1 16,3 0 4-16,6-14-3 0,10-6 0 15,4-4 3-15,-6-10-1 16,-3-2-6-16,-10 0 7 0,-2 0 2 15,-9-2-7-15,-8 2 11 16,-7-1-8-16,-9 5 2 16,0 0 8-16,-17-2-4 0,-6 3-1 15,-11 2-4-15,3 4 1 16,-6 8 4-16,1 5-5 16,-1 5-7-16,6 7-3 15,2 0-12-15,7 0-21 0,2 0-64 16,5 0-64-16,7 0-54 15,8 0-41-15,0 0-9 16,0 0-12-16,0 0-8 0</inkml:trace>
  <inkml:trace contextRef="#ctx0" brushRef="#br0" timeOffset="21016.09">23175 5544 10 0,'-8'0'14'0,"8"0"9"16,0 0 16-16,-14 0 36 0,7 9 79 16,-1-9-29-16,8 7-18 15,-9-7-18-15,9 0-12 16,-8 0 0-16,0 0 5 0,0-7-12 16,-1 2-11-16,2-4-10 15,-5 7-9-15,-1-3-6 16,0 5 5-16,1 0 10 0,1 0 11 15,-5 0 11 1,-1 0-6-16,-4 0-15 0,2 0-15 16,-6 0-19-16,1 0 0 15,-4 0-12-15,-1 7 0 16,4 7 3-16,2-2-9 0,-2-1 4 16,3 2 1-16,5 4-1 15,-1-1 5-15,1-4-2 0,6 4 2 16,-2 3 6-16,6 3-10 15,-1-3 5-15,0 7-5 16,-1-3 2-16,9 2-9 16,-9 3 7-16,9-3 1 0,0 3-4 15,0 0 0-15,0 1 0 16,9-4 0-16,3 4 4 16,5-5-6-16,-1-3 2 15,0-6 6-15,0 1-6 0,1-4 0 16,-3 1 7-16,3-13-10 15,4 0 5-15,-2 0 4 0,11 0-5 16,2-4 2-16,4-5-3 16,1-3 6-16,-6-4-1 15,-1-4-5-15,-4 4 12 0,-8-1-4 16,3 0 15-16,-8-2-4 16,-2-6 6-16,-2-4 3 15,-6 1 2-15,-3-4 25 16,0-8-15-16,-9-2-2 15,-1 1 16-15,-7 0-13 0,-4 1-18 16,4 0-9-16,3 7-12 16,-3 9-1-16,0 3-1 0,2 6-9 15,-1-2-9-15,-1 6-20 16,-4 1 0-16,2 5-18 16,-1 5-78-16,0 0-102 0,3 0-76 15,0 0-28-15,4 0-25 16</inkml:trace>
  <inkml:trace contextRef="#ctx0" brushRef="#br0" timeOffset="22680.34">13408 1767 11 0,'0'7'12'16,"0"-7"6"-16,3 8 2 15,2 1 0-15,-2-9 14 0,-3 7 36 16,6-7 82 0,-6 0-45-16,0 0-14 0,0 0-15 15,0 0-7-15,0 0 9 16,0 0 14-16,0 0 6 16,0-5-7-16,0-2-29 15,-9 0-26-15,1-2-10 0,-5 2 8 16,1 1 0-16,0 6 7 15,0 0-5-15,-4 0-17 16,-6 0-9-16,4 13-1 16,-4 3-7-16,2 5 6 0,1 4-6 15,-2 3-4-15,4 0-4 16,1 1 4-16,4-5-3 16,12-3 5-16,0-5-3 15,0-4 1-15,0 1 1 16,0-13-8-16,12 0 5 0,4 0 5 15,4 0 0-15,10 0-3 16,-6 0-3-16,1 0 6 16,-7 0-5-16,-1 0-2 15,-4 0 0-15,-2 0 4 0,-2 0-2 16,-9 11 2-16,0 1 0 16,0 0 2-16,0 4-2 15,0 6 7-15,-17 2-6 0,1 4-3 16,-1 1 10-16,2-5-11 15,-5-3 11-15,-2-5-8 16,8-4 2-16,1-12 1 16,0 0 0-16,13 0 4 15,-8 0 9-15,8 0 5 16,0 0-13-16,0 0-5 0,0 0-6 16,0 0-18-16,0 0-14 15,0 0-42-15,0 0-45 16,5 0-22-16,3 0-47 0,0-9-19 15,1-3-47-15,3 5-144 16</inkml:trace>
  <inkml:trace contextRef="#ctx0" brushRef="#br0" timeOffset="23063">13546 1879 30 0,'4'-12'91'0,"-4"0"95"15,3 5-37-15,-3-2-22 16,0 2-23-16,0 7-9 0,0 0 3 16,0 0 8-1,0 0 21-15,0 0-6 16,0 0-24-16,0 0-33 0,0 0-27 15,0 7-20-15,0 2-10 16,0 7-4-16,0 8 2 16,5 9-1-16,3 8 4 0,0 4 3 15,4-1-5-15,-4 0-5 16,1-3 0-16,3-4-3 16,-4-8 5-16,-8-10-6 15,0-5 3-15,0-7-17 16,0-7-92-16,0 0-80 15,0-12-65-15,0-9 21 0,0-7-32 16,0-4-160-16</inkml:trace>
  <inkml:trace contextRef="#ctx0" brushRef="#br0" timeOffset="23580.65">13566 1546 131 0,'-8'-17'208'16,"0"7"-37"0,8 1 3-16,-12 0-14 0,12 9-5 15,-8 0-19-15,8 0-38 16,0 0-45-16,0 0-26 15,0 0-21-15,0 9-4 16,0 2-4-16,0 2 6 0,0-1 3 16,8-4-7-16,0-8 6 15,-1 9-7-15,1-9-7 16,-3 0 6-16,-2 0-2 16,2 0-4-16,-5-9-2 0,0-3-4 15,0-1 3-15,0 3 0 16,-8 1-2-16,8 0-9 15,-8 9-14-15,8 0-16 0,0 0-34 16,0 0-41 0,-8 0-43-16,8 0-50 15,-8 0-22-15</inkml:trace>
  <inkml:trace contextRef="#ctx0" brushRef="#br0" timeOffset="25326.02">14025 928 42 0,'-18'-16'48'0,"7"-1"36"0,3 0 63 16,0 2-46-16,1 2-17 15,7 1-14-15,-13 0-8 16,5 0 0-16,-5-1 9 16,2 1 20-16,-3 0 11 0,3-1-4 15,0-3 21 1,-7 0-4-16,-2 1-10 0,-1-2 1 15,2 0-9-15,-3 1-23 16,0 4-33-16,-3-4 13 16,-4-2 11-16,1 3-13 15,-9-5-22-15,-4 4-4 0,-3-1-5 16,-4 1 24-16,-9 4-10 16,-9 4-35-16,0-1 0 15,1 9 0-15,5 0 0 16,4 0 0-16,3 0 0 0,4 0 0 15,4 9 0 1,1-1 0-16,0-1 0 16,-2 7 0-16,5 1 0 0,-2 1 0 15,-10 5 0-15,-1 2 0 16,-6 7 0-16,-5-2 0 16,0 1 0-16,0-1 0 15,4 0 0-15,4 6 0 0,3-3 0 16,6 7 0-16,4-3 0 15,3 3 0-15,5-2 0 16,4-3 0-16,2 0 0 16,6-1 0-16,-1 8 0 15,0 5 0-15,7 4 0 16,1 4 0-16,1 5 0 0,4 2 0 16,0 5 0-16,0 4 0 15,-1 5 0-15,0-1 0 16,1-4 0-16,12 0 0 15,-8 0 0-15,0 0 0 0,8 2 0 16,0-7 0-16,0-3 0 16,0-8 0-16,0-3 0 15,0-7 0-15,0 2 0 16,0-4 0-16,5-1 0 0,3 3 0 16,4-4 0-1,4 3 0-15,1 2 0 0,7 6 0 16,0-2 0-16,5 4 0 15,-1 2 0-15,5-1 0 16,-1-1 0-16,-1 2 0 16,3-1 0-16,-3-5 0 0,8 1 0 15,-7-4 0-15,-3 0 0 16,-1-4 0-16,-4-5 0 16,0-3 0-16,1-5 0 0,-2 1 0 15,-2-1 0-15,3 0 0 16,4 6 0-16,2-6 0 15,5 4 0-15,5-4 0 16,6 1 0-16,-2-4 0 0,6 0 0 16,-1-7 0-16,2-1 0 15,3 0 0-15,-5-5 0 16,-2 0 0-16,4-12 0 0,-7 11 0 16,-4-11 0-16,1 10 0 15,0-10 0-15,-1 0 0 0,0 0 0 16,-2 0 0-16,2 0 0 15,4 0 0-15,-3 0 0 16,-1-10 0-16,6 3 0 16,-7-5 0-16,3 0 0 0,-2 0 0 15,-3 0 0-15,-1-4 0 16,1 0 0-16,4-1 0 16,3 1 0-16,8-1 0 15,3-3 0-15,1 0 0 0,1-1 0 16,-3-4 0-16,-7 1 0 15,2 3 0-15,-9 1 0 0,-3 0 0 16,-3 3 0-16,-3-2 0 16,2-6 0-16,-1 0 0 15,5 1 0-15,-1-9 0 0,4-3 0 16,2-4 0 0,3-5 0-16,-2-5 0 0,-3 2 0 15,-2 4 0-15,-6-2 0 16,1 1 0-16,-9 5 0 15,-4-5 0-15,-4 0 0 0,1 1 0 16,-5-4 0-16,-4-1 0 16,1-8 0-16,-1-2 0 15,-5 1 0-15,0-2 0 0,2 0 0 16,-5-2 0-16,0 4 0 16,0 2 0-16,0 4 0 15,0-5 0-15,0-1 0 16,-11 2 0-16,3-1 0 0,-5-5 0 15,1-2 0-15,0-1 0 16,0-1 0-16,-4 2 0 16,-1-2 0-16,1 9 0 15,-5-1 0-15,1 11 0 16,-4-3 0-16,0 5 0 0,-1 5 0 16,-3-1 0-16,-1 1 0 15,-3-5 0-15,-1 9 0 16,5-2 0-16,-4 2 0 15,-1 3 0-15,-7-3 0 0,-5 3 0 16,-6 0 0-16,4 5 0 16,-2-1 0-16,1 1 0 15,2-1 0-15,4 5 0 16,0 3 0-16,-3-4 0 16,0 6 0-16,10-1 0 15,-4 3 0-15,-1 1 0 16,1 4 0-16,-4 7 0 0,4 5-72 15,-6 9-247-15,1 8-28 16,3 2 5-16,1 6 3 16,3 0 33-16</inkml:trace>
  <inkml:trace contextRef="#ctx0" brushRef="#br0" timeOffset="26257.1">12989 264 10 0,'0'0'33'16,"0"0"41"-16,0 0 73 15,0 0 0-15,0 0-32 16,0 0-23-16,0 0-20 0,0 0 6 15,0 0-2-15,0 0-1 16,0 0-14-16,0 0-8 16,0 0-15-16,0 0-4 15,0 9 1-15,0-9-5 0,0 7-10 16,-8 2-3-16,-3 3 3 16,-2 4-3-1,1 5 4-15,-6 2 10 0,-1 5-6 16,-1 6-4-16,-1-1-7 15,5 0-4-15,5-2-10 16,2-2 3-16,9-4-3 16,0-1 3-16,0-3 3 0,0-1-5 15,3-4 3-15,6-4 4 16,4 0-3-16,3 0 1 16,3-12 0-16,6 12-1 15,8-12 7-15,-1 0-13 16,1 0 4-16,-1 0 0 0,-4 0 7 15,-2-3-3-15,2-6 2 16,-8-3 3-16,0 0 3 16,0-4 1-16,-4-1 17 15,-4 2 23-15,-7-6-6 16,-5-7 12-16,0-1 6 16,0 1 26-16,-14-1-17 0,0 1-4 15,-3 4-38-15,1-1-35 16,-5 5 0-16,-4-1 0 15,2 1 0-15,-2 4 0 16,5 3 0-16,1 0 0 0,1 5-62 16,1 4-36-1,1 4-22-15,7 0-67 0,-9 0-46 16,-4 16-25-16,0 9-1 16,-7 3-38-16,4 0-235 15</inkml:trace>
  <inkml:trace contextRef="#ctx0" brushRef="#br0" timeOffset="27406.12">11961 2335 31 0,'0'-12'77'0,"0"0"87"16,-8 0-31-16,-1-1-44 16,-1 3-24-16,-3-3-21 15,1 0-13-15,-1 5 0 0,2-4-2 16,-1 0 8-16,4 3 11 15,-4 2 3-15,-2-3 11 16,3 8 15-16,-6-3 8 16,2 1 3-16,-2 1-12 15,1 3-6-15,-4 0-22 0,3 0-13 16,2 0-4-16,-2 7-7 16,1-7-5-16,2 11 2 15,4 0-5-15,-2-4-3 16,2 5-1-16,2 0-8 15,-3 4 13-15,-1 6-13 16,4 1 3-16,8 6-1 0,-8 4-6 16,8-2-1-16,-8 3 2 15,8-6 4-15,0-4-2 16,0-4-4-16,0-3 4 16,4-4-3-16,-4-2 0 0,9-11 0 15,-3 14 0-15,2-14-2 16,4 0 6-16,4 0-4 15,10 0-2-15,2 0 7 16,4-14-2-16,1-2-2 0,-1-1 2 16,-4 1 4-1,-3-4 3-15,-4-1-1 0,-1 1-5 16,-4-5-1-16,0 1-3 16,-4 5 4-16,-4-2 17 15,-8-1 3-15,0 3-5 0,0-2 3 16,0-3 4-16,-17 0 15 15,1 3-22-15,-3 2 7 16,-1 2-17-16,-1 5-9 16,1 0-21-16,4-5-24 0,-1 6-5 15,2 1-3-15,-2 3-31 16,4 7-21-16,13 0-39 16,0 0-30-16,0 0-19 15,0 0 12-15,8 12 0 16,5 0-35-16,7 0 36 15</inkml:trace>
  <inkml:trace contextRef="#ctx0" brushRef="#br0" timeOffset="28538.06">15003 1725 27 0,'-9'-12'51'16,"1"0"25"-16,8-5 30 0,-11 4-1 15,11 2-43-15,-7-1-21 16,7 0-12-16,0 3 8 15,-9 6 5-15,9 3 16 16,-8 0 17-16,8 0 5 16,-8-4-1-16,8-1 16 0,-9 1 3 15,9 0-4-15,0 4 15 16,0 0-3-16,-8 0 2 16,0 0-22-16,1 0-18 15,-6 0-17-15,-4 0-23 0,0 0-9 16,-6 0-8-16,-1 8 0 15,0 4-4-15,4 0 4 16,-1 5-7-16,5-2-2 16,3 3 0-16,1 3 4 15,4-2-10-15,8 5 2 0,-8 2 2 16,8 2 2-16,0 1-1 16,0-1-3-16,0-4 7 15,0 1-10-15,0-4 13 16,0-2-8-16,8 1-1 0,3-3 1 15,3 0-3-15,2-6-3 16,0-11 2-16,3 8-1 16,6-8 5-16,8 0 4 15,2 0-9-15,4-8-10 0,1-7 13 16,-5-2-3-16,-5 0 2 16,-6 1 3-16,-2-1 2 15,-11-2 2-15,-3-2-4 16,-8-4 0-16,0-3 6 15,0-5-4-15,-13-3-1 0,1 3 2 16,-4-3-3-16,-8 0-2 16,-1 3 3-16,2 0-4 15,1 9-1-15,2-1-9 16,1 5-7-16,1 5 13 0,7 2-17 16,-3 13-17-16,8 0-67 15,-2 0-29-15,-1 13-54 16,-3 7-39-16,-4 11-7 15,-4 10-57-15</inkml:trace>
  <inkml:trace contextRef="#ctx0" brushRef="#br0" timeOffset="29602.47">13623 3451 32 0,'0'-12'55'16,"0"1"46"-16,0-6 54 15,-8 4-50-15,-1 1-22 16,9 4-11-16,-12 5 9 0,4 3 16 16,-1 0 8-16,9 0-5 15,-8 0-6-15,0 0-8 16,8 0-9-16,-8 0-20 0,8 0-16 15,0 0-12-15,-7 0-20 16,-1 11 3-16,0 6-1 16,-4-2-5-16,-2 11 2 0,3 2 1 15,11 4-4 1,-9 5-2-16,9 0 3 0,0 0-1 16,0-1-7-16,0-4 4 15,9-4 1-15,2-3-5 0,-3-4 6 16,6-6 2-16,-2-1-7 15,0-3-2-15,-1-3 8 16,5-8-4-16,10 0 5 0,2 0 0 16,0-8-3-16,1-3-2 15,-1-3 0-15,-3-1 0 16,-1-6 6-16,0 1-5 16,-4 0-6-16,-2-1 14 15,-7 1 1-15,0-1 4 0,-2 2 10 16,-4-2 11-16,-5 1 12 15,0-1-11-15,0 0 0 0,0 2-3 16,0-2-4-16,0 4 18 16,-14-2-8-16,6-5-20 15,-2 3-12-15,-3-4 2 0,-4 0-9 16,-3 6 3-16,0-2 7 16,-4 1 5-16,0 4-2 15,-1-1-11-15,0 5-1 0,1 3 4 16,0 2-9-16,3 2-5 15,4 5-9-15,1 0-24 16,5 0-80-16,-1 0-56 16,12 0-39-16,-8 9-28 15,8 3-11-15,0-4-9 0,0 0-21 16</inkml:trace>
  <inkml:trace contextRef="#ctx0" brushRef="#br0" timeOffset="30817.09">19628 1289 128 0,'0'-7'178'16,"-6"7"-43"-16,6-5-33 16,0-2-29-16,0 3-12 15,0-1 5-15,-9 1 3 0,0 4-3 16,9 0-2-16,-11 0 10 15,2 0-5-15,1 0-8 16,0 0-6-16,-6 0-16 16,4 0-7-16,-7 16-16 0,1 0-9 15,-1 2-1-15,3 1-5 16,1 6-1-16,0 0-1 16,5-5-1-16,8-5-3 15,0-1 6-15,0-2-7 16,0-1 9-16,12-2-2 15,5-1-4-15,2-8-1 16,6 12 7-16,0-12-8 0,-6 12 5 16,2-12-2-16,-1 12 2 15,-2-3-1-15,-7 2-7 16,0 2 2-16,-2 4 10 16,-4-1-9-16,-2-1-3 0,-3 6 5 15,0 0 6-15,0-1-7 16,-8-4 9-16,-4 1 1 15,-4 0-3-15,-1-6 1 16,2-3 3-16,-2-8 4 0,4 0-4 16,1 0 24-16,12 0-2 15,-7 0 5 1,7 0 2-16,-12 0-4 0,12-8-6 16,0 4-8-16,0-1-14 15,0-2 0-15,0 2-15 16,0 3-33-16,0-3-47 0,0 5-50 15,0 0-45-15,0 0-35 16,4-6-20-16,4-1-14 16</inkml:trace>
  <inkml:trace contextRef="#ctx0" brushRef="#br0" timeOffset="31233.17">19783 1379 51 0,'0'-3'168'0,"0"-2"31"0,0-3-60 16,0 3-41-16,0 5-21 16,0-4-12-16,0 1 3 15,0 3-21-15,0 0-2 16,-6 0 3-16,6 0 8 15,0 0 13-15,-9 0 3 16,9 0 7-16,0 0-6 0,0 0-15 16,0 0-17-16,0 0-16 15,0 7-17-15,0 6-11 16,0 8 11-16,0 3-2 16,0 8 0-16,9 5-2 15,-3 4-4-15,5 0 6 0,-3 3 2 16,1-7-13-16,0-3 7 15,-1-11-2-15,1-3 5 16,-9-7-8-16,0 0 5 16,3-13-44-16,-3 0-115 15,3 0-58-15,2-10 2 16,-5-10 34-16,0-17-127 0</inkml:trace>
  <inkml:trace contextRef="#ctx0" brushRef="#br0" timeOffset="31519.75">19786 1188 94 0,'-8'-12'227'0,"8"0"-39"15,-10 5 2-15,10 7-24 16,-9 0-27-16,1 0-23 0,8 0-37 16,-9 0-33-1,9 0-27-15,0 0-5 0,0 0-13 16,0 0 3-16,0 0 0 15,0 0 2-15,0 0-1 16,0 0-3-16,0 0 3 16,0 0-1-16,0 0 7 15,0 0-7-15,0 0 8 0,0-5-13 16,0-1-46 0,0 6-69-16,0 0-66 15,0 0-34 1,0 0-60-16,0 0 30 0</inkml:trace>
  <inkml:trace contextRef="#ctx0" brushRef="#br0" timeOffset="32964.91">20047 863 58 0,'-12'-8'139'0,"0"-1"8"16,3-4-45-16,-2 1-30 0,0 1-21 15,2 2-7-15,0-3 11 16,-3 0 7-16,-1 4 2 16,2 0-7-16,-3 4 9 15,3-1 0-15,0 5-3 16,-7-7-14-16,2-2-9 0,-1 1-7 15,3 0-11-15,-3 1-1 16,-1-6 1-16,2 1-2 16,-2-1-9-16,-3 1 2 15,3 0 6-15,-2 0 1 16,1 0 7-16,-6-1-3 0,1 1 10 16,5 4-3-16,-2 0 7 15,4 4 2-15,4-4 5 16,2 4 19-16,2-1-6 15,2 1 10-15,-5 1 1 16,-1-6 0-16,-3-3 1 16,1 4-3-16,-6-1-40 15,-5-3-27-15,-2 5 0 0,-8-2 0 16,-2 1 0-16,-2-1 0 16,-3 5 0-16,-7 4 0 15,-4 0 0-15,7 0 0 16,-2 0 0-16,4 9 0 0,1 3 0 15,3-3 0 1,5-2 0-16,4 2 0 16,4-1 0-16,2-1 0 0,-2 7 0 15,3-2 0-15,-4 7 0 16,-4 6 0-16,-2 5 0 16,-1-2 0-16,-1 0 0 15,4 1 0-15,-2-1 0 0,-4 9 0 16,-1-2 0-16,-2 3 0 15,-1-2 0-15,7 1 0 16,-1-1 0-16,6 5 0 16,2-1 0-16,-1 5 0 15,3 0 0-15,2 0 0 0,3 0 0 16,0 0 0-16,5-1 0 16,2 0 0-16,-2 2 0 15,1 7 0-15,3 3 0 16,2 6 0-16,3 2 0 15,8 2 0-15,-9 3 0 0,9 5 0 16,0-1 0-16,0-1 0 16,0-1 0-16,0-3 0 15,4 2 0-15,9 4 0 16,2-3 0-16,5 3 0 0,5-5 0 16,4-3 0-1,7-5 0-15,1-4 0 0,8-4 0 16,-2-4 0-16,3-3 0 15,3-7 0-15,0-3 0 16,-1-2 0-16,0-6 0 0,0-3 0 16,6-5 0-16,2-1 0 15,-2 2 0-15,-3-4 0 16,3-5 0-16,-1 0 0 0,-5 0 0 16,2 0 0-16,2 1 0 15,1 0 0-15,4-13 0 16,0 7 0-16,8-7 0 15,5 0 0-15,2 0 0 16,10-4 0-16,-3-4 0 0,8-4 0 16,-2 0 0-16,-4-2 0 15,-4 3 0-15,-4-6 0 16,4-3 0-16,-4-3 0 16,0-6 0-16,1-4 0 0,-6-12 0 15,-3-4 0-15,0-7 0 16,-3-5 0-16,-8-5 0 15,-6 6 0-15,-8 3 0 0,-7-5 0 16,-1 6 0 0,-7-2 0-16,-1-3 0 0,-3 4 0 15,-6-5 0-15,1 2 0 16,-3-5 0-16,-1-1 0 16,-4 5 0-16,2-4 0 0,-10 0 0 15,0-5 0-15,0-3 0 16,-10 4 0-16,-2 0 0 15,-9 0 0-15,2 0 0 16,-6 0 0-16,1 3 0 0,-6-3 0 16,-2-4 0-16,-9-1 0 15,-11-2 0-15,-10 2 0 16,-6 0 0-16,-14 5 0 16,-9 5 0-16,-7 3 0 0,4 4 0 15,4 4 0 1,8 8 0-16,6 7 0 0,6 7 0 15,10 5 0-15,0 12 0 16,-2 9-88-16,-7 17-379 16,-8 17 44-16,-4 16 69 15,-9 7 0-15</inkml:trace>
  <inkml:trace contextRef="#ctx0" brushRef="#br0" timeOffset="34081.15">20908 1473 40 0,'-9'-12'86'0,"1"-1"92"16,8 2-47 0,-12-6-17-16,4 5-23 0,8 0-12 15,-8 4 4-15,8 2 7 16,0 3 7-16,0 0 2 16,-6-2-4-16,6 3-18 15,-10 2-2-15,2-6-4 0,-4 6-12 16,-6 0-5-16,0 0-11 15,-3 13 1-15,-3-1-14 16,-1-1-1-16,6 1-13 16,-2 2-11-16,4 0 1 0,4 8-3 15,2 2-3-15,3 4-3 16,8 1 9-16,0 8-9 16,0-1 0-16,11 1 7 15,5 0-4-15,9-5-2 16,4-2 4-16,7-7-2 15,10-6-4-15,2-17 6 0,-3 0 1 16,-5 0-8-16,-4 0 14 16,-7-12-8-16,-9-4 4 15,-4-9 5-15,-3-8-4 16,-9-8 32-16,-4 1 26 0,-9-5 21 16,-2 5 6-16,-11-3-45 15,3 8-46-15,-5 6 0 16,-1 1 0-16,-3 6 0 15,2 3-5-15,1 7-128 16,-5 3-113-16,-2 6-85 16,-6-1-22-16,2-5-19 0</inkml:trace>
  <inkml:trace contextRef="#ctx0" brushRef="#br0" timeOffset="35060.26">19407 264 9 0,'0'0'27'0,"0"0"35"0,0 0 44 15,0 0 46-15,0 0-39 16,0 0-14-16,0 0-20 0,0 0-2 15,0 0-2 1,0 0 13-16,0 0-4 16,-9 0 8-16,9 0-9 0,-13 0-3 15,5 0-12-15,-5 0-12 16,2 0-12-16,-3 0 4 16,0 12-17-16,-4 4-11 15,2 0-7-15,-1 9-6 0,3 3 3 16,-3 0-10-16,0 6 5 15,0-1-3-15,8 0-2 16,-5-2 5-16,14 2-1 16,0 0-6-16,0-5 2 15,0 2 1-15,0-11-6 16,0 1 3-16,0-3 6 16,9 0-5-16,2-2 1 0,6-2 0 15,3-1 10-15,3-12 1 16,10 7-2-16,1-7-7 15,-3 0 7-15,-2 0-1 16,-1 0-2-16,-3-3-5 16,0-6 5-16,-7-2-4 0,4-2 3 15,-6 2 1-15,1-6 2 16,-7-4 7-16,4 2 0 16,-3-7 23-16,3 6 20 15,-6-5 9-15,-8 1 7 16,0-4 25-16,0-1-35 15,0-4-64-15,-17 2 0 16,1-6 0-16,2 0 0 0,4 0 0 16,-7 5 0-16,-4 7 0 15,3 1 0-15,-3 3 0 16,-5 6 0-16,-2-2 0 16,0 10 0-16,-4-2-29 15,-1 9-160-15,1 9-48 0,0 5-24 16,-7 11 1-16,5 8 8 15,-3 7-43-15,1 5 38 16</inkml:trace>
  <inkml:trace contextRef="#ctx0" brushRef="#br0" timeOffset="36141.26">18036 1924 97 0,'5'-11'139'0,"-2"-6"8"0,-3 0-41 15,6 5-17-15,-6 0-13 16,0 0 5-16,0 1 17 16,0 0 18-16,-14 4-7 0,3 3-7 15,2 1-13-15,9-2 1 16,-8 1 8-16,8 4 12 15,-12 0 0-15,0 0-18 16,-4 0-29-16,-1 0-34 0,-3 0-12 16,0 0 0-1,-2 0-5-15,4 0-6 16,-7 16-1-16,-3 2-3 0,3 1 4 16,1 1 1-16,0 1-5 15,-1 0 6-15,4 2-8 16,5 3 2-16,-1-2-2 15,7 0-5-15,10 1 2 0,0-1-1 16,0 1 6-16,0-2-3 16,0-2 1-16,0 0 0 15,7-6 1-15,10 2 0 16,-1-6-4-16,1 4-3 0,3-15 6 16,8 7 0-16,4-7 4 15,4 0 1-15,2 0-8 16,1-12 6-16,3-9 3 15,3-3-3-15,-5-1-5 16,-4 0 12-16,-7 2-2 0,-6-2-4 16,-1 8-4-16,-6 6 0 15,-3-2 13-15,-9 2 24 16,-4-3 15-16,0 7-52 16,0-6 0-16,-13-3 0 0,-4 0 0 15,0-1 0-15,-6-3 0 16,-1-5 0-16,0 1 0 15,-4 5 0-15,2-3 0 16,1 1 0-16,9 7 0 16,-3 2 0-16,3 2-29 15,2 4-100-15,6 6-14 0,8 0-53 16,-8 0-38-16,8 0-17 16,0 12 16-16,0-1 16 15,5 6-41-15</inkml:trace>
  <inkml:trace contextRef="#ctx0" brushRef="#br0" timeOffset="37276.54">19864 2910 21 0,'0'0'47'15,"0"0"52"-15,0 0 73 16,0 0-38-16,0 0-19 0,-8 0-31 15,8 0-14-15,-8 0-1 16,8 0 8-16,0 0-2 16,0 0 5-16,0-3 8 15,-8 3 10-15,0-4 8 0,8 4-2 16,-8 0-9 0,8 0-31-16,0 0-14 0,-8 0-14 15,8 0-13-15,-8 0-8 16,8 11 2-16,-9 6-3 15,-4 6-2-15,4 7-2 0,-9 7-3 16,6-1-5-16,-1 4 13 16,5 1-5-16,8-8-10 15,0 0 0-15,0-9 5 0,0 0-11 16,0-4 9-16,0-3 0 16,8-5-6-16,0-4 8 15,9 0-4-15,2 0 3 16,5-8 0-16,2 0 5 0,2-4-4 15,0-8-1-15,6 0 2 16,-6-5-1-16,-4 1 18 16,-2-1 17-16,-8-2 0 15,-3-10-11-15,3-7-5 16,-2-5 1-16,-4 4-13 0,-2 1-12 16,-6 8 0-16,0-1 0 15,0 4 0-15,-18 5 0 16,2-1 0-16,-1 2 0 0,3 2 0 15,-4 0 0-15,1 5 0 16,1 4 0-16,-1 0 0 16,6-1 0-16,0 7 0 15,-2 2 0-15,0 0 0 16,1 0 0-16,-4 0 0 0,5 0 0 16,-2 0-277-16,0 0-56 15,4 0-4-15,1 7 36 16,8-7 1-16,0 0 60 0</inkml:trace>
  <inkml:trace contextRef="#ctx0" brushRef="#br0" timeOffset="39869.05">14911 12544 41 0,'0'0'137'0,"0"0"59"16,0 0-34-16,0 0-30 0,0 0-29 15,0 0-10-15,0 0 14 16,0 0 17-16,0 0-4 0,0 0-7 16,0 0-11-16,0 0 7 15,0 0 31-15,0 0 1 0,-13 0-5 16,-7 17-45-16,-8 4-91 15,-9 12 0-15,-8 3 0 16,-3 9 0-16,-6 9 0 16,6-7 0-16,3 3 0 0,9-6 0 15,7-7 0-15,9-8 0 16,12-5 0-16,8-13 0 0,16-11 0 16,16 0 0-16,16 0 0 15,14-11 0-15,3-6 0 0,0 0 0 16,-4 4 0-16,-12-2 0 15,-9 7 0-15,-7 1 0 0,-9 7 0 16,-8 0 0-16,-4 0 0 16,-4 19 0-16,-8 5 0 15,0 5 0-15,-8-1 0 16,-4 6 0-16,-4-1 0 0,-8-5 0 16,-6 1 0-16,3-5 0 15,-6 0 0-15,1-8 0 0,-1-4 0 16,5 1 0-16,4-13 0 15,3 8 0-15,9-8 0 0,-1 0 0 16,13 0-102 15,5-8-183-15,6-1-48-16,6-7 1 16,4-4 6-16,6 0 21 0</inkml:trace>
  <inkml:trace contextRef="#ctx0" brushRef="#br0" timeOffset="40184.92">15195 12786 210 0,'4'-13'257'0,"0"1"-54"0,-1 1-61 15,-3-3-63-15,0 2-15 16,0-1 5-16,0 6 24 0,0 3 35 15,0 0 19-15,0 4 12 16,0 0 13-16,0 0-2 16,0 15-35-16,0 8-116 0,3 0-19 15,6 11 0-15,-1 6 0 16,0 1 0-16,6-2 0 16,-6-3 0-16,-1 2 0 0,1-10 0 15,1-3 0-15,-1-9 0 16,-5-4 0-16,-3-12-43 15,0 0-412-15,-11-12 6 16,-1-8 62-16,0-12 61 0</inkml:trace>
  <inkml:trace contextRef="#ctx0" brushRef="#br0" timeOffset="40368.87">15191 12525 306 0,'-8'-16'329'0,"-6"4"-14"0,6 1-69 16,8 9-69-16,0-3-22 15,-8-2-23-15,8-2-42 16,0 5-33-16,0 1-22 0,0-6-37 16,0 5-30-16,0 0-51 15,0 0-64-15,0 4-84 0,0 0-61 16,0 0-10-16,0 0-12 16</inkml:trace>
  <inkml:trace contextRef="#ctx0" brushRef="#br0" timeOffset="41233.96">15601 12204 175 0,'6'-50'309'16,"-6"0"-33"-16,0 3-50 15,0-3-70-15,-28-47 159 16,9 48-118-16,-5 5 5 15,-9-6-38-15,-4 4-137 16,-3-1-27-16,-5 2 0 0,-8 9 0 16,-7 10 0-16,-5 7 0 15,-8 7 0-15,-1 12 0 16,1 0 0-16,1 12 0 0,-6 7 0 16,1 10 0-16,-5 9 0 15,-8 7 0-15,-6 8 0 16,-1 3 0-16,-1 6 0 0,-1 6 0 15,7 5 0-15,3 12 0 16,4 10 0-16,6 2 0 0,14 5 0 16,8 0 0-16,10-2 0 15,6 3 0-15,12-5 0 16,10 1 0-16,5-10 0 16,14-3 0-16,0-1 0 0,0-4 0 15,6 0 0-15,2-7 0 16,7-1 0-16,5-4 0 0,13 0 0 15,7 1 0-15,14-1 0 16,11 4 0-16,12 0 0 16,13 1 0-16,11-5 0 0,13-5 0 15,3-3 0-15,5-8 0 16,-3-8 0-16,-11-12 0 0,-6-14 0 16,-9-7 0-1,-3-12 0-15,-5 0 0 0,1-12 0 16,-5-12 0-16,4-8 0 15,0-9 0-15,-1-12 0 0,3-3 0 16,-2-1 0-16,1-5 0 16,-1 2 0-16,-4-6 0 15,-1 2 0-15,-7-2 0 0,-11 6 0 16,-8-2 0-16,-15 5 0 16,-10 1 0-16,-6-6 0 15,-7-3 0-15,2 0 0 0,-10-5 0 16,-2 1 0-16,-6 0 0 0,0-7 0 15,-10-7 0-15,-6-2 0 16,-9-3 0-16,-3-3 0 16,-9 1 0-16,-4-4 0 15,-3 1 0-15,-2 0 0 0,-5-2 0 16,-5-2 0-16,-6 4 0 16,-3 3 0-16,0 14 0 0,0 5 0 15,-6 18 0-15,0 16 0 16,-8 10 0-16,11 10 0 15,3 5 0-15,9 3 0 0,3 2 0 16,4-3 0-16,9 2-203 16,-2-3-147-16,6-6 16 15,4-6 37-15,2-3 19 0,6-2 18 16</inkml:trace>
  <inkml:trace contextRef="#ctx0" brushRef="#br0" timeOffset="42182.07">14706 11052 12 0,'5'17'43'15,"-2"-6"49"-15,6 1 70 0,-9 0-57 16,0-4-44-16,0-8-33 15,0 0-9-15,5 9-12 0,-2-9 0 16,-3 0-1-16,0 0 9 16,5 0 6-16,-2 0 10 0,-3 0 23 15,5 0 19 1,-2 0 19-16,-3 0 7 0,0 0 11 16,0-5-1-16,0 1-6 15,0 0-6-15,0 4 12 0,-8 0 2 16,8 0-2-16,-11-4 13 15,-3 4-35-15,3 0-17 0,0 0-7 16,-2 0-33-16,0 0-30 16,1 0 0-16,-1 0 0 0,4 8 0 15,-9 6 0-15,2 0 0 16,-1 7 0-16,0 7 0 0,6 2 0 16,-1 5 0-16,3 7 0 15,9 1 0-15,0 7 0 16,0-1 0-16,0-8 0 15,9 0 0-15,3-10 0 0,-1-3 0 16,6-6 0-16,12-6 0 16,2-4 0-16,10-5 0 0,5-7 0 15,2 0 0-15,1 0 0 16,-2-2 0-16,2-7 0 16,-8-3 0-16,-3 0 0 0,-6 0 0 15,-8 0 0-15,1-5 0 16,-5-7 0-16,-4-5 0 0,-3 1 0 15,-5-9 0 1,-8 1 0-16,0-5 0 0,0 1 0 16,-16-3 0-16,-5 3 0 15,1 9 0-15,-9 2 0 0,-4 4 0 16,0 0 0-16,1 9 0 16,-1 0 0-16,1 8 0 0,4 4 0 15,0 4 0-15,-1 0 0 16,-2 20 0-16,-3 0-46 0,6 9-328 15,-1-1-29-15,1 10 16 16,6 2 12-16</inkml:trace>
  <inkml:trace contextRef="#ctx0" brushRef="#br0" timeOffset="43097.85">13770 13286 209 0,'-12'-8'223'0,"12"0"-19"15,-13 4-16-15,0 4-30 16,0 0 5-16,2 0 3 16,-1-5-24-16,-4 2-47 0,-1-1-37 15,2-1-26-15,-2 5-8 16,4 0 5-16,-2 0 9 16,-5 0-5-16,-5 17 2 0,-3-1 6 15,-6 8 19-15,-1 0 3 16,-1 9 6-16,-1 1-52 15,0 1-17-15,7-1 0 0,6-1 0 16,8-2 0-16,4 2 0 16,12-5 0-16,0 0 0 0,4 2 0 15,9-3 0-15,7 2 0 16,3-5 0-16,7 2 0 16,6-7 0-16,5-2 0 15,4-9 0-15,4-8 0 16,4 0 0-16,3 0 0 0,-4-12 0 15,-2-3 0-15,-7-7 0 16,0-2 0-16,-7-1 0 0,-7-4 0 16,-10-2 0-16,-7-7 0 15,-7-7 0-15,-5 2 0 16,-8-11 0-16,-9 1 0 0,2 3 0 16,-7 8 0-16,2 4 0 15,1 7 0-15,-2 5 0 0,-1 9 0 16,-1 5 0-16,-1 5 0 15,0 7 0-15,-1 0 0 0,0 12 0 16,1-5 0 0,3 10-128-16,6-6-166 0,3 4-42 15,4-8-10-15,8-7-4 16,3 7 60-16</inkml:trace>
  <inkml:trace contextRef="#ctx0" brushRef="#br0" timeOffset="43929.3">16249 12622 102 0,'0'-12'222'15,"0"3"-38"-15,0 2-32 16,-8-5-43-16,8-1-25 0,-8 3-2 16,8-1-3-16,-10 4-3 15,10 2 1-15,-9 5 20 0,1 0 27 16,-5 0 10-16,1 0-34 15,1 8-27-15,-6 9-10 0,0 4-26 16,1 3-5-16,4 4-11 16,0 5-9-16,12 0-7 15,0 3 1-15,0 5 10 16,8 4-7-16,8 0 6 0,9-1-2 16,6-2-4-16,16-10 6 15,1-8-10-15,4-7 0 0,1-17-1 16,0-8 0-16,-4-13-3 15,-9-12 7-15,-4-8-9 0,-7-6-1 16,-9-7 13-16,-7-7-4 16,-13 4 3-16,-8 4 37 15,-14 3-47-15,-10 10 0 0,-4 11 0 16,-4 6 0-16,0 6 0 16,-2 9 0-16,6 8 0 0,4 0 0 15,-1 32 0-15,-5 21 0 16,4 25-241-16,-5 20-131 15,5 11-32-15,0 1-15 0</inkml:trace>
  <inkml:trace contextRef="#ctx0" brushRef="#br0" timeOffset="44579.11">15588 13726 64 0,'-12'-12'111'0,"4"3"55"16,0 9-38-16,-5 0-32 0,2 0-37 15,-2 0-3-15,-4 0 29 16,6 9 17-16,-5 3 11 0,-6 8 1 16,3 6 8-16,-5 1-1 15,2 10 5-15,6 8-2 16,1 3-20-16,4 9-15 0,2 4-18 16,9 0-28-16,0-3-19 15,9-6-7-15,11-2 4 16,2-2 0-16,8-8-8 15,2-7 2-15,1-9-4 0,-1-7-5 16,1-17 10-16,0 0-9 16,-1-8-5-16,1-13-2 0,-5-12 0 15,-8-11 0-15,-3-9 0 16,-11-5 0-16,-6 2 0 16,0-1 0-16,-14 8 0 0,-7 5 0 15,-1 3 0-15,5 8 0 16,-9 9 0-16,1 8 0 15,0 4-72-15,6 3-187 0,3 6-70 16,3 3-31-16,1 0 5 16,12 0 34-16</inkml:trace>
  <inkml:trace contextRef="#ctx0" brushRef="#br0" timeOffset="45695.65">21643 11268 72 0,'0'-9'149'15,"0"1"39"-15,0 3-41 0,0-2-27 16,0 3-29-16,0-1 1 15,0 5 37-15,-8 0 15 0,8 0 14 16,-13 0 5-16,13 0-3 16,-13 0-17-16,-1 9-36 0,-6 6-16 15,-6 7-29 1,-2 1-31-16,0 3-31 0,2-3 0 16,7 2 0-16,4-5 0 15,2-4 0-15,13 1 0 0,0-1 0 16,0-4 0-16,4 0 0 15,6-3 0-15,7-2 0 0,8 2 0 16,4-9 0-16,4 0 0 16,4 0 0-16,-3 0 0 15,5 0 0-15,-8 0 0 0,-6 7 0 16,-6 2 0-16,2-1 0 16,-9 5 0-16,-7 2 0 15,-5 9 0-15,0 5 0 16,-13 4 0-16,-4 3 0 0,-2-3 0 15,-5 1 0-15,-1-11 0 0,-3-2 0 16,-1-1 0 0,1-5 0-16,-1-2 0 0,1-13 0 15,3 0 0-15,10 0 0 16,1 0 0-16,3 0 0 0,3 0 0 16,8 0-108 30,0 0-166-30,0-2-79-16,0-9-2 0,0 7 1 16,0-7 56-16</inkml:trace>
  <inkml:trace contextRef="#ctx0" brushRef="#br0" timeOffset="46009.56">21704 11479 279 0,'4'-20'212'0,"0"7"-61"0,1 1-35 15,-2-1-8-15,0 5 23 16,2 4 0-16,-2 4-26 16,2 0-14-16,-5 0-5 0,0 0 24 15,3 12 73-15,2 13 59 16,-1 11-140-16,1 18-102 15,3 6 0-15,-5 5 0 16,5 6 0-16,-4-2 0 0,5-9 0 16,-1-7 0-16,0-13 0 15,-5-10 0-15,-3-10 0 0,0-20-347 16,0-20-73 0,0-22 73-16,0-18-4 0,0-21-228 15</inkml:trace>
  <inkml:trace contextRef="#ctx0" brushRef="#br0" timeOffset="46300.08">21855 10998 143 0,'-18'-12'291'0,"2"8"-71"0,-1 4-32 16,6 13-58-16,0 3-18 16,1-1-4-16,10 5-31 0,0-2-37 15,0-2-13-15,0-4-14 16,0-4 1-16,0-8-9 15,0 8 5-15,0-8-5 0,0 0 9 16,0 0-4-16,0-4 5 16,0-8-8-16,0 0-1 0,0-4 3 15,0-2-2 1,0 7 0-16,0 2 4 0,0 2 8 16,0 2 1-16,0 5-2 15,0 0-15-15,0 0-8 0,0 0-25 16,0 0-82-16,0 0-77 15,0 0-63-15,0 0-51 0,0 0-3 16</inkml:trace>
  <inkml:trace contextRef="#ctx0" brushRef="#br0" timeOffset="47590.45">22448 10864 99 0,'-13'-7'252'0,"0"-2"-74"0,-3-3-46 15,-1 4-46-15,-2-6-7 16,-2 2 24-16,1-4 17 0,-1 1-7 15,2-2-12-15,-3 1-21 16,3-1 2-16,-1-3-3 16,-5 1 20-16,-1-6 13 0,4 4-3 15,-7 0-14-15,1 2-25 16,0-2-35-16,-1 1-12 16,1 4-23-16,-6-2 0 15,3 7 0-15,-6-1 0 0,1 3 0 16,-2 6 0-16,5-1 0 15,1 4 0-15,-1 0 0 0,2 0 0 16,-6-5 0-16,1 1 0 16,-4 1 0-16,2 3 0 15,-3 0 0-15,-2-5 0 0,-2 1 0 16,0 4 0-16,-4 0 0 16,2 0 0-16,-4 0 0 15,2 0 0-15,2 12 0 0,-7 1 0 16,5-1 0-16,2 0 0 15,-7 5 0-15,0 0 0 16,3-3 0-16,-5 7 0 0,-3 3 0 16,-1 5 0-16,-2 8 0 15,6 4 0-15,-5 6 0 0,5 8 0 16,3 4 0-16,-1 11 0 16,6 3 0-16,0 5 0 0,2 3 0 15,5 5 0 1,6 8 0-16,-1 4 0 0,2 7 0 15,3 0 0-15,2 1 0 16,9-4 0-16,4-4 0 0,4-1 0 16,4 0 0-16,8-2 0 15,0-4 0-15,11-8 0 0,9 0 0 16,9-2 0-16,4-3 0 16,7 3 0-16,8 0 0 15,14-4 0-15,3-3 0 0,6 0 0 16,8-9 0-16,2-4 0 15,-1-10 0-15,3-1 0 0,-2-6 0 16,1-2 0-16,3-6 0 16,-1-3 0-16,1-2 0 15,5-2 0-15,-1-4 0 0,4-4 0 16,0-5 0-16,2-7 0 16,-1-9 0-16,-3 0 0 15,-1-9 0-15,1-3 0 0,-9-5 0 16,-3-2 0-16,3-10 0 15,-6-4 0-15,-7 0 0 0,1-7 0 16,-8-1 0-16,-6-4 0 16,-5 0 0-16,-5 0 0 0,-10 4 0 15,-4 2 0-15,-2-7 0 16,-6-6 0-16,1-5 0 16,-3-5 0-16,0-7 0 15,-1 0 0-15,-7 0 0 0,3 3 0 16,0 4 0-16,0 3 0 15,-6-3 0-15,1 1 0 0,1-4 0 16,-5 1 0-16,-8-7 0 16,0-1 0-16,-13-12 0 0,-7-8 0 15,-4 0 0-15,-9-3 0 16,-3-3 0-16,-1 1 0 16,6 7 0-16,-3 5 0 0,3 11 0 15,2 9 0-15,-1 4 0 16,-1 8 0-16,-6 9 0 0,-4 0 0 15,-3 2 0-15,-10 9 0 16,3 5 0-16,-2 4 0 16,1 1-272-16,-2-2-196 0,5 0 35 15,3 0 32-15</inkml:trace>
  <inkml:trace contextRef="#ctx0" brushRef="#br0" timeOffset="48572.24">21639 10086 9 0,'0'-3'17'0,"0"-2"23"15,0 1 59-15,0 4 82 0,0 0-34 16,0 0-15 0,0 0-22-16,0 0-15 0,-8 0 11 15,8 0 28-15,-9 0 9 16,9 0-28-16,0 0-22 0,-13 0 5 16,7 0 5-16,-8 0 11 15,3 0-5-15,-10 0 15 16,-3 0-46-16,-4 16-78 0,-4 1 0 15,-1-1 0-15,5 5 0 16,-1 4 0-16,1 2 0 0,3 2 0 16,4 4 0-16,7-2 0 15,0 3 0-15,6-6 0 16,8 1 0-16,0 4 0 0,8-2 0 16,6 2 0-16,5-4 0 15,5-1 0-15,9-7 0 16,8-9 0-16,3-12 0 15,2 0 0-15,-7-4 0 0,3-8 0 16,-7-9 0-16,-2-8 0 16,-10-2 0-16,-6-10 0 0,-4-4 0 15,-5-4 0-15,-8-4 0 16,0 1 0-16,-8 2 0 16,-5 1 0-16,-4 4 0 0,0 9 0 15,-5 7 0-15,-4 4 0 16,3 5 0-16,-2 4 0 0,5 8 0 15,0 4-133-15,4 4-232 16,4 0-33-16,0 0 7 16,12 16 30-16</inkml:trace>
  <inkml:trace contextRef="#ctx0" brushRef="#br0" timeOffset="49321.44">22946 11451 63 0,'-8'0'115'0,"8"0"65"15,0-9-47-15,0 5-38 16,-8 0-28-16,8 4-3 0,-8-5 21 16,8 2 26-16,0-2 15 15,-8 1 12-15,0 4-21 16,8 0-6-16,-13 0 2 0,1 0-6 15,1 0-7-15,-7 0 6 16,2 0 16-16,-9 17-28 16,2 3-94-16,-6 5 0 0,-2 7 0 15,-3 5 0-15,3 8 0 16,2 8 0-16,-1 4 0 16,8 4 0-16,4 4 0 0,10-4 0 15,8 0 0-15,5-5 0 16,7-2 0-16,8-11 0 0,5 0 0 15,7-12 0-15,9-10 0 16,5-13 0-16,-4-8 0 0,7-12 0 16,1-12 0-16,-2-13 0 15,0-12 0-15,-10-2 0 16,-11-11 0-16,-7-7 0 16,-12 0 0-16,-8 2 0 0,-11 3 0 15,-11 7 0-15,0 7 0 16,-7 10 0-16,-2 4 0 0,-12 7 0 15,4 4 0-15,-3 10-106 16,-2 2-288-16,0 13-46 0,-5 0 6 16</inkml:trace>
  <inkml:trace contextRef="#ctx0" brushRef="#br0" timeOffset="50237.08">20153 11905 86 0,'0'0'176'0,"-8"-2"13"15,-6-3-27-15,3 0-15 16,-5 5-12-16,-6-3-1 0,3 3 21 16,-5 0-15-16,-1 0-12 15,3 0-26-15,-4 8-14 0,-2 4-11 16,0 0 6-16,-1 4 11 16,-1 7-3-16,3 4-31 15,-3 1-60-15,7 4 0 0,3 5 0 16,3 4 0-16,4 4 0 15,13 0 0-15,0 3 0 16,0-3 0-16,8-7 0 16,10-3 0-16,-2-6 0 0,7-12 0 15,7-10 0-15,2-7 0 16,9-13 0-16,0-11 0 0,3-8 0 16,-4-13 0-16,-3-3 0 15,-6-9 0-15,-5 0 0 0,-9 2 0 16,-14 4 0-16,-3 2 0 15,-11 6 0-15,-10 13 0 16,-9 4 0-16,-1 7 0 16,-9 6 0-16,-2 13 0 0,2 0 0 15,3 9-191-15,4 2-179 16,6 1-53-16,5 1 4 16</inkml:trace>
  <inkml:trace contextRef="#ctx0" brushRef="#br0" timeOffset="51301.27">22070 13344 23 0,'-12'-5'84'0,"3"-4"101"16,1 1-30-16,0 2-37 0,-6-4-33 15,3 3-29-15,4 2 22 16,-2 1 41-16,-4 4 33 0,5 0 20 16,-1 0-9-16,1 0-15 15,2 0-6-15,6 0 12 0,-11 0 19 16,-3 0-133-16,2 12-40 16,-5 4 0-16,3 10 0 0,-8 2 0 15,6 8 0-15,-5 5 0 16,4 4 0-16,6 4 0 15,0-1 0-15,11 2 0 16,0-5 0-16,3-5 0 16,10-4 0-16,2-3 0 0,9-9 0 15,5-2 0-15,-1-12 0 16,5-10 0-16,2 0 0 0,4 0 0 16,-4-8 0-16,2-9 0 15,-1-6 0-15,-7-6 0 16,-4 1 0-16,-5-8 0 0,-4-5 0 15,-8 1 0-15,-8-3 0 16,-8 4 0-16,-8 2 0 0,-4-1 0 16,-5 7 0-16,-7 3 0 15,-1 1 0-15,-4 4 0 16,6 4 0-16,2 3 0 0,1 4 0 16,3 2 0-16,5 3 0 15,0 2 0-15,3-3-337 16,-3 4-90-16,3 4 52 0,1 0 39 15,1 0 65-15</inkml:trace>
  <inkml:trace contextRef="#ctx0" brushRef="#br0" timeOffset="53713.48">7118 7522 153 0,'0'-16'240'0,"-14"3"-61"15,3 2-49-15,-1 1-46 16,-5 3-40-16,1 7 1 0,4 0 6 16,-3 0-1-16,1 0 0 15,3 0 11-15,-6 7-4 16,-2 5 11-16,-2 6-10 16,-4-2-13-16,6 4-18 15,-3 8-18-15,6 2-2 16,0 3-2-16,-1-2-7 0,9-3 0 15,8-2 2-15,0-6 1 16,0-8 1-16,8 0-7 16,9 1 5-16,4-1-3 15,3 1 1-15,1-3 5 0,3-1-6 16,-4 0 4-16,1-2-1 16,-9 5-3-16,1 1-1 15,-7-1 2-15,4 1 0 16,-6-1 1-16,-5 0-6 0,-3-1 6 15,0 6 1-15,-8-1 7 16,-9 9-4-16,-7-1-2 16,-4 1 0-16,1-5-1 15,1-4 2-15,3-4 5 16,-2-12 12-16,4 0 1 16,5 0-3-16,-1-8-6 0,1 0 7 15,6 1-9-15,10-6-3 16,0 1-3-16,0 3-3 15,0 1-11-15,0 0-26 16,0 5-54-16,0-6-85 16,7 2-61-16,9-5-35 0,-4-1-22 15</inkml:trace>
  <inkml:trace contextRef="#ctx0" brushRef="#br0" timeOffset="54096.63">7183 7579 16 0,'0'-13'59'0,"0"5"82"15,0 4 47-15,0 4-39 16,0 0-30-16,0 0-30 15,0 0-18-15,0 0-9 16,0 0-18-16,0 0-23 16,0 12-5-16,0 5 1 0,0 4 10 15,8 7 3-15,1 13 2 16,2 2 0-16,-3 7-5 16,0-1-12-16,1 0-6 15,-5-8-4-15,-1-9-4 16,5-7-1-16,-3-4 1 0,-5-6 1 15,0-2-6-15,0-13-22 16,0 0-61-16,0-5-57 16,0-11-61-16,-13-7-7 15,2-18-25-15</inkml:trace>
  <inkml:trace contextRef="#ctx0" brushRef="#br0" timeOffset="54360.73">7150 7322 264 0,'-7'-20'223'0,"-2"8"-48"16,9 5-60-16,-8 7-48 16,8 0-23-16,0 0-13 0,0 0-10 15,0 0-5 1,0 0 2-16,0 0 13 0,0 0 9 16,0 0 1-16,0-6-10 15,0 2-3-15,0-1-9 16,0 3-2-16,0-3-6 15,0 1 1-15,0 0 1 0,0 4-11 16,0 0 3-16,0 0-12 16,0 0 1-16,0-4-44 15,0 4-53-15,0 0-229 32,0 0-131-32</inkml:trace>
  <inkml:trace contextRef="#ctx0" brushRef="#br0" timeOffset="54596.38">7531 6758 7 0,'0'-10'8'15,"0"6"-6"-15,0 1-6 16,0-2-7-16</inkml:trace>
  <inkml:trace contextRef="#ctx0" brushRef="#br0" timeOffset="55003.39">7531 6736 9 0,'0'0'17'0,"0"0"21"16,0-4 34-16,0 4 49 0,0-4 13 15,0 4-48-15,0 0-25 16,0 0-18-16,0 0 5 16,0 0 7-16,0 0 4 15,0 0-13-15,0 0-16 16,-7 0 4-16,7 0 10 16,0 0 6-16,-8 0-7 0,8 0-4 15,0 0-14-15,0 0-16 16,0 0 2-16,0 0-8 15,0 0-1-15,0 0-4 16,0 0 0-16,0 0 1 16,0 0-2-1,0 0 7 1,0 0-2 0,0 0 1-16,0 0-1 15,0-4 4-15,0 4-4 0,0 0 3 16,0 0 6-16,0 0 2 15,0 0 11-15,0 0-1 16,0 0-7-16,0 0-4 0,0 0-1 16,0 0-2-16,0 0-3 15,0 0 0-15,0 0-12 16,0 0-28-16,0 0-80 16,0 0-50-16,0 0-46 0,0 0-58 15</inkml:trace>
  <inkml:trace contextRef="#ctx0" brushRef="#br0" timeOffset="56243.28">7886 6406 152 0,'-14'-8'272'16,"3"0"-40"-16,-2 1-38 15,-4-1-61-15,3-6-23 16,-7-1 7-16,4-6-10 16,-2-2-27-16,-2-7-7 0,-4-7-33 15,-3-11-11-15,-4-8-13 16,-6-11-2-16,-2-2 1 15,-5 5 31-15,-3 2 4 16,-6 10 19-16,-2 3-15 0,-4 3-18 16,-5 11-4-16,-5 5 5 15,2 7-6-15,-6 1-14 16,-2 6-11-16,-3 4 3 16,0 4-3-16,-12 4-3 15,-2 4-1-15,-9 0-1 16,0 12 3-16,-2 5 2 15,1 4 2-15,2 7 5 0,0 4 6 16,4 12-5-16,4 9-14 16,6 5 0-16,10-2 0 15,9 10 0-15,3 8 0 16,0 14 0-16,-5 10 0 16,5 8 0-16,1 3 0 15,8 5 0-15,6-4 0 16,13 1 0-16,6-6 0 0,10-7 0 15,8-4 0 1,13-1 0-16,0 5 0 0,0 9 0 16,9 11 0-16,8 11 0 15,2 10 0-15,6 4 0 16,2-1 0-16,6 4 0 16,4-3 0-16,-1-5 0 15,5-4 0-15,3-11 0 16,10-9 0-16,3-5 0 0,3-3 0 15,5 0 0-15,13 4 0 16,-1 0 0-16,4 5 0 16,7-6 0-16,7 1 0 15,6-1 0-15,8-2 0 16,10-14 0-16,3-12 0 16,4-10 0-16,-1-21 0 15,0-16 0-15,-2-12 0 0,-1-10 0 16,0-12 0-16,0-10 0 15,-1-1 0-15,1-6 0 16,0-2 0-16,4-7 0 0,-1-2 0 16,5-9 0-1,121-52 0-15,-132 39 0 0,-9 2 0 16,-5-2 0 0,-7-2 0-16,-9 0 0 0,-7-5 0 15,-11-1 0-15,-1 2 0 16,-9-6 0-16,-9-2 0 15,-3-6 0-15,-3-3 0 0,-5-5 0 16,-1 2 0-16,-4-10 0 16,-3-3 0-16,-9-5 0 0,-5-5 0 15,-5-1 0-15,-11-2 0 16,-3-1 0-16,-8 2 0 16,-9 0 0-16,-6-5 0 0,-5-5 0 15,0 1 0-15,-5 1 0 16,-5-10 0-16,-2 5 0 15,-4 5 0-15,-5 7 0 16,-4 0 0-16,-8 8 0 0,-8 0 0 16,-7 6 0-16,-10-2 0 15,-7 4 0-15,-8-4 0 16,-2 5 0-16,2-5 0 0,0 1 0 16,3-5 0-16,3 0 0 15,8 5 0-15,5 3 0 16,4 10 0-16,5 2 0 0,5 10 0 15,-1 7 0-15,9 12 0 16,3 7 0-16,3 10 0 16,5 8-139-16,0 12-259 0,0 8 30 15,-2 21 92 1,1 7 31-16,1 8-4 16</inkml:trace>
  <inkml:trace contextRef="#ctx0" brushRef="#br0" timeOffset="57175.06">9327 7408 22 0,'0'-12'56'0,"0"-1"63"0,0 1 50 16,0 5-38-16,0-3-11 15,0 3-7-15,0 1 4 16,0 4 21-16,-9-3 20 0,2 5 2 16,-6 0-20-16,4 0-49 15,-2 0-26-15,3 0-4 16,-5 0-9-16,2 0-6 15,-2 7-16-15,-4 6-5 0,3 8-11 16,-7 3 4-16,-1 4 2 16,2 10-5-16,1 7-7 15,6 3-1-15,0 5 2 0,13 5-4 16,0-5-5-16,9-4 5 16,4-8-5-16,7-5 7 15,0-7-3-15,5-8-2 16,2-10 0-16,3-4-2 0,-3-7 4 15,3 0 1-15,2-11-2 16,1-13 5-16,-2-5-2 16,3-8-4-16,-12-4 4 0,0-11-2 15,-3-10-9-15,-6 1 13 16,-5 0-7-16,-8 5 4 16,0 7 8-16,-8 3 1 0,-5 11-10 15,-6 5-13-15,-6 5-55 16,-3 11-99-16,-6-1-95 0,-5 8-61 15,-9 3-47-15,-14 4-31 16</inkml:trace>
  <inkml:trace contextRef="#ctx0" brushRef="#br0" timeOffset="58207.78">7150 5526 29 0,'0'-7'67'0,"0"-1"53"16,-7-4 27-16,7 0-62 16,0 0-27-16,0 5-15 15,0-3 7-15,0 5 14 0,0 3 9 16,0 2 6 0,-9 0 21-16,9 0 13 0,0 0 5 15,0 0-14-15,-8 0-16 16,8 0-22-16,0 0-17 15,0-5-8-15,0 5-7 16,0 0 9-16,0 0 7 0,0 0-6 16,0 0 12-16,0 0-5 15,-8 0 2-15,8 0-8 16,0 0-24-16,-8 12-9 16,8 5-16-16,0 7 11 15,-9 9 1-15,9 7-1 16,0 0-7-16,0 5 0 15,0 1 1-15,0-2 1 16,0 2-9-16,9-6 17 0,2 0-2 16,6-6-3-16,6-2-6 15,2-7 2-15,8-11 11 16,11-14-6-16,9-2-2 16,7-15-1-16,6-7 3 0,-9-4-9 15,-8-1 10 1,-8 1-4-16,-9 2 9 0,-7 2-6 15,-9 0 17-15,-5 4 5 16,-3-5-28-16,-8-3 0 16,0-6 0-16,-11-6 0 0,-10 0 0 15,-7-5 0-15,-4 0 0 16,-6 4 0-16,-5 5 0 16,-2 8 0-16,-3 2 0 15,-1 11 0-15,8 2 0 0,9 1 0 16,7 9 0-16,5 3 0 15,4 0 0-15,-5 12-4 16,1 7-320-16,-5 14-66 16,-7 17-7-16,-6 7-11 0</inkml:trace>
  <inkml:trace contextRef="#ctx0" brushRef="#br0" timeOffset="59188.3">5404 8275 100 0,'-8'0'214'16,"-5"-4"-26"-16,1 4-8 15,4 0-22-15,1 0-21 16,-10 0-26-16,1 0-13 16,-4 0-20-16,3 9-5 15,1 3-3-15,0 0-11 16,-5 8-14-16,4 5-11 15,1 3-11-15,5 1-6 16,3 3-11-16,8 4 9 0,0 5-13 16,0 4 2-16,8 0 1 15,3-4 1-15,5-6-3 16,6-1 2-16,-2-6 1 16,3-4-3-16,-1-7-1 15,1-5-3-15,7-12 9 16,2 0-4-16,1-17 5 0,-1-2-4 15,4-14 3 1,-4-8 1-16,-7-8 12 0,-9 0 5 16,-8-3 18-16,-8 3 3 15,-16 4 19-15,-3 4 4 16,-6 8-23-16,-4 5-25 16,-4 4-18-16,1 7-28 15,-1 1-34-15,2 4-78 16,-3 4-71-16,11 4-66 0,2 4-22 15,5 0 37-15,4 0 1 16,12 0 20-16</inkml:trace>
  <inkml:trace contextRef="#ctx0" brushRef="#br0" timeOffset="60136.86">7576 10038 135 0,'-12'-5'218'0,"-1"5"-39"15,7 0-25-15,-3 0-37 16,1 0-20-16,0 0-1 15,8 0-7-15,0 0-20 0,0 0-16 16,0 0 11-16,-9 0 2 16,9 0-3-16,-9 0-13 15,9 12-4-15,-11 9-4 0,3 8 5 16,-4 7 6-16,4 9-4 16,8 4-11-16,0 3-10 15,0 6-17-15,0-1-1 16,0-5 3-16,11-2-7 15,6-5 2-15,3-9-7 0,0-8 7 16,5-7-2-16,3-9-4 16,9-12-1-16,-4-4 4 15,2-8 1-15,3-12-4 0,3-9 0 16,-5-3-2-16,-9-5 2 16,-2-1 8-16,-9 1 3 0,-2 1 9 15,-12 0 8-15,-2 4 39 16,-10 2-2-16,-7 2-67 15,-8 3 0-15,-3 6 0 16,-6 0 0-16,-1 8 0 16,-1 3 0-16,-2 4 0 0,6 4 0 15,4-1 0-15,4 5 0 16,7 0-275-16,1-4-29 16,8 1 4-16,-1-2 23 0,9 5-9 15,-11 0 9-15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4:24:47.6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29508 3382 209 0,'0'-23'204'0,"0"0"-26"16,0 8-41-16,4-2-5 15,-4 5 12-15,0 5 9 16,0 2 0-16,5 1-10 16,-1 0-6-16,0 4 2 15,1 0-36-15,-5 0-43 16,0 0-30-16,0 0-20 0,0 13-2 16,0 15-7-16,0 18 6 15,-18 13 21-15,-1 15 1 16,-9 12 9-16,-6-1-34 15,-2-4-4-15,4-3 0 16,2-9 0-16,3-7 0 16,2-10 0-16,5-7 0 15,4-9 0-15,3-8 0 16,5-7-12-16,8-9-104 0,0-12-72 16,0 0-61-16,4 0-47 15,4-7-20-15,6-14-58 16</inkml:trace>
  <inkml:trace contextRef="#ctx0" brushRef="#br0" timeOffset="542.75">29490 3403 11 0,'0'-17'28'0,"0"6"39"16,0-3 80-16,0 7 20 15,0 0-31-15,0-4-41 16,-9 4-15-16,9-1-3 15,-8 0 0-15,8-4-19 16,0 3-14-16,0 2 4 16,0-2 5-16,0 5 23 15,0 0 18-15,0 0 3 16,0 4-5-16,0 0-17 0,0 0-20 16,3 0-33-16,6 0-15 15,2 16 6-15,5 13-4 16,5 11 9-16,2 17 6 15,7 9-12-15,-1 3-9 16,-1 5-1-16,4-3-1 16,1 0 1-16,-5-6 3 0,-3-13-2 15,-7-7-3-15,0-11 1 16,-2-11-4 0,-8-6 6-16,-2-5-7 0,-6-12-18 15,0 0-38-15,0 0-80 16,0 0-77-16,0-8-26 15,0-4 2-15,-18-1-4 16,-4 1 17-16</inkml:trace>
  <inkml:trace contextRef="#ctx0" brushRef="#br0" timeOffset="908.48">29414 3936 181 0,'-11'-12'216'16,"11"3"-21"-16,-8 1-51 15,-1 1-39-15,9 2-6 16,0 1-2-16,-7-1-22 16,7 5-21-16,0 0-24 15,0 0 2-15,0 0-17 16,7 0-9-16,10 0-2 0,8-3-4 15,12-6 4 1,2 2 2-16,7-3-5 0,-2 3-4 16,-9 0-4-16,-5-3 5 15,-9 6-20-15,-10 4-1 16,-6 0-2-16,-5 0 3 16,-8 0 10-16,-8 0-19 15,-10 14-34-15,3-2-34 16,2-6-57-16,1 5-55 0,2-11-56 15</inkml:trace>
  <inkml:trace contextRef="#ctx0" brushRef="#br0" timeOffset="1608.03">30073 3582 26 0,'0'-8'64'0,"-9"-5"79"16,3 1 15-16,-2 4-48 0,-6-1-46 15,2 2-6-15,0-1-1 16,-1 4 8-16,2 0-18 16,-1 4-19-16,-1 0-12 15,2 0-4-15,-2 0-2 16,-3 16-5-16,4 5-2 15,-1-1 2-15,2 8-5 16,-2 5 1-16,13 0 2 16,-13-2 0-16,13 7 2 15,0-7 1-15,0 2-1 16,0-4-3-16,13-8 1 0,4-7 1 16,10-4 1-16,7-10-1 15,2 0-2-15,0-10 5 16,1 3-5-16,-5 0-6 15,-2 2 8-15,-7 5-1 16,-7 0-3-16,-3 0 9 16,-5 0-4-16,0 17-2 15,-8 2 1-15,0 10 2 16,0-1 2-16,-12 5 11 16,-5 3-2-16,-7-3 0 15,1-5-1-15,-3-7-4 0,1-4 13 16,6-5 18-16,-2-4 28 15,4-8-6-15,6 0-5 16,0 0-16-16,11-8-22 16,-9-2-11-16,9 3-13 15,0-1-48-15,0 0-90 16,0 1-93-16,0-3-57 16,4 3-37-16</inkml:trace>
  <inkml:trace contextRef="#ctx0" brushRef="#br0" timeOffset="4152.58">31495 1656 315 0,'-9'-12'205'0,"1"4"-17"15,0-1-34-15,8 2-10 16,-8-2 4-16,-2-4-22 15,-1-3-19-15,0-3-11 16,-1-2-20-16,-9-8 8 16,-3-2-8-16,-12-7-7 15,-10 2-31-15,-16-3-20 16,-17-7-1-16,-15 5-6 16,-21 1-4-16,-10 6 1 15,-9 2-6-15,0 2-2 16,7 7 1-16,10 2 3 15,13 9-1-15,1 0-5 16,10 8 0-16,7 4 2 16,9 0 0-16,6 0 1 15,-3 12 5-15,-4 4-11 16,-2 5 5-16,-7 0 3 16,7 4-5-16,-7-2 3 15,2-2-1-15,-3 4 4 16,4-2-3-16,-3 1 3 15,6 2-8-15,8-2 6 0,-1-1-5 16,9 7 0-16,10-2 4 16,1 4 0-16,-3 5 2 15,-4 4 2 1,-4 0-1-16,5 3-6 16,0 5 7-16,3 1-8 0,1 3 9 15,1 3 18-15,-10 9 20 16,0 1 6-16,4 2-39 15,1 6-11 1,1-5 0-16,3 0 0 0,5 5 0 16,-3-2 0-16,6-1 0 15,6-3 0-15,2-2 0 16,4 4 0-16,2-2 0 0,8-3 0 16,0 4 0-16,1 0 0 15,6 1 0-15,2 2 0 16,1 6 0-16,3 12 0 15,5 3 0-15,8 4 0 16,0 6 0-16,0-1 0 16,0 3 0-16,0 1 0 0,8-3 0 15,5-6 0-15,0-4 0 16,4 1 0-16,2-1 0 16,1 1 0-16,6-5 0 15,-4 1 0-15,3-5 0 16,4-4 0-16,-1 0 0 0,1 2 0 15,4-5 0-15,2 3 0 16,7 1 0-16,-2 3 0 16,-1 5 0-16,3-5 0 15,3 4 0-15,0-4 0 0,4-3 0 16,3-4 0-16,9-6 0 16,-1-3 0-16,7-2 0 15,1-8 0-15,8 3 0 16,9-6 0-16,13-2 0 0,5-2 0 15,1-2 0-15,4-6 0 16,-4-2 0-16,-2-7 0 16,-3-6 0-16,0-4 0 15,-5-8 0-15,-10-5 0 16,-5 1 0-16,-11-13 0 16,-3 0 0-16,0 0 0 0,-8 0 0 15,3 0 0-15,4 0 0 16,10-13 0-16,4-4 0 15,3 1 0-15,9-8 0 16,3-2 0-16,0-2 0 16,1-9 0-16,-1-2 0 0,2-7 0 15,-7 1 0-15,-7 0 0 16,-8-2 0 0,-4 1 0-16,-9 1 0 0,-3 0 0 15,2-3 0-15,-2-2 0 16,-2 3 0-16,2-3 0 15,0 1 0-15,-3-4 0 16,-7 5 0-16,-3-1 0 16,-2 1 0-16,-3 2 0 15,-4 7 0-15,-2 1 0 0,-6-3 0 16,-3 1 0-16,-2-1 0 16,1-4 0-16,3 0 0 15,-1 1 0-15,5-5 0 16,-1-5 0-16,2 5 0 0,3-4 0 15,-3 5 0 1,-2 6 0-16,-4 1 0 16,-1 6 0-16,-3 1 0 0,-4 6 0 15,-2 0 0-15,-4-4 0 16,2-10 0-16,4-1 0 16,-1-11 0-16,3-3 0 15,3 0 0-15,-1-3 0 16,-5-2 0-16,1-3 0 0,-7 4 0 15,-2 5 0-15,-4-2 0 16,-4 5 0 0,0 0 0-16,0 4 0 0,0 5 0 15,0-1 0-15,0 0 0 16,0 0 0-16,0-4 0 16,0 0 0-16,0-3 0 15,-12-1 0-15,12-1 0 16,-10 1 0-16,-4 1 0 15,3 3 0-15,-3 4 0 0,6 4 0 16,1 0 0-16,-7 1 0 16,6 4 0-16,2 3 0 15,-7 1 0-15,1-5 0 16,0 0 0-16,-2-4 0 16,3-4 0-16,3 2 0 15,-1-3 0-15,-2 2 0 16,3 3 0-16,0 4 0 15,-1 6 0-15,-3-3 0 16,4 6 0-16,-4 4 0 16,1 2 0-16,-3 2 0 15,2 3 0-15,1 1 0 16,2 1 0-16,1-1 0 16,-3-7 0-16,2 4 0 15,9-1 0-15,-13-1 0 16,2 2 0-16,-2-3 0 15,0 3 0-15,-2-2 0 16,4 2 0-16,-2-3 0 16,0 3 0-16,0-2 0 15,-4-1 0-15,8 3 0 16,-5-1 0-16,-2-5 0 16,-2 1 0-16,4-1 0 15,-3-3 0-15,-3 3 0 16,3 2 0-16,3-2 0 15,-3-3 0-15,1-1 0 0,-2-4 0 16,1 0 0-16,6-1 0 16,0 4 0-1,-2-4 0-15,1 2 0 16,4 3 0-16,-2 4 0 16,-1 6 0-16,-3-1 0 15,0 3 0-15,2 0 0 16,3 1 0-16,9 4 0 15,-12 0 0-15,12 5 0 16,-7 2 0-16,-2-2 0 16,9 2 0-16,-8-3 0 0,0 8 0 15,0-7 0-15,-1-2 0 16,-3 0 0-16,1 2 0 16,-3 2 0-1,3 5-259-15,-9 0-181 0,-9 12-11 16,-10 16 9-1</inkml:trace>
  <inkml:trace contextRef="#ctx0" brushRef="#br0" timeOffset="5151.47">29538 663 162 0,'0'-17'214'15,"-13"3"-54"-15,13 1-51 16,-8 5-26-16,8 3-9 16,0 5 9-16,0 0-10 0,-9 0-10 15,9 0-19 1,-12 0-22-16,6 0-1 0,-11 0 0 15,-8 13 37 1,-4 2-18-16,1 6-11 16,0 3 42-16,-6 5-17 15,7-1-11-15,1 5-16 16,8-1-16-16,2-4-2 16,2 1 1-16,14-1-4 15,0 0-9-15,0 2 8 0,8-3-2 16,14 2 8-16,-4-1-6 15,12 1 0-15,2 0 6 16,9-4 5-16,11-5 3 16,10-5 2-1,1-15-10-15,4 0 4 16,-7 0 0-16,-7-7 5 16,-10-5-8-16,-1-4 14 15,-11-5 48-15,-5-7-4 16,-9-13 7-16,-6-9-15 15,-11-2 3-15,0-4-45 16,-8-2-20-16,-3 5 0 16,-7 1 0-16,-2 7 0 15,-2 4 0-15,-8 4 0 16,-2 6 0-16,-1 2 0 16,0 4 0-16,0 13 0 15,4 7-60-15,-2 5-308 16,-11 28-54-16,-1 15 41 15,-10 5-17-15</inkml:trace>
  <inkml:trace contextRef="#ctx0" brushRef="#br0" timeOffset="6300.88">27548 4306 20 0,'3'-5'59'15,"-3"-2"89"-15,0-2 15 16,0 2-50-16,0-2-37 16,0 2-13-16,0-6 6 0,0 1 23 15,0 0 16 1,0-1 12-16,0 5-14 0,-12 1 6 16,1-2-22-16,-6 1-8 15,1 0-27-15,-10 4-24 16,-2 4-10-16,-9 0-8 15,3 15-6-15,-8 6-6 0,-3 7 3 16,0 6-5 0,4 6 5-16,5 1 1 0,0 4-7 15,7 0 5-15,9 3 0 16,8-3-3-16,12-5-2 16,12 1 0-16,8-8 6 0,9-1 8 15,7-7-5-15,10-4-6 0,6-10 2 16,5-11-3-1,0 0 4-15,0-4 5 0,-4-3-2 16,-13-7-7-16,-4-1 9 16,-7-10 14-16,-12-4 25 15,-6-7 15-15,-11-13-11 16,0-8-12-16,-15-8-15 0,-1 1-14 16,-2 2 10-16,-1 13-9 15,-1 13-18-15,-5 8-15 16,-4 7-35-16,1 8-52 0,-5 13-90 15,-2 13-78 1,-3 15-8-16,-2 21 6 0,2 13-43 16</inkml:trace>
  <inkml:trace contextRef="#ctx0" brushRef="#br0" timeOffset="7414.47">30251 6203 103 0,'-12'-16'262'0,"4"0"-60"16,-1-5-58-16,1 4-70 15,8 2 0-15,-6 2 30 16,6 5 12-16,0 1-16 16,-8 2-18-16,8 5-11 15,-14 0-25-15,3 0-20 16,-2 8-10-16,-3 8-4 15,-7 14-1-15,-7 6 1 16,-2 8 5-16,-1 9-8 0,1 5 21 16,4 2 18-16,2 6-6 15,10-6-6-15,8 1-9 16,8-4-5-16,8-7 9 16,18-10-1-16,7-6-9 15,6-11-9-15,13-7-9 16,5-16 2-16,5-8 5 15,3-12-7-15,-3-13 5 0,-7-7 2 16,-11-10 6-16,-14-2 35 16,-15-1 88-16,-15-4-117 15,-15 0-22-15,-21 0 0 16,-18 5 0-16,-14 2 0 16,-6 10 0-16,-4 2 0 0,1 10 0 15,9 7-115-15,6 6-230 16,15-2-45-16,9 1 3 15,19 4 23-15</inkml:trace>
  <inkml:trace contextRef="#ctx0" brushRef="#br0" timeOffset="8546.23">32063 4522 58 0,'-8'-9'162'0,"8"2"16"0,-13-5-53 16,13 0-41-16,-13 4-16 15,13 0 6-15,-11-2 0 16,11 3 17-16,-9 2 8 15,9 1 4-15,-6 1 0 16,6-2 2-16,-8 5 3 16,-1-4-5-16,0 1-7 0,1-6-20 15,-8 5-33-15,1 0-12 16,-7-5-16-16,-1 9 0 16,-5 0-7-16,-9 0-2 15,0 0-4-15,0 0 7 16,7 9 5-16,7-1 1 15,3 4-10-15,5 0 0 16,2 1-4-16,13 0 3 16,0-3-6-16,0 11 1 0,0 7 1 15,0 5-2-15,0 5-2 16,13 3 10-16,2 3 2 16,5 4-13-16,8-3 11 15,29 41-2 1,-24-50 1-16,-1 1-7 15,4-8 9-15,2-5-10 16,-2-3 4-16,6-9 0 16,2-5 0-16,3-7 7 0,4 0-5 15,-4-7 0-15,-3-5 0 16,-6-5 5-16,-6-4-6 16,-3-3 9-16,-9 0 19 15,-4-4 15-15,-4-5-11 16,-4-5-34-16,-8-2 0 0,0 4 0 15,-8-2 0-15,-7 2 0 16,-6 3 0-16,-9-3 0 16,-1 3 0-16,-6 1 0 15,1 4 0-15,-4 3 0 16,-2 1 0-16,5 3 0 16,-2 1 0-16,-3 4 0 15,6 4 0-15,0 0 0 0,3 7 0 16,1 5-192-16,-1 0-147 15,1 0-39-15,1 7 32 16,1 7 4-16</inkml:trace>
  <inkml:trace contextRef="#ctx0" brushRef="#br0" timeOffset="10003.69">32047 2038 119 0,'0'-12'196'0,"0"0"-58"16,0 1-41-1,0 1-38-15,-10 3 7 16,10-1 5-16,-8-1 2 0,8-3-3 15,0 5-10-15,0-2-2 16,-8-3 3-16,8 0 4 16,-12 2-3-16,1-1-4 15,-5-1-17-15,-5-1-8 16,-2 2-5-16,-7-1-1 16,-2 0-3-16,-1 3-7 15,-4 1-2-15,6 8 0 16,-6 0 0-1,0 0-8-15,3 8-8 0,0 8 4 16,-8 5 5-16,-2-1-6 16,6 3-3-16,3 4 1 15,5 1 0-15,4-4 0 16,5 0-6-16,0 4 6 16,9 5 3-16,1 0-3 15,3-1 6-15,8 5-10 16,0-3 3-16,0-3 7 15,0-3-4-15,0-4 0 16,8 2-6-16,0-7 1 16,1 7 6-16,-3-7 3 15,2 5-5-15,5 1 0 16,0-5-1-16,4 1 8 16,0-1 1-16,5 1-8 15,4-4 6-15,-4-2 1 16,7-2-5-16,4-4-2 15,-2-2-3-15,7-7 8 16,6 9-2-16,-1-9-2 16,5 0 3-16,-6 0-3 15,4 0 3-15,-6 0-8 16,-2-4 3-16,-7-6 2 16,-5 8 0-16,-8-7 8 15,-2 6 10-15,2-7 35 16,-7-1 9-16,-2-3 4 15,4-6-26-15,-2-8-21 16,6-6-2-16,-2 2-6 16,-1-4 0-16,-3 3-7 15,-3 5 13-15,1 3-5 16,-9 6 0-16,3 3 0 16,-3-1-6-16,0 1 11 0,4 4 4 15,-4 0 9 1,0 0-17-16,0-2-15 0,-7 3 0 15,-5-2 0 1,-9-4 0-16,0 1 0 16,-4 1 0-16,-3-6 0 15,4 1 0-15,0 0 0 16,1-1 0-16,-7 1 0 0,3-1 0 16,-3 5 0-16,6-1 0 15,0 2 0-15,4 1 0 16,2 8 0-16,10 1 0 15,8 1 0-15,0 4-60 63,0 0-50-63,0 0-57 16,0 0-46-16,0 0-48 15,0 0-23-15,0 9-12 0,0-9-17 16</inkml:trace>
  <inkml:trace contextRef="#ctx0" brushRef="#br0" timeOffset="11541.69">29216 8573 304 0,'0'-8'217'16,"0"3"-22"-16,0-4-57 16,0 6-12-16,0-2 9 15,0 5-1-15,0-4-28 16,8-4-35-16,13 0-35 0,18-4-2 15,18 0-10-15,13-6-7 16,12 7-9-16,3-1-5 16,-4 5 1-16,-4-2-2 15,-8 5-1-15,-8 0 2 16,-13 4-2-16,-10 0-1 16,-10 0 3-16,-12 0-2 15,-5 0-8-15,-11-4-27 16,0-3-42-16,-11 2-78 0,-5 0-86 15,-9 2-23-15,-4-1-32 16</inkml:trace>
  <inkml:trace contextRef="#ctx0" brushRef="#br0" timeOffset="12256.06">29232 8556 119 0,'0'-17'242'16,"0"1"-80"-16,0-3-48 15,0-4-24-15,0 9-7 0,0 1 12 16,4 5-5-16,2 0-25 16,-3 8-18-16,-3 0-8 15,0 0-7-15,0 0-4 16,0 13-14-16,0 6 0 15,0 5 2-15,0 13-2 0,-9 5 5 16,9 9 2 0,-8 6 16-16,8 0-11 0,0-3-7 15,0-1-4-15,0-8-7 16,0-13 1-16,0-4-4 16,0-7-4-16,0-5 5 15,0-8 6-15,0-8 45 0,0 0 32 16,0-4-28-16,14-8-19 15,2-8-18-15,2-4-7 16,8-1-6-16,-2-4-5 16,4 4 1-16,1 2-3 15,2 2 2-15,3 5 2 16,3-1-4-16,-1 5 7 16,4 5-5-16,1 2-3 0,-6 5-3 15,3 0-1-15,-2 0 1 16,-2 12 3-16,-6 0 2 15,-4 5-4-15,-8 4 9 16,-2 3-8-16,-6 9 7 0,-7 3-1 16,-1 4 0-16,0 1-6 15,-15-3 1-15,-5-3 4 16,-3 3-8-16,-10-10 6 16,-1 0 0-16,3-7-4 15,-3-5 4-15,6-16-5 0,8 0 14 16,4 0 20-1,16 0 3-15,0-8-19 0,0-8 2 16,8-1-12-16,8-4-2 16,4 6-1-16,5-1-8 15,-1 0 7-15,-3 3-5 16,-6 4-7-16,1 1-40 16,-3 0-124-16,-5 5-134 0,-8 3-88 15,0-9-32-15</inkml:trace>
  <inkml:trace contextRef="#ctx0" brushRef="#br0" timeOffset="13305.56">30248 8194 142 0,'-12'-40'207'16,"-2"3"-80"-16,0 3-41 16,1 6-27-16,1 0-5 0,-4-1-4 15,-5 0 0-15,-2 2-12 16,-3-2-5-16,-4 9 26 15,5-1 31-15,-13 1-19 16,-3 4 7-16,-4 4 28 16,-4 3-8-16,-3 6 3 0,-4 3-22 15,-9 0-8-15,-2 0-20 16,-1 0 10 0,0 0-13-16,-3 0-6 0,3 0 15 15,7 0-1-15,10 0-11 16,5 7-10-16,10 5-22 15,2 0-6-15,11 1-3 16,-2 3 4-16,-1 5 5 16,4 7-8-16,-3 5-2 0,-2 8-3 15,-7 7 0-15,1 8 0 16,-3 6 0-16,4 3 0 16,-4 5 0-16,1-5 0 15,10 4 0-15,-5 0 0 0,6-3 0 16,4 3 0-16,4 1 0 15,2-7 0-15,14-1 0 16,0-1 0-16,0-1 0 16,14 2 0-16,2-6 0 15,4 6 0-15,4-2 0 16,9 2 0-16,3 3 0 0,4-5 0 16,6-2 0-16,-2-4 0 15,5-6 0-15,3-4 0 16,0-2 0-16,2-7 0 15,0-1 0-15,-3-6 0 0,2-4 0 16,-1-4 0-16,6-3 0 16,2-4 0-16,1-13 0 15,5 0 0-15,2 0 0 16,5 0 0-16,0-8 0 16,4-7 0-16,6 0 0 15,-7 0 0-15,-2-6 0 16,-5-3 0-16,-9-5 0 15,-3 1 0-15,-4-5 0 0,0-8 0 16,-10 1 0-16,0-1 0 16,-7-4 0-16,1-5 0 15,-6-6 0-15,3-1 0 16,-8-3 0-16,4 2 0 16,-1 2 0-16,-6 2 0 15,-7 5 0-15,-3 0 0 16,-13 5 0-16,0-6 0 15,-16-1 0-15,-5-3 0 0,-5-4 0 16,-8-1 0-16,3-7 0 16,-12 2 0-16,4-6 0 15,-3-3 0-15,-2-5 0 16,-9 1 0-16,-3 4 0 16,-13 3 0-16,-4 5 0 0,-6 9 0 15,3 7 0-15,8 12 0 16,1 10 0-1,15 0 0-15,7 11 0 0,3 4-234 16,8 12-371-16,-12 0 24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4:32:16.23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30257 3178 188 0,'-9'-12'245'16,"-3"0"-34"-16,-2 0-40 15,3 0-12-15,0 0 28 16,-6 0 8-16,1-2-34 16,-2 0-50-16,-2-3-41 15,1 0 1-15,-2 1 12 16,-4 4-32-16,3-4-21 15,-4 4-12-15,-2-4-5 16,-8-2-6-16,-2 2-4 16,-2 0 6-16,1 1-2 15,-9 1 2-15,1 2 0 16,-2 4 13-16,1 0-7 0,-1 4-13 16,5-4-2-16,6 8 0 15,7 0 0-15,7 0 0 16,3 0 0-16,4 0 0 15,1 0 0-15,-1 0 0 16,2 0 0-16,-7 12 0 16,-1 1 0-16,-6 2 0 15,-1 6 0-15,5 0 0 16,-9 3 0-16,6 1 0 16,-4-5 0-16,-2 4 0 0,7 1 0 15,-2 3 0-15,1-3 0 16,3-1 0-16,4 0 0 15,2 0 0-15,2 5 0 16,1 4 0-16,0 7 0 16,0 5 0-16,4 8 0 15,-1 4 0-15,13 5 0 16,-9 0 0-16,9-4 0 16,0 0 0-16,0-4 0 0,0-6 0 15,0 1 0-15,0-3 0 16,0-7 0-16,0 7 0 15,14-3 0-15,2 7 0 16,4-1 0-16,4-1 0 0,6 2 0 16,-4-6 0-16,5-3 0 15,0-5 0-15,2-3 0 16,-1-2 0-16,0-1 0 16,-2-5 0-16,1-6 0 0,3-1 0 15,0-3 0 1,11-3 0-16,9 0 0 0,2-12 0 15,1 9 0-15,0-9 0 16,0 0 0-16,-4 0 0 16,0 0 0-16,-4 0 0 15,-5 0 0-15,-4 0 0 0,-2-9 0 16,-7 2 0-16,3-5 0 16,2-6 0-16,4-5 0 15,-1-2 0-15,0-4 0 16,-4 1 0-16,7-4 0 15,-6-6 0-15,2 3 0 16,-11-3 0-16,1 7 0 0,-2 2 0 16,-8 1 0-16,-2-1 0 15,2-4 0-15,-2 0 0 16,-1 1 0-16,1 0 0 16,-2-6 0-16,-2 2 0 15,0 1 0-15,-4-8 0 16,0 0 0-16,-3-2 0 0,-5-5 0 15,0 2 0-15,0 4 0 16,0 4 0-16,0 1 0 16,0 3 0-16,-8 8 0 15,8 0 0-15,-13-2 0 16,4 7 0-16,-2 2 0 16,-1 1 0-16,-2 3 0 15,0 1 0-15,-7 4 0 16,-1-1 0-16,11 1 0 15,0 0 0-15,-1 4 0 16,-1 4 0-16,13-1 0 0,-9 5 0 16,1 0 0-16,0 0-430 15,8 12-220 1</inkml:trace>
  <inkml:trace contextRef="#ctx0" brushRef="#br0" timeOffset="2514.41">14138 6582 76 0,'13'-21'211'0,"-2"6"-13"16,-2-2-31-16,-5 4-16 0,0 0-28 15,-4 6 2-15,0 0 30 16,0 2 36-16,0 5 1 0,0 0-22 15,0 0 6-15,0 0-64 16,-8 0-112-16,-4 0 0 16,12 7 0-16,-13 10 0 15,5 21 0-15,-4 18 0 16,-3 21 0-16,-10 21 0 16,-3 11 0-16,-1 14 0 0,1-5 0 15,0 0 0-15,2-9 0 16,7-7 0-16,-3-12 0 15,8-16 0-15,1-17 0 0,13-18 0 16,-8-9 0-16,8-10 0 16,0-12 0-16,0-20 0 15,0-21 0-15,0-15 0 16,0-18-511-16,0-15-16 16,0-4 40-16</inkml:trace>
  <inkml:trace contextRef="#ctx0" brushRef="#br0" timeOffset="2861.79">14138 6664 240 0,'0'-37'284'16,"0"-1"-73"-16,0 7-54 16,0 2-50-16,0 3 32 15,0 7 30-15,0 3-19 0,0 8-40 16,0 0-43-16,0 8-22 15,0 0-15-15,0 8-1 0,13 12 78 16,11 14 67 0,9 13-146-16,3 14-28 0,7 13 0 15,8 11 0-15,2 8 0 16,4 5 0-16,-6 1 0 0,3-2 0 16,-9 1 0-16,-5-10 0 15,1-9 0-15,-9-15 0 0,-7-10 0 16,-9-14 0-16,-3-16 0 15,-5-7 0-15,-5-8 0 16,-3-26 0-16,-11-16 0 16,-7-7-183-16,-1-14-267 15,-3 1 29-15,-2 0 21 16</inkml:trace>
  <inkml:trace contextRef="#ctx0" brushRef="#br0" timeOffset="3261.23">13947 7176 121 0,'-24'-8'252'0,"-1"4"-59"0,-2-5-32 16,2 9-32-16,1 0-16 15,3 0 27-15,4 0 6 0,6 0-18 16,11 0-28-16,0 0-24 16,0-3-28-16,16-2-5 15,13 1-6-15,24-4-8 0,23 0 11 16,14-5-7-16,8 6-4 16,-5-3 2-16,-12 3-12 0,-16 0 2 15,-13 2 10-15,-11 5 16 16,-12 0 24-16,-9 0-62 0,-8 0-9 15,-3 0 0 1,-5 0 0-16,-4-4 0 31,-9 1 0-15,-4-6-384-16,7 5-104 16,-2-9-7-16</inkml:trace>
  <inkml:trace contextRef="#ctx0" brushRef="#br0" timeOffset="4082.33">14921 6786 3 0,'8'-14'5'0,"1"7"8"16,4 0 21-16,-2-3 37 0,-2 6 61 15,0 1 22-15,-6-2-46 16,-3 5-14-16,0 0-18 0,0 0 10 16,0 0 17-16,0 0 7 15,0 0-11-15,0-4-21 0,-8 0-21 16,1-4-14-1,-7 3 18-15,6 2 23 0,0 3-4 16,-4 0 8-16,1 0-8 16,-6 0-9-16,-3 0-26 0,0 12-9 15,-1 5-10-15,1 0-15 16,4 2-3-16,3 5 2 0,1 2 4 16,4 2-7-16,8 0 2 15,0 20-2 1,8-22 5-16,4-6-16 0,1-4 8 15,3 0 0-15,0 1-2 16,1-4 4-16,-6-13-1 16,0 0 1-16,3 0 7 0,2 0-11 15,3 0 1-15,11 0 9 16,2-11-7-16,1 4-3 0,-1-5-2 16,1 3 5-16,-1 2-1 15,-2 3-7-15,-7 0 1 0,-3 0-6 16,-3 4 14-16,-5 0-4 15,-4 0 4-15,-5 0 9 16,5 0 2-16,-3 12 7 16,-2 4-18-16,3 3-6 0,-6 7 0 15,0 3 0-15,0 2 0 16,-17 7 0-16,-8-7 0 0,-4 2 0 16,-5 0 0-16,-8-9 0 15,3 0 0-15,-4-7 0 0,7-5 0 16,4-12 0-1,-21-15 0-15,36-6 0 16,8-32 0 0,18 28 0-16,8 4 0 0,6 6 0 15,10 7 0-15,4 8 0 0,4 0 0 16,-5 8 0-16,-3 5 0 16,-4 2 0-16,-6 2 0 15,-2-1 0-15,-9-8 0 0,-3-8 0 16,-1 8 0-16,-5-8 0 15,-3 0-58-15,0 0-465 16,-15-16 25-16,-7-9 29 16</inkml:trace>
  <inkml:trace contextRef="#ctx0" brushRef="#br0" timeOffset="5942.58">15721 4718 62 0,'5'-5'137'15,"-2"-3"54"-15,2-1-41 0,-5 6-21 16,0-2-15-16,0 5 8 16,0-4 11-16,0 1-12 0,0-2-17 15,0 5-29-15,0 0-25 16,0 0 0-16,0 0-13 15,0 0-3-15,0 0 1 16,0 0 15-16,-8 0 4 0,0 0-6 16,8 0-6-16,-11 0-15 15,11 0 3-15,-13 0-9 16,5 0-2-16,-6 0-3 0,3 0-8 16,0 0 1-16,-1 0 7 15,-1 0 9-15,-5 12-9 16,4-4-3-16,-3 1 0 0,1-9-8 15,0 13 7-15,3-2-11 16,1-3 6-16,-1 5-9 0,2-1 7 16,3 0-2-16,8-4-3 15,-13 4 11-15,5 1 0 16,-1-1-6-16,1 0 5 16,0 6 9-16,-1 1-10 0,-5 1-9 15,2-1 0-15,4 3 0 16,-6-6 0-16,6 1 0 15,8-1 0-15,-12-1 0 0,12-1 0 16,0-7 0-16,0 5 0 16,0 0 0-16,0-3 0 15,0 3 0 1,0-4 0-16,0 5 0 16,0 0 0-16,0-2 0 15,0 10 0-15,0-2 0 0,0 3 0 16,0-3 0-16,0 2 0 15,0-3 0-15,9-3 0 0,-1-3 0 16,-5 0 0-16,5 0 0 16,2 0 0-16,2 0 0 15,0 1 0-15,0 0 0 0,-1-1 0 16,3 0 0-16,-3 0 0 16,2 1 0-16,3-3 0 0,4 3 0 15,1 0 0-15,0-13 0 16,2 8 0-16,1-1 0 15,5-7 0-15,-1 0 0 0,1 0 0 16,-1 0 0 0,-3-7 0-16,4-1 0 0,-1-8 0 15,0-2 0-15,4-2 0 16,1 1 0-16,-4-6 0 0,-6 0 0 16,6-3 0-16,-5 0 0 15,1-2 0-15,0 3 0 16,-10-3 0-16,2 7 0 0,-6-1 0 15,-2-2 0-15,-9-2 0 16,0-1 0-16,0-4 0 0,0 2 0 16,-9-2 0-16,1 4 0 15,-3 1 0-15,-6-1 0 16,-4 1 0-16,-3-1 0 16,1 5 0-16,-3-1 0 0,-2 5 0 15,0 3 0-15,4 1 0 16,0 4 0-16,-1 1 0 0,1 6-130 15,2 5-494-15,0 0 22 16</inkml:trace>
  <inkml:trace contextRef="#ctx0" brushRef="#br0" timeOffset="6955.32">14353 3617 25 0,'-7'-7'86'15,"7"-4"124"-15,-8 1-37 0,8 3-25 16,-8 3-30-16,8 4-27 16,0 0 17-16,0 0 14 15,0-9 131 1,0 1-150-16,0 6-18 0,0 2 21 15,0-6 18-15,0-1 12 16,0 7-7-16,0 0-99 16,8 0-30-16,12 15 0 15,8 10 0-15,9 6 0 16,3 15 0-16,5 7 0 16,-4 3 0-16,-6 5 0 0,-1 9 0 15,-11 3 0 1,-6-6 0-16,-9-9 0 0,-8 0 0 15,0-9 0-15,-8-8 0 0,-4-8 0 16,4-9 0-16,2-6 0 16,6-7 0-16,-10-11 0 15,10-5 0 17,0 1 0-17,0-4 0-15,0 3 0 0,0 3 0 16,0-3-138-16,0 0-176 15,0-2-17-15,0 7 30 16,0-9 34-16,-12-2-30 0</inkml:trace>
  <inkml:trace contextRef="#ctx0" brushRef="#br0" timeOffset="7354.74">14532 4176 200 0,'-8'-8'249'0,"8"-1"-35"0,-8 6-25 15,8-2-61-15,0-3-23 16,0 8-13-16,0 0-6 16,0 0-33-16,0 0-25 0,0 13-15 15,0 7 2-15,0 4-5 16,0 4-2-16,0 6 3 16,0-2-6-16,0 4 4 0,0-3-10 15,0-4-1-15,0-9 2 16,0 0 0-16,8-3 3 0,5-5-8 15,3-5 7 1,1 1 3-16,5-8-2 0,0 0 8 16,-3 0 0-16,-3 0 5 15,1 0 11-15,-4 0 21 0,0-10 16 16,-7-12 1-16,2-2 8 16,-3-9 19-16,-5-3 21 15,0-4-6-15,-16-5-107 0,-5 4 0 16,-4-1 0-16,8 6 0 15,-5 8 0-15,1 3 0 0,2 9 0 16,-6 9-399-16,-4 7-168 16,-7 15 31-16</inkml:trace>
  <inkml:trace contextRef="#ctx0" brushRef="#br0" timeOffset="8286.66">9883 7152 254 0,'0'-9'230'0,"0"1"-49"16,0 0-22-16,-12 0-15 16,-1 3 18-16,5 2 16 15,8-6-24-15,-9 9-43 0,9-5-49 16,0 3-20-16,0-3 2 16,5 5-21-16,7-4-5 15,18-4 1-15,21-8 5 16,31-5 9-16,24 1 1 0,14-4-6 15,11 4-15-15,-4 2-1 16,-9 11-4-16,-5-2-6 0,-8 6-1 16,-11 3 0-16,-13 0-1 15,-16 0 0-15,-12 0 4 0,-12 0-6 16,-9 0 14-16,-8 0-8 16,-4 0 6-16,-9 0 12 15,-1 0 16-15,-2 0-16 0,-4 0-22 31,0-4 0-15,4-1 0 0,-4-2 0-16,4 7 0 0,-3-5 0 15,-5 1 0-15,0 4-185 32,-8 0-166-32,-5-3-32 15,-3-7 55-15,-4-1-51 16</inkml:trace>
  <inkml:trace contextRef="#ctx0" brushRef="#br0" timeOffset="8902.11">11142 6703 351 0,'0'-16'252'0,"-13"1"-5"0,13 1-42 16,-8 7-39-16,8-1 0 15,0 4-18-15,0-1-49 16,0 1-39-16,0 4-31 0,0 0-18 15,0 0-7-15,0 9 1 16,8 10 26-16,5 19 24 0,3 10 12 16,4 9-13-16,-4 4-15 15,1 5 1-15,-2-1-22 16,2-4-18-16,-4-8 0 0,-1-5 0 16,-4-12 0-16,-4-11 0 15,0-4 0-15,-4-9 0 16,0-33 0-1,-8-18 0 1,-6-23 0-16,3-16 0 16,-6 1 0-16,1 7 0 0,0 11 0 15,0 5 0-15,-1 9 0 16,1 13 0-16,5 7 0 0,11 4 0 16,-8 10 0-16,8-1 0 15,0 3 0-15,8 9 0 31,8 12 0-31,12 6 0 16,9 2 0-16,2-1 0 16,7-2 0-16,3-5 0 15,0 0 0-15,-9 2 0 0,-3-7 0 16,-13 0 0-16,-8 2 0 16,-3-1 0-16,-13 4 0 0,0 3 0 15,-21 15 0-15,-11 2 0 16,-5 5 0-16,0 5 0 15,2-6 0-15,2-1 0 0,5-5 0 16,3-10 0-16,9-3 0 16,3-5 0-16,2-12 0 15,11 7 0-15,0-7-232 16,0 0-184 0,3 0-20-16,8 0-3 15</inkml:trace>
  <inkml:trace contextRef="#ctx0" brushRef="#br0" timeOffset="10332.78">15291 10945 314 0,'0'0'390'0,"0"9"2"15,0-9-53-15,0 0-112 16,0 0-12-16,0 0-45 0,0-13-170 31,0-11 0-15,5-12 0-16,-2-13 0 15,2-16 0-15,-5-16 0 0,0-14 0 16,0-7 0-16,-13-3 0 16,2-4 0-16,-1 3 0 0,3 3 0 15,1 13 0-15,-4 14 0 16,-1 14 0-16,5 13 0 15,-4 12 0-15,5 9 0 0,-6 7 0 16,4 10 0-16,1 2 0 16,-3 1 0-16,2 5 0 15,9-2 0-15,-6 5 0 0,6-4 0 32,0-1 0-1,0 2 0-16,-8 3 0 1,-1 8 0 0,0 8 0-16,-7 5 0 15,-1 10 0-15,-2 15 0 0,-6 15 0 16,-4 15 0-16,1 15 0 16,-4 2 0-16,-1-2 0 0,4-10 0 15,4-12 0-15,8-12 0 16,3-16 0-16,14-17 0 15,0-8 0-15,8-40 0 16,9-28 0-16,6-26 0 16,11-24 0-16,-3-17 0 0,3-7 0 15,-3 8 0-15,-2 12 0 16,-4 17 0-16,-9 20 0 0,-1 19 0 16,-2 14 0-16,-5 12 0 15,-3 7 0-15,-1 6 0 16,5 11 0-16,-1 11 0 15,2 11 0-15,11-3 0 16,4 2 0-16,2-1 0 0,6-4 0 16,4-4 0-16,-1 0 0 15,2 0 0-15,-6-12 0 16,-8 13 0-16,-9-13 0 0,-2 13 0 16,-4-1 0-16,-9 4 0 15,0 8 0-15,-17 10 0 16,-7 5 0-16,-9 10 0 0,-6 13 0 15,-15 3 0-15,-3 1 0 16,-5-3 0-16,-2 3 0 16,-1-9 0-16,3-12 0 0,10-4 0 15,4-8 0-15,9-9 0 16,5-3 0-16,9-9 0 0,10 1 0 16,2-13 0-16,26-13 0 31,7-4 0-31,4-7 0 15,12-4-161-15,5-1-382 0,3-4 44 16,1 0 80-16</inkml:trace>
  <inkml:trace contextRef="#ctx0" brushRef="#br0" timeOffset="11168.79">18219 6741 13 0,'13'-9'16'0,"3"5"9"15,4 0 25-15,-4 4 42 0,-3 0 48 16,-5 0-27-16,-3 0-11 16,-5 0 6-16,0 0 0 15,0 0-4-15,0 0-8 0,-9 0-3 16,9 0 1-16,-9 0 17 15,9 0 27-15,-8 0 22 0,0 0 10 16,-3 0-7-16,-14 0-28 16,-7 0-119-16,-9 0-16 0,-5 0 0 15,-6 0 0-15,-13 0 0 16,-3 0 0-16,-6 0 0 16,-3 0 0-16,-1 0 0 0,-3 0 0 15,-4 0 0-15,0 8 0 16,7 1 0-16,6-9 0 15,4 7 0-15,6 3 0 0,8-3 0 16,7-7 0-16,5 7 0 16,6-7 0-16,9 14 0 0,5-14 0 15,7 0 0-15,2 0 0 16,6 0 0-16</inkml:trace>
  <inkml:trace contextRef="#ctx0" brushRef="#br0" timeOffset="11302.03">16913 6786 1769 0,'0'0'-440'0,"0"7"11"0,0-7 29 15</inkml:trace>
  <inkml:trace contextRef="#ctx0" brushRef="#br0" timeOffset="11895.87">17179 6570 193 0,'0'-29'233'0,"5"4"-63"15,-5 5-33-15,0 4-37 16,0 4-2-16,0 0 24 16,0 3 21-16,0 6-7 0,-8 3 5 15,0 0-23-15,0 0-35 16,-8 0-18-16,-6 0-31 0,-11 20-8 16,-2 5-8-16,-13 6-7 15,-5 14-2-15,-9 8 8 16,5 1-11-16,5-2-8 15,8-7 5-15,11-9 0 0,9-7-4 16,11-5 1-16,13-8 0 16,5 1 4-16,11-6-1 0,12 2 0 15,13 0-4-15,7 2 1 16,6 1-4-16,2 6 8 0,-2-3 2 16,-6 7-6-16,-3 2 2 15,-5 1-2-15,-7-5 10 0,-6-8-9 16,-6-4 20-16,-4 0 9 15,-10 0 15-15,2-12 15 0,-5 0-60 16,0 0 0 0,-4-4 0-1,0-11 0-15,0-14 0 16,-13-11 0-16,2-15 0 0,-2-4 0 16,-4-7 0-16,6 2 0 15,-5-3 0-15,3 7 0 0,1 6 0 16,-1 10 0-16,2 7 0 15,3 5 0-15,8 7 0 0,-8 8 0 16,8 6 0-16,0-1 0 16,-8 8 0-16</inkml:trace>
  <inkml:trace contextRef="#ctx0" brushRef="#br0" timeOffset="11957.34">17071 6464 1866 0,'0'8'-208'0,"0"0"-33"16,0 1-36-16,0-2-16 0,0 0-42 16</inkml:trace>
  <inkml:trace contextRef="#ctx0" brushRef="#br0" timeOffset="13452.76">16563 8764 33 0,'9'-4'106'0,"-3"-1"91"16,-1 1-56-16,-5-4-34 0,0 3-32 15,0-2-23-15,0-1 4 16,0 0 12-16,0-3 2 15,0 0-14-15,-11-1-1 0,-2 1-15 16,0-1 1-16,1 0 11 16,-4 0 36-16,0 2 29 0,0 3-15 15,-6-2-32-15,-1 9-21 16,-10 0-26-16,-4 0-10 0,-3 0-3 16,-4 0 4-16,-2 16-2 15,2 2-3-15,3-2 6 16,5 0-8-16,4 3 2 0,3-2 7 15,9 0-11-15,7-1 0 16,13-4 5-16,0 0-7 16,8 0 6-16,6 5-2 0,9-5-10 15,14 4 5-15,8-4 3 16,8 1-2-16,7 0-4 0,2-6 6 16,-2 3-5-16,-4-3 4 15,-6 0-6-15,-7 2 5 0,-2-1-2 16,-8 0 1-16,-4 5 0 15,-10 4 1-15,3 2 13 16,-6 1 21-16,-4 5 7 0,-4-1 10 16,-4 1 10-16,-4 0 2 15,0-6-66-15,0 2 0 0,-16 0 0 16,-8-6 0-16,-1-2 0 16,-7-5 0-16,-6-8 0 0,-2 0 0 15,0-8 0-15,-2-9 0 16,7-8 0-16,-1-3 0 0,3-9 0 15,9 2 0-15,2-7 0 16,11-1 0-16,11-3 0 16,0 0 0-16,11-2 0 15,6-5 0-15,3 4 0 0,0 8 0 16,2 5 0-16,-3 8 0 16,-6 4 0-16,0 7 0 0,-7 5 0 15,0 3 0-15,-3 9 0 16</inkml:trace>
  <inkml:trace contextRef="#ctx0" brushRef="#br0" timeOffset="13526.79">16444 8539 2047 0,'-6'0'-12'16,"6"0"-270"-16,0 9-62 16,0-1-9-16,0 1 13 15,-9-1 12-15</inkml:trace>
  <inkml:trace contextRef="#ctx0" brushRef="#br0" timeOffset="16441.55">16697 3988 65 0,'0'-7'210'0,"0"2"-12"15,0 1-16-15,0-4-21 16,0 4-18-16,0 1-2 15,0 3-1-15,0 0-12 0,0 0-20 16,0 0-27-16,0 0-10 16,0 0-15-16,0 0-11 15,0 0-12-15,0 0 5 0,0 0 2 16,0 12 7-16,0 7 21 16,0 15 24-16,0 1-92 0,4 7 0 15,4 6 0-15,0 5 0 16,2 4 0-16,-2-1 0 0,-2-1 0 15,2-7 0-15,1-8 0 16,-1-2 0-16,-5-10 0 16,2-8 0-16,-1-4 0 0,-4-6 0 15,0-20 0 17,0-2 0-32,0-12 0 15,0-9-12-15,0-3-227 16,0-1-49-16,0 1-34 0,0-1 10 15,0 0-19-15</inkml:trace>
  <inkml:trace contextRef="#ctx0" brushRef="#br0" timeOffset="17073.93">16721 3686 62 0,'-8'-19'168'15,"-4"3"25"-15,0 3-37 16,-4 2-24-16,-1 1-61 16,1 3-22-16,0 0 1 0,0 7-6 15,-1 0-8-15,2 0-2 16,-7 0-15-16,2 0 1 0,-8 0 8 15,0 7 16-15,0 5 12 16,-5 4 5-16,-5 9-6 16,3 3-10-16,-3 13-4 15,-2 13-5-15,0 10-9 0,3 1-12 16,4 5 12-16,5 2 4 16,13 6-10-16,6 3 7 0,9 0 0 15,16 2-12-15,14-7 1 16,13-2-6-16,10-5-4 15,12-8 2-15,9-13-8 0,5-10 9 16,11-15-2-16,4-10-1 16,4-13-3-16,-5-13 1 0,-8-6-4 15,-7-9 5-15,-9-13-5 16,-9-3 3-16,-3-18-8 16,-12-16-1-16,-6-7 13 15,-9-14-3-15,-14-2 3 0,-13-4 10 16,-3-2 20-16,-15 2 20 15,-14 7 63-15,-7 4-23 0,-9 13-80 16,-7 12-18-16,-3 13 0 16,-1 15 0-16,-1 7 0 0,5 18 0 15,8 8 0-15,6 8 0 16,10 0 0-16,5 0 0 16,1 13 0-16,11 4-193 15,11 2-33-15,-9 6 13 0,9 7 6 16,0 10-3-16,0 1 14 15,0-1-15-15,0-1-18 16,3-6 56-16</inkml:trace>
  <inkml:trace contextRef="#ctx0" brushRef="#br0" timeOffset="19346.66">16246 5050 22 0,'0'0'58'16,"-8"0"47"-16,2 0 53 15,6 0-36-15,-14 0-28 0,14 0-22 16,-8 0-21-16,8 0-6 15,0 0 4-15,0 0 7 16,0 0 0-16,0 0-1 0,0 0-7 16,0 0 7-16,0 0 1 15,0 0 20-15,0 0-5 0,0 0-6 16,0 0-9-16,0 0-14 16,0 0-9-16,0 0 2 0,0 0-6 15,0 0-2-15,0 0 9 16,0 0-7-16,0 0 0 0,0 0-5 15,0 0 5-15,0 0 3 16,0 0-2-16,0 0 11 16,0 0-7-16,0 0-4 15,0 0-8-15,0 0 0 0,0 0 2 16,0 0-4-16,0 0 2 16,0 0-11-16,0 0 11 0,0 0-2 15,0 0-7-15,0 0 7 16,0 0-19-16</inkml:trace>
  <inkml:trace contextRef="#ctx0" brushRef="#br0" timeOffset="19688.5">16210 5047 2047 0,'0'-4'0'0,"4"4"0"0,5 0 0 16,0 0 0-16,8 0 0 15,13-5 0-15,14 5 0 16,12-3 0-16,18-1 0 0,10-1 0 16,19 1 0-16,9 1 0 15,16-7 0-15,2 8 0 0,-1 2 0 16,-4 0 0-16,-6 0 0 16,-10 0 0-16,-10 0 0 0,-16 12 0 15,-9 0 0-15,-7 0 0 16,-11 0 0-16,-8 4 0 15,-4 0 0-15,5 1 0 0,-3 0 0 16,-1-1 0-16,-5 1 0 16,0-2 0-16,-4-2 0 0,-7-1 0 15,-4 0 0-15,-9-12 0 16,-4 0 0-16,-3 0 0 0,-1 0 0 16,-8 7 0-16</inkml:trace>
  <inkml:trace contextRef="#ctx0" brushRef="#br0" timeOffset="20167.57">18318 5206 2047 0,'0'-5'0'0,"0"-2"0"15,0-5 0-15,0 4 0 16,-8-4 0-16,8-6 0 0,0-1 0 16,0-2 0-16,-9-3 0 15,0-1 0-15,1-4 0 0,-3 4 0 16,-3 5 0-16,3 1 0 15,0 2 0-15,-2 5 0 0,13 3 0 16,-8 6 0-16,19 3 0 47,13 12 0-47,9 5 0 16,4 2 0-16,3 5 0 0,-1 2 0 15,-5 2 0-15,-5 5 0 16,-4-4 0-16,-9-6 0 0,-4-1 0 15,-8-2 0-15,-4 0 0 16,-7-1 0-16,-15 7 0 0,-6 3 0 16,-1-1 0-16,-2 1 0 15,2-5 0-15,4-5 0 16,6-3 0-16,7-3 0 0,4-13 0 16,8-15 0 15,0-11 0-16,0-5 0-15,-9-12 0 16,9 0 0-16,-9-2 0 0,9 0 0 16,0 8 0-16,-8 5 0 15,8 7 0-15,-8 8 0 0,8 5 0 16,-8 0 0-16,8 5 0 16,0 1 0-16,0 6-175 0,0 0-250 15,0-2 18-15,0-7 26 16,0 0 65-16</inkml:trace>
  <inkml:trace contextRef="#ctx0" brushRef="#br0" timeOffset="21132.48">18658 4905 257 0,'4'7'290'16,"-4"-7"-46"-16,0 12-61 0,0-12-41 15,0 0 19-15,0 0 24 16,0 0 30-16,0 0 0 16,0-3-60-16,0-6-155 0,0-7 0 15,0-8 0-15,-13-17 0 16,-4-11 0-16,0-19 0 16,-9-5 0-16,-2-14 0 0,3-8 0 15,2-3 0-15,1-5 0 16,5 4 0-16,6 10 0 0,11 9 0 15,-7 14 0-15,7 16 0 16,0 12 0-16,0 9 0 16,0 8 0-16,0 7 0 0,0 4 0 15,-9 2 0-15,9-3 0 16,-8 3 0-16,8 3 0 0,0-4 0 16,0 0 0-16,-8 0 0 15,8-4 0-15,0-5 0 16,0 1 0-16,0-5 0 15,0 5 0-15,-8 4 0 0,8 4 0 16,-9 3 0-16,9 1 0 16,0-1 0-16,0 6 0 15,0-2 0-15,0 1 0 16,-8 4 0 15,8 12 0-31,-11-3 0 16,11-1 0-16,-13 4 0 0,5 4 0 15,-5 5 0 1,-7 12 0-16,-3 8 0 0,-3-1 0 16,2-4 0-16,4-3 0 15,4-4 0-15,3-13 0 0,13 1 0 16,-8-10 0-16,8-14 0 31,0-2 0-15,8-8 0-16,5-2 0 15,3-11 0-15,1-2 0 0,7 0 0 16,0 0 0-16,1 6 0 16,-2 6 0-16,-6 4 0 0,0 4 0 15,-6 3 0 1,0 6 0-16,3-1 0 0,-2 4 0 16,1-5 0-16,-6 5 0 15,1 0 0-15,0 0 0 0,1 0 0 16,-6 0 0-16,5 12 0 15,-3 2 0-15,-2-1 0 0,3-6 0 16,-3 1 0-16,1 0 0 16,1-1 0-16,-5 3 0 15,0-3 0-15,-12 2 0 16,-2-2 0 0,-6 5 0-16,-7 5 0 15,-19-1 0-15,-2 3 0 16,-5 2 0-16,-1 1 0 0,6-7 0 15,4 1 0-15,6-4 0 16,11 2 0-16,6-14 0 0,9 0 0 16,12 0-73-1,0-9-311-15,8-8-102 16,-4-2 0-16</inkml:trace>
  <inkml:trace contextRef="#ctx0" brushRef="#br0" timeOffset="21660.65">17914 2903 5 0,'8'0'20'16,"1"0"47"-16,-9 0 91 16,0 0 16-16,0 0-38 0,0 0-14 15,0 0 6-15,-12 0 39 16,-4-6 28-16,-8-1-21 16,-17-5-1-16,-12-5-5 15,-12-3 0-15,-13-4-36 0,-15-5-72 16,-16-4-60-16,-13-3 0 15,-3-1 0-15,-5 6 0 16,-9-3 0-16,2 10 0 0,-10 8 0 16,-3 16 0-16,-1 0 0 15,-7 16 0-15,3 8 0 16,13 0 0-16,17 5 0 0,19-6 0 16,18-1 0-16,18-1 0 15,16-6 0-15,19-6 0 16,10-9 0-16,8 0 0 15,6 0 0-15,3 0 0 63</inkml:trace>
  <inkml:trace contextRef="#ctx0" brushRef="#br0" timeOffset="21758.61">15345 2760 1925 0,'0'0'-406'0,"0"0"6"16,5 0 51-16,-2 0 36 0,5 0 89 16</inkml:trace>
  <inkml:trace contextRef="#ctx0" brushRef="#br0" timeOffset="22184.8">15479 2548 316 0,'0'-16'257'16,"0"2"-28"-16,0 2-67 0,0 4-40 15,0 0 9 1,0 4 36-16,0 4 1 0,0 0-30 16,-8 0-27-16,0 0-55 15,-6 8-27-15,-3 9-9 16,-13 4-17-16,1 7-3 0,6 1 0 15,1-5 0-15,7 1 4 16,1-4-11-16,14-1 7 16,0-1-12-16,0 2 1 0,14-1 11 15,1 5-3-15,10 3 4 16,-2 2 4-16,7 1-9 16,2 6 11-16,-4-1-5 0,-5-3-9 15,2-8 11-15,-3-5 0 16,-2-8-4-16,-5-12 14 15,-1 0 22-15,-6-5 3 16,-5-14-10-16,5-14 8 16,-8-8-37-16,0-8 0 0,0-11 0 15,-8-6 0-15,-3 5 0 16,-3 4 0-16,14 13 0 16,-11 6 0-16,-2 10 0 0,5 7 0 15,-3 9-225-15,-3 12-189 16,-2 12-56-16,-8 17 8 15</inkml:trace>
  <inkml:trace contextRef="#ctx0" brushRef="#br0" timeOffset="23107.03">12494 3716 88 0,'0'-9'188'0,"0"2"-19"16,-13 3-41-16,13-1-12 15,-8 0-26-15,-1 2-6 0,9 3 5 16,-10-4 13-16,2 0 14 15,-6 4-9-15,-5 0-13 16,-9 8-22-16,-18 12-16 0,-14 13-11 16,-13 8-15-16,-17 8-5 15,-8 11 2-15,-8 11 8 0,-6 5-1 16,-7 10 12 0,-3 11 2-16,-6 5-5 0,-7 8 3 15,0-4-13-15,2 4-4 16,-1-1-3-16,4-2-14 0,0-10-2 15,4-4 8-15,9-3-5 16,3-4 13-16,5-4-24 0,-1-6-2 16,3 2 0-16,6-1 0 15,3-4 0-15,5 2 0 16,9-11 0-16,10-10 0 16,17-9 0-16,13-9 0 0,7-8 0 15,12-7 0-15,5-6 0 16,8-1 0-16,4-7 0 15,-1 0 0-15</inkml:trace>
  <inkml:trace contextRef="#ctx0" brushRef="#br0" timeOffset="23265.63">9289 5976 2047 0,'0'-5'0'16,"0"0"-10"-16,0 3-276 0,0-7-139 16,-11-3-35-16,3 0 29 15</inkml:trace>
  <inkml:trace contextRef="#ctx0" brushRef="#br0" timeOffset="23718.08">9306 5824 222 0,'0'-24'318'16,"-8"0"-82"-16,-4 7-34 16,-1 5-46-16,1 4-17 0,5 8-37 15,-6 0-34-15,-4 12-21 16,1 16-19-16,1 21 0 15,-5 16-8-15,-5 13-8 0,5 8-2 16,-1 4-3-16,5-9-1 16,-1-18-3-16,9-8 6 0,8-14-12 15,0-10 7-15,8-10 2 16,12 0-3-16,14-9 0 16,11-12 2-16,11 0 1 15,1 0-3-15,-5 0-6 0,-8-8 4 16,-1 0 3-16,-15-1 4 15,-4 1 4-15,-5 3 12 16,-6-2 25-16,-4 2 49 0,-6-2 60 16,-3-5-102-16,0-8-56 15,-12-14 0-15,-9-11 0 0,-3-12 0 16,-1-7 0-16,-2-1 0 16,-3-1 0-16,8 5 0 15,-3 9 0-15,4 6 0 0,5 15 0 16,4 2 0-16,-1 8 0 15,13 9 0-15,-8 8-179 16,8 4-181-16,0 21-3 0,8 15-6 16,5 20-11-16</inkml:trace>
  <inkml:trace contextRef="#ctx0" brushRef="#br0" timeOffset="24907.81">9578 9720 436 0,'-12'0'355'0,"4"0"-21"16,8 0-89-16,-8 0-119 0,8 0-59 15,0 0-24-15,0 0-20 16,0 0-19-16,0 8 2 0,0 5-1 16,3 7 3-16,10 8 9 15,7 12 0-15,9 9 20 16,12 9 30-16,8 2 8 16,7 6-2-16,14 3-12 0,11 4-13 15,12 0-48-15,13 10 0 16,8-2 0-16,4-3 0 0,1-1 0 15,3-2 0-15,-3-2 0 16,-1-15 0-16,-4-8 0 0,-5-6 0 16,-8-7 0-16,-3-1 0 15,-5 2 0-15,2-1 0 0,-6-1 0 16,-5 0 0-16,1 5 0 16,-3-2 0-16,-6 4 0 0,-5-3 0 15,-3 1 0-15,-3-4 0 16,-3-1 0-16,-2 0 0 15,0-2 0-15,6-3 0 0,3-2 0 16,5-1 0-16,5-8 0 16,3-2 0-16,3-2 0 0,1 0 0 15,-9-1 0-15,-4 0 0 16,-8-5 0-16,-13 8 0 0,-2-6 0 16,-10 0 0-16,-7 0 0 15,16 12 0 1,-1-3 0-1,-6-2 0-15,-19-6 0 16,5-1 0-16,1-5 0 16,-1 4 0-16,-8-4 0 0,1 0 0 15,0 2 0-15,-6-9 0 16,-2 12 0-16,-5-12 0 0,-5 8 0 16,3 0 0-16,-2-8 0 15,4 13 0-15,0-13 0 0,0 12 0 16,4-5 0-16,-4 2 0 15,3-9 0-15,-2 8 0 0,-1-8 0 16,1 0 0-16,-6 9 0 16,6-9 0-16,-6 0 0 15,2 0 0-15</inkml:trace>
  <inkml:trace contextRef="#ctx0" brushRef="#br0" timeOffset="24972.66">13615 11926 1874 0,'-12'-8'-522'0,"-5"-5"32"0,-3 1 63 15</inkml:trace>
  <inkml:trace contextRef="#ctx0" brushRef="#br0" timeOffset="25544.84">13550 11337 204 0,'-12'-12'294'16,"0"-2"-37"-16,4 2-41 0,-1 5-68 16,9 7-35-16,0-4 12 15,-8 4 33-15,8 0-3 0,0 0-22 16,0 0-23-16,0 0-6 15,0 21-74-15,11 2-30 0,7 6 0 16,10 3 0-16,8 4 0 16,9 1 0-16,1-5 0 15,1-2 0-15,-6-10 0 0,-5-1 0 16,-7 7 0-16,-4-2 0 16,-14 5 0-16,-11 4 0 0,-8 3 0 15,-12 4 0-15,-12 6 0 16,-9-2 0-16,-8 4 0 0,1 1 0 15,-2 4 0-15,1-3 0 16,2-3 0-16,5-1 0 0,6-6 0 16,9-7 0-16,5-9 0 15,7-3 0-15,6-9 0 16,9-4 0-16,0-20 0 47,9-5 0-32,-2-7 0-15,6-13 0 16,-2-11 0-16,-2-17 0 0,-9-17 0 16,0-6 0-16,0-8 0 15,-9 4 0-15,-2 2 0 0,-2 4 0 16,6 10 0-16,7 14 0 16,0 14 0-16,-9 15 0 0,9 12 0 15,0 14 0-15,0 14-286 16,12 19-168-16,5 10-40 15</inkml:trace>
  <inkml:trace contextRef="#ctx0" brushRef="#br0" timeOffset="26398.69">16498 11961 67 0,'-8'0'166'15,"8"0"57"-15,-12 0-1 16,-2 0 44-16,0 15 0 0,-3-7-20 16,-4-1-17-16,2 2 4 15,-6-2-104-15,1-7-129 16,-1 9 0-16,4-9 0 0,2 7 0 15,-3-7 0-15,6 11 0 16,7-11 0-16,15 0 0 16,19-11 0-1,18-1 0-15,27-8 0 0,32-10 0 16,28 0 0-16,28-3 0 16,29 0 0-16,23 2 0 0,21-7 0 15,14 6 0-15,-1 0 0 16,-9-2 0-16,-12 6 0 0,-19 4 0 15,-21-5 0-15,-25 5 0 16,-28 2 0-16,-28 7 0 16,-25-2 0-16,-20 6 0 0,-13-2 0 15,-12 5 0-15,-12-1 0 16,-7 5 0-16,-5 4 0 0,0-3 0 16,-8-1 0-16,0-1 0 15,4 2 0-15,0-1 0 16,0 4 0-16,0 0 0 15,1 0 0-15,-2-5 0 16,-3 1 0-16,0 1 0 16,0-1 0-1</inkml:trace>
  <inkml:trace contextRef="#ctx0" brushRef="#br0" timeOffset="26479.14">19401 11454 2047 0,'-12'-12'0'0,"0"-1"0"16,-4 1-182-16,0-4-297 16,-1 4 60-16,2-4 57 0,6 4 86 15</inkml:trace>
  <inkml:trace contextRef="#ctx0" brushRef="#br0" timeOffset="27134.7">19336 11239 123 0,'0'-13'272'0,"0"-2"-23"0,0 0 7 15,-11 4-21-15,3 3-53 16,8 0-17-16,-10 0 5 0,10 8 18 16,0 0 11-16,-8 0-191 15,8 12-8-15,-11 11 0 0,2 20 0 16,9 10 0-16,-8 8 0 16,8 3 0-16,0 6 0 0,3-1 0 15,6-8 0-15,4-13 0 16,-2-6 0-16,2-13 0 0,-5-5 0 15,-3-8 0-15,-2-8 0 16,-3-16 0 0,0-17 0-16,-8-16 0 0,-3-12 0 15,-10-11 0-15,-1-9 0 16,0-5 0-16,-4 1 0 0,0 4 0 16,0 4 0-16,1 12 0 15,6 12 0-15,2 7 0 0,5 9 0 16,12 10 0-16,-9 7 0 15,9 0 0-15,13 12 0 16,6 12 0-16,9 4 0 16,6 4 0-16,6 1 0 0,5-1 0 15,1 1 0-15,1-2 0 16,7-5 0-16,-5-7 0 16,-10-7 0-16,-5 0 0 0,-11 8 0 15,-2-8 0-15,-9 0 0 16,-4 13 0-16,-8-1 0 15,-11-4 0-15,-3 1 0 16,-2 3 0-16,-1 4 0 0,3 8 0 16,-7 9 0-16,-1 8 0 15,0-1 0-15,-4 0 0 0,6 2 0 16,0-3 0-16,0 2 0 16,0-1 0-16,4-2 0 0,-1-2 0 15,6-3 0-15,1-4 0 16,10-5 0-16,0-3 0 15,0-5 0-15,0-8 0 0,0 0 0 16,0 1 0 0</inkml:trace>
  <inkml:trace contextRef="#ctx0" brushRef="#br0" timeOffset="27332.75">19307 11796 2047 0,'0'-4'0'0,"0"-9"0"0,0-2 0 16,0-1 0-16,0-11 0 16,0-3 0-16,-8-8 0 15,-3-2 0-15,-3-6 0 0,6-1 0 16,8-3 0-16,-6 1 0 16,6 1 0-16,-8 7 0 0,8 5 0 15,0 11 0-15,0 5 0 16,0 4 0-16,0 7 0 0,0 2 0 15,0 2-164-15,0 5-106 0,0 0-48 16,0 0-38-16,0 9-40 16</inkml:trace>
  <inkml:trace contextRef="#ctx0" brushRef="#br0" timeOffset="37158.05">1647 9346 287 0,'-41'0'201'15,"6"0"-29"-15,-1 12-16 16,-1-12-14-16,9 8 6 15,3-8 11-15,4 0 3 0,5 0-15 16,16 0-26-16,0 0-14 16,0 0-32-16,13-8-32 15,27-8-7-15,45-22-10 16,62-22-2-16,54-22-7 16,36-12 7-16,15 2-24 15,-9 2 0-15,-20 16 0 16,-32 17 0-16,-39 17 0 15,-40 11 0-15,-30 8 0 16,-25 6 0-16,-20 2 0 16,-17 10 0-16,-9 3 0 15,-28 0 0 1,3 0 0-16,-7 0 0 0,0 0-32 16,6 0-323-16,-7-10-97 15,2-2-35-15</inkml:trace>
  <inkml:trace contextRef="#ctx0" brushRef="#br0" timeOffset="37855.64">3228 8349 323 0,'0'-25'292'16,"-9"9"-45"-16,9 4-83 0,-8-1-60 15,8 10-28-15,0 3-30 16,0 12-19-16,0 20 23 15,8 25 28-15,4 20-3 16,1 25-3-16,0 12 25 16,-2 0-32-16,-3-9-26 15,1-7-15-15,-1-16-11 16,0-18-3-16,0-14-6 16,-8-14 0-16,0-11 1 15,0-9 8-15,0-16 7 16,0-20-12-16,0-20-8 15,-16-31-5-15,-6-26-8 16,-2-17 7-16,0 4 12 16,1 13 9-16,-2 11 6 0,4 17 36 15,2 8 25 1,-3 13-48-16,6 7-34 0,5 8 0 16,-2 10 0-16,13 6 0 15,-9 4 0-15,9 0 0 16,0 6 0-16,0-1 0 15,9 4 0-15,15-5 0 16,22 1 0-16,17 1 0 16,16-2 0-16,5 9 0 15,6 0 0-15,2 0 0 16,3 0 0-16,-10 9 0 16,-17 3 0-16,-11 0 0 15,-20-5 0-15,-9 5 0 0,-11 1 0 16,-12 7 0-1,-5 13 0-15,-22 15 0 16,-13 19 0-16,-15 14 0 0,-12 11 0 16,-14 15 0-16,-6 2 0 15,2-7 0-15,6-9 0 16,13-11 0-16,13-17 0 16,7-15 0-16,14-19 0 15,5-10 0-15,12-4 0 16,1-10 0-16,9-10 0 31,9-10 0-31,1-3 0 16,6-16-339-16,-2-17-259 15</inkml:trace>
  <inkml:trace contextRef="#ctx0" brushRef="#br0" timeOffset="38888.44">1416 7824 118 0,'-52'7'207'16,"0"5"-93"-16,1 1-43 0,12-5-20 15,7 0 1-15,2 1 14 16,6-9 0-16,7 12-11 15,6 0-11-15,3-1-7 16,8 2 5-16,-9 0-9 16,9-6 2-16,0-7 16 15,0 0 3-15,9 0-20 16,7 0 2-16,16-7-1 0,18-9-6 16,7-5-8-1,3-7-9-15,5-6-4 16,0-7-2-16,0 10 0 15,-9-2-8-15,-11 5 6 0,-9 6-6 16,-7 7 5-16,-9 2 7 16,-7-4-5-16,-13-2-5 15,-13-9 2 1,-4-10-1-16,-6-2-1 16,-5 4-1-16,-5-2 4 0,-4 5-3 15,6 5 6-15,-4 9-5 16,4 2-1-16,-6 4 1 15,1 9 3-15,-1 4-4 16,1 0 4-16,-5 17 5 16,0 11-3-16,1 13 5 15,-2 11 4-15,2 14 4 0,5 11 4 16,2 10 7-16,8-6-6 16,14-4-9-16,11-12-5 15,0-7-1-15,11-14 4 16,14-8 2-16,16-12 13 15,16-8-1-15,14-16 1 16,8 0-11-16,1-2-11 16,-3-12 0-16,-4 2-3 15,-2-4 4-15,-10-4 1 16,-10-4-6-16,-5 3 8 16,-10 0-4-16,-7 6 3 15,-6-2 0-15,-7 1 7 16,-8 4 13-16,1 3 5 0,-4 2-8 15,-5 7 1-15,0 0-18 16,0 0 0-16,0 0-14 16,0 0-6-16,0 0-49 15,0 0-78-15,0 0-66 16,0 0-61-16,0 0-64 16,0 0-65-16</inkml:trace>
  <inkml:trace contextRef="#ctx0" brushRef="#br0" timeOffset="39441.71">1880 7078 60 0,'-21'12'205'16,"0"-12"-12"-16,1 7-37 16,4-7-23-16,3 10-23 15,2-10 2-15,11 0-12 0,0 0-14 16,0 0-28-16,0 0-16 16,0 0-13-16,8-5-5 15,16-2 7-15,12-10-7 16,18-3-4-16,6-5-4 15,10-3-2-15,-2 0 1 16,-7 8 9-16,-12 3 16 16,-12 5 45-16,-9-1 23 0,-9 6 25 15,-5 1-10 1,-10 6-24-16,-4 0-92 16,0-3-7-16</inkml:trace>
  <inkml:trace contextRef="#ctx0" brushRef="#br0" timeOffset="39617.12">2310 6899 1829 0,'0'0'-279'0,"0"0"-33"15,0 0-16-15,0 9-54 16</inkml:trace>
  <inkml:trace contextRef="#ctx0" brushRef="#br0" timeOffset="45248.43">23562 7913 367 0,'0'-4'262'0,"0"0"-50"16,0 4-54-16,-8 0-14 0,8-5 33 15,-6 3 20-15,-2-3 6 16,-1 5-36-16,9 0-24 16,-12 0-126-16,4-5-17 0,-1 5 0 15,1 0 0 17,21 0 0 30,20 0 0-62,23-3 0 16,32-10 0-16,48-7 0 0,42-3 0 15,36-7 0-15,23 2 0 16,5 0 0-16,-2-1 0 16,-12 3 0-16,-24 11 0 0,-30 2 0 15,-32 5 0-15,-33 8 0 16,-28 0 0-16,-22-4 0 15,-24 4 0-15,-10 0 0 16,-11 0 0-16,-8 0 0 16</inkml:trace>
  <inkml:trace contextRef="#ctx0" brushRef="#br0" timeOffset="45329.88">26011 7648 2047 0,'5'0'0'16,"-2"0"0"-16,-3-5-483 31,0-6-24-31,-11-6 28 0</inkml:trace>
  <inkml:trace contextRef="#ctx0" brushRef="#br0" timeOffset="46093.48">26045 7399 439 0,'-12'-35'281'16,"-2"-3"-59"-16,6 2-94 0,8 3-17 15,0 9 11-15,0 3 12 16,0 6-15-16,0 1-27 0,0 2-21 16,0 5-12-1,0 7-26-15,0 0-18 0,0 7-13 16,0 19 15-16,0 17-3 15,0 28 3-15,0 22 0 16,0 16 4-16,0 14-13 0,0 3 12 16,-6-11-7-16,6-13 0 15,-9-22-6-15,9-18-4 16,0-15 0-16,0-13-1 0,0-13 5 16,0-21-6-16,-8-12-6 15,8-26-5 1,-12-23-14-16,12-28 8 0,-9-18 1 0,9-10 0 15,-8 4 5 1,8 6 7-16,0 12 8 0,-8 19-13 16,8 9 8-16,0 20 3 15,0 10-3-15,0 8 6 0,0 10-1 16,0 7 6-16,0-2-9 16,0 11-2-16,0 3-2 15,0 0-3-15,0 0-1 0,21 9 12 16,18 6-4-16,23 6-4 15,23-1-4-15,17 1 16 16,7-2-16-16,1 2 8 0,-1-5 1 16,-11 1-5-16,-17-2-3 15,-16 2 7-15,-16-5-5 16,-12 1 1-16,-20 7 3 16,-17 8-3-16,-17 17 7 0,-25 12 1 15,-18 12-5-15,-17 14 11 16,-12 5-6-16,-4-2-2 15,-5-2-3-15,8-5 5 0,11-15-3 16,9-7 0-16,13-11 3 16,15-13 3-16,13-9-3 15,10-8-8-15,3-4 0 0,8-12 13 16,8 0-8-16,0 0 5 16,0 0-4-16,8 0-5 15,0 0-1 1,0-7 7-16,3-2-14 15,3 1-19-15,-3-1-90 0,1 2-102 16,5-5-100-16,8 0-23 16,-1 0-56-16</inkml:trace>
  <inkml:trace contextRef="#ctx0" brushRef="#br0" timeOffset="46990.6">26127 9223 20 0,'-13'0'89'0,"0"0"150"15,1 0-55-15,-1 0-44 16,7 0-45-16,-3 0-34 0,1 0-3 15,8 0 7-15,0 0-7 16,0 0-8-16,0 0-18 0,0 0-11 16,0 0-3-16,0 8 11 15,4 0 1-15,9 1-6 16,6-9-13-16,10 0 2 0,7 0 2 16,10 0-6-16,6-4-3 15,9-9-2-15,4-7 5 0,-3-4-5 16,-5-5-3-1,-10 1 0-15,-7-4 7 0,-7-2 4 16,-9 3-1-16,-7-3 22 16,-9 6 27-16,-8 5-15 15,0-3-19-15,-8 2-13 0,-4 5-1 16,-4 2-4-16,-2 0-6 16,-1 1-3-16,-4 4 3 0,-3 3 2 15,4 6-7-15,0-2 6 16,-3 5-1-16,1 0-1 15,4 0 2-15,-4 0-2 16,-2 0 1-16,-2 0-2 0,-1 8-3 16,-4 5 2-16,2 2 7 15,-1 11-3-15,-5 2 4 16,0 8 4-16,-3 9 6 0,2 8 3 16,7 4 2-16,5 9-3 15,9-2 8-15,8 5-1 16,9 4 13-16,9 1 2 0,8-5-6 15,17-4-4-15,5-12-11 16,12-9 0-16,9-10 8 16,10-18-8-16,7-16 0 15,13-16-4-15,1-9 4 0,4-3 12 16,-9 0 0-16,-13-2-23 16,-17 7-9-16,-16 2 0 15,-7 0 0-15,-9 6 0 0,-8-2 0 16,-4 0 0-16,-7 6 0 15,-5-1 0-15,0 3 0 16,0 5 0-16,0 0 0 16,0-4-298-16,0 4-119 15,0-5-34-15,-13 2 22 0</inkml:trace>
  <inkml:trace contextRef="#ctx0" brushRef="#br0" timeOffset="47558.05">26901 8706 8 0,'0'0'14'0,"0"0"13"16,-9 0 31-16,9 0 66 15,-8 0 63-15,8 0-57 0,0 0-22 16,-8 0-28-16,8 0 1 16,0 0 20-16,0 0 17 15,0 0-9-15,0 0-17 16,0 0-17-16,0 0-25 0,8 0 0 16,18 0 32-16,18-2 11 15,18-9-6-15,15-1-15 16,11 1 10-16,6-5 8 0,-4-1-8 15,-6 2-35-15,-13-2-47 16,-14 5 0-16,-18 3 0 16,-10 2 0-16,-10 3 0 0,-2-1 0 15,-9 2 0 1,-8-2 0-16,0 1 0 0,3 4 0 31,-3 0-590-15,-19 12-130-1</inkml:trace>
  <inkml:trace contextRef="#ctx0" brushRef="#br0" timeOffset="50835.11">13827 15773 464 0,'0'-15'254'15,"-9"2"-113"-15,9 4-70 0,0 9-40 16,9 0 2-16,10 12 31 16,9 9 6-16,4 7 13 15,9 14-12-15,8 10-1 0,1 9 1 16,-7 5-23-16,3-6-17 15,-10-5-16-15,-7-12-5 0,-13-10-3 16,-4-5 5 0,-4-7 3-16,0-9 35 0,-8-12 10 15,0 0-1-15,0-17-16 16,0-15-27-16,0-9-8 0,8-11-11 16,5-10-1-16,6-2-15 15,9-2-6-15,10 6-13 16,-2 3-50-16,1 15-72 0,-4 10-70 15,-6 7-19-15,-5 10 6 16,-14 1-22-16,-8 7-205 0</inkml:trace>
  <inkml:trace contextRef="#ctx0" brushRef="#br0" timeOffset="51601.36">13968 15866 203 0,'-32'0'224'0,"10"-7"-76"16,22-13-69-16,0-13-38 15,22-8-10-15,15-4 21 0,11 2 28 16,9 5-16-16,3 18 3 16,2 16-3-16,3 16-11 0,0 17 11 15,-4 15 1-15,-4 14-13 16,-6 3-26-16,-1 3-6 16,-7-2-13-16,-2-5-5 15,-8-9-1-15,-7-11-5 0,-12-8-14 16,0-12 1-16,-6-17-9 15,-8 0-4-15,0-26 11 0,-8-15 5 16,-6-11 7-16,0-10 10 16,-4 1 33-16,7 1 26 15,-3 10 15-15,14 10 28 0,-11 11 1 16,11 8-19-16,0 9-28 16,0 10-20-16,0 9 25 0,8 17 32 15,9 16 0-15,7 18-87 16,3 14-9-16,6 11 0 15,-1 3 0-15,2-5 0 16,-6-7 0-16,0-10 0 0,-8-8 0 16,-2-10 0-16,-10-11 0 15,-5-9 0-15,-3-11 0 16,-7-22 0-16,-10-22 0 16,1-23 0-16,2-17 0 15,8-14 0-15,6 2 0 0,0 8 0 16,0 13 0-16,0 3 0 15,11 13 0-15,6 2 0 0,4 9 0 16,1 12 0-16,8 9 0 16,-3 12 0-16,6 21 0 15,4 11 0-15,3 12 0 16,2 14 0-16,-6 8 0 0,-4-2 0 16,-4-7 0-16,-3-8 0 15,-7-7 0-15,-7-11 0 16,0-10 0-16,-2-10 0 0,-9-18 0 15,-9-22 0 1,-7-21 0-16,1-22 0 0,-5-16 0 16,-2-15 0-16,11-3 0 15,-1 4 0-15,12 4 0 16,0 13 0-16,6 8 0 16,11 4 0-16,13 8 0 0,2 4 0 15,8 7 0-15,5 9 0 16,0 9 0-16,0 7 0 15,-5 5 0-15,-4 2 0 0,-4 11-266 16,1 7-110-16,-8 4 9 16,-4 8 1-16,-10 10 51 15</inkml:trace>
  <inkml:trace contextRef="#ctx0" brushRef="#br0" timeOffset="51866.72">15560 15465 355 0,'-13'31'244'0,"2"-2"-73"15,-2 4-20-15,4 7-9 16,9 5 18-16,0 1-40 0,0-2-37 16,14 0-33-16,10-2-24 15,9-11-9-15,7-10-11 16,4-14 5-16,2-7-8 0,-7-16 0 16,-2-12 0-16,-9-16-3 15,-11-10-2-15,-17 2 5 0,-12-1-1 16,-12 4-1-16,-14 8 13 15,-3 12 11-15,-2 13-16 16,-2 16-9-16,5 12-10 0,3 17-43 16,9 8-130-16,6 4-120 15,22 0-33-15,0 3-5 16</inkml:trace>
  <inkml:trace contextRef="#ctx0" brushRef="#br0" timeOffset="52001.77">15905 16277 460 0,'17'53'354'15,"-9"-8"-123"-15,-3-12-107 16,-5-8-38-16,0-5 36 16,0-8-13-16,0-12-53 0,0 0-86 15,0-7-96-15,-9-14-96 16,-4-15-50-16,-4-18-52 0</inkml:trace>
  <inkml:trace contextRef="#ctx0" brushRef="#br0" timeOffset="53265.13">15251 15672 403 0,'-48'-25'332'0,"3"-3"-105"0,13 3-81 15,10 1-62-15,14-5-44 16,21-6-22-16,21-6-4 15,26-9-3-15,28-3-8 16,27 0-1-16,15 5-7 16,6 3 5-16,0 11-2 0,-14 6 5 15,-13 7 0-15,-20 9-5 16,-15 5 1-16,-19 7 7 0,-14 0-2 16,-11 0 32-16,-19 19 36 15,-19 14 28-15,-20 13 2 16,-18 10-1-16,-5 6-15 0,1-1-20 15,7-1-19-15,10 1-11 16,12 1-14-16,21-5-14 16,9-4 2-16,14-9-4 0,18-7-1 15,16-9-5-15,8-2 1 16,9-6-3-16,-1 0 0 16,-2-3 3-16,0-4 3 0,-11-2 1 15,-10-3-4-15,-14-8 8 16,-8 0 35-16,-10 0-41 0,-18-4-3 15,0-11 0-15,-26-19 0 16,-10-15 0-16,-10-16 0 16,-3-10 0-16,5-4 0 0,0-7 0 15,-2 7 0-15,10 10 0 16,4 5 0-16,7 10 0 0,5 13 0 16,3 9 0-16,6 13 0 15,11 2 0-15,0 5 0 16,0 3 0-16,8 5-9 15,4 4-31-15,4 0 1 0,5 0-19 16,4 8 0-16,7-8-2 16,1 0 17-16,3 0 20 15,-1 0 14-15,3 0-6 0,-6 0 5 16,-4-4 8-16,-2 0 11 16,-3 0 6-16,-7 4-2 0,1 0 17 15,-5 0 28-15,2 12 71 16,0 10-17-16,6 1-112 15,6 13 0-15,-4 9 0 0,8 9 0 16,-1-1 0-16,2 3 0 16,-2 2 0-16,-1-8 0 15,0-10 0-15,-6-8 0 16,-5-7 0-16,-7-6 0 0,3-5 0 16,-10-14 0-16,-3-5 0 15,-11-11 0-15,-1-8 0 16,-4-9 0-16,3-13 0 15,0-10 0-15,2-6 0 0,2 2 0 16,9-9 0-16,0 3 0 16,12 0 0-16,9 2 0 15,5 2 0-15,5 10 0 16,2 6 0-16,2 6 0 0,3 12 0 16,3 11 0-16,-9 17 0 15,-1 0 0-15,-5 25 0 16,-14 7 0-16,-2 6 0 0,-10 2 0 15,-14-4 0-15,-2 1 0 16,-2-7 0-16,-5-11 0 16,-1-7 0-16,3-12 0 0,1-12 0 15,4-18 0-15,16-9 0 16,0-14 0-16,16-13 0 16,12 1 0-16,9 5 0 15,8 7 0-15,-2 12 0 0,4 13 0 16,-7 16 0-16,-5 12 0 15,-2 19 0-15,-8 19 0 0,-7 9 0 16,-18 11 0-16,-14 8 0 16,-10 6 0-16,-9-2 0 15,1-5 0-15,-1-8 0 0,5-12 0 16,8-13 0-16,3-7 0 16,6-9 0-16,11-9 0 0,11-14 0 15,17-2 0 1,9 2 0-16,12 2 0 15,3 5 0-15,8 9 0 16,-3 3 0-16,0 5 0 16,-3 3 0-16,-10-4 0 0,-7 1 0 15,-12-6 0-15,-10-2 0 16,-2-9-76-16,-13 0-553 0,-8-9-2 16</inkml:trace>
  <inkml:trace contextRef="#ctx0" brushRef="#br0" timeOffset="53783.53">17922 14376 448 0,'-11'-39'560'15,"3"10"-124"1,0 9-197-16,8 3-120 0,0 9-44 16,0 8 53-16,8 29-86 15,8 11-42-15,5 17 0 0,2 20 0 16,7 13 0-16,2 7 0 15,-4 6 0-15,1 3 0 16,-5-9 0-16,-1-8 0 0,3-16 0 16,-9-12 0-16,-6-11 0 15,-3-17 0-15,-5-14 0 0,-3-31 0 16,-8-20 0 0,-2-30 0-16,-7-26 0 15,-8-35 0-15,-6-27 0 16,-11-26 0-16,-7-7 0 15,-9 5 0-15,-1 14 0 0,-10 26 0 16,-9 24 0-16,-4 33 0 16,-6 31 0-16,-14 35 0 15,2 35 0-15,-4 29 0 0,16 19 0 16,15 18 0-16,19 8 0 16,26-4 0-16,28-4 0 0,17-15 0 15,24-13 0-15,20-13 0 16,21-17 0-16,14-11 0 15,15-17 0-15,1 0 0 16,-1-5 0-16,-15-2 0 16,-14-3 0-16,-17 3 0 0,-20 3 0 15,-14 1 0-15,-9-2 0 16,-15 5 0-16,-19 0 0 16,-5 0-220-16,1 0-254 15,-3 0 29-15,-6 8 36 16</inkml:trace>
  <inkml:trace contextRef="#ctx0" brushRef="#br0" timeOffset="54064.19">17854 14625 76 0,'-16'25'291'0,"1"-6"-32"16,-7-1-36-16,2-11-48 16,3-7-9-16,6 0 63 15,11 0 19-15,0 0-27 0,16-7-62 16,22-11-159-16,17-10 0 15,27-8 0-15,15-9 0 16,5-4 0-16,6 0 0 0,2 0 0 16,-8 4 0-16,-9 9 0 15,-17 3 0-15,-14 5 0 0,-16 11 0 16,-15 6 0 0,-6 3 0-16,-8-1 0 0,-8 9 0 15,-27 0 0 1,-7 0-81-16,-6 13-547 15,-14-13 48-15</inkml:trace>
  <inkml:trace contextRef="#ctx0" brushRef="#br0" timeOffset="151174.98">16486 5914 82 0,'0'-7'127'16,"-8"-3"37"-16,8 3-48 15,-14-2-32-15,8 6-26 16,-2-6-5-16,-4 5 3 16,3 1 11-16,-3-1 8 0,-1 4-5 15,5 0-15 1,-3 0-16-16,-3-5-17 15,0 2-9-15,-7-2-8 0,-9 5-4 16,-1 0-1-16,-11 0-3 16,-2 13 3-16,-9-2 0 15,-9 10-1-15,-3 3 1 16,-3 5-2-16,3-1 5 16,8 1-6-16,10-1 4 0,4 1-1 15,12-5 1 1,2-3 1-16,10-2-7 0,2 10 7 15,5 8 1-15,12 4-2 16,-14 3-4-16,14 5-1 16,-6 5 4-16,6-2-6 15,0 5 9-15,0 5 2 16,0-6-8-16,0 0 6 0,0-2-3 16,6-8 0-16,4-7 4 15,2-2-4-15,0-5 8 16,5-3-2-16,6-5-6 15,7 0 2-15,5 2 4 0,5-6 2 16,14 0 0-16,11-8 0 16,7-5 1-16,7-7-2 15,-3 11-3-15,2-11-4 16,-1 0 3-16,-7 0-3 16,-2 0 6-16,1-11-4 15,-4-3-1-15,0-3 3 0,-5-3 2 16,-3-5 6-16,-3-3-9 15,-7-5 6-15,-1-8 2 16,-6 0 13-16,-4 1 10 0,-7-1 17 16,-7-3-6-16,-8-6 2 15,-2-2-1-15,-12-1 2 16,0-1-9-16,0-3-9 16,-15 0-19-16,-5-2 2 15,-5-3 0-15,-3 5-6 0,-9 0 30 16,-8 8-15-16,-3 5-13 15,-6 6 4-15,2 7-9 16,-6 6-6-16,7 5 4 16,2 2-4-16,8 7-4 15,4 2 0-15,9 1 6 16,4 4-6-16,7 4-25 0,1 0-88 16,5 0-76-16,-6 12-53 15,0 4-24-15,-3 6-81 16</inkml:trace>
  <inkml:trace contextRef="#ctx0" brushRef="#br0" timeOffset="161241.4">29276 10567 120 0,'-9'0'205'15,"9"0"-59"-15,0 0-47 16,-6 0-29-16,-2 0-5 15,8 0 31-15,-8 0 24 16,-1 0-4-16,9 0-20 16,-8 0-10-16,8 0-2 0,-8 0 6 15,8 0 7 1,0 0-11-16,0 0-12 0,0 0-11 16,0 0-10-16,4 0 9 15,14-9-21-15,16-3-16 16,31-7-16-16,25-10-7 15,26-8 4-15,17 1-2 16,17 3-7-16,8 1 3 16,8-1-3-16,5 5 13 15,-13-1-5-15,-14 8-5 16,-29 2 12-16,-21 2 5 0,-20 5 29 16,-17 0 2-16,-18 3-48 15,-9 2 0-15,-15-2 0 16,-1 6 0-1,-11-1 0-15,-3-1 0 16,0-1-48-16,-12-1-245 16,-1-1-87-16,-8 8-11 15,-7 0-35-15</inkml:trace>
  <inkml:trace contextRef="#ctx0" brushRef="#br0" timeOffset="161723.26">29547 10933 181 0,'-26'0'243'0,"4"8"-60"0,8-8-46 16,2 0-32-16,12 0 1 15,-8 0-8-15,8 0-12 16,0 0-18-16,0 0-5 16,0 0-12-16,11 0-12 15,12 0-9-15,28-8-7 16,22-4 3-16,31 0 10 15,30-3 10-15,29-8-4 16,21 4 5-16,11-1 17 16,-1 0 17-16,-11-1-20 15,-22 4 8-15,-26 6 23 0,-29-2-22 16,-29 7-70-16,-20-5 0 16,-17 7 0-16,-12 1 0 15,-11 3 0-15,-5 0 0 16,-7 0 0-16,-5-5 0 15,0 1 0-15,-13 1 0 16,-12 3-323-16,-15 0-224 16,-29 7-7-16</inkml:trace>
  <inkml:trace contextRef="#ctx0" brushRef="#br0" timeOffset="164374.66">26423 14454 319 0,'-13'-12'190'16,"13"0"-61"-16,-7 4-60 15,7 4-36-15,0 4-6 0,0 0-2 16,0 0-6-1,0 0-1-15,0 0 6 0,0 16 48 16,0 8 36-16,0 17 6 16,0 16-18-16,0 21-16 15,0 19 27-15,0 21 29 16,-9 16-28-16,-4 14-22 0,5 10-6 16,-1 4 10-16,3 2 13 15,6-6-89-15,-8-12-14 16,8-15 0-16,0-20 0 0,0-19 0 15,0-15 0-15,0-20 0 16,0-11 0-16,0-18 0 16,0-12 0-16,0-16-182 0,0-12-265 15,-17-20-17 1,-3-26 76-16</inkml:trace>
  <inkml:trace contextRef="#ctx0" brushRef="#br0" timeOffset="165342.63">26446 14466 25 0,'0'-12'37'16,"0"0"38"-16,0 4 77 15,0-1 6-15,0 2-39 0,0 2-21 16,-11-2-12-16,11 2 16 16,-9 1 17-16,9 1 16 15,0-6-15-15,0 4-8 0,0 5-21 16,0-4-5-16,0 4-16 15,0 0-16-15,0 0-13 16,0 0-15-16,0 21 10 16,9 7 42-16,7 9-7 0,16 12-2 15,7 8 14-15,18 12-79 16,10 9-4-16,-1 7 0 16,-1 14 0-16,-5 2 0 15,-5 4 0-15,-1 6 0 16,-5-2 0-16,-10 3 0 0,3-8 0 15,-5-2 0-15,0-4 0 16,-1-8 0-16,1-9 0 16,-1-12 0-1,2-11 0-15,-7-14 0 0,-3-8 0 0,-6-8 0 16,-7-7 0 0,-4-5 0-16,2-3 0 15,-4-13 0-15,-5 0 0 0,-4-13 0 31,0-3 0-31,0-8 0 16,-8-4 0-16,-5-10 0 16,0-7 0-16,1-11 0 15,1-13 0-15,-6-12 0 0,1-13 0 16,-2-17 0-16,4-10 0 16,-3-10 0-16,1-7 0 15,0 3 0-15,3 5 0 16,2 12 0-16,-1 12 0 15,12 9 0-15,-8 16 0 16,8 10 0-16,0 11 0 0,0 11 0 16,0 8 0-16,0 9 0 15,0 8 0-15,0 7 0 16,0 4 0-16,0 6 0 16,0-1 0-16,-8 8 0 15,-2 0 0 1</inkml:trace>
  <inkml:trace contextRef="#ctx0" brushRef="#br0" timeOffset="165476.07">27197 14251 1970 0,'0'7'-368'0,"0"3"-29"16,0-3 28-16,0 0 7 0</inkml:trace>
  <inkml:trace contextRef="#ctx0" brushRef="#br0" timeOffset="167057.97">28136 14320 21 0,'17'0'70'0,"-5"0"142"0,-4 0-10 15,-2 0-23-15,2 0-25 16,-8-8-8-16,0-10 26 16,0-5 24-16,-14-13 1 0,-3-14-5 15,-3-10-58 1,-8-14-41-16,-9-11-14 15,-8-12-79-15,-12-5 0 0,1-5 0 16,-10 10 0-16,2 3 0 16,-1 5 0-16,-3 8 0 15,-5 7 0-15,-1 10 0 16,1 10 0-16,-5 8 0 0,1 11 0 16,-1 6 0-16,-3 8 0 15,-4 9 0-15,-8 9 0 16,-4 3 0-16,-5 0 0 0,-3 12 0 15,-1 0 0 1,1 5 0-16,3 3 0 0,6 0 0 16,9 4 0-16,10 4 0 15,9 6 0-15,3 1 0 16,3 6 0-16,5 4 0 0,0 5 0 16,2 2 0-16,-10 10 0 15,-6 7 0-15,1 7 0 16,-1 15 0-16,-6 3 0 15,-1 6 0-15,1 2 0 0,4-4 0 16,8-4 0 0,-41 81 0-16,62-93 0 15,7-1 0-15,9 0 0 16,3 4 0-16,1 0 0 16,4 6 0-16,4-2 0 0,-2 5 0 15,7-1 0-15,3 1 0 16,8 8 0-16,0 3 0 15,0 9 0-15,0 5 0 0,0-1 0 16,3 3 0-16,10-2 0 16,24 105 0-1,-14-118 0-15,6-5 0 0,4-2 0 16,8-6 0 0,-2-4 0-16,11-3 0 0,-1-5 0 15,4 1 0-15,0-10 0 16,4-3 0-16,3-2 0 15,1-12 0-15,-1 2 0 0,5 0 0 16,0-3 0-16,-3-6 0 16,-2-2 0-16,1-6 0 15,4 1 0-15,1-9 0 16,2-4 0-16,9-6 0 0,5-2 0 16,8-9 0-16,0-11 0 15,1 0 0-15,8 0 0 16,2 0 0-16,5 0 0 15,0 0 0-15,-2-7 0 0,-1 3 0 16,-7-4 0-16,-2-4 0 16,-1-5 0-16,2-4 0 15,-4-2 0-15,3-7 0 16,-4-2 0-16,-2-8 0 16,7-6 0-16,-1-2 0 0,-3-6 0 15,-4 2 0-15,-11-6 0 16,-8-6 0-16,-6-5 0 15,-5-4 0-15,-4-13 0 16,-11-11 0-16,-6-18 0 16,-9-3 0-16,-2-3 0 15,-4-5 0-15,-1 7 0 16,13-101 0-16,-21 123 0 16,-4 8 0-16,-8 6 0 15,0 6 0-15,0 0 0 16,0-4 0-16,-8-5 0 15,-4-7 0-15,-2-6 0 0,0 2 0 16,-3-5 0-16,1 0 0 31,-18-82 0-31,19 111 0 0,-1 13 0 16,-1 15 0-16,5 9 0 16,0 11 0-16,12 5 0 0,-11 7 0 31,3 5 0-31,8 8-503 15,-14 0-1040-15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4:22:57.383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14739 7283 12 0,'5'0'20'16,"-2"0"16"-16,-3 0 19 16,5 0 36-16,3 0 55 0,-3 0-45 15,3 0-19-15,-5 0-5 16,0 0 2-16,3 0 12 15,-3-6 8-15,-3 2 3 0,5-1-3 16,-2 3-4-16,2-3-10 16,-5 5-8-16,0-4 7 0,0 0 11 15,0 0-8-15,0 4 0 16,0-4-18-16,0-4-24 16,0-1-16-16,0 2-17 0,0-2 3 15,-8 1 3-15,-6 1-4 16,0-1-8-16,-7-1-2 15,0 0-2-15,-4 2 5 0,1-2-7 16,-1 9-4-16,8 0-5 16,-9 0 6-16,1 0 5 0,2 0 2 15,-7 13-4-15,1-1-3 16,1-1 0-16,0 2-2 16,3-1 6-16,10-3-7 15,3 3 1-15,-2 4 9 0,3-1-5 16,3 7 4-16,0 2-12 15,8 1 10-15,-7-5-3 0,7 4-3 16,0-3 8-16,0-1-3 16,0-4-8-16,0 0 6 15,7 0 3-15,4 1-4 0,2-4 6 16,4-2-6-16,1 1 3 16,4-12 4-16,3 9-4 0,2-9 3 15,3 0 0-15,2 0-3 16,-1 0 1-16,7 0 1 15,-6 0-5-15,4 0 0 0,-4 0 6 16,-2 0-2-16,-6 0-5 16,-4 0 2-16,-1 0 2 15,-1 7 7-15,-2-7-7 16,1 13 1-16,-3-5 0 0,0 4-4 16,-6-3 1-16,0-1-2 15,1 5 10-15,-5 3-1 16,-1 5 0-16,0 3-2 0,-3-1-8 15,0 3 1-15,0 3 7 16,0-1-7-16,-10 0 6 16,-7 9-2-16,-5-1 4 0,0-3-5 15,-11-5 3-15,-5 1 2 16,3-1-4-16,-6-4 2 16,4-7 7-16,4-5-1 0,6-12-8 15,-3 0 9-15,7-16-12 16,2-5 7-16,8 1 10 15,13-4 14-15,0 4-7 0,0-1 9 16,0 5-8-16,5-1-16 16,8 1-6-16,-1 0 0 0,3-4 0 15,5 3 0 1,2 4 0-16,-2 3 0 0,0 5 0 16,-3 5 0-16,-1 0 0 15,0 8 0-15,0 8 0 0,1 9 0 16,-1 3 0-16,5 4 0 15,-7-3 0-15,0-2 0 16,-3 0 0-16,-2-4 0 0,-1-6 0 16,-4-9-27-16,-4-8-135 15,0 0-84-15,0-8-61 0,0-13 20 16,8-25 8-16,0-10-27 16,1-4-126-16</inkml:trace>
  <inkml:trace contextRef="#ctx0" brushRef="#br0" timeOffset="431.63">15130 7322 40 0,'5'-16'88'16,"3"0"76"-16,-8 3-16 0,0 2-39 16,0-2-23-16,0 5-15 15,0 3 14-15,0 5 15 16,0 0 7-16,0 0-16 16,0 0-19-16,0 0 3 0,0 0-7 15,0 0-6-15,0 0-23 16,0 0-20-16,0 0-7 0,0 0-7 15,0 13 5-15,0 2-4 16,0 11 3-16,0 10 10 0,0 17 1 16,0 8-10-16,0 5 4 15,0-2-4-15,0 3-7 16,0-10-6-16,0-9 7 0,0-11 0 16,0-8-1-16,0-10-5 15,0-7-5-15,0-3-24 16,0-9-61-16,0-4-99 15,-8-15-76-15,-5-14-10 0,0-17-1 16</inkml:trace>
  <inkml:trace contextRef="#ctx0" brushRef="#br0" timeOffset="931.96">15056 7102 357 0,'0'-12'219'0,"-8"0"-34"15,0 5-66-15,8-2-30 16,0 9-10-16,0 0-10 16,0 0-25-16,0 0-27 0,0 0-9 15,0 0-6-15,4 0 0 16,0 0 0-16,4 0-5 0,-2 0 7 16,-3 0-4-16,5 0-3 15,-5 0 6-15,5 0-3 16,1 0-3-16,-6 0 3 0,2-4 6 15,-5 0-1-15,0-1 4 16,0 5 15-16,0 0 15 16,-8 0 3-16,-1 0-7 0,1 0-12 15,0 0-7-15,-4 0-14 16,4 0 11-16,-4 13-15 16,4-1 8-16,8 0-6 0,-9-3 0 15,9-9 5-15,0 7-4 16,0-7 3-16,0 0-7 0,0 0 0 15,0 0-3-15,0 0-4 16,0 0-7-16,0 0 6 0,5 0 5 16,-1 0 3-16,0 0 7 15,-4 0 4 1,0-5-7-16,0 5 4 16,-8 0-6-16,8 0-6 15,-8 0 2-15,8 0-2 16,0 0-26-16,0 0-52 0,0 0-68 15,0 0-47-15,0 0-24 16,0 0-32-16,0 0 55 16</inkml:trace>
  <inkml:trace contextRef="#ctx0" brushRef="#br0" timeOffset="3628.15">15819 5353 145 0,'0'-16'256'0,"-8"4"-62"16,8-5-54-16,-11 5-51 15,2-2-15-15,1 0 8 0,0 0 11 16,1 3-10-16,-2-1-11 15,1-1-11-15,-5 6-2 0,4-3 8 16,1 3 15-16,-2-2 2 16,-3-2-9-16,-4-6-29 15,0 0-24-15,0 2 15 0,-9-6-2 16,-2 0-20-16,0-3-5 16,-6 0 2-16,1-2-7 15,-2 3 0-15,4-1 2 16,-3 3 2-16,-3 1 5 0,0-1 1 15,1 4-3-15,-1 2 10 16,4-2-5-16,-2 2-4 16,-5 1-19-16,-7 2 9 0,-5 5 3 15,-6 3-8-15,-2 4-3 16,-5 0 8-16,-8 0 2 0,5 0-5 16,-3 0 7-16,3 0-3 15,3 0-2-15,0 0-2 16,0 0 6-16,-9 0-6 0,-2 0-6 15,-1 0 4-15,4 0 9 16,3 0-4-16,6 11 3 16,4-2-7-16,1 3-2 15,2 0 8-15,-3 5-5 0,-5-1 10 16,5 4 19-16,-1 1-5 16,4-5-24-16,0 1 0 15,3-2 0-15,7 1 0 0,-7 2 0 16,0 2 0-16,7-1 0 15,1 2 0-15,3 3 0 16,3 2 0-16,-2 2 0 0,2 4 0 16,-1 0 0-16,5-2 0 15,7-7 0-15,1 3 0 16,4 2 0-16,-1 1 0 16,1 2 0-16,0 7 0 0,-1 2 0 15,-3 5 0-15,-1 3 0 16,1 6 0-16,-1-6 0 15,1 2 0-15,-2-2 0 0,3 2 0 16,-6 2 0-16,1 8 0 16,-4 3 0-16,-1 1 0 15,4-2 0-15,5-5 0 16,4-5 0-16,2 1 0 0,6-3 0 16,0 1 0-16,5 2 0 15,-2 5 0-15,4 3 0 16,1 0 0-16,2 4 0 0,-2 4 0 15,8-3 0-15,-9-2 0 16,9 5 0-16,-8-3 0 0,8-2 0 16,0 1 0-16,0 1 0 15,4 3 0-15,4 0 0 16,5 0 0-16,-2-2 0 0,1-3 0 16,4 1 0-16,2 0 0 15,-4-3 0-15,8-1 0 16,-3 4 0-16,2-1 0 15,-1 5 0-15,1-3 0 0,3-2 0 16,-4-2 0-16,0 0 0 16,4-2 0-16,5 6 0 15,-1-2 0-15,4 2 0 0,6-6 0 16,3 2 0-16,-2-5 0 16,6-5 0-16,1-7 0 0,-7-4 0 15,2-4 0-15,0-6 0 16,-1-2 0-16,2 0 0 15,-2-3 0-15,5-3 0 0,-5 1 0 16,5 0 0-16,0-3 0 16,3 0 0-16,6-1 0 0,-1-3 0 15,-2-1 0 1,3 0 0-16,-5-4 0 0,3 0 0 16,-3 1 0-16,3-5 0 15,-3 0 0-15,0-8 0 0,-4 7 0 16,3-7 0-16,5 0 0 15,-1 9 0-15,6-9 0 0,3 0 0 16,3 0 0-16,1 0 0 16,5 0 0-16,-1 0 0 15,-4-9 0-15,0-2 0 0,-5 3 0 16,-2-1 0-16,-10-4 0 16,1 1 0-16,-5 1 0 0,2-6 0 15,-1 0 0-15,3 1 0 16,3 1 0-16,6-10 0 15,0 1 0-15,5-1 0 16,-6-3 0-16,-2 0 0 0,-6-1 0 16,2-4 0-16,-7 0 0 15,-1 2 0-15,-2-2 0 0,-3-1 0 16,-6 2 0-16,3 0 0 16,-6-5 0-16,0 1 0 15,1 0 0-15,4-6 0 0,-5 0 0 16,4 3 0-16,1-2 0 15,-6 1 0-15,3-5 0 0,-6 0 0 16,1 0 0 0,-6-2 0-16,6-7 0 0,-4 5 0 15,-2 0 0-15,2 1 0 16,4-2 0-16,-6 2 0 0,1-4 0 16,2 2 0-16,-4 0 0 15,-1-2 0-15,-4-1 0 16,-1 3 0-16,0-2 0 0,-1 2 0 15,6 5 0-15,-4 1 0 16,-1 0 0-16,0-1 0 0,2 0 0 16,-6-5 0-1,-2 3 0-15,2-8 0 0,1 3 0 16,-6 0 0-16,5-1 0 16,-8 4 0-16,5-3 0 0,-5-1 0 15,0-1 0-15,0 1 0 16,4 1 0-16,-4-1 0 15,0 4 0-15,0-1 0 0,0 2 0 16,0 4 0-16,0-2 0 16,0 0 0-16,-12 2 0 0,4 4 0 15,-4-1 0-15,1 1 0 16,-3-1 0-16,2 1 0 16,4 3 0-16,-4 0 0 15,4 1 0-15,0 2 0 16,0-2 0-16,8-1 0 0,-12 5 0 15,3 0 0-15,1-1 0 16,-4 5 0-16,4-1 0 16,0 1 0-16,-6 0 0 0,4-6 0 15,-2-2 0-15,-1-5 0 16,5 4 0-16,-5 1 0 16,1 3 0-16,1 6 0 0,-2-3 0 15,1 6 0-15,-4 3 0 16,-5 2 0-16,-3-2 0 0,-1 5 0 15,0-1 0 1,6 4 0-16,-2 1 0 0,5 5 0 16,4-2 0-16,1 2 0 15,-2-2 0-15,13 2 0 0,-12-1 0 16,3-2 0-16,-8-2-98 16,3 1-402-16,-3-1-14 15,-4 0 51-15</inkml:trace>
  <inkml:trace contextRef="#ctx0" brushRef="#br0" timeOffset="4842.35">14240 4474 14 0,'0'0'25'0,"-9"0"27"16,9 0 38-16,0 0 52 15,-7 0-30-15,-1 0-32 0,8 0-18 16,0-6-13-16,-8 4 10 15,8-3-2-15,0 0 2 16,-8 5 6-16,8 0-12 0,-12 0 7 16,12 0 7-16,-13 0-9 15,13 0 1-15,-13 0-17 16,2 0-10-16,-2 0-12 0,-4 0-8 16,-2 0-2-1,-2 10 3-15,1-10-5 0,-4 10 2 16,3 3-3-16,-2-1 4 15,-2 0-1-15,1 0 2 16,0 1 5-16,-1 7 3 0,1 1-5 16,-1 3-13-16,1 5 5 15,3-5-1-15,4 4-1 16,6 1 0-16,3-5-4 0,8 4 8 16,-7 1-7-16,7-1 1 15,0-1 2-15,3-8 1 16,1 1 0-16,7-3 1 15,2-1-4-15,4 0 3 0,8-3 2 16,7-1-1-16,3-12-1 16,6 7-3-16,0 2-5 15,0-9 7-15,-1 0-6 0,1 0 2 16,0-4 4-16,-5-5 1 16,-4-3 0-16,-3-4-5 15,-1 0-1-15,-3-9 5 0,-1-3 4 16,-3-2-4-16,-6-1 10 15,-2-2 21-15,-10 5 17 0,-3 0-17 16,0-6 1-16,0 6-3 16,-11-2 0-16,-1 3 9 15,0-2-13-15,-5 1 7 16,-4-1-7-16,1 5-16 16,-4 9-1-16,0-3 4 0,-1 6-10 15,1 0-12-15,-1 0 2 16,0 4 0-16,3 8-4 15,4 0-13-15,7 0-57 0,-3 0-60 16,5 0-66-16,9 16-57 16,-13 0-3-16,13 6 17 0,0-3-33 15,0 14 45-15</inkml:trace>
  <inkml:trace contextRef="#ctx0" brushRef="#br0" timeOffset="5956.88">14592 9076 15 0,'6'-3'29'0,"-6"3"23"16,0 0 33-16,0 0 60 15,0-5-24-15,0 1-16 0,0 1-21 16,0-6-24-16,0 5 1 16,0 4 6-16,0 0 16 0,0 0 4 15,0 0 9-15,0 0 6 16,0 0-5-16,0 0-11 0,0 0-21 15,0 0-10-15,-9 0-5 16,9 0-6-16,-8 0 3 16,8 0 17-16,-11 0 11 15,2 0 17-15,-3 8 7 0,-5 9-24 16,-2-1-69-16,-6 0-6 16,4 0 0-16,2 5 0 0,-3-1 0 15,5 5 0-15,7-1 0 16,2 4 0-16,8 6 0 15,0-3 0-15,0 2 0 0,0-4 0 16,0-1 0-16,12 1 0 16,0-5 0-16,7-4 0 15,6-3 0-15,-1-5 0 16,6-12 0-16,2 0 0 0,-1 0 0 16,3 0 0-16,-3-4 0 15,2-8 0-15,-4-5 0 0,-1-2 0 16,-3-6 0-16,-8 0 0 15,-2 1 0-15,-2 0 0 0,-7-1 0 16,-6 1 0 0,0-4 0-16,0-2 0 0,-6-3 0 15,-10-2 0-15,-4-3 0 0,-6-3 0 16,-2 5 0-16,-1 4 0 16,-4-1 0-16,2 6 0 0,-3 5 0 15,3 2 0-15,2 8 0 16,1 4 0-16,3 8 0 15,5 0 0-15,3 8 0 16,1 4 0-16,1 4-153 0,3 5-241 16,12-1-8-16,0-4 11 15,0 1 44-15</inkml:trace>
  <inkml:trace contextRef="#ctx0" brushRef="#br0" timeOffset="7105.18">16379 6529 19 0,'0'-9'50'16,"0"5"31"-16,0 2 32 15,0-9 13-15,0 9-41 0,0-3-23 16,0-2-10-16,0-2-3 16,0 4 11-16,0-2 5 0,0 3 3 15,0 0 10-15,-8 0 12 16,0-5 6-16,8 6-3 15,-12-7 1-15,0 8 5 0,4-8-12 16,0 10-8-16,-1-4-24 16,1 1-11-16,-3-1-16 0,-1 4-1 15,0 0-7 1,-2 0-6-16,3 0-1 0,-3 0-12 16,-8 11 4-16,1 1 0 15,5 1-4-15,-1-4-6 16,3 3 6-16,-4 0-4 0,7 4 7 15,-3 4-2-15,3 5-8 16,3-1 9-16,8 0 0 0,-9 2-1 16,9 2-1-16,0 1 1 15,0-5-5-15,0 0 9 16,3-3-6-16,3-2-7 0,2-2 7 16,3-5 2-16,6 0 3 15,3 1-5-15,0-5-2 16,5-8 4-16,4 7 2 15,-1-7-2-15,0 0 2 0,4 0-4 16,-2 0-1-16,-1 0 5 16,-7-13 0-16,3 2-5 0,0-5 7 15,-1-4-5-15,1-1 6 16,-9-3 4-16,-4 3-10 16,-3-3 12-16,-9-4-1 0,0-1 15 15,0 1 18-15,-13-1 3 16,-3 1-8-16,-6 5-22 15,-4-2-3-15,-4 0-13 16,-2 0-19-16,-5 4-23 0,4 1-35 16,2 0-48-16,-6 3-82 15,1 9-97-15,-5 8-47 16,-4 0-50-16</inkml:trace>
  <inkml:trace contextRef="#ctx0" brushRef="#br0" timeOffset="8404.51">12263 7111 35 0,'0'-14'77'16,"-8"7"76"-16,8 0-10 16,-14-2-39-16,4 1-34 0,-7 0-11 15,1-1 20-15,-1 5 13 16,2 0 16-16,2 2-2 15,-4 2-14-15,0 0-34 0,-2 0-18 16,-5 0-13-16,-1 0-6 16,-8 0-3-16,-2 10-3 0,-4 7-2 15,-1 3 9-15,1 5-9 16,2 4-5-16,1 2 0 16,3 7-1-16,9 2-3 0,3 1 4 15,10-5-11-15,11 6 4 16,0-2 3-16,3 1 1 15,14-1 5-15,6 1-8 16,10-5 3-16,4-3 1 0,8-8 2 16,3-8-2-16,4-10-2 15,2-7 1-15,3 0 0 16,-10-7-1-16,0-5-12 0,-7-6 10 16,-5-2 5-16,-2 0-4 15,-1-10 3-15,-7-1 0 16,-5-7-3-16,-3 3 4 0,-4-6-4 15,-1-1 4-15,-4 6 8 16,-8 3 20-16,0 5 14 0,0 4 30 16,0 3 36-1,-16 0-10-15,-1 6-14 0,0-2-21 16,-3 5-60-16,0 0-10 16,-3 0 0-16,1 3 0 0,2 6 0 15,5-1 0-15,-7-1 0 16,6 0 0-16,-4 3 0 15,0-3 0-15,-6 5 0 0,4 0 0 16,-3 0 0-16,1 0 0 16,2 0 0-16,3 0 0 0,3 0 0 15,3 0 0-15,5 0 0 16,8 0-13-16,-9 0-81 16,9 0-32-16,0 0-39 15,0 7-40-15,0 7-28 0,0-2-28 16,-11 5-9-16,11-2-27 15</inkml:trace>
  <inkml:trace contextRef="#ctx0" brushRef="#br0" timeOffset="14010.9">19755 4294 23 0,'0'0'50'0,"-8"0"38"0,8 0 49 15,-9 0-23-15,9 0-39 16,0 0-16-16,0 0-16 16,0 0 2-16,0 0 12 0,-9 0 6 15,9 0 2-15,0 0 6 16,0 0 1-16,0 0-1 16,0 0 0-16,0 0 0 0,0 0-10 15,0 0 0-15,-8 0-2 16,8 0-14-16,-6 0-8 15,-3 0 3-15,1 0-15 0,-3 0 2 16,-3 0-19 0,-1 0-4-16,-2 0 10 0,1 0-1 15,-1 0 9-15,-4 0-7 16,-3 0 2-16,1 12-5 0,-3 0-2 16,0 0-4-16,0-3 8 15,5-1-14-15,6 3 6 16,-1 2 7-16,-1-2-4 0,5 3-5 15,-5-2 11-15,1 0-4 16,1 5-1-16,-1-5 6 16,-2 5-13-16,2-1 13 0,-4 3 6 15,0 2 8 1,0-1-7-16,0 1-8 0,0-2-1 16,-1 2-1-16,5 0-5 15,0-1-3-15,-1 1 2 16,1-2 1-16,0 2 0 0,-1-1-1 15,-4 5 4-15,6-1-2 16,-5 1 0-16,-2-2-6 0,7 4 1 16,-5 0 4-16,-2 2 0 15,2-1-1-15,1 4-5 16,-2 4 9-16,1 1-4 0,1 5 3 16,-3-1 1-16,7-5-1 15,-2 1-1-15,1 0-9 16,4 0 0-16,0-2 0 15,-2 2 0-15,6 7 0 0,-3 2 0 16,2 6 0-16,9 5 0 16,-6 0 0-16,6 0 0 15,0 5 0-15,0 2 0 0,0-2 0 16,0 4 0-16,0-2 0 16,0-2 0-16,0-2 0 0,0 1 0 15,0 4 0-15,6 0 0 16,3 0 0-16,-1 1 0 15,3-1 0-15,3-4 0 16,-2 0 0-16,0 1 0 16,4-6 0-16,1 1 0 0,3 0 0 15,0-5 0-15,0 2 0 16,0-5 0-16,2-10 0 0,-2-1 0 16,-1-7 0-16,2 3 0 15,1-1 0-15,0 0 0 0,3-5 0 16,-1 4 0-16,1 5 0 15,-1-1 0-15,3 9 0 16,6 7 0-16,5 5 0 16,-2 0 0-16,-1 1 0 0,3-5 0 15,-3-4 0-15,-2-4 0 16,2-5 0-16,-10-2 0 16,5-6 0-16,-3-3 0 0,3-5 0 15,-5 0 0-15,-1-3 0 16,-5-1 0-16,7 1 0 15,2 2 0-15,8-1 0 0,5 1 0 16,9-3 0-16,2 1 0 16,4-4 0-16,9-1 0 0,0 1 0 15,3-5 0-15,3 1 0 16,-3-7 0-16,-1 7 0 16,-7 0 0-16,-7-1 0 15,-2-5 0-15,3 2 0 0,-1-1 0 16,4-8 0-16,2 7 0 15,12-7 0-15,-3 0 0 16,5 0 0-16,1 0 0 0,-1 0 0 16,-5 0 0-16,1 0 0 15,-7 0 0-15,-6-3 0 0,-3-1 0 16,-4-4 0-16,-4 4 0 16,-6-5 0-16,-1 1 0 15,-2 1 0-15,6-2 0 16,2-8 0-16,3 0 0 0,7-2 0 15,3-5 0-15,4-4 0 0,-1-6 0 16,5 6 0 0,-3-5 0-16,-8 0 0 0,-3 1 0 15,-3 0 0-15,-1-1 0 16,-7 1 0-16,-5-2 0 0,3-1 0 16,2-7 0-16,1-1 0 15,-2-7 0-15,3-3 0 16,-3 0 0-16,-1 0 0 0,-2 0 0 15,-7 0 0-15,-1 0 0 16,1-4 0-16,-5 5 0 0,-4-2 0 16,-3-4 0-16,-1 2 0 15,1 0 0-15,-7-10 0 16,3-7 0-16,-1-8 0 16,-4-9 0-16,-3-8 0 0,-2 1 0 15,-3 0 0-15,0-2 0 16,0 10 0-16,0 3 0 0,-8 5 0 15,-3 3 0-15,-3 9 0 16,3-4 0-16,-9 1 0 16,-6-2 0-16,1-4 0 0,-5 5 0 15,-2 1 0-15,-6 1 0 16,-3-1 0-16,-2 7 0 16,-2 3 0-16,3 5 0 15,3 4 0-15,-2 3 0 0,1 3 0 16,-1 2 0-16,-5 4 0 15,3-4 0-15,-2 5 0 16,0-5 0-16,-3 0 0 0,-2 0 0 16,-2 0 0-16,-1 4 0 15,5 1 0-15,2 7 0 16,7 2 0-16,-3 2 0 0,6 0 0 16,-2 3 0-16,7 2 0 15,-3 5 0-15,8 4 0 16,-33-19 0-1,31 22 0-15,-1 0 0 0,-5 3 0 16,-5 1 0-16,0 3 0 16,-2 2 0-16,0-1 0 15,1-1 0-15,0 1 0 0,1 4 0 16,4-3 0-16,2-1 0 16,5-1 0-16,-1-3 0 15,-2 4 0-15,-3-3 0 0,6 3 0 16,0-1 0-16,-1 0 0 15,1 2 0-15,-6-1 0 16,3 0 0-16,-2 4 0 16,-4 0 0-16,2 0 0 0,-6-4 0 15,0 4 0-15,2 0 0 16,-3 0 0-16,5 0 0 16,0 0 0-16,6 0 0 0,-3 0 0 15,6 0 0-15,4 0 0 16,3 0 0-16,3 8 0 15,-4-8 0-15,2 0 0 0,-5 0 0 16,2 0 0-16,-6 0 0 16,-9 7 0-16,-2 3 0 15,-8-3 0-15,0 1 0 0,2 5 0 16,10-6 0-16,-1 2 0 16,4 3 0-16,6-4 0 15,2-8 0-15,11 9 0 16,-4-9 0-16,6 0 0 15,-1 0 0-15,5 0 0 0,0 0 0 16,8 8 0 0,0 0 0-1,-9-8-188 1,9 12-171-16,-6-5-16 16,-2 3 20-16,8-3 4 15</inkml:trace>
  <inkml:trace contextRef="#ctx0" brushRef="#br0" timeOffset="15075.86">20518 5935 73 0,'0'-4'154'0,"0"-1"23"16,0-2-56-16,0 2-22 0,0 0-36 16,0 3-5-16,0-4 5 15,0 2 1-15,0 4 3 16,0 0 1-16,0-4 2 16,0 4-5-16,-12 0 13 0,1 0-6 15,-3-3-26-15,-2 3-20 16,-5 0-10-16,-2 0 8 15,-2 0-12-15,-3 17-1 0,0-2-3 16,-1 10-6-16,6 4 0 16,-3-1 1-16,6 4-5 15,7 1 3-15,13-5 0 16,0-7-4-16,0-6 3 0,0-1 4 16,0-2-6-16,13-12 5 15,3 0-1-15,9 0-1 16,3 0 7-16,5 0-7 0,-1 0-1 15,-3 0-6-15,-1 0 7 16,-3 0-3-16,-6 0 5 0,-1 0-3 16,-4 0 0-16,-2 12 0 15,1 4-4-15,0 0 2 16,0 4 7-16,-2 4 1 0,-4 1-4 16,-2 5-1-1,-5 1 2-15,0-3 9 0,-12 5-4 16,-4-5 0-16,-10-3-1 15,3-4-6-15,-6-5-1 0,4-9 4 16,1-7 11-16,4 0 5 16,-1-11-7-16,2-5 11 15,-1-1 10-15,4 2-9 0,3-2-4 16,0 5 6-16,13-1-16 16,-9 6-11-16,9-1 3 0,0 3-3 15,0 5-8 1,0-4 2-16,0 4-12 0,0 0-23 15,0 0-48-15,0 0-31 16,0 0-29-16,6 0-48 16,2 0-12-16,4-5-50 0,1-3-11 15</inkml:trace>
  <inkml:trace contextRef="#ctx0" brushRef="#br0" timeOffset="15491.97">20806 6004 129 0,'0'-13'169'0,"0"0"-29"15,0 1-34-15,0 5-18 16,0 3-9-16,0-4 22 0,0 8 25 15,0 0 2-15,0 0 4 16,0 0 8-16,0 0 8 16,0 0-18-16,0 0-24 0,0 0-36 15,0 0-30-15,0 0-14 16,0 0-16-16,0 17-6 16,0 10 15-16,3 18 10 15,5 12 20-15,2 9-3 0,2 3-22 16,-4 0-16-16,2-8-8 15,-4-13 0-15,2-7 0 16,0-13 0-16,-5-7 0 0,-3-3 0 16,0-12-33-16,0-6-91 15,0-6-89-15,0-12-64 0,0-10-7 16,-11-13 33-16,11-16 10 16,-8-9-34-16</inkml:trace>
  <inkml:trace contextRef="#ctx0" brushRef="#br0" timeOffset="15952.54">20786 5625 74 0,'-11'-29'214'15,"-2"1"-34"-15,4 4-28 16,2 4-40-16,-1 3-18 0,8 6-4 16,-9-3 12-16,9 7-18 15,0 7-20-15,0 0-24 16,0 0-24-16,0 0 1 0,0 0-9 15,0 0-2-15,0 0 11 16,0 0-7-16,0 0-8 16,0 0 2-16,0 7-6 15,0-7-1-15,0 14 3 16,0-14-2-16,0 11 0 0,9-11 3 16,2 12 7-16,6-12-6 15,3 0 6-15,0 7-9 16,1-7 4-16,-5 0-1 0,-2 0 0 15,-8 0 2-15,2-2-3 16,-8-7 7-16,0-3-3 16,0 0-5-16,-14 3 15 0,0 2 6 15,2 0-1-15,-2 1-7 16,0 6 5-16,-3 0-16 0,6 0 0 16,-2 0-3-16,4 8 1 15,9 1-4-15,-12-9 5 16,12 12-7-16,0-12-9 15,0 0-16-15,0 8-42 16,0-8-47-16,0 0-48 0,8 0-25 16,0 8-33-16,1-8-22 15</inkml:trace>
  <inkml:trace contextRef="#ctx0" brushRef="#br0" timeOffset="17155.87">20148 3936 23 0,'0'-5'53'0,"0"-2"32"0,0 2 26 15,0 1 8 1,0 0-39-16,0 0-20 0,-9 0-12 16,9 4-8-16,0 0 7 15,0 0 1-15,0 0-2 16,-8 0 7-16,8 0-2 0,0 0-1 16,0 0-4-16,-6 0 10 15,-2 0 0-15,8 0 16 16,0 0-12-16,-9 0-8 0,0 0-13 15,9 0-18-15,-8 0-14 16,8 0-3-16,0 12 1 16,0 4-8-16,0 0 3 0,-9 6 0 15,9 6 3 1,0 1-3-16,0-1 3 0,0 4-3 16,0 1-4-16,9-5 11 15,4 1-10-15,3-8 3 16,0-2-3-16,1-3 7 0,-1-4-2 15,0 1-2-15,-3-1 4 16,-1-12-2-16,-1 0-4 16,0 0 8-16,3 0-6 0,-6 0 1 15,0 0-1-15,2 0 8 16,-2 0-6-16,-5 0 1 16,-3-3 1-16,0-1 3 15,5-4 3-15,-4 3 1 16,4-3-3-16,-5-1 5 0,3 2 8 15,3-10-5-15,2 2 0 16,-5-6 7-16,2 5 27 16,-5 0 7-16,0 4 4 0,0-2 0 15,0 1-5-15,0 6-14 16,0-1 2-16,0-4-12 16,-13 4-2-16,4-1-3 0,0 2-1 15,-4-5-2-15,0 0-7 16,-3-1-12-16,-1 0 1 15,1 1-8-15,-4 0 7 16,-1 0-10-16,-3 1 3 16,1-1-3-16,2 2 3 0,-1 7-6 15,6-1-1-15,7-1-9 16,-1 5 0-16,10 0-41 16,0 0-37-16,0 0-22 0,0 0-27 15,0 0-53-15,0 9-45 16,0 6-14-16,0 2-81 15</inkml:trace>
  <inkml:trace contextRef="#ctx0" brushRef="#br0" timeOffset="18403.88">21549 8211 30 0,'-8'-9'64'16,"8"-3"40"-16,0 1 43 0,0-2-54 16,0 1-31-16,0-2-20 15,0 3-13-15,0-1 7 16,0 4 17-16,0-2 21 0,0 8 16 16,-8 2 20-16,8 0 5 15,-12 0 18-15,12 0 4 0,-8 0 5 16,8 0-18-16,-8 0-30 15,-1 0-16-15,2 0-25 16,-6 7-27-16,-4 6-4 16,1 3 2-16,-3 5-14 0,2 4-5 15,1 2 0-15,1 6-1 16,2-4-1-16,13-1-3 16,0-3 5-16,0-6-4 0,0-3 2 15,5 1-1-15,5-1 3 16,6-4-3-16,6-3 0 0,-4-9 2 15,7 8-3-15,5-8 8 16,-6 0-8-16,1 0 1 16,-2-5-2-16,-1-2 0 0,-2-6 5 15,-1-3 1-15,2 0-4 16,-4-5 3-16,-6 2-1 16,-3-3 6-16,1 3 11 15,-6-7 20-15,-3-2-34 0,0 0-7 16,0-2 0-16,-9-1 0 15,-2-2 0-15,-3 5 0 16,-8 4 0-16,-4 3 0 0,3 1 0 16,-6 4 0-16,-4 4 0 15,2 3 0-15,-6 9 0 16,5 0 0-16,-1 0 0 0,2 12 0 16,1 0-6-16,6 4-331 15,-1 1-35-15,9 0-7 16,0-6-10-16</inkml:trace>
  <inkml:trace contextRef="#ctx0" brushRef="#br0" timeOffset="19817.62">18943 6390 192 0,'0'-7'221'16,"0"2"-48"-16,0-3-37 16,0-1-46-16,-9 1-7 0,1-4-8 15,8 1-10-15,-8 2 3 16,-1 2-9-16,-2-3 7 16,3 3 28-16,-5-1 7 0,1 3-40 15,-4 2-20-15,0-2-1 16,-4 5-10-16,0 0-8 15,-2 0 1-15,2 0 8 16,0 0-2-16,0 0 4 0,-2 0 4 16,4 13-9-16,-4-5-13 15,5 4-1-15,3 0-5 0,-3 0-2 16,1 4-1-16,0 5-4 16,3-4 7-16,2 2-6 15,-1 2 2 1,-1-1-8-16,13 5 8 0,-7-1-4 15,7 0 10-15,0 4-10 0,0 6 2 16,7-1-3-16,6-2-3 16,2-2 6-16,1-4 2 0,1-5-8 15,3-4 7-15,0-4 1 16,8-2-5-16,3-10 1 16,3 0 4-16,6-14-3 0,10-6 0 15,4-4 3-15,-6-10-1 16,-3-2-6-16,-10 0 7 0,-2 0 2 15,-9-2-7-15,-8 2 11 16,-7-1-8-16,-9 5 2 16,0 0 8-16,-17-2-4 0,-6 3-1 15,-11 2-4-15,3 4 1 16,-6 8 4-16,1 5-5 16,-1 5-7-16,6 7-3 15,2 0-12-15,7 0-21 0,2 0-64 16,5 0-64-16,7 0-54 15,8 0-41-15,0 0-9 16,0 0-12-16,0 0-8 0</inkml:trace>
  <inkml:trace contextRef="#ctx0" brushRef="#br0" timeOffset="21016.09">23175 5544 10 0,'-8'0'14'0,"8"0"9"16,0 0 16-16,-14 0 36 0,7 9 79 16,-1-9-29-16,8 7-18 15,-9-7-18-15,9 0-12 16,-8 0 0-16,0 0 5 0,0-7-12 16,-1 2-11-16,2-4-10 15,-5 7-9-15,-1-3-6 16,0 5 5-16,1 0 10 0,1 0 11 15,-5 0 11 1,-1 0-6-16,-4 0-15 0,2 0-15 16,-6 0-19-16,1 0 0 15,-4 0-12-15,-1 7 0 16,4 7 3-16,2-2-9 0,-2-1 4 16,3 2 1-16,5 4-1 15,-1-1 5-15,1-4-2 0,6 4 2 16,-2 3 6-16,6 3-10 15,-1-3 5-15,0 7-5 16,-1-3 2-16,9 2-9 16,-9 3 7-16,9-3 1 0,0 3-4 15,0 0 0-15,0 1 0 16,9-4 0-16,3 4 4 16,5-5-6-16,-1-3 2 15,0-6 6-15,0 1-6 0,1-4 0 16,-3 1 7-16,3-13-10 15,4 0 5-15,-2 0 4 0,11 0-5 16,2-4 2-16,4-5-3 16,1-3 6-16,-6-4-1 15,-1-4-5-15,-4 4 12 0,-8-1-4 16,3 0 15-16,-8-2-4 16,-2-6 6-16,-2-4 3 15,-6 1 2-15,-3-4 25 16,0-8-15-16,-9-2-2 15,-1 1 16-15,-7 0-13 0,-4 1-18 16,4 0-9-16,3 7-12 16,-3 9-1-16,0 3-1 0,2 6-9 15,-1-2-9-15,-1 6-20 16,-4 1 0-16,2 5-18 16,-1 5-78-16,0 0-102 0,3 0-76 15,0 0-28-15,4 0-25 16</inkml:trace>
  <inkml:trace contextRef="#ctx0" brushRef="#br0" timeOffset="22680.34">13408 1767 11 0,'0'7'12'16,"0"-7"6"-16,3 8 2 15,2 1 0-15,-2-9 14 0,-3 7 36 16,6-7 82 0,-6 0-45-16,0 0-14 0,0 0-15 15,0 0-7-15,0 0 9 16,0 0 14-16,0 0 6 16,0-5-7-16,0-2-29 15,-9 0-26-15,1-2-10 0,-5 2 8 16,1 1 0-16,0 6 7 15,0 0-5-15,-4 0-17 16,-6 0-9-16,4 13-1 16,-4 3-7-16,2 5 6 0,1 4-6 15,-2 3-4-15,4 0-4 16,1 1 4-16,4-5-3 16,12-3 5-16,0-5-3 15,0-4 1-15,0 1 1 16,0-13-8-16,12 0 5 0,4 0 5 15,4 0 0-15,10 0-3 16,-6 0-3-16,1 0 6 16,-7 0-5-16,-1 0-2 15,-4 0 0-15,-2 0 4 0,-2 0-2 16,-9 11 2-16,0 1 0 16,0 0 2-16,0 4-2 15,0 6 7-15,-17 2-6 0,1 4-3 16,-1 1 10-16,2-5-11 15,-5-3 11-15,-2-5-8 16,8-4 2-16,1-12 1 16,0 0 0-16,13 0 4 15,-8 0 9-15,8 0 5 16,0 0-13-16,0 0-5 0,0 0-6 16,0 0-18-16,0 0-14 15,0 0-42-15,0 0-45 16,5 0-22-16,3 0-47 0,0-9-19 15,1-3-47-15,3 5-144 16</inkml:trace>
  <inkml:trace contextRef="#ctx0" brushRef="#br0" timeOffset="23063">13546 1879 30 0,'4'-12'91'0,"-4"0"95"15,3 5-37-15,-3-2-22 16,0 2-23-16,0 7-9 0,0 0 3 16,0 0 8-1,0 0 21-15,0 0-6 16,0 0-24-16,0 0-33 0,0 0-27 15,0 7-20-15,0 2-10 16,0 7-4-16,0 8 2 16,5 9-1-16,3 8 4 0,0 4 3 15,4-1-5-15,-4 0-5 16,1-3 0-16,3-4-3 16,-4-8 5-16,-8-10-6 15,0-5 3-15,0-7-17 16,0-7-92-16,0 0-80 15,0-12-65-15,0-9 21 0,0-7-32 16,0-4-160-16</inkml:trace>
  <inkml:trace contextRef="#ctx0" brushRef="#br0" timeOffset="23580.65">13566 1546 131 0,'-8'-17'208'16,"0"7"-37"0,8 1 3-16,-12 0-14 0,12 9-5 15,-8 0-19-15,8 0-38 16,0 0-45-16,0 0-26 15,0 0-21-15,0 9-4 16,0 2-4-16,0 2 6 0,0-1 3 16,8-4-7-16,0-8 6 15,-1 9-7-15,1-9-7 16,-3 0 6-16,-2 0-2 16,2 0-4-16,-5-9-2 0,0-3-4 15,0-1 3-15,0 3 0 16,-8 1-2-16,8 0-9 15,-8 9-14-15,8 0-16 0,0 0-34 16,0 0-41 0,-8 0-43-16,8 0-50 15,-8 0-22-15</inkml:trace>
  <inkml:trace contextRef="#ctx0" brushRef="#br0" timeOffset="25326.02">14025 928 42 0,'-18'-16'48'0,"7"-1"36"0,3 0 63 16,0 2-46-16,1 2-17 15,7 1-14-15,-13 0-8 16,5 0 0-16,-5-1 9 16,2 1 20-16,-3 0 11 0,3-1-4 15,0-3 21 1,-7 0-4-16,-2 1-10 0,-1-2 1 15,2 0-9-15,-3 1-23 16,0 4-33-16,-3-4 13 16,-4-2 11-16,1 3-13 15,-9-5-22-15,-4 4-4 0,-3-1-5 16,-4 1 24-16,-9 4-10 16,-9 4-35-16,0-1 0 15,1 9 0-15,5 0 0 16,4 0 0-16,3 0 0 0,4 0 0 15,4 9 0 1,1-1 0-16,0-1 0 16,-2 7 0-16,5 1 0 0,-2 1 0 15,-10 5 0-15,-1 2 0 16,-6 7 0-16,-5-2 0 16,0 1 0-16,0-1 0 15,4 0 0-15,4 6 0 0,3-3 0 16,6 7 0-16,4-3 0 15,3 3 0-15,5-2 0 16,4-3 0-16,2 0 0 16,6-1 0-16,-1 8 0 15,0 5 0-15,7 4 0 16,1 4 0-16,1 5 0 0,4 2 0 16,0 5 0-16,0 4 0 15,-1 5 0-15,0-1 0 16,1-4 0-16,12 0 0 15,-8 0 0-15,0 0 0 0,8 2 0 16,0-7 0-16,0-3 0 16,0-8 0-16,0-3 0 15,0-7 0-15,0 2 0 16,0-4 0-16,5-1 0 0,3 3 0 16,4-4 0-1,4 3 0-15,1 2 0 0,7 6 0 16,0-2 0-16,5 4 0 15,-1 2 0-15,5-1 0 16,-1-1 0-16,-1 2 0 16,3-1 0-16,-3-5 0 0,8 1 0 15,-7-4 0-15,-3 0 0 16,-1-4 0-16,-4-5 0 16,0-3 0-16,1-5 0 0,-2 1 0 15,-2-1 0-15,3 0 0 16,4 6 0-16,2-6 0 15,5 4 0-15,5-4 0 16,6 1 0-16,-2-4 0 0,6 0 0 16,-1-7 0-16,2-1 0 15,3 0 0-15,-5-5 0 16,-2 0 0-16,4-12 0 0,-7 11 0 16,-4-11 0-16,1 10 0 15,0-10 0-15,-1 0 0 0,0 0 0 16,-2 0 0-16,2 0 0 15,4 0 0-15,-3 0 0 16,-1-10 0-16,6 3 0 16,-7-5 0-16,3 0 0 0,-2 0 0 15,-3 0 0-15,-1-4 0 16,1 0 0-16,4-1 0 16,3 1 0-16,8-1 0 15,3-3 0-15,1 0 0 0,1-1 0 16,-3-4 0-16,-7 1 0 15,2 3 0-15,-9 1 0 0,-3 0 0 16,-3 3 0-16,-3-2 0 16,2-6 0-16,-1 0 0 15,5 1 0-15,-1-9 0 0,4-3 0 16,2-4 0 0,3-5 0-16,-2-5 0 0,-3 2 0 15,-2 4 0-15,-6-2 0 16,1 1 0-16,-9 5 0 15,-4-5 0-15,-4 0 0 0,1 1 0 16,-5-4 0-16,-4-1 0 16,1-8 0-16,-1-2 0 15,-5 1 0-15,0-2 0 0,2 0 0 16,-5-2 0-16,0 4 0 16,0 2 0-16,0 4 0 15,0-5 0-15,0-1 0 16,-11 2 0-16,3-1 0 0,-5-5 0 15,1-2 0-15,0-1 0 16,0-1 0-16,-4 2 0 16,-1-2 0-16,1 9 0 15,-5-1 0-15,1 11 0 16,-4-3 0-16,0 5 0 0,-1 5 0 16,-3-1 0-16,-1 1 0 15,-3-5 0-15,-1 9 0 16,5-2 0-16,-4 2 0 15,-1 3 0-15,-7-3 0 0,-5 3 0 16,-6 0 0-16,4 5 0 16,-2-1 0-16,1 1 0 15,2-1 0-15,4 5 0 16,0 3 0-16,-3-4 0 16,0 6 0-16,10-1 0 15,-4 3 0-15,-1 1 0 16,1 4 0-16,-4 7 0 0,4 5-72 15,-6 9-247-15,1 8-28 16,3 2 5-16,1 6 3 16,3 0 33-16</inkml:trace>
  <inkml:trace contextRef="#ctx0" brushRef="#br0" timeOffset="26257.1">12989 264 10 0,'0'0'33'16,"0"0"41"-16,0 0 73 15,0 0 0-15,0 0-32 16,0 0-23-16,0 0-20 0,0 0 6 15,0 0-2-15,0 0-1 16,0 0-14-16,0 0-8 16,0 0-15-16,0 0-4 15,0 9 1-15,0-9-5 0,0 7-10 16,-8 2-3-16,-3 3 3 16,-2 4-3-1,1 5 4-15,-6 2 10 0,-1 5-6 16,-1 6-4-16,-1-1-7 15,5 0-4-15,5-2-10 16,2-2 3-16,9-4-3 16,0-1 3-16,0-3 3 0,0-1-5 15,3-4 3-15,6-4 4 16,4 0-3-16,3 0 1 16,3-12 0-16,6 12-1 15,8-12 7-15,-1 0-13 16,1 0 4-16,-1 0 0 0,-4 0 7 15,-2-3-3-15,2-6 2 16,-8-3 3-16,0 0 3 16,0-4 1-16,-4-1 17 15,-4 2 23-15,-7-6-6 16,-5-7 12-16,0-1 6 16,0 1 26-16,-14-1-17 0,0 1-4 15,-3 4-38-15,1-1-35 16,-5 5 0-16,-4-1 0 15,2 1 0-15,-2 4 0 16,5 3 0-16,1 0 0 0,1 5-62 16,1 4-36-1,1 4-22-15,7 0-67 0,-9 0-46 16,-4 16-25-16,0 9-1 16,-7 3-38-16,4 0-235 15</inkml:trace>
  <inkml:trace contextRef="#ctx0" brushRef="#br0" timeOffset="27406.12">11961 2335 31 0,'0'-12'77'0,"0"0"87"16,-8 0-31-16,-1-1-44 16,-1 3-24-16,-3-3-21 15,1 0-13-15,-1 5 0 0,2-4-2 16,-1 0 8-16,4 3 11 15,-4 2 3-15,-2-3 11 16,3 8 15-16,-6-3 8 16,2 1 3-16,-2 1-12 15,1 3-6-15,-4 0-22 0,3 0-13 16,2 0-4-16,-2 7-7 16,1-7-5-16,2 11 2 15,4 0-5-15,-2-4-3 16,2 5-1-16,2 0-8 15,-3 4 13-15,-1 6-13 16,4 1 3-16,8 6-1 0,-8 4-6 16,8-2-1-16,-8 3 2 15,8-6 4-15,0-4-2 16,0-4-4-16,0-3 4 16,4-4-3-16,-4-2 0 0,9-11 0 15,-3 14 0-15,2-14-2 16,4 0 6-16,4 0-4 15,10 0-2-15,2 0 7 16,4-14-2-16,1-2-2 0,-1-1 2 16,-4 1 4-1,-3-4 3-15,-4-1-1 0,-1 1-5 16,-4-5-1-16,0 1-3 16,-4 5 4-16,-4-2 17 15,-8-1 3-15,0 3-5 0,0-2 3 16,0-3 4-16,-17 0 15 15,1 3-22-15,-3 2 7 16,-1 2-17-16,-1 5-9 16,1 0-21-16,4-5-24 0,-1 6-5 15,2 1-3-15,-2 3-31 16,4 7-21-16,13 0-39 16,0 0-30-16,0 0-19 15,0 0 12-15,8 12 0 16,5 0-35-16,7 0 36 15</inkml:trace>
  <inkml:trace contextRef="#ctx0" brushRef="#br0" timeOffset="28538.06">15003 1725 27 0,'-9'-12'51'16,"1"0"25"-16,8-5 30 0,-11 4-1 15,11 2-43-15,-7-1-21 16,7 0-12-16,0 3 8 15,-9 6 5-15,9 3 16 16,-8 0 17-16,8 0 5 16,-8-4-1-16,8-1 16 0,-9 1 3 15,9 0-4-15,0 4 15 16,0 0-3-16,-8 0 2 16,0 0-22-16,1 0-18 15,-6 0-17-15,-4 0-23 0,0 0-9 16,-6 0-8-16,-1 8 0 15,0 4-4-15,4 0 4 16,-1 5-7-16,5-2-2 16,3 3 0-16,1 3 4 15,4-2-10-15,8 5 2 0,-8 2 2 16,8 2 2-16,0 1-1 16,0-1-3-16,0-4 7 15,0 1-10-15,0-4 13 16,0-2-8-16,8 1-1 0,3-3 1 15,3 0-3-15,2-6-3 16,0-11 2-16,3 8-1 16,6-8 5-16,8 0 4 15,2 0-9-15,4-8-10 0,1-7 13 16,-5-2-3-16,-5 0 2 16,-6 1 3-16,-2-1 2 15,-11-2 2-15,-3-2-4 16,-8-4 0-16,0-3 6 15,0-5-4-15,-13-3-1 0,1 3 2 16,-4-3-3-16,-8 0-2 16,-1 3 3-16,2 0-4 15,1 9-1-15,2-1-9 16,1 5-7-16,1 5 13 0,7 2-17 16,-3 13-17-16,8 0-67 15,-2 0-29-15,-1 13-54 16,-3 7-39-16,-4 11-7 15,-4 10-57-15</inkml:trace>
  <inkml:trace contextRef="#ctx0" brushRef="#br0" timeOffset="29602.47">13623 3451 32 0,'0'-12'55'16,"0"1"46"-16,0-6 54 15,-8 4-50-15,-1 1-22 16,9 4-11-16,-12 5 9 0,4 3 16 16,-1 0 8-16,9 0-5 15,-8 0-6-15,0 0-8 16,8 0-9-16,-8 0-20 0,8 0-16 15,0 0-12-15,-7 0-20 16,-1 11 3-16,0 6-1 16,-4-2-5-16,-2 11 2 0,3 2 1 15,11 4-4 1,-9 5-2-16,9 0 3 0,0 0-1 16,0-1-7-16,0-4 4 15,9-4 1-15,2-3-5 0,-3-4 6 16,6-6 2-16,-2-1-7 15,0-3-2-15,-1-3 8 16,5-8-4-16,10 0 5 0,2 0 0 16,0-8-3-16,1-3-2 15,-1-3 0-15,-3-1 0 16,-1-6 6-16,0 1-5 16,-4 0-6-16,-2-1 14 15,-7 1 1-15,0-1 4 0,-2 2 10 16,-4-2 11-16,-5 1 12 15,0-1-11-15,0 0 0 0,0 2-3 16,0-2-4-16,0 4 18 16,-14-2-8-16,6-5-20 15,-2 3-12-15,-3-4 2 0,-4 0-9 16,-3 6 3-16,0-2 7 16,-4 1 5-16,0 4-2 15,-1-1-11-15,0 5-1 0,1 3 4 16,0 2-9-16,3 2-5 15,4 5-9-15,1 0-24 16,5 0-80-16,-1 0-56 16,12 0-39-16,-8 9-28 15,8 3-11-15,0-4-9 0,0 0-21 16</inkml:trace>
  <inkml:trace contextRef="#ctx0" brushRef="#br0" timeOffset="30817.09">19628 1289 128 0,'0'-7'178'16,"-6"7"-43"-16,6-5-33 16,0-2-29-16,0 3-12 15,0-1 5-15,-9 1 3 0,0 4-3 16,9 0-2-16,-11 0 10 15,2 0-5-15,1 0-8 16,0 0-6-16,-6 0-16 16,4 0-7-16,-7 16-16 0,1 0-9 15,-1 2-1-15,3 1-5 16,1 6-1-16,0 0-1 16,5-5-1-16,8-5-3 15,0-1 6-15,0-2-7 16,0-1 9-16,12-2-2 15,5-1-4-15,2-8-1 16,6 12 7-16,0-12-8 0,-6 12 5 16,2-12-2-16,-1 12 2 15,-2-3-1-15,-7 2-7 16,0 2 2-16,-2 4 10 16,-4-1-9-16,-2-1-3 0,-3 6 5 15,0 0 6-15,0-1-7 16,-8-4 9-16,-4 1 1 15,-4 0-3-15,-1-6 1 16,2-3 3-16,-2-8 4 0,4 0-4 16,1 0 24-16,12 0-2 15,-7 0 5 1,7 0 2-16,-12 0-4 0,12-8-6 16,0 4-8-16,0-1-14 15,0-2 0-15,0 2-15 16,0 3-33-16,0-3-47 0,0 5-50 15,0 0-45-15,0 0-35 16,4-6-20-16,4-1-14 16</inkml:trace>
  <inkml:trace contextRef="#ctx0" brushRef="#br0" timeOffset="31233.17">19783 1379 51 0,'0'-3'168'0,"0"-2"31"0,0-3-60 16,0 3-41-16,0 5-21 16,0-4-12-16,0 1 3 15,0 3-21-15,0 0-2 16,-6 0 3-16,6 0 8 15,0 0 13-15,-9 0 3 16,9 0 7-16,0 0-6 0,0 0-15 16,0 0-17-16,0 0-16 15,0 7-17-15,0 6-11 16,0 8 11-16,0 3-2 16,0 8 0-16,9 5-2 15,-3 4-4-15,5 0 6 0,-3 3 2 16,1-7-13-16,0-3 7 15,-1-11-2-15,1-3 5 16,-9-7-8-16,0 0 5 16,3-13-44-16,-3 0-115 15,3 0-58-15,2-10 2 16,-5-10 34-16,0-17-127 0</inkml:trace>
  <inkml:trace contextRef="#ctx0" brushRef="#br0" timeOffset="31519.75">19786 1188 94 0,'-8'-12'227'0,"8"0"-39"15,-10 5 2-15,10 7-24 16,-9 0-27-16,1 0-23 0,8 0-37 16,-9 0-33-1,9 0-27-15,0 0-5 0,0 0-13 16,0 0 3-16,0 0 0 15,0 0 2-15,0 0-1 16,0 0-3-16,0 0 3 16,0 0-1-16,0 0 7 15,0 0-7-15,0 0 8 0,0-5-13 16,0-1-46 0,0 6-69-16,0 0-66 15,0 0-34 1,0 0-60-16,0 0 30 0</inkml:trace>
  <inkml:trace contextRef="#ctx0" brushRef="#br0" timeOffset="32964.91">20047 863 58 0,'-12'-8'139'0,"0"-1"8"16,3-4-45-16,-2 1-30 0,0 1-21 15,2 2-7-15,0-3 11 16,-3 0 7-16,-1 4 2 16,2 0-7-16,-3 4 9 15,3-1 0-15,0 5-3 16,-7-7-14-16,2-2-9 0,-1 1-7 15,3 0-11-15,-3 1-1 16,-1-6 1-16,2 1-2 16,-2-1-9-16,-3 1 2 15,3 0 6-15,-2 0 1 16,1 0 7-16,-6-1-3 0,1 1 10 16,5 4-3-16,-2 0 7 15,4 4 2-15,4-4 5 16,2 4 19-16,2-1-6 15,2 1 10-15,-5 1 1 16,-1-6 0-16,-3-3 1 16,1 4-3-16,-6-1-40 15,-5-3-27-15,-2 5 0 0,-8-2 0 16,-2 1 0-16,-2-1 0 16,-3 5 0-16,-7 4 0 15,-4 0 0-15,7 0 0 16,-2 0 0-16,4 9 0 0,1 3 0 15,3-3 0 1,5-2 0-16,4 2 0 16,4-1 0-16,2-1 0 0,-2 7 0 15,3-2 0-15,-4 7 0 16,-4 6 0-16,-2 5 0 16,-1-2 0-16,-1 0 0 15,4 1 0-15,-2-1 0 0,-4 9 0 16,-1-2 0-16,-2 3 0 15,-1-2 0-15,7 1 0 16,-1-1 0-16,6 5 0 16,2-1 0-16,-1 5 0 15,3 0 0-15,2 0 0 0,3 0 0 16,0 0 0-16,5-1 0 16,2 0 0-16,-2 2 0 15,1 7 0-15,3 3 0 16,2 6 0-16,3 2 0 15,8 2 0-15,-9 3 0 0,9 5 0 16,0-1 0-16,0-1 0 16,0-1 0-16,0-3 0 15,4 2 0-15,9 4 0 16,2-3 0-16,5 3 0 0,5-5 0 16,4-3 0-1,7-5 0-15,1-4 0 0,8-4 0 16,-2-4 0-16,3-3 0 15,3-7 0-15,0-3 0 16,-1-2 0-16,0-6 0 0,0-3 0 16,6-5 0-16,2-1 0 15,-2 2 0-15,-3-4 0 16,3-5 0-16,-1 0 0 0,-5 0 0 16,2 0 0-16,2 1 0 15,1 0 0-15,4-13 0 16,0 7 0-16,8-7 0 15,5 0 0-15,2 0 0 16,10-4 0-16,-3-4 0 0,8-4 0 16,-2 0 0-16,-4-2 0 15,-4 3 0-15,-4-6 0 16,4-3 0-16,-4-3 0 16,0-6 0-16,1-4 0 0,-6-12 0 15,-3-4 0-15,0-7 0 16,-3-5 0-16,-8-5 0 15,-6 6 0-15,-8 3 0 0,-7-5 0 16,-1 6 0 0,-7-2 0-16,-1-3 0 0,-3 4 0 15,-6-5 0-15,1 2 0 16,-3-5 0-16,-1-1 0 16,-4 5 0-16,2-4 0 0,-10 0 0 15,0-5 0-15,0-3 0 16,-10 4 0-16,-2 0 0 15,-9 0 0-15,2 0 0 16,-6 0 0-16,1 3 0 0,-6-3 0 16,-2-4 0-16,-9-1 0 15,-11-2 0-15,-10 2 0 16,-6 0 0-16,-14 5 0 16,-9 5 0-16,-7 3 0 0,4 4 0 15,4 4 0 1,8 8 0-16,6 7 0 0,6 7 0 15,10 5 0-15,0 12 0 16,-2 9-88-16,-7 17-379 16,-8 17 44-16,-4 16 69 15,-9 7 0-15</inkml:trace>
  <inkml:trace contextRef="#ctx0" brushRef="#br0" timeOffset="34081.15">20908 1473 40 0,'-9'-12'86'0,"1"-1"92"16,8 2-47 0,-12-6-17-16,4 5-23 0,8 0-12 15,-8 4 4-15,8 2 7 16,0 3 7-16,0 0 2 16,-6-2-4-16,6 3-18 15,-10 2-2-15,2-6-4 0,-4 6-12 16,-6 0-5-16,0 0-11 15,-3 13 1-15,-3-1-14 16,-1-1-1-16,6 1-13 16,-2 2-11-16,4 0 1 0,4 8-3 15,2 2-3-15,3 4-3 16,8 1 9-16,0 8-9 16,0-1 0-16,11 1 7 15,5 0-4-15,9-5-2 16,4-2 4-16,7-7-2 15,10-6-4-15,2-17 6 0,-3 0 1 16,-5 0-8-16,-4 0 14 16,-7-12-8-16,-9-4 4 15,-4-9 5-15,-3-8-4 16,-9-8 32-16,-4 1 26 0,-9-5 21 16,-2 5 6-16,-11-3-45 15,3 8-46-15,-5 6 0 16,-1 1 0-16,-3 6 0 15,2 3-5-15,1 7-128 16,-5 3-113-16,-2 6-85 16,-6-1-22-16,2-5-19 0</inkml:trace>
  <inkml:trace contextRef="#ctx0" brushRef="#br0" timeOffset="35060.26">19407 264 9 0,'0'0'27'0,"0"0"35"0,0 0 44 15,0 0 46-15,0 0-39 16,0 0-14-16,0 0-20 0,0 0-2 15,0 0-2 1,0 0 13-16,0 0-4 16,-9 0 8-16,9 0-9 0,-13 0-3 15,5 0-12-15,-5 0-12 16,2 0-12-16,-3 0 4 16,0 12-17-16,-4 4-11 15,2 0-7-15,-1 9-6 0,3 3 3 16,-3 0-10-16,0 6 5 15,0-1-3-15,8 0-2 16,-5-2 5-16,14 2-1 16,0 0-6-16,0-5 2 15,0 2 1-15,0-11-6 16,0 1 3-16,0-3 6 16,9 0-5-16,2-2 1 0,6-2 0 15,3-1 10-15,3-12 1 16,10 7-2-16,1-7-7 15,-3 0 7-15,-2 0-1 16,-1 0-2-16,-3-3-5 16,0-6 5-16,-7-2-4 0,4-2 3 15,-6 2 1-15,1-6 2 16,-7-4 7-16,4 2 0 16,-3-7 23-16,3 6 20 15,-6-5 9-15,-8 1 7 16,0-4 25-16,0-1-35 15,0-4-64-15,-17 2 0 16,1-6 0-16,2 0 0 0,4 0 0 16,-7 5 0-16,-4 7 0 15,3 1 0-15,-3 3 0 16,-5 6 0-16,-2-2 0 16,0 10 0-16,-4-2-29 15,-1 9-160-15,1 9-48 0,0 5-24 16,-7 11 1-16,5 8 8 15,-3 7-43-15,1 5 38 16</inkml:trace>
  <inkml:trace contextRef="#ctx0" brushRef="#br0" timeOffset="36141.26">18036 1924 97 0,'5'-11'139'0,"-2"-6"8"0,-3 0-41 15,6 5-17-15,-6 0-13 16,0 0 5-16,0 1 17 16,0 0 18-16,-14 4-7 0,3 3-7 15,2 1-13-15,9-2 1 16,-8 1 8-16,8 4 12 15,-12 0 0-15,0 0-18 16,-4 0-29-16,-1 0-34 0,-3 0-12 16,0 0 0-1,-2 0-5-15,4 0-6 16,-7 16-1-16,-3 2-3 0,3 1 4 16,1 1 1-16,0 1-5 15,-1 0 6-15,4 2-8 16,5 3 2-16,-1-2-2 15,7 0-5-15,10 1 2 0,0-1-1 16,0 1 6-16,0-2-3 16,0-2 1-16,0 0 0 15,7-6 1-15,10 2 0 16,-1-6-4-16,1 4-3 0,3-15 6 16,8 7 0-16,4-7 4 15,4 0 1-15,2 0-8 16,1-12 6-16,3-9 3 15,3-3-3-15,-5-1-5 16,-4 0 12-16,-7 2-2 0,-6-2-4 16,-1 8-4-16,-6 6 0 15,-3-2 13-15,-9 2 24 16,-4-3 15-16,0 7-52 16,0-6 0-16,-13-3 0 0,-4 0 0 15,0-1 0-15,-6-3 0 16,-1-5 0-16,0 1 0 15,-4 5 0-15,2-3 0 16,1 1 0-16,9 7 0 16,-3 2 0-16,3 2-29 15,2 4-100-15,6 6-14 0,8 0-53 16,-8 0-38-16,8 0-17 16,0 12 16-16,0-1 16 15,5 6-41-15</inkml:trace>
  <inkml:trace contextRef="#ctx0" brushRef="#br0" timeOffset="37276.54">19864 2910 21 0,'0'0'47'15,"0"0"52"-15,0 0 73 16,0 0-38-16,0 0-19 0,-8 0-31 15,8 0-14-15,-8 0-1 16,8 0 8-16,0 0-2 16,0 0 5-16,0-3 8 15,-8 3 10-15,0-4 8 0,8 4-2 16,-8 0-9 0,8 0-31-16,0 0-14 0,-8 0-14 15,8 0-13-15,-8 0-8 16,8 11 2-16,-9 6-3 15,-4 6-2-15,4 7-2 0,-9 7-3 16,6-1-5-16,-1 4 13 16,5 1-5-16,8-8-10 15,0 0 0-15,0-9 5 0,0 0-11 16,0-4 9-16,0-3 0 16,8-5-6-16,0-4 8 15,9 0-4-15,2 0 3 16,5-8 0-16,2 0 5 0,2-4-4 15,0-8-1-15,6 0 2 16,-6-5-1-16,-4 1 18 16,-2-1 17-16,-8-2 0 15,-3-10-11-15,3-7-5 16,-2-5 1-16,-4 4-13 0,-2 1-12 16,-6 8 0-16,0-1 0 15,0 4 0-15,-18 5 0 16,2-1 0-16,-1 2 0 0,3 2 0 15,-4 0 0-15,1 5 0 16,1 4 0-16,-1 0 0 16,6-1 0-16,0 7 0 15,-2 2 0-15,0 0 0 16,1 0 0-16,-4 0 0 0,5 0 0 16,-2 0-277-16,0 0-56 15,4 0-4-15,1 7 36 16,8-7 1-16,0 0 60 0</inkml:trace>
  <inkml:trace contextRef="#ctx0" brushRef="#br0" timeOffset="39869.05">14911 12544 41 0,'0'0'137'0,"0"0"59"16,0 0-34-16,0 0-30 0,0 0-29 15,0 0-10-15,0 0 14 16,0 0 17-16,0 0-4 0,0 0-7 16,0 0-11-16,0 0 7 15,0 0 31-15,0 0 1 0,-13 0-5 16,-7 17-45-16,-8 4-91 15,-9 12 0-15,-8 3 0 16,-3 9 0-16,-6 9 0 16,6-7 0-16,3 3 0 0,9-6 0 15,7-7 0-15,9-8 0 16,12-5 0-16,8-13 0 0,16-11 0 16,16 0 0-16,16 0 0 15,14-11 0-15,3-6 0 0,0 0 0 16,-4 4 0-16,-12-2 0 15,-9 7 0-15,-7 1 0 0,-9 7 0 16,-8 0 0-16,-4 0 0 16,-4 19 0-16,-8 5 0 15,0 5 0-15,-8-1 0 16,-4 6 0-16,-4-1 0 0,-8-5 0 16,-6 1 0-16,3-5 0 15,-6 0 0-15,1-8 0 0,-1-4 0 16,5 1 0-16,4-13 0 15,3 8 0-15,9-8 0 0,-1 0 0 16,13 0-102 15,5-8-183-15,6-1-48-16,6-7 1 16,4-4 6-16,6 0 21 0</inkml:trace>
  <inkml:trace contextRef="#ctx0" brushRef="#br0" timeOffset="40184.92">15195 12786 210 0,'4'-13'257'0,"0"1"-54"0,-1 1-61 15,-3-3-63-15,0 2-15 16,0-1 5-16,0 6 24 0,0 3 35 15,0 0 19-15,0 4 12 16,0 0 13-16,0 0-2 16,0 15-35-16,0 8-116 0,3 0-19 15,6 11 0-15,-1 6 0 16,0 1 0-16,6-2 0 16,-6-3 0-16,-1 2 0 0,1-10 0 15,1-3 0-15,-1-9 0 16,-5-4 0-16,-3-12-43 15,0 0-412-15,-11-12 6 16,-1-8 62-16,0-12 61 0</inkml:trace>
  <inkml:trace contextRef="#ctx0" brushRef="#br0" timeOffset="40368.87">15191 12525 306 0,'-8'-16'329'0,"-6"4"-14"0,6 1-69 16,8 9-69-16,0-3-22 15,-8-2-23-15,8-2-42 16,0 5-33-16,0 1-22 0,0-6-37 16,0 5-30-16,0 0-51 15,0 0-64-15,0 4-84 0,0 0-61 16,0 0-10-16,0 0-12 16</inkml:trace>
  <inkml:trace contextRef="#ctx0" brushRef="#br0" timeOffset="41233.96">15601 12204 175 0,'6'-50'309'16,"-6"0"-33"-16,0 3-50 15,0-3-70-15,-28-47 159 16,9 48-118-16,-5 5 5 15,-9-6-38-15,-4 4-137 16,-3-1-27-16,-5 2 0 0,-8 9 0 16,-7 10 0-16,-5 7 0 15,-8 7 0-15,-1 12 0 16,1 0 0-16,1 12 0 0,-6 7 0 16,1 10 0-16,-5 9 0 15,-8 7 0-15,-6 8 0 16,-1 3 0-16,-1 6 0 0,-1 6 0 15,7 5 0-15,3 12 0 16,4 10 0-16,6 2 0 0,14 5 0 16,8 0 0-16,10-2 0 15,6 3 0-15,12-5 0 16,10 1 0-16,5-10 0 16,14-3 0-16,0-1 0 0,0-4 0 15,6 0 0-15,2-7 0 16,7-1 0-16,5-4 0 0,13 0 0 15,7 1 0-15,14-1 0 16,11 4 0-16,12 0 0 16,13 1 0-16,11-5 0 0,13-5 0 15,3-3 0-15,5-8 0 16,-3-8 0-16,-11-12 0 0,-6-14 0 16,-9-7 0-1,-3-12 0-15,-5 0 0 0,1-12 0 16,-5-12 0-16,4-8 0 15,0-9 0-15,-1-12 0 0,3-3 0 16,-2-1 0-16,1-5 0 16,-1 2 0-16,-4-6 0 15,-1 2 0-15,-7-2 0 0,-11 6 0 16,-8-2 0-16,-15 5 0 16,-10 1 0-16,-6-6 0 15,-7-3 0-15,2 0 0 0,-10-5 0 16,-2 1 0-16,-6 0 0 0,0-7 0 15,-10-7 0-15,-6-2 0 16,-9-3 0-16,-3-3 0 16,-9 1 0-16,-4-4 0 15,-3 1 0-15,-2 0 0 0,-5-2 0 16,-5-2 0-16,-6 4 0 16,-3 3 0-16,0 14 0 0,0 5 0 15,-6 18 0-15,0 16 0 16,-8 10 0-16,11 10 0 15,3 5 0-15,9 3 0 0,3 2 0 16,4-3 0-16,9 2-203 16,-2-3-147-16,6-6 16 15,4-6 37-15,2-3 19 0,6-2 18 16</inkml:trace>
  <inkml:trace contextRef="#ctx0" brushRef="#br0" timeOffset="42182.07">14706 11052 12 0,'5'17'43'15,"-2"-6"49"-15,6 1 70 0,-9 0-57 16,0-4-44-16,0-8-33 15,0 0-9-15,5 9-12 0,-2-9 0 16,-3 0-1-16,0 0 9 16,5 0 6-16,-2 0 10 0,-3 0 23 15,5 0 19 1,-2 0 19-16,-3 0 7 0,0 0 11 16,0-5-1-16,0 1-6 15,0 0-6-15,0 4 12 0,-8 0 2 16,8 0-2-16,-11-4 13 15,-3 4-35-15,3 0-17 0,0 0-7 16,-2 0-33-16,0 0-30 16,1 0 0-16,-1 0 0 0,4 8 0 15,-9 6 0-15,2 0 0 16,-1 7 0-16,0 7 0 0,6 2 0 16,-1 5 0-16,3 7 0 15,9 1 0-15,0 7 0 16,0-1 0-16,0-8 0 15,9 0 0-15,3-10 0 0,-1-3 0 16,6-6 0-16,12-6 0 16,2-4 0-16,10-5 0 0,5-7 0 15,2 0 0-15,1 0 0 16,-2-2 0-16,2-7 0 16,-8-3 0-16,-3 0 0 0,-6 0 0 15,-8 0 0-15,1-5 0 16,-5-7 0-16,-4-5 0 0,-3 1 0 15,-5-9 0 1,-8 1 0-16,0-5 0 0,0 1 0 16,-16-3 0-16,-5 3 0 15,1 9 0-15,-9 2 0 0,-4 4 0 16,0 0 0-16,1 9 0 16,-1 0 0-16,1 8 0 0,4 4 0 15,0 4 0-15,-1 0 0 16,-2 20 0-16,-3 0-46 0,6 9-328 15,-1-1-29-15,1 10 16 16,6 2 12-16</inkml:trace>
  <inkml:trace contextRef="#ctx0" brushRef="#br0" timeOffset="43097.85">13770 13286 209 0,'-12'-8'223'0,"12"0"-19"15,-13 4-16-15,0 4-30 16,0 0 5-16,2 0 3 16,-1-5-24-16,-4 2-47 0,-1-1-37 15,2-1-26-15,-2 5-8 16,4 0 5-16,-2 0 9 16,-5 0-5-16,-5 17 2 0,-3-1 6 15,-6 8 19-15,-1 0 3 16,-1 9 6-16,-1 1-52 15,0 1-17-15,7-1 0 0,6-1 0 16,8-2 0-16,4 2 0 16,12-5 0-16,0 0 0 0,4 2 0 15,9-3 0-15,7 2 0 16,3-5 0-16,7 2 0 16,6-7 0-16,5-2 0 15,4-9 0-15,4-8 0 16,4 0 0-16,3 0 0 0,-4-12 0 15,-2-3 0-15,-7-7 0 16,0-2 0-16,-7-1 0 0,-7-4 0 16,-10-2 0-16,-7-7 0 15,-7-7 0-15,-5 2 0 16,-8-11 0-16,-9 1 0 0,2 3 0 16,-7 8 0-16,2 4 0 15,1 7 0-15,-2 5 0 0,-1 9 0 16,-1 5 0-16,-1 5 0 15,0 7 0-15,-1 0 0 0,0 12 0 16,1-5 0 0,3 10-128-16,6-6-166 0,3 4-42 15,4-8-10-15,8-7-4 16,3 7 60-16</inkml:trace>
  <inkml:trace contextRef="#ctx0" brushRef="#br0" timeOffset="43929.3">16249 12622 102 0,'0'-12'222'15,"0"3"-38"-15,0 2-32 16,-8-5-43-16,8-1-25 0,-8 3-2 16,8-1-3-16,-10 4-3 15,10 2 1-15,-9 5 20 0,1 0 27 16,-5 0 10-16,1 0-34 15,1 8-27-15,-6 9-10 0,0 4-26 16,1 3-5-16,4 4-11 16,0 5-9-16,12 0-7 15,0 3 1-15,0 5 10 16,8 4-7-16,8 0 6 0,9-1-2 16,6-2-4-16,16-10 6 15,1-8-10-15,4-7 0 0,1-17-1 16,0-8 0-16,-4-13-3 15,-9-12 7-15,-4-8-9 0,-7-6-1 16,-9-7 13-16,-7-7-4 16,-13 4 3-16,-8 4 37 15,-14 3-47-15,-10 10 0 0,-4 11 0 16,-4 6 0-16,0 6 0 16,-2 9 0-16,6 8 0 0,4 0 0 15,-1 32 0-15,-5 21 0 16,4 25-241-16,-5 20-131 15,5 11-32-15,0 1-15 0</inkml:trace>
  <inkml:trace contextRef="#ctx0" brushRef="#br0" timeOffset="44579.11">15588 13726 64 0,'-12'-12'111'0,"4"3"55"16,0 9-38-16,-5 0-32 0,2 0-37 15,-2 0-3-15,-4 0 29 16,6 9 17-16,-5 3 11 0,-6 8 1 16,3 6 8-16,-5 1-1 15,2 10 5-15,6 8-2 16,1 3-20-16,4 9-15 0,2 4-18 16,9 0-28-16,0-3-19 15,9-6-7-15,11-2 4 16,2-2 0-16,8-8-8 15,2-7 2-15,1-9-4 0,-1-7-5 16,1-17 10-16,0 0-9 16,-1-8-5-16,1-13-2 0,-5-12 0 15,-8-11 0-15,-3-9 0 16,-11-5 0-16,-6 2 0 16,0-1 0-16,-14 8 0 0,-7 5 0 15,-1 3 0-15,5 8 0 16,-9 9 0-16,1 8 0 15,0 4-72-15,6 3-187 0,3 6-70 16,3 3-31-16,1 0 5 16,12 0 34-16</inkml:trace>
  <inkml:trace contextRef="#ctx0" brushRef="#br0" timeOffset="45695.65">21643 11268 72 0,'0'-9'149'15,"0"1"39"-15,0 3-41 0,0-2-27 16,0 3-29-16,0-1 1 15,0 5 37-15,-8 0 15 0,8 0 14 16,-13 0 5-16,13 0-3 16,-13 0-17-16,-1 9-36 0,-6 6-16 15,-6 7-29 1,-2 1-31-16,0 3-31 0,2-3 0 16,7 2 0-16,4-5 0 15,2-4 0-15,13 1 0 0,0-1 0 16,0-4 0-16,4 0 0 15,6-3 0-15,7-2 0 0,8 2 0 16,4-9 0-16,4 0 0 16,4 0 0-16,-3 0 0 15,5 0 0-15,-8 0 0 0,-6 7 0 16,-6 2 0-16,2-1 0 16,-9 5 0-16,-7 2 0 15,-5 9 0-15,0 5 0 16,-13 4 0-16,-4 3 0 0,-2-3 0 15,-5 1 0-15,-1-11 0 0,-3-2 0 16,-1-1 0 0,1-5 0-16,-1-2 0 0,1-13 0 15,3 0 0-15,10 0 0 16,1 0 0-16,3 0 0 0,3 0 0 16,8 0-108 30,0 0-166-30,0-2-79-16,0-9-2 0,0 7 1 16,0-7 56-16</inkml:trace>
  <inkml:trace contextRef="#ctx0" brushRef="#br0" timeOffset="46009.56">21704 11479 279 0,'4'-20'212'0,"0"7"-61"0,1 1-35 15,-2-1-8-15,0 5 23 16,2 4 0-16,-2 4-26 16,2 0-14-16,-5 0-5 0,0 0 24 15,3 12 73-15,2 13 59 16,-1 11-140-16,1 18-102 15,3 6 0-15,-5 5 0 16,5 6 0-16,-4-2 0 0,5-9 0 16,-1-7 0-16,0-13 0 15,-5-10 0-15,-3-10 0 0,0-20-347 16,0-20-73 0,0-22 73-16,0-18-4 0,0-21-228 15</inkml:trace>
  <inkml:trace contextRef="#ctx0" brushRef="#br0" timeOffset="46300.08">21855 10998 143 0,'-18'-12'291'0,"2"8"-71"0,-1 4-32 16,6 13-58-16,0 3-18 16,1-1-4-16,10 5-31 0,0-2-37 15,0-2-13-15,0-4-14 16,0-4 1-16,0-8-9 15,0 8 5-15,0-8-5 0,0 0 9 16,0 0-4-16,0-4 5 16,0-8-8-16,0 0-1 0,0-4 3 15,0-2-2 1,0 7 0-16,0 2 4 0,0 2 8 16,0 2 1-16,0 5-2 15,0 0-15-15,0 0-8 0,0 0-25 16,0 0-82-16,0 0-77 15,0 0-63-15,0 0-51 0,0 0-3 16</inkml:trace>
  <inkml:trace contextRef="#ctx0" brushRef="#br0" timeOffset="47590.45">22448 10864 99 0,'-13'-7'252'0,"0"-2"-74"0,-3-3-46 15,-1 4-46-15,-2-6-7 16,-2 2 24-16,1-4 17 0,-1 1-7 15,2-2-12-15,-3 1-21 16,3-1 2-16,-1-3-3 16,-5 1 20-16,-1-6 13 0,4 4-3 15,-7 0-14-15,1 2-25 16,0-2-35-16,-1 1-12 16,1 4-23-16,-6-2 0 15,3 7 0-15,-6-1 0 0,1 3 0 16,-2 6 0-16,5-1 0 15,1 4 0-15,-1 0 0 0,2 0 0 16,-6-5 0-16,1 1 0 16,-4 1 0-16,2 3 0 15,-3 0 0-15,-2-5 0 0,-2 1 0 16,0 4 0-16,-4 0 0 16,2 0 0-16,-4 0 0 15,2 0 0-15,2 12 0 0,-7 1 0 16,5-1 0-16,2 0 0 15,-7 5 0-15,0 0 0 16,3-3 0-16,-5 7 0 0,-3 3 0 16,-1 5 0-16,-2 8 0 15,6 4 0-15,-5 6 0 0,5 8 0 16,3 4 0-16,-1 11 0 16,6 3 0-16,0 5 0 0,2 3 0 15,5 5 0 1,6 8 0-16,-1 4 0 0,2 7 0 15,3 0 0-15,2 1 0 16,9-4 0-16,4-4 0 0,4-1 0 16,4 0 0-16,8-2 0 15,0-4 0-15,11-8 0 0,9 0 0 16,9-2 0-16,4-3 0 16,7 3 0-16,8 0 0 15,14-4 0-15,3-3 0 0,6 0 0 16,8-9 0-16,2-4 0 15,-1-10 0-15,3-1 0 0,-2-6 0 16,1-2 0-16,3-6 0 16,-1-3 0-16,1-2 0 15,5-2 0-15,-1-4 0 0,4-4 0 16,0-5 0-16,2-7 0 16,-1-9 0-16,-3 0 0 15,-1-9 0-15,1-3 0 0,-9-5 0 16,-3-2 0-16,3-10 0 15,-6-4 0-15,-7 0 0 0,1-7 0 16,-8-1 0-16,-6-4 0 16,-5 0 0-16,-5 0 0 0,-10 4 0 15,-4 2 0-15,-2-7 0 16,-6-6 0-16,1-5 0 16,-3-5 0-16,0-7 0 15,-1 0 0-15,-7 0 0 0,3 3 0 16,0 4 0-16,0 3 0 15,-6-3 0-15,1 1 0 0,1-4 0 16,-5 1 0-16,-8-7 0 16,0-1 0-16,-13-12 0 0,-7-8 0 15,-4 0 0-15,-9-3 0 16,-3-3 0-16,-1 1 0 16,6 7 0-16,-3 5 0 0,3 11 0 15,2 9 0-15,-1 4 0 16,-1 8 0-16,-6 9 0 0,-4 0 0 15,-3 2 0-15,-10 9 0 16,3 5 0-16,-2 4 0 16,1 1-272-16,-2-2-196 0,5 0 35 15,3 0 32-15</inkml:trace>
  <inkml:trace contextRef="#ctx0" brushRef="#br0" timeOffset="48572.24">21639 10086 9 0,'0'-3'17'0,"0"-2"23"15,0 1 59-15,0 4 82 0,0 0-34 16,0 0-15 0,0 0-22-16,0 0-15 0,-8 0 11 15,8 0 28-15,-9 0 9 16,9 0-28-16,0 0-22 0,-13 0 5 16,7 0 5-16,-8 0 11 15,3 0-5-15,-10 0 15 16,-3 0-46-16,-4 16-78 0,-4 1 0 15,-1-1 0-15,5 5 0 16,-1 4 0-16,1 2 0 0,3 2 0 16,4 4 0-16,7-2 0 15,0 3 0-15,6-6 0 16,8 1 0-16,0 4 0 0,8-2 0 16,6 2 0-16,5-4 0 15,5-1 0-15,9-7 0 16,8-9 0-16,3-12 0 15,2 0 0-15,-7-4 0 0,3-8 0 16,-7-9 0-16,-2-8 0 16,-10-2 0-16,-6-10 0 0,-4-4 0 15,-5-4 0-15,-8-4 0 16,0 1 0-16,-8 2 0 16,-5 1 0-16,-4 4 0 0,0 9 0 15,-5 7 0-15,-4 4 0 16,3 5 0-16,-2 4 0 0,5 8 0 15,0 4-133-15,4 4-232 16,4 0-33-16,0 0 7 16,12 16 30-16</inkml:trace>
  <inkml:trace contextRef="#ctx0" brushRef="#br0" timeOffset="49321.44">22946 11451 63 0,'-8'0'115'0,"8"0"65"15,0-9-47-15,0 5-38 16,-8 0-28-16,8 4-3 0,-8-5 21 16,8 2 26-16,0-2 15 15,-8 1 12-15,0 4-21 16,8 0-6-16,-13 0 2 0,1 0-6 15,1 0-7-15,-7 0 6 16,2 0 16-16,-9 17-28 16,2 3-94-16,-6 5 0 0,-2 7 0 15,-3 5 0-15,3 8 0 16,2 8 0-16,-1 4 0 16,8 4 0-16,4 4 0 0,10-4 0 15,8 0 0-15,5-5 0 16,7-2 0-16,8-11 0 0,5 0 0 15,7-12 0-15,9-10 0 16,5-13 0-16,-4-8 0 0,7-12 0 16,1-12 0-16,-2-13 0 15,0-12 0-15,-10-2 0 16,-11-11 0-16,-7-7 0 16,-12 0 0-16,-8 2 0 0,-11 3 0 15,-11 7 0-15,0 7 0 16,-7 10 0-16,-2 4 0 0,-12 7 0 15,4 4 0-15,-3 10-106 16,-2 2-288-16,0 13-46 0,-5 0 6 16</inkml:trace>
  <inkml:trace contextRef="#ctx0" brushRef="#br0" timeOffset="50237.08">20153 11905 86 0,'0'0'176'0,"-8"-2"13"15,-6-3-27-15,3 0-15 16,-5 5-12-16,-6-3-1 0,3 3 21 16,-5 0-15-16,-1 0-12 15,3 0-26-15,-4 8-14 0,-2 4-11 16,0 0 6-16,-1 4 11 16,-1 7-3-16,3 4-31 15,-3 1-60-15,7 4 0 0,3 5 0 16,3 4 0-16,4 4 0 15,13 0 0-15,0 3 0 16,0-3 0-16,8-7 0 16,10-3 0-16,-2-6 0 0,7-12 0 15,7-10 0-15,2-7 0 16,9-13 0-16,0-11 0 0,3-8 0 16,-4-13 0-16,-3-3 0 15,-6-9 0-15,-5 0 0 0,-9 2 0 16,-14 4 0-16,-3 2 0 15,-11 6 0-15,-10 13 0 16,-9 4 0-16,-1 7 0 16,-9 6 0-16,-2 13 0 0,2 0 0 15,3 9-191-15,4 2-179 16,6 1-53-16,5 1 4 16</inkml:trace>
  <inkml:trace contextRef="#ctx0" brushRef="#br0" timeOffset="51301.27">22070 13344 23 0,'-12'-5'84'0,"3"-4"101"16,1 1-30-16,0 2-37 0,-6-4-33 15,3 3-29-15,4 2 22 16,-2 1 41-16,-4 4 33 0,5 0 20 16,-1 0-9-16,1 0-15 15,2 0-6-15,6 0 12 0,-11 0 19 16,-3 0-133-16,2 12-40 16,-5 4 0-16,3 10 0 0,-8 2 0 15,6 8 0-15,-5 5 0 16,4 4 0-16,6 4 0 15,0-1 0-15,11 2 0 16,0-5 0-16,3-5 0 16,10-4 0-16,2-3 0 0,9-9 0 15,5-2 0-15,-1-12 0 16,5-10 0-16,2 0 0 0,4 0 0 16,-4-8 0-16,2-9 0 15,-1-6 0-15,-7-6 0 16,-4 1 0-16,-5-8 0 0,-4-5 0 15,-8 1 0-15,-8-3 0 16,-8 4 0-16,-8 2 0 0,-4-1 0 16,-5 7 0-16,-7 3 0 15,-1 1 0-15,-4 4 0 16,6 4 0-16,2 3 0 0,1 4 0 16,3 2 0-16,5 3 0 15,0 2 0-15,3-3-337 16,-3 4-90-16,3 4 52 0,1 0 39 15,1 0 65-15</inkml:trace>
  <inkml:trace contextRef="#ctx0" brushRef="#br0" timeOffset="53713.48">7118 7522 153 0,'0'-16'240'0,"-14"3"-61"15,3 2-49-15,-1 1-46 16,-5 3-40-16,1 7 1 0,4 0 6 16,-3 0-1-16,1 0 0 15,3 0 11-15,-6 7-4 16,-2 5 11-16,-2 6-10 16,-4-2-13-16,6 4-18 15,-3 8-18-15,6 2-2 16,0 3-2-16,-1-2-7 0,9-3 0 15,8-2 2-15,0-6 1 16,0-8 1-16,8 0-7 16,9 1 5-16,4-1-3 15,3 1 1-15,1-3 5 0,3-1-6 16,-4 0 4-16,1-2-1 16,-9 5-3-16,1 1-1 15,-7-1 2-15,4 1 0 16,-6-1 1-16,-5 0-6 0,-3-1 6 15,0 6 1-15,-8-1 7 16,-9 9-4-16,-7-1-2 16,-4 1 0-16,1-5-1 15,1-4 2-15,3-4 5 16,-2-12 12-16,4 0 1 16,5 0-3-16,-1-8-6 0,1 0 7 15,6 1-9-15,10-6-3 16,0 1-3-16,0 3-3 15,0 1-11-15,0 0-26 16,0 5-54-16,0-6-85 16,7 2-61-16,9-5-35 0,-4-1-22 15</inkml:trace>
  <inkml:trace contextRef="#ctx0" brushRef="#br0" timeOffset="54096.63">7183 7579 16 0,'0'-13'59'0,"0"5"82"15,0 4 47-15,0 4-39 16,0 0-30-16,0 0-30 15,0 0-18-15,0 0-9 16,0 0-18-16,0 0-23 16,0 12-5-16,0 5 1 0,0 4 10 15,8 7 3-15,1 13 2 16,2 2 0-16,-3 7-5 16,0-1-12-16,1 0-6 15,-5-8-4-15,-1-9-4 16,5-7-1-16,-3-4 1 0,-5-6 1 15,0-2-6-15,0-13-22 16,0 0-61-16,0-5-57 16,0-11-61-16,-13-7-7 15,2-18-25-15</inkml:trace>
  <inkml:trace contextRef="#ctx0" brushRef="#br0" timeOffset="54360.73">7150 7322 264 0,'-7'-20'223'0,"-2"8"-48"16,9 5-60-16,-8 7-48 16,8 0-23-16,0 0-13 0,0 0-10 15,0 0-5 1,0 0 2-16,0 0 13 0,0 0 9 16,0 0 1-16,0-6-10 15,0 2-3-15,0-1-9 16,0 3-2-16,0-3-6 15,0 1 1-15,0 0 1 0,0 4-11 16,0 0 3-16,0 0-12 16,0 0 1-16,0-4-44 15,0 4-53-15,0 0-229 32,0 0-131-32</inkml:trace>
  <inkml:trace contextRef="#ctx0" brushRef="#br0" timeOffset="54596.38">7531 6758 7 0,'0'-10'8'15,"0"6"-6"-15,0 1-6 16,0-2-7-16</inkml:trace>
  <inkml:trace contextRef="#ctx0" brushRef="#br0" timeOffset="55003.39">7531 6736 9 0,'0'0'17'0,"0"0"21"16,0-4 34-16,0 4 49 0,0-4 13 15,0 4-48-15,0 0-25 16,0 0-18-16,0 0 5 16,0 0 7-16,0 0 4 15,0 0-13-15,0 0-16 16,-7 0 4-16,7 0 10 16,0 0 6-16,-8 0-7 0,8 0-4 15,0 0-14-15,0 0-16 16,0 0 2-16,0 0-8 15,0 0-1-15,0 0-4 16,0 0 0-16,0 0 1 16,0 0-2-1,0 0 7 1,0 0-2 0,0 0 1-16,0 0-1 15,0-4 4-15,0 4-4 0,0 0 3 16,0 0 6-16,0 0 2 15,0 0 11-15,0 0-1 16,0 0-7-16,0 0-4 0,0 0-1 16,0 0-2-16,0 0-3 15,0 0 0-15,0 0-12 16,0 0-28-16,0 0-80 16,0 0-50-16,0 0-46 0,0 0-58 15</inkml:trace>
  <inkml:trace contextRef="#ctx0" brushRef="#br0" timeOffset="56243.28">7886 6406 152 0,'-14'-8'272'16,"3"0"-40"-16,-2 1-38 15,-4-1-61-15,3-6-23 16,-7-1 7-16,4-6-10 16,-2-2-27-16,-2-7-7 0,-4-7-33 15,-3-11-11-15,-4-8-13 16,-6-11-2-16,-2-2 1 15,-5 5 31-15,-3 2 4 16,-6 10 19-16,-2 3-15 0,-4 3-18 16,-5 11-4-16,-5 5 5 15,2 7-6-15,-6 1-14 16,-2 6-11-16,-3 4 3 16,0 4-3-16,-12 4-3 15,-2 4-1-15,-9 0-1 16,0 12 3-16,-2 5 2 15,1 4 2-15,2 7 5 0,0 4 6 16,4 12-5-16,4 9-14 16,6 5 0-16,10-2 0 15,9 10 0-15,3 8 0 16,0 14 0-16,-5 10 0 16,5 8 0-16,1 3 0 15,8 5 0-15,6-4 0 16,13 1 0-16,6-6 0 0,10-7 0 15,8-4 0 1,13-1 0-16,0 5 0 0,0 9 0 16,9 11 0-16,8 11 0 15,2 10 0-15,6 4 0 16,2-1 0-16,6 4 0 16,4-3 0-16,-1-5 0 15,5-4 0-15,3-11 0 16,10-9 0-16,3-5 0 0,3-3 0 15,5 0 0-15,13 4 0 16,-1 0 0-16,4 5 0 16,7-6 0-16,7 1 0 15,6-1 0-15,8-2 0 16,10-14 0-16,3-12 0 16,4-10 0-16,-1-21 0 15,0-16 0-15,-2-12 0 0,-1-10 0 16,0-12 0-16,0-10 0 15,-1-1 0-15,1-6 0 16,0-2 0-16,4-7 0 0,-1-2 0 16,5-9 0-1,121-52 0-15,-132 39 0 0,-9 2 0 16,-5-2 0 0,-7-2 0-16,-9 0 0 0,-7-5 0 15,-11-1 0-15,-1 2 0 16,-9-6 0-16,-9-2 0 15,-3-6 0-15,-3-3 0 0,-5-5 0 16,-1 2 0-16,-4-10 0 16,-3-3 0-16,-9-5 0 0,-5-5 0 15,-5-1 0-15,-11-2 0 16,-3-1 0-16,-8 2 0 16,-9 0 0-16,-6-5 0 0,-5-5 0 15,0 1 0-15,-5 1 0 16,-5-10 0-16,-2 5 0 15,-4 5 0-15,-5 7 0 16,-4 0 0-16,-8 8 0 0,-8 0 0 16,-7 6 0-16,-10-2 0 15,-7 4 0-15,-8-4 0 16,-2 5 0-16,2-5 0 0,0 1 0 16,3-5 0-16,3 0 0 15,8 5 0-15,5 3 0 16,4 10 0-16,5 2 0 0,5 10 0 15,-1 7 0-15,9 12 0 16,3 7 0-16,3 10 0 16,5 8-139-16,0 12-259 0,0 8 30 15,-2 21 92 1,1 7 31-16,1 8-4 16</inkml:trace>
  <inkml:trace contextRef="#ctx0" brushRef="#br0" timeOffset="57175.06">9327 7408 22 0,'0'-12'56'0,"0"-1"63"0,0 1 50 16,0 5-38-16,0-3-11 15,0 3-7-15,0 1 4 16,0 4 21-16,-9-3 20 0,2 5 2 16,-6 0-20-16,4 0-49 15,-2 0-26-15,3 0-4 16,-5 0-9-16,2 0-6 15,-2 7-16-15,-4 6-5 0,3 8-11 16,-7 3 4-16,-1 4 2 16,2 10-5-16,1 7-7 15,6 3-1-15,0 5 2 0,13 5-4 16,0-5-5-16,9-4 5 16,4-8-5-16,7-5 7 15,0-7-3-15,5-8-2 16,2-10 0-16,3-4-2 0,-3-7 4 15,3 0 1-15,2-11-2 16,1-13 5-16,-2-5-2 16,3-8-4-16,-12-4 4 0,0-11-2 15,-3-10-9-15,-6 1 13 16,-5 0-7-16,-8 5 4 16,0 7 8-16,-8 3 1 0,-5 11-10 15,-6 5-13-15,-6 5-55 16,-3 11-99-16,-6-1-95 0,-5 8-61 15,-9 3-47-15,-14 4-31 16</inkml:trace>
  <inkml:trace contextRef="#ctx0" brushRef="#br0" timeOffset="58207.78">7150 5526 29 0,'0'-7'67'0,"0"-1"53"16,-7-4 27-16,7 0-62 16,0 0-27-16,0 5-15 15,0-3 7-15,0 5 14 0,0 3 9 16,0 2 6 0,-9 0 21-16,9 0 13 0,0 0 5 15,0 0-14-15,-8 0-16 16,8 0-22-16,0 0-17 15,0-5-8-15,0 5-7 16,0 0 9-16,0 0 7 0,0 0-6 16,0 0 12-16,0 0-5 15,-8 0 2-15,8 0-8 16,0 0-24-16,-8 12-9 16,8 5-16-16,0 7 11 15,-9 9 1-15,9 7-1 16,0 0-7-16,0 5 0 15,0 1 1-15,0-2 1 16,0 2-9-16,9-6 17 0,2 0-2 16,6-6-3-16,6-2-6 15,2-7 2-15,8-11 11 16,11-14-6-16,9-2-2 16,7-15-1-16,6-7 3 0,-9-4-9 15,-8-1 10 1,-8 1-4-16,-9 2 9 0,-7 2-6 15,-9 0 17-15,-5 4 5 16,-3-5-28-16,-8-3 0 16,0-6 0-16,-11-6 0 0,-10 0 0 15,-7-5 0-15,-4 0 0 16,-6 4 0-16,-5 5 0 16,-2 8 0-16,-3 2 0 15,-1 11 0-15,8 2 0 0,9 1 0 16,7 9 0-16,5 3 0 15,4 0 0-15,-5 12-4 16,1 7-320-16,-5 14-66 16,-7 17-7-16,-6 7-11 0</inkml:trace>
  <inkml:trace contextRef="#ctx0" brushRef="#br0" timeOffset="59188.3">5404 8275 100 0,'-8'0'214'16,"-5"-4"-26"-16,1 4-8 15,4 0-22-15,1 0-21 16,-10 0-26-16,1 0-13 16,-4 0-20-16,3 9-5 15,1 3-3-15,0 0-11 16,-5 8-14-16,4 5-11 15,1 3-11-15,5 1-6 16,3 3-11-16,8 4 9 0,0 5-13 16,0 4 2-16,8 0 1 15,3-4 1-15,5-6-3 16,6-1 2-16,-2-6 1 16,3-4-3-16,-1-7-1 15,1-5-3-15,7-12 9 16,2 0-4-16,1-17 5 0,-1-2-4 15,4-14 3 1,-4-8 1-16,-7-8 12 0,-9 0 5 16,-8-3 18-16,-8 3 3 15,-16 4 19-15,-3 4 4 16,-6 8-23-16,-4 5-25 16,-4 4-18-16,1 7-28 15,-1 1-34-15,2 4-78 16,-3 4-71-16,11 4-66 0,2 4-22 15,5 0 37-15,4 0 1 16,12 0 20-16</inkml:trace>
  <inkml:trace contextRef="#ctx0" brushRef="#br0" timeOffset="60136.86">7576 10038 135 0,'-12'-5'218'0,"-1"5"-39"15,7 0-25-15,-3 0-37 16,1 0-20-16,0 0-1 15,8 0-7-15,0 0-20 0,0 0-16 16,0 0 11-16,-9 0 2 16,9 0-3-16,-9 0-13 15,9 12-4-15,-11 9-4 0,3 8 5 16,-4 7 6-16,4 9-4 16,8 4-11-16,0 3-10 15,0 6-17-15,0-1-1 16,0-5 3-16,11-2-7 15,6-5 2-15,3-9-7 0,0-8 7 16,5-7-2-16,3-9-4 16,9-12-1-16,-4-4 4 15,2-8 1-15,3-12-4 0,3-9 0 16,-5-3-2-16,-9-5 2 16,-2-1 8-16,-9 1 3 0,-2 1 9 15,-12 0 8-15,-2 4 39 16,-10 2-2-16,-7 2-67 15,-8 3 0-15,-3 6 0 16,-6 0 0-16,-1 8 0 16,-1 3 0-16,-2 4 0 0,6 4 0 15,4-1 0-15,4 5 0 16,7 0-275-16,1-4-29 16,8 1 4-16,-1-2 23 0,9 5-9 15,-11 0 9-15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88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7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42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4963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73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89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53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56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4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3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5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0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9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2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2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5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6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31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customXml" Target="../ink/ink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11.png"/><Relationship Id="rId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13.png"/><Relationship Id="rId4" Type="http://schemas.openxmlformats.org/officeDocument/2006/relationships/customXml" Target="../ink/ink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image" Target="../media/image15.png"/><Relationship Id="rId4" Type="http://schemas.openxmlformats.org/officeDocument/2006/relationships/customXml" Target="../ink/ink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image" Target="../media/image17.png"/><Relationship Id="rId4" Type="http://schemas.openxmlformats.org/officeDocument/2006/relationships/customXml" Target="../ink/ink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customXml" Target="../ink/ink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B3D8B-E97E-4A14-89B9-12AEE6D2D4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13600" dirty="0"/>
              <a:t>#দাদার_ক্লাস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97FBA-9289-44D5-872E-69EC8C608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8961" y="4486362"/>
            <a:ext cx="5115099" cy="1049867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>
                <a:latin typeface="Bahnschrift SemiBold Condensed" panose="020B0502040204020203" pitchFamily="34" charset="0"/>
              </a:rPr>
              <a:t>Facebook &amp; </a:t>
            </a:r>
            <a:r>
              <a:rPr lang="en-US" sz="3600" dirty="0" err="1">
                <a:latin typeface="Bahnschrift SemiBold Condensed" panose="020B0502040204020203" pitchFamily="34" charset="0"/>
              </a:rPr>
              <a:t>Youtube</a:t>
            </a:r>
            <a:r>
              <a:rPr lang="en-US" sz="3600" dirty="0">
                <a:latin typeface="Bahnschrift SemiBold Condensed" panose="020B0502040204020203" pitchFamily="34" charset="0"/>
              </a:rPr>
              <a:t> :</a:t>
            </a:r>
          </a:p>
          <a:p>
            <a:r>
              <a:rPr lang="en-US" sz="3200" dirty="0">
                <a:latin typeface="Bahnschrift SemiBold Condensed" panose="020B0502040204020203" pitchFamily="34" charset="0"/>
              </a:rPr>
              <a:t>#দাদার_ক্লাস #Dadar_Class</a:t>
            </a:r>
            <a:endParaRPr lang="en-US" sz="3600" dirty="0">
              <a:latin typeface="Bahnschrift SemiBold Condensed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AD4A20-4ABE-4861-9D1E-C7ACBD386C9C}"/>
              </a:ext>
            </a:extLst>
          </p:cNvPr>
          <p:cNvSpPr/>
          <p:nvPr/>
        </p:nvSpPr>
        <p:spPr>
          <a:xfrm>
            <a:off x="69733" y="5509481"/>
            <a:ext cx="1688123" cy="1274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Dadar_Class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89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0BA4-7607-4546-BDC6-D2B02DC3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774BA-8379-490F-B042-43C95FB9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88D67-BD7D-4BEB-B786-49BC8F275D3B}"/>
              </a:ext>
            </a:extLst>
          </p:cNvPr>
          <p:cNvSpPr/>
          <p:nvPr/>
        </p:nvSpPr>
        <p:spPr>
          <a:xfrm>
            <a:off x="69733" y="5509481"/>
            <a:ext cx="1688123" cy="1274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Dadar_Class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2599F2B-5FC5-4644-B011-122385525EAB}"/>
                  </a:ext>
                </a:extLst>
              </p14:cNvPr>
              <p14:cNvContentPartPr/>
              <p14:nvPr/>
            </p14:nvContentPartPr>
            <p14:xfrm>
              <a:off x="4536000" y="838080"/>
              <a:ext cx="6522840" cy="2132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2599F2B-5FC5-4644-B011-122385525E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6640" y="828720"/>
                <a:ext cx="6541560" cy="21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203DF5A-AFF4-4079-A40C-673A9457E1E0}"/>
                  </a:ext>
                </a:extLst>
              </p14:cNvPr>
              <p14:cNvContentPartPr/>
              <p14:nvPr/>
            </p14:nvContentPartPr>
            <p14:xfrm>
              <a:off x="3438000" y="317880"/>
              <a:ext cx="7947360" cy="5261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203DF5A-AFF4-4079-A40C-673A9457E1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28640" y="308520"/>
                <a:ext cx="7966080" cy="527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4641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B3D8B-E97E-4A14-89B9-12AEE6D2D4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13600" dirty="0"/>
              <a:t>#দাদার_ক্লাস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97FBA-9289-44D5-872E-69EC8C608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8961" y="4486362"/>
            <a:ext cx="5115099" cy="1049867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>
                <a:latin typeface="Bahnschrift SemiBold Condensed" panose="020B0502040204020203" pitchFamily="34" charset="0"/>
              </a:rPr>
              <a:t>Facebook &amp; </a:t>
            </a:r>
            <a:r>
              <a:rPr lang="en-US" sz="3600" dirty="0" err="1">
                <a:latin typeface="Bahnschrift SemiBold Condensed" panose="020B0502040204020203" pitchFamily="34" charset="0"/>
              </a:rPr>
              <a:t>Youtube</a:t>
            </a:r>
            <a:r>
              <a:rPr lang="en-US" sz="3600" dirty="0">
                <a:latin typeface="Bahnschrift SemiBold Condensed" panose="020B0502040204020203" pitchFamily="34" charset="0"/>
              </a:rPr>
              <a:t> :</a:t>
            </a:r>
          </a:p>
          <a:p>
            <a:r>
              <a:rPr lang="en-US" sz="3200" dirty="0">
                <a:latin typeface="Bahnschrift SemiBold Condensed" panose="020B0502040204020203" pitchFamily="34" charset="0"/>
              </a:rPr>
              <a:t>#দাদার_ক্লাস #Dadar_Class</a:t>
            </a:r>
            <a:endParaRPr lang="en-US" sz="3600" dirty="0">
              <a:latin typeface="Bahnschrift SemiBold Condensed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AD4A20-4ABE-4861-9D1E-C7ACBD386C9C}"/>
              </a:ext>
            </a:extLst>
          </p:cNvPr>
          <p:cNvSpPr/>
          <p:nvPr/>
        </p:nvSpPr>
        <p:spPr>
          <a:xfrm>
            <a:off x="69733" y="5509481"/>
            <a:ext cx="1688123" cy="1274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Dadar_Class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9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0BA4-7607-4546-BDC6-D2B02DC3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774BA-8379-490F-B042-43C95FB9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Conductor</a:t>
            </a:r>
          </a:p>
          <a:p>
            <a:r>
              <a:rPr lang="en-US" dirty="0"/>
              <a:t>Insulator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Semi-Conductor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88D67-BD7D-4BEB-B786-49BC8F275D3B}"/>
              </a:ext>
            </a:extLst>
          </p:cNvPr>
          <p:cNvSpPr/>
          <p:nvPr/>
        </p:nvSpPr>
        <p:spPr>
          <a:xfrm>
            <a:off x="69733" y="5509481"/>
            <a:ext cx="1688123" cy="1274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Dadar_Class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0DDF578-0A4B-49F1-991E-1801D3D240D6}"/>
                  </a:ext>
                </a:extLst>
              </p14:cNvPr>
              <p14:cNvContentPartPr/>
              <p14:nvPr/>
            </p14:nvContentPartPr>
            <p14:xfrm>
              <a:off x="1226520" y="1325880"/>
              <a:ext cx="6093360" cy="2647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0DDF578-0A4B-49F1-991E-1801D3D240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7160" y="1316520"/>
                <a:ext cx="6112080" cy="266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945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0BA4-7607-4546-BDC6-D2B02DC3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774BA-8379-490F-B042-43C95FB9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88D67-BD7D-4BEB-B786-49BC8F275D3B}"/>
              </a:ext>
            </a:extLst>
          </p:cNvPr>
          <p:cNvSpPr/>
          <p:nvPr/>
        </p:nvSpPr>
        <p:spPr>
          <a:xfrm>
            <a:off x="69733" y="5509481"/>
            <a:ext cx="1688123" cy="1274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Dadar_Class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6441890-142A-40E7-ABC4-3F89B9790AB5}"/>
                  </a:ext>
                </a:extLst>
              </p14:cNvPr>
              <p14:cNvContentPartPr/>
              <p14:nvPr/>
            </p14:nvContentPartPr>
            <p14:xfrm>
              <a:off x="2990880" y="1154520"/>
              <a:ext cx="2064600" cy="1411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6441890-142A-40E7-ABC4-3F89B9790A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1520" y="1145160"/>
                <a:ext cx="2083320" cy="14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55BC497-30A6-47E7-A34C-A8ED472EB098}"/>
                  </a:ext>
                </a:extLst>
              </p14:cNvPr>
              <p14:cNvContentPartPr/>
              <p14:nvPr/>
            </p14:nvContentPartPr>
            <p14:xfrm>
              <a:off x="5258160" y="1126800"/>
              <a:ext cx="1964880" cy="660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55BC497-30A6-47E7-A34C-A8ED472EB0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48800" y="1117440"/>
                <a:ext cx="1983600" cy="67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935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0BA4-7607-4546-BDC6-D2B02DC3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774BA-8379-490F-B042-43C95FB9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88D67-BD7D-4BEB-B786-49BC8F275D3B}"/>
              </a:ext>
            </a:extLst>
          </p:cNvPr>
          <p:cNvSpPr/>
          <p:nvPr/>
        </p:nvSpPr>
        <p:spPr>
          <a:xfrm>
            <a:off x="69733" y="5509481"/>
            <a:ext cx="1688123" cy="1274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Dadar_Class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46AE298-FC73-4F2D-BB8F-1393671938A5}"/>
                  </a:ext>
                </a:extLst>
              </p14:cNvPr>
              <p14:cNvContentPartPr/>
              <p14:nvPr/>
            </p14:nvContentPartPr>
            <p14:xfrm>
              <a:off x="1816560" y="65880"/>
              <a:ext cx="6526800" cy="5129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46AE298-FC73-4F2D-BB8F-1393671938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7200" y="56520"/>
                <a:ext cx="6545520" cy="514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111B6D6-AF91-419B-9F42-0DCC2C4A05C4}"/>
                  </a:ext>
                </a:extLst>
              </p14:cNvPr>
              <p14:cNvContentPartPr/>
              <p14:nvPr/>
            </p14:nvContentPartPr>
            <p14:xfrm>
              <a:off x="3550680" y="225720"/>
              <a:ext cx="8267040" cy="3790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111B6D6-AF91-419B-9F42-0DCC2C4A05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41320" y="216360"/>
                <a:ext cx="8285760" cy="380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326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0BA4-7607-4546-BDC6-D2B02DC3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774BA-8379-490F-B042-43C95FB9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88D67-BD7D-4BEB-B786-49BC8F275D3B}"/>
              </a:ext>
            </a:extLst>
          </p:cNvPr>
          <p:cNvSpPr/>
          <p:nvPr/>
        </p:nvSpPr>
        <p:spPr>
          <a:xfrm>
            <a:off x="69733" y="5509481"/>
            <a:ext cx="1688123" cy="1274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Dadar_Class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46AE298-FC73-4F2D-BB8F-1393671938A5}"/>
                  </a:ext>
                </a:extLst>
              </p14:cNvPr>
              <p14:cNvContentPartPr/>
              <p14:nvPr/>
            </p14:nvContentPartPr>
            <p14:xfrm>
              <a:off x="1816560" y="65880"/>
              <a:ext cx="6526800" cy="5129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46AE298-FC73-4F2D-BB8F-1393671938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7200" y="56520"/>
                <a:ext cx="6545520" cy="514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C9031FB-5E4A-45C8-9366-544D61364815}"/>
                  </a:ext>
                </a:extLst>
              </p14:cNvPr>
              <p14:cNvContentPartPr/>
              <p14:nvPr/>
            </p14:nvContentPartPr>
            <p14:xfrm>
              <a:off x="9743040" y="171000"/>
              <a:ext cx="1918080" cy="3355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C9031FB-5E4A-45C8-9366-544D613648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33680" y="161640"/>
                <a:ext cx="1936800" cy="33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390D678-5796-40EE-BE26-79B50E85F45F}"/>
                  </a:ext>
                </a:extLst>
              </p14:cNvPr>
              <p14:cNvContentPartPr/>
              <p14:nvPr/>
            </p14:nvContentPartPr>
            <p14:xfrm>
              <a:off x="362520" y="893520"/>
              <a:ext cx="10948320" cy="5466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390D678-5796-40EE-BE26-79B50E85F4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3160" y="884160"/>
                <a:ext cx="10967040" cy="548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0192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0BA4-7607-4546-BDC6-D2B02DC3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774BA-8379-490F-B042-43C95FB9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88D67-BD7D-4BEB-B786-49BC8F275D3B}"/>
              </a:ext>
            </a:extLst>
          </p:cNvPr>
          <p:cNvSpPr/>
          <p:nvPr/>
        </p:nvSpPr>
        <p:spPr>
          <a:xfrm>
            <a:off x="69733" y="5509481"/>
            <a:ext cx="1688123" cy="1274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Dadar_Class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46AE298-FC73-4F2D-BB8F-1393671938A5}"/>
                  </a:ext>
                </a:extLst>
              </p14:cNvPr>
              <p14:cNvContentPartPr/>
              <p14:nvPr/>
            </p14:nvContentPartPr>
            <p14:xfrm>
              <a:off x="1816560" y="65880"/>
              <a:ext cx="6526800" cy="5129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46AE298-FC73-4F2D-BB8F-1393671938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7200" y="56520"/>
                <a:ext cx="6545520" cy="514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84ED425-EE61-4EFA-8F1B-83973B40E189}"/>
                  </a:ext>
                </a:extLst>
              </p14:cNvPr>
              <p14:cNvContentPartPr/>
              <p14:nvPr/>
            </p14:nvContentPartPr>
            <p14:xfrm>
              <a:off x="9470520" y="287280"/>
              <a:ext cx="2253600" cy="3739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84ED425-EE61-4EFA-8F1B-83973B40E1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61160" y="277920"/>
                <a:ext cx="2272320" cy="37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B0BEC5C-DBC7-498C-8F59-1CBECFDDE85F}"/>
                  </a:ext>
                </a:extLst>
              </p14:cNvPr>
              <p14:cNvContentPartPr/>
              <p14:nvPr/>
            </p14:nvContentPartPr>
            <p14:xfrm>
              <a:off x="397080" y="408600"/>
              <a:ext cx="10848600" cy="5638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B0BEC5C-DBC7-498C-8F59-1CBECFDDE8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7720" y="399240"/>
                <a:ext cx="10867320" cy="565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6846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0BA4-7607-4546-BDC6-D2B02DC3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774BA-8379-490F-B042-43C95FB9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88D67-BD7D-4BEB-B786-49BC8F275D3B}"/>
              </a:ext>
            </a:extLst>
          </p:cNvPr>
          <p:cNvSpPr/>
          <p:nvPr/>
        </p:nvSpPr>
        <p:spPr>
          <a:xfrm>
            <a:off x="69733" y="5509481"/>
            <a:ext cx="1688123" cy="1274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Dadar_Class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46AE298-FC73-4F2D-BB8F-1393671938A5}"/>
                  </a:ext>
                </a:extLst>
              </p14:cNvPr>
              <p14:cNvContentPartPr/>
              <p14:nvPr/>
            </p14:nvContentPartPr>
            <p14:xfrm>
              <a:off x="1816560" y="65880"/>
              <a:ext cx="6526800" cy="5129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46AE298-FC73-4F2D-BB8F-1393671938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7200" y="56520"/>
                <a:ext cx="6545520" cy="514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E7EF7E-F96D-4B27-847D-D939108391B6}"/>
                  </a:ext>
                </a:extLst>
              </p14:cNvPr>
              <p14:cNvContentPartPr/>
              <p14:nvPr/>
            </p14:nvContentPartPr>
            <p14:xfrm>
              <a:off x="9406800" y="1200960"/>
              <a:ext cx="2486520" cy="1152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E7EF7E-F96D-4B27-847D-D939108391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7440" y="1191600"/>
                <a:ext cx="2505240" cy="11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21FD0DE-BECF-4974-86AD-3A1DAE13275E}"/>
                  </a:ext>
                </a:extLst>
              </p14:cNvPr>
              <p14:cNvContentPartPr/>
              <p14:nvPr/>
            </p14:nvContentPartPr>
            <p14:xfrm>
              <a:off x="850680" y="0"/>
              <a:ext cx="8507160" cy="6263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21FD0DE-BECF-4974-86AD-3A1DAE1327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1320" y="-9360"/>
                <a:ext cx="8525880" cy="628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904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0BA4-7607-4546-BDC6-D2B02DC3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774BA-8379-490F-B042-43C95FB9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88D67-BD7D-4BEB-B786-49BC8F275D3B}"/>
              </a:ext>
            </a:extLst>
          </p:cNvPr>
          <p:cNvSpPr/>
          <p:nvPr/>
        </p:nvSpPr>
        <p:spPr>
          <a:xfrm>
            <a:off x="69733" y="5509481"/>
            <a:ext cx="1688123" cy="1274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Dadar_Class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46AE298-FC73-4F2D-BB8F-1393671938A5}"/>
                  </a:ext>
                </a:extLst>
              </p14:cNvPr>
              <p14:cNvContentPartPr/>
              <p14:nvPr/>
            </p14:nvContentPartPr>
            <p14:xfrm>
              <a:off x="1816560" y="65880"/>
              <a:ext cx="6526800" cy="5129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46AE298-FC73-4F2D-BB8F-1393671938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7200" y="56520"/>
                <a:ext cx="6545520" cy="514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7E57483-C461-4A40-A0C2-A0D773FB21EF}"/>
                  </a:ext>
                </a:extLst>
              </p14:cNvPr>
              <p14:cNvContentPartPr/>
              <p14:nvPr/>
            </p14:nvContentPartPr>
            <p14:xfrm>
              <a:off x="9669960" y="1125360"/>
              <a:ext cx="2245680" cy="995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7E57483-C461-4A40-A0C2-A0D773FB21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60600" y="1116000"/>
                <a:ext cx="2264400" cy="10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C0CFEC9-D064-464A-95E3-7E8A370B3ADF}"/>
                  </a:ext>
                </a:extLst>
              </p14:cNvPr>
              <p14:cNvContentPartPr/>
              <p14:nvPr/>
            </p14:nvContentPartPr>
            <p14:xfrm>
              <a:off x="3367440" y="443520"/>
              <a:ext cx="8561520" cy="3416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C0CFEC9-D064-464A-95E3-7E8A370B3A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58080" y="434160"/>
                <a:ext cx="8580240" cy="343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779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0BA4-7607-4546-BDC6-D2B02DC3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774BA-8379-490F-B042-43C95FB9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88D67-BD7D-4BEB-B786-49BC8F275D3B}"/>
              </a:ext>
            </a:extLst>
          </p:cNvPr>
          <p:cNvSpPr/>
          <p:nvPr/>
        </p:nvSpPr>
        <p:spPr>
          <a:xfrm>
            <a:off x="69733" y="5509481"/>
            <a:ext cx="1688123" cy="1274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Dadar_Class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2986FCC-98DF-4F44-8922-2A9057389B47}"/>
                  </a:ext>
                </a:extLst>
              </p14:cNvPr>
              <p14:cNvContentPartPr/>
              <p14:nvPr/>
            </p14:nvContentPartPr>
            <p14:xfrm>
              <a:off x="4718160" y="1191240"/>
              <a:ext cx="4640760" cy="4362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2986FCC-98DF-4F44-8922-2A9057389B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8800" y="1181880"/>
                <a:ext cx="4659480" cy="43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67EF590-575E-4547-927D-1E166C5F006C}"/>
                  </a:ext>
                </a:extLst>
              </p14:cNvPr>
              <p14:cNvContentPartPr/>
              <p14:nvPr/>
            </p14:nvContentPartPr>
            <p14:xfrm>
              <a:off x="4670280" y="1491480"/>
              <a:ext cx="6634440" cy="4372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67EF590-575E-4547-927D-1E166C5F00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60920" y="1482120"/>
                <a:ext cx="6653160" cy="439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2908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123</TotalTime>
  <Words>69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Bahnschrift SemiBold Condensed</vt:lpstr>
      <vt:lpstr>Calisto MT</vt:lpstr>
      <vt:lpstr>Wingdings 2</vt:lpstr>
      <vt:lpstr>Slate</vt:lpstr>
      <vt:lpstr>#দাদার_ক্লাস</vt:lpstr>
      <vt:lpstr>Conductor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#দাদার_ক্লাস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#দাদার_ক্লাস</dc:title>
  <dc:creator>Kowshique Roy</dc:creator>
  <cp:lastModifiedBy>Kowshique Roy</cp:lastModifiedBy>
  <cp:revision>3</cp:revision>
  <dcterms:created xsi:type="dcterms:W3CDTF">2022-05-03T09:12:50Z</dcterms:created>
  <dcterms:modified xsi:type="dcterms:W3CDTF">2022-05-03T16:21:31Z</dcterms:modified>
</cp:coreProperties>
</file>