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49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8" units="cm"/>
          <inkml:channel name="Y" type="integer" max="32768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1612.59839" units="1/cm"/>
          <inkml:channelProperty channel="Y" name="resolution" value="2580.15747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5-03T17:49:48.726"/>
    </inkml:context>
    <inkml:brush xml:id="br0">
      <inkml:brushProperty name="width" value="0.05292" units="cm"/>
      <inkml:brushProperty name="height" value="0.05292" units="cm"/>
      <inkml:brushProperty name="color" value="#FFC00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14078 6643 34 0,'0'0'51'0,"0"0"18"0,0 0 18 16,0-9 27-16,-9 9-26 15,9 0-34-15,-8 0-16 16,8 0-8-16,-6 0-5 16,6 0 0-16,0 0 3 0,0 0-9 15,0 0 8 1,0 0-3-16,0 0-4 0,0 0 2 16,0 0-6-16,0 0-4 15,0 0-1-15,0 0-5 16,0 9-2-16,0-9-2 0,0 0-1 15,0 0 3-15,0 8-5 16,0-1 2-16,0-7 3 16,0 14 0-16,0-7-5 0,0 5 2 15,0 9 0-15,0-1-1 16,0 6 1-16,0-7 3 16,-9 5-2-16,9-3-1 15,0-4-1-15,0-6 7 0,0 5-4 16,0 1 1-16,0-5-8 15,0 5 7-15,0-1-6 16,-9 3 9-16,9-2-5 16,-8 4 1-16,8-1 2 15,-8 1-3-15,8-2-1 0,-8-2 9 16,-4-1-3-16,4 1-1 16,0 2 5-16,8 2-3 15,-9-1-1-15,1 5-6 0,8-1 0 16,0-3 6-16,0-6-2 15,0 6-1-15,0 1-2 16,-8-3-1-16,8 5-3 16,0 2 6-16,0-7 0 15,0 1-2-15,0 0-1 0,-13-4-3 16,5 6 3-16,0 6-3 16,8 1 4-16,-8 3 1 15,8 1-1-15,0 4 1 16,0-2-2-16,0 10 5 0,0-4-2 15,0 1 1-15,0-7 2 16,5-5-5-16,-2-6 4 16,2 1-5-16,-5-1 2 0,0 4-5 15,0-9 4-15,0 11 5 16,0-5-3-16,0-1-6 16,0 4 5-16,0-4 0 15,0 1 4-15,3 0-3 16,2-1-3-16,-5 0 3 15,0 4 2-15,0 1-2 0,0-3 6 16,0-2-11-16,0 0 1 16,0 0 4-16,0-3-5 15,0-5 8-15,-8 0-5 0,8-3 7 16,0 4-8-16,0 2 2 16,0 1-1-16,0-1 4 15,0 8-4-15,3-4-1 16,-3 2 3-16,5 3-3 15,-5-4 1-15,0 2 0 16,0-2 2-16,8-3-5 0,-4-2 2 16,0 2 4-16,-4-2 3 15,0 3-10-15,4-3 6 16,0 2-1-16,-4 0 4 0,0-6 2 16,0-2-7-16,0 2 0 15,5 0 1-15,-2-1 3 16,-3-1 1-16,0 3-3 0,0-3 2 15,0 2-5-15,4 6 6 16,-4 3-9-16,8-2 10 16,-8-6 1-16,0 3-5 15,0 2 5-15,0-5-6 16,0 0 8-16,0-3-1 0,0-1-2 16,0 0 0-16,0-5 2 15,0 2 2-15,0-9-5 16,0 9-4-16,0-9-3 0,0 0 3 15,0 12 2-15,0-12-1 16,0 0-1-16,0 0 3 16,0 0 4-16,0 0-1 0,0 0 2 15,0 0-5-15,0 0 0 16,0 0 1-16,0 0 3 16,0 0-3-16,-8 0 6 15,8 0-3-15,0 0 0 16,0 0 4-16,0 0-2 0,0 0 6 15,0 0-1-15,0 0-14 16,5 0 9-16,-2 0-9 16,5 0 4-16,3 0-4 0,3 0 10 15,-2 0-7-15,1 0 1 16,-1 0-5-16,8-4 1 16,-4 4 0-16,5 0-5 0,2-4 11 15,1 0-6-15,5-1 1 16,-1-3 0-1,1 8 2-15,4 0-6 0,-5 0 5 16,6 0-7-16,-3 0-2 0,4 0 7 16,-1-7-2-16,-6 7 1 15,0 0 0-15,-3 0 1 16,0 0-5-16,-1 0 0 0,4 0 5 16,-3 0-2-16,-2 0-2 15,2 0 2-15,-4-5 5 16,-2 5-6-16,3 0 1 0,-2 0 5 15,0 0-8-15,5-5 10 16,-1 1-4-16,-2 4 2 16,0 0-5-16,-2 0 4 15,2 0-3-15,-7 9 4 16,2-9 3-16,-1 7-3 0,0-7-1 16,3 0-1-16,-2 9-1 15,4-9 5-15,9 0 5 0,-2 0 5 16,-1 0-14-16,-1 0 1 15,-3 0 2-15,2 0 0 16,-10 0-2-16,2 0-2 0,-1 0 0 16,-4 0-1-1,0 0-2-15,5 0-2 0,-1 0 7 16,1 0-7-16,-2 0 6 0,7 13-5 16,1-13 4-1,2 0-1-15,-1 0 3 0,-5 0-1 16,6 0-3-16,-4 0-4 15,-5 0 3-15,-5 8 3 16,-2-8-5-16,7 0 7 0,1 0-7 16,-2 0 6-16,-1 0-3 15,5 0 1-15,10 0 5 16,2 0-7-16,7 0 2 0,-2 0-4 16,1-8 5-16,-1 8-2 15,6-9-4-15,-2 9 9 16,-7 0-1-16,-6-4-5 15,2-5 1-15,-5 9 0 16,1 0 0-16,-5 0 0 0,-3 0 1 16,3 0-1-16,5 0-3 15,4 0 5-15,2 0-1 0,6 0 2 16,-1 0-3-16,5 0-3 16,0 0 6-16,2 0-5 15,-2 0 3-15,0 0 3 0,-4 0-2 16,-9 0 1-16,-3 0-7 15,4 0 5-15,-7 0-5 16,3 0 2-16,1 0 5 16,-3 0-3-16,2 0-3 0,3 0 5 15,3 0-1-15,4-2-1 16,-4-3 1-16,2-4 0 16,-4 6-8-16,4 3 10 0,-1 0-2 15,-7 0-1-15,-2 7-4 16,-1 3 4-16,-8-10 7 15,-2 0-10-15,1 0 8 0,0 0-9 16,-1 0 8-16,-4 0-7 16,0 0 4-16,0 11 0 15,0-11 2-15,0 0-5 16,1 0-2-16,-6 0 2 0,2 0 3 16,3 0 0-16,-1 0-4 15,2 0 4-15,-1 0-3 16,0 0 2-16,4 0 5 0,1 0-7 15,-2 0 4-15,-6 0-2 16,3 0 0-16,-3 0 3 16,3 0-9-16,-5 9 6 0,0-9-2 15,-3 0 4-15,0 0-4 16,6 0 6-16,-6 0 4 31,0 0-4-15,0 0-8-16,0 0 2 15,0 0 5-15,3 0 2 16,-3 0-1-16,0 0 1 0,0 0 0 16,0 0 2-16,0 0-1 15,0 0-3-15,0 0 5 16,0 0 2-16,0 0-2 0,0 0 0 16,0 0 6-16,0 0 1 15,0-5-2-15,0 1 5 16,0-5-3-16,0 2-12 15,0-2 5-15,0-6-6 0,0-1 1 16,0-5 0-16,0-12-3 16,0 2 5-16,0 1-5 15,0-7-6-15,0 1 6 0,0 3 0 16,0 1 0-16,0 4 0 16,0-1 2-16,0-3-6 15,0-5 2-15,0 0 3 0,0 5 2 16,5 0-3-16,-2-2-2 15,0 2 6-15,-3 3-7 16,0 1 5-16,5-1-5 0,-2-3 9 16,2 0-9-16,-5 3 0 15,0-4-2-15,0 0 11 16,0 2-7-16,0-2 1 16,0 4 1-16,0 5 0 15,0 3 5-15,0-3-9 0,0 4 3 16,0 0-6-16,0-2 10 15,5 3-4-15,-5-6-1 16,0 5 1-16,0-5 0 0,0 6-2 16,0-6 3-16,0 0-1 15,0 1 5-15,0-4-1 16,0-1-5-16,0-7-5 16,0-2 5-16,0 2 4 0,0 8 0 15,0-1-1-15,0 6-4 16,0-3 4-16,0 2-2 15,0 3 0-15,0 0-5 16,0-11 3-16,0 4 0 16,4-1 3-16,-4 1-4 0,0 3 7 15,4 0-1-15,-4 1-6 16,0 3 5-16,4 1 2 16,-4-3 1-16,4 6-5 0,0 0-6 15,0 1 3-15,-4-5 0 16,6 6 3-16,-6-6 3 15,0 6-4-15,0-6 2 0,0-4-2 16,0 1-1-16,0 0 9 16,0 3-7-16,0 1 0 15,0-1-3-15,0 2 6 16,3 2-3-16,-3 1 1 0,0-1 0 16,0 5-1-16,0-4-3 15,0-1 3-15,0-3 2 16,0-1 2-16,0-2-5 0,0-3 6 15,0 2-13-15,3 0 10 16,-3 1-2-16,0-3-5 16,0-3 3-16,0 5 0 15,0 0 6-15,0-1-2 16,0 1-13-16,0 0 16 0,0 0 3 16,0 3-14-16,0 4 5 15,0-2-2-15,0-2 0 16,0 1 3-16,0-1-6 15,0 4 6-15,0 1-1 0,0 4-1 16,0 1 5-16,0 3-6 16,0-6-1-16,0 2 4 15,0 0-5-15,0-7 6 0,0 3 2 16,0-2-5-16,0-2 5 16,0 0-8-16,0-1 7 15,0 1-9-15,0 4 5 0,0 4 5 16,0-1-2-1,0 5 0-15,0 1 1 0,0-1-3 16,0 8 4-16,0 0-4 16,0-6-4-16,-6 6 3 15,6 0 6-15,-10 0 1 16,10 0-7-16,0 0 9 0,0 0-9 16,0-2-1-16,0-3-1 15,0 5 0-15,-8 0 1 16,8 0 10-16,-8 0-13 15,-1 0 5-15,9 0-1 16,-13 0 2-16,2 0-3 16,-1 0 5-16,1 0-3 15,-2 0 4-15,0 0-8 16,-7 0 5-16,4-5 0 0,-1 5 0 16,-3 0 2-16,0 0-2 15,-2 0-4-15,0 0 6 16,-7 0-5-16,1 0 6 0,-1 0 5 15,-4 0-12-15,-2 0-1 16,-4 0 1-16,-4-3 4 16,-6 3 0-16,5 0 2 0,-5 0-1 15,-4 0-3 1,0 0 6-16,-1 0 4 0,3 0-3 16,2 0 4-16,-4 0 12 15,0 0-8-15,5 0-16 16,-1 8 15-16,-1-1-7 15,2-7-3-15,0 14-3 0,-1-14 7 16,0 7-1-16,8-7-5 16,5 0 7-16,4 0-9 15,-5 0 6-15,4 0-2 16,5 0-1-16,-1 12-2 0,1-3 2 16,4-1-2-16,-6-8 1 15,4 7 3-15,-5 2-6 16,0-1 1-16,2-8 3 15,1 9 4-15,-2-9 0 16,7 7-8-16,-2-7 0 0,-2 10 5 16,-6-10-4-16,-7 0 4 15,3 7 1-15,-8-7-4 16,1 12-2-16,3-12 1 16,2 9 0-16,-6-2 5 0,-1-7-5 15,2 13 1-15,-2-5-2 16,3 0 9-16,-4 4 1 15,4 0-9-15,1-3-2 0,7-9 4 16,-3 0 1 0,6 11 2-16,4-11-6 0,8 0 4 15,0 0-1-15,3 8 0 16,1-8-3-16,4 9 1 16,12-9 5-16,-12 0-2 0,4 0-1 15,-1 0 0-15,9 0 1 16,0 0 0-16,-13 0-1 15,2 8-2-15,-1-8-3 0,4 0 8 16,0 0-5-16,8 0 4 16,-9 0-1-16,1 0-4 15,-4 0 4-15,0 0-4 16,-1 0 4-16,-4 0 3 16,-6 12-7-16,-2-12-1 15,7 0 13-15,-8 9-8 0,2-9-10 16,7 0 15-16,3 0-8 15,0 7 2-15,2-7-3 16,4 0 1-16,8 0 4 0,-12 0 0 16,12 0-4-16,-8 0 0 15,8 0 4-15,0 0-3 16,0 0 5-16,0 0-1 0,0 0-7 16,-14 0 3-16,8 0 2 15,-3 0-3-15,-2 0 3 16,-3 9-5-1,6-9 2-15,0 0 2 0,-1 0 1 16,9 0 1-16,-11 0-2 16,11 8-4-16,-11-8 4 0,11 0 3 15,-10 0-3-15,2 0 0 16,8 0-5-16,-8 0 7 16,8 0-8-16,0 7 4 0,0-7 3 15,0 0-2-15,0 0 9 16,0 0-7-16,0 0 1 15,0 0-4-15,0 0-2 16,0 0-2-16,0 0 8 0,0 0 4 16,0 0-8-1,0 0-2-15,0 0 2 0,0 0 6 16,0 0-9-16,0 0 1 16,0 0 3-16,0 0-2 15,0 0 1-15,0 0 6 0,0 9-11 16,0-9 3-1,0 17 4-15,0-1-2 16,5-1 5-16,-5 1-3 0,3 7-2 16,5-4 2-16,-8 6 0 15,10-1 4-15,-2 4-7 16,-2-4 4-16,-1 0-7 16,-2-3 6-16,3 0 0 15,-3-6 1-15,-3-2 1 16,0 0-1-16,5-2-4 0,-2 2 8 15,5-13-5 1,-8 7-3-16,0 2-2 16,0-9 9-16,0 8-4 0,0-8 4 15,0 0-7-15,0 0 2 16,0 8 1-16,0-8 5 16,0 0-11-16,0 0 2 15,0 0-10-15,0 0-8 16,0 0-28-16,0 0-17 15,0 0-34-15,8 0-41 16,-2 0-35-16,1 0-19 16,1 0 2-16,3 0-20 0,-2 0 8 15,-1 0-104-15</inkml:trace>
  <inkml:trace contextRef="#ctx0" brushRef="#br0" timeOffset="732.08">14094 6687 2 0,'0'-3'1'0,"0"3"5"0,0 0 8 15,0-5 15-15,-8 1 25 16,8 4 37-16,0-3 48 15,0 3-19-15,-8 0-36 16,8 0-28-16,0 0-17 0,0 0-4 16,0 0 7-1,-9 0-5-15,9 0-5 0,-8 0-7 16,8 0 8-16,0 0-2 16,0 0-7-16,0 0-7 15,0 0-6-15,-6 0-9 0,6 12-2 16,0 0 0-16,0 4-2 15,0 8-9-15,0 5-28 16,0 7-49-16,-13 6-51 0,-4-2-76 16,-4 1 7-1</inkml:trace>
  <inkml:trace contextRef="#ctx0" brushRef="#br0" timeOffset="1764.58">14001 6582 7 0,'0'-5'6'0,"0"2"3"16,0 3 4-16,0 0 3 16,0 0 8-16,0 0 11 15,0 0 27-15,6 0 21 0,3-4 20 16,-4-1-21-16,3 1-37 16,-4 1-17-16,0-2-15 15,5-2-4-15,-5 2 7 16,4-3-6-16,-2 4 1 15,3 0-3-15,-9-5 6 16,0 7 4-16,0 2 0 0,0 0-2 16,0 0-2-16,0 0-7 15,0 0-5-15,0 0 5 16,0 0-6-16,0 0 0 0,0 0 8 16,0 0-1-16,0 0 0 15,0 0-5-15,0 0 3 16,0 0 1-16,0 0 6 0,0 0 3 15,0 0 0-15,0 0 6 16,0 0 1-16,0 0 1 16,0 11 2-16,0 5 4 15,-9 1 0-15,9-1 4 16,-9-1-4-16,9 6-8 16,0-1-10-16,-9 5-2 0,9 4-1 15,0-1-6-15,0-4-2 16,-13 0 3-16,1 2-2 15,-2-11 5-15,3-2-6 0,11 0 0 16,-8-1-4-16,0-1-8 16,8 1-19-16,0 0-37 15,-12-12-35-15,12 12-13 16,-8-12-43-16,8 9-54 16</inkml:trace>
  <inkml:trace contextRef="#ctx0" brushRef="#br0" timeOffset="2928.77">14287 9109 31 0,'9'0'69'16,"-4"0"79"-16,-5 0 21 16,0 0-51-16,0 0-27 15,0 0-27-15,0 0-4 0,0 0 4 16,0 0 16-1,0 0-5-15,0 0-15 0,0 0-17 16,0 9-3-16,0-1-7 16,0 3 2-16,-8 6 10 15,8 0 1-15,-17 7-3 0,3 4-3 16,-4 1-19-16,-2 8 7 16,-1-1 7-16,-3 9 1 15,-1 8 4-15,-3-1-3 0,-4 2-5 16,-4 6 5-16,-1 6 11 15,-8 3 0-15,5 5-1 16,-1-1-10-16,-8 0-10 16,-5 4-4-16,3 0 6 15,-5 5-7-15,2-4 1 0,6-1-2 16,3-4 6 0,3 5-2-16,3-6-10 0,1-6 9 15,-2-1-13-15,-1 9-11 0,0-5 0 16,2 3 0-16,-6 10 0 15,-4-4 0-15,-1 3 0 16,-1-3 0-16,-3 8 0 0,6-2 0 16,-5 2 0-16,1-5 0 15,2 5 0-15,2 0 0 16,-6-7 0-16,11 0 0 0,-2-2 0 16,4 1 0-16,9-1 0 15,0-4 0-15,-1 0 0 16,5 1 0-16,-1-5 0 15,4-13 0-15,6-3 0 0,2-12 0 16,1-13 0-16,3-2 0 16,13-12 0-16,-8 0 0 15,8-6 0-15,0-16-299 32,8-13-105-17,12-23-19-15,14-25-9 16</inkml:trace>
  <inkml:trace contextRef="#ctx0" brushRef="#br0" timeOffset="4244.18">15414 9219 16 0,'0'-3'28'0,"0"-2"29"15,0-2 47-15,0 2 51 16,0 1-47-16,0-1-36 16,0 2-27-16,0-1-19 0,0 0 1 15,4 0 2-15,-4 0 9 16,0 4 3-16,0 0-1 15,0 0 9-15,0 0 1 16,0 0-6-16,0 0 9 16,0 16 0-16,4 1 16 0,0 2 5 15,2 10-3-15,0-1-7 16,-3 17-10-16,2 4-4 16,-2 0-8-16,2 17 9 0,-2-6-4 15,6 5-6-15,-1 4-8 16,1 4-8-16,-9-3 4 15,0 4 3-15,0-3 3 0,-9 3-6 16,9 0-13-16,-8-4 1 16,-1-1 10-16,9-4-8 15,-8 0 4-15,8 0-4 0,0-4 7 16,0-4 2 0,0-4 4-16,0-6-3 0,0-4-5 15,0-7-18-15,0-7-6 16,-8-6 0-16,8 7 0 15,-8 2 0-15,8 5 0 0,-11 3 0 16,11 1 0-16,0-4 0 16,0-4 0-16,-8-2 0 15,8-2 0-15,-8 8 0 0,8-1 0 16,0-7 0-16,-8-8 0 16,8 7 0-16,0 5 0 15,0-2 0-15,0 7 0 16,0 3 0-16,0-1 0 0,0 5 0 15,0 7 0-15,0 1 0 16,0 2 0-16,0-3 0 16,0 0 0-16,-9 0 0 0,9-6 0 15,-8-9 0-15,-3-5 0 16,11 0 0-16,-14 2 0 16,3-11 0-16,3 2 0 0,8-4 0 15,-13 7 0-15,13-9 0 16,-8 7 0-16,8-2 0 15,0 0 0-15,0 2 0 0,0 2 0 16,0 1 0 0,0-1 0-16,0 4 0 0,0 1 0 15,4-1 0-15,-4-3 0 16,0-1 0-16,0-4 0 0,0 6 0 16,0-11 0-16,0-3 0 15,0-4 0-15,4-12 0 16,-4-3 0 15,0 3-96-31,0 0-170 16,0-12-109-16,0-13-58 0,-11 0 7 15</inkml:trace>
  <inkml:trace contextRef="#ctx0" brushRef="#br0" timeOffset="5818.53">16774 9229 74 0,'0'0'213'0,"4"0"-25"0,-4 0-38 15,0-6-50-15,0 2-41 16,0 1-9-16,4 3-8 0,1-5-2 16,-1 5-16-16,0 0-17 15,4 0 1-15,-5-5 1 16,5 5 18-16,4 0 9 15,1 0 6-15,4 17-1 16,-2-1 7-16,5 1 10 0,5 7 2 16,4 4-2-16,-1-3-13 15,5 3 20-15,-1 5-20 0,1-4-8 16,-1-1-7-16,-4 1 8 16,1-1-7-16,-1 1-4 15,-4 7 20-15,2 5 16 16,0-4-6-16,0 4 2 0,2-5 6 15,5 0-10-15,-6-2-15 16,3-3-31-16,7 7-9 16,-9-3 0-16,0 3 0 15,4-2 0-15,1-3 0 0,-8-1 0 16,2 1 0-16,3 4 0 16,-4-2 0-16,4 4 0 15,-1-5 0-15,2 0 0 0,-2 2 0 16,7 2 0-16,2 4 0 15,-7-8 0-15,2 4 0 16,-1-6 0-16,1 5 0 0,-4-1 0 16,-4 5 0-1,-2-4 0-15,7-1 0 0,-7 2 0 16,6-3 0-16,-1 3 0 16,0-2 0-16,-2-3 0 15,-7-4 0-15,1-2 0 0,1 3 0 16,0-11 0-16,-1 2 0 15,0-1 0-15,0 8 0 0,5 2 0 16,-5-5 0-16,0-6 0 16,0 5 0-16,-4-4 0 15,4 2 0-15,1-7 0 0,-2-2 0 16,-2 12 0-16,0-2 0 16,3 1 0-16,2 1 0 0,-5 0 0 15,5-2 0 1,-1 3 0-16,-7-2 0 15,19 25 0-15,-15-29 0 16,-4 9 0-16,3-1 0 0,-4-3 0 16,-1-5 0-16,0-1 0 15,2 3 0-15,-3-10 0 16,5 4 0-16,0 1 0 0,-4 2 0 16,6 2 0-16,-7 3 0 15,1 5 0-15,4-1 0 0,1-4 0 16,-5-2 0-1,2-6 0-15,-5 1 0 0,4-1 0 16,4-5 0-16,-5 6 0 0,-3-17 0 16,-3 12 0-16,7-4 0 15,-5 4 0-15,1 4 0 16,-1 0 0-16,0 1 0 16,4-4 0-16,0 3 0 0,-4 0 0 15,4-4 0-15,1 0 0 16,-7 0 0-16,4-4 0 15,-6 1 0-15,0-9 0 0,4 0 0 16,-3 0 0 0,-2 0 0-16,-3 7 0 15,0 2 0 17</inkml:trace>
  <inkml:trace contextRef="#ctx0" brushRef="#br0" timeOffset="5899.16">19192 12073 2047 0,'0'-5'0'47,"-14"-2"-222"-47,-2-6-239 0,-5 1 43 16,-7-1 4-16</inkml:trace>
  <inkml:trace contextRef="#ctx0" brushRef="#br0" timeOffset="9368.6">11327 13249 78 0,'0'-7'218'0,"0"1"-35"0,0 2-54 16,0 1-49-16,0-5-35 16,0 4-12-16,0 4-2 15,0 0-1-15,0-4-6 0,-8-5-3 16,8 9 10-1,-11-3 18-15,3-6 5 0,-4 9-13 16,0-7-3-16,-5 7-14 16,1-5-1-16,-9 1 16 15,1-4-8-15,-4 8-13 0,-1 0-5 16,4 0-4-16,0 0 2 16,-6 0-1-16,6 0 14 0,-2 12-3 15,-3 9-3-15,-1-1-10 16,-1 1 16-16,-1 3-2 15,1 0-5-15,-1 4 4 0,1 5 2 16,-1 8 4-16,5-1-3 16,3 0-1-16,9 6-6 15,3 4 2-15,5-2-3 16,8-11-10-16,0-4 0 16,0-1 11-16,5 5-7 0,6-5 2 15,10 0-2-15,-1-2 7 16,10-10 0-16,2-6-8 15,4 0-7-15,1-2 7 0,-1-12-4 16,0 0-11-16,2 0 12 16,-2 0-5-16,-4 0-2 15,5-4 4-15,-6-4 0 16,2-6-3-16,-1 3-4 16,-2 3 6-16,-3-1-1 15,-5-3-4-15,0 5 7 0,4-3-2 16,-1 3-7-16,-5 3 10 15,0 1-8-15,-3-2 4 16,-3 5-7-16,8 0 6 0,-5 0 2 16,-2 0-5-16,2 12 6 15,-1 0-1-15,1 12 2 16,-2 4 9-16,10 15 1 16,-5 5 4-16,-9-3-1 0,7 4 5 15,-5 4 9 1,-2 0-1-16,-8-1 1 0,-3 2 6 15,-11-6-9-15,3 4-4 16,-9-2-14-16,-3-1-4 16,0-4-3-16,-5-1-1 15,-4-4 0-15,-4-7-5 0,-7-9-10 16,1 2-13-16,1-10 15 16,-2-4-12-16,4-12-10 15,6 0 3-15,6 0 1 0,5 0-6 16,2 0 2-16,4 0 14 15,13 0 14-15,-8-9-5 16,8 2 3-16,0-2 4 16,0-3 0-16,0-5-1 15,0 2 3-15,0-6 4 0,0 4-7 16,8-7 7-16,5 1-7 16,-2-3 2-16,3 6-1 15,2 8 5-15,0-1-3 16,0 1 2-16,1 5-4 0,-3 2 3 15,4 5 11-15,-2 0-8 16,-4 0-1-16,-1 12 3 16,6 5 9-16,-4-1-3 15,4 6 0-15,-2-3 3 0,-3 1-4 16,-4-8-6-16,0 1 2 16,-3-13-5-16,4 11 0 15,-6-11 4-15,-3 0-2 16,0 0-1-16,0 13-8 15,0-13-13-15,0 0-27 16,0-3-97-16,0 3-115 16,0-10-75-16,-12 3-23 15,12 3 45-15</inkml:trace>
  <inkml:trace contextRef="#ctx0" brushRef="#br0" timeOffset="10982.44">15313 13356 284 0,'0'-9'227'0,"-9"1"-57"0,-4-1-72 16,5 1-45-1,2 2-11-15,-8-8 17 0,2 2 14 16,0 4-4-16,-1 0-8 15,2 0-12-15,-1-4-2 0,0 0 7 16,-5-1 20-16,-4 5-1 16,6 0 6-16,-6 8 9 15,0 0-15-15,6 0-22 0,-4 0-22 16,1 0-11-16,2 12-8 16,-1-5 2-16,0 3-3 0,3-3-2 15,-7 2-7-15,0 3 7 16,4 4 5-16,-2 4-1 15,-2 2 1-15,1 1 14 0,0 18 0 16,0 3 2-16,0 9-1 16,4 1-7-16,-1 3-2 0,5 3 7 15,12 2-11 1,0 3-2-16,4 8-12 0,9 0 0 16,2 6 0-16,4-8 0 15,3 3 0-15,-1-5 0 16,1-3 0-16,4-7 0 0,5 3 0 15,-1 0 0-15,-3 0 0 16,6-6 0-16,0-8 0 16,5-7 0-16,-6-4 0 0,-1-7 0 15,-1-7 0 1,-4-11 0-16,4-12 0 0,-6 9 0 16,-4-9 0-16,1 0 0 15,-1-14 0-15,1-1 0 16,-2-6 0-16,1-7 0 0,-6-5 0 15,-2 4 0-15,-4-6 0 16,-8 1 0-16,0-1-28 16,0-3 1-16,-12 2 5 0,-5-2 6 15,-2 9 8-15,-1 1 2 16,-6-1-1-16,6 6 7 16,-4 3 5-16,3 4-10 15,1 4 6-15,4-5 1 0,-4 8 4 16,0-2-3-16,3 3 16 15,0-1 2-15,3 7-9 16,5 2-5-16,9 0-4 0,0 0 7 16,0-6-12-16,0 6 0 15,0-5 2-15,9-2-5 16,5-2 4-16,11 6-3 0,7-6 2 16,4-2 2-16,2-1-3 15,2 4 5-15,-4-2-4 16,-3-2 0-16,-4 1 0 15,-1 2-4-15,-3 1 4 16,-7 1-3-16,-1-2 2 0,-4 1 3 16,-4 8-3-16,-1-4-2 15,-8-1 3-15,0-3 3 16,8 4-3-16,-5 0 0 0,-3-4 6 16,5 1-9-16,-5 2 13 15,4 1-8-15,0 4 0 16,-4-5 8-16,0 3-4 0,0 2 5 15,0 0 14-15,0 0 8 16,0 7-31 0,0 5 0-1,0 8 0-15,0 14 0 0,0 13 0 16,0 15 0-16,11 3 0 16,11-8 0-16,2 0 0 15,6-5 0-15,1-7 0 16,12-12 0-16,8-9 0 15,1-7 0-15,5-5 0 0,8-12 0 16,4 0 0-16,-4 0 0 16,-3-3 0-16,-11-2 0 15,-6 1 0-15,-12-3 0 0,-9 7 0 16,-5-5 0-16,-2 0 0 16,-9 5 0-16,-3 0 0 0,-5-2 0 31,0-9 0-31,0 9 0 15,0-7 0-15,-13 1 0 16,-4-8-356-16,1 0-147 16,1 3 9-16</inkml:trace>
  <inkml:trace contextRef="#ctx0" brushRef="#br0" timeOffset="12146.68">19299 12793 310 0,'0'0'268'0,"0"0"-28"0,0 0-66 16,0-2-62-16,0 2 7 15,0 0 10-15,0 0 3 0,0 0-8 16,0 0-27-1,0 0-16-15,0 0-5 0,0 0 66 16,8 28-99-16,2 7-43 16,-2 18 0-16,3 16 0 0,6 9 0 15,2 8 0-15,7 16 0 16,2 7 0-16,0 9 0 16,1-1 0-16,-1-6 0 0,1-9 0 15,-1-13 0-15,-3-15 0 16,-10-17 0-16,2-8 0 15,-6-20 0-15,-3-14 0 0,-3-2 0 16,-5-1 0 0,-13-28 0-16,-1-12 0 15,-4-10-299-15,1-10-140 16,-2-5 46-16,-3-18 6 16</inkml:trace>
  <inkml:trace contextRef="#ctx0" brushRef="#br0" timeOffset="13013.48">19345 13042 10 0,'-12'-12'29'0,"4"0"51"16,-4 3 88-16,-2 2-12 15,-2-3-31-15,4 10-34 0,1 0-25 16,-2 0 9-16,0 0 12 16,5-2-3-16,8-3-7 15,-9 1-26-15,9 4-15 0,-8 0-4 16,8 0 9-16,0 0 8 15,0 0 13-15,0 0 19 16,0 0 9-16,0 0-18 16,0 0-28-16,0 0-14 0,0 0-17 15,0-8-2-15,14-4 2 16,6-5-4-16,3 1-5 0,7-1-9 16,7 6 9-16,-1 2 5 15,5 9 3-15,-1 0 5 16,4 13 5-16,2 6 3 0,-2 2 1 15,0 4 3-15,5 3 0 16,0 1-1-16,-7 6 3 16,-8-2 5-16,1 5-3 15,-4-2-2-15,3 0-7 0,-3-4-14 16,-7 2-10-16,-3-5 0 16,-4-6 0-16,-6 2 0 0,-3 0 0 15,1 11 0-15,-6-8 0 16,-3 8 0-16,0 10 0 15,0-6 0-15,0 2 0 0,0 2 0 16,0 0 0-16,0-3 0 16,0-8 0-16,0 0 0 15,-12-9 0-15,-4 0 0 0,1 2 0 16,-2-2 0 0,-3 0 0-16,-2-3 0 0,3-2 0 15,-5 6 0-15,-9-6 0 16,5-1 0-16,-6-2 0 15,7-4 0-15,2 4 0 0,0-3 0 16,3 4 0-16,0-2 0 16,1 2 0-16,5-5 0 15,1-5 0-15,3 3 0 0,-2-10 0 16,3 0 0 0,3 0 0 15,8 8 0 0</inkml:trace>
  <inkml:trace contextRef="#ctx0" brushRef="#br0" timeOffset="13059.13">19568 14162 1788 0,'0'-13'-490'16,"-8"8"32"-16,-6-2 62 15</inkml:trace>
  <inkml:trace contextRef="#ctx0" brushRef="#br1" timeOffset="34011.24">11161 15762 85 0,'0'-9'154'0,"0"1"15"16,0 8-44-16,0 0-45 15,0-4-30-15,0 4-10 16,0 0 5-16,0-13 7 16,0 13-6-16,0 0-3 15,0-8 12-15,0 8 23 0,0 0 16 16,0-4 9-16,0 4 1 15,0 8 8-15,0 4-13 16,0-3-29-16,0-1-22 0,0 8-20 16,0 8 0-16,8 22 11 15,6 15 10-15,5 8-14 16,10 9-4-16,-1-2-6 16,-3 3-4-16,-1-8-17 0,-5-10-2 15,7-8 3-15,-9-11-7 16,-3-10 1-16,-5-7-2 15,-1-9-25-15,0-3-43 16,-8-13-41-16,0 7-66 16,0-7-46-16,0 0-30 0,0 0 14 15,0-4-21-15,-20-16-9 16</inkml:trace>
  <inkml:trace contextRef="#ctx0" brushRef="#br1" timeOffset="34427.98">11178 15878 60 0,'-9'-2'149'0,"-2"-3"37"15,3 5-20-15,8 0-34 0,-13 0-43 16,13 0-26-16,-8 0 4 16,8 0-5-16,0 0-2 15,0-5-9-15,0 1-8 0,0 1 0 16,0-1-7-16,0 4-8 16,0-5-11-16,8-2-14 15,5-2-3-15,6-6 0 16,14-14 12-16,13-3-8 15,-2-10-10-15,5 10 8 0,-9-1-7 16,-7 4 9-16,-6 5-2 16,-5 13-1-16,-11-2-1 15,-2 4-2-15,-4 6-4 0,-2-1-9 16,-3 4-21-16,0 0-27 16,0 0-52-16,0 7-31 15,0-7-29-15,0 22-45 16,-12-1 3-16</inkml:trace>
  <inkml:trace contextRef="#ctx0" brushRef="#br1" timeOffset="34827.58">11199 16290 43 0,'-13'0'139'0,"2"8"59"16,-3 0-53-16,6-8-39 15,8 0-40-15,0 0-14 16,0 0 9-16,0 0-10 0,0 0-23 16,5 0-15-16,3 0-12 15,4-12 4-15,9-9-3 16,6 1 7-16,9-8 1 0,7-6 0 15,-7 4 0-15,-1-3-11 16,-2 0 4-16,-1 4-4 16,-2 10 1-16,-2-7 0 15,-4 10 2-15,-2 1 4 16,-11 2-4-16,-3 9-7 0,0-5 7 16,-3 6-9-16,-5 3-8 15,0-4-13-15,0-1-17 16,0 5-26-16,-9 0-36 0,0 0-40 15,9 12-35-15,-8 5 17 16</inkml:trace>
  <inkml:trace contextRef="#ctx0" brushRef="#br1" timeOffset="35293.37">11327 16551 87 0,'-14'15'175'0,"1"-2"-2"16,1-1-46-16,0 0-35 0,12-3-24 16,0 3-15-16,0-12 9 15,0 0-14-15,0 0-18 16,0 0-11-16,12 0-14 0,5-12 8 15,5-9 6-15,13-12 14 16,9-3-8-16,-1 0-7 16,7 3-9-16,-4 0-1 15,-6 4-4-15,-9 6-2 16,-1 2-3-16,-12 4 1 16,-1 5 2-16,-4 5-5 0,-1-2 2 15,-4 5 3-15,-4 4 1 16,-4-4 1-16,0 4-3 15,0 0-6-15,0 0 4 0,5-4 5 16,-5 4-6-16,0 0 6 16,0 0-9-16,0 0-16 15,0 0-16-15,0 0-20 16,0 0-23-16,0 0-27 16,-12 0-18-16,-2 0-57 0,6 8-18 15</inkml:trace>
  <inkml:trace contextRef="#ctx0" brushRef="#br1" timeOffset="39437.05">11686 16054 41 0,'0'-4'109'0,"0"-5"85"16,0 1-36-16,0 8-39 16,0 0-49-16,0 0-28 15,0 0-1-15,0 0-6 0,0 0-8 16,0-7-14-16,0 7-1 15,0 0 6-15,0 0 3 16,0 0 3-16,0 13 13 0,3-5-3 16,5-1-6-1,6 5 3-15,-2 9-9 0,0-1-2 16,-1 6-8-16,2-3-4 16,3-3-3-16,-4 1 1 15,1-4-1-15,-5-1-4 0,-5-9 0 16,-3-7 7-16,0 0 3 15,0 0 0-15,0 0-4 16,0 0 2-16,0 8-6 0,0-8-16 16,0 0-17-1,0 0-5-15,0 0 12 16,0-8 3-16,0-4 12 16,0 8-7-16,-8-1 7 15,8-2 4-15,0 0 5 0,0-6-5 16,0-4-2-16,0 1 0 15,0 0 0-15,0-1 6 16,5 5-4-16,-5 4-1 0,3 0 2 16,2 0 2-16,-2 8 1 15,3-4-3-15,-6 4-6 16,3 0 10 0,0 0 0-16,2 0 0 15,-5 0-5-15,3 0 2 16,2 0 0-16,4 7 3 15,-1-7-1-15,-4 13-1 16,-4-13 6-16,4 13-4 16,-4-1 1-16,0-5 4 0,4-7-4 15,0 0 3-15,-4 0 0 16,0 0-3 0,0 0 0-16,0 0-1 15,0 0-9-15,0-7 0 16,0-2 4-16,0 1-4 15,-12 0-3-15,0-12 4 0,3 3 2 16,9 1-2-16,0 5 4 16,-8-7-1-16,8 2 1 15,0 1 0-15,0 2-2 16,0 0-1-16,0 1 6 16,3 5-9-16,11-2 4 0,-2 1 0 15,0-4 0-15,-4 0-4 16,0-1 6-16,3 11 5 15,3 2-1-15,-3 0 1 0,4 0-1 16,-1 0 1-16,-3 6-5 16,-2 7 8-16,-1-5-5 15,-8 4 4-15,8-4 3 16,0 3 0-16,1 3 1 16,6-2 9-16,2 5 2 0,-4-5-2 15,-7-12 0-15,4 12-2 16,2 0-2-16,-3 3-5 15,-2-2-3-15,1-5 0 0,-3 1-2 16,-2-9 3-16,-3 0-5 16,3 0 1-1,-3 0 0-15,0 0-9 0,0 0-16 16,-11 0-23-16,3 0-19 16,8 0-8-16,-7 0-8 15,7 0-7-15,0-5-30 16,-9-7-66-16,-3-1 12 0</inkml:trace>
  <inkml:trace contextRef="#ctx0" brushRef="#br1" timeOffset="39754.17">12056 15758 63 0,'0'-10'177'0,"0"3"37"0,0 2-39 15,0-3-52-15,0 8-41 16,0-4-2-16,0 4-3 16,0-4-18-16,0 0-22 15,0 4-14-15,0 0-14 16,0 12-3-16,11 8 12 0,15 5 2 16,0-1 2-16,8 10-14 15,-3-6-1-15,-1 4 0 16,-6-11-6-16,-4-5 0 0,-4 1 0 15,1-5-20-15,-5 0-33 16,-4 0-47-16,-8-12-20 16,0 12-19-16,0-12 23 0,0 0 1 15,-16-8-62 1,-13-8-1-16</inkml:trace>
  <inkml:trace contextRef="#ctx0" brushRef="#br1" timeOffset="40007.61">11808 15516 279 0,'-25'-10'216'0,"5"0"-58"16,8 3-57-16,12 7-51 15,0 0-23-15,0 12-9 16,0-5-5-16,0 1-9 16,0-8 3-16,0-4 1 0,0 4-2 15,0-4-2 1,0-3 3-16,0 7-5 0,0-5-2 15,0 2 2-15,0-1 2 16,0 4-8-16,0 0-7 16,0 0-9-16,0 0-31 0,0 0-39 15,0 0-20-15,3 0-62 16,6 0-22-16</inkml:trace>
  <inkml:trace contextRef="#ctx0" brushRef="#br1" timeOffset="40369.43">12043 15358 271 0,'-12'-5'241'16,"-1"3"-51"-16,13-3-63 0,-7 1-52 16,7 4-11-16,0 0-12 15,0 0-12-15,0 0-15 16,0 0-8-16,7 0-10 0,9 11 9 15,9 2 5-15,4 8-2 16,7 0 8-16,6 10 15 16,1 14 8-16,3 8-6 0,2 1-1 15,-3 2-8-15,-5-3-10 16,-4-8-12-16,-2-4-5 16,-11-8-7-16,-1-9 1 15,-10-1 1-15,-1-6 3 16,-2-17-3-16,-6 0-17 0,-3 0-20 15,0 0-42-15,0 0-43 16,0-7-20-16,0-7-17 16,-12-1-12-16,4 2-12 0,-7 1-33 15,-2-1 35-15</inkml:trace>
  <inkml:trace contextRef="#ctx0" brushRef="#br1" timeOffset="40774.92">12170 15691 90 0,'-17'0'185'16,"0"0"-20"-16,0 0-33 0,3 0-41 15,2 0-31-15,12 0-8 16,0 0-9-16,0 0-19 15,0-12-19-15,7-1-5 0,9-6 4 16,13 3-2 0,2-7-2-16,7-7 9 0,-3 5 6 15,-2 9 0-15,-9-5 10 16,-2 13 5-16,-11-4 3 16,1 0-7-16,-3 8-1 0,-5 4-9 15,-4-4-12-15,4 4-2 16,-4 0-1-16,9-4 2 15,-9 4-1-15,0 0 1 0,0 0-1 16,0 0-4-16,0-4 2 16,0 4-10-16,0 0-25 15,0 0-33-15,0-3-40 0,0-2-29 16,0 5-39 0,-13 0-29-16,13 0-116 0</inkml:trace>
  <inkml:trace contextRef="#ctx0" brushRef="#br1" timeOffset="41899.17">12385 15306 157 0,'-13'-12'187'0,"13"2"-55"0,-8 10-38 15,8 0-37-15,0 0-15 16,0 0-5-16,0-3-5 16,0 3-12-16,0 0-1 0,0 0 0 15,0 0-2-15,0 0 1 16,0 0-6-16,0 0 1 16,0 0 2-16,0 0-1 0,0 0 0 15,0 0 0-15,0 0 0 16,0 0-2-16,0 0 3 15,0 0-2-15,0 0 1 0,0 0-1 16,0 0-4-16,0 0-5 16,0 0-2-16,0 0 4 15,0 0-3-15,0 0-1 16,0 0 9-16,0 0 3 0,0 0-4 16,0 0-2-16,0 0 0 15,0 0-7-15,0 0 1 16,0 0 2-16,0 0-6 15,0 0 0-15,0 0 4 16,0 0-4-16,0 0 5 16,0 0-4-16,0 0 2 0,0 0-4 15,0 0 7-15,0 0-6 16,0 0 6-16,0 0-8 16,0 0 1-16,0 8 7 15,-8-8 0-15,8 0 1 31,-8 0-8-31,8 0 0 16,0 0 5 0,0 0-3-16,0 0 0 0,0 0 2 15,0 0-6-15,0 0 10 16,0 0-1-16,0 0 0 16,0 0-2-1,0 0-4-15,0 0 4 31,0 0-5-31,0 0 1 0,0 0 4 16,0 0-3-16,0 0 8 0,-9 0-4 31,9 0-5-31,0-5 2 16,0-3 3-16,-8 4-2 0,8 0 4 16,-11-3-2-16,2-3-3 15,1 7 15-15,-4-1 1 16,3 4 0-16,9-4 5 0,-11-1-5 15,3 2 1-15,8 3 2 16,-8 0 7-16,8-9-1 16,0 9 3-16,0 0-4 15,0 0-11-15,3 0-7 16,-3 0-1-16,8 9-2 16,5 3 0-16,3 5 15 15,9 3 10-15,-1 8 8 16,9 5-8-16,3 16-6 0,1 4-7 15,-1-1 2-15,-1 2-8 16,3-10 1-16,-6-2-11 16,-7-12 5-16,-5 0-3 0,-4-10-1 15,-3-3-2-15,-2-5 6 16,-3-4-1-16,1 1-5 16,-6-9 0-16,2 0 0 15,-5 7 0-15,0-7-6 0,0 0-10 16,0 0-30-16,0 0-18 15,0 0-42-15,0 0-11 16,0-4-7-16,-8 1 13 0,8-1 14 16,-9-6 4-16,1 10-11 15,-7-7-49-15,-2-6-5 16,-2-3 29-16,-3 4 38 0</inkml:trace>
  <inkml:trace contextRef="#ctx0" brushRef="#br1" timeOffset="42530.59">12421 15420 10 0,'0'0'18'0,"0"0"14"15,-8 0 18-15,8 0 13 16,-12 0 10-16,12-5 10 16,-8 5 1-16,0-7-32 15,8 7-21-15,-13 0-7 16,13-5 10-16,0 5 13 0,0-5-1 15,0 1-5-15,0 4-7 16,0 0 5-16,0-3 3 16,0 3-1-16,0-4-8 0,0 0-6 15,9 0-10-15,3 0-4 16,-1-5-5-16,6-4-6 16,4-3 1-16,-2 1-3 15,-2 2 4-15,-1 1-2 0,1-1-5 16,-2 5-6-16,-6 0 2 15,-6 1 8-15,-3 7-11 16,0 0 0-16,0 0-3 0,0 0-5 16,0-5-5-16,0 5-16 15,0 0-7-15,0 0-19 16,0 0-22-16,0 0-30 0,0 0-25 16,0 0 2-16,0 0 32 15</inkml:trace>
  <inkml:trace contextRef="#ctx0" brushRef="#br1" timeOffset="43015.6">12579 15276 86 0,'0'8'197'0,"0"-8"-8"16,0 0-54-16,0 10-51 16,0-10-37-16,0 0-21 15,4 7-15-15,0-7-6 0,6 0-1 16,1 0-3-16,0 0 1 15,6 0-1-15,-1 0 3 16,1 0 0-16,-5 0-5 0,0 0 1 16,-1 0 3-16,3-7-1 15,-2-11 2-15,0 3-8 16,-4-2 7-16,-8 1-3 16,0-5 1-16,0 1 1 0,0-1 8 15,-12 2 0-15,0 5 10 16,-5 2 5-16,1 5-3 15,4 2 12-15,0-3 3 0,0 0 11 16,-1 8-8-16,0 0-10 16,7 16-13-16,-8 6-3 15,3 6-3-15,-2 12 5 0,13 5-9 16,0-5 6-16,10 6 2 16,4-6-4-16,6 5-4 15,10-9-2-15,2-3 0 16,1-5-5-16,7-3-2 15,0-9 2-15,2-16-2 0,-6 0-5 16,-4-3-31-16,-7-1-43 16,-5-8-13-16,-8-6-19 15,-9-2-35-15,-3-8-19 0,0-3-35 16,-9-3 31-16</inkml:trace>
  <inkml:trace contextRef="#ctx0" brushRef="#br1" timeOffset="43580.31">12851 15162 90 0,'-8'-3'246'0,"-1"-6"-32"0,9 6-46 15,0-7-51 1,0 10-35-16,-8 0-10 0,8-4-15 16,0 4-20-16,0 0-16 15,0-2-1-15,0 2-1 16,0 0 5-16,8 6 18 0,9 7 28 15,4 8 10-15,3 7-4 16,7 5-19-16,3 3-14 16,-6 2-18-16,1 2 0 0,-1-3-15 15,-8-9-1 1,-4-2-4-16,-3-7 7 0,-2-7-8 16,-6 0 1-16,-5-3 26 15,0-9-6-15,-11-17-13 16,-7-4 5-16,-1-8-17 0,-6-6-3 15,1-15-15-15,-6-3 0 16,7-3 10-16,-2 3 4 0,5 9 0 16,9 6-1-16,11 9 1 15,0 5 0-15,0 0 0 16,14 8 8-16,8 3-8 0,4 4 4 16,-1 7-4-1,5 2 18-15,-6 0-1 0,1 0 5 16,-5 11 13-16,-5-3 9 0,-1 1 9 15,-6 3 5 1,0 0-14-16,-8 0-20 0,0-1 4 16,0 0-14-16,0 0-2 15,0-3-3-15,0-8-2 16,0 0-1-16,0 9-12 0,0-9-20 16,-8 0-18-16,8 0-33 15,-8 0-146 1,8 0-8-16,0 0-21 0,0 0 0 15,-9 0-33-15,1 11 29 16</inkml:trace>
  <inkml:trace contextRef="#ctx0" brushRef="#br1" timeOffset="45115.3">15884 15859 175 0,'-11'-12'147'0,"-3"-1"73"16,3 1-38-16,-1 4-70 15,0 8-44-15,-1-5-3 16,5 2 21-16,8 3-3 16,0 0-36-16,0 0-24 0,0 0-10 15,0 16 2-15,5 17 1 16,11 12-1-16,8 12 6 16,4 7 1-16,1 5-11 0,4 5-4 15,3-5-3-15,-4-8-4 16,1-3 3-16,-4-7-3 15,-6-10-2-15,-1-8-53 16,-7-8-71-16,-1-5-46 16,-6-3-23-16,-8-10-27 0,3-7-9 15,-3 0-100-15</inkml:trace>
  <inkml:trace contextRef="#ctx0" brushRef="#br1" timeOffset="45960.97">15893 16140 37 0,'-9'-17'34'15,"1"-3"6"-15,0 0 70 16,8-1 59-16,-12 0-54 0,12 6-42 16,-8-9-24-16,0-1-10 15,8 0 20-15,-7 6 12 16,7 5-22-16,0 3-25 0,0-2-14 15,0 1-2-15,7-5-6 16,9-2 4-16,9-1 0 16,7-1 5-16,4 1 1 0,2 3-6 15,-2 1 4-15,0 4-10 16,-4-1 4-16,-7 5 5 16,1 8-4-16,-7 0 0 0,-7 0 3 15,-1 0-3 1,-2 0 5-16,-5 0 6 0,-4 13-6 15,0 12 5-15,0 3 7 16,0 8 4-16,0 1-5 16,-13 4-3-16,2-5-3 0,-6 5-6 15,3-9-3-15,-8-2 2 16,6-3 0-16,-5-3 2 16,6-7 5-16,-2-5 2 0,5 2 2 15,-1-14-6-15,13 0-6 16,-8 0-2-16,8 0 1 15,0 0 0-15,0 0-3 0,-9 0-3 16,9 0 2-16,-6 0-2 16,6 0-5-16,0-5-1 15,0 0-4-15,6 1 2 16,8-4 2-16,-6 4-1 16,9-8 7-16,3 0-8 0,3 0 7 15,6-5 1-15,4 4-1 16,3 5-1-16,1 8 5 15,0 0-4-15,3 0 7 0,-4 14 3 16,-4 1-7-16,-2 6 5 16,-6 3 0-16,-8 4 5 15,-4 5-7-15,-1 1 18 0,-6-3 6 16,-5 6 0 0,0-1-9-16,-16 2-9 0,-12 2 0 15,-1-4-4-15,-4 2 2 16,1-7 4-16,-1-2 2 15,1-8-2-15,4-2 19 0,8-5-10 16,4-7 2-16,3-7 0 16,5 0-5-16,8 0-7 15,0 0-5-15,0 0-1 0,0 0-7 16,0 0-4-16,0 0 1 16,0 0-9-16,0 0-21 15,0 0-26-15,0 0-36 16,0 0-44-16,0-7-37 15,0-1-23-15,3 2-6 0,6 6-37 16,0-3 44-16</inkml:trace>
  <inkml:trace contextRef="#ctx0" brushRef="#br1" timeOffset="47107.59">16619 15993 132 0,'0'-16'213'0,"0"3"-54"16,0 1-58-16,0 5-52 0,0 2-21 15,0 1-4-15,0 4-3 16,-8-8-9-16,8-1-9 15,0 9 2-15,0-3 9 0,0 3 20 16,0 0 23-16,0-4 13 16,0 4 5-16,0 0 7 15,-8 0 1-15,8 0-12 0,0 0 16 16,0 11-16-16,-12-1-27 16,-1 9-16-16,-2 10-12 15,3 4-1-15,4 3-10 16,8 1-1-16,0-1 0 0,0 2-6 15,0-2 6-15,11-3-2 16,7-10-2-16,1-3 0 16,9-10 4-16,1-10-9 0,-1 0-20 15,1 0-22-15,1-10-22 16,-4 3-11-16,-5-10 14 16,-4 1 17-16,-10-3 13 15,-7-6 10-15,0-3 11 0,-11 0 10 16,-6-2 0-16,-3-2 7 15,3 0 7-15,-3 11 0 16,0 5 9-16,3 7 3 0,1-3 2 16,4 4 0-16,1 4-3 15,-1-1 13-15,3 5-13 16,1-7 6-16,8-3-6 0,-8 10-1 16,8 0-9-16,-8-7-3 15,8 0-4-15,0 7-4 16,0 14-5-16,11 3 8 15,5 4-4-15,5-1 4 16,4 6-4-16,-1-3 10 16,6 1-5-16,-5-3 0 15,10-4 1-15,-4-5-6 16,-1 0-1-16,-4-12 5 0,4 0-2 16,-10 0 1-16,1 0 0 15,-2 0 2-15,-2 0-8 16,-5 0 6-16,1-5-1 0,-4-7 0 15,-6-4-7-15,-3-4-6 16,0-5 2-16,0 2 8 16,-21-11-1-16,0-2 6 0,-2 7-3 15,-2-7 2-15,1-2 1 16,-6 6 1-16,4 4 3 16,1 3 4-16,1 6 2 15,3 2 2-15,1 0-5 0,8 9-2 16,1-4 2-16,11 0-5 15,-8 5-6-15,8 7 0 16,0 0 3-16,0 0-4 0,0 0 2 16,0 0-5-16,11 0 3 15,9 0 4-15,13 0 5 16,109 0-8 0,-91 0-1-1,3 16 5-15,-5-1-1 0,-5 6 4 16,-7 3-1-16,-9 4 7 15,-3 10-6-15,-5 2 6 16,-8-3 4-16,-7-5 14 0,-5 1-9 16,0-4 1-16,0-5-9 15,0-3-6-15,0-9 6 16,0-12-13-16,0 0-3 16,0 0-1-16,0 0-1 15,0 0-9-15,0 0-21 16,0 0-32-16,0-9-28 0,-8-2-41 15,-4-7-19-15,4-6-28 16,-5 0-11-16,-3-13-33 16,3-4 26-16</inkml:trace>
  <inkml:trace contextRef="#ctx0" brushRef="#br1" timeOffset="47707.05">17217 15656 77 0,'0'0'216'0,"0"-9"-27"15,4 9-67-15,5 0-56 16,-6 12-27-16,8-5-11 0,6 4-7 16,4-4-6-16,3 0-6 15,4-7-2-15,1 0-2 16,-1 0-2-16,0 0 4 16,-7 0-3-16,-2-7 2 15,-2 0-1-15,-4-4-3 0,-10-4 2 16,6-5-4-16,-1-1 4 15,-8-2-4-15,0-2 3 16,0-3-3-16,-8 0 4 0,8 2 7 16,-12 6 2-16,-4-1-1 15,-1 4 13-15,6 6 10 16,-1 8 7-16,-2 3 16 0,-2 0-2 16,4 0-2-16,-1 0-5 15,2 0 2-15,-5 0-18 16,-1 18-10-16,-2 0-6 15,-2-2-4-15,-1 13 3 16,11 7 0-16,11 1 0 0,0 9-8 16,0-3 3-16,16 2 2 15,9 4-12-15,7-1 2 16,10 2 4-16,6-4 1 0,-4-12-1 16,6-10 5-16,2-7-3 15,-8-17 1-15,-2 0 2 16,-2-7-7-16,0-10-1 15,-3-7 5-15,-3-1-7 0,-8-4 5 16,-5 1-4-16,0 0-3 16,-8 8-2-16,-3 3 2 15,-2 6-3-15,0 1 3 16,-8 3-2-16,0 2-4 16,5 2-6-16,-5 3-37 0,0 0-32 15,0 0-37-15,0-5-37 16,0 5-34-16,0 0-21 15,-13 0-35-15,2 0-186 0</inkml:trace>
  <inkml:trace contextRef="#ctx0" brushRef="#br1" timeOffset="52087.43">20066 15000 85 0,'-9'0'213'0,"9"7"-20"15,0-7-27-15,-10 0-48 16,10 0-16-16,-12 0-19 0,12 0-12 15,0 0-13-15,0 0-30 16,0 0-10-16,0 0-13 16,0 0 5-16,0 0-3 0,0-3-2 15,0-1-3-15,0 4 6 16,0 0-3-16,0-9-5 16,0-6 0-16,-12 1 1 15,-5 7 2-15,3-1 8 0,-12-5 3 16,6 5 5-16,-8 8 12 15,-1 0-6-15,-1 17-9 16,-1-1-5-16,-3 8 3 0,8 5-2 16,0-1-1-1,5 5 3-15,15 3-14 0,6-8 4 16,0 1 0-16,14 4-2 16,8-13 4-16,5 1-5 15,11-5 6-15,2-7-6 0,6-9 5 16,5 0-9-16,2-9 2 15,4-3-5-15,-3-4-6 16,1-5-7-16,-6 1-30 0,-4-1-5 16,-5-8 13-16,-6 1 6 15,-15 4 15-15,-7 3 6 16,-4 5 12-16,-8-4 0 0,-8 4 8 16,0-9 1-1,-4 5 9-15,-3 0-3 0,2 4 10 16,-4 4 6-16,5 2 6 15,1 10-9-15,3 0-5 16,-5 13-1-16,1 4-2 0,0-1-7 16,3 12-4-16,9 8 3 15,0-7-8-15,0-8-1 16,9 7-4-16,3-4 8 0,10-2-2 16,0-11-2-1,3-11 4-15,4-4-3 0,-6 4-5 16,2-7 6-16,-5-3-9 15,-3-5-1-15,-6-6-1 16,-6-3 2-16,-5 2-1 0,0 3-1 16,-13 3 10-16,-2 0-4 15,-5 3 3-15,-2 4 9 16,-3 9-6-16,3 0-2 0,-4 0-17 16,3 9-34-16,-2-9-25 15,-1 8-24-15,7 4-24 16,4-3-19-16,7-9 0 0,8 8-1 15,0-8-19-15,0 0 0 16,0 0 35-16</inkml:trace>
  <inkml:trace contextRef="#ctx0" brushRef="#br1" timeOffset="52416.16">20387 14406 382 0,'-8'-30'286'0,"-3"10"-64"0,2 4-92 15,1 4-28-15,8 4-28 16,0 8-12-16,0 8-11 16,8 13-13-16,12 10 4 15,17 11 11-15,5 11 12 16,6 11-1-16,1 5-9 0,4 10 5 15,-5-2-2-15,1-8-16 16,-5-1-16-16,-7-10-8 16,-9-5-15-16,-3-14 3 0,-4 0-11 15,-7-20-29-15,3-7-68 16,-9-12-85-16,1 10-66 16,-9-10-17-16,0-17-33 15,-12-24 36-15,-5-13 64 0</inkml:trace>
  <inkml:trace contextRef="#ctx0" brushRef="#br1" timeOffset="52715.49">20651 14430 101 0,'-11'-41'181'15,"-1"1"-3"-15,4 11-38 16,8 8-36-16,0 10-25 0,0-2-8 16,0 6 16-16,0 2-22 15,0 5-20-15,0 0 6 16,8 17 13-16,7 11 26 0,9 8 12 15,5 14 5 1,4 10-27-16,4 5-31 0,3 0-4 16,1 1-25-16,0-9-10 15,-4-5 0-15,-1-6-10 16,-4-10-4-16,-7-8-3 0,-1-4-24 16,-8-8-57-16,-2-3-55 15,-6-13-26-15,-8-3-11 16,0-7-5-16,0 2 9 0,-14-3-13 15,-2-5-4-15,-5-5 42 16</inkml:trace>
  <inkml:trace contextRef="#ctx0" brushRef="#br1" timeOffset="53081.07">20917 14634 89 0,'0'-9'165'15,"0"2"14"-15,0-3-71 0,0 3-50 16,0 7-30-16,11-8-8 15,5-1-2-15,9 1-4 16,-1-3-6-16,4-5-4 0,1-1-3 16,1 0 1-16,-4 1-6 15,0-1 2-15,-13 1 4 16,-7 1 2-16,-6-6 0 0,0 4 7 16,0-2 11-16,-11 1 6 15,-6 7 7-15,-9 2 12 16,9 2 10-16,-5 7 8 15,1 16 0-15,-3 4 8 16,1 3-4-16,2 15-17 0,5 7-18 16,7 3-10-16,9 6-10 15,12-1-6-15,4-5 0 16,5-4-11-16,7-10 6 0,5-10-1 16,-1-8-19-16,1-16-56 15,-1 0-74-15,1-7-55 16,-1-19-36-16,1-4-18 0,-9-9-122 15</inkml:trace>
  <inkml:trace contextRef="#ctx0" brushRef="#br1" timeOffset="53699.17">21363 14394 87 0,'0'-18'234'0,"-12"10"-18"16,12 8-63-16,-9 0-61 15,9 0-45-15,0 0-20 16,0 0-14-16,0 0-7 0,4 0-3 15,5 0 2-15,-1 0-8 16,-3 12-4-16,-5-12-5 16,0 0-4-16,0-6 10 0,0-3-2 15,0-5-3 1,0 0 6-16,0-7 6 0,0 4 7 16,-13 6 13-16,4 3 10 15,-3 8 9-15,4 0 3 16,-4 0-4-16,4 19 3 0,8 10 8 15,-8 4-4-15,8 7-10 16,0 5-14-16,3 0-11 16,10-4-3-16,3-5 0 0,9-8-4 15,3-6 0-15,5-11-8 16,-6-3 4-16,3-11 0 16,-1-9-10-16,-2-5-21 15,-3-8-12-15,-2-6-3 16,-8-15-3-16,3-3 17 15,-5-8 15-15,-3-8 5 0,-9-4 8 16,0 3 11-16,-9-3 18 16,-3 9-8-16,1-1 7 0,-1 8 10 15,-1 8 0-15,0 8 3 16,5 8-5-16,8 10-2 16,-8 2-2-16,8 5-6 0,0 4 5 15,0 8 0-15,0 0-3 16,0 12 2-16,0 13 6 15,5 11 31-15,6 13-3 16,2 16-13-16,3 4-6 0,7 4-8 16,3 1-12-16,-1-1-9 15,-3-8-7-15,8-8 0 16,-3-5-8-16,-2-7 9 16,1-16-18-16,-6-1-37 15,-4-11-58-15,-5-17-55 0,-2 0-47 16,-9 0-27-16,0 0 1 15,0-12-23-15,-12-6 48 16</inkml:trace>
  <inkml:trace contextRef="#ctx0" brushRef="#br1" timeOffset="54246.58">21529 14299 136 0,'-24'0'339'0,"0"-7"-44"16,2-3-74-16,6 10-105 15,6 0-35-15,10 0-24 0,0-7-32 16,0 3-14-16,15-13-10 16,13-7 8-16,12-5-13 15,14-3 1-15,11 0-7 0,0-5-20 16,-4 5-17-16,-1-5-5 16,-1 5 21-16,-16 2 8 15,-7 6 14-15,-11 8 16 16,-4 8 23-16,-13-1 23 15,-2 9 27-15,-6 0 16 0,0 0-8 16,-11 0-19-16,-5 14 2 16,0 5 0-16,-1 5-13 15,3 8-7-15,0 14-13 0,2 0-10 16,12 5-9-16,0 11-2 16,0 0 1-16,12-6-13 15,5-6-5-15,11-11 4 16,4-6-7-16,1-9 7 0,-1-12-11 15,1-12-6-15,-1 0-19 16,-7-7-37-16,-5-17-5 16,-9-14 32-16,-2-7 17 15,-9-7 12-15,-12-10 15 0,-8 2-6 16,-9-2 8-16,-4 13-1 16,2 9 2-16,-3 11 15 15,3 6-13-15,2 10-10 16,-1 13 4-16,3 0-5 0,3 16-9 15,7 2-62-15,6-4-90 16,11 7-52-16,0 0-25 16,0-6 4-16,0 2-11 0,8-5 39 15</inkml:trace>
  <inkml:trace contextRef="#ctx0" brushRef="#br1" timeOffset="54846.61">22122 13978 220 0,'12'-24'288'0,"-8"-1"-17"16,-4 8-71-16,0 10-73 0,4 2-13 16,0 5-5-16,2-7-30 15,-6-3-30-15,3 10-26 16,10 0 1-16,2 0 16 0,9 14 21 16,2 10-7-1,0 5-15-15,4 7 10 0,2 9 16 16,0 4-6-16,1-1-19 15,-5-2-8-15,-2-9-16 16,-6-9-1-16,-6-9-8 0,0 3-2 16,-6-10 7-16,-4-12 5 15,0 0-7-15,-4 0 8 16,0 0-14-16,0-4-4 16,-8-16 0-1,-6-9 0-15,3-13 0 16,-3-11 0-16,-3-3 0 0,-1 3 0 15,2 0 0 1,4 4 0-16,12 9 0 0,-8 2 0 16,8 9 0-16,0-6 0 15,17-6 0-15,2 5 0 16,7 8 0-16,-3 2 0 0,2 15 0 16,2 6 0-16,3 18 0 15,-1 11 0-15,-7 5 0 16,-5-1 0-16,-4 6 0 0,-13-7 0 15,0 10 0-15,-13-9 0 16,1-9 0-16,-1-2 0 16,2 0 0-16,-1-17 0 15,-5 9 0-15,0-9 0 0,6-9 0 16,-1 1 0-16,4-4 0 16,8-2 0-16,-8 7 0 15,8-9 0-15,0-1 0 0,0 5 0 16,0 0 0-16,0 5-117 15,8 2-135-15,-4 5-48 16,-4 0-27-16,0 0-27 0,0 0 19 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8" units="cm"/>
          <inkml:channel name="Y" type="integer" max="32768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1612.59839" units="1/cm"/>
          <inkml:channelProperty channel="Y" name="resolution" value="2580.15747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5-03T18:11:06.540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16693 16859 20 0,'-20'0'36'0,"0"0"22"15,0 0 18-15,-2 0-9 16,2 0-11-16,1 0-21 0,-7 0-17 15,-2 0 14-15,-4 0 0 16,4 0-2-16,-5 13 9 16,-7-1-7-16,-1-12 8 0,-5 13 1 15,2-5 12-15,0-1 11 16,-5 7 6-16,1-2 16 0,-2-1 4 16,2 6 25-16,2-9 17 15,7 1 24-15,5 3-14 16,14 0-36-16,3-1-18 0,17-11-10 15,6 0-6-15,18 9 24 16,36-9-9-16,42-13-87 16,44-15 0-16,53-12 0 15,45-22 0-15,36-14 0 16,30-10 0-16,26-8 0 0,20-4 0 16,6 9 0-16,-8 4 0 15,-15 2 0-15,-25 14 0 16,-26 12 0-16,-24 5 0 0,-25 11 0 15,-32 5 0-15,-27 15 0 16,-25 14 0-16,-30-2 0 0,-23 9 0 16,-25 0 0-16,-20 9 0 15,-16-2 0-15,-13-7 0 16,-7 8 0-16,-10-8 0 16,-11 9 0-16,0 3 0 15,-6-12 0-15,6 7 0 16,-8-7 0-1,-1-12 0 1,0-7 0 0,9-22 0-16,-12-16 0 15,-1-25 0-15,-3-16 0 0,1-16 0 16,-11-20 0-16,2-20 0 16,-4-21 0-16,-4-10 0 0,-5-1 0 15,0 3 0-15,-7 12 0 16,3 20 0-16,1 17 0 15,-1 16 0-15,1 16 0 16,3 16 0-16,-5 10 0 16,8 2 0-16,-3 9 0 0,4 0 0 15,1 8 0-15,-2 4 0 16,-2 4 0-16,-7 4 0 0,-5 9 0 16,6-5 0-16,-9 3 0 15,3 7 0-15,0-2 0 16,0 0 0-16,2 9 0 0,2 4 0 15,-5 4 0-15,-5 7 0 16,-6 9 0-16,-9 0 0 0,-17 18 0 16,-13-3 0-16,-17 2 0 15,-13 2 0-15,-25 2 0 16,-14-1 0-16,-13 8 0 16,-20 15 0-16,-5 4 0 0,-6 10 0 15,-6 5 0-15,-2 11 0 16,-4-1 0-16,3 2 0 15,-2-1 0-15,7-11 0 0,8-10 0 16,21-11 0-16,24-8 0 16,21-9 0-16,25-12 0 15,28 0 0-15,20-12 0 16,25 13 0-16,18-13 0 16,10 0 0-16</inkml:trace>
  <inkml:trace contextRef="#ctx0" brushRef="#br0" timeOffset="340.99">15729 13962 2047 0,'-11'0'0'16,"4"0"0"-1,-6 0 0 1,13 16 0-16,-12 13 0 16,12 19 0-16,0 22 0 15,0 23 0-15,0 33 0 16,8 24 0-16,9 30 0 15,6 20 0-15,2 35 0 16,10 26 0-16,4 20 0 0,-4 1 0 16,6-1 0-16,-4-18 0 15,4-18 0-15,-5-13 0 16,-3-13 0-16,-6-19 0 16,-6-25 0-16,-5-25 0 0,-8-27 0 15,0-30 0-15,-2-24 0 16,-6-23 0-16,0-19 0 0,0-10 0 15,3-17 0-15,2-7 0 16,-2-19 0-16,-3-2 0 16,0-13 0-16,0-7 0 15,0-6 0-15,0-10-91 16,0 2-298-16,0-2-13 0,3-22 7 16,5-13 16-16</inkml:trace>
  <inkml:trace contextRef="#ctx0" brushRef="#br0" timeOffset="1471.77">13416 11865 301 0,'-16'0'312'0,"4"0"-115"16,12 0-96-16,0 17-52 16,0-1-27-16,12 4-7 15,-1 0 0-15,6 1 5 0,3-4 1 16,5 7 10-16,-2-1-12 15,-1-1 0-15,-6-6-3 16,0-1-8-16,0-6-3 0,1-9 2 16,-9 12-7-1,0-12 1-15,-1 7 1 0,2-7 0 16,-1 0 0-16,-5 0 2 16,-3 0-1-16,0 0 6 15,5 0 11-15,3-2 4 0,12-27-9 16,17-33-1-16,25-27-9 15,21-32 0-15,28-23-12 16,18-10 12-16,21-10-5 16,2 7 8-16,-7 6-6 0,-10 14-13 15,-22 10-23-15,-25 20-64 16,-18 22-52-16,-21 16-32 16,-24 16-25-16,-14 13-29 15</inkml:trace>
  <inkml:trace contextRef="#ctx0" brushRef="#br0" timeOffset="1821.02">14081 11002 115 0,'-35'24'251'0,"5"-6"-72"16,15-8-70-16,2 0-54 15,5-3-26-15,8-7-5 0,13 12 15 16,7 9 20-16,22 7 11 15,10 9 8-15,9 5-25 16,2 1-20-16,2 2-16 16,-3 13 2-16,-5-2-6 15,-5-6-11-15,-11-15 9 0,-8-5 10 16,-10-15 25-16,-3-2 17 16,-3-21 29-16,0-8-18 15,3-18-28-15,5-5-21 0,10-19-9 16,14-23-7-16,17-16 2 15,10-14-14-15,21-15-1 16,18-16 5-16,15-4-31 0,15-1-87 16,15 9-56-1,15 7-68-15,7 10-60 0,5 17-35 16</inkml:trace>
  <inkml:trace contextRef="#ctx0" brushRef="#br0" timeOffset="2869.77">30133 13344 207 0,'0'-78'194'0,"-15"4"-76"16,-10 6-50-16,-10 3-19 16,-11-2 3-16,-6 9 20 15,-10-9-4-15,-9 3 3 16,-11-5-6-16,-12-2-8 16,-16 6-11-16,-17 3-7 15,-26 5-13-15,-34 8-13 16,-33 13-1-16,-26 8-3 0,-20 16-7 15,-9 12 9-15,-21 21 9 16,-17 19 20-16,-8 20 21 16,3 13 6-16,12 13-15 15,18 9-8-15,22 10-13 0,23 8-4 16,23 24 1-16,22 26-4 16,20 26-4-16,31 24-7 15,25 10-8-15,24 2 2 0,36-6 2 16,35-3 2-1,31-12 6-15,36-9-2 0,41-8-3 16,35 1 2-16,34-10-7 16,22-11 4-16,35-21 4 15,38-27 2-15,30-30 9 0,39-35-6 16,19-42-10-16,20-33-1 16,15-32-2-16,16-21-1 15,1-22-2-15,-8-26 0 16,-19-18-9-16,-16-17 13 15,-25-32-2-15,-32-26 3 16,-35-25 1-16,-48-13 14 0,-52-7 10 16,-63 10 2-1,-63 21-14-15,-64 15-11 16,-62 28-16-16,-48 27-30 0,-48 30-88 16,-47 26-64-16,-38 29-31 15,-27 28-16-15,-11 27-27 16,5 19-51-16</inkml:trace>
  <inkml:trace contextRef="#ctx0" brushRef="#br0" timeOffset="3783.87">23056 10287 201 0,'11'-29'194'0,"3"1"-90"16,-6 2-46-16,-1 2-14 16,2 5 2-16,-6-3 15 0,5 6-7 15,0 16-15-15,6 13 24 16,6 12 12-16,3 10-12 16,10 22-8-16,4 9-8 15,-5 7-11-15,7 0-6 0,-5-8 0 16,0-8-4-1,-3-12 12-15,3-13 35 0,-6-14 11 16,-4-18-11-16,9-34-32 16,3-23-24-16,-1-28-5 15,6-20 3-15,5-19-11 16,2-1-9-16,1-14 8 0,7 0 1 16,6 13-10-16,6 8-3 15,2 17-5-15,-5 11-11 16,-4 17-32-16,-4 15-45 0,-13 14-51 15,-11 11-42-15,-8 13-25 16,-10 8-37-16,-15 12 5 16</inkml:trace>
  <inkml:trace contextRef="#ctx0" brushRef="#br0" timeOffset="4201.78">23701 9672 69 0,'-20'-9'209'16,"4"-3"-27"-16,3 5-55 16,13 7-50-16,0 7-31 15,0 9-1-15,13 4 32 0,0 17-2 16,7 10 25-16,8 15-11 16,6 12-22-16,5 5 10 15,10 1-7-15,2 0-13 16,8-5-18-16,-7-9-4 15,-2-18-4-15,-5-8 10 16,-11-12 0-16,-4-6 14 0,-6-10 12 16,4-12 5-16,14-24-31 15,10-33-13-15,21-33-10 16,20-30-5-16,17-30-1 16,12 0-9-16,0 7-6 0,0 17 6 15,-10 12-7 1,-9 21 5-16,-13 20-5 0,-14 20 7 15,-14 13-3-15,-14 7-8 16,-11 9 3-16,-9 10-2 16,-8 7-9-16,-7 7-33 0,-9 0-48 15,-4 16-90-15,0 9-98 16,-8 3-39-16,-13 6-55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8" units="cm"/>
          <inkml:channel name="Y" type="integer" max="32768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1612.59839" units="1/cm"/>
          <inkml:channelProperty channel="Y" name="resolution" value="2580.15747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5-03T18:08:20.113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8750 12406 354 0,'-24'22'177'16,"-1"-3"-63"-16,-4-3-45 15,1-4-29-15,4-1 6 16,4 0 14-16,2-11-14 0,7 7-26 15,11-7-6-15,0 0-2 16,0 0-14-16,11-7 6 16,11-15 1-16,10-10-7 0,10-13 2 15,14-11 1-15,9-13 4 16,7-14 3-16,1 7-3 16,-3-2-5-16,-10 9 1 15,-6 12 0-15,-15 12-1 16,-1 16-3-16,-19 10-8 15,-5 6-19-15,-11 13-33 0,-3 25-60 16,-20 7-54-16,-16 10-63 16</inkml:trace>
  <inkml:trace contextRef="#ctx0" brushRef="#br0" timeOffset="490.26">8563 12569 138 0,'-12'-4'246'0,"0"-2"-74"16,4 6-54-16,8 0-42 15,-9 0-21-15,9 6-13 16,0 7-14-16,0 3-1 0,9 12 12 16,6 17 3-16,10 17-14 15,0 2-7-15,4 10-12 16,-1-7-5-16,1-11-2 15,-7-12-5-15,-5-17 3 0,-4-4 4 16,-1-8-3-16,-5-15 3 16,-2 0 2-16,-2-13-3 15,2-14 4-15,4-19-3 16,2-6 1-16,2-9-5 16,7-5 3-16,9 1-6 0,2 5 0 15,3 10 3-15,2 18 0 16,5 11 6-16,-5 9-12 15,4 12 4-15,-3 23 8 0,-4 11-6 16,-5 15-1-16,-11 12 6 16,-5 4-3-16,-12 4-4 15,0-3 9-15,-17-9-12 0,-3-14 9 16,0 0-2-16,0-15 3 16,-2-8 7-16,11-4 2 15,-1-8 8-15,-1-8 3 16,1 0-6-16,4-13-11 15,8-3-7-15,0 1-13 0,-12-6-13 16,12 1-50-16,0-10-49 16,-8-5-63-16,8-10-51 15,0-8-20-15</inkml:trace>
  <inkml:trace contextRef="#ctx0" brushRef="#br0" timeOffset="1066.04">9257 12114 269 0,'-11'-38'274'15,"3"2"-103"-15,8 0-90 0,0 8-34 16,0-1-20-16,0-4 0 16,11 1-4-16,13 0 0 15,9 4-2-15,4 2 13 16,16 14-22-16,7 12 8 0,10 23-3 15,15 15 2-15,5 7-1 16,2 3-5-16,3 5-5 16,-6-4-6-16,-8-8 2 15,43 25 13 1,-78-42-11-16,-18-11 3 0,-7-7 33 16,-5-6 34-16,-8 0 18 15,-8 0 16-15,0-19-45 16,-15-22-32-16,-10-25-13 15,-5-19-13-15,-1-25 0 0,-9-16-8 16,-2 0 2-16,5 3 2 16,10 6-3-16,2 16 3 15,9 7-4-15,4 12 4 0,0 17 1 16,12 12-6-16,0 9 0 16,-8 10 3-16,8 11-3 15,0 6 5-15,0 5-3 16,0 8 0-16,0 4-2 15,0 0 9 1,0 0-12-16,0 0 6 0,-8 9-4 16,8-9 1-16,0 0 5 15,-14 7-3-15,14-7-5 16,0 0 4-16,0 0-3 0,0 0-8 16,0 7-27-16,0 3-37 15,0-3-37-15,0 6-38 16,0-1-39-16,0 4-6 15,0-4-35-15,8 1-30 16</inkml:trace>
  <inkml:trace contextRef="#ctx0" brushRef="#br0" timeOffset="6712.51">15819 12675 135 0,'8'11'193'0,"-8"-1"-74"15,6-10-50-15,-3 8-34 0,1-8-15 16,0 7 8-16,-4 4 17 15,9-4 8-15,-9 0 5 0,6-7-4 16,0 0-2-16,2 0 2 16,-5 0-3-16,2 0 0 15,-2 0 6-15,-3 0 16 16,0 0-11-16,0-7 18 0,0-5 12 16,0 4-18-16,0-10-17 15,0-6-9-15,0-9-16 16,0-7-9-16,0-13-2 15,0-21-9-15,0-15-8 0,0-16-1 16,-11-18 7-16,-3-16-14 16,3-3 6-16,-4-6-2 0,1 4-6 15,6-4 6-15,0 11 1 16,-1 6 1-16,9 5-3 16,0 8 3-16,0 3-5 0,0 11 7 15,0 2-4-15,0 7-1 16,0 14-2-16,6 0 2 15,-6 12 2-15,8 12-1 16,-8 8 6-16,0 11-7 16,0 10 1-16,0 4 0 0,-14 4 1 15,14-1-2-15,0 9-5 16,0 0 9-16,0-1-5 16,0 5 2-16,-8 1-1 0,8-3 1 15,0 8 2-15,0-3-2 16,0 1 8-16,0-4-11 15,0 0 2-15,0 4-2 0,0 0 3 16,0 0-7-16,0-9 8 16,0 6-1-16,0-5 1 15,0-5-1-15,0 1-2 16,0 4-1-16,0 3 4 16,0 1 0-16,0-1-4 0,0 6 2 15,0-2-1-15,0 1 3 16,-6 4-11-16,6 0 13 15,0 0-1-15,0 0 2 16,0 12-4-16,0-12-4 16,0 0 13-16,-8 0-11 15,8 0 0 1,0 0 1-16,-10 0 1 16,10-3 1-1,0 3 1-15,0 0-1 0,0 0-6 16,0-9 1-16,0 2 2 15,0-2 2-15,0-3-4 16,0-6 2-16,0 8 0 0,0-3 8 16,-8 6-6-16,0-3 0 15,8 7 4-15,0-1-3 16,-8 4-1-16,-1 0 3 0,9 0-2 16,0 0 2-16,-11-4 10 15,11 4-7-15,0 0-5 16,0 0-3-16,0 11 4 15,-7 2-7-15,7-1 5 16,-9 9 2-16,9 0-6 0,-12 2 5 16,3 11-3-16,0-6 3 15,9 3-2-15,-11 3 1 16,11-1 3-16,-11-1-5 16,11 0 5-16,-12-3-3 0,12 8 3 15,-13-4-2-15,13-4 5 16,-8-6-5-16,-2 0 6 15,4-4-6-15,-2 1 6 0,0-3-7 16,8-5 0-16,-14 0 7 16,14-12-5-16,0 12 2 15,0-12-2-15,0 0 1 16,0 0-5-16,0 0 4 16,0 0-5-16,0 0 6 0,0-4 0 15,0 0-7-15,0-5 6 16,5-3 0-16,-2-9-1 15,6-10-3-15,-1-7-2 0,0-10 7 16,0-1-9-16,1-8 4 16,-1 0 6-16,-8 0-7 15,4-4-4-15,1 8 13 0,-2 7-15 16,-3-3 5-16,0 1 4 16,0 11 0-16,0 5 0 15,0 7 0-15,0 5 5 16,0 4-8-16,0 4-1 15,0 3 1-15,0 5 5 0,0 0-8 16,6 4 8-16,-3 0-2 16,0 0-4-16,2 0 7 15,1 0-10-15,2 8 9 0,6-8-2 16,-2 13 0-16,1 0 6 16,5 6-4-16,12-7-7 15,-3 1 3-15,6 2 7 16,1-2-7-16,-3 3 2 0,2 5 5 15,-1 0-7-15,-4-6-1 16,1 1 5-16,-4 1 1 16,-5-6-5-16,-3 2 4 15,-2-5-1-15,-2-8 3 0,-1 0-5 16,-4 12 2-16,0-12-1 16,-8 7 1-16,4-7 0 15,-4 10 1-15,0-10 3 16,0 13-4-16,0-6 3 15,0-7-7-15,0 13 7 16,0-1-5-16,-12 0 9 16,0 5-8-16,-4-1 4 15,-1 8-2-15,-6 0-9 0,-7 9 13 16,3 1-2-16,-6-3-7 16,-3-3 4-16,-5 1 3 15,4 4-10-15,1-1 4 0,3 2 6 16,4-6 1-16,4-4-5 15,2-3 1-15,3-6 1 16,3 1-2-16,6 1 2 0,-1 0-1 16,-5-5-3-16,3-12 6 15,8 12-1-15,-2-3-2 16,8 3-3-16,-8 1 5 0,-6-13-3 16,8 6 1-16,6-6 0 15,0 0-3 1,0 0-1-1,0 0 6 1,0 0 2-16,0 0-6 0,0 0 2 16,0 0 4-16,3 0-2 15,-3 0 2-15,3 0-2 16,-3 0 0-16,0 0 0 0,0 0-2 16,0-6-3-16,0-7 4 15,5-4-6-15,-2 1 5 16,30-58-8-1,-16 44 2 1,1-4 6-16,-4-5-1 0,11 0-1 16,0-6-3-16,7 0 1 15,0-8 7-15,1 3-4 16,-5 7 0-16,-5 5 1 0,-1 6-3 16,-7 8-3-16,-6 8 1 15,-1-1 4-15,-4 9 0 16,1 0 6-16,-1 4-5 0,-4 4-3 15,0 0-1-15,0-4 3 16,0 4 4-16,0 0-1 16,0 0 0-1,0 0-5-15,-13 11 7 16,1 2-11-16,0-1-2 0,-1 3 4 16,-4 3 6-16,-2-2-9 15,3 5 12-15,0-1-4 16,16-3 3-16,-14-6-4 15,3 6-4-15,3-6 6 0,8 6-6 16,-7 0 5-16,7-5-5 16,0-3 2-16,4-2-1 15,-4-7-8-15,3 0 1 0,-3 0 8 16,11 0-12 0,-3 0 10-16,9-4-1 0,5-8 1 15,-2-4 3-15,-5-2-8 16,1-1 10-16,-4-5-2 15,-3 3 1-15,-5 4-5 0,-4 5-2 16,0 5 12-16,0 7-9 16,-8 12 0-1,-9 8 4-15,-2 5-2 0,-2 6-6 16,4 7 9-16,1 3-1 16,5-1 4-16,-3 1-7 15,14-13-1-15,0-7 7 0,0-6-11 16,14-5 8-16,-3-10-6 15,5 0 8-15,5-13-1 16,4-3-1-16,-5-8 3 16,0-5-2-16,-7 1-2 15,-4-2 3-15,-9-6 2 0,0 4-4 16,0-1-7-16,0 5 13 16,0 3-7-16,-18 9 2 15,2 4-2-15,8 3 2 0,8 2-2 16,-9 7 4-16,1 0-11 15,8 0 5-15,-8 0 3 16,8 7-4-16,-9 2 0 0,9-9 2 31,0 0 4-31,0 0-4 0,6 0 2 16,-3 7-1-16,-3-7-2 16,0 0-3-16,0 0-3 15,8 0 2-15,0-7 3 0,1-2-2 16,-1 2 6-16,-8-2-2 15,0 1 4-15,0-2 4 16,-8 8-11-16,8 2 11 16,-12 0-10-16,4 0 2 0,-9 0 0 15,-3 12-3-15,0 5 5 16,4-5 1-16,16-1-3 16,0 1 3-16,-9-12-5 15,9 13 2-15,0-13 0 16,0 0 8-16,0 0-14 0,12 0 8 15,1-4-2-15,4-5 4 16,-6-7-15-16,4-3 3 16,-6-8-19-16,-4 0 11 0,-5-2-1 15,0-3 8-15,0 4 3 16,-14 3 11-16,-1 6-9 16,-5 2 6-16,4 9-4 0,2 8 2 15,0 0-1-15,2 8 3 16,-5-8-2-16,0 12 8 15,4-12-6-15,7 8-2 16,6 5-1-16,0-1 1 16,0-12-1-16,0 12 0 15,3 0-4-15,5-12 10 16,0 0-11-16,4 0 2 16,1 0 1-16,0-8-8 15,-10 8 1-15,8-11-7 0,-3 6-8 16,1-7 10-16,-9-4 6 15,0 3 11-15,0 1-6 16,-12-1 8-16,12 10 1 0,-11 3 1 16,11 7-3-1,-12 5 0-15,-5-3 3 0,4-1-9 16,4 3 7-16,9 2 4 16,-8 1-8-16,8-3 3 15,0-3-1-15,8 1 2 16,-3-9-2-16,-1 0-2 15,4 7-2-15,5-7 2 16,-4 0-10-16,6-12 4 16,-4-9-3-16,3 2-3 0,-6-2 7 15,-8 1 7-15,0 4-3 16,-8-1 6-16,-6 6-7 16,3 0 8-16,3 11 0 15,8 0-2 1,0 22-6-16,0-2 3 0,0 1 7 15,0-1-5-15,0-4-1 16,8-2-2-16,3-14 4 16,6 0 5-16,-1 0-1 0,5 0-7 15,-1 7 3-15,1-7-2 16,-1 0-5-16,6-12 5 16,-8 7-2-16,-2 5 7 15,-3 0-9-15,0-7 4 0,-5-3-4 16,-5 10 7-16,-3-3-2 15,0 3-3-15,0 0 3 16,0 9-4-16,0-9 0 16,0 11-1-16,0-11 0 15,0 0 6-15,-7 17 1 0,-1-17-5 16,-1 16 1-16,1-8-2 16,0 0 5-16,8 1-4 15,0-9 4-15,0 0-7 16,0 0 3-16,0 0 1 15,0 0-7-15,0 0 0 16,0 0 0-16,0 0-2 16,0 0 1-16,0 8-1 15,0-8 3-15,0 8 4 0,8-8-5 16,0 12-6-16,1-12-7 16,-5 0 9-16,0 0-1 15,0 0 6-15,-1 0-1 0,-3 8 8 16,0-8-3-16,0 13-1 15,0-13 2-15,0 0 4 16,0 11-6-16,0-2 2 0,-7-1 2 16,7 0 0-16,-12-8 3 15,12 12-2-15,0-3 1 16,-13-9-7-16,13 16 7 0,0-9-3 16,0-7-5-16,0 0 2 15,0 0 5 1,0 0-7-16,0 0 5 15,0 0-7-15,0 0-3 16,0 0-9-16,3 0 6 0,2 0 0 16,-5 0 6-16,5 0-3 15,-5 0-5-15,0 0 8 16,0 0 0-16,-10 0 4 16,10 0 2-16,0 0-4 15,0 8 8-15,0 1-2 16,0-1 2-1,0-8-4-15,0 0 0 16,0 0 5-16,-8 0 1 0,8-4 0 16,8-5-2-1,6 2-6-15,-2-5 0 16,3-1 6-16,1 1-5 0,1 4 0 16,-5 4 3-16,-4-2 4 15,1 6-2-15,-9 0 1 16,0 0-2-16,0 0 3 0,-12 15-7 15,-14 4 8-15,2 5-5 16,-7-3-2-16,-3 0 3 16,-2 8 0-16,3-5 2 15,2-4-2-15,5-4-3 16,7-5 6-16,2 4-4 0,17-15-2 16,0 0-8-16,0-5-5 15,9-5-5-15,2-4 0 16,14-11-18-16,4-5-23 15,-5 2 19-15,-8 4 16 0,1 7 15 16,-4 5 6-16,-7 5 7 16,-1 7-1-16,-5 0 6 15,0 7 11-15,0-7 0 0,0 12-8 16,-11 1 1-16,-7-4-3 16,6 3-1-16,0 4 0 15,0 1-6-15,12-10 5 16,0 0-5-16,0-7 0 15,0 10-5-15,0-10 2 0,0 0-4 16,0 0-3-16,0 0 1 16,3 0 7-16,6-10-9 15,-1 3-1-15,0 0 5 0,0 7 1 16,-3-5 5-16,-5 5-2 16,0 0 6-16,0 0 4 15,-9-4-5-15,-3 4 0 16,12 0 0-16,-8 0-5 15,-4 0 6 1,12 0 0 0,0 0-3-16,0 0-5 15,0 9-2 1,0-9 2-16,0 0-3 16,0 0 1-16,0 7-3 15,0-7-6-15,0 7-5 0,0-7-2 16,0 0-1-16,0 0-9 15,0 0-13-15,0 0-31 16,-8 0-42-16,8 0-20 16,0-12 12-16</inkml:trace>
  <inkml:trace contextRef="#ctx0" brushRef="#br0" timeOffset="10201.29">14377 8991 16 0,'0'8'33'0,"-8"-8"19"16,8 0 19-16,0 0 46 15,-8 7 20-15,8-7-48 16,0 0-30-16,0 0-20 16,0 0-10-16,0 0 15 0,0 0 8 15,0 0-6-15,0 0-6 16,0 0 1-16,0 0-3 16,0 0-1-16,0 0 7 0,0 0-12 15,0 0-5-15,0 0-8 16,0 0-1-16,0 0 0 15,0 0-9-15,0 0 2 0,0 0 5 16,0-2-7-16,0 2-2 16,0-13 3-16,0 1-7 15,0-3 3-15,8-1-5 16,0-1 4-16,-2-4 2 0,2-3-7 16,0 2 2-16,2-1 1 15,-1 3-3-15,-1-5-2 16,0 1 0-16,1 7 2 15,-1 5-2-15,-3-4-1 0,2-1 7 16,1 0 0-16,1 3-6 16,-1-3-2-16,0 1 5 15,4 4 4-15,-1-5-5 0,-2 5 1 16,0 0-3-16,-1 3 0 16,0 2 3-16,0-5 3 15,1 3-4-15,-3 1-4 16,7-1 9-16,-1-3-7 0,-3 0 2 15,-1 5 0-15,0-2 0 16,-1-3 2-16,1-1-7 16,5 6 5-16,-4-2-2 15,-1 2 3-15,3-6 0 0,-1 0-1 16,1 1 2-16,0 5-5 16,3 2 1-16,-6-3 9 15,3 0-12-15,-2 0 3 0,0-1 5 16,2-3-4-16,6 0 1 15,-6 5-8-15,6-6 10 16,-1 0 4-16,5 1-10 16,-7-4 5-16,3 4-2 15,1-5-1-15,1 10 1 0,-2-5 6 16,-1 3-7-16,0-4 4 16,0 2-8-16,1 3 6 15,-6-1 4-15,6 5-1 0,-1 2-3 16,0-4 1-16,0 1-5 15,1-2 6-15,-1 0-2 16,2-2 1-16,-4-3 0 0,3 4-1 16,-6 4 0-16,3-5-4 15,-2 1 4-15,3 1-4 16,6 7 10-16,-4 0-6 16,-2-5 4-16,2-4-9 15,-1 6 8-15,0 3 0 0,-4 0-3 16,1 0-5-16,-2 0 7 15,3 0-2-15,-3 0-2 16,-3-9-2-16,5 6 6 16,-5 3 0-16,0 0-1 0,0-5-3 15,-2 5 2-15,0-4 1 16,5 4-4-16,6 0 5 16,0 0 0-16,-2 0-5 15,-2 0 4-15,-1 0 1 16,1 0-1-16,-2 0-9 0,2 0 6 15,-2 12 4-15,3-12 6 16,-3 12-6-16,5-12-1 16,1 0-1-16,-5 0 1 15,0 0-4-15,-1 9 2 0,6-2 7 16,4-7-9-16,-8 0 0 16,1 10 6-16,3-10-1 15,-9 0-2-15,6 0 3 16,1 8-2-16,2 0-5 0,-1-8 6 15,-5 0-4-15,2 0 5 16,-5 8-2-16,3-8-1 16,-2 0 2-16,4 0-5 15,-1 0 3-15,4 7 0 16,-3-7 4-16,0 9-7 0,-2-9 3 16,-4 7 0-16,6 5 2 15,-5-12-2-15,0 11 2 16,1-11-2-16,-5 6 1 15,4 7 3-15,4-5-8 0,-4-8 11 16,3 7-7-16,-3-7 3 16,6 0-6-16,-7 10 1 15,1-3 5-15,-5-7-2 16,3 0 2-16,-3 0-2 16,2 0 4-16,3 9-9 0,0-9 8 15,1 8-2-15,-9-8-1 16,7 7-1-16,1-7 1 15,0 0-1-15,1 9 0 0,-4 3 0 16,1-12 2 0,-1 12 1-16,-2-3 0 15,6-1-2-15,-6-1 2 16,2-7-3-16,-2 10-3 0,2-10 4 16,3 16 0-16,5-16-2 15,0 12 4-15,-4 0-3 16,-3 0 7-16,2 0-11 15,0 0 1-15,1-3 4 16,-1 3 0-16,4-5-4 0,0 2 7 16,-4-1-2-16,0 4 3 15,0-4-9-15,1 0 4 16,-1 1 1-16,0 6-3 0,-1-1 4 16,2-2-8-16,-6 4 7 15,2-9-1-15,-2 6 3 16,2-4-4-16,-2-1 0 15,6-8-2-15,-1 7 4 16,-3 1 3-16,2-8 2 0,2 8-8 16,-1-8-3-16,0 9 4 15,0-2 1-15,1-7-2 16,-1 17 5-16,-5-17-7 0,0 0 6 16,2 8-2-16,-5 1 0 15,3-9 0-15,6 0 1 16,-9 0-3-16,0 12 5 0,5-12-3 15,-1 0-1 1,4 7 2-16,-4-7 1 16,6 0-1-1,-7 0-5-15,-3 9 2 0,0 3 3 16,0-12 1 0,3 0 2-16,0 0-3 15,-3 0-2-15,0 0-1 0,0 0-2 16,5 0 4-16,-2 0-2 15,2 12 5-15,-2-4-7 16,3 1 2-16,-3-1 7 0,2-8-4 16,-2 13 4-16,6-13-8 15,-9 7 7-15,4-7-8 16,1 8 7-16,-1-8-3 16,-4 9-3-16,2-9 9 15,3 0-10-15,-2 0 3 0,2 0-1 16,-2 0 3-16,6 7-3 15,-1 5 3-15,-3-12 0 16,-2 0 1-16,5 9-1 0,1-9-3 16,0 0-2-16,-6 0 2 15,2 0 4-15,-2 8-1 16,-3 1 1-16,0-9 1 0,3 0-3 16,-3 0-2-1,0 0 5-15,6 0-3 16,-3 0 6-16,-3 7-8 0,0-7 4 15,0 0-4 1,0 0 4-16,0 0-1 0,0 0-3 16,0 0 6-1,0 0-7-15,0 0 5 0,0 0-8 16,0 0 10-16,0 0-1 16,0 0-5-16,0 0 6 15,0 0-12-15,0 0-7 0,0 0-7 16,0 0-51-16,0 0-67 15,0-7-37-15,-12-2-61 16,1-8-18-16</inkml:trace>
  <inkml:trace contextRef="#ctx0" brushRef="#br0" timeOffset="12697.21">16385 8821 19 0,'0'0'42'0,"0"0"33"15,-9 0 52-15,9 0 28 16,-8 0-48-16,8 0-27 15,0 0-22-15,-8 0-5 16,8 0 6-16,0 0-11 16,0 0-5-16,0 0-12 0,0-4-11 15,0 4-10-15,0-5-1 16,0 5 1-16,0 0 4 16,0 0 1-16,0 0-1 0,0 0 1 15,0 0 5-15,0 0-7 16,0 0 5-16,0 0 1 0,0 0 7 15,0 0-6-15,0 0-1 16,0 0-8-16,0 0 7 16,0 0-8-16,0 0 2 0,0 0-2 15,0 0 3 1,0 0-3-16,0 0-4 0,0 0-2 16,0 0-3-16,0 0-2 15,0 0 5-15,0 0-1 16,0 0-1-16,0 0-1 0,0 0 2 15,0 0 0 1,0 0-4 0,0 0-5-16,0 0 7 15,0 0 2-15,0 0-1 16,0 0-4-16,0 0 3 16,0 0 0-16,0 0-4 15,0 0 8-15,0 0-9 16,0 0 5-16,0 0-2 15,0 0 7-15,0 0-7 16,0 0-5-16,0 0 8 0,0 0-1 16,0 0-5-16,0 0 8 15,0 0 2-15,0 0-8 16,0 0 5-16,0 0-5 16,0 0 0-16,0 0 4 15,0 0-4-15,0 0 1 16,0 0 3-16,0 0 4 15,0 0-3-15,0 0 6 16,0 0 2-16,0 0 4 0,0 0-9 16,0 0 8-16,0 0-11 15,0 0-4-15,0 0 7 16,8 0-4-16,0 0-2 16,9 0 5-16,-2 0-5 15,2 0 0-15,-1 9 9 16,1-9-14-16,-6 12 6 0,6-12 1 15,-5 8 1-15,2-8-3 16,-8 0-2-16,2 8 5 16,-5 5-3-16,5-13 5 15,-8 0-2-15,9 7 2 16,-9-7-4 0,0 0-6-16,0 0 3 15,0 0 10 1,5 0-13-1,-2 10 5-15,2-10 0 16,-1 7 2-16,0-7-2 0,1 0 1 16,-1 0-1-16,-2 7-2 15,3-7 2-15,3 9 0 16,1-9 0-16,2 0 1 0,2 12-4 16,-4-12 1-16,-2 12 0 15,6-12 0-15,-7 0 9 16,8 0-4-16,-6 0-10 15,0 0 9-15,0 0 1 0,-4 0 5 16,0 0-5-16,0 0-2 16,0 0 0-16,0 0 0 15,0 0-2-15,-4 0 3 16,6 0 3-16,-6 0 1 16,0 0-4-1,3 12 3 1,-3-12-9-16,0 0 12 0,5 0-7 15,-5 0 2-15,0 0 6 16,0 0-1-16,0 0 3 16,3 0-1-16,-3 0 4 0,0-7 2 15,0-10-12-15,0-4-1 16,0-8 0-16,0 6 0 16,0-6 1-16,0 1-4 0,0 4-3 15,0 2 1 1,0-1 2-16,0 1 8 0,0 8-8 15,0 0 1-15,0 3-4 0,-8 7-2 16,8-4 4 0,0 0 1-16,0-4 1 15,-9-2-2-15,9 2 2 16,0 0 1-16,0 1-1 0,0 3 1 16,0 3-2-16,0-4 2 15,0 6-4 1,0-6 3-16,0 1-5 15,0 8 6 1,0-8-4-16,0 0 4 16,0 8 3-16,0 0-8 0,0 0 7 15,0 0-5 1,0 0 6-16,0 0-6 0,0 0-2 16,0 0 9-1,0 0-7-15,0 0 11 16,-8 0-16-16,8 0 8 0,0 0 1 15,0 0 6-15,0 12-3 16,0-12 0-16,-8 9-3 16,8-9 10-16,-12 12-6 0,12 0-4 15,-12-4 2-15,-1 4-3 16,-2 1 5-16,-5 2-5 16,-2-6 2-16,2-2 0 0,1 6-3 15,-7 0 3-15,1 2 2 16,2 6-3-16,-3-1-5 15,4-3 0-15,-3-2 7 16,4 2-8-16,2-5 6 0,-9 0-1 16,7 5-4-1,-4-5 4-15,9 1-6 0,-4 2 6 16,2-2-3-16,2-13-1 0,7 13 2 16,9-13 3-16,-14 0-2 15,14 0 1-15,-8 7-4 16,8-7 9-16,0 0-5 0,0 0 7 15,0 0-6 1,0 0-7 15,0 0 10-31,0 0-1 16,0 0-12-16,0 0 10 16,0-5-2-16,0 5 1 15,0 0-5-15,0 0 5 16,0 0 5-16,0 0-4 0,0 0 2 15,0 0 0-15,0 0-1 16,0-2 1 0,0-4-7-16,4 4 0 0,5 2 3 15,1-5-2-15,3 1 1 16,7 4 4-16,1-9-3 0,3 9 0 16,9 0-1-1,2 0 1-15,7 0-4 0,-2 0 5 16,-3-3 4-16,-1-6-7 15,-7 9 7-15,-1 0-14 16,-3 0 15-16,-8 0-8 0,-5-3-2 16,-1 3 5-16,-2-4-4 15,-1-1 6-15,-5 5-7 16,2 0 4-16,-5 0 2 0,0 0-5 16,0 0 0-16,0 0 6 15,0 0 2 1,0 0-5-16,0 0 5 0,0 0-3 15,0 0-5-15,0 0 4 16,0 0 1-16,0 0-1 16,0 0-6-16,0 0 2 15,0 0 4-15,0 0 2 0,0 0-6 16,0 0 1-16,0 0 5 16,0 0-10-1,0 0-16-15,0 0-68 0,0 12-94 16,0-12-111-16,-16 9-74 15,-1 3 18-15</inkml:trace>
  <inkml:trace contextRef="#ctx0" brushRef="#br0" timeOffset="17140.49">19970 12672 72 0,'-13'-13'214'16,"2"1"-42"-16,3-6-62 16,8-1-42-16,-17-5-30 0,1-1 6 15,0-4 39-15,-5 1 10 16,-4-9-6-16,-2 0-6 16,-6 5-7-16,1 0 16 0,-4 2-24 15,-10 3 3-15,-1 10-14 16,-4 5-21-16,-1 12-20 15,-5 0 11-15,-7 12-15 16,-1 5-1-16,-5 10 0 16,-7 15-8-16,1 10 6 0,3 4-1 15,-1 2-2-15,9-1 13 16,3 1-10-16,10 0 0 0,12-6-2 16,7 1-1-16,11-3 5 15,16 6 18-15,6 13 1 16,15-5 5-16,6 10-7 0,4 4-8 15,7-1-7-15,0 8 7 16,1 1-12-16,3 4 18 16,5-9-7-16,-4 1-12 15,-1-5 3-15,1-8 3 16,-1-3 9-16,10 2-5 0,1-3-4 16,2 1-6-16,5-13 5 15,3-5-6-15,-2-3 1 16,2-4-7-16,8-4 7 0,4-10 0 15,4-6-2-15,6-10 2 16,0-11 2-16,8 0-4 16,-6-11-1-16,4-10 1 0,-1-4 4 15,-2-6-7-15,-1-1-5 16,-7-13 14-16,-1-8-15 16,-8-12 19-16,-8-9-15 15,-4-8 10-15,-10-4-14 16,-9 2 7-16,-11-5 2 0,-6 3 0 15,-12 5 0-15,-5-1-7 16,-14 1 6-16,0 0 0 16,-12-1 3-16,-2 0-4 0,-8 1-4 15,-6 3 8-15,2-3-5 16,-8 5 3-16,-1 2 4 0,-5 4 11 16,-1 10 4-16,-5 4 5 15,-5 1-10-15,-3 10-17 16,0 14 0-16,-5 1 0 0,-1 10 0 15,6 3 0 1,3 10 0-16,3 7 0 0,10 0-42 16,3 0-80-16,8 7-68 15,0 7-39-15,9 1 2 16,6 1-2-16,-4 0 13 0,4 1-33 16,12-9 1-16</inkml:trace>
  <inkml:trace contextRef="#ctx0" brushRef="#br0" timeOffset="18025.58">19840 10453 96 0,'-12'8'289'0,"-5"-8"-56"16,5 9-51-16,-1-9-67 15,4 7-27-15,0-7 6 0,9 0-18 16,0 0-25 0,0 0-21-16,10-7-15 0,14-14-6 15,14-8-6-15,14-7 0 16,5-4 1-16,8-1-1 15,0 4-5-15,4 1 4 0,-7 2-5 16,-10 11-1-16,-8 7-8 16,-10 3-40-16,-11 0-64 15,-7 8-53-15,-11 5-50 0,-13 0-60 16</inkml:trace>
  <inkml:trace contextRef="#ctx0" brushRef="#br0" timeOffset="18470.34">19848 10335 28 0,'-11'9'78'15,"11"-9"106"-15,-13 12-13 0,5 1-45 16,8 2-40-16,0 9-20 16,4 5-12-16,-4 11 2 15,0 10-6-15,8 2-17 0,1 1-17 16,-9-3-2-16,3-11-4 15,8-6-2-15,2-8-3 16,-4-9 0-16,-1-4 1 0,-5-12-3 16,2 0 2-1,-2 0-3-15,1 0-2 0,2-12 3 16,10-4 0-16,4-13-5 16,12-4-2-16,7-7 6 15,12-1-5-15,6 8 0 0,3 5 6 16,1 8-7-16,4 9 7 15,-5 11-1-15,2 7 0 16,-10 13 4-16,-8 12-4 0,-10 6 4 16,-12 7 8-16,-16 2-6 15,-6 6-3-15,-20-3-8 16,-9-10 15-16,1-7 0 0,3-9 3 16,2-3 3-1,1-9-5-15,2-5 1 0,5-7-7 16,-2 0-1-16,9 0-7 15,0 0-19-15,-6-7-47 0,4-2-92 16,-7-7-78-16,-4 1-60 16</inkml:trace>
  <inkml:trace contextRef="#ctx0" brushRef="#br0" timeOffset="19958.75">15650 10270 47 0,'-17'12'113'0,"1"0"75"0,3-3-55 16,5-1-51-16,8-8-38 16,-8 8-20-16,8-8-13 15,0 0 6-15,0 0-1 16,0 0-9-16,0-4 0 0,5-8-5 15,3-4-1 1,12-10 2-16,6-2 0 0,5-1-1 16,9-6 1-16,4-8-1 15,2 3-2-15,2-1 1 16,1 5-1-16,-5 3 3 16,-11-3-6-16,-9 8 7 0,-7 2 1 15,-6 14 12-15,-6 12 13 16,-5 0 10-16,-8 0-15 15,-8 17-7-15,-12 4-15 0,-13 3 0 16,-9 11 2 0,-2 7-3-16,-1 2 0 15,5-3-5-15,3-3 5 0,5-10-4 16,7-3 4-16,12-6 0 16,5-2 1-16,7-17-3 15,9 0-6-15,0 13 2 0,0-13 1 16,9-8 1-16,4-3-5 15,7-7 8-15,9-7-1 16,2-5 3-16,-1-2-3 16,-3 8 0-16,3 0 3 0,-12 8-5 15,-1 4 2-15,-9 2 1 16,-3 10 0-16,-5 0 3 16,0 0-9-1,0 13 5-15,-13-4 2 16,4 3-4-16,9-5-11 15,-8 7-23-15,8-2-28 0,0 0-36 16,0-12-102-16,0 0-7 16</inkml:trace>
  <inkml:trace contextRef="#ctx0" brushRef="#br0" timeOffset="21815.41">20693 10050 8 0,'-9'0'25'0,"9"0"36"0,-8-12 72 15,-1 0 48-15,9 3-57 16,0 1-35-16,0-1-35 16,0 3-12-16,0 0 10 0,0 4 15 15,-8-3 4-15,8 5-8 16,0 0-8-16,0 0-4 15,0 0 4-15,-8 0 0 16,8 0 3-16,0 0-11 16,0 0-18-16,0 0-4 0,0 0-9 15,0 0-1-15,0 0 5 16,0 0-14-16,0 0 3 16,0 0 2-16,0 0-6 0,0 0 4 15,8 0-9 1,-3 0 1-16,4 0 5 15,2 7 2-15,-2 5 6 0,3 5-3 16,7-1 10-16,3 8-2 16,-2 2-4-16,0-2-1 15,-3 0-4-15,2 6-3 16,2-2 6-16,-1 2-9 16,-1-3 4-16,3 4-2 0,-1 3 2 15,2-1 2-15,-2-6-8 16,0-2 0-16,-1-1 5 15,-4-3-9-15,0-4 2 0,-4-5 1 16,-3-12-5-16,-9 12 9 16,9-5-7-16,-6-7 7 15,2 9-3-15,1-1 6 0,-1 0-6 16,-2-8 2-16,-3 0 3 16,0 0 3-16,0 0 3 15,0 0 9-15,0 0 16 16,0 0 5-16,0 0 10 15,0-4-2-15,3-8-1 0,-3-13-25 16,0-16-9-16,9-16-7 16,-9-24-2-16,5-12-9 15,3-18 2-15,5 7-3 0,0 4 3 16,-4 15-5-16,8 8 3 16,-4 8 2-16,-4 12-1 15,3 12 4-15,-4 17 4 0,-2-1-7 16,-6 13 6-1,6-1-5-15,-6 15-4 0,0-8 4 16,0 10-4-16,0-7 10 16,0-2-9-16,0 5 3 15,0 4 3-15,0 0-3 0,0 0 2 16,0 0 2-16,0 0-4 16,0 0-4-16,0 0 7 15,0 0-7-15,0 0-1 16,0 0 8-16,0 0-3 15,-9 0 2-15,9 0 5 0,0 0-12 16,0 0 2 0,0 0 0-1,0 13-4-15,0-13 0 16,0 0-1-16,0 0-15 16,0 7-38-16,0-7-55 0,0 10-76 15,0-10-51-15,0 0-28 16,0 0-14-16,0 14-18 15,0 0 55-15</inkml:trace>
  <inkml:trace contextRef="#ctx0" brushRef="#br0" timeOffset="23380.16">16263 12456 148 0,'-14'-9'268'0,"3"1"-66"0,5-1-71 16,6 7-56-16,-9-4-24 15,9 2-8-15,0 1-6 16,0-1-24-16,0-1-2 0,10 5-2 16,14 0-4-1,14 0 6-15,6 22 6 0,10 1 10 16,3 5-3-16,5-3-9 16,2 0-4-16,0 5 0 15,-3-11-5-15,-10-3-1 0,0 0 1 16,-12-4-6-16,-7 0 3 15,-7-3-3-15,-8-9 4 16,-5 12-3-16,-4-12-6 0,-2 8-23 16,-6-8-47-16,0 0-34 15,0 0-36-15,-14 0-11 0,-1-8-75 16</inkml:trace>
  <inkml:trace contextRef="#ctx0" brushRef="#br0" timeOffset="23772.21">16594 12184 133 0,'-11'-13'227'16,"11"3"-47"-16,-11 8-38 15,11 2-35-15,-9 0-28 16,0 0-12-16,9 0-10 15,0 12-10-15,-11 1-21 16,11 7-8-16,-14 11 10 0,14 23 10 16,-8 16 1-16,2 6-7 15,6 2-7-15,-13-9-7 16,5 0 5-16,0-9-12 0,-6-6 5 16,3-9 7-16,3-8-8 15,-4-8 0-15,4-10-1 16,0-3-8-16,0 1-1 0,8-4 4 15,0-13-6-15,-9 6 4 16,9-6-9-16,0 0 4 16,0 0-16-1,0 0-13-15,0 0-31 0,0 0-14 16,0 0-21-16,0 0-41 16,0 0-26-16,0 0-29 15,0-3-46-15</inkml:trace>
  <inkml:trace contextRef="#ctx0" brushRef="#br0" timeOffset="25095.11">22516 10660 55 0,'0'-8'135'0,"0"-3"80"16,0 2-48-16,0 1-27 16,0-1-36-16,-16 1-11 0,-2 1 42 15,2-2 38-15,7 9-7 16,-5 0-14-16,2-4-38 15,3 4-41-15,9 0-29 0,-13 0-18 16,2 13-12-16,-1 7-4 16,1 12-10-16,11 5 0 15,-8 7 2-15,8 6 4 0,8 3-5 16,3-6-5 0,12-1 4-16,11-6-4 0,2-11 6 15,5-8-6-15,0-9 0 16,-6-12-5-16,3 0-2 0,-6-12-1 15,-4-9 12-15,-3-8 1 16,-7-2-3-16,-10-3 3 16,-8-6-3-16,-17 0 11 0,-9-1-14 15,-10 4 11-15,-4 5 4 16,-1 4-6-16,0 6 2 16,1 2-10-16,-1 4 9 0,5 1-9 15,-2 9-6 1,10 2-11-16,5 4-29 0,1 0 50 15,11 0-243-15,-1 0 9 16,12 0 3-16,0 0 24 0,8-7-13 16,-1-2-20-16</inkml:trace>
  <inkml:trace contextRef="#ctx0" brushRef="#br0" timeOffset="25697.24">22678 10335 189 0,'8'-16'286'0,"0"4"-66"16,-5 4-64-16,-3 3-62 16,0 5-21-16,0 0 17 0,0 0 13 15,0-5-30-15,10 3-34 16,2-3-9-16,6 0-5 16,4 5 6-16,11 0-2 15,3 0-1-15,6 0-5 0,5 22-5 16,4 6 12-16,1 5-13 15,0 8 5-15,0-1-9 16,-1 5 2-16,-12-1-11 0,-2-3-1 16,-9-5 5-16,-3-7 0 15,-7-5-4-15,-9-7-2 16,-1-8 14-16,0-9 27 0,-2 12 34 16,-3-12 19-1,-3-9-16-15,5-11-35 0,3-17-12 16,-4-16-16-16,0-25-10 15,4-15-7-15,0-8 0 16,0-5 0-16,4 7 0 0,-4 18 0 16,-3 4 0-16,-2 7 0 15,2 10 0-15,2 10 0 16,-7 17 0-16,6 10 0 0,-6 2 0 16,0 6 0-16,0 1 0 15,0 7 0-15,0 2 0 16,0 5-12 46,0 0-18-62,0 0-31 16,0 0-35-16,0 0-39 0,0 12-27 16,0-3-21-16,0-1-5 15,0 13 23-15,0-4 12 16,0 6-22-16,-13 2-66 0,0 0-203 15</inkml:trace>
  <inkml:trace contextRef="#ctx0" brushRef="#br0" timeOffset="28021.91">10767 15159 296 0,'-22'-22'207'15,"0"6"-80"-15,2 4-59 16,5 4-32-16,1 0 13 15,6 5 20-15,0 3 3 0,8 0-16 16,-9 0-21-16,9 0-18 16,0 0-5-16,0 0-8 15,9 7 2-15,7-7-3 0,17 0 10 16,16 0 5-16,8 0-4 16,11-4 1-16,14-8 0 15,2-12-2-15,14-14 3 16,5-5-9-16,-2-7 3 15,5-7 0-15,7 0 3 16,0-12-1-16,-2-12-2 0,-7-9-9 16,-6-3 15-16,-12-6-8 15,-17-1 5-15,-17-2 6 16,-12-8-9-16,-15-1 7 16,-12 3-3-16,-13 2 13 0,-13 4 0 15,-12 8-1-15,-10 4-10 16,-9 5-5-16,-10 7-9 15,-11 5 2-15,-12-4 0 0,-1-1 3 16,-2 4-2-16,-2 5 3 16,2 7 23-1,-2 15-8-15,6 6-14 0,-6 13 9 16,3 7-13-16,3 14-4 16,0 7-1-16,-3 0-3 15,-1 19 1-15,-1 6 2 0,-8 11 3 16,-6 14-10-16,-1 7 5 15,-2 3 6-15,0 6-4 16,5 3 5-16,0 4-6 0,7 4 1 16,5 4-4-16,7 2 4 15,15 19 0-15,14 7 0 16,8 10-3-16,4 7 2 16,13 6 1-16,13 4 3 15,7-2-9-15,10-8 5 16,12-16-2-16,6-12 9 15,4-12 0-15,12-5-5 0,5-8 2 16,8-17-4-16,8-7-4 16,5 1 8-16,4-2 0 15,-3-6-1-15,7-11-2 16,-8-2 0-16,-1-8 3 0,-5-5 1 16,-3-4-7-16,-5 1 8 15,-6-13-9-15,-10 7 6 16,-8-7-1-16,-2 0 1 15,-11 0 0-15,-3 0 1 16,-3 0 0-16,-1 0-7 0,-4 0 2 16,0 0 3-16,-4 0 7 15,0 0-9-15,5 0 1 16,-5-3 3-16,4-1 2 16,0-1-9-16,4-3 8 0,-4-1-4 15,0 1 3-15,1 1-3 16,-1 3 3-16,0-5-2 15,4 6 0-15,-5-2 1 16,1 1 3-16,-3 4-4 0,-5 0 6 16,0 0-12-1,8 0 8-15,-8 0 4 0,0 0-4 16,0 0 1-16,0 0-3 16,0 0-3-16,0 0 0 15,0 0 8-15,0 0-1 16,0 0-4-16,0 0 5 15,0 0-5 1,0 0 7-16,0 0 0 16,0 0-9-16,0 0 4 0,0 0 6 15,0 0-7 1,0 0-4-16,0 0 4 0,0 0-3 16,0 0-4-16,0-7 7 15,0 7-3-15,0 0 9 16,0 0-6-16,0 0-5 15,0 0 5-15,0 0-1 0,0 0-7 16,0 0 1 0,0 0 6-16,0 0-3 15,0 0-18-15,0 0-19 0,0 0-71 16,0 0-53-16,0 0-52 16,0 0-22-16,-8 0-53 15</inkml:trace>
  <inkml:trace contextRef="#ctx0" brushRef="#br0" timeOffset="31779.8">13354 14565 311 0,'-11'-5'216'0,"-3"1"-65"15,6-1-71-15,2 3-26 0,6-8 7 16,-9 3-3-16,0-1-8 16,9-1-8-16,-8 1 1 15,8 8 3-15,-8-4 12 16,8 4 0-16,0 0 14 16,0 0-13-16,-8 0-15 15,-15 8 21-15,10-8-29 16,-3 0-10-16,-4 0-12 15,-5 0 2-15,-3 0-11 16,-9 0 22-16,-8 0-11 0,-7 0-5 16,-5 8 12-16,-4-8 15 15,-1 13-12-15,-3-1-6 16,0 0 15-16,0 0 4 16,5-12-9-16,2 12-3 0,-2-4-1 15,-5 12-14-15,0 1-2 16,5 0 4-16,-2-2-10 15,2 3-4-15,4 6 5 16,-6 2-5-16,0-3-2 0,2 9 2 16,-5-7 2-1,0 6-5-15,-3 3 5 0,7-2-1 16,-4 1-1-16,0 0-2 16,3 1 2-16,5-10 4 15,5 3 0-15,-1 2-1 16,0-5-3-16,4 6 9 0,0-2-4 15,5-4 4-15,4 2-1 16,4-2-2-16,-2-4-4 16,11-3 4-16,2-2-13 15,1 3 6-15,2 6-2 16,3-4 0-16,3-3 9 0,-6 8-6 16,3 7 1-16,-5 0-7 15,-1 6 8-15,0-1 4 0,1 10-8 16,0 2 2-1,4-7 3-15,-2-2-6 0,7-3-2 16,4-6 8-16,-3-5-9 16,6-2 8-16,8-2-5 15,-8 5 4-15,8 2-1 0,0 0 5 16,0 0-7-16,0-3 2 16,0 0-4-16,0-2 6 15,0 6 0-15,5-6-2 16,3 0-3-16,0 5 5 15,27 89 6 1,-21-82-1-16,2-2-7 16,0-7 0-16,0 7 9 15,4 2-9-15,5 1 10 16,-4-5-7-16,3 2 4 0,-1-7-2 16,3-6 1-16,-6-5-4 15,4 1 4-15,0-5-3 16,1-4-1-16,-5 0 6 0,4-12-6 15,5 13-2-15,-1-13 0 16,9 0 0-16,3 0 0 16,8 0 0-16,6-5 0 15,7-7 0-15,8-5 0 16,4 2 0-16,0-1 0 16,5 3 0-16,-5 0 0 0,-5 1 0 15,-3-4 0-15,-9 4 0 16,1 5 0-16,-9-5 0 15,2-6 0-15,-1 2 0 16,4 0 0-16,0-3 0 0,-1-7 0 16,5 2 0-16,5-5 0 15,-1-4 0-15,0-3 0 16,3 0 0-16,-2-5 0 16,-2 4 0-16,-4 1 0 15,-2-2 0-15,-6 11 0 0,-3-7 0 16,0-2 0-16,-2 0 0 15,8-13 0-15,-3 1 0 16,5-10 0-16,-1-6 0 0,1-2 0 16,8-7 0-16,-9 0 0 15,2 8 0-15,-6 8 0 16,-8-1 0-16,2 9 0 16,-6-3 0-16,-7 2 0 0,-1 2 0 15,-3-2 0-15,-6 3 0 16,2-3 0-16,-4 0 0 15,7-54 0 1,-20 50 0-16,-4-3 0 16,0 4 0-16,-13-49 0 15,1 58 0-15,-5 0 0 16,-2 7 0-16,-2 3 0 16,1 6 0-16,-4-1 0 15,-4 5 0-15,-1 5 0 16,1 2 0-16,-6 0 0 0,3 9 0 15,-1 8 0-15,-7 0 0 16,-102 0 0 15,125 0-162-15,0 0-106-16,4 0-3 0,12 0 19 16,0 0 26-16,0 0 22 15,0 0-10-15,0 0 15 16</inkml:trace>
  <inkml:trace contextRef="#ctx0" brushRef="#br0" timeOffset="34862.92">15617 13270 43 0,'0'-12'97'0,"0"1"110"16,4-4-43-16,-4 4-46 16,0-2-34-16,-14-3-29 15,3 4-6-15,3-5 11 0,-4 6 17 16,4-6-4-16,-8-2 3 15,0 2-11-15,-1-7 8 16,-4-1 26-16,-3 5 1 0,-4 3-26 16,-4 6-19-1,2 1-4-15,2 3-18 0,-4-2-10 16,-1 2-12-16,-2-1-1 16,-6 8-5-16,-5 0-4 15,-6 0 2-15,-3 15-8 0,-7 1 11 16,0 5 1-16,-4 0-1 15,1 4-6-15,-3 0-2 16,3 10-2-16,9 2 7 0,2-1-2 16,6-3 0-16,3-4-5 15,8-1 4-15,9 1 7 16,13-5-7-16,-2 4-9 16,4 17 9-16,13 8-3 15,0 4 6-15,0 16-3 0,0 5 7 16,5 3-7-16,3 0 6 15,4 0-9-15,5-2 1 16,3-2 9-16,0-1 2 16,4-2-1-16,5 0 1 0,7-5 7 15,5 0-5-15,4 0-2 16,0 0 4-16,-2-8-5 16,7-3 4-16,-2-7 0 15,-2-1-1-15,2-10-3 0,0-3 7 31,0-3-6-31,-6-7-2 0,-2-3 3 0,1-3-7 16,-9-5 3-16,2 1-1 16,-2-2 2-16,1 2 5 15,-1-2-2-15,-4 3-5 0,5-6 9 16,-1-3-5-16,5 2 3 16,-6 2 4-16,2-6-5 15,-1 3 1-15,6-10 10 16,-3 0-14-16,3 0-8 0,-2 0 0 15,1 0 0-15,2 0 0 16,4 0 0-16,-4-5 0 16,3-7 0-16,-2-1 0 15,5 2 0-15,-6-3 0 16,2 2 0-16,0-1 0 16,-9 2 0-16,1-1 0 0,-4 0 0 15,2 0 0-15,8-5 0 16,-8-3 0-16,10 0 0 15,0-5 0-15,-1-7 0 16,5-9 0-16,3-3 0 0,-2-2 0 16,-2 2 0-16,-9-6 0 15,-2 3 0-15,-4-3 0 16,-4-3 0-16,-5 8 0 0,-8-3 0 16,2 0 0-1,-6-6 0-15,-5 5 0 0,-3 2 0 16,0-8 0-16,0 2 0 15,0 0 0-15,0 2 0 16,-11-4 0-16,-7 10 0 16,2-3 0-16,-4-1 0 0,-5 1 0 15,1 3 0-15,3 4 0 16,1-4 0-16,-4 0 0 16,-1 9 0-16,3-1 0 0,-4 1 0 15,1-2 0-15,2 7 0 16,-7-2 0-16,1 4 0 15,-3 0 0-15,-1 6 0 16,-2-2 0-16,-3 5 0 16,7-5 0-16,-3 4 0 0,0 10 0 15,-4-1 0-15,-3-1 0 16,1 2 0-16,-1 2 0 16,-11 1 0-16,-5-1 0 0,0-2 0 15,-5-2 0-15,6 6 0 16,-1 7 0-16,4-5 0 15,1 0 0-15,-1-3 0 0,3 8 0 16,6-2 0-16,0 2 0 16,7 0 0-16,0 0 0 15,5 0 0-15,2 0 0 16,7 0 0-16,6 0 0 16,6 0 0-16,-1 0 0 0,12-6 0 15,-8 3 0-15,8-1 0 31,0-1 0-31,0 5-183 16,0 0-110-16,0 0-18 16,0 12 22-16,8 1 52 15,-5 0-31-15,1-1 38 16</inkml:trace>
  <inkml:trace contextRef="#ctx0" brushRef="#br0" timeOffset="36559.87">18248 15289 190 0,'-8'-13'310'0,"-5"-2"-57"16,2 5-83-16,-2 3-67 16,4-2-2-16,-2-3 58 15,0 5 29-15,-2 3-7 0,0-5-41 16,1 0-30-16,-4-3-7 16,-4 5-64-16,4-6-39 15,-5-2 0-15,-7-1 0 0,-1 3 0 16,-4 0 0-16,-2-2 0 15,-6-2 0-15,-5 1 0 16,4 3 0-16,-9 1 0 16,-1-1 0-16,-4 6 0 15,3 2 0-15,-4 2 0 16,-5-1 0-16,-3 4 0 0,0 0 0 16,-4 12 0-16,-7 0 0 15,-11 4 0-15,2 6 0 16,-2 1 0-16,-7 1 0 0,-5 0 0 15,3 2 0-15,-14-3 0 16,0 7 0-16,-9 2 0 16,2 0 0-16,3 6 0 15,0 1 0-15,10 2 0 16,1 4 0-16,10 0 0 0,9 5 0 16,2 3 0-16,11-1 0 15,3 0 0-15,12 2 0 16,7 3 0-16,8-4 0 15,14 0 0-15,5 0 0 0,11 0 0 16,11 4 0-16,0-5 0 16,0 1 0-16,0 1 0 15,3 3 0-15,10 0 0 0,-1 0 0 16,5-5 0-16,-2 5 0 16,6-1 0-16,3 2 0 15,4-1 0-15,5-4 0 16,-1-4 0-16,4 4 0 15,-2-5 0-15,6-3 0 0,5-8 0 16,4-6 0-16,3 3 0 16,5-10 0-16,8 1 0 15,4-6 0-15,4 3 0 16,4-3 0-16,1-5 0 0,4-14 0 16,-2 0 0-16,-2 0 0 15,-2 0 0-15,2 0 0 16,-1-5 0-16,-3-7 0 0,-2-4 0 15,-3 4 0 1,1-10 0-16,-6 6 0 0,1-8 0 16,0 0 0-16,0-4 0 15,-5-1 0-15,5 4 0 16,5-4 0-16,1 1 0 0,-5-4 0 16,4-5 0-16,9 0 0 15,-6 5 0-15,1 0 0 16,0-1 0-16,-7 4 0 0,-7 1 0 15,-4 0 0-15,-3-2 0 16,-4 7 0-16,-5-2 0 16,-3-7 0-16,-4-1 0 15,2-4 0-15,4-7 0 16,-4-1 0-16,6-5 0 16,0 3 0-16,-5-7 0 0,-3 6 0 15,-9-5 0-15,0-1 0 16,-2 6 0-16,-12 3 0 0,0 0 0 15,-3 1 0-15,-2-2 0 16,-5 6 0-16,-4 3 0 16,0-2 0-16,0-7 0 0,0 6 0 15,0 2 0-15,0 7 0 16,-8-2 0-16,-5 0 0 16,-7 3 0-16,0 2 0 15,0-8 0-15,-2 4 0 16,4 3 0-16,-7 0 0 0,0-3 0 15,1 4 0-15,3 6 0 16,-2 7 0-16,3-1 0 16,-1 4 0-16,5 2 0 0,0 4 0 15,-1 6 0-15,1 0 0 16,0-5 0-16,3 0 0 16,-7 5 0-16,4 0 0 0,-5 0-199 15,1 10-213-15,0 6 54 16,0 3 33-16,-2-7 10 15</inkml:trace>
  <inkml:trace contextRef="#ctx0" brushRef="#br0" timeOffset="38573.46">20746 12957 44 0,'0'0'119'0,"-8"12"85"15,8-5-56-15,-9 2-41 0,9-9-49 16,0 0-23-16,0 0-7 16,0 0 0-16,0 0-7 15,0 0 7-15,9-9-5 0,6-6 2 16,15-2 3-16,1 1-8 16,15-8-1-16,2-4 3 15,8-10-5-15,6-3 4 16,3 1-4-16,3 0-4 15,1 2-7-15,-7 6-3 0,-14 2 0 16,-8 7-1-16,-6 11 5 16,-12 2 6-16,-5 3 17 15,-4 1 8-15,-4-5 0 0,-6 7-3 16,-3 4-11-16,0 0-7 16,0 0-8-16,0 0-4 15,0 0-8-15,0 0-4 16,0 0-13-16,0 0-71 0,0 0-73 15,-17 0-42-15,-8 0-51 16,-2 0 18-16</inkml:trace>
  <inkml:trace contextRef="#ctx0" brushRef="#br0" timeOffset="39272.62">20904 12627 84 0,'-13'-12'218'0,"13"-2"-32"16,0 7-59-16,-9-5-41 0,9 2-29 16,-11 3-4-16,11 3 4 15,-11 4-1-15,11 0-17 16,-9 0 0-16,9 0 2 0,0 0-2 15,0 0 9-15,0 0 9 16,-12 11-1-16,-5 11-12 16,-2 1 11-16,-6 15-5 0,-7 11-4 15,-1 8-16-15,1 4-6 16,2-4-11-16,7 0-3 16,-3-8-10-16,7-12 7 15,7-5-9-15,4-8 0 0,8-3 3 16,0-9 0-16,8 1 3 15,7-5-3-15,15-8 4 16,5 0-5-16,10 0-3 0,8 0 5 16,4-8-1-16,3 0 3 15,-1-4 0-15,-2 2-4 16,-7 2-2-16,-2 6 8 0,-9 2-5 16,-7 0 5-16,-7 0 12 15,-4-9 3-15,-10 9 18 16,-3 0 28-16,-8 0 18 15,0 0 11-15,0 0 1 16,0-4-22-16,-8-6-75 0,-7-9 0 16,-7-5 0-16,-1-2 0 15,-6-5 0-15,-4-7 0 0,-3-6 0 16,-1-4 0-16,0-2 0 16,5 3 0-16,0 4 0 15,8 7 0-15,-1 10 0 0,13 7 0 16,0 7 0-16,12 0 0 15,-12 4 0-15,2 8 0 16,2 0 0-16,8 0-42 31,0 0-77-31,8 0-54 16,2 11-39-16,2 6-35 16,6-1-9-16,-4 1 1 15,-3 3-39-15</inkml:trace>
  <inkml:trace contextRef="#ctx0" brushRef="#br0" timeOffset="42465.96">23248 13261 66 0,'0'0'419'16,"0"0"-230"0,0 0-56-16,-8 0-46 15,0 0-4-15,-2 0 19 0,2 0 19 16,8 0 3-16,-8 0-17 15,0 0-21-15,-4 0-3 0,-4 0-15 16,-1 0-9-16,-4-7-4 16,-3 0 17-16,1 2 5 15,2-1-20-15,0 2-11 0,3 4-33 16,-8 0-13-16,1 0 0 16,-3 0 0-16,-1 0 0 15,2 0 0-15,-1 0 0 0,-6 0 0 31,-35 0 0-31,33 0 0 0,-4 10 0 16,-6-10 0-16,2 12 0 16,-2 0 0-16,-1 0 0 0,-5 0 0 15,-2 0 0-15,-2 2 0 16,-1-2 0-16,1-5 0 16,-1 2 0-16,-5 5 0 0,-3 8 0 15,-5-1 0-15,5-6 0 16,9-2 0-16,-4-1 0 15,6 4 0-15,6-4 0 0,-1 5 0 16,-4 3 0 0,0 4 0-16,-4 1 0 0,1-1 0 15,-4-3 0-15,-2-2 0 16,5 3 0-16,-5 6 0 16,2 0 0-16,-1 1 0 0,4 0 0 15,0-5 0-15,1 0 0 16,-5 4 0-16,0-4 0 15,0 2 0-15,-1 5 0 16,5 7 0-16,5-6 0 0,-1-2 0 16,5-7 0-16,-6 1 0 15,2-3 0-15,8-1 0 16,-7 5 0-16,12-6 0 0,2 3 0 16,-2 2 0-1,-4-1 0-15,4 3 0 0,-1-2 0 16,2-5 0-16,5 3 0 15,1-6 0-15,4 1 0 16,-4 2 0-16,2 1 0 16,5-2 0-16,-5-4 0 0,4 3 0 15,3 0 0-15,2-1 0 16,5 1 0-16,-4 2 0 16,1 6 0-16,-2-5 0 15,4 1 0-15,1-1 0 16,-1 5 0-16,-2-1 0 15,-2 4 0-15,-1-3 0 0,8 0 0 16,1-6 0-16,5-2 0 16,0-4 0-16,-6-1 0 15,3-1 0-15,0 6 0 0,-1 6 0 16,-1 7 0-16,5-3 0 16,0 3 0-16,-5-2 0 15,2 5 0-15,2-5 0 16,1 1 0-16,8-2 0 15,-8 3 0-15,8-6 0 0,0 2 0 16,0-7 0-16,0 6 0 16,0-6 0-16,0 3 0 0,0 2 0 15,0 1 0 1,0 4 0-16,0 2 0 0,5 6 0 16,6 4 0-16,1-5 0 15,4 5 0-15,-3-5 0 16,-1 1 0-16,0 8 0 0,0-4 0 15,-4-3 0-15,3-7 0 16,-2-3 0-16,4 1 0 16,-5-4 0-16,5-1 0 15,0 1 0-15,-3-2 0 0,11 6 0 16,-4-1 0 0,1 0 0-16,7-2 0 0,0 3 0 15,-1 0 0-15,-3-6 0 16,-1 1 0-16,1-3 0 15,-2-1 0-15,1 1 0 0,2-5 0 16,-2 0 0-16,3 1 0 16,3-2 0-16,-3-3 0 15,-2 5 0-15,-1-5 0 0,1 1 0 16,-2-13 0 0,3 12 0-16,2-12 0 0,1 0 0 15,3 0 0-15,6 0 0 16,-9 0 0-16,10 0 0 15,-4 0 0-15,-2 0 0 0,4-4 0 16,-1-9 0-16,1 5 0 16,-2 8 0-16,-1 0 0 15,-3 0 0-15,3 0 0 0,-2 0 0 16,-5 0 0-16,6-4 0 16,-1-4 0-16,0 0 0 15,6 4 0-15,-3 4 0 0,3 0 0 16,2 0 0-16,-4-12 0 15,5 7 0-15,-4-8 0 16,-1 2 0-16,1-1 0 0,-1 0 0 16,1 0 0-1,2 1 0-15,-2-3 0 0,4 2 0 16,-6 0 0-16,12 0 0 16,-3-9 0-16,-4 6 0 15,0-1 0-15,-4-6 0 0,1 10 0 16,5-4 0-16,-7 4 0 15,3-10 0-15,-3-2 0 16,7 5 0-16,-3-2 0 0,8-7 0 16,-7 0 0-16,-4-6 0 15,4 6 0-15,1-1 0 16,-1 5 0-16,2 1 0 16,-7 0 0-16,-3 4 0 0,-3 3 0 15,0 0 0-15,-5 4 0 16,-3 3 0-16,0 2 0 15,-3-2 0-15,7 1 0 16,4 0 0-16,-3-4 0 16,4-1 0-16,-1-2 0 0,3-1 0 15,1 3 0-15,-6 0 0 16,6 1 0-16,1 0 0 16,-8-7 0-16,3-3 0 0,1 1 0 15,-3 6 0-15,10-6 0 16,-1 0 0-16,4 6 0 15,1-1 0-15,-1-6 0 16,-1 3 0-16,-4-2 0 16,1 5 0-16,1 4 0 0,-9-5 0 15,0 5 0-15,1 3 0 16,-5-3 0-16,5-4 0 16,-5-1 0-16,0 2 0 0,0-2 0 15,3 1 0-15,2-5 0 16,1-3 0-16,2 3 0 15,-3 2 0-15,-2-3 0 0,2 3 0 16,3 3 0-16,-2-8 0 16,-3-5 0-16,1 4 0 15,-3 1 0-15,-6 7 0 16,1 0 0-16,2-2 0 16,-6 3 0-16,-5 3 0 0,2 3 0 15,2-8 0-15,2 2 0 16,-4 0 0-16,-1-1 0 15,-1 0 0-15,7 5 0 0,-3-4 0 16,0-3 0-16,3 6 0 16,-3-8 0-16,1 2 0 15,2-2 0-15,-3 1 0 16,1-1 0-16,-1 0 0 16,-2 5 0-16,0 1 0 0,-1 1 0 15,-4 2 0-15,0 0 0 16,1 0 0-16,4-4 0 15,-9-4 0-15,1-5 0 0,4 5 0 16,-5 4 0-16,8 4 0 16,-8-5 0-16,0 0 0 15,3 2 0-15,2-2 0 16,-5 2 0-16,0 1 0 0,0-1 0 16,0-1 0-16,0-1 0 15,0-4 0-15,0 1 0 16,0 0 0-16,0-5 0 15,0-3 0-15,3 5 0 16,3-3 0-16,2 6 0 0,0-1 0 16,-8 2 0-16,0-2 0 15,0-1 0-15,0 8 0 16,0-6 0-16,0-10 0 0,0 2 0 16,0 4 0-16,0 0 0 15,-8 3 0-15,8-4 0 16,-8-3 0-16,8 3 0 15,0 0 0-15,0 2 0 0,-9-5 0 16,9 7 0-16,0 4 0 16,0 5 0-16,-8 0 0 15,8-5 0-15,-13-3 0 16,13 0 0-16,-7 0 0 0,7 4 0 16,-8 0 0-16,8 3 0 15,-8 1 0-15,8-2 0 16,0 12 0-16,-8-7 0 0,-5 1 0 15,5-3 0-15,8-1 0 16,0 2 0-16,0 3 0 16,-8-2 0-16,8 1 0 0,0 0 0 15,-7 8 0 1,-1 0 0-16,-5 0 0 47,4 8 0-32,1 0 0-15,-4 4 0 16,0 2-13-16,-7 0-644 0,-15 12 43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8" units="cm"/>
          <inkml:channel name="Y" type="integer" max="32768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1612.59839" units="1/cm"/>
          <inkml:channelProperty channel="Y" name="resolution" value="2580.15747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5-03T17:50:53.48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FFC000"/>
    </inkml:brush>
    <inkml:brush xml:id="br2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11109 7933 135 0,'-8'-12'211'16,"8"4"-54"-16,0 0-27 15,-8 3-41-15,8 5-22 0,0 0-12 16,0 0-16-16,-6 0-16 15,6 0-8-15,0 0-4 16,0 0 3-16,0 0 5 16,0 0 8-16,0 0 13 0,0 9 15 15,0 3 13-15,0 4-15 16,0 9-13-16,1 3 1 16,4 9 11-16,-5-1-7 0,0 5-20 15,0 4-6-15,0-4 0 16,0 4-9-16,0 0-2 15,0-1 5-15,0 5-10 0,0 1 2 16,0-3 1 0,0-2-4-16,0 0 5 0,0-4 4 15,0 0 0-15,0-2-6 16,0 7-7-16,0-9 9 16,0-1 5-16,0-3-7 0,0-2 4 15,0-2 1-15,-12 0-3 16,12 8 8-16,0-5 3 15,0 6-1-15,0-3-3 0,0 6 2 16,0-4-12-16,-8-4-1 16,8-2 6-16,-12-1-8 0,12-2 8 15,0-3-9 1,0-1 3-16,0 0-5 0,0 0 3 16,-14-4 8-16,14 10-7 15,0-2 4-15,0 0-3 16,0 1 3-16,0 4 1 0,0-1-5 15,0 1 7-15,0 3 2 16,0-3-11-16,0-4 6 16,0-6 1-16,0 3-5 0,0-6-6 15,0 13 7-15,0-1 4 16,0 0 1-16,0 1 3 16,9 0-5-16,-4-5-7 15,-1 1 8-15,-4 3-4 0,0-4-3 16,0 5 7-16,0 0-7 15,0-1 7-15,0 5-8 16,0-5 5-16,0-2 1 0,0-2 4 16,0 5 8-16,4 0-4 15,0-2 2-15,-4-2-8 16,4-1-1-16,-4 1 6 0,0-5-10 16,0-3 2-16,0 4-2 15,0-5-1-15,0-1 3 16,0 2 1-16,0 0-6 0,0-6 1 15,0 2 7-15,0-5-4 16,0 1 4-16,0-6 0 16,0 0-8-16,0 4 11 15,0 1-1-15,0 4 4 0,0 3-7 16,0 2-2-16,0-4-6 16,0-1 11-16,0-4-4 15,0-5 5-15,0-7-3 0,0 12-1 16,0-12-5-16,0 0 4 15,4 0 1-15,-4 0 8 16,0 0-7-16</inkml:trace>
  <inkml:trace contextRef="#ctx0" brushRef="#br0" timeOffset="1255.55">11087 10814 2047 0,'1'-2'0'0,"4"-3"0"15,-2 5 0 1,2 0 0 0,3 0 0-16,1 0 0 15,-1 0 0-15,3 0 0 0,2 0 0 16,3-5 0-16,4 3 0 16,5-7 0-16,-5 9 0 0,5-5 0 15,-1-2 0-15,1 2 0 16,3-2 0-16,1 3 0 15,-2-5 0-15,7 9 0 16,1-8 0-16,2 0 0 16,7-1 0-16,7 1 0 0,1 4 0 15,-5-3 0-15,2-2 0 16,0 2 0-16,-8 7 0 16,-8-8 0-16,-1 8 0 0,-4-4 0 15,-5 4 0-15,2 0 0 16,0 0 0-16,-1 0 0 15,1 12 0-15,4-12 0 0,-1 11 0 16,-1-11 0-16,3 0 0 16,-3 9 0-16,3-9 0 0,-6 7 0 15,1-7 0 1,-6 0 0-16,2 12 0 0,-4-12 0 16,-1 0 0-16,4 0 0 15,5 11 0-15,2-11 0 0,7 0 0 16,2 0 0-16,1 0 0 15,-1 0 0-15,0 0 0 16,2 0 0-16,-6 0 0 0,-1 0 0 16,-1 0 0-16,-4 0 0 15,4 0 0-15,-2 0 0 16,1 0 0-16,-4 0 0 16,3 0 0-16,-4 0 0 0,1 0 0 15,-5 0 0-15,0 0 0 16,-4 6 0-16,4-6 0 15,2 0 0-15,-7 0 0 16,2 0 0-16,2 0 0 0,2 0 0 16,4 0 0-16,-1 0 0 15,0 0 0-15,1 0 0 0,-2 0 0 16,11 0 0-16,-3 0 0 16,-2 0 0-16,-1 0 0 0,-3 0 0 15,4 0 0 1,-4 0 0-16,-2-6 0 0,-1 6 0 15,1-6 0-15,2 1 0 16,-5 1 0-16,0 1 0 16,5 3 0-16,-5-5 0 0,3 5 0 15,-1-4 0-15,-3 1 0 16,5-1 0-16,1-5 0 16,0 6 0-16,4-1 0 0,-7-1 0 15,4 2 0-15,-6 3 0 16,-4 0 0-16,1 0 0 0,0 0 0 15,-2 0 0-15,2 0 0 16,-1 0 0-16,4 0 0 16,0 0 0-16,0 0 0 15,-3 0 0-15,-5 0 0 16,0 0 0-16,9 0 0 0,-1-4 0 16,-4-1 0-16,5-1 0 15,-1 6 0-15,-1 0 0 0,2 0 0 16,-2-2 0-16,6-7 0 15,0 6 0-15,-1-2 0 16,1-6 0-16,-1 2 0 0,2-3 0 16,-3 5 0-16,-3-3 0 15,-3 10 0-15,-2 0 0 0,6 0 0 16,-4 0 0 0,-2 0 0-16,2 0 0 0,0 0 0 15,-3 0 0-15,-1 0 0 16,4 0 0-16,-5 0 0 15,-3 0 0-15,-3-7 0 0,2 7 0 16,0 0 0-16,1 0 0 16,-4 0 0-16,-1 0 0 0,0 0 0 15,4 0 0-15,3 7 0 16,-3 3 0-16,9-3 0 16,-4 5 0-16,-2-3 0 0,2-2 0 15,-2-7 0-15,3 12 0 16,-6-12 0-16,0 9 0 15,-5-9 0-15,2 8 0 16,-2-8 0-16,-3 9 0 0</inkml:trace>
  <inkml:trace contextRef="#ctx0" brushRef="#br0" timeOffset="3053.51">14747 10682 2047 0,'0'-11'0'0,"0"-3"0"0,-8-11 0 16,0-7 0 0,-3-10 0-16,-3-6 0 0,3-9 0 15,11 0 0-15,0-4 0 16,-13-4 0-16,13-1 0 0,0 1 0 16,0 4 0-16,0-4 0 15,0 0 0-15,0 3 0 16,0 5 0-16,0-3 0 0,0-1 0 15,0 4 0-15,0 0 0 16,-11 0 0-16,3 9 0 16,8 3 0-16,-9 0 0 0,9-5 0 15,0 2 0-15,0 8 0 16,0 2 0-16,0 5 0 16,0 1 0-16,-8 4 0 15,8 0 0-15,-8-6 0 0,8 6 0 16,0-6 0-16,0 4 0 15,0-4 0-15,0 6 0 0,0 0 0 16,0-4 0-16,0-1 0 16,0 0 0-16,0 0 0 15,0 5 0-15,0-6 0 0,0 3 0 16,0-9 0-16,0 2 0 16,0-3 0-16,0 6 0 0,0-3 0 15,0 6 0-15,0-5 0 16,0-3 0-16,0 3 0 15,0 5 0-15,0-1 0 16,0 0 0-16,0-3 0 16,0 2 0-16,0 7 0 0,0-3 0 15,0 7 0-15,0-5 0 16,0 3 0-16,0 0 0 0,0-4 0 16,0-3 0-16,0 4 0 15,0-4 0-15,0 3 0 16,0-7 0-16,0 7 0 0,0 1 0 15,0-5 0-15,0-1 0 16,0 6 0-16,0 0 0 16,0 4 0-16,0 7 0 15,0 5 0-15,0-1 0 16,0 1 0-16,0 4 0 0,0 0 0 16,0-5 0-16,0 1 0 15,0 5 0-15,0-2 0 16,0 5 0-16,0-5 0 0,0 7 0 15,0-3 0 1,0-4 0-16,0 6 0 16,0-1 0-16,0-3 0 15,0-7 0-15,0 7 0 0,0-5 0 16,0-1 0 0,3 1 0-16,2 3 0 15,-5 5 0-15,0 1 0 0,0-2 0 16,-13 5 0 15,6 8 0-31,-1-8 0 16,0 0 0-16,-4 0 0 15,-2 0 0-15,0-8 0 0,-7 1 0 16,0 7 0-16,-2 0 0 16,-5 0 0-16,-6 12 0 15,-3-12 0-15,-3 0 0 0,-4 0 0 16,-5 11 0-16,-5-11 0 15,3 0 0-15,-6 0 0 16,-8 0 0-16,-1 13 0 16,0-13 0-16,1 12 0 0,8-12 0 15,2 8 0-15,3-8 0 16,1 16 0-16,8 0 0 16,2-4 0-16,-5 2 0 0,12-14 0 15,-8 0 0-15,-3 0 0 16,0 0 0-16,-7 0 0 15,-1 0 0-15,2-10 0 0,0 6 0 16,2 1 0-16,0-8 0 16,5 1 0-16,4-1 0 15,4-1 0-15,-5-1 0 16,9 1 0-16,-2-1 0 16,6 10 0-16,-6-2 0 0,8 5 0 15,1 0 0-15,1 0 0 16,-6 0 0-16,2 0 0 15,0 0 0-15,4 0 0 0,0 0 0 16,-5 0 0-16,1 0 0 16,0 0 0-16,2 0 0 0,3 0 0 15,3 0 0 1,-5 0 0-16,-3 0 0 0,-1 0 0 16,4 0 0-16,0 0 0 15,3 0 0-15,-4 0 0 0,1 0 0 16,2 0 0-16,-6 0 0 15,5 0 0-15,0 0 0 16,4 0 0-16,4 0 0 0,-9 0 0 16,1 0 0-16,-1 0 0 15,-3 0 0-15,-1 0 0 16,-3 8 0-16,-6-8 0 0,-1 13 0 16,-7-1 0-16,10-12 0 15,4 0 0-15,0 8 0 16,2-8 0-16,10 0 0 15,1 0 0-15,-2 0 0 16,5 0 0-16,4 0 0 0,-4-5 0 16,-1 2 0-16,2 3 0 15,-2 0 0-15,-5 0 0 16,-1 0 0-16,3 8 0 16,-5 3 0-16,-3-11 0 0,2 10 0 15,4-10 0-15,1 0 0 16,-1 0 0-16,3 0 0 15,2 0 0-15,6 0 0 0,-2 0 0 16,2 0 0-16,-2 0 0 16,1 0 0-16,-1 7 0 15,2-7 0 1,3 0 0-16,0 0 0 16,8 12 0 15,-8-3 0-31,8-18 0 31,-9 9 0-15,9-2 0-1,0-3 0 1,0 0 0-16</inkml:trace>
  <inkml:trace contextRef="#ctx0" brushRef="#br0" timeOffset="3428.47">11109 7461 2047 0,'0'21'0'0,"0"-1"0"16,0 0 0-16,0-8 0 0,0 5 0 16,0 3 0-16,0 0 0 15,0 0 0-15,0 1 0 16,0-1 0-16,0 5 0 15,0-1 0-15,0 4 0 16,0 1 0-16,0 9 0 16,0 2 0-16,0 1 0 0,0-2 0 15,0-1 0-15,0-6 0 16,0 0 0-16,0-2 0 16,0-7 0-16,0-2 0 0,0-4 0 15,0-5 0-15,0 0 0 16,0 0 0-16,0-1 0 15,0 1 0-15,0 1 0 0,0-4 0 16,3-9 0 0,-3 8 0-1,0 0 0 1,6-8 0-16,-6 0-182 16,0 0-55-1,0 0-43-15,0 0-33 16,0 0-32-16,0 0 9 0</inkml:trace>
  <inkml:trace contextRef="#ctx0" brushRef="#br0" timeOffset="4204.81">12214 8337 30 0,'0'-13'88'0,"0"0"101"16,3-2-38-16,3-1-29 15,-2 4-27-15,0 3-20 0,-4 1 6 16,0 4 14-16,0 4 6 15,0-5-21-15,0 5-31 16,0 0-7-16,0 0 9 0,0 9 3 16,0 8-12-16,0 11 5 15,0 13 5-15,0 19 4 16,-8 17 31-16,-1 17 10 16,9 8-17-16,-13 16 14 0,1 4-6 15,-1 4-16-15,-1 0-43 16,-3 4-29-16,5-3 0 15,-2-17 0-15,3-16 0 0,3-17 0 16,1-16 0-16,7-21 0 16,-13-8 0-16,13-10 0 15,0-10 0-15,0-5 0 0,0-10-94 47,-13-10-124-47,2-7-37 16,3-8 3-1,8-13 6-15,0-13-26 0,0-10-36 16</inkml:trace>
  <inkml:trace contextRef="#ctx0" brushRef="#br0" timeOffset="5339.08">12173 8340 9 0,'0'-9'16'0,"0"-1"12"16,0 0 23-16,0 3 37 15,0-1 63-15,8 4-44 0,-5-5-22 16,2 9-21-16,-5-3-7 15,0 3 3-15,0 0 14 16,0-9 3-16,0 9-1 0,0 0-4 16,4 0-5-16,-4 0-11 15,0 0-15-15,5 0-16 16,-2 0-6-16,-3 0-6 0,5 0-11 16,3 0 5-16,9 12 33 15,7 13 41-15,9 4 19 16,2 2-24-16,2 11-7 15,7 6 14-15,6 5-5 0,-1 4-16 16,2 4 10-16,-2 1 10 16,0 11-23-16,0-1-59 15,-8-2 0-15,-5 0 0 0,1-6 0 16,-4-6 0-16,-5 2 0 16,-5 1 0-16,-3-4 0 0,-3-8 0 15,0-4 0-15,-3-4 0 16,-5-8 0-16,-1-10 0 15,0-6 0-15,1-5 0 16,-9 0 0-16,5-12 0 16,-5 12 0-16,3-12 0 15,2 9 0-15,-5-1 0 16,4-8 0-16,0 12 0 16,1-3 0-16,-5-2 0 0,0 1 0 15,4-8 0-15,-2 0 0 31,3 0 0-31,-2 13 0 16,-3-5 0 15,0-13 0 1,0-3 0-32,0-3 0 15,0-6 0-15,0-7 0 16,0-13 0-16,-10-20 0 0,1-17 0 15,1-11 0-15,0-20 0 16,-6-10 0-16,3-6 0 16,3 3 0-16,8 5 0 0,-6 5 0 15,-4 11 0-15,10 8 0 16,-12 10 0-16,12 16 0 16,-9 6 0-16,9 7 0 0,0 14 0 15,0 10 0-15,0 7 0 16,0-2 0-16,0 5 0 15,0 0 0-15,0 3 0 16,0 10 0-16,0-2 0 16,0-3 0-16,0 5 0 15,5 3 0 1,-5-5 0 15</inkml:trace>
  <inkml:trace contextRef="#ctx0" brushRef="#br0" timeOffset="5516.82">12941 7998 2047 0,'-8'0'0'62,"8"0"-63"-30,0 0-111-32,0 0-39 15,0 0-26-15,0 13-17 16,-9 3-12-16,1 0-24 16,-3 0 30-16</inkml:trace>
  <inkml:trace contextRef="#ctx0" brushRef="#br1" timeOffset="12899.34">16653 7268 62 0,'3'-7'124'0,"-3"3"53"0,0 0-61 16,0 4-30-16,0-8-34 0,0 0-15 15,0-1-4-15,0 2 2 16,0 2 7-16,0-2 1 16,0 7 1-16,0-5 10 15,0 0 17-15,0 5 2 0,0 0 16 16,-8 0 9-16,8 0 15 15,-8 0-6-15,8 0-33 16,0 0-36-16,-7 0-15 0,7 13-9 16,0 3-6-16,-9 22-7 15,1 10 12-15,0 6-1 16,8 5 7-16,-14 11 1 16,14-5-4-16,-8 5 14 0,8-4 1 15,0 2-7-15,0-5 5 16,-8-4-6-16,8-1 5 15,-6-2-12-15,6-3-10 0,0-4 1 16,0 1 10 0,0-2 8-16,0 4 1 0,0 2 5 15,0-6-5-15,0 2-8 0,0-5-3 16,0-2-14 0,0-1-1-1,0-5 0-15,0-2 0 0,-9 3 0 0,0 2 0 16,9-3 0-16,-8 0 0 15,8 3 0-15,-9-4 0 0,1 7 0 16,-3-4 0-16,5 2 0 16,-8-1 0-16,6 1 0 0,8 0 0 15,-12-1 0-15,3-3 0 16,1 0 0-16,8-3 0 16,-8-2 0-16,8-4 0 0,0-4 0 15,-9 5 0-15,9 3 0 16,0 0 0-16,0 1 0 15,0-5 0-15,0 1 0 0,0-5 0 16,0-2 0-16,0 1 0 16,0 10 0-16,0-1 0 15,0 1 0-15,0 4 0 16,0-1 0-16,0-1 0 16,0-1 0-16,0-6 0 0,0 10 0 15,0-7 0-15,0 3 0 16,0-6 0-16,0-4 0 0,0-3 0 15,0-2 0-15,0-2 0 16,0 0 0-16,0 4 0 16,0-6 0-16,0 1 0 0,0-4 0 15,0 6 0 1,0-5 0-16,0-6 0 0,0 9 0 16,0-4 0-1,0 0 0-15,0 3 0 16,0-4 0-16,0 5 0 15,0-1 0-15,0-1 0 16,0-7 0-16,0 0 0 16,0 3 0-1,0 2 0 1,0-4 0-16,0 0 0 16,0 0 0-1,0 3 0 1,0 3 0-16,-6-3 0 15,6 2 0-15,0-5 0 0,0 1 0 16,0 3 0-16,0 0 0 16,0-5 0 15,0 2 0-15,0 3 0-1,0 0 0-15,0-4 0 0,0 1 0 16,0-2 0-1,0 2 0 17</inkml:trace>
  <inkml:trace contextRef="#ctx0" brushRef="#br1" timeOffset="15383.46">16441 10498 2047 0,'12'0'0'0,"4"-4"0"15,5-4 0-15,4 4 0 16,-3-5 0-16,0 9 0 0,-3-8 0 16,6 1 0-16,5-2 0 15,-4 4 0-15,-1 2 0 16,4 3 0-16,-1-4 0 0,0-1 0 16,6 2 0-16,-3-1 0 15,3-1 0-15,-3-2 0 16,6 2 0-16,-3-2 0 15,2-2 0-15,-1 1 0 0,3-1 0 16,-3 3 0-16,2-3 0 16,0 5 0-16,-4-1 0 15,-1-2 0-15,-3 2 0 0,1 1 0 16,-13 4 0-16,8 0 0 16,-3 0 0-16,1 0 0 15,2 0 0-15,-1 0 0 0,4 0 0 16,5-3 0-16,4 3 0 15,4-5 0-15,6 1 0 16,2 0 0-16,1-4 0 16,-7 4 0-16,-1 4 0 0,-3 0 0 15,-1-8 0-15,-5 3 0 16,-7 5 0-16,4 0 0 16,-6 0 0-16,1 0 0 15,3 0 0-15,-7 0 0 0,9 0 0 16,-5 0 0-16,10 0 0 15,1 0 0-15,1 0 0 0,7 0 0 16,0 0 0-16,9 0 0 16,4 0 0-16,4 0 0 15,-1-7 0-15,2 7 0 16,-8 0 0-16,-6-10 0 16,-5 8 0-16,2 2 0 0,-3 0 0 15,-2-9 0-15,-1 1 0 16,7 3 0-16,-1 5 0 0,3 0 0 15,6-7 0-15,2-6 0 16,5 5 0-16,5 8 0 16,-2 0 0-16,-3-4 0 0,-5 2 0 15,-4-9 0-15,3 7 0 16,-7-4 0-16,-10 8 0 16,-7-4 0-16,-7 4 0 0,-7-7 0 15,7 7 0-15,-5 0 0 16,7 0 0-16,-3 0 0 15,2-5 0-15,1 5 0 16,-4-4 0-16,7 1 0 16,4 3 0-16,7-4 0 0,0-4 0 15,6 4 0-15,-2 4 0 16,7-5 0-16,0-1 0 16,-3-1 0-16,0-1 0 0,3 8 0 15,-12 0 0-15,-2 0 0 16,-9 0 0-16,-3-5 0 0,-4 5 0 15,-5 0 0-15,-4 0 0 16,4 0 0-16,5 0 0 16,2 0 0-16,1 0 0 15,5 0 0-15,-1 0 0 16,-3 0 0-16,1 0 0 0,-6 0 0 16,-6 0 0-16,-1 10 0 15,0-2 0-15,-5 0 0 0,0 1 0 16,1-9 0-16,-3 0 0 15,2 0 0-15,0 0 0 16,-2 8 0-16,-3-8 0 0,-3 7 0 47,0-14 0 0,0-5 0-47,0-9 0 15,0-1 0-15,-12-6 0 0,-1-8 0 16,4-5 0-16,-5-4 0 16,2 0 0-16,3 0 0 15,1-12 0-15,-3 1 0 0,-1-2 0 16,-1 6 0-16,5-10 0 16,0 4 0-16,-1 2 0 15,2-4 0-15,-1-2 0 16,-1-2 0-16,-4 4 0 0,2 2 0 15,-1-4 0-15,3 1 0 16,-2 4 0-16,2 1 0 16,1 2 0-16,8-3 0 0,-8 0 0 15,8 5 0-15,0 2 0 16,-8 2 0-16,8-9 0 16,-8 5 0-16,8-2 0 0,-8-3 0 15,8 0 0-15,0 4 0 16,0 1 0-16,0-2 0 15,0 6 0-15,0-2 0 0,0-6 0 16,0-4 0-16,-8 2 0 16,8 5 0-16,0-1 0 15,-8 2 0-15,8 0 0 16,0 2 0-16,0 1 0 0,0 1 0 16,0-6 0-16,-9 6 0 15,9-5 0-15,-8-2 0 16,8 4 0-16,0 1 0 0,0 9 0 15,0 6 0-15,0-2 0 16,0-4 0-16,0 4 0 16,0 9 0-16,-8 4 0 0,8-1 0 15,0 0 0-15,0 6 0 16,0-7 0-16,0 7 0 16,0-6 0-16,-6 1 0 15,6-1 0-15,-9 5 0 0,9 0 0 16,0-1 0-16,0 1 0 15,0-5 0-15,-8 1 0 16,8 3 0-16,-13 6 0 0,4 2 0 16,9 5 0-16,0 1 0 15,0 2 0-15,0 1 0 16,-9-4 0-16,1 8 0 47,2 0 0-16,-3 0 0-31,1 0 0 16,-3 0 0-1,-3 0 0 1,-1 0 0-16,-10 0 0 0,-7 0 0 16,-10 0 0-16,-6 0 0 15,-9 8 0-15,-4 1 0 16,4-9 0-16,-8 0 0 0,3 0 0 15,-1 0 0-15,-7 0 0 16,-7 0 0-16,4 7 0 16,0-7 0-16,-4 8 0 15,4-8 0-15,-4 0 0 0,-1 0 0 16,1 0 0-16,6 0 0 16,-5 0 0-16,8 13 0 15,3-13 0-15,0 12 0 0,0-3 0 16,5-1 0-16,-1-8 0 15,4 12 0-15,0-12 0 16,4 12 0-16,-4 0 0 0,1-5 0 16,-1 2 0-16,-8-1 0 15,0 4 0-15,-5-4 0 16,-4 5 0-16,-2-6 0 16,-6 7 0-16,6-3 0 0,-1 1 0 15,4 1 0-15,2-1 0 16,6-3 0-16,5 3 0 15,3-5 0-15,2-7 0 16,1 12 0-16,0-12 0 0,7 0 0 16,3 9 0-16,2-1 0 15,3-8 0-15,4 8 0 16,8-8 0-16,3 0 0 0,-1 0 0 16,5 0 0-16,0 0 0 15,-2 9 0-15,-1-9 0 16,-2 0 0-16,2 7 0 15,-2-7 0-15,5 0 0 0,0 0 0 16,3 0 0-16,0 0 0 16,2 9 0-16,3-9 0 15,-1 0 0-15,-3 0 0 0,4 7 0 16,1 2 0-16,-3-9 0 16,2 0 0-16,0 0 0 15,4 0 0-15,8 7 0 31,-8-7 0 1</inkml:trace>
  <inkml:trace contextRef="#ctx0" brushRef="#br1" timeOffset="15672.51">16673 6947 2047 0,'-8'0'0'31,"8"12"0"-15,0 6 0-16,0-2 0 16,0 0 0-16,0 3 0 0,0 7 0 15,0-6 0-15,0-4 0 16,0 1 0-16,0 3-122 0,0 5-212 16,-12 3-26-16,-1 1 26 15,6-1-8-15,7-4 68 16</inkml:trace>
  <inkml:trace contextRef="#ctx0" brushRef="#br1" timeOffset="16318.62">18001 7909 80 0,'0'-24'228'15,"0"3"-33"-15,0 9-29 16,0 0-46-16,0 3-16 16,0 2 22-16,0 7 16 0,0 0-13 15,0-9-37-15,0 9-32 16,-8 0-13-16,8 16-3 16,0 21 64-16,0 28 24 0,3 16-26 15,-3 22-22-15,5 19-29 16,-2 4-26-16,5 3-29 15,-8 1 0-15,4 6 0 16,-4-15 0-16,0-7 0 0,0-7 0 16,0-14 0-16,0-15 0 15,0-18 0-15,0-12 0 16,0-6 0-16,0-18 0 0,0-4 0 16,0-7 0-16,0-20-138 31,0-19-249-31,0-18-12 0,0-22-11 15,-12-10 56-15</inkml:trace>
  <inkml:trace contextRef="#ctx0" brushRef="#br1" timeOffset="17047.41">18050 7877 49 0,'-14'-17'118'16,"8"0"84"-16,-2 5-49 0,-2 5-31 15,-1-2-32-15,3 6-9 16,8 3-1-16,-9 0-3 15,9 0-24-15,0 0-28 16,0-6-6-16,0 2-8 16,0 4 17-16,0 0 14 0,0 0 20 15,0 0 1-15,0 0-15 16,0-3-15-16,0 0-19 16,0-7-3-16,4 3-2 0,9 7-3 15,-2 0-4 1,7 0-2-16,5 0 4 0,10-13 3 15,7 5-1-15,12-4 12 16,7 4-5-16,5 4 7 16,1 4-10-16,-5 0 3 0,-7 12-2 15,-4-3-3-15,-13 7 8 16,-3 9 16-16,-12 8 23 16,-7 6 15-16,0 6-5 0,-6 4 1 15,-8 3-7-15,0 5-9 16,-13 5 7-16,-10-1-7 15,-6-4-31-15,-7-4-19 0,-4 4 0 16,-13-5 0-16,-7-7 0 16,-10-4 0-16,-4-4 0 15,1-8 0-15,5-10 0 16,-3-2 0-16,20-6 0 0,9-11 0 16,10 10 0-16,11-10 0 15,11 0 0-15,1 0 0 16,18 0 0 31,-2 0 0-47,1 0 0 0,0 0 0 15,0-5 0-15,1 0 0 16,-1 5 0-16,0 0-22 16,-1 0-321-16,2 0-46 15,-1-4 11-15,-8 4-2 16</inkml:trace>
  <inkml:trace contextRef="#ctx0" brushRef="#br2" timeOffset="23137.02">12486 13066 311 0,'-13'-16'275'0,"1"4"-57"15,5 4-81-15,7 4-45 16,-8 4 1-16,8-4-12 0,0 4-14 16,0 0-17-16,0 20 37 15,8 13 89-15,-1 24 39 16,5 24-31-16,4 22-123 16,6 22-61-16,-4 17 0 15,-1 1 0-15,0 0 0 0,-5-11 0 16,0-17 0-16,-2-20 0 15,-4-18 0-15,-1-16 0 16,-5-13 0-16,0-15 0 0,0-9 0 16,0-12-170-16,0-12-215 15,-17-12-1-15,1-17 90 16,-5-22-33-16</inkml:trace>
  <inkml:trace contextRef="#ctx0" brushRef="#br2" timeOffset="23636.88">12274 13270 64 0,'0'-21'213'0,"-8"4"-18"15,8 6-49-15,-8-2-48 16,8 6-46-16,0-2-13 15,0 2-6-15,8-6 2 0,8 2-3 16,5-6-6-16,12-3 2 16,12 0 4-16,16 0 2 15,12 2 3-15,9 6-3 16,2 5-1-16,1 7 8 0,0 12-9 16,-3 13-11-16,-6 7-4 15,-6 8-1-15,-13 12 8 16,-11 14 20-16,-21 7 24 0,-8 12 14 15,-17 5 4-15,-8 7-1 16,-15 2-7-16,-18-2-18 16,-16-3-19-16,-11-2-13 0,-6-5-8 15,1-13-4 1,3-12 4-16,10-18 11 0,11-13 15 16,13-10-7-16,7-9-18 15,12-12-21-15,6 0 0 16,11 0-6 15,3 0-77-31,5 0-58 16,-2-4-67-16,0 4-57 15,7-4-17-15,4 0 19 0,6 0-28 16,2-8 41-16</inkml:trace>
  <inkml:trace contextRef="#ctx0" brushRef="#br2" timeOffset="24053.21">13561 13681 173 0,'0'-32'242'15,"5"2"-56"-15,-5 7-44 16,0 13-31-16,0 10 18 15,0-7 24-15,0 0-27 16,0-2-35-16,0 1-31 16,0 4 6-16,0 4 5 15,0 0 13-15,0 0 6 0,0 0-3 16,0 0-4-16,-8 0 4 16,8 0-21-16,0 17-66 15,0 6 0-15,0 18 0 16,0 13 0-16,8 10 0 0,3 5 0 15,-2-5 0-15,4-2 0 16,-2-8 0-16,-3-6 0 16,0-7 0-16,-8-8 0 15,0-10 0-15,5-1 0 0,-5-6 0 16,0-4 0 0,0 0-152-16,0-12-100 0,0 0-33 15,-8-9-20-15,0-10 28 16,-4-15-25-16</inkml:trace>
  <inkml:trace contextRef="#ctx0" brushRef="#br2" timeOffset="24369.41">13476 13116 397 0,'-11'-25'257'0,"3"9"-71"0,8 7-88 15,0 9-43 1,0 0-9-16,0 20 7 0,13 10-15 16,5 10-15-16,12-4-12 15,2 1-3-15,1-12 0 16,-6-5-5-16,-6-8-5 0,-4 1 7 16,-6-6-1-16,-3-7 2 15,-8-7-5-15,0-10 1 16,-16 1 1-16,-1-8-6 0,-2 3 4 15,-2 1-6-15,1 4-11 16,-1 3-13-16,2 9-40 16,-3-1-40-16,3 5-39 15,2 9-29-15,6 4-66 0</inkml:trace>
  <inkml:trace contextRef="#ctx0" brushRef="#br2" timeOffset="25434.34">14309 13453 55 0,'-8'-12'178'0,"8"3"32"15,-8 2-38-15,8 2-37 16,-9-2-42-16,1-2-10 0,-3 9-1 15,2-3-7-15,9 3-8 16,-12-4-12-16,4-7 14 16,-4 11 24-16,4 0 12 0,-5 0-12 15,-2 15-7-15,-11 0 4 16,2 1 20-16,1 5-25 16,-6 4-12-16,4 7-35 15,6 16-38-15,6 10 0 16,13 2 0-16,8 7 0 0,16-7 0 15,4 1 0-15,4-4 0 16,9-9 0-16,5-3 0 16,2-12 0-16,5-12 0 0,-1-9 0 15,2-12 0-15,-2-9 0 16,-3-15 0-16,-1-11 0 16,-11-8 0-16,-6-5 0 15,-17-4 0-15,-6-5 0 0,-8-5 0 16,-13 9 0-16,-6 5 0 15,-11 2 0-15,-4 11 0 16,-11 1 0-16,-5 10 0 16,-7 3 0-16,1 10 0 0,2-1 0 15,14 3 0-15,8 5-91 16,2 4-77-16,7 0-33 16,6 0-20-16,17 0-3 0,0 0 13 15,0-4 35-15,8-4 15 16,13 3-27-16,-1-2 9 15</inkml:trace>
  <inkml:trace contextRef="#ctx0" brushRef="#br2" timeOffset="26517.27">15259 12879 126 0,'0'-18'243'15,"0"7"-63"-15,0-1-40 16,0-4-28-16,0 4 10 16,0-1 43-16,0 7 35 0,0-4-26 15,0 6-45-15,0 4-33 16,0 0-24-16,0 0-6 15,0 0-14-15,0 14-8 0,0 0-13 16,9 19 23-16,3 13-13 16,4 11-41-16,1 6 0 15,2 17 0-15,10-1 0 16,-6 5 0-16,3-3 0 0,-3-1 0 16,-2 1 0-16,-4-7 0 15,-1-8 0-15,-5-19 0 16,-3-9 0-16,-8-9 0 15,0-10 0-15,0-7 0 0,0-3 0 16,0-18 0 15,-8-10 0-31,-1-10 0 0,-6 0 0 16,-5-8 0-16,-1 1 0 16,2-5 0-16,-6 1 0 15,0 3 0-15,2 0 0 16,6 9 0-16,-3 3 0 15,-4 6 0-15,0 6 0 0,2 1 0 16,-3 3 0-16,-1 2 0 16,1 7-4-16,-3 12 8 15,-1 6-4-15,4 9 0 0,5 4 0 16,4 7 0-16,8 6 0 16,8 9 0-16,0 0 0 0,8-4 0 15,4-8 0-15,4-6 0 16,12-5 0-16,6-5 0 15,2-6 0-15,4-7 0 16,10-12 0-16,-2 0 0 16,-2 0 0-16,-7 0 0 15,-2 0 0-15,-9 0 0 0,-8 0 0 16,-5-2 0-16,-1-3 0 16,-3 5 0-16,-2-5 0 15,-1-2 0-15,-3-2 0 0,-2 1 0 16,5 0 0-16,-3 0 0 15,-1-4 0-15,0 5 0 16,-4-3 0-16,0 3-18 0,0-2-55 16,0 6-40-16,0 3-54 15,0 0-62-15,0 0-64 16,-8-5 18-16,-8 5 7 16,-1 0-6-16</inkml:trace>
  <inkml:trace contextRef="#ctx0" brushRef="#br2" timeOffset="27381.72">15746 13518 156 0,'0'-3'216'16,"-12"-2"-45"-16,-1 5-39 15,3 0-38-15,10 0 0 0,0 0 3 16,-9 0-8-16,9 0-21 16,0 0-18-16,0 0-9 15,0 0-6-15,0 0 8 16,0 12 26-16,9 4-10 16,6 1-30-16,10 0-4 0,4-6-2 15,7-3-1-15,4-13-16 16,9-6 10-16,4-9-12 15,4-1 0-15,-4 2 1 0,-1-7-5 16,-8 3 4-16,-2-2 0 16,-15-3 0-16,-3-1-1 15,-10-4 0-15,-6 4 0 0,-8 6 1 16,0 2-2-16,-16-3 6 16,-1 2 4-16,-3 7-8 15,-4-5-2-15,-2 8 6 16,6-10-4-16,-4 6 5 0,-4 1-3 15,-2-1-3-15,7 4 0 16,-10-1 3-16,6 6-3 16,5-2 6-16,2 5 11 0,6 4 7 15,-4 0-8-15,2 0 1 16,-1 13 1-16,1-6 2 16,1-7-6-16,-5 13 9 15,3 2-5-15,-5 10 10 0,3-6 2 16,6 7 4-16,-3 2 7 15,-1 13-2-15,3 12-28 16,1 8-14-16,13 11 0 0,5 6 0 16,6-4 0-16,5-5 0 15,9-1 0-15,2-2 0 16,11-10 0-16,6-6 0 16,5-14 0-16,11-11 0 0,14-13 0 15,-1-12 0-15,0-12 0 16,-4-4 0-16,-7-1 0 15,-11 1 0-15,-9-4 0 0,-10 4 0 16,-13 7 0 0,-1-3 0-16,-6-5 0 0,-8 5-131 15,-4-4-261-15,-12 4-40 16,-13 12 14-16</inkml:trace>
  <inkml:trace contextRef="#ctx0" brushRef="#br2" timeOffset="28480.39">12489 15420 156 0,'-35'-12'263'0,"-3"2"-35"16,-1 3-63-16,6-5-69 15,3-5-12-15,4 8 46 0,-4 9 70 16,5 0 17-16,6 0-21 16,3-7-44-16,7 3-38 15,9-1-68-15,12 5-46 16,20 0 0 0,34 9 0-16,39-9 0 15,45 0 0-15,40-12 0 0,47-16 0 16,46-17 0-1,52-13 0-15,26-12 0 0,13-1 0 16,6 0 0-16,-10-1 0 16,-13 10 0-16,-15 5 0 15,-29 8 0-15,-38 5 0 0,-35 2 0 16,-28 2 0-16,-33 8 0 16,-30 7 0-16,-28 1 0 15,-30 4 0-15,-21 3 0 0,-22 4 0 16,-16 6 0-16,-7-1 0 15,-5 4 0-15,-8-1 0 16,-8 5 0-16,0 0 0 16,-4-4 0-16,0-4 0 15,4 8 0-15,-4-4 0 47,-8 4 0-31,-5-3 0-16,4-6 0 15,-2 4 0-15,0 2 0 16,-1-6 0-16,-1 2-335 16,-3-3-157-16,-8 3-29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8" units="cm"/>
          <inkml:channel name="Y" type="integer" max="32768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1612.59839" units="1/cm"/>
          <inkml:channelProperty channel="Y" name="resolution" value="2580.15747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5-03T18:09:07.237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11816 11751 6 0,'0'-15'13'16,"-8"-6"3"-16,8-3 14 0,0 3 28 16,0 2 52-16,0 2 31 15,-12-12-58-15,-1 8-33 16,1-3-19-16,0 12-2 0,4-4 0 15,0 7-3-15,-5-3 3 16,6 4-8-16,-2-1 3 16,9 9 5-16,-8 0 13 15,8 0 16-15,-9 0 15 0,9 9 13 16,0-9 12 0,0 0 12-16,-8 0 16 0,-3-5 13 15,3 5-11-15,-1 0 5 16,2-4-9-16,7 4-1 15,0-3-41-15,-8 3-82 0,8-4 0 16,8 4 0 0,11-5 0-16,19-2 0 15,22-5 0-15,38-5 0 16,32-8 0-16,24-3 0 16,16-4 0-16,10-4 0 0,-7-7 0 15,-6 3 0-15,-18 12 0 16,-18 3 0-16,-17 5 0 15,-25 5 0-15,-20 1 0 0,-16 6 0 16,-17 2 0-16,-16-4 0 16,2 10 0-16,-6 0 0 15,-8 0 0-15,-5 0 0 0,-3-4 0 47,0 0 0-31,0 0 0-1,-7 4 0-15,7 0-297 47,0 0-111-47,0-8-30 0,0-5 13 16</inkml:trace>
  <inkml:trace contextRef="#ctx0" brushRef="#br0" timeOffset="782.66">16567 11254 361 0,'-16'0'251'16,"2"0"-78"-16,3 0-77 0,0 0-47 16,11 0-13-16,-9 0 31 15,9 0 22-15,0 0-5 0,0 0-25 16,0 0-18-16,0 0-3 16,6 0-8-16,11 0-11 15,26-3 8-15,21-13 11 0,30 0-5 16,32-14 8-16,28-5 3 15,29-11 10-15,27-3-7 16,21-3-9-16,23-1-11 16,4 0-5-16,-4 0-5 0,-16 7-3 15,-23 11 12-15,-17 1 14 16,-23 11 7-16,-24 7 6 16,-30 8-4-16,-23-1-12 0,-25 9-37 15,-16-6 0-15,-20 6 0 16,-14 0 0-16,-7 0 0 15,2-2 0-15,-6 2 0 0,-7 0 0 16,-5-5 0 0,0 1 0-1,0 1 0-15,0-2 0 16,0 1 0-16,-21 0-406 16,-4 1-111-16,-15 3 30 15</inkml:trace>
  <inkml:trace contextRef="#ctx0" brushRef="#br0" timeOffset="3366.68">17376 13425 349 0,'7'-17'280'0,"-7"1"-86"15,0 4-89-15,0 0-52 16,-11-5-21-16,2 1 26 0,-3-1 42 16,-2 1-7-16,-2-4-21 15,-3-1 1-15,-6-8-5 16,-2-6 18-16,-6-1 15 15,-8-6-7-15,-7-2-30 0,-9-5-17 16,-8-1-20-16,-8-7 6 16,-9-3 11-16,-8-2-7 15,-3 1 0-15,-8 0-37 0,-5 3 0 16,-4 6 0-16,-8 3 0 16,-11-4 0-16,-1 8 0 0,0 9 0 15,1-10 0-15,-7 7 0 16,-2-2 0-16,-4 3 0 15,-8 10 0-15,1 9 0 16,-10 7 0-16,-3 12 0 16,-4 17 0-16,-4 14 0 0,-5 9 0 15,8 5 0-15,4 5 0 16,13 2 0-16,8 1 0 16,4 4 0-16,3-2 0 0,1 1 0 15,4-4 0-15,1 3 0 16,2 0 0-16,5-1 0 15,2 3 0-15,2 8 0 0,4 4 0 16,8 0 0-16,13-4 0 16,12 0 0-16,3 0 0 15,4 5 0-15,19-1 0 16,6 5 0-16,12 2 0 16,4 14 0-16,21 19 0 0,12 22 0 15,12 15 0-15,9 14 0 16,11-3 0-16,13 1 0 15,9-5 0-15,2-13 0 16,7-4 0-16,11-1 0 0,8-9 0 16,-6-17 0-16,6 3 0 15,-1-15 0-15,4-12 0 16,6-8 0-16,5-4 0 16,14-8 0-16,3-8 0 15,10-3 0-15,8-6 0 0,2-8 0 16,5-11 0-16,12-4 0 15,8-13 0-15,8-12 0 16,5-4 0-16,-4-16 0 0,5-5 0 16,1-7 0-16,6-5 0 15,-2-8 0-15,-1 0 0 16,-1 1 0-16,-6-6 0 0,-1 6 0 16,-7 3 0-16,2 1 0 15,4-17 0-15,0-5 0 16,-6 2 0-16,-6-1 0 15,-5-5 0-15,-8 1 0 0,-7-4 0 16,-7-9 0-16,-5 0 0 16,-14-3 0-16,-6 5 0 15,-14 2 0-15,-11-3 0 0,-13 0 0 16,-14-2 0-16,-5 4 0 16,-10-11 0-16,-7-4 0 15,-9-3 0-15,-4 3 0 16,-8 12 0-16,1 4 0 0,-5 10 0 15,-4 7 0-15,0 7 0 16,0 10 0-16,0 4 0 16,0 3 0-16,0 1 0 0,-13-1 0 15,0-7 0 1,5-1 0-16,-4-1 0 0,6 2 0 16,-7 4 0-16,0 3 0 15,1 0 0-15,-4 1 0 0,-8 4 0 16,7 7 0-16,-4 4 0 15,2 5 0-15,-3 5 0 16,8-2 0-16,1 1 0 0,0 4 0 16,5-8 0-16,-4 7 0 15,6 5 0-15,-3 0 0 16,0 0 0-16,1 0 0 16,0 0 0-16,0 0 0 15,-1 0 0-15,1 0 0 16,0 9 0-16,2 7 0 15,-12 0 0-15,10 0 0 0,-4 1-372 16,-4-1 0-16,-1 1 41 16,6-1 48-16,-1 4 8 0,-5 5-138 15</inkml:trace>
  <inkml:trace contextRef="#ctx0" brushRef="#br0" timeOffset="4444.68">14752 9006 98 0,'-16'-2'213'15,"3"-3"-45"-15,4 5-43 0,1 0-39 16,0-4-21-16,8 4 5 15,0-4 20-15,0 0 1 16,0 0-17-16,0 0-21 0,0 4-20 16,0-3-13-16,8 3-7 15,6 0 1-15,10-5 0 16,8-2 4-16,17-7 13 0,15-5-2 16,18-2-2-16,12-8-8 15,7 2-7-15,1 2 3 16,-9 4-7-16,-8 5-10 15,-12 3-1-15,-7 6 1 16,-18 2 6-16,-12 2-1 0,-7 3 2 16,-9-4-9-16,-4 4 8 15,-4 0-4-15,-4 0 6 16,-3 0-2-16,-5 0 2 0,0 0-7 16,3 0-3-16,-3 0-25 15,0 0-48 1,-8 0-83-16,8-9-82 15,-8 1-63-15,8-8 13 16</inkml:trace>
  <inkml:trace contextRef="#ctx0" brushRef="#br0" timeOffset="5143.16">20809 8251 307 0,'-11'0'227'0,"-1"0"-69"16,12 0-75-16,0-4-40 0,0 4-7 16,9-5 5-16,13 2 39 15,21-6-10-15,5-3-22 16,16 0-1-16,10-4 1 0,7-1 7 16,5 5-6-16,-4 5-7 15,1 2-13-15,-2 5-7 16,-2 0-3-16,-8 0-10 15,2 0-5-15,-11 0-2 0,-16 0-7 16,-15 0-33 0,-6 0-62-16,-13 0-89 0,-12 0-68 15,-32-4-83-15</inkml:trace>
  <inkml:trace contextRef="#ctx0" brushRef="#br0" timeOffset="6222.89">9436 9461 196 0,'-16'0'214'0,"0"0"-59"16,3 0-47-16,1 0-38 0,1 0-4 15,-3 0 9-15,3-5 7 16,11 0 1-16,-8 5-28 16,8-4-14-16,0 4-14 15,0 0-6-15,0-3-11 0,3-2-2 16,13 5 0-16,18-4 0 16,17-12 0-16,31-9 0 15,23-3 1-15,27-5-6 0,22 1 4 16,12-5-2-1,3 9 1-15,-1 3-6 0,-13-3-2 16,-14-1 3-16,-20 1-4 16,-15 7 9-16,-19 5-11 15,-24 3 5-15,-14 5 3 0,-11 4-2 16,-11 1 11-16,-6-2 18 16,-10 5 19-16,-5 0 10 15,-6 0 8-15,0 0-11 16,0 0-12-16,0 0-9 0,0 0-5 15,0 0-2-15,0 0-9 16,0 0-5-16,0 0-5 16,0 0-6-16,0 0 5 15,0 0-3-15,0 0-8 16,0 0 5-16,0 0-5 0,0 0 7 16,0 0-8-1,0 0 5-15,0 0-3 16,0 0-12-1,0 0-31-15,0 0-74 16,0 0-89-16,0 0-65 16,0 12 2-16,0 6-62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8" units="cm"/>
          <inkml:channel name="Y" type="integer" max="32768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1612.59839" units="1/cm"/>
          <inkml:channelProperty channel="Y" name="resolution" value="2580.15747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5-03T17:51:36.686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FFFF00"/>
    </inkml:brush>
  </inkml:definitions>
  <inkml:trace contextRef="#ctx0" brushRef="#br0">7366 7396 33 0,'0'-13'105'0,"0"5"76"0,-13 8-42 15,13-4-36-15,-9 4-35 16,9 0-22-16,0-7-3 16,0 7-3-16,0-5-3 15,0 5-18-15,0 0-6 16,0 12-4-16,0 8 12 15,0 13 17-15,0 11 5 0,0 10 6 16,0 11 10-16,0 6-11 16,0 9-14-16,0 6 2 15,-8 3-5-15,8 0-4 16,-8 1 3-16,8-3-13 16,0-7 1-16,0-8-11 0,0-2-3 15,-12-4 5-15,5-2 0 16,7-7 18-16,0 5 3 15,0-6-10-15,0 2 17 16,-13 7-1-16,13-8-5 0,0-1-17 16,0-3 11-1,0 0-13-15,-12 1 3 16,12-7 4-16,0 8-3 0,0-3-2 16,0 0-5-16,0 1-2 15,0 9 12-15,0 11-6 16,0 1 6-16,0-5-13 15,0 7 29-15,0-2-11 0,9-8-5 16,-6-9-5-16,2-9-7 16,-5-12 7-16,0-6 0 15,0-6-1-15,0-5-3 16,0 2-1-16,0-4-3 16,0-5 3-16,0 5-7 15,0-1 14-15,0 8-12 16,0 1 3-16,0-5-6 0,0 1 0 15,0-2 7-15,0-3-1 16,0 1 13-16,0 0-5 16,0-1-9-16,0 1 9 15,0-5-5-15,0 1-2 16,-8-13-4-16,-1 6 2 16,9-6-1-16,0 0 2 15,0 0 4-15,0 0-9 0,0 0 6 16,0 0-3-1,0 0 6-15,0 0-13 16,3 0 7-16,-3 0-3 16,0 0 1-16,6 0-15 15,-3 0 14-15,6 0-4 0,-1 0 5 16,4 0-4-16,-1 0 5 16,11 0 0-16,-4 0-3 15,4 0-1-15,6 0 2 16,9 0-2-16,8 9 0 0,-2 3 0 15,8-5 0-15,1-7 0 16,5 0 0-16,3 10 0 16,-3-10 0-16,-4 0 0 15,3 0 0-15,-2 0 0 16,-5 0 0-16,-5 0 0 0,0 0 0 16,1 0 0-16,-4 0 0 15,8 0 0-15,0 0 0 0,3 0 0 16,0 0 0-16,-3 0 0 15,0 0 0-15,-8 0 0 16,-5 0 0-16,1 0 0 0,-4 0 0 16,-1 0 0-1,-7 0 0-15,0 0 0 0,1 0 0 16,4 0 0-16,-2 0 0 16,1 0 0-16,7-5 0 0,5-2 0 15,2-6 0-15,4 5 0 16,-4 3 0-16,7-1 0 15,-2-3 0-15,-4 5 0 0,-3-1 0 16,-1 0 0-16,-7 3 0 16,-4-3 0-16,-6 1 0 15,-1 1 0-15,-6 3 0 0,-3 0 0 16,-7 0 0-16,2 0 0 16,0 0 0-16,1 0 0 15,-4 0 0-15,7 0 0 0,1 0 0 16,-6 0 0-1,1 0 0-15,0 0 0 0,1 0 0 16,-1 0 0-16,0 0 0 16,-5 0 0-16,10 0 0 15,-2 0 0-15,-3 0 0 0,6 0 0 16,2 0 0-16,0 0 0 16,-5 12 0-16,3 0 0 15,2-12 0-15,-1 0 0 0,2 0 0 16,-4 0 0-16,2 0 0 15,5 0 0-15,2 13 0 16,-4-13 0-16,7 0 0 0,-3 0 0 16,-7 0 0-1,2 0 0-15,-6 0 0 0,3 6 0 16,0-6 0-16,4 0 0 16,-2 0 0-16,-5 0 0 0,6 0 0 15,-6 0 0-15,3 0 0 16,-6 0 0-16,4 0 0 15,0 0 0-15,-1 0 0 0,-3 0 0 16,1 0 0-16,-4 0 0 16,3 0 0-16,-4 0 0 15,-1 0 0-15,1 0 0 16,1 0 0-16,3 0 0 16,-5 0 0-16,5 0 0 15,1 0 0-15,-1 0 0 16,0 0 0-16,0 0 0 0,1 0 0 15,-5 0 0-15,4 0 0 16,0 0 0-16,4 0 0 16,-4 0 0-16,3 0 0 0,-1 0 0 15,-2 0 0-15,-4 0 0 16,3 0 0-16,-2 0 0 31</inkml:trace>
  <inkml:trace contextRef="#ctx0" brushRef="#br0" timeOffset="1304.72">10216 10371 2047 0,'0'-2'0'0,"0"-7"0"0,0-7 0 16,0-13 0-16,0-9 0 16,-12-14 0-16,0-12 0 15,-1-11 0-15,2 2 0 0,11-4 0 16,-14-1 0-16,14 9 0 15,-8 4 0-15,8-4 0 16,0 0 0-16,0 8 0 0,0-1 0 16,-11 10 0-16,11 2 0 15,0 2 0-15,0-1 0 16,0-4 0-16,0 4 0 16,0 1 0-16,0-5 0 0,0 4 0 15,0-4 0-15,0 4 0 16,0 3 0-16,0 3 0 15,0 1 0-15,0 6 0 0,0 3 0 16,0 4 0-16,0 2 0 16,0-3 0-16,0 2 0 15,0-3 0-15,0-7 0 16,0 3 0-16,0-3 0 0,0-3 0 16,0 5 0-16,3-10 0 15,2 11 0-15,-5-7 0 16,3 11 0-16,-3-2 0 0,0-1 0 15,0 3 0-15,0 3 0 16,0-1 0-16,0 1 0 16,0-1 0-16,0 1 0 0,0-1 0 15,0 1 0-15,0 0 0 16,0-10 0-16,0-3 0 16,0 1 0-16,0-1 0 0,0 1 0 15,0-10 0-15,0 1 0 16,0 1 0-16,0-1 0 15,0 3 0-15,-8 11 0 16,8 1 0-16,-7 11 0 16,7-2 0-16,0 0 0 0,0 1 0 15,0 0 0-15,0 3 0 16,0 4 0-16,0 10 0 0,0 2 0 16,0 1 0 15,0 1 0 0,0-2 0-31,0-8 0 16,-13 5 0-16,13 1 0 15,-12-1 0-15,4-1 0 0,-1 9 0 16,-2 0 0 0,3 0 0-16,-1-7 0 15,-3-2 0 1,-5 6 0-16,1-6 0 15,-3 9 0-15,-5 0 0 16,-1 0 0-16,-7-4 0 0,-4 4 0 16,-10 0 0-16,2 0 0 15,-5 8 0-15,-8-8 0 16,-1 8 0-16,1 1 0 16,6-9 0-16,-3 16 0 0,-2-4 0 15,-1-12 0-15,1 0 0 16,-1 0 0-16,0 9 0 15,4-1 0-15,-4-8 0 0,4 0 0 16,1 0 0-16,2 0 0 16,5 0 0-16,-3 0 0 15,3 0 0-15,1 0 0 0,-2 0 0 16,2 0 0-16,4 0 0 16,-4 0 0-16,-2 0 0 15,-3 0 0-15,5 15 0 0,-1-2 0 16,0-13 0-16,2 0 0 15,-3 0 0-15,2 8 0 16,-2 4 0-16,-1-12 0 16,-2 12 0-16,4-12 0 0,-5 0 0 15,7 0 0-15,3 0 0 16,-2 0 0-16,5 0 0 16,6 0 0-16,2 0 0 15,4 0 0-15,0 0 0 0,6 0 0 16,3 0 0-16,0 0 0 15,-1 0 0-15,1 0 0 16,-5 0 0-16,4 0 0 16,-5 0 0-16,5 0 0 15,-3 0 0-15,-5 0 0 0,0 0 0 16,5 0 0-16,-3 0 0 16,1 0 0-16,5 0 0 15,2 0 0-15,-2 0 0 16,6 9 0-16,-3-9 0 15,8 0 0-15,-2 0 0 16</inkml:trace>
  <inkml:trace contextRef="#ctx0" brushRef="#br0" timeOffset="1476.12">7296 7266 2047 0,'0'7'-275'62,"0"-7"-115"-62,9 21 27 16,5 3-5-16,0 5 46 15</inkml:trace>
  <inkml:trace contextRef="#ctx0" brushRef="#br0" timeOffset="2031.6">8560 8389 330 0,'0'-28'192'0,"0"-4"-33"0,-14 2-40 15,14 6-17-15,-11 8 17 16,-2-1 10-16,13 5-15 15,0 8-29-15,-8 4-25 0,8 0-22 16,-11 16-12-16,11 22 6 16,-14 31 20-16,3 20 13 15,-2 24 22-15,2 15 22 0,-5-7-23 16,2-3-28-16,3 0-12 16,0-7-9-16,-2-14-35 15,0-8-2-15,4-16 0 0,9-12 0 16,-8-16 0-16,8-13 0 15,0-11 0-15,0-5-30 16,0-16-113-16,0 0-92 16,0-8-85-16,-8-21-23 0,2-7 15 15,6-11 28-15</inkml:trace>
  <inkml:trace contextRef="#ctx0" brushRef="#br0" timeOffset="2730.14">8486 8381 61 0,'0'-25'191'0,"0"6"2"0,0-2-49 16,0 4-46-16,0 1-47 15,0 1-7-15,3 1 8 16,11-1 2-16,-6 2-4 0,3 0-5 16,-2 2 12-16,-5-1 23 15,4 7 4-15,0 1-10 16,1 4-21-16,-1 0 3 16,6 13 1-16,8 6 7 15,2 15 45-15,9 11 2 0,2 12-12 16,6 4-10-16,8 10-19 15,5 8-9-15,3-2-61 16,-2 1 0-16,-1-9 0 0,-2-4 0 16,-7 0 0-16,-3-8 0 15,-6-11 0-15,-4-7 0 16,-7-6 0-16,-9-13 0 0,-5-8 0 16,2 0 0-16,-5-3 0 15,-5-9 0-15,-3-12 0 31,0-4 0-15,0-12 0-16,0-2 0 16,0-7 0-16,-8-3 0 15,-3-8 0-15,2-9 0 0,9-12 0 16,-7-5 0-16,7-15 0 16,0-5 0-16,0 4 0 15,0 9 0-15,0 8 0 0,0 11 0 16,0 5 0-16,0 12 0 15,0 2 0-15,0 5 0 16,0 6 0-16,0 7 0 16,0 2 0-16,0 0 0 15,0 9 0-15,0 1 0 0,0 5 0 16,0 3 0-16,0 2 0 16,0 3-307-1,0 0-73-15,-8 16-42 16,-5 1-3-16</inkml:trace>
  <inkml:trace contextRef="#ctx0" brushRef="#br0" timeOffset="4383.14">23385 6886 47 0,'0'-12'100'16,"0"0"80"-16,0 0-35 15,0 5-16-15,0 3-33 0,0-1-10 16,0 5 2 0,0 0 4-16,0 0-9 0,0 0-5 15,0 0-29-15,0 0-27 16,0 0-6-16,0 0-9 0,8 21 4 15,0 10 44-15,4 14 5 16,-4 13-5-16,0 2-19 16,0 10-5-16,2 10-2 0,-2 6 10 15,-5 9 17-15,2 9 31 16,-2 8 5-16,2 2-26 16,2-9-5-16,-2 1-8 0,3-4-16 15,-5-8-11 1,10-5-2-16,-5-3-13 0,-4-5-11 15,5-8 0-15,0 4 0 16,-1-4 0-16,1-4 0 16,8 4 0-16,-4-3 0 0,-1-4 0 15,3-9 0-15,1-1 0 16,-2-7 0-16,-6-4 0 16,-5-5 0-16,2-3 0 0,0 4 0 15,-2-9 0-15,-3-7 0 16,0-1 0-16,0 0 0 15,0-7 0-15,0 8 0 0,0-1 0 16,0 0 0-16,0-3 0 16,0-1 0-16,0 6 0 15,0-3 0-15,0 1 0 16,0 5 0-16,0-1 0 0,0-4 0 16,0 4 0-16,0-6 0 15,0-3 0-15,0 6 0 16,5 0 0-16,-2-2 0 0,2 7 0 15,-2 3 0-15,-3-6 0 16,0 2 0-16,0-1 0 16,0-4 0-16,0 2 0 0,3-6 0 15,-3 3 0 1,0 0 0-16,6-4 0 0,-3-4 0 16,-3 2 0-16,0-5 0 15,0-3 0-15</inkml:trace>
  <inkml:trace contextRef="#ctx0" brushRef="#br0" timeOffset="5419.35">23698 10066 2047 0,'3'0'0'16,"2"0"0"-16,-2 0 0 15,5 0 0-15,1-9 0 16,8-3 0-16,3 0 0 0,12 0 0 15,7 0 0 1,4-1 0-16,-4 5 0 0,3 1 0 16,3 7 0-16,0 0 0 15,-1 0 0-15,0 0 0 16,-3 0 0-16,-6 0 0 0,8 0 0 16,-4 0 0-16,7 0 0 15,-6 0 0-15,-1 0 0 16,4 0 0-16,-4 0 0 0,-2 0 0 15,-1 0 0-15,1 0 0 16,0 0 0-16,-4 0 0 16,2 0 0-16,2-5 0 15,4 5 0-15,-3 0 0 0,-4 0 0 16,31-7 0 0,-35 7 0-16,-3 0 0 15,-3 0 0-15,2-5 0 0,-1 1 0 16,-2 4 0-16,3-3 0 15,-2 3 0-15,-1 0 0 16,-2 0 0-16,1 0 0 0,-5 0 0 16,5 0 0-16,-6 0 0 15,0 0 0-15,-5 0 0 16,3 0 0-16,-3 0 0 0,1 0 0 16,2 7 0-16,-3-7 0 15,1 0 0-15,1 0 0 16,3 0 0-16,0 0 0 15,9 0 0-15,3 0 0 0,1 0 0 16,-7 0 0-16,0 0 0 16,-1 0 0-16,-2 0 0 15,-7 0 0-15,1 0 0 0,-4 0 0 16,-2 0 0-16,1 0 0 16,6 0 0-16,5 0 0 15,-3 0 0-15,4 0 0 16,-2-4 0-16,-2 4 0 0,-6 0 0 15,3 0 0-15,0 0 0 16,-5 0 0-16,0 0 0 16,3 0 0-16,1 0 0 0,1 0 0 15,-1 0 0-15,1 0 0 16,8 0 0-16,1 0 0 16,4 0 0-16,-1 9 0 0,-5-9 0 15,4 0 0-15,0 0 0 16,-4 0 0-16,-3 0 0 15,3 0 0-15,0 0 0 0,5 0 0 16,-2 0 0 0,-1 0 0-16,-2 0 0 0,-5 0 0 15,2 0 0-15,-4 0 0 16,-1 0 0-16,-4 0 0 16,-2 0 0-16,7 0 0 0,-4 0 0 15,3 0 0-15,2 0 0 16,-5 0 0-16,4 0 0 15,-4 0 0-15,-1 0 0 0,0 0 0 16,-4 0 0-16,0 0 0 31,1 0 0-31,3 0 0 16,-5 0 0-16,2 0 0 16,-2 0 0-16,0 0 0 15,6-9 0 1,-4 9 0-16,-2 0 0 0,2 0 0 15,-5-8 0-15,0 4 0 16,0 0 0-16</inkml:trace>
  <inkml:trace contextRef="#ctx0" brushRef="#br0" timeOffset="6705.92">26373 9944 2047 0,'-9'-4'0'0,"3"0"0"15,6-8 0-15,-8-5 0 16,8-4 0-1,-29-44 0-15,15 25 0 16,3-13 0-16,0-3 0 0,-1-5 0 16,12-1 0-16,-13-3 0 15,5 8 0-15,8 0 0 16,-13-5 0-16,13 2 0 0,-8-1 0 16,8 0 0-16,-15-1 0 15,15 2 0-15,-13 4 0 16,13-6 0-16,0 5 0 0,0 4 0 15,0 0 0-15,-12 4 0 16,-5-1 0-16,6 6 0 0,-3-5 0 16,8 5 0-1,-2 3 0-15,8 1 0 0,0 2 0 16,0 7 0-16,0-10 0 16,-14-4 0-16,-1 0 0 15,-2 5 0-15,4-1 0 0,2-4 0 16,-1 0 0-16,0 5 0 15,4 1 0-15,-1 12 0 16,9-2 0-16,-13 1 0 0,4 4 0 16,0-5 0-16,9-7 0 15,0-4 0-15,-13-2 0 16,0 1 0-16,0-4 0 16,2-4 0-16,-1 1 0 15,4-5 0-15,0-1 0 0,8 2 0 16,0-1 0-16,-9 4 0 15,9 4 0-15,-8 4 0 16,8 5 0-16,0 3 0 0,0 2 0 16,0-1 0-16,-7 2 0 15,7-2 0-15,0-2 0 16,0 6 0-16,-8-9 0 16,-1 5 0-16,-4 0 0 15,7-1 0-15,6-4 0 0,-14 1 0 16,14 3 0-16,-7 4 0 15,-1 5 0-15,8 0 0 16,-8 0 0-16,-1 3 0 16,1 9 0-16,8 0 0 0,-8-1 0 15,8 0 0-15,-14 1 0 16,14 5 0-16,0-2 0 16,-6 2 0-16,-2 7 0 0,0-4 0 15,-5-4 0-15,-3 4 0 16,-4-4 0-16,-1-2 0 15,-3 3 0-15,-4 2 0 16,-4-2 0-16,-5-2 0 16,-5 1 0-16,-6 0 0 0,-3 8 0 15,-8 0 0-15,-6-7 0 16,-9 7 0-16,1 0 0 16,-7 0 0-16,2 0 0 0,3 0 0 15,-3 0 0-15,5 0 0 16,-1 0 0-16,3 0 0 15,1 0 0-15,8 0 0 0,10 0 0 16,3 7 0-16,5-7 0 16,3 13 0-16,-3-13 0 15,2 0 0-15,6 8 0 0,-2-1 0 16,-1 2 0 0,-6-9 0-16,-4 7 0 0,1-7 0 15,-5 10 0-15,4-10 0 16,2 0 0-16,-4 0 0 15,15 8 0-15,4-8 0 0,4 0 0 16,-6 0 0-16,6 8 0 16,4-8 0-16,2 8 0 15,5-8 0-15,0 0 0 0,-4 0 0 16,5 0 0-16,0 0 0 16,4 0 0-16,-1 0 0 15,0 7 0-15,2-7 0 16,-2 0 0-1,1 0 0-15,4 0 0 0,0 0 0 16,-4 0 0 0,0 0 0-1,4 0 0-15,8 9 0 16,0 3 0 46,3 0 0-62,-3 9 0 16,5 3 0-16,-1 12 0 0,4 9 0 16,1 0 0-1,-6 4 0-15,5 0 0 0,0 1 0 16,4-6 0-16,-4 9-93 16,0 4-399-16,-8-5-10 0,0 1 35 15</inkml:trace>
  <inkml:trace contextRef="#ctx0" brushRef="#br0" timeOffset="7255.96">24595 8040 354 0,'-24'-34'298'0,"-4"-3"-63"0,2 1-75 15,7 3-28-15,2 5 36 16,6 8 47-16,3-1-6 16,8 5-68-16,-9 0-46 0,9 8-55 15,0 3-40-15,0 21 0 16,0 22 0-1,0 22 0-15,0 35 0 0,0 22 0 16,0 13 0-16,0 1 0 16,0 4 0-16,0-19 0 15,0-4 0-15,0-15 0 16,0-16 0-16,0-12 0 0,0-16 0 16,0-16 0-16,0-12 0 15,0-9 0-15,0-16-330 16,0-9-107-16,0-15 54 0,-9-24 16 15</inkml:trace>
  <inkml:trace contextRef="#ctx0" brushRef="#br0" timeOffset="7701.58">24484 7900 304 0,'0'-32'252'0,"-6"4"-50"15,6 3-75-15,0 1-21 16,0 4 42-16,0 4 28 16,-8 7-29-16,8 1-53 15,0 4-38-15,0-1-34 0,0 5-9 16,0 0-9-16,0 0 3 16,0 0-4-16,0 0 15 15,0 0 19-15,0 0 5 0,0 0 6 16,0 0-6-16,0 0 2 15,0 0-2-15,3 14 8 16,13 1 13-16,9 18-63 16,4 5 0-16,5 14 0 0,9 9 0 15,1 15 0-15,5 5 0 16,-4 5 0-16,0-3 0 16,0-7 0-16,-1 3 0 0,-5-10 0 15,-1-10 0-15,-3-9 0 16,-5-9 0-16,-6-9 0 15,-8-13 0-15,1-2 0 0,-6-4 0 16,-1-5 0-16,-7-8 0 16</inkml:trace>
  <inkml:trace contextRef="#ctx0" brushRef="#br0" timeOffset="7935.76">25115 8723 2047 0,'0'-13'0'0,"0"-11"0"15,0-4 0-15,0-8 0 16,-13-21 0-16,2-16 0 16,-2-18 0-16,1-14 0 0,1-18 0 15,3-10 0-15,-5-2 0 16,5 9 0-16,0 20 0 0,-1 12 0 16,9 25 0-1,-8 15 0-15,8 19 0 0,0 5 0 16,0 10 0-16,0 3 0 15,0 4 0-15,-8 6 0 16,8-1 0-16,0 4 0 0</inkml:trace>
  <inkml:trace contextRef="#ctx0" brushRef="#br0" timeOffset="8071.15">24985 7322 2047 0,'-7'0'0'31,"7"12"0"-15,0 1-51-1,0-1-252 1,0 4-38-16,0 0-12 16,-9 9-14-16,-3 13 54 0</inkml:trace>
  <inkml:trace contextRef="#ctx0" brushRef="#br1" timeOffset="19881.52">10889 7155 88 0,'0'-8'138'0,"0"-4"8"15,0 0-56-15,5 0-38 0,-1-2-22 16,1 7-8-16,-5 3 8 16,0-4 4-16,0 8 6 0,0-4 10 15,0 1 8-15,0 3 0 16,0 0-3-16,0 0-7 16,0 12-14-16,0-5-11 0,0 0-2 15,0 3-1-15,0-3-6 16,0 6 3-16,0 7-1 15,0 9 2-15,0 4-12 16,0 3 6-16,0 16 12 0,3 10 7 16,5 6 7-16,0 2-12 15,-8-1 3-15,4 1-11 16,-4 4-2-16,4-10-10 0,-4-2-4 16,0-5 3-16,8-1-2 15,-3 1 2-15,-5-4 4 16,0 5-2-16,0-7-4 0,0 11 3 15,0-5 3 1,0-4 1-16,3 0 1 0,-3-4-7 16,0-4 3-16,8-1-3 15,-2 2 2-15,-6-1 0 16,8-9 0-16,-2-1-2 0,-1 8 3 16,-1 0-1-16,-4 2 5 15,0 0-4-15,0-8 4 0,0 5 1 16,0-7-8-16,0-1-1 15,0 1 2-15,0-1 3 16,4-6-1-16,1 0 0 0,3 5 11 16,-8-2-9-16,0-1 1 15,0-2 7-15,4-7-4 16,0-2-1-16,-1-2-8 16,-3 8 9-16,0 3-8 0,0 4 2 15,0 1-10-15,0 3 10 16,0-3-7-16,0 1 8 15,0-3-5-15,0 7-6 0,0 2 8 16,0-8-1-16,0 0-1 16,0-6 3-16,0-3-1 15,0-1-5-15,0-7 6 0,0 1 2 16,0-4-3-16,0 1-2 16,0 0-1-16,0 6 3 0,0-2-9 15,0 4 10 1,0 27-1-1,0-27 1-15,0-2-6 0,0-2-1 0,0-1 2 16,0-4 6 0,0 5 13-16,0-5-3 0,0 4 18 15,0 5 5-15,0-1-10 16,0 1-4-16,0 0-11 16,0-2-1-16,0 2-10 0,0-9-2 15,5-4-1-15,-5 5 3 16,0-6-3-16,0 1 1 0,0 6-2 15,0-2-2-15,0 0 8 16,0-4-1-16,0 0-5 16,0 0 4-16,0-8-3 15,0 12 7-15,0-12-3 16,0 0-4-16,0 0 3 0,0 0 12 16,0 0-5-16,0 9 1 15,0-9-2-15,0 0 1 0,0 0-6 16,0 0-4 15,0 0 5-31,0 0 6 16,0 0-3-16,0 0-1 15,0 0 0-15,3 0-8 32,3 0 0-32,-3 0 0 31,0-5 0-31,2-2 0 15,-2-2 0-15,11 5 0 0,-2 4 0 16,0 0 0-16,4 0 0 16,0 0 0-16,9 0 0 15,-1 0 0-15,1 0 0 0,-1 0 0 16,3 0 0-16,7 0 0 16,-2-8 0-16,4 0 0 0,4 4 0 15,1-8 0-15,13 0 0 16,6-5 0-16,5 5 0 15,0-4 0-15,-3-1 0 16,-2 5 0-16,-7 0 0 16,-8 3 0-16,-5 2 0 0,-8 7 0 15,1 0 0-15,-8 0 0 16,-2 0 0-16,-6 0 0 16,-1 0 0-16,-3 0 0 0,-5 0 0 15,-3 0 0 1,2 0 0-16,1 0 0 0,0 0 0 15,0 0 0-15,1 0 0 16,-1 0 0-16,0 0 0 16,0 0 0-16,1 0 0 15,1 0 0-15,3-4 0 16,-1 4 0-16,1 0 0 0,0 0 0 16,-2 0 0-16,0 7 0 15,6-7 0-15,5 9 0 0,-4 2 0 16,4-3 0-16,1-8 0 15,11 9 0-15,2-9 0 16,4 0 0-16,5 0 0 0,3 0 0 16,-2-5 0-16,2 5 0 15,-3 0 0-15,-4-4 0 16,-1-4 0-16,-8 8 0 16,2 0 0-16,-11 0 0 0,-2 0 0 15,-6 0 0-15,5 0 0 16,6 0 0-16,-1 0 0 15,-3 8 0-15,8-8 0 0,2 0 0 16,2 0 0-16,-2 0 0 16,0-3 0-16,-2-2 0 0,-5 5 0 15,1 0 0-15,-1 0 0 16,-5 0 0-16,5 0 0 16,1 0 0-16,4 0 0 15,-6 0 0-15,1 0 0 0,-8 0 0 16,-6 0 0-16,1 0 0 15,1 0 0-15,-1 8 0 16,-1-8 0-16,-2 0 0 0,-1 0 0 16,-5 0 0-16,5 0 0 15,-2 0 0-15,2 15 0 16,0-15 0-16,0 0 0 0,0 0 0 16,0 0 0-16,-5 6 0 15,10-6 0-15,-1 0 0 16,-7 0 0-16,-2 8 0 0,2-8 0 15,-1 9 0 1,-1-9 0 47,1-9 0-48,-4-5 0 1,0-13 0-16,0-4 0 15,0-16 0-15,0-1 0 16,0-13 0-16,5-4 0 0,-5-12 0 16,0-5 0-16,0-3 0 15,0 3 0-15,0-3 0 16,11 7 0-16,-3 8 0 0,-8 10 0 16,0 8 0-16,9 2 0 15,4 2 0-15,-2-2 0 16,2 5 0-16,-5-7 0 15,0-1 0-15,-8-4 0 0,3-1 0 16,11 7 0-16,-8 1 0 16,2 1 0-16,2 5 0 15,-2 4 0-15,0 2 0 0,0 2 0 16,-8 3 0-16,0-3 0 16,0-1 0-16,4 5 0 15,1 3 0-15,-2-3 0 0,-3-1 0 16,0-8 0-1,0 1 0-15,0-5 0 0,3-8 0 16,-3-4 0-16,0-5 0 16,0 6 0-16,0 3 0 15,0 0 0-15,0 12 0 0,0-3 0 16,0 2 0-16,0 6 0 16,0-5 0-16,0 0 0 15,0-8 0-15,-6 0 0 0,6 13 0 16,0-1 0-16,0 1 0 15,0 0 0-15,0 2 0 16,0-3 0-16,-9 1 0 16,9 0 0-16,0 2 0 0,0 2 0 15,-8 0 0-15,8 7 0 16,-8 1 0-16,8 4 0 16,-8 1 0-16,8 1 0 0,-13-3 0 15,13-2 0-15,-11 5 0 16,11 2 0-16,0 4 0 15,0 0 0-15,0 1 0 0,0-2 0 16,0 1 0-16,0 0 0 16,0-9 0-16,-8 0 0 15,8 1 0-15,-9 0 0 0,1 3 0 16,8 3 0 0,0-3 0-16,0-4 0 0,-8 1 0 15,-5 4 0-15,13-2 0 16,0 7 0-16,0-1 0 15,0 3 0-15,0 5 0 0,0 1 0 47,0-2 0-47,0 1 0 16,0 1 0-16,-8 3 0 16,-3 0 0-16,2 0 0 15,1 0 0-15,0 0 0 16,-5-5 0-1,2 5 0-15,-5 0 0 0,-6 0 0 16,-1 0 0-16,-14 0 0 16,-7 12 0-16,-5 0 0 15,-8-12 0-15,-8 12 0 0,-8 0 0 16,-9 2 0-16,-8-7 0 16,-6-7 0-16,-9 8 0 0,-9 5 0 15,-12-1 0-15,-4 0 0 16,-4 0 0-16,7 4 0 15,6 1 0-15,11 3 0 0,9-4 0 16,11-5 0-16,14 2 0 16,11 1 0-16,12-7 0 15,11-7 0-15,6 0 0 16,9 8 0-16,2-8 0 16,0 13 0-16,1-13 0 0,3 0 0 15,4 0 0-15,3 0 0 16,-7 0 0-16,-4 0 0 15,-3 7 0-15,-1-7 0 0,1 0 0 16,-9 8 0-16,1-8 0 16,4 9 0-16,-1-2 0 15,5-7 0-15,7 10 0 0,5-10 0 16,4 0 0-16,0 0 0 16,4 0 0-1</inkml:trace>
  <inkml:trace contextRef="#ctx0" brushRef="#br1" timeOffset="20163.41">10987 6912 2047 0,'-8'0'0'16,"0"0"0"-1,0 0 0-15,-1 0 0 16,1 0 0 15,8 7 0 0,0 2 0 1,-8-9 0-32,0 0 0 15,0 0 0 1,-3 0 0-1,3 0 0 1,8 8 0-16,-9-8-99 16,9 7-145-16,-8 7-38 15,8 1-50-15,0 6-28 0,0 0 6 16</inkml:trace>
  <inkml:trace contextRef="#ctx0" brushRef="#br1" timeOffset="21233.75">11961 7877 122 0,'13'-21'207'16,"-4"1"-54"-16,-1 3-35 15,-5 10-40-15,2-3-6 0,-5 7 19 16,0 0 22-16,0 3-4 15,0 0-31-15,0 0 1 16,0 0-17-16,0-10-11 16,0 10 2-16,0 0-21 0,0 20 4 15,0 14 18-15,0 19 10 16,0 16 2-16,0 17-14 16,8 15 5-16,3 13 20 0,2 12 55 15,4 5-41-15,-6 3-91 16,2 8 0-16,-1-7 0 15,0-18 0-15,-3-11 0 0,-1-12 0 16,-8-9 0-16,3-15 0 16,-3-17 0-16,8-20 0 0,-5-14 0 15,3-7 0 1,-6-29-129 0,0-13-207-1,0-16-22-15,-9-15 23 16,1-4 7-16,0-5 51 0</inkml:trace>
  <inkml:trace contextRef="#ctx0" brushRef="#br1" timeOffset="22252.92">12007 7893 11 0,'0'-12'33'15,"0"3"37"-15,0 1 70 16,0 0 16-16,-8 0-33 16,8 3-18-16,0 2-21 0,0-1-6 15,0-1 4-15,0 3-5 16,0-3-14-16,0 0-21 16,0 1-20-16,0-5-5 0,12 5-3 15,0-2-2-15,-1-4 6 16,14-10 27-16,0 9-9 15,4-10-9-15,3 3 8 0,-1 3 2 16,7 12-2-16,-3 3 2 16,4 0-16-16,1-5-8 15,0 5 3-15,-4 0-7 0,2 8 6 16,-2 5 2 0,-3 0-2-16,-6 3-5 0,3-1 10 15,-1 1 6-15,-7 9 2 16,-2 0 2-16,-2 3-1 15,-2 1-3-15,-5 3-2 0,1-3-7 16,-4 3 4-16,0-4 4 16,1 5-11-16,-4-5 11 15,-1 1-1-15,-4-4-4 0,0-2-6 16,0-2 2-16,0-3 9 16,0 1-6-16,0-4 0 15,0 7 1-15,-9-3-7 0,-8-2 7 16,1-1 1-16,-3 5-8 15,-2 0 4-15,1-1-11 16,-5-1-6-16,-3 6 0 16,4-5 0-16,-1-3 0 0,5-5 0 15,0 0 0-15,-5 4 0 16,1-5 0-16,0 2 0 0,-1-13 0 16,5 0 0-16,-9 0 0 15,1 0 0-15,-1 0 0 16,-4 0 0-16,7 0 0 0,-8 10 0 15,7-10 0-15,-8 11 0 16,4-3 0-16,-3 5 0 16,6-6 0-16,5-7 0 15,3 0 0-15,3 8 0 16,4-8 0-16,5 0 0 0,-1 0 0 16,3 0 0-1</inkml:trace>
  <inkml:trace contextRef="#ctx0" brushRef="#br1" timeOffset="22396.26">11944 8551 2047 0,'0'-3'0'15,"0"-6"0"1,0 6 0 0,6 3 0-1,-3 0 0 1,2 0-74-16,-5 0-87 15,0 0-9-15,3 0-14 0,2 0-25 16,-2 0-17-16,2 0-15 16,-1 7-26-16,1 1 20 15</inkml:trace>
  <inkml:trace contextRef="#ctx0" brushRef="#br1" timeOffset="27762.85">26573 6525 113 0,'0'-9'163'15,"0"1"-22"-15,0 1-39 0,-8-3-26 16,8 3-20-16,-8-2 10 15,8-2 16-15,0 3 13 16,-9 4 5-16,9 4-6 0,0 0-17 16,0 0-11-16,0 0-18 15,-8 0-14-15,8 0-11 16,0 0-12-16,0 0-7 16,0 12 3-16,0 4-4 15,0 5 5-15,0 7 4 0,4 8-6 16,4-3 5-16,-3 3-4 15,3 5 9-15,-3-4 14 16,3 3 18-16,-7 9 25 0,4 8 4 16,4 4-4-16,-1 5-1 15,0-6 0-15,-5 2-11 16,7 2-20-16,-6 5-6 0,0 2-18 16,-4 14 10-16,0 3-27 15,0 11 0-15,0 4 0 16,0-10 0-16,4 0 0 15,3-9 0-15,7-5 0 0,-8-10 0 16,7 0 0-16,-4-7 0 16,2-1 0-16,-2-3 0 15,0-6 0-15,-1-4 0 0,0 2 0 16,-2-3 0-16,3 3 0 16,-4-1 0-16,-2-1 0 15,1 5 0-15,0-4 0 0,4-4 0 16,2 0 0-16,-2-9 0 15,0 2 0-15,0-7 0 16,2 3 0-16,-2 1 0 16,0 3 0-16,-8 7 0 0,10-2 0 15,-6 3 0-15,-4-6 0 16,4-8 0-16,0 2 0 16,0-6 0-16,1 1 0 0,-2-5 0 15,-3 0 0-15,0 4 0 16,0-2 0-16,0 4 0 15,0 4 0-15,0-1 0 0,4-1 0 16,-1-4 0-16,2 1 0 16,-2-3 0-16,2-8 0 15,-2-1 0-15,5-1 0 16,-2 1 0-16,-3 0 0 16,-3-1 0-16,5-9 0 0,-5 1 0 15,0 5 0 1,4-5 0-16,0-8 0 15,-4 8 0-15,7-8 0 16,-1 13 0 0,-3-13 0-16,2 0 0 31,-2 0 0-15,2 0 0-16,-2 0 0 15,5 0 0 1,1-4 0-16,-1 0 0 15,3-1 0-15,-1 2 0 16,6-2 0-16,1 1 0 16,1 4 0-16,7-4 0 0,6 0 0 15,7-5 0-15,-3 6 0 16,8-2 0-16,-4-2 0 16,7-6 0-16,-2 1 0 0,-1-6 0 15,0 18 0-15,-12-2 0 16,3 2 0-16,-6 0 0 15,-3 0 0-15,4 0 0 16,-5 0 0-16,-1 0 0 16,11 0 0-16,6 0 0 0,8 8 0 15,14 4 0-15,-2 4 0 16,13 0 0-16,1-8 0 16,-9-8 0-16,-5 0 0 15,1 0 0-15,-9 0 0 0,-2 9 0 16,-5-9 0-1,-5 0 0-15,-8 0 0 0,-2 0 0 16,-7 0 0-16,1 0 0 16,0 0 0-16,1 0 0 15,0 0 0-15,-4 0 0 16,-5 0 0-16,-1 0 0 0,1 0 0 16,-4 0 0-16,2 0 0 15,2 0 0-15,2 0 0 16,8 0 0-16,-4 0 0 15,0 0 0-15,11 0 0 0,3 0 0 16,9 0 0-16,-9 0 0 16,7 0 0-16,-4 0 0 15,-2-5 0-15,-6 5 0 16,3-7 0-16,-3-2 0 16,-2 6 0-16,1-1 0 15,-3 4 0-15,3-5 0 16,-7 5 0-16,1 0 0 0,0-4 0 15,1 4 0-15,0 0 0 16,-5-7 0-16,-3 2 0 16,-3 5 0-16,0-3 0 15,1 3 0-15,2-5 0 0,0 5 0 16,-3 0 0-16,4 0 0 16,-2 0 0-1,-2 0 0-15,-5 0 0 0,4 0 0 16,0 0 0-1,-1 0 0-15,0 0 0 0,0 0 0 16,-1 0 0-16,6 0 0 16,3 0 0-16,-3 0 0 15,-4 0 0-15,-1 0 0 0,3-4 0 16,2 4 0-16,-4 0 0 16,-5 0 0-16,1 0 0 15,-1 0 0-15,-7 0 0 16,4 0 0-16,-5-6 0 31,-6-1 0-15,-7-1 0-16,1-17 0 0,-1-6 0 15,-4-11 0-15,2-2 0 16,-2-9 0-16,1-12 0 16,4-12 0-16,0-12 0 15,-2-5 0-15,6 5 0 16,2 3 0-16,6 1 0 0,-8 2 0 15,-1 11 0-15,9 2 0 16,-12 0 0-16,12 1 0 16,0 0 0-16,-8-7 0 15,8-6 0-15,-14-7 0 0,6-9 0 16,8-3 0-16,-14-6 0 16,-3 15 0-1,1-4 0-15,-2 16 0 0,9 10 0 16,-5 9 0-16,3 8 0 15,-3-1 0-15,6 10 0 16,1 3 0-16,-7 10 0 16,6-3 0-16,2 2 0 15,-2-4 0-15,8-2 0 0,-9-1 0 16,9 2 0-16,-8 4 0 16,8 0 0-16,-8-8 0 15,8 5 0-15,0 4 0 16,-9-2 0-16,0 3 0 15,9-3 0-15,-8 2 0 16,8-5 0-16,-8-3 0 0,-4-1 0 16,12-3 0-16,-11-1 0 15,3 0 0-15,8-1 0 16,0 1 0-16,0 6 0 16,-8-3 0-16,-5 3 0 15,13-3 0-15,-8 5 0 0,0 1 0 16,8 3 0-16,-9 5 0 15,3-1 0-15,-2 5 0 16,0 1 0-16,8 1 0 16,0 3 0-16,-10-2 0 15,10 4 0-15,-8-2 0 16,0-6 0-16,8-5 0 16,-12 2 0-16,4 4 0 0,8-1 0 15,-8 5 0-15,8 4 0 16,0 1 0-16,0 2 0 15,0 4 0-15,-8 2 0 16,8-2 0-16,-9 5 0 16,9 1 0-16,-11 3 0 15,2 0 0 1,0 0 0 0,-2-5 0-16,-6 5 0 15,-6 0 0-15,-10 0 0 16,-4 0 0-16,-5 0 0 15,-5 0 0-15,-10 8 0 16,-3-8 0-16,-5 13 0 16,-9-1 0-16,-7 0 0 0,-8-12 0 15,-1 13 0-15,-3-13 0 16,-4 11 0-16,-2-2 0 16,3-1 0-16,2 7 0 15,4 3 0-15,6-6 0 16,-3 0 0-16,7 0 0 15,-1-1 0-15,4 1 0 0,1-3 0 16,2-1 0-16,9 5 0 16,6 0 0-16,2-13 0 15,6 7 0-15,3 5 0 16,3-3 0-16,0-9 0 0,0 8 0 16,9-1 0-16,0-7 0 15,-2 9 0-15,6-9 0 16,4 8 0-16,2-8 0 0,7 0 0 15,2 9 0-15,-2-9 0 16,-2 0 0-16,-1 0 0 16,8 7 0-16,-3-7 0 15,0 0 0-15,2 0 0 16,4 0 0-16,3 0 0 0,-1 0 0 16,0 8 0-1</inkml:trace>
  <inkml:trace contextRef="#ctx0" brushRef="#br1" timeOffset="28006.06">26483 6105 2047 0,'0'9'0'0,"0"-2"0"15,0 5 0 1,0 17 0-16,5 12 0 16,4 17 0-16,-9 11 0 15,0 7 0-15,0 7 0 0,0-2 0 16,0-5 0-16,0 2 0 16,0-5 0-16,3-8 0 15,2 1 0-15,3-9 0 16,-5-14-94-16,9-5-207 0,4-7-49 15,1-5-1-15,0-6-2 16,-2-4 60-16</inkml:trace>
  <inkml:trace contextRef="#ctx0" brushRef="#br1" timeOffset="28821.62">27774 7164 38 0,'0'-21'123'16,"-11"5"77"-16,2 3-63 0,9-4-26 15,-8 6-16-15,0 3 6 16,8 1 10-16,0 2 3 16,0-3-12-16,0 8-31 15,0 0-26-15,0 0-9 16,0 0-13-16,0 0-3 0,0 0-15 16,0 25 29-16,8 15 30 15,3 20 32-15,3 23 49 16,-2 22-13-16,0 21-10 0,1 1-2 15,-2 4-118-15,1-5-2 16,0-5 0 0,-3-11 0-16,4-11 0 0,-5-14 0 15,1-16 0-15,-6-11 0 16,5-11 0-16,-5-9 0 16,-3-7 0-16,0-5 0 15,0-7 0-15,0-2 0 0,0-6 0 16,0 6 0-16,0 0 0 15,0 7 0-15,3-3 0 16,2-2 0-16,4-2 0 16,-9-6 0-16,0-1-30 15,0-10-148 1,0-10-77-16,0-5-55 0,-14-17-2 16,0-17 8-16,-6-13 10 15</inkml:trace>
  <inkml:trace contextRef="#ctx0" brushRef="#br1" timeOffset="29536.79">27718 7147 32 0,'3'-16'94'0,"2"4"109"16,-5 4-59-16,0-1-39 16,0 9-42-16,0-5-22 15,0 3 7-15,0-3 13 16,0 5-9-16,0-4-13 0,9 1-11 15,-3-6-5-15,7 6 9 16,-4-6-4-16,-1 1-4 16,4-1-12-16,5-3 5 15,6 0 26-15,6 0 0 16,9 0 3-16,5 0-12 0,13 4 24 16,6 3 7-16,3 5 7 15,-3-8-30-15,-2 8-4 16,-3 0-13-16,-10 0-9 15,-9 17-5-15,-10-1 3 0,-8 3 19 16,-7 14 20-16,-13 4 3 16,0 4 5-16,-17 3 1 15,-3-3-8-15,-7 8-5 16,-11-4 5-16,-3 1-15 16,-4-2-6-16,-3-3-33 15,-9-6 0-15,0-5 0 16,0-7 0-16,1-7 0 0,11-3 0 15,8-13 0-15,6 12 0 16,5-12 0-16,6 0 0 16,9 0 0-16,-2 0 0 15,13-4 0-15,0 0 0 32,0 0 0-17,0-4 0 16,5 3 0-15,-2 2 0-16,2 3-114 0,-5 0-101 16,0 0-90-16,0 0-73 15,3 0-26-15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8" units="cm"/>
          <inkml:channel name="Y" type="integer" max="32768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1612.59839" units="1/cm"/>
          <inkml:channelProperty channel="Y" name="resolution" value="2580.15747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5-03T18:09:20.583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4128 7189 118 0,'0'-18'201'0,"0"2"-55"16,0-4-45-16,0 4-27 15,0-1 1-15,0 5 5 16,0 0 8-16,0 5-1 16,0 7-11-16,0 0-15 15,0 0-15-15,-8 0-22 16,0 0-7-16,0 0-6 15,8 12-14 1,0 0 3-16,0 0-1 16,0 16 1-16,-8 1 7 15,-3 16-2-15,2 12 4 16,1 16-3-16,-3 15 3 16,2 19-9-16,-3 11 6 15,4 13-3-15,-6 7 0 16,3 4 3-16,-1-3-5 15,-4-1 2-15,-5-8 0 16,2-7 2-16,2-12-5 16,-4-10 7-16,2-13-7 15,5-2 0-15,14 3 4 16,0-8-4-16,-8 9 0 16,8 1 3-16,0 6-7 15,0 13 5-15,5 8-1 16,4 4 2-16,-1-4-2 15,0-8 0-15,-1-20-5 16,2-12 5 0,-1-18 2-16,-5-16 2 15,5-6-4-15,-3-18 0 16,-5-4 3-16,0-4-1 16,0 0 0-16,0-12 0 15,0 13-3-15,-8-13 7 31,8 8-2-31,0-8 1 16,0 0 11-16,0 0 4 16,0 0 3-16,3 0 6 15,-3 0-2-15,0 0-1 16,0 0-9-16,5 0 0 16,-5 0-1-16,9-4-4 15,-9-4-1-15,3-1 1 16,2 5-3-16,6 2-1 15,6-4-12-15,3-1 5 16,17 7 0-16,11-10 3 16,9 10 2-16,16 0-6 15,12-2 5-15,16-7 3 16,13 1-3-16,11-4 0 16,11 0-1-16,1-4-1 15,14 6 3-15,2 3-5 16,2 3 5-16,0 4 0 15,3 0-2-15,-8 0 2 16,-8 11-2-16,-15-1-1 16,-15-10-1-16,-14 0 3 15,-17 0-2-15,-11 0-1 16,-13 0-6-16,-4 0 7 0,-13 0-1 16,-4 0-1-16,-7 0 4 15,-1 0-2-15,-3 0-2 16,2 0-5-16,-2-5 8 15,1-2-2-15,-7-2-2 16,-2 4 8-16,-1 5-14 16,0 0 6-16,-5 0 4 15,3 0-7-15,-6 0 6 16,3-3-8-16,-2 3 8 16,-1-9-3-16,0 9 11 15,-4 0-14-15,0 0 6 0,1 0-1 16,-5 0-1-1,0 0 6-15,0 0 7 16,0 0 11-16,0 0 20 16,0 0 27-16,0 0 23 15,0 0 18-15,0 0-101 16,0-7-12-16,-13-14 0 16,0-11 0-16,-2-26 0 15,-1-23 0-15,-9-29 0 16,-4-13 0-16,1-11 0 15,-4-7 0-15,-1-12 0 0,-4 3 0 16,6-8 0-16,-2-5 0 16,1 0 0-16,2 4 0 15,6 5 0-15,4 8 0 16,4 6 0-16,0 19 0 16,3 7 0-16,1 12 0 15,-4 5 0-15,4 7 0 16,0 16 0-16,-4 9 0 15,2 12 0-15,3 12 0 16,-1 10 0-16,-1 2 0 16,5 8 0-16,-4 9 0 0,0-4 0 15,0 3 0-15,-4-7 0 16,-1 3 0-16,2 2 0 16,-7 2 0-16,3 0 0 15,-5-3 0-15,-6 1 0 16,2 2 0-16,-1-2 0 15,-2 2 0-15,-6 0 0 16,-5-4 0-16,-1 3 0 16,-1-3 0-16,-10 0 0 15,-11 7 0-15,-9-1 0 16,-10 11 0-16,-6 0 0 16,-7 13 0-16,-8 12 0 15,-14 4 0-15,-6 3 0 0,-6 0 0 16,-2 0 0-1,-1 2 0-15,4 2 0 0,8-3 0 16,13-5 0-16,16-9 0 16,11-6 0-16,25 1 0 15,17-14 0-15,7 0 0 16,12 0 0-16,4 0 0 16,17 7 0-16,0-7-45 15,0 0-84 1,0 0-52-16,6 12-14 15,5 9-14-15,2-2-1 16,-2 8-9-16,11-4-60 16</inkml:trace>
  <inkml:trace contextRef="#ctx0" brushRef="#br0" timeOffset="465.67">5216 8536 359 0,'0'-37'200'15,"0"5"-58"-15,-11 11-45 16,4 5-10-16,7 4 3 16,0 4-23-16,-9 8-43 15,9 20-2-15,0 29 9 16,9 28 72-16,-2 32-17 15,1 22-1-15,3 8-23 16,3-1-20-16,6-12-7 16,0-12-10-16,0-21-9 15,0-15-7-15,-4-20-3 16,-3-14 6-16,-13-16-6 16,0-15 2-16,0-26-44 15,-8-24-145-15,-5-20-83 16,-2-16-29-16,-10-21-63 15</inkml:trace>
  <inkml:trace contextRef="#ctx0" brushRef="#br0" timeOffset="937.14">5018 8451 232 0,'-8'-13'233'0,"-1"0"-51"15,1 1-65-15,8 5-34 16,-7-2-17-16,7 5-18 16,0-4-19-16,7 0-9 0,10-4-14 15,2-9-1-15,18-12 0 16,8-3 5-16,17-4-4 16,14-5 7-16,14 0 1 15,7 9-1-15,5 10-7 16,-4 14 0-16,-18 12-10 15,-11 21 23-15,-17 12 5 16,-23 21 23-16,-20 14 6 16,-25 22 13-16,-20 3-12 15,-18 4-1-15,-11-2 6 16,-8-11-1-16,0-11-8 16,1-16 2-16,11-14 49 15,10-16 35-15,11-7 7 16,12-20-101-16,3 0-42 15,5 0 0-15,8 0 0 16,1-8 0-16,11 4 0 16,0 0 0-1</inkml:trace>
  <inkml:trace contextRef="#ctx0" brushRef="#br0" timeOffset="1088.15">5238 8906 2047 0,'0'0'-22'47,"0"0"-147"-47,0 0-16 16,0 0-12-16,0 0-20 15,0 0-24-15,3 0-30 16,-3 0-51-1</inkml:trace>
  <inkml:trace contextRef="#ctx0" brushRef="#br0" timeOffset="2694.19">6699 8874 125 0,'-16'-12'205'0,"4"-1"-57"16,4 9-27-16,0-5-36 15,8 9-7-15,0 0 1 0,0 0 4 16,0 0-15-16,0 0-14 16,0-3-11-16,0 3-20 15,0 0-8-15,8-4-3 16,9 4-3-16,11 0 0 16,12 0-4-16,10 0 1 15,1 0-3-15,6-8-1 0,-3-1 2 16,-10-3-6-1,-9 4 2-15,-2 4 0 16,-9 4 2-16,-2 0-3 0,-11 0 9 16,-2 0-6-16,-1 0-1 15,-4 0-1-15,0-4-2 16,-4-1-2 0,0 5-16-16,0 0-78 15,0 0-83-15,0 0-64 16,0 0-55-16</inkml:trace>
  <inkml:trace contextRef="#ctx0" brushRef="#br0" timeOffset="3571.86">10179 8487 97 0,'-8'0'166'0,"8"-8"-20"0,0 3-45 16,0 5-34-16,0-4-29 16,0 4-3-16,0-3 4 15,0 3 6-15,0 0 0 0,0 0 0 16,0 0 12-16,0 0 1 15,0 0 5-15,0 0-1 16,-11 0 2-16,11 0-10 16,0 0-4-16,0 0-21 0,11 0-11 15,18 0-7-15,15-5-1 16,13-3-8-16,11-4 1 16,11-5-2-16,1 2 4 15,1-6-7-15,-2 5 4 16,-11-1 1-16,-8 10-5 0,-15-2 3 15,-8 6-3-15,-9 3 5 16,-8-6 8-16,-6 4-2 16,-6-3 18-16,-8 5 1 0,3 0-2 15,-3 0-15-15,0 0-4 16,0 0-8-16,0 0-9 16,0 0-53-16,0 0-87 0,0 0-76 15,0 0-48-15,0 0-41 16</inkml:trace>
  <inkml:trace contextRef="#ctx0" brushRef="#br0" timeOffset="4178.47">13903 8296 381 0,'0'0'259'0,"-8"0"-67"0,8 0-89 16,0 0-42-16,0 0-5 16,0-9-5-16,16-3 37 15,25-4 13-15,32-1-10 16,28 1-9-16,21-4-16 0,7-1-12 15,2 4-27-15,-13 10-10 16,-21 0-10-16,-19-2-8 16,-21 4-26-16,-13 5-110 15,-20 0-126-15,-24-7-90 0,-28 7-55 16</inkml:trace>
  <inkml:trace contextRef="#ctx0" brushRef="#br0" timeOffset="4991.46">2371 8987 155 0,'0'-11'244'0,"-8"-1"-65"16,8 3-61-16,0 4-54 16,0 5-25-16,0 0-11 15,11 0 10-15,21 0 14 16,18 0 15-16,19 0 24 15,24 0-21-15,22-2-28 16,7-8-12-16,11-2-15 16,5 0-5-16,-1 0-6 15,1-4-4-15,-6-6 4 16,-27 3-3-16,-20 3-1 16,-25 8 1-16,-14 8 8 15,-19 0-7-15,-10-4-8 16,-9 4-24-16,-8 0-63 15,0 0-88-15,-11 0-51 16,-11 12-90-16</inkml:trace>
  <inkml:trace contextRef="#ctx0" brushRef="#br0" timeOffset="5559.17">7129 13372 244 0,'0'-25'318'0,"0"8"-29"16,-11 5-91-16,3 12-91 15,-1 0-41-15,-4 21 25 16,-3 26 68-16,-3 39 48 16,-6 28-11-16,1 26-26 15,-1 22-168-15,1 21-2 16,0 9 0-16,4 7 0 15,-1-11 0-15,4-14 0 0,1-11 0 16,5-19 0-16,3-31 0 16,8-23 0-16,0-26-104 15,-8-23-335-15,-1-29-34 16,-4-37-14-16</inkml:trace>
  <inkml:trace contextRef="#ctx0" brushRef="#br0" timeOffset="5858.8">6647 13831 692 0,'0'-52'345'0,"0"6"-165"0,11 1-100 16,17-11-38-16,18 3-7 16,14 12 23-16,18 13-11 15,7 12-19-15,8 16-3 16,2 16-12-16,-11 17-11 15,-10 15 4-15,-17 14 4 16,-17 11 0-16,-20 13 10 0,-20 7-1 16,-33 3-4-1,-19 0 10-15,-18-11-6 16,-2-13-3-16,-9-14 4 16,-4-9 1-16,3-16 12 0,17-14 2 15,17-2-8-15,16-5-9 16,10-12-24-16,10 0-24 15,12 0-101-15,0-5-122 16,9-2-94-16,7-10-50 0</inkml:trace>
  <inkml:trace contextRef="#ctx0" brushRef="#br0" timeOffset="6173.82">7878 13386 534 0,'-17'-58'317'0,"-5"8"-151"15,4 8-88-15,1 10-35 16,1 13-5-16,-1 2 6 0,6 10-17 16,11 22-6-16,0 34 24 15,0 37 21-15,8 32-1 16,3 32 23-16,1 21-4 15,-4 24 32-15,-3 4 3 16,-1-3-37-16,-4-12-38 16,4-17-32-16,5-25-5 0,-5-32-24 15,-1-25-84-15,-3-23-119 16,0-31-87-16,0-19-38 16,0-36-86-16</inkml:trace>
  <inkml:trace contextRef="#ctx0" brushRef="#br0" timeOffset="6556.52">7774 13738 421 0,'0'-50'239'16,"0"11"-92"-16,0 9-65 16,0 7-41-16,0 6 2 15,0 6-9-15,8 11-12 0,18 11 19 16,19 17-2-16,12 22-2 15,16 15 38-15,12 20 13 16,5 13 24-16,-6 4 4 16,-2 3 4-16,-4 1-10 0,-10-4-25 15,-11-14-27-15,-13-9 1 16,-3-22 2-16,-9-17-44 16,-7-12-17-16,-6-6 0 15,-6-10 0-15,-10-12 0 16,-3-21 0-16,0-24 0 0,-8-24 0 15,-2-34 0-15,-4-30 0 16,3-14 0-16,-2-7 0 16,13 6 0-16,0 19 0 0,0 18 0 15,0 14 0-15,0 21-94 16,0 7-273-16,0 7-58 16,0 5-22-16,5 12-266 0</inkml:trace>
  <inkml:trace contextRef="#ctx0" brushRef="#br0" timeOffset="6823.16">9123 13078 515 0,'0'-12'329'0,"0"7"-102"15,-7 5-112-15,7 17-62 16,0 16-9-16,0 19 57 0,7 34 56 15,9 33 55-15,9 35 3 16,4 21-136-16,2 4-79 16,2-4 0-16,-1-13 0 15,1-10 0-15,-1-18 0 16,-4-32 0-16,-2-21 0 16,-6-25 0-16,-1-15-36 0,-5-24-400 15,-11-37-86-15,-3-34 31 16</inkml:trace>
  <inkml:trace contextRef="#ctx0" brushRef="#br0" timeOffset="7090.02">9055 13444 455 0,'-21'-69'304'0,"1"5"-111"0,20 11-91 16,0-1-58-16,20 11-20 0,20 10 2 15,17 16 8 1,9 17-6-16,10 21-6 0,5 10-9 15,-7 19 5-15,-14 7 5 16,-11 12 14-16,-20 17 11 16,-17 15 6-16,-12 14 6 0,-25 6 7 15,-10 0-8-15,-1-10-5 16,-2-17-33-16,2-20-9 16,10-12-5-16,7-23-13 0,7-10-70 15,-4-13-125-15,-1-16-124 16,-3 0-56-16,0 0 25 15</inkml:trace>
  <inkml:trace contextRef="#ctx0" brushRef="#br0" timeOffset="7690.02">6702 16889 627 0,'-27'8'340'0,"-1"0"-173"16,4-8-100-16,2 7-32 15,11-7-3-15,3 0 6 16,8 0-10-16,11 0-14 0,25-7 3 16,34-14 21-1,36-23 39-15,36-26 18 0,45-23 6 16,37-20 0-16,31-10-23 15,25-7-21-15,12-9-21 16,4 0-24-16,-2 6-10 0,-6 14-1 16,-13 4 5-16,-19 14-2 15,-24 20 7-15,-29 17 4 16,-28 10 12-16,-34 13-6 0,-30 10-21 16,-31 9 0-16,-23 11 0 15,-16 1 0-15,-17 3 0 16,-8 3 0-16,-2 4 0 15,-11 0 0-15,1 0 0 16,0 0 0-16,0 0 0 16,0-5 0-1,0 2 0-15</inkml:trace>
  <inkml:trace contextRef="#ctx0" brushRef="#br0" timeOffset="7735.97">10715 15232 2047 0,'0'8'-405'15,"0"-8"-27"1,0 11 46-16,-16-11 7 16</inkml:trace>
  <inkml:trace contextRef="#ctx0" brushRef="#br0" timeOffset="10755.57">29594 5853 148 0,'-12'-3'236'16,"12"3"-56"-16,-13 0-47 15,13 0-43-15,0 0-15 16,0 0-1-16,9-9-6 15,7 1-4-15,24-1 19 16,25-7-12-16,33-3 14 16,44 2-10-16,37 1-22 15,33-4-19-15,31 6-14 16,12 7-7-16,5 7-5 16,-8 0-7-16,-16 0 1 0,-29 0 13 15,-29 0 10-15,-31 0 7 16,-34 11-5-1,-20-11-4-15,-28 0 5 0,-24 0 14 16,-11 0 8-16,-12 0-6 16,-5 0-2-16,-5 0-13 15,-4 0-1-15,-4 0-5 16,0 0-8-16,0 0-12 16,0 0 0-16,0 0-7 15,0 0-8 1,0 0-12-16,5 0-18 15,-2 0 0-15,-3 10-5 16,0-10-5-16,0 0 2 16,0 0 1-16,6 0 9 15,-6 0 12-15,3 0 19 16,-3 0-2-16,0 0 9 16,0 0 10-1,0 0-2-15,0 0 17 0,0 0 12 16,0 0 9-16,0 0 12 15,0 0 7-15,0 0-10 16,0 0-13-16,0 0-9 16,0 0-11-16,0 0-10 15,0 0-3-15,0 7-8 0,0 1 1 16,0 5-3-16,5 2 6 16,4 11 3-16,8 14 8 15,0 8 9-15,-3 9 20 16,-6 14-7-16,3 1-36 15,1 13 0-15,-1 1 0 16,-2-4 0-16,0-1 0 16,2 0 0-16,2 9 0 0,-4 3 0 15,-1 9 0-15,-5 4 0 16,0 9 0-16,-3 6 0 16,0 1 0-16,5 8 0 15,-2 13 0-15,-3 4 0 0,9 5 0 16,-9-2 0-16,0-4 0 15,4-8 0-15,4-8 0 16,-3-12 0-16,4-5 0 16,-1-10 0-16,0-13 0 15,3-14 0-15,1-5 0 16,0-11 0-16,-4-3 0 0,6-5 0 16,-3-6 0-16,-5-2 0 15,3-3 0-15,-1-4 0 16,-3-8 0-16,-5-6 0 0,4-2 0 15,-4-6 0-15,4-1 0 16,-4-6 0-16,0 0 0 16,-8-8 0 15,0 8 0-31,-6 0 0 16,5-8 0-1,-4 9 0-15,-12-9 0 16,-7 0 0-16,-5 7 0 15,-8-7 0-15,-9 0 0 0,-11 0 0 16,-6 0 0-16,-7 0 0 16,-2 12 0-16,-5 0 0 15,-2 2 0-15,7 0 0 16,2 3 0-16,1 5 0 16,3-3 0-16,10 6 0 15,-1 0 0-15,5-2 0 0,6 1 0 16,9-3 0-1,3-4 0-15,-9 0 0 16,2-2 0-16,-3-2 0 0,0-2 0 16,-15 6 0-16,-1 3 0 15,-1 5 0-15,4 3 0 16,8-3 0-16,5-1 0 16,3-3 0-16,4-1 0 15,9-4 0-15,8-4 0 16,7-1 0-16,8-11 0 0,6 15 0 15</inkml:trace>
  <inkml:trace contextRef="#ctx0" brushRef="#br0" timeOffset="11531.67">30714 9986 2047 0,'9'0'0'0,"-6"0"0"31,2-5 0-31,-5-5 0 31,0-1 0-31,0-5 0 16,0-9 0-16,-13-3 0 15,13-13 0-15,-12-11 0 16,1-15 0-16,-2-13 0 0,-3-10 0 16,-6-10 0-16,5-15 0 15,-9-8 0-15,3-8 0 16,-2-2 0-16,-1-9 0 16,2-1 0-16,1 0 0 15,-2 1 0-15,4 7 0 16,5 2 0-16,1 10 0 15,2 10 0-15,0 11 0 16,13 0 0-16,-8 8 0 16,8 9 0-16,0 7 0 15,0 8 0-15,0 10 0 0,0 3 0 16,0 3 0-16,0 6 0 16,-8-1 0-16,-3 2 0 15,-1-3 0-15,-1-3 0 16,-8-5 0-16,1-4 0 15,1-2 0-15,-3 3 0 16,1-8 0-16,-1 5 0 16,-3-5 0-16,4 2 0 15,-4 3 0-15,2 3 0 16,2 8 0-16,0 8 0 16,2 5 0-16,2 2 0 15,1 10 0-15,3 4 0 0,2-5 0 16,-1 1 0-16,-1-1 0 15,2 1 0-15,-2 4 0 16,5 2 0-16,8 6 0 16,-8 4 0-16,8 0 0 15,0 5 0-15,0 3 0 16,0-1 0 31,0 5-6 0,-9 0-259-47,9 9-93 15,0 10-1-15,12 14-1 0,10 12-338 16</inkml:trace>
  <inkml:trace contextRef="#ctx0" brushRef="#br0" timeOffset="12613.94">30983 7433 125 0,'8'7'276'0,"1"-7"-73"16,-6 0-41-16,-3 0-56 16,8 0-4-16,-8 9 7 15,0-9 2-15,8 12-26 16,4 4-20-16,5 17-1 16,3 19 2-16,5 27 36 15,4 23 67-15,-1 23-9 16,-5 13-19-16,-1 5-140 15,-2 0-1-15,-1-12 0 0,-2-15 0 16,-2-18 0-16,-1-16 0 16,-6-22 0-16,-2-18 0 15,-1-9 0-15,-5-18 0 16,-11-22 0-16,-6-19 0 16,-8-18 0-16,0-21-77 15,2-25-75-15,-2-16-41 16,2-19 32-16,-5-10 70 15,-1 4 48-15,4 9 20 16,0 20 11-16,4 15 18 16,5 13 15-16,10 20 18 0,6 11 17 15,-9 14 5-15,9 8 2 16,0 9 4-16,0-1-14 16,0 1-5-16,0 7-3 15,0 1-4-15,0-4-16 16,0 8 3-16,3 0-12 15,9 0 1-15,4 12-5 16,2 9 1-16,2-4 2 16,1 3 7-16,2 8 14 15,6 1 1-15,-1 4-10 16,14 8-23-16,-2 0-4 16,11 6 0-16,3 10 0 15,-1 10 0-15,-2 6 0 0,3 4 0 16,-5 0 0-16,0-3 0 15,0-5 0-15,-13-5 0 16,-2-11 0-16,-7-8 0 16,-2-8 0-16,-6-5 0 15,-2-7 0-15,-6-10 0 16,-1-1 0-16,-6-7 0 16,0-7 0-1,-4-12 0 1,0-12 0-1,0-13 0-15,0-15 0 16,-18-27 0-16,2-17 0 16,4-27 0-16,-2-7 0 15,-8-13 0-15,2 6 0 16,5 6 0-16,-7 12 0 0,6 17 0 16,-2 17 0-1,9 16 0-15,1 7 0 16,-1 14 0-16,1 15 0 0,8 5 0 15,-8 11 0-15,8 1 0 16,0 8 0-16,0 4 0 16,-9 4 0-16,9 9 0 47,0-2 0-32,0 0-172 16,-12 15-261-31,-1 2-11 16,-7 1-14-16</inkml:trace>
  <inkml:trace contextRef="#ctx0" brushRef="#br0" timeOffset="14660.1">26187 14537 367 0,'-33'-30'370'16,"6"10"-37"-16,-2 3-118 0,7 5-93 16,3 0-7-16,3 12 47 15,-1 16 121-15,1 21-203 16,-4 32-80-16,-1 28 0 16,2 26 0-16,-1 20 0 0,-5 2 0 15,8-2 0-15,17-9 0 16,0-3 0-16,0-17 0 15,0-21 0-15,5-19 0 16,2-20 0-16,10-23-56 0,-1-31-550 16,7-23 43-16</inkml:trace>
  <inkml:trace contextRef="#ctx0" brushRef="#br0" timeOffset="14992.83">26037 14772 893 0,'-29'-50'394'0,"6"15"-184"16,1 5-114-16,7 10-50 16,7 5-5-16,8 1 17 15,0 14-14-15,11 14-2 16,18 17 22-16,18 26 6 0,18 17-6 16,14 18-39-16,6 10-25 15,5-4 0-15,-1 1 0 16,-3-2 0-16,-11-16 0 0,-10-23 0 15,-6-13 0-15,-16-8 0 16,-10-14 0-16,-10-2 0 16,-5-21 0-16,-6-12 0 0,0-20 0 15,-8-22 0-15,-4-32 0 16,0-19 0-16,0-12 0 16,-12-10 0-16,-4 4 0 15,-2 10 0-15,4 7 0 0,-3 12 0 16,6 8 0-16,-3 5 0 15,14 8-89-15,0 13-340 16,0 5-43-16,14 8 1 0</inkml:trace>
  <inkml:trace contextRef="#ctx0" brushRef="#br0" timeOffset="15243.22">27246 14100 461 0,'0'0'455'0,"-15"-3"-91"15,-1-6-166-15,3 4-90 16,5 5-10-16,8 14 63 16,0 21 41-16,0 27-202 15,16 32 0-15,5 26 0 16,2 23 0-16,6 13 0 0,1-1 0 16,-3-10 0-16,-2-9 0 15,-3-18 0-15,4-13 0 16,-5-11 0-16,-6-29 0 0,-3-20 0 15,-4-17 0-15,-8-28-411 16,0-24-131-16,0-25 73 16</inkml:trace>
  <inkml:trace contextRef="#ctx0" brushRef="#br0" timeOffset="15526.31">27223 14121 327 0,'-29'-78'363'0,"4"17"-76"0,9 17-138 15,16 6-80-15,0 19-30 16,16 7 16-16,22 12 40 16,6 24-10-16,10 16-28 0,3 21-12 15,-2 13-4-15,-6 7-3 16,-12 0 10-16,-9 5 8 16,-16-5 13-16,-12-8 8 15,-15-4-20-15,-10-7-12 16,-9-13-24-16,-1-8-6 15,2-6-6-15,10-5-9 0,1-18-16 16,10-12-62-16,12 0-67 16,0 0-92-16,0-9-67 15,18-7-29-15,4-12 2 0,11-8 38 16</inkml:trace>
  <inkml:trace contextRef="#ctx0" brushRef="#br0" timeOffset="16175.08">28059 14226 497 0,'21'-32'369'0,"-21"7"-76"16,0 0-112-16,0 9-33 15,0 9 33-15,0 7 70 16,0 20-124-16,0 17-127 0,8 20 0 16,0 28 0-16,4 17 0 15,2 13 0-15,8 1 0 16,7 3 0-16,-1-10 0 15,9-7 0-15,-1-16 0 0,1-22 0 16,-9-15 0-16,-8-12 0 16,-2-12 0-1,-2-18 0-15,-5-14 0 0,-11-25 0 16,0-26 0-16,-16-20 0 16,-13-20 0-16,-4-11 0 15,-2-9 0-15,-7-4 0 16,2 12 0-16,4 9 0 0,3 11 0 15,1 16 0-15,4 14 0 16,7 15 0-16,21 8 0 16,0 13 0-16,0 4 0 15,21 15 0-15,15 18 0 0,18 23 0 16,14 18 0 0,14 15 0-16,2 4 0 0,4 4 0 15,3 4 0-15,-6-8 0 16,-12-7 0-16,-12-9 0 15,-12-4 0-15,-12-9 0 16,-9-10 0-16,-4-10 0 0,-8-4 0 16,-7-8 0-16,-4-12 0 15,-5-8 0 1,-14-16 0-16,-2-25 0 16,-5-25 0-16,-2-24 0 15,-7-28 0-15,2-12 0 16,5-9 0-16,-2 9 0 15,4 12 0-15,5 24 0 0,1 21 0 16,2 15 0-16,0 23 0 16,13 5 0-16,-8 19 0 15,0 2-31-15,8 9-464 16,0 8 36-16,0 11 55 0,-15 14 84 16</inkml:trace>
  <inkml:trace contextRef="#ctx0" brushRef="#br0" timeOffset="16939.56">26081 16847 474 0,'-65'12'388'0,"-3"6"-76"16,-6-2-146-16,9 0-87 15,17-4-30-15,9-12 33 16,17 0 9-16,22 0-33 0,39-24-12 15,40-18-14-15,51-15-10 16,57-19 18-16,39-18 19 16,43-16 11-16,31-12 9 15,21-8-79-15,8-1 0 16,4 5 0-16,-8 8 0 16,-22 17 0-16,-26 19 0 0,-29 13 0 15,-30 4 0-15,-21 13 0 16,-32 14 0-16,-24 10 0 15,-30 9 0-15,-29 4 0 16,-26 8 0-16,-11 3 0 16,-16 4 0-16,-13 0 0 15,-13 0 0-15,-22 0 0 16,-15 0 0-16,-14 11 0 16,-9-11-498-16,-8 0-152 15</inkml:trace>
  <inkml:trace contextRef="#ctx0" brushRef="#br0" timeOffset="24579.06">5404 10909 292 0,'-8'-5'188'0,"0"5"-50"16,8 0-47-16,0-3-15 16,0-2 0-16,-8 3-7 15,8-4-22-15,0 6-19 16,0 0-10-16,3 0 3 15,-3 13 5-15,8 7-6 16,5 13-10-16,-1 8-5 16,3 10-3-16,7 11-1 15,3 15-5-15,2 20-24 16,6 14-85-16,4 3-69 16,-6-8-129-16</inkml:trace>
  <inkml:trace contextRef="#ctx0" brushRef="#br0" timeOffset="25111.05">8373 11035 347 0,'11'-12'223'0,"-6"0"-75"16,-5 8-52-16,0-5-14 15,0 1 24-15,8 0-2 0,-8 4-24 16,0 4-26-16,0 0-20 16,0 0-10-16,0 0 3 15,5-9-4-15,6 2-2 16,9-5-8-16,12-9 6 16,9 1 1-16,13 5-5 0,6 2-5 15,6 13-7-15,-2 7 8 16,-8 22 1-16,-6 16-4 15,-14 19 3-15,-12 22-5 16,-12 21-4-16,-12 11-2 0,0-4 0 16,0-14 2-16,-9-17-1 15,9-24 3-15,0-13 1 16,0-13 4-16,0-13-8 16,9-20 1-16,7-4 12 0,21-33-8 15,20-16-3 1,21-11-3-16,14-19 0 0,22 2-29 15,20 4-103-15,17 4-128 16,8-1-76-16,-2 1-451 16</inkml:trace>
  <inkml:trace contextRef="#ctx0" brushRef="#br0" timeOffset="25576.68">11608 10852 338 0,'13'-4'200'0,"-13"4"-85"0,0 0-46 16,0 0-27-16,0 0 7 16,0 0 3-16,0 0 0 15,0-4-22-15,0 4-12 16,8-8-7-16,5 0-4 0,6-1-5 15,6-3-1-15,7-4-1 16,9 4-2-16,3 4 4 16,6 4 1-16,-2 4 1 0,1 0-1 15,-5 7-1-15,-4 5 6 16,-7 2 2-16,-7-2 13 16,-6 0-5-16,-9 0 0 15,-2 0 1-15,-6 0 0 16,2-1-11-16,3 1 0 15,5-1 2-15,9-1 4 0,21-1-7 16,9 4-4-16,8-1 1 16,2 7 2-16,-5 14 6 15,-9 8 3-15,-11 11-5 0,-21 14 10 16,-16 4-15-16,-16 15-3 16,-6 4-3-16,-2 0-1 15,5-11-61-15,-1-13-102 16,-1-11-81-16,5-18-81 0</inkml:trace>
  <inkml:trace contextRef="#ctx0" brushRef="#br0" timeOffset="26243.24">25708 10966 444 0,'-25'-57'268'16,"5"-4"-60"-16,0 4-63 16,9 4 18-16,2 9 67 15,9 10 99-15,-8 10-69 0,8 12-260 16,0 40 0 0,0 25 0-16,8 21 0 15,1 16 0-15,2 10 0 0,0 2 0 16,6-4 0-16,3-4 0 15,-3-13 0-15,3-8-278 16,0-8-325-16,5-15 47 16</inkml:trace>
  <inkml:trace contextRef="#ctx0" brushRef="#br0" timeOffset="26658.53">27438 10969 484 0,'15'-19'390'16,"-7"2"-189"-16,0 10-137 15,6 7-38-15,-6 0-11 16,-1 0 26-16,-2 0 24 16,-5 0 1-16,0 0-16 0,3 0-9 15,6-9-2-15,4 1-24 16,7-5-7-16,9-2-1 15,5 3-1-15,13 7 7 16,-4 5-1-16,10 12 17 0,-4 13 35 16,-5 12-16-16,-6 7-17 15,-10 9-10-15,-12 8-1 16,-12 4-5-16,-4-3 2 0,-12-9-16 16,-10 3 4-16,-1-11 5 15,-1-9-12-15,8-7 3 16,3 4 4-16,18-10 2 15,14-6 16-15,24-17-3 16,20 0-4-16,30 0-8 16,31-17-10-16,17-6-29 0,16-10-75 15,11-3-97-15,-10-5-138 16,-8-8-77-16</inkml:trace>
  <inkml:trace contextRef="#ctx0" brushRef="#br0" timeOffset="27156.53">30661 10791 337 0,'17'-8'225'16,"-9"4"-69"-16,-8-1-67 0,0 2-30 16,0-1 4-16,-8-6 6 15,0 3-10-15,8 1-22 16,-9 0-11-16,9-3-3 16,0-3-20-16,13-4-6 15,11-8 3-15,4 4 0 16,-2 11 0-16,-2 5-5 15,-1 4 14-15,-2 0 19 16,4 16 17-16,-3 6 5 0,-4 6-11 16,-10 0-15-16,-4 1-6 15,-4-5-9-15,0-1 2 16,0-1-8-16,10-6-1 16,6-4 7-16,2 0-1 15,16 6 25-15,5 5 42 16,12 10 49-16,-4 7-10 0,5 5-15 15,-10 0-15-15,-14 1-28 16,-19 1-22-16,-26 6-16 16,-23-3-41-16,-24-6-237 15,-27 4-259-15,-22 1-62 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8" units="cm"/>
          <inkml:channel name="Y" type="integer" max="32768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1612.59839" units="1/cm"/>
          <inkml:channelProperty channel="Y" name="resolution" value="2580.15747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5-03T17:52:44.332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8517 7097 152 0,'5'-14'225'0,"-5"-3"-73"0,0 0-21 16,0 7-41-16,0-1-3 0,0 4 4 15,0 7 1-15,0 0-9 16,0 0-26-16,-8 12-11 15,8 0-15-15,-11 1-11 16,11 0-2-16,-14 11-1 0,6 12-1 16,-3 16 1-16,-2 14 1 15,2 11 3-15,-6 5 2 16,1 12 9-16,0-5 1 0,0 6 0 16,-1-7 4-16,1 6 4 15,4-8-9-15,0-9-10 16,4-9 7-16,0 1 4 15,-6-2-4-15,8-10-7 0,-8 0 1 16,6 0-3-16,0-5 6 16,8 5-3-16,-11 5 4 15,2-5-5-15,1-5-6 0,-4 0-3 16,3-6 0-16,-2-6 4 16,3-2-6-16,8 2 1 15,-14-7-8-15,7 8 13 0,-4 0-2 16,-3 3 3-16,6-3-14 15,0-1 4-15,-1-7 0 0,9-2 3 16,-14 2-2 0,14-3-9-16,-8-2 0 0,-2 0 0 15,10 5 0-15,-8-4 0 16,8 3 0-16,-8 5 0 16,8-4 0-16,0-2 0 0,0 2 0 15,0 0 0-15,-8-5 0 16,1 2 0-16,7-2 0 15,0-4 0-15,0-5 0 0,0-3 0 16,0 1 0-16,0-4 0 16,0-3 0-16,0 8 0 0,0-9 0 15,0 3 0 1,0-5 0-16,0-10 0 47,0-1 0-47,0-1 0 0,3 5 0 31,-3-4 0-15,0 1 0-16,4-1 0 15,4-1 0-15,0 5 0 16,0 0 0-16,2 0 0 16,-2 0 0-16,3 0 0 0,6-3 0 15,-1-2 0-15,4 5 0 16,1-4 0-16,3 4 0 15,0-6 0-15,4 6 0 16,5-2 0-16,-4-3 0 0,2 5 0 16,-1-3 0-16,-3-2 0 15,-2 5 0-15,7 0 0 16,1 0 0-16,0 0 0 0,-1 0 0 16,5 8 0-16,-1-8 0 15,2 0 0-15,-2 0 0 16,-4 0 0-16,-4 0 0 0,0 0 0 15,1 0 0-15,-1 0 0 16,1 7 0-16,-5-7 0 16,1 10 0-16,7-10 0 15,-4 13 0-15,5-13 0 0,-1 0 0 16,1 0 0-16,-1 7 0 16,1-7 0-16,-4 0 0 15,-6 9 0-15,2-9 0 0,-1 11 0 16,0-11 0-16,1 0 0 15,-1 8 0-15,6-8 0 16,2 0 0-16,12 0 0 0,5-8 0 16,8 1 0-16,4-9 0 15,-1 7 0-15,-3 1 0 0,-1-4 0 16,-2 4 0 0,-4-1 0-16,-7 5 0 0,-7 4 0 15,2 0 0-15,-5-4 0 16,-6 1 0-16,2 3 0 15,-1 0 0-15,4-5 0 0,1 5 0 16,5 0 0-16,-2 0 0 16,-1 0 0-16,6 0 0 0,5 0 0 15,-3 0 0-15,2 0 0 16,-3 0 0-16,-6 0 0 16,-9 0 0-16,-2 0 0 15,-3 0 0-15,-7 0 0 16,2 0 0-16,-1 0 0 0,1 0 0 15,-2 0 0-15,2 0 0 16,-6 8 0-16,3-8 0 0,-8 8 0 16,2-8 0-16,0 0 0 15,2 9 0-15,-2-9 0 16,0 0 0-16,-5 0 0 47</inkml:trace>
  <inkml:trace contextRef="#ctx0" brushRef="#br0" timeOffset="886.85">10796 9756 2047 0,'0'-12'0'16,"0"-12"0"-16,0-9 0 16,5-8 0-16,2-7 0 0,6-6 0 15,-2 2 0-15,3-13 0 16,-2-1 0-16,0 2 0 0,-1 3 0 15,2 0 0-15,-1 0 0 16,0-5 0-16,0 5 0 16,1-8 0-16,-2 5 0 0,-2-2 0 15,-4 1 0-15,1-8 0 16,-6-9 0-16,9-5 0 16,-5-1 0-16,5 3 0 15,-9 7 0-15,4 2 0 0,0 2 0 16,0 8 0-16,-4 8 0 15,3 7 0-15,-3-6 0 16,0 5 0-16,0 2 0 0,0 2 0 16,0 8 0-16,0-3 0 15,0 2 0-15,0 1 0 16,0-5 0-16,5 0 0 0,-2-3 0 16,-3 4 0-16,6 3 0 15,-6 3 0-15,0 5 0 16,0 2 0-16,0 2 0 15,0 1 0-15,0 3 0 0,0 5 0 16,0 3 0-16,0 1 0 16,0 0 0-16,0 3 0 0,0 7 0 15,0-5 0-15,0 4 0 16,0 0 0-16,0-2 0 16,0 1 0-16,0 4 0 0,0 0 0 15,0 0 0-15,0 0 0 16,0-5 0-16,-14 9 0 15,3-8 0-15,-2 1 0 16,-3 7 0-16,-1 0 0 16,-2-5 0-16,-5-4 0 15,-14-3 0-15,-3 5 0 16,-6-9 0-16,-7 3 0 0,-11 4 0 16,-3-3 0-16,-6 0 0 15,-2 0 0-15,-6-4 0 0,-7-2 0 16,-6 7 0-16,2-1 0 15,5 0 0-15,3 8 0 16,7-1 0-16,6 5 0 0,3 0 0 16,12 0 0-1,3 0 0-15,5 0 0 0,5 14 0 16,4-7 0-16,-1 1 0 0,0 5 0 16,1-5 0-1,-2-8 0-15,7 12 0 0,-3-3 0 16,3-9 0-16,-1 0 0 15,-2 7 0-15,2-7 0 0,-4 8 0 16,-7-8 0-16,7 8 0 16,1-8 0-16,2 0 0 15,4 8 0-15,4-8 0 0,6 0 0 16,1 0 0-16,7 0 0 16,6 0 0-16,-2 0 0 15,3 0 0 1,0 0 0-1</inkml:trace>
  <inkml:trace contextRef="#ctx0" brushRef="#br0" timeOffset="1245.9">8701 6874 2047 0,'-13'0'0'16,"7"0"0"-1,-7 0 0 48,0 9 0-47,-4-1 0-16,3 0 0 15,-7 1 0-15,5-9 0 16,2 7 0-16,3-7 0 0,-13 9 0 15,7 3 0 1,6-12 0-16,-2 11 0 0,4-11 0 16,1 10 0-16,-3-10 0 15,2 0 0-15,2 0 0 16,-1 0 0 15,-5 0 0-15</inkml:trace>
  <inkml:trace contextRef="#ctx0" brushRef="#br0" timeOffset="1378.55">8433 6964 2047 0,'0'13'0'16,"0"3"0"-16,5 5 0 15,-5-2 0-15,0 10 0 16,0-1 0-16,0 9-1 16,-9-5-468-16,9 0-10 0,0-7-3 15</inkml:trace>
  <inkml:trace contextRef="#ctx0" brushRef="#br0" timeOffset="2670.85">14309 6997 10 0,'0'-16'17'0,"3"4"19"0,-3 2 36 16,5 8 65-16,0-3 2 15,-1 0-59-15,0 1-32 0,-4 1-22 16,0 3-7-16,4-4 15 15,-4 4 23-15,4 0 3 16,-4 0 7-16,0 0 9 16,0 0-3-16,5 0-2 0,-5 0-7 15,0 0-22-15,0-8-11 16,0-1-3-16,0 2 1 16,0-3-2-16,0 3 19 0,0-2-2 15,0 1 3-15,0 4 4 16,0 1 5-16,0 3-7 0,0 0-7 15,0 0-3-15,0 0-7 16,0 0-1-16,0 0-5 16,0 0 12-16,0 0 10 15,0 0 7-15,0 0 8 0,0 0-2 16,-13 0 3-16,5 12-52 0,-5 0-12 16,5 1 0-16,0 10 0 15,8 10 0-15,0 12 0 16,-9 12 0-16,-2 0 0 15,0 9 0-15,-3-2 0 0,2 13 0 16,0 1 0 0,-1 3 0-16,5 1 0 0,8 5 0 15,-12 1 0-15,12-3 0 0,-12 0 0 16,1-3 0-16,-3-9 0 16,14-4 0-16,-8-3 0 15,8 3 0-15,-11 5 0 16,11-5 0-16,-9-6 0 0,9 4 0 15,-11-3 0-15,11-2 0 16,-8 0 0-16,-5-2 0 16,5-2 0-16,-5 2 0 0,1-3 0 15,1 1 0-15,-2-6 0 16,1 4 0-16,3-3 0 0,-3-7 0 16,4-2 0-16,8-7 0 15,-8-5 0-15,8-4 0 16,-8-2 0-16,8-2 0 0,-7-4 0 15,7 0 0-15,0 5 0 16,0-5 0-16,0-7 0 16,0-1 0-16,0 0 0 15,0 0 0-15,0-3 0 0,0 10 0 16,0 3 0-16,0-6 0 16,0 1 0-16,0-3 0 15,0 3 0-15,0 0 0 0,0-1 0 16,0-4 0-16,0-4 0 15,0 0 0-15,-9-8 0 0,9 8 0 16,0 4 0 0</inkml:trace>
  <inkml:trace contextRef="#ctx0" brushRef="#br0" timeOffset="4548.42">13964 9748 2047 0,'4'-4'0'31,"4"1"0"-15,1-2 0-16,-1 5 0 15,3 0 0-15,10 0 0 0,0 0 0 16,6 0 0-16,7 0 0 0,2 0 0 15,4 0 0 1,5 0 0-16,3 0 0 0,6 8 0 16,2 4 0-16,9 3 0 15,0 0 0-15,0-3 0 0,-5 0 0 16,2-12 0-16,-5 11 0 16,-10-3 0-16,-4-8 0 15,-7 0 0-15,-4 0 0 0,1 0 0 16,-9 0 0-16,1 0 0 15,-6 9 0-15,2-9 0 0,4 0 0 16,0 0 0 0,-6 0 0-16,-2 0 0 0,3 0 0 15,0 0 0-15,0 8 0 16,0-8 0-16,0 0 0 16,5 0 0-16,4 9 0 0,4-1 0 15,7-8 0-15,9 0 0 16,3 0 0-16,0 0 0 0,2 0 0 15,3 0 0-15,-5 0 0 16,5 8 0-16,0-8 0 16,-4 7 0-16,0-7 0 0,-7 8 0 15,-7-8 0-15,-7 0 0 16,-4 0 0-16,-3 0 0 0,-10 0 0 16,2 0 0-1,-4 0 0-15,-4 0 0 0,-2 0 0 16,1 0 0-16,0 0 0 15,6 0 0-15,-3 0 0 0,9 0 0 16,5 0 0-16,10 0 0 16,7 0 0-16,3 0 0 15,-2 0 0-15,3 14 0 0,-5-14 0 16,-5 0 0-16,-4 7 0 16,1-7 0-16,-1 0 0 0,-4 0 0 15,-2 0 0-15,-6 0 0 16,-1 0 0-16,2 0 0 15,1 0 0-15,-3 0 0 16,1 0 0-16,-4 0 0 0,1 0 0 16,-2 0 0-16,2 0 0 15,-6 0 0-15,7-5 0 16,-4 5 0-16,0 0 0 0,2 0 0 16,-4 0 0-16,5 0 0 15,-5-2 0-15,4 2 0 0,-4 0 0 16,-1 0 0-16,2 0 0 15,5 0 0-15,-4-9 0 16,3 9 0-16,4-8 0 0,-5 8 0 16,-4 0 0-16,-4 0 0 15,0 0 0-15,-5 0 0 16,-3-16 0 15,0-5 0-15,0-8 0-16,-8-11 0 0,0-17 0 15,8-8 0-15,-11-13 0 16,11-15 0-16,-8 3 0 16,8-12 0-16,0-7 0 0,0-1 0 15,0 4 0-15,8 3 0 16,-8 11 0-16,8 6 0 16,0 5 0-16,-5 7 0 15,2 5 0-15,-2 4 0 0,-3 5 0 16,0 3 0-16,0-5 0 15,0-2 0-15,0-7 0 0,0-6 0 16,0 0 0-16,0-12 0 16,0-1 0-16,0 9 0 15,-8 3 0-15,0 0 0 0,8 9 0 16,-9 8 0-16,9 8 0 16,0 8 0-16,0 0 0 0,0 2 0 15,0-2 0 1,0 0 0-16,0-4 0 0,0 5 0 15,6-1 0-15,-3 4 0 16,-3-4 0-16,0 1 0 0,0-2 0 16,0 11 0-16,0 1 0 15,0 1 0-15,0-3 0 16,0-1 0-16,0 5 0 0,0-6 0 16,0 15 0-16,0 1 0 15,0 8 0-15,0 0 0 0,0 3 0 16,0 3 0-16,-9 8 0 31,3 0 0 0,-6 0 0-15,4 0 0-16,-9 0 0 16,-3 0 0-16,-4 0 0 0,-5 0 0 15,-2 0 0-15,-7 0 0 16,-3 0 0-16,-4 0 0 15,-7 0 0-15,-5 0 0 0,-4 0 0 16,-4-4 0-16,-6-1 0 16,-12 5 0-16,-2 0 0 15,-2-3 0-15,3-7 0 16,-9 3 0-16,0-2 0 0,7 2 0 16,4-1 0-16,1-1 0 15,4-2 0-15,1-2 0 16,2-4 0-16,9 5 0 0,-5 4 0 15,7 0 0-15,1 1 0 16,6-2 0-16,-1 4 0 16,9 5 0-16,2 0 0 0,5 0 0 15,0 0 0-15,5 0 0 16,4 0 0-16,-4 0 0 16,-1 0 0-16,9 0 0 15,0 0 0-15,-1 0 0 0,4 0 0 16,6 0 0-16,1 0 0 15,7 0 0-15,-3 0 0 16,6 0 0-16,-1 0 0 0,-1 0 0 16,2 0 0-16,-5 0 0 15,4 0 0-15,1 0 0 16,0 0 0-16,2 0 0 0,-3 0 0 16,1 0 0 30,0 0 0-30,0 0 0-16,-1 0 0 31</inkml:trace>
  <inkml:trace contextRef="#ctx0" brushRef="#br0" timeOffset="4755.21">14519 6304 2047 0,'0'10'0'0,"0"1"0"16,0 1 0 0,-6 4 0-16,-2 1 0 15,-6 3 0-15,0 1 0 16,-4 15 0-16,2 8 0 0,-4 11 0 16,0 5 0-16,3 9 0 15,0-3 0-15,6 2 0 16,-1-3 0-16,-4-8 0 0,3-7 0 15,0-10 0-15,5-7-18 16,8-4-463-16,0-5-30 0,-12 0 22 16</inkml:trace>
  <inkml:trace contextRef="#ctx0" brushRef="#br0" timeOffset="6331.79">19777 6491 51 0,'0'-7'108'16,"0"-2"94"-16,0-2-42 0,0 3-17 16,0 4-35-16,0 4-16 15,0-5 23-15,0 5 21 0,0 0 0 16,-9 0-15-1,9 0-29-15,0 0-14 0,0 0-30 16,0 0-17-16,0 0-5 16,0 0-4-16,0 0-2 15,0 21 0-15,0 14 10 0,0 20 23 16,0 9 0-16,-13 5-10 16,13 5-4-16,0 4 5 15,-13 3-17-15,5 0 7 0,8 4-19 16,-13 8-15-16,1 1 0 15,6 9 0-15,-7-1 0 16,0-5 0-16,1 5 0 0,0-4 0 16,0 0 0-16,4-1 0 15,-3 5 0-15,-3 1 0 16,14-2 0-16,-12 0 0 16,0-3 0-16,12 0 0 0,-8-5 0 15,8 4 0-15,0-2 0 16,0-15 0-16,0-5 0 15,0-6 0-15,0-13 0 0,-8 1 0 16,8-4 0-16,0-4 0 16,-8 3 0-16,8 6 0 15,-9-6 0-15,9-3 0 16,0-8 0-16,0-5 0 0,0-8 0 16,0-1 0-16,0-4 0 15,0-3 0-15,0 1 0 16,0-1 0-16,0-7 0 0,0 2 0 15,0-7 0 1,0-11 0 31,0-2 0-31,0 1 0-16,3 4 0 15,3-4 0-15,-3 4 0 0,2 0 0 16,-2 0 0-16,10 0 0 15,4-4 0-15,7-4 0 16,4 3 0-16,9 2 0 16,2 3 0-16,9-4 0 15,-1 4 0-15,5 0 0 0,10 0 0 16,9 0 0-16,16-4 0 16,10-1 0-16,13 3 0 0,8-3 0 15,-1 5 0-15,1-5 0 16,1 5 0-16,-15 0 0 15,-7 0 0-15,-15 0 0 0,-13 0 0 16,-3 0 0-16,-10 0 0 16,-4 0 0-16,2-3 0 15,-2-5 0-15,5-1 0 16,3 5 0-16,2 4 0 0,0-4 0 16,7-4 0-16,-1 4 0 15,5 4 0-15,-4 0 0 16,-4 0 0-16,1 0 0 0,-2 0 0 15,-9 0 0-15,1 0 0 16,-8 0 0-16,-5 0 0 16,0 0 0-16,-4 0 0 15,-2 0 0-15,-6 9 0 0,3-9 0 16,2 0 0-16,2 0 0 16,-2 0 0-16,4 0 0 15,4 0 0-15,5 0 0 0,5 7 0 16,-1-7 0-16,-2 0 0 15,-5 0 0-15,-6 0 0 0,-7 0 0 16,-10 0 0-16,-7 0 0 16,2 0 0-16,-7 0 0 15,-2 0 0-15,-6 0 0 0,5 0 0 16,-3 0 0 0</inkml:trace>
  <inkml:trace contextRef="#ctx0" brushRef="#br0" timeOffset="7228.96">23121 9667 2047 0,'0'-16'0'0,"0"-5"0"15,-8-8 0-15,0-2 0 16,8-10 0-16,-9-15 0 0,9-14 0 16,0-12 0-16,0-16 0 15,0-7 0-15,0-1 0 16,0 4 0-16,0 9 0 0,3-1 0 15,-3 8 0-15,0 5 0 16,0 6 0-16,-10 7 0 16,2-1 0-16,-6 5 0 15,3-3 0-15,-2 3 0 0,3-9 0 16,-3-1 0-16,0-7 0 16,5 0 0-16,0-4 0 15,0-1 0-15,8 0 0 0,-9 9 0 16,9 4 0-16,-6 4 0 15,-2 2 0-15,8 10 0 0,0 0 0 16,-8 5 0-16,8 4 0 16,0-2 0-16,0 10 0 15,0-1 0-15,-9-3 0 0,9-2 0 16,0-2 0-16,0-1 0 16,0-1 0-16,0-1 0 0,3-3 0 15,3 2 0 1,-6 2 0-16,0 6 0 0,0-2 0 15,0 6 0-15,0-5 0 16,0-4 0-16,0 9 0 16,0 3 0-16,0 8 0 0,0 5 0 15,0 9 0-15,0 2 0 16,-9 1 0-16,9 0 0 16,-9 3 0-16,9 1 0 15,-12 8 0 1,12-4 0-1,-8 0 0 1,-5-4 0-16,2 8 0 0,-6 0 0 16,-4-7 0-16,2-3 0 15,-9 3 0-15,-6-2 0 16,-6 1 0-16,-8 3 0 0,-9-2 0 16,-8 3 0-16,-17 4 0 15,-8-4 0-15,-10 4 0 16,-6 0 0-16,-4 0 0 0,-4-4 0 15,-3 4 0-15,-2-4 0 16,-1-5 0-16,-7 5 0 16,-3 0 0-16,0-3 0 15,0 7 0-15,-3-5 0 0,2 0 0 16,5-2 0 0,8-2 0-16,5 2 0 0,16 3 0 15,9 4 0-15,1 0 0 0,19-4 0 16,0 0 0-16,9-1 0 15,2 1 0-15,5 4 0 16,6 0 0-16,5 0 0 0,10 0 0 16,-2 0 0-16,4 0 0 15,7 0 0-15,4 0 0 16,-2 0 0-16,4-3 0 16,5 3 0-16,-3 0 0 15,2-5 0-15,3 0 0 0</inkml:trace>
  <inkml:trace contextRef="#ctx0" brushRef="#br0" timeOffset="7451.46">19596 5909 2047 0,'5'0'0'16,"-2"0"0"-16,1 17 0 16,1 0 0-16,-2-1 0 15,3 1 0-15,-6 2 0 16,0 7 0-16,0 5 0 15,0 7 0-15,0 5 0 16,0 11 0-16,0-1 0 0,0-2 0 16,0 4 0-16,0-3 0 15,0-3 0-15,0 0 0 16,0-4 0-16,0-4 0 0,0-1 0 16,0-4 0-16,3-3 0 15,5 0-101-15,3 3-490 16,3-10 26-16</inkml:trace>
  <inkml:trace contextRef="#ctx0" brushRef="#br0" timeOffset="8596.86">9213 8043 96 0,'3'-3'186'15,"-3"-2"-21"-15,0 5-26 16,0 0-12-16,0 0 12 15,0 0 27-15,0 0 16 0,-8 0 50 16,8 0 19-16,-6 0-17 16,6 8-104-16,0-20-130 47,19-13 0-47,9-7 0 15,9-5 0-15,4-2 0 0,-5-3 0 16,1 5 0-16,-6 4 0 15,-6 5 0-15,-8 8 0 16,-4 9 0-16,2-2 0 16,-7 9 0-16,-8 16 0 31,0 4 0-31,0 12 0 16,-8 8 0-16,8 22 0 15,-8 11 0-15,8 13 0 0,-7-1 0 16,7 0 0-16,0 0 0 15,0-4 0-15,0-2 0 16,0-2 0-16,0-9 0 0,0-6 0 16,-9-9 0-16,9-6 0 15,-13-5 0-15,13-9 0 16,0-5 0-16,-8-8 0 16,8-4 0-16</inkml:trace>
  <inkml:trace contextRef="#ctx0" brushRef="#br0" timeOffset="8646.7">9456 8808 2047 0,'0'-3'0'0,"0"-6"-49"0,0 5-353 15,0-4-23-15,-12 0 43 16,4-4 38-16</inkml:trace>
  <inkml:trace contextRef="#ctx0" brushRef="#br0" timeOffset="9032.94">9338 8824 106 0,'-20'9'167'16,"5"-9"0"-16,1 12-32 15,3-1-5-15,-2-11-1 0,5 13 1 16,8-13 18-16,-11 0 13 15,11 0 5-15,0 0-24 16,0 0-35-16,0 0-35 16,0-5-38-16,0 5-5 0,15-2-14 15,19-11-9-15,2 0 10 16,12-2-12-16,9 2 6 16,-5 1-7-16,-6 0 0 0,-11 0-1 15,-1 4-7-15,-11 4 14 16,-1 4-11-16,-8 0 6 15,0 0 0-15,-2 0-10 0,-3-5 3 16,-1 5-11-16,-5 0-28 16,2 0-97-16,-5 0-95 15,6 0-83-15,11 0-21 16,-1-4-23-16</inkml:trace>
  <inkml:trace contextRef="#ctx0" brushRef="#br0" timeOffset="10147.35">15471 7404 377 0,'0'-8'228'0,"0"8"-51"16,0 0-49-16,-8 0 6 0,8 0 39 15,0 15 40-15,-9 11-23 16,-7 2-55-16,-4 0-51 15,0 1-37-15,3 3-12 0,0 1-16 16,3-9-4-16,-4-6-2 16,10-4-5-16,8-14-2 15,0 0 11-15,0 0-10 16,0 0-9-16,0-19-24 0,0-9 4 16,8-2 2-16,5-2 8 15,3 0 6-15,-1 2 2 16,7 12-3-16,-6 1 7 0,2 4 1 15,-4 0 0-15,3 6-1 16,-1-1-7-16,-6 3 7 16,4 5-5-16,-3 0 10 0,-2 13-1 15,4 4 10-15,-2 18-2 16,2 15 4-16,-5 6 12 16,-8 11-5-16,0-3-3 15,0 9 8-15,0 1-28 0,-29 72 0 16,9-69 0-1,4-7 0-15,-4-5 0 16,-6-9 0-16,2-6 0 0,1-10 0 16,-3-3 0-16,-2-8 0 15,0-9 0-15,-1-8 0 16,1-3 0-16,5-9 0 0,-2 0 0 16,1-9 0-16,2 1 0 15,3-3 0-15,-1-2 0 16,-1 0 0-16,5 1 0 0,-1 0 0 15,1 0 0-15,4 0 0 16,12 3 0-16,0 0 0 0,-8 2 0 16,8 4 0-1,0-2 0-15,0-3 0 16,0 4 0 0,8-1 0-16,9 5 0 0,14 0 0 15,11 0 0-15,11 0 0 16,16 22 0-16,8 1 0 15,11 10 0-15,7 3 0 0,-2 9 0 16,4-4 0-16,1-4 0 16,-9-5 0-16,-12-4 0 15,-3-7-128-15,-14-9-458 0,0-17 22 16</inkml:trace>
  <inkml:trace contextRef="#ctx0" brushRef="#br0" timeOffset="11439.88">21330 7090 126 0,'0'-7'273'16,"0"2"-55"-16,0 5-16 15,0 0-41-15,-12 0 6 0,3 12 13 16,-2 0 9-16,0 9-14 15,-7 3 11-15,1 5-61 16,1 4-80-16,-1-5-45 0,6-4 0 16,0 0 0-16,1-7 0 15,10-5 0-15,-8-12 0 0,8-3 0 32,0-11 0-17,8-6 0-15,2-4 0 0,9-8 0 16,1 0 0-1,5-2 0-15,4 10 0 0,-1 4 0 16,0-1 0-16,2 9 0 16,-4 0 0-16,5 4 0 0,-5 4 0 15,8 4 0-15,-11 0 0 16,2 0 0-16,-5 17 0 16,-6 2 0-16,-6 10 0 0,-8-1 0 15,0 8 0-15,0 2 0 16,-13-2 0-16,0 9 0 15,-3 0 0-15,-1-5 0 0,3-3 0 16,-3-5 0-16,0-6 0 16,-3-6 0-16,-2 0 0 15,8-4 0-15,1-8 0 16,5-8 0-16,16 0 0 31,1 0 0-15,3-8 0-16,0 0 0 0,4 0 0 15,4 4 0-15,6-4 0 16,1 8 0-16,-3 0 0 16,1 0 0-16,0 0 0 0,-1 0 0 15,-3 0 0 1,-3 12 0-16,-2 4 0 0,-2 0 0 16,-2 13 0-16,0 3 0 15,-4 5 0-15,-5-3 0 16,-3 7 0-16,0 6 0 0,0 3 0 15,0-2 0-15,-11-4 0 16,-1 7 0-16,-5-7 0 16,-8-3 0-16,2-6 0 0,-2 3 0 15,-4-9 0-15,-3-2 0 16,-1-2 0-16,-6-8 0 16,-12-5 0-16,0-12 0 0,-2 0 0 15,1 0 0-15,2-9 0 16,9-4 0-16,8 2 0 15,6 3 0-15,6-1 0 16,9-3 0-16,12 5 0 0,0-3 0 16,0 8 0-1,0-3 0-15</inkml:trace>
  <inkml:trace contextRef="#ctx0" brushRef="#br0" timeOffset="11518.98">21094 8161 2047 0,'0'0'-239'15,"0"-7"-490"1</inkml:trace>
  <inkml:trace contextRef="#ctx0" brushRef="#br0" timeOffset="15761.41">6281 12228 234 0,'-12'0'263'0,"-4"0"-57"16,-1 0-62-16,6 0-52 0,-1 0 0 15,-2 0 26-15,14 0-30 16,-11 0-34-16,11 0-30 16,0 0-6-16,0 0-5 15,0 0 6-15,0 0-2 16,0 0 8-16,0 0 1 15,0-5 0-15,0 0 14 16,0 5 11-16,0 0 14 16,0 0 22-16,0 0 17 0,0 0-17 15,0 0-8-15,0 0-18 16,0 0-47-16,0-2-14 16,0-3 0-1,0 1 0-15,0 1 0 16,0-11 0-16,8-10 0 0,17-12 0 15,10-18 0-15,22-15 0 16,24-12 0 0,29-9 0-16,28-10 0 0,33-7 0 15,15-2 0-15,26-10 0 16,3 0 0-16,0 10 0 16,-17 7 0-16,-31 21 0 0,-29 12 0 15,-27 17 0-15,-30 11 0 16,-20 8 0-16,-17 9 0 15,-15 3 0-15,-10 9 0 0,-2 3 0 16,-6 6 0-16,-1-2 0 16,-6 1 0-16,0 1 0 15,4-6 0-15,0 2 0 16,-4 3 0-16,1-4 0 0,-2 4 0 16,-3-1 0-1,0-1 0 16</inkml:trace>
  <inkml:trace contextRef="#ctx0" brushRef="#br0" timeOffset="15854">8563 10682 2047 0,'0'0'-24'16,"0"7"-183"-1,-24-7-383-15,12 0 281 0,-9 0-14 16,-4 0 33-16</inkml:trace>
  <inkml:trace contextRef="#ctx0" brushRef="#br0" timeOffset="16532.45">8014 10600 274 0,'-28'0'243'0,"0"0"-57"16,4 0-45-16,3 0-33 15,4 0 4-15,7 0-9 0,10 0-27 16,0 0-37-16,0-9-20 16,18-3 0-16,24-4-10 15,15-3-3-15,16-4 3 0,12 0-4 16,1 2 2-16,7 2-7 15,-4 2 4-15,-7 1-5 16,-11 7 4-16,-14 1-7 0,-10 1 5 16,-15 7-1-16,-7 0 1 15,-10 0 0-15,-4 0 4 16,-2 0 3-16,-4 0 26 16,-5 0 35-16,0 7 16 0,0-7 11 15,0 8 23-15,0-8 4 16,0 0-13-16,0 16-73 15,0 13-37-15,0 16 0 0,-14 4 0 16,14 9 0-16,0 6 0 16,0-8 0-16,0 2 0 15,6-5 0-15,2-9 0 0,0-6 0 16,0-10 0-16,-1-4 0 16,-2-4 0-16,-1 1 0 0,0-5 0 15,-4 1 0-15,0-5 0 16,0 0 0-1,-8-12 0 17,-4 0 0-32,-9-7 0 0,-11-8 0 15,-4-4 0-15,-10-14 0 16,-1-7 0-16,-15-9 0 0,-4 0 0 16,1-3 0-16,0 3 0 15,0 0 0-15,9 6 0 16,3 8 0-16,9 2 0 0,4 5 0 15,10 4 0-15,7 7 0 16,7 2 0-16,3 2 0 16,13 8 0-16,0-2 0 15,0 2-194-15,0 5-94 16,0 0-38-16,0 0-5 0,0 9-22 16</inkml:trace>
  <inkml:trace contextRef="#ctx0" brushRef="#br0" timeOffset="17551.18">6081 13026 38 0,'-11'-13'103'16,"11"4"93"-16,-12 2-44 15,3 0-27-15,9-2-18 16,-8 1-8-16,8 4 19 15,0-1 15-15,-8 5 20 0,-1 0-7 16,9 0-28-16,-11 0 3 16,11 9 21-16,-13-1 15 15,-3 8-22-15,-9 13-131 16,-6 16-4-16,-14 12 0 16,-4 4 0-16,-3-1 0 15,-10 7 0-15,10-8 0 16,3-2 0-16,5-3 0 15,12-10 0-15,2-2 0 16,10-7 0-16,5-6 0 16,15-5 0-16,3 2 0 0,12 2 0 15,15-4 0-15,6-5 0 16,16-19 0-16,5 0 0 16,13-7 0-16,-5 0 0 15,-5-3 0-15,-7 3 0 16,-8 7 0-16,-9 0 0 15,-6 0 0-15,-6-4 0 16,-8 4 0-16,-5 0 0 16,-6 0 0-16,-1 0 0 15,-4 0-161 1,0 0-300-16,-17 7 0 0,2-7 25 16</inkml:trace>
  <inkml:trace contextRef="#ctx0" brushRef="#br0" timeOffset="17950.99">5992 13084 180 0,'-28'-23'232'0,"1"9"-73"0,1 1-49 15,6 9-36-15,0 4 11 16,4 0 25-16,4-4-2 16,-2 4-18-16,8 0-4 15,6 0 22-15,-8-4-10 16,8 4-21-16,0 0-38 0,3 0-12 16,16-4 0-16,24-5 10 15,9-3 0-15,14 0-14 16,6 0-7-16,1-4-9 15,0 3-2-15,-8 3 0 16,-12-5 1-16,-12 7-9 16,-10 4 7-16,-5 4-5 15,-14 0 10-15,-5 0-9 16,-7 0-20-16,0 0-63 0,0 0-74 16,0 0-61-16,-11 12-52 15,-10 10 5-15,-7-2-23 16,-9 4 63-16</inkml:trace>
  <inkml:trace contextRef="#ctx0" brushRef="#br0" timeOffset="18318">5801 13351 80 0,'-28'0'177'0,"5"7"13"16,-7-7-26-16,11 14-16 15,-3-14-17-15,3 0 14 16,3 0 7-16,16 0-17 16,0 0-42-16,0 0-46 15,16-4-14-15,20-13-12 16,21-4-16-16,13 2 1 16,1-6 7-16,3 5-8 15,-1-4-2-15,0 3-3 0,-8 1 0 16,-13 4-7-16,-11 3 13 15,-8 4 0-15,-12 2 0 16,-4 7 10-16,-10 0 9 16,-3 0 13-16,-4 0-14 15,0 0-15-15,0 0-11 0,0 0-19 16,0 7-70-16,0-7-87 16,0 0-79-16,4 0-15 15,0 0-20-15,4 0 33 16</inkml:trace>
  <inkml:trace contextRef="#ctx0" brushRef="#br0" timeOffset="19133.28">6637 13152 60 0,'0'0'205'0,"0"0"31"0,0 0-12 15,0 0-15-15,0 0-8 16,0 0 0-16,0 0-12 15,0 0-59-15,0 0-54 16,0 11-31-16,0 11-2 16,10 10 18-16,-2 9 22 15,3 3-18-15,3 1-46 16,-8-6-19-16,-1 0 0 0,-5-3 0 16,3-11 0-16,-3-1 0 15,0-8 0-15,0 1 0 16,0-5 0-16,0 1 0 15,0-23 0 1,0-10 0-16,0-12 0 16,0-21 0-16,0-14 0 15,0 11 0-15,8 8 0 16,6-2 0-16,-2 15 0 16,0 6 0-16,-1 1 0 15,2-1 0-15,-1 4 0 16,4 10 0-16,-3 3 0 15,3 3 0-15,1 9 0 0,-1 0 0 16,8 16 0-16,1 4 0 16,-2 13 0-16,3 9 0 15,-4-2 0-15,-5-5 0 16,-4 3 0-16,-5-10 0 0,-3-2 0 16,-5-3 0-16,0-6 0 15,0-5 0-15,-10-20 0 47,10-6 0-47,-8-9 0 16,8-10 0-16,0-8 0 0,0 1 0 15,0 4 0-15,8 7 0 16,6 8 0-16,1 2 0 16,5 7 0-16,2 2 0 15,1 7 0-15,-3 3 0 0,5 25 0 16,-1 6 0-16,0 7 0 15,1 6 0-15,-8 1 0 16,-5-3 0-16,0 0 0 16,-4 1 0-16,0-15 0 15,-8-4 0-15,0-5 0 16,0-2 0-16,0 0 0 16,0-5 0-16,0 0 0 0,0 1 0 15,-8-13 0-15,8 8 0 16,-8 4 0-16,8 0 0 15,0-4-210 1,0-8-72-16,0 0-47 16,0 0 4-16,0 0 2 0,0-8 54 15</inkml:trace>
  <inkml:trace contextRef="#ctx0" brushRef="#br0" timeOffset="19465.16">7621 13192 314 0,'0'-16'346'16,"-8"8"-38"-16,0 1-80 15,0-2-56-15,8-3 2 16,-13 12 8-16,13-8-45 0,0 4-56 16,-8 4-23-16,8 0-11 15,0 12-47-15,0-5 0 16,0 9 0-16,0 10 0 15,0 10 0-15,0 9 0 16,5 3 0-16,3 6 0 0,-5-6 0 16,2-2 0-16,0-2 0 15,-5-7 0-15,3-9 0 16,8-12 0-16,-6-4 0 16,-2-12 0-16,-3 0-272 15,-11-12-163-15,0-21 77 16,-15-15 61-16,-5-18 2 15</inkml:trace>
  <inkml:trace contextRef="#ctx0" brushRef="#br0" timeOffset="19733.53">7325 12791 254 0,'0'-34'223'16,"0"13"-54"-16,0 9-29 16,0 10-23-16,0 2-1 15,0 0-18-15,0 0-39 0,0 0-21 16,0 0-22-16,8 0-3 15,8 0-4-15,1-11-4 16,-7 0-2-16,4-3 2 16,-6 3-4-16,-5 3-1 0,-3 0 9 15,5 4 16-15,-5 4 15 16,0 0-2-16,0 0-18 16,-13 0-12-16,1 0-13 15,-3 0 7-15,-2 8-15 16,1 4-17-16,-1 4-47 15,2-3-70-15,-7 0-69 0,11-6-73 16,11-7-16-16</inkml:trace>
  <inkml:trace contextRef="#ctx0" brushRef="#br0" timeOffset="20280.6">7861 12516 28 0,'0'-3'76'0,"0"-6"84"16,0 6 10-16,-8-1-44 16,8-1-28-16,-9 5-20 0,1 0 15 15,8 0 14-15,-8 0 12 16,8 0 2-16,0 0-13 15,0 0-16-15,0 0-23 0,0 12-14 16,0 0 4-16,0 8 11 16,8 16 70-16,4 21 30 15,4 25-62-15,6 26-108 16,-4 7 0-16,7-2 0 16,4-4 0-16,-4-7 0 0,-2-4 0 15,-2-13 0-15,-5-16 0 16,0-16 0-16,-4-16 0 15,1-8 0-15,0-9 0 0,-5-9 0 16,-4-11 0-16,-4 0-364 16,-12-11-27-1,-1-9 47-15,0-6 31 0,-2-5 33 16</inkml:trace>
  <inkml:trace contextRef="#ctx0" brushRef="#br0" timeOffset="20641.39">7844 13104 64 0,'-23'-10'164'16,"1"2"42"-16,2 8-42 16,9 0-24-1,-2 0-33-15,1 0 3 0,4 0-2 0,8 0-9 16,0 8-17-16,-8-8-29 15,8 0-21-15,0 0-9 16,4 0-4-16,8 0-4 16,5 0-3-16,5 0-7 15,17-8-2-15,4-3 6 0,11 2 6 16,-2 2-12-16,-3-5 7 16,-5-1-4-16,-6 5-1 15,-11 8-3-15,-6 0 1 0,-4-4-1 16,-7 4-2-16,-1 0 0 15,-4 0 2-15,-2 0-5 0,-3-4-1 16,0 4-40-16,0 0-63 16,0 0-75-16,0-5-48 15,0-4-31-15,0-3-8 0</inkml:trace>
  <inkml:trace contextRef="#ctx0" brushRef="#br0" timeOffset="21012.45">8506 12675 156 0,'0'-20'280'0,"-8"4"-56"0,-1-6-46 16,9 6-61-16,-11 1-1 16,11 1 2-16,0 7-3 15,0 1-14-15,0 6-26 16,0 0-17-16,0 0 4 0,0 10-4 15,0 7 22-15,0 12 74 16,8 11 1-16,12 22-155 16,1 18 0-16,7 11 0 0,-1 2 0 15,3-8 0-15,-3 1 0 16,-2-2 0-16,-1-9 0 16,-2-14 0-16,-6-13 0 0,-5-11 0 15,2-12 0-15,-5-8 0 16,-5-6 0-16,-3-20-197 31,-11-6-227-31,-2-10 52 0,-3-7 78 16,-1 4 9-16,6-5 54 15</inkml:trace>
  <inkml:trace contextRef="#ctx0" brushRef="#br0" timeOffset="21317.67">8522 13104 227 0,'-19'-10'294'16,"-3"7"-16"-16,-2-2-53 16,5 5-88-16,2 0-22 0,4 0 22 15,13 0-11-15,0 0-38 16,0 0-49-16,0-2-35 16,8-7 10-16,14 5-12 15,1-6 2-15,11-1 0 0,2-1 4 16,4-4-5-16,1-2 0 15,0 4-3-15,-1 0 7 16,-4 7-2-16,-7 7-2 0,-4 0 4 16,-9 0 15-16,-4-5-6 15,-4 5-4-15,-4 0-6 0,-4 0 0 16,0 0-11 0,0 0-47-16,0 0-104 0,0 0-100 15,0 0-55-15,0 0-14 0,0-3 17 16</inkml:trace>
  <inkml:trace contextRef="#ctx0" brushRef="#br0" timeOffset="21744.87">8919 12936 136 0,'0'8'271'16,"0"-8"-30"-16,0 9-31 0,0-9-49 16,0 0-34-16,0 0-7 15,0 0-22-15,0 16-17 16,6 0-23-16,2 1-19 0,8-6-7 15,5 2-28-15,2-5 10 16,-2-8-6-16,3 0-6 16,1-4 3-16,0-8 0 15,-1-4-9-15,-5-5-6 0,-2-3-1 16,-1 1 3-16,-4-4 13 16,-3-1-3-16,-9 3-2 15,0 2 0-15,0 2 4 0,-9 2 6 16,-3 5 6-16,-4 2 22 15,-4 4 27-15,4 1-15 0,-5 7 0 16,-4 0 11-16,-3 19-3 16,-1 3 18-16,4 6-43 15,7 3-33-15,1 7 0 16,17 2 0-16,0 5 0 16,3-5 0-16,6-3 0 0,11-3 0 15,5-7 0-15,3-3 0 16,1-7 0-16,-4-8 0 0,3-9 0 15,-5 0-170-15,2 0-207 16,0-9-47-16,-9 1 3 16,-5-12-233-16</inkml:trace>
  <inkml:trace contextRef="#ctx0" brushRef="#br0" timeOffset="22260.72">9303 12729 532 0,'0'-12'351'0,"0"6"-71"16,0 6-99-16,0 0-31 16,0 0-14-16,0 0-31 0,0 0-22 15,0 18-15-15,11 3 56 16,6 6-87-16,6 10-37 16,5 10 0-16,2 3 0 0,-3 3 0 15,-2-4 0-15,-1-3 0 16,-3-11 0-16,-9-1 0 15,1-10 0-15,-4-8 0 0,-6-4 0 16,1-12 0-16,-17 0 0 31,13-8 0-31,-11-12 0 16,-2-16 0-16,-4-14 0 16,-2-7 0-16,-2 1 0 0,1-2 0 15,9 1 0-15,2 10 0 16,9 6 0-16,0 2 0 0,0 7 0 15,0 8 0-15,15 3 0 16,7 4 0-16,2 10 0 16,0 7 0-16,4 0 0 0,1 19 0 15,-1 7 0-15,-3 3 0 16,-5-4 0-16,-8-5 0 0,1-4 0 16,-7-4 0-1,0 0 0-15,-3-12 0 0,-3-8 0 47,0-3 0-47,0-15 0 16,-9 2-284-16,-2-1-242 15,0 1 26-15</inkml:trace>
  <inkml:trace contextRef="#ctx0" brushRef="#br0" timeOffset="23092.45">15658 10453 285 0,'-11'-21'322'0,"2"2"-49"15,0 9-100-15,-3 8-77 0,2 2-28 16,10 0 5-16,-6 0 13 16,6 0-8-16,0 24 29 15,0 21 54-15,6 31 16 0,12 35-29 16,4 27-148-16,0 36 0 15,3 34 0-15,7 21 0 0,-7 1 0 16,-1 3 0 0,1-21 0-16,-6-25 0 0,2-33 0 15,-2-17 0-15,-2-33 0 16,-4-22 0-16,-1-30 0 0,-4-11 0 16,-8-20 0-16,0-30 0 15,0-27-160 1,-13-25-387-16,-2-29 52 0,-10-20 78 15</inkml:trace>
  <inkml:trace contextRef="#ctx0" brushRef="#br0" timeOffset="24192.42">15702 10486 34 0,'16'-9'95'0,"0"9"104"0,-7-7-37 15,-1 7-27-15,-8-5-27 16,0 1-8-16,0 1 8 16,0 3 18-16,-13 0 6 0,1-5-8 15,1 1-15-15,-2 4 14 16,1 0 20-16,12 0 18 15,-9 0-3-15,-3 12-128 0,-4 13-30 16,-8 10 0-16,-4 11 0 16,-2 11 0-16,3 5 0 15,-6 2 0-15,5-7 0 16,-1 0 0-16,7-12 0 0,0-9 0 16,4-8 0-16,7-11 0 15,3-17 0-15,11-8 0 31,5 4 0-15,-3-12 0-16,-2-8 0 0,11-5 0 16,2-9 0-16,0 3 0 15,0-10 0-15,4 0 0 16,1-3 0-16,7-6 0 0,1-3-53 16,4 4 6-16,7 5 13 15,-4-1 6-15,-3 4 20 16,-6 13-2-16,-2 7 22 15,-9 5 15-15,-6 8 19 16,-7 3 22-16,-3 2-41 0,0 19-27 47,5 4 0-31,1 4 0-16,2 5 0 15,14 11 0-15,2 5 0 0,9-1 0 16,3 2 0-16,1-6 0 15,-1-4 0-15,-3-4 0 16,0-2 0-16,-10-10 0 0,-3-2 0 16,-3 4 0-16,-9-6 0 15,-4-3 0-15,-4-2 0 16,0 2 0 0,-12-9 0-16,-8 18 0 0,-17-5 0 15,-11 9 0-15,-9 1 0 16,-13 3 0-16,-3 3 0 15,-4 2 0-15,4 7 0 0,5-10 0 16,6 0 0-16,13-8 0 16,8-3 0-16,14-5 0 15,2-4 0-15,8-8 0 0,9 7 0 16</inkml:trace>
  <inkml:trace contextRef="#ctx0" brushRef="#br0" timeOffset="24239.02">15356 11046 1707 0,'0'0'-431'0,"0"-11"-5"0,0 2 27 16</inkml:trace>
  <inkml:trace contextRef="#ctx0" brushRef="#br0" timeOffset="25006.37">15328 13774 313 0,'0'-2'273'0,"-12"-8"-36"16,0 10-48-1,-1-5-35-15,2 3 24 0,2 2 10 16,9 0-18-16,0 0-22 0,0 0-33 16,0 0-33-16,0 12-82 15,0 16 0 1,0 32 0-16,0 30 0 0,9 20 0 16,-1 9 0-16,3-1 0 15,3-9 0-15,5-7 0 16,-6-17 0-16,3-20 0 0,-4-11 0 15,-4-12 0-15,-5-15 0 16,-3-7 0-16,0-20-533 16,0-8 60-16,-11-16 86 15</inkml:trace>
  <inkml:trace contextRef="#ctx0" brushRef="#br0" timeOffset="25588.66">15199 13974 237 0,'-8'-36'221'0,"8"3"-64"16,0 4-54-16,0 4-29 0,0 0-10 16,8 2-3-16,8-6-9 15,11 1-17-15,8 0-3 16,-4-2 0-16,6 2 11 16,2 12 5-16,-1 16 2 15,-6 0 16-15,-3 21 17 0,-9 11 27 16,-4 14 8-16,-4 6-9 15,-12 4-12-15,0 2-23 16,-12-1-29-16,-9-4-8 16,2-9-14-16,-6-7-13 0,4-5-5 15,6-10-1-15,3-7 2 16,-2-2-6-16,14-1 4 16,0-12 5-16,0 0-19 15,0-9 4-15,10-2 2 16,6-1 4-16,4-6 5 15,5 2-11-15,1 0 4 16,8 4-2-16,-5 5-1 16,-5 7 7-16,1 0-4 0,-1 15 2 15,1 5 4-15,-6 14-7 16,-7 10 6-16,-7 8 7 16,-5 6-3-16,-14 0 9 0,-5-2-2 15,-9 1 5-15,-4-7-19 16,-1-11 0-16,-4-7 0 15,3-6 0-15,8-10 0 16,1-4 0-16,9-12 0 16,0 0 0-16,2 0 0 0,6-5 0 15,8 1 0 1,0 1 0-16,0-1 0 16,0-1-83-16,0 1-149 15,0 1-64-15,0 3-10 16,0-9 23-16,8 2-12 15,6-3 32-15</inkml:trace>
  <inkml:trace contextRef="#ctx0" brushRef="#br0" timeOffset="26471.01">16189 14116 269 0,'0'-28'323'0,"-13"-1"-66"16,-2 5-72-16,-1 8-47 15,-1 9 23-15,2-11 40 0,-2 10-32 16,1 0-34-16,-1 8-30 16,5 0-21-16,0 13-64 15,-1 3-20-15,-4 8 0 16,3 8 0-16,1 62 0 15,13-45 0-15,0-1 0 16,0 2 0-16,13-5 0 16,1-9 0-16,3-3 0 15,5-9 0-15,-2-8 0 0,0-4 0 16,-4-12 0-16,0-8-90 16,0-8-21-16,-2-12 27 15,-11-16 29-15,-3-10 23 0,0 2 18 16,0-5 10-16,-8 8 9 15,-5-1 13-15,1 14-2 16,5 3 13-16,7 9 14 0,-9 4 8 16,1 7 12-16,8 9 0 15,-8 4-9-15,8-4-16 16,0 4-28-16,0 13-10 16,0 8 0-16,11 10 0 15,10 6 0-15,9 4 0 0,1 0 0 16,6-6 0-16,-1 3 0 15,-1-10 0-15,-1-3 0 16,-6-5 0-16,-3-4 0 0,0-8 0 16,-1-8 0-16,-5 0 0 15,-2-12 0-15,3-4 0 16,1-13 0-16,-5-11 0 16,-8-10 0-16,-8-10 0 0,0-10 0 15,-8 1 0-15,-4 9 0 16,0 10 0-16,-4 10 0 15,-1 3 0-15,0 10 0 0,6 1 0 16,-1 6 0-16,12 8 0 16,0 3 0-16,0 5 0 15,0 0 0-15,4 4 0 0,9 0 0 16,7 13 0-16,12 3 0 16,4 13 0-16,5-1 0 15,-5 8 0-15,-3 9 0 16,-1 3 0-16,-7 2 0 15,-9 2 0-15,-8 5 0 0,-8-3 0 16,0-5 0-16,0-5 0 16,0-8 0-16,-12-8 0 15,4-6 0-15,8-6 0 0,-8-4 0 16,0-12 0 0,8-8-51-1,0-17-444 1,8-11 40-16,4-16 46 15,0-10 98-15</inkml:trace>
  <inkml:trace contextRef="#ctx0" brushRef="#br0" timeOffset="26970.24">16868 13860 343 0,'12'-11'256'0,"-4"3"-40"16,0 8-56-16,0 8-28 0,-5 3 0 15,6 1-23-15,3-12-33 16,5 11-30-16,-1-11-23 15,4 0-2-15,5-7-16 0,7-5 6 16,5-3-7-16,-1-8-1 16,1 0-4-16,-6-8 3 15,-2-12 1-15,-7 0-1 16,-8 10 5-16,0 4-7 16,-8 8 5-16,-6-7-1 0,0 0 3 15,0 3 13-15,-14 4 27 16,2 2 19-16,4 6-9 15,-5 5-7-15,-3 4 8 0,-1 0 17 16,-4 4 9-16,2 0-60 16,-3 0-24-16,3 13 0 0,-5 3 0 15,-1 12 0-15,4 13 0 16,6-1 0-16,-1 10 0 16,7-3 0-16,9 8 0 0,4-3 0 15,9 2 0-15,6-6 0 16,9 0 0-16,4-2 0 15,10-2 0-15,3-8 0 16,12-10 0-16,4-11 0 16,4-15 0-16,3 0 0 0,-3 0 0 15,-8 0 0-15,-11-8 0 16,-10 8 0-16,-11-4 0 16,-7 4 0-16,-4 0 0 0,-6 0 0 15,-16-7 0 1,-9 2 0-16,-6-3-468 15,-7 8-137-15</inkml:trace>
  <inkml:trace contextRef="#ctx0" brushRef="#br0" timeOffset="30547.5">21948 10139 364 0,'-25'-3'348'16,"5"-7"15"-16,0 3-79 15,0-1-69-15,-6-5 12 0,2 1 0 16,4 0-208-16,3 4-19 16,5-1 0-16,4 6 0 15,8-1 0-15,13 4 0 16,28 12 0-16,29 4 0 16,42 8 0-16,38 5 0 15,40 9 0-15,31 6 0 16,23 4 0-16,15 10 0 0,13-2 0 15,2 1 0-15,-8 0 0 16,-6 0 0-16,-20-7 0 16,-21-5 0-16,-28-9 0 15,-25-3 0-15,-27-5 0 0,-29-12 0 16,-27 1 0-16,-16-5 0 16,-19-12 0-16,-11 0 0 15,-14 0 0-15,-6 0 0 0,-3 0 0 16,-6 0 0-16,-7 0 0 15,-1 12 0 1,0-12-64 15,0 0-313-15,0 0-20-16,-9-9 25 16,-5 2 16-16</inkml:trace>
  <inkml:trace contextRef="#ctx0" brushRef="#br0" timeOffset="31545.65">25476 10555 59 0,'0'-4'163'0,"0"4"43"16,0 0-55-16,-12-7-35 15,12 2-37-15,-13-4-14 16,13 0 1-16,0 2 8 0,0-1-15 15,0 8 4-15,0 0 14 16,0 0-15-16,0 0-12 16,0 0-12-16,0 0-6 0,0 0 17 15,0 13 20-15,0 2 27 16,0 14 44-16,0 15 15 16,0 18-19-16,0 13-94 0,0 5-42 15,0 5 0-15,0-8 0 16,0-9 0-16,0-10 0 15,0-16 0-15,0-11 0 0,0-9 0 16,0-10 0-16,0-5 0 16,0-19 0-1,0-17 0 1,-9-11 0-16,1-17 0 0,8-12 0 16,-6-5 0-16,6-2 0 15,-8-2 0-15,-4 4 0 16,12 9 0-16,0 9 0 0,0 6 0 15,0 10 0-15,0 4 0 16,-8 7 0-16,8 4 0 16,-9 5 0-16,9 8 0 0,-13 3 0 15,13 3 0 1,-7 0 0-16,7-1 0 0,0 2 0 47,-8 14 0-32,8 0 0-15,0-3 0 16,0 7 0-16,3 7 0 16,9 16 0-16,10 6 0 0,3 2 0 15,6 9 0-15,4 5 0 16,11-1 0-16,-2-1 0 0,7-8 0 16,-8-2 0-16,3-11 0 15,-6-1 0-15,0-10 0 16,-3-3 0-16,-6-5 0 15,-9-4 0-15,-7 0 0 16,-1-12 0-16,-14 12 0 0,0-3 0 16,-14-1 0-1,-6 5 0-15,-8-3 0 16,-4 12 0-16,-10-2 0 0,-6 10 0 16,-5-2 0-16,2 0 0 15,-3 4 0-15,5-4 0 16,5-2 0-16,10-6 0 0,8-4 0 15,4-4 0-15,6-3 0 16,7-9 0 0,9 7 0-16</inkml:trace>
  <inkml:trace contextRef="#ctx0" brushRef="#br0" timeOffset="31573.47">25391 11325 1374 0,'12'-14'-432'16,"5"-1"9"-16</inkml:trace>
  <inkml:trace contextRef="#ctx0" brushRef="#br0" timeOffset="32527.23">26777 10852 37 0,'0'0'74'15,"0"0"122"-15,0 0-1 16,0 0-31-16,0 0-29 0,0 0-28 15,0 0 7-15,0 0 32 16,0 8-6-16,0-8-22 16,0 0-33-16,0 0-33 0,0 0-16 15,0 0-7-15,0 0-7 16,0 0-3-16,0 0-1 16,0-8-9-16,0-8 5 15,3-8-7-15,-3-2 4 16,0 7 3-16,0-2 12 0,-13-4 9 15,-3 5 25-15,-7 8 3 16,-11 0-9-16,-2 6-17 0,-10 6-7 16,4 11-30-16,-7 12 0 15,-1 10 0-15,2 15 0 16,3 10 0-16,13 2 0 0,-1 5 0 16,16 1 0-16,17-5 0 15,3 4 0-15,19-3 0 16,7-9 0-16,10-9 0 15,12-3 0-15,0-13 0 16,10-8 0-16,-1-3 0 0,2-9 0 16,-5-8 0-16,-3 0 0 15,-7 0 0-15,-6-8 0 0,-8-1 0 16,-9-2 0-16,-8-6 0 16,-4 5 0-16,1 3 0 15,-10 2 0-15,-3-1 0 0,0 16 0 47,0-12 0-31,0-5-282-16,0 9-150 0,0 0 36 15,-16-9 40-15,4-3 77 16</inkml:trace>
  <inkml:trace contextRef="#ctx0" brushRef="#br0" timeOffset="32910.36">27178 11039 90 0,'8'-25'236'16,"-8"1"-58"-16,0 3-36 0,0 6-13 15,0 2-2-15,-14 5 44 16,6 4 15-16,2 4-2 16,-2 0-27-16,-5 12-27 15,1 9-21-15,-6 7-12 0,7 13-30 16,0 4-23-16,11 5-44 15,0-3 0-15,5-6 0 16,4-9 0-16,13-7 0 0,-2-4 0 16,8-9 0-16,0-12 0 15,6-8 0-15,-3-9 0 16,-2-8 0-16,-7-10 0 0,-7-11 0 16,-7-1 0-1,-8-10 0-15,0 2 0 0,-17 10 0 16,-5 9 0-16,-8 7 0 0,1 6 0 15,-2 6 0-15,-7 13 0 16,6 4-98-16,-1 0-74 16,11 0-55-16,4 11-58 15,6-11-11-15,3 10 0 0,9-3-2 16</inkml:trace>
  <inkml:trace contextRef="#ctx0" brushRef="#br0" timeOffset="33226.25">27422 10544 288 0,'16'-55'289'0,"-5"10"-45"16,-2 14-52-16,-1 6-27 0,0 6 29 16,-5 6-2-16,-3 8-35 15,0 5-57-15,0 0-40 16,9 29 73-16,3 28-100 15,5 20-33-15,-1 22 0 0,1 9 0 16,2 15 0-16,2-5 0 16,-4 0 0-16,-3-9 0 15,-1-6 0-15,-4-27 0 0,-5-6 0 16,-4-10 0-16,0-15 0 16,5-11 0-16,3-15 0 15,-2-6 0-15,3-13-212 16,-6-25-305-16,2-20 108 15,-2-19 66-15,11-22 87 0</inkml:trace>
  <inkml:trace contextRef="#ctx0" brushRef="#br0" timeOffset="33459.14">27749 10744 101 0,'14'-84'230'0,"-14"11"-34"16,8 7-28-16,-5 15-31 16,1 10-3-16,1 15 20 15,-5 15 15-15,0 3-6 16,0 8-38-16,0 19-1 15,0 19 4-15,9 15-19 0,2 11-17 16,2 10-75-16,-1 8-17 16,-1-5 0-16,2 8 0 15,-5-4 0-15,5-7 0 16,-4-9 0-16,-1-12 0 0,-2-13 0 16,5-3 0-16,-1-12 0 15,-2-8 0-15,4-6-444 16,1-11-47-16,-2 0 27 15</inkml:trace>
  <inkml:trace contextRef="#ctx0" brushRef="#br0" timeOffset="33876.54">28054 10926 380 0,'5'-9'229'0,"3"9"-86"15,0 0-68-15,5 0-18 16,4 0 12-16,-3 0 1 15,7 9-2-15,9-2-20 16,-4-7-9-16,4 8-6 0,2-8-9 16,-3 0-2-16,-1-8-2 15,-4-4-8-15,0-5 5 16,-2-6-4-16,-6 2-7 16,-6-7 1-16,-5-4 7 15,-5-1 14-15,0 4 27 16,-12 5 69-16,-4-4-3 0,-4 6-25 15,-6 10 3-15,4 8 8 16,-7 4-36-16,-1 23-71 16,4 16 0-16,-4 14 0 15,4 3 0-15,9 6 0 0,3-2 0 16,14 1 0-16,0-17 0 16,14-2 0-16,2-4 0 15,2-15 0-15,8-6 0 16,1-10 0-16,1-7 0 15,10 0-317-15,6 0-77 0,1-16 36 16,4-3 51-16,0-11 39 16,-10-7 76-16</inkml:trace>
  <inkml:trace contextRef="#ctx0" brushRef="#br0" timeOffset="34509.21">28685 10840 75 0,'0'-12'124'15,"8"3"81"-15,-8 2-54 16,0-3-38-16,6 10-41 15,-1 0-9-15,-1 0 1 0,5-2-8 16,-1-7-5-16,0 4-20 16,6-2-11-16,-5-5-1 15,4 2-1-15,-4 3 17 16,-1-10-1-16,-8 1 9 16,0-3 12-16,0-2 5 15,-8 1 22-15,-1 4 11 0,-4 3 7 16,4 5-14-16,0 3-32 15,0 5-16-15,1 9-5 16,-5 15 8-16,1 17-8 16,6 8 1-16,6 8-8 0,0 5-6 15,0-6 1-15,14-7-7 16,7-9-6-16,4-7 0 16,6-14-6-16,11-4-7 15,7-15-2-15,2-10-18 16,4-14-12-16,-3-13 7 15,5-16 0-15,-2-11 11 0,-4-10 4 16,-12-12 9-16,-7-11 7 16,-7-6 1-16,-8 7 1 15,-9 3 14-15,-8 7 9 16,0 13 5-16,0 11 17 0,-12 8 19 16,-1 10-23-1,-3 7-44-15,4 9 0 0,1 8 0 16,3 6 0-16,8 12 0 15,-10 2 0 1,2 16 0-16,8 16 0 16,-12 13 0-16,12 19 0 15,-8 24 0-15,8 8 0 0,0 11 0 16,0 6 0-16,4 1 0 16,0-12 0-16,4-8 0 15,0-8 0-15,0-17 0 16,6-12 0-16,-6-13 0 0,-5-7 0 15,0-9 0-15,6-6 0 16,-6-22-85-16,2 0-406 16,-5-14 39-16,0-10 93 15,0-12 38-15</inkml:trace>
  <inkml:trace contextRef="#ctx0" brushRef="#br0" timeOffset="35041.28">28979 10384 309 0,'-26'-15'244'0,"0"2"-53"16,10 1-72-16,5 3-41 15,11 6-14-15,0-2-24 16,11-3-17-16,18 0-7 16,24-4-6-16,15-5 0 15,19-4-2-15,7 2-6 0,-3-2 1 16,-2 1 6-16,-7 4-14 15,-17 4 13-15,-11 0 28 16,-18 3 45-16,-12 3 40 16,-2 4 24-16,-8 2 30 15,-6 0-13-15,-8 0 3 0,0 0-132 16,-11 13-33 0,0 6 0-1,-6 13 0-15,-5 9 0 0,2 13 0 16,3 6 0-16,6 6 0 15,3-1 0-15,8-4 0 16,0-3 0-16,5-7 0 16,3-10 0-16,6-2 0 0,3-16 0 15,1-7 0-15,6-16 0 16,-1-9 0-16,3-8 0 16,-1-11 0-16,-8-15 0 15,1-15 0-15,-10-3 0 16,-8-5 0-16,0 2 0 0,-21 7 0 15,-6 9 0-15,-6 15 0 16,6 4 0-16,-3 12 0 16,6 6 0-16,2 2 0 15,8 9-110-15,1 0-291 16,1 13-37-16,0-1-18 16</inkml:trace>
  <inkml:trace contextRef="#ctx0" brushRef="#br0" timeOffset="35705.68">30020 10299 291 0,'22'-12'360'0,"-6"0"-34"16,-13 3-99-16,0 4-55 15,-3 5 24-15,0 0 19 16,0 0-44-16,0 0-82 0,9 21-89 15,-1 8 0-15,-4 16 0 16,4 12 0-16,1 3 0 16,4 11 0-16,-2-2 0 15,-8-11 0-15,1 0 0 16,-4-8 0-16,0-10 0 0,0-7 0 16,0-14 0-16,0-7 0 15,0-1 0-15,-7-11 0 31,-1-6 0-31,0-13 0 16,-5-18 0-16,-3-21 0 16,-4-11 0-16,4-12 0 15,-1 1 0-15,5 6 0 16,12 7 0-16,0 8 0 0,0 4 0 16,12 8 0-16,13 1 0 15,3 11 0-15,14 0 0 16,6 11 0-16,9 12 0 15,-1 8 0-15,-2 4 0 16,-2 25 0-16,-5 3 0 16,-4 9 0-16,-12 6 0 15,-11-4 0-15,-3-3 0 16,-12-3 0-16,-5-9 0 0,0-4 0 16,-22-3 0-16,2-4 0 15,0-6 0-15,4-7 0 16,4 0 0-16,0 0 0 15,4 0 0-15,-1-5 0 16,9-2 0-16,-8 3 0 0,8-4 0 16,0-1 0-1,-8 5 0-15,8-4 0 16,0 5 0-16,0-6 0 31,0-3-153-31,0 5-455 16,0-10 52-16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8" units="cm"/>
          <inkml:channel name="Y" type="integer" max="32768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1612.59839" units="1/cm"/>
          <inkml:channelProperty channel="Y" name="resolution" value="2580.15747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5-03T18:09:56.862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26324 12786 256 0,'-72'-13'250'15,"2"1"-56"-15,2-4-66 0,3 0-67 16,4 4-21-16,13 4 11 16,2 8 42-16,13-5 35 15,2 1 5-15,10 4-22 16,8 0-15-16,13 0-10 0,-8 0 14 15,8 0 42-15,13 0 36 16,27-4-178-16,39-8 0 16,46-17 0-16,55-11 0 0,49-14 0 15,40-15 0-15,28-8 0 16,35-9 0-16,26-3 0 16,15-1 0-16,2-3 0 0,-7-3 0 15,-1 8 0-15,-10 11 0 16,-16 8 0-1,-24 7 0-15,-37 14 0 0,-34 10 0 16,-34 7 0-16,-42 6 0 16,-35 13 0-16,-38-1 0 15,-24 6 0-15,-24-2 0 16,-16 2 0-16,-10 7 0 16,-10 0 0-16,-5 0 0 0,-3 0 0 15,3 0 0 1,0 0 0-1,0-9 0 1,1-15 0-16,-3-22 0 16,2-25 0-1,-3-31 0-15,-5-21 0 16,-13-27 0-16,1-33 0 16,1-33 0-16,-5-28 0 0,3-1 0 15,5 12 0-15,-9 21 0 16,-2 30 0-16,-10 23 0 15,-7 30 0-15,-14 11 0 16,-7 15 0-16,-11 18 0 0,-5 11 0 16,-9 11 0-16,-12 5 0 15,-11 17 0-15,-25 13 0 16,-14 11 0-16,-24 13 0 16,-7 4 0-16,-12 17 0 15,-12 11 0-15,-16 5 0 16,-17 3 0-16,-11 4 0 15,-17 5 0-15,-12 8 0 0,-3 1 0 16,1 2 0-16,3-3 0 16,8-5 0-16,2-3 0 15,11-4 0-15,13-4 0 0,22-4 0 16,25-9 0-16,14 0 0 16,30-3 0-16,24-4 0 15,20-9 0-15,26-8 0 16,15 11 0-16,20-11 0 0,12 9 0 15,9-9 0-15,4 0 0 16,8 0 0-16,8-4 0 16,0-1 0-1,0 1 0 1,0 13 0 0,-8-9 0 30,8 12 0-46,-9-12 0 16</inkml:trace>
  <inkml:trace contextRef="#ctx0" brushRef="#br0" timeOffset="434.01">25626 9330 2047 0,'0'28'0'15,"0"8"0"-15,0 14 0 16,0 22 0-16,0 29 0 16,0 26 0-16,6 24 0 0,2 23 0 15,-2 23 0-15,2 14 0 16,5 1 0-16,-1 8 0 16,9-1 0-16,0-8 0 15,6-7 0-15,-2-15 0 0,3-18 0 16,1-17 0-16,-1-16 0 15,0-12 0-15,-2-17 0 16,-2-14 0-16,-6-22 0 0,0-12 0 16,-10-9 0-16,0-6 0 15,0-12 0-15,-2-6 0 16,-6-13 0-16,0-2 0 0,-9-1 0 16,-4-12 0-1,0 0 0 1,5-5 0-16,-3 1 0 15,11-4 0-15,-12 4 0 0,12 0 0 16,-8-4 0-16,8 4 0 63,0 1 0-63</inkml:trace>
  <inkml:trace contextRef="#ctx0" brushRef="#br0" timeOffset="614.73">25928 12819 2038 0,'0'0'-15'16,"0"0"8"-16,0 0 2 0,0 0-5 15,0 0 5-15,0 0 3 16,0 0-9-16,0-5 2 15,0-4-10-15,15-3-13 0,5-4-6 16,13-4-42-16,8-3-60 16,11-7-47-16,5 1-43 0,8 5-45 15,14-10-22-15,4-1-25 16</inkml:trace>
  <inkml:trace contextRef="#ctx0" brushRef="#br0" timeOffset="2876.71">22070 15007 67 0,'-9'-20'159'0,"0"0"12"15,1 0-33-15,0 4-28 16,0 7-34-16,-1 1-8 15,9 0 26-15,0 8 19 16,-6 0-3-16,6-5-21 0,0-3-46 16,0 8-10-16,0 0 1 15,0 0 4-15,0 8-3 16,3 13 9-16,5 0 2 0,4 12-9 16,1 7 9-16,-1 8 7 15,5 6 6-15,3 3 4 16,4-4 14-16,-8 3-3 0,6 2-21 15,-8-6 1-15,-2 2-17 16,1-6-11-16,-5-7-26 16,-3-4 0-16,-1-8 0 15,0-10 0-15,-4-5 0 0,0-7 0 16,0-19 0 31,0-4 0-47,8-17 0 15,-2 1 0-15,8-2 0 16,2 7 0-16,1 3 0 0,3 3 0 16,0-1 0-16,5 3 0 15,-1 3 0-15,0 4 0 0,0 3 0 16,1 5 0 0,-2 4 0-16,3 0 0 0,-2 0 0 15,4 17 0-15,-3 7 0 16,-4-1 0-16,-2 2 0 15,-7 4 0-15,-4 3 0 0,-3-3 0 16,-5 0 0-16,-8-1 0 16,-9-4 0-16,-10 1 0 0,-8 0 0 15,-4-6 0-15,-6-2 0 16,-4-5 0-16,2-12 0 16,1 0 0-16,10-12 0 0,2 0 0 15,8-7 0-15,8-2 0 16,10-8-17-16,8 5-2 15,0-1 6-15,8 0-19 16,10 9-34-16,-4-5-39 0,6 1-30 16,2 4-34-16,-2 4-41 15,-5 4-24-15,7-1-10 16,-2 6-21-16,0 3 14 0</inkml:trace>
  <inkml:trace contextRef="#ctx0" brushRef="#br0" timeOffset="3165.09">22886 15187 205 0,'-13'-40'259'15,"-2"2"-34"-15,1 5-63 0,6 8-64 16,8 10-31-16,0 7 4 15,0 8 60-15,0 20 54 16,13 8-36-16,3 17-23 0,5 12-3 16,2 0-28-16,-2 2-27 15,4 5-22-15,-3-11-24 0,4-8-9 16,-4 0-25-16,-13-12-71 16,0-9-121-16,-9-4-136 15,-10-16-511 1</inkml:trace>
  <inkml:trace contextRef="#ctx0" brushRef="#br0" timeOffset="3330.88">22675 14551 436 0,'-33'-48'370'16,"4"15"-153"-16,1 14-103 15,4 5-69-15,2 11-15 16,6 3-7-16,9 0-12 0,7 0-26 15,0 12-59-15,12-4-79 16,4 4-72-16,4-12-59 16</inkml:trace>
  <inkml:trace contextRef="#ctx0" brushRef="#br0" timeOffset="4194.91">23434 14819 331 0,'-30'-14'395'0,"-5"-3"-83"15,-3 1-130-15,3 0-84 16,2 11 16-16,2 5 54 0,-3 13 24 16,6 11-41-16,4 7-56 15,7 12-86-15,17-4-9 16,0 7 0-16,0 7 0 0,9-2 0 15,2 3 0-15,10-9 0 16,3-5 0-16,4-11 0 16,1-8 0-16,-1-13 0 0,1-8-68 15,-6-13-35-15,-1-15 9 16,-10-13 21-16,-4-4 19 16,-4-12 27-16,-4 0 14 15,-16-7 12-15,-1-3 1 0,1 8 13 16,-4 1 24-16,4 14 9 15,-2 3 14-15,4 8-5 16,-3 10 4-16,6 1-6 0,-3 10-5 16,14 0-10-16,0 5-25 15,0 7-2-15,0 7-11 16,0 9 0-16,8 8 0 16,6 10 0-16,6 2 0 15,7 4 0-15,8 14 0 16,-4 3 0-16,6 3 0 15,2-6 0-15,3 3 0 16,-2 1 0-16,-6-2 0 0,-3-3 0 16,4-1 0-16,-2-3 0 15,-7-3 0-15,-6-6 0 0,-4 13 0 16,0 4 0-16,-3 0 0 16,-2 0 0-16,6 0 0 15,-9-5 0-15,-5 2 0 0,0 3 0 16,-3 3 0-16,0-3 0 15,-11-7 0-15,-3-5 0 16,0-5 0-16,2 1 0 0,-13-3 0 16,-3-15 0-1,-4-7 0-15,-7-16 0 0,-4 0 0 16,7-11 0-16,-1-17 0 16,6-27 0-16,2-9 0 15,7-10 0-15,22-16 0 0,0-7 0 16,14 3 0-16,9 5 0 15,7 12 0-15,6 6 0 0,2 11 0 16,-3 16 0-16,-4 15 0 16,-1 8 0-16,-9 9 0 15,-2 0 0-15,-7 8 0 0,-4-4 0 16,-3 4 0 0,-5-1 0-16,0 5-305 31,0 0-91-31,0 0 47 15,-8 9 56-15,0-1 30 0,-4 3 56 16</inkml:trace>
  <inkml:trace contextRef="#ctx0" brushRef="#br0" timeOffset="6803.29">4449 5093 218 0,'-24'-17'206'16,"4"4"-68"-16,4 5-45 16,3 0-28-16,2 4-15 0,11 4-2 15,-9 0-19-15,9 0-6 16,0 0-6-16,0 0-10 15,9-5 2-15,10 2 7 16,18-6 1-16,16 2 2 16,15-5-6-1,21 4 6-15,15-1-3 0,9-3-7 16,8-1 3-16,21 1 1 16,13 9 0-16,15 3-5 15,0 15 3-15,6 13 14 16,-2 14 11-16,-4 10 4 15,-8 18-19-15,-10 16-2 16,-16 3 1-16,-10 13-7 16,-12-4-9-16,-13-5 12 15,-14-11-6-15,-10-10-2 16,-12-6 5-16,-17-14 0 16,-10-6-5-16,-10-11 2 15,-9-1 1-15,-2-6-6 0,0-6 0 16,-11-7 0-16,3 1-5 15,-4-7 6-15,-5-9 1 16,0 0 6-16,0 0 2 16,0 0-4-16,0 0 6 15,0 0-6-15,0 0-7 16,0 0-7-16,0 0 1 16,0-9 0-16,0-3-26 0,-14-5-40 15,4 2-68-15,-6-6-77 16,2-7-47-1,-5-1-78-15</inkml:trace>
  <inkml:trace contextRef="#ctx0" brushRef="#br0" timeOffset="7849.95">6533 6491 339 0,'-29'0'246'0,"12"0"-74"15,6-2-84-15,11-3-49 16,0 1-11-16,25-1-15 16,18 5-1-16,22 0-7 15,17 0 3-15,8 14-3 16,10 11 0-16,2-2 2 15,1 5-7-15,-11 5 1 0,1-1-3 16,-11 2 3 0,-9-11 2-16,-16-7-1 0,-9-7 3 15,-15 3 3-15,-8-12 49 16,-6 0 41-16,-6 0 49 16,-4-9-17-16,-9-10-59 0,0-19-34 15,-25-14-18-15,1-21-9 16,-6-13-8-16,3-12-1 15,2-11 6-15,6 0-9 16,2-1 6-16,1 3-3 16,3 10-5-16,2 6 7 15,3 15 0-15,-1 10 3 16,9 19-5-16,-8 6-7 16,0 13 4-16,8-1 2 0,-9 8 1 15,9 9-1 1,0 3 6-16,0 1-2 0,-8 8 13 15,-4 0-10-15,0 0 3 16,-4 21-8-16,-12 8 1 16,-14 11-10-16,-10 20 7 15,-13 13-4-15,-12 18 4 16,-9 6 6-16,-7 0-10 16,-8-3 6-16,3 0-1 15,0-4 1-15,6-9-1 16,5-7 3-16,19-17-2 0,15-12 0 15,13-13-6-15,8-7 6 16,10-11-1-16,6-1 1 16,4-13-1-16,12 9 1 15,0-9-1-15,-8 0 1 16,8 0-5-16,0 0 2 16,0 0 5-1,0 0-8-15,0 0 7 16,0 0-4-16,0 0-4 15,0 0 7-15,0 0 2 16,0 0-3-16,0 0-3 16,0 0 7-16,0 0-10 15,0 0 7-15,0 0 3 16,0 0-4 15,0 0-2-31,0 0-3 0,0 0 6 16,0 0-6-1,0 0 0-15,0 0-2 16,5 0-3 0,-2 0-4-1,0 0 7-15,6 0 1 16,-1-5 2-16,-8-1 1 16,5-5-2-16,3 11 6 0,4-7-5 15,8 0-1 1,5 7 3-16,10-5 1 0,12-4-3 15,10 9 0-15,6 0-28 16,15 0-108-16,7 0-111 16,8-7-83-16,1 3-67 15</inkml:trace>
  <inkml:trace contextRef="#ctx0" brushRef="#br0" timeOffset="9035.62">7232 2207 866 0,'-18'-50'334'16,"4"9"-172"-16,-3 13-86 15,9 7-39-15,8 8-18 16,0 13-17-16,8 22 8 15,12 25-6-15,13 26 3 16,10 17 10-16,6 13-2 0,-1-2-1 16,2-2 0-1,-2-18-5-15,-6-15-3 16,-7-14-1-16,-10-11-2 0,-4-17 5 16,-10-4 38-16,-11-7 37 15,0-13-18-15,-19 0-26 16,-19-17-24-16,-5-2-12 15,-7-7 4-15,-7 6-9 16,0 4 13-16,0 12 2 16,6 4-19-16,1 27 3 0,7 23-2 15,-4 11 7-15,12 12-2 16,5 1-7-16,20-5 8 16,10 0-8-1,0-12 7-15,15-8-8 0,13-13 8 16,9-15-5-16,12-21 3 15,7-11 0-15,9-19 5 16,8-7-6-16,6-11-7 16,-8-10-9-16,-1 2 17 15,-10-1-3-15,-3 5 5 0,-15-2-1 16,-14 9 1-16,-8 4 0 16,-9 10-7-1,-2 3 10-15,-1 6-3 0,1 10-3 16,-5 0-1-16,12 8 4 15,0 4-3-15,9 7-2 16,-1 6 2-16,4-1 5 16,5 1-3-16,-1-13 2 0,5 0-14 15,-1 0-12-15,2-17-9 16,-7-4-10-16,2-3 9 16,-9-12 17-16,-8-1 15 15,-16-4 6-15,-8 1-1 16,-16-5 27-16,-12 12 38 0,0 0-22 15,-10 4-22-15,-5 15-17 16,-3 3 2-16,9 11-8 16,8 0-2-16,12 13-8 15,7 4 4-15,5 3-15 16,13 9-88-16,0 4-125 16,9 0-89-16,5-4-10 0,8-10-22 15</inkml:trace>
  <inkml:trace contextRef="#ctx0" brushRef="#br0" timeOffset="9505.45">8397 2266 441 0,'0'-24'314'0,"0"8"-113"16,0 4-102-1,0 5-56-15,0 7-25 0,0 7-9 16,8 21-3-16,8 16 2 15,12 17-5-15,9 13 5 16,4 3-4-16,3 2 1 16,5-5-4-16,-8-15 0 0,-6-9-1 15,-5-14 0-15,-10-10 12 16,-8-19 52-16,-4-7 1 16,-8-25-30-16,-20-15-5 15,-5-21 11-15,-8-17 7 0,-11-15-5 16,0-10-12-1,-5-3-16-15,9 4 29 16,2 9 10-16,11 19-26 0,5 18-19 16,11 11-5-16,11 9-11 15,8 11 1-15,12 12-3 16,9 13 0-16,7 13-11 16,-7 12-4-16,-4 11 12 0,-11 4 14 15,-14 5-7-15,-6 9-5 16,-16 3 10-16,-2-4 2 15,0-8-2-15,-4-2-5 16,4-5-14-16,2-9-50 16,6-6-77-16,16-6-55 0,0-10-42 15,0-7 16 1,8 0-9-16,5-12 23 0</inkml:trace>
  <inkml:trace contextRef="#ctx0" brushRef="#br0" timeOffset="9983.18">8743 1798 57 0,'0'-5'101'15,"0"-2"84"-15,0 3-39 16,0-4-24-16,0 1-27 16,0-3 5-16,0 6 12 15,0 4-10-15,0 0-13 16,0 0-32-16,0 0-35 0,0 14-16 16,7 5 0-16,4 14 0 15,11 8 7-15,1 16 4 16,3 4-8-16,1 3-7 15,-2 1 0-15,0-8 3 0,-9-7-47 16,0-14-69-16,-5-8-60 16,-5-7 1-1,-6-21-34-15</inkml:trace>
  <inkml:trace contextRef="#ctx0" brushRef="#br0" timeOffset="10119.56">8364 1335 444 0,'-56'-65'252'0,"11"20"-121"16,12 8-71-16,9 13-42 16,11 17-20-16,18 7-40 15,20 14-51-15,10 19-76 0,9 12-119 16</inkml:trace>
  <inkml:trace contextRef="#ctx0" brushRef="#br0" timeOffset="10513.79">8840 1660 587 0,'0'-24'240'15,"0"8"-116"-15,0-6-53 16,0 6-43-16,8 9-10 0,3 7 3 16,14 0 3-16,4 16-6 15,7 13 9-15,5 11-1 16,0 10-6-16,-6 3-9 15,-2 3-4-15,-9 1 3 16,-2-4-2-16,-11-4-4 16,0-9-7-16,-2-12 10 15,-4-3 1-15,-1-12-6 0,-4-30-6 16,0-15-10 0,0-30 2-16,0-15 8 15,0-5 23-15,0 6 8 16,0 20-3-16,0 10-10 15,0 13-13-15,0 9-1 0,0 12 2 16,8 12-6-16,7 20 7 16,10 4 0-1,-4 9 1-15,-2-6-63 0,3-2-107 16,1-4-58-16,5-9-34 16,0-16-28-16</inkml:trace>
  <inkml:trace contextRef="#ctx0" brushRef="#br0" timeOffset="11012.97">9575 1078 508 0,'-22'-45'345'0,"-2"21"-173"15,-1 15-94-15,3 23-37 16,1 10-15-16,4 20-6 16,4 26-8-16,7 3-13 15,6 9 6-15,0-10-8 16,6-14-13-16,2-18-11 0,0-16-10 15,1-24-2-15,4-7 7 16,0-22-20-16,-7-25-1 16,2-11 14-16,-3-4 24 15,-2 5 38-15,6 8 0 16,-4 10-6-16,-2 13-4 16,-3 9-2-16,5 8-10 0,6 6 5 15,13 10-1-15,18 22 5 16,11 18 18-16,10 22-2 15,11 24 1-15,7 18 25 16,-4 23-10-16,-4 15-21 16,-16 0 1-16,-20-3 4 15,-20-10-2-15,-17-18 6 16,-17-22 9-16,-3-24 40 0,-8-23 20 16,-4-26-22-16,-5-32-19 15,0-26-14-15,1-26-20 16,2-34-13-16,6-32-9 15,3-12-24-15,7-6 0 16,1 19 14-16,4 19-4 0,13 19-5 16,0 23-40-1,13 18-59-15,-2 18-81 16,3 15-87-16,-4 19-4 0,4 16-49 16</inkml:trace>
  <inkml:trace contextRef="#ctx0" brushRef="#br0" timeOffset="11464.25">7581 4428 426 0,'-115'54'166'16,"15"-11"-62"-16,13-5-54 15,14-10-17-15,21-8 17 16,16-7 38-16,11-13-18 0,25-9-22 16,33-27-11-16,41-30-6 15,51-35-4-15,58-33-6 16,52-37 2-16,36-21 6 15,17-7 32-15,6 0 24 16,7 3 33-16,7 13 14 16,-9 21 50-16,-22 20-30 0,-37 23-38 15,-41 26-114-15,-41 24 0 16,-35 14 0-16,-34 18 0 16,-24 5 0-16,-21 12 0 15,-20 8 0-15,-8 4 0 0,-7 4 0 16,-21 4 0-1,-4 0 0 1,-9 12-392-16,-12 8-142 16,-12 5 19-16</inkml:trace>
  <inkml:trace contextRef="#ctx0" brushRef="#br0" timeOffset="13578.17">8247 4563 52 0,'-24'-25'197'15,"-1"-3"-34"-15,0 0-58 16,1 2-6-16,0-2-18 0,0-4-10 15,2 4 9-15,11 3 47 16,-1 6 4-16,12 6-30 16,-13 3-59-16,13 10-21 0,0 12-13 15,0 18 0-15,13 14 5 16,7 22 0-16,9 11 0 16,2 12 0-16,6 14-11 0,-1-3 5 15,5-1 1-15,-3-11-2 16,-6 0-2-16,-1-23-6 15,-6-16 4-15,-4-9-3 16,-5-9 5-16,-5-14 1 16,-2-17 18-16,-1 0 7 0,-8-3 11 15,0-13-18-15,0-21-16 16,5-16 0-16,3-9-3 16,-1 5 1-16,2 8-12 0,2 13-1 15,3 7 10-15,-3 9-9 16,0 7 3-16,7 10 0 15,2 3 4-15,13 8-1 0,4 16-2 16,-1 4 6-16,7 0-3 16,-4-2-6-16,-4-14 2 15,6 0 4-15,-4-12-4 16,-6 0-13-16,-2 0-5 16,-4 0-9-16,0-9 12 0,-1-3 4 15,0-7-12-15,-4-19 0 16,-8-6 1-16,-12 0-5 15,0 0 24-15,-8-2-2 0,-7 5 14 16,-7 8 24-16,-3 9-2 16,-2 12-9-16,-3 7-10 15,8 5-8-15,4 8 2 0,7 9-8 16,2 3 10 0,9 9-4-16,0 3-7 0,12-7-3 15,14 5 3-15,2-7 7 16,13-2-5-16,-6-9-24 15,6-12-59-15,5-9-73 0,11-8-13 16,3-13 5-16,5-20-38 16,0-12 20-16,0-7 57 15,-9-3 60-15,-16 1 52 0,-7 7 120 16,-25 7 86-16,-8 4-28 16,-11 3-39-16,-6 15-19 15,-4 10-24-15,-3 9-38 16,-1 7-14-16,6 9-14 15,3 12-7-15,8 14 2 0,8 5 0 16,0 10-1-16,0 4-8 16,12 0 0-16,0-5-3 15,-1-7-3-15,2-4-2 16,-1-9-14-16,5-7-6 0,-2-13 5 16,1 0 9-16,-7-5 7 15,-9-11-6-15,0-8 7 16,0-8 6-16,-9-10 4 0,1 2 19 15,-2 2 18-15,-3 8 18 16,4 0 1-16,9 10-12 16,-8 8-20-16,8 4-15 15,0 8-13-15,0 0 0 16,13 20 2-16,4 3 0 16,10 10 0-16,10 5 4 0,7-2 0 15,5 4-3-15,0-2-5 16,0-2 4-16,-6-12-41 15,-4-3-70-15,-12-9-58 0,-6-12-107 16</inkml:trace>
  <inkml:trace contextRef="#ctx0" brushRef="#br0" timeOffset="13877.16">9823 4135 361 0,'-30'-41'179'0,"7"4"-57"16,5 9-55-16,10 8-26 15,8 8-17-15,-8 3-11 16,8 9-8-16,16 9 12 0,8 11-6 16,14 13 0-16,11 8-5 15,0-1-5-15,-2 1 1 16,2-9 1-16,-8 1 0 0,-1-8 2 16,-7-5-2-16,-9-12-1 15,-7-8 40-15,-6 0 67 16,2-8 44-16,-13-17-66 15,0-20-53-15,0-20-13 16,0-8-3-16,-8-8-17 0,0-1-31 16,8 14-40-16,0 2-62 15,0 13-31-15,0 8-38 16,3 13-67-16</inkml:trace>
  <inkml:trace contextRef="#ctx0" brushRef="#br0" timeOffset="14079.37">10334 3700 64 0,'9'0'202'0,"-7"0"-13"0,-2 0-40 16,0 0-49-16,5-9-23 16,-5 9-10-16,0 0-7 15,3 9-23-15,2 2-20 16,12 10 15-16,2 7 26 16,6 5-18-16,4 7-24 15,-1 6-9-15,1-1 2 0,-1 0-13 16,1-5-6-16,-15-6-62 15,0-11-67-15,-11-3-44 16,-3-20-60-16</inkml:trace>
  <inkml:trace contextRef="#ctx0" brushRef="#br0" timeOffset="14238.6">10154 3223 543 0,'-36'-33'255'15,"4"6"-124"-15,11 6-68 16,2 9-37-16,5 4-13 0,14 4-20 16,0 4-27-16,9 0-45 15,8 0-68-15,-2 17-100 16</inkml:trace>
  <inkml:trace contextRef="#ctx0" brushRef="#br0" timeOffset="14496.99">10375 3023 231 0,'-9'-16'227'0,"9"1"-68"16,0 2-78-16,0 13-44 16,0 13-16-16,17 6-4 0,7 14 11 15,9 8 22-15,7 21 12 16,8 14-23-16,0 18-19 15,2 5 0-15,-5-6-16 16,-1 1-3-16,-3-11-20 16,-4-4-64-16,-9-18-54 15,-3-15-66-15,-10-23-59 0</inkml:trace>
  <inkml:trace contextRef="#ctx0" brushRef="#br0" timeOffset="14955.76">10858 3036 200 0,'-8'-41'208'0,"-4"13"-94"16,12 15-61-16,0 13-22 15,8 25-7-15,10 7-9 16,16 6-7-16,6-6-3 16,5-4-4-16,3-2-4 15,2-11-3-15,-5-15 3 16,-5 0-8-16,-4-15 4 15,-7-11 7-15,-4-2-4 0,-9-13 12 16,-8 1 4-16,-8 7 25 16,0 1 17-16,0 4 6 15,0 2 2-15,0 10-21 16,0 4-9-16,0 9-2 0,0-2 2 16,0 5-6-16,0 0-11 15,4 16 10-15,-4 26 37 16,0 27 1-16,4 37 22 15,-4 39 25-15,0 38 28 16,4 17-3-16,4 8-27 16,5-5-23-16,1-12-30 15,3-17-20-15,-4-14-4 0,4-18-15 16,-2-11-9-16,-6-25 10 16,2-13-16-16,-3-14-3 15,1-15 4-15,-9-15 3 0,0-12-2 16,0-12-17-16,0-11-29 15,0 0-106-15,0-14-150 0,-12 0-146 16,-4-9 33-16</inkml:trace>
  <inkml:trace contextRef="#ctx0" brushRef="#br0" timeOffset="17846.49">10922 8121 372 0,'-16'0'227'0,"-1"0"-82"0,-2 0-65 15,3 8-14 1,0-8 10-16,2 8-5 0,14-8-17 16,0 0 1-16,0 0-29 15,0 0-17-15,17 0 4 16,15 0 2-16,25 0 9 0,29-12-4 15,24-9 17-15,36-15-16 16,31-1-3-16,32 1-9 16,18-10-3-16,7-3-4 15,-5 9 1-15,-23 4-7 0,-22 8-1 16,-31 3 8-16,-35 9-3 16,-27 4 7-16,-31-2 1 15,-16 12 12-15,-11 2 12 16,-12-5-4-16,-6-1 2 15,-2 4-12-15,-5 2-12 0,-5 0-1 16,-3 0-3-16,6 0 3 16,-6 0-8-16,0 0 7 15,0 0 2-15,0 0-4 16,0 0 4 0,0 0 1-16,0 0-10 15,0 0 6 1,0 0 1-16,0 0-11 15,0 0-17 1,0 0-57-16,0 0-73 0,0 0-76 16,0 0-33-16,0 0-48 15</inkml:trace>
  <inkml:trace contextRef="#ctx0" brushRef="#br0" timeOffset="18649.32">17179 7615 292 0,'-16'0'278'16,"-3"0"-104"-16,-6 0-76 16,-5 0-32-16,4 0 6 15,1 0 28-15,10 0-12 0,-2 0-32 16,17 0-26-16,0 0-17 15,4 0-8-15,19 0 0 16,23 0 3-16,23 0-2 16,33 0 3-16,34-11 5 15,44-6 3-15,27 1-3 0,28-9-3 16,13-8 7-16,-5 9 0 16,-11 3-1-16,-26-3-4 15,-25 13-4-15,-33-1 2 0,-37 12-1 16,-30-5 11-16,-25 5 34 15,-16 0 24-15,-15 0 22 16,-8 0-15-16,-17 0-26 0,0 0-33 16,0 0-13-16,-9 0-3 15,9 0-9-15,-8-5-20 16,8 2-84-16,0 3-103 16,0 0-93-16,0 0-51 15,0-12-21-15</inkml:trace>
  <inkml:trace contextRef="#ctx0" brushRef="#br0" timeOffset="19300.22">23096 7489 400 0,'-45'0'353'0,"6"0"-86"0,10 0-136 16,14 0-70-16,15-5-33 15,6-7 8-15,23-4 27 16,32-3-12-16,28-7-8 0,18 2-13 15,23 1 1-15,20-2 13 16,16 4 6-16,13 9-12 16,2 0-16-16,0 1-14 0,-12-6 2 15,-14 4 2-15,-22 0-12 16,-14 6 0-16,-26 7-3 0,-21 0-9 16,-22 0-44-16,-22-8-76 15,-28 8-136-15,-32 0-108 16,-45 0-16-16</inkml:trace>
  <inkml:trace contextRef="#ctx0" brushRef="#br0" timeOffset="21578.28">4673 8772 206 0,'-33'0'182'15,"0"-5"-62"-15,0 5-31 16,11 0-24-16,4 0-7 15,7 0 6-15,-1 0 6 16,12 0 4-16,0 0-2 16,0 0-4-1,0 0-20-15,0 0-23 16,0 0-13-16,15 0-11 16,19 0 17-16,27 0 1 0,28-7 20 15,29-5 18-15,36-5-5 16,40-4-23-16,34 2-16 15,19-2 0-15,10-3-12 16,-10 0 5-16,-16-2-6 16,-16 3 0-16,-24-2 3 15,-23 4-6-15,-32 5 1 16,-21 4 6-16,-21 0-3 16,-26 4 3-16,-15 3-2 15,-13 5-6-15,-12 0 7 16,-6-4-6-16,-7 1 5 0,-1-6 1 15,-8 9-2-15,-1 0-4 16,-2 0 7-16,2-4-3 16,-2 4-4-16,3 0 5 15,-6-3-6-15,0-2 5 16,0 5-3-16,0 0 5 16,0 0-5-16,0 0 0 15,0 0 3-15,0 0 0 16,0 0 3-16,3 0-6 15,2 0 0 1,3 0 5-16,-5 0-11 16,7 0 8-16,-7 0 3 15,-3 0 2-15,0 0-7 16,0 0 9 0,0 0-10-16,0 0 4 15,0 0-7 1,0 0 7-16,0 0 4 0,0 0-6 15,0 0 2 1,0 0-4-16,0 0 7 16,0 0 0-16,0 0-9 15,0 0 8-15,0 0 1 16,0 0 6 0,0 0 3-16,0 0-12 0,0 0 5 15,0 0-4-15,0 0 2 16,-8 0 2-16,8 0-8 15,0 0-1 1,8 0 4-16,0 0-4 16,-5-4 4-16,2 0-1 0,4 4-2 15,2 0 4 1,5 0-2-16,0 0-4 0,0 0 7 16,-2 0-6-16,0 0 8 15,0 0-10-15,1-4 0 16,7 4 11-16,1 0-7 15,3 0-3-15,-4-4 12 0,0 4-8 16,-2-5-4-16,0 5 7 16,0 0-1-16,-4 0 2 15,-3 0-9-15,-5 0 5 16,4 0-5-16,-4 0 7 0,0 0 0 16,0 0-4-16,4 0 5 15,-4 0-7-15,5 0 2 16,0 0 7-16,3 0-9 15,-4-2 6-15,-1 2-5 16,3 0-3-16,-6 0 11 16,0 0-1-16,-1 0-4 0,2 0 2 15,-1 0 1-15,-5 0 1 16,5 0-9-16,-3 0 8 16,-2 0-5-16,-3 0-2 0,0 0 5 15,0 0-3-15,0 0 1 16,0 0 6-1,0 0-4-15,0 0 0 16,0 0-2-16,0 0-2 16,0 0 4-1,0 0-5 1,0 0 6-16,0 0 4 16,0 0-12-1,0 0 10 1,0 0-7-16,0 0 5 15,0 0-1-15,0 0 4 16,0 0-7 0,0 0 6-16,0 0-9 15,0 0 2 1,0 0 9-16,0 0-8 0,0 0-1 16,0 0 6-16,0 0 2 15,0 0-4-15,0 0 3 16,0 0 2-16,0 0-5 15,0 0 7-15,0 0-3 0,0 0 4 16,0 0 2-16,0 0 0 16,0 0-2-16,0 0 0 15,0 0 2-15,0 0-2 16,0 0-1-16,0 0 0 0,0 0 1 16,0 0 2-16,0 0 5 15,0 0 0-15,0 0 0 16,0 0-1-16,0 0-7 15,0 0 9-15,0 0-8 16,0-5 3-16,0 5 3 0,0 0-3 16,0 0 11-16,0 0-5 15,0 0-4-15,0 0 1 16,0 0 1-16,0 0-10 16,0 0-4-16,0 0 0 0,0 0 0 15,0 0 7 1,0 0-7-16,0 0 4 15,0 0 4-15,0 0-13 16,0 0 7-16,0 0 1 0,0 0 0 16,0 0 2-16,0 0-3 15,0 0 7-15,0 0-9 16,0 0-4-16,0 0 1 16,0 0-8-1,0 0 10-15,0 0-27 0,0 0-75 16,0 0-130-16,0 7-98 15,9-7-9-15,11 9-65 16</inkml:trace>
  <inkml:trace contextRef="#ctx0" brushRef="#br0" timeOffset="23299.01">13049 7727 16 0,'-8'0'31'16,"0"0"25"-16,8 0 41 0,-6-5 58 16,6 5-44-16,0-6-22 15,0 6-18-15,0-2-11 16,0 2 1-16,0 0-4 15,0 0-3-15,0-9-8 0,0 9-15 16,0 0-6 0,0 0-5-16,4 0-7 0,-2 0-4 15,6 0 2-15,0 0-8 16,1 0 9-16,7 0-1 16,1 11 8-16,12 2-5 0,3-4-6 15,4-9 5-15,5 8-1 16,3-8 6-16,4 0-2 15,10 0 2-15,-1-3-7 0,3-6-6 16,-3 2-2-16,-7-4 2 16,-2 5 1-16,-3 6-5 15,-4 0 4-15,-5 0-3 16,-8 0-1-16,-2 0 1 16,-7 0-1-16,1 0 3 15,-4 0-2-15,-3 0-1 0,-2 0-1 16,3 0 2-16,-6 0-2 15,0 0 2-15,0 0-4 16,-5 0 7-16,-3 0-7 16,5 0 3-16,-5 0 2 0,0 0-5 15,0-5 5-15,4 5-5 16,0 0 3-16,0 0 5 16,5 0-13-16,-2 0 8 0,-2-4 0 15,-2 4-1-15,-3 0 1 16,0 0 0-16,0 0 1 15,0 0-1-15,0 0 2 16,0 0 2-16,0 0-1 16,0 0-1-16,0 0 9 0,0 0 4 15,0 0-3-15,0 0 11 16,0 0-11-16,0 0-6 16,0 0 5-16,0 0-4 15,0 0 0-15,0 0 1 0,8-3-1 16,-3 3-11-16,-2 0 6 15,-3 0-8-15,0 0 6 16,9 0-1-16,-6 0 4 0,6 0-6 16,-9 0 3-1,0 0-3-15,0 0 11 0,0 0-5 16,0 0-3-16,0 0-2 16,0 0 6-16,4 0-1 15,0 0 0-15,-4 0 2 16,0 0 10-16,0 0 1 0,0 0 2 15,0 0-3-15,0 0-9 16,0 0 6-16,4 0-8 16,-4 0-7-16,0 0 9 15,9 0-10-15,-9 0 8 16,4 0-1-16,1 0 1 16,-5 0 6-16,0 0 3 15,0 0 15-15,0-5 1 16,0 5-3-16,0 0 9 15,0 0-12-15,0 0-9 0,0 0-1 16,0 0-7-16,0 0 2 16,0-5-3-16,-9 5-4 15,9 0-1-15,0 0-3 0,0 0-2 16,0 0-6-16,0 0-29 16,0 0-81-16,0 0-69 15,0 0-50-15,0 13-9 16,0-13-29-16,0 0-17 0</inkml:trace>
  <inkml:trace contextRef="#ctx0" brushRef="#br0" timeOffset="32478.69">15808 15876 171 0,'0'-37'263'16,"-14"7"-64"-16,14 11-65 15,-11 2-57-15,11 6-17 16,0-3 25-16,0 11-3 15,-8 3-17-15,8 0-34 16,0 24-4-16,0 21 49 0,5 24 13 16,1 21 1-16,8 15-24 15,5 6-1-15,2-2-12 16,-2 1-19-16,3-12-19 0,-2-8-6 16,-4-17-5-16,-3-13-2 15,-2-6-4-15,1-13-5 16,-4-10-27-16,0-9-32 0,-8-6-30 15,0-4-31-15,0-12-37 16,-8 0-41-16,-4-21 4 16,-7-4-11-16,-10-10-32 0</inkml:trace>
  <inkml:trace contextRef="#ctx0" brushRef="#br0" timeOffset="32827.29">15479 16420 408 0,'-25'0'252'0,"4"9"-86"0,10-9-83 16,3 12-39-16,8-12 3 15,0 0 16-15,0 0-22 16,12-8-19-16,16-9-2 15,16-8-2-15,23-7 0 0,15 0-8 16,5-5-7-16,3 8-2 16,-13 1 3-16,-4 4 0 15,-13-1-5-15,-11 5-2 0,-8 8 12 16,-12 0-11-16,-6 0 8 16,-6 3 4-16,-8 6 15 0,-1-2 3 15,-8 1-15-15,0 4-9 16,0-4-29-16,0 0-73 15,0 0-74-15,-17-4-44 16,0-1-40-16,2-7 3 16</inkml:trace>
  <inkml:trace contextRef="#ctx0" brushRef="#br0" timeOffset="33543.23">16153 15773 310 0,'0'-25'207'15,"0"10"-37"-15,0 2-46 16,0 5-28-16,0 4-9 16,0 4-9-16,0 0-17 0,0 0-33 15,3 0-13 1,5 16 1-16,4 22 5 0,9 22 24 16,8 13 1-16,2 22 10 15,7 10-1-15,3 2 0 0,-1-3-13 16,-4 4-15-16,2-16-11 15,-10-11-11-15,0-10 1 16,-8-15-2-16,0-15-1 0,-3-10 1 16,-4-9 11-16,-6-15-9 15,1-10 2-15,-8-18-7 16,0-15 0-16,-8-22 2 0,1-11-3 16,-2-4-5-1,9 4 4-15,0 7-1 0,0 13 2 16,5 13-4-16,6 12 1 15,0 7 8-15,11 13-3 0,7 4 9 16,-1 12-3-16,0 4-6 16,6 6 3-16,-8 6 2 15,4 1-6-15,-7-6-4 0,2-3 3 16,-4 1-10-16,-7 0-20 16,0-1-58-16,-6-4-55 15,0-8-34-15,1 1-4 16,2-9-114-16,-7-12 193 15,-4-13-42-15,0-12 33 0,0-12 24 16,0-11 29 0,0-2 43-16,5 1 64 0,-2 4 84 15,-3 0-34-15,0 9-23 16,0 8-21-16,0 2-13 16,0 9 6-16,0 5 22 0,0 3 10 15,-8 6 5-15,8 6-2 16,0 22-3-16,8 12 1 0,12 11-9 15,5 13-32-15,4 16-4 16,-1-4-17-16,1-1-8 16,-7-3-5-16,8-7-7 15,-5-9 2-15,-6-13 1 16,-3-5-22-16,-2-6-44 0,-14 0-52 16,0-10-43-16,0-7-32 15,-14-11 3-15,-5-14-29 16,-13-11 33-16</inkml:trace>
  <inkml:trace contextRef="#ctx0" brushRef="#br0" timeOffset="33843.51">16673 15426 80 0,'-33'-43'208'0,"9"11"-33"0,8 11-65 16,2 13-40-1,14 8-20-15,0 8-1 0,14 8-4 16,2 4-11-16,4 5-5 15,9-5-6-15,3 1-5 0,-2-9-10 16,-5-12 2-16,1 0-2 16,-1-5-2-16,-5-8-8 15,-4-2 4-15,-4-9-6 0,-12-5 4 16,-12-4 5-16,-9-3 10 16,-2 8 10-16,-14 7-2 15,0 9-10-15,0 12-6 0,1 0-6 16,7 0-3-1,4 12-17-15,9-1-25 0,10 6-33 16,6-1-27-16,11 6-16 16,6 2-55-16,7 4-32 0</inkml:trace>
  <inkml:trace contextRef="#ctx0" brushRef="#br0" timeOffset="34291.18">17318 15753 344 0,'8'-20'291'16,"-5"3"-63"-1,-3 6-87-15,0 2-59 0,0 2 1 16,5 7 0-16,4 0 8 16,11 16 5-16,8 12-27 15,0 16-5-15,4 13-5 0,1 4-11 16,4 1-18-16,-6 2-10 15,-9-10-4-15,-5-10-10 0,-5-11-6 16,-6-9-1-16,-6-9 7 16,0-15-3-16,-9-19-22 15,-13-18-9-15,2-15-5 0,0-22 7 16,0-7 12-16,7 3 6 16,13 9 8-16,0 21-2 15,8 15 4-15,9 12 11 16,2 14 16-16,10 14-5 15,2 22 8-15,12 11 5 0,-4 14 5 16,6 3 0-16,0 12-12 16,-3 0-10-16,-8-7-19 15,-3-10 1-15,-8-11-3 0,-6-4-8 16,-5-5-60-16,-8-4-83 16,-4-4-84-16,0 1-69 15,-22-5-4-15,-11-8-12 0</inkml:trace>
  <inkml:trace contextRef="#ctx0" brushRef="#br0" timeOffset="35027.8">16015 17781 125 0,'-28'12'280'0,"2"-12"-40"16,3 0-70-16,-2 0-79 15,5 0-43-15,3 0 0 0,-3 0 22 16,4 0-5-16,3 0-13 16,13 0-29-16,17-9-12 15,23-13 25-15,29-6 6 0,29-25 4 16,35-16 0-16,34-20 11 16,25-9 10-16,23-11 36 15,8-5 15-15,8-8 28 0,5 8-31 16,-1 0-67-1,-20 12-48-15,-19 12 0 0,-25 17 0 16,-33 8 0-16,-28 13 0 16,-26 11 0-16,-23 13 0 15,-16 7 0-15,-12 5 0 0,-18 8 0 16,-3 8 0-16,-24 8 0 16,1-8 0-1,-1 0 0-15,3 0 0 16,1 11 0-16,0-2 0 15,-1-9 0 32</inkml:trace>
  <inkml:trace contextRef="#ctx0" brushRef="#br0" timeOffset="35147.21">18683 16384 2047 0,'-8'0'0'15,"0"0"-55"1,-1 0-304-16,0 0-57 16,1 0-1-16,8 0 31 15</inkml:trace>
  <inkml:trace contextRef="#ctx0" brushRef="#br0" timeOffset="37186.28">22346 16974 172 0,'-30'0'251'0,"3"12"-33"16,-3-12-68-1,5 9-73-15,7-9-35 0,1 0 4 16,4 0 27-16,1 0 7 15,12 0 12-15,0 0-2 16,-6 0-5-16,6 0-4 0,0 0-6 16,0 0-5-16,0 0 2 15,0 0-4-15,0 0-5 16,0 0-12-16,0 0 4 0,-8 0-12 16,8 0 9-16,-14 0-11 15,6 0-41-15,0 0 0 16,0 0 0-16,-5 7 0 15,38-19 0 32,18-12 0-47,28-9 0 0,27-11 0 16,27-9 0-16,22-13 0 16,14-7 0-16,20-9 0 15,8-3 0-15,18-4 0 0,8 0 0 16,5-2 0-16,-1 10 0 15,-8 8 0-15,-24 7 0 16,-21 15 0-16,-27 6 0 0,-38 16 0 16,-23 8 0-16,-26 4 0 15,-15 10 0-15,-9-2 0 16,-11 6 0-16,-13 3 0 16,-30 7 0-1,15 5 0 1,-1-1 0-16,0-11 0 15,12 11 0-15,0-3 0 16,0 3 0 0,-8-11 0-16,-1 0 0 15,9 14 0 1,-8-2 0-16,8 4 0 16,-16-4 0-16,1 5 0 15,-2-5 0-15,-4 4 0 0,5-3-372 16,-3-3-201-16,-7 3 44 15</inkml:trace>
  <inkml:trace contextRef="#ctx0" brushRef="#br0" timeOffset="43638.86">26881 1751 394 0,'-20'0'349'16,"0"0"-90"-16,3 0-124 0,4-5-67 15,7 5 9-15,6-5 41 16,0 2 2-16,0-6-45 15,0 1-43-15,11-3-18 16,10-10-3-16,7-4-3 16,5-3-1-16,4-5 16 15,2 5-2-15,3 4-5 16,-6-1 3-16,-6 5 3 16,-8 3 16-16,-5 1-5 15,-5 8 4-15,2 4 7 0,-8 4 7 16,-6 0-1-16,0 0-24 15,0 12-26 1,5 4 0-16,-2 14 0 16,0 18 0-16,5 9 0 15,6 13 0-15,2-1 0 16,0-5 0-16,-3-3 0 16,-1 1 0-16,-1-9 0 15,2-10 0-15,-5-5 0 0,-3-11 0 16,-5-2 0-16,0-4 0 15,3-10 0-15,2-11 0 16,-5 10 0-16,3-10 0 16,3 0-137-16,-6 0-3 15,0 0-32-15,0 0-40 0,3 0-55 16,2 0-14-16,-5 0-12 16,0-10-250-1</inkml:trace>
  <inkml:trace contextRef="#ctx0" brushRef="#br0" timeOffset="44044.82">27093 2318 227 0,'-25'0'217'16,"4"0"-26"-16,5 0-62 15,5 0-34-15,11 0-9 16,0 0 3-16,5 0-23 16,4 0-20-16,25 0-16 15,11-11-14-15,20-1-2 0,3-5-3 16,5-2-10-16,-5-2 6 15,-2 4-5-15,-16 5 0 16,-10 5-2-16,-12-3 24 16,-11 10 10-16,-4 0 1 15,-6 0 9-15,-7 0-21 16,0 0-10-16,0 0-25 16,-7-2-75-16,-6-3-97 15,2 1-71-15,11 4-24 16,-18-3-1-16</inkml:trace>
  <inkml:trace contextRef="#ctx0" brushRef="#br0" timeOffset="44500.59">27839 2046 160 0,'0'-8'236'0,"0"8"-63"16,0 0-60-16,0 0-50 15,0 0-13-15,0 0 2 16,0 0-9-16,0 0-20 16,0 0-10-16,0 13-9 15,13-5 3-15,0-8-4 16,4 0 2-16,-6 0 2 0,-5 0 3 16,2 0 6-16,2 0 14 15,-10 0 13 1,0 0 44-16,0 0 0 0,0 0-5 15,0 0-29-15,0 0-32 16,0 12-9-16,0-12-10 16,0 8 8-16,0-8-14 15,0 0 7 1,0 0-14-16,0 0 16 16,0 0-17-16,8 0 4 15,4 0-4-15,1 0 9 16,-2-8 9-16,-3 1-6 15,-8-6-1-15,-13 0 1 16,-2-4 2-16,-5 3 5 0,-2 5-21 16,5 9-52-1,-5 0-90-15,1 0-97 16,1 16-67 0</inkml:trace>
  <inkml:trace contextRef="#ctx0" brushRef="#br0" timeOffset="45580.19">29091 1289 186 0,'0'-23'182'16,"-13"-5"-68"-16,1-6-33 15,-5 6-24-15,-2 4-2 0,-6 3 7 16,4 1 14-16,-1-1-8 16,-4 9-21-16,-2 8-6 15,0 4-12-15,-1 0-4 16,-4 21-15 0,-4 7 1-16,3 8-5 0,-5 13-4 15,7 0-4-15,3-4 10 16,13-8-13-16,1-5 4 15,15-11-3-15,0-2-4 16,0-5 6-16,0-2-2 16,20-1 4-16,9-2-4 15,10-9 4-15,13 8-2 16,7-8-1-16,-2 8 0 16,3 4 4-16,-5 9 3 15,-1-1-5-15,-4 8 4 16,-10 9-5-16,-8-1 0 0,-7 6 2 15,-9-1-4-15,-12-5 7 16,-4 0 4-16,-15-8-7 16,-10 1 12-16,-9-4-6 15,-2-5-5 1,-4-8 17-16,3-12 13 0,0 0-18 16,6-8-6-16,1-4-1 15,7 0-3-15,-2-4-9 16,9 7-8-16,0 2-59 15,7-4-71-15,9 4-32 16,4 0-46-16</inkml:trace>
  <inkml:trace contextRef="#ctx0" brushRef="#br0" timeOffset="46141.14">29386 1408 450 0,'0'-26'258'0,"0"13"-84"15,0-2-83-15,0 3-47 16,0 5-20-16,0 7-13 16,0 11-7-16,14 14 0 0,0 8-4 15,3 16 6-15,3-1-8 16,2-3 0-16,1-4 7 15,2-8-18 1,1-9-6-16,-4-8-10 16,3-16-10-16,-4 0-21 15,1-21-1-15,4-7 16 16,-6-4 28-16,-7-1 11 0,-4 8 18 16,-9 10 11-16,0 3 1 15,0 3-12-15,0 9-6 16,0 16 1-16,0 9 6 15,6 12-5-15,2 3 3 16,5 1-7 0,8-3 0-16,-1-7 0 0,4-6 0 15,6-10 1 1,-8-15 3-16,3-12-7 0,4-19 4 16,-6-23-4-16,3-4 2 15,-7-6 1-15,-2 3 2 16,-6 13 16-16,-3 5 11 15,-3 15-3-15,-5 4-8 16,4 8-12-16,-4 4-18 16,0 12-39-16,0 0-63 15,0 0-44-15,0 24-56 16,0 4-52 0</inkml:trace>
  <inkml:trace contextRef="#ctx0" brushRef="#br0" timeOffset="46391.04">30398 1388 470 0,'0'-19'299'0,"0"1"-93"16,0 6-88-16,-8 8-37 16,8-1-16-16,0 5-23 15,0 0-30-15,4 28 3 16,8 18-5-16,0 15 10 15,7 20-4-15,3 17-12 16,-6 4-1-16,-3-5 4 16,-5-6-2-16,-5-15-52 15,1-19-110-15,-4-17-69 16,0-24-18-16,-7-18-77 16</inkml:trace>
  <inkml:trace contextRef="#ctx0" brushRef="#br0" timeOffset="46551.65">30162 1111 397 0,'-29'-49'215'0,"11"13"-91"15,5 10-63 1,0 11-29-16,13 1-16 16,0 7-4-16,0 0-12 15,0 7-43-15,0 0-40 16,0 0-63-16,8 0-123 15</inkml:trace>
  <inkml:trace contextRef="#ctx0" brushRef="#br0" timeOffset="47010.03">30853 912 409 0,'13'-21'285'0,"-6"4"-82"15,5 6-105-15,-4 3-48 16,-4 8-20-16,-4-5-9 16,10 5-8-16,1 21 3 15,3 10-2-15,16 27 1 16,8 15 7-16,2 17-3 16,4 12 5-16,5 12-9 15,-5 0-6-15,-3-13-5 16,-8-11 2-16,-4-21-5 15,-10-12 2-15,-2-13-11 16,-5-7-55-16,-9-12-44 16,3-5-53-1,-6-12-25-15,0-16 0 0,-14-21-363 16</inkml:trace>
  <inkml:trace contextRef="#ctx0" brushRef="#br0" timeOffset="47235.05">31056 1506 364 0,'-28'-12'195'0,"3"-5"-63"16,8 5-56-16,17 4-17 15,0 4 1-15,8-10-4 16,12 2-9-16,9-4-9 16,12-3-22-16,0-4-6 15,3-4-5-15,2 8-7 16,-10-2-10-16,-4 8-9 15,-7 6-12-15,-10 2-2 16,-7 1-22-16,1 4-42 16,-9 0-42-16,0 0-87 15,0 0-199-15</inkml:trace>
  <inkml:trace contextRef="#ctx0" brushRef="#br0" timeOffset="47718.63">31604 1245 53 0,'0'-7'140'16,"0"1"26"-16,0 2-50 15,0 4-29-15,0 0-20 16,0 0-19-16,0 0-18 16,0 0-12-16,8 0-8 15,-4 0-4-15,0 0-2 16,4 10 0-16,0-3 1 16,-3-7 4-16,-5-3 3 15,0-7-6-15,0-1-3 16,0-6 15-16,-16 1 26 15,-2-1 9-15,-1 10-26 16,2 7-12-16,-2 0-6 16,-10 28 2-16,1 25-7 15,3 13-1-15,13 11-5 16,12 4 2-16,12 4 5 16,13-3-5-16,14-13 3 15,6-11-1-15,1-14-1 16,-5-12-2-16,0-11-6 15,-10-21-60-15,2-17-93 16,-10-24-67-16,-6-20-25 16</inkml:trace>
  <inkml:trace contextRef="#ctx0" brushRef="#br0" timeOffset="48144.19">31856 1021 113 0,'0'-40'213'0,"0"3"-81"15,9 5-43-15,2 3-38 16,0 9-15-16,-2 7 2 16,-9 1-6-16,4 7-2 15,4 5-1-15,6 11 7 16,2 12-4-16,7 22 4 16,11 12 1-16,-8 12-4 15,12 16-7-15,-6 5-6 16,-4-7-13-16,-7-8-1 15,0-19-3-15,-2-14 0 16,-7-15 6-16,1-10 16 16,0-17 42-16,-5-7-19 15,-4-14-15-15,2-20-10 16,2-15-9-16,10-6-5 16,-2 6 18-16,1 11-6 15,-3 8-8-15,0 18-13 16,2 19-7-16,8 11 5 15,4 13 6-15,6 21-2 16,2 17 1-16,4 6-3 16,-3 1 4-16,0 2-1 0,-6-8-2 15,-1-9-45 1,-10-13-109-16,-8-5-103 0,-7-3-38 16,-5-12-255-1</inkml:trace>
  <inkml:trace contextRef="#ctx0" brushRef="#br0" timeOffset="50932.96">27506 3313 296 0,'-15'-21'191'0,"-2"5"-27"15,4 4-65-15,13 4-51 16,-12-1-18-16,12 9-5 0,-8 14 2 15,8-3-7-15,-11-3-9 16,3 1-2-16,-5 6-5 16,0-2 7-16,-4-5-5 15,8-8-1-15,9 0 9 16,-14-4-9-16,2 0 4 16,4 0 2-16,0-12 4 15,8 4 4-15,0-5 0 0,8-4-19 16,8-7 5-16,2-1-9 15,-4 10-1-15,15 2 1 16,-1 17 11-16,5 0-7 16,4 30 5-16,3 18-3 15,-6 29 4-15,-8 12-11 0,-9 14 7 16,-8 2 3 0,-9 0-2-16,-13 2-6 0,-10-10 7 15,-11-15-2-15,-2-8-2 16,-9-14-2-16,0-11 1 15,5-13 1-15,1-15 1 0,5-14 3 16,3-7-5-16,5-12 1 16,6 1 0-16,7-6 7 15,13 1-2-15,0-4-5 0,5-1 0 16,11-2-5-16,8-7 8 16,6 7-5-16,1-3 5 15,3 7-1-15,5 2-2 16,5 5 5-16,-2 3-8 0,-2 9 6 15,-3 0-3 1,2 0-2-16,0 21 4 0,-5 8-1 16,4-1 2-16,-5 5-3 15,4-1-1-15,-9 0 3 16,0 2-2-16,-2-3-5 16,-9-2-1-16,5-8-7 0,-6-2-13 15,-3-5-46 1,-7-7-79-16,-6-7-57 0,0 0-49 15</inkml:trace>
  <inkml:trace contextRef="#ctx0" brushRef="#br0" timeOffset="51268.37">28326 3861 251 0,'0'-15'222'16,"-11"2"-46"-16,2 6-78 15,9 7-50-15,0 0-22 16,0 0-14-16,0 7 1 16,0 6-5-16,5 8 2 0,7-2-6 15,4 2-1-15,4-4-2 16,1-5 1-16,0-5-10 16,-6-7 4-16,1 0-1 15,-7 0 13-15,-9-12-16 16,0-12-14-16,-9-9 14 15,-3-3 2-15,-7 3 6 16,-5 5-6-16,2 8 2 16,6 4-2-16,0 7-10 0,4 6-18 15,-1 3-29-15,2 20-20 16,1 3-72-16,2 2-50 16</inkml:trace>
  <inkml:trace contextRef="#ctx0" brushRef="#br0" timeOffset="51569.95">29044 3061 492 0,'22'-45'194'16,"-6"13"-94"-16,-7 7-55 15,-9 8-22-15,4 10-2 16,-4 22-12-16,3 27 26 16,5 23 20-16,0 41 53 15,1 20-13-15,-1 17-30 16,0 3-23-16,-5-5-24 16,-3-14-7-16,0-16-5 15,9-30-11-15,-5-20-60 0,-4-17-79 16,0-19-53-16,-7-25-34 15,-7-9-49-15,3-26 108 16</inkml:trace>
  <inkml:trace contextRef="#ctx0" brushRef="#br0" timeOffset="51815.39">29131 3142 102 0,'17'-98'271'0,"-2"21"-93"15,-1 24-51-15,-3 12-60 0,0 13-20 16,10 17-3-16,9 11 19 15,4 27 26-15,8 26-25 16,3 21-18-16,3 16-4 16,6 16-13-16,-2 7-4 15,5 8-5-15,-5-3-12 16,-3-7-2-16,-5-14 2 16,-6-15-8-16,-11-17-5 0,-2-15-55 15,-12-15-63-15,-13-14-60 16,0-21-62-16,0-9-22 15</inkml:trace>
  <inkml:trace contextRef="#ctx0" brushRef="#br0" timeOffset="52016.8">29346 3663 385 0,'-44'0'169'15,"9"0"-58"-15,18 0-53 16,3 0-17-16,14 0-2 15,0-8-16-15,17-4-7 16,11-4-6-16,12-1-9 16,10-4 4-16,1 1-7 15,3 0-21-15,-5 0-60 16,-5 0-54-16,-3-1-97 16</inkml:trace>
  <inkml:trace contextRef="#ctx0" brushRef="#br0" timeOffset="52599.25">29948 3382 193 0,'0'-12'279'0,"-14"3"-86"16,6 2-82-16,8 7-51 16,0 0-15-16,0 0-8 15,0 0-19-15,0 21-2 16,8 15 4-16,18 13-6 15,-1 8-6-15,-6 12 0 16,10 0-4-16,-4-8-1 16,-7-12 0-16,-5-9 3 15,-9-12 0-15,-4-11-4 16,-12-41-1 0,-2-16-1-16,14-22-8 15,0-11 4 1,0 0 2-16,0 8-1 0,0 15 9 15,0 15-13-15,9 10 2 16,12 25 9-16,8 15 2 16,7 30 11-16,10 17-7 15,-3 7-3-15,-1 9 6 16,-5-9-12-16,-14-13-1 16,-7-15 9-16,-8-7 2 15,-3-15 14-15,-5-7 20 0,0-12-16 16,0-24-12-16,0-12 1 15,-10-19-4-15,10-14-11 16,0-3-2-16,0 7 9 16,0 12-3-16,5 12-7 15,0 16-6-15,3 18 7 16,8 18 13-16,12 26 4 16,10 18-1-16,-2 3-6 15,4 4-8-15,-4 0 2 16,-7-15-11-16,-6-2-31 15,2-6-94-15,-8-16-84 16,-3-7-8-16,-3-16-21 0,-11-20 32 16</inkml:trace>
  <inkml:trace contextRef="#ctx0" brushRef="#br0" timeOffset="53048.25">30755 3509 54 0,'0'-53'244'0,"0"13"-31"15,5 6-56-15,-5 13-75 16,3 7-44-16,5 9 1 15,9 22 40-15,7 14-20 16,6 18-11-16,9 25 17 16,3 7 23-16,2 11-9 15,0-1-3-15,-4-11-32 16,2-6-21-16,-5-12-10 0,-11-10-1 16,0-11-6-16,-10-16 1 15,-8-8-2-15,1-10 8 16,-9-7 0-1,-17-21-21-15,-12-27-1 0,-15-33-12 16,-8-25 8-16,-2-16-8 16,6-1 11-16,0 6-3 15,10 6 6-15,11 14 7 16,14 23 13-16,13 17-13 16,13 14 1-16,18 22 0 15,12 13 6-15,16 24-3 16,1 21-2-16,-7 11 8 15,-4 13-10-15,-16 5-3 16,-10 3 6-16,-14-5-6 0,-18-2 5 16,-10-9 2-1,-10-8-11-15,-2-5-21 16,-3-7-52-16,-6-14-49 16,3-19-37-16,4 0-15 0,5-19 19 15,8-9-23-15,11-13 7 16,9-8-98-16</inkml:trace>
  <inkml:trace contextRef="#ctx0" brushRef="#br0" timeOffset="53609.76">31234 2861 162 0,'29'-37'227'15,"-4"9"-69"-15,-5 8-41 16,-5 4-37-16,-1 4-9 15,-3 3-10-15,-3 9-14 16,6 0-18-16,-4 0 3 16,2 12 11-16,6 9 7 15,7 16-11-15,2 11 22 0,-3 13-11 16,7 9-6-16,4-1 11 16,-8 12-21-16,6 4-7 15,-4-4-16-15,-4-10-8 16,-6-2 2-16,3-9 1 15,-6-11-4-15,-7-8-1 16,5-8-43-16,-6-13-56 16,-4-7-42-16,0-13-40 15,-4-5-19-15,0-16 32 16,0-14 31-16,-8-15 25 16,8-2 39-16,0-1 31 15,0-5 32-15,0-3 32 16,0 4 61-16,8 5 13 0,-8 7-25 15,5 12-18-15,3 9-9 16,-8 7-3 0,0 10 1-16,0-2 3 15,0 9-9-15,16 0 18 16,4 16-3-16,5 9-10 16,-1 0-19-16,-5 3-5 0,2 4-12 15,-5 5-1-15,1-5 0 16,-1-4-5-16,-4-11 4 15,4 4-9-15,-7-4-35 16,-9-6-47-16,0-11-28 16,0 0-24-16,0-9-33 15,-17-16-32-15</inkml:trace>
  <inkml:trace contextRef="#ctx0" brushRef="#br0" timeOffset="53994.09">31848 2698 73 0,'-12'-16'167'16,"12"4"-9"-16,-17 3-42 15,17 1-45-15,0 1-21 16,0 7-9 0,0-5 2-16,0 5-9 15,0 0 8-15,0 0-33 16,0 0 0-16,0 10-4 15,-8-10 1-15,8 0-2 16,0 0-3-16,0 0 1 16,3 0 0-16,-3 0 4 15,0 0 2-15,0 0-1 16,0 0 8-16,0 0 16 16,0-5 1-16,0 0-3 15,0 5-3-15,0 0-9 16,0 0-8-16,0 0-8 15,0 0-2-15,0 0 6 16,0 0-9-16,0 0-9 16,0 0-49-16,0 0-69 15,0 0-66 1,0 0-66-16</inkml:trace>
  <inkml:trace contextRef="#ctx0" brushRef="#br0" timeOffset="54375.16">32546 2364 212 0,'-14'-46'190'16,"0"-1"-62"-16,-6-3-59 15,-1 2-11-15,2 7 7 16,-3 4 11-16,3 9-21 16,1 12-19-16,7 11-15 15,-1 13-10-15,-4 26 6 16,-5 27 3-16,-1 25 10 16,8 19 4-16,-3 16-11 0,5 7-3 15,12-2 1-15,0-7 0 16,0-15-4-1,4-6-11-15,4-16-3 16,1-14 1-16,-1-10-7 0,-5-13-40 16,0-25-62-16,2-12-51 15,-5-8-65-15,-8 0-2 16,-6-13 34-16</inkml:trace>
  <inkml:trace contextRef="#ctx0" brushRef="#br0" timeOffset="54924.65">32059 2964 327 0,'-17'-33'213'16,"1"9"-62"-16,16 3-69 0,0 4-30 16,8 5-16-1,9 5 5-15,7 2-10 16,17 1-23-16,7-1 1 16,45-9-63-1,-47 1-25-15,-2-4-21 0,-8-8 5 16,1 1 42-16,-4-4 26 15,-9 4 22-15,0-6 16 16,-7 10 17-16,-11 4 14 16,2 4 14-16,1 0-2 15,0 8-9-15,-1 4-17 16,-4 13 8-16,9 15 3 16,6 16-5-16,10 10-15 0,4 6-12 15,4 1-1 1,-8-8-3-16,-2-9-7 15,5-10 12-15,-4-15-2 0,1-19 2 16,-4-7-2-16,3-14 6 16,1-11 2-16,-4-8 25 15,-3-14 25-15,-1-3 3 16,-4 0 4-16,-4 11 37 16,-10 12-6-16,-3 4-36 0,0 14-36 15,0 16-19-15,0 21 6 16,-11 27 28-16,-7 42 51 15,-13 45 49-15,-10 43 12 16,-8 34-123-16,-1 11-34 16,6 6 0-16,8-9 0 15,0-13 0-15,-1-20 0 16,5-20 0-16,7-16 0 0,5-25 0 16,1-21 0-16,1-18-213 15,2-27-154-15,-4-15-44 16,-13-17-18-16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8" units="cm"/>
          <inkml:channel name="Y" type="integer" max="32768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1612.59839" units="1/cm"/>
          <inkml:channelProperty channel="Y" name="resolution" value="2580.15747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5-03T17:54:00.842"/>
    </inkml:context>
    <inkml:brush xml:id="br0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7293 6809 101 0,'-9'-8'249'0,"1"4"-49"16,-5 0-54-16,1 0-37 16,1-4-15-1,3-1-5-15,-1-3-10 0,0 0-15 16,9 0 5-16,-11 0 23 16,-6 3 14-16,1 2 4 15,0-5-18-15,-4 0-42 16,-1 3-14-16,-4 0-5 15,-2 7-4-15,-9-7-25 0,-6 9 6 16,-6 0-8-16,-6 17 0 16,-3 7-4-1,-3 8 8-15,-2 5 0 0,7 7-10 16,6 9 6-16,4 4 4 16,8 1 0-16,14 4-3 15,6-6 0-15,17-4 6 16,0-8 0-16,11-2-2 15,11-9-1-15,2-9-3 0,9-8 3 16,7-16 5-16,9 0-11 16,7 0-1-16,6 0-2 15,-2 0 3-15,2 0 4 16,-2 0-1-16,-8 0-1 16,-3 16-6-16,-9 14-6 0,-2 5 10 15,-14 11 0 1,-7 10 6-16,-14 13-2 15,-3 9-1-15,-20 8 2 0,-12-2-1 16,-16-2-2-16,-18-8 8 16,-11-13-10-16,-4-16 8 15,3-16 2-15,1-17-8 16,1-24 18-16,6-22 12 16,10 2 7-16,11-9-8 0,11 0-10 15,10 8-8-15,4 5-4 16,8 0-11-16,4 4-5 15,12 7-35-15,0 4-59 16,0 9-59-16,0 4-86 16,0 0-48-16,8 0-14 15,4 0-42-15</inkml:trace>
  <inkml:trace contextRef="#ctx0" brushRef="#br0" timeOffset="547.91">7328 7421 325 0,'0'-34'295'16,"0"1"-69"-16,0 5-103 15,0 4-51-15,0-1 16 16,8 1 18-16,0 8-14 16,1 4-21-16,7 3-18 0,5 9-13 15,7 12-10-15,1 17-4 16,7 16-3-16,1 5-3 16,7 2-14-16,5-2-3 15,-8-11 6-15,-6-7-11 16,3-6 5-16,3-15-3 0,-1-11 5 15,-4-16 1-15,-2-20 13 16,-2-9-11-16,-5-9 23 16,-6 7 31-16,-4 1 38 15,-6 11 41-15,-6 5-75 0,-5 14-66 16,0 4 0-16,0 3 0 16,-13 38 0-1,-4 32 0 1,-1 32 0-16,-12 30 0 0,-5 24 0 15,-4 13 0-15,-1-3 0 16,4-6 0-16,8-13 0 16,-1-16 0-16,4-20 0 15,6-17 0-15,-2-15 0 16,4-18 0-16,9-15 0 0,8-8-56 16,5-25-953-1,-2-37 540-15</inkml:trace>
  <inkml:trace contextRef="#ctx0" brushRef="#br0" timeOffset="1378.38">8522 7257 201 0,'-11'-4'226'0,"-2"4"-61"15,4 0-30-15,9 0-56 16,-8-4-4-16,8 0 17 16,0 4 7-16,0 0 2 15,0 0-11-15,0 0 3 0,-8 0-20 16,8 16 19-16,0 6 22 15,-8 13 11-15,8 15 3 16,0 6-32-16,0 4-37 16,0 10-55-16,0-9-4 0,0-7 0 15,0-9 0-15,0-4 0 16,0-13 0-16,0-12 0 16,0-3 0-16,-8-13 0 15,0-13 0-15,0-20 0 16,8-19-11-16,0-26-44 15,0-7 30-15,0-5 10 0,8 4 8 16,4 8 1 0,5 9 3-16,3 17 7 0,4 11 0 15,0 13-10-15,4 7 8 16,6 9-3-16,2 12 7 16,6 23 5-16,-2 27 28 0,-5 15 1 15,3 20-17-15,-5 22-23 16,-9 14 0-16,-9 2 0 15,-2-9 0-15,-10-12 0 0,-3-24 0 16,0-18 0-16,0-14 0 16,0-18 0-16,0-12 0 15,-8-28 0 1,0-28 0-16,0-31 0 16,1-26 0-16,7-9 0 0,0-2 0 15,3 4 0-15,1 18 0 16,4 14 0-16,5 10 0 15,0 18 0-15,6 11 0 0,6 9 0 16,7 12 0-16,1 12 0 16,3 28 0-16,2 17 0 15,2 15 0-15,-4 23 0 0,-7 5 0 16,-6 7 0-16,2-1 0 16,-9-6 0-16,-8-9 0 15,0-11 0-15,-8-11 0 16,5-11 0-16,-5-11 0 0,8-5 0 15,-8-7 0 1,3-9 0-16,5-14 0 0,-2-5 0 16,-6-15-298-16,0-22-223 15,0-22 46-15</inkml:trace>
  <inkml:trace contextRef="#ctx0" brushRef="#br0" timeOffset="1943.61">9603 6700 356 0,'-12'-34'308'0,"12"7"-25"16,-13 6-69-16,4 9-67 16,9 4-26-16,-8 8-43 0,8 0-19 15,0 20-3-15,0 20 15 16,0 17 18-16,0 21 6 15,5 12 5-15,4 20-30 16,-1 8-70-16,0 11 0 0,0 2 0 16,0-13 0-16,0-8 0 15,-8-23 0-15,4-23 0 16,-4-18 0-16,0-13 0 0,0-19 0 16,4-14 0-1,-1-14 0-15,6-36 0 0,-1-19 0 16,8-21 0-16,4 0 0 15,2 14 0-15,-4 2 0 16,4 16 0-16,-5 19 0 16,1 9 0-16,7 10 0 0,12 20 0 15,5 12 0-15,-2 16 0 16,-4 21 0-16,-3 12 0 16,-9 17 0-16,-8 2 0 0,-7-1 0 15,-9-1 0 1,-14-18 0-16,-2-3 0 0,-7-8 0 15,-6-13 0-15,1-10 0 16,-6-19 0-16,-2-11 0 16,1-12 0-16,-4-4 0 0,7-5 0 15,8-3 0-15,4 0 0 16,4-5 0-16,-5 0 0 16,1 3-200-16,9 2-202 15,-6-2 15-15,-3 4 15 0,3 9 46 16</inkml:trace>
  <inkml:trace contextRef="#ctx0" brushRef="#br0" timeOffset="2412.01">10544 7249 180 0,'8'-21'288'16,"-3"5"-40"-16,-5 3-12 0,0 3-61 15,0 4-19-15,-8 6-9 16,0 0-17-16,0 8-51 15,-1 5-43-15,-2 8 1 0,-5 15 35 16,-5 21 17-16,1 21-5 16,4 8-19-16,16-6-40 15,0-6-25-15,0-5 0 0,16-16 0 16,8-9 0-16,1-10 0 16,6-14 0-16,7-20 0 15,2-20 0-15,-5-17 0 16,-1-16 0-16,-10-12 0 15,-11-8 0-15,-13-5 0 0,-17-3 0 16,-15 3 0-16,-8 9 0 16,-7 12 0-16,-1 11 0 15,0 15 0-15,3 6 0 0,1 13 0 16,3 8-209-16,4 4-214 16,9 0-36-16,12 13 1 0</inkml:trace>
  <inkml:trace contextRef="#ctx0" brushRef="#br0" timeOffset="2743.82">11036 6468 804 0,'3'-53'560'0,"-3"13"-114"15,0 6-209-15,0 14-237 16,0 3 0-16,0 10 0 0,0 1 0 15,0 24 0 1,0 26 0-16,14 35 0 16,2 26 0-16,2 24 0 15,-4 32 0-15,3 17 0 16,-1 16 0-16,0 3 0 0,-5-10 0 16,6-15 0-16,-4-22 0 15,-5-28 0-15,0-24 0 16,-4-25 0-16,0-24 0 15,-4-16 0-15,0-14 0 0,-13-35 0 16,-6-28 0 0,-11-14-617-16,-2-11-17 15</inkml:trace>
  <inkml:trace contextRef="#ctx0" brushRef="#br0" timeOffset="3571.94">6196 9639 401 0,'-33'7'309'0,"4"-7"-84"16,9 9-108-16,9-9-50 0,-2 0 39 15,4 0 67 1,9-4 26-16,-8-3-10 0,8 2-25 15,0 5-67-15,0-5-97 16,0 1 0 0,13 1 0-16,27 3 0 15,38-10 0-15,47-6 0 16,50-12 0-16,58 4 0 16,47 0 0-16,52-9 0 0,42 4 0 15,16 1 0 1,8-4 0-16,7 3 0 0,1-8 0 15,-9-3 0-15,-22-1 0 16,-26 4 0-16,-36 5 0 16,-30 7 0-16,-30-4 0 0,-46 14 0 15,-42-1 0-15,-42 3 0 16,-33 0 0-16,-25 5 0 0,-21 4 0 16,-12 1 0-16,-10-2 0 15,-11 5 0-15,0 0 0 16,-6 0 0-16,0 0 0 47,-1 0 0-32,0 0 0 1</inkml:trace>
  <inkml:trace contextRef="#ctx0" brushRef="#br0" timeOffset="3668.55">12080 9052 2047 0,'0'0'-143'47,"0"0"-312"-31,0 0 28-16,4-4 38 0,5 1 77 15</inkml:trace>
  <inkml:trace contextRef="#ctx0" brushRef="#br0" timeOffset="12361.17">18016 8340 102 0,'-32'-11'244'0,"8"3"-71"15,-38-2 9-15,35 10-141 16,2-3 6-16,5-1 2 16,1-1 0-16,1 5 1 15,2 0 0-15,4 0 5 0,4 0 3 16,0 0-7-16,-9 0-6 16,2 0 1-16,-7 0-4 15,5 0-8-15,-1 12-2 16,-4 1-4-16,-3 0-5 0,3-1 0 15,-4 0-10-15,6 4-2 16,-3 4 0-16,2 1-1 16,0 3 0-16,1 1 13 15,1 0-6-15,-2 6 12 16,-1 6-3-16,4 4 5 0,1 4 6 16,-5 0 0-16,3-5-3 15,-1 1-5-15,8-1-4 16,-2 2 5-16,0-3 1 0,-3-1-3 15,6-2 6-15,-2 1 0 16,13-1-10-16,-13 5 4 16,13 4 8-16,-8-9-1 0,8 8-35 15,0 11 0-15,-8-3 0 16,8 12 0-16,-9 10 0 16,9-5 0-16,0 0 0 15,0 5 0-15,0-6 0 16,0-1 0-16,9-7 0 0,-1-4 0 15,4 1 0-15,1 0 0 16,7 10 0-16,0-1 0 16,5-6 0-16,4 6 0 0,2-7 0 15,6-2 0-15,-1-2 0 16,4-7 0-16,2-3 0 16,3-9 0-16,9 1 0 0,2-4 0 15,4-4 0 1,5-10 0-16,3 2 0 0,11-9 0 15,9-12 0-15,8 0 0 16,-5-9 0-16,7-3 0 16,4 0 0-16,-6 1 0 0,-6-12 0 15,-4 9 0-15,-10-11 0 16,3 0 0-16,-6 1 0 0,-5-1 0 16,-2-6 0-16,2-7 0 15,-3-2 0-15,-4-8 0 16,-4-2 0-16,-9-7 0 0,1-7 0 15,-5-2 0-15,-6 0 0 16,-11-4 0-16,1 6 0 16,-4 0 0-16,-2-3 0 15,-6 5 0-15,-4 4 0 16,-12-11 0-16,0-2 0 16,0 10 0-16,-12 0 0 0,-1 9 0 15,13-10 0-15,-17 1 0 16,3 1 0-16,-4-2 0 15,2 0 0-15,-2 6 0 0,-3-1 0 16,0 9 0-16,4 3 0 16,-2 4 0-16,-2 8 0 15,-4 5 0-15,-3 4 0 16,5 0 0-16,-7 3 0 0,7-1 0 16,-6 3 0-16,-2 3 0 15,-7 0 0-15,-3-4 0 16,-4-1 0-16,1 0 0 0,-5 6 0 15,-5-7 0-15,-6 2 0 16,4 1 0-16,-6 2 0 16,0 4 0-16,-1 6 0 0,1 2 0 15,-3 5 0-15,-3 0 0 16,3 0 0-16,4 0 0 16,4 0 0-16,0 0 0 0,0 0 0 15,0 0 0 1,-4 12 0-16,5-5 0 0,-1 4-29 15,3-11-329-15,6 7-15 16,-5-7 20-16,12 12 17 16,8 0 50-16</inkml:trace>
  <inkml:trace contextRef="#ctx0" brushRef="#br0" timeOffset="13488.92">15248 7900 193 0,'-17'-28'294'15,"4"4"-68"-15,4 5-56 16,-1-4-48-16,-3 8 23 15,4 7 1-15,9-1-13 16,-8 1-37-16,8 4-31 0,0 0-11 16,0 1-8-16,0 3-1 15,0 0-16-15,0 0-7 16,0 0-9-16,0 0-2 0,0 0-7 16,0 0 4-16,0 0-6 15,0 0 1-15,0 0 5 16,0 0-5-1,0 0 0-15,0 0 4 16,0 0-5-16,0 0 1 16,0 0-1-16,0 0 0 0,0 0-1 15,0 0 0-15,0 0 3 16,0 0 3-16,0 0 16 16,0 0 10-16,0 0-6 0,0 0 1 15,0 0-8-15,0 0 2 16,0 0 2-16</inkml:trace>
  <inkml:trace contextRef="#ctx0" brushRef="#br0" timeOffset="14556.59">15177 7755 2047 0,'14'0'0'0,"1"7"0"15,2 2 0-15,-1 3 0 16,4 1 0-16,1-3 0 16,-5 3 0-16,4-1 0 0,-4 0 0 15,5 1 0-15,-1 3 0 16,-1 5 0-16,-1-9 0 16,-6-1 0-16,4 6 0 15,0-1 0-15,-4 2 0 16,5-2 0-16,-2-4 0 15,1 4 0-15,1 0 0 0,-1 0 0 16,2 0 0-16,2 1 0 16,2-1 0-16,9-4 0 15,-11 5 0-15,-6-5 0 16,8-5 0-16,-1 2 0 0,-2-9 0 16,-2 7 0-1,-6-7 0-15,-1 12 0 0,-2-12 0 16,-2 11 0-16,-1-11 0 15,-2 0 0-15,3 0 0 16,2 0 0-16,-5 6 0 16,5 3 0-16,-3-9 0 0,4 8 0 15,-6 1 0-15,1-9 0 16,4 7 0-16,-3-7 0 16,1 0 0-16,3 0 0 0,-1 8 0 15,5 1 0-15,-1-2 0 16,0 2 0-16,1-1 0 15,7-8 0-15,-5 12 0 16,6 0 0-16,-4 1 0 16,-1-5 0-16,-5-8 0 15,5 12 0-15,-2-4 0 0,-7-1 0 16,4 2 0-16,6 0 0 16,5 3 0-16,-7 0 0 15,7 0 0-15,1 0 0 0,1 4 0 16,2 1 0-16,-3-1 0 15,6 5 0-15,2-1 0 16,2 1 0-16,-1-6 0 0,-2 1 0 16,-2 5 0-16,1-1 0 15,-1 1 0-15,-2-5 0 16,-4 1 0-16,3-5 0 0,-6 0 0 16,3 4 0-1,-3-4 0-15,2 0 0 0,4 5 0 16,-1-5 0-16,0 9 0 15,-2-2 0-15,-5-2 0 16,5-1 0-16,-1-4 0 0,-2 0 0 16,-2 0 0-16,0-3 0 15,-2 0 0-15,-4-1 0 16,3-1 0-16,-3 5 0 0,3-3 0 16,-3-9 0-16,1 12 0 15,0 0 0-15,4 0 0 16,1 0 0-16,-1-12 0 15,-3 12 0-15,0-3 0 16,-7-1 0-16,3-8 0 0,-1 9 0 16,-5-2 0-1,5-7 0 1,-2 12 0-16,2-12 0 0,0 0 0 16,-4 11 0-16,0 0 0 15,-2-11 0 1,4 0 0-1,2 0 0-15,-8 7 0 16,3-7 0-16,-3 9 0 16,5-9 0-1,-2 0 0-15</inkml:trace>
  <inkml:trace contextRef="#ctx0" brushRef="#br0" timeOffset="14838.67">17119 9033 2047 0,'3'0'0'0,"3"0"0"16,-3 0 0-16,2 0 0 16,-2 0 0-16,2 0 0 15,-5 7 0 17</inkml:trace>
  <inkml:trace contextRef="#ctx0" brushRef="#br0" timeOffset="15744.98">17144 9040 1768 0,'0'-4'-366'0,"0"-8"-47"0,0 0-27 15</inkml:trace>
  <inkml:trace contextRef="#ctx0" brushRef="#br0" timeOffset="17032.97">20874 7283 35 0,'14'-10'80'16,"-6"3"75"-16,4-2-4 16,-3 1-60-16,2-4-34 15,-3 0-22-15,0 3 6 0,1 2 16 16,-1 7 3-16,-5 0-1 15,-3 0 5-15,0 0 0 16,0 0 7-16,0 0 4 16,0 0 7-16,0 0 18 15,0 0-1-15,-11 0-5 0,2 0-11 16,9 0-4-16,-13 0-19 16,2 0-23-16,-5 12-7 15,-6 4-4-15,0 8 0 0,-11 0-9 16,-8 2-4-16,-4 4 8 15,-7 12-4-15,-3-1-4 16,4 0-4-16,-6 0-6 0,0-1 2 16,4 5-5-16,0 0 12 15,-4 0-11-15,1 1 3 16,4-7 3-16,-1 1-9 0,7 2 0 16,7-9 2-1,-4-5 3-15,12-4-11 0,2-1 15 16,2 0-7-16,2-4 5 15,1 1-9-15,7 2 6 16,-4-3 2-16,10-2 1 16,-10 4 3-16,-4-1-4 0,2 0-8 15,-2-1 8-15,2 4-2 16,3-4 4-16,-2-4-8 16,-2 2 9-16,3 0-8 15,6-5 3-15,3 0 0 16,-2-3 1-16,3 3-8 15,3 0 9-15,0 0-2 0,-6 1 1 16,8-2 2-16,-7 5-6 16,5-4 4-16,0-12 3 15,8 13-4-15,-13-13 2 0,13 16-7 16,-10 0 8-16,-3-4-5 16,0 1 5-16,5 0-6 15,8-6 10-15,-13 5-11 0,4-1 4 16,-2 0-2-16,3-11 1 15,2 7 5-15,6-7 3 16,-9 0 0-16,9 0 1 16</inkml:trace>
  <inkml:trace contextRef="#ctx0" brushRef="#br0" timeOffset="17306.84">19389 8499 2047 0,'0'9'0'0,"-8"-9"0"0,-1 12 0 16,-2-12 0-16,-5 11 0 15,-4 1 0-15,-1 5 0 16,-4 0 0-16,6-1 0 0,-2-4 0 15,5 0 0-15,2-12 0 16,5 7 0-16,1-7 0 16,8 10 0-1</inkml:trace>
  <inkml:trace contextRef="#ctx0" brushRef="#br0" timeOffset="17456.09">19192 8634 1923 0,'0'0'-225'0,"0"0"-81"16,0 0-32-16,0-5-31 15,0 5 34-15</inkml:trace>
  <inkml:trace contextRef="#ctx0" brushRef="#br0" timeOffset="19588.32">19130 8719 8 0,'0'0'14'16,"-9"0"0"-16,9 0-4 15,0 0-8-15,0 0-3 0,0 0-5 16,0-4 0-16,0-1 3 15,0 1 3-15,0 4 3 16,0 0 2-16,0 0 4 0,0 0 5 16,0 0 7-16,0 0-1 15,0 0-4-15,0 0-9 16,0 0-4-16,0 0 0 0,3-2 6 16,3 2 5-16,-6 0 11 15,8 0 21-15,-5-6 24 16,2 6 24-16,-5 0-27 15,3 0-33-15,-3 0-18 0,0 0-3 16,0 0 1-16,0 0 7 16,0 0 3-16,0 0 8 15,0 0 8-15,0 0 12 0,-8 0 5 16,8 0 5-16,0 0 1 16,0 0 2-16,0 0-7 15,0 0-11-15,0 0 1 0,0 8-1 16,0-8-7-16,0 0 5 15,0 0 1-15,-11 0 2 16,11 0-7-16,0 0 1 16,-9 9-8-16,9-9-4 15,0 0-2-15,0 0-5 0,-8 0-6 16,8 0 2-16,0 0-6 16,-8 0-6-16,8 0 9 15,0 8-6-15,0-8-4 0,0 0 2 16,0 0 0-16,0 0-1 15,0 0 5-15,0 0-7 16,0 0 3-16,0 0-5 0,0 0 1 16,0 0-8-16,0 0 11 15,0 0-9-15,0 0-3 16,0 0 12 0,0-8-5-16,5 8-2 15,-5 0-6-15,0 0 8 0,0 0-8 16,0 0 10-16,0 0-5 15,0 0 4-15,0 0-5 16,0 0 4-16,0 0-6 0,0 0 8 16,0 0-2-1,0 0-1 1,0 0-6-16,0 0 6 16,0 0 3-16,0-5-9 15,3 5 3-15,-3 0 3 16,0 0-3-16,0 0-3 0,0 0 4 15,0 0 6 1,0 0-2-16,0 0-5 16,5 0 4-16,-5 0-4 15,0 0 7-15,0 0-1 16,0 0 1-16,0 0 8 16,0 0-2-1,0 0 15-15,0 0 2 16,0 0-3-16,0 0 5 0,0 0-12 15,0 0-3-15,0 0-3 16,0 0-8-16,0 0-14 16,0-4 17-16,0 4-6 15,0 0-3-15,0 0-1 16,0 0 0-16,0 0-4 0,0 0 8 16,0 0 5-16,0 0-12 15,0 0 11-15,0 0-11 16,0 0-1-1,0 0 15 1,0 0-13-16,0 0 8 16,0 0 2-16,0 0-10 0,0 0 3 15,0 0 8-15,0 0-9 16,0 0 2 0,0 0-2-1,0 0 4-15,0 0 4 0,0 0-1 16,0 0-7-16,0 0 1 15,0 0-3-15,0 0 9 16,0 0-1-16,0 0-5 0,0 0-1 16,0 0 4-16,0 0 2 31,0 0-4-31,0 0 6 16,0 0-9-1,0 0 3-15,0 0-1 0,0 0 7 16,0 0-8-16,0 0 1 15,0 0 8-15,0 0-9 0,0 0 2 16,0 0 4-16,0 0-6 16,0 0 1-16,0 0 3 15,0 0-10 1,0 0 13-16,0 0-3 0,0 0 1 16,0 0-6-16,0 0 7 15,0 0 1 1,0 0-8-16,0 0 11 15,0 0-8-15,0 0 3 16,0 0-8-16,0 0 9 16,0 0-1-1,0 0-4 1,0 0 4-16,0 0-4 0,0 0-2 16,0 0 6-1,0 0-1-15,0 0 1 16,0 0-1-16,0 0-6 0,0 0 10 15,0 0-4-15,0 0-4 16,0-2 4 0,0 2-3-16,0 0-1 0,0 0 4 15,0 0-3 1,0 0 9-16,0 0-8 16,0 0-6-16,0 0 11 15,0 0-7-15,0 0-1 0,0 0 12 16,0 0-14-16,0 0 8 15,0 0 0 1,0 0-6-16,0 0 2 0,0 0 4 16,0 0 4-1,0 0-4-15,0 0 0 16,0 0-9-16,0 0 3 0,0 0 2 16,0 0 0-16,0 0 6 15,0 0-8-15,0 0-1 16,0 0 9-16,0 0-3 15,0 0 3-15,0 0-6 16,0 0 8-16,0 0-8 16,0 0-2-16,0 0 10 31,0 0-10-31,0 0 9 0,0 0-7 16,0 0 0-16,0 0 1 15,0 0 4-15,0 0-5 16,0 0 4-16,0 0-5 0,0 0 8 15,0 0-8-15,0 0-1 16,0 0 5 0,0 0 0-16,0 0-3 15,0 0 5-15,0 0-6 16,0 0 6-16,0 0-12 0,0 0 4 16,0 0-21-16,3 0-23 15,-3 0-42-15,0 0-78 16,0 0-50-16,3 0-25 0,6 0 1 15,-9 0-13-15,0 0 19 16</inkml:trace>
  <inkml:trace contextRef="#ctx0" brushRef="#br0" timeOffset="21146.84">17403 10327 10 0,'0'0'20'0,"0"0"17"16,0 0 30-16,0 0 45 0,0 0 31 15,0 0-51-15,0 8-26 16,0-8-22-16,0 0-10 16,0 0 10-16,0 0 13 0,0 0 3 15,0 0 0-15,0 0 3 16,-9 0-2-16,9 0 2 16,-8 0-6-16,8 0-8 0,-8 0-4 15,8 0 0-15,-6 0-2 16,6 0 1-16,0 0 4 15,0 0-2-15,0 0-12 0,0 0 0 16,0 0-8-16,0 0-11 16,4 0-4-16,-2-3 2 15,6 3-3-15,0-5 9 16,6 1 5-16,2 0 1 16,5-4 16-16,-1-4-9 0,4 7 3 15,5 0-5-15,-1-7-7 16,4 1-6-16,4-6 5 15,13 1-4-15,4 4 0 16,0-1 1-16,1-3 0 0,-2 4 4 16,-5 1-14-16,2-1-5 15,-4 1-4-15,-8 4 10 16,0 4-2-16,-9-2-3 16,-3 0 3-16,-1 2 0 15,0-6 4-15,4 9-2 0,4-3-11 16,1-1 10-16,1-1 3 15,-3 5 1-15,-2 0-13 16,-1 0 7-16,0-4-2 0,1 1 1 16,-1-2-5-16,-3 5 1 15,4 0-1-15,-5-4-1 16,0 1 0-16,-2-6 0 0,-5 9 0 16,9-5 0-16,-4-2 0 15,1 2 0-15,-4 5 0 16,3-7 0-16,-3 2 0 15,5 1 0-15,2-4 0 0,-3 8 0 16,2 0 0-16,-4 0 0 16,3-5 0-16,4 3 0 15,-3-7 0-15,-1 5 0 0,-5 0 0 16,7 4 0-16,-3-4 0 16,7-1 0-16,-1-1 0 15,-1 0 0-15,4-1 0 16,4-3 0-16,1 3 0 15,-6 0 0-15,2 2 0 0,-4 1 0 16,-4-4 0-16,-9 4 0 16,0 4 0-16,-2 0 0 15,0 0 0-15,3 0 0 16,-1-4 0-16,5-4 0 0,-2 8 0 16,1-5 0-16,6-2 0 15,-3 2 0-15,1 5 0 16,-3 0 0-16,-1 0 0 0,-4 0 0 15,-2 0 0-15,-7 0 0 16,-7-5 0-16,0-2-10 16,0 3-85-16,0-13-132 15,-16 6-127-15,-17-2-77 16,-12 1-14-16</inkml:trace>
  <inkml:trace contextRef="#ctx0" brushRef="#br0" timeOffset="22596.77">17290 9092 5 0,'0'0'9'15,"-8"0"10"-15,8 0 15 16,0 0 12-16,0 0 13 15,0 0 11-15,0 13 28 0,0-13-4 16,0 9-28-16,0-9-23 16,0 0-13-16,0 0-1 15,0 0-2-15,0 0 4 0,0 0 0 16,0 0 8-16,0 0-3 16,0 0 1-16,0 0 15 15,0-5 7-15,0 5 14 0,0 0-9 16,0 0 11-1,0 0 2-15,-10-4-13 0,10 4-7 16,-8 0-15-16,8 9-9 16,0-9-8-16,0 0-4 0,8 0-4 15,6 0 1-15,2 0 1 16,3 7 5-16,3 5 1 16,2-12 4-16,-5 21-6 15,6-8 5-15,1-1-7 0,2-1-6 16,-1-2-7-16,2 3 5 15,-4 8-7-15,7 1 4 16,-1 0-5-16,2-5 3 0,-4-1 2 16,-9 2-3-16,5-5 3 15,1 1 8-15,-7-1-9 16,1 0 12-16,-4-1-9 16,2 7 11-16,0-6-5 0,3 0-4 15,4 0 9-15,2 0-6 16,3 2-2-16,-3-2 2 15,6 4-9-15,-4-4-1 16,-1 7 8-16,1 3 1 0,-5-6-2 16,-4-1 21-16,0 6-11 15,-3-4-24-15,-2-11 0 16,1-6 0-16,1 0 0 16,-4 13 0-16,0 1 0 15,-5-7 0-15,-2-7 0 0,2 7 0 16,-2-7 0-16,-3 9 0 15,5-1 0-15,0-8 0 16,0 12 0-16,-3-12 0 0,8 13 0 16,-2-13 0-16,6 13 0 15,-3-2 0-15,4 1 0 16,-6-4 0-16,-2 0 0 16,-2 1 0-16,1-1 0 0,-1-8 0 15,1 8 0-15,-1-8 0 16,1 9 0-16,4-1 0 15,-3 3 0-15,3-2 0 16,-1 3 0-16,-4-5 0 16,6 2 0-16,-7 4 0 0,1-5 0 15,-3-8 0-15,1 11 0 16,0-11 0-16,-3 9 0 16,2-1 0-16,-2-8 0 0,10 11 0 15,-5-11 0-15,0 12 0 16,0-12 0-16,0 10 0 15,1-2 0-15,-1-8 0 0,0 0 0 16,-5 8 0-16,0-8 0 47,3 0 0-47,-3 0 0 16,2 0 0-1</inkml:trace>
  <inkml:trace contextRef="#ctx0" brushRef="#br0" timeOffset="23186.78">18646 9936 2047 0,'0'-8'0'16,"0"-6"0"-16,0-5 0 15,0-5 0-15,0-9 0 0,0-4 0 16,3 0 0-16,6-3 0 16,0-5 0-16,-1 0 0 15,5 5 0-15,-3-1 0 0,3 8 0 16,-2-3 0-16,3-1 0 16,-6 9 0-16,2 3 0 15,-1 1 0-15,-1 3 0 16,-3 2 0-16,3-7 0 0,1 7 0 15,-9-5 0-15,0 2 0 16,3 2 0-16,5 0 0 16,-4 4 0-16,1 4 0 0,-2-1 0 15,6 2 0-15,-1-3 0 16,0 2 0-16,4 0 0 16,-4-5 0-16,0 6 0 0,0-2 0 15,1 1 0-15,0 1 0 16,2 2 0-16,1 2 0 0,-1-5 0 15,-3-1 0-15,6 4 0 16,-2 1 0-16,2-3 0 16,-5 2 0-16,4 1 0 15,-4-3 0-15,-1-6 0 16,0 4 0-16,5 1 0 0,-7-1 0 16,7 1 0-16,-1 5 0 15,-4-3 0-15,-8 8 0 16,0-4 0-16,0-1 0 0,0 3 0 15,5 4 0 1,-2-4 0-16,2 4 0 16,-2 0 0-16,2-5 0 15,-1 5 0-15,0-3 0 16</inkml:trace>
  <inkml:trace contextRef="#ctx0" brushRef="#br0" timeOffset="23319.69">19105 8829 2047 0,'0'-8'0'47,"0"-1"0"-31,0 5 0-16,0 1 0 16,0 3-147-1,0 0-267 1,-16 0-45-16,-5 0-14 15</inkml:trace>
  <inkml:trace contextRef="#ctx0" brushRef="#br0" timeOffset="24395.76">17383 9206 13 0,'-7'-16'19'0,"7"9"17"0,0 3 25 16,0 4 31-16,0 0 36 16,0 0-24-16,0 0-33 15,0-4-15-15,-13 4-12 16,4 0 1-16,1 0 2 0,-1 0-17 15,9 0-5-15,0 0 0 16,0-4 4-16,0 0 1 16,0 4 4-16,0 0 4 0,-8 0 14 15,8-5 16-15,0-3-13 16,0 8 9-16,0 0-7 16,0 0 3-16,0-5 6 0,0 3 0 15,-8-3 6-15,8-7 0 16,0 8 3-16,0 4-20 15,0 0-19-15,0 0 6 0,0-8 6 16,0 8 3 0,0 0-2-16,0 0-4 0,0 0-28 15,0 0-4-15,0 0-12 16,0 15 5 0,8 6 10-16,6 12 0 0,2-1 2 15,1 1-18-15,-2 4 0 16,2-1 0-16,-1 5 0 15,-3-4 0-15,-2-5 0 0,-3-4 0 16,1-7 0-16,-9-4 0 16,3-6 0-16,-3 6 0 15,0-2 0-15,5-15 0 16,-5 9 0-16,0-13 0 31,0-3 0-15,0-4 0-16,0 5 0 15,-8 1 0-15,8-12 0 16,-14-6 0-16,14-6 0 0,-11-3 0 16,-2-6 0-16,2-1 0 15,-2-2 0-15,1-12 0 0,-1 4 0 16,2 4 0-16,-2 9 0 16,13 7 0-16,-8 4 0 15,8 6 0-15,-9 7 0 16,9 3 0-16,0 2 0 0,0 2 0 15,-8-1 0-15,8 4 0 16</inkml:trace>
  <inkml:trace contextRef="#ctx0" brushRef="#br0" timeOffset="24646.22">17329 8999 2047 0,'8'0'0'47,"6"0"0"-47,2 0 0 16,3 0 0-16,3 0 0 15,7 0 0-15,-1 0 0 0,-1 13 0 16,8-13 0-16,-4 0 0 16,-2 0 0-16,-10 7 0 15,-2-7 0-15,-1 10 0 0,-3-10 0 16,-5 0 0-16,3 0 0 15,-8 0 0-15,6 0 0 16</inkml:trace>
  <inkml:trace contextRef="#ctx0" brushRef="#br0" timeOffset="25404.2">17688 9029 2047 0,'8'0'0'0,"-5"0"0"16,-3 7 0 0,5-7 0-1,-2 0 0 1,3 0 0-16,1 0 0 15,-3 0 0 1,-4 9 0 0</inkml:trace>
  <inkml:trace contextRef="#ctx0" brushRef="#br0" timeOffset="25527.94">17716 9045 2047 0,'-9'0'0'15,"1"0"0"17</inkml:trace>
  <inkml:trace contextRef="#ctx0" brushRef="#br0" timeOffset="25745.67">17691 9045 2047 0</inkml:trace>
  <inkml:trace contextRef="#ctx0" brushRef="#br0" timeOffset="25821.7">17683 9045 2047 0</inkml:trace>
  <inkml:trace contextRef="#ctx0" brushRef="#br0" timeOffset="26084.04">17688 9045 2047 0,'0'0'-52'16,"8"0"-133"-16,-5 0-6 16,-3 0 15-16,0 0-3 15,0 0 13-15,0 0 12 0,0 0 31 16,0-5 18-16,0 5-18 15,0-4-55-15,0 4-17 16</inkml:trace>
  <inkml:trace contextRef="#ctx0" brushRef="#br0" timeOffset="27287.74">18731 10824 9 0,'0'0'15'16,"0"-5"11"-16,0 5 12 15,0 0 8-15,0 0 12 16,0-5 24-16,0 5 30 0,0 0-32 16,-9 0-3-16,9-2-9 15,-8-8-9-15,8 10-2 16,0 0 19-16,-8 0 11 0,8 0 17 15,0 0-1-15,0 0 8 16,0 0-2-16,-12 0-15 16,12 0 3-16,0-2 14 15,0-3-25-15,0 1-9 0,0-1-5 16,0 2-18-16,0 3 2 16,-11 0 6-16,11 0-41 15,-8 0-21-15,8 12 0 31,0 12 0-31,0 21 0 16,0 17 0-16,0 19 0 16,0 16 0-16,-13 18 0 15,13 14 0-15,-13 14 0 16,13 0 0-16,-11-13 0 16,11-8 0-16,0-13 0 0,-9-14 0 15,9-14 0-15,0-17 0 16,0-10 0-16,0-14 0 0,-8-3 0 15,2-9 0-15,6-7 0 16,0-14 0-16,-8-7 0 16,8 8 0-16,0-8-85 15,0-12-313 1,-14-8-25-16,2-3 39 16,12-10 56-16</inkml:trace>
  <inkml:trace contextRef="#ctx0" brushRef="#br0" timeOffset="29583.47">16676 13966 380 0,'0'-45'345'0,"0"5"-52"0,0 10-103 15,0 15-49 1,-8 3 27-16,8 12-17 0,0 19-7 15,0 14 21-15,0 32-95 0,0 20-70 16,0 26 0-16,0 20 0 16,0 2 0-16,0 10 0 15,-12-13 0-15,4-20 0 16,8-8 0-16,-8-12 0 16,8-22 0-16,0-15 0 0,0-17 0 15,0-10 0-15,0-14-26 16,0-12-575-16,-13-24 81 0,2-26 80 15</inkml:trace>
  <inkml:trace contextRef="#ctx0" brushRef="#br0" timeOffset="29983.47">16640 14051 203 0,'0'-39'325'0,"0"5"-17"16,0 6-94-16,0 4-95 15,0 7-42-15,8 8 0 0,9 9 20 16,7 21 27-16,8 8-9 16,8 15 0-16,13 13-16 15,4 17 16-15,8 12-56 0,-4 2-59 16,-1 2 0-16,-6 0 0 16,-5-9 0-16,-5-4 0 15,-4-11 0-15,-7-13 0 0,-4-9 0 16,-6-11 0-1,-6-13 0-15,-4-11 0 0,0-18 0 16,-7-20 0-16,2-31 0 16,0-22 0-16,-8-24 0 15,9-16 0-15,-9-8 0 0,0 3 0 16,5 13 0-16,3 17 0 16,-5 16 0-16,-3 17 0 15,0 14 0-15,0 16 0 0,0 10 0 16,0 13 0-16,0 7 0 15,0 4-404-15,0 11-33 16,0 10 3-16,5 8 55 16</inkml:trace>
  <inkml:trace contextRef="#ctx0" brushRef="#br0" timeOffset="30265.81">17797 13881 425 0,'-12'-17'606'0,"-4"4"-62"16,3 5-251-16,13 8-132 16,0 0-143-16,0 29-18 0,0 25 0 15,8 21 0 1,4 28 0-16,9 19 0 0,0 8 0 16,-1 13 0-16,-4-5 0 15,1-3 0-15,-5-14 0 16,-6-10 0-16,0-22 0 0,5-16 0 15,2-16 0-15,-13-12 0 16,0-12 0-16,0-16 0 0,-13-38-323 16,2-28-189-1,4-28 85-15,7-32 71 16</inkml:trace>
  <inkml:trace contextRef="#ctx0" brushRef="#br0" timeOffset="30532.64">17823 14100 96 0,'-8'-86'258'15,"8"13"-9"-15,-14 15-11 16,6 16-43-16,0 8-41 0,8 10-14 16,12 3-15-16,14 5-15 15,8 8-37-15,23 8-18 16,8 12-5-16,9 21 4 0,-9 10-9 16,-5 12 18-16,-6 9 10 15,-21 10-4-15,-17 4-69 16,-16-6 0-16,-16-2 0 0,-17-5 0 15,-13-8 0-15,6-12 0 16,6-14 0-16,-1-10 0 16,-1-9 0-16,3-12 0 15,9-8 0-15,3-3-167 16,6-10-117-16,3 4-70 0,12-22-359 16</inkml:trace>
  <inkml:trace contextRef="#ctx0" brushRef="#br0" timeOffset="31014.03">18556 13757 37 0,'8'-24'114'16,"1"9"94"-16,-5 2-38 16,-4 5-41-16,0-1-42 0,0 7-24 15,0-3 16-15,0 0 27 16,0 5 17-16,0 0 9 15,0 0 25-15,0 0 4 16,0-4 12-16,0 4 4 16,0 0-46-16,0 21-131 0,0 24 0 15,0 24 0-15,0 33 0 16,0 20 0-16,0 16 0 16,4 5 0-16,4-9 0 0,0 0 0 15,2-15 0-15,1-18 0 16,0-15 0-16,-2-17 0 0,-1-17 0 15,0-11 0-15,-8-16 0 16,0-8 0-16,0-38-369 16,-8-16-198-1,-6-24 100-15</inkml:trace>
  <inkml:trace contextRef="#ctx0" brushRef="#br0" timeOffset="31497.49">18601 14068 165 0,'-12'-44'313'16,"0"2"-27"-16,-1 5-45 0,2 9-63 16,-3 4-27-16,8 3 5 15,6 9-39-15,0 3-33 16,6 9-9-16,11 13 32 0,8 6 30 16,12 10-100-16,3 9-37 15,5 11 0-15,0 11 0 16,3 6 0-16,-3 3 0 15,4-5 0-15,-5-2 0 0,0 3 0 16,-3 4 0-16,-1-4 0 16,2 4 0-16,-10-7 0 15,1-5 0-15,1-8 0 0,-8-9 0 16,-5-12 0-16,-5-7 0 16,0-4 0-16,-4-17 0 15,-4 0 0-15,0-13 0 16,-2-19 0-16,-6-29 0 0,0-16 0 15,0-30 0-15,-14-19 0 16,3-12 0-16,-6-1 0 16,2 10 0-16,2 15 0 0,4 14 0 15,9 7 0-15,-8 13 0 16,8 10 0-16,-9 17 0 16,9 12 0-16,-8 9 0 0,8 11 0 15,0 5 0-15,0 4 0 16,0 5 0-16,0 14-50 31,0 10-423-15,0-1 26-16,5-4 32 15,-5 7 87-15</inkml:trace>
  <inkml:trace contextRef="#ctx0" brushRef="#br0" timeOffset="36188.89">27031 7538 241 0,'-6'-8'208'0,"-3"3"-51"0,-4 2-45 16,13-1-42-16,-8 4 6 15,8-8 36-15,-9 8 27 16,9-4 4-16,-8 0-15 16,-4 4-17-16,0 0 0 15,1 0-5-15,-2-9-23 16,1 9-8-16,0-4-17 0,-5-3-19 15,1 7-12-15,-4 0-6 16,-6-5 2-16,4 0-16 16,-12 1-7-16,6 4 0 15,0 0 0-15,-4 0 0 16,-1 0 0-16,5 0 0 0,2 0 0 16,3 0 0-16,2 9 0 15,5 3 0-15,1-12 0 16,-1 0 0-16,-6 13 0 15,1-2 0-15,5 1 0 16,-4-3 0-16,1 8 0 0,-2-2 0 16,-1 2 0-16,0-1 0 15,-7 0 0-15,-2 1 0 16,-4 3 0-16,8-3 0 16,-2 0 0-16,4-2 0 15,5-2 0-15,1 0 0 0,1-2 0 16,-2 6 0-16,1-6 0 15,2-3 0-15,5 4 0 16,-2 4 0-16,3 1 0 16,0 0 0-16,-6-1 0 15,1 4 0-15,3 1 0 0,-3-1 0 16,9 4 0-16,-9 8 0 16,-1 1 0-16,5 0 0 15,-5-5 0-15,4 1 0 16,-2 0 0-16,3-5 0 0,-1-1 0 15,1 11 0-15,-1-1 0 16,1 0 0-16,1-2 0 16,-1 1 0-16,-1 2 0 15,1 7 0-15,-3-1 0 16,2 1 0-16,2-1 0 0,11 1 0 16,-14-4 0-16,14 4 0 15,-8-6 0-15,8 7 0 16,-12-1 0-16,3-5 0 15,9 5 0-15,0-1 0 0,0 10 0 16,0 2 0-16,0 1 0 16,0 3 0-16,0-1 0 15,0-7 0-15,0-4 0 16,0 9 0-16,0 8 0 16,9-3 0-16,7-2 0 0,2 6 0 15,-2 7 0-15,-1 5 0 16,9-5 0-16,2 0 0 15,-8-1 0-15,4-6 0 0,-2-2 0 16,8-6 0-16,0-6 0 16,1-4 0-16,2-5 0 15,3-5 0-15,5-7 0 16,4-3 0-16,-4 0 0 0,6 1 0 16,1-5 0-16,1 4 0 15,5-3 0-15,-1-2 0 16,2-2 0-1,3 0 0-15,1-1 0 0,5-4 0 16,-2 0 0-16,0 0 0 0,1-3 0 16,7-9 0-16,-3 0 0 15,6 0 0-15,-3 0 0 16,0 0 0-16,-3-9 0 0,6 2 0 16,-6-2 0-16,-3 1 0 15,-2 1 0-15,-5-2 0 16,-4-8 0-16,-2 5 0 0,-7-5 0 15,3-2 0-15,-3-2 0 16,-2-3 0-16,0-4 0 16,2-8 0-16,3-1 0 15,-1-5 0-15,0 3 0 16,2-7 0-16,-10-3 0 16,1-4 0-16,-1 1 0 0,1-10 0 15,3 0 0-15,-3 0 0 16,-6 4 0-16,3 0 0 15,-3 4 0-15,-2-3 0 16,1 2 0-16,-7 5 0 16,1 0 0-16,-3 7 0 0,-6-2 0 15,-7-8 0-15,-8-5 0 16,0 1 0-16,0-3 0 16,0-7 0-16,-12 3 0 15,6 3 0-15,6 1 0 16,-17 3 0-16,4-1 0 15,1 6 0-15,-3-1 0 0,-1 3 0 16,-1 7 0-16,-3-3 0 16,-2 2 0-16,2 3 0 15,1 1 0-15,-2 2 0 16,-4 2 0-16,1 3 0 16,0 1 0-16,1 2 0 0,-7 2 0 15,6 5 0-15,-9-11 0 16,1-1 0-1,-4-2 0-15,2 0 0 0,3 0 0 16,-2 5 0-16,6-5 0 16,-7-2 0-16,9 1 0 15,5 5 0-15,1 9 0 16,-2 4 0-16,-4 4 0 0,5-1 0 16,4 5 0-16,-2 1 0 15,-1 1 0-15,-1-2 0 16,-1 0 0-16,0 3 0 15,6 2 0-15,-4-2 0 0,-3 1 0 16,-2 4 0 0,-1 0 0-16,-4-5 0 15,1 1 0-15,5 4 0 0,-2-4 0 16,2 0 0-16,-3 0 0 16,2 0 0-16,4-4 0 15,-5 4 0-15,1 8 0 0,-9 0 0 16,-4 0 0-16,-2 0 0 15,-4 0 0-15,4 0 0 16,-1 0 0-16,4 0 0 16,7 0 0-16,4 0 0 0,8 0 0 15,2 0 0-15,1 0 0 16,3 0 0-16,-2 0-172 16,13 0-149-16,-7 0-45 15,-1 0 10-15,-4 8-9 16</inkml:trace>
  <inkml:trace contextRef="#ctx0" brushRef="#br0" timeOffset="37388.71">25793 9544 40 0,'0'14'76'0,"0"-14"82"16,0 7-4-16,0-7-39 15,0 0-37-15,0 0-15 16,0 0 13-16,0 0 24 0,0 0 13 16,0 0-2-16,-9 0-1 15,9 0 2-15,-6 0 0 16,6 0 18-16,-9 0-12 16,1 0-13-16,-1-4-15 15,9 4-12-15,-8 0-7 0,8 0-34 16,-8 0-37-1,8-3 0-15,0-2 0 16,0-4 0-16,8 7 0 16,0 2 0-16,9-5 0 15,15-12 0-15,8 9 0 0,10-1 0 16,-1 2 0-16,4-9 0 16,3-1 0-16,4 10 0 15,5 2 0-15,8-2 0 0,1-6 0 16,-1 9 0-16,-5 0 0 15,-2 0 0-15,-6 0 0 16,-2-5 0-16,-6 9 0 16,-2 0 0-16,-10 0 0 15,-4 0 0-15,5 0 0 0,-5 0 0 16,1 0 0-16,-1 0 0 16,1 0 0-16,-1 0 0 15,-1 0 0-15,-4-3 0 0,3-6 0 16,0 9 0-16,3 0 0 15,-1 0 0-15,1 0 0 16,0 0 0-16,-3 0 0 0,0 0 0 16,0-5 0-16,-3 3 0 15,-1-4 0-15,-1 6 0 16,-1 0 0-16,4-7 0 16,-4-6 0-16,5 13 0 15,-1 0 0-15,1-3 0 0,2-6 0 16,2 2 0-16,-4-2 0 15,-1 6 0-15,10 3 0 16,-6-5 0-16,4 1 0 16,1-4 0-16,0 8 0 0,-4 0 0 15,-1 0 0-15,1 0 0 16,-3-5 0-16,-4 5 0 16,-9-4 0-16,-6 4 0 15,-7-3 0-15,0 3 0 16,-8 0-219 31,-11-4-59-47,-3-1-14 15,0 5-15-15,-3 0-38 16,-9 0 45-16</inkml:trace>
  <inkml:trace contextRef="#ctx0" brushRef="#br0" timeOffset="38901.33">25951 8226 13 0,'0'-8'28'0,"-11"-4"27"15,11 0 39-15,-9-1 57 16,1-2-48-16,0 3-26 15,8-2-18-15,-12 7-1 0,0-1 20 16,12 0 12-16,-8 8-7 16,-1-8-5-16,1 3-4 15,8 0-9-15,-8-2 8 16,8-2 5-16,-8 2 9 16,-1-1-8-16,9 8 2 15,-7-5-12-15,-1 1 6 0,8-3-3 16,-8-5-7-16,8 7-11 15,0 5 5-15,0 0-19 16,0 0-4-16,0 0-25 0,0 0-4 16,3 0-6-16,10 17 7 15,3 2-2-15,3 2 2 16,6 4-4-16,1 3 11 16,2 8-2-16,0 6-13 15,4 6 0-15,5 2 0 16,-1 2 0-16,4 0 0 15,42 46 0-15,-43-48 0 16,4-6 0-16,-4 1 0 16,1-3 0-16,-7-8 0 0,-4 0 0 15,-4-1 0-15,-1-5 0 16,1 1 0-16,-3-5 0 16,0-4 0-16,4-4 0 0,-8 4 0 15,-2-3 0-15,2 3 0 16,1 0 0-16,1 5 0 15,2-9 0-15,-2-4 0 0,-3 4 0 16,-3-3 0 0,3 4 0-16,-5-6 0 0,-4 1 0 15,1 0 0-15,-1-12 0 16,0 14 0-16,1-14 0 16,-3 0 0-16,-1 7 0 0,3-7 0 15,5 0 0-15,-1 13 0 16,0-1 0-16,-5-1 0 15,1-2 0-15,5 3 0 0,-1 0 0 16,1 1 0-16,-6-5 0 16,7 0 0-16,-6-8 0 15,-5 0 0-15,5 0 0 16,-4 0 0-16,4 9 0 0,0 3 0 16,-4-5 0-16,4-7 0 15,-2 0 0-15,2 12 0 16,-5-12 0-16,2 0 0 15,3 0 0-15,-4 12 0 0,4-12 0 16,-5 0 0 0,0 0 0 46,2 0 0-62,-1 0 0 16,-4 9 0 31</inkml:trace>
  <inkml:trace contextRef="#ctx0" brushRef="#br0" timeOffset="38964.4">27047 9313 2047 0</inkml:trace>
  <inkml:trace contextRef="#ctx0" brushRef="#br0" timeOffset="39676.97">27039 9308 2047 0,'0'-7'0'16,"0"-2"0"-16,0 2 0 0,0-2 0 15,0 6 0 1,0-1 0-16,0-9 0 15,4 5 0-15,5-9 0 0,3 2 0 16,0-2 0-16,5-3 0 16,3-5 0-16,0-3 0 15,8-6 0-15,0-2 0 0,1-1 0 16,-1-3 0 0,1-4 0-16,1-1 0 0,-7 4 0 15,-3 0 0-15,-3 5 0 16,-3 7 0-16,0 5 0 15,-6-2 0-15,0 3 0 0,0-5 0 16,1-2 0-16,-1 6 0 16,-1 1 0-16,5 1 0 15,4 2 0-15,1 1 0 0,0-6 0 16,-5 4 0-16,-4 1 0 16,0 0 0-16,0 3 0 15,1 1 0-15,-2-1 0 16,1 3 0-16,0-3 0 15,1-4 0-15,-4-3 0 16,3 0 0-16,4-2 0 0,2 7 0 16,-1-2 0-16,-8 0 0 15,-1 6 0-15,0-2 0 16,1 5 0-16,-5 4 0 0,3 4 0 16,2 4 0-1,-2-8 0-15,-3 0 0 16,3-2 0-16,6 3 0 15,2-2 0-15,3 2 0 0,-6 2 0 16,0-3 0-16,-1 0 0 16,2 1 0-16,-4-6 0 15,1 1 0-15,2 0 0 16,-3-1 0-16,-2 5 0 16,-3 1 0-16,0-2 0 15,6 2 0-15,-3 2 0 0,-3-1 0 16,0 4 0 31,5 2 0-32</inkml:trace>
  <inkml:trace contextRef="#ctx0" brushRef="#br0" timeOffset="39737.51">27771 7954 1839 0,'0'0'-331'0,"-14"8"6"16,-5-8 7-16,-9 7-1 16,-14 7-223-16</inkml:trace>
  <inkml:trace contextRef="#ctx0" brushRef="#br0" timeOffset="42383.73">26415 9126 13 0,'-8'0'26'16,"8"0"24"-16,-13-5 29 0,5 5 14 15,8 0 9-15,-13 0-36 16,13 0-26-16,-9 0-12 15,9 0-8-15,-11 0 6 0,11 0-2 16,-7 0 0-16,7 0-1 16,0-3 2-16,0 3 2 15,0 0 5-15,0-4 7 0,0 4 13 16,0 0 0-16,0 0 17 16,0 0 15-16,0 0 13 15,0 0 16-15,-9 0-2 16,9 0-2-16,0 0-2 0,0 0-1 15,0 0-11-15,0 0 10 16,0 0-11-16,0 0-14 16,0 0-44-16,0 7-36 47,5-7 0-32,6 0 0-15,0 0 0 16,6 12 0-16,5-12 0 15,-2 9 0-15,0-2 0 0,-1 6 0 16,2-4 0-16,-4-1 0 16,-1 0 0-16,-1-8 0 15,2 8 0-15,-4-8 0 16,-1 0 0-16,-1 0 0 16,-2 0 0-16,-6 0 0 0,10 0 0 15,0 9 0-15,-1-9 0 16,0 0 0-16,3 7 0 15,1-7 0-15,-2 8 0 0,1-8 0 16,-1 0 0-16,-3 0 0 16,1 10 0-16,0-10 0 15,-4 0 0-15,0 0 0 16,6 0 0-16,-3 7 0 16,-2-7 0-16,-3 0 0 0,-1 0 0 15,3 0 0-15,0 0 0 16,-3 0 0-16,-1 0 0 0,4 0 0 15,-4 0 0-15,1 0 0 16,-2 0 0-16,1 0 0 16,-1 0 0-16,5 0 0 0,-3 8 0 15,3-8 0-15,1 0 0 16,-1 0 0-16,-4 0 0 16,0 0 0-16,0 12 0 0,-1-4 0 15,6-8 0-15,-4 0 0 16,-5 9 0-1,0-2 0 1</inkml:trace>
  <inkml:trace contextRef="#ctx0" brushRef="#br0" timeOffset="42680.1">26935 9273 2047 0,'0'-4'0'15,"0"-13"0"-15,0 4 0 16,-8-3 0-16,8-8 0 15,-9-4 0-15,1-1 0 0,8 1 0 16,-12 3 0-16,12 0 0 16,0 1 0-16,-9 1 0 15,1-3 0-15,8 6 0 16,-8-1 0-16,0 2 0 16,8-2 0-16,0 1 0 0,0 4 0 15,-12-2 0-15,4 3 0 16,8 3 0-16,-8 0 0 15,-2 3 0-15,10-3 0 0,0 0 0 16,0 0 0-16,-8 4 0 16,8-1 0-16,0 5 0 15,0 1 0-15</inkml:trace>
  <inkml:trace contextRef="#ctx0" brushRef="#br0" timeOffset="42743.07">26811 8748 2047 0</inkml:trace>
  <inkml:trace contextRef="#ctx0" brushRef="#br0" timeOffset="42897.21">26805 8748 2047 0</inkml:trace>
  <inkml:trace contextRef="#ctx0" brushRef="#br0" timeOffset="42979.78">26811 8748 1821 0,'5'0'-344'0,"-2"0"-44"16,2 0-22-16,3 0-268 16</inkml:trace>
  <inkml:trace contextRef="#ctx0" brushRef="#br0" timeOffset="45908.33">25801 8149 10 0,'8'0'17'15,"1"0"14"-15,-1 0 18 16,0 0 17-16,-8 0 12 15,0 0 8-15,0 0-7 0,0 0-32 16,4 0-15-16,-4 0-9 16,0 0 4-16,0 0 8 15,0 0 12-15,0 0 3 16,0 0 2-16,0 0 6 0,0 0 12 16,0 0 9-16,0 0-10 15,0 0 3-15,0 0 2 16,0 0-2-16,0 0-3 0,0 0-7 15,0 0 5 1,0 0 15-16,0 0-4 0,-8 0 9 16,-1 0 2-16,0 0-10 15,-2-9 7-15,-2 2-23 16,3-5-1-16,-3 0-62 16,5 0 0-16,-5-5 0 0,-3-4 0 15,-4-3 0-15,-1 0 0 16,-7-8 0-16,1-1 0 15,-8-4 0-15,-1 0 0 16,-1 5 0-16,-2-2 0 16,-4 2 0-16,4 1 0 15,-1 2 0-15,4 1 0 0,2 2 0 16,-2-2 0 0,-5-5 0-16,-8 0 0 0,2 1 0 15,-7 4 0-15,0 4 0 0,7 3 0 16,-2 9 0-16,-1 0 0 15,10-1 0-15,3 5 0 16,6 8 0-16,2-12 0 0,4-1 0 16,6 2 0-16,-2 6 0 15,-4-2 0-15,3-2 0 16,0-3 0-16,-2-1 0 16,-1 5 0-16,0 0 0 15,5-4 0-15,0 3 0 0,1 2 0 16,-2 0 0-16,-4-3 0 15,1 3 0-15,4-2 0 16,-4 1 0-16,4-1 0 0,-1 2 0 16,-3-1 0-16,4-1 0 15,-2 2 0-15,2-5 0 16,0-2 0-16,4 7 0 0,-4-1 0 16,2-5 0-16,2-2 0 15,-2 6 0-15,1 5 0 16,-5 0 0-16,8 0 0 0,5-1 0 15,1 5 0 1,8 0-172 15,8 0-223-15,12 0 24-16,22 0 7 0,14 13-6 16</inkml:trace>
  <inkml:trace contextRef="#ctx0" brushRef="#br0" timeOffset="47205.92">27795 7893 9 0,'0'0'19'0,"0"12"27"16,0-4 42-16,5-8 71 15,-5 8-43-15,0 0-44 0,3-8-31 16,-3 0-10-16,0 0 7 16,0 0 1-1,0 8 3-15,0-8-4 0,0 0 13 16,0 0 5-16,0 0 13 16,0 0 6-16,0 0 0 15,0 0-1-15,0 0 10 16,-8 0-16-16,8 0 0 0,0-4-17 15,0 0-9-15,5-4 8 16,3-4 11-16,7-4-2 16,14-13 12-16,12-6-9 15,13-11-8-15,14-10 9 16,8-11-3-16,11 3-17 0,1-2-10 16,9 1-4-1,4-1-18-15,1 6-11 0,-11 4 0 16,-15 6 0-16,-7 6 0 15,-17 7 0-15,-6 8 0 16,-6 3 0-16,-10 3 0 16,-7 3 0-16,-3 5 0 15,2 2 0-15,-8 1 0 0,-2-2 0 16,5-1 0-16,0-6 0 16,-1 4 0-16,-1 6 0 15,-2-1 0-15,-4 0 0 16,-2 8 0-16,1-2 0 15,-3 6 0-15,4 0 0 0,-6 0 0 16,2 0 0 0,3-7 0-16,-5 3 0 0,5-4 0 15,0-1 0-15,4 1 0 16,0 0 0-16,2-4 0 16,-6 5 0-16,-2-3 0 15,3 3 0-15,-1 7 0 16,0-8 0-16,-4 3 0 0,0 5 0 15,-4-4 0 1,5 4 0 0,-1 0 0-1,0 0 0 1</inkml:trace>
  <inkml:trace contextRef="#ctx0" brushRef="#br0" timeOffset="47237.48">29310 6805 1647 0,'-13'0'-499'16,"-8"0"-28"-16</inkml:trace>
  <inkml:trace contextRef="#ctx0" brushRef="#br0" timeOffset="48718.9">26290 13180 171 0,'-14'-12'239'0,"14"0"-39"15,0 0-14-15,-8 3-59 16,8-2-11-16,0 3 27 0,0-1 17 16,0 6-7-16,0 3-16 15,0 0-23-15,0 0 1 16,0 12-2-16,0 12-40 0,8 16-73 15,1 22 0-15,2 14 0 16,0 14 0-16,-2 12 0 16,-1 12 0-16,-8 5 0 0,0 2 0 15,0-7 0-15,-8-16 0 16,8-17 0-16,0-20 0 16,0-11 0-16,0-19 0 15,0-14 0-15,0-34 0 16,-9-24-162-16,-2-20-386 15,0-28 82-15,-6-18 78 16</inkml:trace>
  <inkml:trace contextRef="#ctx0" brushRef="#br0" timeOffset="49035.66">26149 13091 230 0,'-11'-30'230'15,"0"11"-51"-15,2-5-66 16,9 3-52-16,9-3-10 15,10-2 29-15,6 7 6 0,7 7-8 16,12 3-4-16,8 9-12 16,2 9-12-16,3 3 9 15,0 7-15-15,-3 10-7 0,-14 8 12 16,-8 16 25-16,-16 5 5 16,-16-2 12-16,-13 6-2 0,-10-10-8 15,-10-2-18-15,-2-10-8 16,-8 5-23-16,4-8-32 15,2-9 0-15,4-4 0 0,9-4 0 16,2-7 0 0,6-13 0-16,7 0 0 0,0 0-41 15,9 0-152-15,0-21-95 16,3-3-57-16,12-4-3 16,7-6 4-16</inkml:trace>
  <inkml:trace contextRef="#ctx0" brushRef="#br0" timeOffset="49734.51">26963 13071 449 0,'8'-17'329'0,"-8"5"-53"16,0 4-108-16,0 8-82 15,0 0-4-15,0 0 22 16,0 20 41-16,7 17 4 15,7 16 10-15,-3 7-59 0,-3 10-100 16,1 12 0-16,-4-2 0 16,-5-1 0-16,0-8 0 0,3-8 0 15,-3-15 0-15,0-7 0 16,0-12 0-16,0-9 0 16,0-8 0-16,0-20 0 31,-12-11 0-31,-1-27 0 0,-4-15 0 15,5-25 0-15,-4 1 0 16,4 4 0-16,1 3 0 16,3 13 0-16,8 16 0 0,0 8 0 15,0 5 0-15,0 11 0 16,0 5 0-16,0-1 0 16,3 4 0-16,5 10 0 0,3 7 0 15,6 7 0-15,12 10 0 16,4 12 0-16,-1 16 0 0,4 0 0 15,5 7 0-15,0 5 0 16,4 5 0-16,-1 6 0 16,2 6 0-16,-3-1 0 15,5-7 0-15,-6-10 0 16,-11-6 0-16,-2-14 0 0,-7-8 0 16,-11-4 0-16,1-7 0 15,-4-17 0-15,-4 0 0 16,-4-11 0-16,0-19 0 15,0-15 0-15,4-11 0 0,0-9 0 16,2-13 0-16,-3-8 0 16,-3-2 0-16,5 5 0 15,-5 12 0-15,0 4 0 0,0 11 0 16,0 10 0-16,0 10 0 16,0 7 0-16,0 6 0 15,0 2 0-15,0-1 0 16,0 9 0-16,0 2 0 0,0 11-180 15,0 0-278 1,8 0 45-16,0 0 33 16,-1 0 82-16</inkml:trace>
  <inkml:trace contextRef="#ctx0" brushRef="#br0" timeOffset="50084.18">27933 12819 121 0,'17'-14'298'16,"-3"6"-30"-16,3 4-38 16,-4 4-72-16,0 0 20 15,-2 21 95-15,-3 12 21 16,0 11-67-16,-8 26-227 0,9 11 0 15,-6 17 0 1,2 11 0-16,-2 10 0 0,5-5 0 16,1 0 0-16,0-9 0 15,-1-11 0-15,0-8 0 16,-4-13 0-16,4-15 0 16,-8-19 0-16,5-10 0 0,-2-21 0 15,0-16-24-15,-3-21-567 16,0-28 84-16,-14-28 88 15</inkml:trace>
  <inkml:trace contextRef="#ctx0" brushRef="#br0" timeOffset="50367.75">27937 12850 373 0,'-16'-57'272'0,"8"14"-66"16,8 4-81-1,0 12-40-15,4 2 27 0,12 5 27 16,15 8-11-16,23 12-30 15,11 16-5-15,0 20 10 16,0 19 8-16,-9 8 26 16,-5 7-72-16,-16-1-65 0,-5 8 0 15,-11-6 0-15,-15-8 0 16,-4-9 0-16,-20-8 0 16,-13-15 0-16,-7-10 0 15,-17-9 0-15,4-12 0 16,-4 0 0-16,9-5 0 15,2-2 0-15,15-6 0 0,6 9-100 16,5-4-342-16,11 0-3 16,9-4 4-16</inkml:trace>
  <inkml:trace contextRef="#ctx0" brushRef="#br0" timeOffset="53678.78">14519 7277 14 0,'0'0'38'0,"0"-4"44"16,0-1 53-16,0 3-1 15,-6 2-49-15,6 0-25 0,0 0-24 16,-14-5-4-16,14 1 3 15,-11-4 3-15,11 4-4 16,0-1 3-16,-11 5 7 0,-3-7 13 16,2-1 11-16,0 8-3 15,-1 0-4-15,2 0-6 16,-1 0-12-16,4-9 5 0,8 2 13 16,-12 2-7-16,-2 5 7 15,3 0-16-15,-1 0-15 16,-4 0-7-1,-2 0-5-15,2 0 5 0,1 0 2 0,-1 0 5 16,-5 8-1-16,5 5-10 16,-4-5-1-16,-5 4-9 15,1 9-2-15,0 3-1 0,0 4 13 16,-1 8 0-16,0 9 2 16,6 10-4-16,-2-3-11 15,4 0-1-15,6-2-5 16,3 0 6-16,8-3 1 0,0-6-1 15,11-1 2 1,-3 3-4-16,4-12-4 0,1-6 3 16,4-5 3-16,-2 1 1 15,-3-10 0-15,9 1-5 16,6-12 5-16,3 13 0 0,2-13 2 16,-4 0-12-16,5 0 8 15,-1 0 3-15,-4 0 2 16,-2 0-15-16,-3 0 8 0,-7 0 2 15,1-6-10-15,-8 6 5 16,-1 0 0-16,-5 0 0 16,-3 0 2-16,0 0 4 0,0-2-19 15,0 2-33-15,0-5-82 16,0-2-70-16,0-9-62 16,0-1-19-16,-7-4 3 15,-6 1-9-15</inkml:trace>
  <inkml:trace contextRef="#ctx0" brushRef="#br0" timeOffset="54194.48">14061 7660 23 0,'-11'0'85'16,"-6"13"110"-16,5-5-35 0,-2-8-49 15,3 7-39-15,3-7-27 16,8 0 2-16,-8 0 4 15,8 0-14-15,0 0-1 0,0 0-13 16,5 0 0 0,6 0-11-16,6-7-5 0,16-1 9 15,10 0 6-15,14 1 7 16,0-8-5-16,2 4-3 16,-9-1-7-16,-1 3-1 0,-7 2-1 15,-11 2 0-15,-6-3-2 16,-7 8-3-16,-7 0 18 15,0 0-1-15,-5 0 6 16,-6 0-6-16,0 0 3 0,0 0 0 16,3 0-10-16,-3-8-4 15,0 8-12-15,0 0 3 16,0-9-4-16,0 9-7 16,0 0-25-16,0 0-58 0,0 0-56 15,0 13-42-15,0-4-40 16,0-1-48-16</inkml:trace>
  <inkml:trace contextRef="#ctx0" brushRef="#br0" timeOffset="55691.09">21351 6858 283 0,'0'-12'210'0,"0"5"-39"0,-9 2-42 16,9 5-49-16,0-5-12 16,0 3-12-16,0-3-18 15,0 5-22-15,0 0-7 16,0 0 2-16,0 0-6 0,0-6 6 16,0 6 9-16,0 0 5 15,0 0-10-15,0 0 3 16,0 0 2-16,0 0 10 0,0 0 9 15,0 0 13-15,0 0 13 16,0-2-6-16,0-7-21 16,0 1-10-16,-12-3-3 0,0-3-2 15,0 2 15-15,1 4 19 16,-3 0 11-16,6 5-13 16,0-2-13-16,1 5-6 0,7 0-5 15,-9 0-9-15,9 0 0 16,-13 0 3-16,2 0 0 15,11 0-1-15,-12 0-7 16,0 12-9-16,4 0-4 16,-6 0-3-16,3 2 10 0,2 1-4 15,1 6-2-15,2 3 0 16,-3 4-5-16,0 6 0 16,1 1 0-16,8 7 0 0,-8-11 0 15,8-2 0-15,0 4 0 16,0-4 0-16,0-1 0 0,8 5 0 15,5-4 0-15,3-1 0 16,4 0 0-16,-1-4 0 16,-1-4 0-16,-4 1 0 15,8-9 0-15,2-3 0 16,1-9 0-16,-1 0 0 16,4 0 0-16,6 0 0 0,-3 0 0 15,-4 0 0-15,3 0 0 16,-5-9 0-16,-1 1 0 0,-8 0 0 15,1 5 0-15,4-6 0 16,-5 1 0-16,-1 4 0 0,-4-1 0 16,-2 3 0-16,-5-4 0 15,1-3 0-15,-1 7 0 16,0 2 0-16,-4-5 0 16,0 5-394-1,0 0-110 1,-26 0-12-16</inkml:trace>
  <inkml:trace contextRef="#ctx0" brushRef="#br0" timeOffset="57105.95">19019 12178 117 0,'0'-12'233'15,"0"12"-19"-15,0 0-9 16,0 0-37-16,0 0-18 0,-8 0 5 16,8 0 21-16,0 0-12 15,0 0-16-15,-9 0-36 16,9 12 12-16,0 14-43 15,0 14-81-15,0 13 0 0,0 11 0 16,6 5 0-16,2 2 0 16,0-7 0-16,-4-12 0 15,0-6 0-15,4-13 0 0,-8-7 0 16,0-7 0-16,3-7 0 16,-3 0 0-16,0-4 0 15,5-8 0-15,-5-12 0 16,0-4 0-1,-8-7 0-15,-4-20 0 16,0-7 0-16,-2-1 0 16,6-11 0-16,0-7 0 15,-1-8 0-15,-1 4 0 0,10-1 0 16,0 10 0-16,0 7 0 16,0 8 0-16,0 0 0 15,10 12 0-15,-1 1 0 0,4 8 0 16,-1 3 0-16,1 4 0 15,3 14 0-15,3 7 0 0,6 7 0 16,1 5 0-16,2 9 0 16,0-1 0-16,-2 8 0 15,-9 6 0-15,5 1 0 16,-10-2 0-16,1 3 0 0,-6 2 0 16,-7-5 0-16,3-9 0 15,-3-5 0-15,0 2 0 16,0 0 0-16,-10-6 0 0,-7 2 0 15,-5 4 0-15,0-5 0 16,-3 0 0-16,4-4 0 0,2-12 0 16,-1 0 0-16,2 7 0 15,7-7 0-15,3 0 0 16,8-7 0 0,0-5 0-1,16-1 0-15,5 1 0 16,7 0 0-16,4-4 0 15,4 4 0-15,1 4 0 0,3-1 0 16,-3 6 0-16,-1 3 0 16,1 0 0-16,-9 15 0 0,-8-1 0 15,-3 1 0-15,-4 6 0 16,-1 7 0-16,-6 6 0 16,-1-3 0-16,4 7 0 0,-9-3 0 15,0 3 0-15,-9 2 0 16,-2-3 0-16,-5-5 0 15,-5-8 0-15,-4 1 0 0,-3-5 0 16,-4-8 0-16,-1-3 0 16,1-9 0-16,2 0 0 15,11 0 0-15,3 0 0 0,2 0 0 16,3-14 0-16,5 3 0 16,6-5 0-16,0 0 0 15,0-5 0-15,0 0 0 0,0 6 0 16,0 1 0-16,0 3-247 15,0-2-165-15,0 6 29 0,3-2 28 16,0 2 55-16</inkml:trace>
  <inkml:trace contextRef="#ctx0" brushRef="#br0" timeOffset="58304.17">24546 6533 15 0,'0'-13'28'16,"0"-4"17"-16,0 3 38 0,0 0 77 16,-8-1-39-16,0 2-37 15,-1 0-16-15,-3 6-8 16,1-2 0-16,2 2 11 0,9 7 2 15,-11 0 2-15,11 0-5 16,-13-5 5-16,1-3 4 16,0 4 9-16,-2-3 2 15,3 7-2-15,3 0-23 16,2 0-8-16,-8 0-4 0,-2 0 5 16,-2 0-3-16,4 11-16 15,-6 6-2-15,-9 2 2 16,4 11-17-16,-3 2-5 0,8 5-5 15,3 0-2-15,4-1-7 16,6 1-3-16,7-1 4 16,0-3-6-16,7 3-4 0,6-7 5 15,4-1-5-15,-1-4 5 16,5-3-4-16,-2 0-7 16,5-6 4-16,1-2 10 15,3 0-8-15,-3-13 0 16,1 0-2-16,-12 0 0 0,3 0-5 15,-6 0 2-15,-2 0-7 16,0 0-2-16,-1 0-23 16,-5 0-19-16,2 0-7 0,-5 0-17 15,3 0-29-15,5-4-42 16,-4-2-42-16,-4 3-9 16,0-5-6-16,0 8-15 15,0-13 38-15</inkml:trace>
  <inkml:trace contextRef="#ctx0" brushRef="#br0" timeOffset="58770.15">24181 6643 27 0,'-16'-4'63'0,"4"4"63"16,-2 0 61-16,14 0-62 15,0 0-35-15,0 0-37 16,-11 0-9-16,11 0-1 0,0 0-3 16,0 0-8-16,0 0-9 15,0 0-5-15,0 0-4 16,0 0 6-16,0 0-1 0,0 0-7 15,3 0 0-15,13 0 6 16,14 0 8-16,11 0 0 16,7-9 3-16,6 9-2 0,-2-3-4 15,0-2-2-15,-3 1 1 16,-8 1-5-16,-9 3 6 16,-7 0 8-16,-9 0 23 15,-4 0 15-15,-8 0-3 16,-4 0-12-16,0 0-22 0,0 0-14 15,0 0-10-15,0 0-2 16,0 0-9-16,0 0-8 16,0 0-35-16,0 0-73 0,0 0-71 15,0 0-34-15,0 0-54 16,-12 7-21-16</inkml:trace>
  <inkml:trace contextRef="#ctx0" brushRef="#br0" timeOffset="60034.71">29835 6610 316 0,'-14'8'231'16,"14"-8"-69"-16,0 0-76 15,0 0-24-15,0 0 19 16,0 0 8-16,0 0-15 15,0 0-26-15,0 0-18 0,0 0-1 16,0 0-11-16,0 0 5 16,0 0-5-16,0-3 5 15,0 3-9-15,0 0-2 16,0 0 4-16,0-5-2 16,0-3 1-16,-8 0-2 15,8-4-3-15,-8-5 12 16,-5 5 6-16,-1 0-1 15,1-4-12-15,-4-1 4 0,1 0-13 16,0 1 8-16,-1 5 5 16,1-1 16-16,-1 4 7 15,5-2-11-15,-5 3 2 16,6 2 10-16,-5 5-12 16,0 0-6-16,-9 17 11 15,-6 0 2-15,-3 7 3 16,3 4-5-16,1 5-8 15,1 0 2-15,6 8 8 16,3 2-12-16,-2 11-26 0,6-1 0 16,1-2 0-16,7-1 0 15,8-4 0-15,8 1 0 16,12-6 0-16,8 0 0 16,14-8 0-16,10 0 0 15,9-9 0-15,8 0 0 0,-8-8 0 16,-4 2 0-16,-12-10 0 15,-6-8 0-15,-4 0 0 16,-13 0 0-16,-2 0 0 16,-7 0 0-16,-4-8 0 15,-9-1-126-15,0 0-236 16,0 2-62-16,-13 7-64 16</inkml:trace>
  <inkml:trace contextRef="#ctx0" brushRef="#br0" timeOffset="63348.92">27064 9325 3 0,'0'0'5'0,"0"0"4"15,0 0 5-15,4 0 5 16,-4 8 2-16,0-8 0 15,0 0-11-15,0 0-7 16,0 0-14-16,0 0-18 16</inkml:trace>
  <inkml:trace contextRef="#ctx0" brushRef="#br0" timeOffset="64893.7">27028 9447 21 0,'0'0'42'0,"0"0"60"16,0 0 76-16,0 9-50 0,0-9-46 15,0 7-32-15,0-7-10 16,0 0 7-16,0 10 8 16,0-10 7-16,0 0-6 0,0 0 0 15,0 0 10-15,0 0 20 16,0 0 1-16,0 0-18 15,0 0-12-15,0 0-10 16,0 7-15-16,0-7-7 0,0 0-6 16,0 0-4-16,0 0 3 15,0 0 6-15,0 0 8 16,0 0 6-16,0 0 12 16,0 0 26-16,0 0 16 15,0 9 13-15,0 3-5 0,0 3-12 16,0 0-86-16,0 3-2 15,0-2 0-15,0 0 0 16,0 1 0-16,0 2 0 0,0 8 0 16,0 4 0-16,0 2 0 15,0 3 0-15,0 6 0 16,0-2 0-16,0 5 0 16,0-2 0-16,0 0 0 15,0-4 0-15,0 3 0 0,0-6 0 16,0-3 0-16,0-4 0 15,0-4 0-15,0-1 0 16,0-1 0-16,0 2 0 0,0 0 0 16,0-6 0-16,0 11 0 15,0-2 0-15,0 6 0 0,0-7 0 16,0 6 0-16,0-4 0 16,0 2 0-16,0-1 0 15,0-3 0-15,0-2 0 0,0-5 0 16,0 2 0-1,0-3 0-15,0 6 0 0,0 0 0 16,3-2 0-16,-3 1 0 16,3 1 0-16,-3 0 0 15,0-4 0-15,0-2 0 0,0-2 0 16,5-1 0-16,-5 1 0 16,4-3 0-16,0 7 0 0,1 4 0 15,-5 0 0-15,0 3 0 16,0 1 0-16,0-1 0 15,0 2 0-15,0-7 0 0,4 1 0 16,-4 5 0 0,4-1 0-16,0-5 0 0,-4 11 0 15,0-5 0-15,0 0 0 16,0-1 0-16,0-5 0 0,0-1 0 16,0 2 0-16,0-8 0 15,4 0 0-15,-4 1 0 16,0 0 0-16,0-2 0 0,0 1 0 15,0 0 0-15,0 1 0 16,0 0 0-16,5 7 0 16,-5-3 0-16,3-9 0 0,-3 0 0 15,0-4 0 1,0 0 0-16,6 0 0 16,-6 1 0-16,0-2 0 15,3 5 0 1,2-12 0-16,-2 12 0 0,-3 5 0 15,0-8 0-15,0-2 0 16,0 5 0 0,0-3 0-16,0 4 0 31,0-6 0-31,0 5 0 16,0-3 0-1,0-14 0 32,0-2 0-31,0-2-23-16,0-11-478 15,-8-8 30-15,8-2 46 16</inkml:trace>
  <inkml:trace contextRef="#ctx0" brushRef="#br0" timeOffset="65893">27384 11276 107 0,'0'-8'264'0,"0"-1"-28"16,0 4-42-16,0 5-73 0,0 0-49 15,0 0 5-15,0 0 30 16,0 9 27-16,0 7 28 16,0 4 3-16,3 20-3 0,-3 17 31 15,6 22-140-15,-6 6-53 16,3 1 0-16,-3-5 0 16,5-4 0-16,-5-8 0 0,3-11 0 15,-3-13 0-15,0-14 0 16,0-4 0-16,0-16 0 15,0-3 0-15,0-25 0 16,-8-19 0 0,8-17 0-16,-9-16 0 15,9-17 0-15,0-3 0 16,0-1 0-16,0 5 0 0,0 11 0 16,0 9 0-16,0 8 0 15,0 7 0-15,6 10 0 16,2 9 0-16,0 2 0 0,5 8 0 15,6 9 0-15,6 3 0 16,0 9 0-16,4 0 0 16,-1 0 0-16,1 0 0 15,2 9 0-15,-2 3 0 16,-8 12 0-16,-6 5 0 0,-4 3 0 16,-6 4 0-16,-5 9 0 15,-16-4 0-15,-4-3 0 16,-1-6 0-16,0-4 0 0,6-3 0 15,-4-5 0-15,-3-8 0 16,10-12 0-16,0 0 0 16,1 0 0-16,11-3 0 47,3-6 0-47,5 5 0 15,4-5 0-15,4-2 0 16,2 3 0-16,10 8 0 0,4 0 0 15,-1 0 0-15,7 12 0 16,-6 4 0-16,1 5 0 16,-4 7 0-16,-1 5 0 15,-9-1 0-15,-1 12 0 0,-10-2 0 16,-8 6 0-16,-8 1 0 16,-10-3 0-16,-1-6 0 15,-6-4 0-15,-12-3 0 16,1-4 0-16,-2-13 0 15,10-9 0-15,5-7 0 0,-2 0 0 16,10-4 0-16,-1-3 0 16,-2-5 0-16,6-9-28 15,-4-8-592-15,0-6 30 0</inkml:trace>
  <inkml:trace contextRef="#ctx0" brushRef="#br0" timeOffset="68188.03">18585 10161 16 0,'0'8'39'0,"-8"-8"34"16,8 0 24-16,0 0 12 16,0 0-21-16,0 0-35 15,0-5-22-15,0-2-6 0,0 7 2 16,0 0 12-16,0 0-3 16,0 0 4-16,0 0 5 0,0 0-4 15,0 0-1-15,0 0-6 16,0 0-13-16,0-5-7 15,0-3-2-15,4 8 8 0,-4-5 12 16,0 5 16-16,4 0 10 16,0 0 8-16,-4 0 9 15,0-3-4-15,0-2-24 16,0 5-22-16,0 0-11 0,0-5 0 16,4 2-11-16,-4-1 1 15,0-1-4-15,8 2 6 16,-2 3 1-16,-3-4-4 0,-3 4 7 15,0 0 3-15,0-5-7 16,0 1 5-16,0 1-4 16,0-6-7-16,0 6 3 0,0-2 4 15,5 1-7-15,1 4-2 16,2-5 11-16,-8 5 35 16,0 0 15-16,0 0 5 0,0 0 0 15,0 0-12-15,0 0-2 16,0 0-13-16,0 0 9 0,0 0-9 15,0 0-5 1,0 0 2-16,0 0 0 0,0 0-10 16,0 0 2-16,0 0-19 15,0 14-7 17,0 1 0-17,0 1 0-15,0 1 0 0,3-2 0 16,3 8 0-16,-3-3 0 15,2-1 0-15,-5-2 0 16,0 0 0-16,0-1 0 0,0-4 0 16,0 0 0-1,0-5 0-15,0 3 0 0,0-2 0 16,0 0 0-16,3 0 0 16,2 4 0-16,-5-3 0 0,4 3 0 15,-4 1 0-15,0-7 0 16,0 3 0-16,0 3 0 15,0-5 0-15,0 3 0 16,0 2 0 0,0 0 0-1,0 0 0 1,0 0 0-16,0-3 0 0,0-2 0 16,0 2 0-16,0-1 0 15,0 4 0-15,0-4 0 16,0 5 0-16,0-6 0 15,0 3 0 1,0 1 0 0,0-3 0-16,0 4 0 0,0 0 0 15,0-3 0-15,4-2 0 16,1 5 0-16,-5 1 0 0,4 0 0 16,-4-2 0-16,0 1 0 15,0 1 0 16,0-1 0-15,4 0 0-16,1-12 0 16,-2 13 0-16,2-13 0 15,-5 7 0-15,0 1 0 0,0 7 0 16,0-9 0 0,0 1 0-16,0 7 0 15,0-2 0-15,0 0 0 0,0-5 0 16,0 5 0-16,0 2 0 15,0-6 0-15,0 4 0 16,0-3 0 0,0-2 0-16,1-7 0 0,-1 12 0 15,0-5 0 1,5 4 0 0,-5-4 0-1,4-7 0-15,-4 8 0 31,0 0 0-15,0 1 0-16,0-2 0 31,0-11-212 16,0 1-121-47,-9-6-63 16,0 1-15-16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204C7-A510-4B66-90AF-4D5544808283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F954F-9A44-4215-AEB9-7E85D768A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588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204C7-A510-4B66-90AF-4D5544808283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F954F-9A44-4215-AEB9-7E85D768A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172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204C7-A510-4B66-90AF-4D5544808283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F954F-9A44-4215-AEB9-7E85D768A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4421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204C7-A510-4B66-90AF-4D5544808283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F954F-9A44-4215-AEB9-7E85D768A65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149632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204C7-A510-4B66-90AF-4D5544808283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F954F-9A44-4215-AEB9-7E85D768A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4734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204C7-A510-4B66-90AF-4D5544808283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F954F-9A44-4215-AEB9-7E85D768A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8893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204C7-A510-4B66-90AF-4D5544808283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F954F-9A44-4215-AEB9-7E85D768A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9534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204C7-A510-4B66-90AF-4D5544808283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F954F-9A44-4215-AEB9-7E85D768A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8560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204C7-A510-4B66-90AF-4D5544808283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F954F-9A44-4215-AEB9-7E85D768A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644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204C7-A510-4B66-90AF-4D5544808283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F954F-9A44-4215-AEB9-7E85D768A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536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204C7-A510-4B66-90AF-4D5544808283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F954F-9A44-4215-AEB9-7E85D768A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651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204C7-A510-4B66-90AF-4D5544808283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F954F-9A44-4215-AEB9-7E85D768A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604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204C7-A510-4B66-90AF-4D5544808283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F954F-9A44-4215-AEB9-7E85D768A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797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204C7-A510-4B66-90AF-4D5544808283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F954F-9A44-4215-AEB9-7E85D768A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029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204C7-A510-4B66-90AF-4D5544808283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F954F-9A44-4215-AEB9-7E85D768A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524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204C7-A510-4B66-90AF-4D5544808283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F954F-9A44-4215-AEB9-7E85D768A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152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204C7-A510-4B66-90AF-4D5544808283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F954F-9A44-4215-AEB9-7E85D768A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968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720204C7-A510-4B66-90AF-4D5544808283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F49F954F-9A44-4215-AEB9-7E85D768A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1312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customXml" Target="../ink/ink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customXml" Target="../ink/ink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customXml" Target="../ink/ink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customXml" Target="../ink/ink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customXml" Target="../ink/ink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B3D8B-E97E-4A14-89B9-12AEE6D2D4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13600" dirty="0"/>
              <a:t>#দাদার_ক্লাস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397FBA-9289-44D5-872E-69EC8C6081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58961" y="4486362"/>
            <a:ext cx="5115099" cy="1049867"/>
          </a:xfrm>
        </p:spPr>
        <p:txBody>
          <a:bodyPr>
            <a:normAutofit fontScale="92500" lnSpcReduction="20000"/>
          </a:bodyPr>
          <a:lstStyle/>
          <a:p>
            <a:r>
              <a:rPr lang="en-US" sz="3600" dirty="0">
                <a:latin typeface="Bahnschrift SemiBold Condensed" panose="020B0502040204020203" pitchFamily="34" charset="0"/>
              </a:rPr>
              <a:t>Facebook &amp; </a:t>
            </a:r>
            <a:r>
              <a:rPr lang="en-US" sz="3600" dirty="0" err="1">
                <a:latin typeface="Bahnschrift SemiBold Condensed" panose="020B0502040204020203" pitchFamily="34" charset="0"/>
              </a:rPr>
              <a:t>Youtube</a:t>
            </a:r>
            <a:r>
              <a:rPr lang="en-US" sz="3600" dirty="0">
                <a:latin typeface="Bahnschrift SemiBold Condensed" panose="020B0502040204020203" pitchFamily="34" charset="0"/>
              </a:rPr>
              <a:t> :</a:t>
            </a:r>
          </a:p>
          <a:p>
            <a:r>
              <a:rPr lang="en-US" sz="3200" dirty="0">
                <a:latin typeface="Bahnschrift SemiBold Condensed" panose="020B0502040204020203" pitchFamily="34" charset="0"/>
              </a:rPr>
              <a:t>#দাদার_ক্লাস #Dadar_Class</a:t>
            </a:r>
            <a:endParaRPr lang="en-US" sz="3600" dirty="0">
              <a:latin typeface="Bahnschrift SemiBold Condensed" panose="020B0502040204020203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FAD4A20-4ABE-4861-9D1E-C7ACBD386C9C}"/>
              </a:ext>
            </a:extLst>
          </p:cNvPr>
          <p:cNvSpPr/>
          <p:nvPr/>
        </p:nvSpPr>
        <p:spPr>
          <a:xfrm>
            <a:off x="69733" y="5509481"/>
            <a:ext cx="1688123" cy="127488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Dadar_Class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589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20BA4-7607-4546-BDC6-D2B02DC33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Transistor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774BA-8379-490F-B042-43C95FB981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F988D67-BD7D-4BEB-B786-49BC8F275D3B}"/>
              </a:ext>
            </a:extLst>
          </p:cNvPr>
          <p:cNvSpPr/>
          <p:nvPr/>
        </p:nvSpPr>
        <p:spPr>
          <a:xfrm>
            <a:off x="69733" y="5509481"/>
            <a:ext cx="1688123" cy="127488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Dadar_Class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100DA1CD-5E47-48AC-9123-498FB109DDFF}"/>
                  </a:ext>
                </a:extLst>
              </p14:cNvPr>
              <p14:cNvContentPartPr/>
              <p14:nvPr/>
            </p14:nvContentPartPr>
            <p14:xfrm>
              <a:off x="3836880" y="2202480"/>
              <a:ext cx="4311720" cy="37825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100DA1CD-5E47-48AC-9123-498FB109DDF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27520" y="2193120"/>
                <a:ext cx="4330440" cy="380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7ECF57C-6A1C-41C8-9A04-66D43B182CF4}"/>
                  </a:ext>
                </a:extLst>
              </p14:cNvPr>
              <p14:cNvContentPartPr/>
              <p14:nvPr/>
            </p14:nvContentPartPr>
            <p14:xfrm>
              <a:off x="3067920" y="2901240"/>
              <a:ext cx="5373360" cy="32745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7ECF57C-6A1C-41C8-9A04-66D43B182CF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058560" y="2891880"/>
                <a:ext cx="5392080" cy="3293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49451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20BA4-7607-4546-BDC6-D2B02DC33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Transistor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774BA-8379-490F-B042-43C95FB981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F988D67-BD7D-4BEB-B786-49BC8F275D3B}"/>
              </a:ext>
            </a:extLst>
          </p:cNvPr>
          <p:cNvSpPr/>
          <p:nvPr/>
        </p:nvSpPr>
        <p:spPr>
          <a:xfrm>
            <a:off x="69733" y="5509481"/>
            <a:ext cx="1688123" cy="127488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Dadar_Class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C83E154-0FAA-4C76-B84A-FD62B0FF0CD0}"/>
                  </a:ext>
                </a:extLst>
              </p14:cNvPr>
              <p14:cNvContentPartPr/>
              <p14:nvPr/>
            </p14:nvContentPartPr>
            <p14:xfrm>
              <a:off x="3976920" y="2375280"/>
              <a:ext cx="3544200" cy="31762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C83E154-0FAA-4C76-B84A-FD62B0FF0CD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67560" y="2365920"/>
                <a:ext cx="3562920" cy="319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251D4891-4C77-49CB-91FB-FD8764143A17}"/>
                  </a:ext>
                </a:extLst>
              </p14:cNvPr>
              <p14:cNvContentPartPr/>
              <p14:nvPr/>
            </p14:nvContentPartPr>
            <p14:xfrm>
              <a:off x="3360600" y="2932200"/>
              <a:ext cx="4508640" cy="286380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251D4891-4C77-49CB-91FB-FD8764143A1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351240" y="2922840"/>
                <a:ext cx="4527360" cy="2882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50859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20BA4-7607-4546-BDC6-D2B02DC33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Transistor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774BA-8379-490F-B042-43C95FB981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F988D67-BD7D-4BEB-B786-49BC8F275D3B}"/>
              </a:ext>
            </a:extLst>
          </p:cNvPr>
          <p:cNvSpPr/>
          <p:nvPr/>
        </p:nvSpPr>
        <p:spPr>
          <a:xfrm>
            <a:off x="69733" y="5509481"/>
            <a:ext cx="1688123" cy="127488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Dadar_Class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5502A8B-21C3-409C-A2C9-AD24AD4E7660}"/>
                  </a:ext>
                </a:extLst>
              </p14:cNvPr>
              <p14:cNvContentPartPr/>
              <p14:nvPr/>
            </p14:nvContentPartPr>
            <p14:xfrm>
              <a:off x="2622240" y="2088000"/>
              <a:ext cx="8100360" cy="16610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5502A8B-21C3-409C-A2C9-AD24AD4E766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12880" y="2078640"/>
                <a:ext cx="8119080" cy="167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88D4BE20-2E42-48B0-B671-952E60B1F1FD}"/>
                  </a:ext>
                </a:extLst>
              </p14:cNvPr>
              <p14:cNvContentPartPr/>
              <p14:nvPr/>
            </p14:nvContentPartPr>
            <p14:xfrm>
              <a:off x="850680" y="2057400"/>
              <a:ext cx="10972800" cy="403452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88D4BE20-2E42-48B0-B671-952E60B1F1F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41320" y="2048040"/>
                <a:ext cx="10991520" cy="4053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94732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20BA4-7607-4546-BDC6-D2B02DC33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Transistor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774BA-8379-490F-B042-43C95FB981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F988D67-BD7D-4BEB-B786-49BC8F275D3B}"/>
              </a:ext>
            </a:extLst>
          </p:cNvPr>
          <p:cNvSpPr/>
          <p:nvPr/>
        </p:nvSpPr>
        <p:spPr>
          <a:xfrm>
            <a:off x="69733" y="5509481"/>
            <a:ext cx="1688123" cy="127488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Dadar_Class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086AB29-5F6B-4C9D-B25D-EBB044DF9BF2}"/>
                  </a:ext>
                </a:extLst>
              </p14:cNvPr>
              <p14:cNvContentPartPr/>
              <p14:nvPr/>
            </p14:nvContentPartPr>
            <p14:xfrm>
              <a:off x="1972080" y="2127240"/>
              <a:ext cx="9027360" cy="31996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086AB29-5F6B-4C9D-B25D-EBB044DF9BF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62720" y="2117880"/>
                <a:ext cx="9046080" cy="321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F3E8D804-EBB8-41A5-B12F-3A294D72170B}"/>
                  </a:ext>
                </a:extLst>
              </p14:cNvPr>
              <p14:cNvContentPartPr/>
              <p14:nvPr/>
            </p14:nvContentPartPr>
            <p14:xfrm>
              <a:off x="1568160" y="299880"/>
              <a:ext cx="10319760" cy="61059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F3E8D804-EBB8-41A5-B12F-3A294D72170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58800" y="290520"/>
                <a:ext cx="10338480" cy="6124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67809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20BA4-7607-4546-BDC6-D2B02DC33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Transistor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774BA-8379-490F-B042-43C95FB981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F988D67-BD7D-4BEB-B786-49BC8F275D3B}"/>
              </a:ext>
            </a:extLst>
          </p:cNvPr>
          <p:cNvSpPr/>
          <p:nvPr/>
        </p:nvSpPr>
        <p:spPr>
          <a:xfrm>
            <a:off x="69733" y="5509481"/>
            <a:ext cx="1688123" cy="127488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Dadar_Class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5A9EC5F-0462-48F5-95FB-AFB15186FC18}"/>
                  </a:ext>
                </a:extLst>
              </p14:cNvPr>
              <p14:cNvContentPartPr/>
              <p14:nvPr/>
            </p14:nvContentPartPr>
            <p14:xfrm>
              <a:off x="2186280" y="2264760"/>
              <a:ext cx="8574840" cy="32500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5A9EC5F-0462-48F5-95FB-AFB15186FC1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76920" y="2255400"/>
                <a:ext cx="8593560" cy="326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AF83E4E2-B057-4110-89B8-CC5999282579}"/>
                  </a:ext>
                </a:extLst>
              </p14:cNvPr>
              <p14:cNvContentPartPr/>
              <p14:nvPr/>
            </p14:nvContentPartPr>
            <p14:xfrm>
              <a:off x="4819680" y="3285360"/>
              <a:ext cx="6154560" cy="322128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AF83E4E2-B057-4110-89B8-CC599928257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810320" y="3276000"/>
                <a:ext cx="6173280" cy="324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999848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B3D8B-E97E-4A14-89B9-12AEE6D2D4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13600" dirty="0"/>
              <a:t>#দাদার_ক্লাস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397FBA-9289-44D5-872E-69EC8C6081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58961" y="4486362"/>
            <a:ext cx="5115099" cy="1049867"/>
          </a:xfrm>
        </p:spPr>
        <p:txBody>
          <a:bodyPr>
            <a:normAutofit fontScale="92500" lnSpcReduction="20000"/>
          </a:bodyPr>
          <a:lstStyle/>
          <a:p>
            <a:r>
              <a:rPr lang="en-US" sz="3600" dirty="0">
                <a:latin typeface="Bahnschrift SemiBold Condensed" panose="020B0502040204020203" pitchFamily="34" charset="0"/>
              </a:rPr>
              <a:t>Facebook &amp; </a:t>
            </a:r>
            <a:r>
              <a:rPr lang="en-US" sz="3600" dirty="0" err="1">
                <a:latin typeface="Bahnschrift SemiBold Condensed" panose="020B0502040204020203" pitchFamily="34" charset="0"/>
              </a:rPr>
              <a:t>Youtube</a:t>
            </a:r>
            <a:r>
              <a:rPr lang="en-US" sz="3600" dirty="0">
                <a:latin typeface="Bahnschrift SemiBold Condensed" panose="020B0502040204020203" pitchFamily="34" charset="0"/>
              </a:rPr>
              <a:t> :</a:t>
            </a:r>
          </a:p>
          <a:p>
            <a:r>
              <a:rPr lang="en-US" sz="3200" dirty="0">
                <a:latin typeface="Bahnschrift SemiBold Condensed" panose="020B0502040204020203" pitchFamily="34" charset="0"/>
              </a:rPr>
              <a:t>#দাদার_ক্লাস #Dadar_Class</a:t>
            </a:r>
            <a:endParaRPr lang="en-US" sz="3600" dirty="0">
              <a:latin typeface="Bahnschrift SemiBold Condensed" panose="020B0502040204020203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FAD4A20-4ABE-4861-9D1E-C7ACBD386C9C}"/>
              </a:ext>
            </a:extLst>
          </p:cNvPr>
          <p:cNvSpPr/>
          <p:nvPr/>
        </p:nvSpPr>
        <p:spPr>
          <a:xfrm>
            <a:off x="69733" y="5509481"/>
            <a:ext cx="1688123" cy="127488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Dadar_Class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90496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Slate</Template>
  <TotalTime>26</TotalTime>
  <Words>58</Words>
  <Application>Microsoft Office PowerPoint</Application>
  <PresentationFormat>Widescreen</PresentationFormat>
  <Paragraphs>18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Bahnschrift SemiBold Condensed</vt:lpstr>
      <vt:lpstr>Calisto MT</vt:lpstr>
      <vt:lpstr>Wingdings 2</vt:lpstr>
      <vt:lpstr>Slate</vt:lpstr>
      <vt:lpstr>#দাদার_ক্লাস</vt:lpstr>
      <vt:lpstr>Transistor</vt:lpstr>
      <vt:lpstr>Transistor</vt:lpstr>
      <vt:lpstr>Transistor</vt:lpstr>
      <vt:lpstr>Transistor</vt:lpstr>
      <vt:lpstr>Transistor</vt:lpstr>
      <vt:lpstr>#দাদার_ক্লাস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#দাদার_ক্লাস</dc:title>
  <dc:creator>Kowshique Roy</dc:creator>
  <cp:lastModifiedBy>Kowshique Roy</cp:lastModifiedBy>
  <cp:revision>5</cp:revision>
  <dcterms:created xsi:type="dcterms:W3CDTF">2022-05-03T09:12:50Z</dcterms:created>
  <dcterms:modified xsi:type="dcterms:W3CDTF">2022-05-03T18:16:41Z</dcterms:modified>
</cp:coreProperties>
</file>