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3T18:17:42.978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14086 5556 248 0,'0'0'217'16,"-13"-12"-70"-16,1-6-70 0,1-1-40 16,11 3-11-16,0 0 31 15,-13-1 42-15,13 1-10 16,-12-1-26-16,0 2-25 0,-5-1-9 16,1-2 7-1,0 7-3-15,-4 2-10 0,-1 2-5 16,4-2-3-16,-1 1 5 15,-7 8-20-15,-7 0 7 16,-7 12-12-16,-8 9 9 0,-2 8-7 16,-4 11 5-16,-4 8-2 15,5 2 1-15,2-2 0 16,14-3 2-16,7-8-5 0,10-8 2 16,7-5 0-16,12-8-6 15,0 0 6-15,0-7 0 16,12 3 4-16,7-4-1 15,10-8-3-15,7 0-6 16,10 13 2-16,7-13 8 0,-5 0-7 16,1 16 1-16,-5 3 2 15,-3 7 1-15,-8-3-5 16,-4 5-1-16,-10 2 6 16,-7 5 2-16,-12 11-3 0,-9 4 1 15,-13-3-1-15,-13 6 0 16,1-4 6-16,-11-4 1 15,-5-4 8-15,2-1 2 0,-1-7-3 16,5-5 0-16,6-8 3 16,6-4 10-16,8-6-11 15,7-10-1-15,6 0-6 16,-1 8 0-16,12-8-2 16,0 0-4-16,0 0 2 0,-13 0 0 15,13 0 1-15,0 0-8 16,0-8 3-16,0-2-17 15,0 8-25-15,0-8-15 0,0 6-29 16,0 1-29-16,0-1-36 16,8 4-24-16,0-8-29 15,9-5-61-15</inkml:trace>
  <inkml:trace contextRef="#ctx0" brushRef="#br0" timeOffset="532.32">13761 6178 121 0,'9'-12'226'16,"-3"5"-67"-16,2-5-38 0,0 4-41 16,1 2-24-16,4-1 1 15,6-1 22-15,11-1 12 16,5-7-14-16,6 4-23 15,5 12-8-15,2 0-16 16,5 16-10-16,-4 1-7 0,-1 8-8 16,0 7 2-16,-3 0-5 15,-4 0 2-15,-5-3-3 16,-6-4 3-16,-10-5-4 0,-8-4 2 16,-4-4 14-16,-5 0 6 15,2-12 11-15,-2 0-5 16,-3 0 6-16,0 0 4 0,0 0 22 15,0 0 12-15,0 0 16 16,0-8-2-16,0-12-39 16,-8-17-18-16,0-14-15 0,-1-16-2 15,-1-9-2 1,-3-19-9-16,1-7-1 0,-4 2 3 16,4 1-1-16,0 13-4 15,4 17 2-15,-1 17-4 16,9 11 2-16,-8 13-2 0,8 7 0 15,0 6-5-15,-8 7-11 16,8 2-18-16,0 6-31 0,-8 0-43 16,8 0-43-16,0 0-28 15,0 0-9-15,0 0 10 16,-12 8 1-16,-1 0-46 16,-3 5 1-16</inkml:trace>
  <inkml:trace contextRef="#ctx0" brushRef="#br0" timeOffset="1315.05">13663 5556 277 0,'-48'-12'238'0,"7"-6"-72"16,9 7-75-16,2-1-35 15,14 0 7-15,4 3 13 0,4 2-28 16,8 2-26-16,5-3-11 15,18-1-3-15,19 2-3 16,18 0 4-16,25-2-7 16,25-3-2-16,25 0-1 15,15-5 3-15,8 4-8 16,-7 2-2-16,-14 2-2 0,-11 2-6 16,-16-2-26-16,-20 9-35 15,-27-8-12-15,-13 8 19 16,-18 0 32-16,-7 0 24 0,-9 0 19 15,-8 0 7-15,-4 0 9 16,-4 0 10-16,0 0 7 0,0 0 11 16,0 0 5-16,0 0 6 15,0 0 10-15,0-4-4 16,0 4-9-16,0 0-17 16,0 0-14-16,0 0-16 0,0 0-9 15,0 16 3 1,0 14-2-16,0 10 3 15,0 4 0-15,-8 5 0 0,-4 0-5 16,0-12 2-16,-1-8 8 16,2-10 0-16,-3-7-2 15,-1-12 3-15,-5-7-3 0,-2-14-2 16,8-8-3-16,-3-7-1 16,8 0 1-16,9-1 6 15,0 3 0-15,0 6-9 16,0 4 0-16,13 7-5 15,6 7 3-15,11 1 1 0,2 9-6 16,1 11 8-16,7 10 0 16,-3 7-3-16,-4 15 4 15,-6 4-3-15,-6 6-2 0,-4 1 4 16,-17-2-4-16,-8 0 1 16,-17 1-1-16,-3-8 14 15,-12-11-2-15,-6-6 1 0,-12-13-3 16,-7-15 6-16,-3 0 7 15,0-15 22-15,3-9-15 16,3-14-6-16,5-7-8 16,9-15 2-16,8-6-12 15,7 6 2-15,4 4-9 0,12 10 4 16,6 8-23-16,3 10-27 16,8 9-39-16,0 2-46 15,0 10-55-15,0 1-27 0,11 6-44 16,6 0-6-16</inkml:trace>
  <inkml:trace contextRef="#ctx0" brushRef="#br0" timeOffset="1667.11">15263 5234 361 0,'8'-10'231'0,"-2"4"-47"16,-6 1-71-16,3 5-51 0,-3-7-20 16,8 7 0-16,8 0 42 15,12 18 12-15,13 12-39 16,8 19-22-16,8 22-2 0,0 17-16 16,0 22 7-1,-3 21 2-15,-15 11-7 0,-14 4-11 16,-15-4-1-16,-16-3 1 15,-19-8 4-15,-12-18-1 16,-12-11 7-16,-3-17-4 0,-5-16 1 16,-6-12-1-16,-8-12-11 15,6-7-1-15,3-14-2 0,11-13-3 16,6-11-43-16,3 0-78 16,11-16-88-16,6-13-30 15,9-11-32-15,16-8-21 0</inkml:trace>
  <inkml:trace contextRef="#ctx0" brushRef="#br0" timeOffset="2130.58">15113 5539 96 0,'-9'-15'162'0,"9"2"-9"15,-8 1-56-15,8 4-39 0,0-4-26 16,0 3-11-16,0 1 2 16,0 4 14-16,0 4 14 15,0 0-6-15,0 0-4 0,0 0 2 16,0 0-15-16,17 0 3 16,13-7 10-16,13-5-6 15,19-5-10-15,6 1-9 16,18-6-9-16,18 3-2 15,11-2-9-15,7-3 4 16,0 7-2-16,-10-4-6 0,-6 7-38 16,-16 5-59-16,-17 1-36 15,-21 4-10-15,-14 4-40 0,-11 0 10 16</inkml:trace>
  <inkml:trace contextRef="#ctx0" brushRef="#br0" timeOffset="2862.24">16417 5282 79 0,'12'0'256'0,"-3"0"-86"16,-3 0-41-16,0 0-54 0,-3 0-29 15,2 0-2-15,-5 0 2 16,0 0 13-16,0 0-12 0,0 10-18 16,-17 10-2-16,-12 17 2 15,-7 15-5-15,-4 15-11 16,-7 2-3-16,4 6-1 0,7 0-6 15,7-15-6-15,4-7 0 16,11-8 5-16,0-12-1 16,14-10-1-16,0-2 3 15,0 0-9-15,17 0 11 16,2-7-1-16,6 8 1 0,4 1-10 16,-1 3 6-16,5-2-3 15,2 0 8-15,2 0-3 16,5 2-3-16,-2 2 5 0,-4 0 1 15,1-3-3-15,0-1 3 16,-4-4-6-16,-9-3 5 16,-5-2-3-16,-2-1 1 0,-5-7 7 15,-4-7 1-15,-5 8 25 16,-3-8 41-16,0 0 40 16,0-8-17-16,-11-8-35 15,-1-12-34-15,-5-18-10 16,1-18-12-16,-4-17-9 0,-9-14 2 15,1 1 2-15,4 1 3 16,0 7 4-16,4 14-4 16,6 11 7-16,3 11-6 0,11 14-5 15,0 8 3-15,0 4-5 16,8 3 5-16,15 5-5 16,19 8-2-16,11 8 1 0,4 8-5 15,0 8 6-15,-9 12-9 16,-3 10 8-16,-5 5-4 15,-12 2 1-15,-6-4-5 16,-10-1 4-16,-12-7 1 16,-12 5 4-16,-10-6 3 0,2-11 2 15,-3-10 0-15,1-11 0 16,5 0 0-16,6-4 2 16,5-8 3-16,6-4-10 0,0-5 5 15,0 0-6-15,0-7-5 16,6-1-7-16,5-3-23 15,-2 7-48-15,-1 2-68 0,-8-10-63 16,0 1-32-16,0 4 3 16,0 0-31-16</inkml:trace>
  <inkml:trace contextRef="#ctx0" brushRef="#br0" timeOffset="3145.47">16388 5287 162 0,'-37'-16'265'0,"14"-1"-64"16,6 10-55-16,4-1-67 15,13 0-31-15,0 8-13 16,8-5-8-16,14 5 1 16,21 0 7-16,24-8-15 15,16 3-5-15,7-7-3 0,0 1-7 16,-9-1-3-16,-7 3-2 15,-17 2 0-15,-14 2 0 0,-15 2 4 16,-10-2-4-16,-5 5 0 16,-5 0-15-16,-8 0-26 15,-13 13-60-15,0-1-65 0,-3-1-73 16,-4-2-19-16</inkml:trace>
  <inkml:trace contextRef="#ctx0" brushRef="#br0" timeOffset="3793.74">18629 5243 112 0,'3'-17'217'0,"6"4"-65"16,-1 1-48-16,-3 12-40 15,-5 0-32-15,0-7-10 16,0 7 22-16,0 0 8 0,0 0-12 15,0 0-6-15,0 0-14 16,0 7 2-16,-16-7-3 16,-7 12-11-16,-11 9 5 0,-14 8-1 15,-11 7-3-15,-1 5 1 16,-2 3-6-16,11 11-1 0,-2-15 2 16,13-4-4-1,4 2-3-15,10-15 1 0,9-3 4 16,17-4-4-16,0-3-6 15,8-1 4-15,14-3 3 16,10-2-3-16,14 2 3 16,1 3-2-16,2 5 2 0,0 2-3 15,-8 14-2-15,-4 8 4 16,-9 12 2-16,-3 3-6 16,-13 1 5-16,-12 9 0 0,-21-5 3 15,-12-5 4-15,-7-6-1 16,-5-10 1-16,5-11-2 15,-9-9 4-15,0-20 8 16,4 0 9-16,1-11 9 0,6-10 1 16,7 0 2-16,2 1 0 15,9-1-8-15,9 5-23 16,11 1-14-16,0 1-27 0,0 2-43 16,3 0-60-16,8 0-71 15,3-8-81-15</inkml:trace>
  <inkml:trace contextRef="#ctx0" brushRef="#br0" timeOffset="4194.45">18443 6085 159 0,'17'-12'260'15,"-3"1"-85"-15,3-6-52 0,5 5-54 16,-2 7-10-16,8-2 0 15,8-2-5-15,5 9-11 16,9 9-4-16,6 3-15 0,8 7-5 16,5 6-5-16,1 7-12 15,-9 6 0-15,-10-2 1 16,-5-3 2-16,-13-9-5 0,-14-3 5 16,-6-6 17-16,-9-7 23 15,-4-8 14-15,0 0-14 16,-17-16-10-16,-7-12 5 15,1-17 15-15,-6-17-10 0,4-14-20 16,6-15-5-16,1-10 13 16,7 0-8-16,11 2-7 15,-9 14-7-15,9 12-4 0,0 12-7 16,0 9 0-16,-8 11-2 16,8 13-12-16,-8 6-54 15,8 11-75-15,0 6-66 0,0 5-41 16,0-5-23-16,0 5-14 15</inkml:trace>
  <inkml:trace contextRef="#ctx0" brushRef="#br0" timeOffset="4476.45">19206 5226 341 0,'3'-25'280'0,"5"6"-64"16,-2 3-93-16,-3 4-52 15,-3 7-15-15,5 0 7 16,-5 5-3-16,0 0-15 16,8 0-26-16,-4 22 0 15,9 6 18-15,2 25 51 0,5 32 53 16,2 34-19-16,1 14-43 16,2 14-23-16,-1 3-30 15,-2-8-13-15,-3-15 3 0,-7-25-4 16,0-21-12-16,-4-20 1 15,-4-21-18-15,5-10-66 16,-9-19-112-16,0-18-143 0,-17-17-16 16,-8-26-10-16</inkml:trace>
  <inkml:trace contextRef="#ctx0" brushRef="#br0" timeOffset="4942.2">18121 5356 386 0,'-57'-7'213'0,"9"-2"-55"16,8 1-69-16,12 1-43 0,11-2-20 16,8 5-6-16,9 0-1 15,18 4-1-15,18-5-1 16,18 5 7-16,22 0 8 0,26 0-4 15,17-4 2-15,10 4-3 16,12 9-11-16,6-9-1 16,-1 0-6-16,-12 0-4 15,-12 0-2-15,-16 0-5 0,-22 0 2 16,-13 0 1-16,-20 0-5 16,-11 0-7-16,-19 0-39 15,-8 0-63-15,-13 0-33 0,0 0-26 16,-13 0-30-16,0-16-3 15</inkml:trace>
  <inkml:trace contextRef="#ctx0" brushRef="#br0" timeOffset="5441.85">19616 5169 39 0,'49'-12'178'16,"-5"-1"20"-16,-6 6-58 0,-8-2-33 16,-8 9-30-16,-5-3-13 15,-9 3-12-15,0 0 5 16,-8 0-10-16,0 7 2 15,0 5-13-15,0 10-5 16,-24 2 10-16,-6 17-6 0,-1 10-9 16,-1 20 0-16,4-2-8 15,-1 0-12-15,7-7 0 16,8-9-6-16,5-9 5 0,9-7 1 16,0-2-8-16,0 2 2 15,3-3-2-15,14-3 3 16,11 7 2-16,9-3-2 15,7 3 2-15,5-2-2 16,3 1-2-16,1 0-2 0,-3-5 3 16,-10-7-4-16,-9-1 1 15,-1-3 6-15,-11-9-2 16,-6 0 15-16,-1-12-2 0,-4 7 15 16,-8-7 11-16,0 0 24 15,0 0 37-15,0-7-5 16,0-17-36-16,-11-18-21 0,-6-23-17 15,3-25-17-15,-8-15-2 16,1-9 5-16,-1-5-6 16,-8 6-9-16,6 11 10 0,4 17-6 15,-2 12 1 1,10 16-15-16,1 12-28 0,11 12-33 16,0 12-42-16,0 9-66 15,-9 12-34-15,9 26 7 16,-13 14-37-16,13 8-47 0</inkml:trace>
  <inkml:trace contextRef="#ctx0" brushRef="#br0" timeOffset="5839.33">19840 6383 411 0,'0'0'217'0,"-12"0"-71"15,0 0-67-15,12 0-4 16,-14 0 5-16,14 0 17 0,0 0-25 16,0 0-34-16,0 7-20 15,0-7-8-15,0 8-10 16,0-8 2-16,9 0 0 0,4 8-1 16,-13 1-1-16,0-9-6 15,8 0 0-15,0 0-3 16,-8 0-4-16,0 0 3 15,-8 0 0-15,8 0 5 16,-8 0-7-16,0 0 11 16,8 0-2-16,0 0 6 15,-8 0-7-15,8 0 2 16,0 0 7-16,0 0 0 0,0 0-8 16,0 0 2-16,3 0 2 15,-3 0 4-15,0 0-2 16,0 0 1-16,0 0-6 0,0-9-13 15,0-3-65-15,0 1-61 16,0-2-55-16,-9-8-63 16</inkml:trace>
  <inkml:trace contextRef="#ctx0" brushRef="#br0" timeOffset="6472.59">20746 5154 31 0,'0'-26'45'0,"0"10"33"0,0 4 65 15,0 5-8-15,0-3-33 16,0 10-29-16,0 0-22 15,0 0-7-15,0 0 0 16,0 0 1-16,0 0-2 0,0 0-7 16,0 0-11-16,3 0 1 15,5 0-8-15,-3 0 1 16,3 17 6-16,5 4-1 0,2 15 10 16,4 13 24-16,3 13-1 15,2 19-11-15,-5 16-6 16,7 5-10-16,-3-4-12 0,-1-8-9 15,-6-14-3-15,0-15-5 16,-3-12 4-16,-10-16 3 16,-3-10-1-16,0-10 23 15,0-13 24-15,0 0-6 0,0-15-24 16,-11-22-15-16,-7-9 3 16,-6-14-10-16,-4-9-2 15,-4 3 4-15,-5 9 4 16,0 12 17-16,1 14-10 0,-9 5-14 15,1 19 1-15,-5 23-3 16,3 8-4-16,7 12 11 16,5 6-5-16,8 6-1 0,4 1-3 15,7-7 3 1,6-10 0-16,9-3 4 0,0-6-1 16,0-6-7-16,0-6 4 15,0-3-7-15,3-8-12 16,3 0-7-16,-6 0-40 0,0-2-71 15,0-12-82-15,7-6-26 16,5-12-66-16</inkml:trace>
  <inkml:trace contextRef="#ctx0" brushRef="#br0" timeOffset="7055.03">21115 5140 115 0,'17'-24'240'16,"-4"5"-88"-16,-4 5-59 16,5 14-44-16,-3 0-9 0,7 17 2 15,-2 11-3-15,7 13 6 16,6 16 27-16,-4 16 9 16,-1 22 16-16,-4 18-20 0,1 5-12 15,-5 0-22-15,-4-3-3 16,-1-9-21-16,2-21 6 15,-4-20-14-15,-1-17 5 0,-4-11 9 16,1-13 23 0,-5-7 25-16,0-17 13 0,0 0-26 15,-9-24-29-15,-8-26-14 16,-7-23-8-16,-13-37-16 16,-3-32-12-16,-14-21 10 0,-11-19-7 15,-7-2-1-15,-14 0 6 16,-4 1 7-16,2 17 1 15,-1 19 0-15,3 16-1 0,4 26 3 16,3 22 6-16,-3 32-12 16,3 21 3-16,8 26 1 15,1 25 1-15,5 24-7 16,8 15 5-16,9 18 2 16,11 3 6-16,17-3-4 0,20 3-3 15,9-7 7-15,13-5 1 16,21-8-6-16,5-4 3 15,8-12 5-15,9-9-6 0,3-7 2 16,6-9-10-16,-4-7 5 16,-10-13 2-16,-1 7 2 15,-11-7-5-15,-13 0-4 0,-2 0 1 16,-13 0-17-16,-6 0-24 16,-8 0-52-16,-1 0-62 15,-5 0-53-15,0 0-20 16,0 0-12-16,-8 14 5 0</inkml:trace>
  <inkml:trace contextRef="#ctx0" brushRef="#br0" timeOffset="7487.91">20079 5178 190 0,'-32'0'193'0,"8"0"-64"15,7 0-31-15,17 0-39 16,0 0-17-16,25 0-10 0,23 0 4 16,29 0 6-16,33-9 1 15,37-3 26-15,31-8 3 16,22-5-20-16,10 6-18 0,8-3-12 15,-3 6 1-15,-10-1 9 16,-18-2-2-16,-21 9-3 16,-32 0 4-16,-35 4 15 0,-23 3 26 15,-24-6 5 1,-16 6 7-16,-11 3 1 0,-8 0-9 16,-8 0-18-16,-9 0-16 15,0 0-26-15,0 0-5 0,0 0-9 16,0 0-5-16,0 0-28 15,0 0-63-15,0 0-74 16,0 0-69-16,0 0-52 0,0 8-8 16,-18-8-30-16</inkml:trace>
  <inkml:trace contextRef="#ctx0" brushRef="#br0" timeOffset="12048.09">15000 5254 4 0,'-9'0'5'0,"1"0"6"15,8 0 9-15,0 0 24 16,-8 0 29-16,8 0 75 0,0 0-40 16,0 0-37-16,0 0-29 15,0 0-17-15,0 0 2 16,0-3-1-16,11 3-2 0,6-4-9 15,12-4-2-15,15 0 0 16,23 1-4-16,5-4-1 16,12 4-8-16,19-2 2 15,9 6-1-15,15 3-16 0,4 0-39 16,-7 0-56-16,-11 0-132 16</inkml:trace>
  <inkml:trace contextRef="#ctx0" brushRef="#br0" timeOffset="19553.04">14889 10717 154 0,'5'0'204'15,"-5"0"-69"-15,0-7-45 0,0-2-30 16,0-3-11-16,0 0 1 16,0-5-1-16,-13-2 3 15,1 2-6-15,1 0-3 0,0-3 8 16,-3 4-1-16,-2 3 3 15,0 1 1-15,-6 5-11 16,-5-2-17-16,-5 9-11 16,-14 9-6-16,-2 7-2 15,-5 12 0-15,-4 4-6 0,0 13-1 16,1 0 2-16,6-4-2 16,14-1 1-16,6-2 6 15,19-5-8-15,11-7-1 0,0 4 0 16,8-2 2-16,9 0-2 15,12-2 7-15,7-7-9 16,16-2 3-16,10-9-9 0,7 5 2 16,8-1 0-16,3 4 4 15,-7 4 2-15,-5 8-9 16,-8 5 0-16,-16 2 8 16,-12 15-4-16,-12 3 4 0,-20 1-4 15,-12 2 4-15,-17 1 8 16,-12 0 0-16,-16-1 0 15,-6-1-8-15,-10-15 4 0,-1-11-3 16,9-11 7-16,4-18 2 16,10 0-3-16,5-11-1 15,10-1 0-15,7-12-2 16,9 1-2-16,8-3-5 16,12 6-15-16,0-1-30 15,9 2-45-15,6 2-47 0,10 1-44 16,1-5-76-16</inkml:trace>
  <inkml:trace contextRef="#ctx0" brushRef="#br0" timeOffset="19968.93">14898 11401 111 0,'17'-21'235'0,"2"2"-79"15,1 11-60-15,6-1-37 16,2 2-13-16,4 2 8 0,9 5 5 16,4-5-2-16,6 5-10 15,6 17-6-15,0 7-12 16,2 4 2-16,-3 10 3 0,-5 3-5 16,-5-1-5-16,-13 1-6 15,-13-1 2-15,0-11-2 16,-3-3 20-16,-9-12 39 0,-8-14 13 15,0-8-36-15,-22-20-21 16,3-17-5-16,-2-19-14 16,-4-14 8-16,6-7-15 15,-2-9-2-15,-4-3-5 16,8 2-3-16,-5 6 8 0,10 11 3 16,-2 18-11-16,3 7 0 15,2 12 8-15,9 8-7 16,0 10-20-16,-8 0-32 15,8 12-65-15,0 8-62 0,0 3-40 16,0 12-9-16,8 1-71 16</inkml:trace>
  <inkml:trace contextRef="#ctx0" brushRef="#br0" timeOffset="20251.16">15819 10615 329 0,'0'-19'291'0,"0"-2"-53"16,0 4-77-16,0 10-54 0,0 0-20 16,0 2-6-16,0 5-35 15,0 12-13-15,8 12 8 16,5 21 10-16,6 29 9 16,3 15 8-16,-2 11-23 0,5 15-19 15,-2 3-10-15,-3 1-2 16,2-10-11-16,-4-2-2 15,-4-15-1-15,-6-14 0 16,0-17-33-16,-5-16-81 16,-3-17-79-16,0-28-111 0,-16-12-27 15,-4-24-9-15</inkml:trace>
  <inkml:trace contextRef="#ctx0" brushRef="#br0" timeOffset="20683.34">14878 10551 384 0,'-41'-7'173'16,"8"-3"-71"-16,8 6-44 16,11 4-27-16,1-3-9 0,13-3-1 15,8 4-5-15,25-7-6 16,27-3 3-16,38-4-1 16,27-8-7-16,22 3 3 0,19-3-3 15,13-1 2 1,4 0-1-16,1 6 0 0,-20 2-3 15,-17 1 0-15,-25 4-3 16,-29 2 4-16,-25 3 14 16,-19 2 27-16,-11 3 2 15,-18 2-5-15,-8-5-9 0,-7-4-13 16,-5 1-11-16,-8 4-35 16,-13 4-41-16,-3 0-60 15,-13 0-35-15,-5 0-74 0,2 0 3 16</inkml:trace>
  <inkml:trace contextRef="#ctx0" brushRef="#br0" timeOffset="21151.1">16778 10192 120 0,'25'0'233'16,"-14"0"-86"-16,-2 0-45 0,-9 0-29 15,-9 27-5-15,-14 7 18 16,-19 16 19-16,-14 16-22 15,-13 6-20-15,-4 1-28 16,12 0-10-16,12-12-9 0,9-8-14 16,10-8 5-16,19-8-7 15,11-8 6-15,11 3-5 16,14-5 1-16,12 3-4 16,11-10 3-16,8 9-2 0,10 3 2 15,4 0-8-15,-5 6 10 16,0 2-6-16,-5 8 3 15,-10 1 0-15,-10 1-4 0,-12-10 6 16,-7-8-1-16,-5-11 10 16,-5-5 22-16,-11-3 25 15,4-13 23-15,-4 0-20 0,-10-17-26 16,-7-11-22-16,-5-12-2 16,2-22-9-16,1-14 2 15,-6-16-2-15,-4-13-2 16,1-12 1-16,-1-6 6 0,1 9-2 15,4 9-11-15,3 15 3 16,1 17 3-16,6 15-4 16,-4 16-31-16,6 8-50 15,12 13 85-15,-8 18-215 0,8 11 42 16,0 15 12-16,0 18 3 16,0 3-95-16</inkml:trace>
  <inkml:trace contextRef="#ctx0" brushRef="#br0" timeOffset="21532.08">16578 11332 283 0,'-15'0'190'16,"3"0"-68"-16,-2 0-46 15,6 0-20-15,-3 12 5 16,11 5 1-16,-6-1-13 0,6 0-24 16,0-16-7-16,0 13-7 15,0-2 1-15,6-2-10 16,5-9-1-16,11 0 4 16,-6 0-3-16,0 0 4 0,1-5-6 15,-1-10 0-15,-5-11-2 16,-5 3 0-16,-6-7 3 15,0 7 2-15,-17-2-1 0,-5-3 4 16,-5 3-2-16,-3 6-2 16,5 1-2-16,-1 6-13 15,9 4-19-15,6 0-34 0,-3 8-52 16,14 0-24-16,0 0-67 16,9 0 7-16</inkml:trace>
  <inkml:trace contextRef="#ctx0" brushRef="#br0" timeOffset="22048.25">17376 10802 436 0,'7'-23'259'0,"-7"1"-110"0,0 11-75 15,0 3-36-15,3 8-5 16,-3 0 5-16,0 0-13 15,-10 12-8-15,-3 1-9 16,4-2 0-16,9-2-4 16,-8-9 0-16,8 0-2 0,0 0 5 15,0 0 4-15,0 0 4 16,5-4-6-16,7-4-5 16,3-6-4-16,6 1 2 0,4-10-2 15,-1 7 4-15,1 5-6 16,-6 3 3-16,2 8-5 15,-4 15 8-15,-1 10 3 0,-1 12 3 16,2 2-10-16,-4 11 10 16,-1 2-4-16,-6-2-8 15,-1-9 2-15,4-10 6 16,-9-3-9-16,3-6 9 16,-3-10 12-16,0-12 34 0,0-8-5 15,0-8-10-15,-12-17-8 16,12-12-3-16,-8-3-17 15,8-19 3-15,0-4-11 0,0-15 3 16,0-4 1-16,0 5-3 16,0 11-2-16,0 12 1 15,0 15-4-15,0 10-2 16,0 12-21-16,0 6-39 0,0 10-53 16,0 9-51-1,0 0-42-15,0 0-48 0,0 11-21 16</inkml:trace>
  <inkml:trace contextRef="#ctx0" brushRef="#br0" timeOffset="22565.33">17979 10266 201 0,'5'-20'296'16,"-1"4"-73"-16,1 5-97 15,-2 0-63-15,-3 11-32 0,8 11 6 16,4 16 25-16,5 16 7 15,0 28 1-15,-3 13-2 16,4 16-14-16,-6 8-8 16,6 7-2-16,-4-1-6 15,-3-9-13-15,-2-3 0 0,0-24-2 16,-1-18-9-16,1-7 4 16,-3-16 24-16,-6-14 36 15,0-23-37-15,-6-23-15 0,-3-30-12 16,1-33-11-16,8-39-3 15,-9-39-2-15,-3-42 2 16,-1-35-3-16,-10-24-1 0,-11 1 5 16,-5 7-3-1,-10 17 8-15,-5 29-6 0,3 26 0 16,-5 35-7-16,2 32 4 16,0 32-5-16,3 29 10 15,-5 33-5-15,-14 33 3 16,-9 35-3-16,4 23 0 0,5 17 0 15,14 9 0-15,14 13 3 16,22 5 0-16,20 2 6 16,20 1-8-16,22-8-5 0,14-8 2 15,10-13 4-15,7-16-26 16,9-24-16-16,-3-17-42 16,3-7-37-16,-14-9-36 15,-14-12-45-15,-15 0-4 16,-9-12-10-16,-14 4-51 15</inkml:trace>
  <inkml:trace contextRef="#ctx0" brushRef="#br0" timeOffset="23546.21">16494 11254 22 0,'0'-8'38'16,"0"1"31"-16,0-6 39 15,0 6 29-15,0-1-48 16,0-1-25-16,0 3-18 0,0-1-2 15,0 7 13-15,-13 0 10 16,4 0-16-16,-2 0-3 16,3 0-17-16,-1 0-13 0,3 0-7 15,-3 0-3-15,1 0-6 16,8 13 5 0,-9 8-2-16,9-5 1 0,0-1-6 15,0 2 0-15,0 0 0 0,9 4 5 16,3-3-4-16,-1 3 0 15,6-4 2-15,0-5-8 16,3-12 10-16,3 0-5 0,-1 0 1 16,-11-4 1-16,-2-4-2 15,0-9-3-15,-3-4 1 16,-6-2-8-16,0 1-27 0,0 8-36 16,0-3-43-16,0-4-62 15,0 5-64-15</inkml:trace>
  <inkml:trace contextRef="#ctx0" brushRef="#br0" timeOffset="24529.29">17533 10307 46 0,'0'8'106'16,"-6"-8"79"0,6 0-60-16,0 0-36 0,0 0-33 15,6-4-26-15,19-4-9 16,17-8-4-16,18-5-8 16,25-3-1-16,16 1 2 0,21-7 1 15,8 5-4-15,-4 0-2 16,-12 0-1-16,-18 6-3 15,-23 7-1-15,-16-2 0 0,-11 11 4 16,-18-6 0-16,-12 2 1 16,-8 7-10-16,-8 0 1 15,0 0-26-15,0 0-49 16,-13 0-66-16,-7 0-58 0</inkml:trace>
  <inkml:trace contextRef="#ctx0" brushRef="#br0" timeOffset="25758.51">20860 9403 131 0,'-13'0'230'16,"-3"16"-99"-16,-1 0-43 0,-2 16-19 16,-6 4-3-16,-4 5 12 15,-7-4-7-15,-2-4-9 16,-1-3 2-16,-6-7 2 0,9-7 1 15,7-7-7-15,6-9-15 16,1-9-13-16,10-11 1 16,12-13-16-16,0-16-5 15,12-7-9-15,10-2 4 16,9 10-4-16,6 6-6 16,-1 7 2-16,5 6 8 0,3 8-12 15,5 9 5-15,1 12 0 16,-2 0 3-16,3 12-2 15,6 4 2-15,-3 9-5 0,-5 0 3 16,0 11-8-16,-8 5 4 16,-5 4 9-16,-3 4-6 15,-9-5 0-15,-8 10-5 0,-8-2 1 16,-8 5 12-16,0 1-6 16,-16 3 0-16,-12 3 4 15,-9 5-4-15,-12 5 5 16,-4 0-3-16,0-2-1 15,-4 7 1-15,-3-3 1 0,-1-2-5 16,4-1 5-16,8-4-1 16,4-4-3-16,4 1 3 15,10-5-4-15,2 0 0 0,14-10 5 16,15 7-1-16,0-9-3 16,0-4-5-16,9 0 5 15,0 1 0-15,4-3 1 0,0-1 1 16,-5-7-6-1,0 1-1-15,-4-7 5 0,-2-3 1 16,-2 5-8-16,0 2-33 16,0-5-63-16,-10 2-74 15,2-7-56-15,0 2-43 0,8-4 7 16</inkml:trace>
  <inkml:trace contextRef="#ctx0" brushRef="#br0" timeOffset="26160.22">20791 11995 143 0,'0'-4'207'15,"-8"1"-62"-15,8 3-36 16,0-9-25-16,0 9-11 15,-8-7 10-15,8 7 6 0,0 12 2 16,0 4 3-16,-9 7 9 16,9 7-25-16,-13 2-19 15,13 5-15-15,0 0-14 0,0-6-12 16,0 2-9-16,13-9 3 16,-1-3-4-16,8-13-1 15,4-8-5-15,1-12-2 0,-6-12-2 16,3-12 0-1,-11-7 4-15,-11-9 2 0,0-4-4 16,-17 3 4-16,-5 4-7 16,-7 8 7-16,1 13-4 15,3 3-3-15,4 9-11 0,2 9-51 16,2 7-84-16,6 0-81 16,-3 0-62-16,2 11-50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3T18:20:05.27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13448 4143 52 0,'-12'0'101'0,"4"8"61"16,8-8-49-16,-9 0-41 15,9 0-20-15,0 8-20 16,0-8-2-16,0 0 6 15,0 0 8-15,0 0 11 16,0 0 5-16,0 0 4 0,0 0-2 16,-8 0-2-16,8 0 3 15,0 0-8-15,0 0-18 16,0 0-10-16,0 0-5 16,0 9-1-16,0-9-8 15,0 8 11-15,8-8 0 0,1 7 24 16,11-7-4-16,13 10 10 15,8-3-19-15,11-7-7 16,17 0-5-16,20 0-3 16,17 0-13-16,12 0-5 0,4 8-2 15,0-8 2 1,4 8-2-16,-4 4 0 0,-6-3 3 16,-9 3 0-16,-13-4-5 15,-9 1 3-15,-1 3 1 16,-7-5-5-16,2 2 6 15,0-2-5-15,0 3 4 16,-3-10-1-16,-2 0-1 0,-6 13 0 16,-3-2 3-16,-8 1-1 15,-7-12 0-15,2 0-2 16,-4 11 0-16,0-1 3 16,2-10-7-16,10 7 7 15,10-7-5-15,6 0 2 16,14 0 0-16,4 7 2 0,-1-7 0 15,5 0-2-15,0 10 0 16,-5-10 4-16,-8 0-8 16,-9 0 4-16,-6 0 1 15,-13 0 2-15,-5 0-3 0,2 0 0 16,-7 0 2-16,7 7-2 16,3-7 0-16,4 0 0 15,12 0 1-15,5 9 1 16,-2-9-4-16,-3 12-2 0,1-4 6 15,-6 1 0 1,5-2 5-16,6-7-9 16,4 9 4-16,3-9-7 0,-1 0 5 15,9 0-2-15,-1 0 4 16,3 0-4-16,8 0 2 16,-4 0-2-16,6 0 9 0,-5 0-5 15,1-4 2-15,-4 4-3 16,-5-9-1-16,0 1-4 15,5 1 5-15,0-2 1 16,-5 1-6-16,-9-1 6 16,-2-3-1-16,-9 0-5 0,1 0 3 15,-1 3 5 1,5 6 0-16,-10-1-7 0,5 0 4 16,1 0-1-16,-1 0-2 15,3-1-2-15,9 1 2 16,8-4 5-16,5 1-5 15,11-7 5-15,6-1-5 0,-2 7 3 16,-2 0-1-16,70-1-4 16,-100 1 5-1,-12 3 3-15,-12-2-4 16,-11 7 0-16,-11 0 0 0,-9 0 6 16,-9 0-11-1,-6 0 10-15,0 0-6 16,3 0-3-16,-6 0 5 0,-1 0 6 15,-3 0 0-15,0 0 6 16,2-5 8-16,-3 5 6 16,-3 0 18-16,0-4 6 15,0 4-1-15,5 0 1 0,3 0-12 16,-8 0-1-16,3 0-17 16,-3-3-14-16,0-1 10 15,0-1-13-15,9 5-2 16,-9-4 1-16,0 4 4 0,0 0-2 15,0 0-8 1,0 0 6 0,0 0-4-16,0 0-7 0,0 0-3 15,0 0-15-15,0 0-42 16,0-4-90-16,0-4-112 16,0 1-29-16,-12-3-11 15,-4 3-39-15</inkml:trace>
  <inkml:trace contextRef="#ctx0" brushRef="#br1" timeOffset="7641.97">13329 7375 224 0,'-11'12'206'16,"-1"-3"-74"-16,12-9-43 15,-12 0-26-15,12 0 0 0,0 0 11 16,0 0-7-16,9 0-32 15,9 0 10-15,29 0-1 16,24 0 17-16,48 0-1 16,42-5 10-16,56-6-8 15,38-5-22-15,25-7-16 0,14 4-10 16,3-1-2-16,-3 1 1 16,-3 2-13-16,-25 4 3 15,-18 0-2-15,-41 6 1 0,-41 2-1 16,-41 2-2-16,-32-1 10 15,-27 4 39-15,-21 0 38 16,-17 0 7-16,-12-5 18 16,-7 1-21-16,-9 1-43 15,0-2-20-15,0 0-7 0,-9 3-15 16,9-4-5-16,0 4-6 16,0-4-19-16,-8 6-65 15,8 0-64-15,0-3-69 0,0 3-73 16,0 0-40-16,-8 0-37 15</inkml:trace>
  <inkml:trace contextRef="#ctx0" brushRef="#br1" timeOffset="8267.29">17944 7221 116 0,'-30'0'211'16,"11"0"-69"-16,7 0-43 15,12 0-28-15,0 0-3 0,23 0 10 16,25 0 13 0,28-9-5-16,23-6 5 0,40-6 3 15,40-8-17-15,28 1-20 16,25-5-3-16,23 5-18 16,22-2 0-16,11 7-20 0,9 3-3 15,-3 4-7-15,-5 4 1 16,-15-2-1-16,-31 7-3 15,-32-1-1-15,-32 8 3 16,-29 0-7-16,-32 0 6 0,-29 0 12 16,-24 0 31-1,-18 0 7-15,-12 0 14 0,-13 0 6 16,-5 0-10-16,-9-4-12 16,-8-1-12-16,0 5-9 15,5-4-5-15,-5 4-13 0,0 0-3 16,0 0-1-16,0 0-8 15,0 0 2-15,0 0 4 16,0 0-9-16,0 0 7 16,0-3-9-16,3 3 1 15,-3 0 5-15,0 0 0 16,0 0-1-16,0 0-7 16,6 0-1-16,-6 0-11 0,0 0-76 15,0 0-107-15,-14 0-95 16,3 0-53-16,-6 0-54 15</inkml:trace>
  <inkml:trace contextRef="#ctx0" brushRef="#br1" timeOffset="9646.03">22305 10551 291 0,'36'-69'231'15,"-2"3"-103"-15,-3 6-71 16,6-2-57-16,-1 6-11 0,-3 3 8 16,-1 7 7-16,-12 9 24 15,-2 4 5-15,-7 9-5 16,-3 0 1-16,-8-9 21 0,0-7 21 16,0-6 4-16,-16-6 4 15,-5 0-7-15,-4-10-3 16,-2-2-10-16,-11-10-24 0,-5-8-11 15,-18-7 12 1,-13-8-4-16,-15-10-5 0,-20 2-9 16,-18-9 3-16,-15-4 3 15,-24-1 2-15,-30-2-7 16,-27-2-7-16,-28 6-4 0,-26 3 1 16,-11 7 0-16,-15 9 9 15,-20 9 3-15,-21 20 0 16,-30 12 13-16,-12 14 5 15,-11 20 6-15,-16 23-4 0,-16 13 2 16,-1 11-12 0,17 14 3-16,15 7 15 0,16 15 4 15,9 9-25-15,11 9-28 0,13 7 0 16,28 8 0 0,33 6 0-16,24-1 0 0,19 11 0 15,19 5 0-15,11 11 0 16,6 25 0-16,16 27 0 15,13 21 0-15,19 22 0 0,14 8 0 16,20 12 0-16,13 2 0 16,18 2 0-16,23 8 0 15,19 10 0-15,26-4 0 16,28-1 0-16,17 0 0 16,40-17 0-16,36-8 0 0,34-13 0 15,34-17 0-15,27-13 0 0,27-18 0 16,35-7 0-1,47-18 0-15,45-16 0 16,36-23 0-16,24-19 0 0,28-22 0 16,36-12 0-16,26-10 0 15,8-16 0-15,15-11 0 16,8-17 0-16,6-5 0 0,-1-23 0 16,-5-13 0-16,-6-11 0 15,-27-22 0-15,-30-11 0 16,-33-13 0-16,-33-13 0 0,-30-17 0 15,-31-20 0 1,-36-18 0-16,-34-22 0 0,-34-11 0 16,-31-18 0-16,-40 5 0 15,-27 21 0-15,-26 13 0 16,-28 12 0-16,-20 13 0 0,-16 8 0 16,-17 3 0-16,-15 0 0 15,-9 2 0-15,0 6 0 16,-9 3 0-16,9 1 0 0,-8-1 0 15,0 3 0-15,8 5 0 16,0 4 0-16,-8 14 0 16,8 10 0-16,0 18 0 15,0 17 0-15,0 10 0 16,-8 15 0-16,0 5-79 16,-5 10-119-16,-7 1-67 0,-12 2-49 15,-12 4 11-15,-10 4 16 16,-11 7-4-16</inkml:trace>
  <inkml:trace contextRef="#ctx0" brushRef="#br1" timeOffset="12142.88">24823 10506 148 0,'0'0'210'15,"0"-5"-63"-15,0 2-40 0,0 3-38 16,0 0-30-16,9 0 1 15,-9 0-3-15,3 0-1 16,-3 0-11-16,0 0-4 0,0 0 4 16,0 0-3-16,0 0 6 15,5 0-3-15,-5 0 2 16,3 0-11-16,-3 0-1 0,0 0-1 16,5-4-1-16,-5-8-2 15,3 0-10-15,5 0 3 16,-4-9 0-16,-4-3 8 15,0-1 15-15,0 6 6 16,0-4-11-16,-20 9-4 16,0 1-11-16,-9 9-9 0,-12 4 9 15,-13 29-8-15,-6 11 8 16,-5 13 2-16,0 16 0 16,9 8-8-16,11 0 4 0,13 7 4 15,10-4-5-15,22-8 4 16,8-2 1-16,18-10-2 15,19-6 4-15,11-13-6 0,15-8 0 16,3-10 0 0,13-6 0-16,2-17-4 0,1 0-2 15,-9-5-2-15,-15-7 7 16,-15 1 2-16,-13 2-5 16,-11-3-3-16,-10-1-22 0,-13 2-55 15,-4-10-47-15,0-3-56 16,-17 0-37-16,-7-9-51 15</inkml:trace>
  <inkml:trace contextRef="#ctx0" brushRef="#br1" timeOffset="12641.89">25216 10017 298 0,'20'-57'185'0,"-3"4"-45"15,-5 13-34-15,-4 6-19 16,0 11 18-16,0 2 5 16,1 9-12-16,-6-1-32 0,2 10-32 15,-5 3-23-15,3 20 5 16,5 16 8-16,2 25 4 16,1 18-6-16,2 21 12 0,-1 19-1 15,-4 12-11-15,-5-1 0 16,-3-9-6-16,4-10-9 15,0-13-7-15,1-17 5 16,-5-20 1-16,0-13-7 16,0-10 9-16,0-14-11 0,0-4 11 15,0-7-3-15,0-13 3 16,0-8-10-16,0-13 0 16,8-20-3-16,5-15-5 15,7-10 7-15,3-3 0 0,8 7 2 16,-6 10-2-16,5 11 0 15,-6 12 5-15,4 18-9 16,6 22 25-16,2 18-1 16,-4 17 0-16,-2 10 0 0,-7 8-3 15,-2 3-1-15,-7-3-13 16,0-2 0-16,-3-11-17 16,3-9-16-16,-2-9-79 15,4-9-63-15,-1-24-41 16,10-7-20-16,1-19-29 0,5-10 31 15</inkml:trace>
  <inkml:trace contextRef="#ctx0" brushRef="#br1" timeOffset="13074.73">26329 10432 106 0,'17'-44'261'0,"-5"7"-80"16,-12 5-50-16,-12 7-54 15,-5 8-28-15,1 6-1 16,-6 11 14-16,-5 11-8 0,-6 15-16 15,-3 17-8-15,-1 19-10 16,6 12-3-16,2 15-4 16,4 0-5-16,25 5-3 0,0-4-6 15,0-8 5-15,3-13-2 16,10-18-1-16,4-5-10 16,-2-17-14-16,2-18-8 15,8-11-2-15,-1-16-4 16,0-12 5-1,-4-16 15-15,1-14 7 0,0-11 8 0,-9-8 19 16,-1 8 18-16,-3 3 31 16,-5 13 6-16,-3 8-7 15,0 9-8-15,0 11 1 0,0 6-3 16,0 6-11-16,0 5-7 16,0 8-19-16,0 0-11 15,0 0-2-15,0 13 1 0,9 7 2 16,4 12-11-16,0 4 4 15,6 1 0-15,6 5 6 16,4-7-17-16,-1 7-58 16,4-5-97-16,1-5-80 15,-5-4-38-15,-7-7-27 0</inkml:trace>
  <inkml:trace contextRef="#ctx0" brushRef="#br1" timeOffset="13606.31">26596 10555 300 0,'21'-49'210'15,"-4"4"-61"-15,-1 9-43 0,0 7-32 16,-5 8 13-16,3 6 11 16,-2 1-9-16,0 12-36 15,1 2-7-15,2 16-2 16,5 12 1-16,2 9 2 15,1 15-4-15,-4 5 8 16,7 12-1-16,-6-1-14 0,-9-1-13 16,-3-10-14-16,1-4 2 15,-4-7-8-15,-1-11-2 16,0-10 1-16,-4-10 7 0,0-6-3 16,0-14-2-16,-16-18-5 15,2-23-7-15,3-18 1 16,11-13 1-16,0-15-3 15,8 0 11-15,9 2-2 16,6 9 0-16,2 17 1 0,7 9-2 16,6 15-5-16,-7 12 4 15,4 15 4-15,-1 13 6 16,0 17 0-16,-3 7-7 16,-10 4 1-16,-5-2 0 0,-8-2 5 15,-8 0 0-15,0 0-6 16,0-3 4-16,-8-1-2 15,-3-4 2-15,1-4-2 16,2-12-3-16,0 9-4 0,8-9-7 16,0 12-22-16,-9-12-32 15,9 0-68-15,0 0-81 16,-11-12-43-16,3-9-14 16,-4-3-7-16</inkml:trace>
  <inkml:trace contextRef="#ctx0" brushRef="#br1" timeOffset="13941.41">27684 9520 501 0,'8'-19'243'0,"-2"7"-93"15,-3 3-79-15,-3 2-11 16,0-3-2-16,0 22 43 15,5 21 37-15,-5 20-14 16,8 30-28-16,-8 29 5 0,-8 18 15 16,0 22 23-16,-1 6-10 15,9 6-109-15,0-10-20 16,0-11 0-16,9-17 0 0,7-13 0 16,0-19 0-16,0-15 0 15,4-20 0-15,6-14 0 16,5-16 0-16,2-17 0 15,7-12 0-15,1-25-96 16,0-10-158-16,-4-11-58 16,-9-8-27-16,-4 2 19 15,-8 0 2-15</inkml:trace>
  <inkml:trace contextRef="#ctx0" brushRef="#br1" timeOffset="14338.61">27503 10164 196 0,'-12'-3'223'16,"-2"-1"-74"-16,14 4-52 16,0 0-30-16,0 0-4 0,0 0 16 15,14 0-2-15,15-11-11 16,18 9-13-16,18-6 17 16,13-5 17-16,12-3-11 15,0 4-15-15,-8 3-26 16,-3 1-11-16,-22 4-19 15,-9-1 0-15,-17 2-6 16,-5-1-11-16,-9 4-54 16,-9 0-53-16,-8 0-68 0,0 0-54 15,-16 0-90-15</inkml:trace>
  <inkml:trace contextRef="#ctx0" brushRef="#br1" timeOffset="15729.06">22740 14874 445 0,'0'-46'335'0,"-9"14"-140"16,-3 15-110-16,0 17-55 15,-1 33-13-15,-3 31-1 0,-4 31 26 16,4 31 34-16,0 38 29 16,-9 35-13-16,6 30 15 15,-2 18-26-15,-9 6-23 16,3-5-12-16,2-13-9 0,3-14-5 15,-4-17 6-15,1-14-17 16,5-23-12-16,4-25 0 16,-1-19 3-16,2-16-16 15,-2-27 8-15,4-15-1 16,13-15-6-16,-12-15 6 0,12-10 6 16,0-8-8-16,17-6 0 15,19-18 8-15,29-5-7 16,33-12-2-16,36-13-6 0,44-9 7 15,37-2 1-15,46-8 6 16,44-11-10-16,40 15 6 16,20-2-1-16,11 6-8 15,11 12 5-15,7-2 1 16,-5 14 3-16,-19 12 2 16,-23 0 7-16,-33 3 14 0,-42 9 43 15,-40-4-62-15,-40 4-8 16,-42 0 0-16,-45 0 0 15,-31 0 0-15,-35-15 0 16,-17-19 0-16,-19-15 0 16,-3-15 0-16,-20-22 0 15,-8-21 0-15,2-18 0 16,12-29 0-16,-3-34 0 16,17-27 0-16,9-26 0 0,10-7 0 15,14 4 0-15,11 16 0 16,6 17 0-16,-1 11 0 15,-10 12 0-15,-2 21 0 16,-9 13 0-16,-3 15 0 16,-12 13 0-16,-13 12 0 15,0 13 0-15,-21 11 0 0,-15 9 0 16,-16 3 0-16,-23 14 0 16,-16 7 0-16,-28 7 0 15,-28 10 0-15,-31 19 0 16,-42 13 0-16,-35 8 0 0,-25 0 0 15,-22 21 0-15,-9 10 0 16,-20 14 0-16,-13 9 0 16,-14 2 0-16,6 6 0 15,10 2 0-15,17-2 0 16,19-10 0-16,27 6 0 16,21-14 0-16,30-5 0 0,35-12 0 15,40-7 0-15,34-3 0 16,38-6 0-16,24-11 0 15,18 13 0-15,18-13 0 16,21 12 0-16,4-12 0 16,10 0-30-16,-3 0-94 15,0 0-20-15,-2 8-40 16,-9 0-53-16,0-8-58 16,0 0-27-16,0 0-6 15</inkml:trace>
  <inkml:trace contextRef="#ctx0" brushRef="#br1" timeOffset="16153.04">24238 13897 919 0,'-17'-28'390'0,"0"2"-190"15,6 9-127-15,11 10-41 0,-8 19-9 16,8 45 13-16,0 56 101 15,-16 71 81-15,-6 68-199 16,-9 67-19-16,-2 51 0 16,4 20 0-16,10-2 0 0,6-26 0 15,13-32 0-15,10-42 0 16,1-32 0-16,17 135 0 16,-12-257 0-1,2-39 0-15,-1-34 0 16,5-36-404-16,15-54-102 0,3-50 23 15</inkml:trace>
  <inkml:trace contextRef="#ctx0" brushRef="#br1" timeOffset="16485.15">25646 13849 901 0,'25'-103'277'16,"-9"29"-163"-16,-3 21-144 0,-5 17-4 16,0 16 32-16,-8 20 99 15,0 53 74-15,-8 57 44 16,-9 57-31-16,-11 52-49 16,-9 43-116-16,-3 26-19 0,12 28 0 15,7 15 0-15,21-1 0 16,0-12 0-16,16-22 0 15,4-27 0-15,4-33 0 0,2-36 0 16,-3-42 0 0,2-27 0-16,-5-38 0 0,-3-27 0 15,-4-21-37-15,-13-22-366 16,0-31-21-16,0-33 56 16,0-40 37-16</inkml:trace>
  <inkml:trace contextRef="#ctx0" brushRef="#br1" timeOffset="16803.3">26528 13710 195 0,'29'-91'194'15,"-7"15"-84"-15,3 15-28 16,-3 11-25-16,-7 19 2 0,2 16 37 15,-6 33 42-15,-3 44 117 16,-2 55 38-16,-6 67-2 16,-9 63-17-16,-4 55-271 15,2 35-3-15,-5 26 0 0,4-4 0 16,2-22 0-16,10-23 0 16,0-38 0-16,-8-32 0 15,0-35 0-15,0-31 0 16,-2-31 0-16,-7-33 0 15,-4-28 0-15,-3-22 0 0,-17-19-330 16,-11-28-222-16,-10-30 55 16</inkml:trace>
  <inkml:trace contextRef="#ctx0" brushRef="#br1" timeOffset="17337.88">22375 16144 189 0,'-17'-4'310'0,"8"-3"-57"16,9 7-67-16,9-14-103 16,27-6-43-16,36-8-21 15,44-12-5-15,33-14 11 0,37-11 31 16,43-4 23-16,34-12 7 15,45-2 4-15,41-2-12 16,21-1-25-16,12 4-10 16,5 9 7-16,-3 9-1 0,-14 15 5 15,-25 8-11-15,-37 8-12 16,-44 4-13-16,-44 10-17 16,-54 2-3-16,-32 9 2 15,-44 0 10-15,-28 4 2 16,-25 4-8-16,-26 0-52 15,-22 0-114-15,-31 12-109 0,-27 4-72 16,-32-4-10-16,-21 0 19 16</inkml:trace>
  <inkml:trace contextRef="#ctx0" brushRef="#br1" timeOffset="17784.68">22663 16555 194 0,'-127'48'240'16,"13"-10"-78"-16,8-2-67 15,23-8-46-15,18-6-29 0,19-8 9 16,33 0 43-16,46-14 9 15,41 0 4-15,48-9 6 16,48-10 1-16,41-11 0 0,44-9 8 16,34-11-6-16,32-3-7 15,27 0 14-15,14 0 7 16,0 5 10-16,0-6 19 16,-9 9-137-16,-11 4 0 15,-22 10 0-15,-24 3 0 0,-32 2 0 16,-33 6 0-16,-35 4 0 15,-27 11 0-15,-36 5 0 16,-25 0 0-16,-27 0 0 16,-21 0 0-16,-15 0 0 0,-11 9 0 15,-16-9 0-15,-10 8 0 16,-3-8 0-16,-2 0 0 16,-23-12-205 30,-3 0-244-46,-10-5 15 0,-12-4 25 16</inkml:trace>
  <inkml:trace contextRef="#ctx0" brushRef="#br1" timeOffset="20636.73">16619 7164 216 0,'14'0'217'0,"-7"7"-65"16,1-7-35-16,0 0-29 15,4 0-15-15,4-3 5 16,5-6 13-16,9-3 5 15,4-8 15-15,11 0 6 16,9-1-18-16,2-7 5 16,13-2 2-16,1-5-9 0,6-11-11 15,-3 1-16-15,5-2-6 16,-14-7 1-16,-2-3-65 16,-5-3 0-16,-12-9 0 15,-14-9 0-15,-6-7 0 0,-8-14 0 16,-17-10 0-16,0-21 0 15,-21-20 0 1,0-6 0-16,-7 1 0 0,-1 13 0 16,-4 13 0-16,1 6 0 15,-1 8 0-15,2 9 0 16,2 9 0-16,-3 5 0 16,-1 0 0-16,2 11 0 15,-6 1 0-15,-7 6 0 0,-7 5 0 16,-6 8 0-16,-3 4 0 15,-9 4 0-15,-3 3 0 16,-10 6 0-16,-8 3 0 16,-3 5 0-16,-9 7 0 15,-11 4 0-15,-9 11 0 16,-8 9 0-16,1 5 0 16,-2 12 0-16,1 9 0 15,-3 7 0-15,-14 4 0 16,-8 5 0-16,-6 3 0 0,-15 1 0 15,-2 4 0-15,-6 0 0 16,7 8 0-16,-7-5 0 16,11 6 0-16,10-2 0 15,13 5 0-15,4 5 0 16,4-2 0-16,0-3 0 0,3-1 0 16,9 2 0-16,8-1 0 15,13-9 0-15,15-2 0 16,9 4 0-16,12-3 0 15,13 6 0-15,11 1 0 16,8 7 0-16,5 3 0 16,7 6 0-16,9-1 0 15,3 0 0-15,5 9 0 16,4-1 0-16,-1-4 0 0,9 5 0 16,0-2 0-16,0 10 0 15,-8 9 0-15,8-2 0 16,-8 0 0-16,0-4 0 15,8 9 0-15,0-8 0 16,0-4 0-16,0-5 0 16,5-8 0-16,3 1 0 15,3-9 0-15,6-5 0 0,-2-7 0 16,10-3 0-16,8-5 0 16,3-2 0-16,10 2 0 15,6 4 0-15,10 4 0 16,1 0 0-16,2 0 0 15,5-5 0-15,-2-2 0 0,-3-9 0 16,3-1 0-16,-17-3 0 16,-3-10 0-16,-8 4 0 15,-2-12 0-15,-6-2 0 16,-4 2 0-16,1-5 0 16,2 0 0-16,2-1 0 15,5-9 0-15,-2 9 0 16,1-9 0-16,-1 0 0 15,1 0 0-15,8 0 0 16,12-9 0-16,-1 6 0 0,4-7 0 16,2 4 0-16,4 6 0 15,-5 0 0-15,3 0 0 16,0-5 0-16,9-7 0 16,13-5 0-16,7-2 0 15,5-2 0-15,7-3 0 16,0 3 0-16,-2 4 0 15,-6 0 0-15,-4 6 0 16,-3-1 0-16,-9-4 0 0,-4 3 0 16,5-7 0-16,-4-5 0 15,-2 1 0-15,-7-1 0 16,12 5 0-16,1-3 0 16,-3 2 0-16,-5 4 0 15,-4 0 0-15,-2 1 0 0,-6 4 0 16,-5 0 0-16,4 0 0 15,-1-5 0-15,0 1 0 16,5-4 0-16,0 3 0 16,0 1 0-16,-3 0 0 15,-5 4 0-15,-10-5 0 16,-8-2 0-16,-7 2 0 0,0 5 0 16,-4-1 0-16,1-2 0 15,-5-2 0-15,-4 1 0 16,0-1 0-16,1 1 0 0,0 0 0 15,-1-1 0-15,-4 2 0 16,-4 3 0 0,0-2 0-16,-4 7 0 0,1 3 0 15,-6 0 0-15,-3 0 0 16</inkml:trace>
  <inkml:trace contextRef="#ctx0" brushRef="#br1" timeOffset="20690.59">16883 6981 1743 0,'-12'0'-332'16,"-11"16"-65"-16,-7 1-56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3T18:20:31.01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12442 6114 198 0,'28'-17'271'16,"-9"-3"-45"-16,-2 0-41 0,-5-1-43 15,-4 6 18-15,-5 2-28 16,-3 5-8-16,0-1-12 16,0 9-38-16,0 0-30 15,-11 0-21-15,-10 13-5 16,-15 16-11-16,-17 11-6 0,-24 18-5 16,-13 14 9-16,-15 9-5 15,-13 5 0-15,4-9 2 16,18-4-1-16,14-7-1 15,17-18-5-15,20-10 2 0,19-10-2 16,4-13-1 0,22-2-6-16,4-13 11 0,28 0 3 15,18 0 3-15,19-8-11 16,0 3 0-16,8 2 11 16,4 3-13-16,3 0 12 15,-2 0-9-15,-5 16-2 0,-12 0 10 16,-3 0 2-16,-14 1-5 15,-8-5-8-15,-6 4 11 16,-12-5-5-16,-5 2-2 16,-4-13 3-16,-4 0 6 0,-1 0 0 15,-8 0 9 1,0 0 3-16,0-13 4 0,0-14-12 16,-8-18-6-16,-6-15 2 15,3-18-3-15,-6-14 1 16,6-4-1-16,-2 3-2 15,0 8 3-15,5 11-6 0,0 13 8 16,8 13-12-16,-7 12-1 16,7 10-18-16,0 14-40 15,0 5-64-15,-8 7-62 16,-4 0-46-16,-1 11-14 0,-4 10-36 16,-3 4 14-1</inkml:trace>
  <inkml:trace contextRef="#ctx0" brushRef="#br0" timeOffset="378.52">11904 7245 311 0,'-11'0'244'16,"3"0"-76"-16,8 0-72 15,-8 12-47-15,8-12-22 16,0 0-7-16,0 0-7 16,0 0-9-16,0 0-6 15,0 11 8-15,0-11-4 0,8 0-2 16,0 0 2-16,3 0-5 16,3 15 11-16,-3-15-14 15,2 0 7-15,-2 0-5 0,2 0 7 16,-5-15-1-16,-8 0-1 15,0-1-1-15,0-5 1 16,-13 2-2-16,2 2 4 16,-10 1-1-16,1 4-2 0,4 3 0 15,4 6-2 1,12 3-7-16,-8 0-25 16,8 0-167-16,4 0-2 15,7 0-26-15</inkml:trace>
  <inkml:trace contextRef="#ctx0" brushRef="#br0" timeOffset="847.26">13006 6341 494 0,'16'-60'214'0,"0"7"-86"0,-5 12-50 16,-2 13-6-16,-1 2-7 15,0 11-20-15,-3 6-22 16,-2 9-22-16,6 22 4 16,3 13 3-16,8 27 5 15,5 14 5-15,-5 23 5 16,0 6-7-16,-4 5-8 16,1 0 2-16,-5-16-8 15,5-21 0-15,-6-11 2 0,-3-19 0 16,-8-10 3-16,0-12 25 15,0-9 69-15,0-12 69 16,0-21-65-16,-15-19-50 16,-2-25-26-16,4-32-14 15,13-31-7-15,0-26-4 16,13-17-8-16,4-8 7 16,15 8-1-16,3 4-4 0,19 20 1 15,7 27-6-15,12 13-6 16,21 22 10-16,19 20 3 15,4 19-13-15,6 18-14 0,-10 21-50 16,-11 19-56 0,-11 20-85-16,-23 24-34 0,-29 27-79 15,-34 10-349-15</inkml:trace>
  <inkml:trace contextRef="#ctx0" brushRef="#br0" timeOffset="1346.98">13956 6240 493 0,'0'-5'220'0,"0"5"-108"16,0 0-58-16,0 0-27 15,0 12-9-15,0 5 2 16,0 3 2-16,0 5-5 0,-12 7-4 16,-1-3-7-1,13-9 4-15,-11-4 3 0,11-4 4 16,-9-12 57-16,-4 0 42 15,3-7-32-15,10-14-30 16,0-11-22-16,0-8-13 16,10-10-11-16,6 1-8 15,6 8-1-15,2 10 1 0,1 2 2 16,-3 13-8-16,4 4 3 16,5 12-5-16,2 24 5 15,-4 16-4-15,-9 22 2 16,-7 13 5-16,-13 17 0 15,-24 5 2-15,-9-7-2 0,-5-9 2 16,3-12 1-16,-1-17-3 16,7-15 12-16,4-12 3 15,9-9 37-15,-1-16 10 16,9-4-19-16,8-13-21 16,8-7-8-16,9-4-3 0,-1-1-9 15,5 5-5-15,4 3-1 16,6 5-1-16,8 8 0 15,3 8-2-15,12 17 5 0,6 11-6 16,2 6-34-16,-9 1-92 16,-10 1-79-16,-9-3-55 15,-11-9-72-15</inkml:trace>
  <inkml:trace contextRef="#ctx0" brushRef="#br0" timeOffset="1763.54">12970 5691 211 0,'-57'-9'203'16,"3"-8"-70"-16,1 5-48 15,8 0-28-15,14 0-10 0,5 5 2 16,10 7-10-16,4 0-8 16,12 0-9-16,0 0-3 15,17 0 6-15,16 15 37 16,19-6 18-16,29-9 4 16,30-9-28-16,30-3-25 0,34-12 8 15,43-1-9-15,27 2-19 16,7-4-2-1,-13 8-5-15,-20 8 0 0,-29 2-6 16,-26 1-15-16,-43 8-24 16,-31 0 11-16,-24 0 8 15,-21 0-5-15,-14 0-20 16,-11 0-28-16,-7 0-30 16,-13 8-22-16,0 8-46 0,-25-4-78 15</inkml:trace>
  <inkml:trace contextRef="#ctx0" brushRef="#br0" timeOffset="2301.98">14807 5650 86 0,'-19'0'271'16,"7"0"-73"-16,12-4-55 15,0-5-51-15,0 6-33 16,3 3 5-16,11-9 12 16,0 2-4-16,16-3-15 15,2 10-21-15,6 10-14 16,6 18-1-16,5 17-11 15,-5 15 0-15,-4 13-6 0,-2 12 8 16,-11 10-8-16,-7-2 7 16,-12-3-4-16,-8-5-4 15,-11-11 3-15,-9-17-13 16,-9-8 11-16,-4-17-2 0,5-13 2 16,0-6 0-16,-6-13 6 15,8-13-10-15,1-10 8 16,3-13 0-16,12-10 6 15,10-3-1-15,4 4 16 16,7 5-1-16,9 9-17 16,14 9 3-16,10 14 22 0,16 8-16 15,5 20-12-15,9 9 1 16,2 10 4-16,-2 11-4 16,-1-1-3-16,-5 0-6 15,-11-8 1-15,-11-7 1 0,9 5 6 31,-37-31 2-31,-6-8 6 0,-7 0 67 16,-5-15-24-16,0-28-34 16,-13-16-14-16,0-24-7 15,-4-26-1-15,3-10-2 16,-3-2 2-16,1-1-5 16,-5 11-1-16,1 19 3 0,9 13-16 15,-2 19-54-15,13 8-44 16,-13 9-47-16,2 15-52 15,11 13-34-15,0 15-19 16,0 0-22-16</inkml:trace>
  <inkml:trace contextRef="#ctx0" brushRef="#br0" timeOffset="3194.61">20534 5451 448 0,'13'-50'255'0,"0"10"-80"16,4 7-85-16,-8 8-14 16,-1 9 7-16,-8 0-15 15,0 8-24-15,0 8-17 0,-11 0-11 16,-9 19-6-16,-17 15 1 15,-24 15-4-15,-20 28-5 16,-20 13 12-16,-13 7-12 16,8 0-3-16,17-11 1 15,20-12-3-15,15-17 3 16,19-13-2-16,10-10 2 16,11-6 0-16,14-8 5 0,6 4-4 15,19 1 1-15,15 4-3 16,14-1-1-16,10 4-1 15,1 5 3-15,0 3-4 16,0 6 4-16,-5-6 1 0,-6-4-8 16,-10 2 8-16,-4-10-1 15,-12-4 5-15,-2-6 3 16,-6-7-9-16,-9 1 1 16,-3-12 4-16,-8 0 25 15,0 0 46-15,0-12-8 16,-8-10-27-16,8-13-22 0,-11-18-9 15,11-25-5-15,0-19 1 16,0-17-3-16,3-8-2 16,5 4 5-16,9 11-11 15,-1 10 12-15,8 16-10 0,1 17-1 16,0 14 3-16,2 14-1 16,15 10-8-16,-3 26 12 15,7 21-5-15,-5 15-4 16,-4 21 7-16,-11 16-4 15,-4 9 1-15,-14-4-1 16,-8-5-3-16,0-11 9 0,-12-19 4 16,-6-10-7-16,4-12 11 15,-11-21-3-15,1 0-3 16,2-13 5-16,3-12 2 16,7-6-1-16,12-7 0 15,9-1-4-15,10-11-7 0,17-2 1 16,13 3-10-16,8 4-16 15,5 5-63-15,-11 2-69 16,-9 10-67-16,-10 4-98 16,-19 7-47-16</inkml:trace>
  <inkml:trace contextRef="#ctx0" brushRef="#br0" timeOffset="3827.72">21115 5328 535 0,'4'-36'319'15,"0"7"-124"1,-4 9-107-16,0 8-43 0,4 5-28 15,1 7-14-15,3 0 1 16,-3 27-2-16,1 34 4 16,2 37 10-16,1 31 13 15,-1 23 5-15,-8 10-1 0,0-7 2 16,0-13-12-16,0-20-5 16,8-24-5-16,-8-24 1 15,9-27 3-15,-5-13 92 16,-4-34 86-16,0-22-86 15,-13-37-39-15,13-52-27 16,3-47-24-16,15-39-6 0,10-13-3 16,12-2-6-16,5 12-9 15,-3 29 10-15,0 21-6 16,4 22 6-16,-5 31-7 16,-1 24-1-16,1 17-4 0,7 19-1 15,13 17 2-15,8 20 6 16,17 20-28-16,7 12-29 15,4 14-52-15,1 6-31 16,5 0-71-16,-15 1-96 16,-12-3-33-16,-17-1-57 0</inkml:trace>
  <inkml:trace contextRef="#ctx0" brushRef="#br0" timeOffset="4142.88">21968 5169 276 0,'-37'0'174'0,"0"0"-83"16,9 13-40-16,-1 2-20 0,5 6-10 15,1 20 1-15,2 8 3 16,8 11-2-16,13 6-12 16,0 3-5-16,8 0 3 15,4-4 0-15,10-11-3 16,-2-9-2-16,4-13-2 15,0-16 0-15,-4-16 16 16,-3-16-11-16,-5-26-3 16,-12-15 9-16,0-11-8 0,-12-9-2 15,0-1-3-15,1 0 0 16,-11 18-11-16,6 6-12 16,-5 24-19-16,4 12-39 15,-5 18-87-15,-4 18-71 0</inkml:trace>
  <inkml:trace contextRef="#ctx0" brushRef="#br0" timeOffset="4311.43">21834 6627 382 0,'8'64'179'16,"0"-11"-72"-16,0-11-40 15,-3-14-7-15,-2-8 0 16,-3-4-3-16,0-4-29 15,0-3-14-15,0-9-51 0,0-13-105 16,-8-11-89-16,0-9-35 16</inkml:trace>
  <inkml:trace contextRef="#ctx0" brushRef="#br0" timeOffset="4664.85">20814 5254 388 0,'-68'-15'212'16,"15"2"-84"-16,16 5-63 15,13 3-32-15,24 3 0 16,16 2 15-16,32 0-5 15,42-5-13-15,28 0 2 0,36-6-4 16,29-1-11-16,19-9-7 16,26-4-4-16,12 2-4 15,9 7-6-15,-15 3 2 16,-19 0-15-16,-27 1-11 16,-42 4-11-16,-33-1-3 15,-31 9-8-15,-26 0-9 0,-24 0-27 16,-26-3-48-16,-28-1-79 15,-21-1 18-15</inkml:trace>
  <inkml:trace contextRef="#ctx0" brushRef="#br0" timeOffset="5439.92">22776 5071 77 0,'-8'0'119'0,"8"9"64"16,0-9-56-16,0 0-34 0,0 0-27 15,8 0-20-15,0 0-5 16,-4 0-5-16,9 13-3 15,2 6 1-15,5 9-8 16,6 14-1-16,2 19 4 16,-1 12 5-16,-1 8 2 15,-9 13-16-15,-9 8 0 0,-8-8-9 16,-16-5-5-16,-14-15-1 16,-11-10 1-16,-7-14-1 15,-6-10-5-15,-2-21-3 16,-4-9 10-16,1-10-1 0,11-12-1 15,12-18 0-15,8-11 3 16,15-8-4-16,13-7-6 16,17-5 6-16,10 8-2 15,11 13 0-15,5 11 1 16,16 13 20-16,15 16 0 0,5 23 1 16,6 23-1-1,9 11-5-15,-4 8-3 0,0 7-3 16,-17-3-5-16,-13-11-7 15,-12-9 2-15,-8-8 2 16,-15-17 0-16,-9-8 24 16,-6-16 47-16,-10-7 22 15,0-19-53-15,0-17-21 0,0-19-9 16,-18-16-11-16,2-14 5 16,-1-19-10-16,3 1 1 15,-3 5 1-15,-1 3 0 16,2 16 3-16,-7-45-6 15,23 84 0-15,-8 9 1 16,8 10 0-16,0 11 3 16,0 5-7-16,0 0 1 15,0 3-9-15,0 6 7 16,0 3-4-16,0 0-1 16,0 0 3-16,0 0 10 15,0 0-4-15,0 0 1 16,0 0 1-16,0-4-1 15,0 4 0-15,0 0 8 16,0 0-13-16,16 0 6 0,15 0 5 16,18 0-2-16,21 0 1 15,12-5 6-15,3 5 3 16,4-3-10 0,0-1 4-16,-4-1-1 0,-11 5-5 15,-22 0 0-15,-14 0 4 16,-11 0-3-16,-6 0-28 0,-7 0-70 15,-14-4-90-15,-14-4-109 16,-11 1-107-16</inkml:trace>
  <inkml:trace contextRef="#ctx0" brushRef="#br0" timeOffset="7306.34">11011 5935 261 0,'-11'-4'186'16,"-2"-1"-74"-16,0-7-47 15,2 7-18-15,2 5-7 16,9-8 11-16,0 4 1 0,0 0-7 16,0 1-10-16,0-1-2 15,0-1 0-15,6 5 3 16,2 0 2-16,16 0 5 16,20-8-4-16,21 0-5 15,17-4-4-15,11-4-12 16,24 3-6-16,26 1 1 15,10 5-15-15,15 2 2 0,1 5 4 16,3 0-4-16,-6 0-3 16,-4 0 0-16,-7 0 3 15,-10-7-6-15,-10-7-10 16,-14 3 0-16,-15-1-5 16,-25-1 6-16,-12-8 9 0,-16 6 7 15,-16 6 1-15,-13 5-2 16,-3 4 10-16,-6 0 0 15,-2 0 3-15,-5 0-12 16,-8 0 5-16,0 0-4 16,0 0-3-16,0 0-5 15,0 0 1-15,-8 0-1 16,8 0-11-16,0 0-7 16,0 0 2-16,0 0 1 0,0 0-6 15,0 0 5-15,0 0 0 16,0 0-13-16,0 0-9 15,0 0-19-15,0 0-41 16,0-3-39-16,0-6-100 16</inkml:trace>
  <inkml:trace contextRef="#ctx0" brushRef="#br0" timeOffset="7755.08">12652 5637 84 0,'0'-8'156'16,"0"1"13"-16,0 3-59 16,0-2-45-16,-16 6-28 15,-9 13-21-15,-3 8-6 0,-9 7-6 16,-3 13-4-16,-16 16-7 16,-13 8-57-16,-6-1-108 15,0-1-30-15</inkml:trace>
  <inkml:trace contextRef="#ctx0" brushRef="#br0" timeOffset="8752.73">12393 5837 64 0,'-8'-4'98'16,"8"4"85"-16,0-5-52 16,0 5-31-16,0 0-36 15,0 0-29-15,-8 0-11 16,8 0-15-16,0 0-4 0,0 22 0 15,8 9-2-15,0 10-2 16,-8 15 6-16,8 11-6 16,-5 2 0-16,1 4-1 15,9-4-7-15,-2-7-46 16,7-10-71-16,-7-11-112 16</inkml:trace>
  <inkml:trace contextRef="#ctx0" brushRef="#br0" timeOffset="10981.35">19738 5382 16 0,'0'0'34'16,"-12"0"42"-16,4 0 106 15,-1 0-37-15,9 0-27 16,0 0-32-16,-11 0-30 15,11 0-1-15,0 0-1 0,0 0 7 16,-8 0-8-16,8 0-7 16,0 0 5-16,0 0-2 15,0 0-10-15,0 0-18 16,8 0-8-16,3 0-4 16,22-14-5-16,16-1-1 0,19 2 0 15,26-2 2-15,13-7-4 16,10 1 2-16,3 2-3 15,-4 3-3-15,-14 0 4 16,-15 3 1-16,-13 6 4 16,-21-3 1-16,-12 10 8 0,-13 0 6 15,-9 0 0-15,-5 0-6 16,-6 0-2-16,0 0-2 16,-8 0-5-16,4 0 3 15,-4 0-6-15,0 0 4 0,0 0-1 16,0 0-3-16,0 0 3 15,0 0-3-15,0 0 5 16,0 0-4-16,0 0-3 0,0 0-4 16,0 0 8-16,0 0-3 15,0 0-5-15,0 0 4 16,0 0 3 0,-8 0-4-16,8 0-1 15,0 0 5-15,-8 0-8 0,8 0 0 16,0 0 5-1,-8 0 2-15,8 0-7 16,0 0-13 0,0 0-66-16,-13 0-70 0,2 0-38 15,-1 12-27-15,-1-1-66 16</inkml:trace>
  <inkml:trace contextRef="#ctx0" brushRef="#br0" timeOffset="13906.02">21801 6708 27 0,'0'0'43'0,"0"0"55"16,0 0 68-16,9 0-57 0,-6 0-39 15,2 0-31-15,-2 0-17 16,2 0 4-16,-5 0 8 15,0 0 4-15,0 0-2 16,0 0 1-16,0 0-1 0,0 0-1 16,0 0-10-16,-8 0-5 15,0 0-4-15,8 0-1 16,-9 0 0-16,9 0-6 0,0 0 1 16,0 0-5-1,0 0-1-15,0 0-2 16,0 0 0-16,0 0 0 15,-8 0-6 1,8 0 2-16,0 7 2 16,0 2 0-16,0-1 3 0,0 4-4 15,0 4 1-15,-8 1 2 16,8-1-5-16,0 5 1 16,0 4 2-16,0-6 2 15,0 1-3-15,8-7 1 0,-3-2 3 16,-2 2 0-16,6 0 4 15,2-5-5-15,-3-1-1 16,13-7 2-16,1 0 3 16,-11 0 2-16,0 0-1 15,6 0 8-15,-1 0-6 16,2-7-3-16,-9-10-5 0,8-3 2 16,-4-5 4-16,-9-3-1 15,-4 4 7-15,0-1 9 16,0 5 3-16,0 1-5 0,0-3-10 15,-12 1 3-15,-2 6 4 16,3 2-8-16,0 1-1 16,-6 3-10-16,0 1 10 15,2 1-6-15,4 2 0 16,3 2-5-16,-1 3 3 16,9 0-6-16,0 0-8 0,-8 0-26 15,8 0-43-15,0 0-46 16,-9 8-23-16,9-1-42 15,-12-7-30-15</inkml:trace>
  <inkml:trace contextRef="#ctx0" brushRef="#br0" timeOffset="15574.21">11697 8099 40 0,'-11'0'120'16,"11"0"79"-16,0 0-44 15,0 0-25-15,0-2-38 0,0 2-17 16,0-5-8-16,0 5 6 16,3-9-11-16,14 2-22 15,28-1-12-15,35-5 12 16,55-7 8 0,56-9 20-16,53-10-8 0,39-15-3 15,42-11-17-15,41-9-13 16,24 5-10-16,-1 7-10 0,-24 10-1 15,-26 15-2-15,-31 5 0 16,-36 3-8-16,-41 4 6 16,-41 11-2-16,-43 0-2 15,-37 7 6-15,-33-2 0 0,-24 6 12 16,-16 3 25 0,-14-5 23-16,-6 5-5 0,-9 0-12 15,-8 0-21-15,0 0-17 16,0 0 0-16,0 0-11 15,0 0-13-15,0 0-74 0,0 0-78 16,0 0-90-16,0 11-40 16,0-1-21-16,0-10 26 15</inkml:trace>
  <inkml:trace contextRef="#ctx0" brushRef="#br0" timeOffset="16337.38">20139 7969 320 0,'-40'10'200'16,"-8"-10"-34"-16,3 0-58 0,5 0-34 15,4 0 7 1,16 0 3-16,6-5-10 15,7 0-9-15,14-2-31 0,30-6-20 16,44-3-1-16,41-17-2 16,45-3-7-16,28-9 1 15,23-3-1-15,14 4 7 16,7-2 3-16,8 1 6 0,7 5 5 16,-5-2 1-16,-15 1 6 15,-22 10 0-15,-34 5 2 16,-37 10 6-16,-32 3 39 15,-30 2 35-15,-26 3 22 16,-19 4 7-16,-8-1-59 0,-9 5-84 16,-9 0 0-16,-8-3 0 15,0-2 0 1,0 1 0 15,5 4 0 0</inkml:trace>
  <inkml:trace contextRef="#ctx0" brushRef="#br0" timeOffset="16387.25">23033 7387 1893 0,'0'0'-296'16,"0"12"-24"-16,-13-12 8 15,0 0-13-15,1 0 17 16</inkml:trace>
  <inkml:trace contextRef="#ctx0" brushRef="#br0" timeOffset="18253.29">28888 5059 64 0,'0'-16'189'16,"0"4"0"-16,0 0-35 0,0 2-25 15,0 2-18 1,0 6 12-16,0-4 8 0,0 6-2 16,0-7-8-16,-8 7-33 15,8 0-23-15,0 0-26 16,0 0-18-16,0 0-12 15,0 0-11-15,0 0-5 16,0 15 7-16,0 10 0 16,0 20-5-16,0 16 10 0,8 18-4 15,0 13-4-15,4 11 1 16,7 6 8-16,7-2-6 16,-1-3-4-16,2-9 4 15,3-15 3-15,-4-15-3 16,4-15-15-16,2-17-20 15,5-20-15-15,7-23-5 16,13-21-8-16,8-31 15 16,-5-19 23-16,-3-21 18 15,-10 0 16-15,-16 4 24 16,-11 18 29-16,-14 14 1 0,-6 18-14 16,-14 15-27-16,2 9-12 15,12 7-6 1,-13 12-4-16,-5 18-9 0,-4 20 9 15,2 15 4-15,3 23-4 16,0 0 2-16,6 2 0 16,11-3-8-16,-8-9 10 15,8-8-17-15,0-12-82 16,0-9-94-16,0-11-65 16,0-21-52-16,-12-12-15 15</inkml:trace>
  <inkml:trace contextRef="#ctx0" brushRef="#br0" timeOffset="18671.16">29123 5035 208 0,'-32'-26'216'16,"2"7"-89"-16,10 7-63 16,6 3-25-16,4 2 15 15,10 2 21-15,0 1 3 0,0 1 2 16,4-10-25-16,13-3-19 15,3-5-21-15,4-3 0 16,0-1 3-16,-4 5 15 16,-4-4-2-16,-7 4-7 15,-5-2 2-15,-4 3-14 16,-7-2-7-16,-15 1-4 0,-13 3-7 16,-26 10 8-1,-29 7-1-15,-27 0 1 16,-21 7-5-16,-6 1 2 0,11 1-1 15,16-9 9-15,19 0 10 16,21 0 41-16,20 0 12 16,24-12-4-16,22-9-39 15,30-7-11-15,35-5-5 16,31-3-8-16,29-5-6 16,19 4 1-16,13 1-32 15,-4 7-65-15,-4 9-66 0,-14 7-56 16,-20 13-45-1,-18 0-68-15</inkml:trace>
  <inkml:trace contextRef="#ctx0" brushRef="#br0" timeOffset="18985.34">29836 4993 497 0,'38'-15'264'0,"-14"-1"-97"16,-4-1-48-16,-7 5 5 16,4 0 28-16,-10 3-13 15,-7 9-63 1,0 0-37-16,5 17-20 0,6 11 2 16,3 22 6-16,8 26 1 15,7 35-2-15,-4 27-4 16,-5 21-11-16,1 3 0 15,0-10-10-15,-6-14 4 16,-4-19-11-16,2-31-40 16,-13-22-115-16,0-18-49 15,0-28-83-15,-13-28-76 16,-3-28 40-16</inkml:trace>
  <inkml:trace contextRef="#ctx0" brushRef="#br0" timeOffset="20099.43">29391 5083 339 0,'-50'-20'206'0,"11"4"-64"16,10 0-71-16,14 7-34 16,15 1-2-16,18 3 3 15,32 3 5-15,32-6-19 16,31-5-12-16,38 1-8 15,21 0-1-15,26 0-1 16,3-1-7-16,-7 5 5 16,-22 0 3-16,-34-1-3 15,-32 4 24-15,-30 3 43 16,-22 2-5-16,-23 0-6 16,-14 0-7-16,-17 0-21 15,-17 0-10-15,-14 19-1 16,-20 10-17-16,-8 17 6 15,-7 10 5-15,1 14-4 16,9-1-9-16,11 5-1 0,17-5 4 16,28 0-1-16,0-7-4 15,22-11 5 1,9-2 2-16,14-5-6 16,7-3 5-16,5-3-4 15,-1-7-1-15,0-2 9 16,-2-4-8-16,-12-5 0 0,-14-8 10 15,-8-3 11-15,-12-9 21 16,-8-9 21-16,-8-15-33 16,-17-17-16-16,-7-11 4 15,-4-21-11-15,-1-6 3 16,6 2-7-16,1-3 5 16,11-6 1-16,6 3 0 15,13 14 5-15,8 12-1 16,12 8-14-16,6 10 4 15,5 9-9-15,14 11 5 16,8 10-4-16,7 9 7 16,0 16-4-16,5 13-2 15,-6 4 11-15,-11 11-3 16,-20 2-4 0,4 27 10-16,-28-44-5 15,-4-9-1-15,0-4 2 16,-12-4 5-16,12-12-1 0,-7-8-4 15,-2-9 2-15,9-6-1 16,9-10-6 0,6-8-10-16,10-13 8 15,6 2-1-15,7-5 3 0,-3 4 1 16,0 4 3-16,-8 13 3 16,-7 10-12-16,-7 10-5 15,0 9 3-15,-2 7 3 16,6 23 6-16,2 18 3 15,2 15-4-15,4 18 4 16,-5 8 1-16,4 9-2 16,-6 6 4-16,2-4 1 15,-1-12-11-15,-2-10 4 16,-5-19 1-16,0-16 9 16,-4-12 7-16,-8-7 48 15,0-17 66-15,0 0 20 16,0-17-40-16,0-19-103 15,-8-21-9-15,-4-16 0 16,12-16 0-16,-8-13 0 16,8 0 0-16,0 8 0 15,11 4 0-15,6 13 0 0,-6 11 0 16,6 9 0-16,9 10 0 16,13 5 0-16,13 5 0 15,10 5 0 1,3 7 0-16,13 6 0 0,-1 2 0 15,-4 9 0-15,-8 8 0 16,-13 0 0-16,-13 0-153 16,-13 0-86-16,-10 0-97 15,-16 16 30-15,-28 5-57 16</inkml:trace>
  <inkml:trace contextRef="#ctx0" brushRef="#br0" timeOffset="20972.13">28541 6760 283 0,'0'0'214'15,"-11"0"-52"-15,11 0-50 16,0 0-24-16,0 0 0 15,0 0 14-15,0 0-2 16,0 0-29-16,0 9-20 16,0-9-24-16,8 0-10 15,8 0-8-15,25 0 6 0,32 0-10 16,28-9 6-16,30 1-5 16,30-3 2-16,23 2-6 15,19 1 3-15,21-1-2 16,18 2-4-16,23 7 2 15,7-5-4-15,8-2 1 16,-17-5-2-16,-23 3-1 16,-38 0 6-16,-34 7-4 15,-34 2 1-15,-36 0 2 16,-26-6 12-16,-19 3 0 16,-11 3 1-16,-8 0-3 15,0 0-6-15,6 0 4 0,10 0-5 16,-6 0 5-16,0 9 3 15,-7-9 16-15,-9 8 32 16,-3-8 25-16,-9 0-1 16,-8 0-12-16,0 0-7 15,-3 0-15-15,-5 0-32 16,0 0-4-16,0 0-7 16,0 0-4-16,3 0 4 15,1 0 3-15,-4 0 7 16,0 0 15-16,0 0 9 15,0 0-14-15,0 0-24 0</inkml:trace>
  <inkml:trace contextRef="#ctx0" brushRef="#br0" timeOffset="21027.98">32371 6672 2005 0,'0'0'-142'0,"0"0"-78"15,-8 0-72-15,0-6-28 16,-8 4-3-16,-9-7-8 15</inkml:trace>
  <inkml:trace contextRef="#ctx0" brushRef="#br0" timeOffset="25742.13">13457 9114 49 0,'0'-12'160'15,"-13"-1"31"-15,13 0-57 16,-13 5-49-16,1 1-37 0,4-2-18 16,-3 9 13-16,2 0 15 15,9 0-5-15,-8 0-4 16,0 0-18-16,8-4-7 16,0 4-6-16,0-3 12 0,0 3 7 15,-13 0-8-15,5 0 0 16,-3 0-16-16,-3 7 1 15,6 5-6-15,-2 0-1 0,-4-12-1 16,6 13-6 0,0-4 8-16,8 2-5 0,-12-11 4 15,1 0-10-15,3 0 4 16,8 0 2-16,-13 12-3 16,13 0 3-16,-13-3-2 0,13-9-2 15,-8 7 10-15,8-7-5 16,0 0-8-16,0 0 6 15,-9 0-2-15,3 0-3 16,6 0 5-16,0 0-4 16,-8 0 2-16,8 0 2 15,0 0-5-15,0 9 3 0,0-9 2 16,0 9-4 0,0-9 6-16,0 0-2 15,0 0-5-15,0 0 5 0,0 0 0 16,0 0 0-16,0 0 1 15,0 0 2 1,0 0-1-16,0 0 2 0,0 0-8 16,0 0 1-16,0 0 5 15,0 0-3 1,0 0-4-16,0 0 11 16,0 0-10-16,0 0-1 0,0 0 5 15,0 0 2 1,0 0-5-16,0 0 2 15,0 0 1-15,0 0-3 16,0 0-1 0,0 0 5-16,0 0-2 15,0 0 1 1,0 0 0 0,0 0-3-16,0 0 5 0,0 0-6 15,0 0 11 1,0 0-4-1,0 0-3 1,0 0 3-16,0 0 2 16,0 0 2-16,0 0 10 0,0 0-1 15,0 0-2-15,0 0-5 16,0 0 0-16,0 0-3 16,0 0-3-16,0 0 2 15,0 0-9-15,0 0 3 0,0 0-4 16,0 0 6-16,0 0 0 15,0 0-2 1,0 0 6-16,0 0-3 16,0 0-6-16,0 0 6 0,0 0-3 15,0 0 9 1,0 0-5-16,0 0-9 0,0 0-1 16,0 0 6-16,0 0 0 15,0 0 1-15,0 0-1 0,0 0 4 16,0 0-3-16,0 0-7 15,0 0 0-15,0 0 7 16,0 0 1-16,0 0-5 16,0 0 4-16,3 0-8 0,5 0 6 15,-8 0-2 1,0 0 7-16,3 0-5 16,3 0 1-1,-6 0 2-15,0 0 1 16,0-5-11-16,8 5 4 0,-5-8 1 15,-3 8 4-15,0 0 1 16,0 0-5 0,0 0 3-1,0 0 1 1,0 0-1-16,0 0 5 16,0 0-8-1,0 0 5-15,0 0 1 16,0 0-2-16,0 0 1 15,0 0-5 1,-8 0-1-16,8 0 4 16,0 0 3-16,5 0 2 15,3 0-1-15,-4 0 1 16,5 0-8-16,3-7 0 16,-2-7 9-16,4 11-9 15,2-6 2-15,5 2-3 0,-7 2 6 16,8 5 9-16,2-7-5 15,1 7 1-15,-6 0-1 16,1 0 6-16,-2 0 0 16,-5 0 0-16,-2 12 2 15,1 7 2-15,-1 2-6 16,3 8 6-16,-2 7-10 0,11 46 7 16,-15-22-1-1,0 10 0-15,0 0-1 16,1 2 0-16,-9 6 16 15,0-5 4-15,0-8-17 0,0-8 3 16,0-12 2-16,0-4-4 16,0-9-4-16,0-8 3 15,0-12-7-15,0 1-1 16,0-13 1-16,0 0-2 0,0 0 2 16,-9 0 2-16,1-25-10 15,-8-15-13-15,-3-25-10 16,3-13 0-16,-9-12 3 15,-3 5 8-15,-1 13 2 16,1 10 5-16,-5 17-9 0,4 13 10 16,-2 12-5-16,-3 10 10 15,3 10-8-15,5 30 8 16,6 18-6-16,9 14 11 16,3 3-6-16,8 4-2 0,0-4 0 15,0-12 4-15,0-8 2 16,0-13 1-16,0-7-2 15,8-8-3-15,-8-3 7 16,8-4-3-16,-5-2-2 16,0-8 4-16,3 0-2 15,-3-13-30-15,2-4-88 0,-5-14-113 16,3-11-51-16,10-1 27 16,4-15-124-16</inkml:trace>
  <inkml:trace contextRef="#ctx0" brushRef="#br0" timeOffset="26060.28">14061 8918 412 0,'8'-25'217'0,"-8"6"-61"15,0 7-51-15,0 4-3 0,0 3-13 16,4 5-24-16,-4 0-33 15,5 0-18-15,3 25 5 16,0 11 16-16,5 25 7 0,-5 13 19 16,-2 23-4-16,2 13-6 15,-2 8-9-15,2 4-11 16,-5-8-17-16,5-7 1 16,-3-15-8-16,-2-14-7 15,-3-17 1-15,0-11 2 0,0-18-14 16,0-13-3-16,0-2-67 15,0-17-55-15,0 0-96 16,-16-21-45-16,-4-24-46 16</inkml:trace>
  <inkml:trace contextRef="#ctx0" brushRef="#br0" timeOffset="26330.56">13526 9118 324 0,'-42'0'200'0,"15"0"-73"0,6 0-60 16,10 0-30-16,11 0 5 15,6 0-3-15,24 0 7 16,13-13-5-16,30-3 5 16,26-5-4-16,23 1-10 0,16-4-1 15,7-1-16-15,-2-3-9 16,-14 7-4-16,-15 6-5 15,-17 2-30-15,-15 5-29 0,-25 0-37 16,-16 8-28-16,-12 0-14 16,-14 0-67-16,-15 0-1 15</inkml:trace>
  <inkml:trace contextRef="#ctx0" brushRef="#br0" timeOffset="27160.34">22403 9019 240 0,'-14'-7'258'0,"3"-1"-62"16,0-1-65-16,2 5-57 15,0 4-24-15,9 0-25 16,-11 0-10-16,-3 26 0 0,3 13 52 16,-1 23 28-16,-4 26-31 15,-2 19-17-15,-1 15-17 16,4 4 16-16,-2 0-6 15,4-12-4-15,1-13-8 0,4-15-12 16,8-20-8-16,-12-22-1 16,4-16 2-16,8-10 11 15,-11-23-16-15,-7-27-11 16,-7-21-2-16,3-20 4 0,-13-8-1 16,2-5 2-16,6 16 7 15,-6 9-3-15,5 17 6 16,3 16-5-16,5 11 0 15,0 9-6-15,4 3 8 16,-5 18-3-16,5 10 0 16,4 11 0-16,1 2 4 15,-3 8-4-15,7 2-3 0,7-2 9 16,-8-7-11 0,8-4 11-16,0-10-8 0,0-5-5 15,0-10-21-15,0-8-72 16,0 8-107-16,0-16-78 15,0-18-96-15</inkml:trace>
  <inkml:trace contextRef="#ctx0" brushRef="#br0" timeOffset="27603.97">21567 9033 251 0,'-26'-14'188'0,"9"7"-90"15,17 1-42-15,5 6-25 0,19 0 1 16,21 18-4-16,20-9-9 16,28-9-9-16,26 0-5 15,19-4 1-15,9-8-5 16,-11-1-2-16,-10-4 4 16,-20-3-5-16,-21 1 13 15,-20 2 31-15,-15 0 30 0,-19 1 27 16,-11 8 26-16,-2-1-9 15,-10 9-4-15,-5 0-4 16,0 0-14-16,-3-2-8 0,0 2 0 16,0-10-17-16,0 10-14 15,0 0-22-15,0 0-6 16,5 0-16-16,-2 21-9 16,6 15 21-16,4 14 61 0,-5 22-17 15,1 13-67-15,-9 18 0 16,4 3 0-16,-1 3 0 15,2-2 0-15,-5-14 0 16,3-13 0-16,-3-6 0 0,0-12 0 16,0-17 0-16,0-13 0 15,0-12-337-15,0-8-99 16,-15-17-79-16</inkml:trace>
  <inkml:trace contextRef="#ctx0" brushRef="#br0" timeOffset="27760.57">22776 8964 428 0,'0'-42'253'0,"0"10"-128"0,16 4-103 16,16 2-44-16,17 2 8 16,12 8-19-16,17-4-40 15,6-5-69-15,6 5-86 0</inkml:trace>
  <inkml:trace contextRef="#ctx0" brushRef="#br0" timeOffset="28802.76">30652 8393 328 0,'0'-20'211'15,"0"3"-40"-15,0 5-50 16,0 5-33-16,0 1-25 15,0 6-30-15,0 23-10 16,-11 12 6-16,0 22 24 0,-6 24 5 16,-8 16-17-16,2 6-11 15,-2-1-14 1,8-9-9-16,5-11-3 0,0-13-1 16,12-16 1-16,-8-12-2 15,8-13 2-15,-8-7 2 16,8-1-1-16,-8-12 8 15,8-8 8-15,-16-15-9 16,-6-15-12-16,-5-11 0 16,-1-8 4-16,-8-8 1 15,-10 0-4-15,6 10-5 16,-6 5-1-16,-11 17 5 16,2 13 0-16,-5 12-5 0,3 21-5 15,3 15 16-15,14 17-1 16,1 8-4-1,14 4 0-15,7 1 1 16,18-8 2-16,0-11 0 0,4-10 2 16,4-13 3-16,1-3-5 15,-3-9 8-15,2-5 8 16,-3-7-2-16,-2-7-15 16,3-10-11-16,2-6-17 15,0-15-47-15,0 2-22 16,5-1-28-16,-5 5-47 15,-5 7-53-15,-3-4-74 16</inkml:trace>
  <inkml:trace contextRef="#ctx0" brushRef="#br0" timeOffset="29253.6">29971 8584 322 0,'0'-24'154'0,"14"3"-76"15,17 5-40-15,29 1-19 16,26 1-6-16,20 1-3 16,20 2-5-1,20-1 3-15,6 0-5 16,-8-4-4-16,-13-1-1 0,-22 1 9 15,-21 4 36-15,-23 0 23 16,-14 0 26-16,-20 5 13 16,-5 7 16-16,-10 0 3 15,-8 0-42-15,-8 0-23 16,0 0-29-16,0 0-13 16,0 14 8-16,0 19 22 15,0 12 28-15,-13 20 41 16,2 20 9-16,-3 12-14 15,7 15-19-15,-7 1-34 16,6-7-53-16,2-4-5 16,6 3 0-16,0-11 0 15,0-16 0-15,0-14 0 16,3-19-8-16,0-13-200 16,-3-11-87-16,0-21-113 0,0-23-30 15</inkml:trace>
  <inkml:trace contextRef="#ctx0" brushRef="#br0" timeOffset="29455.06">31271 8596 343 0,'17'-45'175'16,"6"21"-69"-16,19 8-20 16,18 4 10-16,5 5 13 15,4 7 2-15,9 0 4 16,4 0-31-16,-3 0-25 15,-5 0-24-15,-12 0-22 16,-15 0-3-16,-10 0-42 0,-14 0-94 16,-15 0-121-16,-16-11-72 15</inkml:trace>
  <inkml:trace contextRef="#ctx0" brushRef="#br0" timeOffset="30948.69">13207 12981 148 0,'14'0'279'16,"-6"0"-49"-16,-8 0-56 16,0 0-66-16,0 0-43 15,0 0-20-15,0 0-9 16,0 0-14-16,0 11 2 0,-13 10 0 16,4 0-3-1,-5 4 1-15,-7 0-4 0,-3-5-12 16,-4-5-1-16,-4 1 2 15,2-7 4-15,3-9-7 16,2 0 11-16,8-12 1 16,4-9-11-16,13-15-2 0,13-13-5 15,16-4 2-15,11-1-5 16,5 11 9-16,4 1-7 16,3 13-1-16,-2 17-1 15,-1 12 3-15,-9 21 1 0,-4 19 2 16,-7 13 3-16,-12 13 9 15,-17 11 6-15,-14 8-3 16,-14 5-7-16,-9 3 3 16,-12-7-8-16,2-1-1 15,-2-6 1-15,-4-15 0 16,5-10-8-16,-3-18 9 0,3-8-4 16,8-11 8-16,3-17-9 15,9 0 7-15,4-12 4 16,3-14-3-16,4-2-3 15,9 3 3-15,8 6-1 16,0-6-9-16,8 4 4 0,14 1-2 16,10 1-2-1,13-2-4-15,3 8 2 0,4 13 8 16,10 0 3-16,-1 17-1 16,4 14-2-16,0 12 3 15,-8 0-12-15,-12 11 3 16,-5-1 6-16,-3-6-16 15,-6-4-38-15,-9-12-102 16,-10-10-62-16,-12-9-43 0,0-12-88 16</inkml:trace>
  <inkml:trace contextRef="#ctx0" brushRef="#br0" timeOffset="31232.44">13770 12753 406 0,'0'-36'230'16,"0"5"-82"-16,0 20-78 0,0 8-34 16,0 3-13-16,6 28 24 15,16 17-2-15,2 24-16 16,3 17 0-16,3 18-6 16,-17 11-8-16,-13 13-1 0,0 0-8 15,-18 3-3-15,-7-5 1 16,-10-15 5-16,-6-13-7 15,0-18-1-15,8-23 2 16,6-11 5-16,6-15-7 16,4-15-6-16,-2-16-89 15,3-16-100-15,8-27-30 16,8-24-49-16</inkml:trace>
  <inkml:trace contextRef="#ctx0" brushRef="#br0" timeOffset="31482.45">14216 12805 188 0,'28'-36'288'0,"-7"8"-82"15,-5 11-82-15,-10 4-59 16,-6 6-17-16,0 7-11 16,0 0-13-16,6 0-14 0,5 18 2 15,7 13 10-15,-2 19 22 16,-4 1 8-16,-1 14-20 15,2 13-3-15,-4 0-13 16,-1-1-5-16,-4 0-6 0,-4 0-5 16,0 1 2-16,0-5-21 15,0-12-76-15,0-16-69 16,0-8-38-16,0-21-79 16</inkml:trace>
  <inkml:trace contextRef="#ctx0" brushRef="#br0" timeOffset="31798.77">12859 12826 432 0,'-68'0'187'0,"19"0"-80"0,28 0-55 16,30-7-20-16,39-7-11 16,41-10 5-16,36-7 16 15,43-10-1-15,34 4 22 16,35-1-4-16,18 5-17 0,-2 4-22 16,-22 10-7-16,-28 2-10 15,-38 6-11-15,-34 2-30 16,-34 9-31-16,-28 0-29 15,-20 0-23-15,-20 0-30 0,-14 0-90 16</inkml:trace>
  <inkml:trace contextRef="#ctx0" brushRef="#br0" timeOffset="33030.47">22013 11942 118 0,'6'-16'273'0,"3"-5"-73"0,-1 6-35 15,0-2-40-15,-8 5 9 16,0 4 8-16,0 8-40 16,0 0-56-16,0 8-28 15,0 24-5-15,8 26 3 16,1 25 9-16,-5 17 3 0,-4 13-12 15,0 10 1-15,0-7 0 16,0-4-7-16,-13-14 2 16,13-21-6-16,-8-16 0 15,8-16-2-15,-8-17-3 16,0-16 6-16,-4-12-15 16,-7-15-25-16,-7-13-32 0,3-17 18 15,-6-13 11-15,-4-4 11 16,2 2 14-16,-3 10-4 15,-2 14 10-15,4 15 1 16,-1 13 4-16,1 16-1 0,4 13 6 16,7 12-4-16,0 3 5 15,6 5-3-15,7-5-2 16,8 3 5-16,0-8 2 16,0-2-1-16,0-8-6 0,0-5-7 15,0-16-49 1,0 0-79-16,8 0-82 0,3-25-146 15</inkml:trace>
  <inkml:trace contextRef="#ctx0" brushRef="#br0" timeOffset="33429.46">21731 12040 254 0,'17'-36'157'0,"7"8"-79"0,17-1-38 16,9 0-19-1,14 4-5-15,14 1-8 16,10 0 0-16,13 1-4 0,10-7-2 16,-7 2 1-16,-9 0-3 15,-14-1 9-15,-11 8 28 16,-18 0 24-16,-14 7 19 16,-15-1 7-16,-7 4 26 0,-3 3 15 15,-5 4-7-15,-5 0-22 16,-3 4-32-16,0 0-21 15,0 0-19-15,0 27-8 16,0 23 54-16,0 24 14 16,0 23 12-16,-7 22 27 0,-2 7-37 15,-4 0-27 1,13-5-36-16,0-11-26 0,0-16 0 16,5-8 0-16,8-14 0 15,-5-14 0-15,-2-13-25 16,2-12-195-16,6-8-123 15,-3-9-70-15,3-16-16 0</inkml:trace>
  <inkml:trace contextRef="#ctx0" brushRef="#br0" timeOffset="34444.74">30488 11327 119 0,'0'-23'234'16,"0"-5"-66"-16,0 3-45 15,0 0-35-15,0 1 17 16,0 7 51-16,0 5-2 16,0 0-47-16,0 12-50 15,0 0-27-15,0 8-12 16,3 8-3-16,-3 18 17 0,0 15 21 16,0 20-2-16,0 11-9 15,0 14-13-15,0 4-2 16,0-4-19-1,0-9-8-15,0-8 9 0,-8-11-5 16,8-13-8 0,-11-9 7-16,11-11 3 0,0-13-8 15,-9-9 6-15,-3-11-2 16,-2-11-24-16,-5-17-5 16,-5-14-1-16,-6-8 15 15,-1 7 1-15,-6-2-2 16,-8 13 12-16,-11 20-8 15,-6 12 4-15,2 24 5 16,-1 21-3-16,4 16 8 16,8 8-6-16,1 7 0 15,11-2 8-15,13-5-2 16,14-7 4-16,10-10 8 16,5-11-8-16,8-8 1 15,3-12-2-15,-1-10-2 16,1-11 0-16,6 0-4 15,-9-16-29-15,-5-13-101 16,0-7-105-16,0-14-61 16,-5-13-61-16</inkml:trace>
  <inkml:trace contextRef="#ctx0" brushRef="#br0" timeOffset="34894.53">29761 11396 178 0,'-16'-11'209'0,"16"-1"-84"0,0 0-55 15,11 12-37-15,12-8-14 16,34-1-9-16,33 2-2 0,37-3-7 15,28 3-1 1,27-2 1-16,7-3-3 16,0 9 2-16,-16-5-3 15,-18-1 5-15,-33 1 12 16,-29 0 34-16,-28-1 28 16,-20 1 0-16,-14 4-3 0,-9 4-13 15,-10 0-20-15,-3 0-11 16,-1 0-5-16,-8 17 8 15,0 6 51-15,0 22-2 16,0 24 4-16,0 17 3 16,0 16-17-16,0 5-22 15,0-2-27-15,0-8-18 16,0-11 11-16,0-12-16 16,0-18-10-16,0-6-90 15,0-14-147-15,0-13-78 16,0-13-65-16</inkml:trace>
  <inkml:trace contextRef="#ctx0" brushRef="#br0" timeOffset="35108.96">31633 11487 552 0,'17'-49'280'0,"10"12"-142"15,14 4-70-15,-1 9-26 16,13 5 25-16,9-7-2 15,11 9-8-15,10 3-28 16,4 0-14-16,-15 2-12 16,-16 5-68-16,-2-2-86 15,-21 9-58-15,-17 0-46 0,-16 0-37 16</inkml:trace>
  <inkml:trace contextRef="#ctx0" brushRef="#br0" timeOffset="35531.85">5363 2638 32 0</inkml:trace>
  <inkml:trace contextRef="#ctx0" brushRef="#br0" timeOffset="36401.25">3831 3359 607 0,'-18'-30'356'0,"-4"2"-151"16,5 7-102-16,7 5-37 15,-3 4-19 1,1 0-25-16,12 12-10 16,3 28-8-16,15 29-1 15,13 29 0-15,14 20-1 16,5 8 6-16,-7 4 0 15,3-6-8-15,-7-13 2 16,-1-16-4-16,-11-25 2 0,-2-12 5 16,-4-17 1-16,-5-8 10 15,-4-21-7-15,1-9 5 16,-1-23-3-16,3-25-7 16,7-33-4-16,0-12 7 15,4 0-1-15,-3 8-2 16,2 14-1-16,-3 15-2 15,-7 16-10-15,5 20 2 16,4 13 8-16,14 16-11 16,-2 0 8-16,4 25 2 15,2 7 4-15,1 17-4 16,-3 16-3-16,7 11 1 16,-7 10 6-16,-1 12-1 15,-5-1 0-15,-6 4 1 16,-8-2 2-16,-7-5 1 15,-13-6-1-15,-13-4-5 16,-15-12 3-16,-12-11 3 16,-13-11-2-16,-9-15 2 15,2-14-4-15,3-13 8 16,8-13-3-16,5-19-4 0,6-11-6 16,14-18 2-16,13-9-6 15,14 10 6-15,13 7-8 16,17 7 1-16,11 14 6 15,18 12 15-15,11 20 22 16,16 20 1-16,1 10-16 16,-5 7-7-16,-12-2-4 15,-4 0-8-15,-13-8-9 16,-11 1-50-16,-13-10-87 16,-10-7-47-16,-14-19-85 15,-16-8-67-15,-16-19 27 16</inkml:trace>
  <inkml:trace contextRef="#ctx0" brushRef="#br0" timeOffset="37109.36">3475 3418 127 0,'-29'-7'251'0,"12"-6"-72"16,17-7-68-16,33-4-45 15,46-13-26-15,29-16-10 16,39-12-13-16,23-8-5 16,14-4-11-16,-1 4 3 15,-10 4-5-15,-23 7 4 16,-23 13 1-16,-31 13 3 15,-22 12 14-15,-21 3 6 0,-16 9 4 16,-14 12-14 0,-6 0-7-16,-6 7-4 15,-2 14-1-15,-1 24 0 16,-3 15-7-16,3 11 3 16,5 6 8-16,1-8 0 15,8-8-8-15,3-4 4 16,-2-9-7-16,-3-6 7 15,-3-11-5-15,-5-6 7 16,-4-8-7-16,0-4 2 16,-8-6 6-16,0-7 0 15,-12 12 10-15,-13-3-10 16,-11-9 1-16,-12 0-4 16,-6 0 2-16,2-21-2 15,3 1-2-15,8-13 2 16,8 0 0-16,6-3 13 15,11-2 12-15,7 3-15 16,18-2-10-16,14-7-4 16,22 0-5-16,12 2 4 15,8 4-7-15,3 10 4 16,5 20 7-16,1 8 7 0,-1 24 2 16,1 18 3-16,-9 10-6 15,-8 14 1 1,-10 7-10-16,-4 8 12 15,-7-8-7-15,-4-8 3 16,-13-8-7-16,-5-11 1 16,-6-11 2-16,-1-1-9 0,-7-14-35 15,0-7-65-15,-7-13-118 16,-6-13-142-16</inkml:trace>
  <inkml:trace contextRef="#ctx0" brushRef="#br0" timeOffset="37700.44">6143 2736 373 0,'17'-17'194'0,"-9"8"-90"16,-8 9-49-16,0 0-20 0,0 0 0 16,0 12-5-16,0 5-13 15,-13 8 0-15,1-5-6 16,0 0 0-16,4-2-8 15,8-11 6-15,0-7 7 16,-9 0 41-16,1 0 25 16,8-7-7-16,0-15-38 15,0 1-17 1,17-3-9-16,3-4-13 0,8 4 6 16,0 3 4-16,2 4 8 15,2 11 5-15,0 6-6 16,4 11 5-16,5 10-4 15,-5 7 2-15,2 1-12 16,-6-1 2-16,-4 0-8 16,-4-8 2-16,-8-3-1 15,-2-8 7-15,-11-9 18 16,-3 0 76-16,0 0 71 16,0-9 34-16,-17-8-101 15,-11-15-51-15,-9-9-22 16,-10-17-21-16,-7-1-12 15,2-10 0-15,-5 2 0 16,1 5 0-16,3 2 0 16,7 2 0-16,10 16 0 15,7 8 0-15,10 6 0 16,2 10 0-16,4 7 0 16,5 4 0-16,8 2-13 15,0 5-10-15,0-5-17 16,0 5-41-16,0 0-70 15,0 0-59-15,0 13-20 16,0 2-17-16,0 7-28 16,0-2-72-16</inkml:trace>
  <inkml:trace contextRef="#ctx0" brushRef="#br0" timeOffset="38227">5083 2679 119 0,'-37'14'227'0,"9"0"-62"0,3-6-52 16,9-1-34-16,5-7-8 15,3 0-12-15,8 0-9 16,11 0-2-16,13-7 14 16,26-22-4-16,31-19-20 15,36-23 3-15,38-10 0 16,19-8 1-16,17-1-7 16,4-8-4-16,-8 10-1 15,-12 9-3-15,-22 15-4 16,-23 7-2-16,-29 15 6 15,-22 11 10-15,-27 10 10 16,-15 8-7-16,-12 6 3 16,-9 2-5-16,-4 5-8 15,-9 0-9-15,-3 0-11 16,0 0-3-16,5 0-2 16,-5-4-3-16,0 4 1 15,0 0-2 16,0-5-4-31,0 5-15 0,0 0-52 16,0 0-129-16,-14 0-127 16,-5 0-123-16</inkml:trace>
  <inkml:trace contextRef="#ctx0" brushRef="#br0" timeOffset="39589.66">8166 1591 369 0,'-8'-33'200'15,"-6"1"-78"-15,3 0-55 16,-9-5-13-16,0-9 16 16,-2 4 30-16,2-4 14 15,-4 5-30-15,-9-3-26 0,-3 2-24 16,-9 5-9-16,-4 1-7 16,-11-5-12-16,-13 4-4 15,-4 1 6-15,-4 3-8 16,-9 5-3-16,-17 8 3 15,-6 6-6 1,-12 7 9-16,-14 7-3 16,-14 0 2-16,-18 0 1 15,-11 17-2-15,-10 3 1 16,-3 7-2-16,0 2 0 16,0 4 5-16,0 12-12 15,0 8 4-15,2 4 13 16,-4 12-14-16,-4 4-3 15,0 5 13-15,3 3-4 16,3 5 1-16,20 3-5 16,8 4 6-16,6 5-3 15,9 4-1 1,7 5 0-16,7-3 1 0,8 6-2 16,5 1-2-1,-123 105 1 1,129-102 3-16,6 3-5 0,2 6 2 15,10 15 5-15,4 12-4 16,7 9-2-16,5 4 2 16,12-3 1-16,13-15-2 15,11-6 0-15,20-9 0 16,9-7 5-16,20-7-1 16,0-1 6-16,16-9-4 15,12-1 6-15,18-6 0 16,5-10 1-16,15-11 2 15,12-9-5-15,2-3 4 16,10-9 40-16,8-5 3 16,2 1 9-16,11-4 67 15,10-4-10-15,14-4-23 16,3-17-34-16,7-8-18 16,13 0-34-16,14-8-12 15,1-8 0-15,10-8 0 16,-4-8 0-16,-4 0 0 15,-8-8 0-15,-5 0 0 16,-7-9 0-16,0-4 0 16,-6-4 0-16,1-4 0 15,8-3 0-15,10-9 0 0,-2-5 0 16,4-7 0-16,0-9 0 16,10-12 0-16,-1-10 0 15,-10-15 0-15,-10-10 0 16,-13-18 0-16,-7-8 0 15,-17-15 0-15,-13-1 0 16,-17 12 0-16,-13 14 0 16,-14 14 0-16,-9 12 0 15,-8 14 0-15,-15 11 0 16,-9 8 0-16,-4 10 0 16,-7 3 0-16,-1 2 0 15,1 7 0-15,-6 3 0 16,-7 3 0-16,0 2 0 0,0 4 0 15,0 1 0-15,-11 4 0 16,-7-3 0-16,2-3 0 16,4 1 0-16,-4-2 0 15,0 6 0-15,0-2 0 16,5 7 0-16,-3 7 0 16,6 6 0-16,8 7 0 15,0 2 0-15,-8 4 0 16,8 5 0-16,0 1 0 15</inkml:trace>
  <inkml:trace contextRef="#ctx0" brushRef="#br0" timeOffset="39663.47">7385 2031 1869 0,'0'0'-374'16,"0"0"-28"-16,-9 11 22 15,-1 1 42-15</inkml:trace>
  <inkml:trace contextRef="#ctx0" brushRef="#br0" timeOffset="41933.65">13822 15007 262 0,'-13'-12'260'0,"13"4"-64"16,-11-1-76-16,11 9-62 15,-14 0-7-15,14 0-18 16,0 0-15-16,0 17-5 16,0 16 23-16,-11 15 17 15,3 23 2-15,8 5-12 0,0 10-10 16,-12 3-16-1,0-3 1-15,-2-5-10 0,3-10-5 16,11-16-2-16,-8-5 1 16,8-14-2-16,0-11 1 15,0-8 5-15,0-2 0 16,-9-27-3 0,-2-17-26-16,-1-19-35 0,-5-18-3 15,1-3 27-15,-1 0 16 16,-3 8 21-16,0 13 6 15,-5 14-1-15,6 11-5 16,-1 10-3-16,-1 13 2 0,1 13 5 16,0 10-7-16,-2 11 0 15,8 6 6-15,0 10-1 16,3-7 8-16,-1-5-8 16,12-10 7-16,-9-3-9 15,9-9 3-15,0-4-2 16,0-12-2-16,0 7-2 15,0-7-32-15,0 0-68 0,0-7-99 16,0-18-96-16</inkml:trace>
  <inkml:trace contextRef="#ctx0" brushRef="#br0" timeOffset="42330.55">13144 15109 360 0,'-13'-12'180'0,"13"0"-85"16,0 3-48-16,21-3-20 0,12 5-5 16,19-6 3-16,17-7-14 15,20-4-7-15,20-5-4 16,13-3-22-16,5-1-16 16,2 3 0-16,-10 7 12 0,-23-2 11 15,-18 9 12-15,-17 0 28 16,-21 4 23-16,-12 4 29 15,-6 0 35-15,-10 8 1 16,-4 0-18-16,-8 0-12 16,0 0-28-16,0 11-20 15,4 15 34-15,4 18 84 16,3 21 0-16,3 8-32 0,2 16-29 16,3 1-27-16,2 9-19 15,-1-11-29-15,1-4-7 16,-2-13-8-16,-2-9-1 15,-1-10-7-15,-3-8-46 0,0-5-142 16,-1-8-132-16,-6-14-52 16,7-8-21-16</inkml:trace>
  <inkml:trace contextRef="#ctx0" brushRef="#br0" timeOffset="43298.66">22516 14749 296 0,'-12'-6'225'0,"0"6"-71"16,2 0-72-16,-1 0-35 15,-3 0 6-15,-8 16 25 0,-7 4 4 16,1 1-25-16,-1-2-15 15,-4-1-9-15,2-10-7 16,2-8 0-16,6 8 4 16,2-8 2-16,8 0 0 0,13-12-18 15,0-12-10-15,13-14-2 16,14-5 0-16,7 1-8 16,6 5 4-16,0 9 1 15,5 11 1-15,-3 6-3 16,-8 11-2-16,4 11 13 15,-11 14 1-15,-5 12 1 16,-22 11-1-16,-17 14 2 0,-11 3 0 16,-22 0-1-16,-7-1-4 15,-3 2-1-15,0-9-4 16,-1-11 6-16,4-15-10 16,4-2 5-16,8-8 4 0,8-14-1 15,14-7-2-15,7-16-22 16,3-4 2-16,13-4 17 15,8-1-3-15,8 8-1 16,0 5 5-16,4 0-6 16,1 4-2-16,7 4 8 15,13 4-9-15,-1 0 10 16,11 17-2-16,9 0 0 0,1 2-3 16,2 6 10-16,-6-1-14 15,-7-7-37-15,-10-5-52 16,-6 0-51-16,-11-12-42 15,-2 0-9-15,-5-8-79 0</inkml:trace>
  <inkml:trace contextRef="#ctx0" brushRef="#br0" timeOffset="43567.95">23116 14446 375 0,'13'-33'303'0,"-4"14"-130"15,-1 1-85-15,-1 10-44 16,-2 8-9-16,4 17 28 0,5 11 6 16,8 25-12-16,-3 20-17 15,2 22 17-15,-8 7-4 16,-9 11-14-16,-4 0-3 16,-20-2-20-16,-10-6 0 15,-5-7-8-15,-11-8-1 16,2-12-5-16,-8-14-4 0,2-10-36 15,5-13-60-15,0-13-69 16,1-16-89-16,-4-19-39 16,-8-14-8-16</inkml:trace>
  <inkml:trace contextRef="#ctx0" brushRef="#br0" timeOffset="43967.47">21962 14772 233 0,'-31'-29'193'16,"15"5"-100"-16,16-4-45 0,25-1-23 15,23 1-16-15,22-1-7 16,32 0-2-16,31-3 1 16,25-5-1-16,12 5-4 15,-3 3-5-15,-9 5 4 16,-23 3 3-16,-22 9 2 0,-24-3 5 15,-19 2 19-15,-19 3 23 16,-14 8 26-16,-12 2 23 16,-5 0 10-16,-8 0 0 15,-3 0-13-15,-1 0-14 16,-4 0-10-16,-4 25 24 16,4 14 116-16,1 27 23 15,-2 23-3-15,6 17-227 0,-4 8-2 16,1 7 0-16,5 2 0 15,3-12 0-15,-2-3 0 16,2-8 0-16,-5-31 0 16,-1-17 0-16,0-12-135 15,-8-11-371-15,0-29-80 0</inkml:trace>
  <inkml:trace contextRef="#ctx0" brushRef="#br0" timeOffset="44124.06">23605 14532 533 0,'0'-25'308'0,"11"9"-161"15,17 4-116-15,26-1-33 0,14 5-2 16,14 1-32-16,8-2-73 16,7 1-65-16,-9-4-116 15</inkml:trace>
  <inkml:trace contextRef="#ctx0" brushRef="#br0" timeOffset="45693.43">30592 14051 67 0,'-8'-8'225'16,"8"0"-28"-16,0 4-41 15,0-1-36-15,0 3-6 16,0-8 26-16,0 10 21 16,0-7-40-16,0 7-47 15,0 7-32-15,0 22-3 16,8 21-11-16,5 19-5 16,-5 16-4-16,0 12-10 15,1 5-3-15,-3-4 3 16,-1-1-6-16,-5-7-4 15,0-14 11-15,0-14-10 16,-6-17 1-16,-2-12 1 16,-1-9 5-16,9-8-4 15,-9-3 4-15,-3-26-20 16,-1-15-12-16,-1-17-22 16,-11-16-7-1,-9-4 1-15,-5-1 23 16,-15 9 17-16,0 10 2 15,6 17 7-15,-3 18-4 16,-6 12 12-16,-2 25 0 16,7 11-2-16,8 9 4 15,7-1-4-15,14 2 5 16,1-6-1-16,22-3-1 0,-11-10 3 16,11-4-11-16,0-13 4 15,0 3 4 1,0-13-1-16,0 0-29 15,0 0-63 1,0-16-177-16,16-16-70 16,1-14 7-16</inkml:trace>
  <inkml:trace contextRef="#ctx0" brushRef="#br0" timeOffset="46341.3">30007 14328 318 0,'-8'-16'182'16,"8"-2"-87"-16,0 4-48 16,17-3-20-16,20-3-3 15,25-5-8-15,23 4-4 16,19-2-10-16,10 3-1 16,5-2 2-16,-7 2-3 15,-6 8 2-15,-3 0 6 16,-12 0 11-16,-12 4 26 15,-14-1 18-15,-17 9 41 16,-16 0 14-16,-7 0-10 16,-8 0-25-16,-3 0-12 15,0 21 0-15,-2 7 4 16,-4 21 3-16,0 18 5 0,4 8 18 16,-4 11 5-16,-5 8-17 15,2-1-32 1,-5-8-18-16,0-11-39 15,9-9 0-15,-1-12 0 16,-1-12 0-16,1-12 0 16,-2-9 0-16,-3-9 0 15,-3-11-28-15,0-24-104 16,5-21 46-16,-2-19 48 16,5-22 10-16,-3-4 15 15,-5-7 13-15,0 7 0 16,0 4-3-16,0 22 7 15,0 11 16 1,0 13-4-16,0 7 2 16,9 9-1-16,13 2-3 0,22 6-3 15,23 0-9-15,15 4 8 16,0 7 22-16,9 5-3 16,2 0 3-16,-3 0 5 15,-13 0-23-15,-15 0-2 16,-19 0-1-16,-10 0 1 15,-13 0-6-15,-8 0-19 16,-12 0-58-16,-12 0-178 16,-11 0-130-16,-11-7-48 15,-19 7-6-15</inkml:trace>
  <inkml:trace contextRef="#ctx0" brushRef="#br0" timeOffset="48494.7">13672 17365 206 0,'-13'12'259'15,"5"-12"-70"-15,0 0-83 16,8 8-46-16,-9 4-4 0,1-3 18 15,-3-2-7-15,-1 5-24 16,-5 0-15-16,0 2-16 16,-6-3-5-16,-1 1 1 15,-2-12-4-15,6 7 4 16,1 4-7-16,1-11 8 0,7 0 6 16,-1-13 0-1,-1-4 1-15,13-4-4 0,0-2-9 16,13-2 1-16,2 5-7 15,11-1 8-15,-2 6-8 16,4 1 3-16,1 2 0 16,2 9 8-16,-1 3-11 15,-3 13 7-15,6 6-1 0,-7 6 10 16,-12 7-12-16,0 17-1 16,-14 9 11-16,-14 3-3 15,-9 3-7-15,-10 5 1 16,-4-7 4-16,-8-5-4 15,-4-5-2-15,2 2 5 0,-2-6-4 16,1 2-1 0,-2-5 6-16,10-9-8 15,8-8-1-15,7-7 3 0,8-9 10 16,6-4-15-16,11-8 12 16,0 9 1-16,-8-9-2 15,-1-9-5-15,9-8 3 16,-12-2-2-16,4-3 9 15,0-1-6-15,8 1 3 0,0 3 4 16,0 3 2-16,0 0 1 16,0 3-12-1,12 1-1-15,10 3 1 0,3 6 2 16,18 3 6-16,1 12 4 16,8 13-5-16,2 3 6 15,-2 8-11-15,-3 1 2 16,-4-1-8-16,-5-3-1 15,-3-9 3-15,-9-4-5 0,-3-2 4 16,-13-11 0-16,-4 2-8 16,-5-9-25-16,-3 0-42 15,0-9-61-15,-19-7-78 16,2-8-36-16,-3-5-45 16</inkml:trace>
  <inkml:trace contextRef="#ctx0" brushRef="#br0" timeOffset="48894.54">14097 17125 245 0,'0'-26'280'15,"0"10"-88"-15,-8 4-84 16,8 4-57-16,-8 8 8 15,8 0 29-15,0 0-22 16,0 0-32-16,0 0-15 16,0 20-8-16,8 13 17 0,14 24 3 15,-4 17 3-15,12 23 3 16,-6 17-11-16,-4 16-15 16,-4 5 0-16,-7 4-4 15,-9-9-2-15,0-13 2 16,-20-15-6-16,-5-16 5 0,-7-13 2 15,-1-16-4-15,1-17 0 16,1-11-2-16,1-13 5 16,6-16 6-16,3-11-6 15,9-10 1-15,-4-3-6 16,3-5-10-16,13 1-25 16,0-5-34-16,0 4-62 15,0 1-59-15,8-1-52 16,-3 5-53-16</inkml:trace>
  <inkml:trace contextRef="#ctx0" brushRef="#br0" timeOffset="49287.76">14570 17275 123 0,'14'-40'255'16,"0"-1"-75"-16,-2 4-59 15,-4 9-36-15,-4 3-19 0,0 4 27 16,-4 6 20-16,0 2-17 16,0 5-32-16,0 4-29 15,0 4-18-15,0 0-7 16,6 16 5-16,0 5 15 0,5 8 30 15,3 19 4 1,2 18 12-16,3 19-23 16,3 9-10-16,-3 3-16 0,2 12-10 15,-2-2-3-15,-2-5-16 16,-6-13 7-16,-1-12-6 16,-2-15 4-16,-4-17-2 15,-4-12 4-15,0-14-23 0,0-2-66 16,0-9-83-16,-16-8-132 15,-4-20-99-15</inkml:trace>
  <inkml:trace contextRef="#ctx0" brushRef="#br0" timeOffset="49702.65">13066 17190 333 0,'-52'12'317'0,"11"-1"-119"15,13 2-107-15,10-4-52 16,18-9-17-16,30 0-4 15,22 0 7-15,39-5 7 0,30-12 12 16,41-6 33-16,46-10 7 16,32 5-13-16,10-2-20 15,-5 7-24-15,-22 2-5 16,114-3-6 0,-223 20-11-16,35 4 32 15,-107 0-22-15,-15 0 1 16,-6 0-12-16,-9 0 4 15,-4 0-10-15,-8 0-20 16,0 0-85-16,0 0-101 16,0 0-94-16,-8-16-116 15</inkml:trace>
  <inkml:trace contextRef="#ctx0" brushRef="#br0" timeOffset="50917.14">22751 17393 400 0,'8'0'222'16,"-8"0"-107"-16,0 13-59 16,0-1-18-16,-14-5 9 15,-8 5-2-15,-7 5-11 0,-2 0-20 16,-6-7-4-1,1 3-6-15,2 1 1 0,6-14 1 16,8 0 2-16,4-14 9 16,3-18-6-16,13-7-9 15,13-7 5-15,15-4 6 16,8 3-2-16,4 4-2 0,10 12-6 16,-2 2 2-16,3 9 11 15,-4 12 5-15,-3 8 7 16,-7 17-9-16,-4 11-1 15,-13 13-1-15,-8 7 1 16,-12 6-6-16,-24 6-4 16,-17 5-1-16,-13 4-3 15,-3-4-4-15,2-11 0 0,-2-11 0 16,3-5 3-16,11-9 1 16,6-13-3-16,9-4 3 15,6-12 10-15,13 0 21 16,9 0 5-16,0 0-4 0,0 0-16 15,6-7-7-15,10-2-8 16,13-1-6-16,10 8 3 16,15 2 8-16,8 7 1 15,6 10-1-15,2 16-8 16,-1 4 3-16,-5-1-1 16,-3-3-12-16,-13-4-26 15,-6-5-60-15,-14-3-79 0,-9-9-53 16,-2-12-39-16,1-17-41 15</inkml:trace>
  <inkml:trace contextRef="#ctx0" brushRef="#br0" timeOffset="51167.48">23404 16946 137 0,'5'-53'316'15,"-5"12"-81"-15,0 13-101 16,0 6-68-16,9 22-21 15,2 17 16-15,7 19 18 16,-2 18 8-16,-1 23-24 0,1 5-22 16,-3 11-22-16,-13 9-4 15,0 3-2-15,-13-2-8 16,-3-6-2-16,-7-7 0 16,-6-10-1-16,-4-9-1 15,-4-13-18-15,-3-14-54 0,-5-15-80 16,0-29-78-16,0-17-62 15,2-20 10-15</inkml:trace>
  <inkml:trace contextRef="#ctx0" brushRef="#br0" timeOffset="51649.18">22316 17035 245 0,'-27'-12'244'0,"5"0"-94"16,11-2-79-1,11 0-30-15,25-3-24 0,18-8-6 16,27-4-10-16,32-6 2 16,20-2 0-16,14-1-4 15,11 6-2-15,-5-4-5 16,-7 3-12-16,-9 1 7 0,-12 4 1 15,-13 2 7-15,-18 7 1 16,-15 2-1-16,-21 4 9 16,-9 5 13-16,-16 1 11 15,-4 2 22-15,-6 5 23 0,-2 0-4 16,-2 0-4-16,0 0-14 16,-2 0-6-1,-3 0-4-15,-3 0 9 0,0 0 0 16,6 12 31-16,-3 17 52 15,5 25 4-15,1 21 23 16,4 21-19-16,2 13-41 16,2 10-63-16,-1 2-37 0,1-2 0 15,-2-2 0-15,-1-10 0 16,-3-15 0-16,1-18 0 16,-4-17 0-16,-4-12-259 15,-4-17-139-15,0-16-90 16</inkml:trace>
  <inkml:trace contextRef="#ctx0" brushRef="#br0" timeOffset="52681.58">30788 16591 331 0,'0'0'206'0,"0"12"-90"16,-12 0-58-16,-4 9-6 15,-10 3 10-15,-5 5-2 16,-6 4-18-16,-2-9-9 16,0-4-11-16,7-8 4 15,7 1 3-15,5-13 11 16,5 0-11-16,7-17-7 16,8-16-6-16,11-11-10 15,17-9-4-15,6-4 3 16,2 4-3-16,3 17-8 15,3 10 0-15,-2 19 6 16,5 7 9-16,-4 33 9 16,-3 20 8-16,-14 20 0 0,-5 12 2 15,-15 4 0-15,-12 2-11 16,-20-11-3-16,-13-6-7 16,-16-8-6-1,-6-14 6-15,-8-15 1 16,6-12-6-16,8-7 10 15,9-18-12-15,7 0 6 16,13-15 7-16,7-5-3 0,21-3 3 16,0 1-4-16,16 6-9 15,10 8-6-15,5 8 17 16,7 17-2-16,1 14 3 16,11 14 3-16,2 12-11 15,-4 5 0-15,2 2 1 16,-6-3-7-16,-8-12-49 15,-7-12-113-15,-4-13-87 16,-4-24-95-16</inkml:trace>
  <inkml:trace contextRef="#ctx0" brushRef="#br0" timeOffset="52980.78">31328 16424 454 0,'12'-40'191'0,"1"12"-95"16,4 19-50 0,-3 21 19-16,7 25 43 0,1 28 4 15,0 20 7 1,3 21-27-16,-1 12-29 16,-13 12-16-16,-11 5-6 0,-17 3-13 15,-17-3-8-15,-14-9-4 16,-9-8-3-16,-13-8-4 15,-4-12-8-15,11-25 5 16,10-23-9-16,11-10 5 16,13-23-63-16,13-31-156 15,16-29-75-15,22-35-49 16</inkml:trace>
  <inkml:trace contextRef="#ctx0" brushRef="#br0" timeOffset="53247.07">31913 16498 545 0,'12'-45'252'15,"1"12"-111"-15,-5 9-59 16,-5 3 33-16,1 5 35 16,-4 9-32-16,3-1-45 15,2 8-40-15,3 31 22 16,5 27 28-16,-5 24-15 15,0 15-19-15,0 13-27 16,-1 4-8-16,1-4-3 16,-3-1-5-16,-5-10-3 15,0-16-6-15,0-9-15 16,0-17-134-16,0-16-122 16,0-13-57-16,-13-19-85 0</inkml:trace>
  <inkml:trace contextRef="#ctx0" brushRef="#br0" timeOffset="53750.51">29723 16518 390 0,'-32'0'165'15,"16"0"-81"-15,16 0-40 0,24 0-5 16,33 0 20-16,31-8-1 15,44-4 7-15,33-4-8 16,32-5-4-16,18 9-2 16,8 0-13-16,1 8-4 15,-18 4-8-15,-15 0-4 16,-28 0 0-16,-25 8-5 16,-33 0 2-16,-24-8-1 15,-16 12 15-15,-19-12 5 16,-15 9 1-16,-10-9-11 0,-5 0-6 15,-8 0-10 1,1 0 1-16,-9 0-5 16,3 0-3-16,2 0 6 15,-5 0-17-15,0 0-26 0,0 0-76 16,0 0-90-16,0 0-33 16,-13 0-18-16,1 0-37 15</inkml:trace>
  <inkml:trace contextRef="#ctx0" brushRef="#br0" timeOffset="58602.63">15073 5515 33 0,'0'0'64'0,"0"0"32"16,-8 0 55-16,8 0-35 15,0-8-28-15,0 0-23 0,0 0-22 16,0-1-1-16,0 9-1 15,0 0-3-15,0 0-10 16,0 0-3-16,0 9-6 16,0-9-10-16,-9 0-6 15,9 0-1-15,0-4-1 16,6-1 2-16,0 5-1 16,7 0 11-16,10 0 12 15,19 0-4-15,11-7-6 0,19-10-8 16,18-2 4-16,28-10 3 15,24 1-3-15,17-1-8 16,7 4 0-16,-8 0-3 16,-16 4 1-16,-25 2-1 0,-22 3 2 15,-27 8 1-15,-16 8 2 16,-19 0 9-16,-11 0-3 16,-10 0 4-16,-9 0-9 15,-3 0 2-15,0 0-4 16,5 0-4-16,-5 0 4 15,0 0-3-15,0 0-4 16,0 0-2-16,0 0-3 16,0 0-26-1,3 0-51-15,-3 0-45 16,0 0-27-16,0 0-54 0</inkml:trace>
  <inkml:trace contextRef="#ctx0" brushRef="#br0" timeOffset="61400.08">17606 4722 42 0,'3'0'104'0,"6"0"102"16,-4 0-58-16,-2 0-26 15,2 0-40-15,-5 0-21 16,0 0-9-16,0 0-11 0,0 0-10 16,0 0-14-16,0 7-13 15,0 5 0 1,0 4 1-16,3 14 7 0,5 5 7 16,2 15 7-16,-2 11-2 15,-2 7-6-15,2 11-2 16,1 19 3-16,-1 16 9 15,5 12-19-15,-4 4 2 0,-2 4 0 16,-7 5 8-16,0-10 2 16,8 2-1-16,6-5 13 15,-14-8 3-15,6 1 12 16,2-5 0-16,-8 0-6 16,0 0 5-16,0 8-5 15,8 3 13-15,-3 22-4 16,-5 12-22-16,0 12-6 0,7 7 4 15,-2 6-3-15,-1-1 12 16,4 1-14-16,-4-10-4 16,9-7-1-16,0 1 0 15,-7-10 10-15,3 4-7 0,2 6-5 16,2 7 7-16,-4 3-12 16,3 10 9-16,3 4-4 15,1 3-2-15,-2 1-6 0,-2-1 4 16,-1 0-8-1,-8 9 13-15,-3 15 10 0,0 14 30 16,0 2-56-16,0 6 0 16,-6-5 0-16,-2-5 0 15,8-2 0-15,0-2 0 0,0 10 0 16,11 11 0-16,6 9 0 16,3-1 0-16,4 4 0 15,5-7 0-15,3-4 0 0,1 3 0 16,4 4 0-16,-2 13 0 15,3-1 0-15,-9 0 0 16,-6-2 0-16,1-9 0 16,-3-14 0-16,-4-6 0 15,-1-19 0-15,-4-22 0 0,-12-12 0 16,0-34 0-16,0-31 0 16,0-34 0-16,0-28-11 15,-20-36-477-15,-17-37-40 0,-16-42 32 16</inkml:trace>
  <inkml:trace contextRef="#ctx0" brushRef="#br0" timeOffset="63697.02">16189 7368 42 0,'-8'0'116'16,"0"12"75"-16,-1-5-75 15,9-7-38-15,-8 9-36 16,8-9-13-16,0 8 6 0,0-8 7 15,0 0 9-15,0 0 0 16,0 0-7-16,5 0 16 16,4 0 10-16,5 0 8 15,8 7 6-15,10-7 3 16,13 0-3-16,11 10-5 0,13-4-18 16,9 4-17-16,12-3-5 15,2-7-8-15,14 0-1 16,11 10-6-16,7-3-3 15,-8 0 1-15,6 2 10 16,1 3-1-16,2 1 3 16,0 3-17-16,2 4-3 15,-5 0-6-15,-4-4-9 0,-13-3 5 16,-9-1-1-16,-1 0-2 16,-6-12 2-16,-1 9-5 15,2-9 14-15,0 0-6 16,-5 0-6-16,-3 0 2 0,-5 0 1 15,0 0 7-15,-1 12-5 16,-1-12 7-16,2 9-3 16,-1-9-5-16,6 0 1 15,-3 7 0-15,8-7 4 16,7 0 2-16,2 0-7 16,11-7 1-16,-2-2-7 15,0 1 5-15,-3 8 2 0,-9 0-12 16,-8 0 7-16,2 0 1 15,-3 0 4-15,10 0 1 16,8 0-9-16,3 0 0 16,-1-9 9-16,-1 9-5 0,-5 0 4 15,-5 0 0-15,0 0 15 16,-7 0-7 0,-8 0 2-16,-9-4-7 0,-4 4 10 15,-5 9-4-15,9 0-4 16,-4-2 2-16,8-7-4 15,8 7 2-15,12-7-10 16,8 0 0-16,15 0 0 0,0 0 0 16,6 0 0-16,-3 0 0 15,-7 0 0-15,-1 9 0 16,-10-9 0-16,-16 13 0 16,-9-13 0-16,-5 8 0 15,-6 0 0-15,-2-8 0 0,10 0 0 16,9 0 0-16,8 0 0 15,15 0 0-15,9 0 0 16,7 0 0-16,14 0 0 16,7 0 0-16,8 0 0 15,-1 0 0-15,6 7 0 16,5-7 0-16,-2 0 0 16,0 0 0-16,0 0 0 0,-3 0 0 15,-2 0 0-15,10-2 0 16,0-3 0-16,3-3 0 15,-4-5 0-15,-3-4 0 16,-5 3 0-16,-4 0 0 16,-11 7 0-16,-5-2 0 15,-14-7 0-15,4 4 0 16,-11-5 0-16,-6 1 0 16,-8-9 0-16,1 9 0 0,-16-4 0 15,-4-3 0-15,2-4 0 16,-6 4 0-16,-3-1 0 15,6-2 0-15,2 2 0 16,4-4 0-16,4-6 0 16,6 6 0-16,6 0 0 0,5-1 0 15,3 5 0-15,3 0 0 16,3 0 0-16,-7-1 0 16,-5 5 0-1,-5 3 0-15,-10 7 0 0,7-1 0 16,-14 4 0-16,0 0 0 15,4 2 0-15,11 5 0 16,12 0 0-16,9 0 0 16,20 0 0-16,18 0 0 15,21 0 0-15,10 0 0 16,9 0 0-16,0 0 0 16,-9 12 0-16,-7 0 0 15,-4 0 0-15,-5 1 0 16,-12-13 0-16,-11 13 0 15,-14-13 0-15,-15 7-3 16,-25-7-179-16,-23 0-71 16,-29 0-119-16,-36-16-95 0</inkml:trace>
  <inkml:trace contextRef="#ctx0" brushRef="#br0" timeOffset="65178.52">11134 4644 326 0,'0'-25'182'0,"0"9"-69"0,0 4-56 16,-8 12-30-16,8-4-15 15,0 4-11-15,0 0 2 16,0 12 3-16,0 4 9 16,0 8 5-16,0 13-2 15,0 12 2-15,0 20 6 0,0 13 3 16,0 23 3 0,-17 30 15-1,4 31 1-15,-2 31 13 0,-1 18 16 16,4 10-14-16,-2 3-19 0,3-9-2 0,-1-3 4 15,0-1 24 1,0 16-2-16,-6 9 29 0,7 10-15 16,-6 3-1-16,6 3-3 15,-6-8-8-15,5-3-28 16,12-1-18-16,-12 11-13 16,-1 6 3-16,-4 1-9 0,11-6-6 15,-2-13 5-15,-1-2 2 16,-3-4 1-16,-1-2 2 15,5 22-4-15,8 14-4 0,0 3 4 16,0-6-2-16,8 0-3 16,5-6 1-16,-4-10-2 15,-1-4 1-15,0 14 0 16,-1 6 3-16,-4 13-3 16,11 4-2-16,-3 4 11 0,6-9-13 15,-1 1-3-15,0 4 11 16,6 5-4-16,-3-1-1 15,2 4 1-15,-2-13 2 16,1-7-7-16,2-25 8 0,-2-20-5 16,0-8 3-16,-3-24 0 15,-1-18 3-15,-5-27-8 16,-3-26 2-16,-3-22 8 0,-5-25-10 16,0-13 6-1,0-13-1-15,0 2 4 16,-8-6-6-16,0 2 5 0,0-5 5 15,-5-2-7-15,1-1-2 16,-1-5-1-16,4-5 3 16,-5-3-1-16,14-13 4 0,-12-1-6 15,-2 1 1-15,14-6 1 16,-8-10-9-16,8 7-13 16,0-7-31-16,0 0-38 15,0 0-14-15,0-7-34 0,-8-5-31 16,2-9-12-16,-3-8-4 15,1-16-4-15,8-28-7 16,3-37-66-16</inkml:trace>
  <inkml:trace contextRef="#ctx0" brushRef="#br0" timeOffset="66991.53">11087 11035 118 0,'-14'0'265'0,"6"0"-61"16,8 0-64-16,-9 0-66 15,9 0-30-15,0 0 8 0,0 0 25 16,0 0 11-16,0 0 2 16,0 0-21-16,9 0-16 15,13 0 14-15,3-4 5 16,16-1-1-16,13 5 18 16,15-3-10-16,17 3-7 0,18 0 1 15,23 0-12-15,15-12-13 16,16-1-10-16,5 5-21 15,8-4-3-15,6-4 1 0,6-5-7 16,-4 1-2-16,0-5 11 16,-1 0-4-16,2 2 0 15,-2-6-13-15,4 5 0 0,-4 0 0 16,-3-1 0-16,-3 5 0 16,-7-1 0-16,-5 5 0 15,-15-2 0-15,-7 7 0 16,-8-1 0-16,-8 5 0 15,-4-2 0-15,-4-3 0 16,-5-5 0-16,8-3 0 0,10 0 0 16,8 1 0-16,2-6 0 15,0 7 0-15,5 3 0 16,-3-1 0-16,-9 7 0 0,-5 1 0 16,2 8 0-16,2-4 0 15,1-1 0-15,-5-2 0 16,11-1 0-16,11-1 0 15,2 2 0-15,13 2 0 16,4 0 0-16,1 3 0 16,0 2 0-16,-9 0 0 0,-8 0 0 15,-3 0 0-15,-9 12 0 16,-5-12 0-16,-5 0 0 16,-3 7 0-16,-4-7 0 0,3 0 0 15,5 12 0-15,4 0 0 16,0-12 0-16,11 14 0 15,1-14 0-15,6 0 0 0,-6 0 0 16,2 7 0 0,-5 1 0-16,-4-8 0 0,1 0 0 15,-9 9 0-15,0-9 0 16,-5 0 0-16,4 0 0 16,7 0 0-16,0 0 0 15,8 0 0-15,1 0 0 0,4 0 0 16,6 0 0-16,5 0 0 15,-2 0 0-15,0 0 0 16,2 0 0-16,1-9 0 0,-7 6 0 16,4 3 0-16,-3 0 0 15,1-9 0-15,-4 1 0 16,4 4 0-16,2-4 0 16,8 4 0-16,10-1 0 15,-4 2 0-15,1 3 0 16,-9 0 0-16,0 0 0 0,3 0 0 15,-1 0 0-15,-1 0 0 16,10 0 0-16,3 0 0 16,11 12 0-16,0-12 0 0,4 8 0 15,-7-8 0-15,1 9 0 16,-5-9 0-16,1-9 0 16,-5-3 0-16,0 0 0 15,-2-5 0-15,-10 1 0 16,-4-1 0-16,-4 2 0 0,-6 1 0 15,-3 3 0-15,5 3 0 16,-7 4 0 0,3-8 0-16,-3 0 0 0,-9 0 0 15,-8 0 0-15,-3-5 0 16,-11-3 0-16,-6 1 0 16,-13 1 0-16,-7 2 0 15,0 4 0-15,-2-4 0 16,6 3 0-16,4-5 0 15,6 3 0-15,10-10 0 16,13 1 0-16,2 0 0 16,2-1 0-16,-6 6 0 15,5-4 0-15,4 12 0 16,0 3 0-16,-4 8 0 16,8 0 0-16,-1 0 0 15,12 8 0-15,4-8 0 0,13 11 0 16,13-1 0-16,8 3 0 15,2-2 0-15,17 1 0 16,-5-1 0-16,-1-11 0 0,-16 13 0 16,-152-13 0-16,-32-3-42 31,0-14-426-31,0-4-17 16,0-8 24-16</inkml:trace>
  <inkml:trace contextRef="#ctx0" brushRef="#br0" timeOffset="68895.35">10979 14796 438 0,'-16'-8'268'0,"4"-1"-83"15,4 2-84-15,8-1-37 16,0 3 31-16,0 2 31 15,0-2-11-15,0-3-27 16,11 1-8-16,14-7-8 0,12 7 16 16,20-5 12-16,15-4 19 15,23-9-18-15,22-3-94 16,29-5-7-16,29 0 0 16,24 2 0-16,17-7 0 15,2 5 0-15,6 1 0 16,-9-5 0-16,2 5 0 0,-2-9 0 15,-2 5 0-15,-2-5 0 16,-3-5 0-16,-6 7 0 16,-2-2 0-16,-7 3 0 15,-4 2 0-15,-14-4 0 0,-10-1 0 16,-7 1 0-16,-6-3 0 16,-8 9 0-1,-8-8 0-15,-11 14 0 0,-3 4 0 16,-1-2 0-16,1 11 0 15,5-11 0-15,3-2 0 16,12 4 0-16,8-1 0 16,0 0 0-16,4 2 0 0,-2 3 0 15,-12 3 0-15,-9 1 0 16,-14 5 0-16,-7 1 0 16,0 3 0-16,-5 3 0 0,8-2 0 15,6 3 0-15,3 3 0 16,140 0 0-1,-123 0 0-15,-1 0 0 16,-4 0 0-16,1 0 0 0,-9-3 0 16,-1-2 0-16,-8 1 0 15,2 0 0-15,2 4 0 16,9 0 0-16,11 0 0 0,0-9 0 16,4 6 0-16,5-2 0 15,0 5 0-15,-4 0 0 16,-12 0 0-16,-2 0 0 0,-11 0 0 15,-4 8 0-15,2-8 0 16,-7 13 0-16,-5-13 0 16,1 9 0-16,0-9 0 0,4 6 0 15,10-6 0 1,4 14 0-16,-1-1 0 0,6-6 0 16,-6 2 0-16,7-9 0 15,-3 7 0-15,-1-7 0 16,8 0 0-16,-1 0 0 0,2-4 0 15,-7-4 0-15,-4-1 0 16,4 2 0-16,-2-5 0 16,8 2 0-16,2 4 0 0,9-7 0 15,-2 1 0-15,1 3 0 16,1 2 0-16,0-2 0 16,-2 1 0-16,1 1 0 0,-4 3 0 15,-12-1 0 1,-4-1 0-16,-7 4 0 0,-6 2 0 15,-5 0 0-15,-1 0 0 16,-7 0 0-16,11-4 0 16,6 4 0-16,10 0 0 15,10-8 0-15,10 8 0 0,11 0 0 16,8 0 0-16,2-4 0 16,1-6 0-16,2-1 0 15,-5 3 0-15,0-1 0 0,1 7 0 16,9-4 0-1,1 2 0-15,10-3 0 16,-1-2 0-16,10 1 0 0,-1 8 0 16,5 0 0-16,-7 0 0 15,4 0 0-15,10-4 0 16,0 4 0-16,3 0 0 16,5-4 0-16,5 0 0 15,-5 4 0-15,-5 0 0 16,-11 0 0-16,-7-4 0 0,-17 4 0 15,-1 8 0-15,-3 8 0 16,-5 0 0-16,1-4 0 16,-5 2 0-16,-10-7 0 15,-24 0 0-15,-24-7 0 16,-22 14 0-16,-23-14 0 16,-36 0 0-16,-38 0 0 0,-44 0-459 15,-40-9-166-15</inkml:trace>
  <inkml:trace contextRef="#ctx0" brushRef="#br0" timeOffset="71186.33">11081 16558 295 0,'-28'14'201'0,"3"-2"-33"0,1-5-52 16,7-7-53-16,4 0 2 15,13 0 13-15,0 0 23 16,13 9 6-16,16-9 14 16,11 8-13-16,8-1 3 15,6 2-30-15,3 3-15 0,4-4-7 16,-1 6 17-16,18-14 20 16,7 0-6-16,12 0-45 15,18-6-45-15,10-5 0 16,13-10 0-16,7 1 0 0,10-6 0 15,8-5 0-15,-3-2 0 16,-7 5 0-16,-4 4 0 16,-10-1 0-16,-13 8 0 15,-12 4 0-15,-17-3 0 16,-11 4 0-16,-1 5 0 16,-13 3 0-16,1-1 0 0,-3 5 0 15,0-3 0-15,-3 3 0 16,11-4 0-16,4-1 0 15,6-3 0-15,2 3 0 0,-4 5 0 16,-5 0 0-16,-4 10 0 16,1 2 0-16,-4-12 0 15,-8 0 0-15,12 0 0 0,-1 0 0 16,8-4 0 0,9-9 0-16,12-4 0 0,12 1 0 15,10-7 0-15,2 1 0 16,6 2 0-16,-3 0 0 15,-11 8 0-15,-4 5 0 16,-9-4 0-16,-9 11 0 0,-9-7 0 16,-2 7 0-16,5-8 0 15,0 8 0-15,-1 0 0 16,9 0 0-16,2 0 0 0,-1 0 0 16,6 0 0-16,-3 0 0 15,3 0 0-15,2 0 0 16,-2 0 0-16,1-8 0 0,-2 4 0 15,3-4 0 1,-2-4 0-16,5 1 0 0,-1 1 0 16,3 3 0-16,-9 7 0 15,4 0 0-15,-7 0 0 16,1 0 0-16,2 0 0 0,-5 0 0 16,3 0 0-16,1 0 0 15,-1 0 0-15,5 0 0 16,4-9 0-16,-1 1 0 15,5-1 0-15,-1 2 0 0,2 2 0 16,-1 5 0-16,1 0 0 16,-7 0 0-16,5-7 0 15,-2 2 0-15,-2-2 0 16,6 2 0-16,-6-2 0 0,-5 1 0 16,101-4 0-1,-113 5 0-15,-3 5 0 16,-2-5 0-16,-6 5 0 15,-3-3 0-15,2 3 0 0,6 0 0 16,13 0 0-16,1 0 0 16,10 0 0-16,4 0 0 15,-2 0 0-15,3-4 0 0,-6 4 0 16,3-9 0-16,-9 6 0 16,4-2 0-16,-7-2 0 15,-2-2 0-15,-7 5 0 16,-7 4 0-16,-6-13 0 15,-6 1 0-15,2 0 0 0,4 12 0 16,11-4 0-16,8-9 0 16,9 2 0-16,7-6 0 15,4 0 0-15,11 1 0 16,2 1 0-16,-5-1 0 0,-4-1 0 16,2 9 0-16,-5 8 0 15,-4-13 0-15,-7 13 0 16,-4-7 0-16,-5 7 0 0,0-9 0 15,-5 1 0-15,1 1 0 16,6 7 0-16,12 0 0 16,5-9 0-16,1-3 0 15,6-1 0-15,8-3 0 16,2 0 0-16,-5 4 0 16,6 0 0-16,2-1 0 0,-2 1 0 15,-5-8 0-15,3-4 0 16,-2 3 0-16,2 1 0 15,11 4 0-15,5 7 0 16,5-3 0-16,6-5 0 16,3 5 0-16,-6 0 0 15,-2 8 0-15,-10 4 0 16,-2 0 0-16,-5 0 0 16,-4-4 0-16,1 4 0 0,2 0 0 15,4 0 0-15,2 0 0 16,3 0 0-16,5 0 0 15,4 0 0-15,-4 0 0 16,-8 0 0-16,-14 13 0 16,-12-6 0-16,1 3 0 15,-8-10 0-15,-2 0 0 16,4 0 0-16,-9 0 0 0,9 0 0 16,-8 0 0-1,2 0 0-15,4 16 0 16,1-4 0-16,-7-12 0 0,-1 12 0 15,-6-5 0-15,-8 5 0 16,-2-12 0-16,-6 0 0 16,-12 13 0-16,-8-13 0 15,-2 0 0-15,-6 0 0 0,0 0 0 16,-2 9 0-16,-7-9 0 16,0 11 0-16,3-11 0 15,3 0 0-15,0 0 0 0,-12 12 0 16,-2-12 0-1,-18 0 0-15,-19 0 0 0,-20-16 0 16,-45-13-459-16,-52-14-244 16</inkml:trace>
  <inkml:trace contextRef="#ctx0" brushRef="#br0" timeOffset="76575.86">11004 18399 256 0,'0'-7'284'0,"0"2"-38"16,0-1-89-16,0 6-79 16,0 0-27-16,0-2 15 0,0 2 16 15,0 0-5 1,0 0-7-16,0 8 13 15,12-8 49-15,3 17 16 0,7-1 3 16,-2 0-11-16,3-1-114 16,10-2-26-16,13 0 0 15,10-13 0-15,9 7 0 16,15-7 0-16,18 0 0 0,13-11 0 16,15-6 0-16,7-3 0 15,6-5 0-15,-6 6 0 16,-11-3 0-16,-12 3 0 15,-8 5 0-15,-14 7 0 0,-7 0 0 16,1-7 0 0,-5 2 0-16,1 4 0 0,7-1 0 15,5 6 0-15,7-6 0 16,-1 2 0-16,1-10 0 16,1 4 0-16,5 2 0 15,-7 7 0-15,-1 4 0 0,-7 0 0 16,-10 0 0-16,-10 0 0 15,1 13 0-15,-4-13 0 16,5 0 0-16,3 0 0 16,15 0 0-16,18 0 0 15,8-9 0-15,8 0 0 16,3 9 0-16,3-7 0 0,-11 7 0 16,-6 0 0-16,-7 0 0 15,-2 0 0-15,-10 0 0 16,-2 0 0-16,4-5 0 15,0-7 0-15,6 0 0 0,11-4 0 16,1-1 0-16,7 1 0 16,7-1 0-16,3 6 0 15,6-2 0-15,-2-4 0 0,0 5 0 16,3 1 0-16,-10 3 0 16,-1 0 0-1,-3 0 0-15,-3-4 0 0,-7 2 0 16,2 3 0-16,-1 7 0 15,0 0 0-15,-1 0 0 16,2 0 0-16,-2 12 0 0,2-12 0 16,5 0 0-16,-6 0 0 15,8 0 0-15,1 8 0 16,-1-8 0-16,1 0 0 16,2 0 0-16,-3 0 0 0,4 0 0 15,6 0 0-15,-1 0 0 16,4-3 0-16,-5-2 0 15,0 0 0-15,2 5 0 16,-4 0 0-16,2-2 0 16,4-3 0-16,-2-4 0 15,2 9 0-15,-1 0 0 0,-7 0 0 16,-7 0 0-16,-8-3 0 16,-2-1 0-16,3-9 0 15,-7 5 0-15,4 5 0 0,-7-6 0 16,8 1 0-16,0 4 0 15,6 4 0-15,7-5 0 16,6-3 0-16,7 4 0 16,1-4 0-16,-3-3 0 0,-4 11 0 15,-12 0 0 1,2 0 0-16,-7-9 0 0,-1 2 0 16,-7-3 0-16,7 10 0 15,-7 0 0-15,8 0 0 16,-3 0 0-16,6 0 0 15,1 0 0-15,6 0 0 0,5 14 0 16,6-14 0-16,2 0 0 16,2 0 0-16,1 0 0 15,-5 12 0-15,6-12 0 0,1 0 0 16,-7 0 0 0,1 0 0-16,0 0 0 15,-1 0 0-15,1 0 0 0,-4 0 0 16,0-5 0-16,0 1 0 15,1-3 0-15,-5-3 0 16,-1-3 0-16,5-2 0 16,-4 0 0-16,-4-2 0 0,0 6 0 15,-4 1 0-15,-4 6 0 16,2 4 0-16,2 0 0 16,4 0 0-16,5 0 0 15,-2 0 0-15,1 0 0 16,3 14 0-16,3-14 0 0,-3 0 0 15,-4 0 0 1,0 0 0-16,-6 0 0 16,-9 0 0-16,-12 0 0 0,4 0 0 15,7 7 0-15,0 0 0 16,1 2 0-16,-2-1 0 16,3 0 0-16,-2 1 0 15,10-1 0-15,-6 0 0 16,1-8 0-16,-5 0 0 15,-1 0 0-15,-9 0 0 16,3 0 0-16,-6 0 0 16,2 0 0-16,5 7 0 15,-2 7 0-15,-4-14 0 0,-2 12 0 16,-10-5 0 0,-3 2 0-16,-6-2 0 0,1-7 0 15,-4 0 0-15,3 8 0 16,-2-8 0-16,-1 9 0 15,-5-9 0-15,0 13 0 16,-8-13 0-16,-4 11 0 16,1 6 0-16,-4-10 0 0,4-7 0 15,5 14 0-15,-11-14 0 16,6 12 0-16,4 4 0 16,4-1 0-16,4-1 0 15,7-2 0-15,-3-5 0 16,-4 10 0-16,4 2 0 0,-6-2 0 15,-2-1 0-15,-13-4 0 16,-8 1 0-16,-1 0 0 0,-12-6 0 16,-2 5 0-16,-1-3 0 15,-9-1 0-15,-1 5 0 0,-2-13 0 16,-4 8 0-16,-4-1 0 16,-3-7 0-16,-2 0 0 15,-3 8 0-15,3-8 0 16,-3-3 0-1,0-2 0 17,0 1 0-17,0 1 0 1,0-3 0-16,0-2 0 0,-6-4 0 16,-2-4 0-16,-5-8 0 15,1-10 0-15,4-5 0 0,0-14 0 16,-2-21 0-16,2-7 0 15,8-9 0-15,0-4 0 0,0-4 0 16,0-2 0-16,0-2 0 16,8 0 0-16,2-4 0 15,-2-5 0-15,0 3 0 16,0 1 0-16,1 1 0 0,2-2 0 16,-6-7 0-16,-5-4 0 15,0-3 0-15,0-4 0 16,0 0 0-16,0 4 0 0,6-4 0 15,11 1 0-15,4-6 0 16,-2 7 0-16,6 11 0 16,1 3 0-16,-3 1 0 0,6 10 0 15,-5 1 0-15,-7 5 0 16,-9 3 0-16,-8 5 0 16,-13-1 0-16,-4 1 0 15,6-1 0-15,-1 10 0 0,-5-3 0 16,0-2 0-16,3-4 0 15,1-5 0-15,13-3 0 16,0-4 0-16,0-10 0 0,0-2 0 16,0-1 0-16,-21-3 0 15,-2-7 0-15,-2 6 0 16,-1 1 0-16,4 4 0 0,5-2 0 16,4 9 0-16,6 2 0 15,7 0 0-15,0 2 0 16,0-2 0-16,0-7 0 15,0 1 0-15,4 0 0 16,-4-7 0-16,0-6 0 0,3 5 0 16,2 5 0-16,-2 7 0 15,2 5 0-15,3-2 0 16,-4 6 0-16,1 8 0 0,-5 0 0 16,0-1 0-16,0 3 0 15,0 3 0-15,-14-1 0 16,3-1 0-16,3-3 0 0,-5 2 0 15,0-5 0-15,7-1 0 16,-3-2 0-16,1-6 0 16,-8-1 0-16,-5-8 0 15,-4 1 0-15,1 6 0 16,-1 6 0-16,6 12 0 16,-1 3 0-16,3 5 0 0,-3 0 0 15,9 3 0-15,-3-2 0 16,-2-6 0-16,0-3 0 15,-6-9 0-15,8-8 0 16,-7 0 0-16,1-3 0 0,7-5 0 16,0 0 0-16,7-1 0 15,-3 7 0-15,9-1 0 16,0 2 0-16,-16 5 0 16,16 8 0-16,-13 2 0 15,5-2 0-15,8 1 0 16,0 4 0-16,4 2 0 15,5 5 0-15,-5 6 0 16,-4-1 0-16,0-4 0 0,0-1 0 16,0 2 0-16,0-2 0 15,9 5 0-15,-6 3 0 16,5 6 0-16,-2 0 0 16,0-2 0-16,2 0 0 15,0 5 0-15,1 0 0 0,-1-3 0 16,0-2 0-16,0 1 0 15,0-4 0 1,0 3 0-16,0 3 0 0,0-3 0 16,1 1 0-16,-1 3 0 15,0-3 0-15,-1-3 0 16,2 2 0-16,-1 2 0 16,-3 3 0-16,-2-4 0 15,2-1 0-15,-5 2 0 16,3 3 0-16,3-9 0 0,-3 5 0 15,-3-4 0-15,0-1 0 16,0 2 0-16,0-5 0 16,0 0 0-16,-9 0 0 15,1-5 0-15,0 1 0 16,-9-1 0-16,5 0 0 16,1 6 0-16,-1-1 0 15,-4-1 0-15,-1 5 0 16,1 5 0-16,-10 3 0 15,3 3 0-15,-2 6 0 16,7 3 0-16,-4 4 0 0,1 9 0 16,2 7 0-16,-6 4 0 15,0 1 0-15,-7 9 0 16,-8 6 0 0,-2 5 0-16,-6 0 0 0,-13 0 0 15,-12 0 0 1,-13 16 0-16,-27 1 0 15,-23 2 0-15,-33 6 0 16,-21 3 0-16,-33 5 0 16,-13 0 0-16,-4-4 0 15,6-1 0-15,5-4 0 16,11 0 0-16,3-3 0 0,10 3 0 16,-5 1 0-16,-5-9 0 15,-3 0 0-15,-5 0 0 16,8-3 0-16,9 4 0 15,11-1 0 1,12 1 0-16,13 2 0 16,12 1 0-16,7 5 0 15,5-1 0-15,1 1 0 0,2 4 0 16,-3-1 0-16,-1 4 0 16,1-4 0-16,1 0 0 15,1 2 0-15,11-5 0 16,0-1 0-16,7 0 0 15,-2 1 0-15,12-5 0 0,-2 4 0 16,4-3 0-16,-7 0 0 16,-9-2 0-16,0 3 0 15,0-6 0-15,3-1 0 16,-1-2 0 0,-2-1 0-16,-2 0 0 0,4-12 0 15,-3 8 0-15,2 4 0 16,-3 0 0-16,4-3 0 15,-2-9 0-15,-1 7 0 0,2 2 0 16,-4-9 0-16,-3 7 0 16,3-7 0-16,3 13 0 15,9-4 0-15,2-1 0 16,5-8 0-16,5 0 0 0,-1 0 0 16,5 8 0-1,-1-8 0-15,3 8 0 16,-1-1 0-16,-2 2 0 0,2-9 0 15,2 7 0-15,-2-7 0 16,13 0 0-16,0 0 0 16,1 0 0-16,3 0 0 15,-3 0 0-15,1 0 0 16,7 0 0-16,-3-2 0 0,4-3 0 16,4-4 0-16,-1 2 0 15,1-5 0-15,-2 3 0 16,-3 2 0-16,-4-1 0 15,-1-6 0-15,0 2 0 0,-7 5 0 16,-4-6 0 0,-4 5 0-16,-2-4 0 15,1 0 0-15,-6-1 0 0,3 1 0 16,-3 1 0-16,-2-1 0 16,3-4 0-16,1-2 0 15,3 6 0-15,-4-4 0 16,4 0 0-16,3 4 0 15,3 0 0-15,3-5 0 0,3 1 0 16,-1-5 0-16,-2 6 0 16,3-1 0-16,7 3 0 15,4 0 0-15,-1 1 0 16,9 0 0-16,5 0 0 16,6 4 0-16,10-1 0 15,-1 2 0-15,8-2 0 16,-3-4 0-16,6 6 0 15,3 3 0-15,-4 0 0 0,4 0 0 16,2 4 0-16,1 0 0 16,-10 0 0-16,3 0 0 15,-2 0 0-15,-3 8 0 16,-6 3 0-16,-3-1 0 16,-8-10 0-16,-7 12 0 0,-6-5 0 15,-7 5 0 1,-13 1 0-16,-11 0 0 15,-10-1 0-15,-6 0 0 0,0 0 0 16,-6 1 0-16,5-13 0 16,8 11 0-16,1-11 0 15,7 9 0-15,5-9 0 16,-2 12 0-16,3-12 0 16,-2 0 0-16,8 0 0 0,1-9 0 15,4 1 0-15,-5 1 0 16,-3-1 0-16,-2 0 0 15,3-5 0-15,-1 4 0 16,3 2 0-16,5-2 0 0,2 6 0 16,3-2 0-1,0 1 0-15,1-4 0 16,11-1 0-16,2 9 0 0,9 0 0 16,0 0 0-16,0 0 0 15,3 0 0-15,2 0 0 16,3 0 0-16,-4 13 0 15,-1-5 0-15,2 0 0 16,0 1 0-16,-2-2 0 16,-3 2 0-16,5-1 0 0,-5-8 0 15,-4 13 0 1,-5-2 0-16,-2 1 0 0,-2 1 0 16,9-1 0-16,4 0 0 15,1-4 0-15,-2 1 0 16,1-2 0-16,5 3 0 15,-2-3 0-15,2 0 0 16,-9 7 0-16,4-3 0 0,-8-3 0 16,0 3 0-16,4 7 0 15,3-2 0-15,4 0 0 16,6-4 0-16,7 1 0 16,13-13 0-16,4 12 0 15,7-12 0-15,8 0 0 0,6 0 0 16</inkml:trace>
  <inkml:trace contextRef="#ctx0" brushRef="#br0" timeOffset="76778.86">11426 4713 2047 0,'-9'0'0'15,"-7"0"0"-15,-1 0 0 0,-1 0 0 16,1 0 0-1,-5 0 0-15,3 0 0 16,-1 9 0-16,4-9 0 0,-5 0 0 16,1 0 0-16,4 0 0 15,3 0 0-15,5 7 0 16</inkml:trace>
  <inkml:trace contextRef="#ctx0" brushRef="#br0" timeOffset="76845.25">11183 4729 1767 0,'-14'0'-398'15,"3"0"-12"1,-10-4-37-16</inkml:trace>
  <inkml:trace contextRef="#ctx0" brushRef="#br0" timeOffset="80923.86">8367 2926 196 0,'9'-16'214'0,"-4"3"-58"16,-5 6-58-16,3-2-44 16,-3 6-10-16,0 3-8 15,0 0-6-15,0 0-9 0,5 0-16 16,-5 0-2-16,0 0 7 16,0 0-4-16,0 0 6 15,0 0 1-15,0 0-7 16,0 0 2-16,0 0 0 15,0 0-4-15,0 0-6 16,0 0 6-16,0 0 1 0,0 0 6 16,0 0 9-1,0 0 5-15,0 0 2 16,0 0 5-16,0 0-7 0,0 0-4 16,0 0-5-16,0 0-4 15,0 0-6-15,0 0 7 16,0 0-3-16,0 0-4 15,0 0-1-15,0 0-2 16,0 8-10-16,0 9 7 16,0-2-3-16,-13 9 10 0,-4 13 6 15,-2 7-13 1,-1 2 5-16,-1-6-9 0,5-2 4 16,-1-10-3-16,6 1 5 15,-2 2-1-15,5-5 1 16,8-11 3-16,-8 1-8 15,8-4-1-15,0 1 0 16,0-5 8-16,0-8-2 16,0 9 1-16,0-9 2 0,0 0 1 15,0 0-4-15,0 0-1 16,0 0 2 0,4 0 4-16,4 0-16 15,4-5 9-15,4 5 0 16,6-8 0-16,2 8 3 15,9 0-6-15,3 0 7 16,-1 0 1-16,6 8 3 16,0-1 11-16,0-7-18 0,-6 11-3 15,-5-11 8-15,-9 0 3 16,-7 0 10-16,0 0 34 16,-6-5 36-16,-8 5 44 15,0 0 47-15,0-13-24 16,-13-12-79-16,-7-7-41 0,0-8-12 15,0-6-10-15,-5 2-12 16,1-6-8-16,-1-2-4 16,0-4-10-16,6 7-14 15,-2 4-15-15,5 8-16 16,-1 6-16-16,6 9-3 16,3 6-31-16,8 8-30 15,-8 4-30-15,8-1-19 16,0 5 8-16,0 17 21 0,-13 3-83 15,1 12-201-15</inkml:trace>
  <inkml:trace contextRef="#ctx0" brushRef="#br0" timeOffset="81074.97">8348 3769 123 0,'11'53'243'0,"-3"-14"-110"16,1-5-65-16,-4-10-35 15,3-7-14-15,-4-6-10 16,5-11-3-16,-6 13-3 0,0-1-31 16,2-12-49-16,-5-12-89 15</inkml:trace>
  <inkml:trace contextRef="#ctx0" brushRef="#br0" timeOffset="81472.91">8591 2878 281 0,'17'-44'264'0,"-5"6"-72"16,-4 18-94 0,-5 4-45-16,2 7-15 15,3 9-14-15,1 0-4 0,7 21 15 16,8 16 2-16,4 15-21 16,4 9 9-16,6 9 5 15,3 2-6-15,-2 2-7 16,-5-13-9-16,-6-13 0 15,-3-10-2-15,-10-14 2 0,-7-8 24 16,-8-16 59-16,0-4-22 16,-15-28-41-16,-15-25-20 15,-5-21 0-15,-7-19-10 16,6-18-7-16,-1-3-9 16,9 1 10-16,4 7 6 15,11 7-9-15,13 13-15 16,8 4 5-16,16 10-1 15,14 2-3-15,11 10-31 16,3 11-49-16,0 16-40 0,2 13-18 16,-6 12-10-16,-11 12-61 15,-13 20 40-15</inkml:trace>
  <inkml:trace contextRef="#ctx0" brushRef="#br0" timeOffset="82040.37">8506 2829 98 0,'-36'28'142'0,"12"-7"15"16,7-21-50-16,17 0-32 15,4 0-37-15,17-9-11 16,11-7 6-16,17-8 2 16,4-5-8-16,7-4 6 15,2 2-3-15,-6 2-2 16,-7 4-2-16,-8 4-7 0,-10 13 4 15,-5 8-2 1,-3 0-4-16,2 12-12 0,-5 5 2 16,-11 4 0-16,-6-2-3 15,-3 2 1-15,-9 3-8 16,-2 1 9-16,-4-8-3 16,-2-9 5-16,1-1-1 15,7-7 16-15,9-2-3 16,0-16-1-16,0-2-1 15,12-13-14-15,9-3-6 0,11-9 5 16,10 0-2-16,1 4 3 16,7 5-8-16,-7 16 8 15,3 10 3-15,-10 20-8 16,-4 5-4-16,-7 9 2 16,-9 14 5-16,-16 8-7 15,0 1 8-15,-16 15-6 16,-9 0 6-16,-2-6-3 15,5-12-2-15,6-7 2 16,5-12 6-16,11-9 2 16,0-5-4-16,0-11-3 0,5 0-1 15,6 0 0-15,9 0-4 16,8-7 6-16,17-5 1 16,3-4-2-16,2-1-13 15,-7-4-55-15,3 1-65 16,-2-8-89-16,-6-5-71 15</inkml:trace>
  <inkml:trace contextRef="#ctx0" brushRef="#br0" timeOffset="82543.78">9558 2347 297 0,'-12'-48'258'0,"12"3"-68"15,0 12-75-15,0 8-44 16,-9 10-6-16,9 7-22 15,0 8-16-15,6 0 5 16,9 19-13-16,5 15 18 16,13 3-21-16,-1 7-7 15,-4 10-1-15,-2-2-3 16,-10 5 3-16,-13-4 1 16,-3-9-8-16,0-6 5 0,-11-14 4 15,-2-7-6 1,0-4 20-16,5-13 20 0,-4-13 2 15,1-8-7-15,3-3 17 16,8-5-3-16,0 0-26 16,8 1-11-16,32-9-19 15,-4 25 4 1,6 5 4-16,1 7-4 16,3 0 7-16,-2 0-7 15,-7 7 0-15,-9-7 3 16,-7 0 2-16,-5 0 1 0,-4 0 32 15,-9-17 47-15,-3-15-47 16,-11-12-18-16,-17-13-6 16,-10-9 10-16,-7 1-15 15,-11 3-2-15,-9 15-15 16,0 13 7-16,-8 18-10 16,-1 16-15-16,1 33-47 15,5 19-110-15,8 15-105 16,14 14-63-16,13 4-71 15</inkml:trace>
  <inkml:trace contextRef="#ctx0" brushRef="#br0" timeOffset="83256.88">10005 2834 387 0,'0'11'220'0,"0"-11"-79"16,0 12-67-16,0-4-38 15,-12 13-15-15,4 7-3 16,0 8-11-16,8 6-1 16,0 6-6-16,0 2 3 15,12-5-1-15,4-5 1 16,0-4-2-16,1-7 0 0,3-5-1 16,-5-8 5-16,1-4-4 15,-2-3 2-15,-6-9 4 16,-5 0 10-16,-3-4 33 15,0-8-14-15,0-17-19 16,-11-16-9-16,-11-16 0 0,2-4 32 16,-3 1 23-1,1 7 23-15,7 7-5 16,7 9-22-16,8 13-27 0,0 5-24 16,0 10-7-16,0 13-14 15,8 0 14-15,12 13-1 16,8 6-2-16,4 5 7 15,-2 1-2-15,-6-1-3 16,-5-7 4-16,-2-6-1 16,-9 1 5-16,-8-12 6 0,0 0 1 15,0 0 28-15,0-16-19 16,-11-8-5-16,-6-17-16 16,4-10-2-16,13-4 2 15,0 10 1-15,0 9 3 16,0 9-15-16,0 9-2 15,16 11 5-15,17 7 22 16,11 19-6-16,13 10-9 16,5 8 7-16,-10 8-6 15,-3-5-1-15,-12-10 4 0,-9-3-1 16,-11-10 13-16,-9-9 11 16,0-8 45-16,-8 0 56 15,-16 0 18-15,-9-17-116 16,-7-16-32-1,-9-15 0-15,-3-18 0 0,3-10 0 16,4-10 0-16,10 1 0 16,5-1 0-16,11 4 0 15,11 5 0-15,3 11-5 16,18 9-176-16,6 14-95 0,6 5-70 16,8 10 6-16,0 8-25 15,-12 11-168-15</inkml:trace>
  <inkml:trace contextRef="#ctx0" brushRef="#br0" timeOffset="83504.77">10593 2196 54 0,'8'63'231'15,"0"-4"-83"1,6-1-57-16,1-5-35 0,5-7-12 16,5-15 4-16,-1-9-13 15,0-7-1-15,-4-5-10 16,1-10-3-16,-4-10 15 15,-5-5 21-15,-5-7-13 16,-7-6-9-16,0-8 4 16,0-2-19-16,-15-2-11 0,-1-1-26 15,-10 8-22 1,6 9-10-16,-4 8-18 16,-9 13-51-16,-7 3-77 0,-1 16-39 15</inkml:trace>
  <inkml:trace contextRef="#ctx0" brushRef="#br0" timeOffset="83659.34">10666 2873 331 0,'33'37'191'15,"-9"-12"-57"-15,-2-6-52 16,-11-6 0-16,0-4 1 16,-1-9-19-16,-6 0-25 15,0 0-29-15,-4-12-71 16,0-10-104-16,-8-10-58 0,-10-13-25 15</inkml:trace>
  <inkml:trace contextRef="#ctx0" brushRef="#br0" timeOffset="84562.77">10513 2380 78 0,'0'-19'132'0,"6"-2"51"15,11-1-64-15,4-1-41 0,12-6-32 16,3-11-16-16,4-1-10 15,9-8-5-15,-5 1 1 16,2-2 4-16,-5 10 19 16,-6 7 6-16,-5 4 2 15,-6 10-8-15,-5 6-8 16,-2 1-15-16,-1 8-2 16,1 4 8-16,-2 0-3 15,5 13 3-15,2 3 5 16,-2 12 7-16,0 9 0 15,0 7-10-15,1 6-6 0,3-3-3 16,-7 3-3-16,-6-2-4 16,-6-6-3-16,-5-10 4 15,3-11-8-15,-3-5 9 16,0-8 6-16,0-8 10 16,0 0 30-16,0 0 45 15,0 0 21-15,0-17-46 16,0-7-22-16,0-4-6 15,0 4-2-15,0-2-20 16,5 12-15-16,3-1-15 16,3 8 4-16,6 7 1 0,8 0-2 15,7 11-2-15,4 7 10 16,4-2-8-16,1 1 5 16,-3-5 1-16,6 5-2 15,-32-17 4 1,-3 0 22-16,-6 0 48 15,-3 0 36-15,0-13-113 16,-8-15 0 0,-8-17 0-16,-4-9 0 15,-4 2 0-15,0-6 0 16,-6 5 0-16,3-3 0 16,2 3 0-16,0-1 0 0,6 11 0 15,2-3 0-15,5 9 0 16,-2 9 0-16,14 11 0 15,-6-2 0-15,-2 10 0 16,8 1 0-16,-17 8 0 16,4 0 0-16,2 12 0 15,-5 5 0-15,-6-1 0 16,-2 5 0-16,0-1 0 16,-1-4 0-16,10-4 0 15,7 0 0-15,8-3 0 16,0-13 0-1,15-13 0-15,18-6 0 0,12-27 0 16,20-12 0-16,12 1 0 16,4-3 0-16,-4 6 0 15,-7 10 0-15,-13 8 0 16,-8 6 0-16,-10 11 0 16,-9 1 0-16,-6 11 0 15,-13 6 0-15,-11 17-285 31,-16 5-145-15,-8 4-42-16</inkml:trace>
  <inkml:trace contextRef="#ctx0" brushRef="#br0" timeOffset="87625.81">26540 4632 39 0,'-9'-8'105'0,"9"-1"112"16,0 5-40-16,-9-4-5 16,3 4-16-16,6 1-10 15,-8 3 5-15,8 0 22 16,0 0-4-16,0-5-2 15,0 1-12-15,0-1-16 0,0 2-58 16,0 15-81 31,0 8 0-47,0 13 0 16,0 7 0-16,0 13 0 15,0 13 0-15,0 7 0 16,0 8 0-16,5 12 0 15,3 19 0-15,-1 8 0 16,9 16 0-16,1 6 0 16,0 8 0-16,-2 13 0 15,1 9 0-15,1 6 0 0,-2-3 0 16,2-8 0-16,2 0 0 16,2 9 0-16,1-1 0 15,-3-1 0-15,1 2 0 0,-2-10 0 16,-2-3 0-16,-4-9 0 15,2-2 0-15,4-7 0 16,-2-2 0-16,-4-7 0 16,-1-4 0-16,2 4 0 0,-1-10 0 15,-3 0 0 1,2-1 0-16,3 14 0 0,0 8 0 16,11 0 0-16,4 3 0 15,7 4 0-15,7 0 0 16,-4-2 0-16,-2 0 0 0,-6-11 0 15,3-7 0-15,-6-12 0 16,-4-11 0-16,-2-10 0 16,-11-3 0-16,0-5 0 0,-2 1 0 15,-5 7 0-15,0 1 0 16,-4 8 0-16,0 4 0 16,0 5 0-16,0 2 0 0,-8 2 0 15,-1 3 0-15,3 0 0 16,-7-4 0-16,4 1 0 15,-2-2 0-15,-2-5 0 16,13-5 0-16,0 4 0 16,0-5 0-16,0 8 0 0,0 17 0 15,4 4 0-15,5 7 0 16,2 4 0-16,6 5 0 16,-3-1 0-16,4 2 0 15,-2-1 0-15,1-5 0 0,-6-3 0 16,1-10 0-16,-4 2 0 15,-8-9 0-15,5-8 0 16,3-11 0-16,5-15 0 16,-5 3 0-16,0-2 0 15,4 1 0-15,-4-4 0 0,0-4 0 16,-5-4 0-16,-3-1 0 16,0 4 0-16,0-4 0 15,0 5 0-15,0 0 0 16,0 3 0-16,0 0 0 0,6-3 0 15,-3 1 0-15,2 2 0 16,-1-3 0-16,-1-10 0 16,-3 1 0-16,5-3 0 0,3-9 0 15,-4 0 0-15,4 0 0 16,-3 5 0-16,1-8 0 16,3-2 0-16,-4-2 0 15,-2-10 0-15,-3-11 0 16,0-4 0-16,0-9 0 15,-8 6 0-15,8-6 0 0,-9 1 0 16,9-6 0-16,0 6 0 16,0-4 0-16,0-2 0 15,0-7 0-15,-6 1 0 16,6-5 0-16,0 1 0 0,0-2 0 16,0-2 0-1,0 3 0-15,-8 0 0 0,8 0 0 16,0 1 0-16,0-5 0 15,0 9 0-15,0-10 0 16,0-14 0 15,-14-10 0-31,-6-21 0 16,-8-26 0-16,-4-29-402 16,-7-20-206-16,0 8 94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3T18:22:09.58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15143 6105 75 0,'18'-41'215'16,"4"10"-46"-16,-10 2-46 15,-1 3-44-15,-2 12-29 16,-1 0 0-16,-8-1 8 16,0 2 8-16,0 0 1 15,0 11-12-15,0 2-19 0,0 0-10 16,0 0-4-16,0 0 0 15,0 0-9-15,0 19-1 16,0 10 6-16,3 7 8 16,2 13 4-16,-5 13-9 0,0 11-3 15,0 13 1-15,-8 6 3 16,-9 2 3-16,2 5-5 16,-10-6 0-16,2-8-10 0,-7-4-6 15,7-15-5 1,-2-6 8-16,4-2-6 0,1-14 1 15,7-11-8-15,13-13-34 16,-8-4-76-16,8-16-71 16,0-7-62-16,8-26-87 0</inkml:trace>
  <inkml:trace contextRef="#ctx0" brushRef="#br0" timeOffset="500.66">15215 5893 383 0,'8'-65'191'0,"3"5"-65"16,6 11-59-16,3 4-26 0,5 12-1 15,-1 4 15-15,1 10-8 16,3 6-9-16,5 13 15 16,7 21 13-16,3 19-22 15,4 17-12-15,-4 13-14 0,3 7-1 16,-10 9-3-16,-16-1-8 15,-11 4 5-15,-9-7 4 16,-12-8-6-16,-19-10 6 16,-4-6-6-16,-9-14 4 0,-5-7 0 15,4-17-3 1,4-20 4-16,6-9 6 0,7-2 6 16,-1-9 7-16,8-6-3 15,0 2 27-15,5-4 11 16,4 8-20-16,4 4 2 15,8 4-9-15,0-2-2 0,0 7-14 16,0 1-3-16,0 4 0 16,0 2-2-16,0 0-19 15,5 0 1-15,-2 0-4 16,6 0-1-16,2 13 2 0,14 6 10 16,4 6 22-1,10 7-3-15,15 5 3 0,6 8-8 16,13-2-14-16,14 7 1 15,9-1-5-15,6 0-3 16,3-4-71-16,-7-9-151 0,-7-8-150 16,-15-7-98-16</inkml:trace>
  <inkml:trace contextRef="#ctx0" brushRef="#br0" timeOffset="1198.79">20294 5593 193 0,'0'-13'226'16,"3"1"-68"-16,-3-3-29 16,6 1-42-16,-6-1-13 0,3 6 11 15,-3 1 5-15,0 8-26 16,0 0-23-16,0 12-10 16,0 13-3-16,0 24 25 15,0 32 62-15,0 24 10 16,0 23-34-16,0 14-3 15,-9 12-10-15,0-4-25 0,-4-2-10 16,4-19-24-16,1-11-9 16,8-23-6-16,0-19-1 15,0-18-8-15,0-19-18 0,0-16-90 16,0-13-124-16,0-18-118 16,8-19-2-16,9-28 36 15</inkml:trace>
  <inkml:trace contextRef="#ctx0" brushRef="#br0" timeOffset="1548.85">20809 5789 316 0,'26'-46'199'0,"-14"18"-57"0,-2 11-70 16,-7 17-31-16,-3 0-3 16,0 28 27-16,0 18 6 15,-13 6-5-15,-3 10-15 16,-9 2-10-16,-6 7 1 0,-11-2-7 15,-10 0-9-15,-9-5-9 16,4-6 3-16,0-14-3 16,9-11 6-16,6-8-1 15,10-10-2-15,7-2 15 0,10-13 38 16,3 0 6-16,12 0 9 16,0 0-30-16,8 0-19 15,6 0-14-15,16-5-9 16,19 2 11-16,16 3 25 15,14 0 7-15,3 8-3 0,8 8-2 16,0 9-22-16,2 3-12 16,-5 0-10-16,-11-3-11 15,-7 0-36-15,-13-6-138 0,-14-7-123 16,-13-12-89-16,-10 0-47 16</inkml:trace>
  <inkml:trace contextRef="#ctx0" brushRef="#br0" timeOffset="2251.37">26612 5076 501 0,'-33'-13'252'0,"6"5"-106"16,6 0-69-16,6 8-22 15,7-4 30-15,8 4 12 16,0 0-32-16,20 0-2 16,31 0-5-16,28-8-7 15,26-1 4-15,21 2-12 0,10-5-14 16,-8 4-16-16,-14-5-13 16,-19 1 6-16,-27 3-1 15,-15 1-14-15,-16 1-100 16,-14-2-97-16,-15-8-61 0,-8 5-4 15,-20 0-46-15</inkml:trace>
  <inkml:trace contextRef="#ctx0" brushRef="#br0" timeOffset="2496.71">27164 4993 251 0,'-6'0'238'0,"6"8"-35"0,0-8-43 15,0 0-13-15,0 0-13 16,0 0-6-16,0 0-18 15,0 0-41-15,0 13-28 16,0 11 5-16,0 18 46 0,0 18 26 16,3 24 0-16,8 24 29 15,6 22-102-15,-4 14-45 16,3 1 0-16,4-3 0 16,4-2 0-16,-3-19 0 15,1-19 0-15,-8-21 0 16,-1-20 0-16,-5-15 0 15,-8-18 0-15,0-9 0 0,-18-9-252 16,-4-15-343-16,-24-19 7 16</inkml:trace>
  <inkml:trace contextRef="#ctx0" brushRef="#br0" timeOffset="3810.45">17996 5014 256 0,'0'-13'233'0,"-12"5"-47"16,12 8-47-16,0 0-63 0,0 0-30 16,-13 0-19-16,13 0-9 15,0 16 7-15,0 10 12 16,5 15 16-16,3 11 3 15,-8 21 1-15,0 34-8 0,0 31 18 16,0 28 42-16,0 22-20 16,0 16-33-16,0 11-16 15,-8 10-12-15,8-3-8 0,-8 24-8 16,8 10 11-16,0 3-16 16,-8 2 21-16,-4 5 17 15,12-9 13-15,-12-14 46 16,12-4-1-16,-8 16-103 15,8 8 0-15,-9 10 0 0,9 7 0 16,0-3 0-16,0 1 0 16,9 3 0-16,3 2 0 15,-1 3 0-15,6-4 0 0,-1-12 0 16,1-3 0-16,-2-15 0 16,-1-13 0-16,-3-9 0 15,-2-16 0-15,-9-2 0 16,0 0 0-16,0-4 0 0,-9-6 0 15,1-5 0-15,-9-7 0 16,5-2 0-16,-8-9 0 16,-1-3 0-16,2-10 0 15,-3-15 0-15,6-1 0 0,5-3 0 16,-1-16 0-16,12-10 0 16,0-2 0-16,6-10 0 15,3-7 0-15,-1-4 0 0,-3-8 0 16,3-9 0-16,1-8 0 15,-1-4 0-15,0 1 0 0,-1-5 0 16,2-5 0-16,-1-6 0 16,-5-10 0-16,2-7 0 15,-2-3 0-15,-3-6 0 16,0-21 0-16,-11-40-21 16,-13-31-592-16,-9-50 24 15</inkml:trace>
  <inkml:trace contextRef="#ctx0" brushRef="#br0" timeOffset="5376.05">13818 5234 328 0,'-53'-8'192'0,"7"0"-61"16,7 3-50-16,7 5-30 15,7 0-10-15,8 0 1 16,5 0 26-16,12 0 7 0,0 0-24 16,9 0-11-16,14 0 7 15,31 0 45-15,36 0 25 16,43-7 31-16,50-9 20 16,40-8-18-16,32-2-32 15,18-2-35-15,25-4-59 16,24-1-24-16,32 5 0 0,11-10 0 15,2-2 0-15,-3-5 0 16,11-2 0-16,6-8 0 16,6 2 0-16,-11 0 0 15,-6 2 0-15,-9 1 0 0,-4 1 0 16,-12 12 0-16,-14 4 0 16,-31 5 0-16,-24 4 0 15,-24 4 0-15,-12-1 0 16,-9-3 0-16,-3-1 0 15,-5 0 0-15,-3 2 0 0,-5 2 0 16,0 1 0 0,-4 4 0-16,0-1 0 0,-13-4 0 15,1 6 0-15,-3-2 0 16,6 6 0-16,9-1 0 16,5 3 0-16,7 1 0 15,-3-2 0-15,-10 3 0 16,-3 4 0-16,-3 3 0 0,-6 0 0 15,-3 0 0-15,0 0 0 16,8 0 0-16,7 0 0 16,4 0 0-16,-4 0 0 15,2 0 0-15,-6 8 0 16,1 0 0-16,-4-1 0 16,0 3 0-16,4-10 0 15,2 11 0-15,-11-3 0 16,-12 5 0-16,-7-6 0 15,-16 2 0-15,-18-1 0 16,-15-8 0-16,-17 0 0 0,-11 13 0 16,-7-13 0-16,-15 0 0 15,-7 11 0 1,-2-3 0-16,-15-8 0 0,-12 0 0 16,-13 0 0-16,-1 0 0 15,-5 0 0 1,2 0 0-16,-3 9 0 0,-3-9 0 15,-4 0 0-15,-4 0 0 16,-10 0 0-16,5 0 0 16,-5 0 0-1,2 0 0-15,-5 7 0 16,-8 6 0 0,8-5 0-1,0 12 0-15,0 8 0 16,0 14 0-16,0 11 0 15,0 16 0-15,0 16 0 16,0 18 0-16,-11 10 0 16,-2 25 0-16,4 33 0 15,1 26 0-15,0 26 0 16,-5 17 0-16,5 7 0 16,-3 8 0-16,2 3 0 15,9 20 0-15,-8 31 0 16,8 34 0-16,0 27 0 0,0 12 0 15,0 25 0-15,-11 30 0 16,-2 9 0-16,0 3 0 16,-7 10 0-16,1 10 0 15,-6-5 0-15,-1-8 0 16,-5-12 0-16,-6-1 0 16,1-12 0-16,4-20 0 15,-1-19 0-15,5-30 0 16,2-33 0-16,8-36 0 0,-3-37 0 15,-3-40 0-15,-4-41 0 16,-9-51 0 0,-5-52-21-16,-15-60-611 0,-14-60-6 15</inkml:trace>
  <inkml:trace contextRef="#ctx0" brushRef="#br0" timeOffset="6340.47">23807 4408 131 0,'-20'-45'221'16,"7"8"-81"-16,5 8-15 16,2 10-41-16,6 7-27 15,0 3-15-15,0 1 10 16,0 3 7-16,0 2 10 15,0 3 13-15,0 0 0 16,0 0-2-16,0 0-26 16,0 0-15-16,0 0-24 0,0 13-17 15,0 11 5-15,6 16 39 16,5 22 21-16,3 19 29 16,-6 26 3-16,4 18 8 15,-3 18-9-15,4 30-1 0,2 36 11 16,-4 35-76-16,2 25-28 15,4 12 0-15,-2 9 0 16,2 14 0-16,8 33 0 16,10 22 0-16,6 12 0 15,3-1 0-15,6-3 0 0,7 7 0 16,-4 0 0-16,-1-12 0 16,1-11 0-16,-8-14 0 15,-13-6 0-15,-7 6 0 0,-14 10 0 16,-2 1 0-16,-9 3 0 15,4-17 0-15,-4-8 0 0,8-8 0 16,-3-5 0-16,-2-8 0 16,5-8 0-16,0-15 0 15,4-18 0-15,1-17 0 16,-1-18 0-16,5-30 0 16,-5-23 0-16,-4-37 0 0,-5-30 0 15,2-23 0-15,-5-22 0 16,0-35 0-16,-16-37 0 15,-22-36-506-15,-17-42-146 0</inkml:trace>
  <inkml:trace contextRef="#ctx0" brushRef="#br0" timeOffset="7255.9">13827 5055 237 0,'-29'-29'252'0,"4"4"-78"15,5 14-87-15,4 2-45 0,3 2-25 16,5 7-7-16,8 12-3 16,0 21 21-16,0 41 27 15,0 57 41-15,0 63 49 16,-8 66 17-16,-4 45-17 0,1 53-24 16,-7 66-31-16,-1 44-18 15,-6 33-3-15,1 45 7 16,-1 23-31-16,1 5-8 0,4 8 3 15,2 9 0-15,2-2-40 16,1-10 0-16,-1-1 0 16,-1-9 0-16,17-23 0 15,-12-29 0-15,4-25 0 16,8-19 0-16,8-29 0 0,8-21 0 16,5-32 0-16,2-24 0 15,3-31 0-15,-2-23 0 16,-4-32 0-16,-3-37 0 0,-9-39 0 15,-8-46 0-15,0-41 0 16,-8-37-64-16,-9-40-288 16,-7-49-18-16,0-61-20 15,-6-70-5-15</inkml:trace>
  <inkml:trace contextRef="#ctx0" brushRef="#br0" timeOffset="8618.7">13631 8442 356 0,'-37'0'275'0,"4"0"-51"15,6 0-90 1,5 0-50-16,11 0-18 0,11 0 18 16,0 0 3-16,0 0-23 15,0 0-27-15,8 0-13 16,9 0 3-16,26 0 8 15,36 0 56-15,34-12-4 0,46-8 5 16,36-9 18-16,28 2-11 16,23-6-28-16,11-1-71 15,11 1 0-15,7 2 0 0,5 2 0 16,2 1 0-16,-2-1 0 16,-8 4 0-16,-18 5 0 15,4-1 0-15,1-2 0 16,2 2 0-16,2 0 0 15,-3-2 0-15,-3-4 0 16,-19 4 0-16,-10 3 0 0,-18 0 0 16,-13-1 0-16,-11-3 0 15,-4-5 0-15,-4-4 0 16,3 5 0-16,-3-3 0 16,9 2 0-16,-1 0 0 0,-4 1 0 15,-8 2 0-15,-9-2 0 16,-7-1 0-16,-11 12 0 15,-10 1 0-15,-8 1 0 16,-3 2 0-16,8 5 0 16,7 1 0-16,14-3 0 15,9-1 0-15,6-1 0 0,5 3 0 16,-1 9 0-16,-3-7 0 16,-2-2 0-16,-1 9 0 15,-5 0 0-15,1-8 0 16,4 3 0-16,-5-2 0 15,7 2 0-15,0 2 0 0,5-6 0 16,3 2 0-16,3-2 0 16,-9 2 0-16,0-5 0 15,-10-1 0-15,-4 13 0 16,5-5 0-16,8-3 0 0,7 0 0 16,5 1 0-16,-1 2 0 15,2 5 0-15,-10 0 0 16,-4 0 0-16,-7 0 0 15,-1 0 0-15,-10-9 0 0,-10 9 0 16,-1 0 0-16,1 0 0 16,2 0 0-16,0 0 0 15,6-3 0-15,5 3 0 16,-5 0 0-16,-11 0 0 0,-9 0 0 16,-9 0 0-16,-8 0 0 15,-2 0 0 1,-10 12 0-16,-8-4 0 0,-4-8 0 15,-7 0 0-15,-9 0 0 16,-5 0 0-16,-2 8 0 16,3-8 0-16,4 0 0 15,-5 0 0-15,-3 0 0 16,-5 0 0-16,-1 0 0 16,-6 0 0-16,-10 0 0 15,-5 12 0-15,-5 1 0 0,-4-1 0 16,-10-3 0-16,-7-9 0 15,-1 0 0 1,-22 0-102-16,-30 0-631 16</inkml:trace>
  <inkml:trace contextRef="#ctx0" brushRef="#br0" timeOffset="9750.94">15514 8665 281 0,'-19'-7'268'0,"-2"-5"-89"0,-4 3-81 15,-2 9-50 1,-6 0-5-16,-3 0 6 0,-4 13 18 15,-5 2-6-15,-5 13-18 16,1 10-1-16,-3 15 9 16,3 12-6-16,9 12-1 0,6 9-9 15,11 7 8-15,11 8-15 16,12 10-9-16,12-5-4 16,11-9-5-16,15-3 9 15,14-16-2-15,13-22 6 0,9-23-9 16,16-20-4-16,3-36-4 15,12-20 4-15,1-18-9 16,-5-12 1-16,-16-13-2 16,-15-3 1-16,-26 3 11 15,-23-8 16-15,-21 4 18 0,-21 9 9 16,-20 0-6-16,-16 4-5 16,-8 12-17-16,-8 8-15 15,-4 12-6-15,4 17-5 0,-4 11-5 16,-1 17-20-16,6 17-43 15,2 6-96-15,10 15-98 16,12 3-26-16,18 4 12 16,15-1-35-16</inkml:trace>
  <inkml:trace contextRef="#ctx0" brushRef="#br0" timeOffset="10516.67">21496 8202 202 0,'-11'-8'233'0,"-10"-1"-62"0,0 3-48 16,2-5-48-16,-3 4 3 16,-2-5 26-16,1 3 19 15,-6 2 9-15,-2-1-26 16,-6 8-24-16,-8 0-30 16,-14 20-13-16,-4 20 6 0,-15 17-3 15,-4 17-17-15,2 11 5 16,7 13-12-16,11-1-2 15,13 5-1-15,22-4 12 0,27-8 0 16,8-12 5-16,25-6-10 16,24-10-9-16,22-23-5 15,21-22 0-15,12-17-5 0,7-17-5 16,-2-18 8-16,-6-19-2 16,-14-15 3-16,-21-8 0 15,-19-13-10-15,-24-7 14 16,-15-6 29-16,-18 6 22 15,-35 12-11-15,-12 4-38 0,-7 12-13 16,-3 19 0-16,-5 14-30 16,2 10-142-16,-1 12-150 15,5 0-95-15,10 7-39 16</inkml:trace>
  <inkml:trace contextRef="#ctx0" brushRef="#br0" timeOffset="11383.38">27064 7843 101 0,'18'-7'249'0,"-10"0"-37"0,-8-7-19 16,0 1-7-16,-8 2-19 15,-10-6 17-15,-3-2 20 0,-2 2 2 16,-11 6-24 0,-3 6-53-16,-2 5-95 0,-6 12-34 15,-1 12 0-15,4 17 0 16,-1 20 0-16,0 25 0 16,7 11 0-16,7 14 0 15,12-2 0-15,17 1 0 0,8-9 0 16,13-2 0-16,10-10 0 15,15-13 0-15,6-14 0 16,13-13 0-16,9-17 0 0,2-20 0 16,6-15 0-1,7-18 0-15,-4-19 0 0,-10-17 0 16,-18-11 0-16,-18-19 0 16,-10-7 0-16,-21-6 0 15,-8-12 0-15,-20 7 0 16,-13 11 0-16,-8 9 0 0,-11 14 0 15,-10 20 0-15,-12 10 0 16,0 17-292-16,-8 13-191 16,-8 11 27-16,4 19-357 15</inkml:trace>
  <inkml:trace contextRef="#ctx0" brushRef="#br0" timeOffset="12619.97">2983 5470 489 0,'-32'-31'466'0,"-1"-2"-178"16,6 9-147-16,2 7-79 15,0 5-29-15,0 8-16 16,7 4-13-16,-7 25-5 16,3 26 1-16,4 48 5 15,-4 30 2-15,11 26-2 16,11 3 1-16,19-6-7 16,13-18 12-16,15-16-2 15,10-28 3-15,14-34 0 16,16-35 3-16,10-42-4 15,16-39-9-15,5-35-2 16,-16-19 6-16,-26-7-1 16,-27-18 36-16,-28-3 5 15,-34 0 32-15,-30 11-9 16,-28 17-9-16,-13 24-15 16,-9 21-22-16,-6 24-11 0,-1 30-10 15,5 15-16 1,15 20-1-16,10 17-27 0,13 20-137 15,21 8-82 1,21-1-43-16,15 7-26 16,18-12-65-16</inkml:trace>
  <inkml:trace contextRef="#ctx0" brushRef="#br0" timeOffset="12984">4215 5093 356 0,'-14'-17'295'0,"-1"4"-85"16,-5 5-101-16,-2 3-21 0,6 2 14 16,8-1 2-16,8 4-29 15,0-5-20-15,0-2-13 16,13-2-21-16,15-6-4 15,26-14 5-15,22-8 33 16,17-11 27-16,4-2-13 16,-4 1-7-16,-6 5-30 15,-13 2-13-15,-14 10-7 16,-11 5-2-16,-14 4 5 0,-10 8 9 16,-9 3-9-16,-3 4-8 15,-5-1-1 1,-5 6-1-16,-3 3-12 0,0 0-53 15,0 0-87-15,0 0-112 16,0 0-67-16,0 0-49 16</inkml:trace>
  <inkml:trace contextRef="#ctx0" brushRef="#br0" timeOffset="13666.34">5932 3122 334 0,'9'-30'275'0,"-7"-1"-56"16,3 4-76-16,-5 0-42 15,0 12-13-15,0 7-15 16,0 8-34-16,0 0-27 16,8 11-15-16,12 22 11 15,12 17 10-15,14 31 0 16,11 21-5-16,3 12-1 16,-2 3-4-16,1 1 2 0,-4-12-7 15,-7-21 5 1,-11-19-5-16,-5-22-3 15,-8-12 9-15,-7-6 2 0,-9-19-1 16,-8-14-17-16,-16-15-25 16,-17-18 11-16,-13-10 15 15,-10 3-3-15,-6 2 14 16,-9 9-5-16,1 14-3 16,10 22 3-16,-2 9 7 15,10 11-2-15,12 21-4 0,10 11 9 16,2 10-5-16,4 0-2 15,11-6 0 1,13-11 9-16,0-13-5 16,0-4-4-16,0-11 5 0,9-5-12 15,-9-12-33-15,8 0-109 16,-8-3-84-16,0-18-112 16</inkml:trace>
  <inkml:trace contextRef="#ctx0" brushRef="#br0" timeOffset="14016.4">5562 3617 283 0,'-44'-31'305'16,"12"4"-131"-16,10-7-107 15,22-7-50-15,17-4-7 16,23-8-2-16,25-4-13 16,33-8-40-16,11-9-25 15,6-2 12-15,-10 6 10 16,-7 5 30-16,-21 12 43 15,-17 13 51-15,-15 11 61 16,-17 6 60-16,-3 0 22 16,-9 12-14-16,-3 3-51 15,-5 4-45-15,-8 4-42 16,0 12-44-16,17 12 0 16,11 25 148-16,15 16-150 15,19 18-21-15,11 10 0 16,4 9 0-16,-1 7 0 15,-2-6 0-15,-4-6 0 16,-13-7 0-16,-5-19 0 0,-8-8 0 16,-7-11-192-16,-9-3-329 15,-6-4-52-15</inkml:trace>
  <inkml:trace contextRef="#ctx0" brushRef="#br0" timeOffset="14659.95">3764 8283 429 0,'0'9'369'0,"-13"-9"-129"16,13 12-116-16,0-12-34 16,0 0 20-16,0 0 10 15,0-12-27-15,13-17-49 16,3-21-25-16,3-14-3 15,3-9-3-15,-3 3 31 16,-6 18 75-16,-2 7 39 16,3 17-99-16,-6 11-59 15,-1 9 0-15,-3 8 0 16,4 12 0-16,13 18 0 16,16 26 0-16,14 25 0 0,14 17 0 15,6 8 0-15,-3-1 0 16,-3-7 0-1,0-4 0-15,-12-18 0 0,-8-9 0 16,-10-10 0-16,-2-14 0 16,-13-10 0-16,-2-12 0 15,-7-9-63-15,-6-12-448 16,-5 0 26-16,-16-12-502 16</inkml:trace>
  <inkml:trace contextRef="#ctx0" brushRef="#br0" timeOffset="14907.29">4172 9187 370 0,'-28'32'389'0,"4"-12"-82"16,8-3-146-16,8-9-62 16,8-8-18-16,24-12 52 15,22-17-12-15,25-15-20 16,25-17-40-16,4-1-30 15,-7-3-17-15,-6 12-8 16,-22 13 5-16,-8 6-9 0,-17 6 4 16,-9 9-37-16,-15 2-74 15,-2 1-112-15,-14-1-115 16,0-2-34-16,-22-6-20 16</inkml:trace>
  <inkml:trace contextRef="#ctx0" brushRef="#br0" timeOffset="15244.39">5198 7693 600 0,'-9'-16'249'16,"9"4"-119"-1,0-1-62-15,0 4 8 16,0 2 44-16,11-5 17 16,19-13 6-16,14-16-19 0,24-7-22 15,19-8-30-15,2-7-21 16,-1 2-5-16,-6 8-4 16,-12 4-3-16,-19 12-14 15,-5 10-5-15,-15 6-17 16,-6 13-3-16,-4 0 0 0,-10 8-9 15,-3 0-94-15,-8 0-141 16,0 0-155-16,-8-4-66 16,2-5-361-16</inkml:trace>
  <inkml:trace contextRef="#ctx0" brushRef="#br0" timeOffset="15725.93">6593 6422 332 0,'49'-32'307'16,"-11"12"-100"-16,-10 8-99 16,-8 12-41-16,-8 0 20 15,-12 20 57-15,0 8-13 16,-16 0-55-16,0 2-25 0,-6-5-20 16,2-11 2-16,-4-1 5 15,5-13 2-15,2 0-3 16,4-13-4-16,13-18-6 15,0-23-11-15,13-11-12 16,15-7-2-16,9-2-4 16,3 14 3-16,8 10-3 15,9 26 8-15,5 15 9 0,-5 30 0 16,-9 27 1-16,-10 22 9 16,-28 24 16-16,-10 15-5 15,-32 14-6-15,-15 12 2 16,-10-6-16-16,-5-10-5 0,5-22 7 15,9-23 0 1,11-17-18-16,12-17 0 16,10-21 0-16,27-19 0 15,16-23 0-15,24-10 0 16,18-13 0-16,12 3 0 16,6 5 0-16,10 11 0 15,-9 7 0-15,-3 10 0 16,-14 8 0-16,-10-3-71 0,-18 0-287 15,-7-2-93-15,-14-18-4 16</inkml:trace>
  <inkml:trace contextRef="#ctx0" brushRef="#br0" timeOffset="16024.9">7455 5556 527 0,'-17'-86'385'16,"2"26"-137"-16,7 15-122 15,8 20-68-15,0 13-11 16,11 28 59-16,26 24-6 16,20 27 48-16,25 35-29 0,11 32-24 15,0 24-28-15,0 18-46 16,-13 14-21-16,-22 2 0 16,-21-9 0-16,-22-11 0 15,-15-15 0-15,-23-14 0 16,-11-18 0-16,-2-23 0 0,1-16 0 15,-4-24 0-15,4-11 0 16,-6-10 0-16,4-20 0 16,-3-21-320-16,-8-21-133 0,2-15 12 15,-3-16 34-15</inkml:trace>
  <inkml:trace contextRef="#ctx0" brushRef="#br0" timeOffset="16590.39">6225 6045 611 0,'-78'0'278'0,"17"0"-120"16,21 0-78-16,15-17-46 16,28-7-24-16,43-25 3 0,36-20-12 15,35-17-18 1,33-16 2-16,29-7 3 16,4 2-2-16,-9 14-6 0,-19 16 0 15,-25 16 6-15,-29 16 8 16,-24 8 12-16,-15 12 2 15,-26 6 21-15,-7 6 13 0,-15 1 18 16,-6 5 0-16,1 7 5 16,4 0-7-16,-10 0 5 15,2 0 32-15,0-10 46 16,-5 7 39-16,0-6-7 16,6 25-173 15,19 6 0-16,20 23 0-15,20 32 0 16,20 20 0-16,16 26 0 0,13 15 0 16,1 4 0-16,-7 0 0 15,-10-11 0-15,-13-17 0 16,-12-13 0-16,-13-16 0 0,-11-6 0 16,-11-18 0-16,-11-14 0 15,-10-9 0-15,-4-14 0 16,-13-7-128-16,-22-17-606 0</inkml:trace>
  <inkml:trace contextRef="#ctx0" brushRef="#br0" timeOffset="16805.81">8063 5254 870 0,'-31'-20'580'16,"5"-1"-236"-16,14-2-166 15,21-10-103-15,20-3-75 0,23-9 0 16,33 0 0 0,26-8 0-16,11 4 0 0,-7 3 0 15,-7 6 0-15,-23 12 0 16,-17 7 0-16,-19 6-142 16,-5 5-680-16,-44 23 371 15</inkml:trace>
  <inkml:trace contextRef="#ctx0" brushRef="#br0" timeOffset="18393.58">13663 10881 230 0,'-24'-10'222'0,"3"3"-83"0,2 0-50 15,3 2-31-15,-6 1 22 16,7 4 29-16,15 0-4 15,0 0-27-15,0 0-28 16,0 0-14-16,0 0 0 0,0 0-8 16,7 0-13-16,23 0 13 15,35-4 38-15,36-12 52 16,56-12 21-16,55-9-3 16,39-9-12-16,26-7-4 15,31-8-79-15,37-3-41 16,25-5 0-16,3 2 0 0,-7 3 0 15,-16 0 0-15,-10 2 0 16,2 10 0-16,3 2 0 16,-4-4 0-16,-7 6 0 15,-26 8 0-15,-12-5 0 0,-12 4 0 16,1 4 0 0,-5 5 0-16,-8 4 0 15,-8-10 0-15,-17 10 0 0,-15 4 0 16,-20-5 0-16,-14 1 0 15,-7 0 0-15,-3-2 0 16,-2 10 0-16,4 1 0 16,6-7 0-16,7 6 0 0,-4-1 0 15,-4 2 0-15,-9 2 0 16,-2 1 0-16,-6-1 0 16,-1 0 0-16,-1 5 0 15,-2 1 0-15,9-2 0 0,4 2 0 16,3 2 0-16,5 1 0 15,2 0 0-15,-4-5 0 16,-1 6 0-16,0-1 0 16,-3 4 0-16,6 4 0 15,7-5 0-15,12-2 0 16,1 7 0-16,-5 0 0 0,2 0 0 16,-2 0 0-16,-3 0 0 15,12 12 0-15,10-12 0 16,5 12 0-16,14-1 0 15,8-2 0-15,-5-1 0 16,-2 4 0-16,-12 0 0 16,-11 5 0-16,-11-6 0 15,-17 1 0-15,-19-12 0 16,-16 17 0-16,-25-17 0 16,-25 13 0-16,-24-13 0 15,-25 8 0-15,-13-8 0 0,-20 0 0 16,-5 0 0-16,-10 0 0 15,-4 0 0-15,-4 0 0 16,-5 0 0-16,-3 8 0 16,0 1 0-1,0 3-331-15,-19-12-287 16</inkml:trace>
  <inkml:trace contextRef="#ctx0" brushRef="#br0" timeOffset="20449.88">15433 11189 27 0,'0'0'39'0,"8"-4"30"16,5 1 49-16,-4-6 30 15,-9 2-47-15,0-2-22 16,0 1-18-16,0-1 2 16,0 9 21-16,0-8 15 15,0 4-1-15,0 2-3 16,-9-8-1-16,9 10 1 0,-8 0-15 16,0-4-2-16,-8 4-36 15,-4 0-16-15,-6 0-15 16,0 14 0-16,-11 9 14 0,-8 5-5 15,-5 18 8-15,1 13-10 16,6 20 5-16,10 11-4 16,13 10-6-16,12 6 6 15,19 1 16-15,17-6 3 16,17-7-15-16,15-13 1 16,14-24 0-16,24-24-12 0,10-33-2 15,20-28-7-15,1-29 6 16,-7-29-6-16,-16-20 0 15,-29-8 2-15,-24 0-1 16,-25-4-4-16,-28 4 10 0,-28 9 10 16,-20 11 8-16,-9 16 2 15,-7 16-24-15,-6 19-3 16,-4 14-4-16,4 20-18 0,2 9-86 16,-6 25-156-1,6 8-84-15,6 7-22 0,11 5-18 16</inkml:trace>
  <inkml:trace contextRef="#ctx0" brushRef="#br0" timeOffset="21165.47">21281 10869 293 0,'0'0'202'0,"0"0"-63"15,0 0-59-15,0 0-29 16,-8 0 5-16,8-9 5 0,0 1-12 16,0-4-7-16,0-4 3 15,0-8 14-15,14-5 6 16,5 2 4-16,5-7 5 15,1-5 18-15,-2 9-3 16,1 2-5-16,-6 2-2 16,-5 6 2-16,-3 8-14 0,-2 8-15 15,0 16 12-15,6 16 52 16,-6 17-99-16,0 20-20 16,-4 13 0-16,-4 12 0 15,9-2 0-15,-1-1 0 0,-2-10 0 16,-6-9 0-16,8-6 0 15,-8-14 0-15,0-8 0 16,5-11 0-16,-5-4 0 16,0-9 0-16,0-8 0 15,0 4 0-15,0-12-245 16,0-8-261-16,0-7-5 16</inkml:trace>
  <inkml:trace contextRef="#ctx0" brushRef="#br0" timeOffset="21420.8">21265 11560 391 0,'-24'11'268'0,"2"-11"-72"16,11 8-82 0,4-8-20-16,7 0 28 0,12-12-14 15,11-7-27-15,19-9-25 16,14-1-4-16,17-3 6 15,16-1-16-15,1 3-11 0,-5 7-11 16,-12 3-11-16,-7 4-5 16,-13 4-6-16,-13 3-33 15,-6 4-84-15,-17 5-85 0,-9-2-79 16,1-8-77-16</inkml:trace>
  <inkml:trace contextRef="#ctx0" brushRef="#br0" timeOffset="22332.36">27207 10038 68 0,'0'-17'225'0,"-13"-4"-49"15,-3 2-38-15,-1-10-35 16,6 1-15-16,-6-1 32 15,0 5 25-15,-6-1-6 0,-6 8-19 16,-4 2-34 0,-6 11-16-16,-10 4-10 0,-10 16 13 15,-6 25-10-15,-3 16-3 16,0 13-23-16,11 10-12 16,15 10-4-16,23-1-4 15,19 2-1-15,14-10 8 0,33-8-11 16,18-8-9-16,21-13 4 15,13-10 3-15,3-17-8 16,-4-25 1-16,-5-11 2 16,-11-12 0-16,-14-18 3 0,-14-11 11 15,-26-17 33 1,-16-4-17-16,-12-13-36 0,-29 5 0 16,-11 8 0-16,-13 7 0 15,-7 16 0-15,-10 10-43 16,-1 17-276-16,-16 17-120 15,-6 18-55-15</inkml:trace>
  <inkml:trace contextRef="#ctx0" brushRef="#br0" timeOffset="23946.12">13561 12822 368 0,'-15'-8'181'15,"-5"4"-78"-15,-2-1-41 16,2 3-13-16,6 2 25 0,1 0 11 16,13 0-21-16,0 0-14 15,0 0-18-15,0 0-5 16,0 0 4-16,4 0 2 16,8 0-2-16,8 0 9 0,9 0 36 15,15 0 23-15,21 0 42 16,31-6 6-16,40 0-13 15,34-12-7-15,33-5-34 16,17-5-93-16,6-3 0 16,7 3 0-16,-2-6 0 15,-1-1 0-15,11 0 0 0,-2 1 0 16,-4 1 0-16,-3 4 0 16,-18 1 0-16,-5 4 0 15,-13-1 0-15,-10 5 0 0,-2 3 0 16,-4-3 0-16,2-5 0 15,6 6 0-15,0-5 0 16,-6 3 0-16,-8-1 0 16,-7 3 0-16,-12 4 0 0,-10 2 0 15,-10 8 0-15,-10 0 0 16,-11-2 0-16,-8-5 0 16,-1 0 0-16,8 4 0 15,6-5 0-15,11-6 0 16,16-3 0-16,5 2 0 15,-2 6 0-15,-7 3 0 0,1-1 0 16,-10 5 0-16,-3-2 0 16,0 2 0-16,-2-2 0 15,1 2 0-15,0-6 0 16,14 1 0-16,6-1 0 0,22 1 0 16,4 0 0-1,3 0 0-15,-3 7 0 0,-8 2 0 16,-13-5 0-16,-4 4 0 15,-8 4 0-15,-4-9 0 16,-7 5 0-16,-3 0 0 16,4 4 0-16,-7 0 0 0,9 0 0 15,0-4 0-15,8 4 0 16,4 0 0-16,-4 0 0 16,-4 0 0-16,-2 0 0 15,-6-4 0-15,-2 1 0 0,1-6 0 16,-2 2 0-1,4-5 0-15,-1-3 0 0,3 0 0 16,9-5 0-16,9-1 0 16,3 2 0-16,12 2 0 15,5 0 0-15,0 5 0 16,2 0 0-16,2-1 0 0,-3 3 0 16,-11-5 0-16,-3 4 0 15,-11-5 0-15,-13 3 0 16,-1 1 0-16,-1 5 0 15,-7-3 0-15,-7 3 0 16,1-2 0-16,-2-3 0 16,-3 5 0-16,-1-5 0 15,1 3 0-15,5 1 0 16,0-1 0-16,2-3 0 16,3 5 0-16,-7 7 0 0,-7 0 0 15,0-9 0-15,-17 9 0 16,-8 0 0-16,-15 0 0 15,-13-7 0-15,-5 7 0 16,1 0 0-16,3-5 0 16,6 5 0-16,-5-8 0 15,-9 8 0-15,-6 0 0 16,-16 0 0-16,-8-8 0 0,-10-4 0 16,-16-1 0-1,-33-7 0-15,-27-8-307 16,-48-5-399-16</inkml:trace>
  <inkml:trace contextRef="#ctx0" brushRef="#br0" timeOffset="24977.29">15579 13270 112 0,'-8'20'248'16,"8"1"-79"-16,-6-10-52 15,-3-3-40-15,-3 6-10 16,12-2 17-16,-13 4 4 16,1-4 5-16,4 1-17 0,8-6 3 15,-8-7 4-15,8 9-6 16,0-9 1-16,0 0-12 15,0-9-6-15,8 2-16 0,9-15-13 16,7-6-14-16,9-8-1 16,3-1 4-16,1-1 8 15,-5 10 7-15,-4 5-12 16,0 6-10-16,-2 5 4 16,-15 0-3-16,-8 8 16 0,-3-1 10 15,0 5-5-15,0 17 10 16,8 16 20-16,6 18-65 15,-6 15 0-15,0 12 0 16,1 14 0-16,2 4 0 0,-2-4 0 16,-3-9 0-16,3-14 0 15,-1-12 0-15,0-14 0 16,-3-10 0-16,-5-12 0 16,4-5 0-16,-1-7 0 15,-3-1 0-15,-7-13-61 16,7-7-396-1,-16-13-16-15,-4-6 25 16</inkml:trace>
  <inkml:trace contextRef="#ctx0" brushRef="#br0" timeOffset="25216.65">15503 14132 400 0,'-16'30'299'16,"0"-7"-105"-16,8-7-84 15,8-6-44-15,0-10 11 16,16 0 37-16,16-21-6 16,22-3-4-16,22-5-24 15,12-4-37-15,2 5-16 16,-4 3-17-16,-17 0-6 0,-12 0-1 16,-14 6 2-16,-13 11-8 15,-10 8-32-15,-2 0-56 16,-7-5-98-16,-3 5-96 15,-8-7-74-15,0-1-322 0</inkml:trace>
  <inkml:trace contextRef="#ctx0" brushRef="#br0" timeOffset="25891.84">21290 12872 31 0,'8'-18'91'16,"-5"2"122"-16,2 4-39 16,-5 0-22-16,0 3-27 15,-8 1 3-15,-3 4 6 0,-7 2 21 16,-2 2-19-16,-4-5-35 16,-4 5-21-16,-6 0-7 15,-6 24 5-15,0 13 4 0,-6 11-5 16,10 14-22-16,7 3-12 15,18-1-8-15,11 2-2 16,11-1-5-16,18-8-10 0,12-9-13 16,11-12-5-16,5-10 0 15,8-26 0-15,9 0 0 16,-4-16 0-16,-10-13 0 16,-13-11 0-16,-9-10 0 15,-14-10 0-15,-20-22 0 0,-16 5 0 16,-16 0 0-16,-6 8 0 15,-5 11 0-15,2 18 0 16,5 15 0-16,7 9 0 0,5 7-95 16,9 9-209-16,-3 17-94 15,2 7-50-15</inkml:trace>
  <inkml:trace contextRef="#ctx0" brushRef="#br0" timeOffset="26741.4">27235 12334 403 0,'8'-30'268'0,"-5"11"-55"0,-3-2-63 15,0 1-8-15,-11 8 6 16,-6 3 0-16,-7 9-5 16,-12 0-29-16,-9 21-13 15,-4 15-4-15,-4 18 3 0,5 14-80 16,3 9-20-1,11 9 0-15,23 0 0 0,11-3 0 16,16-14 0-16,16-13 0 16,13-8 0-16,9-14 0 15,8-14 0-15,-3-20 0 0,7-4 0 16,-6-19 0-16,-14-20 0 16,-11-10 0-16,-5-12 0 15,-15-4 0-15,-15-1 0 16,-15 5 0-16,-11 5 0 0,-10 7 0 15,-13 8 0-15,-8 16-225 16,-12 13-218-16,-12 16-33 16</inkml:trace>
  <inkml:trace contextRef="#ctx0" brushRef="#br0" timeOffset="28453.99">13484 15171 470 0,'0'0'271'0,"-11"0"-80"16,11 0-80-16,0 0 6 16,0-5 26-16,0 1 8 0,0-4-35 15,0 1-49-15,0 7-32 16,11-4-4-16,23-6 30 16,9-2-2-16,19 0 8 15,14 0 9-15,26 0 5 0,20 0-81 16,16 1 0-16,17-7 0 15,12-2 0-15,14 0 0 16,7-1 0-16,3-3 0 16,-4-1 0-16,3 0 0 15,4 2 0-15,7-1 0 16,6-5 0-16,-1 3 0 0,5-2 0 16,-4 0 0-16,-4-1 0 15,-4 1 0-15,-11 3 0 16,-6-3 0-16,-11-5 0 15,-12 5 0-15,-10 4 0 0,-10 5 0 16,-11 1 0-16,-6 2 0 16,-3 0 0-16,2-9 0 15,6 9 0-15,0 0 0 16,6-1 0-16,9-2 0 16,0 1 0-16,4 3 0 15,4-2 0-15,3 5 0 0,10-4 0 16,4 4 0-16,8 0 0 15,0 0 0-15,4 0 0 16,2-2 0-16,-1 7 0 16,-2-1 0-16,5-7 0 0,-4-3 0 15,0 2 0-15,-1 0 0 16,1-1 0-16,-2 1 0 16,-2 0 0-16,1 3 0 15,-2-6 0-15,1 2 0 16,-4-4 0-16,-2 1 0 15,-2-3 0-15,-3 2 0 0,-3 4 0 16,-11 0 0-16,-9 1 0 16,6 4 0-16,0 0 0 15,-9 0 0-15,-1 4 0 16,3-1 0-16,0 2 0 0,9-5 0 16,-8 3 0-16,1-2 0 15,-3-2 0-15,-6 1 0 16,-7 0 0-16,-4-1 0 15,0 1 0-15,-1-1 0 16,9 1 0-16,3 0 0 16,9-5 0-16,7-6 0 15,4-6 0-15,5 1 0 0,5 7 0 16,-9 0 0-16,-4-4 0 16,-12 7 0-16,1 5 0 15,-6 1 0-15,-4 3 0 16,7-3 0-16,2 5 0 15,1-7 0-15,6 7 0 0,4-1 0 16,3 8 0-16,-7 0 0 16,-1-4 0-16,-8 0 0 15,0-2 0-15,-11 6 0 16,-13 0 0-16,4 0 0 16,-17 0 0-16,-9 0 0 15,-8 0 0-15,-14 0 0 16,-11 0 0-16,-3 0 0 15,-6 0 0-15,-3 0 0 16,-3 0 0-16,-11 0 0 0,-2 0 0 16,-9 0 0-16,-4 0 0 15,-8 0 0-15,1 0 0 16,-6 0 0-16,-15 0-239 47,-24-6-384-32</inkml:trace>
  <inkml:trace contextRef="#ctx0" brushRef="#br0" timeOffset="29603.1">15629 15883 185 0,'-8'0'373'16,"-1"-12"-57"-16,9-4-137 15,-8-5-94-15,8-4-33 16,8-3-19-16,1-5 8 16,11-3-16-16,8-4 6 15,5 7 26-15,-6 2 21 16,-5 5 20-16,-1 6 6 0,-7 8 4 15,3 12 23-15,-4 32 20 16,4 25-151-16,-2 16 0 16,2 17 0-16,-6 12 0 15,2 3 0-15,-1-3 0 0,0-11 0 16,1-10 0-16,-4-5 0 16,-3-15 0-16,-6-9 0 15,5-9 0-15,-2-15 0 0,-3-13 0 16,0-1-76-16,0-14-441 15,0 0 8-15,0 0 51 16</inkml:trace>
  <inkml:trace contextRef="#ctx0" brushRef="#br0" timeOffset="29807.56">15794 16783 498 0,'-32'15'483'16,"4"-15"-142"-16,5 14-159 15,6-14-85-15,9 0 14 16,8 0 27-16,0 0-47 0,12-14-47 16,24-1-20-1,16-6-11-15,15-2-10 0,-3 0-31 16,1 0-60-16,1-1-87 16,-6 3-93-16,2 1-60 15,0-5 3-15,-5 1-26 0</inkml:trace>
  <inkml:trace contextRef="#ctx0" brushRef="#br0" timeOffset="30383.97">21004 15398 120 0,'0'-4'233'16,"6"4"-59"-16,-6 0-49 16,0 0-45-16,0 0-9 15,0 0 23-15,3 0 36 0,-3 0 1 16,5 0-12-16,-2 0-20 16,5-7-30-16,9-5-5 15,9-10-18-15,-1-1-10 0,14-6 17 16,-7 0 9-16,1 5 13 15,-6-1 22-15,-3 5 25 16,-7 4-75-16,-5 7-47 0,-3 9 0 16,-1 0 0-1,3 16 0-15,1 18 0 0,-3 10 0 16,3 18 0-16,1 7 0 16,-5 4 0-16,0 1 0 15,-3-9 0-15,2-3 0 16,-4-11 0-16,2-6 0 0,-5-9 0 15,0-11 0-15,0-9 0 16,0-7 0-16,0-9-319 16,0 7-186-16,0-7 50 0,-8 0 90 15</inkml:trace>
  <inkml:trace contextRef="#ctx0" brushRef="#br0" timeOffset="30544.54">21249 15990 184 0,'-21'24'288'0,"6"-7"-56"0,-1-7-64 15,6-1-69-15,10-9-27 16,0 0 2-16,14 0 1 16,10-3-20-16,12-11-37 0,21-5-1 15,3-5-22-15,5-2-61 16,-6 2-76-16,-12 0-66 16,-7-1-41-16,-15 5-17 15</inkml:trace>
  <inkml:trace contextRef="#ctx0" brushRef="#br0" timeOffset="31984.37">12936 18387 188 0,'0'0'240'0,"0"7"-48"15,0-7-79-15,9 0-51 16,-1 0-4-16,9-7 32 15,5-6 17-15,13 1 0 16,1 1-18-16,4 2-4 16,5 1 6-16,3-1 15 0,10 1 34 15,9 0 48-15,23-8 0 16,25 0-185-16,26-9-3 16,33-11 0-16,27-9 0 15,19-3 0-15,6-2 0 0,0 6 0 16,3-9 0-16,-6 0 0 15,0 9 0-15,5-2 0 16,8 6 0-16,-1-5 0 0,0 7 0 16,9 2 0-1,-5 4 0-15,-4-2 0 16,1 10 0-16,0-4 0 0,-1 11 0 16,1-2 0-16,-9-7 0 15,-7 3 0-15,-13 6 0 16,-4 4 0-16,-4-5 0 0,-5 1 0 15,1-4 0-15,4 4 0 16,1-2 0-16,11-3 0 16,8 3 0-16,4-6 0 15,-2 5 0-15,-11-2 0 0,-3 4 0 16,-5-11 0-16,-7 3 0 16,1-2 0-16,-2 0 0 15,1-1 0-15,-3 5 0 16,-3 0 0-16,7 0 0 15,-1-1 0-15,-1 1 0 0,2 3 0 16,-4 6 0-16,2-6 0 16,-4 5 0-16,6-5 0 15,-5 0 0-15,-6 1 0 0,-5 5 0 16,-5-1 0-16,-10 3 0 16,-5 0 0-16,-10 5 0 15,-4 1 0-15,-9-2 0 16,-2 2 0-16,2-3 0 0,3 3 0 15,-6-1 0 1,-1-1 0-16,1 1 0 0,4 0 0 16,-4-4 0-16,5 0 0 15,-3 5 0-15,-4 1 0 16,-11 2 0-16,-7 0 0 0,-3 4 0 16,-7-3 0-16,1-2 0 15,-3-3 0-15,-4 0 0 16,4-4 0-16,3 0 0 15,0 0 0-15,5 2 0 16,3 2 0-16,1 0 0 0,-4 5 0 16,-1-6 0-16,2 2 0 15,-2-2 0-15,-3-3 0 16,-10 4 0-16,-6-4 0 16,-5 0 0-16,-7-2 0 15,-6 7 0-15,2 0 0 16,-9-2 0-16,-8 1 0 15,-5 0 0-15,2-1 0 16,-15 1 0-16,-5 6 0 16,-11 2 0-16,6 0 0 0,-6-11 0 15,7 4 0-15,2-5 0 16,1 3 0-16,-1 2 0 16,9-5 0-16,5-5 0 15,-7 5 0-15,-2-4 0 16,-6 3 0-16,-9-8 0 15,-10-3 0-15,-12-8 0 16,-29-13-681-16,-27 4 21 16</inkml:trace>
  <inkml:trace contextRef="#ctx0" brushRef="#br0" timeOffset="32598.01">24478 15415 526 0,'-21'-21'261'16,"-3"10"-103"-16,10-6-68 16,3 4-9-16,5 13 3 15,6 13 7-15,0 32 30 0,0 24-18 16,0 25-19-16,0 23-6 16,0 14-21-16,0 11-19 15,0 1-20-15,-10-13-16 0,-2-3-37 16,-6-19-128-1,1-8-148-15,-17-24-88 0,-8-10-18 16</inkml:trace>
  <inkml:trace contextRef="#ctx0" brushRef="#br0" timeOffset="33135.26">17652 16429 4 0</inkml:trace>
  <inkml:trace contextRef="#ctx0" brushRef="#br0" timeOffset="33464.98">17954 16414 108 0,'9'0'248'0,"-4"0"-48"15,3 0-30-15,-5 6-34 0,2 7-1 16,4 7 27-16,2 13 38 16,1 20 23-16,2 11 1 15,6 14-22-15,-1 11-163 16,2 0-39-16,1-2 0 0,-5-10 0 16,5-9 0-16,3-5 0 15,-7-11 0-15,-1-11 0 16,-9-5 0-16,-8-8-447 15,0-7-58-15,0-1-13 16</inkml:trace>
  <inkml:trace contextRef="#ctx0" brushRef="#br0" timeOffset="34212.81">26426 15121 379 0,'0'0'281'0,"0"0"-44"15,0 0-76-15,0 0-35 16,5 0 25-16,-5 0 13 15,4 0-26-15,4-3-57 0,3-6-31 16,14-3-12-16,4-4-10 16,-1-3 23-16,1 1 35 15,-6 2-10-15,-2 4-76 0,0 3 0 16,-5 9 0-16,-4-3 0 16,-1 3 0-16,3 0 0 15,-6 12 0-15,4 8 0 16,0 17 0-16,-4 11 0 0,-8 18 0 15,0 15 0-15,0 9 0 16,0-4 0-16,0 4 0 16,0-9 0-16,0-12 0 15,0-12 0-15,0-12 0 16,0-12 0-16,-8-9 0 0,8-8 0 16,0-9 0-16,-9-7 0 31,9 0-371-31,-12 0-191 15,1-16 57-15</inkml:trace>
  <inkml:trace contextRef="#ctx0" brushRef="#br0" timeOffset="34528.97">26479 15940 350 0,'-33'7'281'15,"5"10"-74"-15,7-4-80 16,2-13-8-16,10 0 20 16,9 0 38-16,0 0-16 0,9 0 9 15,16 0-13-15,18 0 2 16,19 0-159-16,9 0 0 16,8-4 0-16,2 0 0 15,-1-4 0-15,-7-1 0 16,-7-3 0-16,-8 0 0 0,-14 0 0 15,-11 12 0-15,-10 0 0 16,-10 0 0-16,-5 0 0 16,2 0 0-16,-10 0-24 15,-10 0-616 1,-6 0 11-16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4C7-A510-4B66-90AF-4D5544808283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88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4C7-A510-4B66-90AF-4D5544808283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72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4C7-A510-4B66-90AF-4D5544808283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42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4C7-A510-4B66-90AF-4D5544808283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4963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4C7-A510-4B66-90AF-4D5544808283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73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4C7-A510-4B66-90AF-4D5544808283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89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4C7-A510-4B66-90AF-4D5544808283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53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4C7-A510-4B66-90AF-4D5544808283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56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4C7-A510-4B66-90AF-4D5544808283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64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4C7-A510-4B66-90AF-4D5544808283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36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4C7-A510-4B66-90AF-4D5544808283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51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4C7-A510-4B66-90AF-4D5544808283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04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4C7-A510-4B66-90AF-4D5544808283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97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4C7-A510-4B66-90AF-4D5544808283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29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4C7-A510-4B66-90AF-4D5544808283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2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4C7-A510-4B66-90AF-4D5544808283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52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4C7-A510-4B66-90AF-4D5544808283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68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20204C7-A510-4B66-90AF-4D5544808283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312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B3D8B-E97E-4A14-89B9-12AEE6D2D4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13600" dirty="0"/>
              <a:t>#দাদার_ক্লাস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97FBA-9289-44D5-872E-69EC8C608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58961" y="4486362"/>
            <a:ext cx="5115099" cy="1049867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>
                <a:latin typeface="Bahnschrift SemiBold Condensed" panose="020B0502040204020203" pitchFamily="34" charset="0"/>
              </a:rPr>
              <a:t>Facebook &amp; </a:t>
            </a:r>
            <a:r>
              <a:rPr lang="en-US" sz="3600" dirty="0" err="1">
                <a:latin typeface="Bahnschrift SemiBold Condensed" panose="020B0502040204020203" pitchFamily="34" charset="0"/>
              </a:rPr>
              <a:t>Youtube</a:t>
            </a:r>
            <a:r>
              <a:rPr lang="en-US" sz="3600" dirty="0">
                <a:latin typeface="Bahnschrift SemiBold Condensed" panose="020B0502040204020203" pitchFamily="34" charset="0"/>
              </a:rPr>
              <a:t> :</a:t>
            </a:r>
          </a:p>
          <a:p>
            <a:r>
              <a:rPr lang="en-US" sz="3200" dirty="0">
                <a:latin typeface="Bahnschrift SemiBold Condensed" panose="020B0502040204020203" pitchFamily="34" charset="0"/>
              </a:rPr>
              <a:t>#দাদার_ক্লাস #Dadar_Class</a:t>
            </a:r>
            <a:endParaRPr lang="en-US" sz="3600" dirty="0">
              <a:latin typeface="Bahnschrift SemiBold Condensed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AD4A20-4ABE-4861-9D1E-C7ACBD386C9C}"/>
              </a:ext>
            </a:extLst>
          </p:cNvPr>
          <p:cNvSpPr/>
          <p:nvPr/>
        </p:nvSpPr>
        <p:spPr>
          <a:xfrm>
            <a:off x="69733" y="5509481"/>
            <a:ext cx="1688123" cy="12748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Dadar_Class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589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20BA4-7607-4546-BDC6-D2B02DC33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774BA-8379-490F-B042-43C95FB98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988D67-BD7D-4BEB-B786-49BC8F275D3B}"/>
              </a:ext>
            </a:extLst>
          </p:cNvPr>
          <p:cNvSpPr/>
          <p:nvPr/>
        </p:nvSpPr>
        <p:spPr>
          <a:xfrm>
            <a:off x="69733" y="5509481"/>
            <a:ext cx="1688123" cy="12748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Dadar_Class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E901EAE-E759-4B63-90A6-CD8016C38452}"/>
                  </a:ext>
                </a:extLst>
              </p14:cNvPr>
              <p14:cNvContentPartPr/>
              <p14:nvPr/>
            </p14:nvContentPartPr>
            <p14:xfrm>
              <a:off x="4815000" y="1522080"/>
              <a:ext cx="3263760" cy="2897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E901EAE-E759-4B63-90A6-CD8016C384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05640" y="1512720"/>
                <a:ext cx="3282480" cy="29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4C35433-B0AF-4F82-8419-2CD0D40C334E}"/>
                  </a:ext>
                </a:extLst>
              </p14:cNvPr>
              <p14:cNvContentPartPr/>
              <p14:nvPr/>
            </p14:nvContentPartPr>
            <p14:xfrm>
              <a:off x="4251960" y="1453680"/>
              <a:ext cx="5914080" cy="5065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4C35433-B0AF-4F82-8419-2CD0D40C334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42600" y="1444320"/>
                <a:ext cx="5932800" cy="508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9451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20BA4-7607-4546-BDC6-D2B02DC33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774BA-8379-490F-B042-43C95FB98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988D67-BD7D-4BEB-B786-49BC8F275D3B}"/>
              </a:ext>
            </a:extLst>
          </p:cNvPr>
          <p:cNvSpPr/>
          <p:nvPr/>
        </p:nvSpPr>
        <p:spPr>
          <a:xfrm>
            <a:off x="69733" y="5509481"/>
            <a:ext cx="1688123" cy="12748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Dadar_Class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81492E0-61B2-4E64-A6E2-52C9200A98D7}"/>
                  </a:ext>
                </a:extLst>
              </p14:cNvPr>
              <p14:cNvContentPartPr/>
              <p14:nvPr/>
            </p14:nvContentPartPr>
            <p14:xfrm>
              <a:off x="631080" y="326520"/>
              <a:ext cx="11561400" cy="6369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81492E0-61B2-4E64-A6E2-52C9200A98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1720" y="317160"/>
                <a:ext cx="11580120" cy="638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8376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20BA4-7607-4546-BDC6-D2B02DC33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774BA-8379-490F-B042-43C95FB98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988D67-BD7D-4BEB-B786-49BC8F275D3B}"/>
              </a:ext>
            </a:extLst>
          </p:cNvPr>
          <p:cNvSpPr/>
          <p:nvPr/>
        </p:nvSpPr>
        <p:spPr>
          <a:xfrm>
            <a:off x="69733" y="5509481"/>
            <a:ext cx="1688123" cy="12748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Dadar_Class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A677C17-9561-4882-BB9C-0D379BBBC213}"/>
                  </a:ext>
                </a:extLst>
              </p14:cNvPr>
              <p14:cNvContentPartPr/>
              <p14:nvPr/>
            </p14:nvContentPartPr>
            <p14:xfrm>
              <a:off x="972000" y="1003680"/>
              <a:ext cx="10116000" cy="5618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A677C17-9561-4882-BB9C-0D379BBBC2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2640" y="994320"/>
                <a:ext cx="10134720" cy="563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0284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B3D8B-E97E-4A14-89B9-12AEE6D2D4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13600" dirty="0"/>
              <a:t>#দাদার_ক্লাস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97FBA-9289-44D5-872E-69EC8C608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58961" y="4486362"/>
            <a:ext cx="5115099" cy="1049867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>
                <a:latin typeface="Bahnschrift SemiBold Condensed" panose="020B0502040204020203" pitchFamily="34" charset="0"/>
              </a:rPr>
              <a:t>Facebook &amp; </a:t>
            </a:r>
            <a:r>
              <a:rPr lang="en-US" sz="3600" dirty="0" err="1">
                <a:latin typeface="Bahnschrift SemiBold Condensed" panose="020B0502040204020203" pitchFamily="34" charset="0"/>
              </a:rPr>
              <a:t>Youtube</a:t>
            </a:r>
            <a:r>
              <a:rPr lang="en-US" sz="3600" dirty="0">
                <a:latin typeface="Bahnschrift SemiBold Condensed" panose="020B0502040204020203" pitchFamily="34" charset="0"/>
              </a:rPr>
              <a:t> :</a:t>
            </a:r>
          </a:p>
          <a:p>
            <a:r>
              <a:rPr lang="en-US" sz="3200" dirty="0">
                <a:latin typeface="Bahnschrift SemiBold Condensed" panose="020B0502040204020203" pitchFamily="34" charset="0"/>
              </a:rPr>
              <a:t>#দাদার_ক্লাস #Dadar_Class</a:t>
            </a:r>
            <a:endParaRPr lang="en-US" sz="3600" dirty="0">
              <a:latin typeface="Bahnschrift SemiBold Condensed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AD4A20-4ABE-4861-9D1E-C7ACBD386C9C}"/>
              </a:ext>
            </a:extLst>
          </p:cNvPr>
          <p:cNvSpPr/>
          <p:nvPr/>
        </p:nvSpPr>
        <p:spPr>
          <a:xfrm>
            <a:off x="69733" y="5509481"/>
            <a:ext cx="1688123" cy="12748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Dadar_Class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3961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14</TotalTime>
  <Words>53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Bahnschrift SemiBold Condensed</vt:lpstr>
      <vt:lpstr>Calisto MT</vt:lpstr>
      <vt:lpstr>Wingdings 2</vt:lpstr>
      <vt:lpstr>Slate</vt:lpstr>
      <vt:lpstr>#দাদার_ক্লাস</vt:lpstr>
      <vt:lpstr>Truth Table</vt:lpstr>
      <vt:lpstr>Truth Table</vt:lpstr>
      <vt:lpstr>Truth Table</vt:lpstr>
      <vt:lpstr>#দাদার_ক্লাস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#দাদার_ক্লাস</dc:title>
  <dc:creator>Kowshique Roy</dc:creator>
  <cp:lastModifiedBy>Kowshique Roy</cp:lastModifiedBy>
  <cp:revision>3</cp:revision>
  <dcterms:created xsi:type="dcterms:W3CDTF">2022-05-03T09:12:50Z</dcterms:created>
  <dcterms:modified xsi:type="dcterms:W3CDTF">2022-05-03T18:28:07Z</dcterms:modified>
</cp:coreProperties>
</file>