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30:18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15065 5768 6 0,'0'-12'12'0,"0"3"7"16,0 9 9-16,-9-8 11 15,1 5 17-15,8-2 21 16,0 5 26-16,0-5-25 16,0 5-21-16,0 0-13 0,0 0-6 15,0-4 4-15,0 1 6 16,0 3 10-16,0 0 4 15,0 0-1-15,0 0-5 16,0 0-16-16,0 0-3 16,0 0-10-16,0 0-6 0,0-4-6 15,0 4-7-15,0 0 6 16,0 7-5-16,0 18 13 16,0 7-2-16,0 10-1 0,0 6-8 15,0 9 12-15,-8 0-10 16,8 5 1-16,0-5-4 15,0 0-4-15,0 3 7 0,0 2 1 16,0-2-5-16,0-3 3 16,0 5 6-16,4-6-8 15,-4 2 1-15,0-2 6 16,0-2-4-16,0-6 6 0,0 1-2 16,0-1 6-16,0 1 3 15,0-8 1-15,0-1-7 16,0 1-7-16,0 8 3 0,0-1 5 15,0-2-7-15,0-6 8 16,0 2 4-16,0-6-3 16,0 0 12-16,0 6-5 0,0 2-3 15,0-3 2-15,0-4 2 16,0 4-7-16,0 3 3 16,-8 1 2-16,0 0-5 15,8 7 5-15,-9 3-12 0,9 1 8 16,0 1-5-16,0 0-4 15,0-1-2-15,0 2-14 16,0-5 7-16,0-4 0 0,0 1 0 16,0-6-3-16,0 1 5 15,0-5-4-15,0 1 4 16,0-5-1-16,0 2 7 0,0-3-4 16,0 1 0-16,0 1-11 15,0-3 0-15,0 2 0 16,0 0 0-16,0-3 0 0,0 3 0 15,0 6 0-15,0-6 0 16,0-3 0-16,0 4 0 16,0-1 0-16,0-4 0 15,0 1 0-15,0-5 0 0,0-5 0 16,0 4 0-16,0-4 0 16,0 2 0-16,0-1 0 0,0 1 0 15,0-1 0-15,0 1 0 16,0 0 0-16,0 0 0 15,-8-2 0-15,8 1 0 0,-8-8 0 16,8-4 0-16,0 1 0 16,0 0 0-16,0-6 0 0,0 5 0 15,0 5 0 1,0-6 0-16,0 6 0 0,-9 4 0 16,9-5 0-16,0-3 0 15,0-1 0-15,0-17 0 31,-8-2 0-15,8-18 0 47,0 12 0-48,0 10 0-15,0-1 0 16,5 4 0-1,-2 0 0 1,6-5 0-16,7 0 0 16,9 5 0-16,7 0 0 15,14 0 0-15,6 0 0 0,8 0 0 16,14-8 0-16,-1-7 0 16,3-2 0-16,6 5 0 0,-4 5 0 15,3-2 0-15,-4 1 0 16,1-1 0-16,-1 2 0 15,-1-1 0-15,6 4 0 0,3-1 0 16,-4 5 0-16,1 0 0 16,-6 0 0-16,-2 0 0 15,-6-4 0-15,2 4 0 16,-5-3 0-16,-2 3 0 0,-6 0 0 16,-3 0 0-16,-1 0 0 15,-5-4 0-15,3-9 0 0,-3 5 0 16,0-1 0-16,4 9 0 15,2-3 0-15,-7 3 0 16,7-5 0-16,-5 3 0 0,0-4 0 16,0 2 0-16,-1 4 0 15,0-3 0-15,0 3 0 16,-1-5 0-16,1 5 0 16,1 0 0-16,-5 0 0 0,8 0 0 15,-3 0 0-15,-3 0 0 16,3-5 0-16,-1 5 0 0,9 0 0 15,4 0 0-15,-1 0 0 16,5 0 0-16,0 0 0 16,-5 0 0-16,5 0 0 0,0 0 0 15,-3 0 0-15,-5 0 0 16,-4 0 0-16,-4 0 0 16,-5 0 0-16,5 10 0 0,1-10 0 15,-6 0 0-15,0 0 0 16,2 0 0-16,-2 0 0 15,-1 0 0-15,-1 0 0 0,-8 0 0 16,-3 0 0-16,-2 0 0 16,-1 0 0-16,-3 7 0 15,-5-7 0-15,0 0 0 0,-4 0 0 16,-4 8 0-16,0-8 0 16,2 0 0-16,-8 8 0 0,-1-8 0 15,-2 0 0-15,2 0 0 16,-2 0 0-1,-3 9 0 48,0-18 0-32,0 1 0-31,0-4 0 16,0-3 0-16,0-2 0 15,0-8 0-15,0-7 0 16,0-9 0-16,0-3 0 0,3-10 0 16,3-6 0-16,-3-7 0 15,-3-1 0-15,5-9 0 16,-1-5 0-16,8-4 0 16,1-3 0-16,-5-5 0 0,-2-3 0 15,-6-1 0-15,9 1 0 16,-1-5 0-16,-3 5 0 15,-2 3 0-15,5-3 0 0,-8 2 0 16,0 10 0-16,0 3 0 16,0 5 0-16,0-2 0 15,0 8 0-15,0 1 0 0,0 5 0 16,0 0 0-16,0 4 0 16,0 8 0-16,0-1 0 15,0 6 0-15,0-1 0 16,0 1 0-16,0 3 0 15,0-5 0-15,0 7 0 0,0 0 0 16,0 0 0-16,0 1 0 16,0 2 0-16,0-1 0 15,0 1 0-15,0 4 0 0,0-6 0 16,0 1 0-16,0 4 0 16,0 5 0-16,0 4 0 15,0-1 0-15,0 0 0 0,-8 1 0 16,8 4 0-1,0-4 0-15,0-6 0 0,0-6 0 16,0-1 0-16,0-3 0 16,0-1 0-16,0 0 0 15,0 4 0-15,0-6 0 16,0 1 0-16,0 1 0 0,0 9 0 16,0 10 0-16,0 7 0 15,0 3 0-15,0 4 0 16,0 0 0-16,0 7 0 0,0 0 0 15,0-3 0-15</inkml:trace>
  <inkml:trace contextRef="#ctx0" brushRef="#br0" timeOffset="744.04">19506 5376 2047 0,'-8'0'0'15,"-1"0"0"1,3 0 0-16,-6 0 0 15,-5 0 0-15,-11 0 0 16,-9 0 0-16,-13 0 0 16,-10 0 0-16,-10 0 0 0,-9 0 0 15,-11 0 0-15,-13 0 0 16,-1 0 0-16,-7 0 0 16,4 0 0-16,-1 0 0 15,7 0 0-15,8 8 0 16,7-8 0-16,10 0 0 15,2 0 0-15,1 10 0 0,5-10 0 16,-6 7 0-16,1 2 0 16,4-9 0-16,1 12 0 15,-10 0 0-15,1-4 0 0,-9 1 0 16,4-2 0-16,6 5 0 16,-1 0 0-16,4 5 0 15,-1-1 0-15,1 1 0 0,0-1 0 16,4 1 0-16,1-6 0 15,-5-11 0-15,-9 8 0 16,-3 4 0-16,-4 0 0 16,0 2 0-16,2-2 0 15,10-5 0-15,4-7 0 16,0 12 0-16,8-12 0 0,8 9 0 16,-3-9 0-16,10 0 0 15,15 0 0-15,-1 0 0 16,2 7 0-16,6-7 0 0,0 13 0 15,-4-13 0-15,-1 9 0 16,1 3 0-16,-7-12 0 16,4 7 0-16,7-7 0 15,0 0 0-15,0 0 0 16,3 0 0-16,0 9 0 0,1-9 0 16,5 7 0-16,1-7 0 15,7 0 0-15,-3 0 0 16,6 0 0-16,0 0 0 15,-1 0 0-15,-1 0 0 16,2 0 0 31,8 10 0-31,-14-10 0-16,3 0 0 15,-2 0 0-15,6 0 0 0,-1 0 0 16,0 0 0-1</inkml:trace>
  <inkml:trace contextRef="#ctx0" brushRef="#br0" timeOffset="873.71">15130 5747 2020 0,'0'21'-509'0,"5"4"24"0,-2 6 21 16</inkml:trace>
  <inkml:trace contextRef="#ctx0" brushRef="#br0" timeOffset="2258.17">12738 12479 164 0,'-37'13'255'0,"5"-13"-51"0,2 0-55 16,7 0-62-16,4 0-13 15,5 0 31-15,2 0 24 16,12 0-4-16,0 0-17 16,0 0-21-16,0 0-5 0,0 0 36 15,0 0-2-15,0 0-3 16,4 0-25-16,4 0-45 15,0 0-43-15,4-13 0 0,13-7 0 16,12-9 0-16,7-3 0 16,8-5 0-16,5-7 0 0,9-5 0 15,7-3 0-15,8-5 0 16,1-5 0-16,5 1 0 16,0 1 0-16,-6 6 0 15,-4-7 0-15,9 1 0 16,-1-2 0-16,0 9 0 0,-1 1 0 15,6-5 0-15,1 3 0 16,-3 1 0-16,5-4 0 0,-3 5 0 16,-4 2 0-16,-10 2 0 15,-5 4 0-15,-11 2 0 16,-8 3 0-16,-8 1 0 16,37-36 0-16,-48 38 0 15,-1 0 0-15,2-5 0 0,3-3 0 16,-1-1 0-1,-1 4 0-15,6-9 0 0,0 3 0 16,-4-3 0-16,-1-3 0 16,5 4 0-16,-5 4 0 0,6 0 0 15,-6-3 0-15,-8-2 0 16,4-2 0-16,1 4 0 16,4-2 0-16,0 0 0 0,-2-6 0 15,3-6 0-15,-3 3 0 16,-2 4 0-16,-4-1 0 15,-4 3 0-15,-6 9 0 0,-2 7 0 16,1 9 0-16,-4 4 0 16,3-9 0-16,-1 0 0 15,-3 0 0-15,-2 2 0 16,0 1 0-16,3 2 0 0,2 5 0 16,-3 1 0-16,-5 2 0 15,-2 7 0-15,2 1 0 16,6 5 0-16,-6-3 0 0,-5 7 0 15,2-10 0-15,-2 10 0 16,-3-2 0-16,0-2 0 16,0 3 0-16,0-1 0 31,0 1 0-31,0-4 0 16,0 4 0-16,0 0 0 15,-8 4 0 16,-3 0 0-15,-3 8 0 0,14 4-216-16,-8 0-285 15,8 5 8-15,0 11 77 16</inkml:trace>
  <inkml:trace contextRef="#ctx0" brushRef="#br0" timeOffset="3173.34">17346 9377 22 0,'0'-7'53'0,"-9"-2"32"16,9 6 29-16,-8-2-2 0,8 1-46 16,-11 4-18-16,5-3 0 15,6-1 2-15,-10 4 13 16,10 0 18-16,0-5 9 15,0 1-1-15,0 1-2 0,0 3 10 16,0 0 3-16,0-9 7 16,0 1-2-16,0 3-6 15,0-2-18-15,0-5-18 0,0-1-14 16,0 6-15-16,0-1-15 16,0-1-1-16,0-4 16 0,0 13 9 15,0 0-7-15,0 0 4 16,0-8-8-16,0 8 9 15,0-8-5-15,0 1-31 0,0-3-5 16,-8 10 0 0,8 10 0-1,0 5 0 1,0 10 0-16,0 11 0 0,0 25 0 16,0 9 0-16,8 23 0 15,-4 14 0-15,-4 1 0 0,0 19 0 16,0 3 0-16,0 8 0 15,0 6 0-15,0-1 0 16,9-5 0-16,-3 0 0 0,-1-3 0 16,3-5 0-16,-5 4 0 15,3-3 0-15,-3-6 0 16,-3 1 0-16,5-3 0 0,3-6 0 16,-8-10 0-16,8-6 0 15,1-12 0-15,-2-4 0 16,1-1 0-16,0-13 0 0,1-5 0 15,-6-13 0-15,-3-13 0 16,0-7 0-16,5-9 0 16,-5-3 0-16,0-13 0 0,0-21 0 31,-8-15 0-31,-9-12 0 16,2-24 0-16,2-15-482 15,13-5-17-15,0-19 17 0</inkml:trace>
  <inkml:trace contextRef="#ctx0" brushRef="#br0" timeOffset="4204.43">18882 9056 102 0,'-9'-8'180'16,"9"5"-19"-16,-8 3-28 0,8-5-17 15,-7 1-12-15,7 1 31 16,-9 3 46-16,9 0 43 16,0 0 30-16,0 0 4 0,0 0-59 15,0 12-199 32,9 4 0-47,2 4 0 16,2 8 0-16,0 10 0 15,-2 2 0-15,1 4 0 0,-1-2 0 16,3 2 0-16,-2 0 0 16,0 14 0-16,4-2 0 0,3 0 0 15,-2-1 0-15,4-2 0 16,3 4 0-16,1-1 0 15,7 2 0-15,-4-1 0 0,6 4 0 16,0 7 0 0,12 2 0-16,4 8 0 0,-2-1 0 15,1 1 0-15,-1-6 0 16,-3-2 0-16,-2-5 0 0,12-4 0 16,-3 0 0-16,4-3 0 15,6 0 0-15,4-2 0 16,2-4 0-16,5 9 0 0,6 4 0 15,-5-4 0-15,5-4 0 16,0 1 0-16,8-5 0 16,2-6 0-16,9 8 0 0,3-11 0 15,10 9 0-15,-4 0 0 16,4-1 0-16,2-3 0 16,-3 0 0-16,-5 3 0 0,7-6 0 15,-4-5 0-15,11-5 0 16,3-9 0-16,-1 7 0 15,-5-6 0-15,11 2 0 0,0-7 0 16,-6 2 0-16,-3-4 0 16,-12-5 0-16,-17-4 0 0,-20-5 0 15,-17-7 0-15,-10 0 0 16,-14 0 0-16,-9 0 0 16,-6 0 0-16,-5 0 0 0,-16-19 0 15,-8-2 0 1,-8-15 0-16,-8-9 0 15,-15 0-195-15,-10 5-509 0</inkml:trace>
  <inkml:trace contextRef="#ctx0" brushRef="#br0" timeOffset="5170.81">12295 13322 235 0,'0'-16'221'0,"0"0"-36"16,0 4-44-16,0 4-39 0,-7 4-1 15,7-1 32 1,0 5 9-16,-14 0-12 0,14 0-9 16,0 21 28-16,5 19 62 15,11 22-35-15,3 26-176 0,3 23 0 16,6 16 0-16,4 4 0 15,-4-18 0-15,2-8 0 16,-6-15 0-16,-5-13 0 0,-1-11 0 16,-7-18 0-16,1-14 0 15,-4-11 0-15,-3-12-154 16,-5-11-273-16,0-7 10 16,-8-18 36-16,-17-23 50 0</inkml:trace>
  <inkml:trace contextRef="#ctx0" brushRef="#br0" timeOffset="5461.21">12176 13372 449 0,'-14'-14'276'0,"1"3"-51"0,5 3-96 16,8 4-55-16,-8-1-5 15,8 3-12-15,8-10 7 0,13-2-2 16,6-6-4-16,15-8-9 15,6 6 4-15,1 3-18 16,0 3-16-16,-2-9-4 16,2 9-10-16,-7 0 4 0,-11 0-9 15,-2 3 0-15,-7 1-2 16,-11 4-1-16,0 3 1 16,-5 5-3-16,-3 0-16 0,-3 0-31 15,0 0-38-15,0 0-40 16,0 0-41-16,0 0-21 0,0 13 8 15,0-1 24-15,-17 5-7 16,-3-1-4-16,-3 8 30 0</inkml:trace>
  <inkml:trace contextRef="#ctx0" brushRef="#br0" timeOffset="5785.39">12344 13841 344 0,'0'0'275'16,"-13"-10"-26"-16,13 5-58 16,0 3-38-16,0-7 30 0,0 1 20 15,0 0-27-15,0 0-54 16,8-4-47-16,9 0-11 16,12-9-52-16,7 1-12 0,7-13 0 15,8 0 0-15,2 9 0 16,4 4 0-16,-9-5 0 15,-3 6 0-15,-5 5 0 16,-7 7 0-16,-6-6-2 0,-2 1-126 16,-5 1-51-16,-7 2-42 15,-5 9-18-15,-8 0 6 0,0 12 33 16,0 4 23-16,-21 8-15 16,-2 1 6-16,-7 3 45 15</inkml:trace>
  <inkml:trace contextRef="#ctx0" brushRef="#br0" timeOffset="6135.96">12404 14593 131 0,'-11'8'303'15,"-1"-8"-45"-15,-5 11-85 0,1-11-80 16,-1 0-19-16,9 0 29 16,8 0 11-16,0 0-26 15,0 0-41-15,8 0-18 16,9-11-10-16,16-2-1 0,10-3 18 16,14-5-6-16,8-4 9 15,5 2-4-15,2-1-8 16,-2-1-22-16,-10 1 1 0,-6 0-4 15,-10 3 2-15,-7 1-10 16,-9 4-26-16,-8 4-22 16,-3-1-31-16,-8 5-50 0,-9-4-52 15,0 2-51-15,0 4-37 16,-13 6-11-16</inkml:trace>
  <inkml:trace contextRef="#ctx0" brushRef="#br0" timeOffset="6834.03">17298 13335 256 0,'-8'-13'257'16,"0"2"-24"-16,-2-1-33 16,2-1-42-16,8 5 22 0,-6 8 44 15,6 0 17-15,-8 0-22 16,8 0-140-16,0 12-79 15,0 14 0-15,8 9 0 16,3 30 0-16,6 20 0 0,-1 14 0 16,0 2 0-16,0 1 0 15,1-8 0-15,-1-9 0 0,0-12 0 16,0-12 0-16,-7-11 0 16,-6-15 0-16,-3-6 0 15,0-12 0-15,0-6 0 0,0-11-228 16,0-15-241-16,-12-15 71 15,-1-21 31-15,-1-18 81 16</inkml:trace>
  <inkml:trace contextRef="#ctx0" brushRef="#br0" timeOffset="7466.37">17244 13368 82 0,'0'-38'233'15,"-11"2"-50"-15,11 8-31 16,-8 9-32-16,8-3-17 0,0 10 21 15,-8 0 15-15,8 0-3 16,0-1-25-16,0 0-28 0,16 2-35 16,9-6-12-1,11 1 2-15,4 1-4 0,4 2 14 16,-3 6 4-16,-4 1-12 16,4 6 19-16,-5 13 21 0,-8 7 18 15,-2 13-50-15,-10 3-48 16,-5 9 0-16,-11 12 0 0,-8 0 0 15,-11 5 0-15,-7-6 0 16,-5 2 0-16,-7-10 0 16,2-8 0-16,-1-11 0 0,9-4 0 15,9-6 0-15,1-7 0 16,7-12 0-16,11 13 0 16,3-21 0-1,14-4 0 1,3-4 0-16,13 0 0 0,7-17 0 15,5 0 0-15,3 13 0 16,-2 0 0-16,1-1 0 0,-1 14 0 16,-1 7 0-16,-14 0 0 15,2 0 0-15,-4 15 0 16,-6 13 0-16,-1 17 0 0,-14 9 0 16,-8 3 0-16,-8 3 0 15,-14 2 0-15,-1-1 0 16,-14-4 0-16,-4 1 0 0,-8-7 0 15,-2-2 0-15,-6-4 0 16,4-5 0-16,4-11 0 16,11-4 0-16,6-8 0 15,12-17 0-15,4 0 0 0,5 0 0 16,11-10 0 0,6-5 0-1,2-2 0-15,0 2 0 0,1 1 0 16,-1-1 0-16,0 2-396 15,6 1-59-15,-2 4 12 16,-1 3 70-16</inkml:trace>
  <inkml:trace contextRef="#ctx0" brushRef="#br0" timeOffset="9548.81">23673 12439 270 0,'-8'-11'342'0,"-5"1"-77"16,5 3-103-16,8 2-60 0,-11 5 35 15,11-4 52-15,0 4-11 16,-9 0-58-16,9-8-58 0,0 4-31 16,0 4-2-1,0 0 6-15,0 0-12 0,0 0-8 16,0 0-3-16,0 0 6 15,0 0-5-15,0 0-2 16,0 0 1-16,0-8 9 0,0 4-21 16,0-4 0-1,-8-1 0-15,-3-3 0 16,-2-1 0-16,-8-2 0 16,-2-2 0-16,-2 5 0 15,9 0 0-15,0 0 0 0,-4 5 0 16,-1-2 0-16,-3 1 0 15,-1-1 0-15,1 6 0 16,0 3 0-16,-6 0 0 16,7 0 0-16,-6 0 0 0,6 8 0 15,-7 4 0-15,6 0 0 16,0 4 0-16,3-4 0 0,1 0 0 16,4 5 0-16,2-2 0 15,4 3 0-15,-2-6 0 16,-1 4 0-16,0 0 0 0,1 4 0 15,1 1 0-15,3 7 0 16,-5 2 0-16,5 2 0 0,8-2 0 16,-13 5 0-1,4 0 0-15,3 3 0 0,-2-1 0 16,8 9 0-16,0-3 0 0,0-5 0 16,0-8 0-16,0 9 0 15,0-5 0-15,0-4 0 16,0-2 0-16,8 10 0 0,-2 3 0 15,3-1 0-15,4-4 0 16,4 2 0-16,0-10 0 16,1 1 0-16,3-5 0 0,-4-4 0 15,-1-4 0-15,3 0 0 16,3-4 0-16,-1 9 0 16,-2-9 0-16,5 9 0 0,1-4 0 15,3-17 0-15,5 15 0 16,2-6 0-16,3-9 0 15,-3 0 0-15,8 0 0 0,-7 0 0 16,4 7 0-16,-1 2 0 16,4-9 0-16,-4 0 0 0,1 0 0 15,2-5 0-15,3-2 0 16,4-6 0-16,-5-2 0 16,0-6 0-16,-6-1 0 0,-9 8 0 15,-6-8 0-15,5 2 0 16,-3 4 0-16,-5-4 0 0,-8-4 0 15,-3-5 0 1,-1 5 0-16,0 7 0 0,0 1 0 16,-8 7 0-16,0 6 0 15,0-1 0 17,0 11 0 14,-8 7 0-46,-4-14 0 16,-1 7 0-16,1-7 0 16,4 0 0-16,-1 0 0 31,3 8 0-31,-2 1 0 16,0-2 0-1,-6 5-309-15,-1 1-216 16,-7-1 26-16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42:47.22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10269 12161 226 0,'-13'-19'174'0,"1"-1"-62"15,-1 7-50-15,13 1-19 0,-15 0-8 16,-1 0-7-16,-2 3-12 16,-1 9-4-16,-6-7 1 15,-2-2 1-15,-3 9 5 16,-2 9 12-16,-1-2 1 0,2 5 2 16,-3 2-12-16,3 0-9 15,-1 8-12-15,-1 2 5 16,-5 10-5-16,5 0 1 15,10 4 1-15,-10 3-6 16,10-2 7-16,-3 3-4 16,6-5 2-16,9-5 0 15,-2-4-2-15,13 1 4 0,0-4-4 16,0-1 0-16,13-5 0 16,-2 3 2-16,14-6 4 15,-1 1-8-15,1-5 2 16,3 0 0-16,1-4 3 0,-2-8 1 15,6 8-2-15,5-8-3 16,2 0 1-16,9-8 5 16,-2-4-8-16,10-8 4 15,-3-1 0-15,-7 1-1 16,2 3 1-16,-3 1-6 16,-10 4 6-16,-4 3 0 0,-2 2 0 15,-6 2 0-15,-4 1 6 16,-4 4-4-16,5 0 4 15,-6 13-1-15,2 6-1 16,-4 5 2-16,-1 2 3 0,3-2-11 16,-2 5 1-16,-5-1 4 15,0 4-4-15,1 2-4 16,-5 2 13-16,-4-3-4 0,0 0-1 16,0-4-2-16,-8-5-2 15,-2 4 1-15,-6 1 2 16,-7-5 3-16,-6 4-8 15,-7-3 5-15,-5-5 1 16,0-8-4-16,1-12-1 16,2 0-1-16,3 0-1 0,7 0 7 15,7-5-4-15,9-6 0 16,2-1 0-16,10-4 2 16,0-4-6-16,18 3 4 0,2 5 1 15,4 3-1-15,5 6-3 16,2 3 3-16,-1 0 4 15,-3 12-6-15,-2 0 0 16,-4-12 6-16,-9 0-7 16,-5 12-8-16,-2-12-30 0,-5 0-82 15,0 0-66-15,-8 0-84 16</inkml:trace>
  <inkml:trace contextRef="#ctx0" brushRef="#br0" timeOffset="993.34">10505 11625 23 0,'-43'-58'84'0,"4"11"105"16,-1 6-70-16,0 4-47 0,-2 4-26 16,-3 9-22-16,0 4-10 15,2 3-2-15,2 6 3 16,-8-1 1-16,9 12-5 0,-9 0-3 16,-1 7-2-1,-9 14 5-15,-7 3 3 0,-4 5 4 16,-6 7 7-16,-6 13 3 15,5-1 0-15,-1 6-7 16,15-6-9-16,1 9-3 16,5 5-4-16,5 2 3 0,6 2-2 15,2 5 2-15,8 8-4 16,3 3 4-16,9 0-1 16,8-6 7-16,8 3-6 15,8-8-2-15,0 3 8 0,8 0 6 16,3 3 4-16,6-3-8 15,7 0-4-15,6-5 7 16,-3 6-5-16,5 0-1 16,5-6 1-16,3-4-5 15,1-4-5-15,8-8 5 16,-1-7 0-16,6 1-3 0,7-6 1 16,4-1-6-16,0-2 0 15,4-5-1-15,7-5 0 16,6-8 3-16,-5-8-2 15,1-4 1-15,-5-8 1 0,4 0-2 16,-4-15 2-16,5-2-4 16,1-12 1-16,8 1 5 15,1-9-3-15,-1-4 0 16,-7-3-5-16,-2 0 7 16,-5-6-4-16,-9 1 5 15,-3-4-3-15,-9 1-2 0,-6-6 3 16,-11-4 0-16,-10-1-5 15,-9-17 4-15,-8-4 6 16,-8-9-6-16,0-9 3 0,-16-5 1 16,-3 7-2-16,-6 1 4 15,-3 1 1-15,-1 1 0 16,1 7-9-16,-5 4 9 16,1 10-5-16,-1-2 4 0,1 13-3 15,4 8-2 1,-1 12-1-16,1 12-2 0,4 14 0 15,-2-2-2-15,3 8-2 16,-6 2 6-16,-4 3-3 16,1-1 3-16,-4 5-7 0,4 1-1 15,2-1-17-15,7 4-27 16,2 0-10-16,5 0-2 16,2 0-3-16,3 0 7 0,-5 0 5 15,0 16 3-15,-17 20-38 31,16-19 48-31,6 3 8 0,-2-3 2 16,2-3 3-16,-2 3-33 0,1-4-50 16,-1-1-36-1</inkml:trace>
  <inkml:trace contextRef="#ctx0" brushRef="#br0" timeOffset="2742.44">17468 15216 297 0,'-17'-17'171'0,"3"0"-72"0,1 1-50 16,0 4-16-16,1 5 10 16,4 3 9-16,-5-2-10 15,13 6-22-15,-11 17-6 16,-2 16 2-16,2 8 11 0,-6 15-1 15,6 26-6-15,11 3-7 16,0 10-8-16,0-5-1 16,3-6-1-16,8-7-6 15,3-12 11-15,2-11-12 16,1-18 1-16,-7-11 1 16,7-17 0-16,-4-20-3 0,4-21 5 15,1-16 1-15,-1-11-4 16,-1-9 7-16,9 3 3 15,-4 1-9-15,-2 8 4 16,-2 8 4-16,-5 8 0 0,5 13-5 16,-6 9 0-16,1 19 8 15,1 7 17-15,-2 17 10 16,3 16-9-16,-4 14 0 16,7 6-10-16,-1 2-7 15,5 2-6-15,1-10 1 16,9-6-2-16,3-9-6 0,5-9 4 15,3-4-4-15,-8-14-3 16,4-17-4-16,-5-11-55 16,-10-8-79-16,-6-10-59 0,-9-5-88 15</inkml:trace>
  <inkml:trace contextRef="#ctx0" brushRef="#br0" timeOffset="3740.5">17996 15081 71 0,'-8'-19'175'0,"-4"-7"-33"15,-1 6-57-15,-2-1-33 16,-2 2-20-16,-3-7-6 15,-3 2 2-15,2 4-2 0,0 0-7 16,-2 3-6-16,-3 5 4 16,2 4-5-16,-4 0-5 15,3 4 0-15,1 4-5 16,2 0 0-16,0 0 4 16,-4 0-1-16,3 0-1 0,-6 0-1 15,1 0 9-15,-5 0-2 16,1 0 3-16,-4 0 1 15,-10 0-9-15,-2 0 4 16,-1 12 1-16,-3 1 4 16,-2 1 5-16,2 11-5 15,-5 5 3-15,-1-2-6 0,2 4 0 16,3 5-3-16,-44 40 7 16,56-32 12-1,0 12 8-15,1 12 6 16,4 25 5-16,7 8-14 0,4 8-6 15,8 4-9-15,17-4 0 16,9 0-6-16,7-5-4 16,10 2 2-16,10-2-3 15,4-8 3-15,8 2-4 16,14-13 6-16,6-10-1 0,9-7-2 16,14-7-1-16,-1-14 3 15,3-10-1-15,3-19 0 16,14-19 5-16,8-8-5 15,7-15-2-15,9-15 1 0,4-11-2 16,-11-8-8-16,-14-4 0 16,-14-3 8-16,-23-10-1 15,-15-11-5-15,-20-13 4 0,-16-11-3 16,-18-21 1 0,-20-6-4-16,-20-11 2 0,-15-3 2 15,-12 8 3-15,-9 8-8 16,-9 11 4-16,2 21-5 15,2 12-11-15,6 14-24 16,-2 10 39-16,6 18-235 16,12 10-6-16,6 15-53 0</inkml:trace>
  <inkml:trace contextRef="#ctx0" brushRef="#br0" timeOffset="8997.4">15579 8995 8 0,'0'11'18'16,"9"0"18"-16,-4 1 17 16,-2-1 37-16,2 1 45 15,-5-12-48-15,3 0-33 16,0 0-17-16,2 0-10 0,-5 0-3 16,0 0-7-16,0 0 4 15,0 0-4-15,0 0-3 16,5 0 9-16,-1 0 1 15,4-7 0-15,1-2 1 16,0 2 6-16,-3-5-4 0,-1-1-5 16,-2 4 9-1,5-3-7-15,-8 0-5 0,3 0-9 16,3 1-2-16,2-2 2 16,-4 0-7-16,0 1 3 15,0 0-1-15,5-5-5 16,-1 0 9-16,-2 2 3 15,2 2-6-15,1-2 2 16,4-1-7-16,-2 3 2 0,2-3 1 16,6 4-4-16,3-4-2 15,-2 4 1-15,0-1 7 16,8-4-3-16,5 2-8 16,-1-2 5-16,1 1 0 15,0 0 3-15,0-2-3 16,-7 2 1-16,8 1-5 15,0-1 6-15,-3-1-4 0,2 0 6 16,-1 1-3-16,-4 0-3 16,1-1-1-16,-1 4 4 15,6-1 2-15,-3-2 0 16,-2 3-5-16,-5 0 2 16,-4 1-3-16,0 5 5 15,-3-2-5-15,3 5 1 16,5 0 4-16,-1 0-1 15,3 0-1-15,3 0 0 0,-1 0 2 16,7-4-6-16,5-1 3 16,3 2 7-16,8-5-10 15,-4 4 2-15,-2-5 4 16,-2 1-2-16,-6 0 1 16,-11 0-1-16,-2 3 0 0,-8 1 4 15,-5 4-5-15,-6 4 0 31,8 0 2-31,-6 0 1 0,-5 0-2 0,2 0-2 16,-2 0 2-16,11 0 1 16,-6 0-5-16,5 0 4 15,6 0 3-15,6 0-3 16,-1 0-3-16,1 0 6 16,-3 0-4-16,0 0 1 0,-1 0-3 15,-7 0 5-15,11 0-4 16,-3 0 3-16,-4 0-1 15,-1 0 0-15,-4 0-2 16,0 0 3-16,-2 0 0 16,0 9-1-16,6-2 0 0,-1 1-2 15,5 1-1 1,4-9 2-16,-11 12-2 16,4-12 9-16,-6 12-4 0,1-12-4 15,-2 8 2-15,1-1-2 16,4-7 2-16,2 13 0 15,-10-3 0-15,-2-10 2 16,11 7-4-16,-1 0 2 16,-2-7-1-16,-3 13 6 0,1-13-11 15,5 8 6-15,-1-8 1 16,0 0-1-16,6 12 1 16,-3-3-4-16,1 4 4 15,1-6-2-15,1 5 7 16,3 4-8-16,1-4 0 15,-3-1 3-15,-7 0-6 16,1 1 9-16,9-5 2 16,-4-7-12-16,-2 12 4 15,2-4 6-15,-2-8-4 0,-5 8-4 16,7 1 6-16,2-9 4 16,-5 8-12-16,3-8 7 15,-3 12-3-15,-1-3 6 16,-4-2-4-16,3 2 0 0,4-1-2 15,0 3 1 1,-1-1 3-16,0-3 0 0,0 1-2 16,-3 1 0-16,-6-1 0 15,0-8 0-15,-2 8-2 16,-1-8 0-16,1 8 8 16,0-8-9-16,-5 11 1 15,0-11 2-15,2 12 0 0,-1-12 1 16,3 13-1-16,1-13 3 15,-1 13-4-15,0-13 1 16,1 8-2-16,-2-8 1 16,-2 0 1-16,-5 9 4 15,0-9-1-15,0 7-5 0,0 1 2 16,0-8 3 0,3 0-1-16,2 9-2 0,-2-9 2 15,-3 0 0-15,0 0-8 16,0 0 8-16,0 0-1 15,0 0 1-15,0 0-1 16,0 0-3 0,0-5 2-16,0 5 1 15,-8-4 3-15,8 1-9 16,-8-2 5-16,1 0 0 16,-2 3 3-16,9-3-7 15,-8 5 4 1,8 0 2-16,-8 0 0 15,-1 0-5-15,1 0 8 0,-3 0-5 16,-2 0 2-16,-3 7-2 16,-1 3-1-16,-2-3 1 15,-2-7 0-15,-1 12 4 16,3-3-3-16,4-9-5 0,-6 8 6 16,5-8-1-16,0 0 1 15,-4 0-1-15,7 0-1 16,0 0-3-16,2 0 4 15,11 0-3-15,-9 0 4 16,9 8-2-16,0-8 4 16,0 0-7-16,0 0 5 15,0 0-4-15,0 8 6 0,0-8-6 16,0 0 3 0,0 0 1-16,0 0 0 15,0 0-8-15,0 0 11 16,0 0-7-1,0 0 3-15,0 0-2 0,4 0 2 16,1 0-2-16,3 0 1 16,-8 0-2-16,3 0 1 15,5 0 1-15,5 0 0 16,3 0 0-16,4 0 3 16,5 0-2-16,4 0 1 15,-1 0-2-15,9-4-2 0,7-4 4 16,13-1 0-16,3 6 2 15,-1-1-1-15,1 4-5 16,-4-5 2-16,-8 5 0 16,-5-3 3-16,-12 3-4 15,-7 0 7-15,-6 0-6 0,-7 0 1 16,-2 0 2-16,-9 0 2 16,0 0 3-16,0 0-3 15,0 0 1-15,0-4-2 16,0 4 0-16,0 0 1 15,0-5-7-15,0 1 9 16,-12 1-8-16,12-2 4 0,-13-2-3 16,0-2 2-16,1-3-2 15,12-5 1-15,0-2-5 16,-12-2 4-16,12 0-3 16,0 1-1-16,0-4 2 0,0 4-2 15,-9 3 5-15,9 0-3 16,0 5 3-16,-8 0-1 15,8 1-3-15,0 6 7 16,-6 0-4-16,6 3-6 16,0-3 7-16,-14 5 1 15,14 0-4-15,-12 0 2 16,12 0 3-16,-8 0-7 16,-1 0 5-16,-2 0-7 15,-2 0 4-15,1 0 9 16,5 0-12-16,-6 0 7 15,1 0-5-15,-1 12 6 16,-4 0 2-16,3 0-11 0,-3 4 11 16,0-4-8-1,2 5 4-15,-4 3 0 16,-3 0-5-16,-7 1 4 0,-2 0 2 16,-6 3 0-16,1-5-10 15,-2 3 7-15,6-1 2 16,2-2 1-16,-1 2-2 15,-1-5 0-15,2-3 0 0,3-1 3 16,3-5-6-16,2 5 3 16,8-3 3-16,1 0-5 15,5-1 1-15,-6-8 5 16,14 7-3-16,-8-7-3 0,-3 0 0 16,-4 0 2-1,-2 10 0 1,0-10 1-16,6 0 2 0,-3 0-3 15,3 0-5-15,3 0 9 16,8 0-2-16,0 0-3 16,0 0 5-1,0 0-6-15,0 0-4 0,0 0 1 16,0 0 8-16,0 0-2 16,0 0 1-16,0 0 1 15,0 0-9-15,0 0 5 16,0 0 2-16,0 0 0 15,0 0-3-15,8 0-17 16,3 0-54 0,-2 0-63-16,-1 0-107 15</inkml:trace>
  <inkml:trace contextRef="#ctx0" brushRef="#br0" timeOffset="10661.01">24218 11788 71 0,'-14'-12'188'16,"3"-4"-25"-16,3-12-76 15,-4-1-29-15,-4 0-16 16,-5-4-13-16,-2 1 5 0,-3 0-2 16,-1-9 11-16,-7-1-6 15,-3 7 2-15,-6 5-2 16,-7 7-7-16,-7 2 9 15,-5 4-9-15,-1 6-10 0,-7 7-3 16,-3 4-4-16,0 0-7 16,-4 12-4-16,-5 0 5 15,3 4 4-15,-6 12-8 0,-9 14 5 16,-10 15 5 0,-3 12 2-16,-4 7 5 0,2 14 15 15,6 12-8-15,7 13-6 16,3 5 0-16,2 6-6 15,18-2-11-15,5-7 1 16,12-4 8-16,2-1 4 0,14-10 2 16,12-12 7-16,7 3-1 15,9-1-1-15,12-1 5 16,0 11 5-16,0 7 4 16,12 14-16-16,9 2-10 0,19-3 0 15,8-4-7 1,9-7 3-16,18-10 0 15,5-10-7-15,13-10 8 0,14-17-5 16,1-12 1-16,11-14-1 16,-2-9 2-16,5-13-3 15,-3-16 1-15,-3 0-4 16,-5 0-3-16,-6-9 1 0,5-3-1 16,-1-4 7-16,13-13-3 15,6-11 0-15,8-8-6 16,2-19 5-16,1-9 0 15,-10-10-1-15,-7 1 4 0,-12-5 0 16,-22 1 1-16,-6-1-6 16,-17 12 6-1,-25 2-4-15,-15-1 0 0,-17-5 9 16,-8-8-2-16,-24 0 8 16,-14-3 4-16,-6 0-5 15,-16-9-14-15,-9-9 6 0,-4-8-1 16,0-6-8-16,-5-14 6 15,5 6-8-15,-4 15-5 16,8 15 10-16,12 14-23 16,7 15-29-16,11 22-30 0,10 10-48 15,9 23-31 1,9 6-36-16,1 13 3 16,2 0-38-16,0 13-24 0</inkml:trace>
  <inkml:trace contextRef="#ctx0" brushRef="#br0" timeOffset="11577.99">25403 10894 327 0,'8'-34'170'16,"1"2"-64"-16,-1 4-39 16,-2 2-2-16,-6 15 2 15,0 2-18-15,0 9-20 16,0 9-16-16,5 23 11 15,-5 30 12-15,0 22 7 0,-6 34 3 16,-7 34-15-16,1 17-5 16,4 7-5-16,8-5-19 15,0-12 3-15,0-17-2 16,0-20-2-16,0-25-5 16,8-19-6-16,-8-28-64 0,0-23-67 15,0-27-77-15,0-27-87 16</inkml:trace>
  <inkml:trace contextRef="#ctx0" brushRef="#br0" timeOffset="12342.7">25374 10840 144 0,'0'-26'197'15,"-8"7"-77"-15,8 7-49 16,-11 0-31-16,11 4-14 0,0-1-5 16,0 5 3-16,0-2-10 15,0 0-8-15,0 1-6 16,0 1 0-16,0 4 1 16,0 0-4-16,-9 0 6 0,9 0-2 15,0 0-2-15,0 0-1 16,0 0 3-16,0 9 1 15,0-9-3 1,0 0 3 0,0 0 0-1,0 0 1 1,0 0 4 15,0 0 2-31,0 0 4 16,0 0 2-16,0 0 2 0,5 0 7 15,-1 0-2-15,-4 0 6 16,0 0-2-16,0 0-4 16,0 0-3-16,8 0 5 15,3 0 0-15,18 0 0 16,7 0-2-16,10 0-5 16,6 0 5-16,5 12-3 0,8 9-3 15,-2 3-4-15,-1 5-5 16,0 7-2-16,-10 5-5 15,-10 12 7-15,-15 7-1 16,-9 6 13-16,-18 8 1 0,-18 14 0 16,-18 9 9-1,-9 6-4-15,-11 6 8 16,-9 1-3-16,-9-4 2 0,6-8-11 16,3-9 1-16,6-20-8 15,8-7 1-15,6-17-5 16,5-9-4-16,4-7-2 15,10-8-4-15,9-9 0 0,3 0 5 16,1-12-5-16,13 0-3 16,0 0 5-16,-8 0-1 15,8 7 1-15,0-7-3 16,0 0 3-16,0 0-4 16,0 0-4-1,0 0-18-15,0-3-38 16,0-6-34-16,0-3-25 15,4 0-31-15,0 0-11 16,-4-3-57-16,0-8-44 16</inkml:trace>
  <inkml:trace contextRef="#ctx0" brushRef="#br0" timeOffset="16585.04">15585 9301 44 0,'0'0'91'16,"-14"0"25"-16,14 0 10 15,-6 0-52-15,6-4-28 0,-13-4-25 16,13 4-8-16,-13-5 0 16,5-3 1-16,8 0 2 15,-12 4-1-15,4-5-1 16,0 1 0-16,8 4-4 0,0 3-2 15,0-2-3-15,0-5 3 16,0 0-1-16,0-1-3 16,8 5-4-16,0 1 1 15,9-10-1-15,3 1-1 16,3-6-2-16,10-2-3 16,5 1-24-16,2-3-58 15,4-2-171-15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31:35.62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27121 2328 19 0,'0'0'23'15,"0"0"22"-15,0 0 69 16,0 0 48-16,-8 0-57 15,8 0-27-15,-9 0-19 16,1 0-3-16,8 0 8 16,0 0 7-16,0 0 4 15,0 0 5-15,-6 0 0 16,6 0 3-16,0 0-8 16,0 0 1-16,0 0-19 15,0 0-11-15,0 0-20 16,0 0-17-16,9 0-1 15,8 0 9-15,8 0-11 16,3 7 0-16,0 5 0 16,-2 2-6-16,2-2 4 0,1 4-4 15,-1-1 5-15,0-2-10 16,-2 4 7-16,-9-4-7 16,0-1 4-16,-4-1-1 15,0 5 4-15,-5 1-4 16,0-2 2-1,3 6 2-15,-2 0-1 0,-9 0-1 16,3-1 5-16,5 1-5 16,0-2-3-16,1 5 10 15,3 2-12-15,-7-2 2 16,15 40 7 15,-15-43-3-31,1 1-1 0,-1-3 3 16,-5 1-7-16,4 5 10 15,-4-1-3-15,0 1-3 16,0-1 2-16,0 1 3 16,0-2-4-16,0-2 1 0,0 0-3 15,0-1 3-15,0 8-4 16,0 1 2 0,0-1 2-16,-9-7-2 15,-2-2-3-15,11 3-2 16,-12-10 9-16,12 4-8 0,0 1 2 15,-13-6 3-15,1 6 6 16,0 7-3-16,-1-3 1 16,1-6-11-16,1 6 6 15,11 3 6-15,-12 4-7 16,3 1 5-16,1-5 3 16,-5-2-7-16,13-6 9 0,-9 0-5 15,9-4 10-15,0 0 0 16,0 1 3-1,0 3-6-15,-9 1 3 16,-7-1-1-16,-6 3 3 0,4 7-12 16,4 0 8-16,-3-1-8 15,6 0 5-15,-2-4-12 16,0-1 13-16,5 4-7 16,0-3-7-16,1 0 4 15,-6-3 2-15,5 0 0 0,0-2 1 16,-5 0 1-16,5-3 1 15,-4 4 0 1,1-1 0-16,0-1 0 0,-3 1-9 16,-3-4 5-16,0 1 2 15,3 0 7-15,2-1-4 16,-1 0-6-16,-4-1 25 16,2 2 4-16,-2-1 4 0,-2 1-2 15,-2-5-4-15,4-8-15 16,1 12 4-16,5-12-5 15,-2 12 0-15,5-3-9 16,0-2 13-16,-1-7-10 16,1 0-7-16,0 0 3 0,8 9 3 15,0-9-1 1,0 0-2-16,0 7 5 0,0-7-5 16,-8 0 0-1,8 0 3 1,0 0-10-16,0 0 15 15,0 0-15-15,-7 0 6 16,7 0 7-16,0 9-7 0,0-1-7 16,0-8 10-1,0 8 1-15,0-8 1 16,0 0-7-16,0 0 8 16,0 0-10-16,0 0 7 31,0-5-1-31,0 2 6 15,0 3-4-15,0 0 2 0,7 0 5 16,1 0-7-16,3 0-3 16,3 0 8-16,-6-4-5 15,4 0 2-15,5 4-8 16,2-4 2-16,5-1 3 0,-2-2 2 16,-2 2 0-16,-1 1-2 15,6 0-1-15,4 1 0 16,-6-2-2-16,2 1 6 15,-5 1-2-15,0-11-9 16,1 7 3-16,8 1 4 0,-1-4-1 16,4-3-1-1,-1 1 4-15,3 0-10 16,3 1 7-16,-4-3 1 0,-6 7-1 16,6-6 2-16,-4 1-3 15,-1 3 5-15,-4 2-3 16,-3-5-4-16,-1 0 6 15,-4-2-1-15,5-1-11 16,-2-2 9-16,-2 1 0 0,0-7 5 16,6-3 1-16,2-2-5 15,3-2 0 1,-2 2-4-16,-3 4 4 16,1-5-2-16,-3 5 1 0,1 1-1 15,-5 1-6-15,1-1 10 16,-2 2 0-16,-1 1-4 15,1-8 5-15,1 2-4 16,1-2-1-16,1-1 0 16,-2-2 0-16,-6 2 0 15,6-4 0-15,-5 5 0 16,1-1 0-16,-1 1 0 16,-1-5 0-16,6 0 0 15,0 4 0-15,0 2 0 16,22-63 0-1,-31 61 0 1,1 1 0-16,-9 0 0 16,9-1 0-16,-6 1 0 15,0 0 0-15,-3-6 0 16,0 1 0-16,0 6 0 16,0-6 0-16,0 0 0 15,0 5 0-15,0 4 0 16,0-6 0-16,0 7 0 15,0-2 0-15,0 1 0 16,0-5 0-16,-6 1 0 16,-7 2 0-16,4 2 0 15,9 1 0-15,0 0 0 16,-12 0 0-16,-2 2 0 16,6-3 0-16,-1 0 0 15,-5-4 0-15,6-2 0 16,0-2 0-16,0 4 0 15,-2-2 0-15,-4 7 0 16,2 3 0-16,-1-1 0 16,5 0 0-16,0 5 0 15,-8 0 0-15,-1 1 0 16,-2-3 0-16,2 7 0 16,0-3 0-16,0 3 0 15,6-1 0-15,-5-4 0 16,0-1 0-16,-6 2 0 15,8-1 0-15,-3-1 0 16,1-4 0-16,0 1 0 16,-1 4 0-16,6-1 0 15,-5 10 0-15,-2-2 0 16,7 9 0-16,-3-6 0 16,0-1 0-16,-7 3 0 15,5-4 0-15,-1 8 0 16,0-9 0-16,3 2 0 15,-4 0 0-15,2-2 0 16,-4 2 0-16,4-3 0 16,-1 8 0-16,2-8 0 15,-10 7 0-15,0-1 0 16,4-5 0-16,2 5 0 16,2-4 0-16,2 5 0 15,-7-6 0-15,2 4 0 16,1 3 0-16,-2-3 0 15,-1 0 0-15,0 3 0 16,-3-3 0-16,4-3 0 16,-2 3 0-16,2 5 0 15,0-4 0-15,1 0 0 16,-2 0 0-16,-4 0 0 16,1 4 0-16,2 0 0 15,6 0 0-15,-5-4 0 16,8-1 0-16,-3 5 0 15,6 0 0-15,-7-3 0 16,2 3 0-16,-4 0 0 0,-4 0 0 16,-6 0 0-16,-1 0 0 15,-3 0 0 1,3 0 0-16,-2 0 0 16,6 0 0-16,2 8 0 15,5-8 0-15,3 0 0 16,6 0 0-16,-3 0 0 0,3 0 0 15,11 12 0 1,-8-12 0 0,-5 0 0-1,-3 0 0 1,2 0 0-16,5 0 0 16,-4 0 0-16,4 0 0 15,9-4 0-15,-8 4 0 16,8-4 0-16,-9 4 0 31</inkml:trace>
  <inkml:trace contextRef="#ctx0" brushRef="#br0" timeOffset="921.03">26540 1648 2047 0,'4'0'0'0,"4"0"0"15,1 21 0-15,3-1 0 0,-6 1 0 16,11-2 0 0,-1-2 0-16,6 7 0 15,-1-1 0-15,1 5 0 16,4 2 0-16,-6-5 0 16,0 0 0-16,0-2 0 15,-3-6 0-15,-4-1 0 0,-5-4 0 16,2 5 0-16,3-5 0 15,0 0 0-15,3-1 0 16,-1 3 0-16,1 2 0 16,6 0 0-16,-7-4 0 15,-1 1 0-15,-3-1 0 16,6 0 0-16,-2-5 0 16,7 2 0-16,-2-1 0 15,-1-8 0-15,-2 13 0 16,0-13 0-16,0 8 0 15,-8-8 0-15,5 7 0 16,-6-7 0-16,-4 10 0 16,4-3 0-16,-4-7 0 15,6 7 0-15,-4 3 0 16,2 2 0-16,-5-12 0 16,2 0 0-16,-2 0 0 15,3 0 0 1,-3 7 0-16,5-7 0 15,5 0 0-15,0 9 0 16,-2-1 0-16,1-8 0 16,-4 0 0-16,0 9 0 0,-3-9 0 15,-2 0 0-15,2 12 0 16,-1-5 0-16,0 3 0 16,4-10 0-16,-3 0 0 15,-2 6 0-15,3 2 0 31,-3-8 0-31,-3 9 0 0,5-9 0 0,-2 8 0 16,-3 1 0 0,5-9 0-1,-2 7 0 1,0-7 0-16,0 9 0 16,3-9 0-1,-2 12 0-15,0-12 0 16,-4 13 0-16,0-2 0 31,0-3 0-15,0 1 0 46,4-9 0-31,0 7 0-15,0-7 0-16,-4 9 0 16,4-9 0-16,0 0 0 15,-4 12 0-15,6-12 0 16,-6 8 0-16,0-8-223 31,0 0-106-15,0 0-47-16,-14 0-37 15,6-8-290-15</inkml:trace>
  <inkml:trace contextRef="#ctx0" brushRef="#br0" timeOffset="1565.15">27085 2136 6 0,'0'-4'12'16,"-9"0"11"-16,9-1 10 16,0 5 12-16,0 0 27 15,0 0 71-15,0 0-16 16,0 0-38-16,-8 0-25 16,0 0-15-16,0 0-5 15,-1 0-3-15,9 0-14 16,-9 0-10-16,9 0-3 15,0 0 1-15,0 0 5 16,0 0 6-16,0 0-2 16,0 0-4-16,0 0 5 15,0 0-7-15,0 0-4 16,0 0 1-16,0 13 6 16,0 0 2-16,13-1 0 0,0 0 3 15,3 7-4 1,4 3-5-16,0 2-7 15,5 1 0-15,3-2 13 16,5 7 2-16,0-2-15 16,-1 1-5-16,-2-5 4 0,-5-4-8 15,5-3 5-15,-9-4-3 16,-7-1-1-16,0-12-4 16,-6 7 2-16,-4-7-3 15,0 0-5-15,-4 0-12 16,0 0-15-1,0 0-53-15,0-5-62 0,0-7-34 16,-13-8-90-16</inkml:trace>
  <inkml:trace contextRef="#ctx0" brushRef="#br0" timeOffset="1901.18">27161 2247 45 0,'0'0'76'15,"0"0"78"-15,-8 0 10 16,8 0-52-16,0 0-40 16,0-9-21-16,0 9-14 15,0 0-10-15,0 9 1 0,16 3-7 16,1 5-14-16,4 2-4 16,-2 4 0-1,-2 6-24-15,-1 0-69 0,-4-4-165 16</inkml:trace>
  <inkml:trace contextRef="#ctx0" brushRef="#br0" timeOffset="4028.08">24818 2679 51 0,'-15'0'163'0,"-2"0"43"16,-3 0-66-16,-4 0-48 16,-5 0-28-16,6 0-12 15,1 0 2-15,5 0 4 16,5 0-15-16,12 0-5 15,-11 0-4-15,11 0-3 16,-8 0-6-16,8 0 4 16,-9 0-3-16,9 0-4 0,0 0-5 15,0 0 0-15,0 0 6 16,0 0 9 0,0 0-4-16,0 0 3 0,6 0-1 15,2 0-5-15,1 0-13 16,13 0 1-16,7 0-3 15,7-5 5-15,9 1-8 16,7-5 0-16,9-1-2 16,7 0-3-16,3 3-2 15,-3-5 6-15,0 3-4 16,-3 1-1-16,0 0 4 16,-3 4-1-16,-13 4-3 0,-5-4-1 15,-1-1 5-15,-9 5-5 16,0 0 6-1,-11 0-6-15,7 0 5 16,2 0-1-16,-8-3 3 16,0-1-4-16,1-1 6 15,-5 5-8-15,0-7 1 0,1-2 2 16,3 6-4-16,4 3 2 16,-3 0 1-16,-2-10-2 15,-1 10-1-15,2 0-2 16,-8-4 3-16,-7 0-1 15,-1 4 0-15,-2 0-2 16,12 0 3-16,-2 0-3 16,4-3 1-16,9 3 2 15,7 0 3-15,-3 0-4 16,4 0-3-16,-2 0 7 16,3-4-4-16,-7 4-2 15,4-5 3-15,-13 0 1 16,3 5 3-16,-1 0-7 15,-4 0 2-15,1 0 2 16,0-3-5-16,-1-1 5 16,7-1 2-16,2 2-6 0,1 3 4 15,-7 0-7-15,-2 0 6 16,-2 0-1-16,-2 0 1 16,4 0-1-1,-9-5-2-15,4 5 0 0,-5-8-2 16,11 4 4-16,1 0 2 15,10 0-6-15,5 4 6 16,-7 0-2-16,-2 0 0 16,-5 0 2-16,-1 0-4 15,-6 0 4-15,-4 0-1 16,0 0-1-16,-5 0-3 16,0-3 10-16,-2 3-9 15,-1 0 4-15,-5 0-3 16,0-5-1-1,0 1 2-15,4-1 1 16,1 5 2-16,3 0-3 0,3 0 0 16,7 0 0-1,2-2 0-15,-1-3 0 16,2 0 0-16,-5 5 2 16,-2 0-6-16,-5 0 4 0,-1 0 1 15,1 0 1-15,0 0-2 16,-5 0 1-16,0 0-3 15,0 0-2-15,0-7 0 16,2 7 6-16,-6-8-1 16,0 3 4-16,0 2 0 15,0 3-1 1,0 0-8-16,0 0 7 16,0 0-6-16,0 0 5 15,0-5-4-15,3 5-1 16,5-4 9-1,-2 4-9-15,2 0 6 16,1-8-9-16,4 8 12 16,0 0-5-16,-2-5 1 15,2 2-3-15,-6-1-2 16,1 4 5-16,0 0-3 16,0 0 1-16,-3 0-2 15,-5 0 7-15,0 0-11 16,0 0 8-16,0 0-6 15,4 0 2-15,-4 0 5 16,0 0 2-16,0 0-4 16,0 0-5-16,0 0 6 0,0 0-6 15,0 0-7-15,0 0-25 16,0 0-55-16,-12 0-43 16,-4 0-71-16,4 0-44 15,-4 0-78-15</inkml:trace>
  <inkml:trace contextRef="#ctx0" brushRef="#br0" timeOffset="4527.56">26946 2436 9 0,'0'0'21'16,"0"0"25"-16,0 0 69 15,0 0 72-15,-8 0-65 16,8 0-39-16,-11 0-23 15,11 0-16-15,0 0-11 16,0 0-1-16,0 0-13 0,0 0-4 16,11 0 2-16,5 0 6 15,8 0-3-15,9 0-2 16,3 0-4-16,13 0-1 16,2-7-6-1,-9 4-4-15,-5-2-1 0,-4 5 0 16,-4 0 3-16,-4 0-6 15,-6-4-2-15,-3 4 2 16,-2 0-2-16,-6 0 6 16,-5 0-5-16,2 0 2 15,-4-4-7-15,4 0 4 16,-2 4-20-16,-3 0-26 16,0 0-34-16,0 0-14 15,0 0-67-15,-8 0-29 16</inkml:trace>
  <inkml:trace contextRef="#ctx0" brushRef="#br0" timeOffset="6491.09">25216 3582 12 0,'-11'0'21'0,"11"0"10"16,-12 0 12-16,-1 0 20 15,13 7 27-15,-13-7 27 16,0 10-27-16,2-10-31 0,-1 7-19 16,1-7-20-16,-3 9-9 15,2-9-3-15,4 0-6 16,0 0 3-16,-4 0 3 16,4 0 14-16,0 0 8 15,-1 0-4-15,2 0-3 0,-1 0 1 16,0 7-5-16,8-7 5 15,-9 9-6-15,-4-9 8 16,2 0 4-16,4 0 3 16,-2 0 4-16,-3 0 15 15,-1 0-10-15,0 0 1 16,5 0-3-16,8 0 6 16,-7 0 1-16,7 0-1 15,0 0-9-15,0 0-5 0,0 0-13 16,0 0 3-16,0 0 1 15,0 0-7-15,0 0-3 16,7 0-6-16,-2 0 4 16,3 0-3-16,0 0-3 15,5-4 5-15,-5 4-9 16,0 0 4-16,4 0 5 0,4-5 4 16,-5 5 4-16,7-12-2 15,7 8 1-15,-2 4-2 16,5-12 1-16,9 4-4 15,4 0-7-15,-1-1 2 16,6-1 7-16,-2-3-4 16,0 3-6-16,1 10-1 15,0 0 7-15,-3-7-7 0,-3-2 0 16,-2 9 2 0,0-3-3-16,0-1 1 0,-2 0-1 15,-2 4-1-15,-2 0-7 16,8 0 15-16,-8 0-11 15,1 0 7-15,4 0-5 16,7-5 1-16,-9 2 2 16,5-1 0-16,-13 4-1 15,0 0-4-15,-6-5 1 16,-1 1-1-16,6 0 3 0,1-1 2 16,2 5-5-16,-4 0 8 15,0 0-6-15,4 0 1 16,1-7-1-16,-1 2 2 15,5 5-4-15,2 0 2 16,-2 0 3-16,-4-7-7 16,4-2 5-16,-1 9 2 15,-2 0 1-15,-3 0-3 16,-2 0-8-16,-2 0 10 16,-2 0-7-16,3 0 5 0,-7 0 3 15,-1 0-4-15,1 0 2 16,-2 0-3-16,7 0 1 15,1 0-2-15,3-4 3 16,2-4 3-16,-1 8-3 16,2 0-6-16,-1-7 7 15,1-3-1-15,-1 6-1 0,4 4 0 16,-2 0-3 0,-4 0 9-16,0 0-6 15,-1 0-2-15,-3 0 2 0,8 0 3 16,-6 0-2-16,1-7 2 15,-1 2-8-15,1 5 3 16,-1 0 0-16,0 0 3 16,1 0-1-16,-5 12 5 15,-4-12-3-15,-4 0 0 16,-3 0-6-16,-9 0 7 0,8-7-8 16,-2 7 7-1,2 0-2-15,-8-5 5 31,0 5-8-31,0-3 3 0,0 3 3 16,0 8 1-16,0-8-3 16,0 0 0-16,0 0-38 15,0 0-76-15,0-5-137 16,0-3-122-16,-9 0-73 16</inkml:trace>
  <inkml:trace contextRef="#ctx0" brushRef="#br0" timeOffset="7789.39">28249 2739 16 0,'0'0'24'0,"0"0"45"15,0 0 103-15,0 0-13 16,-11 0-51-16,11 9-22 15,0-9-12-15,-8 0-2 16,8 0 0-16,0 0-12 0,0 0-12 16,5 0-18-16,1 0-3 15,2 0-1 1,4 0 2-16,4 0-1 16,2 0 6-16,2 0-4 15,-1 0 4-15,6 0 3 16,4 0 0-16,7 0 5 15,4-5-9-15,10 1-21 16,2-4 6-16,10 4-8 16,6 4 1-16,5 0-6 15,1-5 3-15,-1 5-1 16,-5 0 2-16,-3 0-4 16,-8 0 4-16,0 0-8 15,-4 0 2-15,-5 0 4 16,-2 0-5-16,1 0-3 15,4 0 2-15,-8 9 1 16,5-9-6-16,0 0 6 16,-13 0-1-16,6 0 2 15,-1 0 1-15,2 0-6 16,1 0 3-16,-4 0-3 16,4 0 5-16,5 0 0 15,-3 0-5-15,0 0-2 16,7 0 11-16,4 0-5 15,1-4-3-15,5 4 6 16,-6 0-8 0,1 0 8-16,-9 0-4 15,2 0 0-15,-10 0 1 16,-3 0 1-16,3 0 2 16,2 0 4-16,-6 0 5 15,-1 0 8-15,-1 0 13 16,-1 0 8-16,3 0-11 15,1 0-4-15,-1 0-5 16,-3 0-17-16,-5 0 5 16,-4 0-9-16,-6 0 0 15,-9 0 2-15,-1 0 0 16,-8 0 1-16,0 0-3 16,0 0-13-16,0 0-41 15,0 0-123-15,-8 0-119 16,-15 0-104-16</inkml:trace>
  <inkml:trace contextRef="#ctx0" brushRef="#br0" timeOffset="11816.19">23872 2316 116 0,'0'-21'244'16,"0"4"-59"-16,0 5-19 15,-8 0-6-15,-5 0-11 0,4 5-11 16,0 7-16-16,1 0-26 16,8 0-35-16,-14 12-27 15,-2 7-16-15,-5 14 6 16,-7 8 0-16,-9 11-8 15,1 10 0-15,-4 7 0 16,-1 1-8-16,3-10-8 16,12-3 12-16,0-7-7 15,2-6-8-15,4-7 10 16,9-9-12-16,-2-7 3 16,5-8 3-16,8-2 1 15,-13-11-1-15,4 0-14 16,9 0-33-16,0 0-35 0,0 0-74 15,0-7-98-15,0-10-24 16,0-12-45-16</inkml:trace>
  <inkml:trace contextRef="#ctx0" brushRef="#br0" timeOffset="12232.21">23834 2263 194 0,'-6'-16'243'15,"-2"4"-56"-15,8-2-51 16,0 7-46-16,-9 0-19 16,9 7-18-16,0-5-18 15,0 5-9-15,0 0-6 0,0 0 0 16,0 0 3-1,0 0 1-15,0 0 0 16,0 0-7-16,0 0-6 16,0 16 3-16,14 8 4 15,9 10-4-15,18 6 15 0,2 8-6 16,11 5-6-16,3 5 5 16,0-1-1-16,-4-8-5 15,-10-1-8-15,-5-7-4 16,-9-8 1-16,-9-9-2 15,-1-3-1-15,-6-9 3 16,-5-12-6-16,-3 0-20 16,-2 0-43-16,-3 0-78 0,0-5-67 15,-16-11-63 1,-1-8-41-16</inkml:trace>
  <inkml:trace contextRef="#ctx0" brushRef="#br0" timeOffset="12649.25">23576 2584 60 0,'-31'13'139'16,"1"0"63"-16,9-1-73 16,2-12-43-16,7 12-29 15,12-12-14-15,0 0-15 0,0 7 0 16,3-7-7-16,14 0 10 16,7 0 1-16,20-7 5 15,16-5 4-15,89-17 9 31,-75 13-30-31,5-1-7 0,-11 10-8 16,-9-3 2-16,-16 2-3 16,-10 8 1-16,-10-7-3 15,-5 2-5-15,-6 5 5 16,-4 0 0-16,-4 0-8 16,-4 0-13-16,7 12-51 15,-2 1-55-15,-5 4-44 16,0-1-104-16</inkml:trace>
  <inkml:trace contextRef="#ctx0" brushRef="#br0" timeOffset="13749.68">23839 3883 322 0,'-6'-11'255'0,"-10"-4"-35"16,6 4-75-16,2-2-32 0,8 2 0 16,0-1-24-16,0 3-35 15,0 9-18-15,0 0-21 16,0 0-10-16,0 0-8 15,0 13-3-15,0 16 4 16,0 14 7-16,0 18 11 16,4 5-8-16,0 12-1 15,0-1-7-15,2-4 4 16,-3-8 1-16,2-13-2 0,-2-11-1 16,-3-12 0-16,0-8 6 15,0-9 16-15,0-12 21 16,0 0 7-16,-11-12-18 15,11-21-19-15,0-15-4 0,-10-23-2 16,10-10-7 0,-8-11-3-16,8-3 6 15,0 7-6-15,0 8-1 0,0 12 7 16,0 11 7-16,0 7-10 16,8 11-1-16,10 7 0 15,-1 6-6-15,5 3 1 16,10 6 5-16,1 4-4 15,-4 6 3-15,-1 3-2 0,0 4-2 16,-2 7 2-16,-3 10 2 16,-3 3-2-16,-3 5 4 15,-4 15-4-15,-13 5 8 16,0 0-9-16,-17 17 6 16,-16 2 5-16,-8 1 0 0,-3 1-12 15,-2-9 9 1,7-13 1-16,5-7-2 15,9-9-6-15,11-7 4 0,1-6-1 16,13-15 7-16,0 0-7 16,10-7-4-16,7-10 4 15,17-7-6-15,11-4 10 16,3-5-7-16,5 4 3 0,4 10 5 16,0 2-10-16,-4 5 6 15,-8 0-5-15,-8 8 1 16,-9-1-2-16,-4 5 4 15,-3 17-2-15,-9 16 7 16,-9 7 0-16,-3 18-2 16,-11 1 6-16,-6 12-4 15,-4-7-2-15,-7 0 9 0,-12-2 5 16,-9 0 4-16,0-14-1 16,-4-3-8-16,-4-7-5 15,6-10-2-15,-8-12 5 0,11-9 12 16,13-7 28-16,5-12 17 15,10-8-6-15,3-4-33 16,3-9-6-16,5 2-7 16,9 1-12-16,0 5-9 15,0 1-5-15,0 3-28 16,9 6-97-16,-1 2-118 16,-2 1-113-16,5-8-65 0</inkml:trace>
  <inkml:trace contextRef="#ctx0" brushRef="#br0" timeOffset="15464.67">31746 2601 33 0,'8'0'146'0,"-8"0"73"16,0 0-71-16,0 0-43 16,0 0-28-1,4 0-11-15,-4 0-8 16,0 0-3-16,4 0-6 15,-4 0-9-15,0 0-15 16,0 0-8-16,0 0-1 16,0 0-13-16,0 0 8 15,0 0 4-15,0 0 5 16,0 0 31-16,0 0 26 16,0-4 8-16,0 0-22 15,0 0-8-15,-12-4-16 16,3 4-15-16,9-1-10 15,-9 0-9-15,0 5 0 16,9-2-5-16,0-3 2 16,-8 5-5-16,8 0 4 15,-17-4 1-15,4 4-4 16,-5-3 7-16,9-2 0 16,1 5 3-16,-6-5-7 15,3 5 2-15,-2 0-6 16,0 0 12-16,-1 0-12 15,-3 0 8-15,1 0-3 16,-2-4-3-16,-2 0 4 16,4 1-6-16,4 3 11 15,0 0-9 1,0 0-1-16,2 0 6 16,-1 0-12-16,5 0 10 15,-2 0-4-15,-1 0 2 16,-4 0 4-1,13 0-1-15,-13 0 0 16,-3 7-5-16,1-7 6 16,-1 9-8-16,2-9 4 15,2 17 1-15,-5-1 5 16,3 0-4-16,-3 0 5 16,1-4-6-16,-2 4 2 15,2 4 6-15,1-2-11 16,-1-6 7-1,-5 4 0-15,5 4 3 16,4 1-9-16,4 3 1 16,8 0 7-16,-11-3-3 15,11-2-2-15,-14 6 9 16,14-5-9-16,0 6-5 16,0-7 1-16,0-3 11 15,0 9-7 1,0-8 2-16,0 3-6 0,0-1-1 15,0 2 1-15,4-1 5 16,9 1 0-16,0-4-4 16,2 3 5-16,1-4-4 15,5 0 8-15,4 1-4 16,-3-2 0-16,4 3-11 16,2-3 14-16,-3-2-5 15,-4 2 4-15,3-1-4 16,-1-7 0-16,6 1 0 15,-1 5 5-15,9-1-7 16,-1-12 4-16,-3 12 0 16,-1-4 0-16,1-8 8 15,0 0 2-15,3 0 1 16,6 0 7-16,-7 0-5 16,-2-12 11-16,-2 4-3 15,-2-8-4-15,-4-1-1 16,-5 1 7-16,-3 4-6 15,-5 4-4-15,1-1-8 16,-2 5 6-16,-7 1-10 16,-1-2-4-16,2 1 11 15,-5 4-8-15,0 0 12 16,4 0-10-16,-4 0 1 16,0 0 5-1,0 0 2-15,0 0-13 16,0 0 1-16,0 0-5 15,0 0-3-15,0 0-13 16,0 0-53-16,0 0-91 16,0 0-74-16,0 0-78 15,0 0-29-15</inkml:trace>
  <inkml:trace contextRef="#ctx0" brushRef="#br0" timeOffset="19329.64">24840 9752 19 0,'-8'0'47'0,"-1"0"112"15,9 0 47-15,-9 0-61 16,9 0-41-16,-11 0-44 16,11 0-7-16,0 0 3 15,0-4-5-15,0 4-15 16,0 0-15-16,0 0-10 0,0 0 6 16,0 0 1-16,0 0 3 15,0 0 4-15,0 13 18 16,3 7-6-16,-3 4 8 15,4 0-3-15,0 10-2 16,0 3 3-16,-4-1-11 16,0-1-1-16,0 3-2 0,0-2 7 15,0 2 4-15,0-2 1 16,0 2-5-16,0-6-4 16,5 0-1-16,-2 0-8 15,-3 2-1-15,6-2-4 0,2 5 3 16,-5 3 2-16,5 1 0 15,-5-1 0-15,2 4 1 16,-5-2-1-16,4-2-4 16,-4-2 2-16,0-2 2 0,0-3 2 15,0 1-7 1,3-4 6-16,2 8-1 0,-5-10 1 16,0 8-7-16,0 1-4 15,4 0 3-15,-4-5 1 16,4 0-17-16,0 0 0 0,-4-2 0 15,4 6 0-15,1 1 0 16,-1-1 0-16,0-2 0 16,-4-2 0-16,5 5 0 15,-5-5 0-15,3 5 0 0,2 2 0 16,-5 3 0-16,0 2 0 16,0 6 0-16,0-3 0 15,0 3 0-15,0 0 0 16,-8-8 0-16,-1 4 0 15,0 4 0-15,-3 2 0 16,0-3 0-16,12 0 0 0,-12 0 0 16,12-1 0-16,0 6 0 15,0-1 0-15,0 4 0 16,0 0 0-16,0 0 0 0,0 3 0 16,0-6 0-16,0-1 0 15,0-3 0-15,0-3 0 16,0-2 0-16,0-5 0 15,0-2 0-15,0 2 0 16,0-4 0-16,3 1 0 16,-3 0 0-16,0 0 0 0,0 0 0 15,0-5 0-15,0 1 0 16,0-1 0-16,0 2 0 16,-6-2 0-16,6 4 0 0,0-8 0 15,0 0 0-15,0 6 0 16,0-6 0-16,0 4 0 15,0-4 0-15,0-2 0 0,0 4 0 16,0 9 0-16,0-7 0 16,0 0 0-16,0 5 0 15,0-8 0-15,0 2 0 16,0 2 0-16,3 5 0 16,5-2 0-16,-8 9 0 15,0 4 0-15,0-5 0 0,0-3 0 16,0-1 0-16,0 2 0 15,0-2 0-15,0-3 0 16,0-5 0-16,0 5 0 16,0 4 0-16,0 0 0 0,7-5 0 15,-7 0 0-15,9 2 0 16,-9-6 0-16,0-5 0 16,0 11 0-16,0-2 0 15,0 9 0-15,4-4 0 16,4-1 0-16,-3 2 0 15,3-1 0-15,-3-1 0 0,3-4 0 16,-5 3 0-16,-3-4 0 16,5-2 0-16,-3-1 0 15,-2-5 0-15,0 3 0 16,5 7 0-16,-2-2 0 0,5-1 0 16,0-2 0-16,2 0 0 15,2-3 0-15,-3-1 0 16,-2 5 0-16,1 0 0 0,0 3 0 15,-5 1 0 1,-3 5 0-16,5-3 0 0,-2-1 0 16,-3-3 0-16,6-13 0 15,-6 6 0-15,0 2 0 16,8-7 0-16,-8 1 0 16,0 10 0-16,0 1 0 0,0-6 0 15,0-3 0-15,0 2 0 16,0 0 0-16,0-3 0 15,0-2 0-15,0-2 0 0,0 4 0 16,0-2 0-16,0 3 0 16,0-7 0-16,0-2 0 15,0-1 0-15,4 1 0 16,-4-5 0-16,0 4 0 16,0-4 0-16,4 5 0 0,-4-1 0 15,0 5 0-15,0 2 0 16,0-2 0-16,0-1 0 15,0-4 0-15,0 0 0 16,0-4 0-16,4 2 0 0,-1-3 0 16,6 1 0-16,-4-12 0 15,-2 13 0-15,2-13 0 16,-5 12 0-16,0-5 0 0,0 10 0 16,0 3 0-16,0 4 0 15,0-3 0-15,0-1 0 16,0 1 0-16,0-1 0 15,0 1 0-15,6 0 0 16,-6-2 0-16,0 2 0 0,5-1 0 16,-5-4 0-16,0 5 0 15,9-1 0-15,-6-4 0 16,2 1 0-16,-2 4 0 0,-3 3 0 16,8 0 0-16,2 4 0 15,-2 10 0-15,-5-2 0 16,2 0 0-16,-5-8 0 15,0 1 0-15,0-4 0 0,0-1 0 16,0-7 0 0,0-1 0-16,0-1 0 0,0 2 0 15,0 0 0-15,0-5 0 16,0-1 0-16,0 3 0 16,0-2 0-16,0-5 0 0,0 5 0 15,0 1 0 1,0 3 0-16,0 0 0 15,0 5 0-15,0 3 0 0,0-3 0 16,0-1 0-16,0 1 0 16,3-4 0-16,-3-6 0 15,0 1 0-15,0-5 0 16,5-7 0 0,-1 0 0-1,-1 13 0 1</inkml:trace>
  <inkml:trace contextRef="#ctx0" brushRef="#br0" timeOffset="20772.3">25143 17223 2047 0,'5'0'0'15,"-2"0"0"-15,0 0 0 16,6 0 0 31,0 0 0-32,-1 0 0-15,5 0 0 16,2-5 0-16,4-4 0 16,3 6 0-16,-1 3 0 0,-7 0 0 15,3 0 0-15,9 0 0 16,-2 0 0-16,7 7 0 15,12-7 0-15,0 10 0 16,10-10 0-16,-1 0 0 16,7 0 0-16,-8 0 0 15,5 0 0-15,-7-5 0 0,1-4 0 16,-11 9 0-16,4-3 0 16,-12-5 0-16,6 4 0 15,2-5 0-15,4 1 0 16,1-3 0-16,-4 2 0 0,1 1 0 15,3-8 0-15,2 8 0 16,-2-1 0-16,-4 9 0 16,1-4 0-16,3-9 0 0,2 1 0 15,6 5 0 1,5-2 0-16,-5 9 0 0,2 0 0 16,-2-3 0-16,-3-6 0 15,0 9 0-15,0-4 0 16,-5 4 0-16,-2 0 0 15,-8-3 0-15,5-6 0 0,-8 9 0 16,6-8 0-16,0 4 0 16,-5 0 0-16,-4 4 0 15,5-9 0-15,1-2 0 16,9 1 0-16,5 3 0 16,5 0 0-16,1-2 0 15,-6 1 0-15,6-4 0 0,-9-1 0 16,-11 5 0-16,3 1 0 15,-4-3 0-15,-1 6 0 16,-2 4 0-16,-3-3 0 16,-2-1 0-16,6-4 0 15,7-5 0-15,3 10 0 0,7-6 0 16,9 9 0-16,0 0 0 16,-1-4 0-16,1 0 0 15,-7-1 0-15,-2 1 0 16,-6-4 0-16,-3 8 0 0,5-4 0 15,6-8 0-15,-1 0 0 16,7 5 0 0,3 7 0-16,-8-4 0 0,2-2 0 15,-1 2 0-15,-7 4 0 16,-4 0 0-16,-8 0 0 16,-5 0 0-16,-4 0 0 15,0-2 0-15,4-8 0 16,6 10 0-16,2-8 0 0,10 4 0 15,-3 4 0-15,5-4 0 16,2 4 0-16,-5-8 0 16,-5 8 0-16,0 0 0 15,-1 0 0-15,-17 0 0 16,7-4 0-16,-6-4 0 16,7 8 0-16,2 0 0 15,5 0 0-15,8 0 0 16,8-4 0-16,3 4 0 15,5 0 0-15,-5 0 0 16,3 0 0-16,-2 0 0 0,3 0 0 16,-8 0 0-16,-3 0 0 15,0 0 0-15,-1 12 0 16,5-4 0-16,1-8 0 16,6 0 0-16,10 12 0 15,3-4 0-15,4 2 0 16,-4-10 0-16,-8 0 0 15,-1 0 0-15,-7 0 0 16,-5 6 0-16,-7-6 0 16,-3 0 0-16,-5 0 0 15,-6 0 0-15,6 0 0 0,-6 0 0 16,6 0 0-16,-1 0 0 16,2 0 0-16,-5 0 0 15,4 0 0-15,-3 0 0 16,0 0 0-16,-6 0 0 15,-3 0 0-15,-1 10 0 16,0-10 0-16,1 0 0 0,-1 0 0 16,6 0 0-1,-7 0 0-15,-3 0 0 16,2 0 0-16,1 0 0 0,-2 0 0 16,-2 0 0-16,-2 0 0 15,-6 0 0-15,-3 0 0 16,-2 0 0-16,-6 7 0 62</inkml:trace>
  <inkml:trace contextRef="#ctx0" brushRef="#br0" timeOffset="23153.14">31828 16815 2047 0,'0'-7'0'0,"0"-5"0"16,-9-1 0-16,-4-4 0 16,-2-3 0-16,4-10 0 15,-2 0 0-15,-4-12 0 0,5-6 0 16,-2-9 0-16,5-5 0 16,1 1 0-1,8-3 0-15,-14-5 0 0,6 2 0 16,0-2 0-16,8 5 0 15,-11-5 0-15,-2 0 0 16,-4-10 0-16,1 6 0 16,0-8 0-16,3 5 0 15,1-7 0-15,1 6 0 16,-2-1 0-16,13 5 0 16,-12 4 0-16,0 3 0 0,12 9 0 15,-8 5 0-15,-6-1 0 16,8 8 0-16,-2-4 0 15,-5-4 0-15,1 0 0 16,4 1 0-16,-2-5 0 16,2 0 0-16,8-4 0 15,-8-3 0-15,-1-3 0 16,0 3 0-16,9-2 0 16,-13 1 0-16,0-4 0 15,5-9 0-15,-3 1 0 16,2 0 0-16,1 3 0 15,-3-2 0-15,-3-2 0 0,2 4 0 16,1-2 0-16,-6-2 0 16,6 1 0-16,-6 4 0 15,5 4 0 1,4-1 0-16,-1 4 0 0,9 2 0 16,0 3 0-16,0-1 0 15,0 5 0-15,0-1 0 16,0 0 0-16,0-4 0 15,0 0 0-15,0-2 0 16,0-3 0-16,0 5 0 16,0-2 0-16,0 1 0 15,0-4 0-15,0 3 0 0,3-10 0 16,3 5 0-16,-3 0 0 16,-3-5 0-16,0 1 0 15,0 5 0 1,5-1 0-16,-5 2 0 0,0 7 0 15,0 3 0-15,0-4 0 16,0 8 0-16,0-1 0 16,0-1 0-16,0 1 0 15,-8 6 0-15,-1-2 0 16,1 5 0-16,0 0 0 16,8 1 0-16,-12 0 0 15,4-6 0-15,0 6 0 0,8 0 0 16,-8-1 0-16,8-4 0 15,0 3 0-15,0-2 0 16,0-1 0 0,0 0 0-16,0-3 0 15,0 3 0-15,0-1 0 0,0-1 0 16,0-3 0-16,0 0 0 16,0-3 0-16,0 5 0 15,0-2 0-15,-9 1 0 16,9 4 0-16,0 1 0 15,-9 2 0-15,9-1 0 16,0-3 0-16,-11-3 0 16,-1 4 0-16,1 4 0 15,3 4 0-15,8 10 0 16,0 6 0-16,0-5 0 16,0 2 0-16,0 5 0 15,-14-1 0-15,14 3 0 16,-8 1 0-16,8-6 0 15,0 11 0-15,0 2 0 16,0 1 0-16,0 0 0 0,0-8 0 16,0-5 0-16,0 6 0 15,0-6 0-15,0 0 0 16,0 1 0-16,0-4 0 16,0-1 0-16,0 1 0 15,0 6 0-15,0 6 0 16,0 4 0-16,0 0 0 15,0 5 0-15,0-2 0 16,0 6 0 0,0-1 0-16,0-1 0 15,-7 0 0 1,-2 3 0 0,9-3 0-16,-11 5 0 15,-2-6 0 1,1 4 0-1,0 2 0-15,-10 0 0 0,-6 0 0 16,-4 0 0 0,-7-5 0-16,-9 1 0 0,-3 4 0 15,-5-4 0-15,-1 4 0 16,-5 0 0-16,-1 0 0 16,-4 0 0-16,2 0 0 15,1 0 0-15,-2 0 0 16,-2 0 0-16,-1 0 0 15,5 0 0-15,-1 0 0 16,0 0 0-16,3 0 0 16,5 0 0-16,4 0 0 0,1 8 0 15,7-8 0 1,1 0 0-16,-5 0 0 0,-2 0 0 16,0 0 0-16,3 0 0 15,3 0 0-15,3 0 0 16,2 0 0-16,-4 0 0 15,-5 0 0-15,4 7 0 16,-3-7 0-16,-6 11 0 16,6-11 0-16,-9 7 0 15,0-7 0-15,-4 0 0 0,-4 0 0 16,-6 0 0 0,0 0 0-16,-2 0 0 0,0 0 0 15,4 0 0-15,1-5 0 16,-2 5 0-16,-4 0 0 15,3 0 0-15,1 0 0 16,-4-2 0-16,-4 2 0 16,7 0 0-16,-3 0 0 15,4 0 0-15,2 0 0 0,0 0 0 16,2 0 0-16,4 0 0 16,7 0 0-16,3 0 0 15,1 0 0-15,3 0 0 16,3 0 0-16,0 0 0 0,1 0 0 15,0 0 0 1,-6 0 0-16,7 0 0 0,-8 0 0 16,0 0 0-16,-2 0 0 15,1 7 0-15,2-7 0 16,-2 0 0-16,-1 0 0 16,-1 0 0-16,6 0 0 0,-5 0 0 15,5 9 0-15,-6-9 0 16,10 0 0-16,-3 0 0 15,4 0 0-15,-4 0 0 16,-4 0 0-16,3 0 0 0,4 0 0 16,-5 0 0-16,0 0 0 15,5 0 0-15,3 0 0 16,5 0 0-16,7 0 0 16,4 0 0-16,2 0 0 15,1 0 0-15,5 7 0 16,8-7 0-16,-4 0 0 0,0 0 0 15,1 0 0-15,-4 0 0 16,0 0 0-16,-1 0 0 16,-3 8 0-16,-8-8 0 15,0 13 0-15,-1-13 0 16,-1 0 0-16,-1 7 0 0,-4-7 0 16,-3 0 0-16,-3 0 0 15,1 8 0-15,-1-8 0 16,3 0 0-16,7 0 0 15,-2 0 0-15,6 0 0 0,3 0 0 16,3 0 0-16,-1 0 0 16,8 0 0-16,0 10 0 15,3-10 0 1,-1 0 0-16,-2 0 0 16,-2 0 0-16,-3 0 0 15,-6 0 0-15,2 0 0 16,-6 0 0-16,0 6 0 15,1-6 0-15,3 0 0 16,-4 0 0-16,6 10 0 0,-3-10 0 16,10 0 0-16,4 7 0 15,-1-7 0-15,7 0 0 16</inkml:trace>
  <inkml:trace contextRef="#ctx0" brushRef="#br0" timeOffset="23812.19">24677 9109 2047 0,'-13'0'0'16,"0"0"0"0,4 0 0-16,0 0 0 15,-4 0 0-15,4 0 0 16,1 0 0 0,0 0 0-16,0 0 0 31,8 12 0 16,0 0 0-32,0-3 0-15,0 3 0 16,4 1 0 0,0 3 0-16,0 5 0 0,-4-2 0 15,0 2 0-15,4-1 0 16,1 1 0-16,-2-2 0 15,6 2 0-15,-4 0 0 16,-5-6 0-16,3 11 0 16,-3-7 0-16,0 6 0 0,5 0 0 15,-4-6 0-15,4 7 0 16,-5-2 0-16,3 0 0 16,3 0 0-16,-3 1 0 15,2 0 0-15,-5-4 0 0,0-2 0 16,0-3 0-16,4 1 0 15,4 0 0-15,-4-2 0 16,1-2 0-16,3-2 0 16,-8-2 0-16,0-1 0 15,0 4 0-15,0-4 0 16,0 8 0-16,0 0 0 16,0 1 0-16,0 0 0 0,0-5 0 15,5 7 0-15,1 7 0 16,-3-2 0-16,2 4 0 15,4 2 0-15,-1-3 0 16,-8-3 0-16,0-3 0 0,0-1 0 16,0-4 0-1,0-4 0-15,0 0 0 0,0-2 0 16,0-2 0 0,0 0 0-16,0 1 0 15,0-13 0 1,0-9 0-16,11-5-365 15,10-6-116-15,7-9 9 16</inkml:trace>
  <inkml:trace contextRef="#ctx0" brushRef="#br0" timeOffset="25993.18">26674 9098 10 0,'0'0'15'16,"0"0"14"-16,0 0 19 16,0 0 15-16,0 0 10 15,3 0 11-15,6 0 11 16,-4 0-35-16,-2 0-24 0,6 0-22 15,-6-6-5-15,-3 0-3 16,6 1-6-16,-6 5 1 16,0 0 1-16,0 0 3 15,0 0 9-15,0 0 2 0,0 0-1 16,0 0 2-16,3 0-3 16,-3 0 5-16,5 0 4 15,-5 0 8-15,0-8 1 16,3 8 1-16,-3-9 1 15,5 9 2-15,-5-3-5 16,0 3 4-16,0-5 1 0,0 5-1 16,0-4-5-16,0 0 2 15,0 1-5-15,0 3 1 16,0 0-7-16,0 0-4 16,0 0 3-16,0 0-2 0,0 0 4 15,0 0-6-15,0 0 4 16,0 0-2-16,0 0-6 15,0 0-3-15,0 0 0 16,0 0-1-16,0 0 5 0,0 0-2 16,0 0 6-1,0 0-12-15,0 0 3 0,0 0-3 16,0 0-4-16,0 0 2 16,0 0 8-16,-8 0-12 15,8 0-1-15,0 0 7 0,0 0-2 16,0 0 2-16,0 0-2 15,0 0 5-15,-14 0-3 16,14 0 5-16,0 0-8 16,0 0 11-16,0 0-12 0,0 0 7 15,0 0-6 1,0 0 1 0,0 0-6-16,0 0 7 15,0 0-2 1,0 0 6-16,0 0-2 15,0 0-11-15,0 11 8 0,0-3-6 16,0-8 4 0,0 0 0-1,0 0-2-15,0 0 4 16,0 0-2-16,0 0 0 16,0 0-6-16,0 0 6 15,0 0 0-15,0-3 2 0,0 3-5 16,-8 0-4-16,8-5-2 15,0 5-14-15,0 0-23 16,0 0-24-16,0 12-27 16,0 1 0-16,0-5 4 0,0 1 19 15,0-2-9-15,0-7-22 16,0 9-47-16,0-9-63 16,0 0 29-16</inkml:trace>
  <inkml:trace contextRef="#ctx0" brushRef="#br0" timeOffset="28721.4">26650 9130 6 0,'0'0'8'0,"0"0"11"15,5 0 19-15,1 0 28 0,-1 0 25 16,3 0 45-16,-5 0-37 16,6 0-37-16,-4 0-20 15,-2 0-9-15,1 0-1 16,-4-9 3-16,0 6 1 15,0-6-13-15,0 9 9 0,0-4-3 16,0 1 5-16,0-1 7 16,0 4-2-16,0 0 3 15,0 0 4-15,0 0 4 16,0 0 7-16,0 0-9 16,0 0-15-16,0 0-11 0,0 0-1 15,0 0-6-15,0 0 5 16,0 0-2-16,5 11 1 15,-5 1 2-15,0 0 0 16,0 4-9-16,0 6 11 0,0-3 10 16,0 7-5-16,0-6 1 15,0 8-9-15,0 0 6 16,0 5-10-16,0 0 9 16,0-2-1-16,0 3 13 15,0 6 1-15,0 9-10 16,0 0 4-16,0 4-4 0,0-4 2 15,0 1-10-15,0 1 0 16,0-1-3-16,0-1-8 16,0-5 11-16,0 1-2 15,0 3 2-15,0 2-7 0,0-2 2 16,0 6 6-16,0-2 3 16,0-3-2-16,0 1-10 15,0-7 0-15,0 3 6 16,0-1 2-16,0-5-17 15,-9 2-3-15,9-6 0 16,-11-4 0-16,2 5 0 0,1-1 0 16,8-2 0-16,-8-2 0 15,8-1 0-15,-12 12 0 16,12 1 0-16,0 0 0 16,0 1 0-16,0 8 0 0,0-4 0 15,0 4 0-15,0-1 0 16,0 2 0-16,0-6 0 15,0-2 0-15,4 5 0 16,1 3 0-16,1 4 0 16,-1-6 0-16,3 1 0 15,-8-4 0-15,3-1 0 0,6 9 0 16,-1 0 0-16,-4 0 0 16,-4 5 0-16,0-10 0 15,5 1 0-15,-2-4 0 16,6 1 0-16,-4-2 0 0,3 0 0 15,-2 6 0-15,8 3 0 16,-7-5 0-16,1 5 0 16,0 0 0-16,-2-4 0 0,2 0 0 15,3 5 0 1,1-1 0-16,-4-5 0 0,0-7 0 16,0 5 0-16,1-5 0 15,-1-2 0-15,-4 2 0 16,4-5 0-16,-4-2 0 15,4-2 0-15,-5 2 0 0,5-2 0 16,-3-3 0-16,4 3 0 16,-1-8 0-16,0 1 0 15,-1-5 0-15,-1 2 0 0,-3-7 0 16,-3 2 0-16,0 12 0 16,0-2 0-16,5 6 0 15,-2 0 0-15,-3 4 0 16,5-2 0-16,-5 4 0 15,0-12 0-15,0-3 0 16,6 6 0-16,3 1 0 0,-4 11 0 16,3 0 0-16,-5 2 0 15,-3 5 0-15,0-4 0 16,0 3 0-16,0-3 0 16,4-8 0-16,0 0 0 0,-4-5 0 15,0 0 0-15,0-2 0 16,4 2 0-1,5-4 0-15,-4 6 0 0,-2-7 0 16,2 6 0-16,-2 0 0 16,-3 1 0-16,0 1 0 15,0 7 0-15,0-3 0 16,5-1 0-16,4 2 0 0,-3-2 0 16,-3-2 0-16,-3-4 0 15,5 1 0-15,3 0 0 16,1-2 0-16,-1-1 0 0,-4-2 0 15,-4 0 0-15,5 6 0 16,4-9 0-16,-1-1 0 16,-2 4 0-16,-3 0 0 15,5-6 0-15,1 2 0 16,-9 1 0-16,5 4 0 16,-1-1 0-16,-4-4 0 0,4 0 0 15,0 5 0-15,-4-9 0 16,0 2 0-16,0-2 0 15,0 0 0-15,4 4 0 16,-4 5 0-16,4-5 0 0,2 2 0 16,-6 1 0-16,3-3 0 15,5 5 0-15,-5 5 0 16,0 2 0-16,2 1 0 16,4-1 0-16,-6-3 0 15,2-9 0-15,-5 0 0 16,0 1 0-16,0 4 0 0,0-5 0 15,8 1 0-15,0-5 0 16,-3 2 0-16,-2-3 0 16,2 1 0-16,-2 4 0 0,5 1 0 15,-3 4 0-15,-1 0 0 16,4 3 0-16,-5 5 0 16,2-1 0-16,-2 1 0 15,-3-5 0-15,5-6 0 0,3-2 0 16,-4 0 0-16,0 1 0 15,4-5 0-15,0 5 0 16,1-1 0-16,-1-4 0 16,0 5 0-16,-8-1 0 15,0-3 0-15,0 4 0 16,0-10 0-16,0-6 0 0,0-4 0 16,0-1 0-16,0-21 0 46,-11 1 0-30,11-12 0-16,-14-18 0 16,14-17-121-16,0-32-522 15,0-27 23-15</inkml:trace>
  <inkml:trace contextRef="#ctx0" brushRef="#br0" timeOffset="30885.52">28657 8890 22 0,'0'0'51'0,"0"0"60"15,0 0 88-15,0 0-72 16,0 0-43-16,0 0-29 16,0 0-14-16,0 0 0 0,0 0-11 15,0 0-6-15,0 0 2 16,0 8-6-16,0 0-1 16,0 8-5-16,0 0-3 15,0-4 5-15,0 2 8 16,0-2 16-16,0 3-2 15,0-2-4-15,0 0-3 16,0-1 1-16,0-12 2 16,3 0 3-16,-3 0 13 15,0 11 0-15,5-3 2 0,-5-8 18 16,0 13 3-16,0-13 7 16,0 12 0-16,0-4-11 15,3 3-12-15,5 6-2 16,1 0-11-16,-1-1-4 15,-2 4-1-15,-1 5 8 0,3 4 15 16,1-1-44-16,-1 4-18 16,1 0 0-1,0 2 0-15,-3 1 0 0,2 7 0 16,3 2 0-16,-2 9 0 16,0 4 0-16,3 0 0 15,-4 5 0-15,0 2 0 16,-3 6 0-16,-2 4 0 15,-3 2 0-15,0 2 0 16,0 4 0-16,3 1 0 16,2 1 0-16,-5 5 0 0,0-8 0 15,0 1 0 1,4 4 0-16,-4-6 0 16,0-1 0-16,0-8 0 0,0-1 0 15,0-4 0-15,0-2 0 16,0 5 0-16,0-2 0 15,0-6 0-15,0 8 0 16,0 0 0-16,0 0 0 16,0 4 0-16,0 0 0 0,0 4 0 15,0 4 0-15,0 1 0 16,0-1 0-16,0 0 0 16,0-2 0-1,0 3 0-15,0-5 0 0,5-4 0 16,3-1 0-16,-5 1 0 15,5-4 0-15,-4-2 0 16,2-7 0-16,-3 1 0 16,2-6 0-16,-5 1 0 15,3-3 0-15,5-6 0 0,-3 3 0 16,-5-5 0 0,4 4 0-16,-4 0 0 0,8 0 0 15,-5-6 0-15,-3-1 0 16,8 0 0-16,-8-7 0 15,8 0 0-15,1 4 0 16,-1 5 0-16,1 2 0 16,0-3 0-16,-1 6 0 15,1 4 0-15,5 9 0 16,-2-5 0-16,0 5 0 0,-2-3 0 16,-2 3 0-16,-5 0 0 15,0-6 0-15,-3-8 0 16,0-2 0-16,0-2 0 15,3 1 0-15,5 0 0 16,-2-2 0-16,2 7 0 16,4 3 0-16,-3 0 0 15,2 0 0-15,2-1 0 16,-4-2 0-16,-3-5 0 16,2-1 0-16,-3-2 0 15,4-7 0-15,-6 2 0 0,6-3 0 16,-1 1 0-16,-5 2 0 15,6-1 0-15,-1 1 0 16,0-5 0-16,0 6 0 16,0-2 0-16,0 1 0 15,0 4 0-15,-4-4 0 16,6-1 0-16,-2 5 0 0,0-4 0 16,-2-5 0-1,3 1 0-15,-1-5 0 16,-5-4 0-16,-3 2 0 15,5-2 0-15,-1 0 0 0,0 4 0 16,-4 1 0-16,5 3 0 16,-5-2 0-16,4-7 0 15,0 6 0-15,-4-1 0 16,4 0 0-16,0-3 0 16,-1 0 0-16,-3-1 0 0,8-4 0 15,1-3 0-15,-9 8 0 16,0 3 0-16,0 1 0 15,0-5 0 1,0 1 0-16,0-2 0 0,0 2 0 16,0-1 0-16,0 0 0 15,0 5 0-15,0 4 0 16,0 0 0-16,0-2 0 16,0 2 0-16,0 0 0 15,0-4 0-15,8-5 0 0,-8-1 0 16,0 3 0-16,0-2 0 15,3 5 0-15,-3-5 0 16,8 4 0-16,-2 4 0 16,2 5 0-16,4-4 0 15,-4 0 0-15,-4-1 0 16,4 1 0-16,0-1 0 16,0-2 0-16,-5-7 0 15,3 1 0-15,-3-3 0 16,5 4 0-16,-8-2 0 0,4 3 0 15,1-6 0-15,4-4 0 16,-6-4 0-16,-3-1 0 16,0-13 0 15,-21-27 0-15,-7-28 0-16,-8-40-44 15,-13-50-815-15</inkml:trace>
  <inkml:trace contextRef="#ctx0" brushRef="#br0" timeOffset="32872.01">24928 10802 42 0,'-7'12'89'0,"-1"-12"91"15,0 0-34-15,-1 0-54 0,9 0-31 16,-9 0-18-16,9 0-8 15,0 0 5-15,0 0-1 16,0 0-5-16,0 0 0 16,0 0 19-16,9 0 17 0,0 0 10 15,-1 0 8 1,2 0 0-16,3 0-1 0,-2 0 2 16,7 0 4-16,2 0-4 15,7 0-2-15,8-2-10 16,-4-8-20-16,11 3-2 0,-3-2-9 15,4-3-11-15,0 1 13 16,1-2-5-16,10 1-16 16,-2 0-27-16,4 0 0 15,6-1 0-15,-6 6 0 0,1-1 0 16,0-1 0-16,-1 1 0 16,1 3 0-1,-7-2 0-15,-2 2 0 0,1 1 0 16,1 0 0-16,-2 4 0 15,0-3 0-15,-7 3 0 16,3 0 0-16,2 0 0 0,2 0 0 16,5 0 0-16,4-5 0 15,0 1 0-15,-1 4 0 16,5-4 0-16,-1 0 0 16,-3 0 0-16,2 4 0 0,-7-5 0 15,-5 5 0-15,-1-2 0 16,-5 2 0-1,-1-6 0-15,6 2 0 0,1 4 0 16,2-7 0-16,8-2 0 16,-3 5 0-16,1 0 0 15,-1 4 0-15,3-4 0 16,-8 0 0-16,-2 0 0 0,-1 0 0 16,-10 4 0-16,1 0 0 15,-6-5 0-15,0 2 0 16,-5-1 0-16,8-3 0 15,10-3 0-15,5 6 0 0,4 1 0 16,-2-3 0-16,3 4 0 16,3-3 0-16,5 5 0 15,-10-4 0 1,0 4 0-16,-6 0 0 0,-7 0 0 16,3 0 0-16,2 0 0 15,-3 0 0-15,8 0 0 16,3 0 0-16,8 0 0 15,6 0 0-15,4 0 0 16,1 0 0-16,3 9 0 16,-4-9 0-16,0 0 0 0,-4 0 0 15,-4 8 0-15,3-8 0 16,-8 0 0-16,-1 0 0 16,-2 0 0-16,-6 0 0 15,-6 0 0-15,3 0 0 16,-1 0 0-16,-5 0 0 15,-1-6 0-15,-6 4 0 16,5-3 0-16,-1 5 0 16,5 0 0-16,3 0 0 15,7-4 0-15,-4 4 0 16,2 0 0-16,-4 0 0 16,-9 0 0-16,-3 0 0 0,-5 0 0 15,5 0 0-15,-10 0 0 16,2 0 0-16,4 0 0 15,7 0 0 1,2 0 0-16,-2 0 0 0,4 0 0 16,4 0 0-16,8 0 0 15,2 0 0-15,-6 0 0 16,-1 0 0-16,-7 0 0 16,-6 0 0-16,0 0 0 15,-6 0 0-15,-3 0 0 16,-4 0 0-16,-5 0 0 15,7-4 0-15,11-1 0 16,0 2 0-16,9 3 0 16,-4 0 0-16,3-4 0 0,-11 4 0 15,-2 0 0-15,-7 0 0 16,-7 0 0 0,-3 0 0-16,0 0 0 15,-2 0 0-15,-2 0 0 16,-5 0 0-16,2 0 0 0,-5-5 0 15,3 5 0-15,2-3 0 16,-5-1 0-16</inkml:trace>
  <inkml:trace contextRef="#ctx0" brushRef="#br0" timeOffset="32974.05">31146 10477 2047 0,'-8'-7'0'15,"0"-2"-274"-15,-14-3-451 16</inkml:trace>
  <inkml:trace contextRef="#ctx0" brushRef="#br0" timeOffset="34862.32">24957 14491 146 0,'-18'0'216'0,"2"0"-69"16,-2 0-53-16,0 0-42 16,2 0-11-16,-1 0 17 0,11 0 12 15,6 0-9 1,0 0-15-16,0 0 9 0,0 0 13 16,3 0 29-16,5 0 7 15,8 8 5-15,5-8 7 16,-1 0-18-16,0 0-9 15,1 0 1-15,7-5 4 0,-4 5 1 16,8 0-2-16,5 0-85 16,8 0-8-16,8 0 0 15,4 9 0-15,3-9 0 16,10 0 0-16,0-9 0 16,-7 2 0-16,-1-1 0 0,3-1 0 15,3 1 0-15,6 4 0 16,7 4 0-16,1 0 0 15,9 0 0-15,8 0 0 16,-1 0 0-16,-1 0 0 16,-7-4 0-16,-14 4 0 15,-11 0 0-15,-13-3 0 0,-7-6 0 16,-9-3 0-16,-1 0 0 16,-4 0 0-16,-3 0 0 15,6-2 0-15,2 2 0 16,4 0 0-16,0 0 0 15,-3-4 0-15,0 4 0 0,-1 0 0 16,6 0 0-16,-2 0 0 16,-3 0 0-16,-1 2 0 15,1 6 0-15,-1 4 0 16,2 0 0-16,-3 0 0 16,6 0 0-16,-1 0 0 0,5 14 0 15,0-7 0-15,0-7 0 16,0 7 0-16,-6-7 0 15,-3 0 0-15,-6 0 0 16,2 0 0-16,-5 0 0 16,11 0 0-16,6 0 0 15,10 0 0-15,3 0 0 16,3-2 0-16,1-3 0 16,8 1 0-16,-4 1 0 15,-4 3 0-15,-7-5 0 0,-6 0 0 16,0 1 0-16,-11 1 0 15,-1-1 0-15,5-8 0 16,7 7 0-16,10-1 0 16,2 0 0-16,0-1 0 15,7 7 0-15,-2 0 0 16,0-5 0-16,-5 5 0 0,1 0 0 16,-4 0 0-16,-8-5 0 15,-9 5 0 1,-2 0 0-16,-3 0 0 15,1 0 0-15,-2-7 0 0,3-2 0 16,2 6 0-16,15-1 0 16,6 4 0-16,2-4 0 15,6 4 0-15,2-8 0 16,-2 4 0-16,-2-4 0 16,-5-2 0-16,-5 7 0 15,-7-6 0-15,-5 9 0 16,-3-4 0-16,0-3 0 15,-1-2 0-15,9-3 0 16,5 0 0-16,-4 0 0 0,7-1 0 16,5 5 0-1,-5 0 0-15,-4 1 0 16,-5-2 0-16,-2 2 0 16,-7 2 0-16,-2 0 0 15,-9 3 0-15,1-3 0 0,-4 5 0 16,-2 0 0-16,2-6 0 15,-3 6 0-15,1 0 0 16,2-2 0-16,4 2 0 16,-7 0 0-1,7-5 0-15,4 5 0 0,5-3 0 16,1-2 0-16,3 1 0 16,-2-4 0-16,0 8 0 15,-4 0 0-15,-7 0 0 16,-7 0 0-16,-12 0 0 15,-2-5 0-15,1 5 0 16,-9-12 0-16,0 0 0 16,-13 0 0-16,-7 0 0 15,-7-9 0-15,-16-3-667 16,-22-3-3-16</inkml:trace>
  <inkml:trace contextRef="#ctx0" brushRef="#br0" timeOffset="36924.48">24859 12696 47 0,'4'-5'76'15,"4"0"11"-15,4 5-7 16,-3-2-2-16,-1-3-10 15,0 5-22-15,0 0-18 16,-8 0-7-16,5 0-6 16,-3 0-2-16,-2-4 1 0,5 1-4 15,-5-2-5-15,0 5 4 16,0 0 4-16,0-4-8 16,3-4 0-16,5 4 0 0,-3 0-1 15,3 0-2-15,-3 0-2 16,-1 4 5-16,0 0 11 15,-4 0 9-15,0 0 12 16,4 0 4-16,-4 0 3 0,0 0 1 16,0 0-7-1,0 0 2-15,0 0 5 0,0 0 2 16,0 0 2-16,0 0 4 16,0 0 7-16,0 0-5 15,0 0-11-15,0 0 0 0,0 0-1 16,0 0-5-16,0 0 5 15,0 0 1-15,0 0 7 16,0 0 4-16,0 0 9 16,0 0 8-16,4 0 17 0,8 0 3 15,4 0 2-15,9 0-51 16,4 0-43-16,10-5 0 16,7-2 0-16,10-3 0 0,10 3 0 15,7-2 0-15,3 2 0 16,-2-5 0-16,-1-1 0 15,1 3 0-15,-9-5 0 16,7 3 0-16,0-4 0 16,2 1 0-16,7 0 0 15,12 4 0-15,5-5 0 0,5 8 0 16,1-4 0-16,7 3 0 16,-4 1 0-16,1 1 0 15,-12 7 0-15,-11 0 0 16,-12 0 0-16,-13 0 0 15,-9 0 0-15,-20-4 0 0,0 4 0 16,-9 0 0-16,3 0 0 16,-1 0 0-16,4 0 0 15,9-5 0-15,8 5 0 16,6 0 0-16,4 0 0 16,-6 0 0-16,-1 0 0 0,-8 0 0 15,-3 0 0-15,0 0 0 16,-6 0 0-16,3 0 0 15,-3 0 0-15,6 0 0 16,1-4 0-16,11 0 0 16,7-4 0-16,4 4 0 0,5 0 0 15,5 4 0 1,1 0 0-16,-9 0 0 16,-5 0 0-16,-8 0 0 0,-8-4 0 15,-9 4 0-15,1-3 0 16,3-6 0-16,5 4 0 15,13 3 0-15,5-3 0 16,15 0 0-16,3 5 0 16,1 0 0-16,-2 0 0 0,3 0 0 15,-11 0 0-15,-11 0 0 16,-5-7 0-16,-11 7 0 16,-5-8 0-1,1-1 0-15,-6 5 0 0,7 0 0 16,3-4 0-16,-1 3 0 15,1 2 0-15,-2 3 0 16,-1-9 0-16,5 6 0 16,0 3 0-16,0-9 0 15,7 2 0-15,-2-5 0 16,0 3 0-16,6 1 0 16,-1-1 0-16,-5 2 0 0,4-3 0 15,5 3 0-15,1 7 0 16,-6-7 0-16,-2 2 0 15,-5 1 0-15,-6-1 0 16,-6 5 0-16,-9 0 0 16,1-4 0-16,4 2 0 15,-1-4 0-15,1 6 0 16,-1 0 0-16,4-2 0 16,-1 2 0-16,-1-10 0 15,-4 10 0-15,-4-5 0 16,6-2 0-16,6 0 0 15,-3-2 0-15,4 1 0 16,-10 0 0-16,5 4 0 0,-4 0 0 16,-8-6 0-1,3 8 0-15,0-3 0 16,-1 5 0-16,-1-5 0 16,2 3 0-16,1 2 0 15,-3 0 0-15,1-5 0 0,9 5 0 16,2-4 0-16,8-1 0 15,-5 2 0-15,0-6 0 16,-6 2 0-16,-4 3 0 16,-7-1 0-16,-4 2 0 15,-5-6 0-15,-5 7 0 16,-3-4 0 0,-16 6 0-1,-4 0 0 1,-9 0-251-16,-7 0-402 15,-18 0 86-15</inkml:trace>
  <inkml:trace contextRef="#ctx0" brushRef="#br0" timeOffset="39095.11">25128 15900 26 0,'0'-11'62'16,"3"0"59"-16,6 9 59 15,-9-3-43-15,8 0-35 16,-8 5-27-16,0 0-11 16,0-4 15-16,0-8 33 0,6 5 19 15,-6 7 12-15,0-9 6 16,5 9 4-16,-5 0 5 16,0 0-9-16,0 0-12 0,0 0-68 15,4 0-69 1,0 0 0-16,5 0 0 15,3 0 0 1,5 0 0-16,2 0 0 16,6 0 0-16,10 0 0 0,8 0 0 15,-4 0 0-15,12-12 0 16,0-8 0-16,14-1 0 16,12 5 0-16,21-1 0 15,6 2 0-15,12 2 0 0,-7 5 0 16,0 4 0-16,-13 4 0 15,-14-3 0-15,-9-2 0 16,-8 1 0-16,-6-3 0 16,-7 2 0-16,-8-2 0 15,0 2 0-15,1-3 0 0,4 3 0 16,4-7 0-16,12 4 0 16,11 5 0-16,3-6 0 15,-3 1 0-15,-8-1 0 16,3 2 0-16,-9-2 0 0,-5 6 0 15,-2-1 0-15,-6 4 0 16,-4-5 0-16,-13 5 0 16,2-4 0-16,-3 4 0 15,6-4 0-15,2 4 0 0,3 0 0 16,6 0 0 0,-3 0 0-16,9 0 0 15,-6 0 0-15,0 0 0 0,-2 0 0 16,-7 0 0-16,3 8 0 15,-2-8 0-15,3 9 0 16,4-2 0-16,4-7 0 16,3 0 0-16,0 0 0 15,-2 12 0-15,-5-3 0 0,-1-9 0 16,-1 8 0 0,-1-8 0-16,-3 0 0 0,3 9 0 15,2-9 0-15,6 0 0 16,5-9 0-16,7 4 0 15,0 5 0-15,10 0 0 16,-4 0 0-16,-5 0 0 16,-3 0 0-16,-6 0 0 15,-4 0 0-15,-7 0 0 16,-5 0 0-16,-1 0 0 0,-8 0 0 16,9-3 0-16,-3 3 0 15,-1 0 0-15,5 0 0 16,0-4 0-16,-1 4 0 15,1 0 0-15,-3-5 0 16,1-2 0-16,-10 7 0 16,-1-5 0-16,9 5 0 15,-1-7 0-15,-4 7 0 16,-4 0 0-16,1 0 0 16,4 0 0-16,-2-4 0 15,7 4 0-15,-5 0 0 16,-1-9 0-16,1 9 0 0,-1 0 0 15,-1 0 0-15,-1 0 0 16,-6 0 0-16,-5 0 0 16,7-4 0-16,-1-8 0 15,-2 3 0-15,5 2 0 16,6-2 0-16,2 1 0 16,-1 1 0-16,7-7 0 15,-2 14 0-15,-3-2 0 16,-1 2 0-16,1 0 0 15,-4 0 0-15,-1 0 0 16,-2 0 0-16,-7 0 0 16,2 0 0-16,-5 0 0 0,0-5 0 15,5-3 0-15,-5-5 0 16,0 13 0 0,4 0 0-16,6 0 0 0,-4-4 0 15,8 4 0-15,-3-4 0 16,7 4 0-16,-3 0 0 15,-1 0 0-15,-1-7 0 16,-6 7 0-16,-2 0 0 16,-2 0 0-16,-1 0 0 15,-6 0 0-15,-4 0 0 16,5-5 0-16,-6 1 0 0,6-1 0 16,-1 2 0-16,-3 3 0 15,-2 0 0-15,-3 0 0 16,-2 0 0-1</inkml:trace>
  <inkml:trace contextRef="#ctx0" brushRef="#br0" timeOffset="39315">31585 15444 2047 0,'-9'-7'0'15,"1"-4"0"-15,-5 0 0 16,-3-10-637-16,0-7 12 0</inkml:trace>
  <inkml:trace contextRef="#ctx0" brushRef="#br0" timeOffset="41402.18">25606 9529 123 0,'12'-56'406'0,"-7"22"-273"0,-2 1-33 15,3 14-13-15,-6-2-15 16,0 4-10-16,0 10-16 0,0 2-12 15,0 5-4-15,0 0-14 16,0 16 19-16,0 5 14 16,-22 16 32-16,1 25 25 15,-10 14-4-15,-6 14-15 0,-2 2-30 16,-1 3-16 0,1-7-7-16,-1-2-11 15,4-8-11-15,2-12-4 0,6-14-2 16,8-10 2-16,8-19 2 15,-2-2 4-15,14-9 5 16,0-12 0-16,0-7-4 16,8-22-5-16,6-16-12 0,2-16 0 15,8-22-3-15,4 0 3 16,1-12 2-16,-4 14-9 16,-1 12 0-16,-3 3 11 15,-1 8-7-15,0 6-2 0,-4 12 8 16,-4 7-4-16,2 4 1 15,-8 10 2-15,-3-2 1 16,2 9-2-16,-2 0-1 16,-3 2 8-16,0 8-4 15,0-4 1-15,0 6-5 16,0 0 9-16,0 0-2 0,0 0-10 16,0 0 10-16,0 0-2 15,0 0-5 1,0 0 4-16,6 0-1 15,-6 0-2-15,3 0 9 0,5 0-10 16,1 8 11 0,0 6-7-16,7 6 12 0,4 4 3 15,5 13 16-15,4 10-10 16,2 8 10-16,3 10 7 16,5-1-11-16,-2 2-12 15,-1-1-17-15,-7-9 0 0,-6-6 0 16,-1-8 0-16,-11-10 0 15,-2-8 0-15,0-12 0 16,-6-5 0-16,-3 2 0 16,-12-21-4-1,0-13-61-15,12-7-88 16,-8-8-97-16,8-5-45 16,-9 4-8-1,9 4 27-15,-13 8 8 0,-2 10 61 16</inkml:trace>
  <inkml:trace contextRef="#ctx0" brushRef="#br0" timeOffset="41833.19">25472 9855 29 0,'-16'0'61'0,"-1"0"83"15,3 0 37-15,-8 0-70 16,-3 8-29-16,5 0-15 0,0-1 6 16,3-7 4-16,5 8-15 15,1-8-17-15,11 0-14 16,3 0-1-16,17 0 15 15,14 0 14-15,14-3 8 16,9-9 20-16,4-4 4 0,4-10-10 16,8-2-4-1,-1-2-10-15,-7 7-15 16,-11 3-12-16,-10 0-10 0,-10 8-10 16,-11 3-1-16,-7 1-3 15,-7 8-7-15,-9 0-3 16,0 0-1-16,-9 13-15 15,-4-2-49-15,-1 6-121 16,-3 4-94-16,-3-1-24 0,8-10-46 16</inkml:trace>
  <inkml:trace contextRef="#ctx0" brushRef="#br0" timeOffset="43029.08">27417 9577 34 0,'0'-16'97'0,"0"-1"99"16,0-2-28-16,0 6-34 16,0 2-36-16,-8-1-18 15,8 3 1-15,0 2 4 16,0 1-3-16,0 2 7 16,0 2-1-16,0 2 0 15,0 0-28-15,0 12-24 16,0 7-12-16,0 9 12 15,0 10 4-15,0 15-10 0,8 15 2 16,-3 5-1-16,3 4-11 16,0 1 3-16,-5-9-11 15,-3-7 1-15,5-14-6 16,-2-8-7-16,1-9 1 16,-4-12 5-16,0-6-2 0,0-13 1 15,0 0 8 1,0-13 0-16,0-19-13 0,0-22 3 15,0-15 2-15,0-12-5 16,0-9-2-16,0-4 1 16,0 10 2-16,0 13 1 15,-7 14-4-15,7 9 7 16,0 8-10-16,0 7 5 0,0 9-1 16,0 6-2-16,0 3 7 15,3 7-10-15,6-1 4 16,2 2 0-16,3-2 7 15,-2 6-5-15,8 3-2 16,-1 0 6-16,2 7-7 0,1 9 5 16,-3 5-2-16,-4 8 0 15,2 12 5-15,0-1 0 16,-1-4-7-16,-9-3 2 16,-7-5 0-16,0-3 3 15,0 8-3-15,-7 3 11 16,-9-8 3-16,-1 0-6 15,-3 2-3-15,-3-10-3 0,1 0 6 16,7-7-7-16,1-6 4 16,3-7-4-16,11 0 4 15,0 0-2-15,0 0 10 16,11-7-8 0,3 7-7-16,1-9 0 15,7 2 1-15,1-2-2 16,1 1-2-16,2 4 8 15,0 4-1-15,4 9-2 0,-6 3-2 16,1 4 2-16,4 3-3 16,-2 6 0-16,-7 8 6 15,-3 4-5-15,-5 4 5 16,-12-1-1-16,-8 1-5 16,-9-5 9-16,-3 1-2 15,0-3 3-15,0-6-10 0,0-9 11 16,3-2-4-1,6-17 0-15,-6 0-7 0,5 0 8 16,4 0-1-16,-1-2-6 16,-4-9 3-16,5-1-3 15,1 1 2-15,-1-1-3 16,-4 3-13-16,-1 2-25 16,13 7-34-16,-12 0-70 0,4 0-62 15,8 0-45-15,0 0-25 16,3 0-58-1</inkml:trace>
  <inkml:trace contextRef="#ctx0" brushRef="#br0" timeOffset="44532.98">30067 9399 59 0,'0'-10'127'0,"0"2"82"0,-6 1-61 16,6 3-35-1,-8 0-29-15,8-4-17 16,0 8-1-16,0 0-18 0,0 0-10 16,0 0-5-16,0 0-5 15,0 8-9-15,0-8-1 16,0 0-3-16,0 0-14 15,0 0 9-15,0 0-5 16,0 0-4-16,0 0 9 16,0 0 0-16,0 0 23 15,0 0-4-15,-8-8-4 16,-4-1-8-16,-1-3-10 16,-3 5 2-16,0-6-9 15,-1 0 1-15,-2 6-3 16,-7-5 5-16,6 3-1 15,1 2 8-15,10 7-1 0,-3 0-3 16,4 0 2-16,-1 0 3 16,-4 0-1-16,13 0-1 15,-6 0 3-15,-7 0-5 16,1 0 2-16,-1 0 11 16,0 0-13-16,4 7 2 15,-5-7 1-15,6 0 1 16,0 9 4-16,0-9-7 15,-1 0 5-15,9 0-7 16,-7 0 2-16,7 0-5 16,-8 0 4-16,-1 0 1 15,9 12-3-15,-11 4 3 0,11 1 0 16,-13-1 0-16,13-1-4 16,-12 1 8-16,0 1-6 15,-2 0-7-15,14-1 9 16,0 13-6-16,-11 4 3 15,3-6 12-15,8 1-1 16,-12-2-7-16,12 2 1 16,0-3 5-16,0-4-4 15,-8-2-3-15,8 1 4 16,0 5 2-16,0 3-3 16,0-3 7-16,8 0 5 15,1-1 4-15,2-5-6 16,-3 2 2-16,1 0-4 15,-1-6-4-15,0 1 4 16,-1 1-4-16,7 4-4 0,2-4 8 16,-1-5-7-1,-3 5 2-15,5 2-8 0,-1-7 2 16,1-12 2 0,-3 11-10-16,0 2 16 15,2-4-5-15,3-9-5 0,11 0 3 16,-1 0 8-16,2-9-6 15,6 1 3-15,-4 1-6 16,-1-2 9-16,4 1-9 16,-7-5 11-16,1 3-5 15,-12-5-14-15,3 4 0 16,0 3 0-16,-9 0 0 16,-4 0 0-16,-3 0 0 15,-5-1 0-15,0 4 0 16,0 3 0-16,0-3 0 15,0 0 0 1,0 3 0 0,3 2 0-1,5 0 0 1,-5 0 0 15,-3-5-100-31,0 1-366 16,0-4-74-16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43:13.3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25482 5247 408 0,'-49'-23'202'16,"3"0"-69"-16,10 4-61 0,6 3-14 16,7 4 9-16,6 2 21 15,9 3 9-15,8 2-10 16,8 1-28-16,12-8-18 16,22 0 10-16,15 1-3 0,25-2-3 15,33-4-11-15,49 1-16 16,60-5-7-16,51 2-3 15,30-2-5-15,6-8-5 16,7 5 4-16,-1-2-6 16,-20 12 4-16,-30-3-5 15,-47 9 5-15,-42 4-3 16,-43 4 2-16,-39 0 5 16,-28 0-10-16,-17 0 2 15,-20 0-12-15,-5 0-26 16,-15 0-45-16,-6 0-81 0,-5 12-36 15,-24 5-34-15,-10 7-104 16</inkml:trace>
  <inkml:trace contextRef="#ctx0" brushRef="#br0" timeOffset="400.49">26041 5886 423 0,'-48'0'184'0,"9"0"-76"16,16 0-54-16,7 0-4 16,16 0 20-1,8-8 25-15,28-12-7 0,50-14-13 16,47-6-15-16,50-8-10 15,34-1 0-15,16-4-9 16,3-1-3-16,-8 11-15 16,0 2-2-16,-5 13-11 15,-2 2 0-15,-24 6-5 16,-18 4 1-16,-29 11-5 16,-28-2-1-16,-27 7 1 15,-29 0 0-15,-15 0 2 16,-20 0-2-16,-7 0-7 0,-11 0-4 15,-5 7-50 1,-8 6-98-16,-8-2-97 16,-16 6-79-16</inkml:trace>
  <inkml:trace contextRef="#ctx0" brushRef="#br0" timeOffset="4043.9">24255 1973 21 0,'-17'0'51'16,"8"0"64"-16,9 0 70 15,-8 0-83-15,8 0-47 16,0 0-25-16,-9 0-16 15,9 0 0-15,0 0-2 16,0 0-6-16,-8 0 2 16,8 0 4-16,0 0 4 15,0 0-3-15,0 0-6 16,0 9-4-16,0 2 7 16,0 3-2-16,-8-14 5 15,8 11 0-15,0-3-10 16,-11 4 2-16,-1 1-1 15,12 3 0-15,0-4-3 16,0 1-1-16,0 2 4 16,8 1-1-16,-4 6-1 15,4-3 4-15,0 7 0 16,0-7-6 0,1 2 5-16,-1-4-9 0,0-1 7 15,-1-1-5-15,7 2 3 16,-6-1 1-16,-5-9-4 15,0 7 7-15,6-2-5 16,-4-4 2-16,-2 1-2 16,2-2 0-16,-5 1 1 15,3 5 1-15,1-1-6 16,0-4 2-16,-4 0 2 16,5 4 1-16,-1 6-3 15,5-6 6-15,-6-12-5 16,2 11 2-16,-2-3 4 15,2 0-6-15,4 0 6 16,-6-8-3-16,-3 12-1 16,3-12 2-16,5 9 0 15,-5-9-1-15,7 8-5 16,-2-8 5-16,-4 9-2 16,4-9 3-1,2 7-3-15,-7-7 6 16,3 0-3-16,-1 0 1 15,-2 0-2-15,5 0 6 16,-2 0-5-16,-3 0 4 16,2 9 0-16,-2-9 1 15,6 0 0-15,-5 0 1 16,1 0-5-16,-2 8 1 16,2-8-2-16,3 0 0 15,-5 0-6-15,5 0 6 16,1 0-3-16,-1 0 1 15,0 0 1-15,-1 0-2 16,2 0 1-16,4 0 1 16,-5 0 3-16,1 0-1 15,-3 0 0 1,5 0 0-16,3 0 3 16,-6 0 2-16,1 0-7 15,3 0-2-15,2 0 3 0,3 9-5 16,0-9 4-16,0 0-3 15,-3 0 1-15,0 0 0 16,-3 0 7-16,-3 7 2 16,-8-7-8-16,0 0 3 15,6 0 2-15,-6 0-3 16,4 0-4-16,-4 0 7 16,8 0-5-1,-5 0 0-15,-3 0 3 16,0 0 10-1,0 0 12-15,0 0-5 16,0 0-2-16,0 0-5 0,0 0-3 16,0 0-2-16,0 0-3 15,0 0-8-15,0 0 3 16,0 0 1-16,0 0 4 16,0 0-4-1,0 0 0-15,0 0 1 16,0 0-5-16,0 0 1 15,0 0-2-15,0 0 4 16,0 0-3 0,0 0 9-16,0 0-10 15,0 0 13-15,0 0-12 16,0 0 5-16,0 0-2 0,0 0-3 16,0 0 8-16,0 0-4 15,0 0-7-15,0 0 9 16,0 0-2-16,0 0-7 15,0 0 8-15,0 0-1 16,0 0 2-16,0 0-29 16,0 0-41-16,0 0-44 15,0 0-39-15,0 0-86 16</inkml:trace>
  <inkml:trace contextRef="#ctx0" brushRef="#br0" timeOffset="5592.59">24603 4554 31 0,'0'0'61'0,"0"0"33"16,0 0 85-16,0 0-48 16,0 0-24-16,0-3-12 15,0-2-19-15,0 1-1 16,0-4 4-16,0-1 0 16,0-3-33-16,0 0-14 15,8 0 5-15,-2-1 5 16,-3 3-7-16,-3-3-23 15,8 0-1-15,-2-2-3 0,2 2-6 16,1-3-6-16,4 0 7 16,0-10-3-16,1-2 2 15,8-4-1-15,-3 0 3 16,-1-2-9-16,-2 3 6 16,-1 2 6-16,1 1-1 15,-3 7-5-15,0 1-1 16,-1-1 2-16,-4 4 3 15,0 1-5-15,-5 4 3 16,6 1 4-16,-1-6-4 0,-4 5-2 16,0 0 5-16,4 0-9 15,1 3-2-15,-5 2 7 16,4-3 4-16,0 3-10 16,-1-1 8-16,1-5-6 15,5 1 4-15,-5 4-4 16,1 4 7-16,-1-4-7 15,1-1-3-15,-2-8 9 16,1 3-8-16,0-3 5 16,0 1-4-16,-5-1 4 15,3 5 1-15,-3 3-5 16,-3 6 6-16,5-1-2 0,-1 4-4 16,0-5-2-16,-4 2 7 15,4-1-3 1,-1 0 1-16,3 4 4 0,-6-5-4 15,0 2-2-15,0-2-2 16,0 1 10-16,0 4-4 16,0 0-6-16,0 0-2 15,0 0 7-15,0 0 2 16,0 0-5-16,0 0-1 31,0 0 7-31,0 0-1 16,0 0-2-16,0 0 1 15,0 0-5-15,0 0 5 16,0 0 2 15,0 0-1-15,0 0-4-16,0 0-5 0,0 0-6 16,0 0-34-16,0 0-78 15,0 9-83-15,-13-1-77 16,0 3-3-16</inkml:trace>
  <inkml:trace contextRef="#ctx0" brushRef="#br0" timeOffset="12181.23">30081 2038 108 0,'0'0'244'16,"0"-3"-85"-16,0-6-48 15,0 9-25-15,0-8-31 16,8 0-17-16,9 1-2 15,3 2-8-15,0 0-6 16,1-2-2-16,-2 7-13 16,3 0 1-1,-2 12-2-15,0 0-5 16,8 9-1-16,0 2 6 16,1 7-9-16,-1-3 3 15,5 2 3-15,-6-1-2 16,3-4-1-16,-6-7 1 15,-8 0 2-15,-4-5 1 16,1-12 47-16,-2 0 73 16,10-12-15-1,15-18-43-15,24-13-34 16,27-15-14-16,15-11-10 16,11-4-5-16,-3-1-1 15,-5 9-2 1,-15 14 9-16,-18 9-11 15,-22 10 2-15,-18 7 0 16,-10 9-7-16,-13 4-27 16,-1 3-39-16,-8 9-40 15,0 0-60-15,-9 17-24 16,-21 3-128-16</inkml:trace>
  <inkml:trace contextRef="#ctx0" brushRef="#br0" timeOffset="12811.34">30519 1757 62 0,'0'-16'93'0,"0"0"56"16,0 8 3-16,0 1-40 16,0 2-37-16,0 5-28 15,0 0-27-15,12 0-4 16,5 24-6-1,8 10 2-15,7 10 14 16,-1 9-2-16,7 8-16 16,-1 0 0-16,-6-5-2 15,-2-6 0-15,-1-10-4 16,-7-11 1-16,1-5 13 16,-3-9 38-1,1-15 38-15,22 0 0 16,38-18-23-16,33-24-33 15,30-6-12-15,11-5-14 16,-4 0-1-16,-15 5-8 16,-22 2-1-16,-20 9 3 15,-20 7 5-15,-21 11-2 16,-15 3-3 0,-9 4-3-16,-11 8-1 15,-5 4-1-15,-4-3-3 16,-8 3 3-16,0-4-2 15,0 4 0 1,0 0-1-16,6 0-2 16,2 0-10-16,-8 0-25 15,0 0-41-15,0 0-54 16,0 16-50-16,-14-2-154 16</inkml:trace>
  <inkml:trace contextRef="#ctx0" brushRef="#br0" timeOffset="16356.88">25632 7424 245 0,'-14'-28'200'0,"2"0"-61"16,3-6-40-16,9 11-9 16,-8-3 12-16,8 7-17 0,0 6-24 15,0 5-24-15,0 3-21 16,0 5-11-16,0 0-6 16,0 21-6-16,0 8 7 15,8 20 6-15,-8 23 3 16,0 30-1-16,0 14 2 15,0 1-4-15,0-7-6 16,0-10 4-16,0-4 0 16,0-19-2-16,0-16-4 0,0-16 8 15,0-12-10-15,0-9 10 16,0-8-13-16,0-16-56 16,0 0-67-16,0-21-33 15,0-15-75-15,0-9-286 16</inkml:trace>
  <inkml:trace contextRef="#ctx0" brushRef="#br0" timeOffset="17225.9">25098 7294 10 0,'-7'0'14'0,"-6"0"23"15,13 0 69-15,0 0 79 16,0 0-75-16,-9 0-33 16,9 0-35-16,0 0-15 15,0 0-8-15,17 0-5 0,12 0-1 16,15-9-3 0,24-3-2-16,22-8-5 0,13 0 3 15,14-4 0-15,21-2-1 16,17 7 1-16,3-2 2 15,-16 9-1-15,-30 0-1 16,-25 4 7-16,-27-1 10 16,-14 4 17-16,-19 5 5 0,-14 0-9 15,-13 0-14-15,0 0-5 16,0 0-9-16,-13 0-3 16,2 0-9-16,0 0 1 15,-3 0-43-15,-2 0-49 16,0 10-57-16,-5 2-126 15</inkml:trace>
  <inkml:trace contextRef="#ctx0" brushRef="#br0" timeOffset="17860.18">26154 7843 213 0,'-11'-37'197'0,"-2"5"-76"16,1 4-43-16,0 9-19 15,12 2-1 1,0 8-15-16,0 9-26 16,0 0-8-16,0 13-6 0,0 19 5 15,0 18 1-15,0 14-5 16,0 9 3-16,0 5-2 15,0 3 3-15,0-7-4 16,0-14-1-16,0-15-4 16,-8-8 5-16,8-16 33 0,-9-21 7 15,9-18-19-15,-8-18-18 16,8-26-2-16,0-22 3 16,8-14-2-1,12-7-4-15,9 8 0 0,4 11-2 16,4 20-3-16,-3 18 3 15,9 23-5-15,-4 17 9 16,1 23-6-16,-1 17-2 16,-11 11 6-16,-8 5-6 15,-9 1 7-15,-6-3-2 16,-5-11-4-16,0-1 9 0,0-11-7 16,0-2 1-16,0-9 2 15,0-12-22-15,0 8-39 16,0-8-55-16,0 0-40 15,0-13-96-15</inkml:trace>
  <inkml:trace contextRef="#ctx0" brushRef="#br0" timeOffset="18226.21">26612 7714 109 0,'14'-26'215'16,"-6"7"-71"-16,-8 2-56 0,0 6-41 15,0 11-15-15,0 17-8 16,0 13 3-16,0 20-5 15,7 14-9-15,7 11-9 16,5-3 2-16,1-7-2 16,6-16-4-16,2-8 5 15,1-16-2-15,-1-17-2 16,4-20 3-16,-4-16-4 16,5-21-4-16,-4-13 4 15,-2-8 1-15,-7-3 3 0,1 4 0 16,-8 9-3-16,-5 15 8 15,1 8-3-15,-6 13-2 16,0 12 0-16,5 12-4 16,0 24 2-16,5 21 1 15,0 17-2-15,-1 2 1 16,-1 9-2-16,0-4 0 16,3-4-2-16,2-8-9 0,0-13-26 15,-5-10-54 1,6-22-121-16</inkml:trace>
  <inkml:trace contextRef="#ctx0" brushRef="#br0" timeOffset="18469.56">27356 7396 286 0,'6'-70'164'0,"-6"12"-55"0,0 11-25 15,0 9-10-15,0 14-19 16,0 12-27-16,3 8-14 15,2 4-5-15,3 25 2 16,-2 19 9-16,6 29 9 0,1 29-12 16,4 13-1-1,-2 3-11-15,-3-4-3 16,4-5 0-16,-2-10 1 16,-2-23-9-16,-4-11-26 0,-5-19-32 15,-3-19-39-15,0-17-87 16,0-22-69-16</inkml:trace>
  <inkml:trace contextRef="#ctx0" brushRef="#br0" timeOffset="18655.06">27344 7611 390 0,'-28'-28'151'0,"9"7"-64"15,5 5-30-15,14 4-6 16,0-4-18-16,14 0-17 15,8-9-9-15,21 2-6 16,8-4-1-16,13 8-14 16,2 2-73-16,-13-3-91 15,-4-4-71-15</inkml:trace>
  <inkml:trace contextRef="#ctx0" brushRef="#br0" timeOffset="18985.08">27786 7257 275 0,'-8'-17'187'0,"8"2"-63"15,0 2-37-15,0 0-18 16,0 5 5-16,0 6-15 16,-7-4-30-16,7 6-21 15,0 26-4-15,3 10 0 0,6 13 0 16,0 25-4-16,-6 12 1 16,-3 6-1-16,0-2 6 15,0-10-8-15,0-13 7 16,0-19-3-16,0-11 3 15,0-17-4-15,5-20 1 16,-2-7-1-16,5-31-3 16,9-19 7-16,2-13-5 15,10 2-5-15,-1 11 8 16,-3 17-3-16,-4 19-4 16,-7 21 2-16,3 21 5 15,9 15-5-15,1 18 3 16,-7 3-4-16,6 7-89 15,-1-7-121-15</inkml:trace>
  <inkml:trace contextRef="#ctx0" brushRef="#br0" timeOffset="19319.46">29148 7273 382 0,'0'-33'190'15,"0"5"-67"-15,0 7-45 16,3 1-4-16,-3 8-7 16,0 5-12-1,0-2-27-15,9 9-16 0,2 0-7 16,3 25 0-16,0 19-8 15,11 27 13-15,1 21-6 16,-9 15 1-16,5 2 1 16,-5 5-6-16,-5-7 3 15,-1-14-11-15,-2-19-50 16,-6-22-53-16,-3-24-57 16,0-28-141-16</inkml:trace>
  <inkml:trace contextRef="#ctx0" brushRef="#br0" timeOffset="19585.75">28834 7273 316 0,'-56'-40'163'16,"16"4"-58"-16,10 3-48 15,18 4-25-15,24 1-10 0,30-1-11 16,31 5-2-16,23-2-3 15,23 7-3-15,3 3 0 16,-6 0-3-16,-6 3 2 16,-20 6-3-1,-16 2 1-15,-26 5 4 0,-9 0-5 16,-13 0-8-16,-17 7-13 16,-9 6-35-16,-18 4-86 15,-7-1-99-15</inkml:trace>
  <inkml:trace contextRef="#ctx0" brushRef="#br0" timeOffset="19983.7">29926 7302 322 0,'0'-17'179'15,"0"0"-56"-15,-12 6-41 16,-4-1-20-16,0 7-8 15,0 5-16-15,-1 13-17 16,-5 11-12-16,-4 10 1 16,9 2-7-16,6 8 1 15,3 2-5-15,8-6-1 16,8-7 2-16,-2-5-8 16,2-4 0-16,6-24-1 15,2-11-2-15,-3-22 3 16,-2-8 7-1,0-9 1-15,-2 3-5 0,-9-7 9 16,0 13 7-16,0 9 4 0,0 7-10 16,5 9-8-1,-2 16 0-15,6 16 5 16,4 24-4-16,10 18 4 16,-3 15 1-16,9 5-10 15,1-4-51-15,-7-14-48 16,-6-13-45-16,-5-24-74 0</inkml:trace>
  <inkml:trace contextRef="#ctx0" brushRef="#br0" timeOffset="20400.09">30257 7212 265 0,'11'-60'162'0,"-3"10"-45"16,-8 10-38-1,0 11-30-15,0 10-15 0,5 5-20 16,-2 14-6-16,-3 14 0 15,0 11 8-15,0 14 0 16,0 14 0-16,0 5 1 16,-11 14 0-16,11 6-7 15,0-9-1-15,0-5-3 16,0-11-6-16,0-12 10 16,0-20 2-16,0-21-2 15,11-13-5-15,13-20-3 16,9-11-2-16,8-9 3 15,6 5-3-15,7 6 0 16,-6 14-4-16,-1 13 4 16,-12 15-3-16,-7 0 0 15,-8 28 3-15,-11 13 1 16,-9 12 0-16,-18 3-1 16,-4 6-1-16,-11-5 1 15,-8-7 2-15,-7-15-1 16,-9-12-1-16,0-10 1 15,4-15-4-15,8-15-11 16,9-12-38-16,15-11-39 16,10-14-74-16,11 1-108 15</inkml:trace>
  <inkml:trace contextRef="#ctx0" brushRef="#br0" timeOffset="20698.89">30706 7097 161 0,'8'-23'221'0,"1"-2"-97"15,-6 2-43-15,2 6-26 16,3 8-6-16,0 9-4 16,0-3-13-16,0 3-12 15,5 8-8-15,-1 8-6 16,7 12 11-16,7 13-3 15,-1 12 6-15,-7 20-7 16,3 13-5-16,-3 8-2 16,-9 3-3-16,5-3-2 15,-3-12 1-15,-2-17-28 16,0-13-52-16,-1-14-61 16,-8-19-139-16</inkml:trace>
  <inkml:trace contextRef="#ctx0" brushRef="#br0" timeOffset="21147.46">31215 7380 317 0,'0'-26'179'16,"3"11"-88"-16,-3 2-49 15,8 5-17-15,9 4-13 0,6 1-6 16,13-6-4-16,2 9 1 15,2 0-3-15,-2 0 1 16,-4-8-3-16,9-1-3 16,-12-8-1-1,-2 2-3-15,-13-5 8 16,-8-1 2-16,-8 0-1 0,0 1 0 16,-11-4 3-16,-10 0 10 15,-3 3 11-15,-13 9-8 16,-8 12 23-16,-8 0 13 15,-7 24-11-15,7 14-12 16,7 9-3-16,12 15 4 16,16 3 0-16,18 13-7 15,21 0 1-15,15-9-7 16,10-12-2-16,5-13-8 16,6-15-3-16,-1-12 1 15,3-17 0-15,-7-12-2 16,-11-5-3-16,-9-9-12 15,-7-2-46-15,-11 0-63 16,-4 3-33-16,-10 1-102 16</inkml:trace>
  <inkml:trace contextRef="#ctx0" brushRef="#br0" timeOffset="23595.04">25697 11235 42 0,'0'0'74'0,"0"-5"59"0,0 1 17 15,0 4-59-15,0 0-38 16,0-3-16-16,0-1-4 16,0-4 3-16,0-1-3 15,0-4-4-15,-10 1 1 0,10 4 2 16,-8 0 5-16,0 1-5 16,0 2-3-16,8 5-7 15,-12 0-1-15,12 0-3 16,-11 0-9-16,11 0-3 15,-14 0 0-15,6 0 0 16,-4 0-4-16,0 0-2 16,-1 0 6-16,13 0-4 0,-15 0 1 15,2 12 0-15,6-12 2 16,-2 12-2-16,9-12 8 16,-8 0-7-16,8 0-1 15,0 0 0-15,-8 9 1 0,-6 3-6 16,3 1 5-16,0 3 1 15,2 0-3-15,9-4-3 16,-12 0 3-16,12 4 7 16,-8-3 1-16,8 4-6 15,0-6 1-15,0 1 0 16,0 0 2-16,-8 5-3 0,8 2 4 16,0-3-3-16,0-3-4 15,0 4 2-15,0-9 3 16,0 4 1-16,0 1 2 15,0 3-9-15,0 0 7 16,12 0-2-16,0 5-7 16,1 2 3-16,-2-3 2 15,6 2 6 1,-6 2-7-16,18 16-2 16,-16-23 2-16,-1 0 1 15,-1-5 2-15,3-12-5 16,-7 7 4-16,-2-7 3 15,-5 9 0-15,3-9-4 16,2 0 5-16,7 0-5 0,4-4 2 16,4-8 3-16,0 0-1 15,5 0-9-15,-2-2 4 16,7 2-1-16,-3 0 4 16,3 5-3-16,-6-6 0 15,0-3-1-15,-4 0 1 16,1-2 2-16,0-2-1 15,-6 12 10-15,-3-3 3 16,-3-10-2-16,-1-3 1 16,-8 0-5-16,5-1-4 15,3 0 1-15,1 1-3 0,-3-4-1 16,-3-1 2-16,-3 6 5 16,0-7-9-16,0 2 7 15,0 12 6-15,0 0 6 16,0-1-12-16,0 4 5 0,0 1-3 15,0 4-1 1,-6 0-2-16,-3 4-1 0,1 1-4 16,0-6 3-16,-5 4 1 15,0 3 4-15,-1-4-6 16,-11 6-1-16,1 0-4 16,-6-4 2-16,7-3 1 15,-3 7 0-15,7-5-4 0,4 1 8 16,-6 0-2-16,0 4-5 15,6 0 4-15,-1 0-4 16,2 0-6-16,6 8 14 16,8-8-11-16,-12 10 0 0,0-4 4 15,4 11 5-15,0-5-8 16,8 0-8 0,-11 4-18-16,2 9-55 0,-4 3-73 15,13 1-36-15,0 4-47 16,0-5-53-16</inkml:trace>
  <inkml:trace contextRef="#ctx0" brushRef="#br0" timeOffset="25041.61">27706 11080 20 0,'4'-11'35'0,"0"1"31"15,0 3 60-15,-1 1 23 16,-3 6-58-16,5-2-35 0,-5-7-23 15,0 5-7-15,0-1 5 16,0 5-5 0,0-3 0-16,0-6 0 0,-12 6-2 15,4-1 2-15,-6-5 2 16,3 9-10-16,-6 0-4 16,3 0-1-16,1 0 3 15,0 0-7-15,5 0 1 16,0 0-9-16,-4 0 0 0,1 0 2 15,-3 0 0-15,6 16 3 16,0-4-1-16,-4 6-7 16,12 2 10-16,-9-4-6 15,9 4 0-15,0-4 5 16,-11 6-3-16,3-3-1 16,-1-3 6-16,1 0-3 15,1 2 5-15,7-6-2 0,-8-1-5 16,8 1 4-16,0 0-1 15,0 2 1-15,0-3 0 16,0 6-4-16,0-2-1 16,3 6 3-16,9 0-2 15,-4-6 1-15,6 6-4 0,-3-1 9 16,6 0-8-16,2-3 1 16,-1-4 5-16,-2-2-10 15,2 1 5-15,0-12-2 16,-5 9-3-16,1-2 6 15,6 2-7-15,2-9 4 16,-7 0 1-16,10 0 0 16,0 0-1-16,4 0-1 15,2-13 3-15,-2-2-5 16,-4 2 2-16,-3-7-2 16,0 3 4-16,-4-3-1 0,-9 0 1 15,4-1 2-15,-4 1-3 16,2-3 1-16,-2-3-3 15,-5 3 6-15,-4-2-2 16,0 0 9-16,0 1 10 16,-13 4-4-16,-7 4 5 15,4-1-4-15,-12-6-4 16,-4 1 3-16,-1 1-14 16,-4 2 5-16,0-1-9 15,0 2 2-15,2 3 2 16,-3 6-6-16,3 5 6 0,-1 4-7 15,2 0-5-15,11 0-1 16,3 13-13-16,7 2-41 16,13 11-70-16,0 2-58 15,8-4-109-15</inkml:trace>
  <inkml:trace contextRef="#ctx0" brushRef="#br0" timeOffset="26971.97">29934 11002 26 0,'0'-7'41'0,"0"-2"44"15,0 9 72-15,0-4-31 0,0-5-44 16,0 5-32-16,0 1-5 15,0-6 3-15,0 6 1 16,-16-6-13 0,9 5-3-16,-9-4-2 15,8 1-1-15,-10-2-3 0,1 9-3 16,0 0-7-16,-1 0 0 16,2 0-5-16,-1 0-7 15,6 0 1-15,-1 0 4 16,-1 0-4-16,1 12 3 15,-5 0-5-15,6 1 4 16,-1 2-7-16,-1 2 8 16,2 4-5-16,11 3-2 15,-9-1 7-15,9 6-1 16,-12 4 4-16,4-4 0 16,8-1-1-16,-14 1-7 15,8-1 6-15,-2-4-4 16,8-2-1-16,0-2 1 0,0-5-5 15,0 1 4-15,0-4 4 16,3 2-8-16,8 1 4 16,3 2 1-16,2-9-5 15,8-8 6-15,1 0-4 16,3 0-5-16,1 0 2 16,3 0-1-16,-2 0 1 15,-8 0 1-15,3 0-2 16,-1 0 3-16,-4 0-4 15,-4 0 6-15,2 0-3 16,-2-8-2-16,4-4 2 16,-1-4-1-16,2-4 1 15,-4-6 5-15,5 3-2 16,-4-6 3-16,-1 0-7 0,-4-5 4 16,1-1 4-16,-5 2 2 15,-9-3-5-15,0 3 2 16,0 0 4-16,0 5 2 15,0 3 2 1,-12 9 7-16,1 0 2 0,-7 1-4 16,-3 2-13-16,3 1 0 15,-7 5-6-15,-9 1 3 16,3 6-3-16,2 0-10 16,4 0-27-16,2 0-94 15,-7 16-113-15,-1-3-84 16</inkml:trace>
  <inkml:trace contextRef="#ctx0" brushRef="#br0" timeOffset="31350.02">25773 13156 11 0,'5'-9'23'16,"-5"6"16"-16,0 3 18 15,0 0 17-15,0 0 32 16,0 0-6-16,0 0-44 16,0 0-24-16,0 0-14 15,0 0-2-15,0 0-1 0,0 0 5 16,0 0-4-16,0 0 4 15,0 0 4-15,0 0 5 16,0 0 1-16,0 0-1 16,0 0-5-16,0 0 3 15,0 0 4-15,0 0-5 0,0 0-2 16,-13 0-7-16,5 0 9 16,-1 0-7-16,-3-4-3 15,4 4 2-15,1 0-1 16,-9 0-6-16,2 0-3 0,14 0 6 15,0 0-8 1,-12 0 2-16,4 0-1 0,0 0 1 16,8 7-1-16,-17-7-4 15,6 14 4-15,-1-3 2 16,-1 2-4-16,0-13 1 16,13 12-4-16,-11-5-1 0,11 6 9 15,-13-1 0-15,6 1-3 16,-1 3 2-16,8 0-3 15,-12 9-3-15,12-2 3 16,-13 6-4-16,13 0 3 16,-9 7-4-16,9-3-1 15,0 4 11-15,0 3-5 16,0-3 0-16,0-4 2 0,0-5 4 16,13-3 0-16,3-5-2 15,0-1 0-15,1-2-5 16,3-4 4-16,-3-2 0 15,3-11-5-15,-4 9 0 16,8-9 1-16,1 0 4 16,-5 0-7-16,4 0-2 15,8 0 4-15,5 0 1 16,0-9-5-16,3 2 0 0,-2-1 1 16,-7 4 0-1,-2-9-2-15,-6-3 5 0,3 11-4 16,-10-2 2-16,-1-5 6 15,-2-9 0-15,-1-4-7 16,-4-3 6-16,4 0-6 16,2-1 0-16,-6-8 0 15,-2-3-2-15,-1-1 2 0,-5 1 12 16,4 0-13-16,-4-2 0 16,0 3-2-16,0-4 3 15,-12 7-3-15,1 3 4 16,-3 9 3-16,2 4 2 15,1 0-11-15,-6-1 6 16,-7 9-2-16,0 8 0 16,-7-4 0-16,-8 8 7 0,4 0-9 15,-7 0 0-15,-3 0 5 16,5 12-6-16,4-3 1 16,2 3-13-16,11 0-30 15,6 3-90-15,5 3-60 0,0 2-43 16,12-4-76-16</inkml:trace>
  <inkml:trace contextRef="#ctx0" brushRef="#br0" timeOffset="34948.06">27616 13094 6 0,'0'-3'10'15,"0"3"21"-15,0 0 55 16,0 8 89-16,0-8-59 16,0 0-49-16,0 0-29 15,0 0-10-15,0 0 6 0,0 0 6 16,0 0 5-16,0 8-7 15,0 1 2-15,0-9 20 16,-8 12-2-16,1 0-14 16,7-12-1-16,-8 0-7 15,8 12-5-15,0-12-2 0,0 0-2 16,0 0-4 0,3 0 5-16,6 0-10 0,10-12-6 15,7-9-4-15,5-4 0 16,-2-3-6-16,-1 0-5 15,-9-1 3-15,2 5 7 16,-4 3-3-16,-4 4 0 16,-2 6 3-16,1-2 10 0,-12 6 12 15,0 2-1-15,0 5-12 16,0 0-1-16,0 0-5 16,0 0 2-16,0 12 5 15,0 6-3-15,0 2 10 16,0 4-7-16,0 4-1 15,0 6-4-15,8-3-4 16,-4 2 5-16,0 3-9 16,5 2-1-16,0-2 6 15,-6 1-3-15,2 4-6 0,-2-1 2 16,6-4-2-16,-1-7 0 16,-8-1 1-16,0-3 5 15,0-10-3-15,0-5-3 16,3-10 0-1,-3 7 3 1,0-7-7-16,-6 0 2 16,6 0 1-16,0 12-3 15,0-12-19-15,0 0-40 16,0 0-69-16,0 0-56 0,0 0-33 16,0 0-10-16,0 0-24 15</inkml:trace>
  <inkml:trace contextRef="#ctx0" brushRef="#br0" timeOffset="35341.01">27701 13572 30 0,'-17'0'80'16,"1"0"113"-16,6 7-56 16,-3-7-44-16,5 7-37 15,8-7-6-15,0 0 4 16,0-7 2-16,0 7-3 0,4 0 5 16,5 0-16-16,5-16-10 15,14 0-17 1,15-1-2-16,-4 2-3 0,10-6 0 15,4 5 5-15,8-1 3 16,-9 5-10-16,-3-1 1 16,-12 2 0-16,-7 2-1 15,-13 6-5-15,-3 3 7 16,-2 0 2-16,-4 0-9 16,-8 0-4-16,6 0-18 0,-6 0-59 15,0-5-91-15,0-6-106 16</inkml:trace>
  <inkml:trace contextRef="#ctx0" brushRef="#br0" timeOffset="36773.39">29869 12976 38 0,'-8'0'179'0,"-1"0"15"0,1 0-64 16,0 0-40-16,8 0-22 15,0 0 10-15,0 0 0 16,0 0-2-16,0-3-9 16,0-6-23-16,0 2-13 15,13-9-12-15,4-6-5 16,12 3-1-16,2-2-8 16,11 1-2-16,-6-1-1 15,2 2-5-15,-13-3 6 16,1 2 0-16,-1 4 6 15,-5 5 7-15,-4-3 13 16,-16 7 2-16,8 2 1 16,-3 5-11-16,-1 0-6 15,0 0-11-15,0 21 4 16,0 7 1-16,-1 4 3 16,6 10 1-16,-1 2 1 0,-3 1-2 15,1-5-6-15,8 2-7 16,-6-6 2-16,-1 1 9 15,-2-4-10-15,-2-5-1 16,3-4 1-16,-3-8 0 16,-3-4 6-16,0 1-8 15,0-1 0-15,0 1 2 16,0-13 1 0,0 12 5-16,-9-12-9 15,9 0 0-15,0 7 2 16,0 2 1-16,-8-9 2 15,8 12-2-15,-7 5-5 16,7 2-2-16,0 2 5 16,-8-4-3-16,8-5 1 0,0 0 2 15,0-6-2-15,0-6 1 47,0 0-2-47,0 0-3 0,0 0-6 16,0 0-18-16,0 0-28 15,0 0-49-15,0 0-31 16,0-11-18-16,0 4-12 16,0-10-46-16,-9-4 19 15</inkml:trace>
  <inkml:trace contextRef="#ctx0" brushRef="#br0" timeOffset="37140.1">30085 13372 29 0,'-18'0'107'0,"4"12"102"16,3-4-69-16,-3-8-47 16,2 0-31-16,0 0 7 15,12-8 17-15,0 8-4 16,0 0-20-16,0 0-11 15,0 0-5-15,8 0-9 16,22-4-17-16,9-4 0 0,13-1-10 16,15-3-2-16,6 5 3 15,4 2-8 1,-6-4 3-16,-4 7-1 16,-15-4-8-16,-13 0 5 15,-5 1-1-15,-12-4 8 0,-13 9-13 16,-9-3-3-16,0-2-25 15,-9 5-73-15,-17 0-66 16,-5 0-65-16,-10 12-59 16</inkml:trace>
  <inkml:trace contextRef="#ctx0" brushRef="#br0" timeOffset="39436.76">25769 15012 20 0,'0'0'41'15,"0"0"54"-15,0 0 92 16,0 0-48-16,0 0-39 0,0 0-31 15,0 0-17-15,0 0 6 16,0 0-7-16,0 0-9 16,0 12-5-16,0-4-4 15,0-8 3-15,0 8 7 16,0-8-3-16,0 0-7 16,0 8 4-16,0-8-6 15,0 9 0-15,0-9-6 16,0-6 9-16,0 3-3 0,0-5 2 15,9-4-12-15,-3-4-12 16,6-1-7-16,1-2 6 16,-1-2-8-16,5 0 3 15,-5 1-1-15,-1 5-2 16,2-3 0-16,-4 6 4 0,-1 5-4 16,-5 7 6-16,-3 0-1 15,0 0 1 1,0 0-3-16,0 14 24 0,0 16 8 15,0 7-2-15,0 3-5 16,0 1-8-16,0-1-1 16,0 5-9-16,4 0 4 15,1-5-12-15,-2-2 0 16,6-2 0-16,-4-7 0 0,-5-4 1 16,3-5-7-16,5-9 4 15,1-2 8-15,-9-9-7 16,0 17 0-16,0-17 4 15,0 0-1-15,0 0-8 16,0-4-6-16,0-9-30 16,0-3-30-16,0 0-52 15,8 0-41-15,3 3-8 0,2 1 0 16,-5 4-1-16,-3-5-46 16,-5 1 14-16</inkml:trace>
  <inkml:trace contextRef="#ctx0" brushRef="#br0" timeOffset="40052.06">25894 15342 10 0,'-8'0'24'0,"-1"0"49"16,1 0 97-16,8 0-34 16,-11 0-61-16,-1 0-38 15,0 0-13-15,-1 9 8 0,1-2 10 16,-1 1-5-16,1 1-5 16,1-9 0-16,3 12 0 15,8-1 4-15,-8-11-4 16,8 13 0-16,-9-4 0 15,9-9-3-15,0 6-2 16,0-6 1-16,0 0-8 16,0 11 6-16,0-11-5 15,0 0 1-15,0 0 0 0,0 0-5 16,0 0 11-16,0 0 7 16,0 0 8-16,0 0 0 15,0 0-5-15,0 0-2 16,0 0-10-16,0 0-11 0,0 0-8 15,0 0-4 1,0-5 2-16,0 5-1 16,0-6 5-16,4 0-3 0,9-3 2 15,15 1-1-15,17-4-3 16,8 4 1-16,7 0-3 16,13-9 5-16,1 1-6 15,-1 4 1-15,-13 4-7 16,-9 0 9-16,-20 0 0 0,-7-1 1 15,-8 9 4-15,-5-3 0 16,-11 3 1-16,0 0-5 16,0 0-9-16,0 0-19 15,0 0-79-15,0 0-113 0,0 0-90 16,-6 0-64 0</inkml:trace>
  <inkml:trace contextRef="#ctx0" brushRef="#br0" timeOffset="41084.29">27899 14764 97 0,'0'-8'126'0,"0"1"28"16,-6-4-45-16,6 4-33 15,0-2-22-15,-8 2-8 16,8-5 0-16,0 3-2 15,-12 2 0-15,12 2 0 16,-13 5 5-16,0-3 8 16,2 3-4-16,-2 0 0 0,1 0 0 15,1 12-7-15,-6 7-12 16,-3 7-1-16,11 2 16 16,1 13-2-16,8-1-22 15,0 8-4-15,0-2-11 16,0-7 1-1,3 31-1-15,14-45-3 16,3-1-1-16,13-12-4 0,13-3 5 16,6-9-6-1,9 0 4-15,4 0-5 0,5-9-2 16,-13-3-1-16,-10-9 5 16,-6 2 6-16,-12-6-5 15,-10-3 0-15,-10 0-2 16,-9-9 2-16,-17-3-9 15,-15-6 9-15,-8-2 1 16,-2 2-5-16,2 6 2 16,4 8 3-16,-1 2-5 15,4 10 1-15,5 5 0 16,4 5-11-16,7 10-19 16,1 0-60-16,0 13-73 15,8 12-78-15,8-1-77 16</inkml:trace>
  <inkml:trace contextRef="#ctx0" brushRef="#br0" timeOffset="41932.82">30288 14519 105 0,'-20'20'237'0,"3"-3"-93"16,2-1-51-16,1 0-31 16,0-3-7-16,-3-2 6 15,17-11 9-15,0 0 1 16,0 0 14-16,0 0 8 15,0 0-13-15,4-7-38 16,4-5-21-16,11-9-9 16,10-2-5-16,1 0 5 15,-3 4-9-15,3 3-5 16,-12 0 3-16,3 3 0 0,-4 5 0 16,-8 0 4-1,-2 4-7-15,-7-1 20 16,0 5 8-16,5 0 5 15,-5 0-11-15,3 0 1 16,-3 17 16-16,3 11-1 16,-3 9-7-16,0 4-2 0,5 11-9 15,3 1-4-15,-5 1-1 16,6-1-7-16,-4-8 2 16,-1-9-5-16,0-8 2 15,3-3-7-15,2-9 3 16,-4-4 3-16,-2 1-1 15,2-5-6-15,-5-8 0 16,0 0 0-16,0 7-15 16,0-7-65-16,0-3-141 15,0-9-71-15,0-4-43 16,0-1-266-16</inkml:trace>
  <inkml:trace contextRef="#ctx0" brushRef="#br0" timeOffset="42172.18">30288 15016 83 0,'-28'0'242'16,"4"8"-71"-16,-1-8-58 16,9 0-51-16,16 0 1 0,8 0 2 15,11 0-7-15,16-12-19 16,12 0-12-16,13-1-7 15,5 2-2-15,2-3-13 16,-7 2 0 0,-7 5-5-16,-18 7-6 0,-5-4-26 15,-12-1-84-15,-12 5-82 16,-6 0-79-16</inkml:trace>
  <inkml:trace contextRef="#ctx0" brushRef="#br0" timeOffset="43112.74">25915 16380 101 0,'-12'0'222'16,"0"0"-50"-16,-2-5-46 16,6 2-33-16,8 3-11 0,0-4 11 15,0 4 2-15,0 0-20 16,0 0-12-16,0-4-15 16,0-4-10-16,5 8 2 15,7-4-15-15,14-4-12 0,2-9-6 16,8-8 2-16,-4 0-9 15,1 1 1-15,-4 4 0 16,-7 3 5-16,-5 5 3 16,-8 5 13-16,-9-1 6 15,0 8-2-15,0 0-6 16,0 0-7-16,0 0-8 0,0 0 2 16,0 15 5-16,-9 11 16 15,9 10 10-15,0 9 0 16,0 8 2-16,0 7-12 15,0 2-1-15,0-2-14 0,0-3 1 16,5-2-10-16,2-12-1 16,2-5-7-16,-4-11 6 15,-5-10-3-15,0-4 3 16,0-7-4-16,0-6-6 0,0-4-48 16,0-8-40-1,0-4-61-15,0-4-62 0,0 4-21 16,0 4-14-16,0-5-18 15</inkml:trace>
  <inkml:trace contextRef="#ctx0" brushRef="#br0" timeOffset="43463.81">26045 16815 72 0,'-21'0'94'15,"2"0"42"-15,-1 0-21 0,2 0-40 16,5 0-26-16,13 0-8 16,0 0 9-16,-6 0 9 15,6-3-7-15,0 3-2 16,0 0-4-16,-8 0 2 0,8-4-5 16,0 4-7-16,0-6-6 15,0 6 4-15,8 0 2 16,7-4 0-16,7 4-12 15,4-2 11-15,12-8-13 0,2-2-2 16,9-4-8-16,-5 4 4 16,2 5-11-16,-10-5-5 15,-4-1 4-15,1 0-7 16,-9 13 3-16,-8-8-2 16,1 8-4-16,-9 0-27 15,-5 0-83-15,-3 0-111 0,0 0-80 16</inkml:trace>
  <inkml:trace contextRef="#ctx0" brushRef="#br0" timeOffset="44228.77">28162 16107 81 0,'-9'-4'143'16,"9"0"17"-16,-9 4-54 15,9 0-39-15,0 0-17 16,-12 0 9-16,-1 0 14 16,2 0 1-16,-1 0-4 0,4 0 3 15,8 0-2 1,-8 0-1-16,8 0-18 16,0 0-5-16,0 0 4 0,0-4-7 15,0-1-8-15,8-2-11 16,4-14-14-16,10-8-4 15,9-2-6-15,3-2 2 16,-4 0 0-16,-6 9-2 16,4 1-6-16,1 5 8 15,-4 2-11-15,-9 8 14 0,-4 8-6 16,0 0 6 0,-4 15 29-16,1 27 34 15,-9 15 25-15,0 13-10 0,0 6-25 16,0-3-19-16,0-4-19 15,5-12-7-15,-2-7-10 16,2-10 1-16,-5-7-4 16,0-9-3-16,0-7 6 15,0-10-3-15,0-7-4 0,0 0-16 16,0 0-31-16,0 0-45 16,0 0-66-1,0-7-71-15,0-5-30 0,0-2-16 16,0-1-26-16</inkml:trace>
  <inkml:trace contextRef="#ctx0" brushRef="#br0" timeOffset="44568.25">28209 16587 150 0,'-25'0'235'0,"11"0"-65"0,0-3-59 15,6-2-41-15,8-2-9 16,0-1-5 0,14-5-19-16,3 1-11 0,13-5-11 15,5 1-3-15,8-1 5 16,1 5 2-16,2 0 5 16,-7 0-4-16,6 0-4 15,-9 4-9-15,-3-1-6 16,-6 5 1-16,-1-2 0 15,-1 6-2-15,-10 0 1 0,-2 0-1 16,-2 0-2-16,-7 0 7 16,-4 0-9-16,0 0-5 15,0 0-26-15,0 0-47 16,0 0-54-16,0 0-35 16,0-6-49-16,-12-1-174 15</inkml:trace>
  <inkml:trace contextRef="#ctx0" brushRef="#br0" timeOffset="45524.93">30308 16047 28 0,'0'-8'87'0,"0"2"138"15,0 6-34-15,0 0-39 16,0-2-51-16,0-3-10 16,0 5 40-16,0-5 30 15,0 2 1-15,0 3-36 16,0 0-41-16,0 0-19 16,4-9-11-16,9-7-29 15,12 0-9-15,11-4-10 16,4-4-6-16,0 3 3 15,2 4-5-15,-5 5 5 16,-4 0-1-16,-10 3-1 16,-6 2-6-16,-5 7 2 15,-7 0 9-15,1 0-3 16,-6 0 6-16,0 0 5 16,0 11 3-16,0 14 4 0,0 17 43 15,0 10 32-15,0 10-24 16,0 2-55-16,0 5-18 15,0 0 0-15,0-3 0 16,0-9 0-16,3-9 0 16,2-7 0-16,-5-4 0 15,0-5 0-15,3-7 0 16,3-14 0-16,-3-11 0 16,6 0 0-16,-1 0 0 15,0 0 0-15,1 0 0 16,-9-8-159-16,3-7-59 15,-3-6-41-15,0 1-27 16,0 4 10-16,0 0 0 16,-12 4 13-16</inkml:trace>
  <inkml:trace contextRef="#ctx0" brushRef="#br0" timeOffset="45875.99">30537 16566 41 0,'-14'8'139'16,"7"-8"65"-16,7 10-55 16,-13-3-50-16,6-7-21 0,7 9 8 15,-8-9 17 1,8 0-5-16,0 0-23 15,0 0-21-15,11 0-12 16,17 0-6-16,15 0-2 16,14-9-4-16,8 2-4 0,3-5-10 15,8-2-5-15,-2 2-2 16,-13 0-7-16,-13 5 7 16,-16-2-5-16,-7 6 4 15,-13-2-13-15,-7 1-10 16,-5 4-40-16,-12-4-81 15,-9 4-78-15,-8 0-40 16,-8 0-45-16</inkml:trace>
  <inkml:trace contextRef="#ctx0" brushRef="#br0" timeOffset="54776.95">9558 6664 24 0,'-12'-6'66'16,"12"-1"70"-16,-12 2 27 16,12-2-51-16,-8 2-29 15,-5 1-28-15,4 1-9 16,9-2-1-16,0 1 1 0,0 1 2 16,0 3-9-16,0 0-3 15,-8-9 5-15,8 5 0 16,0 4 3-16,-8 0-2 15,8 0-8-15,-11 0-3 16,-2 0-10-16,5-4-2 16,-4 4-10-16,-4 0-1 15,4-4-2-15,-4 4 7 0,-2 0-3 16,7 0 0-16,0 0 0 16,-6 0-3-16,1 0-3 15,0 8-3-15,0 0 4 16,-6 0 1-16,3-8 0 0,-6 12 0 15,9-12 1 1,0 13-3-16,0-5 3 0,-1 5-6 16,1-5-2-16,4-1-3 15,-1 5 13-15,6-3-8 16,7 3-10-16,-13 0 13 16,4 0 1-16,3 0-7 0,-8 5-2 15,3-1 7-15,-2 0-4 16,1 1 1-16,0-2 1 15,4-1 0-15,-1-2-4 16,-2 4 7-16,-3-1-6 0,3-2 7 16,11 0-7-16,-7-1 2 15,7 0 3 1,-8-5-5-16,8 9 4 0,-9 2-2 16,1-2 2-16,0 5-2 15,0-2 1-15,-1 2 2 16,2 3 5-16,-1-5-2 0,-6 7-2 15,6 3 2-15,0-5-4 16,8-1-1-16,-8-1 2 16,8-6-1-16,-7 8-4 15,7 0 9-15,0 2-6 0,0-3 4 16,0 2 1-16,0-1-2 16,0 1-1-1,0 0-7-15,0-2 8 0,3 3-4 16,-3 2 0-16,0-8 0 15,4 4 3-15,4 1 1 16,0 4-2-16,-8 4-5 16,5-5 10-16,3 4-9 15,-3 1 13-15,3-1-6 0,0-2 0 16,-8-7-3-16,0-6-5 16,3-1 6-16,0-4 2 15,6 1-9-15,-1 3 6 16,5 4 4-16,-4 0-7 15,3 1 3-15,2-1-6 0,0 4 11 16,-3 5 0 0,11-4-4-16,-3-1-3 0,2-1 3 15,-4 3 3-15,-2-6-1 16,2-4 1-16,-1-4-5 16,-4 0 5-16,-1 1-5 15,-3 0 1-15,1-1-3 16,4 0 5-16,0 0-2 0,-2 0 3 15,5 0 4-15,4-12 7 16,4 12-3-16,1-3-5 16,-1 3 4-16,0-5-8 15,4-7 1-15,-2 13 3 0,2-6-8 16,-3-7 8-16,-5 13-7 16,-5-13 6-1,10 12-7-15,-4-12 3 0,3 9 1 16,4-9 3-16,5 0 11 15,4 0 6-15,8 0-3 16,-5-9-8-16,3 2 1 16,-1-5-5-16,-2-1-1 15,1 5-1-15,0 0 5 0,0-4-11 16,-6-4 4-16,2-1-3 16,-4 5-1-16,0 0 2 15,0-4-3-15,-1-5 7 16,1-8-5-16,-2-4 6 15,1-3-8-15,1-5 9 16,-4 5-1-16,-4-1 3 0,-1 1 2 16,0-5 2-16,-4-4 8 15,-1 8-7-15,-1-3 12 16,-6-1-13-16,-3 5 0 16,-5-1 11-16,-1 1 0 15,-3-1-11-15,0-5-2 0,0-2 1 16,0-6-11-16,0 9 6 15,-11 1-3-15,2 0-3 16,-3 4-2-16,12 2 4 16,-8 6-3-16,-1 4 2 15,1-2-8-15,0 10 6 16,0-3-3-16,-1-2-1 0,2 5 6 16,-5 0 0-16,-1 0 6 15,2-5-8-15,-6 1-4 16,1-1 4-16,0-3-1 15,0 4-1-15,-1 3-3 0,2 2 6 16,-2-2 1-16,-5 1-7 16,0 0 4-16,1-1-4 15,-1 0 6-15,3 1-3 16,-1 4-6-16,-9-5 3 16,1 2 9-16,-4 2-9 15,-6 1-1-15,7 0 2 0,-6 4 0 16,-4-1 5-16,5 1-12 15,-4 4 11-15,2 0-2 16,6 1 2-16,-10-2-7 16,11 1 10-16,2-4 1 0,5 4-6 15,0-4 0-15,-1 4 0 16,5-4-8-16,4-1 0 16,0-3 3-16,0-1 3 15,-1-2-5-15,2 3-7 16,-2 3 1-16,1-3-29 15,-6 4-33-15,3 4-56 16,-2 4-69-16,4 0-51 0,3 0-14 16,-3 0 13-16,5 0-41 15</inkml:trace>
  <inkml:trace contextRef="#ctx0" brushRef="#br0" timeOffset="56240.97">9871 5100 45 0,'0'-3'58'15,"0"-1"36"-15,0-2 47 16,0 2-29-16,0 1-29 16,0-1-27-16,0-1-14 0,0 1-6 15,0 4-6-15,0 0-9 16,-8 0-12-16,8 0-4 16,0 0 2-16,0 0-4 15,0 0 0-15,-8 13 3 16,8 4 0-16,-9 2-2 15,9 2 2-15,-12 4-4 16,1-2 2-16,2 3 0 0,1 6 2 16,8 5-2-16,-8 3 6 15,0 14 8-15,-1 6 8 16,1 2-7-16,8-5-7 16,-12-2-4-16,3-1-1 15,1 3 5-15,-3 0-3 16,11 0-3-16,-14 0-3 15,14-4 3-15,-6-9-3 16,-2 2 4-16,8-6-3 16,0 1-2-16,0-1 2 0,0 1 1 15,0 4-2-15,0-1 6 16,0-7 5-16,0-5-5 16,0-2 4-16,0-7 4 15,0 3-11-15,0-6 0 16,0-4-3-16,0 7-3 15,0-6 3-15,0 0 0 16,0-1 3-16,0 1-6 16,0-1-2-16,0-1 7 15,0 2-2-15,0-5-2 16,-8-12 2-16,8 9 0 16,0-9-1-16,0 0-4 15,0 0 1-15,0 7 2 16,0-7 0-16,0 9-1 0,0-9 2 15,0 8-6-15,0-8 7 16,0 7 2-16,0-7 0 16,0 8-7-16,0-8 7 15,0 9-1-15,0-9 0 16,-9 9-4-16,9-9 5 16,0 0 1-16,0 0 1 15,0 0-5-15,0 0 7 16,0 0-5-1,0 0-2-15,0 0 4 16,0 0 3-16,0 0-2 16,0 0 7-16,0 0-2 15,0 0 2-15,0 0-6 16,0 0 6-16,0 0-3 0,0 0-9 16,-9 0-2-1,1 0 0-15,-1 0-3 16,9 0-26-16,-6 0-68 15,6 0-100-15,-8-18-105 16</inkml:trace>
  <inkml:trace contextRef="#ctx0" brushRef="#br0" timeOffset="57660.24">9891 4382 41 0,'-11'-2'92'15,"2"2"46"-15,-4-5 1 16,5 5-45-16,8-4-33 0,0 1-21 15,0-2-11-15,0 5-4 16,0-5-4-16,8 1-4 16,8 1 4-16,13-1 7 15,13-4 6-15,6-1 6 16,5-3-10-16,-5 5-16 16,-4-3-4-16,-3 6-3 15,-4 1-7-15,-9-1 2 16,-3 4 1-16,-12 0-7 0,-7 0 12 15,-1 0-10-15,-5 0-8 16,0 0-23-16,0 0-34 16,-7-5-41-16,-6-2-80 15,-7-5-36-15</inkml:trace>
  <inkml:trace contextRef="#ctx0" brushRef="#br0" timeOffset="58172.87">9993 4351 47 0,'-8'0'51'0,"8"0"31"0,0 0 55 15,-8 0-15-15,8 0-42 16,0 0-32-16,-10 0-20 16,10 0-11-16,0 0-9 15,0 17-3-15,0-3 4 16,-8 8 4-16,8 6-1 0,-11 1-4 15,11 7 0 1,-9 1-5-16,9-3 1 16,-8-3-1-16,8-4 1 0,-8-4-3 15,8-4 1-15,0-6-3 16,0-13 12-16,0 7 2 16,5-7 8-16,6-7-9 15,14-9-4-15,8-10-3 16,2 2-1-16,6 0-1 0,0 3-1 15,-4 5-2-15,-9 8 2 16,-7 0-3-16,-1 8 2 16,-4 0 5-16,-5 8-1 15,3 9-2-15,-11-1-4 0,-3 8 2 16,0 5 4 0,-11-1 1-16,-3-4-3 15,0 5 0-15,0-1-2 0,-1-7-3 16,-2-1 7-16,6-8-3 15,3 1-1-15,-1-13-4 16,9 8 3-16,0-8-28 16,0 0-40-1,3-8-83-15,11-12-116 16</inkml:trace>
  <inkml:trace contextRef="#ctx0" brushRef="#br0" timeOffset="58571.81">10516 4412 306 0,'-11'-8'176'0,"11"3"-51"16,-8 2-55-16,8 3-22 16,0-4-22-16,0 4-5 15,4-5-7-15,3 5-3 0,1 0 2 16,9 17 2-16,7 4 7 15,3 3-4-15,6 3 0 16,-1 10 0-16,7 1 1 16,-4-7-11-16,-2 2 1 15,-4-4-2-15,-6-5 2 16,1-4 9-16,-6-7 18 16,-7-13 33-16,1 0 32 0,-4 0 34 15,0-13-33-15,1-15-42 16,-1-13-30-16,8-20-17 15,0 0-3-15,0 1-5 16,1 10-5-16,-1 10 2 16,-7 6-5-16,-1 11-2 0,-1 2-4 15,1 6-23 1,4 2-99-16,1 9-102 0,-1 4-48 16,-12 0-73-16</inkml:trace>
  <inkml:trace contextRef="#ctx0" brushRef="#br0" timeOffset="62232.62">9773 8385 3 0,'0'0'7'16,"0"0"10"-16,0-4 13 15,0 4 16-15,-12 0 12 16,12 0 13-16,0 0 18 16,0 0-1-16,-9 0-35 15,9 0-19-15,-8 0-15 16,8 0-4-16,-8 0 1 0,8 0-3 15,0 0 2-15,0 0 6 16,0 0 1-16,0 0-1 16,0 0-4-16,-8 0 0 15,8 0 3-15,0 0 7 0,0 0-6 16,0 0-1-16,0 0 5 16,0 0-3-16,0 0-4 15,0 0-6-15,0 0-1 16,0 0-6-16,0 0-4 15,0 0 1-15,0 0-1 16,0-4 2-16,0 4-2 16,0 0 0-16,0 0-4 15,0 0 8-15,0 0-8 16,0 0 5-16,0 0-3 16,0 0 3-16,0 0-1 15,0 0 1-15,0 0-4 16,0 0 4-16,0 0-1 0,0 0 0 15,0 0 3-15,0 0 0 16,0-4 1-16,0 4-3 16,0 0 0-16,0 0 1 15,0 0 2-15,0 0 2 16,0 0-3-16,0 0-3 16,0 0 10-16,0 0 7 15,0 0-4-15,0 0 2 0,0 0-1 16,0 0-6-16,0 0 4 15,0 0-6-15,0-5-2 16,0 2 0-16,0 3 6 16,0 0-9-16,0 0-1 15,0 0 5 1,0 0 1 0,0 0-2-16,0 0 3 0,0 0-1 15,0 0 3-15,0 0 5 16,0 0-9-16,0 0 5 15,0 0-8-15,0 0 5 16,0 0-4-16,0 0-2 0,0 0 5 16,0 0 3-16,0 0 11 15,0 0-11-15,0 0 1 16,0 0-9-16,0 0 0 16,0 0 9-16,0 0-10 15,0 0-2-15,0 0 9 16,0 8-11-1,0-8 6-15,0 12-5 0,0 0 3 16,0 1-1-16,0 0 2 16,0-2-1-16,0-3-4 15,0 4 3-15,0-4 0 16,0-8 2-16,0 12-4 16,0 1 8-16,0-1-4 0,0-12 0 15,0 12-4-15,0-12 8 16,0 12-5-16,0 1 3 15,0-1 0-15,0 0-2 16,0 5 0-16,0-1 5 16,0-1 0-16,0-1-4 15,-9-2-7-15,3 0 4 16,6-4 3-16,0-8-1 0,0 8-3 16,0-8 4-16,0 8-3 15,0-8 2-15,0 11 0 16,0-1-2-16,0-3-4 15,0 1 2-15,0 1 5 16,0-1 2 0,0-8-4-16,0 0-3 15,0 0 4 1,0 0-4-16,0 8 5 16,0-8 4-16,0 0-10 15,0 7 5 1,-8-7-2-16,8 13 0 15,0-13 1-15,0 0-3 16,-8 9 2-16,8 3 1 31,0 0-3-31,0 0 5 0,0 0 1 16,0 4-9-16,-9-4 11 16,0 1-6-1,9 2 0-15,0 0-5 0,0-4 6 16,0 1 2-16,0 0 2 15,0 0-6 1,0-3-5-16,0-2 7 16,0-7-4-16,0 8 6 0,0-8-2 15,0 14-1-15,0-2 2 16,0-1-4-16,0 1 4 16,-8-5-2-16,8-7 4 15,-12 13-2-15,12-3-4 0,0-3-3 16,0-7 8-16,0 9-8 15,0-9 7-15,0 11 0 16,0 1 1-16,0-4-6 16,0 2 8-16,0 6-7 15,0-4 2-15,0 0 2 16,-8-5 0-16,8 7-4 0,0-7 6 16,0 6-7-1,0-13 5-15,-8 0 2 16,8 0-7-16,0 16 4 15,-8 0-3-15,-4 1 2 0,0-2 7 16,4 6 6-16,8 0-8 16,-9-5 11-16,1-4 1 15,8 0-1-15,0-4 6 16,0 1-4-16,0-9-8 16,-8 16 5-16,8-9-3 15,0-7-11-15,0 8 6 0,-9 1-2 16,1 2-3-16,8 11 7 15,-8 10-5-15,8 6 2 16,-10-3-3-16,10-6 5 16,-9-1-2-16,9-4-5 15,0-2 9-15,0-6-6 0,0-4-2 16,0 0 1-16,0 0-1 16,0 4-5-1,0 1 1-15,0 0 3 16,0-6-4-16,0 1 10 15,0 0-3-15,0-4-4 16,0 5-4 0,0-13 9-16,0 0-6 0,0 0 3 15,0 0-6-15,0 0 6 16,0 0 0-16,0 0-1 16,0 0-4-16,0 0 1 15,0 0 0-15,0 8 3 16,0-8 0-1,0 0 0-15,0 0 4 16,3 0 0-16,6 0 4 0,11 0-7 16,5 0 5-16,7 0 1 15,13-8 2-15,6 0-9 16,6-5 7-16,8 1 0 16,6 4-4-16,-2-5 4 15,4 1-3-15,4-8-3 0,-4 4-4 16,0-5 2-16,-5-2 8 15,6 6-7-15,-1 9 2 16,-3-4-1-16,-6 3-5 16,1 2 6-16,-5-5-1 0,5-2-6 15,-3 7 7-15,-5 1-5 16,-5 4 4-16,-3-2-2 16,-4-1 0-16,0 1-2 15,-2-4 2-15,-1 1 2 16,3-2 0-16,-5 1 1 15,5-1 0-15,-5 1-9 0,-4 2 6 16,-7 1 0-16,-4-4-3 16,-5 9 5-16,-4 0 3 15,-3-3-5-15,-5 3 3 16,-8 0 1-16,0 0 2 0,0 0-5 16,0 0 1-16,0 0-5 15,0 0-18 1,0 0-87-16,0 0-133 15,-13 0-138-15</inkml:trace>
  <inkml:trace contextRef="#ctx0" brushRef="#br0" timeOffset="64761.29">9977 9017 4 0,'0'0'7'0,"-10"0"9"16,10 0 10-16,0 0 17 16,0 0 34-16,0 0 52 0,0 0-14 15,0 0-43-15,0-5-19 16,0-3-20-16,0 8 0 15,0 0 7-15,0 0 1 0,0 0-10 16,0 0-13-16,0 0-8 16,0 0 0-16,0 0-4 15,0 0 4-15,0 0-2 16,0 8 3-16,0-8 4 16,0 7 1-16,0-7-3 15,0 0-1-15,0 0-1 0,0 0 0 16,0 0-3-16,0 0-3 15,0 0-1-15,0 0 4 16,0 0-4-16,0 0-2 16,0 0 3-1,0 0-4 1,0 0 5-16,0 0 1 16,0 0 0-16,0 0 8 15,0 0-9-15,0 0-4 0,0 0 4 16,0 0 0-16,0 0-5 15,0 0 1-15,0 0 3 16,0 0-3-16,0 0-1 16,0 0 3-16,0 0-6 15,0 0 6 1,0 0-5 0,0 0 2-16,0 0 0 15,0 0 1-15,0 0-4 16,0 0 8-1,0 0-10 1,0 0 2-16,0 0 5 16,0 0-1-1,0 0-1-15,0 0 2 16,0-7-4-16,0-1-1 0,0 8 0 16,0 0-3-16,0 0 2 15,0-5-3-15,0 1-1 16,0 0-4-16,0 4 1 0,0 0 3 15,0 0 3-15,0 0-1 16,0 0 0 0,0 0 7-16,0 0-5 15,0 0 4-15,0 0-2 32,0 8 3-32,0-8-1 0,0 0 0 15,0 0 2-15,0 0-1 16,0 0 3-16,0 0 2 15,0 0-1-15,0 0-2 0,0 0 4 16,0 0-1-16,0 0 2 16,0 0 2-16,0 0-1 15,0 7 2-15,0-7-4 16,-8 0-3-16,8 0-8 0,-8 0 8 16,8 0 0-16,0 0-13 15,0 0 11-15,0 0-5 16,0 0 7-1,0 0-6 1,0 0 2-16,5 0 1 16,-2 0-1-16,2 0 0 0,4 0 6 15,-5-7-9-15,0-1 6 16,-4 0-9-16,0-4 7 16,0 0 1-16,0 1-5 0,0-2 1 15,0 4 1-15,-8 1 1 16,-6 4-4-16,6 0 3 15,8 4 1-15,-12 0-2 16,4 0 4-16,-3 0-6 0,3 0 5 16,-1 0-2-1,-3 0 2-15,4 0-2 0,-1 0-4 16,1 0 2-16,8 0 1 16,-8 8 4-16,8 9-6 15,0-2 0-15,0-1 4 16,-8-2-3-16,-1-5 0 0,9 1 7 15,-10-8-2-15,10 13-7 16,-8-5 4-16,8-1 1 16,0 7 0-1,-9-14-3-15,9 12 5 0,0 4-1 16,-8-1-6 0,8 1 3-16,0 1 8 0,0 0-10 15,0 4 0-15,0-6 9 16,0 2 0-16,3-1-2 15,5 0-1-15,1 2 2 16,3-3 2-16,0-3-11 0,1 5 10 16,7-10 4-16,0 10-6 15,5-6 4-15,6-11-5 16,7 0 0-16,-3 0 3 0,6 0 1 16,4-11-2-1,0-6-9-15,-4 6 4 0,-1-10-3 16,-2 2 2-16,-11-6-32 15,-2 0-64-15,-14-7-61 16,-3-6-85-16,-8 2-39 0</inkml:trace>
  <inkml:trace contextRef="#ctx0" brushRef="#br0" timeOffset="65800.41">10070 5553 32 0,'3'-14'83'0,"2"1"92"16,-5 6-27-16,0-1-39 0,0 4-39 15,3 0-17-15,2 4-1 16,-2 0-2-16,2-4-4 15,-1 4-18-15,-4 0-11 16,0 0-8-16,0 20 0 16,0 9-5-16,0 3 4 15,5 22-5-15,-5 10 8 16,0 10-5-16,3 7-1 16,2-3-1-16,-2-9-4 15,1-12 3-15,-4-12 1 0,0-8-6 16,0-14 5-16,0-7 0 15,0-7 10-15,0-9 8 16,0-9 6-16,0-10-18 16,0-19 1-16,0-10-9 0,0-9 10 15,0-12-17-15,0 0 8 16,-12 8 0 0,4 3-1-16,-1 9 1 0,1 8 0 15,8 13 2-15,-11 5-8 16,11 6 5-16,-12 5-2 15,12 12-5 1,3-5 3-16,1 1-1 16,4 4 0-1,0 0 9-15,5 9-5 0,4-9 0 16,7 7-2-16,9-7 2 16,-5 0 0-16,1 0 1 15,-10-3 1-15,-2-1-2 16,-5 4 1-16,-3 0 0 15,-5-5-3-15,-4 5-10 16,0 0-24-16,0 9-40 16,0-9-26-16,0 8-11 15,0-8-3-15,-9 7-17 0,9 3-16 16,-13-10 18-16</inkml:trace>
  <inkml:trace contextRef="#ctx0" brushRef="#br0" timeOffset="66126.42">10073 5845 5 0,'-8'13'10'0,"8"-13"22"16,0 11 52-16,-7-2 92 16,7-1-43-16,-12-8-46 15,12 0-34-15,0 7-16 16,0-7-1-16,0 0 0 15,0 0-5-15,0 0-12 0,12 0-6 16,0 0-3-16,7-12-9 16,14 0 3-16,16-7 3 15,11-10-8-15,2 4 5 16,-5 1-8-16,-5 3 4 16,-6 6 1-16,-14 1-20 15,-11 11-6-15,-9 3-15 16,-6 0-11-16,-6 12-2 0,-11 8-14 15,-5 1-66-15,-8-4-18 16,-1-1-82-16</inkml:trace>
  <inkml:trace contextRef="#ctx0" brushRef="#br0" timeOffset="66391.71">10192 6057 28 0,'-24'24'72'16,"7"0"99"-16,1-3-33 15,3 0-57-15,5-9-39 16,8 0-16-16,0 0-7 16,0-12 4-16,0 7-1 15,0-7-4-15,4 0-8 0,9 0 4 16,16 0 7-16,15-7 5 16,21-5-2-16,3-5-10 15,-3 2-1-15,-8 2-8 16,-15 1-4-16,-10 3 4 0,-13 6-11 15,-5 3-18-15,-14 0-54 16,-22 0-110 0,-21 12-286-16</inkml:trace>
  <inkml:trace contextRef="#ctx0" brushRef="#br0" timeOffset="67440.5">8832 7608 11 0,'0'-9'21'16,"0"6"9"-16,8-2 15 16,0 5 22-16,-5-4 37 0,5 4 19 15,-8 0-49-15,0-4-19 16,0-5-13-16,0 1 1 16,0 0 0-16,0 1 1 15,0 2 4-15,0 0-7 16,0 5-10-16,0 0-5 15,-8 0-12-15,0 0 1 16,8 0 5-16,-11 0-4 16,-6 0 0-16,-7 0 2 0,-9 0 1 15,-7 10-5-15,-14 5 9 16,-10 2 11-16,-14-1-6 16,-31 5-6-16,-24 7 0 15,-28 1-6-15,-4 4 3 16,-10 3 2-16,1-8 11 15,-5 10 5-15,4-2-11 16,2 1-5-16,6-6 3 16,12-1 10-16,17-9-3 15,21-5 13-15,19-4-11 16,21-12-18 0,20 7 2-16,17-7-13 15,15 0-4-15,9 0-3 16,2 0 3-16,14-4 0 0,0 4 2 0,0 0-1 15,0 0-2 1,0 0 4-16,9 0-5 16,-1 0 7-16,-8 8 0 15,5-8-17-15,-2 0-15 16,2 0-49-16,-2 0-77 0,-3 0-75 16,0-8-104-16</inkml:trace>
  <inkml:trace contextRef="#ctx0" brushRef="#br0" timeOffset="68738.03">7110 7028 94 0,'0'-12'190'0,"0"1"-26"15,0-1-38-15,0 0-30 16,0 3-18-16,-9 1-20 15,9 3-24-15,0 5-21 16,0 0-5-16,0 13-8 16,3 12 4-16,11 6 0 15,-3 19 0-15,6 7 6 16,-2-1-8-16,-1 2 2 16,-3 4-3-16,3-5 1 15,-3-9 0-15,-8-8 0 16,2-12-4-16,-5-6 10 15,0-10-4-15,0-12 10 0,0-16-1 16,0-18-6-16,0-10-1 16,0-16-6-16,-8-10 4 15,8 1-7-15,0 3 4 16,-11 9 0-16,11 13 0 16,-9 2 1-16,9 11-5 15,0 5 1-15,0 7 3 16,0 3-4-16,9 4 3 15,-3-1-2-15,11 5 2 16,3 0 0-16,0 8 2 16,1 0-2-16,-4 0-2 15,-2 12-6-15,-6 8 6 0,-9 1-2 16,0 2 4-16,0 7 0 16,0 7 2-16,-16-1-4 15,3-3 0 1,1-5 5-16,-1-8-3 0,2 1 2 15,11-9 2-15,-9-5-4 16,9-7-1 0,0 0 2-1,0 0 0-15,0 0 1 16,0 0-1-16,12 0-4 16,9-7 3-16,0-1 5 15,2-5-8-15,2 5 2 0,-5 4-2 16,0 4 0-16,-4 0 3 15,1 0 0-15,-1 0-2 16,-7 9 3-16,-2 3 0 16,1 0-3-16,0 1 4 15,-8 2-5-15,0 6 5 16,0 3-1-16,-16 0-3 16,0 5 2-16,-3 3 7 15,-3 2-3-15,-6-3 4 16,-4 3-3-16,0-6-5 15,2-7 1-15,7-6 2 16,3-2 5-16,-2-5 13 0,11-8 8 16,11 0 1-16,-9 0-6 15,9 0-9-15,0-5-11 16,0-6-1-16,0-7-3 16,0 2 1-16,0 2-11 15,0-3-20-15,0 4-43 16,0 0-42-16,0 1-36 15,0 12-80-15</inkml:trace>
  <inkml:trace contextRef="#ctx0" brushRef="#br0" timeOffset="74519.48">9289 11719 72 0,'0'-16'123'16,"0"4"36"-16,0 0-54 15,0 3-35-15,0 0-22 0,0 9-8 16,0 0 5-16,0 0 8 16,0-4 10-16,-8 0-1 15,-3 2-16-15,2-3-8 16,9 5-10-16,-7 0-12 15,-6 0 2-15,-4 0-17 0,1 0 4 16,1 0 0-16,-2 0-4 16,0 0 7-16,3 11-3 15,-3 2 1-15,-4 3-1 16,-3-4-3-16,4 0 2 16,-1 5-2-16,2-5 1 15,-3 4-2-15,5 1 2 16,3-5 3-16,2 5-6 0,-2 4 2 15,3-7 5-15,-9 3-3 16,4 3-1-16,-5 5 4 16,4 8-4-16,1-3 5 15,0 4-3-15,0-6 3 16,-1 2-6-16,6-7 1 0,-3 5-1 16,6-2-2-1,8-2-2-15,-8 0 0 0,1 5 13 16,7-4-13-16,-12 4 12 15,12-5 0-15,-8 0-3 16,8 3-3-16,0 3 4 16,0 2-3-16,0 5 3 15,0 0 5-15,0 4-4 0,0-1 1 16,0 1 2-16,0-6-6 16,3 3 4-16,11-1-3 15,-4-5 5-15,3 1-9 16,12 29 6-1,-10-39-7-15,2-1 7 0,0 2-5 16,2-1-6-16,6 7 11 16,0-2-12-16,-6-5 9 15,5 3-2-15,0-2 2 16,1-7 5-16,8-4-4 16,4-3-3-16,-1 3 1 0,5-13 3 15,0 0-2-15,-1 0-4 16,1 0 7-16,0 0-9 15,-1 0 6-15,0-13-6 16,8-3 5-16,6-1-4 0,3-2 3 16,-4-5-5-16,3 3-3 15,1 0 4 1,-3-2-3-16,-7 4 17 0,-1-4-1 16,-2-4-3-16,-6-3-6 15,-10-2 7-15,-4-4-1 16,-5 0 6-16,-6-3 3 15,-4 3-2-15,-9-5 19 0,0 1 9 16,0-1-15-16,0 1-9 16,0-6-7-16,-14 1-10 15,-2-7 6-15,1-1-5 16,-1 0 4-16,-2 5-9 16,4-2 8-16,-3 6-3 15,1 3-1-15,-2 0-3 16,4 5 6-16,-3 4 4 15,0 2-3-15,5-2 6 0,-8 0 1 16,-4 4 0-16,-5 0-15 16,9 2 4-16,-8 2 2 15,3-5-3-15,-4 5-4 16,5-2-5-16,-4 7 10 16,-1 2-4-16,1 6-6 15,-4 1 6-15,2 3-2 0,3-1 3 16,2-8 3-16,5 0-5 15,0 11 1-15,3 0 5 16,6 5-3-16,-3 0-6 16,6 0-2-16,-3-8 9 15,3 2-6-15,-1 6 3 16,9 0-4-16,-7 0-1 16,-1 0 0-16,8 0-14 15,0 0-8-15,0 0-24 0,0 0-42 16,-8 0-25-16,-1 6-20 15,9-6 2 1,0 13 2-16,0-13-3 0,0 12-8 16,-8-3-41-16,0-1-54 15</inkml:trace>
  <inkml:trace contextRef="#ctx0" brushRef="#br0" timeOffset="76896.24">9382 11609 5 0,'0'0'14'15,"0"0"24"-15,0 0 46 16,0 8 102-16,0-8-63 16,0 12-43-16,0-12-35 15,0 0-12-15,0 7 1 16,0-7 3-16,0 0 3 16,0 0-2-16,0 0-3 15,0 0 4-15,0 0 3 0,0 0 9 16,0 0-1-16,0 0-3 15,0 0-5-15,0-2-8 16,0 2-1-16,0 0 4 16,0 0-10-16,0 0 1 15,0 0 0-15,0 0-5 16,0-13-5-16,0 1 4 0,0-1 20 16,0 6 2-1,0-5-13-15,0 6 8 0,0 0-2 16,0-3-5-16,0-15-24 15,0-5 2-15,0-8-8 16,0 0 4-16,0 1-1 16,0 8-11-16,0 2 6 15,0 14-3-15,6 1 7 0,-6 4-5 16,0 2-4-16,0-3 10 16,0 0-4-16,0-4-1 15,0-1 0-15,0 1 1 16,0 3-1-16,0 2-4 0,0-5 7 15,0 0 2-15,-9-5-1 16,9 5-1-16,-8-4-14 16,8-5 17-16,0 4-8 15,0 5 0-15,0 0-3 16,0 0 6-16,0 3-1 16,0 2 2-16,0 2-5 0,0 3 4 15,0-3 0-15,0 0-6 16,0 0 2-16,0 3 6 15,0-4-1 1,0 4-1-16,-8-3-5 0,8 5 5 16,0 0 0-1,0 0-3-15,0 0 6 16,0 0-1-16,0 0-10 0,0 0 9 16,0 0-4-16,0-4 2 15,0 4-1-15,0-9 4 16,0 6 0-1,0-1-1-15,0-4-5 0,0 8 0 16,0 0 1-16,0 0-2 16,0-4 13-1,0-1-11-15,0 1 2 16,0 4-6-16,0 0 3 0,0 0 2 16,0 0 5-16,0 0 2 15,0 0-12 1,0 0 7-16,0-3 4 15,0-2-6 1,0 1-2-16,0 0 6 16,0 0 2-16,0-1-2 0,0 1-7 15,0-3 5-15,-9-1-8 16,9 4 9-16,0-1-1 16,-8 5-1-16,8-4 3 15,0 1-9-15,0 3 8 0,0 0 0 16,0 0-6-16,0 0 5 15,0 0 0-15,0 0 0 16,0 0-2-16,0 0 4 16,0 0 0-1,0 0-9-15,0 0 10 16,0 0-11-16,0 0 6 16,0 0 5-1,0 0-7-15,0 0 0 16,0-5-1-1,0 1 7-15,0 4-5 16,0 0 5-16,0 0 0 0,0 0 2 16,0 0-2-16,0 0-5 15,0 0 0 1,0 0 5-16,0 0-8 16,0 0 0-16,0 0 12 15,0 0-12-15,0 0 2 31,0 0 9-31,0 0-7 16,0 0-6-16,0 0 9 31,0 0-1-15,0 0-2-16,0 0 2 0,0 0 0 16,0 0 1-16,0 0 0 15,0 0-1-15,0 0-8 16,0 0 5-16,0-3-4 15,0-2 9 1,0 1 0-16,0 4-1 16,0 0 2-16,0 0-9 0,0 0 7 15,0 0-5-15,0 0 9 16,0 0-1-16,0 0-4 16,0 0-5-1,0 0 5-15,0 0 0 0,0 0-4 16,0 0 0-16,0 0-3 15,0 0-24-15,0 0-82 16,0 0-71-16,0 0-61 16,0 0-49-16,0 0-26 15</inkml:trace>
  <inkml:trace contextRef="#ctx0" brushRef="#br0" timeOffset="80336.73">9363 10998 23 0,'0'-3'42'15,"0"3"50"-15,0 0 81 16,0 0-51-16,0 0-33 0,0 0-18 16,0 0-14-16,0 0 12 15,0-5-2-15,0 1-1 16,0 4-15-16,0 0 0 15,0 0 2-15,0 0 17 16,0 0-8-16,0 0 2 0,0 0-2 16,0 0-12-16,0 0 3 15,0 0 5-15,0 0-4 16,0 0 5-16,0 0-2 16,0 0-8-16,0 0-9 15,0 0-4-15,0 0-4 16,0 0-14-16,0 0-11 0,0 0 4 15,0 0-7 1,0 0 0-16,0 0-1 31,0-4-3-31,11-5 5 0,15-7-8 16,2 0 8-16,13 1-7 16,11-2 3-16,5 2 0 15,5-3 5-15,3 2-11 16,-4 0 11-16,-4 4-2 15,-6 4-13-15,-2-2 8 16,-5 8 1-16,2-8 1 16,-5 3 2-16,-1-2-1 0,4 2 3 15,0 2-7-15,2-2-1 16,3-3 4-16,3 3-2 16,2 1-3-16,-6-5 5 15,-3-1-3-15,-5 8 8 0,-4-3-12 16,-4 2 8-16,-7 1 0 15,-3 1-1 1,2-1 5-16,0-1-10 0,4-2 10 16,10-4-8-16,6 4 1 15,8-5-1-15,1 1 8 16,4-6-9-16,3 0 5 16,-6 6-7-16,-7-2 12 0,-1 9-13 15,-2 0 13-15,-6 4-9 16,-6-8 3-16,-4-1-4 15,-4 6 0-15,5-6 6 16,-1 2 0-16,0-2-1 0,1 0-4 16,-1-2 0-16,9 2 5 15,5 2-1 1,-2-5-2-16,-1 0 0 16,1 3-6-16,7 1 6 0,-7-4 0 15,5 0 3-15,-2-1-3 16,6 0-2-16,5 2 0 15,-2-1 1-15,13-5 5 0,3 5 1 16,6 0-5-16,-1 0 0 16,1 0-5-16,-1 0 6 15,0-2 0-15,-4 2-1 16,4 1-2-16,-5-6 8 0,-3 1-3 16,-8 4-3-16,-3-1 0 15,-10 1 3-15,-1 8-6 16,-9-3-4-16,-4 7 4 15,-3 0 10-15,-3 0-13 16,0 0 8-16,-2 0 1 16,-2 0-3-16,-4 0 5 15,-4-5-1-15,-3 5-6 0,-6 0 6 16,-3 0 6-16,0 0-9 16,0 0 0-16,0 0 3 15,0 0 0-15,0 0 2 16,0 0 1-16,0 0-1 15,0 0 5-15,0 0 2 16,0 0 18-16,0-4 12 16,0-3 2-16,0-10-38 0,0-12-7 15,0-16 0-15,-6-20 0 16,-8-16 0-16,6-18 0 16,0-10 0-16,0-4 0 15,8-6 0-15,0 4 0 16,0 2 0-16,0-2 0 0,0-1 0 15,-8 1 0-15,-5 2 0 16,1-1 0-16,4 3 0 16,-4 5 0-16,3 5 0 15,1-4 0-15,0-2 0 16,8 5 0-16,-8-1 0 16,-1 11 0-16,9 2 0 15,-11 9 0-15,4 3 0 16,-2 9 0-16,1 7 0 0,8 11 0 15,-8 1 0-15,-6 1 0 16,3 9 0-16,3-5 0 16,8 0 0-16,-12 5 0 15,4-1 0-15,0 4 0 0,-1-4 0 16,0 1 0-16,9-1 0 16,0-4 0-16,-8 9 0 15,2-1-3-15,6 0 0 16,0 5 0-16,-8-1-2 15,8 4 1-15,0 5 7 16,0-3-3-16,0 2-6 0,0-4 0 16,0 5 4-16,0-1 0 15,0 1-10-15,0 3-8 16,0-4 10-16,-9-2-1 16,1-3 7-16,8 2-1 15,0-3-7-15,0 2 12 0,0 1-9 16,0-1 9-16,-8 1-9 15,0 0 1-15,8-2 4 16,-9 2-2-16,9-6 7 16,-7 2 4-16,7 0-10 15,-8 4 5-15,0 2-6 16,-1 3 2-16,9-1 7 16,-13-2 1-16,1 2-8 15,12 5-1-15,-12 2 7 16,12 0 0-16,-8 6-4 0,8 2-2 15,-8-3 7-15,8-1 0 16,-9 2-3-16,1-6 3 16,8-4-7-16,-8 1 3 15,8 4 2-15,-11-1-1 16,11 1-7-16,-12 4 7 16,12 1 6-16,-12-2-17 15,-2-4 7-15,3-3 11 16,-6 5-10-16,2-1 3 15,-2 3 4-15,1-8-6 16,-1-3-1-16,3 2-1 16,-4 3 5-16,-2 3-8 0,-1 0 8 15,-2-1-9-15,-3 10 5 16,1-2-4-16,-2 1-4 16,-6-1 6-1,1 2 5-15,-4-1 0 0,-1-1-4 16,-4 2-1-16,0 2 6 15,-3 0-3-15,-5 3-5 16,1-6 7-16,3-1-3 16,0 9 1-16,1 0 0 0,-2-4 2 15,-3 4-5-15,2 0 7 16,-2-5-10-16,1 2 11 16,6 3-4-16,10 0 1 15,-1 0 4-15,1 0-9 16,4 0 5-16,-1 8 1 0,5-8-4 15,4 13 9 1,-2-13-10-16,4 0 0 16,1 0 7-16,0 8-7 15,2-1 6-15,-2 1-2 0,-4 1-2 16,1-1 1-16,-4-8 4 16,4 8-5-16,-4 0-3 15,-1 4 3-15,4-1 6 16,-3 4-7-16,-1-4 7 15,1 1-3-15,-1-12 0 16,-2 0 1-16,3 8-4 16,-1-8 4-16,-3 12-7 15,-1-4 5-15,1-1 0 0,-1-7 5 16,1 0-7 0,0 0 0-16,-6 13 3 15,3-13 3-15,-11 0-9 16,2 14 0-16,3-14 2 0,4 0 3 15,6 0-5-15,-3 0 17 16,8 0-8-16,-7 0-6 16,1 0 2-16,3 7 3 15,1-7-3-15,-1 0-2 16,5 0 0-16,0 0-1 16,-2 0 9-16,3 0-4 15,-2 0 0-15,1-4-1 16,-3 1 3-16,1-2-11 15,2 1 4-15,4-1 6 16,-1 5-2-16,-2-2-3 16,1-3 6-16,-2-1 0 15,-3-1-6-15,-2-1-6 16,0 4 12-16,-2-7-2 0,2 6-1 16,4 5 3-16,2 0-5 15,3 0 1-15,-1 0 2 16,0 0-7-1,6-4 6-15,-5-4-5 0,-2 8 2 16,4 0 8-16,0-4-9 16,14 4-2-16,-11 0 1 15,2 0 13-15,9 0 1 16,-8 0-12-16,8 0-2 16,0 0 8-16,0 0-7 15,-7 0 8-15,7 0-10 16,0 0 3-16,-8 0 3 15,-6 0-1-15,14 0 1 16,-11 0-4-16,-6 0 3 16,6 0-1-16,2 0 1 15,9 0-8-15,0 0 11 16,0 0 1-16,0 0-8 0,0 0 6 16,0 0-1-1,0 0-8-15,0 0 15 16,0 0-10-16,0 0-2 15,0 0 7-15,0 0-2 16,9 0-7-16,-3 0 6 0,-6 0-5 16,0 0 3-16,0 0 7 15,0 0-12-15,0 0 9 16,0 0-5 0,0 0-1-16,0 0 9 15,0 0-10-15,0 0 9 16,0 0-9-16,0 0 4 15,5 0-4 1,-5 0-1 0,3-5-2-16,3 5-7 15,-3-2-38-15,-3 2-42 16,0 0-59-16,0 0-37 16,0 11-21-16,5 6-25 15,-2 2-124-15</inkml:trace>
  <inkml:trace contextRef="#ctx0" brushRef="#br0" timeOffset="82416.53">6857 12786 94 0,'-27'-17'190'15,"-5"9"-61"-15,2-3-49 16,2 2-34-16,-1 2-27 15,1 2 5-15,3 5 9 16,1 0-3-16,-1 0-1 16,6 0 10-16,2 0-2 15,5 0-6-15,12 0-14 16,0 0 0-16,0 0-4 16,0-7 7-16,12-4 0 15,13 0-6-15,14-3 25 16,15 0-6-16,6-11-6 15,5 0 0-15,5 1-1 16,4 4-13-16,-6 1 0 16,5-4-6-16,-4 3-1 0,1 1 1 15,-5 1-5 1,6-2 3-16,11 0-2 16,5 3 10-16,-2 6-5 15,-1 2-3-15,-7 5-5 0,-12 4 5 16,-3 0-7-16,-10 0 6 15,-3 0-3-15,0 0 3 16,-8-4-12-16,2 0 9 16,6-4-3-16,8-4 4 0,9 1 1 15,3-6-7-15,-1 0 10 16,-7 5-11 0,-4 0 8-16,-8 0-1 0,-13-1-2 15,-7 10-1-15,-4-6 1 0,-6 6 2 16,2-6-11-1,-4 1 14-15,-1 8-7 16,-1 0 5-16,2 0-2 0,0 0-1 16,-1 0 2-16,-4 0-2 15,-4 8 3-15,0-8 0 16,-8 9-3 0,0-9 1-16,0 0 3 15,0 0 0-15,0 0-3 16,0 0-3-16,0 0 5 15,0 0 1-15,0 0-3 16,0 0-13-16,-13 0-24 16,1 0-73-16,-7 0-79 15,-15 0-111-15</inkml:trace>
  <inkml:trace contextRef="#ctx0" brushRef="#br0" timeOffset="83565.12">6971 11479 38 0,'-11'-16'119'0,"11"-5"92"16,0 5-59-16,-8 3-39 15,8 6-37-15,0-3-28 16,0 10-21-16,0-3-13 16,0 3-5-16,0 0-5 15,0 16 2-15,0 26 1 16,8 14-2-16,3 21-1 16,1 9 3-16,4-5-8 15,-3-8 4-15,0-11-1 16,-2-14 2-16,-2-15-2 15,-9-9 3-15,0-8 11 0,0-7 23 16,0-9 21 0,0 0-8-16,0-21-24 15,0-15-16-15,-17-18-5 16,1-17-5-16,0-12-2 16,-1 6 5-16,1 4-5 15,5 8-2-15,2 16 6 16,9 13-9-16,0 6 3 0,0 5-1 15,0 6-1-15,0 7 6 16,12 0-4-16,1-2 0 16,-2 2 6-16,6 5-7 15,-1 3 6-15,0 4-3 16,1 0-5-16,2 0 5 16,3 0-2-16,-4 0-2 15,-1 0 4-15,-4 9-1 16,-1 3 4-16,-4 4-9 15,-1 4 7-15,2 3 2 16,-9 7-9-16,0 3 10 16,0 2-6-16,0-1-1 15,-12-2 2-15,-3 1 4 16,1-9-3-16,3-5 6 16,11-2-8-16,-8-9 3 15,8-8-2-15,0 13-3 16,0-13 7-16,0 0-4 15,0-4 6-15,0-1-11 16,3-3 13-16,-3 4-9 16,8 4-3-16,0 0 2 15,1 0 0-15,3-2 5 16,4-8 1-16,1-2-3 16,0 0 2-16,-3 4-5 15,4 0 1-15,-7 8 2 16,2 0 2-16,-1 8-2 15,-1 4 0-15,3 3-3 0,-6 2 0 16,-8 4-1 0,0 3 0-16,0 5 6 15,0-1 0-15,0 5-5 16,-14 1 1-16,-2 9 3 16,-7 2 1-16,-14 6 5 15,-4-1-6-15,0 0-5 16,-2-9 7-16,2-13-2 0,8-4-1 15,4-7 7-15,9-17 1 16,9 0 1-16,11 0-4 16,0 0-2-16,0-10-6 15,3-9 1-15,13-5-27 16,4-4-69 0,1-5-75-16,-2-8-125 0</inkml:trace>
  <inkml:trace contextRef="#ctx0" brushRef="#br0" timeOffset="86196.15">9238 13232 11 0,'-9'-3'21'16,"1"-5"15"-16,8 4 4 16,0 0 0-16,-8-1-7 15,8 5-4-15,0 0 9 16,0 0 14-16,0 0 31 0,0 0-17 15,0 0-16-15,0 0-18 16,0 0-7-16,0 0-3 16,0 0-1-16,0 0-5 15,0 0 5-15,0 0-5 16,0 0-3-16,0 0 8 16,0 0 1-16,0 0-1 0,0 0 8 15,0 0-7-15,0 0-1 16,0 0-2-16,0 0-9 15,-8 0 1-15,8 0-1 16,0 0-4-16,-12 0 3 0,12 13-10 16,0-2 1-16,0 4 2 15,0-4 10-15,0 1-3 16,0 4 5-16,0 0 1 0,0 0-1 16,0 5-7-1,0-2 8-15,0 9-3 0,4 6-7 16,-4-1-1-16,0 3 3 15,5 13-4-15,-5-1-2 16,0 2 2-16,0-5 1 16,0 0 4-16,0-4 3 15,0 7 7-15,0 9 2 16,0-3-1-16,0-6-6 0,0-8-5 16,0 1 4-16,0-8-1 15,-9-9-7-15,9-4 7 16,-8-3-10-16,8 0 7 15,0-5-1-15,0-12-6 16,0 7-2-16,0 2 5 16,0-9-8-16,0 7 5 15,0-7-2 1,0 0 2-16,0 0-2 0,0 0 2 16,0 0 4-1,0 0-2-15,0 10-3 16,0-10-1-1,0 0 8 1,0 0 6 0,0 0 10-16,0 0 7 0,0 0 9 15,0 0 1-15,0 0 16 16,0 0-4-16,0 0 5 16,0 0-9-16,0 0-3 15,0 0-4-15,0 0-9 16,0-5-10-16,0 0-1 15,0 5-6-15,0 0-6 16,0 0 1-16,0 0-4 0,0-4 0 16,0 4 0-16,0 0-4 15,0 0 7 1,0 0-13-16,0 0 3 0,0 0-1 16,0-3 5-16,0-1 0 15,0-1-5-15,0 5 0 16,0 0 0-1,0 0 4 1,0 0 2-16,4 0 0 0,0 0-9 16,5 0 8-16,-3-3 4 15,10-5-7-15,6 0 4 16,2-1 2-16,9-4-11 16,2-3 6-16,6 4 1 15,-4 0-2-15,3 1 1 0,0 1-1 16,1 3-2-16,0-1 6 15,0-5-7-15,-1 5 13 16,-2-4-14-16,1 1 7 16,1 1 0-16,-2 8-1 15,-2-11-2-15,-3 0-4 16,-4 5 4-16,-10 4-3 16,-2-4-1-16,2 4 11 15,7-1-2-15,-6 2-4 16,-1 3 0-16,7-4 0 0,2-5-1 15,4 1-1-15,10 1-2 16,2-2 8-16,5 1-5 16,-1-4 0-16,1-2-2 15,-5 3 4-15,-3-1-4 16,-5 1 7-16,1 3-6 16,-4-2-1-16,-4 5 8 15,-1 3-10-15,-3-7 8 16,-2 1-4-16,5 4-2 0,1-4 3 15,-1-4 1-15,0-4 4 16,6 4-12-16,2-5 12 16,5 5-10-16,-5-4 2 15,4 3 4-15,-3-3 8 16,-4 4-14-16,-5-4 4 0,5 4-4 16,-6 3 9-1,3-4-4-15,-6 5 4 16,1 0-10-16,3 5 7 0,1-6-3 15,-1 4 1-15,0 5 0 16,0 0 3-16,-3-7-4 16,-4 3 1-16,-2 4 0 15,-2 0-2-15,-6 0 0 16,3 0 4-16,-4 0-2 16,7 0 0-16,-1 0 0 0,5 0 0 15,4-3-2-15,6-11 4 16,8 3-2-1,-5-6 5-15,6 5-8 0,7 4 9 16,-7 4-14-16,1-3 11 16,-5 2-3-16,-3 0-2 15,-1 2 2-15,1-5 4 0,-1 2-3 16,4 0 1-16,10-3-7 16,7 1 5-16,3-5 1 15,4 2 2-15,13-6-3 16,9 6 4-16,4-2 0 0,7-3-12 15,3-1 6-15,3 1 3 16,-3-3 3-16,6-3-5 16,-7 2 1-16,-6 0-2 0,-8 2 2 15,-4 11 4 1,-4 3-9-16,-5 4 8 0,-3 0-3 16,-3-4-2-16,-5 0 4 15,-4 0 2-15,-13-1-3 16,-9 5 2-16,-5 0-7 15,-14 0 0-15,-1-4 11 0,-6 4-2 16,3 0 4-16,-8 0-7 16,0 0 0-1,0 0-1-15,0 0-4 16,0 0-6-16,0-3-68 0,0-6-118 16,0 2-148-16,-16-10-108 15</inkml:trace>
  <inkml:trace contextRef="#ctx0" brushRef="#br0" timeOffset="87583.81">11511 9435 5 0,'0'0'3'15,"0"0"4"-15,0-4 5 16,0-4 10-16,0 4 11 16,0 0 14-16,0 0 15 0,0 4 15 15,0-5 20-15,0 2-23 16,0-1-26-16,0 4-21 15,0 0-5-15,0 0-1 0,0 0 4 16,0 0 6-16,0 0-2 16,0 0 7-16,0 0-2 15,0 0-2-15,0-5-7 16,-8 5 10-16,8 0-7 0,-12-5-2 16,12 5-2-16,0 0-9 15,0 0 4-15,-12 0-8 16,12 0-9-16,0 0 2 15,0 0 2-15,0 0-5 16,0 0 0-16,0 0 5 16,0-2-6-16,0 2 1 0,0 0 2 15,4 0 1-15,-4 0-3 16,0 0-3-16,0-6-1 16,0 6 5-1,0 0-4-15,0 0 6 0,0 0-6 16,0 0 3-16,0 0-2 15,0 0-1-15,0 0-1 16,0 0 0 0,0 0 0-16,0 0-8 0,0 0 5 15,0 0-1 1,0 0 1-16,0 8 6 0,0-8-3 16,0 0 6-16,0 0-5 15,0 0 3 1,0 10-7-16,0-10 7 0,-12 0-10 15,12 7 3-15,0-7-7 16,0 0 2-16,0 0 5 16,-8 0 4-16,8 0-3 15,0 0 1-15,0 9 2 0,0-9-7 16,0 8-40-16,0 0-22 16,0-8-19-16,0 0-52 15,0 0-21-15,0-8 20 16</inkml:trace>
  <inkml:trace contextRef="#ctx0" brushRef="#br0" timeOffset="87936.5">11441 9406 8 0,'0'0'11'15,"0"0"5"-15,0 0-4 16,0 0-3-16,0 0-6 16,0 0-2-16,0 0 2 0,0 0-2 15,0 0 1-15,0 0 4 16,0 0 5-16,0 0 1 16,-8 0 6-16,8 0 6 0,0 0 7 15,0 0-1-15,0 0-10 16,0 0-9-16,0 0-7 15,0 0-2-15,0 0 2 16,0 0-1-16,0 0 3 16,0 0 7-16,0 0 0 0,0 0-6 15,0 0-5-15,0 0-28 16,0 0-31-16,0 0-18 16,0 13-47-16</inkml:trace>
  <inkml:trace contextRef="#ctx0" brushRef="#br0" timeOffset="90560">11441 9419 4 0,'0'0'4'16,"0"0"-1"-16,0 0-1 0,-8 0 0 15,8 0 0-15,0 0 5 16,0 0 12-16,0 0 20 16,0 0 57-16,0 0 60 15,0 0-58-15,0 8-50 16,0-8-24-16,0 8-9 15,0-8-8-15,0 0-3 0,0 0 3 16,0 0 3-16,0 0 0 16,0 0 12-16,0 0 4 15,0 0-4-15,0 0-7 16,0 0-4-16,0 0 0 0,0 0-4 16,0 0 1-16,0 0 2 15,5 0-1-15,3 0-1 16,-5 0 1-16,3 0 2 15,2 0 3-15,0 0 8 16,-5 0 1-16,6-4-5 16,-1 4 2-16,0-4-9 0,0 0-7 15,0 4 3-15,5 0 2 16,7 0-3-16,-4 0 1 16,10-4 0-16,-3 0-1 15,2-8-1-15,1 8 1 0,-1 4 5 16,9-5-3-16,-3 0-3 15,2 3-2-15,-4-8 3 16,-6 3-3-16,-1 7-5 16,-6 0 2-16,-5-4 2 15,2 4 0-15,-2 0 0 16,6 0 0-16,7 0-6 0,1-8 2 16,4 3 7-16,-2-2-3 15,1-2-1-15,3 2-2 16,-5-2 1-16,-4 1 3 15,-6 8-2-15,0-5-2 0,-5 5 1 16,-2 0 1-16,4-4 3 16,-5 1-4-16,5 3-3 15,1 0 4-15,3 0-1 16,4 0 0-16,3 0 1 0,1 0-4 16,-2 0 2-1,3 0 3-15,-10 0-2 0,-1-4-2 16,-2-1 3-16,-5-2-3 15,0 7 1-15,5 0 3 16,-2 0-2-16,-2 0 0 16,2 0 2-16,2 0-5 0,-1 0 8 15,0 0-8-15,-1 0 3 16,3-5 0-16,-3 1 3 16,3 4 1-16,-7-3-8 0,-3 3 7 15,-4 0 1 1,0 0-5-16,0 0 2 0,0 0 1 15,0 0-4-15,0 0 0 16,4 0 1-16,4 0 1 16,1-4 2-16,2-1-2 15,3 5 1-15,0-3 2 0,-1 3-4 16,-4 0 1-16,-1 0 0 16,-4 0-2-16,-1 0 5 15,-3 0 0 1,0 0 1-16,0 0-6 15,0 0-3-15,8-5 6 16,1 5-1-16,-1 0-2 16,0 0 3-16,-5-4 5 15,3 4-8-15,-6-4 0 16,0 4 9 0,0 0-10-16,0 0 7 0,0 0 4 15,0 0-5 1,0 0-1-16,0 0-3 15,3 0-1-15,2 0 2 16,3 0 0-16,-4 0 1 16,2 0 1-16,0 0-2 15,-6 0-2 1,0 0 6-16,0 0-3 16,0 0-4-16,3 0 3 15,2 0 4-15,-5 0-7 0,3 0 2 16,5 0 1-1,1 0-2-15,-1 0 0 16,0 0 8-16,0 0-11 16,0 0 3-16,-3 0 7 0,-2 0-2 15,-3 0-1-15,5 0-4 16,-5 0 3-16,0 0 1 16,0 0-6-16,3 0 5 15,2 0-1-15,-2 0 0 16,3 0 7-1,-6 0-10-15,8 0 6 0,0 0-2 16,-8 0-4-16,0 0 6 16,0 0-7-16,0 0 7 15,0 0 3-15,3 0 7 0,-3 0-3 16,0 0 12-16,0 0-3 16,0 0-7-16,0 0 0 15,0 0-9-15,0 0 2 16,0 0 1-16,0 0-2 0,0 0 2 31,0 0 3-31,0-4 2 0,-8 4 4 16,8-5-4-16,-8 5-2 15,-1-3-9-15,9-2 0 16,-8 3 4-16,0-8-4 16,8 2 1-16,-8-4 7 0,8 3-5 15,-11-6-6-15,3 2 5 16,8 0-7-16,-8-3 8 15,8 1-5-15,0-1 2 0,0 0 1 16,0 3-5-16,0-4-1 16,0 6 9-16,8-5-4 15,0-1-3-15,3 4-1 16,-3 5 0-16,0 0 7 16,6 4 2-16,-6 1-9 15,3 3 3-15,-3-5 2 0,1 1 0 16,3-4-1-16,-1-1-2 15,3 1 8-15,-3 4-4 16,6-3-6-16,-1-2 0 16,3 9 7-16,3-8-6 0,-2 4 5 15,0-4-5-15,-4-1 1 16,1 6 1-16,0-1 2 16,-5-1 1-16,-1 3-2 15,1-3-1-15,1 0 2 16,-1 5 1-16,-4 0-2 15,0 0 3-15,-4 0-8 16,0 0 5-16,6 0 3 0,-7 0-7 16,5 0 2-16,0 0 2 15,4 0 0-15,-4 0 3 16,4 0-10-16,5 0 8 16,-3 0-1-16,3 0 2 0,-1 0 0 15,5 0-4-15,-4 10 2 16,-1-3 0-16,1 0 1 15,-6-7 3-15,-2 9-7 16,-2-9 2-16,-7 0 2 16,5 0-1-16,-2 8 0 15,10 0 0-15,-10-8-5 16,-3 13 7-16,9-2-2 0,-1 6 4 16,0 0-4-16,-4-2 0 15,-4-2-3-15,4 0 3 16,5 3-5-16,-5-1 10 15,4 1-5-15,-8 6-5 0,0-3 7 16,0-3 1 0,3 5-3-16,-3-1 0 0,0-3 0 15,0-1 3-15,5 0-5 16,-2-4 2-16,1 4 7 16,-4-3-7-16,0-4 0 15,5 3 2-15,-5 0-2 0,3-5 2 16,2 2-2-16,-5-2 0 15,0-7 2-15,0 9 0 16,0-9-7-16,0 0 8 16,0-4 0-16,0-1 3 0,0 5-2 15,0 0-3-15,0 0 0 16,0 0 2-16,0 0 4 16,0 0-1-16,0 0 5 15,0 0 3-15,0-4-3 0,0 4 1 16,0 0-4-1,0 0-2-15,0-3-3 0,0 3 2 16,0 0 3-16,0 0-1 16,0 0 0-1,0 0 0-15,0 0-1 16,0 0-4-16,0-4 8 0,3-1-6 16,2 2 0-16,4-6 5 15,3 2-2-15,19-5-11 16,18-5 12-16,17-4 0 15,19-7-6-15,25-5 2 16,20 4-4-16,7 1 3 16,6-1 7-16,-6 5-10 15,-10 5 1-15,-14 3-4 0,-19-2 0 16,-13 10 3-16,-16 0 2 16,-12 4 3-16,-18-4-3 15,-5 4 5-15,-10 1 1 0,-4 3-4 16,-3 0 3-16,-5 0-5 15,-5 0 2-15,-3 0-2 16,5 0-5-16,-5 0 2 16,0 0 3-16,0 0 0 0,0 0-17 15,3 0-47-15,-3-5-95 16,0-4-131-16,-11 1-125 16</inkml:trace>
  <inkml:trace contextRef="#ctx0" brushRef="#br0" timeOffset="92834.41">13818 13152 13 0,'-12'-8'29'0,"12"4"14"0,0-1-7 16,-8 5-14-16,8 0-9 15,0 0-9-15,0 0-2 16,0 0-1-16,0 0 4 0,0 12 36 16,0 2 76-16,0-14-22 15,-9 7-42-15,9 1-22 16,-8 5-17-16,8-13-2 16,-11 8 5-16,11-8 0 15,-9 0 5-15,9 0-3 16,0 7 6-16,0-7 11 0,0 0 12 15,0 9 3-15,0-9-8 16,0 0-13-16,0 0-11 16,0 0-3-16,0 0-4 15,9 0 0-15,-3 0-4 0,2 0 7 16,0-9 8 0,9 6 11-16,5 3 15 0,13-9-3 15,13-3-5-15,18 0-5 16,15-4-4-16,17 4-6 15,8-4-10-15,3-1-5 0,-3 1-5 16,-2-4-5-16,-6-1 1 16,-7 5 5-16,-11 4-7 15,-4 3-2-15,-5 0 0 16,-15 7 4-16,-8-3-4 0,-3-2 6 16,-8 7-4-16,-8-5-2 15,-2 5 2-15,-6 0 4 16,-4 0-6-16,-1 0-1 0,1 0-4 15,-2 0 13 1,7 0-5-16,-2 0 1 0,-6 0 2 16,4 0-7-16,-6 0 3 15,0 0 0-15,-5 0 1 16,1 0-2-16,-3 0 3 16,-5 0 2-16,3 0 6 0,-3 0-8 15,0 0 6-15,0 0-1 16,0 0 14-1,0 0-9-15,0 0 13 0,0 0 6 16,0 0-3 0,0 0-4-16,0 0 6 0,0-9 5 15,0 6 2-15,0-9-7 16,0-8-14-16,0-10-7 16,0-9-2-16,0-14-6 0,0-9 1 15,-16-11-5-15,1-13 3 16,3-8 1-16,-2-12-1 15,3-3 7-15,11-4-7 16,0-2-4-16,-8 1 8 16,8 3-4-16,0 11 1 0,0 5 1 15,0 14-2 1,0 8 1-16,0 3-7 0,-9 6 8 16,9-1 0-16,-8 0-2 15,8 3 1-15,0 1-2 16,0 7 2-16,0 10-1 0,0 4 1 15,0 4 7-15,0 4-8 16,0 2 3-16,0 6-6 16,0-4 3-16,0-1 3 15,0-8-4-15,0-4 1 0,-6 0-4 16,6-8 7-16,-9-3-7 16,9-5 11-16,0 0-7 15,0 0 2-15,0 0-9 16,0-1 10-16,0 2-2 15,0-1-7-15,0 4 9 16,0-1 3-16,0 2-12 16,0-9 8-16,0 0 5 0,0 4-7 15,0-5 0-15,0 1 0 16,0 2-4-16,-9-8 2 16,1 6 2-16,8 6 0 15,-8 5 1-15,0 0 1 0,-4 10-3 16,12 8 5-16,0 4-4 15,0 3-5-15,0 5 3 16,0-6 2-16,-13 7 0 16,13 2 3-16,-12-4-3 15,12 6 6-15,-8 2-8 16,1 0 2-16,7 2 0 0,0 3 2 16,0-1-6-16,0 6 8 15,-14-2-8-15,14-3 5 16,-11 0 1-16,11 4-8 15,-8-3 6-15,8 2 3 0,0 0-1 16,0 3-2-16,0 2-5 16,0 0 6-16,-8 0-1 15,8 0 1-15,0 0-10 16,-9 0 11-16,9 0-5 16,0 0-1-16,0 0 7 15,0 0-2-15,0 0 0 0,0 0-9 16,0 0 14-16,0 0-3 15,0 0-2 1,0 0 1 0,0 0-9-16,-7 0 7 15,7 0-2-15,0 0 4 16,0 0-4-16,0 0 3 16,0 0 3-16,0 0-5 15,0 0-2-15,0 0 5 16,-8-5-2-1,8-3 0-15,-8 3 1 0,8 1 1 16,0 0-8-16,-9 4 4 16,9-4 0-1,0 0-6-15,0 4-19 0,0 0-54 16,0 0-83-16,-8 0-77 16,8 16-50-16,-13 9-93 15</inkml:trace>
  <inkml:trace contextRef="#ctx0" brushRef="#br0" timeOffset="94663.35">9662 13386 12 0,'0'0'26'0,"6"0"31"16,2 0 41-16,-5 0 43 0,6 0-38 15,-5 0-32-15,1 0-17 16,-5 0-20 0,0-2-3-16,0-2 1 0,0-1-3 15,0 2-9-15,0 3-2 16,0 0 2-16,0 0 2 16,4 0 1-16,-4 0 0 15,0 0 1-15,0 0 1 0,0 0 2 16,0 0 0-16,0 0-6 15,0 0 5-15,0 0-2 16,0 0 1-16,0-4-14 16,0-6-5-16,-13 10 2 0,-4-7-3 15,17 0 2-15,-9-2-7 16,3 2-2 0,6 1-3-16,-16 0 7 0,2 1-4 15,7 5 2-15,-1 0 0 16,8 0 3-16,-12 0-3 15,12 0-3-15,-8 0 1 16,-5 0 5-16,13 0-7 16,0 7 2-16,0 3 5 15,-12-3-3-15,-1-7 0 16,-3 12 4-16,5-12-1 16,11 9-3-16,-13-9-3 0,4 0-1 15,1 12 8 1,0-5-3-16,8-7-3 0,-6 0 4 15,6 11-1 1,0 4-7-16,0-3 7 16,0 0 0-16,0-1-6 15,0 2 9-15,0-1-8 0,0-1 4 16,0 3 6-16,0 1-9 16,0 2 1-16,0-5 1 15,0 5-4-15,0-1 9 16,6-4-1-16,-1-1-3 15,-2-1 1-15,2-10-2 0,3 11 3 16,1-11 1-16,2 9 3 16,-3-9-5-1,1 0-3-15,-2 0 2 16,1 8-1-16,-3-8 2 0,4 0 1 16,2 0-2-16,6 8 0 15,3-8 0-15,5-3 4 16,3-7-3-16,-3 2-3 15,-7 0 2-15,-1 5 2 16,-1 3-2-16,-2-4 0 16,-4-1 6-16,-2 5-6 15,-2 0 4-15,-3-5 1 0,-3 5 3 16,0-3 2 0,0 3 11-16,0-4-7 15,0 4 5-15,0 0-7 16,0-4-9-16,0 4 5 0,0 0-3 15,0 0-1 1,0 0-9-16,0 0-31 16,0-12-52-16,0 0-46 15,0-5-41-15,0-2-99 16</inkml:trace>
  <inkml:trace contextRef="#ctx0" brushRef="#br0" timeOffset="97209.65">15495 10575 25 0,'0'0'60'15,"0"-8"54"-15,0 8 61 16,0 0-48-1,0-4-27-15,-8 4-24 0,8 0-1 16,-13 0 3-16,13 0 2 16,-8 0-12-16,8 0-8 15,0 0-13-15,0 0-11 16,0 0-11-16,0 0-10 0,0 0-3 16,0 0-6-16,0 0 8 15,-12 0-7-15,4 0-6 16,8 0 3-16,-8 0-2 15,2 8 1-15,-4-8 0 0,10 8 10 16,-8-8 9 0,8 0 13-16,-8 0 21 0,8 0 14 15,0 0 11-15,0 0 3 16,0 0 9-16,0 0 1 16,0 0 0-16,0 0-23 15,0 0-12-15,0 0-17 0,12 0-23 16,16-12-18-16,24-16-1 15,35-10 0-15,35-10 0 16,39-9 0-16,34-7 0 16,21-7 0-16,-1 6 0 15,-8 8 0-15,-25 4 0 0,-27 12 0 16,-30 5 0 0,-27 13 0-16,-25 1 0 0,-24 6 0 15,-16 0 0-15,-16 3 0 16,-10 1 0-16,-7 5 0 15,0-2 0-15,0 1 0 16,-7 8 0-16,7-5 0 16,-9 1 0-16,9 1 0 0,0-1 0 47,-13-5-375-32,1 1-144-15,-4-4-25 16</inkml:trace>
  <inkml:trace contextRef="#ctx0" brushRef="#br0" timeOffset="101524.71">30807 3660 205 0,'0'-9'201'16,"0"5"-57"-16,0-5-48 16,0 2-17-16,0 3-11 15,0-1-10-15,0 0-14 16,0 5-22-16,0 0-14 16,-8 0-2-1,8 0-8-15,-11 10 2 16,-6 10 1-16,-7 8-1 15,-17 13 4-15,-16 8-4 16,-14 15 13-16,-11 14-3 16,-11 8 6-16,-10 3 0 15,-11 5 0-15,-19 4 6 16,-22-1 4-16,-20 0 3 0,-10-2-11 16,-12-5-8-1,-2-10 2-15,1-3 2 16,4 1-3-16,7-1-2 15,12 1-2-15,9 4 0 0,6 4-4 16,11 6-2 0,-1 11 2-16,-5 2-1 0,-7 6 5 15,-13 6-6-15,-6 2 4 16,-8-1-5-16,-6-4 4 16,5-5-2-16,11-11-2 15,13-5 2-15,3-11-2 16,10-1 5-16,-2-7-1 15,8-10 2-15,-3-3-2 16,0-8 7-16,-5 4 12 0,-7-4-1 16,-8 1-2-16,-1-7 12 15,-5-1-17-15,15-1-2 16,16 0 3-16,2 0-11 16,6-2 7-16,-3 7-7 15,1 1 1-15,-6 7 10 0,-156 49 33 31,148-51-27-31,-5 6 0 0,3 0-6 16,1-2-1-16,7 0-10 16,18-2-5-16,10-6 6 15,14 1-6-15,11 1 0 16,10-1 0-16,-3 0 9 16,3-1-11-16,-6 2-4 15,-3-6 7-15,5 0 7 0,-7-6 1 16,6 3 6-16,-1-5-13 15,-3-4 2-15,0 6 1 16,-6 2-2-16,3 0 1 16,-5-3-8-16,4 0 5 0,3-4 0 15,5 4 3-15,3-4-8 16,4-4 2 0,9 3 10-16,-1-4-12 0,10-4 2 15,7 5 1-15,1 1 3 16,-1-6 4-16,0 0-11 15,4-3 7-15,5-2 0 16,-6 3-6-16,2-2 7 0,-5-5-3 16,2 2 4-16,-4 4-9 15,-1-9 8-15,3 5-7 16,-4-2 5-16,4 2 2 0,3-4 0 16,6-5-2-1,-4 4-3-15,-1-4 4 0,-4-1-2 16,1 2-2-16,-1 4 5 15,-4 3 0-15,1-4-4 16,-2 4-1-16,8 5-1 16,15-1 9-16,2-11-5 0,9-13-3 15,3 0 2-15,7 0 6 16,7 0-6-16,11 13 0 16,0-13 14-16,0 0 0 15,0 0 0-15,0 0-1 16,5 11 0-16,-5-11 0 0,0 8-12 15,0-8-3-15,0 0 6 16,0 0 0-16,0 0 0 16,0 0-6-16,0 0 5 15,0 0-2-15,0 0 2 16,0 0-2-16,0 0 1 16,0 0 3-16,0 0-4 15,0-8-1-15,0 8-3 16,0 0 1-16,0 0-14 0,0-4-20 15,0-8-63-15,0 4-98 16,3-5-61-16,9-11-17 16,-3-5-37-16</inkml:trace>
  <inkml:trace contextRef="#ctx0" brushRef="#br0" timeOffset="102252.76">18443 8902 107 0,'9'-23'221'0,"-1"-2"-87"16,3-5-51-16,1 6-29 15,-4 0 8-15,-8 8 18 16,8 4-19-16,-8 2-25 15,0 10-3-15,0 0-6 16,-11 17 6-16,-6 12 5 16,-7 8-3-16,0 11 5 0,-4 14-8 15,-6 2 2-15,0 14-1 16,-12 11 1-16,-11 22-11 16,-8 10-11-16,0 1 6 15,4-8-3-15,7-20-3 16,15-17-7-16,10-15-2 15,7-13 1-15,22-17-1 16,0-16 2-16,22-16-8 0,18-8 4 16,21-16 1-16,13-4 3 15,3-5-6-15,0 4 2 16,-4 8 0-16,0 5-4 16,-3 9 6-16,-6 2-5 15,-7 5 1-15,-8 0 3 0,-8 12-4 16,-19 4 8-16,-5 0-6 15,-4 1 8-15,-1 4-3 16,-3-6-1-16,-9 1 7 16,0-6 5-16,0-10 18 15,0 0 24-15,-12 0-2 0,-2-12-20 16,-2-21-10 0,-2-20-9-16,0-20-14 0,2-17 1 15,-4-3-4-15,1-4 2 16,-7-6 5-16,1 6-4 15,2 3-3-15,3 13 3 16,-2 1-4-16,2 16 4 0,5 12-5 16,2 11 1-16,1 9 2 15,-2 7 2-15,6 5-12 16,8 8 11-16,-6 3-1 16,6 6-8-16,0 3 1 0,0 0 1 15,-8 0-5 1,8 0-13-16,-13 0-39 0,1 16-67 15,0-1-74-15,3 6-74 16,-10 0-106-16</inkml:trace>
  <inkml:trace contextRef="#ctx0" brushRef="#br0" timeOffset="103666.52">4526 7021 308 0,'0'-36'170'15,"0"-6"-54"-15,0 11-20 16,0 5 5-16,0 2-4 15,0 5-5-15,0 3-24 16,0 5-14-16,-12 11-18 16,-4 27-3-16,-13 25 8 15,-7 34 2-15,-8 47-2 16,-18 47-6-16,-2 36-8 16,-9 20-6-16,0 1-4 15,0-14-5-15,7-23-9 16,6-33 1-16,12-34-4 15,9-34 6-15,16-25 3 16,6-31-8-16,6-17-4 16,11-32-84-16,8-34-155 15,8-38-68-15,4-31-73 16</inkml:trace>
  <inkml:trace contextRef="#ctx0" brushRef="#br0" timeOffset="104049.5">4096 7380 69 0,'-8'-16'180'16,"8"-1"-7"-16,-9 4-47 15,9 5-42-15,0 0-12 16,0 1-9-1,0 2-8-15,6 5-18 0,2 0-16 16,8 0 9-16,8 0 1 16,9 20 6-16,7 25-11 15,5 28 15-15,3 29-4 16,4 25-13-16,5 24 6 16,4 4-18-16,4-1 1 15,5-7-6-15,-5-17-4 16,-5-20 0-16,-11-22-2 15,-8-17-1-15,-12-19-1 16,-6-16 5-16,-6-11-5 16,-4-9-1-16,-5-3-44 15,-8-17-134-15,-16-17-93 16,-9-8-61-16</inkml:trace>
  <inkml:trace contextRef="#ctx0" brushRef="#br0" timeOffset="104629.89">4101 8508 56 0,'-25'0'173'16,"1"12"-7"-16,-6-12-51 16,-1 0-36-16,6 0-7 15,5 0 4-15,9 0-13 16,-3 11-14-16,14-11-11 16,0 0 7-16,8 0-7 15,12-8 4-15,17-4 15 16,21-7 12-16,26-6-1 15,25-4-14-15,5 1-15 16,-7-5-19-16,-9 10-9 16,-18-2-3-16,-11 7-5 15,-17 6 8-15,-14 5 2 16,-14-2 12-16,-7 9-3 16,-9-3 3-16,-8-2-8 15,0 1-11-15,0 4-10 16,-13-3-36-16,-4 3-138 15,3 0-137-15,-11 0-93 16</inkml:trace>
  <inkml:trace contextRef="#ctx0" brushRef="#br0" timeOffset="105464.21">4803 12679 430 0,'-12'-24'287'0,"-1"3"-97"15,13 9-91-15,-7 0-32 16,7 3-8-16,0 2-11 16,-9 7-14-16,9 0-19 15,0 33 3-15,13 26 46 16,12 28 1-16,3 31-5 0,1 17-22 15,-7 11-12-15,0 0-9 16,-3-3-11 0,-6-21 1-16,-2-12-1 15,-5-20-4-15,-3-22-6 16,2-19 4-16,-5-11-26 16,0-22-78-16,-8-25-175 15,-9-31-57-15,-7-39-20 16</inkml:trace>
  <inkml:trace contextRef="#ctx0" brushRef="#br0" timeOffset="106277.34">4746 12867 326 0,'-8'-33'212'0,"8"2"-71"16,0 5-71-16,0-1-34 15,8-6-18-15,13-5-2 16,15-2-7-16,9-5-4 15,3 10 0-15,6 1 2 16,-6 13 1-16,-3 9 8 16,-5 12-2-16,-7 12 2 15,-8 9-6-15,-15 7 11 16,-5 17 5-16,-5 20 8 16,-23 8-5-16,-7 10 1 15,-7-11-7-15,0-6-3 16,6-19-8-16,2-4-1 15,10-12-1-15,2-10 4 16,9-9 9-16,8-12-5 16,3 0-4-16,10-17-9 0,7-11-9 15,12-8 2-15,4-4 0 16,10 3-4-16,-2 3 8 16,5 10-2-16,-9 8-2 15,1 9 2-15,-4 2-4 16,0 5 4-16,-8 12-3 15,-7 4 6-15,-5 12-5 16,-9 6-2-16,-3 13 6 16,-5 8 6-16,-13 5-5 15,-4 1 2-15,-5-5 6 16,-7-2 5-16,-4-5 6 16,1-13 5-16,-5-7-5 15,0-1 5-15,4-11-4 16,9-9 2-16,5-8-11 15,2 0 4-15,6 0-8 16,3 0 3-16,8 0 3 0,0 0-10 16,0 0 2-16,0 0 1 15,0 0-5 1,0 0-2-16,0 0 2 16,0 0 2-16,0 0-4 15,0 0 10-15,0 0-4 16,0 0-6-16,0 0 3 15,3 0-2-15,2 0-4 16,-2 0-3-16,-3 0 7 16,0 0-6-16,0 0 4 15,0 0 0-15,0 0 0 16,0-4-3-16,3 4 1 16,2 0 2-16,-2 0-6 15,-3 0-2-15,0 0-2 16,0-4-23-16,0-1-41 15,5-3-72-15,4 4-54 16,-1-3-21-16,3-10-34 16,5-7-3-16</inkml:trace>
  <inkml:trace contextRef="#ctx0" brushRef="#br0" timeOffset="109773.27">5303 4933 16 0,'8'-9'30'15,"-5"2"25"-15,-3 2 36 16,4 0 48-16,-4 3-29 16,0 2-40-16,0 0-28 15,0 0-20-15,0 0-7 16,0 0-2-16,-7 0-2 16,7 0-1-16,-13 0 1 15,13 0 7-15,0 0 4 16,0 0 5-16,0 0-8 15,0 0 5-15,0 0-9 16,0 0-6-16,0 0-4 16,-17 0 3-16,2 7-1 15,3 5 7-15,-1 5-6 16,2 4-5-16,-3-2 3 16,-2 1-1-16,5 1-3 15,-2 4 5-15,5-5-4 16,-1 0 3-16,9 2-4 15,-8 1 3-15,0 2 10 16,8 3 7-16,-10-2-8 16,10-3 6-16,-14 6 2 15,14 4-3-15,-8 8 7 16,-4 4-2-16,4 7-3 16,8 5-1-1,-11 5-3-15,11-3 20 16,-8 3-12-16,8-5 1 15,0-4 5-15,0 4-6 16,0-1-1-16,0 6-9 16,0-5-2-16,0 0-3 0,0 1 3 15,8 1 3-15,-2-2 3 16,7-2-6-16,-1-8 11 16,4 2-12-16,0-8 3 15,6 0-6-15,2-7 0 16,-5-7-4-1,3-3 4-15,-3 5-9 16,-2 4 4-16,-2-9 1 16,7 0 0-16,-11 4-3 15,1 1 0-15,1-3 0 16,-5 2 0-16,5-5-4 16,1 2 0-16,3-1 6 15,-4-4-4-15,4 1 1 16,-2-1 0-16,-3-3 3 15,4-1 2-15,1 1-4 16,-2-5 0-16,7 0-6 16,-2 0 4-16,4 4 1 15,0 2 1-15,4-3-1 16,-2-3 1-16,5-4-2 16,-1 1 3-16,-6-9 1 15,4 0-1-15,4 12-6 16,-2 0 3-16,-2-12 7 15,0 16-15-15,0 1 8 0,-3-5 2 16,-6 0 1-16,6 0 2 16,-1-12-8-16,0 0 3 15,-2 7 0 1,-2-7 4-16,0 0-1 16,-3 0 0-16,-1 0 3 15,-4 0-6-15,-1 0-3 0,-2 0 1 16,0 0 2-16,-9 0 1 15,3 0 0 1,-3 0 3-16,5 0-4 16,3 0-7-16,-2 0 4 15,3 0 7-15,-1 0-4 16,-3 0 0-16,3 0 0 16,-5 0-5-16,3 0 6 15,-6 0-3-15,0 0 5 16,0 0-8-16,0 0-8 15,0-3-37-15,-14-6-53 16,6-3-46-16,-9-4-44 16,3-4-31-16,-7-1-63 15</inkml:trace>
  <inkml:trace contextRef="#ctx0" brushRef="#br0" timeOffset="110437.89">5826 6871 150 0,'-17'-9'197'15,"6"2"-64"-15,3 2-47 16,8 1-39-16,0 1-9 15,0-1-2-15,0-1-12 16,0 5-7-16,0 0 0 16,0 0 1-16,0 0-4 15,11 0 8-15,11 16 9 16,1 0-6-16,11 1-3 16,2 2-6-16,4 7 0 15,4-7-9-15,5-2-3 16,0 0 3-16,-4-17-2 15,-5 0 4-15,-7 0-5 16,-10 0 3-16,-1 0 5 16,-11 0-2-16,3 0 0 0,-12 8 10 15,-2-8 0-15,0 11-8 16,0-11-1-16,-7 16-3 16,-10 7 2-16,1 0 1 15,-7 10 13-15,-6 3 1 16,1 4 0-16,-6 14-1 15,3 4 0-15,-2-7-12 16,9-2 0-16,2-11-6 16,6-10 0-16,6-9 2 15,10-3 26-15,0-16 16 16,0-12-18-16,0-16-11 16,0-20-11-16,0-14-5 15,0-4-3-15,0-5 1 16,-9-7-5-16,9 8 2 15,-8 2 1-15,8 11 1 16,-8 7-5-16,8 19 0 16,-9 4-3-16,9 16-5 15,0 11-29-15,0 11-72 16,0 19-98-16,9-2-117 16</inkml:trace>
  <inkml:trace contextRef="#ctx0" brushRef="#br0" timeOffset="112784.67">9615 6793 4 0,'0'-7'5'0,"0"-2"12"16,0 4 16-16,0 2 23 0,0 3 30 15,0-4 41-15,0 4-17 16,0-5-38-16,-8 3-26 15,0-4-11-15,8 6-1 16,-8 0 5-16,8 0-10 16,0 0 0-16,0-4-12 15,0 4-2-15,0 0-4 16,0 0 2-16,0 0-4 16,0 0-2-16,0 0 0 0,0 0-6 15,0 12 2-15,0 0 0 16,0 5 0-16,0-1 4 15,3 1-3-15,-3 0 6 16,0 2-5-16,0 6 2 16,0 0-3-16,5 3 1 0,-5-5 1 15,4-1-2-15,-4-6-1 16,0 1 4-16,0-3-7 16,0 3 7-16,0 0-7 15,4-1 7-15,-4-4 4 16,0 0 0-16,0 0 4 15,0 5 9-15,0-1-5 16,0 1-6-16,0-1 1 0,0-5-5 16,0 2-2-16,0-5 1 15,0 1-5-15,0-2 0 16,0 5 2 0,0 1-2-16,0-5-1 15,0-1-1-15,0 2 7 16,0 8-3-16,0 0-3 15,0-6 1-15,0 1 3 0,0 1-2 16,0-6 0-16,0 7 2 16,0-7-2-16,0 1-3 15,0 0-1-15,0 0 4 16,0 4-1-16,0 1-7 16,0 3 8-16,0 0 3 15,0 5-2-15,0-1-3 0,-13 1-2 16,2-1 2-16,11-7 0 15,0 2 5-15,-14 2-4 16,14 4 5-16,0-5-5 16,0-4 8-16,0 4-4 15,0 1-6-15,0-1-1 16,0 1 3-16,9-5-2 16,-4 5 2-16,-2-6-3 15,5 1 3-15,-3 4 1 16,-1-3-4-16,-4-1 9 0,0 9-8 15,0-2-5-15,0-7 9 16,4 1-2-16,-4-1-6 16,0 1 11-16,0-1-8 15,0 0 4-15,0-12-1 16,4 11 0-16,0 6-3 16,-4-4 8-16,0-5-8 15,0 0-5-15,0-8 3 16,-8 12 4-16,8-12 2 15,0 12-5-15,0-3 1 16,4-2 2-16,0 5-1 0,-4-3 0 16,0 3-6-16,0 1 8 15,0-2 0-15,0 1 1 16,0-12-7-16,0 12 3 16,4-12 1-16,-4 14-4 15,0-2 7-15,7-12-3 0,-7 8 2 31,9-8-5-31,-9 12 2 16,0-12-1-16,0 11 4 0,0-11 3 16,0 9-5-16,0-9-4 15,0 7 4-15,0-7 0 16,0 10 0-16,0-3 9 16,0 1-16-1,0 1 9 1,0-9 2-16,0 0-8 0,0 12 4 15,0-3 0 1,0-2-2-16,0-7 4 16,0 8 2-16,0-8-8 0,0 9 3 15,0-2 0-15,0 2 3 16,0-1 0-16,0 1-3 16,0 3-3-16,0 0 3 15,-9 0 1-15,9-5 1 16,0-7 1-16,0 10-5 0,0-10 10 15,0 8-4-15,0-8-2 16,0 0-1 0,0 8 5-16,0-8-4 15,0 0 0-15,-7 0 1 16,7 7-2-16,0-7 1 16,4 12-3-16,-4-12-3 15,0 12 4-15,0-12 2 16,0 0-1-16,0 0 2 15,0 0-1-15,0 0-1 16,0 0 2 0,0 0 1-16,0 0 0 15,0 0 4-15,0 0-2 16,-8 0-6-16,8 0 5 16,0 0-1-16,0 0 5 0,0 0-6 15,0 0 3-15,0 0 0 16,0 0-4-1,0 0-7-15,4 0 8 0,-4-12-3 16,4-4-54-16,-4-13-84 16,0-23-96-16,0-39-140 15</inkml:trace>
  <inkml:trace contextRef="#ctx0" brushRef="#br0" timeOffset="116479.49">14252 8568 38 0,'-12'0'105'16,"3"-8"95"-16,9-1-59 0,0 9-44 15,0 0-36-15,0-3-18 16,0-2 2-16,0 5-5 16,0 0-9-16,0 0 2 15,0 0-10-15,5 0 2 0,3 0 2 16,0 0-7 0,8 0 4-16,3 0 20 0,20 0 14 15,12-4 1-15,11 1-20 16,7-2-3-16,4 1-11 15,-5 4-7-15,3 0-8 16,-6 0-2-16,-13 0-1 0,-3 0 0 16,-1 0 1-16,-7 0-3 15,-5 0 1-15,1 0 1 16,-4 9-4-16,-1-9 1 16,1 7-3-16,4-7 2 15,-2 0 0-15,-2 8-3 0,-1-8 0 16,-7 14-4-1,-5-6 6-15,-3-1 3 0,-6 1-5 16,3 0 2-16,-3-8 2 16,-3 12 0-16,9-3-7 15,-9-9 3-15,4 12 0 16,0-12-3-16,-1 13 4 0,3-13-3 16,-6 12 5-16,-5-12-4 15,6 8 1-15,-3-8 0 16,3 8 3-16,-1-8-3 15,-8 11 2-15,0 1 1 0,0-12-6 16,5 13 8 0,3-4-1-16,1 3-2 0,-1-3-1 15,0-2-3-15,0 5 4 16,0-3 1-16,0-1-2 16,0-1-3-16,-5-7 3 15,6 13-6-15,-4-13 7 16,3 13-1-16,-5-13 0 0,5 12-1 15,-3-12 0-15,3 12 0 16,0-12 0-16,0 12 3 16,1-12-4-16,-1 13-1 15,-8-13 3-15,3 8 1 0,-3 4-1 16,3-12 0-16,5 12-2 16,-8-12 6-16,6 12-7 15,-3-12 5-15,-3 8-3 16,0-8-5-16,0 0 8 15,0 8 4-15,0-8-8 16,0 12 7-16,0 0-1 0,0 5 1 16,0-1-8-16,0-4 2 15,0 0-1-15,0-1 1 16,0 0 3-16,0-11-4 16,0 16 1-16,0-1 4 0,0-2 0 15,0 2-3 1,0 7 7-16,0-2-5 0,0-5-5 15,0 1 6-15,0 2-4 16,0-6 0-16,0-1 4 16,0-2-6-16,0-9 7 15,0 7-10-15,0-7 7 0,0 0 0 16,0 10-2-16,0-3-1 16,0 1 1-16,0 0-3 15,0 5 1-15,0-1 1 16,0-12 2-16,9 12-1 15,-5 1 3-15,-4-1-3 16,0 4-2-16,4-16 0 16,5 8 3-16,-5 4 3 15,0 0-4-15,2 0-3 16,-1 1 3-16,3-6 0 0,1 1-2 16,-1-8 8-16,-5 10-9 15,5-10 6-15,-2 0 0 16,-2 0-5-16,4 0 9 15,-2 7-11-15,8-7 5 0,5 0 0 16,-2 0-1-16,3 0 3 16,5 0 1-16,3 0-1 15,9 0-5-15,-1 0 4 16,0 0 2-16,5-3-7 16,-1-6 5-16,6 4 0 0,-10-7-3 15,1 5 6-15,-6-5-7 16,-5 0 3-16,-6 8-3 15,-1 4 0-15,-2 0 6 16,-1 0-10-16,-3 0 8 0,-2 0-2 16,6 0 1-16,3-5 3 15,1 1-10-15,-6-8 5 16,5-1 2-16,6 2-1 0,-1-1-2 16,3 3 5-16,-4-3 0 15,0 4-2-15,1-4 2 16,4 4-2-16,-6 1-4 15,2-6 7-15,-1 3-4 16,0 3 1-16,1-2-1 0,-4 6 2 16,-2-1-2-16,6-4-2 15,-5 4 0-15,-3 0 4 16,-2 4-5-16,1 0 5 16,-2 0 3-16,-7-5-11 0,-7 5 10 15,0 0 2-15,4 0-2 16,-4-4-4-16,0 4 2 15,0 0-5-15,0 0-2 16,0 0 9 0,0 0 0-16,0 0 4 15,0 0-10 1,0 0 5-16,0 0-9 16,0 0 9-16,0-4 0 0,0 4-6 15,0 0-33-15,-8 0-58 16,-4 0-83-16,-1-5-80 15,2-2-79-15</inkml:trace>
  <inkml:trace contextRef="#ctx0" brushRef="#br0" timeOffset="117196.57">16608 8950 133 0,'-17'0'184'16,"4"0"-56"-16,13 0-48 0,-6 0-37 16,6 0-15-16,0 0-10 15,6 0 0-15,7 0 3 16,-1 0 3-16,4 0 3 15,5 14 2-15,-2-14 10 16,6 7-2-16,0 5 3 16,7-4 6-16,9-8-19 0,0 0-10 15,4 0-7-15,0-8 2 16,-2-4 9-16,-2 5 11 16,-9 2 5-16,-7 1 6 0,-8 4 0 15,-9-5-10-15,-4 5-2 16,-4 0-3-16,0 0 1 15,0 0-11-15,0 14-3 0,-8 1-3 16,-4 5 3 0,-2 5 14-16,3 3 5 0,-4 6 1 15,-2 1 1-15,-5 11 12 16,2 3-16-16,1-1-9 16,2-4-3-16,2-3-3 15,1-1 2-15,6-6-7 0,8-1 4 16,-8-9-2-16,8-3 5 15,0-10 8-15,0-3 12 16,0-8 14-16,0 0 1 16,0 0 31-16,0-4 18 0,0-9-89 15,-12-6-14-15,4-14 0 16,1-12 0-16,7-8 0 16,-8-8 0-16,-1-2 0 15,9 1 0-15,-13 4 0 16,1 10 0-16,12 6 0 15,-8 14 0-15,8 4 0 0,0 7 0 16,0 9 0-16,0 1 0 16,-7 3 0-16,7-1 0 15,-12 5 0-15,-1 0-141 16,13-4-92-16,-13 4-92 16,1 0-43-16,-2 0-33 15</inkml:trace>
  <inkml:trace contextRef="#ctx0" brushRef="#br0" timeOffset="121155.24">23072 15391 294 0,'-69'0'173'16,"9"0"-57"-16,7 0-40 15,12 0-24-15,11-8-1 16,16 0 5-16,14 3 3 0,11-3 17 15,22 4 13-15,24-3 25 16,20-2-11-16,17 9-12 16,4 0-16-16,1 0-29 15,0 0-19-15,-14 0-9 16,-3-5-10-16,-11 2-1 16,-9-6-1-16,-13 9-2 15,-11-3-5-15,-11-1 5 0,-11 0 2 16,-2 4-6-16,-11 0-9 15,-3 0-25-15,0 0-42 16,0 0-71-16,-13 8-82 16,-11 0-38-16,-4 4-37 15</inkml:trace>
  <inkml:trace contextRef="#ctx0" brushRef="#br0" timeOffset="121470.4">22943 15859 344 0,'-53'7'178'0,"12"-7"-82"0,8 12-49 16,14-1-13-16,10-11 9 16,9 0 2-16,17 0 1 15,19-11-15-15,24-5-7 16,25-3 3-16,22-2-3 0,3-8 12 15,3 1 0 1,-11 8-17-16,-9-5-9 0,-12 5-1 16,-16 4-8-16,-13-2-1 15,-9 3 2-15,-18 7-1 16,-3 4 1-16,-4 4-8 16,-10-8-37-16,-8-8-62 15,0-5-39-15,-14-3-66 0,-2-5-43 16</inkml:trace>
  <inkml:trace contextRef="#ctx0" brushRef="#br0" timeOffset="122092.26">23738 14971 384 0,'0'-37'172'16,"0"9"-58"-16,0 3-23 15,0 9-6-15,0 8-6 0,0 20 33 16,0 20 21-16,0 29 8 16,-8 21-37-16,8 21-35 15,0 18-25-15,0 2-18 16,8-2-13-16,6-6-7 16,0-14 1-16,-3-15-4 0,-1-22 1 15,-2-14 0 1,-4-17-3-16,0-17 6 0,-16-32-22 15,-5-37-15 1,3-28-2-16,-3-26-9 16,4-19-1-16,-3-12 15 15,3-4 14-15,2 10 8 16,-6 14 5-16,1 13-2 0,0 20 2 16,-1 18 2-16,4 19 0 15,7 11 3-15,-3 18-5 16,9 7-6-16,9 28 9 15,10 13-6 1,14 7 7-16,11 4-1 16,18 5-8-16,8-1 7 15,5-6 0-15,6-10-3 16,4 5 1-16,2-9 0 0,-14-4-3 16,-16 5 3-16,-12-1-1 15,-19 4 2-15,-20 5 0 16,-20 7 5-16,-20 14 1 15,-28 12 6-15,-11 7 0 0,-12 8 4 16,-1-3 7-16,10-5-11 16,10-13-9-16,14-6 2 15,9-10-9-15,18-2 5 16,3-18-10-16,6-5-12 16,16-5-62-16,0-14-132 15,16-10-97-15,9-13-104 16</inkml:trace>
  <inkml:trace contextRef="#ctx0" brushRef="#br0" timeOffset="124367.48">23214 11344 383 0,'-39'9'147'0,"-4"-9"-50"0,10 0-31 16,15 0 11-16,4 0 19 16,14 0 7-16,0 0-31 15,0-5-19-15,10 5-25 16,6 0-8-16,20-11 0 15,16-6 1-15,23 1 12 16,8 4-17-16,15-1 3 0,5 5-6 16,-2 0-12-16,-12-1-1 15,-12 1 0-15,-12 4-5 16,-8 4 5-16,-11 0-6 16,-18 0-23-16,-13 0-29 0,-15 0-17 15,-12 0-58-15,-16 9-65 16,-9 3-82-16</inkml:trace>
  <inkml:trace contextRef="#ctx0" brushRef="#br0" timeOffset="124618.24">23051 11961 117 0,'-26'30'229'0,"8"-14"-96"15,18-16-60-15,0 9-21 16,18-9 13-16,13 0 6 0,18-9-9 16,16-7-6-16,16-3-6 15,7-2-17 1,7-8-15-16,-1-3 1 0,-11-1-12 16,-1 5-1-16,-1 3-6 15,-13 5 2-15,-14 8-7 16,-12 0-12-16,-14 3-47 15,-16 1-70-15,-12-3-113 16</inkml:trace>
  <inkml:trace contextRef="#ctx0" brushRef="#br0" timeOffset="125347.93">23766 11126 304 0,'0'-18'209'0,"-11"6"-94"0,11 12-61 16,0 0-21-16,0 20-1 16,0 18 7-16,0 19-7 15,11 14-1-15,0 27-14 16,7 25-5-16,-10 3-3 16,0 5-5-16,-2-5 0 0,-6-17 0 15,0-19-4-15,0 32 9 16,0-94-4-1,-10-28-1-15,-2-28-1 16,-9-37-11-16,2-41 1 16,2-27 4-16,17-19-1 15,0 2 0-15,0 8 2 16,0 15 2-16,0 25 4 16,0 21 0-16,0 15 3 0,-12 22-2 15,12 12 0-15,0 7 5 16,0 5-3-16,0 8-2 15,17 12-2-15,6 0-5 16,10 16 2-16,7 8 6 0,6 12-6 16,10 2 3-16,9 2-2 15,0 5-1-15,3-5-2 16,2-6 2-16,-10-6 3 16,-6-3-3-16,-15-5-1 15,-13 0 1-15,-12-4 1 16,-14 0 4-16,-10 4 3 0,-20 18 6 15,-17 19 9-15,-13 19 23 16,-7 19 0-16,1 7-3 16,-2 3-2-16,8-4-8 15,7-3-6-15,11-8-13 16,11-9 1-16,5-16-3 0,9-16-1 16,3-8-4-16,14-13 13 15,-8-7-5 1,8-8 14-16,0-6-1 0,0-7-11 15,0 0 0-15,0 0-6 16,0 0-7-16,0 0-3 16,4 0 5-16,6 0 2 15,-7-5-10-15,-3-3 2 16,8 8-4-16,-8-4-20 0,0-3-57 16,0-2-82-16,0 1-61 15,-11-4-42-15,-3-9-52 16</inkml:trace>
  <inkml:trace contextRef="#ctx0" brushRef="#br0" timeOffset="127927.78">6448 5909 47 0,'0'-16'106'0,"-8"1"42"15,8-1-38-15,-8-1-52 16,-2 0-19-16,10 6-10 16,-8-1 9-16,8 3-7 15,-11 6-4-15,-6-1-4 16,1 4-5-16,4 0-3 16,-3 0-2-16,1 7-2 15,-5 9-4-15,-5 5 4 16,-1 8 0-16,3 2-1 15,8 15 5-15,-4 6 2 16,10 9-1-16,8 1-1 16,0 2 3-16,14-2-8 15,4-5 4-15,15-8-1 16,8-12 0-16,8-9 3 16,8-17-6-16,3-11 0 15,5-4 1-15,-3-11-8 16,-5-10 1-16,-4-12-1 15,-5-2-1-15,-6-7-4 16,-10-3 5-16,-8-4 2 16,-12-4-4-16,-5-4 7 15,-7 3-4-15,0 2 2 16,-24 7 2-16,-4 0 5 16,-4 9-12-16,-9 3-7 15,-8 9 12-15,1 12-8 16,-5 7 4-16,-4 9-6 15,3 13 1-15,7-13 7 16,7 8-4-16,7-1 2 16,12 2-5-16,9 7 7 15,4 5-12-15,8 0-26 16,0 11-86-16,12-3-141 16</inkml:trace>
  <inkml:trace contextRef="#ctx0" brushRef="#br0" timeOffset="130123.51">5928 11211 109 0,'4'-17'243'0,"1"5"-89"16,-5 3-64-16,0 2-33 16,-9 7-14-16,9-5 4 15,0-2-6-15,0 7-11 16,0 0-7-16,0 0 10 16,0 0 6-16,-12 0 0 15,-2 0-13-15,3 0-3 16,0 0-4-16,-3 7-3 15,7 5-14-15,-6 4-2 16,4 6 7-16,-2 2-11 16,11 9 10-16,0 3-5 15,0 8-5-15,0 14 11 16,3-1 1-16,14 8-1 16,0 0-5-16,11-7 0 15,0-11 1-15,9-9 7 16,5-10-3-16,1-8-8 15,-3-3 6-15,-4-17 2 16,-1 0 3-16,-4-9-8 16,2-16 7-16,-4-6-1 15,-2-12 13-15,-6-4 9 16,-1-3-6-16,-7 2-13 16,-1-6 25-16,-4 6-11 15,-8-2-8-15,0 7-4 16,0 1-2-16,-17 7 1 15,-2 1-1-15,-5 3 5 16,-6 5-7-16,5 2 2 16,-2 1 2-16,-6 1-7 15,-4 14 5-15,1 0 0 16,0 8-8-16,-2 0 8 16,6 0-14-16,-1 0 3 15,6 0 1-15,-3 0-1 16,11 0-4-16,2 0 4 15,6 0-2-15,2 0 3 0,9 0 2 16,-12 0-3-16,4 8-3 16,8-8 5-1,-11 8-2-15,-3 4-7 16,14-12-4-16,-11 0-9 16,3 10-37-16,8 1-28 15,0-11-21-15,0 12-31 16,0-4-26-16,0 0 2 0,0-8-29 15,-13 0-13-15</inkml:trace>
  <inkml:trace contextRef="#ctx0" brushRef="#br0" timeOffset="131788.38">9486 7249 21 0,'0'-9'43'15,"0"6"39"-15,0-1 95 16,-9-1-45-16,9 2-37 16,-8-1-26-16,8 4-15 0,0-5-11 15,-8 5-5-15,8 0-14 16,0 0-7 0,-14 0-7-16,14 0-5 0,0 0 3 15,0 0-2-15,0 0 1 16,0 9 2-16,0 6 1 15,9 2-5-15,8-1 7 16,14 5-3-16,15-1-3 0,11 5 5 16,7 0-6-16,6-2-2 15,-10-2-3-15,-11-5 3 16,-8 0-3-16,-12-7 4 16,-4-9-1-16,-11 7-5 15,0-7 5-15,-6 0-3 16,-8 9 0-16,4-9 1 15,-4 0 5-15,0 0-3 16,0 0-8-16,0 0-16 16,0-9-61-16,0-3-36 0,-12 1-36 15,-5-11-56-15</inkml:trace>
  <inkml:trace contextRef="#ctx0" brushRef="#br0" timeOffset="132088.57">9866 7290 20 0,'-16'-7'43'0,"4"-3"33"15,5-2 64-15,-1 4 0 16,-1 4-50-16,9 4-37 0,0 0-23 16,0-4-5-16,0 4 2 15,-8 0 1-15,8 0-6 16,0 0-4-16,-16 0-1 15,2 12 16-15,-4 8-10 0,-7 14 2 16,0 7-1-16,-4-2-5 16,-2 7-4-1,2 6-3-15,1 5-5 0,-5-4-4 16,1-4-5-16,7-4-2 16,1-4-14-16,3-4-58 15,4-12-64-15,3-6-149 16</inkml:trace>
  <inkml:trace contextRef="#ctx0" brushRef="#br0" timeOffset="133125.32">9331 12418 58 0,'0'-7'112'15,"0"7"67"-15,-13 0-47 0,13-5-38 16,0 1-35-16,0-4-16 15,0 8-2-15,0 0 3 16,-7 0-5-16,7-4 0 16,-13 4-3-16,13-4-15 15,-9 0 0-15,9 4-12 16,0 0 2-16,0 0-3 0,0 0-2 16,0 0 2-16,0 0-5 15,6 0 0-15,-3 0-1 16,5 0 6-16,4 8-5 15,5 8 0-15,2-4-1 0,1 0-2 16,2 5-3-16,2-5 7 16,-5-4 1-16,3-8-4 15,-6 8-1-15,-5-8 0 16,-3 0-2-16,-3 0 5 16,-2 0-3-16,-3 0-3 15,0 0-14 1,0 0-36-16,0 0-61 0,-11 0-30 15,4-8-62-15,-6-3-3 16</inkml:trace>
  <inkml:trace contextRef="#ctx0" brushRef="#br0" timeOffset="133468.4">9400 12264 95 0,'0'-12'187'16,"0"4"-30"-16,0-1-41 16,0 2-45-16,0 2-23 15,0-2 2-15,0-2 1 16,0 9-7-16,0 0-19 0,0 0-1 16,0 0-6-16,-9 16 11 15,-3 13 13-15,-4 8-3 16,4 3-1-16,-1 9-6 15,-3 1-8-15,5-6-6 16,-2-3-11-16,4-10-1 16,1-3 7-16,0-2-6 0,-4-7-7 15,0-7-1-15,12 2 2 16,-11-14-9-16,11 0-19 16,0 0-78-16,0-4-75 15,-14-13-57-15,6-7-43 0</inkml:trace>
  <inkml:trace contextRef="#ctx0" brushRef="#br0" timeOffset="134948.38">9752 5137 3 0,'0'0'1'16,"0"0"2"-16,0 0 0 15,0 0 0-15,0 0-1 16,0 0-1-16,9 0-1 15,0 0 0-15,-3 0 0 0,2 0 0 16,-2 0 0-16,-3 0 1 16,-3 0 3-16,5 0 7 15,-2 0 12-15,2 0 14 16,-5 0 12-16,0 0 9 16,0 0 7-16,0 0 17 15,0 0-4-15,0 0-37 0,0 0-16 16,0 0-12-16,0 17-2 15,0-2-2-15,3 6-2 16,2 2-1-16,-5 7 5 16,0-5-2-16,0 3 2 15,0 4-4-15,0 14 1 16,0 2-6-16,0 5-2 16,9 9 0-16,-9-3-2 0,0 2 4 15,0-3-1-15,0 3-1 16,0 0 1-1,0-5 0-15,0 6-1 0,0-1 0 16,-17 0 0-16,1 1 2 16,2-6-2-16,8 1 1 15,-6-5-7-15,3-3-18 16,9-8-29-16,-8-8-78 16,8-13-24-16</inkml:trace>
  <inkml:trace contextRef="#ctx0" brushRef="#br0" timeOffset="136246.56">15868 10917 18 0,'-15'12'62'16,"2"0"108"-16,0-12-14 15,2 13-49-15,3-5-21 16,0-8-17-16,8 0 16 16,0 0 11-16,-9 7 10 15,9-7-22-15,0 0-25 16,0 0-5-16,0 0-14 0,20 0 3 15,9-7-13-15,15-1-19 16,13-1-3-16,8 2-2 16,3-5 0-16,8-1-5 15,-3 4-1-15,-7-1 5 0,-8 4-6 16,-12-1 2-16,-10 2-2 16,-12 5 2-16,-8-7-13 15,-4-2-49-15,-12 1-78 16,0 0-64-16,-9 0-17 15,-2 4-24-15,-6 0 42 0</inkml:trace>
  <inkml:trace contextRef="#ctx0" brushRef="#br0" timeOffset="136646.49">15909 11069 34 0,'-28'11'74'16,"0"5"78"-16,-1-4-3 16,5-12-45-16,-1 13-28 15,4-13-16-15,5 7 3 0,4-7-12 16,4 0-14-16,8 10-11 16,0-10 1-16,0 0-9 15,0 0 13-15,11 0-1 0,3 0 5 16,11 0 13-16,1 0 5 15,13 0-4-15,4-10-7 16,11-2-10-16,7-8-9 16,11 0-7-16,7-2 0 0,2 7 4 15,-6-1-7 1,-5 4-8-16,-13-1 4 0,-13 10-2 16,-11-2 0-16,-9 1-4 15,-7 4 9-15,-6 0-2 16,-6 0-6-16,-5 0 2 0,0 0-10 15,0 0-8-15,-8 0-31 16,-6 0-53-16,3 0-77 16,-3 0-51-16,-12 0-69 0</inkml:trace>
  <inkml:trace contextRef="#ctx0" brushRef="#br0" timeOffset="137279.79">15889 11235 103 0,'-24'0'194'16,"3"0"-46"-16,1 0-52 16,7 0-33-16,2 0-22 15,11 0 0-15,0-9 5 16,-9 2 50-1,9 2-67-15,0 5 9 0,0 0 0 16,12 0-8-16,9-7 0 16,8-4 0-16,2 0 5 15,15-5-12-15,1 4-2 16,7-5-4-16,6 3 1 0,2 0-13 16,-5 2-2-16,-1-5-5 15,-11 5 2-15,-5 5 2 16,-15-3 4-16,-8 2-3 0,-6 6-1 15,-11-7 0-15,-11 5-2 16,-14-1 0-16,-4 5-3 16,-12 0 3-16,-8 0-7 15,-11 0 4-15,-5 0 3 16,0 13 8-16,1-6-9 16,4 1 0-16,1 7 6 0,10-8-8 15,13 0 7-15,7-7-10 16,13 13 4-16,16-13 4 15,22 8-4-15,13-8 2 0,18 0 4 16,21-4-4-16,11-8-3 16,4-5-2-16,4 0 0 15,-7 7-6-15,-9-3 9 16,-20 1 0-16,-16 0 2 0,-21 0 3 16,-17-1-4-16,-20 0-1 15,-9 1 1-15,-19 5-1 16,-9-2 2-16,2 9 4 15,3 0-5-15,8 0 2 16,8 0-8-16,11 0-4 0,4 0-19 16,7 0-97-16,11 0-95 15,0 0-111-15</inkml:trace>
  <inkml:trace contextRef="#ctx0" brushRef="#br0" timeOffset="138128.78">17114 10844 27 0,'0'0'44'0,"0"0"35"0,0 0 63 16,0 0-3-16,0-8-35 15,0 4-29-15,0 4-25 16,0 0-14-16,0 0 0 0,0 0-1 16,0-4 1-16,0 4-6 15,0 0 7-15,-11-4 0 16,3 4 8-16,8 0 4 16,-12 0 2-16,0 0-3 0,-2 0-4 15,-2 8-1-15,1 8-1 16,-9 5 2-16,-2 6-10 15,-2 3-2-15,0 1-12 16,4 7-3-16,8 2-6 16,7 1 3-16,9-1-13 0,3-2 2 15,11 4 10-15,5 1-3 16,10-6 9-16,8-4-1 16,8-10 0-16,4 2-9 0,3-14 1 15,5-2-5-15,0-9 1 16,0 0-9-16,-4-12 11 15,-2-14-8-15,-8-2 5 16,-12-7 8-16,-7-11-8 0,-3-7 5 16,-21-3 31-16,0-1-3 15,-16-5-8-15,-8 5-4 16,-9 6-8 0,-40-36 10-16,32 51-23 15,5 3-7-15,4 12-2 0,4 5 6 16,-1 4-22-16,4 5-35 15,0 7-78-15,5 12-95 16,0 11-64-16,-2 6-55 16</inkml:trace>
  <inkml:trace contextRef="#ctx0" brushRef="#br0" timeOffset="139175.85">31388 11182 23 0,'9'0'170'0,"-9"0"78"15,0 0-57-15,0-5-41 16,0-3-28-16,0 5-12 16,0-2-15-16,4 5-14 15,0 0-14-15,4 0-26 0,-3 0-19 16,4 0-2-16,-1 12 2 15,1 9-3-15,5-1 2 16,-6 1-5-16,4-2-4 16,2 3 2-16,-8-6-5 15,5-4 18-15,3-5 20 16,2-7 21-16,8-7-19 16,12-15-24-16,15-9-8 15,0-13-9-15,6-9 2 16,13-5-10-16,-5-3-3 15,7 4-2-15,-8 8 4 16,-2 8 1-16,-8 10-14 16,-15 2-27-16,-5 13-68 15,-16 4-83-15,-5 7-97 16,-13 5-46-16,-23 7-17 0</inkml:trace>
  <inkml:trace contextRef="#ctx0" brushRef="#br0" timeOffset="139524.14">31771 11023 193 0,'-13'-12'214'0,"13"-9"-82"15,0-3-53-15,13 3-20 16,2 2 34-16,5-3 20 16,2 6 3-16,-7 4-9 15,-2 5-36-15,-1 7-28 16,-4 0-15-16,0 19-1 15,-5 6-5-15,3 3-2 0,1 4-7 16,1-3 5-16,6 0 8 16,2-8 34-1,2-4 29-15,16-17 21 16,5 0-36-16,7 0-19 16,7-10-20-16,7-5-19 0,9-6-5 15,5-4-5-15,6 0-4 16,-6 2-3-16,-13-1-1 15,-4 2-22-15,-9 6-69 16,-20 4-134-16,-11 7-134 16,-17 3-61-16</inkml:trace>
  <inkml:trace contextRef="#ctx0" brushRef="#br0" timeOffset="140440.7">23186 13568 287 0,'-25'0'166'0,"2"-5"-66"0,-7 5-31 15,11 0-8-15,-3 0 14 16,11-8 1-16,11-4-17 16,0 3-18-16,8 1-7 15,21 0-20-15,10-9 3 16,18 2-3-16,10-5 1 0,5 3 1 16,9 4-1-16,1 2-1 15,-5-1-4-15,-1 0-3 16,-3 3-2-16,-13 1-1 15,-17 4 1-15,-15-1-4 0,-4 2 1 16,0 3-4-16,-12 0 3 16,-7 0-5-16,-5 0-3 15,0 0-3-15,0 0-43 16,-9 0-59-16,9 0-59 16,-19 12-71-16,-10 1-4 15</inkml:trace>
  <inkml:trace contextRef="#ctx0" brushRef="#br0" timeOffset="140773.04">23146 13978 158 0,'-41'21'216'16,"8"-6"-92"-16,9 2-51 0,9-5-22 15,15-12 5-15,6-8 5 16,22-8-2-16,21-9-9 16,16-3-9-16,14 0 4 15,5-5 10-15,6-3 1 16,4 3 0-16,-11 4-11 16,-1 9-18-16,-9 5-7 0,-11 0-7 15,-18 8-10 1,-8 0-2-16,-15-3 3 15,-4 6-23-15,-5 4-44 16,-4-3-90-16,-8-5-39 0,0-9-48 16,-13-12-8-16</inkml:trace>
  <inkml:trace contextRef="#ctx0" brushRef="#br0" timeOffset="141471.78">23893 13204 268 0,'-8'-28'213'0,"8"4"-66"16,0 7-55-16,-8 6-37 0,8 3-18 16,0 8-3-16,0 12 20 15,0 12 15-15,0 21 1 16,0 24-10-16,-9 12-13 16,9 13-15-16,0 12-11 15,0 0-7-15,0-9-6 16,0-6-4-16,0-23-7 15,0-15 8-15,0-21 2 16,0-25-3-16,0-17-3 0,-12-36-2 16,4-35 1-16,8-21-4 15,0-11 11 1,0-10-5-16,0 5-3 0,0 4-1 16,0 17 4-16,0 11-5 15,0 22 9-15,0 14-6 16,0 17 1-16,0 10 0 15,0 5 0-15,8 29 4 16,0 8 0-16,5 9 2 16,9 4-6-16,11 2 1 15,10-3-2-15,-4 7 3 16,7-2 0-16,2-3-7 0,1-1 2 16,-5-2 2-16,2-3-2 15,-10-2 5-15,-4-6-5 16,-7-2 4-16,-14-1-1 15,-3 1-4-15,-8 1-1 16,-11 9 10-16,-17 9-1 16,-14 9 12-16,-10 8 13 0,-5 11 18 15,1 6 3-15,-3-1-2 16,8-4-8-16,6 1-3 16,8-9-7-16,9-9-12 15,3-10-1-15,-1-11-13 16,9-7 1-16,3-3-5 15,14-5 2-15,0 0 1 0,0-12-2 16,0 9 4-16,0-9-4 16,0 0 7-1,0 0-7-15,0 0-6 0,0-17 0 16,9-7-29-16,-1-5-75 16,-8 2-70-16,5-3-61 15,1 2-38-15,6-9-83 16</inkml:trace>
  <inkml:trace contextRef="#ctx0" brushRef="#br0" timeOffset="143159.39">5951 13767 58 0,'-14'7'250'16,"1"-7"-74"-16,5 0-57 15,-6 0-30-15,3 0-9 16,-5 9 19-16,4-9 2 16,-5 0-12-16,5 0-24 15,4 0-17 1,0 0-15-16,8 0 4 15,0 0-8-15,0 0-8 16,0 0 5-16,0 0-13 16,0 0-6-16,0 0 11 15,8-11-6-15,3-4-12 16,11 1 7-16,2-7-8 16,1-4 6-16,4-3-5 15,-2 8-2-15,7 3 3 16,22-12-7-1,-37 17 1-15,3 4 16 16,-11 4-4-16,-6 4 6 16,-2-7-8-16,-3-2-4 15,0 29 0 1,0 16 12 0,0 17-6-16,0 8 4 15,0 5-1-15,0 4-2 16,0 2 1-16,0 1-7 15,0 1 5-15,0-5 1 16,0-8-4-16,0-8 0 16,0-12 1-16,0-4-5 15,0-12-4-15,0-5 3 16,0-6 3 0,0 15-2-16,0-29 4 15,0 0 1-15,0 0-7 16,0 0 5-16,0 0-2 15,0 0-16-15,0 0-53 16,0 0-73-16,0-3-92 16,0-13-31-16,-11-5-84 15</inkml:trace>
  <inkml:trace contextRef="#ctx0" brushRef="#br0" timeOffset="143624.15">5871 14507 15 0,'-20'12'52'15,"-2"6"125"-15,2-4-11 16,1 0-41-16,2-7-36 15,2 1-21-15,1-8 9 16,14 0-11-16,0 0-5 16,0 0-13-1,6 0-15-15,2 0 1 16,16-4 13-16,23-12 12 16,26-7-6-16,23-15-18 15,1-7-13-15,-1 4-11 0,-9 4-3 16,-15 5-1-16,-16 8 6 15,-14 8 17-15,-14 4 12 16,-11 2-5-16,-6 8-9 16,-6-3-14-16,-5 5-4 15,0-4-7 1,0 1 2-16,0 3-12 16,0 0-3-16,0 0-18 15,0 0-39-15,0 0-72 16,0 0-77-16,-16-5-69 0,-6-4-46 15</inkml:trace>
  <inkml:trace contextRef="#ctx0" brushRef="#br0" timeOffset="147663.21">15702 8691 105 0,'-12'-12'238'0,"-6"-5"-90"16,7-3-47-16,0-5-26 16,-1 1 2-16,3 4 27 15,9-2 19-15,0 10-10 16,0 4-35-16,0 4-23 15,0 4-25-15,9 0-17 0,11 24 3 16,16 9-2-16,16 12-1 16,13 7-1-16,20 10-1 15,6 7 3-15,5 0-7 16,5 0 1-16,-6-7-5 16,-11-1 4-16,-9-8-5 15,-15-12-2-15,-12-9 4 16,-16-8-4-16,-7-8-2 0,-9-3 10 15,-11-13-21-15,-5-8-9 16,-13-7-56-16,-7-8-57 16,-8 0-56-16,-6-13-12 15,-1-9-69-15</inkml:trace>
  <inkml:trace contextRef="#ctx0" brushRef="#br0" timeOffset="148061.76">16189 8580 164 0,'-16'-32'217'0,"-1"4"-89"15,6 0-45-15,-2 6-18 16,5 6 0-16,0 0 2 16,8 3-8-16,0 6-11 0,0 7-16 15,0 0-16-15,-8 0-9 16,-1 0-4-16,9 16-3 15,-11 8 12-15,-3 12 21 16,-4 18 20-16,-15 10 21 16,-8 15 6-16,-3 6-24 15,-13 1 3-15,0 2-12 16,5-5-14-16,1-7-2 16,8-6-15-16,6-18-4 0,8-7 1 15,10-8-2-15,5-4-4 16,3-13-5-16,11 1 0 15,-8-5 2-15,8-4-4 16,0-12-2 0,0 0-1-16,0-4-18 15,0-4-40-15,8-6-126 16,0-1-107 0,1-6-86-16</inkml:trace>
  <inkml:trace contextRef="#ctx0" brushRef="#br0" timeOffset="151423.97">9396 11532 129 0,'0'-17'175'0,"-8"0"-57"0,-1 1-46 16,1 4-26-16,-3 5-14 15,2-2-8-15,1 9 2 16,8-8-8-16,-8 8-7 0,8 0-8 15,0 0 3-15,0 0 6 32,0 0 0-32,0 0-2 15,0 13 5-15,0-2-1 16,0 10 2-16,0-1 3 16,3 1-3-16,2 12-3 15,-2 3 1-15,-3-1 5 16,0 8 2-16,0 10 3 0,0-1 5 15,0 9 5-15,0-3-7 16,0 0 1-16,0 4-10 16,0 0 0-16,-8-5-4 15,1-4 1-15,7-1 7 16,-9 2-9-16,9-1 1 0,0 4-3 16,0-1-6-1,0-3 0-15,0-4-1 0,0-1 1 16,0-2-2-16,0 0 7 15,-8-2 3-15,0-4-1 16,0 5 6-16,-1 1-5 16,1 4-6-16,0-8 0 15,0 4 0-15,0-7-5 0,0-1-1 16,8-5 6-16,0-13-5 16,0-4-1-16,0-8 9 15,0-8 0-15,0-8 0 16,0-13-10-16,0-19 0 15,8-13 0-15,-4-16 2 16,5-12-9-16,-1-9 4 0,0 5-4 16,-8 3 5-16,3 7 4 15,-3 4 0-15,0 5-2 16,0 1-1-16,0 8-5 16,0 5 9-16,0-2-9 15,0 8 5-15,0-1 2 0,0 1 3 16,0 6-1-16,0 0-3 15,6 3-3-15,-6 8 9 16,0 5-14-16,0-1 9 16,0 2-3-16,0 2 2 15,3 3 3-15,2 3-2 16,-5 3 2-16,0 0-4 16,3 4-4-16,-3 4 6 15,0 4-9-15,0 0 7 0,0 0 2 16,-8 12-6-16,8 0-2 15,0 11 5-15,0 27 5 16,0 19 3-16,-9 24-2 16,1 14-6-16,-3 11 7 15,-5 4-4-15,3-4-1 0,-4-13 0 16,1-3 6-16,1-16-6 16,-2-9-1-1,5-12 6-15,-1-15-5 0,13-15 1 16,0-5-1-16,0-10-3 15,-6-8 7-15,6-3-1 16,0-9 5-16,0 0-6 16,3-21-3-16,5-11-1 0,9-26-8 15,3-18 6-15,-5-19-23 16,6-23-30-16,-1-25-5 16,4-11 34-16,-2-6 12 15,-3 3 6-15,2 10 4 16,-2 21 3-16,1 24 1 15,-3 25 3-15,-4 19 1 16,-5 18 1-16,-4 11-6 0,0 17 6 16,1 12-4-16,-5 37 10 15,0 35 12-15,-13 35-3 16,1 24 16-16,-6 19-8 16,4 9-3-16,-3 0-13 0,4-9 6 15,6-13-13-15,7-9-3 16,-9-18 0-1,9-20 7-15,0-21-9 0,0-16 5 16,0-14-7-16,0-14 10 16,0-12-5-16,0-13-7 15,0-24-29-15,0-13-65 16,0-20-82-16,-11-20-102 0</inkml:trace>
  <inkml:trace contextRef="#ctx0" brushRef="#br0" timeOffset="154067.76">15364 10544 29 0,'0'11'87'0,"0"1"108"15,-11 0-75-15,11 0-47 16,-8-12-30-16,8 9-12 16,0-9-4-16,0 0 15 15,0 0 1-15,5 7-5 0,-2-7-6 16,0 0 1-16,2 0 3 16,4 0-1-1,-6 0-1-15,8 0 8 0,11-7 10 16,10-6-12-16,13-3-6 15,19-9-1-15,27-7-18 16,25-9 2-16,31-7-8 16,20-14-9-16,6-2 1 15,-2 3-1-15,-11 8 12 0,-23 7-7 16,-28 14 1-16,-23 8-2 16,-26 3 17-16,-14 9 1 15,-18 0-1-15,-9 2 4 16,-5 10-11-16,-6 0-7 15,0 0-1-15,-6 0-2 0,7-2-2 16,-9 2 3 0,0 0-8-16,0-5 5 15,0 5-3-15,0 0-1 0,0 0 5 16,0 0 1 0,0 0-6-16,0 0 1 15,0 0 11-15,0 0-11 31,0 0-1-31,0 0 0 0,0 0 4 16,-9 0-1 0,3 0-8-16,-2 0 8 15,-4 0-18-15,-5 0-17 16,-3 17-104-16,0-1-96 16,-2-16-89-16</inkml:trace>
  <inkml:trace contextRef="#ctx0" brushRef="#br0" timeOffset="155649.76">31555 12791 9 0,'-12'-14'3'15,"12"6"-3"-15,0 0-1 16,0 0 1-16,9 5 1 16,2 3 4-16,5 0 17 15,1 0 45-15,-6 7 116 16,2-7-35-16,-8 8-44 16,3-8-37-16,-8 0-26 15,3 0 3-15,2 0 4 16,-1 0-7-16,1 0-3 15,3 12-17-15,1 4 4 16,9 5 0-16,-2 3-2 16,1 10-2-16,-3-2 7 15,0 5-9-15,-6-5-4 16,0-8 4-16,1-3 6 16,0-5 11-16,2-3 8 0,-2-6-1 15,2-7 4-15,-3 0-15 16,5-12-9-16,6-8-14 15,9-12-4-15,9-14 1 16,8-10-2-16,7-10-10 16,6-3 9-16,-1 0-1 15,-1 2-2-15,-4 11-3 16,4 8 1-16,-13 2 1 16,-7 14 1-16,-8 8-4 15,-10 7 7-15,-2 5-7 16,4 5-20-1,-20 7-9-15,-12 0-39 16,-9 0-80-16,-8 11-44 0,-2 5-7 16,-3 0-35-16</inkml:trace>
  <inkml:trace contextRef="#ctx0" brushRef="#br0" timeOffset="156419.9">31767 12745 101 0,'0'-11'183'16,"0"-12"-61"-16,8 3-48 15,3 4-21-15,-3 4-9 0,1 0 15 16,-1 4-3-16,-5-1-12 15,-3 9-16-15,5 0-16 16,-2 0-3 0,7 0 5-16,-2 21-5 15,3 8 2-15,6 4 13 16,2 7 7-16,7 8 0 0,-9 6 1 16,-1-2-2-16,-9-2-4 15,1-2-5-15,0-3-4 16,-4-8 5-16,0-9-5 15,1-7 2-15,-1-5-2 16,0-4 5-16,-4-4 30 16,8-8 17-16,7 0-22 15,9-15-16-15,14-14-17 16,6-9-7-16,10-9 3 16,9-10-8-16,10-10-2 15,-6 5 2-15,-10 4-3 16,3 5 1-16,-7-1 1 15,-2 13-2-15,-5 8 6 0,-2 5-1 16,-9 3-4-16,-8 4-6 16,-3 5 4-16,-7 4 3 15,-4 5-5-15,-4 3 5 16,0-1-1-16,-9 5 1 16,0 0-5-16,5 0 6 15,-5 0 0 1,0 0 3-16,0 0-7 15,0 0 7-15,0 0-7 16,0 0 9-16,0 0-6 16,0 0-3-1,0 0-1 1,0 0 4 0,0 0-3-16,0 0 5 15,0 0-1-15,0 0 2 16,0 0-12-16,0 0-3 15,0 0-8 1,0 0-15-16,0 0-59 16,0 0-64-16,-14 0-21 15,14 0 8-15,-9 9-7 16,-4-9-31-16</inkml:trace>
  <inkml:trace contextRef="#ctx0" brushRef="#br0" timeOffset="159742.97">7146 5482 328 0,'-12'-24'178'0,"4"0"-62"0,0 8-33 16,8 4-17-16,0 0 12 16,0 0 0-16,0-2-24 15,0 2-13-15,11-4-17 16,6-4-11-16,7-8-1 16,6-1-8-16,-3-3 4 15,2 2-8-15,-1 7 5 16,1-1-8-16,-9 7 3 15,0 1 2-15,-4 4-2 0,-4 3 1 16,-3 6 11-16,-9 3-8 16,0 0-2-16,0 0 1 15,0 0-7-15,0 15 16 16,-9 13 21-16,9 17 9 16,0 13-5-16,0 19-8 15,0 9-14-15,0 7-3 16,0 1 2-16,0-5-7 15,9-3-9-15,-1-9 1 16,-5-15 3-16,2-10 5 16,4-7-6-16,-6-13-4 15,-3-6 3-15,0-11 3 16,0-2 3-16,0-13 2 16,0 0-10-16,0 0-17 15,-9-13-40-15,9-2-64 16,-8-7-53-16,8 3-14 15,0-2-26-15,0-1-33 16</inkml:trace>
  <inkml:trace contextRef="#ctx0" brushRef="#br0" timeOffset="160408.63">7143 6353 27 0,'0'0'113'15,"-14"0"106"-15,6 0-65 16,0 0-49-16,-1 0-25 16,1 8-3-16,8-8-22 15,0 9-7-15,0-9-8 16,0 0-12-16,0 0-11 16,14 0-2-16,10-9 9 15,20-11-4-15,14-7 4 16,11-3 10-16,16-2-1 15,5-4-15-15,-3 3 0 16,-5 4-14-16,-17 6 1 16,-16 6 9-16,-16 5 5 15,-8 3 5-15,-10 6-2 0,-12-2 12 16,-3 5-1-16,0 0-14 16,-11 0-8-16,0 0-8 15,-2 0 0-15,0 0-2 16,1 0-1-16,-4 0-3 15,8 0 4-15,8 0-18 16,0 0-12-16,0 0-36 16,0 8-50-16,0-8-54 0,-12 9-30 15,4-9-49-15</inkml:trace>
  <inkml:trace contextRef="#ctx0" brushRef="#br0" timeOffset="161888.29">7118 14796 8 0,'0'-12'21'15,"0"0"22"-15,-8 4 28 16,8-5 50-16,-9 5 10 16,1 1-30-16,8-3-18 0,-12 10-2 15,12-4 4-15,-9 1 6 16,9-1 3-16,-8-1-14 16,8 2-6-16,-8-1-13 15,8 0-14-15,-11 4 1 16,11 0-6-16,-9 0-17 15,1 0-10-15,1 0 2 16,-7 0-7-16,3 16-8 0,-2 0 7 16,1 2-9-16,1 1 5 15,3 6-3 1,8-1 0-16,-9 4 0 16,9 1 0-16,0-2 4 0,4 3-5 15,9-2-1-15,-2 0 13 16,1-3 0-16,4-5 8 15,2 5-1-15,4-1-5 16,3 0-4-16,4-3-1 16,4-10-5-16,-1-11 0 15,-4 10-1-15,-3-10 8 16,0 0-11-16,-1-10 5 16,-5-1 0-16,3-1-3 15,-7-5 0-15,5 1 11 16,-3 4-2-16,-1-9 2 0,-4-3-4 15,-3 0 18-15,-6 0 13 16,5-9 1-16,-8-1-19 16,0-1-8-16,0-6-6 15,0 1 6-15,-8 6 4 16,0 6-2-16,-4 0-11 16,0 4-10-16,0 2 14 15,-4-1-7-15,-1-3 1 16,6 11 2-16,-1 2 8 15,-2 5 4-15,3 1-2 16,-6 7-1-16,-2 0-13 16,-2 0 1-16,1 11-4 0,-1 1 1 15,1-4 3-15,-1 1 2 16,2 4-13-16,-5-2 12 16,-1-3-14-16,3 1 12 15,4 2-22-15,1 6-12 16,4 0-60-16,5 2-67 15,8 2-73-15,0-1-58 16,0 1-25-16,0 0-28 16</inkml:trace>
  <inkml:trace contextRef="#ctx0" brushRef="#br0" timeOffset="164868.09">9719 6008 105 0,'-11'-13'123'15,"11"5"24"-15,0-1-59 16,-7 9-31-16,-2 0-17 16,9 0-17-16,0-2-13 15,0 2-4-15,0 11-4 16,-8 10-1-1,8 4 0-15,0 6 6 16,0 10-2-16,0 8 10 0,0 8 3 16,0 4 11-16,0 4-4 15,4 1-4 1,0-1-2-16,1 0-4 0,-5-4-11 16,0-4 5-16,0-8-3 15,4-1 2-15,-4 1-7 16,0-7 8-16,0-3-6 15,0-2 9-15,0-5 6 16,-9 2-4-16,9-1-4 16,0-2-3-16,-13 2 5 0,13 0-2 15,0-1-3-15,0 1 2 16,0 0-1-16,0-2 4 16,0-3-2-16,0 1 4 15,0 4 0-15,0-4 0 16,0 3-3-16,0-2 0 15,0-2 3-15,5 7-9 16,3 3 0-16,1 2 8 16,-2 2-4-16,1-3-4 15,0 4-6-15,1-2 7 0,2-2 0 16,3 7-6-16,-2 6 4 16,-6 5 16-16,-6 5 9 15,0-5 3-15,0-5-3 16,0-4-11-1,-6-3 0-15,-3 0-2 0,0-4 3 16,1-8-10-16,8-6-4 0,-8 3 0 16,8-2-2-1,0 1 7-15,0-1 1 16,0 0 0-16,0 2-2 16,8-7-6-16,-3-2 2 0,4-4-5 15,-6-5 4-15,6-1 2 16,-3-11 6-16,-1 0 9 15,-2 0 12-15,3 0 13 16,-6-8-13-16,0-16-22 16,0-17-7-16,0-20 4 0,0-28-10 15,-17-22-1 1,2-18-6-16,1-13-1 16,14-5-3-16,-8 12 5 15,8 13-2-15,0 15 7 0,-8 22-5 16,8 16 6-16,-9 12 0 15,9 17-2-15,-6 2 1 16,6 10 1-16,0 4 0 16,0 0 0-16,0 7 2 0,0 1 0 15,0 4-2-15,0 4 0 16,0-1 0-16,0 9-1 16,0-4 3-16,0 4-5 15,0 0 2-15,0 0-3 16,0 0-2-16,0 8 10 15,0 5-2-15,0 8-2 16,0-2 4-16,0 6-8 16,0 12 11-16,0 3-8 0,0 22 0 15,0 19 3-15,0 16 1 16,0 17 4 0,0 5-8-16,0 3 6 0,0 0-4 15,0-16 9-15,0-12-11 16,0-21 9-16,0-16-7 15,0-16 4-15,0-9 0 0,0-12 5 16,0-20 5 0,-12 0-5-16,-1-23-7 15,1-27-1-15,-5-23-4 16,6-33 0-16,-6-19-5 0,17-18-2 16,-8-4 5-16,8 8 1 15,0 12-3-15,0 27 8 16,3 17-3-16,6 23 0 15,-9 15 2-15,5 12-1 16,-2 14 1-16,-3 6-8 0,8 13 1 16,0 20 8-16,-5 21-1 15,3 20-3 1,2 27 4-16,0 24 3 0,0 1 0 16,1 9-6-16,-2-3 5 15,1-1 0-15,0-1 4 16,-8-6-9-16,0-10 6 15,0-2-2-15,0-11-6 16,0-5 5-16,0-11 4 16,0-11-1-16,-8-11-1 0,8-5-1 15,-8-9-3-15,8 0 3 16,0-3-4-16,-7 0 2 16,7-1 2-16,0 5 1 15,-9-1 2-15,9 1-5 16,-13-1 4-16,13 5-2 15,-11-1-1-15,11 5-2 16,-12 1-3-16,4-2 9 16,8 1-2-16,0-9 0 0,0-7 1 15,0-4 4-15,-13-18-14 16,13-7 13-16,0 0-1 16,0 0 0-1,0 0-7-15,13-11-17 0,1-14-119 16,8-3-119-16,2-13-84 15</inkml:trace>
  <inkml:trace contextRef="#ctx0" brushRef="#br0" timeOffset="166749.66">16170 10287 20 0,'-17'7'47'15,"0"-7"29"-15,5 0 36 16,1 0 15-16,-3 0-50 16,-5 0-33-16,-5 0-13 15,-1 0-8-15,-3 0 9 16,2 9 2-16,2-1 4 0,6-8 5 15,-4 0-3-15,10 8-1 16,4-8-6-16,8 0-4 16,-12 0 6-16,12 0 1 15,8 0-10-15,12 0-7 0,17 0 4 16,16-12 4-16,22-18-4 16,32-5 3-1,23-11-12-15,17-6 15 0,3-6-8 16,-9 5-2-16,-7 8-3 15,-20 9-8-15,-24 12-7 16,-20 3 11-16,-23 9 8 16,-10 3 17-16,-17 1 11 0,-9 4 29 15,-6 1-13-15,-5 3-26 16,-16 0-21-16,-4 7-10 16,-9 6-3-16,1-4-4 15,-5-2 0-15,-4 10 1 16,-2-1-1-16,-7-4 0 0,-2 5 1 15,-9 8-3-15,-4-2-1 16,-3 1 5-16,-8 1-6 16,-15-1 5-16,-7 5-1 15,-2 4 0-15,-10-5-6 16,-6-4 2-16,-7 5 4 16,5-1 1-16,4 0 0 15,12-2-1-15,14-6 1 0,15-4 2 16,19-4-8-16,14-4 4 15,20 5 1-15,16-13 1 16,20 0 3-16,31-4-5 16,32-16 1-16,38-5-4 0,26-7 4 15,19-1 9-15,13-4-15 16,-4-4 10-16,-8 6-6 16,-25 1 0-16,-25 6 1 15,-28 7 5-15,-19 9-4 16,-22 0 0-16,-20 3 1 15,-16-4 6-15,-12 2-10 16,-23 7 9-16,-16 0-6 0,-4 4 0 16,-6 0 4-16,0 0 0 15,5 0-8-15,8 8 7 16,-1-8-5-16,5 0-1 16,7 0 4-16,3 0 0 15,11 0-12-15,0 0-21 16,-2 9-37-16,13-9-75 0,-12 0-60 15,12 12-25-15,-12-12-48 16,-5 0-255-16</inkml:trace>
  <inkml:trace contextRef="#ctx0" brushRef="#br0" timeOffset="171390.87">17391 12415 144 0,'-13'7'222'15,"2"-7"-68"-15,3 8-31 16,8-8-27-16,-13 9-12 15,4-9 7-15,9 0-6 16,0 0-4-16,0 0-16 0,0 0-6 16,0 0-11-16,9-9-12 15,8-15-21-15,11-4-4 16,8-3-2-16,5-7-2 16,-4 9-4-16,-4 10-5 0,-10 2-1 15,-6 8 4 1,0 9-1-16,-6 0 7 15,-3 0 0-15,1 17 24 0,-9 11 10 16,0 13-3-16,0 20 31 16,0 16 27-16,-14 0-32 15,8 4-19-15,-2 2-18 16,8-10-9-16,0-12-12 0,0-11-5 16,0-6 5-16,0-8-8 15,0-10-7-15,0-12 0 16,0 0-28-16,0-14-103 15,0-14-112-15,0-5-53 0,-8-13 10 16,-1-10-33-16</inkml:trace>
  <inkml:trace contextRef="#ctx0" brushRef="#br0" timeOffset="171684.08">17290 13094 111 0,'-21'13'249'0,"5"-1"-86"16,4-12-56-16,12 9-48 0,0-9-22 15,17 0-7 1,15-4 3-16,12-9 14 0,5-4-4 16,5 1-9-16,1-1 3 15,11 3-2-15,-10 1 7 16,-4 1-10-16,-5 3-7 15,-12 0-1-15,-7 9 3 0,-7 0-7 16,-8-7-3-16,-13 2-10 16,0-2-6-16,0 7 3 15,-13-4-20-15,1 4-55 16,0-8-100-16,0-1-53 0,-1-2-66 16</inkml:trace>
  <inkml:trace contextRef="#ctx0" brushRef="#br0" timeOffset="172191.35">17911 11918 186 0,'-22'-61'184'0,"0"0"-76"16,-7 8-38-16,-8 3-34 15,0 14-14-15,-7 8-4 16,-2 12-1-16,-2 8 0 0,-4 8 8 16,-1 16 2-1,-3 16 5-15,-10 18 3 0,-7 14 4 16,-9 30-2-16,-2 17-17 16,-9 9-5-16,-1 11-1 15,9 7 4-15,11 5 1 16,12 0 11-16,23 1 1 0,19-12 5 15,20-1-8-15,20-9-1 16,25-12-2-16,15-10-11 16,18-4-5-16,10-23 8 15,15-25-9-15,6-27 3 16,7-29-8-16,12-22 2 16,10-22 1-16,0-13-6 15,-8-18 1-15,-22-13 4 0,-21-14-9 16,-25-16 3-16,-22-17-1 15,-24-18-1-15,-16-11 3 16,-30 5 6-16,-9 12-5 16,-18 21 1-16,-8 16 0 0,-5 28-11 15,1 17-1-15,4 24-62 16,8 12-101-16,10 18-47 16,1 4-77-16</inkml:trace>
  <inkml:trace contextRef="#ctx0" brushRef="#br0" timeOffset="173571.72">23059 17230 386 0,'-20'-7'164'0,"1"-3"-71"16,6 3-43-16,5-5 6 0,8 3 43 16,0 1 20-16,0 4-36 15,0-1-33-15,17-2-4 16,15 0 7-16,19-2-15 16,20 1-17-16,15-4-6 15,14-1-6-15,7-2 0 0,6-6-9 16,-5 4 5-16,3-2-2 15,-13-3-3-15,-21 6 3 16,-15 9-9-16,-20-5 0 16,-11-2-19-16,-14-1-20 0,-17-1-22 15,0 4-26-15,-26 2-27 16,-7 10-18-16,-4 0 1 16,-3 0-38-16,0 17-22 15</inkml:trace>
  <inkml:trace contextRef="#ctx0" brushRef="#br0" timeOffset="173836.27">23232 17466 425 0,'-34'21'170'0,"14"-4"-82"0,12-6-44 15,8-11-12-15,19 0 3 16,18-16-3-16,20-4 1 15,16-5 11-15,12-4 17 16,14 1-3-16,5 4-6 16,4 3-16-16,-12 1-14 15,-15 4-5-15,-12 4-9 16,-19-1-1-16,-19 5-1 0,-10 0-6 16,-13-4-47-16,-8 1-80 15,-12-6-73-15,-13-9-75 16</inkml:trace>
  <inkml:trace contextRef="#ctx0" brushRef="#br0" timeOffset="174491.26">23961 16815 379 0,'0'-7'212'0,"-8"-3"-95"15,8 10-57-15,0 14-22 0,0 1 3 16,0 13 25-16,0 14-11 15,0 2-15-15,0 10-11 16,8-2-9-16,6 0-5 16,5 6-4-16,1-2-1 15,1 11-3-15,-2-7-5 16,-2-3 7-16,-1-8-9 16,-3-8 1-16,-8-13-2 0,-5-7 2 15,0-14 8-15,0-7-10 16,-13-23-2-16,0-23 3 15,-6-15 3-15,-6-20-1 16,0-14-1-16,4-2 2 16,7 4 0-16,-3 8 0 0,0 12 4 15,5 11-1-15,4 13 0 16,8 12 3-16,0 10 7 16,0 2 27-16,0 8-3 15,0 5-20-15,0 12-4 16,20 0-1-16,14 0-4 15,17 9-3-15,15 8-6 16,11 2-2-16,12 5 1 0,1-3-4 16,-2-1 3-16,-10-4 0 15,-15-4-6-15,-12 2 3 16,-15 1 5-16,-10 10-5 16,-20 4 6-16,-6 6-1 0,-28 18 11 15,-12 18 7-15,-14 5 28 16,-6 14 24-16,-5 8 8 15,0 4-6-15,1 0-15 16,7-14-12-16,6-10-10 16,12-14-19-16,10-14 3 15,8-17-10-15,11-13-4 16,2-7-5-16,8-5-1 16,-9-8-7-16,9 0-49 0,0-13-82 15,0-10-88-15,0-3-63 16,0 2 4-16,4-4-52 15</inkml:trace>
  <inkml:trace contextRef="#ctx0" brushRef="#br0" timeOffset="178530.13">15726 4290 252 0,'-32'21'162'0,"2"-6"-69"15,7 2-47-15,3-6-22 16,6 3 2-16,8-14 9 0,6 0 3 16,11 0 6-16,30-10 0 15,35-5-13-15,48-10-4 16,41-8-6-16,35-3 0 15,23-5-9-15,4 1 2 16,-4 3-3-16,-8 5 1 16,-9-1-6-16,-13 5 0 15,-15 3-6-15,-23 9 0 16,-30 4 4-16,-30 3-3 16,-27 2 2-16,-18 7 4 15,-18 0 8-15,-16-9-10 0,-8 6 1 16,-8 3-10-16,-16 0-23 15,-9 0-29-15,-7 0-27 16,-6 12-22-16,-10 0-70 16,-17-5-77-16</inkml:trace>
  <inkml:trace contextRef="#ctx0" brushRef="#br0" timeOffset="178912.11">16153 4639 324 0,'-85'26'138'0,"20"-3"-61"16,11-6-40-16,18-4-11 16,12-13 14-1,11 0 6-15,13 7 2 0,13-7 4 16,36 0-8-16,36-7-1 15,42-6-4-15,29-4-5 16,19 1 0-16,12 0-7 16,5 4-7-16,-14 5 9 15,-8-4 1-15,-19 9-6 0,-13 2-14 16,-12 0 6-16,-25 0-1 16,-15 0-12-16,-17 0 2 15,-20 0 2-15,-14 0-2 16,-10 0 5-1,3 0 17-15,-22 0-25 0,-6 0 1 16,0 0-32 0,-26 0-87-16,-16 0-91 15,-9 0-140-15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32:40.32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26868 2173 58 0,'0'-20'142'16,"5"-1"48"-16,-5-4-60 15,0 2-20-15,0 3-9 0,0 2-8 16,0 7 7-16,0 2 16 15,0 4 18-15,3-2 3 16,-3 7 4-16,0 0-4 16,5 0-17-16,-5 0-31 15,0 0-33-15,0 0-26 16,0 0-18-16,0 0-9 16,0 12 13-16,0 13 6 15,0 8 18-15,0 11 8 16,0 6-26-16,0 2-22 0,3 4 0 15,5 5 0-15,1 5 0 16,0 3 0-16,-1 5 0 16,-5-1 0-16,11-9 0 15,-3 3 0-15,-3-3 0 16,-4 2 0-16,-4-6 0 16,0 1 0-16,0-3 0 0,5-1 0 15,3 7 0 1,-5 7 0-16,5 4 0 0,2 5 0 15,1-8 0-15,2-1 0 16,-1-8 0-16,-6 11 0 16,3-5 0-16,4-5 0 15,-1 2 0-15,-4-4 0 0,1-6 0 16,-1-3 0-16,-2-5 0 16,-1-6 0-16,-2-1 0 15,3-6 0-15,2 2 0 0,-8-5 0 16,0-7 0-16,0 0 0 15,0-1 0-15,0-3 0 16,0-5 0-16,0 0 0 16,0-4 0-16,0-3 0 15,0 3 0-15,0 1 0 16,4-13 0 0,0 0 0-16,0 0 0 15,-4-6 0 1,0 4 0-16,0-8 0 0,0-14-259 15,0-16-215-15,0-22 48 16,0-24-2-16</inkml:trace>
  <inkml:trace contextRef="#ctx0" brushRef="#br0" timeOffset="1397.85">26921 2107 19 0,'0'0'38'15,"0"0"49"-15,0 0 64 16,-7 0-9-16,7 0-38 15,0 0-23-15,0 0 2 16,0 0-7-16,0 0 2 16,0-7 9-16,0-1 6 15,0 8-12-15,0 0-9 0,0-4-15 16,0 4-13 0,0 0-4-16,0 0-8 15,4 0-12-15,5 0-9 16,2 0-1-16,5 0-1 0,8 0 8 15,9 0 4-15,3 0-5 16,2 0-7-16,2 0 1 16,-1 12 1-16,7-1 4 15,3 6-1-15,0 4 1 16,-5-2-1-16,0 3-9 16,-2-3 13-16,-6 2-9 0,-4-1 5 15,1 1 4 1,-5 3 0-16,1-1-8 15,-6 3 5-15,3 3-8 0,-3-1 4 16,-2 0-6-16,0 2 6 16,-1 1-13-16,4 2 2 15,-4 0 7-15,1-5 2 16,3 5-6-16,-4 1 6 16,1-3 0-16,-5 6 8 15,1-5-2-15,-6 1 7 16,2-6 5-16,-5 3-3 15,0-2-1-15,0 6-11 16,1-2 6-16,-3 0 2 16,2 5-3-16,-8-5-2 15,8-4 0-15,-2 10 8 16,-6-10 5-16,0 1-10 16,0-4-9-16,0-2 2 0,0 2-11 15,0-1 0-15,0 5 0 16,-9 3 0-16,9 0 0 15,0 9 0-15,0 1 0 16,-8-7 0-16,-3 2 0 16,11-5 0-16,-9-2 0 15,9 7 0-15,-16-2 0 16,8 2 0-16,8-9 0 16,0 5 0-16,-18-4 0 15,1 3 0-15,-5 4 0 16,5 3 0-16,2-4 0 0,-2-1 0 15,-2-3 0-15,1 2 0 16,1-5 0-16,1 0 0 16,1-3 0-16,-1-4 0 15,4 0 0-15,-2 2 0 0,-6-2 0 16,1 7 0-16,-2 0 0 16,2-2 0-16,-1-2 0 15,2-1 0-15,2 6 0 16,-1-5 0-16,-6-3 0 15,3 3 0-15,-2 2 0 16,6-7 0-16,1 3 0 0,-1-6 0 16,-5-4 0-1,-1 0 0-15,8 0 0 0,-3-12 0 16,5 7 0-16,4-7 0 31,8-3 0-15,0-6 0-1,0 6 0 1,0 3-24 0,0-13-499-16,-9-8-1 15,9-2 49-15</inkml:trace>
  <inkml:trace contextRef="#ctx0" brushRef="#br0" timeOffset="2583.96">28075 3049 26 0,'0'0'88'16,"0"0"121"-16,0 0-57 15,-13 0-36-15,2 0-30 0,3 0-13 16,8 0 4-16,0 0 11 16,-9 0 16-16,9 0 20 15,0 0 9-15,0 0 3 16,0 0 2-1,0 0-2-15,0 0-22 0,0 0-26 16,0 0-22-16,0 0-22 16,12 0-10-16,30 0-19 15,48-15-15-15,47-12 0 16,54-4 0-16,36-7 0 16,24-3 0-16,26 1 0 15,18 5 0-15,10-3 0 16,-12 2 0-16,-29 7 0 15,-41 3 0-15,-48 12 0 16,-42 0 0-16,-34 2 0 16,-25 10 0-16,-27-3 0 15,-10 5 0-15,-17 0 0 16,-3 0 0-16,-17 0-148 16,-14 0-199-1,-12 13-110-15,-39-2-18 16</inkml:trace>
  <inkml:trace contextRef="#ctx0" brushRef="#br0" timeOffset="3777.91">27280 4538 13 0,'0'0'22'16,"-9"-8"17"-1,9 8 10-15,-9-5 6 0,9-2 1 16,-8 7-6-16,8 0-4 16,-8 0-8-16,8 0-11 15,-11 0-16-15,-1 0-3 16,12 0-6-16,-8 0 10 16,8 0 17-16,0 0 0 15,0 0-8-15,-8 0-6 16,8 0-6-16,-10 0 4 0,10 0-2 15,0 0 1-15,0 0 0 16,0 0 4-16,0 0 7 16,0 0 7-16,0-5 8 15,0 5-1-15,0 0 3 16,0 0-7-16,-8-3-11 16,8 3-11-16,0 0-1 0,-8 0 1 15,8 0 5-15,0 0 2 16,0 0 9-16,0 0 1 15,0-4 4-15,0 4-2 0,-12 0 4 16,12-5 3-16,0-2 8 16,0 2 5-16,0 1-3 15,0 4 3-15,0 0-8 16,0 0-10-16,0 0-7 16,0 0-7-16,0 0-7 15,0 0-10-15,0 9 5 16,0-9-9-16,0 12 5 15,0-5-6 1,0-7-2-16,3 12 6 0,6-3 8 16,-1-1-6-16,5-8 3 15,3 9 5-15,1-9 0 16,2 0-3-16,2 0-2 16,1 0 4-16,-3 0-6 15,1-9 5-15,0-3-9 16,3-5 2-16,2 1 0 0,-3 1-3 15,-2 1 2-15,-5-1-23 16,-2-1-37-16,-4 4-57 16,-1-5-62-16,-8 1-50 0,0-1-43 15,-8 5-9-15</inkml:trace>
  <inkml:trace contextRef="#ctx0" brushRef="#br0" timeOffset="4809.76">24139 3416 70 0,'-60'12'196'0,"-1"-1"-23"16,4-3-51-16,12-8-34 16,14 9-10-16,-3-9-6 15,11 0-2-15,6 0 3 0,5 0 8 16,12 0-7-1,0 0-21-15,4-5-4 16,0-7-18-16,6 1-11 0,6-6-1 16,15-4 14-16,18 1 15 15,16 9 6-15,23-12-5 16,19 0-10-16,11-1-16 16,18-1 12-16,14-4-10 0,15 1 4 15,-2-4-22-15,-5 4-4 16,-16 3 0-16,-17 0-2 15,-13 9 1-15,-4-4 4 16,-12 3-10-16,-6 1 2 16,-5 4-2-16,-8 0 9 0,-3-4-4 15,7 4 6 1,1 0-8-16,-6-2 5 16,-2 2-5-16,-6 5-4 0,-6-2 1 15,-15 5 9-15,-4 4-9 16,-17-4 4-16,0 0-1 15,-5 4 3-15,-6 0-4 16,4-7 8-16,7 7-10 16,-3-10 2-16,14 7 9 0,4-6-8 15,5 6 7-15,1-6-1 16,-6-3-9-16,0 0 2 16,-9 8 8-16,-4 4-10 15,-2 0 1-15,-6 0 2 16,-9 0-2-16,-3 0 12 15,0 0 4-15,-8 0-5 16,0 0-11-16,0 0 4 16,0 0-3-16,0 9-8 0,0-9-22 15,-13 11-38-15,4-11-60 16,-8 12-103-16,-13 1-53 16,-5-2-46-16</inkml:trace>
  <inkml:trace contextRef="#ctx0" brushRef="#br0" timeOffset="5525.95">24535 4741 121 0,'-14'0'215'0,"-1"9"-46"0,-2-9-30 15,9 0-41-15,8 7-12 16,-11-7 5-16,-2 0-1 16,5 0-15-16,8 0-12 0,0 0-15 15,0 0-6-15,0 0 6 16,8 0 4-16,0-4-19 16,8 1-9-16,17-6-1 15,19-7 9-15,24-8 11 16,32-9 3-16,13-9-2 0,17-2-3 15,7-4-11-15,10-4-5 16,4-10-12-16,-1 0-3 16,4 5-5-16,-2 5 0 15,-10 0-7-15,-6 2-2 0,-8 4 9 16,-17 11-2-16,-15 7-7 16,-22 3 9-16,-17 5 1 15,-17 8 8-15,-7 0-7 0,-13 3 13 16,-4 6-14-16,-3 3-4 15,-1 0 10-15,-1-4-7 16,6-6-10-16,4-2 3 16,2 5 4-16,3-10-2 15,-6 1 2-15,-3-1 0 16,-5 4-6-16,-3 7 14 0,-11 6-8 16,2 0 3-16,-2 0-7 15,-3 0-6-15,2 0 8 16,-5 0-6-16,3-5-8 15,-3 1-4-15,0 4 0 0,0-3-27 16,0-7-53-16,0 3-56 16,-11-1-63-16,-6 8-36 15,-15-8-93-15</inkml:trace>
  <inkml:trace contextRef="#ctx0" brushRef="#br0" timeOffset="6157.7">23494 2003 265 0,'0'-30'276'16,"0"10"-20"-16,0 3-75 0,0 15-38 15,0 2-43-15,-8 7-28 16,8 5-35-16,-8 4-26 16,-4 25 7-16,1 20 5 15,-7 29 23-15,-1 15 21 16,-6 5-36-16,5 0-3 16,-9-12-13-16,8-8-2 15,2-9-7-15,2-12-3 16,4-7-1-16,2-17 0 0,4-9-4 15,7-11 6-15,0-13-9 16,0-12-28-16,0 0-64 16,0 0-104-16,0-9-98 15,0-14 13-15</inkml:trace>
  <inkml:trace contextRef="#ctx0" brushRef="#br0" timeOffset="6491.17">23365 2181 140 0,'4'-32'262'0,"-4"6"-64"15,0 7-45-15,0 3-37 0,0 4-23 16,0 3 2-16,0 1-16 16,0 3-16-16,0 5-25 15,0 0-13-15,0 0-14 16,13 30 14-16,1 7 18 15,16 15 22-15,7 17 0 16,2 7 13-16,4 7-4 16,4-2-32-16,5 2-11 15,2-10-18-15,0-8-8 16,-11-8 0-16,-5-13-5 0,-7-12 1 16,-2-7 5-16,-9-5-13 15,-9-8-28-15,3-12-47 16,-6 0-90-16,-4 0-79 15,-4 0-81-15,0-15-45 16</inkml:trace>
  <inkml:trace contextRef="#ctx0" brushRef="#br0" timeOffset="6774.51">23390 2878 276 0,'-25'0'245'16,"7"0"-53"-16,7 0-68 16,-2 0-26-16,13 0-20 15,0 0-12-15,0 0-18 0,8-9-22 16,14 1-10-16,7 0-5 16,10-9 7-16,11 3-6 15,-2-8-8-15,9-2 7 16,3 3-13-16,2 2 6 15,-8 2-6-15,-11 5-12 16,-4-2-12-16,-9 7-55 16,-9 3-61-16,-10 4-39 15,1 0-54-15,-12 0-11 0</inkml:trace>
  <inkml:trace contextRef="#ctx0" brushRef="#br0" timeOffset="7833.61">23994 5361 672 0,'-19'-17'396'16,"-3"5"-158"-16,10 5-118 15,12 7-63-15,-9-5-20 0,9 5 4 16,0 0-26-16,0 12-11 16,0 9 5-16,0 20 32 15,14 16 30-15,1 16 18 16,2 4-15-16,-1 0-29 15,0-4 0-15,0-12-13 0,-2-11-11 16,-3-11-13-16,-2-14 4 16,-3-8 3-16,-6-5-10 15,0-17-5-15,0-23 0 16,-15-21 0-16,-10-24 0 16,5-17 0-16,-5-2 0 15,2-2 0-15,6 0 0 16,5 8 0-16,12 13 0 15,0 13 0-15,9 11 0 0,3 3 0 16,4 6 0-16,4 7 0 16,0 4 0-16,6 5 0 15,2 8 0-15,-5 4 0 0,2 3 0 16,-5 6 0-16,5 3 0 16,-1 0 0-16,-8 0 0 15,-5 15 0-15,3 10 0 0,-6 7 0 16,0 17 0-16,-8 12 0 15,0 4 0-15,-13 1 0 16,1 3 0-16,-4-4 0 16,-4-11 0-16,4-9 0 0,3-15 0 15,5-8 0-15,8-10 0 16,0-19 0 0,0-7 0-16,0 1 0 15,8-6 0-15,9 3 0 0,3 0 0 16,3-1 0-16,2 5 0 15,1 0 0-15,-3 3 0 16,6 9 0-16,0 0 0 0,-6 9 0 16,6 3 0-16,-1 10 0 15,-3 9 0-15,-1 9 0 16,0 5 0-16,-7 12 0 16,-9 0 0-16,-8 1 0 0,0-2 0 15,-25 5 0-15,-11-3 0 16,-9-6 0-16,-9-2 0 15,-2-14 0-15,-4-8 0 16,3-7 0-16,-2-8 0 0,3-13 0 16,12 0 0-16,3-13 0 15,10-8 0-15,10-12 0 16,21-8 0-16,0-11 0 16,0-5 0-16,3 8 0 0,11-4 0 15,1 0-274-15,-1 4-200 16,-8 4-23-1</inkml:trace>
  <inkml:trace contextRef="#ctx0" brushRef="#br0" timeOffset="9034.45">32123 2515 249 0,'-7'0'262'16,"7"0"-51"-16,0 0-68 15,-14 0 3-15,14 0 17 16,-8 0 1-16,-3 0-7 16,11 0-30-16,-8 0-23 0,-1 0-22 15,9 0-21 1,0 0-16-16,-7 0-23 16,7 0-8-16,0 0 3 15,0 0 1-15,0 0 26 16,0 0-26-16,-8 0-18 15,-1 0 0 1,9-4 0-16,-13-4 0 16,13-5 0-16,-11 5 0 15,-4 1 0-15,-11-2 0 0,-2 4 0 16,1-2 0-16,5 2 0 16,-5 5 0-16,-3 0 0 15,1 12 0-15,-2 2 0 16,-2 5 0-1,1 2 0-15,3 3 0 16,-2 4 0-16,-7 10 0 16,6 3 0-16,4-1 0 15,2 5 0-15,6 0 0 16,4-4 0-16,4-1 0 16,12-4 0-16,0 9 0 15,6-4 0-15,5 1 0 0,3-6 0 16,16-8 0-1,11 1 0-15,7-1 0 16,5-11 0-16,12-5 0 16,3 1 0-16,10-13 0 15,-9 0 0-15,-1 0 0 16,-3 0 0-16,-6 0 0 16,-10-6 0-16,-10 6 0 0,-10-3 0 15,-9 3 0-15,-4 0 0 16,-4-4 0-16,-3 4 0 15,-5 0 0-15,0-8 0 16,-4-1 0-16,0 2 0 16,0-2 0-16,0-3 0 15,0 4-443-15,0-1-179 16</inkml:trace>
  <inkml:trace contextRef="#ctx0" brushRef="#br0" timeOffset="13461.54">24628 10449 96 0,'0'-17'220'0,"-8"1"-38"0,-1 3-37 15,9 6-28 1,-8-1-13-16,8 4 38 0,0-5 35 16,0 5 0-16,0 2-14 15,0 2-40-15,0 0-56 16,0 0-31-16,0 0-20 0,0 0-12 15,0 11 0-15,0 17 35 16,0 13 40-16,0 11 36 16,-8 18-74-16,8 7-41 15,-8 4 0-15,8 2 0 0,-10 1 0 16,-1 10 0 0,5-1 0-16,6 9 0 0,-9 5 0 15,1-3 0-15,0 7 0 16,-1-5 0-16,9-4 0 15,-9 5 0-15,9-3 0 0,-8 4 0 16,8-4 0-16,0 2 0 16,0-3 0-16,0 1 0 15,0-2 0-15,0-4 0 0,5 1 0 16,2-2 0 0,2-8 0-16,4 5 0 0,-1-5 0 15,-1-4 0-15,0-7 0 0,3-4 0 16,-6 6 0-16,1 2 0 15,-9 0 0-15,0 6 0 16,0 3 0-16,0-1 0 16,0 3 0-16,0 0 0 15,0 1 0-15,0-4 0 16,0-1 0-16,0-4 0 0,0 1 0 16,3-9 0-16,3 0 0 15,-3 1 0-15,2-4 0 16,-2-3 0-16,3 8 0 0,-6 2 0 15,8-3 0-15,-8-2 0 16,0 6 0-16,0-1 0 16,0-12 0-16,0 5 0 0,6 0 0 15,-3 3 0 1,6-4 0-16,-1 4 0 0,1 2 0 16,-5 6 0-16,0 1 0 15,1-5 0-15,-4-7 0 16,7-3 0-16,-3-5 0 0,-1-9 0 15,-4 0 0-15,0 0 0 16,0-9 0-16,5-3 0 16,-5-4 0-16,0 1 0 0,0-1 0 15,0-6 0-15,0 1 0 16,0-3 0-16,0 0 0 16,0 3 0-16,0 2 0 15,-9 3 0-15,9-2 0 16,-8-2 0-16,8-5 0 0,0 10 0 15,0 2 0-15,0 9 0 16,0 1 0-16,0 3 0 16,3-9 0-16,6 4 0 0,4-2 0 15,-2-6 0 1,-1-2 0-16,-2-7 0 0,-5-6 0 16,2-8 0-16,3-9 0 0,-8-3 0 15,0-2 0 1,4-7 0-1,-1 0 0-15,2-5 0 16,-5 3 0-16,0-3 0 16,3 5 0-16,2-4 0 15,-2-1 0 1,-3-2 0-16,8 7 0 31,1 0 0-15,8 0 0-16,8 0 0 15,19-4 0-15,11-4 0 16,24-4 0-16,15 2 0 0,10 10 0 16,15-7 0-1,2-9 0-15,9 3 0 0,4 2 0 16,-1-6 0-16,2 0 0 16,142-18 0-1,-135 14 0-15,8 0 0 0,0 1 0 16,3 11 0-16,7 6 0 15,-2-6 0-15,0 2 0 16,-7 2 0-16,-9 1 0 16,-1-3 0-16,-2-2 0 15,-2-4 0-15,2 6 0 0,-1-5 0 16,-5 0 0-16,3 3 0 16,-3 1 0-1,-4-1 0-15,-12 2 0 0,-5-1 0 16,-10 4 0-16,-6-1 0 15,-2 1 0-15,-4 0 0 16,6 0 0-16,7-3 0 16,-2 2 0-16,0-4 0 15,10 2 0-15,-3 0 0 16,-1-4 0-16,-3 5 0 0,-2-3 0 16,-5 1 0-16,-12-1 0 15,1 2 0-15,-8-5 0 16,-2 7 0-1,3-3 0-15,-3-3 0 0,-3 2 0 16,1 1 0-16,-9-1 0 16,-5 2 0-16,-7 7 0 15,-8 0 0-15,-10 0 0 16,-2 0 0-16,-5 0 0 16,5-8 0-16,-1 4 0 15,1-1 0-15,5 1 0 0,-3 1 0 16,-2 3 0-16,-1 0 0 15,-10 0 0-15,-5 0 0 16,0 0 0-16,0 0 0 16,-4 0 0-16,-9 0 0 15,1 0 0 1,-2 0 0 0,-11 0 0 15,8-5 0-16,-13-8 0 1,1-15 0-16,12-12 0 16,-12-21 0-16,-2-29 0 15,5-32 0-15,9-28 0 16,-8-17 0-16,8-17 0 0,-14 1 0 16,14 8 0-16,0 12 0 15,0 13 0-15,0 11 0 16,0 9 0-16,-12 8 0 15,3-3 0-15,9-11 0 16,-6 3 0-16,6-14 0 16,0-12 0-16,0-8 0 15,-8-4 0-15,-5 0 0 16,1 12 0-16,-9 21 0 16,5 15 0-16,16 18 0 15,-8 8 0-15,-1 15 0 0,9 12 0 16,0 6 0-16,-11-1 0 15,11-1 0 1,0 4 0-16,0-6 0 0,0-6 0 16,0-2 0-16,0-6 0 15,0 7 0-15,0 7 0 16,0 7 0-16,-8-4 0 16,8 0 0-16,0 4 0 15,-8-5 0-15,8-2 0 16,-13-2 0-16,13-2 0 15,-8-11 0-15,0-6 0 0,-1-5 0 16,1 1 0-16,-6-1 0 16,0 0 0-16,2 2 0 15,-2 1 0 1,6 6 0-16,0 4 0 0,-1-1 0 16,-5 10 0-16,6 3 0 15,0 3 0-15,-5 1 0 16,5 3 0-16,8 5 0 15,-6 5 0-15,6 3 0 16,0-4 0-16,0 1 0 16,-9-5 0-16,9 2 0 15,-13-4 0-15,13-2 0 0,-8-1 0 16,8-4 0-16,0 11 0 16,0 1 0-16,0 5 0 15,-9-1 0 1,9 6 0-16,0 3 0 15,0 1 0-15,-12-1 0 0,12 8 0 16,-11 5 0-16,11 3 0 16,0 5 0-16,-14 8 0 15,14 0 0-15,0-5 0 16,0 0 0-16,0 10 0 16,0-5 0-16,0 1 0 15,-6-1 0 1,6 7 0-16,0-4 0 15,0-3 0-15,-13 4 0 16,4 0 0-16,-2 8 0 16,-7 0 0-16,2 0 0 15,-2 0 0-15,-16-4 0 16,-10-5 0-16,-13 9 0 0,-11 0 0 16,-17 9 0-16,-10-9 0 15,-11 8 0-15,-16 0 0 16,-11 8 0-16,-10 0 0 15,-6 5 0-15,-6-4 0 16,-5 7 0-16,-4-5 0 16,-12 2 0-16,-7-5 0 15,2 1 0-15,3-4 0 16,-2-7 0-16,-2 7 0 16,6 3 0-16,10 1 0 15,8-5 0-15,14 0 0 16,8 1 0-16,0-5 0 0,3 4 0 15,4-4 0-15,4 5 0 16,1-6 0-16,3 6 0 16,7-5 0-16,5 4 0 15,0-4 0-15,-2 4 0 0,-1 1 0 16,1-1 0-16,2 0 0 16,-2-4 0-16,7 4 0 15,-7 1 0-15,7-1 0 16,-3 5 0-16,5-3 0 15,6 0 0-15,2-2 0 16,9-4 0-16,12-8 0 0,16 12 0 16,9-12 0-16,9 9 0 15,13-9 0-15,0 0 0 16,7 0 0-16,2 0 0 16,1 0 0-16,4 0 0 0,0 0 0 15,-2 0 0-15,-2 0 0 16,5 0 0-16,-5 7 0 15,-1-7 0-15,-4 0 0 16,-2 12 0-16,-10-12 0 16,-2 8 0-16,-11-8 0 15,5 9 0-15,-4-9 0 0,5 8 0 16,5-8 0-16,1 8 0 16,1-8 0-16,10 0 0 15,6 0 0-15,5 0 0 16,-1 0 0-16,5 0 0 31,8 7 0 16,-9-7 0-47,-2 0 0 16,0 10 0-16,-7-10 0 15,-2 0 0-15,4 0 0 16,-4 0 0-16,4 0 0 15,3 7 0-15,2-7 0 0,3 9 0 16,13-9 0 31,-2 0 0-47,0 0 0 16,5 0 0-16,-5 0 0 15,7-4 0-15,-2 4 0 16,0-5 0-16,6 1 0 15,-5 4 0-15,4-3 0 16,-1-2 0-16,-4 5 0 16,1 0 0-16,0 0 0 15,-1 0 0-15,-5-5 0 16,8 3 0-16,3 2 0 16,-6-5 0-16,0 5 0 15,-5 0 0-15,-3 17 0 63,4 11 0-48,10 13 0-15,-3 9 0 0,3 1 0 16,-3 7 0-16,0 8 0 16,2 3 0-16,0 3 0 15,-1 6 0-15,-4-1-33 16,-3 5-497-16,-5-9-46 0</inkml:trace>
  <inkml:trace contextRef="#ctx0" brushRef="#br0" timeOffset="16408.16">26321 9886 14 0,'0'-3'17'0,"0"-2"5"0,0 1 5 16,0 1 7-16,0-1 17 16,0 4 28-16,0 0 57 15,0 0-32-15,0 0-27 16,0 0-19-16,0 0-9 0,0-4-4 15,0 4 1-15,0 0-11 16,0 0-10-16,0 0-12 16,-8 0 1-16,8-5 3 15,0 5-9-15,0 0-2 0,0 0-7 16,0 0-4 0,0 0 0-16,0 0-22 15,0 0-10-15,0 0-3 16,0 0 11-16,0 0 16 15,3 0 1-15,2 0 6 16,-5 0 4-16,0 0 0 16,0 0-1-16,0 0 4 15,0 0-2-15,0 0-4 16,0 0 0-16,0 0 0 16,0 9 10-1,0-9 3-15,0 7 7 0,0-7 9 16,0 0 7-16,0 0-5 15,0 9 2-15,0-9 7 16,0 0 5-16,0 0 0 16,0 0-2-16,0 0 2 15,0 0-1-15,0 0-1 16,0 0-3-16,0 0 7 0,0 0-5 16,0 0 8-16,0 8-11 15,0 3 5-15,8 11 6 16,0 2 14-16,1 9-8 15,-2 3 0-15,4 9 1 0,3 4 1 16,-6 4-18-16,-5 2 9 16,2 1 8-16,-2 1 6 15,3-1-3-15,-6 5-14 16,0-4 2-16,0-5-5 16,0 5-3-16,0-3-19 15,0 3-16-15,0-4 0 0,0 4 0 16,0-5 0-16,0 1 0 15,0 1 0-15,0-3 0 16,0 3 0-16,0-5 0 0,0 9 0 16,0-2 0-16,0 6 0 15,0 2 0-15,0 13 0 16,0 0 0-16,0 5 0 16,0 0 0-16,0 3 0 0,7 5 0 15,-2 0 0 1,-5-1 0-16,0 0 0 0,0-4 0 15,0 1 0-15,0-5 0 16,0 3 0-16,-8-1 0 16,8-5 0-16,0 4 0 0,0-8 0 15,0-1 0-15,0-5 0 16,0 6 0-16,0 2 0 16,0-2 0-16,8-6 0 0,0 12 0 15,0 1 0 1,-4 4 0-16,4 1 0 0,-5-1 0 15,5 0 0-15,0 13 0 16,1-1 0-16,-5 5 0 0,4 0 0 16,-3 0 0-1,-2-4 0-15,6-5 0 0,-4 3 0 16,-2 0 0-16,-3-11 0 16,5 1 0-16,-2-5 0 15,3-5 0-15,12-2 0 0,-1-5 0 16,-1 0 0-16,-5 1 0 15,-2-1 0-15,-1-8 0 16,3-1 0-16,-1-2 0 0,2-1 0 16,0-3 0-16,0-6 0 15,-1 2 0-15,-3-3 0 16,1-2 0-16,-1 1 0 16,1 3 0-16,0-2 0 15,-1 3 0-15,0-5 0 0,-2 3 0 16,3-7 0-16,-4-1 0 15,2 4 0-15,-3 6 0 16,0-4 0-16,0-6 0 16,0 8 0-16,2 1 0 0,2-3 0 15,-5-1 0-15,2-2 0 16,-2-1 0-16,2-6 0 16,2 0 0-16,1 1 0 0,-5 0 0 15,2 0 0 1,-2-1 0-16,2 0 0 0,0 2 0 15,-1-2 0-15,0-3 0 16,0 2 0-16,0-1 0 16,-4 3 0-16,8 7 0 0,-4 1 0 15,4-4 0-15,-8-9 0 16,3 1 0-16,5-1 0 16,-3-11 0-16,4 0 0 0,-6-6 0 15,-3-2 0-15,0-1 0 16,0-4 0-16,0-28 0 62,0-24 0-62,-12-23-452 0,-1-30-177 16</inkml:trace>
  <inkml:trace contextRef="#ctx0" brushRef="#br0" timeOffset="17182.66">28704 9752 15 0,'0'0'36'16,"0"0"53"-16,0 0 91 16,0 0-45-16,4-4-48 15,5-3-19-15,-9 7 0 16,0 0 18-16,0-10 18 16,0 10-2-16,0-7-12 15,0 3-3-15,0-1-6 16,0 3 3-16,0 2 17 0,0-5 8 15,0 5 9-15,0-5 0 16,0 2-8-16,0 3-14 16,0 0-16-16,0 0-77 15</inkml:trace>
  <inkml:trace contextRef="#ctx0" brushRef="#br0" timeOffset="18171.32">28708 9700 2047 0,'0'24'0'16,"0"8"0"-16,0 10 0 16,0 10 0-16,9 10 0 15,-1 14 0-15,0 10 0 16,0 13 0-16,-2 5 0 16,0 7 0-16,2-5 0 15,3 0 0-15,3 4 0 0,-2-6 0 16,0-1 0-1,-4-9 0-15,0 3 0 0,0 6 0 16,1 6 0-16,-6 5 0 16,5 3 0-16,-8 6 0 15,0 4 0-15,5-6 0 16,-2 2 0-16,7-7 0 16,-2-1 0-16,0-5 0 0,0-4 0 15,1-4 0-15,-3-10 0 16,-1-1 0-16,-2-1 0 15,1-4 0-15,0-1 0 16,1-4 0-16,-5-3 0 16,0 7 0-16,8 1 0 0,-4-1 0 15,-4 5 0 1,4 3 0-16,-4-3 0 16,0-4 0-16,0-5 0 0,0 0 0 15,5 0 0-15,-5 5 0 16,0-1 0-16,0 5 0 15,0-5 0-15,0 5 0 16,3-5 0-16,3-8 0 16,-6 1 0-16,8 3 0 0,0-3 0 15,-2-1 0-15,6-4 0 16,-3 1 0-16,-1-6 0 16,0 6 0-16,6-5 0 15,-5 0 0-15,-1 2 0 16,6-7 0-16,-6 1 0 15,5 5 0-15,-2-1 0 16,2-9 0-16,-1-3 0 0,-4-3 0 16,0-1 0-16,1-5 0 15,-9-3 0-15,3-5 0 16,1 3 0-16,1 0 0 16,3 2 0-16,-5 4 0 15,6-1 0-15,-4 2 0 0,3 6 0 16,-2-8 0-16,3 7 0 15,-1-8 0-15,0 7 0 16,0-10 0-16,-4 0 0 16,2-2 0-16,-3 2 0 15,2-3 0-15,-2-3 0 16,2-3 0-16,-2 3 0 16,0-2 0-16,6 1 0 0,-6-1 0 15,2-2 0-15,3-10 0 16,-4 0 0-16,0-8 0 15,-4-4 0-15,0-2 0 16,0-3 0-16,0 5 0 16,0-5 0-1,0 2 0 1,0-1 0 15,0-16 0 0,0-4 0-31,5-9 0 16,3-10 0-16,-8-7 0 16,0 5 0-16,0 5 0 0,0 4 0 15,-8 0-237-15,-10 0-180 16,1-1-20-16,-8 5-12 16</inkml:trace>
  <inkml:trace contextRef="#ctx0" brushRef="#br0" timeOffset="20000.61">24603 11226 68 0,'-16'0'117'0,"-5"0"67"0,6 9-58 15,-1-9-39-15,2 11-29 16,2-11-22-16,12 8 8 16,-8-8 3-16,8 0-3 15,0 0 0-15,0 0 6 16,0 0 14-16,-8 0 34 0,8 0 15 16,-9 0 7-16,9 0 7 15,0 0-2-15,0 0-14 16,-6 0-16-16,6 0-9 0,0 0-26 15,0 0 2-15,0 0 5 16,0 0-53-16,3 0-14 31,9 0 0-15,12 0 0-16,10-8 0 0,10-3 0 16,17-5 0-16,7-7 0 15,14 12 0-15,12-1 0 16,10-7 0-16,15 3 0 0,7-1 0 15,-1 0 0-15,-3 5 0 16,5 0 0-16,-6 8 0 16,-4-3 0-16,-2 2 0 0,-7 0 0 15,-1 0 0-15,-8 3 0 16,-8-6 0-16,-1-1 0 16,-4 0 0-16,-9 9 0 15,-8 0 0-15,-5 0 0 0,-4-7 0 16,-3-1 0-1,-3-1 0-15,0 5 0 0,1 4 0 16,5-3 0-16,2 3 0 16,4-9 0-16,-1 1 0 15,-3-1 0-15,-7 2 0 0,5 2 0 16,-6 5 0-16,0 0 0 16,-2-3 0-16,-5-1 0 15,-1 4 0-15,-5 0 0 16,7-9 0-16,-2 6 0 15,2-2 0-15,3-2 0 0,8 7 0 16,1-5 0 0,5 5 0-16,9-4 0 0,2 0 0 15,11 4 0-15,-8 0 0 16,6 0 0-16,-3-4 0 16,-9 4 0-16,-5-8 0 15,-6 3 0-15,-5 3 0 16,-4-9 0-16,-4 9 0 15,-1-3 0-15,6-2 0 0,2-2 0 16,1 6 0-16,-4 3 0 16,4-5 0-16,-4-3 0 15,-2 4 0-15,0 0 0 16,-3-4 0-16,0-1 0 16,1 2 0-16,-1-3 0 15,-3 10 0-15,-8-2 0 16,2-3 0-16,4 1 0 15,1-1 0-15,5 5 0 0,4-3 0 16,-1-1 0-16,1 4 0 16,-1 0 0-16,1-5 0 15,0-2 0-15,1-3 0 16,3 7 0-16,-4-1 0 16,-1-2 0-16,4 0 0 15,3 1 0-15,1 1 0 16,-4-4 0-16,0 4 0 15,6 4 0-15,0 0 0 16,1-7 0-16,-1 2 0 16,-5-2 0-16,-5 3 0 0,1-1 0 15,-3-2 0-15,-10 2 0 16,0-1 0-16,0 4 0 16,-2-3 0-16,-7 1 0 15,-2 4 0-15,-1 0 0 16,21-12 0-1,-21 5 0-15,1-2 0 16,-8 5 0-16,-9-4 0 16,4 8 0-16,0 0 0 15,-11-5 0-15,-5 3 0 16,0-4 0-16,0 2 0 0,0 4-108 62,-13 0-111-62,-3 0-128 16,-4 0-76-16,-17-7-45 16</inkml:trace>
  <inkml:trace contextRef="#ctx0" brushRef="#br0" timeOffset="21181.5">25558 10432 92 0,'0'-19'245'0,"0"-2"-45"0,0 4-19 16,0 5-20-16,-8 5-14 15,0 2-21-15,8 5-27 16,-9 0-25-16,9 0-23 15,0 0-23-15,0 0-4 16,-9 12-1-16,-2 21 24 16,-3 15 49-16,-3 22-22 0,-9 7-7 15,4 9 4-15,5 4-5 16,-5 0-17-16,1-6-23 16,5-11-11-16,4-11-4 0,12-17 1 15,0-9-4-15,-8-11 4 16,8-13 14-16,0-12-10 15,0-25-16-15,17-18 0 16,2-24 0-16,10-14 0 16,1-14 0-16,-7-9-11 0,6 2 9 15,-7 0-5-15,0 9 5 16,-5 7 2-16,-2 13-10 16,-3 16 13-16,-4 10 2 15,0 4-2-15,-3 13 11 0,-5 7-7 16,0 7-7-16,0 4 0 15,0 7 0-15,0 17 0 32,0 0 0-32,0 5 0 15,0 13 0-15,12 13 0 16,5 11 0-16,0 11 0 0,2 0 0 16,1 8 0-16,6 0 0 15,-3 0 0-15,6-3 0 16,-7-3 0-16,0-16 0 15,-5-6 0-15,-5-14 0 0,-1-1 0 16,-2-10 0-16,-1-3 0 16,0-5 0-16,-5-12 0 15,2 0 0-15,-5 0-68 16,0 0-162-16,0-5-127 0,0-11-42 16,0-17-13-16</inkml:trace>
  <inkml:trace contextRef="#ctx0" brushRef="#br0" timeOffset="21467.14">25400 10714 101 0,'-18'7'274'0,"7"-7"-77"16,11 8-33-1,-8-8-64-15,8 0-14 0,0 0 0 16,8 0-13-16,12 0-8 16,14-12-26-16,13-4-10 15,5 4-3-15,5 0-14 0,-3-1-6 16,-10 6 3-16,-2-2-4 16,-11 2-11-16,-5 7-13 15,-11-5-26-15,-4 1-70 16,3 4-75-16,-6-8-62 0,-4-1-63 15</inkml:trace>
  <inkml:trace contextRef="#ctx0" brushRef="#br0" timeOffset="22530.28">27336 10225 148 0,'12'-12'259'16,"2"0"-62"-16,-6 0-29 15,0-1-18-15,-7 6 41 16,-1 2 42-16,0 2 7 16,0-1-38-16,0 4-55 0,0 0-54 15,0 0-74-15,0 12-19 16,0 8 0-16,5 10 0 15,12 9 0-15,-1 14 0 16,1 5 0-16,-5 2 0 0,0-3 0 16,-1-4 0-1,3-5 0-15,-6-7 0 0,-1-9 0 16,1-6 0-16,-3-7 0 16,-5-7 0-16,0-3 0 15,4-2 0-15,1-7 0 16,-5-12 0-1,0-8 0-15,0-12 0 16,-9-17 0-16,-4-13 0 16,-2-7 0-16,6-7 0 15,-4-2 0-15,1-4 0 0,1 5 0 16,11 3 0 0,0 0 0-16,0 17 0 0,11 0 0 15,-2 14 0-15,7 5 0 16,1 10 0-16,3 9 0 15,3 4 0-15,-2 13 0 16,4 2 0-16,0 25 0 16,-2 7 0-16,-6 9 0 0,-1 11 0 15,-9 5 0-15,-7 0 0 16,0-4 0-16,-10 0 0 16,-7-7 0-16,-5-6 0 15,4-7 0-15,-6-9 0 16,6-7 0-16,7-9 0 15,-3-8 0-15,14-18 0 16,0-1 0-16,0-2 0 16,14 2 0-16,-3-3 0 15,1 3 0-15,10-1 0 16,1 3 0-16,6 11 0 0,7 6 0 16,4 15 0-16,5 4 0 15,0 9 0-15,-9 10 0 16,-7 3 0-16,-6-1 0 15,-5 8 0-15,-14 6 0 16,-4-1 0-16,-22-1 0 16,-1 1 0-16,-6-8 0 15,-7-8 0-15,3-8 0 16,-4-10 0-16,2-7 0 0,2-12 0 16,5-12 0-16,2 0 0 15,8-4 0-15,2-4 0 16,2 3 0-16,6-3 0 15,8-5 0-15,-12 5 0 0,12 0 0 16,-8 4-24-16,8-1-187 16,-9 4-68-16,9 2-38 15,0-1-2-15,0 0-44 16</inkml:trace>
  <inkml:trace contextRef="#ctx0" brushRef="#br0" timeOffset="23447.55">30129 9919 78 0,'0'-5'224'0,"0"3"-66"16,0 2-62-16,-11 0-30 16,3 0-9-16,8 0-3 15,0 0-5-15,0 0-11 0,0 0 2 16,0 0 1-16,0 0 2 15,0 0-10-15,0 0-6 16,0 0-9-16,0 0-5 16,0 0 14-1,5 0 9-15,-5 0 10 0,0 0 9 16,0 0 14-16,0-10 11 16,0 3-3-16,0-5-6 15,-13 0-7-15,-4-1-11 16,-1-3-3-16,-4 3-22 15,-7 1-2-15,1 5-15 16,0 2 5-16,-1 5-1 16,1 0 3-16,-9 12 9 15,-2 13 10-15,-4 7 16 0,7 6-1 16,4 2-2 0,7 8-14-16,9 2-21 15,0-2-15-15,8 0 0 0,8-2 0 16,0-5 0-16,15 1 0 15,7-6 0-15,6-8 0 16,1 4 0-16,-1-7 0 16,-4-5 0-16,0 1 0 15,-1-5 0-15,2-4 0 16,9-4 0-16,5-8 0 16,7 0 0-16,-1-8 0 15,3-8 0-15,0-1 0 0,6-2 0 16,-1-2 0-16,-8 0 0 15,-4 6 0-15,-10 3 0 16,-7 3 0-16,-3 1 0 16,-9 0 0-16,-1 0 0 15,-3 4 0-15,-8 0 0 16,0 0 0-16,0-1 0 16,0 0-208-16,-11-2-325 15,-13 2-35-15</inkml:trace>
  <inkml:trace contextRef="#ctx0" brushRef="#br0" timeOffset="25441.79">24574 14380 40 0,'-11'0'85'0,"-1"14"83"16,12-7-19-16,-8 0-62 15,8-7-37-15,-8 10-18 16,8-10 14-16,-9 7 12 0,9-7-7 16,0 12-8-1,-9-12 2-15,9 0 5 0,0 0 6 16,0 0 7-16,0 0 3 15,0-3-5-15,0-1-3 16,0 4 10-16,0 0 2 0,0 0 29 16,0 0 14-16,0 0 0 15,13 0 8-15,8 0-21 16,2-5-16-16,11 2-22 16,0-6-53-16,14 2-9 15,0-2 0-15,0 1 0 16,6-5 0-16,2 5 0 0,9-4 0 15,4 0 0-15,13 0 0 16,-1-4 0-16,-1-6 0 16,5 10 0-16,5-2 0 15,-1 0 0-15,0-1 0 0,-2 2 0 16,-4 0 0-16,-5 6 0 16,2-2 0-16,-1 2 0 15,-6-1 0-15,-1-8 0 16,-3 7 0-16,5-4 0 0,2-3 0 15,6 9 0 1,4-6 0-16,-5 2 0 0,1-3 0 16,-5 7 0-16,-1-1 0 15,-3-1 0-15,1-7 0 16,-6-1 0-16,0 5 0 16,3 5 0-16,2-6 0 0,-2-3 0 15,-1 4 0-15,1 8 0 16,-3 4 0-16,2 0 0 15,2-8 0-15,6-1 0 16,-1 2 0-16,2-2 0 16,0 9 0-16,5-3 0 0,2-6 0 15,4 4 0 1,8-7 0-16,-2 5 0 16,7-3 0-16,1-1 0 0,7 3 0 15,-3 8 0-15,4-4 0 16,-8 4 0-16,-7 0 0 15,-7 0 0-15,-5 0 0 16,-6 0 0-16,-5-11 0 16,8-2 0-16,-5-4 0 15,5 5 0-15,0 0 0 16,7 4 0-16,-4 0 0 16,0-4 0-16,-3 2 0 15,-6-1 0-15,2-2 0 0,-5 13 0 16,-1-7 0-1,2 7 0-15,-1-4 0 16,0-4 0-16,-4 4 0 0,0 4 0 16,-5 0 0-16,1-5 0 15,2 1 0-15,-2 0 0 16,4 4 0 0,-1 0 0-16,-6 0 0 0,-2-9 0 15,-7 7 0-15,-13 2 0 16,-4 0 0-16,-7 0 0 15,-7 0 0-15,-8 0 0 0,-1 0 0 16,-5 0 0 0,-3 0 0-1,-18-10-419 17,-14-9-373-32</inkml:trace>
  <inkml:trace contextRef="#ctx0" brushRef="#br0" timeOffset="26890.52">24660 12724 125 0,'-18'0'257'0,"4"0"-66"0,-3 0-56 15,1 0-35-15,-2 10-34 0,7-10 6 16,5 0-5-16,-3 0-12 15,9 0-10-15,0 0-7 16,0 0 15-16,0 0 1 0,0 0 1 16,0 0 4-16,9 0 16 15,2 0 15-15,9 0-8 16,6 0-18-16,-1 0-3 0,10 0-8 16,4 0 0-16,6 0-1 15,12 0-11-15,8 0-14 16,9-10-2-16,19-3-3 15,11 2-2-15,18-3-10 16,13-5-10-16,15-1 0 0,17-5 0 16,3 1 0-16,5-2 0 15,-1 7 0-15,2-2 0 16,-11 2 0-16,-5 3 0 16,-7 3 0-16,-7 1 0 0,-15-1 0 15,-4-3 0-15,-15 3 0 16,-9 1 0-16,-12 5 0 15,-10-2 0-15,-7 1 0 16,-9 0 0-16,0 0 0 16,0 0 0-16,0 4 0 15,5-1 0-15,4-2 0 16,9-5 0-16,12 4 0 0,-2-1 0 16,7-3 0-16,6 3 0 15,3 6 0-15,1-6 0 16,-3 6 0-16,-6 3 0 15,2-4 0-15,-13-5 0 16,-3 6 0-16,2-6 0 16,1 1 0-16,0 4 0 0,-5-1 0 15,4 2 0-15,-4 3 0 16,-4 0 0 0,-8-9 0-16,-3 2 0 0,-5 2 0 15,0-2 0-15,-13 2 0 16,1 5 0-16,-4 0 0 15,-2-7 0-15,7 7 0 16,3 0 0-16,4 0 0 16,8-5 0-16,5 5 0 15,7-4 0-15,1-1 0 0,-3 5 0 16,0-4 0-16,-11 4 0 16,-3 0 0-16,-8-2 0 15,-9 2 0 1,-6 0 0-16,-15 0 0 0,-6 0 0 15,-4 0 0-15,-8 0 0 16,-1 0 0-16,-2-6 0 16,-3 6 0-16,5 0 0 15,-2 0 0-15,6 0 0 16,4 0 0-16,1-2 0 16,-3-3 0-16,3 0 0 0,1 5 0 15,-10 0 0-15,0 0 0 16,-8 0-188 15,-16 12-280-15,-13 0-17-16,-24 5 37 15</inkml:trace>
  <inkml:trace contextRef="#ctx0" brushRef="#br0" timeOffset="28943.08">24806 16233 58 0,'-9'0'104'16,"9"-3"75"-16,-8 3-24 15,8-9-41-15,0 9-27 0,0 0-6 16,0-5 27-16,-8 5 38 16,8 0 22-16,-11 0-10 15,11 0-33-15,-12 0-10 16,12 0-4-16,-12 0 2 15,12 0-8-15,-8 0-10 0,-1 9-70 16,-4-9-25 0,-4 0 0-16,3 0 0 15,1 8 0-15,1-8 0 0,3 0 0 16,-3 8 0 0,1 0 0-1,0 1 0-15,2-9 0 16,0 0 0-16,9 12 0 15,0-16 0 32,9-1 0-47,16 5 0 0,10-8 0 16,10 0 0-16,12 0 0 16,13-4 0-16,13-4 0 15,24-4 0-15,11-1 0 0,23 5 0 16,9-1 0-16,14-2 0 15,2 2 0-15,1 1 0 16,-11 4 0-16,-6 3 0 0,-6-3 0 16,-14 9 0-16,-12 3 0 15,-9-14 0-15,-15 7 0 16,-10-5 0-16,-5 3 0 16,-6 1 0-16,-5 1 0 15,6-6 0-15,2-3 0 0,-2 2 0 16,-5 7 0-16,0-10 0 15,-5 2 0-15,-3-2 0 16,-5 2 0-16,6-2 0 16,3 5 0-16,-3-1 0 0,2-2 0 15,1-2 0-15,0 5 0 16,-5-5 0 0,-8 2 0-16,-1 2 0 0,-4 1 0 15,2-1 0-15,-4 1 0 16,0 4 0-16,0 4 0 15,4-1 0-15,12 3 0 16,7-8 0-16,10 8 0 16,3 2 0-16,4 0 0 0,10 0 0 15,-4 0 0-15,0 0 0 16,-1 0 0-16,-11 0 0 16,3 0 0-16,-12 0 0 15,-4-13 0-15,-7 0 0 16,-2-2 0-16,-9 1 0 0,2 7 0 15,-2-5 0 1,9 3 0-16,0 2 0 16,0 7 0-16,-1-5 0 15,5-3 0-15,-1-8 0 0,5 8 0 16,-3-1 0-16,0 2 0 16,-10 7 0-16,-4-9 0 15,-6-4 0-15,-7 7 0 16,3-4 0-16,-2 10 0 15,3-7 0-15,3-2 0 16,6 1 0-16,2 8 0 0,-6 0 0 16,-3 0 0-16,-5 0 0 15,-4 0 0 1,-3 0 0-16,-4 0 0 16,-5 0 0-16,-1 0 0 0,2 0 0 15,1-4 0-15,1 1 0 16,1-2 0-16,5 5 0 15,3-9 0-15,1 2 0 16,-5-5 0-16,1 12 0 16,-4 0 0-16,-2 0 0 15,6 0 0-15,-5 0 0 16,-4 0 0-16,6-10 0 0,-1 8 0 16,-8 2 0-1,1 0 0-15,-2 0 0 16,4 0 0-16,-3 0 0 0,-1 0 0 15,0-5 0-15,5 5 0 16,-6 0 0-16,1 0 0 16,2 0 0-16,-7 0 0 15,3 0 0-15,-3-7 0 16,-5-3 0-16,4 10 0 16,-6-4 0-16,0 4 0 0,0 0 0 15,0-3 0 1,1 3 0 15,-5-4 0-15,3 0 0-16,3 4 0 15</inkml:trace>
  <inkml:trace contextRef="#ctx0" brushRef="#br0" timeOffset="28988.31">31698 15375 1976 0,'-13'-5'-735'16,"-11"-3"118"-16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46:17.2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25748 6216 434 0,'-27'0'199'16,"6"0"-85"-16,4-13-43 0,17-7-12 15,8-9-18-15,29-16-12 16,36-12 0-16,46-8-4 16,45-13 0-16,43-3-8 15,24 0 3-15,10 3 0 16,-9 10-11-16,-17 11 0 15,-29 4-7-15,-27 8 2 16,-33 13 0-16,-29 2 2 0,-32 14-1 16,-18 1-11-1,-20 2 0-15,-11 10-13 16,-16 3-43-16,0 0-55 16,-16 16-44-16,-8 5-86 15</inkml:trace>
  <inkml:trace contextRef="#ctx0" brushRef="#br0" timeOffset="332.62">26234 6491 365 0,'-88'23'202'15,"12"-12"-95"-15,8-11-44 16,17 0 3-16,20 0 42 0,17-5-18 16,36-12-41-16,46-14-14 15,63-19-8-15,55-11 8 16,45-9-8-16,21-2 3 16,4-6-5-16,-8 6-9 15,-17 7-2-15,-24 8-13 16,-24 3 7-16,-33 14-8 15,-37 8 9-15,-31 7-8 16,-25 8-11-16,-29 2-55 16,-28 2-159-16,-45 1-135 15</inkml:trace>
  <inkml:trace contextRef="#ctx0" brushRef="#br0" timeOffset="1761.94">23799 3321 19 0,'-12'-12'50'0,"12"0"59"16,0 4 73-16,0-1-60 15,0 1-44 1,-13 0-33-16,5 0-12 0,-3-1 0 16,11 2 4-1,-12-1-3-15,-1-1-6 16,0 5-13-16,5 1 1 16,-3-2-5-16,11 5-7 0,-14 0-1 15,3 21-1-15,-5 3-2 16,3 9 4-16,-4 14-2 15,6 11 3-15,0 8-3 16,11-1-1-16,0-8 0 16,3-5 5-16,5-3 2 15,3-3 8-15,11-6 3 16,2-12 5-16,9-11-12 16,13-17-3-16,1-9-6 15,2-10-1-15,2-18 1 16,0-12-3-16,-15-13 5 15,-12-2-5-15,-20 3 5 16,-4 4-3-16,-16 4 4 16,-16 9-2-16,-5 2-6 15,-3 10 2-15,-7 11 2 16,8 13-11-16,-4 8-2 16,5 16-45-16,0 16-41 15,6 13-51-15,13 9-157 16</inkml:trace>
  <inkml:trace contextRef="#ctx0" brushRef="#br0" timeOffset="2727.37">24392 4713 80 0,'0'-8'125'0,"-8"-1"54"16,8-6-76-16,0-1-45 0,0 0-16 16,0-1 9-1,0 0 3-15,-12 5-4 16,-1 5-16-16,2-2-8 0,-1 9-9 16,-13 0-11-16,-3 0-1 15,0 0-5-15,-1 12 0 16,-1-12 2-16,11 12 0 15,-1 1-4-15,2 2 2 16,10 2-1-16,8 3 1 0,0 0 4 16,13 2 3-16,12 1-8 15,15 1 5 1,9-2 5-16,13-10-7 0,6-12-1 16,9 0-1-16,-4 0 4 15,-8-8-1-15,-8-9 1 16,-18-7-8-16,-9-4 8 15,-17-6-1-15,-13-1-6 16,-13-3 4-16,-8 2 2 0,-2 3-5 16,-2 5 2-16,-2 4-6 15,-3 12-14-15,4 6-50 16,0 6-45-16,1 0-91 16</inkml:trace>
  <inkml:trace contextRef="#ctx0" brushRef="#br0" timeOffset="4307.97">31215 2503 9 0,'0'0'7'16,"0"-5"6"-16,0 1 9 16,0 0 26-16,0 4 28 15,0 0 15-15,0 0 11 16,0-4-24-16,0 4-27 16,0-4-12-16,0 4-16 15,0-4-10 1,0 4-2-16,0 0-1 15,0 0-4-15,0 0-4 16,0 0-1 0,0 12-1-16,-9 1 3 15,9-1-1-15,-8 5 1 16,0-6 4-16,0 6-4 16,-1 4 1-16,0-5-4 15,9-3 2 1,-11 2 0-1,-1 1-2-15,12-4-2 0,0 5 4 16,0-5 3-16,0-1 3 16,9 3 5-16,-3-2 1 15,2 0-4 1,5 0-6-16,5-4 0 16,-7-8-3-16,1 13 5 15,4-13 4-15,1 8 0 16,-2-8 3-16,2 0 5 15,-1 0 2-15,4 0 17 16,6-5-13-16,-1-7-7 16,-3 0 4-16,-1 0-6 15,-4 0-1-15,-3-4-2 16,8-8-4 0,-10 6-4-1,2 3 6-15,-8 3 6 16,-1 0-1-16,1 0-6 15,-6-5-7-15,0 5 4 16,-11-4-4-16,-5-1 1 16,-8 4-2-16,-4 1-5 15,-5 4 6 1,0 4-4-16,0-1 0 16,4 5 6-16,2 0-3 15,-2 9-1-15,4 4 2 16,-1 2-9-16,0 2-1 15,3 0-40 1,-1-1-61-16,2 1-61 16,6-2-147-16</inkml:trace>
  <inkml:trace contextRef="#ctx0" brushRef="#br0" timeOffset="6219.76">25330 11556 79 0,'0'-24'202'0,"0"3"-44"0,0 4-63 16,0 5-34-16,0 0-19 15,0 5 3-15,0-2 9 16,0 6 2-16,0-6-4 15,-9 5 0-15,-3 0-2 0,-4 4-13 16,-4 0-15 0,0 17-1-16,0-2-4 15,-2 6-5-15,4 7-12 0,-3 8 9 16,3 9-5-16,7 12-2 16,-1 17-4-16,12 6 12 15,0 11-6-15,0-5-5 16,9-2 6-16,10-10 2 15,10-12-4-15,16-14 5 0,6-15-1 16,8-17-10-16,1-16 6 16,1-16-3-16,-9-17-1 15,1-15 4-15,-12-14-5 16,-8-16 2-16,-9-14 6 16,-16-15-6-16,-8 2 5 15,-12 10 3-15,-8 19 3 16,-5 10 2-16,-4 13-11 15,-10 12 2-15,-4 13-3 0,0 12-1 16,4 8-2-16,-4 8-30 16,4 12-58-16,2 8-60 15,4 9-46-15,9 8-110 16</inkml:trace>
  <inkml:trace contextRef="#ctx0" brushRef="#br0" timeOffset="7052.47">27384 11520 117 0,'0'-22'220'0,"0"3"-93"16,0 3-49-16,0-1-25 15,0 0-10-15,0 1 0 16,0-1-3-16,0 1 5 15,0 4 5-15,0 5-1 16,-6-1-10-16,-2 3-9 16,0 5-11-16,-2 13-7 0,-6 3-3 15,-4 13 5-15,1 16 15 16,2 19 23-16,8 10 1 16,9 11-20-16,0 5-10 15,17 3-1-15,11-8-14 16,8-16 1-1,65 24 3-15,-39-75-4 0,0-26-3 16,-2-25-1 0,-8-20-10-16,-6-24 6 15,-10-21 4-15,-15-12-6 16,-21 3 7-16,-14 10-1 0,-15 9 7 16,-10 14 7-16,-7 17-12 15,-2 16-1-15,3 13-5 16,2 7-5-16,6 17-16 15,4 17-33-15,5 16-65 0,7 12-88 16,8 7-109-16</inkml:trace>
  <inkml:trace contextRef="#ctx0" brushRef="#br0" timeOffset="7801.42">30260 11132 74 0,'-29'-6'185'0,"6"-4"-20"16,-2 6-55-16,-4-4-45 15,4 4-18-15,-2 0 9 16,-2 0 2-16,1 4 0 16,-1 0-16-16,1 0 10 0,0 16-17 15,-6 14-4-15,11 1-9 16,-2 14-6 0,8 4-3-16,5 8-1 15,12 0 0-15,0-5 3 16,12 6 1-16,18-6-7 15,18-12-1-15,12-14-4 0,17-18 3 16,9-20-8-16,0-18 7 16,-9-9-6-16,-12-6 3 15,-18-8-3-15,-12-13 1 16,-24-3 4-16,-11 0 5 16,-32 5-2-16,-21 10-5 15,-15 13 1 1,-14 16-7-16,-4 14-30 0,-3 11-85 15,4 0-88-15,0 17-122 16</inkml:trace>
  <inkml:trace contextRef="#ctx0" brushRef="#br0" timeOffset="8782.39">25420 13163 182 0,'-12'-16'207'0,"12"-3"-74"0,-8-2-46 15,8 5-29-15,0 3-4 16,-18 1-1-16,2 7-8 15,1 3-12-15,-1 2-3 16,-5 7 3-16,0 11 13 0,-2 9 16 16,-11 9-3-16,0 14-7 15,-1 11-2-15,8 9-14 16,7 3-14-16,12 8-4 16,8-8-2-16,19-9-10 15,17-18 0-15,13-23-1 16,11-23-1-16,7-16-2 15,1-15 1-15,-7-10 2 16,-12-12-6-16,-12-12 3 0,-14-4 2 16,-10-9-7-16,-13 1 4 15,-25 8 3-15,-2 8-3 16,-11 17 0-16,-2 7-6 16,4 16 1-16,-1 8-5 0,1 13-27 15,2 0-81 1,11 17-75-16,6 0-29 15,17-3-83-15</inkml:trace>
  <inkml:trace contextRef="#ctx0" brushRef="#br0" timeOffset="9315.7">27068 12976 12 0,'8'-3'40'16,"6"3"117"-16,-8 0 51 16,2 0-51-16,1 0-40 0,-1 0-41 15,-4 0-10-15,0 0 20 16,0 0 8-16,4 0-18 16,4-9-30-16,-1-2-16 15,6-6 7-15,4 0-14 16,-5 2 4-16,1 6 0 15,-6 2-2-15,2 3-9 0,-5-1 1 16,0 5 0-16,0 0 6 16,-3 21 9-16,-2 13 4 15,3 1-3-15,-3 5-14 16,2 10-7-16,-2 2 3 16,-3-7-11-16,0-4 1 15,0-6 0-15,0-1-9 0,0-1 6 16,0-4-2-16,5-10-19 15,1-3-41-15,-3 1-83 16,-3-5-77-16,0-12-47 16,0 0-88-16</inkml:trace>
  <inkml:trace contextRef="#ctx0" brushRef="#br0" timeOffset="9496.2">27060 13791 352 0,'-17'0'199'16,"17"0"-82"0,0 0-61-16,9-12-23 0,21-10-1 15,17-9 5-15,13-9-6 16,13-5-10-16,5 0-12 16,-1 7-30-16,-8 2-92 15,-12 0-130-15</inkml:trace>
  <inkml:trace contextRef="#ctx0" brushRef="#br0" timeOffset="10181.42">30627 12586 310 0,'-26'-61'231'15,"4"37"-191"1,4-5-15-16,-3 8 15 0,-3 0-3 16,-1 6 1-1,0 6-8-15,-4 9 3 16,-5 12-2-16,-13 17 5 16,-1 10 1-16,-3 16-4 15,2 5-9-15,8 11-8 0,12-2-3 16,14-5-2-16,15-2-6 15,18-6 1-15,16-10 3 16,19-13-2-16,12-13-2 16,11-20 1-16,10-9-5 15,-1-14 1-15,-7-20-2 16,-14-9 1-16,-15-17-3 16,-20-4 11-16,-21-13-6 15,-21 5-2-15,-11 8-1 16,-12 16 0-16,-10 12-12 15,-2 20-49-15,-5 25-77 16,-7 0-82-16,-7 29-384 16</inkml:trace>
  <inkml:trace contextRef="#ctx0" brushRef="#br0" timeOffset="11379.41">25366 15109 10 0,'-8'0'31'15,"8"0"109"-15,0 9 69 16,0-9-64-16,0 13-49 16,0-13-40-16,0 12 0 15,0-12 19-15,0 0 2 16,0 0-16-16,0 0-9 15,0 0-10-15,5 0 0 16,3 0 10-16,-1 0-2 16,6-17-6-16,7 0-3 0,3-2-12 15,-1-2-3-15,-10 9-2 16,2 3-7-16,-6 1-5 16,-7 4-3-16,-1 4-5 15,8 0 2-15,-3 0 6 16,-2 15 3-16,3 3-7 15,2 10-4-15,-5 8-3 16,6 6 4-16,0 2 1 16,-5 5-4-16,3 5-3 0,-7-6 3 15,0-3-8-15,0 0 2 16,0-4-5-16,0-8-33 16,5-9-76-16,-5-8-75 15,0-16-57-15,0-12-80 16</inkml:trace>
  <inkml:trace contextRef="#ctx0" brushRef="#br0" timeOffset="11644.7">25363 15578 29 0,'-12'13'66'0,"-1"4"104"0,13-6-3 15,0 1-47-15,0-12-44 16,0 8-30-16,0-8 1 15,5 0 28-15,7 0 14 16,4 0-10-16,13 0-18 16,5 0-20-16,14-8-14 0,3-13-19 15,2 2-1-15,1-2-19 16,-11 4-23 0,2 1-19-16,-8 13-15 0,-6 3-12 15,-15 0-10-15,-7 0-5 16,-4 0-28-16,3-9-60 15</inkml:trace>
  <inkml:trace contextRef="#ctx0" brushRef="#br0" timeOffset="12195.24">27300 14764 92 0,'5'-15'174'16,"-5"2"-33"-16,0 3-61 15,0 3-28-15,0 3-7 16,-17-1-4-16,-4 5 9 16,-3 0 13-16,-1 0-2 15,-4 0-2-15,4 16-8 16,2-4-14-16,3 1-8 16,3 4-7-16,9 3-6 0,8 4 9 15,0 13-1-15,0 4 11 16,11 3-5-16,19 5-9 15,5 0-7-15,16-5 0 16,6-11-9-16,7-9 10 16,1-10-6-16,-5-14 4 15,-6-10-6-15,-10-13 2 0,-6-10 0 16,-15-12 2 0,-14-15 7-16,-9-15-11 15,-21-9-5-15,-10 3 8 0,-6 2 12 16,0 18 1-16,-8 16-14 15,5 18-8-15,1 14-14 16,4 13-69-16,5 21-130 16,5 3-83-16,3 4-63 15</inkml:trace>
  <inkml:trace contextRef="#ctx0" brushRef="#br0" timeOffset="12910.36">30472 14185 79 0,'0'0'161'16,"3"0"5"-16,-3 0-58 0,0 0-33 16,0 0-11-1,0 0 15-15,0 0 18 16,-9 0-13-16,-2 0-17 0,-7 12 8 15,-4 9 7-15,-16 4-18 16,-1 12-6-16,1 3-14 16,11 8-16-16,-3 6-19 15,15-1 3-15,6 4 1 16,9-1-7-16,17-3 1 16,7-7 3-1,16-14-6-15,13-8 2 16,9-8-6-16,-2-16 2 0,2-3 6 15,-2-15 1-15,-8-5-5 16,-6-13 8-16,-15-14 1 16,-18-11-1-16,-13-16 1 15,-28-8 3-15,-13-1 11 16,1 9 1-16,-2 16-15 16,2 16-11-16,3 16-8 15,1 21-22-15,-2 24-81 16,4 17-150-16,0 8-114 15</inkml:trace>
  <inkml:trace contextRef="#ctx0" brushRef="#br0" timeOffset="13942.6">25578 16855 80 0,'0'0'214'15,"0"0"-27"-15,0 0-37 16,0 0-56-16,0-3-24 15,0-6 6-15,0 9 5 0,0 0-1 16,0 0-13-16,0-3-31 16,3-1-19-16,5-5-7 15,6 9-2-15,1-8-4 16,7 1-6-16,-3-7-1 0,5 2 7 16,1 0-1-1,-2 4-3-15,-10 4 5 16,-5 4 15-16,-8 0 18 0,0 0-8 15,0 0-6-15,5 12 3 16,-5 16 25-16,0 10-9 16,0-1-16-16,0 2-9 15,0-1 0-15,0-2-12 16,0 1 0-16,0-9 0 0,0 4 2 16,0-7-6-16,0 0-4 15,0-8 0-15,0-5 0 16,0-1 1-16,0-11-3 15,0 8-3-15,4-8-9 16,0 0-79-16,-4 0-85 16,0 0-55-16,0 0-9 15,-13-2-44-15</inkml:trace>
  <inkml:trace contextRef="#ctx0" brushRef="#br0" timeOffset="14223.85">25663 17316 104 0,'-23'0'202'0,"1"0"-51"16,-2 0-35-16,8 0-26 15,4 0-8-15,12 0 6 16,0 0-12-16,0 0-18 16,7-5-19-16,6 2 19 15,16-1 14-15,15-5-6 16,5 5-19-16,8 0-22 0,-1 0-17 15,0 1 5-15,-5 3-15 16,-12 0 0-16,-4-5-7 16,-10 5-16-16,-7-9-42 15,-6 2-88-15,-4-5-94 16,0-12-83-16</inkml:trace>
  <inkml:trace contextRef="#ctx0" brushRef="#br0" timeOffset="14873.53">27766 16587 131 0,'0'0'201'0,"0"0"-45"16,0 0-40-16,0 0-35 15,0-3 4-15,0-2 22 16,0-2-9-16,0-1-31 16,0-1-30-16,0-3-20 15,8-9-6-15,13-3-12 0,-5-2 6 16,1 3-8-16,7 3 6 15,0 5-8-15,-4 2 3 16,1 3 4-16,3 3 4 16,-4-2-4-16,-3 9 1 15,-9 0 9-15,-8 0 12 16,0 16 14-16,0 17 17 16,0 15-4-16,0 10-5 0,0-1-3 15,0 0-17 1,0 0-10-16,0-8-8 15,0-1-3-15,3-10-4 16,2-6 3-16,3-3-1 0,-8-10-1 16,5-2 2-16,-2-4-12 15,-3-13 10-15,0 0-17 16,0 0-46-16,0 0-77 16,0-5-89-16,0-7-86 15,0-12-31-15</inkml:trace>
  <inkml:trace contextRef="#ctx0" brushRef="#br0" timeOffset="15222.59">27808 16997 167 0,'-16'0'245'0,"-2"0"-62"16,10 0-80-16,8 0-42 15,0 0-9-15,0 0 31 16,0 0 18-16,0 0-7 0,0-2-19 16,0 2-3-16,0-5-3 15,8 5-15-15,4-4-20 16,10 1-13 0,6 3-12-16,12 0-1 0,13 0 5 15,-1-9-17-15,-2 1 4 16,-1 8 0-16,-10-4 0 15,-5 4 1-15,-8 0 0 16,0-8-14-16,-9 3-41 16,-9-3-54-16,0 0-58 15,-5 1-26-15,0-3-27 16,2-1-60-16</inkml:trace>
  <inkml:trace contextRef="#ctx0" brushRef="#br0" timeOffset="16371.45">30214 16294 57 0,'-11'-4'171'0,"11"4"37"16,-12 0-58-16,12 0-56 15,0-3-27-15,0-1 6 16,0-2 16-16,0 2 7 15,9-3-30-15,-1-1-24 16,6-5-19-16,12-7-13 16,7-3-4-16,8-3-2 15,-2 2 1-15,6-9-7 16,0 9 4-16,-8 0-2 16,-6 0-2-16,-5 8 5 15,-10-1 15-15,-4 5 16 16,-6 3 7-16,-1 9 8 15,-5 0-8-15,0 0-15 16,0 0-8-16,0 0-4 16,0 0-2-16,0 0-13 0,0 0-1 15,0 0 8-15,0 0-3 32,0 0 2-32,0 0-2 15,4 21 8-15,0 4 19 16,1 2 22-16,-5 14-1 0,4 8-2 15,4 4-24-15,4 4 2 16,2-1-9-16,-5-3 5 16,5 1 2-16,2-6-3 15,2-7-5-15,-7-8 2 16,0-10-8-16,-2-6-9 16,-6-5-2-16,2 0 5 15,-5-12-8-15,0 0 17 16,0 0-18-16,0 0 14 15,0 0-8-15,3 0 2 16,2 0-1-16,-5 0-6 16,3 0-12-1,-3 0-20-15,0 0-75 16,5-3-42-16,-5-6-71 16,0 2-70-16,0-5-24 0,-13-6-20 15</inkml:trace>
  <inkml:trace contextRef="#ctx0" brushRef="#br0" timeOffset="17301.89">30584 16746 29 0,'0'-5'36'0,"0"3"11"16,0 2 17-16,0 0 17 0,0-5 29 15,0 5-25-15,0 0-25 16,0 0-29-16,0 0-10 16,0 0 11-16,0 0 2 15,0 0-2-15,0 0-1 16,0 0-7-16,0 0 16 15,0 0 1-15,0 0 8 16,-6 0-2-16,-2-5 0 16,-1 5 2-16,-4 0 3 15,5 0-9-15,8-2-8 16,-13 2-8-16,5 0-8 16,8 0 1-16,0 0-4 15,0 0-5-15,0 0 1 16,0 0-5-16,8 0-7 15,5 0 3-15,17-5 4 16,13-3 1-16,10-5 3 0,7 1 6 16,10-5-6-16,0-3-6 15,2 4 2-15,-7 0-3 16,-8 4 3 0,-13 4 4-16,-10 4 7 15,-16-1 12-15,-1 1 8 0,-8 4 15 16,-9 0 23-16,0 0-14 15,0 0-18-15,-13 0-18 16,0 0-10-16,3 0 2 16,-3 0 0-16,13 0 1 15,-11 0-5-15,11 0-5 16,-10 0-2-16,10 0-6 16,0 0-4-16,-8 0 0 15,8 0 0-15,0 0-14 16,0 0-74-16,-11 0-98 15,-1 0-95-15,-9 0-49 16,-3 9-42-16</inkml:trace>
  <inkml:trace contextRef="#ctx0" brushRef="#br0" timeOffset="22926.55">9461 6855 66 0,'0'-9'147'0,"0"-3"26"15,0 5-62-15,0-6-40 0,0 0-21 16,0 1-3-16,-8-5-3 16,-6 5-13-16,6 0-9 15,-3 0-5-15,11 0 1 16,-8 3-5-16,0 6 2 0,-5 3-10 15,1 0 3-15,1 0-6 16,-6 8 1-16,-3 4 1 16,0 0-3-16,-10 2-1 15,-2 0-3-15,-1 3 6 16,6-1-3-16,-3 6 0 16,2-6 3-16,0 3-1 15,5 2 0-15,-2-5-2 0,8-3 4 16,5 3-2-16,0 3 3 15,4 3 2-15,8-2-1 16,0 5 3-16,0 2-2 16,0 3 2-16,-8 1 5 0,8 2-8 15,0-4 0-15,0-2 0 16,0-2 4-16,-8-4-1 16,8-1 5-16,-9 0-5 15,1-3 2-15,8 0 1 16,-12-6-2-16,12 14 1 15,0-1 7-15,0-4-9 0,0 10-5 16,0 5 7-16,0 6 1 16,0 3-8-16,9 2 5 15,-3 3-3-15,2-4 0 16,-2-4-3-16,2-1 2 16,0 0 2-16,0-2 1 15,4-6-7-15,0 1 7 0,0-5-8 16,1 6 1-16,-2-6 6 15,-2 0-7-15,2 1 9 16,7-5-3-16,1 4 0 16,1-3 6-16,2 2 3 15,-2-4 5-15,0-4 8 16,0 1 10-16,8 1-7 16,0-6 2-16,1 2-10 0,4-1-9 15,-2-4-3-15,3 0 0 16,3-12-3-16,-2 0-7 15,11 0 4-15,3 0 1 16,3-7 3-16,1-1-5 16,0-5 7-16,-1-2-14 0,1-2 9 15,4-4-4 1,-9 4 6-16,-2-2-8 16,-2-7 2-16,4-2 4 0,1-3-6 15,-5-7 8-15,2-2-6 16,-10-1 7-16,-7-3 6 15,-1-4-6-15,-6-10 4 16,-7-3-7-16,-4-2 14 16,3 5-3-16,-6-1-11 0,3 6 2 15,-2 4 1-15,-1 6-6 16,-1 0 1-16,2 3 4 16,-4-1-6-16,-2 1 5 15,-3-1 2-15,0 1 1 0,-12-1-2 16,-4-4 0-16,0 5-2 15,-5-4-5-15,1 2-1 16,-1-3 0-16,-7 5 3 16,1 2 4-16,-11-2-9 15,-6 3 4-15,-10 0 0 16,-3 5-5-16,-8 4 1 0,-8 3-3 16,-4 5 7-16,1 4-10 15,-3 16-3-15,3 0-17 16,2 0-7-16,6 16-50 15,11 4-113-15,4 8-115 16,8-3-71-16</inkml:trace>
  <inkml:trace contextRef="#ctx0" brushRef="#br0" timeOffset="23808.39">7053 7900 303 0,'-22'-2'177'16,"3"-3"-48"-16,6 5-52 15,2 0-23-15,11 0-4 16,-9 0 2-16,9 0-3 16,0 0-10-16,9-5-10 0,7 2-4 15,11-10 10 1,20-3 17-16,21-9-2 16,26-4-19-16,32-2-6 15,36-2-9-15,21 5-4 16,10 4-12-16,0 3-2 0,-16 4 2 15,-10 5 5-15,-29 0-5 16,-16 3 2-16,-20 2-2 16,-21-2 2-16,-16 6-2 15,-21 3 1-15,-11 0-3 16,-13 0 2-16,-3 8 0 16,-6-8 1-16,-2 11 2 15,-4-11 0-15,-5 0 2 16,0-4 2-16,0 1-4 0,0-1-14 15,0 4-48-15,-14 0-127 16,3-17-100-16,-2 9-402 16</inkml:trace>
  <inkml:trace contextRef="#ctx0" brushRef="#br0" timeOffset="24444.2">9793 5097 388 0,'0'-38'163'16,"-12"5"-65"-16,12 14-37 0,-11 2-21 15,2 5-20-15,9 3-6 16,0 9-11-16,0 21 2 16,0 11 3-1,0 13 15-15,0 16 19 16,0 24 12-16,-17 27 44 15,1 14-24-15,1 12-19 16,3-1-13-16,-1 2-16 16,4-9-6-16,9-11-10 0,0-17-1 15,0-16-4-15,-8-18-3 16,-1-16 0-16,9-10 3 16,-6-10-4-16,6-12 4 15,0-7-3-15,0-13 0 16,0 8 1-16,0-8 1 0,6 0-5 15,3-12-53-15,-1-10-49 16,1 3-60-16,-9-5-26 16,0-4-55-16,0-6-12 15</inkml:trace>
  <inkml:trace contextRef="#ctx0" brushRef="#br0" timeOffset="25059.07">9806 4354 48 0,'-8'0'105'15,"8"0"92"-15,-8 0-64 0,8 0-31 0,0 0-32 16,0 0-25 0,-9 0-6-16,12 0-5 15,19 0 22-15,27 0-5 0,24 0-9 16,20-11-12-16,13-6-7 16,6 2-6-16,2-2-8 15,-8-3-3-15,-13 3-6 16,-19 1 3-16,-17 3 4 15,-20 6-9-15,-18 2-18 0,-19 1-53 16,-16 4-55-16,-16 0-20 16,-13 0-109-16</inkml:trace>
  <inkml:trace contextRef="#ctx0" brushRef="#br0" timeOffset="25507.27">10160 4285 69 0,'-14'0'120'15,"6"-7"68"-15,8-2-39 16,-7 6-44-16,7 3-36 16,0 0-34-16,-9 0-15 15,1 12-13-15,8 7 4 16,-11 10-4-16,11 13-3 0,-9 6-1 16,9 4-1-16,0 2 6 15,0-8-4-15,0-7-2 16,0-2-5-16,0-13 6 15,0-4-6-15,0-3 7 16,0-4-6-16,0-13 8 16,0 0-2-16,4 0 0 15,16 0-1-15,13 0 3 16,12-5-1-16,12-3-4 0,-6 4 1 16,-2 4 0-16,-8 0-3 15,-9 0 1-15,-7 7 2 16,-8 7-2-16,-5 1 2 15,-12 1-2-15,0 10 2 0,-24 5 2 16,-6 2 1 0,-5 0 0-16,-3-4-3 15,3-5-2-15,5-3 2 0,6-6-1 16,4-2 1-16,7-1-1 16,13-12-7-16,-6 9-7 15,6-1-44-15,0-8-45 16,0-6-82-16</inkml:trace>
  <inkml:trace contextRef="#ctx0" brushRef="#br0" timeOffset="25840.42">10759 4558 295 0,'8'-7'175'0,"-3"-2"-62"16,-5 9-56-16,9 0-17 0,-1 12-5 15,11 9 14-15,5 7-7 16,8 13-12-16,2 3-7 16,-2 5-3-16,1 5-5 15,0-9-8-15,-1-9 2 16,-7-3 18-16,-5-14-2 0,0-2 11 16,-9-8 31-16,3-9 41 15,-6 0 25-15,8-17-51 16,3-20-40-16,3-10-23 15,6-11-4-15,4 0-8 16,-3 6-13-16,-1 3-7 16,-9 13-40-16,-2 15-97 15,-4 21-86-15,-9 12-5 0,-4 25-89 16</inkml:trace>
  <inkml:trace contextRef="#ctx0" brushRef="#br0" timeOffset="26888.14">9599 8337 171 0,'0'-16'188'0,"0"-6"-80"16,0 3-42-16,0-2-31 15,0 1-1-15,0-6 9 0,0 3 8 16,0 1 4 0,0 8-1-16,0 0-6 15,0 11-7-15,0 3-16 0,0 0-6 16,0 12-7-16,0 7 4 15,0 15 18-15,0 11 6 16,0 19 14-16,0 14-7 16,0 20 14-16,-13 3 1 15,5 9-16-15,-1 4-6 0,9-4-20 16,-8-3-2-16,8-15-10 16,0-9 5-16,0-18-12 15,0-4-1-15,0-17 2 16,0-15 0-16,0-13 4 15,0 0-4-15,0-4 3 16,0-12 4-16,0 0 1 16,0 0-9-16,-8-8-2 0,8 0-3 15,-7-8 2-15,7-5-24 16,0 1-41-16,0-1-42 16,0 1-77-16,0 0-30 0,0 4-41 15,0 4-28-15</inkml:trace>
  <inkml:trace contextRef="#ctx0" brushRef="#br0" timeOffset="28387.18">9354 9154 16 0,'-8'-12'25'16,"8"7"17"-16,-8 1 29 16,8 4 83-16,0 0-31 15,0 0-28-15,-7 0-26 16,7 9-5-16,0-9 12 0,0 0 29 15,0 0 11-15,0 0 1 16,0-5-2-16,0 5-15 16,-9 0-20-16,9 0-22 15,0 0-28-15,0 0-7 0,0 0-14 16,0 0-5-16,0 17-6 16,9 0-3-16,-2 2 6 15,1 14 3-15,6 5-1 16,0-2-5-16,8 9 4 15,-2 0 5-15,-5 3-2 16,-2-3-4-16,-1-5-2 0,-4-7 6 16,1-5-3-16,-5-3-3 15,5-8 5-15,-9-6-4 16,2 1 0-16,-2-12 1 16,0 9 0-16,0-9 3 15,0 0-2-15,0 0 5 0,0 0-9 16,0 0 10-16,0 0 7 15,0 0 18-15,5 0 4 16,-5 0-7-16,0 0-10 16,0 0-5-16,0 0-4 15,0 0 5-15,8 0 2 16,0-4 0-16,-4-3-10 16,12-7 0-16,8-5-6 15,6-11 3-15,2-2-5 0,1-1 4 16,-2 6 3-16,3-1-6 15,-6 2-1-15,-3 2 0 16,-7 2 3-16,-1 7-5 16,-4 2 4-16,-4 10 2 15,-1 3-6-15,-8 0 3 16,3 0 4-16,-3 0-2 0,0 0 4 16,0 0 10-16,0 0-3 15,-8 0-7-15,8-5 0 16,0-2-8-16,-12-2 11 15,4-7-10-15,0 3-4 0,0 2 6 16,-6-1-7-16,-1 3 5 16,-2 2 1-16,6 2-1 15,-3-3-4-15,14 8 0 16,-11-4 7-16,-5 4-2 0,-5 0-10 16,1-8 12-16,-5 8-5 15,2 0-8-15,-2 0 10 16,-3 12 4-16,-4 1-10 15,0 3 7-15,-10 3-1 16,2 2 0-16,4-4-1 16,3-6 4-16,9 2-4 0,2-13 1 15,6 0 0-15,4 0 4 16,12 0-8-16,0 0-2 16,0 0-20-16,0 0-54 0,0 0-85 15,0 0-96-15,0 0-86 16,4-13-78-16</inkml:trace>
  <inkml:trace contextRef="#ctx0" brushRef="#br0" timeOffset="29886.45">7223 6801 17 0,'4'-8'30'0,"1"8"8"16,-1 0 16-16,0 0 45 15,4 0 43-15,-5 0-53 16,2 0-35-16,2 0-12 15,-2 0-4-15,-5 0 0 16,0 0 4-16,0 0-13 16,0 0 3-16,0 0-4 15,0 0 2-15,0 16 12 16,0 9-2-16,8 7 16 16,0 10-8-16,4 7-24 15,-3 8-3-15,-1 3-2 16,-2-7-4-16,3-4-13 0,-9-4 4 15,5-17-5-15,3-4-3 16,-8-7 5-16,0-10-3 16,0 2 1-16,0-9 9 15,0 0 3-15,0-12-12 16,0-16 0-16,0-22-2 16,0-11 3-16,0-11-5 15,3-6-5-15,-3 1 8 16,0 7 3-16,0 13-8 15,0 8 2-15,0 12 5 16,5 9 3-16,-1 5-2 16,1 5-5-16,-5 6-3 15,3 5 5-15,2 2-5 0,-2 5 5 16,4 0-1-16,7 0-1 16,-3 12-2-16,3 5 4 15,-6 7-4-15,-2 4 4 16,-6 10 4-16,0 7-6 15,0-2-2-15,-11 2 4 16,-1-4 1-16,-4-9-2 16,-5-2 5-16,5-7-2 15,-1-9 0-15,6-7 2 16,11-7-2-16,-9 0 0 16,9 0 1-16,3-5 1 15,14-6-3-15,5-9-1 16,5-6 0-16,6 3 1 15,0 2-4-15,-1 1 6 0,1 8-9 16,-4 3 7-16,-7 1-2 16,3 8-1-16,4 0 2 15,-4 12 2-15,2 5-1 16,-2 0-5-16,-9-5 1 16,-7 0-1-16,-9 9 3 15,0 3-3-15,-20 4 2 16,-2 2 1-16,-5 2 8 0,-6-6-7 15,1 8 3-15,-6-10-1 16,7-3-3-16,-3 0 7 16,6-2-9-16,-1 2 2 15,6-5 4-15,2-3 2 16,5-6-2-16,5-7 2 16,11 0 10-16,0 0-1 15,0 0 3-15,0 0-5 16,0 0 2-16,0-5-5 15,0 5-8-15,3-7 5 16,2-1-3-16,2 0 6 16,-4 0-14-16,2 4 3 0,-5-1 5 15,0 2-9-15,0 3 3 16,0 0 1-16,0 0-9 16,0 0-50-16,4 0-67 15,1 0-38-15,3 0-41 16,-5 0-66-16</inkml:trace>
  <inkml:trace contextRef="#ctx0" brushRef="#br0" timeOffset="32735.28">9518 9744 20 0,'0'-13'38'0,"0"6"14"16,0-2 19-16,0-3 31 15,3 5 14-15,5-6-42 0,0 2-22 16,1 2-11-16,-5-3 9 16,-4 5 18-16,0 2 10 15,0 0-3-15,0 1-4 16,0-9-1-16,0 13 0 16,0-6-15-16,0 1-10 15,0 5-22-15,0 0-8 16,-7 0-7-16,7 0 1 15,-14 8-4-15,14 5-5 0,0 4-2 16,0 6 5-16,-8 6 6 16,8 6 3-16,0 11-4 15,-8-2 0-15,8 2-8 16,0-1 0-16,0-5 5 16,-9-4-3-16,9-7 4 15,0-5 2-15,0 1-6 16,0-8-2-16,0-2 5 15,0-2-8-15,0 2 7 0,-8-2-2 16,8 0-3-16,0-1 2 16,0-3 4-16,0 3-1 15,-8-1 4-15,8 12-2 16,0-9-10-16,0 6 9 16,0-3-5-16,0 2 5 0,0 3 5 15,0-1-1-15,0 3-9 16,-11 4 12-16,11-4-11 15,0-7 3-15,0-1-1 16,0-4-3-16,0 0 3 16,0 0-5-16,0 5 4 15,0 3-5-15,0 5 3 16,0-1 8-16,0 0-8 0,0 2-2 16,5-7 7-16,-5 1-3 15,0-3-2-15,0 3-2 16,0 5 6-16,0-1-4 15,0 1 3-15,0 3 0 0,0 0 2 16,0 1 3-16,0-1-6 16,0 0 7-16,0 1-1 15,0-5-3-15,0-3-4 16,0-4 3-16,0-5 1 16,0 0-6-16,0-12 4 15,0 7 2-15,0-7 5 16,0 0-3-16,0 0 11 0,0 0 6 15,0 0-1-15,0 0 0 16,0-3-10-16,0-6-5 16,0 2-11-16,-9-10-20 15,9 0-28-15,0 6-66 0,0-1-89 16,0 0-75-16,0-5-88 16</inkml:trace>
  <inkml:trace contextRef="#ctx0" brushRef="#br0" timeOffset="33743.58">9591 11145 80 0,'0'-7'164'0,"-13"-5"8"0,1 2-43 15,-1-6-43-15,3-1-14 16,1 3-9-16,-4-3 10 15,1 0 11-15,-4 5-22 16,0 0-13-16,-5-1-13 0,1 5-16 16,-4 4 2-16,3 4-9 15,-7 0 3-15,0 0-8 16,-4 0 5-16,-1 12 4 16,-4 4 5-16,-3 9 3 15,-8 5 11-15,-6 1-1 16,1 7 6-16,-1 6-2 0,3 4 6 15,-3 1-18-15,7-1 2 16,9-2-14-16,10 10-12 16,5 6 0-16,1 7 6 15,5 12-1-15,17-1-2 16,-8 0-4-16,8-3 4 0,0-4 1 16,0-1 4-1,0 2 1-15,8-10 1 0,1-2-13 16,4 0 2-16,-2-11 13 15,5-1 12-15,0-1-4 16,9 0 16-16,8-1-7 16,-1 2-2-16,1-5-8 0,8 0 0 15,2-6-1-15,4 0-14 16,151 49 31 15,-141-79-36-31,0-9 3 16,-1 0-5-16,9-9 9 0,8-7-4 15,5-3-5-15,7-7 0 16,-4-6-2-16,1 4 3 16,-9-3 6-16,-8 4-3 15,-9 2 10-15,-7-3 10 16,-9-6-5-16,1-6 2 0,-4-8-6 16,-6-8 6-16,-5-6-3 15,-11 0-5-15,-2-2 3 16,-5-5-12-16,1 0-4 15,-9-5 0-15,0-3 0 16,0-1 0-16,-14 1 0 0,-2 8 0 16,-3 3 0-16,-3 1 0 15,3 8 0-15,2 9 0 16,-2 3 0-16,-2 5 0 16,-12 7 0-16,1-1 0 15,-9 11 0-15,-8-1 0 16,-3-5 0-16,-5 1 0 0,5 4 0 15,-2-2 0-15,2 2 0 16,0 3 0-16,6-3 0 16,10 4 0-16,4 4 0 15,-1 5 0-15,4 1-18 16,4 5-139-16,2 5-96 0,3 0-102 16,3 15-51-16,-3 4-16 15</inkml:trace>
  <inkml:trace contextRef="#ctx0" brushRef="#br0" timeOffset="34524.8">6866 12342 247 0,'0'0'214'16,"0"0"-41"-16,-12 0-47 0,12 0-33 16,0-6 1-16,0 4 5 15,0 2-29-15,0-5-28 16,0 5-15-16,3 0-11 16,2-8-7-16,6 4 2 15,11-4-3-15,14-4 17 16,16-5 12-16,13 1-13 15,16-1-5-15,13-12 8 16,19 6 6-16,22 4-11 16,7-3-4-16,-4 6-12 15,-8 8 1-15,-11 8-6 16,-14 0 0-16,-17 0 1 0,-15 0-4 16,-19 0 0-16,-10 0 9 15,-11 0 0-15,-14 0-4 16,-2 0-3-16,-4 0 5 15,-5 0-6-15,-1 0 2 16,-7 0 1-16,4 0 0 0,-4 0-4 16,0 0 1-1,0 0 2 1,0 0-3 0,5 0 7-16,-5 0-12 15,0 0-6-15,0 0-39 16,0 0-106-16,-13-12-141 0,-6-9-113 15</inkml:trace>
  <inkml:trace contextRef="#ctx0" brushRef="#br0" timeOffset="35823.56">10046 5646 37 0,'0'-12'63'15,"0"3"34"-15,0 2 56 16,0-3-53-16,0 10-37 16,-8 0-25-16,8 0-9 15,-9 0-6-15,9 0 2 16,0 0-5-16,0 0-3 0,0 0-5 16,-8 0-3-16,8 0-4 15,0 0 7-15,0 0-4 16,3 10 1-16,2-10 8 15,4 11 0-15,7-11 0 16,8 0-1-16,9 0-9 16,10-4 2-16,11-15-5 15,-1-11 0-15,-5 2-3 16,-4 4 6-16,-6-1-7 16,-10 1 2-16,-7 0 1 15,-5-2 8-15,-10 7 2 0,-6 2-4 16,-6-4-8-16,-2 2 2 15,-9 2-6-15,1 10 0 16,-5-2 1-16,5 5 3 16,-9 4-5-16,1-4 4 15,-4 4 1-15,0 0-5 0,-6 0 7 16,3 12-8-16,-3 0 8 16,6 0-3-16,4-3 2 15,0 3-1-15,4-1-3 16,-4 2-3-16,-1 4 7 15,9 2-7-15,0 9 7 16,4 15 0-16,0 0-5 16,-2 14 4-16,3 9 3 15,-1-2-4-15,12 3 1 0,0-10 5 16,9 0 0-16,10-9 9 16,18-8 1-16,16-7-6 15,7-12-3-15,8-8 0 16,11-13-2-16,3-10-6 15,-6-6 2-15,-7 1 3 16,-5-6-4-16,-10 4-39 16,-11-2-65-16,-4 2-73 15,-20-4-99-15</inkml:trace>
  <inkml:trace contextRef="#ctx0" brushRef="#br0" timeOffset="37004.71">9701 10514 91 0,'-13'0'145'0,"13"0"28"0,0-8-42 16,-9 3-30-16,9 5-29 15,0-3-13-15,0 3-1 16,0 0-6-16,0 0-14 16,0 0-8-16,0 0-15 0,0 0-1 15,9 0-5-15,8-4-7 16,2-1 4 0,9-7-4-16,1 0 3 0,7-4-3 15,5-4-3-15,4-6 2 16,0 3-1-16,0-6 2 15,-9-3 2-15,-7-5-3 16,-9 4-4-16,-4 3 4 16,-7 0 4-16,-9 10-1 0,0 3 0 15,-14 1 9-15,3 3-5 16,-2 1-3-16,-3 3-3 16,-4 2 1-16,-1 2 0 15,2 5-3-15,-3 0 2 16,0 0-4-16,-11 17 0 0,-5 7 8 15,-2 9-6 1,-1 4 4-16,6 0-9 0,1 0 6 16,11-1 2-16,6-3-5 15,4-2 5-15,13 2 0 16,0-4-3-16,0-1 1 16,13-4 10-16,11 1-3 15,12-5-4-15,13 1 5 0,13-9 1 16,6-12-6-1,2 0 4-15,-5 0 1 0,-5 0-9 16,-4 0 7-16,-10 0-6 16,-13 0 4-16,-9 0-1 15,-8 0-4-15,-5 0 7 16,-2 0-2-16,-9 0-18 0,0 0-49 16,0-12-77-16,-17 3-40 15,7-7-60-15,-12 7-20 16</inkml:trace>
  <inkml:trace contextRef="#ctx0" brushRef="#br0" timeOffset="38801.87">9444 13026 25 0,'0'-8'70'0,"0"3"51"15,0 1 33-15,-8-1-46 16,8 5-33-16,0 0-26 0,0 0-10 16,0 0 4-16,0 0 9 15,0 0-1-15,0 0 5 16,0 0-3-16,0 0 10 15,0 0 9-15,0 0-1 0,0 0-17 16,-11 0-3-16,11 0-10 16,0 0-2-16,0 30 56 15,0 7 5-15,0 20-38 16,6 7-27-16,-6 14 6 16,5 8 20-16,-5 24 8 15,3 20 18-15,-3 17-19 0,0 3-23 16,0-8-23-16,5-20-6 15,4-21-8-15,-9-22-5 16,0-19-3-16,0-11 0 16,0-16 3-16,0-9-2 15,0-8 6-15,0-3-2 0,0-6-5 16,0-7 5 0,0 0-12-16,0 0 8 15,0 0-13-15,0 0-25 16,3 0-36-16,-3 0-94 15,0 0-141-15,0-20-90 16,-12-12-44-16</inkml:trace>
  <inkml:trace contextRef="#ctx0" brushRef="#br0" timeOffset="39734.1">10378 13824 138 0,'-12'-17'233'16,"4"5"-70"-16,8 4-63 16,-8 4-42-16,8-5-14 15,0 7 8-15,0 2-10 16,0 0-12 0,0 0-12-16,0 0-5 0,0 0 1 15,0 0 8-15,0 0 3 16,0 0-5-16,0 0 1 15,0 0-5-15,0 0-5 0,0 0-1 16,0 0-4-16,0 0-3 16,0 0 9-16,0 0-4 15,0-5 6-15,-7 0 13 16,-2-2 6-16,1-2-12 0,-5-4-16 16,1 2 5-16,-3-1-10 15,-7 3-3-15,2-4 6 16,4 6-2-16,-8 7-1 15,-1 0 0-15,0 0 3 16,2 0-1-16,-2 0-2 16,0 7-1-16,5 6 3 15,0-4-4-15,0-1 2 16,4 0 0-16,4-1 3 0,0 3-3 16,12 2-2-16,-8-5-3 15,8 10 3-15,-9 3 6 16,9 0-4-16,-8 12 2 15,8 5-2-15,0 4 0 16,0-1 5-16,0-2 4 0,0-2-6 16,3-3 5-1,5-5 2-15,-2 0-9 16,2 2 3-16,4 2 5 0,8-2 1 16,-1-11-9-16,3 1 9 15,-6-1-1-15,3-2 5 16,3-4-9-16,2-5 12 15,1 0 0-15,7-8 0 0,1 0-6 16,3 0-1-16,-1 0-1 16,6 0-1-16,-3 0-2 15,-2-8-3-15,-4 4 1 16,-7 0-1-16,-1-4 2 16,0-2 0-16,-4 8-7 15,-7-2 17-15,0-2 14 16,-9 4 16-16,4-7-9 0,-6 1 8 15,-2 8 2-15,0 0-8 16,0-9-18-16,0 2-14 16,0-5-4-16,-6 1-9 15,-2-2-27-15,-2-1-84 0,10 7-96 16,-11-1-64-16,-2-5-42 16,1 1-16-16</inkml:trace>
  <inkml:trace contextRef="#ctx0" brushRef="#br0" timeOffset="41189.78">9561 14568 5 0,'-8'0'9'15,"8"0"5"-15,-10 0 5 16,10 0 3-16,-9 0-1 15,9 0 0-15,0-3 8 0,0 3 16 16,0-5 30-16,0 1 36 16,0-1-37-16,3 5-22 15,-3 0-15-15,0 0 2 16,0 0-4-16,0 0 2 16,0 0-4-16,0 0 1 15,0 0-4-15,0 0-1 16,0 0 12-16,0 0-2 0,-8 0-2 15,8 0-13-15,0 0-10 16,0 0-6-16,-8 0-4 16,8 14 6-16,0 1 2 15,0 1 0-15,0 0 8 0,0 6 11 16,0-6 5 0,0-1-12-16,0 2 0 15,0-5 5-15,0 1-3 0,0-1-1 16,0-12-8-16,0 0 5 15,0 7-5-15,0 3 0 16,0-3-3-16,0-7 0 16,0 8 1-16,0-8 19 15,0 8 10-15,0-8-3 0,8 0-8 16,0 0-6-16,1 9-8 16,3-9 7-16,8 0 8 15,13 8 29-15,15-8-6 16,26 0 18-16,24-12 39 0,35-3 0 15,34-15-51 1,23-2-63-16,17-2 0 16,4 3 0-16,4-11 0 0,9-1 0 15,-1 0 0-15,-3 3 0 16,-10-1 0-16,-1 4 0 16,-11 1 0-16,-7 4 0 15,-9 4 0-15,-10-1 0 0,-10 4 0 16,-16-4 0-16,-13 1 0 15,-3 8 0 1,-3-4 0-16,-14-1 0 0,1 5 0 16,-4-1 0-16,3 2 0 15,6-2 0-15,6-4 0 16,12 0 0-16,10 1 0 16,12-9 0-16,-1-3 0 0,4-4 0 15,4 3 0-15,1 0 0 16,-5 1 0-16,-7 7 0 15,-17 4 0-15,-24 6 0 16,-24 2 0-16,-21 5 0 16,-20 4 0-16,-14-1 0 0,-5 5 0 15,-11 4 0 1,-1 0 0-16,-12 0 0 0,8-7 0 16,-8 7 0-16,-1 0 0 15,3-5 0-15,-4 0 0 16,0 5 0-1</inkml:trace>
  <inkml:trace contextRef="#ctx0" brushRef="#br0" timeOffset="41359.33">16197 13583 2047 0,'0'-8'0'16,"-8"8"-19"31,-5 0-396-31,1-7-73-16,-2-10-17 0</inkml:trace>
  <inkml:trace contextRef="#ctx0" brushRef="#br0" timeOffset="43544.71">31263 3610 20 0,'-12'-4'105'0,"-2"4"114"16,14 0-84-16,-11 0-45 16,-6 9-35-16,6-2-10 15,3-7-6-15,8 9 8 16,-13-9-7-16,-3 12-7 16,-15 8 24-16,-15 13-4 15,-27 28 8-15,-31 25 20 16,-35 24-3-16,-28 23-11 15,-28 22 15-15,-25 12-1 16,-27 7-25-16,-26 9-5 16,-14 17-6-16,-10 9-11 15,17-7-3-15,16-6-4 16,21-9 0-16,15-11 0 16,4-9-5-16,5-8 8 15,-9-2-9-15,-7-1-5 0,1-6 0 16,-2 9 2-16,4 24-3 15,-2 19-10 1,-11 12 6-16,-4 2-5 0,-6-5-1 16,-5-11-1-16,5-17-3 15,10-13 4-15,7-10 3 16,10-6-5-16,10-8 7 16,6 0 0-16,0 17-3 0,-6 9-2 15,-11 2 5-15,-2-10-10 16,-5-10 4-16,8-11 4 15,18-17-2-15,12-13 5 16,15-10 16-16,16-13-8 0,8-14 10 16,12-9-4-16,14-11-21 15,4-4-4-15,7-2 0 16,8-7 0-16,13 3 0 0,0 3 0 16,-2 4 0-1,2 4 0-15,-4 7 0 0,-5 7 0 16,-4-2 0-16,2 4 0 15,-4 8 0-15,7 12 0 16,6 4 0-16,2 1 0 16,5-8 0-16,-4 0 0 0,7-9 0 15,-3-3 0-15,-1-1 0 16,-6 3 0-16,7 3 0 16,-2-6 0-16,0-8 0 15,1-3 0-15,4-6 0 16,6-7 0-16,13-5 0 15,1-6 0-15,2-1 0 0,6-5 0 16,3 1 0-16,6-5 0 16,-1 1 0-16,4 1 0 15,4-6 0-15,2 0 0 0,-5 1 0 16,1-1 0-16,3 0 0 16,3-3 0-16,0-2 0 15,6 0 0-15,-2 0 0 16,0 2 0-16,4-1 0 0,6-8 0 15,2 4 0-15,-1-4 0 16,6-3 0-16,-1-2 0 16,2-1 0-16,-1-3 0 15,3 2 0-15,4-9 0 16,6 8 0-16,3-8 0 16,8 0-1 15,-8-12-295-16,8-6-87-15,-9-5-7 16,2-14-12-16</inkml:trace>
  <inkml:trace contextRef="#ctx0" brushRef="#br0" timeOffset="44102.22">17171 12634 314 0,'-8'-19'269'16,"8"2"-61"-16,-6 5-81 0,6-2-57 16,0 7-15-16,0 3-1 15,0 4-3-15,0 0-10 16,6 11 6-16,2 11 22 0,-3 13 17 16,-5 20 26-1,-13 14 11-15,-6 12-2 0,-14 8-24 16,-3 1-41-16,2 1-23 15,3-6-15-15,5-4-14 16,6-4 0-16,9-11 1 16,11-10-9-16,8-7 2 0,7-9 7 15,11-7-2-15,13 0-2 16,9-8-6-16,14-5 5 16,8-1 5-16,-1-2-5 15,0 4 0-15,-4-1-4 0,-13 1 4 16,-10-5 14-16,-14 0 14 15,-4-3 12 1,-7-1-38-16,-9 0-2 0,0-12 0 16,-8-17 0 15,-16-15 0-31,-5-17 0 16,-4-20 0-16,-3-14 0 0,-1-9 0 15,-4-16 0-15,1-8 0 16,4-2 0-16,0 4 0 15,-1 12 0-15,7 16 0 16,0 22 0-16,4 14 0 0,7 14 0 16,3 11-268-16,-4 17-123 15,1 8 23-15,-2 17-31 16</inkml:trace>
  <inkml:trace contextRef="#ctx0" brushRef="#br0" timeOffset="45723.29">7178 11653 323 0,'-12'-52'183'0,"12"7"-44"0,-12 0-30 16,4 13-13-1,8 7 3-15,0 0 3 0,0 9-27 16,0 9-32-16,0 2-21 15,0 5-12-15,0 20 12 16,0 13 0-16,8 16-9 16,-4 13 4-16,4 2-17 15,1-7 5-15,-1-4-5 16,3-13 0-16,-2-12 4 16,-1-1 3-16,-5-11-2 15,-3-5 3-15,0-11 2 16,0-16 5-16,-8-12-14 15,-7-22-2-15,2-14-2 16,-4-5 3-16,6-5-5 16,4 5 3-16,7 12-4 15,0 12 7-15,0 13-5 16,0 0-1-16,0 3 6 16,11 4-3-16,10 5-5 0,4 4 5 15,-6 7 2-15,2 6-6 16,-1 3 10-16,-4 0-9 15,-5 16 4-15,-2-1-1 16,-4 10-1-16,-5 5 2 16,0-2 3-16,0-4-4 15,0 0 1-15,-14-3 1 16,6-6 4-16,8-2-1 16,0-5-5-16,0-8-11 15,0 0 0-15,0 0-8 16,14-8 6-16,6-5 2 15,11-2-3-15,10 2 7 0,0 0 3 16,-9 1-5-16,-4 5 4 16,-6 7 5-16,-6 0 0 15,-12 16 0-15,-4 13 2 16,0 7 2-16,-26 13 3 16,-5 8-4-16,-6-4-6 15,1-3 5-15,-1-10 9 16,1-10-5-16,7-3-8 15,1-8 12-15,3-7-9 16,9 1 2-16,3-13-2 16,5 9 1-16,8-9-22 15,0 0-65 1,0 0-87-16,0-17-106 16</inkml:trace>
  <inkml:trace contextRef="#ctx0" brushRef="#br0" timeOffset="46523.85">5141 6691 302 0,'-17'-33'145'0,"4"2"-54"16,1-2-33-16,-1-3 6 16,13-2-8-16,-6 7 8 15,-2 6 14-15,8 0 4 16,-13 8-22-16,5 10-23 16,0 7-14-16,-6 17-15 15,0 23 1-15,-11 29 11 16,-7 33 17-16,-14 32 3 15,-14 36-1-15,-9 30-10 16,-4 17 2-16,8-10-5 16,11-20-16-1,15-24-5-15,10-29-4 16,12-28 4-16,17-28-2 16,0-21 1-16,0-16-13 15,5-17-18-15,10-17-86 16,7-26-126-16,1-34-132 15</inkml:trace>
  <inkml:trace contextRef="#ctx0" brushRef="#br0" timeOffset="46871.92">5018 6630 304 0,'0'-24'182'0,"0"7"-55"16,0 2-60-16,0 2-27 15,0 13-18-15,8 0-2 16,3 13 28 0,15 11 11-16,10 12 4 0,8 14 8 15,11 18-8 1,5 23-10-16,5 13-18 15,8 20-16-15,4 9-3 16,4 4-8-16,-4-6-7 16,-7-20 1-16,-18-21 0 15,-20-25-3-15,-8-17 5 16,-10-19-7-16,-11-20-52 16,-3-27-92-16,-17-22-53 15,-10-16-107-15</inkml:trace>
  <inkml:trace contextRef="#ctx0" brushRef="#br0" timeOffset="47188.59">4624 7583 346 0,'-56'37'143'0,"14"-5"-61"16,19-7-30-16,23-9 21 16,31-16 2-16,39-20-18 15,36-33-19-15,32-21-3 16,20-7-9-16,-5 7-14 16,-9 13-3-16,-31 14-1 15,-24 4-6-15,-24 15-4 16,-21 13 1-16,-27 9-4 15,-8 6-4-15,-21 13-18 16,-10 11-70-16,-1 16-72 16,-6 14-131-16</inkml:trace>
  <inkml:trace contextRef="#ctx0" brushRef="#br0" timeOffset="47971.22">5959 12553 175 0,'-8'-33'265'16,"-2"-1"-77"-16,1 7-68 15,9 3-31-15,-8 4-2 16,0 3 2-16,8 9-21 15,-8 8-30-15,8 12-5 16,0 25 23-16,0 21 12 16,8 23-25-16,4 13 5 15,1 11-8-15,2 2-11 16,2-10-19-16,-1-3 1 16,-5-17-11-16,2-16 3 15,-2-13-6-15,-11-10 0 16,9-21-24-16,-9-17-53 15,-9-14-144-15,-15-22-55 0,-8-33-45 16,-8-34-195 0</inkml:trace>
  <inkml:trace contextRef="#ctx0" brushRef="#br0" timeOffset="48502.8">5704 12354 270 0,'-20'-57'183'15,"-1"7"-54"-15,6 7-44 16,7 5-19-16,8 2 5 15,8-9-5-15,15-4-18 16,18-3-16-16,20-1-5 16,3-5-6-16,-2 19-9 0,-5 9-4 15,-8 10 4 1,-8 12-8-16,-14 8 0 16,-5 20-2-16,-11 18 14 15,-11 31 8-15,0 28 2 16,-16 7-8-16,-8 10 8 15,-9-3-12-15,-2-10 7 16,-4-18-3-16,4-18-1 16,10-21 5-16,9-11 7 15,4-13 10-15,12-9-5 0,0-13-9 16,15-23-10-16,23-17-11 16,19-6-3-16,11-5 3 15,6 4-6 1,2 10-1-16,-6 9 0 15,-10 10 6-15,-6 17-9 16,-15 3 3-16,-1 27 6 0,-11 22 10 16,-10 16 3-16,-5 13-4 15,-9 12 0-15,-3 7 4 16,-18 6-3-16,-15-6-2 16,-7 0 2-16,-13-7-2 15,-4-9-10-15,-5-19 9 16,5-10-5-16,10-14 0 15,1-10 25-15,10-13 44 16,7-2-6-16,9-13-14 16,7 0-22-16,13-4-21 15,0-8-2-15,0 3-4 16,5 2-7-16,6-5-27 16,3-4-97-16,-3-6-119 15,13 3-113-15,1-2-64 16</inkml:trace>
  <inkml:trace contextRef="#ctx0" brushRef="#br0" timeOffset="51016.31">23096 17462 47 0,'-11'-11'137'16,"-2"-3"59"-16,-3 2-43 15,-1 5-27-15,3 2-35 16,-8-2-4-16,2 7 9 16,5 0 16-16,2-9 2 0,13 1-25 15,0 8-28-15,0 0-9 16,8-9-18-16,20-6-13 16,24-6-2-16,26-7 3 15,11-5-4-15,9 2 2 0,3-3-5 16,1-1-10-16,-5 1 0 15,-7 6-1-15,-11 6-7 16,-8 3 5-16,-20 2-2 16,-12 6 3-16,-16 2-2 15,-9 1-1-15,-14 4-11 16,0 0 3-16,-14-5-10 16,3 5-13-16,-7 4-69 0,-1 9-99 15,-1 3-67-15,-9 5-42 16,-2-1 18-16</inkml:trace>
  <inkml:trace contextRef="#ctx0" brushRef="#br0" timeOffset="51332.48">23007 17926 401 0,'-39'22'192'0,"5"-11"-84"15,14-2-24-15,7-9 17 16,13-13-15-16,25-7-12 16,32-13-21-16,19-7-9 0,23-13 3 15,14-8 1-15,9 4-9 16,0 8-17-16,-18 3-11 16,-14 15-7-16,-16-3-2 15,-18 14 1-15,-14 1 4 16,-19 6 6-16,-3 0-12 15,-6 5 0-15,-14 1-13 16,-9-7-40-16,1 7-78 0,-9-10-80 16,-2 1-54-16,-7-4-43 15</inkml:trace>
  <inkml:trace contextRef="#ctx0" brushRef="#br0" timeOffset="51814.18">23760 16872 388 0,'0'-20'231'0,"0"4"-105"0,0 7-64 16,3 9-7-1,0 16 59-15,2 22 38 0,1 19-18 16,-6 19-13-16,0 22-27 16,10 8-37-16,-2 3-24 15,4-2-14-15,6-14-7 16,-1-15-9-16,0-18-3 15,1-19 6-15,-6-13-8 0,-5-28 9 16,-7-28-21-16,0-24-7 16,0-34-11-16,-19-28 4 15,-10-19 6-15,-2-15 13 16,-15 2 6-16,1 12 1 16,0 19 3-16,0 18 5 15,11 19 7-15,3 18-5 16,11 15-3-16,9 12-6 0,11 17 7 15,14 11 2-15,24 5-5 16,22 21 2-16,18 12 2 16,9 12-10-16,0 15 1 15,3 9 4-15,-10 5-1 16,-10 7 1-16,-18 4-2 0,-14 0 0 16,-17 1 1-16,-21-1 2 15,-17-6-3-15,-9-15 2 16,-9-7-4-16,-6-7 7 15,1-10-18-15,4-11-59 16,-6-5-169-16,2-12-121 16,0-12-62-16</inkml:trace>
  <inkml:trace contextRef="#ctx0" brushRef="#br0" timeOffset="55907.46">9566 6675 20 0,'0'-3'37'16,"0"3"71"-16,0-6 84 16,0 4-67-16,0-4-42 15,0 3-40-15,0 3-15 16,0-4-7-16,0-4-10 15,9-5 0-15,-6 1 9 0,2 0 7 16,-2 4 2-16,2 4-1 16,-5-1 0-16,0 5-8 15,0 0-4-15,0 0-5 16,0 0-7-16,0 0 1 16,0 0-4-16,3 0 1 15,-3 0-4-15,0 0 1 16,0 0 2-1,0 0 2-15,0 0 8 16,0 0-5-16,0 0 2 0,0 0-3 16,0 0 2-16,0 9-5 15,0 3 9-15,0 5-1 16,0-1 10-16,0 5-7 16,0-1-2-16,0 4 1 15,0-4 2-15,0 0 1 16,0-3 1-16,0-1 2 15,0 4 0-15,0 1-1 16,0-4-6-16,0-1-3 0,0 0 2 16,0-4-2-16,0 0-2 15,0 8 1-15,0 1 0 16,0-5-3-16,0-16-6 16,0 7 5-16,0-7 1 15,5 10-1-15,-1-10 1 16,-4 12-2-16,0-4 1 0,0 0-3 15,0-8 4-15,0 0 2 16,0 12 11-16,0-12 4 16,0 17-5-16,0-2-5 15,0-2 0-15,0-1-5 16,0 0 1-16,0-4-6 16,0 3 0-16,0 3 0 15,0-2 2-15,0 0 3 16,0 0-3-16,0 5 4 0,0-5 2 15,0 1-3-15,0-3-8 16,0 3 4-16,0 0 4 16,4 7 0-16,-4 1 0 15,0-2-6-15,0-2 10 16,8-1 1-16,-8 0 0 16,0-3 0-16,0-1 2 15,0 0 2-15,0 0-1 16,0-4-6-16,0 5 2 0,0 4-6 15,0-1 4-15,0 3-4 16,0 9 0-16,0 1 0 16,0-1 2-16,0-3-3 15,0-4-12-15,0 0 15 16,0 0-5-16,0-2 4 16,0 2 1-16,0-2-3 15,0-2-2-15,0-6 4 16,0 2-6-16,0 1 1 15,-8 1 2-15,8-2-5 16,0-1 6-16,-13 4 1 16,13 0-4-16,-11 5 1 15,11-5-5-15,-8 4 7 0,8 6-3 16,0-8 0-16,0 3-3 16,0-4 7-16,0-4-6 15,0-13 1-15,0 16 5 16,0-1-4-16,-9 1-5 15,1 5 8-15,8-1-2 16,0 5-1-16,0-1-3 16,0-7 4-16,0-1 5 15,0 1-6-15,0 2-4 16,0-2 4-16,-12-1-1 0,12 1 1 16,-9-1 3-16,9-1-2 15,0 2-4-15,0-1 3 16,0 1 2-16,-8 0-2 15,8-1-2-15,0 1 4 16,0-3 0-16,0 7 1 16,0 0-7-16,0-1 6 0,0-4-1 15,0-4 4 1,0 0-4-16,0-1 0 16,0 0-3-16,8-4 5 15,-8-7-4-15,0 0-3 16,0 0 6-16,0 0 3 15,0 0 0-15,0 0-7 16,0 0-1-16,0 0 0 0,0 0 5 16,0 0-8-16,0 0-4 15,0 0-9-15,0 0 0 16,0 0-14-16,0 0-5 16,0 0 12-16,0 12 7 15,0 0-2-15,6 1 10 16,-3-1 11-16,4 0-5 15,1 5 3-15,-3-6-1 16,-5-3 3-16,9 1-3 0,-6 3 5 16,-3 0-4-16,8 5 5 15,0-1-5-15,-3 1 6 16,-5 2 0-16,4-2-1 16,-4-1-6-16,0 1 3 15,0-1-7-15,0-1 11 0,0 6-9 16,-12 0 9-16,4-1-4 15,8 3 0 1,-8 3 0-16,8 2 2 0,0 2-1 16,0-7 1-1,0 5-2-15,0-3 3 0,0-4-4 16,0-5 5-16,0-1-10 16,0-15 9-16,0 13-3 0,8-13-5 15,-8 13 2-15,3-13-3 16,2 12 8-1,-2-12-2-15,2 0 1 16,3 0 0-16,-4 12 3 16,-4-1-6-16,0 1-4 0,0 1 8 15,0 4-8-15,0-6 2 16,-12 5 7-16,-1-3-3 16,13-1 4-16,-8 1-2 15,8-1-4-15,0 5 2 16,0 2-3-16,0 6 9 15,0 11-11-15,0 5 5 16,-12 12-3-16,-1 1 7 0,6-2-3 16,7-4 3-16,-12-3-2 15,12-8-4-15,-8-5 0 16,8-3 3-16,0-2 6 16,0 0-5-16,0-4-1 15,0 2 0-15,-8 7 10 16,8 2-2-16,0-2-2 15,0 0-7-15,-14-3 7 16,14-1-4-16,-8 1 9 0,8-8-8 16,0-2-1-16,0-2 2 15,-8 3 2-15,8-2 0 16,-6 5 5-16,6 5-10 16,0 2-1-16,0 2 4 15,0 1-1-15,0 3 3 0,0-4-1 16,0-2-4-1,0-6 7-15,-9 4 6 0,9 1 5 16,-9-1 3-16,9-4-7 16,-8 0-7-16,8-3-3 15,0 0-1-15,0-1 1 16,0 1 1-16,0-2-7 16,0 3 10-16,0-3-10 0,0 1 2 15,0-3 5-15,0-1-2 16,0 1-1-16,-9-2 5 15,9 6-3-15,0-4-1 16,0-1 1-16,0 8-1 0,0 0-3 16,0 1 2-16,0-5 3 15,0 1-3-15,0-2 1 16,6 6 0-16,-6 0-5 16,0-2 11-16,0 0-8 15,0-9 2-15,0 3-7 16,0-1 0-16,0-4 2 15,0 5 0-15,0-1 12 0,0 5-7 16,0-7 4 0,0 4-7-16,0-2-2 0,0 8 5 15,-9 1 6-15,9-5-5 16,0-3-4-16,0 4 7 16,-8-5-8-16,8 4 9 15,0 3 9-15,-8 7 13 0,8-2 2 16,-8 0-16-16,8 5 4 15,0 0-1-15,0-4 0 16,0-1 0-16,0 1-8 16,0-6-1-16,0 6-1 15,0 4-4-15,0-1-1 0,0 1-10 16,0 0 16-16,0 0-7 16,0-1-7-16,5 0 7 15,-2 1-2-15,-3 4-3 16,0-2 0-16,0 3 1 15,0-5 11-15,0-1-2 0,0 0-4 16,0-2-2-16,0-7-2 16,0-2 1-1,0 3 0-15,0-3 7 0,0 3 1 16,-8-4 6-16,8 5-14 16,0 3 4-16,0 0-6 15,0-4 6-15,0 1-5 16,0 0-2-16,0 0 0 15,0-2 0-15,0-2 0 0,0-3 0 16,0-5 0-16,0 9 0 16,0-6 0-16,0 1 0 15,0-1 0-15,0 4 0 16,0 1 0-16,0-1 0 16,0 0 0-16,0 6 0 15,0-3 0-15,0-3 0 0,0 1 0 16,0-4 0-16,0-6 0 15,0 1 0-15,0 1 0 16,0-1 0-16,0 0 0 16,0 1 0-16,0 2 0 0,0 2 0 15,5 0 0-15,-2 3 0 16,-3-3 0-16,0 2 0 16,0 6 0-16,0-5 0 15,0 4 0-15,3 2 0 16,2-6 0-16,-5 0 0 15,3-3 0-15,2-2 0 0,-2 6 0 16,3-1 0-16,-6-5 0 16,3 2 0-16,-3 0 0 15,5-1 0-15,-2 4 0 16,2-4 0-16,-5-4 0 0,0 2 0 16,4 0 0-16,0 8 0 15,1-1 0-15,-1-2-87 16,3 2-416-16,-7-1-64 15</inkml:trace>
  <inkml:trace contextRef="#ctx0" brushRef="#br0" timeOffset="60716.93">9719 6516 26 0,'0'-8'43'0,"0"1"33"15,0 2 31-15,0-2 9 16,-6 2-53-16,-2 1-28 16,8 4-18-16,-8-5-4 15,8 2-3-15,0-1-1 0,0 4-3 16,-9-4-4 0,9 0 4-16,0 4-2 0,0-4 6 15,0 0 2-15,-9 4 4 16,9 0 0-16,0 0 6 15,0 0-1-15,0 0 11 16,0 0 2-16,0 0 1 0,0 0 8 16,0-5-4-16,0 5-7 15,0 0-8-15,-8 0-12 16,8 0 4-16,0 0-11 16,0 0 1-16,0 0-1 15,0 0-8 1,0 0 4-16,-9 0 3 15,9 13-3-15,0-1 7 0,0 12 0 16,-6 5 2-16,-7 11 6 16,5 5-2-16,-1 3 4 15,-2 9 8-15,-1 0-6 16,3-2-7-16,-2-8 2 16,-3 3-8-16,6-5 9 0,8 0-5 15,-11-1-1-15,4 9 5 16,-2 4 2-16,1 3-2 15,0 14 6-15,8 11 8 16,-9 10 7-16,9-3-17 16,0-1 1-16,0-13-8 15,-8-9 5-15,8-17-7 16,0-16 7-16,-8-7-7 0,8-4 10 16,0-12 4-16,0-13 17 15,0 0 27-15,0 0 6 16,-11-18-28-16,2-10-23 15,0-21-11-15,9-11-4 0,0-9-1 16,0-9-10-16,0 0 3 16,0 1-9-16,0 4-2 15,9 0-3-15,0 3 1 16,2 1-2-16,0 3-6 16,3 9 0-16,-3 4 11 15,-3 1 1-15,1 7 2 16,-2 5 1-16,1 2 1 0,0 7 0 15,1-3 10-15,-4 6-1 16,-2 5-9-16,2 1 4 16,-5-2 4-16,0 3 1 15,0 2-4-15,0 2 0 16,0 5-2-16,0 3-1 0,0 9 7 16,0 0-6-16,0 0-2 15,-8 17 5-15,0 7-3 16,-1 9 7-16,-4 19 8 15,-3 15-1-15,5 18 6 16,-6 12 17-16,4 17-2 16,3 24-16-16,-3 9 0 0,4 3-14 15,9-10-1-15,0-19 9 16,0-14-13-16,0-27 5 16,0-18 3-16,0-18 8 15,0-19-4-15,0-13 4 0,0-28-12 16,5-25 3-16,3-37-5 15,1-38-9 1,1-27-2-16,3-13-14 0,-1-3 7 16,1 9 3-16,3 7 4 15,-5 17 7-15,3 20-3 16,-6 20 6-16,-5 26 1 16,2 11-2-16,-5 16 2 0,0 12-5 15,0 51 8 1,0 26 9-16,0 26 1 15,-16 20 1-15,-1 28 4 16,-4 16 5-16,5 10 2 0,4-11-17 16,4-6-3-16,0-17 4 15,8-24-8 1,-7-21-5-16,7-15 9 0,0-21 3 16,0-17 7-16,0-8 3 15,-13-16-2-15,1-16-7 16,4-17-13-16,-1-24-2 15,9-29-4-15,0-15-2 16,0 0-4-16,0 7 7 0,0 12-29 16,0 16-59-16,0 18-107 15,0 15-100-15,0 17-62 16,0 16-8-16</inkml:trace>
  <inkml:trace contextRef="#ctx0" brushRef="#br0" timeOffset="61615.77">10626 11772 129 0,'8'-17'269'0,"-8"1"-45"16,0-2-53-16,4 7-65 0,-4 4-21 16,8-3 1-1,1 8-3-15,-1 2 1 0,8 0-6 16,8 0-1-16,4 16-23 16,0-2-9-16,9 16-16 15,5 7-10-15,1-1 1 0,6 1-13 16,4 0 0-16,-8-4-3 15,-8-3 1-15,-1-3-7 16,-3-4 5-16,-6 0-9 16,-5-9-7-16,-11-14-36 0,-6 13-31 15,-5-6-59 1,0-11-82-16,-13-12-37 0,-4-4-28 16,-7-17 31-16</inkml:trace>
  <inkml:trace contextRef="#ctx0" brushRef="#br0" timeOffset="61865.15">10938 11429 167 0,'-12'-20'266'0,"12"4"-69"16,-12 8-85-16,12 3-52 16,0 5-26-16,0 9 9 0,0 15 13 15,0 9 4-15,0 12 15 16,-8 12 5-16,-4 12-17 15,-1 7 1-15,-4 7-13 16,3 2-21-16,-4-4-20 16,2-4-2-16,-4-11-8 0,5-9 0 15,1-13-16-15,3-7-57 16,3-4-71-16,-1-9-60 16,-2-7-53-16,-6-17-69 0</inkml:trace>
  <inkml:trace contextRef="#ctx0" brushRef="#br0" timeOffset="63651.67">10049 11299 11 0,'9'0'44'15,"-2"10"84"-15,1-3 46 16,-3-7-60-16,-5 0-39 0,0 0-29 16,0 9-10-16,8-9 4 15,-8 0 7-15,0 0 1 16,0 0-3-16,0 0-6 15,0 0 1-15,0 0 1 0,0 0 0 16,0 0 0-16,0 0-3 16,8 0-6-16,-8 0 0 15,0 0-11-15,0 0-7 0,0 0-3 16,0 0 3-16,0 0 3 16,0 0-6-16,0 0 0 15,0 0 3-15,0 0-4 16,0 0 0-16,0 0 5 15,0 0 6-15,0 0 1 0,0 0 1 16,0 0-12-16,0 0 3 16,0 0 2-16,0 0-5 15,0 0 0-15,0 0 1 16,0 0 11-16,0 0-4 0,0 0-4 16,0 0 5-16,0 0-3 15,0 0-4-15,0 0 1 16,0 0-3-16,0 0 1 0,0 0-6 15,0 0 4-15,0 0-4 16,0 0 1-16,0 0 5 16,0 0-4-16,0 0-6 15,0 0 1-15,0 0-2 16,0 0 10-16,0 0-8 16,0 0-8-16,0 0 1 15,0 0 8 1,0 0-7-1,0 0 6-15,0 0-9 16,0 0 4-16,0 0 3 16,0 0 1-16,0 0-9 0,0 0-3 15,0 0 5 1,0 0-8-16,0 0-1 0,0 0 2 16,0 0-16-16,0 0-14 15,0 0-36-15,0 0-59 16,-8 7-41-16,8 0-21 0,-13 7-24 15,5-14-47-15</inkml:trace>
  <inkml:trace contextRef="#ctx0" brushRef="#br0" timeOffset="65110.38">9331 11096 39 0,'0'-20'108'0,"7"-4"77"15,9-9-67-15,4 0-33 16,-3 1-26-16,0-1-4 16,0 0 16-16,-6 9 35 0,-3 8 23 15,-5 4-3-15,-3 4 8 16,6 4-19-16,-6 4-40 16,0 8-29-16,-9 17 4 15,-4 22 18-15,7 22 23 0,-7 29 19 16,1 33-3-1,0 24 21-15,-5 20-86 0,6 3-42 16,-3-6 0-16,6-14 0 16,8-20 0-16,0-27 0 15,0-22 0-15,0-28 0 0,0-14 0 16,0-8 0-16,0-20 0 16,0-22 0-1,0-29 0-15,0-38 0 16,8-40 0-16,0-33 0 0,1-24 0 15,-1 1-8 1,-8 11-5-16,0 17 2 0,0 29 12 16,0 19-2-16,0 17 6 15,0 15-1-15,0 13 4 16,0 14-2-16,-8 15 3 0,-4 16-9 16,12 28 0-16,-8 29 0 15,8 45 0-15,-12 36 0 16,3 24 0-16,9 9 0 15,0-6 0-15,0-12 0 0,0-27 0 16,0-24 0-16,0-22 0 16,0-23 0-16,0-11 0 15,0-18 0-15,0-12 0 16,0-16-177-16,0-4-240 16,-11-29-76-16,-2-27 19 0</inkml:trace>
  <inkml:trace contextRef="#ctx0" brushRef="#br0" timeOffset="65992.8">10808 7009 39 0,'0'-12'93'0,"0"4"96"0,0 4-43 15,0 4-25-15,0 0-32 16,0 0-18-16,0 0-12 15,0-4-1-15,0 4-2 16,0 0-8-16,0 0-7 0,0 0-13 16,0 0-11-16,8 0 9 15,5 12 12-15,8 4 27 16,7 8-5-16,8 9-6 16,4 3-15-16,6 2-12 0,1 2-8 15,2-4-14-15,-3-3-4 16,-5-5 3-16,-9-8-4 15,-7-3 2-15,-6-5 2 16,-6-4-2-16,-5-8-3 16,0 7 2-16,-4-7-2 0,0 0-2 15,-4 0 8-15,0 0-36 16,0 0-67-16,0 0-67 16,-8 0-55-16,0-15-29 15,0-9-25-15</inkml:trace>
  <inkml:trace contextRef="#ctx0" brushRef="#br0" timeOffset="66324.39">11199 6912 43 0,'0'-17'78'0,"0"5"65"16,0 3 15-16,0 1-28 16,0 4-27-16,-8 0-25 15,8 4-22-15,-8 0-11 16,0 0-1-16,-6 16 6 0,-2 9 8 15,-3 16-2-15,-11 12 6 16,-1 3-1-16,-3 14-15 16,3 2-17-16,2 10 0 15,1-1-1-15,3 2 1 0,1-2 3 16,3-12-9-16,2-8 2 16,3-11-1-16,2-10-18 15,14-7 3-15,-8-13-6 16,8-5-2-16,-8-15 2 15,8 0 5-15,-7 0-15 16,7 0 1-16,0 0-44 16,0-7-155-16,-12-18-100 0,0-6-80 15</inkml:trace>
  <inkml:trace contextRef="#ctx0" brushRef="#br0" timeOffset="67455.98">9473 6679 22 0,'0'-13'32'0,"0"2"9"15,0 11 16-15,9 0 61 0,2 0 3 16,0 0-49-16,-2 0-29 15,7 0-7-15,13 0-7 16,12 0 0-16,3-4 0 16,1-1-9-16,8-2-2 15,4 7-9-15,-5-5-4 0,-3-2-2 16,-3-2-3 0,-10 1 3-16,-9 0 3 0,-3 0-1 15,-15-4-2-15,-9 4 3 16,-12-1-3-16,-20 9 1 15,-17 0-4-15,-11 0 0 16,-14 0-2-16,-4 17 2 0,4 3 4 16,15 0 2-16,9-3 1 15,15-17-1-15,13 12 0 16,22-12-4-16,0 13 2 16,30-13-3-16,19 0 3 0,7-13 0 15,18-4-4 1,5 1-3-16,0-4 0 15,-11 4 3-15,-10-1 5 0,-18 5-2 16,-15 5 7-16,-18 7 0 16,-19 0-1-16,-16 0-9 15,-26 0 9-15,-6 12-1 16,-9 0 0-16,4 0-4 0,5 0 4 16,9-4-3-16,15-8-1 15,9 0 4-15,6 8-7 16,9-8 1-16,12 0 1 15,0 0 1-15,0 0-8 0,0 0 1 16,0 0-3-16,3 0-13 16,6 0-54-1,4 0-56-15,-5 0-138 0</inkml:trace>
  <inkml:trace contextRef="#ctx0" brushRef="#br0" timeOffset="71883.03">5429 5764 63 0,'0'-42'181'15,"0"11"-20"-15,-8 2-66 16,0 4-36-16,8 0-14 15,-17 9-10-15,1 4-6 16,4 0 2-16,4 0 0 16,-5 5 4-16,-8-2-9 15,1 9-1-15,-5 0 2 16,-2 0 5-16,-6 0 5 16,-7 0-11-16,-14 0-13 15,-1 9 7-15,-7 3-7 16,2 3-3-16,-6 1-6 15,1 0 8-15,3 6-3 16,7-3-1-16,-7 10 3 16,2 11 9-16,-9 14 1 15,-9 11 4-15,-7 13 5 16,-12 7 8-16,-10 4-9 16,2 8-2-16,1-3-5 15,5-3-8-15,5-6 1 16,13 1-5-16,18-2 7 15,6 6 20-15,7 4 20 16,13-6-10-16,6-1-10 16,2 2-9-16,4 9-2 15,14 11-12-15,3 2 12 16,8-1-11-16,3 4 3 16,13 0-4-1,5 0 4-15,12-6 4 16,16 4 9-16,3-7 0 15,5-3 8-15,3-9-7 16,10-3 2-16,2-5-8 16,6-11 6-16,4 0-1 0,6-1 10 15,14-8 16 1,2-8-29-16,10-8-28 16,1-13 0-16,-1-3 0 15,-1-13 0-15,0-8 0 16,-3-12 0-16,-3-17 0 15,-3-11 0-15,2-8 0 16,3-21 0-16,10-12 0 16,-2-22 0-16,6-25 0 15,-1-27 0-15,-8-28 0 0,-10-16 0 16,-14-8 0-16,-25-4 0 16,-25 2 0-16,-28 6 0 15,-29-1 0 1,-23 4 0-16,-25 6 0 15,-23 3 0-15,-22 13 0 16,-9 6 0-16,-2 21 0 16,0 14 0-16,-1 14 0 15,3 26 0-15,6 29 0 0,11 22 0 16,14 27 0-16,9 14-241 16,19 27-109-16,15 15 5 15,20 15 31-15,17 6-43 16</inkml:trace>
  <inkml:trace contextRef="#ctx0" brushRef="#br0" timeOffset="73168.84">6256 11311 402 0,'0'-57'156'0,"-8"5"-65"16,-4 4-39-16,1 2-10 0,-7 7 8 15,7 5 17-15,-2 10 16 16,1 8-16-16,-4 3-9 15,-8 4-24-15,-12 5-6 16,-13 4-10-16,-13 0 19 16,-6 17 10-16,-5-1-12 15,-1 8-6-15,1 9-6 16,5 4-12-16,-2 12 1 16,5 8-3-16,1 12-2 15,6 8 7-15,5 21 9 16,5 21 48-16,2 14 6 15,6 10-12-15,7 7 15 16,6 9 0-16,2-5 13 16,9-7-12-16,16-9-23 15,0-3-11-15,3-9-47 16,10 0 0-16,4-8 0 16,8-8 0-16,2 2 0 15,3-3 0-15,10-8 0 16,3 2 0-16,2 1 0 15,9-6 0-15,14-8 0 16,5-12 0-16,9-9 0 16,-1-16 0-16,4-5 0 15,9-6 0-15,-6-14 0 16,7-13 0-16,-2-15 0 16,-1-3 0-16,6-18 0 0,1-12 0 15,1-15 0-15,-2-8 0 16,-8-6 0-16,-4-12 0 15,-10-14 0-15,-2-14 0 16,-14-16 0-16,-11-13 0 16,-9-7 0-16,-12-10 0 15,-11 2 0-15,-9 13 0 16,-8 14 0-16,-11 14 0 16,-3 5 0-16,-5 12 0 15,-10-2 0-15,-7 0 0 16,-10-7 0-16,-6-1 0 15,-9-4 0-15,-4-11 0 0,-8-9 0 16,-12-9 0-16,-5 4 0 16,1 7 0-16,5 17 0 15,5 23 0-15,14 14 0 16,13 21 0-16,8 14 0 16,7 9 0-16,9 10 0 15,3 3 0-15,4 9 0 16,5 0-109-16,4 13-188 15,-4-1-58-15,3 8 2 16,2 1-2-16</inkml:trace>
  <inkml:trace contextRef="#ctx0" brushRef="#br0" timeOffset="78788.64">15126 4221 4 0,'-13'-5'5'16,"1"1"6"0,4 4 8-16,8-4 20 15,0 0 32-15,0 0 52 0,-9 1 10 16,9 3-40-16,0 0-27 16,0 0-18-16,0 0-10 15,-8 0 1-15,8 0-9 16,0 0-5-16,0 0-6 15,-8 0-2-15,8 0-1 16,0 0 2-16,0 0 2 0,5 0 5 16,23 7 11-16,24-7-5 15,37 0-6-15,58-16-5 16,76-21 10 0,91-13 8-16,49-6-3 0,45-8 2 15,34-6-10-15,14 9-12 16,-29 12-7-16,-57 13-1 15,-73 7-7-15,-71 4 0 16,-57 14 3-16,-47 2 2 16,-40 1 2-16,-25-8-10 15,-21 0 4 1,-16-1 2-16,-14 0-2 0,-6 3 0 16,-14-3-4-16,2 0 3 15,-8 9-13-15,-2 6-44 16,0 2-77-16,-12 10-64 15,-15 7-146-15</inkml:trace>
  <inkml:trace contextRef="#ctx0" brushRef="#br0" timeOffset="79272.38">14785 4999 139 0,'-49'0'223'0,"8"0"-105"0,4-6-46 15,11-1-26-15,4 2-14 16,10 5 8-16,12-3 5 16,0 3-3-16,0 0-6 15,12-4-16-15,24-1 1 16,32-2-1-16,43-5 2 16,39-14 11-16,66-10 12 15,88-9-4-15,77-11-8 16,41-6-4-16,41-3 2 0,29 1 4 15,-21 6-4-15,-49 9 9 16,-72 13-15-16,-78 11-4 16,-69 5-15-16,-56 4 10 15,-42 4 5-15,-32 3 4 16,-24-4-8-16,-22 6-6 16,-18-1-5-16,-21 8-4 0,-9 0-2 15,-7 0-31-15,-4 11-107 16,0 15-77-1,-1 2-71-15</inkml:trace>
  <inkml:trace contextRef="#ctx0" brushRef="#br0" timeOffset="80185.84">22719 12285 112 0,'-53'0'253'0,"0"7"-86"16,4 2-49-16,13-9-48 15,8 12-27-15,10-12-4 0,18 0 4 16,10 0 30-16,29 0-6 16,31-9-29-16,23-6-15 15,24-13-5-15,18-5-5 16,8-9-7-16,0-2 1 16,-10 4-7-16,-20 2-2 15,-15 8-6-15,-22 3-15 16,-19 11-35-16,-20 4-51 15,-23 12-30-15,-28 12 5 0,-26 13-75 16,-22 7 7-16</inkml:trace>
  <inkml:trace contextRef="#ctx0" brushRef="#br0" timeOffset="80384.3">22536 12791 288 0,'-88'40'174'0,"23"-10"-64"16,20-3-46-16,23-11-33 15,30-16-15-15,35-4 3 16,30-12 0-16,26-14 3 16,33-5 4-16,13-7 4 0,10-1-4 15,-5-5-12-15,-8 9-16 16,-23 2-9-16,-23 9-29 16,-20 5-31-16,-19 0-32 15,-3 0-93-15,-13-4-219 0</inkml:trace>
  <inkml:trace contextRef="#ctx0" brushRef="#br0" timeOffset="80800.17">23743 11792 393 0,'-26'-65'187'0,"10"8"-97"16,5 12-42-16,-1 13-24 15,12 10 8-15,0 2-6 16,12 5-9-16,15 7-1 16,11 8-1-16,2 0 1 15,-2 15-4-15,-7 19 3 16,-6 14 3-16,-10 20-6 16,-15 18 2-16,0 8 3 15,-11 9-6-15,-10-3-1 16,-9 2-3-16,5-7-6 0,-1-14 2 15,-5-17 1-15,-3-10 0 16,1-13-1-16,2-18 4 16,2-23-3-16,4-4-4 15,5-24 2-15,3-29-2 16,17-31 1-16,0-39 2 0,13-15-4 16,5-6-1-16,-4 13 4 15,-3 26-1-15,-2 24-6 16,-4 23-29-16,-5 18-59 15,0 19-34-15,0 25 7 16,0 29-88-16</inkml:trace>
  <inkml:trace contextRef="#ctx0" brushRef="#br0" timeOffset="81183.97">22745 14738 242 0,'-34'-2'153'0,"-2"-8"-57"15,3-1-34-15,9-5-12 16,2-1-3-16,22-8-2 16,13-7-18-16,24-9-1 15,24-6-1-15,20-11-3 16,24-3 0-16,18-1-3 16,2 0-8-16,0 3-6 15,10 6-5-15,-8 8 3 16,-11 5-26-16,-22 11-25 15,-25 4-20-15,-28 13-29 0,-25 5-59 16,-24 7-31-16,-23 16-88 16</inkml:trace>
  <inkml:trace contextRef="#ctx0" brushRef="#br0" timeOffset="81351.67">23240 14454 187 0,'-108'78'212'0,"10"-9"-78"15,16-13-56-15,11-6-34 16,23-14-10-16,23-7 1 15,25-13 29-15,20-16-14 16,30 0-23-16,27-20-8 16,16-12-13-16,17-13-2 15,6-9-26-15,6-3-41 16,-3-4-53-16,-15 4-22 0,-17 1-84 16</inkml:trace>
  <inkml:trace contextRef="#ctx0" brushRef="#br0" timeOffset="81931.81">23684 13819 291 0,'0'-36'213'15,"-11"3"-74"-15,11 5-64 16,-11 7-32-16,1 6 1 0,10-2 6 16,0 13-13-16,0 11 5 15,0 35 30 1,5 31 11-16,0 28-18 16,-5 23-28-16,0 5-11 0,0 1-15 15,0-7-1-15,0-18-7 16,0-20-1-16,0-19 0 15,11-17-2-15,-3-12 9 16,1-17-4-16,-9-25-5 16,0-24-4-16,0-31-2 0,0-37 0 15,0-31 9-15,0-21 0 16,0-2-2-16,0 13 0 16,0 27 4-16,0 30-4 15,0 20-1-15,0 25 0 16,8 14-3-16,16 15 4 15,14 7-1-15,9 24-7 16,10 9 8-16,0 16-2 16,-8 15-1-16,-13 18 3 15,-10 9 0-15,-18 6-4 16,-8-5 5-16,-26 3-4 0,-7-9 7 16,-7-5-5-16,-5-12-7 15,-12-8 6-15,-5-9 1 16,-1-6 0-16,-7 0-3 15,6-7-46-15,12-3-109 16,10-11-107-16,14-9-82 16</inkml:trace>
  <inkml:trace contextRef="#ctx0" brushRef="#br0" timeOffset="82548.33">22938 15928 239 0,'-40'8'204'0,"0"-8"-74"0,1 0-56 15,12 0-20-15,11 0-2 16,16-3 14-16,0-11-9 16,21-1-22-16,18-11-26 15,31-13 0-15,19-10-7 16,15 0-4-16,19-8 2 0,-1 4-4 15,0 9 4-15,-4-6-3 16,-12 6-29-16,-30 7-29 16,-17 7-14-16,-16 12-13 15,-22 4-3-15,-21 14-16 16,-25 14-3-16,-19 4 10 16,-16 12 15-16,-10 10 25 0,-12 17 27 15,-3 12 17-15,-4 9 28 16,-1 12 67-16,-3-2 112 15,3-5-75-15,6-11-39 16,14-6-28-16,15-13-22 16,12-14-5-16,24-5 13 15,19-14 15-15,16-20-1 0,24 0-10 16,17-15 4-16,21-13-11 16,16-13 0-16,10-9-3 15,2-7-17-15,3 5-9 16,-7 2-14-16,-20 2-38 0,-14-9-48 15,-15 3-59-15,-19 2-84 16</inkml:trace>
  <inkml:trace contextRef="#ctx0" brushRef="#br0" timeOffset="82932.47">23755 15353 431 0,'-17'-11'230'0,"9"3"-107"16,8 4-63-16,-8 4-27 15,8 16 2-15,0 13 5 16,0 16-4-16,0 7 0 16,13 22-11-16,-2 7-12 0,6 4-9 15,-3 0 7-15,4-11-3 16,-6-9-10-16,-2-11 8 16,-2-13 3-16,0-13 0 15,-8-21-6-15,0-14-8 0,1-31 5 16,4-26 0-1,-2-22-2-15,-3-8 5 0,-14-4-3 16,6 6 0-16,8 11 4 16,0 12-4-16,5 15 0 15,18 13-2-15,14 8 2 16,2 18-2-16,12 10 4 16,0 22 2-16,-3 14-4 0,0 15-1 15,-17 10 7-15,-11 13-5 16,-20 5-1-16,-12-5-1 15,-10 0 3-15,-1-8-59 16,-10-15-160-16,-10-11-161 16</inkml:trace>
  <inkml:trace contextRef="#ctx0" brushRef="#br0" timeOffset="85243.7">11969 9461 295 0,'-8'-30'226'0,"8"5"-55"15,0 8-63-15,0 9-52 16,0-3-20-16,0 11 14 0,0 0 9 15,5 0-6-15,7 0-2 16,1 7-10-16,3 15-7 16,3 2-12-16,6 4-6 15,0 5-7-15,4-5 3 0,-1-3 1 16,1-1-3 0,-7-8 6-16,-5 1-1 0,-1-10 6 15,0-10-8-15,6-14-1 16,5-15-4-16,14-9 1 15,8-16-9-15,8-13 0 16,11-3 2-16,10 4-4 0,4-3-9 16,-9-3 2-16,-4 12-24 15,-9 10-36-15,-11 8-52 16,-8 7-45-16,-14 14-26 0,-14 9-44 16,-13 2-13-16</inkml:trace>
  <inkml:trace contextRef="#ctx0" brushRef="#br0" timeOffset="85627.68">12458 9045 195 0,'-8'-9'213'0,"0"6"-65"0,8 3-43 16,0-9-33-16,0 9-27 15,0-7-8-15,0 7-6 16,0 12-5-16,8 4 5 0,6 3 7 15,8 9-4-15,10 13-1 16,9 9-9-16,8 3-4 16,-5 3-3-16,5 1 2 15,-6 0-5-15,4-12 3 16,-7 5-2-16,-8-9 0 16,-7-13 6-16,-5-12 37 0,-4-4-1 15,1-12-5-15,9-9-19 16,5-15-5-16,12-10-6 15,19-13-9-15,11-10 1 16,1 0-4-16,5 0-4 0,0 5-7 16,-3 7 1-16,-7 8 3 15,-7 0-2-15,-10 9 0 16,-11 6-21-16,-8 6-57 16,-9 13-53-16,-8 3-19 15,-8 13-51-15,-8-1-69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33:13.22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26098 2121 222 0,'0'-26'245'16,"-9"2"-57"-16,9 4-39 0,-8 7-12 15,8 6-14-15,-8-3-5 16,8 10-5-16,0 0-21 16,0 0-20-1,0 0-6-15,0 0-19 0,0 14-21 16,0 10 29-16,0 17 9 15,0 16-28-15,0 16 3 16,8 13 6-16,-5 15 4 16,2 5-1-16,-2 0-21 15,6 1-1-15,-1-9 7 16,4-1-10-16,-3-12-19 16,-1-9-4-16,0-9 0 15,-8-19 0-15,3-8 0 0,2-7 0 16,-1-9 0-16,-4-7 0 15,0-4 0 1,0-13-58-16,0-17-231 16,0-11-115-16,0-17-3 15,0-13-1-15</inkml:trace>
  <inkml:trace contextRef="#ctx0" brushRef="#br0" timeOffset="1246.98">26070 2092 36 0,'0'-4'88'0,"-13"0"94"16,13-1-13-16,-8 2-35 16,8-2-26-16,0 5-20 15,0-4 3-15,0 1-9 16,0 3 6-16,0 0-1 15,0 0 0-15,0 0-6 16,0 0 0-16,0 0-12 0,0 0-20 16,0 0-19-1,0 0-12-15,0 0-4 16,0 7-10-16,12 6 7 16,8 3 16-16,8 5 5 15,6 3-4-15,10 4-1 0,8 6-9 16,5 6 1-16,11-1-6 15,14 3-11-15,12 3 2 16,12-1 1 0,3 0 2-16,1 1-9 0,-4 2 2 15,-9-7 0-15,-15-8-2 16,-17-4 7-16,-13-2 0 16,-11-7-10-16,-9-2 2 15,-7-5 3-15,-3-12 0 16,0 12 0-16,-5-12 3 15,-5 9 0-15,-4-9-1 16,-5 7-1-16,1-7-3 16,1 0 5-16,-2 9-3 15,2-9 0-15,-2 0-3 0,-3 0 7 16,0 0 1 0,0 0-7-1,0 0 6-15,0 0 3 16,0 0 7-16,0 0 8 15,0 0-3-15,0 0-3 16,0 0-5-16,0 0-7 16,-8 0 0-16,0 0-9 15,-4 8 3-15,-3 4 11 16,-15 8 2-16,-1 0-13 16,-15 6 8-16,-6-3-2 15,-5 1-4-15,-6 10 9 16,-11-1-9-16,-7 3 8 0,-5 0 5 15,-4-3-7 1,13-5-6-16,4-3 3 0,8 0 0 16,12-6-8-1,13 5 6-15,7-10 4 0,4-2-4 16,9 0 2-16,4 0 5 16,3-12-4-16,2 0-2 15,3 0-5-15,-6 0 15 16,8 12 2-16,-2-3 0 15,0-9-6-15,8 7 1 16,-13-7-3-16,0 8-2 0,1 1-11 16,-2-9 14-16,-8 12-10 15,1-5 4 1,2 2 0-16,-1-1 0 16,-1 0 0-16,0-1 3 0,1 6-3 15,4-13-2-15,0 17 3 16,-6-17 0-16,11 9-2 15,3-9 0-15</inkml:trace>
  <inkml:trace contextRef="#ctx0" brushRef="#br0" timeOffset="1373.31">26076 3375 2047 0,'0'0'-19'47,"0"0"-35"-47,0 0-50 16,0-9-86-16,8 2-124 15,6-10-94-15,2-4-64 0</inkml:trace>
  <inkml:trace contextRef="#ctx0" brushRef="#br0" timeOffset="2726.9">27701 2528 36 0,'0'-10'75'0,"0"7"85"16,5-1 8-16,-5-1-52 15,4 2-41-15,0 3-13 16,-4-5-4-16,0 1-1 15,0 0 1-15,0 4 16 16,0 0 10-16,0 0 9 16,0 0-2-16,0 0-3 15,0 0-29-15,0 0-5 16,0 0-18-16,0 0-8 16,0 0-6-16,0 0-11 15,-8 0-3-15,0 13-5 16,-6-1-1-16,6 1 3 15,-4-2-5-15,6 3 1 0,6 0 2 16,-13 8 5-16,0-1 3 16,0-2 3-16,-1 3-2 15,-3-3 3 1,6 2-4-16,-3-5-5 16,6-1-4-16,1-1-3 15,7-7 5-15,-9-7-4 0,9 12 0 16,0 0 7-16,0 0-7 15,0 1 3-15,0-1 1 16,0-5-7-16,0 6 8 16,0-1 4-16,9 2-6 15,2-3 0-15,-3-3-3 16,5 4 8-16,-5 0 3 16,5 2-4-16,2-7 2 15,6 1-5-15,3-8 2 16,-1 9 4-16,-1-9-1 15,-2 0 5-15,0 0-6 16,5 0 2-16,-1 0 18 16,0 0 0-16,-7-5 1 15,3 1 2-15,0-8-2 16,0-1 3-16,5-3-2 16,1 0 15-16,-9-4-12 15,5-3-7-15,-10 1-26 16,0-6 0-16,1-1 0 15,-5 1 0-15,-1 4 0 16,-7-2 0-16,0 7 0 16,0 2 0-16,0 1 0 15,0 4 0-15,0 0 0 16,0 0 0-16,-12-5 0 16,1 0 0-16,-2 2 0 15,-3 2 0-15,-6 1 0 16,5 3 0-16,-5 1 0 15,1 0 0-15,-1 0 0 16,-4 4 0-16,6-1 0 16,0 5 0-16,-1 0 0 0,0 0 0 15,4 0 0-15,6 0 0 16,3 0 0 0,-4 0 0-1,0 17 0 1,4-1-102-16,0 1-92 0,8 0-51 15,0 3-24-15,0-1-8 16,0 3-59-16</inkml:trace>
  <inkml:trace contextRef="#ctx0" brushRef="#br0" timeOffset="3376.52">28244 2707 27 0,'-9'0'36'15,"-4"0"34"-15,0 0 108 16,13 0-34-16,-8 0-38 16,8 0-23-16,0 0-8 15,0 0 3-15,0 8 8 16,0-8 7-16,-8 0-7 0,8 0-13 16,-9 0-6-1,9 0 13-15,0 0 10 16,0 0-11-16,0 0-13 15,0 0-8-15,9 0-13 16,3 0-21-16,24 0 16 16,34 0 20-16,35-12 14 15,36 0 19-15,40-5-11 16,25 2-28-16,13-6-54 16,4 8 0-16,1 1 0 15,-29 4 0-15,-40 0 0 16,-30 4 0-16,-31 4 0 15,-25-4 0-15,-24 4 0 16,-16 0 0-16,-18 0-166 16,-28 0-294-16,-31 0-154 15</inkml:trace>
  <inkml:trace contextRef="#ctx0" brushRef="#br0" timeOffset="4783.14">24116 3004 11 0,'-20'0'36'0,"-2"0"64"15,2 0 105-15,6 0-68 0,-4 0-43 16,-1 0-22 0,-3 0-12-16,7 0-9 15,2 0 3-15,6 0 0 16,-1 0 0-16,8 0-2 0,0 0 7 16,-9 0 13-16,9 0-1 15,-13 0-2-15,13 0-13 16,-8 0-8-16,8 0-14 15,0 0 4-15,0 0 3 16,0 0 13-16,0 0-7 16,0 0-1-16,0 0-3 15,5 0-16-15,11 0-3 16,16-9-10-16,13-2 11 16,15-6 16-16,10 0-8 15,12 5-9-15,-2-4 2 0,6 1-9 16,0 1-9-16,4 7 1 15,-2-1-8-15,2-1 0 16,-2 1 0-16,7 0-1 16,-7-4 0-16,-6 5 0 15,-10 2 4-15,-2 5-3 16,-14 0 7-16,-10-5-13 16,-10 3 0-16,-4-3 7 15,-1-1-2-15,-1 6 0 16,-3 0 8-16,-2 0-11 15,5-2 3-15,-7-3 0 16,2 5-2-16,-4 0 0 16,-1 0 3-16,-4 0-3 0,0 0 8 15,-4 0-12-15,0 0 2 16,2 0 7-16,-3 0 4 16,1 0-3-16,8 0-2 15,1 0 3-15,-6 0-11 16,2 0 9-16,0 0-5 15,3-4 1-15,-3 0-3 16,-6 4 7-16,6-4-8 16,-9 0 5-16,7 4-2 15,-1-9 2-15,6 9 6 16,-1 0-8-16,2 0 6 16,-5 0-9-16,-4 0 2 15,-1 0 8-15,-3 0-8 0,2 0 7 16,-2 0-4-16,0-7 2 15,-8 7-4-15,4 0-2 16,4 0 5-16,-3 0 2 16,-5-5 0-16,0 5-6 15,0 0 16-15,0 0-12 16,0 0 1-16,0 0 4 16,0 0 2-16,0 0 4 15,0 0-3-15,0 0 11 16,0 0 4-16,0 0 2 15,0 0-23-15,-9 0-3 47</inkml:trace>
  <inkml:trace contextRef="#ctx0" brushRef="#br0" timeOffset="4861.12">26061 2767 2032 0,'0'0'-170'16,"0"0"-104"-16,0 0-71 16,0 0-7-16,-12 0-27 15</inkml:trace>
  <inkml:trace contextRef="#ctx0" brushRef="#br0" timeOffset="5674.65">23003 2625 319 0,'0'-20'282'16,"0"4"-42"-16,0 4-86 0,0 2-62 15,0 10-44-15,0 0-24 16,0 17-12-16,-12 21 41 16,-11 26 42-16,-15 10-16 15,-2 16-22-15,-6 7-4 16,3 5-14-16,1-1-3 15,6 1 0-15,4-12-20 0,4-14-8 16,7-15-2 0,8-11 1-16,-3-13-7 0,7-9 1 15,9-12 1-15,0-4-5 16,-8-12-26-16,8 0-83 16,0 0-74-16,0-16-104 15,-6-16-43-15,-2-17-7 16</inkml:trace>
  <inkml:trace contextRef="#ctx0" brushRef="#br0" timeOffset="6121.01">22977 2506 227 0,'30'-16'235'15,"-9"4"-55"-15,-6 0-73 16,-2 5-36-16,-5-3-15 0,-5 8-3 16,7 2-8-16,-6 0-1 15,-4 0 10-15,8 0 18 16,-8 0-3-16,0 0-7 16,0 0-17-16,4 12-11 15,2-1 21-15,8 5 58 16,2 9-3-16,4 3 0 15,12 17 7-15,9 9 39 16,0 6-124-16,9 6-32 16,2 6 0-16,-4 6 0 15,-3 0 0-15,-1-9 0 16,-1-4 0-16,-8-1 0 0,-7-7 0 16,-9-7 0-16,-5-13 0 15,-3-10 0-15,-1-6 0 16,-2-5 0-16,-5-8 0 15,2-8 0-15,-5 0-95 16,0-8-214-16,0-15-76 0,0-10 3 16,-8-5-10-16</inkml:trace>
  <inkml:trace contextRef="#ctx0" brushRef="#br0" timeOffset="6838.88">22836 3090 13 0,'-12'0'22'16,"12"12"37"-16,-13-12 127 16,3 12-23-16,-3-4-45 0,1-8-30 15,-2 0-11-15,6 0-5 16,8 8 14-16,0-8-4 15,0 0-7-15,0 0-8 16,0 0-26-16,5 0-10 16,7 0-13-16,14-4-1 15,10-4 17-15,12-1 4 16,9-3 1-16,8-4 5 16,4 4 18-16,5-4 5 15,6-3 9-15,2-4-13 0,-5 4 9 16,-7 3-27-16,-10-1-12 15,-13 5-5-15,-4 3 2 16,-15 2 4-16,-9 7 18 16,-6 0-3-16,0 0-7 15,-7-5-18-15,0 5-24 16,-6 0-8 0,0 0-60-16,0 0-52 15,0 0-68-15,0 0-45 0,0 0-5 16,0 0 4-1,-12 0-13-15,4 12-44 16</inkml:trace>
  <inkml:trace contextRef="#ctx0" brushRef="#br0" timeOffset="10132.59">30897 1917 169 0,'0'-21'285'16,"-8"1"-60"-16,8 4-55 16,-8 4-6-16,8 3-23 15,0 2-30-15,0 2-13 16,0 5-36-1,0 0-41-15,0 9-12 16,0 22 10-16,4 26 44 16,8 26 11-16,-2 17 70 15,-2 14-44-15,-5 5-34 16,3-5-28-16,-1-8-9 16,-2-7-15-16,-3-15-8 15,0-18-6-15,0-14 6 16,0-6-3-16,0-15 3 15,0-5-9-15,0-11-13 16,0-6-58 0,0-9-92-16,0-4-106 15,0-16-109-15,6-22 24 16,-3-19-17-16</inkml:trace>
  <inkml:trace contextRef="#ctx0" brushRef="#br0" timeOffset="10896.47">30958 2046 141 0,'-12'-20'222'0,"-5"4"-68"16,3 4-41-16,0 4-21 15,2 0-9 1,4 4 0-16,8-1-3 15,0 5-6-15,0-4-11 16,0 4 16-16,4-4 1 16,0 1 13-16,4 3-9 15,2 0-20-15,-2-9-22 16,6 6-25-16,15-2-4 16,13 1-5-16,6-3-8 15,4 7 2-15,1 0-10 16,-8 0 8-1,-9 7-7-15,-11 14 13 0,-4 10-6 16,-10 11 9 0,-11 11-3-16,-11-1 7 15,-14 4-1-15,-12 2 12 16,-12-5-3-16,-4-3-3 16,5-10-3-16,8-11-3 15,12-6 5-15,7-6 2 16,9-5 5-16,12-12 16 15,0 0 11-15,0-3 5 16,0-2 16-16,0-4-23 16,0 2-38-16,8-5-11 15,8-1 0-15,4-3 0 16,5 0 0-16,12-1 0 16,12 5 0-16,15 5 0 15,9 7 0-15,-1 0-6 16,2 7-10-16,-9 10 6 15,-12 11 11-15,-13 13-6 16,-12 3 4-16,-15 11 5 16,-13 5-8-16,-13 1 10 15,-10 1-4-15,-19-6 5 16,-10 5 11-16,-17-11-14 16,-5-6-4-16,-6-12 0 15,-2-4 0 1,6-7 0-16,2-5 0 15,13-16 0-15,13 0 0 16,11 0 0-16,14 0 0 16,1-10 0-16,10-13 0 15,12 0-23-15,0-11-402 16,0 2-103-16</inkml:trace>
  <inkml:trace contextRef="#ctx0" brushRef="#br0" timeOffset="15095.88">26073 9337 234 0,'-8'-24'250'16,"0"0"-63"-16,8 8-47 16,0 4-36-16,0 3 2 0,0 9 4 15,0 0-29-15,0 0-34 16,0 0-22-16,0 17 3 16,8 3 27-16,3 12 21 0,-3 17 29 15,0 16 12-15,6 8 10 16,-6 17-27-16,-1 12 1 15,2 3-47-15,-4 4-54 16,-2 5 0-16,2 2 0 16,-2-2 0-16,0-1 0 0,2 2 0 15,-1 2 0 1,-4-3 0-16,5-3 0 0,-2-6 0 16,2 6 0-16,-5-6 0 15,0 0 0-15,3 9 0 16,1 0 0-16,5 5 0 0,-9-1 0 15,4-3 0-15,0-2 0 16,1 1 0-16,-2 1 0 16,5-6 0-16,-3 0 0 15,-1 1 0-15,4-4 0 0,-2 1 0 16,7-5 0-16,0-2 0 16,-5 3 0-16,6-1 0 15,-5 3 0-15,-1 1 0 16,0-5 0-16,-2 10 0 15,5-1 0-15,7 7 0 16,-2 6 0-16,4-1 0 0,5 0 0 16,-2 0 0-16,2-5 0 15,-5-6 0-15,0-6 0 16,2-2 0-16,-4-6 0 0,-1-7 0 16,5 0 0-16,-13-9 0 15,0-5 0-15,-1-2 0 16,5 0 0-16,0-2 0 15,-1-3 0-15,4 2 0 16,0 1 0-16,-5 2 0 16,3-1 0-16,-2-4 0 0,-3 5 0 15,-1-1 0-15,-5-4 0 16,5-7 0-16,-5 2 0 16,6 2 0-16,-4-2 0 0,2 1 0 15,1 4 0-15,0-3 0 16,-2-4 0-16,2-13 0 15,-5-10 0-15,5-10 0 0,-3-3 0 16,-1-7 0-16,-1 1 0 16,-3-3 0-16,3-9 0 15,2-8 0-15,-2 0 0 16,-3 7 0 15,8-7 0 0,-3 0 0-15,4 0 0 0,3-2 0-16,11-3 0 15,19-1 0-15,11 4 0 16,7-11 0-16,22 5 0 0,7 1 0 16,14-2 0-16,14 1 0 15,12-1 0-15,12 1 0 16,6 0 0-16,3 0 0 15,-7 4 0-15,-9 0 0 16,1 4 0-16,-10-8 0 16,0 0 0-16,-4 8 0 15,7 0 0-15,-1-9 0 0,-3 6 0 16,1-1 0-16,7-1 0 16,-7-2 0-16,-12-3 0 15,-6 10 0-15,-16 0 0 16,-1 0 0-16,-8-2 0 15,-5-4 0-15,-8-5 0 16,0 2 0-16,-4 2 0 16,-8-2 0-16,-4 1 0 15,4 1 0-15,-1 2 0 16,-2 1 0-16,3 4 0 16,-5 0 0-16,0 0 0 0,5-8 0 15,2-1 0-15,6 2 0 16,-1 2 0-16,5 0 0 15,5 3 0-15,-6-3 0 16,-3 5 0-16,-9 0 0 16,-6 0 0-16,-14 0 0 15,-6 0 0-15,-13 0 0 16,1 0 0-16,-2 0 0 16,-2 0 0-16,0 0 0 15,6 0 0-15,-3 0 0 16,-5 0 0-16,1 0 0 0,-2 0 0 15,-5 0 0 1,-3 0 0-16,0 0 0 16,2 0 0-16,-2 0 0 15,-3-4 0 17,0 1 0-32,0-14 0 15,-8-8 0 1,8-7 0-16,0-18 0 15,0-14 0-15,0-17 0 0,-6-13 0 16,6-11 0-16,0-19 0 16,0 3 0-16,0-5 0 15,0 0 0 1,0 8 0-16,-9-6 0 0,9-6 0 16,0 0 0-16,-13-8 0 15,2-12 0-15,-7-14 0 16,1-7 0-16,6-7 0 15,-3 0 0-15,-4 15 0 16,6 11 0-16,-1 18 0 16,0 12 0-16,13 9 0 15,0 6 0-15,0 5 0 0,-6 1 0 16,6-10 0-16,0-3 0 16,0-7 0-16,0-7 0 15,-9-1 0-15,9-1 0 16,-8-1 0-16,8-4 0 15,-8 2 0-15,8 7 0 16,0 12 0-16,0 16 0 16,-8 1 0-16,8 11 0 0,-9 3 0 15,1 8 0 1,8-4 0-16,-7-3 0 16,-2 5 0-16,9-4 0 15,-8 5 0-15,8-7 0 0,-8-5 0 16,8-2 0-16,-11-3 0 15,11-9 0-15,-9 4 0 16,9 4 0-16,0 4 0 16,0 4 0-16,-9 10 0 15,1 6 0-15,-1 9 0 16,-2 8 0-16,0 8 0 16,2-4 0-16,9 1 0 15,-12 4 0-15,12-2 0 16,-13 1 0-16,13 5 0 15,-9 3 0-15,9 0 0 16,-11 8 0-16,11 6 0 16,0-1 0-16,0-1 0 15,0 5 0-15,-8-1 0 0,8 5 0 16,-12-5 0-16,4 5 0 16,8 0 0-16,-8-1 0 15,8 0 0-15,-8 6 0 16,-1-2 0-16,9-3 0 15,0 0 0-15,-9-1 0 16,9 2 0-16,0 2 0 16,-11 1 0-16,-1 0 0 15,4 4 0-15,8-1 0 16,-11 1 0-16,1 1 0 16,-2 3 0-16,0-1 0 15,0 5 0-15,-8 0 0 16,-5 0 0-16,-12 0 0 15,-16 0 0-15,-21 0 0 0,-17 0 0 16,-24 16 0-16,-19 6 0 16,-16-7 0-16,-13 5 0 15,-6-2 0-15,-7-2 0 16,-2 3 0-16,-1-3 0 16,-7 2 0-16,-1-6 0 15,1 4 0-15,-3-4 0 16,11-1 0-16,3 1 0 15,8-3 0-15,11-9 0 16,15 0 0-16,10 9 0 0,16-9 0 16,7 0 0-16,1 8 0 15,5-8 0-15,6 12 0 16,5-12 0-16,10 0 0 16,-1 8 0-16,11-8 0 0,-3 0 0 15,4 9 0 1,2-9 0-16,3 0 0 0,5 0 0 15,4 7 0-15,-1-7 0 16,-2 8 0-16,-1 4 0 16,-1-12 0-16,4 0 0 0,1 8 0 15,7-8 0-15,-1 0 0 16,13 0 0-16,6 0 0 16,-3 13 0-16,8-4 0 15,0-9 0-15,7 0 0 0,7 0 0 16,4 0 0-16,16 0 0 62,-1 0 0-62,-2 0 0 16,-5 8 0-16,3-8 0 16,-3 0-48-1,0 0-58 1,3 0-21-16,-3 0-39 15,0 0-19-15,5 0-18 0,-5 0-35 16,0 0-40-16,8-8-51 16</inkml:trace>
  <inkml:trace contextRef="#ctx0" brushRef="#br0" timeOffset="16672.91">28416 9211 29 0,'0'-12'62'15,"8"12"65"-15,5-9 57 16,-5 2-59-16,-3 7-32 16,-2 0-22-16,-3-4 16 15,0 4 21-15,0 0-1 16,0 0-10-16,0 0-17 16,0 0-14-16,0 0 12 15,0 0 6-15,0 11 11 16,8 3 51-16,-1 5 15 15,6 14 18-15,-5 15-111 0,0 18-68 16,1 11 0-16,-9 18 0 16,0 2 0-16,0 8 0 15,0 6 0-15,0-6 0 16,0 4 0-16,0-2 0 16,0-6 0-16,0 2 0 0,0-1 0 15,4-1 0 1,4 2 0-16,0-6 0 15,1-4 0-15,-3-3 0 0,7-4 0 16,-1 0 0-16,-3-1 0 16,-1-4 0-16,1-5 0 15,-1 7 0-15,-5-3 0 16,2 6 0-16,-5 0 0 16,0-5 0-16,0 1 0 0,0 1 0 15,0 4 0-15,0-5 0 16,0-5 0-1,0-4 0-15,0 1 0 0,0-6 0 16,0 7 0-16,0-3 0 16,0 2 0-16,0 0 0 15,0 2 0-15,0-2 0 16,0 3 0-16,8-8 0 16,4 4 0-16,3 4 0 0,2 2 0 15,4 7 0-15,-3 2 0 16,4 2 0-16,-2-5 0 15,0 5 0-15,0 3 0 16,-3 2 0-16,0-7 0 16,-9-5 0-16,-2-11 0 0,3-2 0 15,-1-9 0 1,0-10 0-16,-3-1 0 16,2-5 0-16,2 3 0 0,-1-3 0 15,0-3 0-15,1-6 0 16,-1 0 0-16,-5 2 0 15,2-7 0-15,2 3 0 16,-7-2 0-16,4-4 0 16,1 1 0-16,-5 2 0 0,4-1 0 15,0 2 0-15,4 6 0 16,6 5 0-16,-6-1 0 16,1 2 0-16,5 5 0 15,-2 1 0-15,4-3 0 16,1-6 0-16,-6-4 0 15,1 0 0-15,1-9 0 16,-5-3 0-16,1 0 0 16,-2 3 0-16,1 5 0 0,-8-9 0 15,8 5 0-15,1 7 0 16,2 1 0-16,-3-3 0 16,1 1 0-16,-5-1 0 15,4-3 0-15,-3 14 0 16,-2-8 0-16,3-5 0 15,-6 5 0-15,0 4 0 16,0-1 0-16,3 1 0 16,5-1 0-16,0-2 0 0,-5-2 0 15,6 4 0-15,-1 1 0 16,0 4 0-16,0 0 0 16,2-5 0-16,-7-2 0 15,2-2 0-15,-2-2 0 16,2-7 0-16,-5-7 0 15,0-4 0-15,0-4 0 0,0 1 0 16,0 3 0 0,0 0 0-16,0-4 0 0,0-3 0 15,0-25 0 17,-16-13 0-17,-10-23-438-15,-5-31-166 16</inkml:trace>
  <inkml:trace contextRef="#ctx0" brushRef="#br0" timeOffset="18235.02">26228 11311 11 0,'-8'0'23'0,"8"0"15"15,0 0 30-15,0 14 50 16,-9-14 19-16,9 12-54 0,0-1-33 16,0-2-12-16,0-9-5 15,0 11 7-15,0-11-3 16,0 0-10-16,-8 0-6 16,8 0 17-16,-8 0 21 15,8 0 24-15,0 0 32 0,0-3 5 16,-8 3 11-16,8 0-18 15,0-4 8-15,-9 0 4 16,2 4-13-16,7 0-25 0,-13 0-3 16,4 0 3-16,9 0-39 15,-6-4-48-15,6-5 0 32,6 4 0-32,3 5 0 0,11 0 0 15,18-2 0-15,10-10 0 16,17 3 0-16,21-3 0 15,12-4 0-15,11-1 0 16,8 5 0-16,5-1 0 16,3 2 0-16,-4-5 0 0,3 4 0 15,-7-1 0-15,-7 1 0 16,-5 3 0-16,-7-3 0 16,-5 5 0-16,-4-2 0 15,-7 4 0-15,-9 3 0 16,-4-4 0-16,-9 6 0 0,-3 0 0 15,0 0 0-15,0 0 0 16,4-4 0-16,8-3 0 16,9 7 0-16,8-5 0 15,3-3 0-15,-6 0 0 16,-1 4 0-16,-5 4 0 16,-13 0 0-16,-2-4 0 15,-8 4 0-15,-6 0 0 0,0-9 0 16,3 2 0-16,1 7 0 15,3 0 0-15,2 0 0 16,5-5 0-16,3 5 0 16,4-2 0-16,-4-8 0 15,0 5 0-15,0 3 0 16,-4 2 0-16,-13-6 0 0,1 6 0 16,-8 0 0-16,0 0 0 15,-1 0 0 1,4 0 0-16,6 0 0 15,2 0 0-15,10 0 0 0,9-7 0 16,8 3 0-16,-3 0 0 16,2-1 0-16,-14 2 0 15,-2-1 0-15,-14-1 0 16,-15 2 0-16,-4 3 0 16,-9 0 0-16,-6 0 0 15,0 0 0-15,-2 0 0 16,-8 0 0-16,0 0 0 15,5 0 0 1,-1 0 0-16,-2 0 0 16,-1 0 0-1,4 0 0-15,-1 0 0 0,0 0 0 16,0 0 0-16,-3 0 0 16,-1 0 0-16,0 0 0 15,0 0 0 32,3 0 0-47,1 0 0 16,9-4 0-16,-6-5 0 0,3 6 0 15,-2-2 0 1,0 1 0-16,-4 0 0 16,0 0 0-16,-3-1 0 15,2 1 0-15,-2 4 0 0,-2-3 0 16,-3-6 0-16,0 6 0 31,0-6-267-31,-12 2-337 16,-12 2 20-16</inkml:trace>
  <inkml:trace contextRef="#ctx0" brushRef="#br0" timeOffset="19249.36">27011 9696 82 0,'9'-13'244'0,"-4"-3"-30"0,-5 4-41 16,0 1-37-16,0 1 6 15,0 6 20-15,0 1-10 16,0 3-25-16,0 0-15 16,0 0-18-16,0 0-31 15,0 0-25-15,0 7 1 0,0 22 15 16,-17 21 21-16,-5 14-10 15,-1 26 10-15,-13 12-75 16,-10 7 0-16,2 5 0 16,3 1 0-16,0-2 0 0,6-12 0 15,1-9 0-15,6-16 0 16,4-11 0-16,7-17 0 16,4-6 0-16,5-15 0 15,8-4 0-15,-8-13 0 16,8-1 0-16,0-13 0 15,0-22-149 1,0-13-192-16,8-22-12 16,5-17 27-16,4-3 1 15,-2 1 64-15</inkml:trace>
  <inkml:trace contextRef="#ctx0" brushRef="#br0" timeOffset="19782.27">26949 9736 33 0,'0'-12'78'16,"0"1"68"-16,0-2 41 15,0 5-43-15,0-1-23 16,0 9-15-16,0-4 2 16,0 0 0-16,0 1-13 15,0-2-31-15,0 5-25 0,9-4-12 16,-9-1-3-16,5 2-1 16,-2 3-9-16,2 0 7 15,-2 0 15-15,1 0 13 16,0 0 12-16,-4 0 7 0,10 8-2 15,-2 4 16-15,8 13 24 16,2 19 36-16,8 13-43 16,-1 9-99-16,3 11 0 15,9 5 0-15,2-1 0 16,7-3 0-16,-10-5 0 16,1-8 0-16,-1-8 0 15,-1-8 0-15,-1-8 0 0,-9-5 0 16,-5-12 0-16,-4-3 0 15,-4-1 0-15,0-4 0 16,-4-7 0-16,1-9 0 16,-4 7 0-16,-5-7-1 15,0 0-363-15,0-16-60 16,-9-4 16-16,-4-8 17 16</inkml:trace>
  <inkml:trace contextRef="#ctx0" brushRef="#br0" timeOffset="20132.34">26914 10453 355 0,'-25'0'240'0,"4"0"-49"16,2 0-60-16,2 0-13 0,4 0 8 15,13 0 3 1,0 0-35-16,0 0-37 16,0 0-10-16,0 0-6 0,8 0-8 15,14 0 21-15,10 0 15 16,17-4 14-16,13-4 9 16,10-4-1-16,1-4-14 0,5-5-58 15,-5 0-19-15,-13 1 0 16,-12 1 0-16,-6 2 0 15,-11 1 0-15,-5-1 0 16,-10 5-11-16,-4 0-105 16,-7 0-59-16,-5-1-61 15,0 13-72-15,0 0-22 16,-13-8-51-16</inkml:trace>
  <inkml:trace contextRef="#ctx0" brushRef="#br0" timeOffset="21181.12">29696 9874 410 0,'-8'-7'311'15,"8"-2"-70"-15,-8 1-84 16,8 4 10-16,0 0 39 15,0 0-2-15,0-1-45 16,0 1-38-16,0 4-50 16,0 29-71-1,0 20 0-15,3 15 0 16,5 22 0-16,0 9 0 16,4 2 0-16,0-2 0 0,1-7 0 15,-1-14 0-15,1-13 0 16,-4-13 0-16,-1-3 0 15,-8-16 0-15,1-8 0 16,-1-10 0-16,0-22 0 16,0-22 0-1,0-29 0-15,0-32 0 16,0-24 0-16,-6-15 0 16,6-6 0-16,0 2 0 15,0 14 0-15,0 21 0 16,0 16 0-16,0 14 0 15,0 14 0-15,0 13 0 0,6 12 0 16,7 5 0-16,12 8 0 16,2 12 0-16,11 8 0 15,11 20 0-15,-9 14 0 16,5 9 0 0,-8 14 0-16,-14 9 0 0,-14 3 0 15,-9 9 0-15,-21 3 0 16,-15 0 0-16,-7-8 0 15,-3-8 0-15,-6-12 0 16,6-16 0-16,2-9 0 16,8-11 0-16,2-5 0 15,15-12 0-15,2 0 0 16,6 0 0-16,11-8 0 0,0-4 0 16,0-5 0-16,11 1 0 15,6-3 0-15,2 2 0 16,7 4 0-16,0 5 0 15,8-1 0-15,-3 9 0 16,7 0 0-16,6 0 0 16,-2 17 0-16,-3 16 0 15,-1 7 0-15,-2 14 0 16,1 3 0-16,-9 8 0 16,-3 4 0-16,-13-4 0 15,-12-4 0-15,-12-4 0 16,-18-7 0-16,-14-6 0 0,-8-7 0 15,-5 0 0-15,0-13 0 16,8-8 0-16,8-16 0 16,5 0 0-16,4 0 0 15,4-8 0-15,10-10 0 16,7-1 0-16,11 3 0 16,3 0 0-16,10-1 0 15,0 0-379-15,3 2-194 16,-7 6 34-16</inkml:trace>
  <inkml:trace contextRef="#ctx0" brushRef="#br0" timeOffset="22859.99">26410 14841 38 0,'0'0'55'16,"0"0"19"-16,0 0 24 0,0 0 26 15,0 0-32-15,5 0-18 16,3 0-14-16,-8 0-1 16,0 0 19-16,0 0 15 0,0 0 16 15,0 0-3-15,0 0-2 16,0 0 4-16,3 0 8 15,-3 0 6-15,5 0 4 16,-1 0-8-16,1 0-12 16,-2 0-7-16,-3 0-11 15,0-4-88-15,3 4 0 16,2 0 0-16,3 0 0 16,8 0 0-16,17 0 0 15,7-4 0-15,8-5 0 16,14 2 0-16,11-5 0 0,7-9 0 15,10 5 0-15,17-1 0 16,6 2 0-16,9-2 0 16,8-3 0-16,0 3 0 15,4 4 0-15,0 1 0 16,2-4 0-16,0 4 0 16,-9 1 0-16,-10-2 0 15,-11 4 0-15,-7-3 0 0,1 0 0 16,-7 0 0-16,-6 1 0 15,3-1 0-15,-4-1 0 16,-7 0 0-16,-8 1 0 16,-1 0 0-16,-6 4 0 15,-3 4 0-15,-5-5 0 0,-5 5 0 16,-12 0 0 0,-5 4 0-16,-8 0 0 0,8-4 0 15,-3-4 0 1,3-1 0-16,2 2 0 0,5-1 0 15,3-1 0-15,10 4 0 16,0 3 0-16,1 2 0 16,-3 0 0-16,-1 0 0 15,-3 0 0-15,4 0 0 16,-4-5 0-16,-2 5 0 16,-3 0 0-16,3 0 0 15,42-7 0-15,-38 2 0 16,7 5 0-16,3 0 0 15,1 0 0-15,-1 0 0 16,-1 0 0 0,-2 0 0-16,-1 0 0 0,-5 0 0 15,0 0 0-15,-2 0 0 16,3 0 0-16,-3 0 0 16,-1 0 0-16,0 0 0 15,3 0 0-15,-7 0 0 16,-9 0 0-16,-1 0 0 15,-6 0 0-15,-4 0 0 16,-3 0 0-16,-1 0 0 0,-5 0 0 16,7 0 0-16,-2 0 0 15,-3 0 0 1,-6-4 0-16,6-5 0 16,3 1 0-16,0 1 0 0,2 7 0 15,-8 0 0-15,-1 0 0 16,-5 0 0-16,-3 0 0 15,3 0 0 17,0 0 0-17,1 0 0-15,-1 0 0 0,-5 0 0 16,2 0 0-16,-5 7 0 47,0-7-411 0,0 0-152-47,-16-7 56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3T18:47:46.8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25691 4525 183 0,'-28'0'194'15,"0"9"-58"-15,3-9-27 16,12 8-7-16,13-8 1 15,0 0 25-15,0 0 16 0,0 0 14 16,0 0-18-16,0 0-28 16,21-17-24-16,32-7-4 15,49-11-5-15,65-11-20 16,64-11-21-16,52-9-6 16,30-10-17-16,5-2-9 15,-7-4 1-15,-23 6-2 16,-47 15 3-16,-53 11-5 15,-52 19-3-15,-37 2-5 16,-31 12 2-16,-23 6-9 16,-17 2-2-16,-11 9-34 15,-17 0-78-15,-17 20-77 16,-11 9-80-16,-13 6-43 16,-11 4-76-16</inkml:trace>
  <inkml:trace contextRef="#ctx0" brushRef="#br0" timeOffset="479.84">25821 5055 352 0,'-42'0'223'16,"15"0"-81"-16,11 0-64 16,16 0-20-16,3 0-6 15,23-8 17-15,39-8 24 0,36-6 6 16,41-9 4-16,53-6 7 15,42 1 1-15,21-1-22 16,10 0-25-16,9 0-23 16,8 0-12-16,-13 9-8 15,-24 4-17-15,-35 7 10 16,-29 5-9-16,-37 1-5 16,-43 2 10-16,-27 6 11 15,-27-1 16-15,-19 4-3 16,-6 0-5-16,-7 0-15 15,-10 0-7-15,-5 0-4 16,-3 0-4-16,0 0-21 16,0 0-106-16,0 0-128 0,-17 0-122 15,-20 7-58-15</inkml:trace>
  <inkml:trace contextRef="#ctx0" brushRef="#br0" timeOffset="3972.87">27336 12447 56 0,'8'-8'143'0,"0"-1"47"15,-4 1-57-15,2 4-42 16,-6 1-26-16,0-6-14 0,0 9 11 16,0 0 1-16,0 0-4 15,0 0 4-15,0-4 1 16,0 0 10-16,0-4 9 15,0 4-15-15,0 0-11 16,0 0-19-16,0 1-2 0,-14-6-5 16,-2 4-12-16,-3 3 8 15,-3-8-12-15,6 3-4 16,0-1-11-16,0-1-2 16,-4 5-1-16,4 4 11 15,-2 0-6-15,7 0 2 16,-6 0-4-16,6 0-2 15,-6 0 2-15,0 0 9 0,0 0-11 16,3 0 8-16,2 0-3 16,-1 0 3-16,5 0-1 15,-5 8-2-15,2-8-1 16,-1 0 3-16,12 13 6 0,-13-13-13 16,13 7 12-1,-11 5-6-15,1 2 2 16,2-3-5-16,-3 1 6 0,-3 1-9 15,8-2 2-15,-2-3 0 16,0 9 6-16,-1-1-3 16,1 5 8-16,-1-4-4 15,9-5 0-15,-9 4 0 0,9-1-6 16,-8 0-1-16,8-5 6 16,-8 3-1-16,8-1-3 15,0 0 8-15,0-1-3 16,-8 11 2-16,8-2 7 15,0-4-4-15,-7 0-2 0,7 4-2 16,0-2 5 0,0-2-10-16,-8 0 4 0,8 0-1 15,-8 4-1-15,8 2 2 16,0-3 13-16,0 4 1 16,0 0-5-16,0-3-7 15,0 4 4-15,13 1 5 0,-6 3-8 16,1 0 2-16,0-3 0 15,0 0 2-15,1-6-14 16,-1-6 6-16,-4 0-4 16,0-1-4-16,0 0 6 15,-1-5-4-15,6 5 3 16,-4 2 0-16,3-3 7 16,3 6 0-16,6-2-5 0,-6 2 6 15,7-6-7-15,-2 4 9 16,-4-4-12-16,-1 1 5 15,2 0 6-15,-1 0-1 16,0-4-8-16,2 1 1 0,0-2 8 16,7 3-10-16,1-10 5 15,0 11 0-15,3-11-2 16,-1 0-5-16,-4 0 2 0,1 0 4 16,0 0-1-16,4 0-3 15,-8 0-1 1,5 0 0-16,4-9-1 0,0-3-1 15,8-4 2-15,-3-4-3 16,3-1 4-16,-1 7-2 16,-6-1-1-16,-2 0 2 15,0-1-1-15,-2-5 0 0,-1 4 0 16,-4 1 0-16,-2 1 0 16,1 2 0-16,-4 1 0 15,-6-4 0-15,2 0 0 16,-4-5 0-16,-2 1 0 15,0 4 0-15,-3-5 0 16,0 5 0-16,0-1 0 16,0 0 0-16,0 6 0 0,0-2 0 15,0 1 0-15,0 1 0 16,0-5 0-16,0-1 0 16,0-3 0-16,0-5 0 15,0 0 0-15,-11 1 0 16,-1 4 0-16,0 1 0 0,4-4 0 15,8 3 0-15,-14 4 0 16,14 4 0-16,-11 0 0 16,11-5 0-16,0 0 0 15,-12 6 0-15,1-1 0 16,-2 0 0-16,0-1 0 16,5 3 0-16,0-5 0 15,-4 7 0-15,4 1 0 16,0-2 0-16,-1 2 0 0,9-5 0 15,-12 3 0-15,1 1 0 16,2 3 0-16,1 5 0 16,8-7 0-16,-11 2 0 15,2 1 0-15,9 0 0 16,-16 1 0-16,4-2 0 0,-2 1 0 16,6 0 0-16,0 0 0 15,-4 0 0-15,5 4 0 16,-5 0 0-16,-1 0 0 15,0-5 0-15,4 3 0 16,1-4 0-16,2 6 0 16,-2 0 0-1,-1 0 0-15,1 0 0 0,0 0 0 32,-10 0 0-17,12 0 0 1,-2 0 0 31,8-4-2 0,0 4-7-47,0 0-2 15,0-3-6-15,0-1-6 16,0 4-6-16,0 0-18 0,0 0-51 15,0 0-54-15,0 0-64 16,0 7-35-16,5 3-18 16,-2-3-12-16,0 5-18 15</inkml:trace>
  <inkml:trace contextRef="#ctx0" brushRef="#br0" timeOffset="4959.85">29813 12261 88 0,'-21'7'222'0,"7"-7"-70"15,14 0-38-15,-17 0-17 16,9 0 10-16,8 0 4 15,0 0-10-15,0-4 0 16,0-4 2-16,0-4-20 16,0-4-22-16,0-5-22 15,12-2-11-15,7-7-9 0,2 2-12 16,9-6-5-16,-4 3-3 16,4 6 1-16,-7 5 1 15,2 4-3-15,-4 0 8 16,-5 4-7-16,-4 1 2 15,-4 9 19 1,0-3 9-16,-5 2 6 0,2 3-5 16,-1 0-7-16,8 16 13 15,5 21 21-15,2 16 13 16,-2 16 26-16,-1 9 5 16,-3 10 4-16,0 10-99 15,-3-2-6-15,3 0 0 16,3-6 0-16,-3-5 0 15,-2-16 0-15,3-7 0 16,-6-9 0-16,-5-13 0 16,0-17 0-16,2-1 0 15,-5-14 0-15,0-12 0 47,0-4 0-31,0-1 0-16,0 0 0 0,0-3-284 15,0 1-60-15,0-1-17 16,0 0 10-16,-11 2 7 16</inkml:trace>
  <inkml:trace contextRef="#ctx0" brushRef="#br0" timeOffset="5460.52">30045 13078 42 0,'-25'-7'118'16,"-2"-3"70"-16,-3 10-74 16,6 0-38-16,3 0-20 15,6 0 19-15,3 0 17 0,-1 0 3 16,4 0-4-16,9-2-3 16,0-3-3-16,0 1-2 15,0 4-18-15,0-3 2 16,13-2-4-16,23-3-9 15,22 8-8-15,27-8-14 16,16 0-5-16,10-6-2 16,-2 2-8-1,-3 1-1-15,-16-1 2 0,-19 0-1 16,-17 2 6-16,-18 4 16 16,-12 6 18-16,-11 0 2 15,-9-5-20-15,-4 5-28 16,-17-2-4-16,-7 2-35 15,-4 0-103-15,-1 0-124 16,-1 0-94-16,5 10-26 0,-10 3-370 16</inkml:trace>
  <inkml:trace contextRef="#ctx0" brushRef="#br0" timeOffset="7647.08">27588 15512 232 0,'-11'-4'213'16,"11"-3"-42"-16,-10 2-40 0,10 2-17 16,0-6 13-16,0 1 9 15,0 4-11-15,0-3-37 16,4-14-33-16,10-3-22 15,6-5-7-15,7-4-16 16,5 0 5-16,-4 5 4 0,-2 3 7 16,-6 1 8-16,-4 8 7 15,-4 3-3-15,-4 6 1 16,-4-2-12-16,1 9-10 16,4 13 19-16,-1 11 25 15,3 17 26-15,-3 12-14 16,1 7-7-16,-6 11-59 15,5-7-7-15,0 5 0 16,-3-8 0-16,3-8 0 16,0-17 0-16,0-7 0 0,-8-9 0 15,0-3 0-15,0-4 0 16,0-13-42-16,0 7-154 16,0-7-124-16,0 0-76 15,0 0-6-15,-8 0 60 16</inkml:trace>
  <inkml:trace contextRef="#ctx0" brushRef="#br0" timeOffset="7907.35">27681 16156 244 0,'-31'0'301'0,"0"0"-92"15,17 0-90-15,-3 0-19 0,17-9 56 16,5-5-8-16,13-12-37 15,16-3-41-15,10 1-19 16,21-8-13-16,12 3-13 16,-1 9-13-16,3 3-2 15,-11 4-6-15,-14-2-2 16,-9 8 1-16,-19 0-3 16,0 9-8-16,-9-3-25 15,-9 5-82-15,-8 0-146 16,0-9-88-16,-8 6-40 0</inkml:trace>
  <inkml:trace contextRef="#ctx0" brushRef="#br0" timeOffset="8881.7">30183 15150 284 0,'0'-49'185'0,"0"5"-71"16,-12 3-52-16,-2 3-9 15,3 10 43-15,-2 4-6 16,3 7-1-16,10 7-8 15,-17 4-17-15,-4 6 5 16,-3 16 21-16,-9 9 2 16,-2 8-5-16,2 7-8 15,-1 4-14-15,6 2-20 16,4 4-3-16,2-3-9 16,11 3 4-16,5 3 8 15,6-4-5-15,0 8-1 16,0 0-14-16,14-5-1 15,11-6-7-15,7-6-9 16,10-11 2-16,9-17-6 16,11-12 4-16,3 0-8 15,12-12 3-15,-4-7-3 0,1-7-2 16,-6-10 5-16,-6 2-3 16,-11-2 10-16,-4-3-8 15,-16-4 3-15,-10-5 1 16,-15-4-7-16,-6-2 17 15,-18 4 4-15,-21 7-12 16,0 1-8-16,-10 6 0 16,-5 7 0-16,-1 5 0 15,-2 8-82-15,-3 3-165 16,3 9-161-16,3 4-66 16</inkml:trace>
  <inkml:trace contextRef="#ctx0" brushRef="#br0" timeOffset="10213.51">22671 4197 211 0,'-50'15'174'0,"-2"1"-60"15,-1 0-38-15,8-3-22 16,9-4-5-16,7-9 20 16,12 0 11-16,6 0 7 15,11 0-18-15,0 0-14 16,20 0-9-16,39-4 23 15,31-14-17-15,34-10-6 0,16-5-11 16,9-3-11-16,-10-4-9 16,-6-1-14-16,-26 4 6 15,-20 8-1-15,-27 10 2 16,-9 2-1-16,-20 10-7 16,-7-3 1-16,-8 6 6 15,-5 4-6-15,-11-7-1 0,5-1-11 16,-5 8-7-1,0 0-32-15,0 0-62 16,0 13-58-16,-8-1-21 16,-6-1-29-16,-12 10-66 0</inkml:trace>
  <inkml:trace contextRef="#ctx0" brushRef="#br0" timeOffset="10847.66">22479 4665 11 0,'-13'0'22'0,"4"0"57"0,-8 11 126 15,4-11-61-15,4 8-26 16,9-8-33-16,0 0-11 16,0 0 4-16,0 0-2 15,0 0-4-15,0 0-17 16,9 0-9-16,12-3-1 0,31-13 2 15,33-5-1 1,32-12-8-16,17-3-6 0,13-1-10 16,-6 0-7-16,-9 4-6 15,-23 5-5-15,-24 4-1 16,-20 4-1-16,-18 6 6 16,-7 7 7-16,-15 7 17 15,-8 0 19-15,-4-7 6 0,-8 2-9 16,-5 5-13-16,0 0-20 15,0 0-7-15,0 0-3 16,0 0-7-16,0-5-7 16,0 5-70-16,0 0-95 15,0 0-103-15,0 0-57 16</inkml:trace>
  <inkml:trace contextRef="#ctx0" brushRef="#br0" timeOffset="11961.69">31255 3647 9 0,'0'-4'30'15,"-12"-1"49"-15,-2 5 117 16,3 0-64-16,2 0-14 16,9 0-13-16,0-4-13 15,0-3-6-15,0 7-6 16,0 0-18-16,0 0-12 15,0 0-12-15,12 7-16 16,4 10-1-16,13 11 2 16,21 4 5-16,7 14-4 15,6 2 7-15,10 4-14 16,6-2-4-16,-9-4-9 16,-13-6-1-16,-14-4-3 15,-10-11 4-15,-10-5-11 16,-1-8 4-16,-7 1-10 15,-1-5-26-15,-11-8-44 16,-3 0-37-16,0 0-50 16,-12-16-26-16,-1-14-68 15</inkml:trace>
  <inkml:trace contextRef="#ctx0" brushRef="#br0" timeOffset="12277.24">31701 3686 61 0,'-12'-14'154'0,"-5"2"18"16,3-1-41-16,1 4-40 16,13 2-29-16,-12 7-18 15,12 0-3-15,-13 0 0 16,13 0-7-16,-16 16 0 15,-3 4 0 1,-6 4-9-16,-9 14-14 16,0 2-2-16,-9 5 3 0,-5 8-5 15,-8-1-5-15,-6 1 5 16,0 1-7-16,5-6-4 16,-3 2-18-16,4-6-60 15,-6-4-61-15,0-11-112 16</inkml:trace>
  <inkml:trace contextRef="#ctx0" brushRef="#br0" timeOffset="13342.15">22938 5470 286 0,'-12'-28'175'0,"0"4"-54"16,4 7-52-16,8 5-24 15,0 12-14-15,0 0-11 0,0 0-7 16,8 0-4-16,12 21-1 16,17 8 4-16,8 14 8 15,6 1 0-15,14 14-2 16,9-1-4-16,3 9-6 16,1-1 4-16,-10 0-3 0,-6-9-8 15,-8-6 1-15,-11-10-2 16,-15-11 1-1,8 8 2-15,-23-24-6 16,-13-13-24-16,0 0-38 16,0-10-53-16,-21-6-87 15</inkml:trace>
  <inkml:trace contextRef="#ctx0" brushRef="#br0" timeOffset="13607.44">23528 5154 102 0,'0'-33'267'0,"0"9"-93"15,0 7-62-15,-13 4-53 0,-4 9-23 16,2 4-13-16,-10 17-1 16,-7 15 12-16,-4 18 0 15,-7 22 9-15,-4 26 0 16,3 16-18-16,-2 12-6 15,11 0-12-15,1-7-1 16,6-10-1-16,8-12-4 16,4-11 2-16,3-20-24 0,-3-13-64 15,2-9-68-15,8-19-104 16</inkml:trace>
  <inkml:trace contextRef="#ctx0" brushRef="#br0" timeOffset="14306.57">30941 4888 145 0,'-23'-9'209'16,"2"9"-84"-16,0 0-46 16,11-3-28-16,2 3-11 15,8 0 7-15,0 0 18 16,0 0-3-1,0 0 0-15,0 0-11 16,3 0-1-16,9 0 6 0,12 0-24 16,20 0-8-16,15-8-7 15,9 0-11-15,14-3-3 16,5 0-3-16,4 4 0 16,-1-2-19-16,-10 6-28 15,-2 3-49-15,-9-4-39 16,-16-1-28-16,-13 2-88 15</inkml:trace>
  <inkml:trace contextRef="#ctx0" brushRef="#br0" timeOffset="14706.04">30967 5100 70 0,'-52'21'229'15,"-2"-2"-96"-15,13-2-29 16,9-5-31-16,7-12-12 16,9 9 16-16,3-9-1 15,13 0-12-15,0 0-20 16,0 0-6-16,8 0-4 16,10 0-6-16,10 0-2 15,17 0 15-15,23 0-6 16,22 0 6-16,15 0-3 15,8 0-6-15,-3 0 3 16,-2 7-10-16,-18-7-7 16,-8 0 0-16,-15 9-2 15,-18-9 9-15,-14 0 1 16,-10 0-2-16,-6 0-10 16,-7 0 1-16,-4 0-9 15,0 0-5-15,-2 0-1 16,-6 0-1-16,0 0-10 15,0 0-68 1,0 0-132-16,0 17-74 16,-22-4-33-16</inkml:trace>
  <inkml:trace contextRef="#ctx0" brushRef="#br0" timeOffset="17068.03">11556 8068 237 0,'-11'-28'204'0,"-3"-1"-76"16,3 1-41-1,11-1-26-15,-17 4 8 16,-3-4-14-16,-5 10-13 0,-2 2-10 15,-3 5-6-15,3 8-6 16,-11 4 0-16,-6 12 0 16,-8 5-2-16,-10 4-5 15,-7 2 10-15,-4 10 0 16,-3-1 2-16,-3 5 0 0,3-1-6 16,7 4-4-16,4-2 9 15,11-2-4-15,11 4-6 16,5 1 1-16,10 1 2 15,4 6 4-15,8 1 17 16,-1 4 17-16,6 9 24 16,-3 7-13-16,3 0-26 15,11 0-5-15,-13 4-12 0,5-5-6 16,8 7 3-16,0-7 6 16,0 6-1-16,0 2 14 15,8-2 21-15,9 4-1 0,-1 2-11 16,5 2-9-1,3 4 2-15,4-12-19 0,5-1 6 16,0-8-14-16,7-9-14 16,4 1 0-16,5 1 0 15,8-9 0-15,3-9 0 16,10-7 0-16,-1-9 0 16,12-4 0-16,4-7 0 0,1-5 0 15,-1-8 0-15,-4 0 0 16,9-8 0-16,-2-5 0 15,3-2 0-15,-6-2 0 16,-1-4 0-16,-7 2 0 16,-4-7 0-16,-8 2 0 0,1-8 0 15,-4 0 0 1,-7-6 0-16,-1-7 0 0,-5-7 0 16,-5-1 0-16,-4-13 0 15,-2 2 0-15,-7 1 0 16,-7 7 0-16,0 4 0 15,-2-5 0-15,-6-5 0 0,0 2 0 16,-4-1 0-16,-2-1 0 16,-4 5 0-16,-6 5 0 15,0 4 0-15,0 2 0 16,-6 2 0-16,-8-1 0 0,2 0 0 16,0 4 0-1,-9 2 0-15,4-3 0 0,-7 2 0 16,5 2 0-16,-5 2 0 15,-1-1 0-15,-3 0 0 16,-5-3 0-16,4-5 0 16,1 5 0-16,-1-1 0 0,2 1 0 15,-5 2 0-15,-2 2 0 16,2-2 0-16,-6 11 0 16,3 2 0-16,-6-3 0 15,-3 4 0-15,-2 3 0 16,2 1 0-16,-8 4 0 0,-9 0 0 15,3 4 0-15,6 1 0 16,-2 11 0-16,7 0 0 16,-7 0 0-16,6 0 0 15,3 11 0-15,8-11 0 16,10 7 0-16,2-7 0 16,9 0 0-16,-1 0 0 15,9 0 0-15,0 0 0 16,0 0 0-1,8 9 0 17,0-9-14-17,0 0-45-15,0 0 10 16,0 0 16-16,0 0 6 16,-8 0 10-16,8 0 6 15,0-4-1-15,0-6-23 0,-12 8-45 16,-1-3-74-16,5 5-90 15,8 0-52-15,-11 0-35 16,-3 0-7-16</inkml:trace>
  <inkml:trace contextRef="#ctx0" brushRef="#br0" timeOffset="18234.08">11577 4741 60 0,'-9'-19'173'0,"9"2"10"15,-12 0-55-15,1 5-43 16,2 1-18-16,1 2-3 15,0 2-13-15,8 7-18 16,0 0-15-16,0 0-3 16,0 7-9-16,0 9-2 0,0 5-4 15,0 11 6-15,0 5 3 16,0 4 3-16,0 5 13 16,0 1 3-16,0 7-7 15,0-3-7-15,0 3 3 16,0 7 3-16,0 1-2 0,0 7-5 15,0 9 3-15,3-2 0 16,-3 5-7 0,0 2-3-16,0-2 1 0,0-1-3 15,0-1-2-15,0-3 7 16,0 2-4-16,0-1 3 16,0-4 0-16,0 1-5 15,0-1 5-15,0-8 2 16,0-8-3-16,0-3 6 0,0 3-1 15,0-5 6-15,-8 1 6 16,0-4 4-16,8 4-5 16,0 3 1-16,-8 6-8 15,0 2-9-15,8 1 3 16,0-3-6-16,0-1-1 16,0-4-2-16,0-4 1 15,0-1-3-15,0-7 5 0,0 0-1 16,0 1 0-16,0 1 0 15,0-2 1-15,0-4-6 16,0 0 7-16,0 0 2 16,0-5-1-16,0-3-3 15,0-4-3-15,0-5 5 16,0 2 0-16,0-3-3 0,0 1 3 16,0-2-3-1,0 1-1-15,8-2 4 16,-8-1-4-16,4-8 3 0,0-3-2 15,0-9 4-15,-4 0 2 16,4 0 6-16,-4-17-3 16,0-18-18-16,0-36-59 15,0-14-97-15,0-14-116 16,0-7-60-16</inkml:trace>
  <inkml:trace contextRef="#ctx0" brushRef="#br0" timeOffset="18768.65">11808 4074 42 0,'-12'-8'120'15,"-1"-1"86"-15,5 2-38 0,1 7-40 16,7-5-36-16,-9 3-25 16,9-3-5-16,0 0-14 15,0 5-13-15,0 0-22 16,12 0 6-16,25-7 25 15,32-2-8-15,28-8-10 16,13-2-14-16,4-2-2 16,-13 4-4-16,-15 2-4 15,-21 2 2-15,-12 1-8 16,-13 4-23-16,-12-1-36 16,-12 6-78-16,-16-6-76 15,-12 7-102-15</inkml:trace>
  <inkml:trace contextRef="#ctx0" brushRef="#br0" timeOffset="19265.34">11847 4140 111 0,'-28'0'242'16,"9"0"-72"-16,6 0-54 15,5 0-55-15,8 0-19 16,0 0-6-16,0 0 0 15,0 0-15-15,0 0-11 16,0 0-5-16,0 11-1 0,0 14 14 16,0 7 12-16,0 17-2 15,-8 7-3-15,8 6-9 16,0 0-4-16,0-10-2 16,0-3-5-16,0-12-4 15,0-13 0-15,0-4 8 16,8-7-7-16,0-13 4 15,5 0 21-15,15-17-8 16,17-11-9-16,20-13-10 0,4 1 8 16,-4 2-7-16,-13 10-5 15,-6 8 1 1,-10 8 4-16,-1 12-7 0,-5 0 1 16,-10 12 9-16,-8 8 1 15,-12 8-3-15,0 14 0 16,-24 2 5-16,-9-2-2 15,-7-1-8-15,-4-2 4 16,-2-7 1-16,6-3 3 0,4-9-11 16,7-3 9-16,4-4-2 15,8-6 2-15,17 6-8 16,-8-13-18-16,8 0-19 16,0 0-55-16,0 0-66 15,13-4-85-15</inkml:trace>
  <inkml:trace contextRef="#ctx0" brushRef="#br0" timeOffset="19649.78">12575 4311 348 0,'8'-21'186'15,"-8"9"-74"-15,4 3-55 16,9 9-24-16,6 0 13 0,14 16 15 15,16 10 4-15,11 6-18 16,10 0-11-16,-2 5-7 16,0 4-4-16,-13-5-11 15,-6-7-4-15,-9-5 3 16,-12-8 3-16,-7-4 31 16,4-12 203-1,-25 0-115-15,0 0-26 0,0-12-29 16,0-8-35-16,0-8-26 15,3-8-10-15,5-10-3 16,0-7-4-16,9-9-2 16,4-2-4-16,6-2-6 15,1 7-2-15,1 1-23 16,-1 14-101-16,1 3-103 16,-4 7-77-16,-8 18-7 0,-11 16-36 15</inkml:trace>
  <inkml:trace contextRef="#ctx0" brushRef="#br0" timeOffset="21078.65">11362 10233 22 0,'0'-3'25'0,"0"-6"11"16,0 7 16-16,0-4 26 16,0 6 55-16,0 0-34 15,8-9-25-15,-8 6-8 0,0 3-11 16,0 0 10 0,0 0-1-16,0-5 1 0,0 5-15 15,0 0-10-15,6 0-9 16,-1 0-8-16,-5 0-8 15,0 0-5-15,0 12-2 16,0 13 8-16,3 12 39 0,2 16 45 16,-5 25 23-16,0 19 1 15,0 8-25-15,0 13-8 16,0 9-10-16,0 7 5 16,0 10-17-16,-8 1-12 0,-3 5 21 15,-2 6-21 1,5-1-57-16,8-9 0 0,0-8 0 15,0-4 0-15,0-16 0 16,0-11 0-16,0-15 0 16,-8-6 0-16,8-12 0 15,0-10 0-15,0-5 0 0,0-12 0 16,0-6 0-16,-8-7 0 16,8-11 0-16,0-11 0 15,0 0 0-15,0 3 0 16,3-15 0 15,-3-6 0-15,0-3 0-1,0 6 0 1,0-2 0-16,0 1 0 16,0 1 0-16,0-1 0 15,0-1 0 16,0 1 0-31,0 1 0 0,0-1 0 16,0-1 0 0,0 2 0-16,0-6 0 15,0 3 0-15,0 4 0 16,0-3 0-16,0 1 0 16,0 1 0-16,0-2 0 0,0 1 0 15,0 0 0-15,0 1 0 16,5-6 0-16,-2 1 0 15,2-3 0-15,-5-1 0 16,8-6-360-16,1 6-85 0,1 1-52 16</inkml:trace>
  <inkml:trace contextRef="#ctx0" brushRef="#br0" timeOffset="21568.05">11053 13119 72 0,'-25'-8'203'16,"5"1"-33"-16,4-3-44 15,-2 10-22-15,4 0-23 0,-3 0 15 16,17 0 12-16,0 0-22 15,0 0-34-15,17 0-13 16,15 0-1-16,15 0-16 0,23-3 0 16,12-10-7-16,11 1 8 15,-1 0-6 1,3-4-5-16,-15 0-8 0,-15 3 2 16,-11 1-7-16,-18 7 3 15,-7-2-1-15,-13-2-6 16,-13 6-9-16,-3-1-40 0,-16-1-58 15,1 5-40-15,-2 0-35 16,-8 17-34-16,-2 4-36 16</inkml:trace>
  <inkml:trace contextRef="#ctx0" brushRef="#br0" timeOffset="21844.31">11166 13335 251 0,'-32'12'254'0,"2"-3"-68"16,7-9-72-16,7 0-39 0,-2 0 8 16,10 0 9-16,8 0-20 15,0 0-37-15,17 0-10 16,15 0-9-16,14 0 8 16,6-9-15-16,5 1-2 0,-4-1-3 15,-5 1-3-15,-3 2 0 16,-3-4-2-16,-15 10 1 15,-6-4-13-15,-9 4-22 0,-4 0-41 16,-4 0-33 0,-4 0-37-16,0 0-14 0,0 0-28 15,0 9-20-15</inkml:trace>
  <inkml:trace contextRef="#ctx0" brushRef="#br0" timeOffset="22099.63">11243 13672 172 0,'-28'38'248'0,"7"-5"-71"16,2-14-65-16,5 6-30 0,6-13 10 16,8-12 12-16,0 0-15 15,8 0 15-15,17-12 8 16,15-8 1-16,10-1-25 16,1-7-28-16,3 3-29 15,-4 1-14-15,-10-1-14 16,-8 5 5-16,-4 3-11 15,-8 6-4-15,-7-2-36 0,0 9-55 16,-5 0-26-16,0 4-35 16,-5 0-24-16,-3 0-10 15,0 0-16-15,-11 0-61 16</inkml:trace>
  <inkml:trace contextRef="#ctx0" brushRef="#br0" timeOffset="22401.05">11389 13803 208 0,'-13'12'218'15,"3"-12"-54"-15,1 0-53 0,9 0-39 16,0 0-11-16,0 0 11 16,0-3-11-16,5 3-18 15,3-9-14-15,3-3-11 16,6 0-6-16,-6 5-4 15,6-3-3-15,-2 3-2 16,-1-2 1-16,-6 1-7 16,0 3 3-16,-8 5-1 0,0 0 3 15,0-4-2-15,3 4 2 16,-3 0-5-16,0 0-4 16,0 0-16-16,0 0-42 15,0 0-49-15,0 0-64 16,0-7-91-16</inkml:trace>
  <inkml:trace contextRef="#ctx0" brushRef="#br0" timeOffset="23153.08">11479 14141 506 0,'-13'0'186'0,"2"0"-99"16,11 0-66-16,-14-9-12 16,14 2-4-16,0-2-27 15,0-3-54-15,0-9-45 16,0 1-104-16</inkml:trace>
  <inkml:trace contextRef="#ctx0" brushRef="#br0" timeOffset="24639.91">12424 11560 118 0,'13'-12'222'16,"-4"0"-74"-16,-5 8-51 15,-4 4-33-15,0 0-16 0,0 0 0 16,0 7 6-16,0 2-2 16,0-9 3-16,4-5-2 15,-4 5 4-15,0 0 3 16,0 0 7-16,0 0-6 16,0 0-13-16,0-7-12 15,0-1-1-15,0-5-5 0,0 1-15 16,0 0-7-16,-12-4-4 15,-9-5 0-15,1 5-1 16,0-5-6-16,-1 5 9 0,0 0 2 16,-4 4-10-16,-1 0 6 15,1 4-8-15,3-1 9 16,8 9-6-16,-4 0 6 0,7 0-4 16,-6 0-3-16,2 13 3 15,-2-13 0-15,4 0-6 16,-4 0 14-16,-2 11-9 15,3-2-3-15,-6-1 2 16,3-8-1-16,2 8 2 16,2 0 1-16,3 0-6 0,-1 0 6 15,-4 4-1-15,1 1 5 16,1-4-5-16,3-1 6 16,4-1-8-16,8 2 4 0,-14-2-4 15,3 9 7-15,-1 14-3 16,12 2 3-16,-12 4-8 15,4 4 7-15,8 6-5 16,0 8-3-16,0-2 13 16,0 5 0-16,0-4-3 15,0 3-3-15,0-3 0 16,0-7 8-16,12-9-8 0,8-1 0 16,-1-3 8-16,11-6-1 15,-3 3 4-15,11-6-5 16,3 0 11-16,4-3 15 15,7-5-11-15,1-16-2 0,7 0-11 16,2 0 3-16,-5 0-3 16,-2-9 4-16,-6-3 4 15,-9 0-3-15,-2 0-4 16,-6 0 1-16,-4 0 7 16,-3-4-8-16,0-5-6 15,-6 2-3-15,-3-3 7 0,1 2-1 16,-4 4 3-16,-5 2-6 15,0 7 5-15,-5 2-1 16,-3 3-9-16,0-3 3 0,0 5-6 16,0-4-1-1,0 4 1-15,0 0-6 16,0 0-41-16,-9 0-82 16,-1 0-132-16,-6 0-95 0,-1 0-45 15</inkml:trace>
  <inkml:trace contextRef="#ctx0" brushRef="#br0" timeOffset="26321.74">11711 5299 49 0,'0'0'158'15,"-8"0"24"-15,-1 0-54 0,9 0-47 16,0 0-33-16,-8 0-6 15,8 0 5-15,0 0-11 16,0 0-4-16,0 9-16 16,0-9 0-16,0 8-4 15,0-8-2-15,8 12 2 16,12-3-5-16,1 3 4 0,7-5-3 16,5-7 4-16,2 0 0 15,3 0 2-15,-3 0-5 16,5 0 0-16,-1-12 0 15,-7 0 4-15,-7 0 4 16,-6 0 6-16,-2 0 0 0,-5-2-1 16,-4 7-2-16,1 0-6 15,-6 2-2-15,-3-4-8 16,5 2-2-16,-2-1 1 16,0-7-8-16,-3-8 9 0,5 7-5 15,-2 0 1-15,-3 4 2 16,0-5-7-1,0 9 8-15,0 1-3 0,0-6-4 16,0 10 8-16,0-6-4 16,0 2 2-16,0 7-4 15,0-6 2-15,-8 2-4 16,2 4-1-16,-2 0 0 0,-1 0 6 16,-3 0-4-16,-5 0 2 15,-2 0-2-15,-3 0 2 16,7 0 1-16,-2 0 0 15,-8 0-2-15,6 14 4 16,-2-2-1-16,4 0-2 16,1-1-2-16,1 1 4 15,3-12-1-15,0 10 0 0,12-10 2 16,-10 0-1-16,-1 0-1 16,11 8-3-16,-8-8 4 15,8 0 0-15,-9 0 0 16,9 7-5-16,0-7 5 0,-11 0-1 15,-1 0 0-15,3 13 1 16,1-1-4-16,8 0 0 16,-8-12 5-16,0 12-2 15,8 4 0 1,0 1 1-16,-12 0-5 16,-1-3 8-16,13 3-8 15,0 0 7-15,0-1-3 0,0 5-3 16,0 8 3-16,8-1-3 15,5 4 4-15,-4-4 7 16,6 1-6-16,5-2 0 16,5-5-4-16,4-2 7 15,-1 1-9-15,8-9 11 16,4-1-2-16,6 2 8 16,-2-13 9-16,1 0 15 0,0 0 2 15,3 0-4 1,-4-3 2-16,-3-7-15 15,-4 6 15-15,-4-3-10 16,0-5-5-16,-2-1 10 0,-2 5 3 16,-5-4 20-1,-4 4 3-15,-4-1-1 0,-7 2-10 16,0-1-8-16,-9 3-4 16,0 1-16-16,0 4-14 15,0 0 4-15,0 0-5 16,0 0-5-16,0 0-25 15,0-4-117-15,-18 0-144 16,-6 0-53-16,-12 4-67 16</inkml:trace>
  <inkml:trace contextRef="#ctx0" brushRef="#br0" timeOffset="27419.92">7455 9399 234 0,'-26'-12'185'15,"6"-1"-59"-15,9 0-41 16,11 5-20-16,0 4-4 0,0-3 6 16,0 2-3-16,0 1-14 15,0-4-15-15,3 4 3 16,11-4-3-16,18 3-4 15,12-2-1-15,21-9 0 16,20 0-13-16,20 3 2 16,10 1-1-16,7-3-6 0,4-3-1 15,-5 2 3-15,-3 0 12 16,-5-1-5-16,-11 2-2 16,-12 1-12-16,-17 2-3 15,-8 5 2-15,-13-2 0 16,-8 9-3-16,-3 0 0 15,-3 0 3-15,-6 0-8 0,4 0 2 16,4 0 5-16,6 9 5 16,1-9-2-16,2 0-1 15,0 0 0-15,0-5-1 16,0-2 1-16,-8-3-2 0,-1 4-1 16,4-4 6-1,2 7 1-15,-2-9 0 0,9-1 0 16,8-2-4-16,8 1-6 15,4-1-1-15,0 2 0 16,1 1 2-16,-14 0 5 16,-7 4-5-16,-9-1 1 0,-11 7-3 15,-4 2-5-15,-4 0 4 16,-6 0-5-16,-2 0 8 16,-5 0-1-16,1-6 0 15,-3 6 2-15,-2 0-6 0,1 0 0 16,-4 0 6-16,3 0-3 15,0 0-5-15,3 0 11 16,2 0-7-16,-2 0-2 16,3 0 6-16,-14 0-2 15,0 0 4-15,0 0-4 16,0 0 0-16,0 0-10 16,0 0-14-16,-14-7-15 15,6-2-31-15,-8-7-71 16,-3-4-66-16,-19-6-70 15,-22 11-62-15</inkml:trace>
  <inkml:trace contextRef="#ctx0" brushRef="#br0" timeOffset="28452.16">7480 8494 315 0,'-25'-15'172'15,"8"-2"-52"-15,5 1-36 16,12 4-15-16,0 3-14 15,0 9-13-15,0 0-24 16,0 13-8-16,0 7 9 16,12 14-5-16,5 10 10 15,2 8 1-15,1 10-10 16,6 7 16-16,2-4 5 16,-3-4-10-16,-1-8-9 15,-8-9-3-15,-5-7-6 0,3-12-2 16,-14-10 1-16,8-1 0 15,-8-14 1-15,0-16-6 16,-25-18 2-16,6-23 0 16,-10-13-6-16,4-14 2 15,1-9 0-15,2 2 3 16,6 11-3-16,4 6-5 16,4 8 9-16,8 9-3 15,0 9-3-15,0 8 5 16,8 11-5-16,4 3 0 15,-4 12 1-15,0 9 1 16,10 5-7-16,2 17 10 0,4 11-3 16,-4 8 0-16,-2 9-4 15,-7 4 5 1,-8-5 3-16,-3 1-9 0,-8 0 3 16,-11-9 1-16,-6 1 5 15,1-3-3-15,0-11-1 16,2-3 7-16,8-6-7 15,14-14 5-15,0-5-4 16,6-16 3-16,16-2-3 16,15-11-6-16,7 3-3 15,5-3 5-15,2 11 3 0,3 6-2 16,-9 8 0-16,-5 9 2 16,-4 0 2-16,-4 21-2 15,-2 3 0-15,-6 5 0 16,-4 8-3-16,-12 4 4 15,-8 4-3-15,0-2 5 16,-12 2-1-16,-11-4-1 0,-16 0-1 16,-4-4 0-16,3-4 6 15,-7-9-4-15,8-8-3 16,7-4 3-16,7-12 10 16,9 0-6-16,3 12 4 15,2-12-1-15,11 0-8 16,0 0 3-16,0 0-20 15,8 0-26-15,0-8-57 16,-5 0-57-16,5 0-49 16,0-4-108-16</inkml:trace>
  <inkml:trace contextRef="#ctx0" brushRef="#br0" timeOffset="29366.52">5270 8271 310 0,'-21'-53'133'0,"-4"1"-34"16,1 3-19-16,8 8-11 15,5 8 0-15,-3 13-15 16,6 8-9-16,-2 12-7 16,-7 37 45-16,-13 48 75 15,-13 45-10-15,-22 41-51 16,-20 41-5-16,-30 64-26 16,-31 46 1-16,-28 20-15 15,-6-14-13-15,3-21-15 16,17-46-17-16,27-42 4 15,32-44-20 1,27-44-27-16,31-34-32 16,21-32-153-16,22-32-103 15,0-33-130-15</inkml:trace>
  <inkml:trace contextRef="#ctx0" brushRef="#br0" timeOffset="29815.09">4986 8121 36 0,'4'-12'145'0,"4"0"58"16,-5 2-73-16,-3 10-39 16,0 0-27-16,0 0-17 15,0 0-10-15,9 0-12 16,-1 0 5-16,3 17 6 16,11 8 8-1,2 19 25-15,4 22 36 16,10 24 37-16,2 19 15 15,0 21-31-15,5 25-27 16,7 24 30-16,13 28-6 16,16 26-43-16,9 2-34 15,7-7-17-15,-4-16-24 16,-8-25 5-16,-12-28-10 16,-11-28 1-16,-13-29-8 0,-13-27-19 15,-12-17-65-15,-11-20-66 16,-13-19-152-16,-28-19-44 15,-6-19-5-15</inkml:trace>
  <inkml:trace contextRef="#ctx0" brushRef="#br0" timeOffset="30415.49">4511 9814 184 0,'-16'0'199'0,"-1"0"-54"15,0 7-54-15,5-7-33 16,4 8-12-16,8-8-5 16,0 0-10-16,0 9-4 15,8-9-10-15,21 0 20 16,19-9 9-16,30-10 4 16,23-14 5-16,13-8-6 15,11-12 5 1,-3 0-17-16,-7-4-7 0,-18 13-12 15,-19 11 7-15,-21 10 5 16,-22 1 9-16,-10 6-2 16,-17 4-18-1,-8 4-7-15,-17 8-5 16,1-9-7-16,-3 9-46 16,-3 0-95-16,-2 0-96 15,1 9-93-15</inkml:trace>
  <inkml:trace contextRef="#ctx0" brushRef="#br0" timeOffset="33241.12">11548 6985 18 0,'0'0'46'0,"0"0"98"15,0 0 24-15,0 0-66 16,0 0-39-16,-9 0-21 15,9 0-5-15,-11 0 11 16,11 0 6-16,0 0 1 0,0 0-3 16,0-4 3-16,0 4 3 15,-13 0 10-15,1 0 10 16,12 0 1-16,-12 0-3 16,12 0-5-16,0 0-9 0,-8 0-9 15,8 0 5 1,0 0-4-16,0 0 7 0,0 0 31 15,0 0 21-15,0 0 4 16,0 0-15-16,0 0-81 16</inkml:trace>
  <inkml:trace contextRef="#ctx0" brushRef="#br0" timeOffset="34033.29">11491 6981 2047 0,'12'0'0'0,"5"0"0"16,-1 0 0-16,7 0 0 15,11 0 0-15,15 0 0 0,23-9 0 16,25-4 0-16,26-3 0 16,27-3 0-16,21-3 0 15,6 3 0-15,2-2 0 16,-7 5 0-16,-14 4 0 0,-17 0 0 15,-16 4 0-15,-17-1 0 16,-20 9 0-16,-15-4 0 16,-11 4 0-16,-6 0 0 15,-2 0 0-15,3 0 0 16,-4 0 0-16,7 0 0 16,4 0 0-16,6 0 0 15,3 0 0-15,-9 0 0 0,-7 0 0 16,-3 0 0-16,-6 0 0 15,0 0 0-15,2 0 0 16,-5 0 0-16,7 0 0 16,13-8 0-16,11 1 0 0,22-2 0 15,16-3 0-15,8-1 0 16,0 5 0-16,4-4 0 16,-9 0 0-16,-11 4 0 15,-16 8 0-15,-13 0 0 16,-12 0 0-16,-8-4 0 15,-9-1 0-15,1-2 0 16,9-2 0-16,2 1 0 0,13-5 0 16,12 2 0-16,14-1 0 15,14-4 0-15,12-1 0 16,5 1 0-16,5-1 0 16,-10 5 0-16,-15 0 0 15,-22 5 0-15,-10 2 0 0,-13 1 0 16,-13 0 0-16,-6 4 0 15,-10-4 0-15,-3 0 0 16,-1-1 0-16,1-1 0 16,7-5 0-16,6 4 0 15,-7 0 0-15,3-7 0 16,-8 7 0-16,5-1 0 16,-7 4 0-16,-3 0 0 0,-10 4 0 15,-2 0 0-15,-9 0 0 16,0 0 0-16,1 0 0 15,-2 0 0-15,-3 0 0 32,0 0 0-17,1 0 0-15,-2 0 0 16</inkml:trace>
  <inkml:trace contextRef="#ctx0" brushRef="#br0" timeOffset="34175.91">17736 6447 2047 0,'0'-3'0'15,"0"-2"0"1,0 5-190-16,-8 0-290 15,8 0 33-15,0 0 18 16</inkml:trace>
  <inkml:trace contextRef="#ctx0" brushRef="#br0" timeOffset="35605.35">17704 6337 33 0,'-13'9'135'0,"13"-9"68"16,-8 0-57-16,-1 0-24 15,1-5-25-15,8 1-6 16,-6-3 4-16,-2-2-22 15,-2 2-11-15,10 2-5 16,0 0 3-16,-11 5-12 16,-2 0-11-16,1 0-7 15,-3 17 3-15,-2 3-11 16,1 9-5-16,-1 4-2 0,9-2 4 16,8 3 8-16,0 1-2 15,16-1-11-15,5-6-3 16,9-7-3-16,12-5-5 15,15-8 0-15,17-8 2 0,-6-12-2 16,-3-12-3 0,-8-9 4-16,-12-5-2 15,-12 3 0-15,-16-6-2 0,-17 1 4 16,-17-1 2-16,-16 9 3 16,-7 2 2-16,-9 14-7 15,-8 9-2-15,5 7 7 16,3 11-5-16,1 6 5 15,6 3-7-15,13 1 2 0,10-2-2 16,5 2 2-16,14-4 7 16,0 2-2-16,14-3-1 15,11-6-4-15,10-10-4 16,10 0 6-16,3 0-6 0,-1-14 0 16,-13-1 0-1,-3-5 1-15,-8-5 0 16,-12-3 1-16,-5 2-7 0,-6 11 3 15,-17 2 3-15,-5 5 3 16,-5 8-4-16,-2 0 1 16,6 0-1-16,-2 16-4 15,9 4 4-15,3 1 7 16,13-5-7-16,0-4-2 0,0 1 3 16,13-1 2-16,3-3-9 15,0-9 8 1,1 0-1-16,-2 0-6 0,1 0 3 15,-8 0 1-15,2-9 8 16,-10 1-9-16,0-4 5 16,0 3-3-16,-18 1-10 15,2 8 7-15,-2 0 2 16,-12 17 3-16,-2 3 7 0,3 5-9 16,9 4 1-16,12-5 3 15,8-5-1-15,0-3-3 16,0-4 0-16,20-12 8 15,9 0-3-15,7-12-2 16,1-7-5-16,-6-9 2 0,-1-1 6 16,-11-8-3-1,-6 0-7-15,-10 5 2 0,-3 7 2 16,-11 9 0-16,-9 16-4 16,-17 0 4-16,-2 23 6 15,-4 11-6-15,7 7 2 16,4-4 2-16,2-6-3 15,16-1-1-15,4-10 5 0,10-3-4 16,18-17 4-16,13 0-7 16,20-12 7-16,0-9-7 15,-3-3 4-15,-1 2-1 16,-13 3 0-16,-8 3-1 16,-20 4 0-16,-6 7 6 15,-23 5-10-15,-13 0 2 16,-13 0 2-16,0 13 0 15,8-2-1-15,5-2-1 0,7 3-3 16,9-5-32-16,5 5-87 16,7 1-63-16,8 0-43 15,15-5-42-15,13-8-72 16</inkml:trace>
  <inkml:trace contextRef="#ctx0" brushRef="#br0" timeOffset="37695.69">30268 3304 67 0,'0'-15'229'15,"8"-2"-45"-15,-3 6-49 16,-2 2-43-16,-3 1-25 16,9-1-9-16,-9 2-8 15,7 2-1-15,-7 5-5 16,8 0 1-1,0 0-4-15,1 21 24 16,-4 11-6-16,3 17-15 16,0 16-13-16,-1 17 1 15,-7 7-7-15,0 5-11 16,-15 4 1-16,-7 4 2 16,-10 3-12-16,-4-4 2 15,-9 1 3-15,-4-3-11 16,-8-7 7-16,2-2 2 15,-2-4 4-15,-5-5-7 16,-3 1 4-16,-1-6-9 16,1 4 1-16,1 0 13 15,-1 0 9-15,-3-2-9 16,-14 4 11-16,0 8-7 16,-3 0 3-16,-8 3 10 15,0-3 2-15,-6-4 4 16,-1-6 33-16,-6 1 4 15,-3-7-20-15,3-1-5 16,-1 1 21-16,-2-5-8 16,-9 3-35-16,-7 6-27 15,-5-6 0-15,-4 3 0 0,-8-2 0 16,-5-4 0-16,1-3 0 16,0-10 0-16,0-2 0 15,-5-6 0-15,1-8 0 16,3-3 0-16,6 0 0 15,-1-5 0-15,4 2 0 16,-4-3 0-16,-5 3 0 16,-8-6 0-16,-11-5 0 0,-16-6 0 15,-12 4 0-15,-2-4 0 16,5-5 0-16,12 0 0 16,18-12 0-16,20 7 0 15,5-7 0-15,17 0 0 0,15 0 0 16,7 0 0-16,2 0 0 15,4 0 0-15,-12 0 0 16,-6 0 0-16,-18 0 0 16,-7 0 0-16,-4 0 0 15,5-3 0-15,3-1 0 16,12-6 0-16,8 10 0 0,8-2 0 16,6-10 0-16,3 0 0 15,2-1 0-15,-2 0 0 16,0 1 0-16,-5-5 0 15,0 6 0-15,-3-1 0 0,8 4 0 16,-4-5 0-16,-1 5 0 16,0 1 0-16,5-7 0 15,-2 7 0-15,3-1 0 16,7-1 0-16,7 2 0 16,5-3 0-16,13 3 0 15,-1-2 0-15,4 1 0 0,-5 1 0 16,5-2 0-16,10 2 0 15,-10-5 0-15,3 3 0 16,-3 2 0-16,1-4 0 16,5 4 0-16,0-1 0 0,11 0 0 15,-2 4 0-15,2 1 0 16,4-2 0-16,-1-4 0 16,3 2 0-16,-9 0 0 15,4-3 0-15,-7 3 0 16,6-2 0-16,-6 1 0 15,6-1 0-15,0 2 0 16,3-1 0-16,4-1 0 0,-2 2 0 16,-4 2 0-16,-1 1 0 15,6 1 0-15,0-3 0 16,6-2 0-16,3 1 0 16,4-1 0-16,5 4 0 0,5-5 0 15,-1 9 0-15,4-3 0 16,8-2 0-1,-8 1 0-15,8 1 0 16,-10 3 0-16,2 0 0 16,0 0 0-1,-4 0 0-15,4-5 0 16,8 1 0-16,-11-4 0 0,-6 8 0 16,5-4 0-16,-2-1 0 15,3 2 0-15,-3-1 0 16,-4-1 0-16,-4 2 0 15,3 3 0-15,-1-4 0 0,-1-1 0 16,5 1 0-16,-4 1 0 16,1-2 0-16,-2-2 0 15,4 2 0-15,1 1 0 16,4 0 0-16,0 0 0 16,0-5 0-16,-1 3 0 15,5-5 0-15,0 11 0 0,-1-7 0 16,3 0 0-16,-2 7 0 15,-5-9 0-15,0 9 0 16,2-5 0 0,2 5 0-16,1-7 0 15,-3 3 0-15,3 0 0 0,-1 0 0 16,0 0 0 0,1-1 0-16,8 2 0 15,0-2 0 1,0 5-217 15,0 0-165-31,0 0-10 16,0 0-37-16</inkml:trace>
  <inkml:trace contextRef="#ctx0" brushRef="#br0" timeOffset="38716.87">19274 6105 42 0,'9'-15'63'0,"-1"2"37"16,-8 5 50-16,0 1-40 0,0 2-26 16,5 5-18-16,-5-5-8 15,0 2 0-15,0 3 1 16,0 0 1-16,0 0-11 16,0 0-10-16,0 0-4 15,-13 0-6-15,1 0 4 16,1 0-5-16,-6 8 2 15,-3 8 9-15,-17 13 27 0,-11 2-1 16,-9 2-13 0,-5 4 0-16,-2 0-9 0,4-5-3 15,1 0-13-15,2 1-11 16,-3-4 0-16,3-1-4 16,13-4-4-16,3-3-7 15,9-4 2-15,7-5-3 16,4-12-2-16,10 7-1 15,-3 2 6-15,14-9-1 0,0 7 0 16,0-7-3-16,0 10 6 16,5-10-3-1,4 7 6-15,2-7-1 16,3 0-1-16,-2 12-2 0,-1-12-2 16,1 13 3-16,1-5-3 15,-5-1 8-15,4-7-6 16,-4 13 1-16,0-13 1 15,21 25-2 1,-14-13-5-16,6 0 4 16,6 0 7-16,3 0-9 15,2 9 14-15,4-1-7 0,2 5 0 16,-5 3-10-16,4-4 7 16,-11 1 2-16,4-1 6 15,-4 2-4-15,-4-7-5 16,-2 1 8-16,1-3-1 0,-5-1-3 15,1-3 0-15,-6-1 13 16,2-12 3-16,-5 0 12 16,0 0 36-16,0 0 43 15,-8 0-59-15,3 0-56 0,3-16 0 16,2-14 0-16,0-9 0 16,-2-14 0-16,4-13 0 15,-2-8 0-15,5-7 0 16,-4 0 0-16,-1 3 0 15,-2 5 0-15,2 12 0 16,-5 8 0-16,-3 12 0 0,0 10 0 16,0 2 0-16,0 8 0 15,0 5 0 1,0 8 0-16,0-1 0 0,0 7 0 16,0-3 0-1,0 21 0 16,0 1-88-31,0 2-208 16,0 5-4-16,0 2 23 0,-11 2 23 16,0-8-46-16</inkml:trace>
  <inkml:trace contextRef="#ctx0" brushRef="#br0" timeOffset="41932.41">23921 13161 300 0,'-57'-14'182'15,"10"2"-53"-15,4 5-27 0,21-2-24 16,8 1-3-16,22-9-2 16,23 1 5-16,40-8 1 15,31-4-10-15,31-1-9 16,22 1 12-16,15 3-8 0,4 4-17 15,-6 2-17-15,-13 3-10 16,-26 0-12-16,-23 3-4 16,-19 4-3-16,-16 1 3 15,-23 0 3-15,-12 0 0 16,-7 1-12-16,-12 2 1 16,-17 1 1-16,0-1-24 15,0 3-53-15,-11 2-78 0,-6 0-45 16,-5 19-13-16,-13 1-28 15,-7-3-12-15</inkml:trace>
  <inkml:trace contextRef="#ctx0" brushRef="#br0" timeOffset="42333.34">24563 13247 293 0,'-57'7'205'0,"4"-7"-81"15,5 0-54-15,2 0-15 16,15 0 32-16,5 0 17 16,7 0-12-16,5 0-28 0,14 0-30 15,0 0-9 1,14 0-3-16,23 0 0 0,23 0-2 16,25-12-4-16,24-5 2 15,16-4-2-15,16-7-7 0,-8 4-5 16,-12 4 2-1,-19 4 0-15,-17-1-1 0,-20 4-7 16,-16 2 4-16,-11 2 9 16,-11 4 5-16,-5 5 20 15,-13 0 22-15,-1-7 11 16,-8 0-15-16,0 7-16 0,0-5-23 16,0 5-5-16,0 0-8 15,0 0 1-15,-8-8 2 16,8 8-11-16,0 0-10 15,0 0-58-15,0 0-84 16,-6 0-114-16,-11 0-49 0,-3-8-45 16</inkml:trace>
  <inkml:trace contextRef="#ctx0" brushRef="#br0" timeOffset="42995.84">25451 12456 368 0,'-18'-38'211'16,"2"6"-71"-16,-1 0-29 15,4 7 1-15,4 9-3 16,9 7-27-16,-7 9-14 16,7 30 12-16,0 26 9 15,0 17-6-15,0 17-18 0,0 12-3 16,0 4-8-16,0 0-19 15,0 0-12-15,0-13-10 16,0-7 0-16,0-17-7 16,0-16-3-16,0-16 1 0,0-18-3 15,0-19 4-15,-8-28 3 16,-4-25-6-16,-9-24-13 16,0-24 1-16,-4-26-2 15,6-7 10-15,-5 3-4 16,-1 13 3-16,-3 16-3 15,7 18 6-15,5 13 3 16,1 19 4-16,7 16-3 0,8 10-6 16,8 12 3-16,19 9 4 15,18 5-7-15,12 15 0 16,13 6 8-16,15 4-10 16,-6 7 4-16,3 1-5 15,0-1 0-15,-17 0 6 0,-9-3 2 16,-14-4-3-16,-13-1 1 15,-15-4-1-15,-14 5 1 16,-8 11 9-16,-19 13 2 16,-19 11 1-16,-11 11 29 15,-11 6 3-15,-6 5-4 16,6-5 14-16,3-4 6 16,4-7-5-16,9-9-53 0,10-13-3 15,14-7 0-15,8-8 0 16,12-10 0-16,-1-2 0 15,9-9 0-15,0 5 0 16,0-18 0 15,0-3-65-31,0 0-134 16,0 0-82-16,0-1-72 16,-12-5-57-16</inkml:trace>
  <inkml:trace contextRef="#ctx0" brushRef="#br0" timeOffset="44208.6">7138 10038 32 0,'-9'-12'67'0,"9"3"26"15,0-3 39-15,0 3-31 16,0 7-17-16,0 2-6 16,0 0-17-16,0 0-10 15,0 0-2-15,0 0 6 16,0 0 7-16,0 0 22 15,5 11 1-15,7 1 15 16,8 4-15-16,5 8-9 16,11 14-25-16,8 3-9 15,4 3-8-15,9 9-12 0,5 1-8 16,-6-2-12 0,1-3 0-16,-6-5 6 0,-7-3-6 15,-4-8 0-15,-9-9 0 16,-5-8-9-16,-9-4 1 15,-6 1-27-15,-3-13-57 16,-8 0-83-16,-8-8-69 16,-3-16-12-16,-10-17-35 15</inkml:trace>
  <inkml:trace contextRef="#ctx0" brushRef="#br0" timeOffset="44474.12">7545 9867 47 0,'-9'-53'113'0,"9"10"75"15,0 16-55-15,0 7-31 16,0 9-27-16,0 1-22 16,0 10-15-16,-8 17-13 15,-9 19 41-15,-3 37 12 16,-8 26 18-16,-1 14-10 16,-7 3-17-16,-1 2-25 15,1-9-13-15,4-7-18 16,2-13-3-16,7-7-5 15,2-18-3-15,5-14-6 16,4-9-5-16,12-13-57 16,-13-8-80-16,5-11-63 15,-1-18-104-15</inkml:trace>
  <inkml:trace contextRef="#ctx0" brushRef="#br0" timeOffset="48691.12">11646 4729 15 0,'0'0'25'0,"0"0"28"16,-8 0 58-16,8 0 56 15,0 0-49-15,0 0-45 16,-14 0-32-16,6 0-14 16,8 0-13-16,-12 0-6 15,12 0-6-15,0 0-1 16,0-4 1-16,0 4 3 16,0 0 3-16,0 0 14 0,0-7 17 15,0 2 3-15,0 0 2 16,0 2-10-16,0-1-6 15,0 4-3-15,0 0 0 16,4 0-9-16,-4 0 0 16,0 0-2-16,0 0-9 15,0 0 3-15,0 0-7 16,0 0-3-16,0 0 3 16,0 0 2-16,-7 0-3 15,7 0-3 1,0 0-2-1,0 0 3-15,0 0 3 16,0 12-3-16,0 0 5 16,0 0-5-16,0 4 2 15,0 0 3-15,0 6-3 16,-11-3-2-16,11 7 0 0,0 2 3 16,0 1 2-16,0-1 1 15,0 1-2-15,0-5 2 16,0-5 2-16,0 7 0 15,0-7 1-15,0-2-3 16,0-1-2-16,0 0 9 16,0-3-7-16,0 3-1 15,0 8-1-15,0 2 5 16,0 2-6-16,0 4 13 0,0 1-2 16,0 11 30-16,0 2-12 15,0-1-6-15,0-5-12 16,0 1 4-16,0-1 0 15,-13 1 7-15,13-1 22 16,0-2-19-16,0-3-7 16,0-1-8-16,0-1-10 15,0 7 3-15,0-4 5 16,-9 2-2-16,0-2 1 16,9 0 1-16,-8 1 3 15,8 4 0-15,-12-5 3 16,4 1-8-16,8-1 0 0,0-4 3 15,-11 5-5-15,2-4 8 16,9-9-6-16,-8 2-8 16,8-3-4-16,0 7 10 15,0-3-5-15,-8 2 3 16,8-1 1-16,-7 1-6 16,7-4 9-16,-9-2-7 15,9-2 5-15,-8-1-1 16,8-3-2-16,0-2 0 15,-8-2 4-15,8 3-3 0,-8-4 5 16,8 1-1 0,0 3 0-16,0 0 8 0,0 1-8 15,0-2 0-15,0 3-3 16,0-2-1-16,0-1-1 16,-9 2 1-16,9-1-1 15,0 5 1-15,-8-4-2 0,8-2 0 16,0-2-1-1,0 0 7-15,0 3-7 0,0-1 8 16,-7 1-10-16,7 1 3 16,0 4 2-16,-8 3-6 15,8-1 3-15,-9 3 0 16,9-6 4-16,0-9 2 16,0 6-2-16,0 4-3 0,0-1 3 15,0 1-6-15,0-2-4 16,0 2 8-16,0-1 1 15,0 8-7-15,0 1 9 16,0-1-5-16,0 0-3 16,0-2 7-16,0-2 1 15,0-1-5-15,0 4-6 16,0-4 9-16,0 2-8 0,0 3 14 16,0 0-4-16,0 6-5 15,0 1 6-15,0-2-7 16,0 4 1-16,0-7 5 15,0-11-1-15,0 2-6 16,0-4 10-16,0-5-6 16,3 0-7-16,-3-12 8 15,0 7-5-15,0-7 0 0,0 14 2 16,6-2 0-16,2-5 1 16,-6 5-1-1,3 0 2-15,-2-2-6 16,-3-10 9-16,0 10-9 0,0-10 6 15,0 9-3 1,0-9 3-16,0 0 3 16,0 9-10-1,0-9-1-15,0 12 8 16,0 0-1-16,0 4 1 16,0-3-4-16,0-5 3 15,5-8-1-15,-2 8 5 16,3-8 5-16,2 0 11 15,-8 0 27-15,0-8 35 0,0-5 5 16,0-11-29-16,0-18-26 16,0-18-18-16,0-13-2 15,0-4-14-15,-8-6-1 16,8 3 5-16,0 1-9 16,0 10 8-16,0 9 0 15,0 11-7-15,0 8 5 0,0 8 0 16,0 9-3-16,0 0 3 15,0 3 0-15,0 4-5 16,0 1 7-16,0 1-6 16,0-1-3-16,0 4 13 15,0-2-13-15,0 7-4 16,3-1-4-16,5-1 3 0,0 2 10 16,-8-3-9-16,0 3 13 15,0-2-2-15,5 1-9 16,-5 1 5-16,4-2 5 15,-4-3 0-15,0 1-4 16,5-1 4-16,-2-6-5 0,-3 2 4 16,4 0-1-16,0-1 3 15,-4 1-6-15,0 0 7 16,0 0-3-16,0 0 6 16,0 7-6-16,0 1-5 15,0 8 8-15,0 0-6 16,0 0 1-16,0 0-3 15,0 0 1 1,0 0 9-16,0 0 2 16,0 0 5-16,0 0 9 15,0 0-1-15,0 0 8 16,0 0 4-16,0 0-10 16,-8 0-22-1,0 0 0 1</inkml:trace>
  <inkml:trace contextRef="#ctx0" brushRef="#br0" timeOffset="50781.81">11488 6679 2047 0,'3'0'0'16,"5"0"0"-16,-4 0 0 15,0 0 0-15,4 0 0 16,0 0 0-16,0 0 0 0,9-4 0 15,12-7 0-15,7-2 0 16,9 1 0-16,3 0 0 16,9 0 0-16,-1-1 0 15,2 5 0-15,-6 0 0 16,2-1 0-16,-6-3 0 0,-3 8 0 16,-5 4 0-16,-3-8 0 15,-6 1 0 1,2 7 0-16,-1-5 0 0,7 1 0 15,1-4 0-15,9 8 0 16,3-9 0-16,5 5 0 16,0 2 0-16,0-4 0 15,-9 1 0-15,-3 3 0 16,-8-3 0-16,-9 0 0 0,-3 5 0 16,-2 0 0-16,-3 0 0 15,5 0 0-15,8 0 0 16,2-2 0-1,52-3 0-15,-44 1 0 16,-1 4 0-16,-5 0 0 16,-5 0 0-16,-4 0 0 0,-3-5 0 15,-5 2 0 1,1-1 0-16,3 4 0 0,1 0 0 16,7-4 0-16,1 0 0 15,2-4 0-15,1 3 0 16,9 2 0-16,9-2 0 15,-6 0 0-15,-3 3 0 16,0-3 0-16,-8-4 0 0,-5 2 0 16,-1 2 0-16,7 5 0 15,6-3 0-15,1-6 0 16,-4 9 0-16,52 0 0 16,-44-7 0-1,0 7 0-15,4 0 0 16,-1-4 0-16,1 4 0 15,4 0 0-15,-1-5 0 16,5 5 0-16,9-3 0 16,3-6 0-16,4 1 0 0,4 3 0 15,4-2 0-15,-4-2 0 16,-4 5 0-16,-7-4 0 16,-13 4 0-16,-4 1 0 15,-10 3 0-15,0 0 0 16,-12 0 0-16,-7-4 0 15,5-1 0-15,2-2 0 16,9-4 0-16,2 4 0 16,-2-5 0-16,-7 1 0 0,8-3 0 15,0 7 0-15,-1 0 0 16,-2 2 0-16,-2-4 0 16,1 6 0-16,2 3 0 15,10 0 0-15,0-9 0 16,16 5 0-16,1 4 0 15,-6-8 0-15,2 3 0 0,-9 2 0 16,-19-1 0 0,-4 4 0-16,-6 0 0 15,-4 0 0-15,0-5 0 0,0 2 0 16,5-1 0-16,8-1 0 16,2-2 0-16,13 2 0 15,-6-2 0-15,-2-1 0 16,-7 2 0-16,-7 4 0 15,-6-3 0-15,-9 5 0 0,-2 0 0 16,-9-5 0-16,0-2 0 16,-17-2 0-16,-3 1 0 15,0 1 0-15,-5-2 0 16,-3-3 0-16,-4 0 0 16,-4-5 0-16,2-2 0 15,3 2 0-15,-7-4 0 16,2 2 0-16,-1 2 0 15,4 5 0-15,2-1 0 16,2 5 0-16,1 3 0 0,7 3 0 16,0-4 0-16,1 2 0 15,0 4 0 1,4 0 0-16,4 0 0 0,0 0 0 16,4 0 0-16,16 0 0 46,16 0 0-46,17 0 0 16,12 0 0-16,12 0 0 16,0 10 0-16,-1-3 0 0,0 5 0 15,-2 5 0-15,-5-1 0 16,-8 1 0-16,4-6 0 16,-8 2 0-16,-5-5 0 15,-9-8 0-15,-6 8 0 16,1-8 0-16,-12 0 0 15,-5 0 0-15,-1 0 0 0,0 7 0 16,-8 3 0 0,0 2 0 15,-16 5 0-31,-4 2 0 16,-1 9 0-16,-3 10 0 15,-3-2 0-15,-3 0 0 16,7 6 0-16,-2-1 0 15,-4-2 0-15,4 3 0 16,-1-7 0-16,1 3 0 0,-5-10 0 16,6 2 0-16,4-7 0 15,7-2 0-15,13-9 0 16,-9-5 0-16,-1-7 0 16,2 0 0-1,8 9 0-15,-8-9 0 16,0-12 0-1,-6-14 0-15,8-6 0 16,-2-12 0-16,-1-6 0 16,1-11 0-16,-4-3 0 15,12-5 0-15,0-9 0 16,-9 5 0-16,1 0 0 16,-3 12 0-16,-3 8 0 0,14 13 0 15,-8 11 0 1,8 4 0-16,-8 13 0 15,8 0 0-15,0-1 0 0,0 1 0 16,0 4 0-16,-6 8 0 31,6 12-81 1,0-4-182-17,0 5-43-15,0 4-12 0,0-1-21 16</inkml:trace>
  <inkml:trace contextRef="#ctx0" brushRef="#br0" timeOffset="53062.13">7328 11520 324 0,'0'-22'200'0,"-9"-1"-9"16,9 2-40-16,-6 5-22 16,6 7-3-16,-12 1 7 15,12 0-25-15,0 4-31 16,0-4-34-16,0 8-13 16,0-8-16-16,12-8-2 15,8-4-9-15,5-10 5 16,2 2-3-16,-3-3-8 0,1 2 2 15,-8 4 5-15,-5 5-2 16,-1 8 1-16,-2-1 0 16,-6 10-5-1,2 3 5-15,-5 0-5 0,0-5 5 16,0 17-5 0,0 9 11-16,3 20 10 15,2 20 1 1,4 23-1-16,-6 15-2 0,6 1-12 15,2 7 1-15,-2-5-5 16,-1-12 2-16,0-9 3 16,-5-12-8-16,2-7 8 0,-5-18-3 15,0-12-3 1,3-8 7-16,3-7-3 16,-6-6-1-16,0-11-2 0,0 0-5 15,0-14-15-15,0-14-41 16,0-14 60-16,-9-11-287 15,9-5 3-15,0 2 17 16,0 3-51-16</inkml:trace>
  <inkml:trace contextRef="#ctx0" brushRef="#br0" timeOffset="53744.07">7293 12207 11 0,'-14'9'22'0,"-2"-2"30"16,1-7 39-16,7 12 65 0,0-12-51 16,8 9-28-16,-9-9-21 15,0 0-10-15,9 0 6 16,0 0-8 0,0 0 4-16,0 0 0 15,0 0 8-15,0 0 3 16,0 0-4-16,0 0-13 0,9 0-16 15,4 0-1-15,7-12 12 16,8-4 3-16,21-10 11 16,11-10-6-16,18 0-22 15,-1 3-1-15,-9 5-10 16,-3 5-4-16,-7-4 4 16,-15 11 9-16,-4 1 2 15,-12 6-3-15,-6 3 2 0,-9 6-12 16,-5-7 1-1,-2 4-10-15,-2 3 2 16,-3 0-7-16,0 0 1 16,0 0-10-16,0 0-61 15,0 0-66-15,-8 0-46 16,-2 8-36-16,-7-8-72 16</inkml:trace>
  <inkml:trace contextRef="#ctx0" brushRef="#br0" timeOffset="55256.81">11362 7774 68 0,'0'-8'124'15,"0"-3"48"-15,0 2-58 16,0-3-30-16,0 5-18 16,0 7 3-16,0-5 5 15,0-1-6-15,0 6-14 16,0-2-12-16,0 2-13 0,-9 0-8 15,9 0-11-15,0 0-6 16,0 0-3-16,0-4 0 16,0 4-6-16,-9 0 3 15,9 19 10-15,0 7 0 16,-8 5 5 0,8 12 1-16,0 5-3 0,0 4 14 15,0 5-1-15,0-3 2 16,5 5 0-16,3-2 8 15,-8 0-7-15,0 5-1 0,0 0 5 16,0-2-2-16,0-6-10 16,0-6 4-16,0 1-12 15,0-4-1-15,0-9-4 16,0-3 2-16,0-9-5 16,0 0-6-16,0 2 5 15,0-7 4-15,0 2 1 16,0-1-6-16,0 1-3 0,0-2 7 15,0 7-3-15,0-2 4 16,0 0-4-16,4 4 1 16,0 5-5-16,5 0 10 15,-9-4-8-15,0-1 11 0,0 3 2 16,0-2-1-16,0-3-11 16,4-2 0-16,0-8 4 15,-2 1 0-15,-2-5 0 16,0 3-3-16,0-2 4 0,0-1-1 15,0 8 2-15,0-4 0 16,0 5-1-16,0 3-4 16,-6 0 2-16,6-4-7 15,0 2 9-15,0-2-6 16,0 1 4-16,0-2-3 16,0 2 0-16,0-2-3 15,0 7 3-15,0-2 0 16,4 4 2-16,-2 5 4 0,-2 4-4 15,0-5 10-15,0 0-10 16,0 1 2-16,0-4 6 16,0-1-3-16,0-4-4 15,0 2 0-15,0-7-1 16,0-2-2-16,0 4 4 16,5-1-1-16,-2 0-4 15,2-1 4-15,-5 4-7 16,0-4 12-16,0-6-5 0,0-1-5 15,0-12 2-15,0 7 4 16,0 2-7-16,0-9 8 16,0 12-6-16,0 5 7 15,4 2 20-15,-4 5 9 16,0 2-7-16,0-5-6 0,0-5-12 16,0-1 0-16,0 0-4 15,0-15-3-15,0 6 18 16,0-6-7-16,0 0-1 15,0 8-16-15,0-8 10 16,0 0-7-16,0 0 2 16,0 0 0-16,0 0 1 15,0-8-16-15,0-4-51 0,0-9-114 16,0-25-170-16,0-34-89 16</inkml:trace>
  <inkml:trace contextRef="#ctx0" brushRef="#br0" timeOffset="58186.6">11511 4962 47 0,'0'-9'61'16,"0"1"32"-16,0 4 40 16,0 0-35-16,0 4-42 0,0 0-26 15,0-4-11-15,0 4-6 16,0 0 6-16,0 0 0 16,0 0-2-16,0 0-5 15,0 0-3-15,-8 12-6 16,0 5 7-16,8-1-7 0,0 5 6 15,0-6 4-15,0 9-2 16,0 1-5 0,0 9 7-16,0 1 2 0,0 7 4 15,0-3-4-15,0 11 2 16,0 3 0-16,0 7 3 16,0 6 3-16,0-1-3 15,0 0-3-15,0-3-6 16,0-2 1-16,0-3-3 15,0-8 6-15,0 1-8 0,0-7 6 16,-7-1 5-16,-7-6 0 16,14 5-7-16,-11-4 3 15,11 4-3-15,-14 2 9 16,3-1-4-16,-1-1-5 16,0-1 0-16,12-5 1 15,-8-1-4-15,8-6-3 16,0-3 3-16,0 0-8 15,0-1 3-15,0 1 4 16,0 3-1-16,-8 0 13 0,8 10-2 16,-9 2 11-16,9 1-13 15,0-4-6-15,0-1-2 16,0-4 2-16,0-4-1 16,0 1-6-16,0-2-1 15,0 3 4-15,0-2 0 16,0-3 3-16,0 0-6 15,0-6 0-15,0 7 1 16,0-2 3-16,0-1-6 0,0 6 3 16,0-3-2-16,0-2 0 15,0-5 3-15,0 2-3 16,0 3 6-16,0 6-9 16,0 2 3-16,0 0-4 0,0 0 9 15,0 1-2-15,0 1-3 16,0-3 4-16,0-3 7 15,0 5-9-15,0 0 7 16,0 0 1-16,0-5-6 16,0-4-6-16,0 1-2 15,0-4 8-15,0 0-4 16,0-7 0-16,0 3 5 16,0 4 6-16,0 3 3 15,0 5 11-15,-8 3 12 16,1 1-12-16,7 4-10 0,-8-1-5 15,-1-3-5-15,9-5-1 16,-8 1-1-16,8-5 1 16,0 1 4-16,0-5 0 15,0 1-8-15,0 3 10 16,-8-1-2-16,8 7 3 16,0-3-5-16,0-2-1 15,0 0-3-15,0 4 1 16,0-1 3-16,-8 1 2 15,8 0 9-15,0-1 1 0,0 0-7 16,-9 1-1-16,9-5 8 16,0 4-3-16,0-5 2 15,0 0-7-15,0-4-5 16,0 6 0-16,0 4-2 16,0-1 3-16,0 1-1 0,0-5-4 15,0-3 3-15,0-2-5 16,0 2 0-16,0-2 3 15,0 3-2-15,0-6 9 16,0 0-10-16,0 0 0 16,-8 5 7-16,8-1 8 15,0 0-3-15,-8 1 9 16,8 3 3-16,0 0-4 0,0 2 3 16,0-3-4-16,-8 2-4 15,8-1 6-15,-8-4 9 16,8-3-7-16,0-1-1 15,0 4 7-15,0 4-16 0,0 1-13 16,0-4 0 0,0 4 0-16,0-6 0 0,0 2 0 15,0 4 0-15,0-5 0 16,0-1 0-16,0 3 0 16,0-3 0-16,-8-2 0 15,8-6 0-15,0 6 0 0,0 4 0 16,0-1 0-16,0 6 0 15,0-3 0-15,0 1 0 16,0-1 0-16,0 4 0 16,0 1 0-16,0 3 0 15,0-2 0-15,0 0 0 16,0-4 0-16,0-5 0 0,0-4 0 16,0 0 0-1,0 1 0-15,0 0 0 16,0-2 0-16,0-2 0 0,0 2 0 15,0 6 0-15,0 3 0 16,0 2 0-16,0-2 0 16,-8 0 0-16,8 4 0 15,-8-4 0-15,8 2 0 16,0-7 0-16,0 2 0 0,0-4 0 16,0-2 0-16,0-2 0 15,0 2 0 1,0 5 0-16,0 7 0 0,0-4 0 15,0 11 0-15,0-3 0 16,0 7 0-16,0-2 0 16,0 0 0-16,0 6 0 15,0-6 0-15,0-8 0 0,0 1 0 16,0-5 0-16,0-3 0 16,0-1 0-16,0-8 0 15,0 1 0-15,4 4 0 16,0 2 0-16,0 1 0 15,-4 10 0-15,0-2 0 0,0 0 0 16,0-3 0-16,0 7 0 16,4 1 0-16,0-1 0 15,0-4 0-15,-4 1 0 16,4-5 0-16,0 1 0 16,-4-1 0-16,5-3 0 15,-5-1 0-15,0 1 0 0,8-2 0 16,-8-2 0-16,3 3 0 15,0 0 0-15,-3 1 0 16,0-1 0-16,0 5 0 16,0-5 0-16,0-4 0 0,0 0 0 15,-11-3 0 1,11-1 0-16,-8-1 0 16,8 6 0-16,-8 0 0 15,8-1 0-15,-8 0 0 16,8 4 0-16,0 1 0 0,0-4 0 15,0-6 0-15,0 1 0 16,0-3 0-16,0-1 0 16,-8-12 0 31,0-4 0-47,-1-5 0 15,-2-2 0-15,-3-6 0 0,3-11 0 16,-1-5-431-1,0-8-86-15,4-7-25 0</inkml:trace>
  <inkml:trace contextRef="#ctx0" brushRef="#br0" timeOffset="59600.49">17079 7199 86 0,'4'-2'216'16,"0"-6"-71"-16,-4-1-60 15,0 0-28-15,0 9-8 16,0-3 2-16,0 3 3 0,0 0-9 16,-12 0-4-16,0 0-5 15,-2 0-7-15,3 0 19 16,-4 12 11-16,-6 7-5 16,-5 7-19-16,3 10-6 0,-2 9-7 15,-4 8 12-15,1 4 3 16,-1 11-10-16,5 6-6 15,5 4-2-15,19 0-1 16,-8-1 0-16,12-4 11 16,10-4 3-16,8-12-5 15,3-12-7-15,10-9 2 16,10-10-5-16,8-14-5 16,-1-12-4-16,2-10-5 0,-1-6 1 15,-5-12 0-15,-3-9-1 16,-9-12 0-16,-1-7 1 15,-10-14-6-15,-3-11 3 16,-9-4 0-16,-7-5 3 16,-1 5 2-16,-5-1 0 0,-11 9 7 15,-10 4 8-15,-12 11-14 16,-8 10 5-16,2 7 6 16,-3 12 4-16,6 8-7 15,-2 9-5-15,-1 9-10 16,-3 7 11-16,3 0-10 15,-7 15-2-15,14 6-2 0,-1 7-5 16,10 5-36 0,3-1-77-16,6 2-73 0,14 2-31 15,0 0-14-15,5-3-66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963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7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9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3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5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0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0204C7-A510-4B66-90AF-4D554480828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9F954F-9A44-4215-AEB9-7E85D768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1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3D8B-E97E-4A14-89B9-12AEE6D2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3600" dirty="0"/>
              <a:t>#দাদার_ক্লাস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97FBA-9289-44D5-872E-69EC8C60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8961" y="4486362"/>
            <a:ext cx="5115099" cy="1049867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Facebook &amp; </a:t>
            </a:r>
            <a:r>
              <a:rPr lang="en-US" sz="3600" dirty="0" err="1">
                <a:latin typeface="Bahnschrift SemiBold Condensed" panose="020B0502040204020203" pitchFamily="34" charset="0"/>
              </a:rPr>
              <a:t>Youtube</a:t>
            </a:r>
            <a:r>
              <a:rPr lang="en-US" sz="3600" dirty="0">
                <a:latin typeface="Bahnschrift SemiBold Condensed" panose="020B0502040204020203" pitchFamily="34" charset="0"/>
              </a:rPr>
              <a:t> :</a:t>
            </a:r>
          </a:p>
          <a:p>
            <a:r>
              <a:rPr lang="en-US" sz="3200" dirty="0">
                <a:latin typeface="Bahnschrift SemiBold Condensed" panose="020B0502040204020203" pitchFamily="34" charset="0"/>
              </a:rPr>
              <a:t>#দাদার_ক্লাস #Dadar_Class</a:t>
            </a:r>
            <a:endParaRPr lang="en-US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D4A20-4ABE-4861-9D1E-C7ACBD386C9C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8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NOT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5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3C9818-DFEA-4C6D-86A6-F13F25764A63}"/>
                  </a:ext>
                </a:extLst>
              </p14:cNvPr>
              <p14:cNvContentPartPr/>
              <p14:nvPr/>
            </p14:nvContentPartPr>
            <p14:xfrm>
              <a:off x="4367880" y="1935360"/>
              <a:ext cx="4314240" cy="3325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3C9818-DFEA-4C6D-86A6-F13F25764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8520" y="1926000"/>
                <a:ext cx="4332960" cy="33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212DB4-FAEB-4D14-B38A-F6E7DEFCCB52}"/>
                  </a:ext>
                </a:extLst>
              </p14:cNvPr>
              <p14:cNvContentPartPr/>
              <p14:nvPr/>
            </p14:nvContentPartPr>
            <p14:xfrm>
              <a:off x="3236400" y="2973240"/>
              <a:ext cx="6118560" cy="308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212DB4-FAEB-4D14-B38A-F6E7DEFCCB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7040" y="2963880"/>
                <a:ext cx="6137280" cy="31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18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F593A2-9E48-4D52-B28F-341E1F3E84FB}"/>
                  </a:ext>
                </a:extLst>
              </p14:cNvPr>
              <p14:cNvContentPartPr/>
              <p14:nvPr/>
            </p14:nvContentPartPr>
            <p14:xfrm>
              <a:off x="8425440" y="588960"/>
              <a:ext cx="3082320" cy="5612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F593A2-9E48-4D52-B28F-341E1F3E84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6080" y="579600"/>
                <a:ext cx="3101040" cy="56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1A253B-93CF-42C3-B841-96981375F2A1}"/>
                  </a:ext>
                </a:extLst>
              </p14:cNvPr>
              <p14:cNvContentPartPr/>
              <p14:nvPr/>
            </p14:nvContentPartPr>
            <p14:xfrm>
              <a:off x="1360800" y="585720"/>
              <a:ext cx="10456920" cy="5844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1A253B-93CF-42C3-B841-96981375F2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1440" y="576360"/>
                <a:ext cx="10475640" cy="58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44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DCF73F-742C-4770-8733-70DB249114F3}"/>
                  </a:ext>
                </a:extLst>
              </p14:cNvPr>
              <p14:cNvContentPartPr/>
              <p14:nvPr/>
            </p14:nvContentPartPr>
            <p14:xfrm>
              <a:off x="8372160" y="696240"/>
              <a:ext cx="3271680" cy="567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DCF73F-742C-4770-8733-70DB249114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0" y="686880"/>
                <a:ext cx="3290400" cy="56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B9AA13-F813-45F6-8CBE-8B9997C824EE}"/>
                  </a:ext>
                </a:extLst>
              </p14:cNvPr>
              <p14:cNvContentPartPr/>
              <p14:nvPr/>
            </p14:nvContentPartPr>
            <p14:xfrm>
              <a:off x="1206000" y="892080"/>
              <a:ext cx="10137600" cy="5576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B9AA13-F813-45F6-8CBE-8B9997C824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6640" y="882720"/>
                <a:ext cx="10156320" cy="55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92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A4-7607-4546-BDC6-D2B02DC3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74BA-8379-490F-B042-43C95FB9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8D67-BD7D-4BEB-B786-49BC8F275D3B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EFBBFA-7D63-4301-9B85-521637480904}"/>
                  </a:ext>
                </a:extLst>
              </p14:cNvPr>
              <p14:cNvContentPartPr/>
              <p14:nvPr/>
            </p14:nvContentPartPr>
            <p14:xfrm>
              <a:off x="8129520" y="657720"/>
              <a:ext cx="3270600" cy="536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EFBBFA-7D63-4301-9B85-5216374809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0160" y="648360"/>
                <a:ext cx="3289320" cy="53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532243-DBF6-40FC-8654-0DC6928738D8}"/>
                  </a:ext>
                </a:extLst>
              </p14:cNvPr>
              <p14:cNvContentPartPr/>
              <p14:nvPr/>
            </p14:nvContentPartPr>
            <p14:xfrm>
              <a:off x="1287360" y="1160280"/>
              <a:ext cx="10185480" cy="4656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532243-DBF6-40FC-8654-0DC6928738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8000" y="1150920"/>
                <a:ext cx="1020420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75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3D8B-E97E-4A14-89B9-12AEE6D2D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3600" dirty="0"/>
              <a:t>#দাদার_ক্লাস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97FBA-9289-44D5-872E-69EC8C60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8961" y="4486362"/>
            <a:ext cx="5115099" cy="1049867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Facebook &amp; </a:t>
            </a:r>
            <a:r>
              <a:rPr lang="en-US" sz="3600" dirty="0" err="1">
                <a:latin typeface="Bahnschrift SemiBold Condensed" panose="020B0502040204020203" pitchFamily="34" charset="0"/>
              </a:rPr>
              <a:t>Youtube</a:t>
            </a:r>
            <a:r>
              <a:rPr lang="en-US" sz="3600" dirty="0">
                <a:latin typeface="Bahnschrift SemiBold Condensed" panose="020B0502040204020203" pitchFamily="34" charset="0"/>
              </a:rPr>
              <a:t> :</a:t>
            </a:r>
          </a:p>
          <a:p>
            <a:r>
              <a:rPr lang="en-US" sz="3200" dirty="0">
                <a:latin typeface="Bahnschrift SemiBold Condensed" panose="020B0502040204020203" pitchFamily="34" charset="0"/>
              </a:rPr>
              <a:t>#দাদার_ক্লাস #Dadar_Class</a:t>
            </a:r>
            <a:endParaRPr lang="en-US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D4A20-4ABE-4861-9D1E-C7ACBD386C9C}"/>
              </a:ext>
            </a:extLst>
          </p:cNvPr>
          <p:cNvSpPr/>
          <p:nvPr/>
        </p:nvSpPr>
        <p:spPr>
          <a:xfrm>
            <a:off x="69733" y="5509481"/>
            <a:ext cx="1688123" cy="1274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Dadar_Class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10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23</TotalTime>
  <Words>61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Bahnschrift SemiBold Condensed</vt:lpstr>
      <vt:lpstr>Calisto MT</vt:lpstr>
      <vt:lpstr>Wingdings 2</vt:lpstr>
      <vt:lpstr>Slate</vt:lpstr>
      <vt:lpstr>#দাদার_ক্লাস</vt:lpstr>
      <vt:lpstr>Transistor</vt:lpstr>
      <vt:lpstr>Transistor</vt:lpstr>
      <vt:lpstr>OR</vt:lpstr>
      <vt:lpstr>AND</vt:lpstr>
      <vt:lpstr>NOT</vt:lpstr>
      <vt:lpstr>#দাদার_ক্লাস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#দাদার_ক্লাস</dc:title>
  <dc:creator>Kowshique Roy</dc:creator>
  <cp:lastModifiedBy>Kowshique Roy</cp:lastModifiedBy>
  <cp:revision>4</cp:revision>
  <dcterms:created xsi:type="dcterms:W3CDTF">2022-05-03T09:12:50Z</dcterms:created>
  <dcterms:modified xsi:type="dcterms:W3CDTF">2022-05-03T18:49:30Z</dcterms:modified>
</cp:coreProperties>
</file>