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963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3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0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0204C7-A510-4B66-90AF-4D554480828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1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3D8B-E97E-4A14-89B9-12AEE6D2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600" dirty="0"/>
              <a:t>#দাদার_ক্লাস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97FBA-9289-44D5-872E-69EC8C60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961" y="4486362"/>
            <a:ext cx="5115099" cy="1049867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Facebook &amp; </a:t>
            </a:r>
            <a:r>
              <a:rPr lang="en-US" sz="3600" dirty="0" err="1">
                <a:latin typeface="Bahnschrift SemiBold Condensed" panose="020B0502040204020203" pitchFamily="34" charset="0"/>
              </a:rPr>
              <a:t>Youtube</a:t>
            </a:r>
            <a:r>
              <a:rPr lang="en-US" sz="3600" dirty="0">
                <a:latin typeface="Bahnschrift SemiBold Condensed" panose="020B0502040204020203" pitchFamily="34" charset="0"/>
              </a:rPr>
              <a:t> :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#দাদার_ক্লাস #Dadar_Class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D4A20-4ABE-4861-9D1E-C7ACBD386C9C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</TotalTime>
  <Words>22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Bahnschrift SemiBold Condensed</vt:lpstr>
      <vt:lpstr>Calisto MT</vt:lpstr>
      <vt:lpstr>Wingdings 2</vt:lpstr>
      <vt:lpstr>Slate</vt:lpstr>
      <vt:lpstr>#দাদার_ক্লাস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#দাদার_ক্লাস</dc:title>
  <dc:creator>Kowshique Roy</dc:creator>
  <cp:lastModifiedBy>Kowshique Roy</cp:lastModifiedBy>
  <cp:revision>2</cp:revision>
  <dcterms:created xsi:type="dcterms:W3CDTF">2022-05-03T09:12:50Z</dcterms:created>
  <dcterms:modified xsi:type="dcterms:W3CDTF">2022-05-03T09:23:52Z</dcterms:modified>
</cp:coreProperties>
</file>