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2T15:17:16.37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3556 2140 252 0,'0'-8'128'0,"0"4"-69"0,0-3-66 16,0 2-81-16,0 0-30 15,0 5 17-15</inkml:trace>
  <inkml:trace contextRef="#ctx0" brushRef="#br0" timeOffset="2436.11">3565 2111 18 0,'3'10'76'0,"5"-3"151"15,0-7-85 1,-8 8-50-16,0-8-35 0,5 0-7 16,-1 0 8-16,-4 0 2 15,0 0-13-15,0-4-7 16,0-5-15-16,0-3-14 16,0 1-4 30,-52-79 59-46,38 78-62 16,-10-8 4 15,15 15-14 1,1 5 4-17,8 0-1-15,0 0 1 16,0 0 1-16,0 0-2 15,0 0 2 1,0 0 5-16,0 0-9 16,0 0 9-16,0 0-6 15,0 0 0-15,0 0 5 16,0 0-6 0,5 0 7-16,-5 0-6 15,3 0 4 1,-3 0-7-16,0 0 7 15,0 0 4 1,0 0-8-16,0 0-2 16,0 0 7-16,0 0-6 0,0 0 7 62,0 0-11-46,0 0 8-16,0 0 0 15,0 0 3 17,0 0-3-17,0 0-2 1,9 0-1-16,-9-4-3 16,0 4 7-1,0 0 0-15,0 0-10 31,0 0 6-31,0 0 4 16,0 0 2 0,0 0-7-1,0 0 6-15,0 0-5 16,0 0 4 0,0 0-7-1,0 0 8-15,0 0 0 16,0 0 0-1,0 0-1-15,0 0-3 16,0 0 2 0,0 0-4-16,0 0 7 31,0 0-2-31,0 0-1 16,0 0 2-16,0 0-6 0,0 0 1 15,0 0 4 1,-9 0 1-1,9 0-8-15,0 0 6 16,0 0-4-16,0 0 8 16,0 0-8-16,0 0 1 15,0 0 1-15,0 0-1 32,0 0-5-17,0 0 8-15,0 0-3 16,0 0 3-1,0 0 1-15,0 0-7 16,0 0 3 0,0 0 5-16,0 0-6 15,0 0 4-15,0 0 0 16,0 0 1-16,0 0-3 16,0 0 5-16,0 0-5 15,6 0 1-15,-6 0-2 31,0 0 4-31,0 0-4 32,0 0 4-17,0 0-1 1,0 0-5 0,0 0 5-16,3 0-1 15,-3 0-1-15,0 0-3 16,0 0 6-1,0 0 0 1,0 0-1 0,0 0 1-1,0 0 0 1,0 0-6-16,0 0 3 16,0 0 2-16,0 0 2 15,-9 0-5-15,9 0 5 16,0 0-7-16,0 0 7 0,0 0-4 15,0 0 3 17,0 0-5-17,0 0 8-15,0 0-4 16,0 0-3-16,0 0 3 16,-8 0 2-1,8 0 0-15,0 0-5 16,0-4 6-16,0 1-7 15,-6-2 0 1,6 5 5 0,0-4-8-16,-13 1-8 15,13 3-2-15,0 0-2 16,-13-5 6-16,13 1-1 16,-8 4 1-16,-4-5 3 0,12 3 6 15,0 2-5 1,0 0 6-16,-8 0 1 15,8 0-1-15,-11 0 2 0,11 0 4 16,-8 0-4-16,-5 0 1 16,13 0-2-16,-8 0-5 15,8 0 7 1,-8 0 0 0,-1 0 0-16,1 0-1 15,8 0-2 1,0 7 2-16,-11-7-1 15,11 9-1-15,-9-2 2 16,9 1-4-16,-8 0 4 16,8 5-2-16,-8-1 6 15,8 0-10-15,-8-1 5 16,0 6-1-16,8-1 2 16,0 1 5-16,0 16-5 15,0-16-1-15,0 2 2 16,0 2-6-16,0-1 5 15,0 1-4-15,0-2 5 16,-8-2 1-16,8-1-2 16,-13 1 2-16,13 2 1 15,0-2-9-15,0-1 8 16,0-4 1-16,0-3-6 16,0-1 3-16,0-8 3 15,0 9-7-15,0-9 5 16,0 7-3-16,0-7 1 15,5 0 0-15,-2 0 3 16,10 8-4 0,-5 5 3-1,3-13-1-15,11 0 0 16,-3 0-5-16,6 0 1 0,7 0 0 16,4 0 4-1,2 0 0-15,-5 0 0 0,-7 0-2 16,-4 0-3-16,-5 0 4 15,-7 0 1-15,-2 8-7 16,-3-1 5-16,-5 6 3 16,0 4-1-16,0 3 3 15,-16 4-2-15,-5 1-1 16,-7 4 5-16,-9-1-2 16,-2 1 0-16,-12-5 1 15,0 1-9-15,-2-4 5 16,-4-1 2-16,0-6-4 0,3 0 2 15,10-6 1 1,9-8-1-16,5 0-5 0,11 0-1 16,6-5-2-1,13-7 1-15,0 0-7 0,8-4-1 16,-1-1-8-16,7 2-10 16,-3-1-21-16,6 4-44 15,-1-1-89-15</inkml:trace>
  <inkml:trace contextRef="#ctx0" brushRef="#br0" timeOffset="2869.68">3971 2084 91 0,'7'-20'249'0,"-2"2"-107"16,-2 3-68-16,-3-2-37 16,0 6-8-16,5-2-8 15,-1 5-2-15,1-1-5 16,-2 1 5-1,-3 8 13-15,0 0 2 0,0 0-16 16,0 17 1 0,-20 52-16-1,12-13-2-15,-10 15-2 16,4 10 2-16,-8 4-1 16,3 5 1-16,-2-1 2 0,4-11-2 15,1-5-2-15,4-11-1 16,0-10 4-16,4-11-5 15,8-9-25-15,0-7-20 16,-8-4-14-16,8-10-24 16,0-11-45-16,0 0-40 15</inkml:trace>
  <inkml:trace contextRef="#ctx0" brushRef="#br0" timeOffset="3519.54">3774 2266 110 0,'-6'-16'195'16,"6"1"-53"-16,-8 6-63 15,8 1-40-15,0 8-21 16,0 0-9-16,11 0 4 0,14 0-3 16,10 12-9-16,20-4 3 15,5-8-3-15,8 9 0 16,3-9-9-1,-6 0-6-15,-9 0 0 0,-11 0 4 16,-13 0 8-16,-7 0 10 16,-14 0 0-1,-6 0 15-15,-5-5 18 0,0-2 4 16,0 2 3-16,0-4-1 16,-8 2 10-1,8 2-3-15,0 5-11 0,0 0-10 16,0 0-30-1,0 0-4-15,0 9-2 16,0 15 0-16,0 12 3 16,8 71 2-1,1 2 0 1,-9-26 1-16,0-55-4 16,0-8 5-16,0-7 4 15,0-13-1-15,0 0 2 16,0-4-7-16,0-17-8 15,0-15-2-15,0-18-1 16,10-10 11-16,12-3-4 16,5 7-2-16,6 10 4 0,3 10-7 15,34-12 2 1,-38 43 5-16,-4 9-2 16,-3 0-2-16,-10 11 5 15,-6 4-1-15,-9-1 4 16,0 12-2-16,0-7-2 15,-11 1 3-15,3-2 1 16,0-4 1-16,-14 8-27 16,22-22-42-1,-11 0-45-15,11 0-52 16,-12-8-96 0</inkml:trace>
  <inkml:trace contextRef="#ctx0" brushRef="#br0" timeOffset="3903.86">4669 2132 411 0,'9'-9'139'16,"-6"9"-50"-16,5 0-25 15,-8 0 1-15,0 0-13 0,0 0-24 16,0 0-19-16,4 17-6 16,5 11 3-16,-1 13 1 15,0 13-6 1,3 1-2-16,6 56-1 15,28-5-52 1,-30-88 26 0,1-18 10-16,1-5-4 15,1-20 3-15,-4-16 6 16,19-84 21-16,-21 54 14 16,-8 11 24-16,-4 15 6 15,0 9-12-15,0 12-17 16,0 10-13-16,0 14-7 15,8 61 21 1,5 1-11-16,-4 15-8 16,-1 1-2-16,0-2 2 15,3-2-24-15,2-8-61 16,-2-14-54-16,3-12-121 16</inkml:trace>
  <inkml:trace contextRef="#ctx0" brushRef="#br0" timeOffset="4528.1">5413 2132 555 0,'0'-9'176'0,"-9"7"-93"16,9 2-46-16,-8 0-16 16,8 0-13-16,0 7-4 0,0 5-3 15,0 1-13-15,0-2-9 16,0-11-10-16,3 0 6 15,5 0 14-15,-8 0 5 16,0-11 6-16,0-10 4 16,0 0 10-16,-8 2 15 15,-3-2 11-15,-3 4-6 16,8 5-16-16,-6 8-5 16,-2 4-15-16,3 13 2 15,-2 15 4 1,1 16 0-16,12 23-3 0,0 6 3 15,0-1-4-15,17 2 0 16,2-13 0-16,10-8 3 16,7-16-1-16,10-13 0 0,6-24 2 15,5-7-6-15,-5-17-3 16,2-18-4 0,36-93-5-16,-55 49 5 15,-5-8 4 1,-10-2 1-16,-4-1 2 0,-9 7 7 15,-2 9 7-15,-5 12 4 16,0 11 7-16,0 13 1 16,0 12-6-16,0 13 0 15,-8 9-6-15,8 2-4 0,-8 9-6 16,-1 0-7-16,9 28 11 16,-12 26 10-16,-4 28 4 15,-1 22 1 1,1 19-6-16,4 3-9 0,12 0-5 15,0-4 2-15,0-13 2 16,0-14-8-16,0-17 3 16,0-14-6-16,0-14-29 15,0-14-43-15,0-11-23 0,0-12-42 16,-12-13-115-16,1-18-246 16</inkml:trace>
  <inkml:trace contextRef="#ctx0" brushRef="#br0" timeOffset="4846.42">5606 2123 108 0,'-15'0'239'0,"2"0"-84"15,2 0-62-15,11 9-38 16,-9-9-10-16,9 0 3 15,0 0-6-15,9 0-13 16,18 0 4-16,23 0 0 0,22-9 1 16,18 2-8-1,6-5-17-15,0 0 4 16,-21 4-11-16,-14 0 4 16,-16 3-3-16,7 5-2 15,-44 0-12-15,-8 0-23 16,-14 0-61-16,-15 0-45 15,-12-4-123 1</inkml:trace>
  <inkml:trace contextRef="#ctx0" brushRef="#br0" timeOffset="6304.79">8023 1669 160 0,'9'-17'255'0,"-1"-3"-84"16,0-1-57-16,0 1-51 15,-1 4 11-15,-7-1 17 0,0 10 9 16,0 2-16-16,0 5-38 16,0 0-27-16,-15 21-9 15,-10 23 3-15,-20 27-8 16,-89 143-1-1,58-89-1-15,-6 3-3 16,4-11-2-16,6-10 3 16,7-19-6-16,3-10 3 0,11-16-7 15,6-17-42 1,8-12-30-16,12-14-30 0,10-10-26 16,2-9-60-16</inkml:trace>
  <inkml:trace contextRef="#ctx0" brushRef="#br0" timeOffset="6734.63">7755 1738 328 0,'13'-25'158'0,"1"1"-82"0,3 4-34 15,5 3-20-15,-4 1-17 16,4 4 0-16,-5 8-3 15,-2 4 2-15,-4 0-5 16,-2 0 3-16,-9 0 3 16,0 0 6-16,5 0-1 0,-5 0 0 15,0 0-3 1,0 0 0-16,0 0-4 0,0 0 6 16,0 0 13-16,0 0 7 15,0 0 3-15,3 0-7 16,2 0-7-16,-5 0-6 0,3 12 1 15,5 12 11-15,9 14 12 16,35 75 11 0,-18-32-33-16,5 17-9 15,1 8 7-15,2 9-4 16,-5-4-3-16,-5 0-7 0,-4-12 10 16,-3-17-8-16,-9-18-3 15,-3-11-2-15,-9-16-3 16,-4-13-23-16,0-12-19 0,0-12-70 15,-17-12-61-15,-8-16-42 16,1-17 34-16</inkml:trace>
  <inkml:trace contextRef="#ctx0" brushRef="#br0" timeOffset="6973.53">7624 2304 275 0,'-16'0'208'16,"16"0"-83"-16,0 0-64 0,0 0-29 15,13 0 0-15,20 7 6 16,19-7-16-16,16 0-8 16,14 0-7-16,5 0 2 0,-3 0-12 15,-10 0-24 1,-14 0-30-16,-12 0-18 0,1 0-208 31</inkml:trace>
  <inkml:trace contextRef="#ctx0" brushRef="#br0" timeOffset="8020.9">4044 3488 90 0,'4'9'255'0,"-4"-9"-101"16,0 0-64-16,0 0-41 0,0 0-23 16,0 0 7-16,0 0 9 15,-12 0 0-15,-2 0-17 16,3-5-8-16,-9-8-10 15,-14 1 0-15,-59-16-9 16,28 28-1 0,-8 0 3-16,-267 192-8 47,295 6 13-32,76-155-2 1,15-12 0-16,8-3-9 15,-2-6-3-15,-8-6 4 16,18 12-8 0,-46-20 9-16,-7 4 4 0,-9 4 3 15,-9 8 2-15,-12 10-4 16,-6 10 6-16,-30 53-2 16,27-51-4-1,5-6 0-15,11-4-5 16,4-8-6-16,2 10-50 15,8-38-45 1,18 0 30 0,21-21 38-1,-14 14 44-15,-5 7 9 16,-8 0 6-16,-7 7-3 16,-5 10 12-16,-8 4-1 15,-6 3-9-15,6 4-7 0,1 1-5 16,7-5-5-16,-9 2-1 15,9-7 1-15,0-3-2 16,0-4-4-16,0-1-7 16,9 2-25-16,3-3-21 15,5-3-62-15,-1 5-60 16,4 4 21-16</inkml:trace>
  <inkml:trace contextRef="#ctx0" brushRef="#br0" timeOffset="8786.2">3113 8605 278 0,'8'12'295'0,"-3"-12"-63"16,-1 7-93-16,4-7-73 15,0 0-35-15,0 0-12 16,9 0-13-16,12 0 3 16,34 0-9-1,-30 13-1-15,-4 4 0 16,-4 15 2-16,-6 58 2 15,-79 167 69 17,39-209-52-32,4-11-7 15,6-8-3-15,-2-9-10 16,13-8-6-16,0-12-24 16,0 0-4-16,13 0 16 15,6 0 5-15,6-8 9 0,12-1-2 16,-25 9 15-1,-4 0 8 1,17 17 17 0,-13 3-29-1,8 10-6-15,5-3 2 0,7 2-5 16,1-1 0-16,2 1 1 16,-5-1 3-16,-5 1 2 15,-10-5 4-15,-3-3 7 47,-293 152 68-16,132-139-123-31,80-27-32 16,-49-7-329 0,69-12 80-16</inkml:trace>
  <inkml:trace contextRef="#ctx0" brushRef="#br0" timeOffset="9486.56">4702 5014 360 0,'0'-21'276'16,"0"6"-93"-16,0 2-88 0,0 5-51 15,0 8-23 1,0 0-11-16,0 0 1 0,0 0-10 16,0 21-3-16,0 10 6 15,0 19-4-15,0 12-3 16,-13 11-26-16,2 8-35 15,-19 151-455 17,30-215 338-32</inkml:trace>
  <inkml:trace contextRef="#ctx0" brushRef="#br0" timeOffset="9803.52">4726 4482 190 0,'0'-42'239'0,"0"10"-89"16,0 11-49-16,0 5-47 15,0 8-24-15,0 3 0 16,0 5-32-16,9 13 2 16,2 3-1-1,5 1 2-15,5-5 1 16,2 0-9-1,87-69-73 17,-130 25 75-17,-37-25-5 1,24 37 0-16,-2 12-10 16,-1 8-25-16,3 20-21 15,0 3-72-15,4 6-38 0</inkml:trace>
  <inkml:trace contextRef="#ctx0" brushRef="#br0" timeOffset="10835.14">5034 4957 136 0,'0'0'233'0,"0"0"-83"0,0 0-53 16,0 0-27-16,3 0-6 16,-3 0-3-16,0 0-3 0,6 0-21 15,-6 0-19-15,0 0-13 16,0 0-7 0,0 17 2-16,0 2 0 31,-9 154 1-16,9-128-1-15,-8 24 0 16,0-24 16 15,8-90-76-15,8-110 36 0,0 101 23-1,4 9-5 1,1 9 8-16,0 11-5 0,1 10 1 0,3 2 2 15,-1 9-2-15,6 4 7 16,-4 17 12-16,4 7-8 16,-5 9 3-16,-2 10 0 0,-4 7-1 15,-2-1-1 1,-4 13-6-16,-2-2 0 16,2 1-4-16,-5 1 1 0,3 35 1 15,2-64 0 1,-1-13 3-16,-4-8 1 15,0-12-1 1,0-49-42 0,8 0 12-16,4-20 4 0,8-17-1 15,29-108-18 1,-22 92 30-16,12 0 5 16,29-81 5-1,-36 105 3-15,-2 13-3 0,-11 8 4 16,-3 9-4-16,-3 11 8 15,-10 8 4-15,-3 3 6 16,0 12 4 0,0 0-6-16,0 7-2 0,0 7-2 0,0 0-7 15,-8 0 3-15,8 0-2 16,0 0-4-16,0 0-1 16,-8 0 14-16,8 0-7 15,0 0-7-15,0 0-3 16,0 0 1-1,0 11-2-15,-8 11 0 16,-33 140-4 15,33-113 14-31,0 56-2 16,0-48-1 0,8 50-3-16,0-55-3 15,0-2 4-15,8-3-1 16,5-6-1-16,4 2 0 0,2-4 4 15,5-2-4 1,1-5 0-16,4-2-1 0,56 31 5 31,-66-50-7-31,-5-11 7 16,-3 0-2-16,-3 0 4 0,-3 0-7 16,-2 0-9-16,-3 0-11 15,0-11-26-15,0-10-29 16,0-7-35-16,5-9-88 0,-5-3-298 15</inkml:trace>
  <inkml:trace contextRef="#ctx0" brushRef="#br0" timeOffset="11718.25">5396 4688 14 0,'-8'0'45'0,"0"0"67"16,-1 0 92-16,1 0-66 0,8 0-51 16,-7 0-29-16,7 0-12 15,0 0 3-15,0 0-1 16,0 0-4-16,4 0-27 15,7 0-2-15,14 13-7 16,18 4-5-16,19-6-4 16,12 1-1-16,2-3 6 0,1-9-3 15,-7 0-3-15,-13 7 5 16,-18-7-2-16,-5 0 3 16,-14 0-7-16,-12 0 3 15,-8 0 4-15,-15 0-215 31</inkml:trace>
  <inkml:trace contextRef="#ctx0" brushRef="#br0" timeOffset="14116.92">6931 4672 256 0,'8'-4'227'0,"-4"-4"-77"16,5 4-59-16,-6 1-51 15,2-1-17-15,-2 4-14 16,2 0 2-16,-2 0-3 16,5 7 9-16,1 9 7 15,-1 13-4-15,3 11 3 0,-1 13-2 16,-10 13-8 0,0 11-6-16,0 5 1 0,0-1-8 15,-10-7 0-15,2-17 2 0,0-13-1 16,0 9 16-1,-1-69-19 1,9-21-14-16,0-20-1 16,0-21 9-16,14-15-3 15,2-13 2-15,8 1 3 0,1 6 1 16,0 22 7-16,-7 16-8 16,4 20 3-16,-2 21-4 15,0 20 19-15,5 20 0 0,-2 21 6 16,-2 20 2-16,-5 12-5 31,-3 184 6-31,-13-180-17 0,0-16-3 16,-13-11 6-1,2-15-1-15,-10 3 13 16,10-46-30-16,-3-24-11 16,6-25-2-16,8-30 2 15,0-15 6-15,13-12 9 0,2 0 1 16,6 16 9-1,0 22-3-15,-6 19-5 0,6 25 3 16,4 26 15-16,-1 32 11 16,4 22-8-16,-4 29 4 15,0 22-2-15,-4 5-5 0,2 7-1 16,-7-9-3-16,-1-9-5 0,-8-10-2 16,-1-19-5-16,-5-14 8 15,0-14-6-15,0-13 8 16,0-10-7-16,0-13-20 15,0-15-49-15,-11-11-25 16,-3-10-8-16,14-13-23 0,0-4-83 16,0-3 2-16</inkml:trace>
  <inkml:trace contextRef="#ctx0" brushRef="#br0" timeOffset="14451.3">7937 4688 726 0,'-8'0'63'0,"-11"8"-18"16,19 4-34-1,0 2-11-15,0 1 1 0,0 5-4 16,24 17-7-1,8-16-10 1,-4-21 3 0,-19-8 4-16,-6-5 4 0,-3-7 3 15,0-29 6 1,-23 12 5-16,6 25-14 16,-23 8-53-1</inkml:trace>
  <inkml:trace contextRef="#ctx0" brushRef="#br0" timeOffset="14655.35">7983 5243 521 0,'0'20'145'15,"0"-3"-72"-15,0-5-30 0,0-1-4 16,0 2 25-16,3-1 3 15,5 4-26-15,4 8-9 16,1 5-12-16,0 4-11 16,-9 5-1-16,-4-3-4 0,-17 10-15 15</inkml:trace>
  <inkml:trace contextRef="#ctx0" brushRef="#br0" timeOffset="16427.77">4746 6574 52 0,'0'0'139'15,"0"0"47"-15,0 0-74 0,0 0-44 16,0 0-36-16,0 0-16 16,0 0-3-16,0 0 2 15,0-4 4-15,0-1-12 16,0 1-1-16,0 4-3 15,0-3 4 1,-8-14 1-16,-4 9-3 16,-9-41 2-1,12 25-9 1,2 16 2 0,7 0 2-16,-16-4-1 31,7-2-1-16,1 7 2-15,-12-10-2 16,13 6 0 0,-6-6-1-16,1 0 1 15,-1-2 0-15,2 3 0 0,-6-1 7 16,-4 4-3-16,5 5 0 16,-29 4-1-1,19 69 27 1,12 78 8-1,-22 393 20 17,36-438-56-17,0-15-2-15,0-14-5 16,3-13-2-16,5-10-26 0,-3-18-22 16,-1-8-21-1</inkml:trace>
  <inkml:trace contextRef="#ctx0" brushRef="#br0" timeOffset="16682.04">4019 6981 86 0,'-16'0'246'0,"16"0"-101"16,11 0-61-16,14 0-38 15,24 0-16-15,24-4-2 16,20-4-1-16,18-2-7 15,-2 3-6-15,-9-2-9 0,-10 2-2 16,-19 2-3 0,-20 2 1-16,-15 3-1 0,-14 0-16 15,-9 0-13-15,-13 0-19 16,-18 0-27-16,-83 31-348 31</inkml:trace>
  <inkml:trace contextRef="#ctx0" brushRef="#br0" timeOffset="16956.24">5066 6520 502 0,'14'-31'222'15,"-11"6"-63"-15,-3 8-66 16,0 4-27-16,0 6-11 0,0 7-11 15,0 0-23-15,0 0-15 16,0 33-1-16,0 23 1 16,-17 30-6-16,2 24 2 15,-7 17-2-15,-49 633-258 47</inkml:trace>
  <inkml:trace contextRef="#ctx0" brushRef="#br0" timeOffset="17243.62">5404 6919 191 0,'0'-20'299'0,"0"7"-88"0,0 5-91 15,-13 8-55-15,-7 13-23 16,-4 15-3-16,-5 12-17 15,6 15 1-15,6 9-13 0,17 70 0 32,33-24-19-17,16-49-33 1,-5-73-47-16,-32-25 37 16,-12-20 25-16,0-16 16 0,-33-90 54 15,-145-150-255 48,186 293-199-63</inkml:trace>
  <inkml:trace contextRef="#ctx0" brushRef="#br0" timeOffset="17857.08">5823 6816 616 0,'0'0'188'0,"0"11"-89"0,0-11-38 16,0 7 6-16,0-7-14 0,-14 16-15 15,-2 12-23-15,-4 18-8 16,5 7-3-16,-2 11 0 16,9 2-11-16,8-5-10 15,0-8-13-15,8-13-21 16,28 17-66-1,-12-45 50-15,77-102-153 32,-87 33 217-32,-6-3 27 0,-8-1 13 15,-22-54 117 17,-5 120-73-17,15 36-39-15,0 20-19 0,12 12-11 16,0 4-2-16,12 2-8 15,8-8 5-15,5-14-5 16,4-12 0-16,-2-12 2 16,1-16-7-16,4-17-2 0,10-24-10 15,-2-25-9-15,1-20 0 16,41-124-1 0,-18-50 38-1,-36 120 31 48,29-153 328-48,-68 353-365-15,-2 13-1 0,2 7-1 16,2 103-6 0,9-103-2-16,0-7 6 15,0-4-3-15,0-11-26 16,4-12-35-16,4-18-44 15,-4-12-36-15,-4-13-32 0,0-12-39 16,0-8-38-16</inkml:trace>
  <inkml:trace contextRef="#ctx0" brushRef="#br0" timeOffset="18021.96">6049 7062 686 0,'13'-34'85'16,"20"20"-71"-16,15-7-7 0,16-3-7 16,10-2-2-16,7 7-31 15,-7-3-43-15,-9 6-80 16,-17 4-81-16</inkml:trace>
  <inkml:trace contextRef="#ctx0" brushRef="#br0" timeOffset="19110.47">7206 6712 128 0,'0'0'266'0,"-6"0"-58"15,-3 0-63-15,9 0-52 16,0 0-41-16,0 0-7 0,0 0 13 16,0 0-10-16,0 0-29 15,15 0-8-15,11-4-7 16,10-4-1-16,12-1 0 0,135 2-5 31,-36 19 2-15,-120 7 3-1,-5 10 1-15,-19 8 2 0,-3 9-2 16,-20 5 5-16,-12 11 8 16,-17 7-4-16,-8 0 4 0,-9 5 5 15,7-1-9-15,-3-4 0 16,-35 53-8-1,64-77 2-15,13-13-7 0,8-3-3 16,12-10 6 0,15-2-2-16,15-9-1 0,10-8-1 15,12 0 2-15,10 0-3 0,6 0-5 16,-2 0 4-16,-6 0 5 16,-11 8-6-16,-9-8-5 15,-10 0-4-15,-16 0-6 0,-4 0-8 16,-6 0-18-16,-4 0-17 15,0 0-28-15,-17 0-37 16,1 0-35-16,-4-8-34 16,-4-4-25-16</inkml:trace>
  <inkml:trace contextRef="#ctx0" brushRef="#br0" timeOffset="19449.29">7336 7058 167 0,'-23'-9'472'16,"23"5"-337"-16,-8 4-54 15,8-4-29-15,0 2 2 16,0 2-8-16,0 0-19 15,8 0-18-15,295 6 4 47,-230 3-47-31,-108 20-586 31</inkml:trace>
  <inkml:trace contextRef="#ctx0" brushRef="#br0" timeOffset="19851.48">8336 6850 315 0,'-8'-4'274'0,"0"4"-90"15,0 0-77-15,-2 0-62 0,10 0-19 16,0 0-17-16,0 0-3 16,0 12-2-16,0-4-3 0,10 0-12 15,2 1-17 1,4-9 1-16,0 0 5 0,1 0 8 16,-6 0 4-16,-6 0 0 15,-38-61-23 16,1 44-5-15,-18 17-178-16,26 0 5 16</inkml:trace>
  <inkml:trace contextRef="#ctx0" brushRef="#br0" timeOffset="20102.09">8449 7341 689 0,'16'13'705'0,"-3"-13"-163"0,-5 10-431 16,1-10-111-16,-6 0 0 15,2 0 0-15,-2 11 0 0,-3-3 0 16,5 8 0-16,-2 12 0 16,-11 67 0-1,-17-26 0-15,-10 9-266 0,-87 89-803 31</inkml:trace>
  <inkml:trace contextRef="#ctx0" brushRef="#br0" timeOffset="32505.97">421 2373 36 0,'0'-9'94'15,"0"6"100"-15,0-6-51 0,0 9-43 16,0-5-30-16,0 2 2 0,0-6 31 16,0 9-10-16,9-19 530 62,-9 19-440-46,0 41-100-1,-12-9-54-15,-22 65 22 16,-74 217 63 0,75-224-110-1,1-4 3-15,2-13-1 0,7-8-8 16,7-13-2-16,16-11-10 16,0-8-32-16,0-12-14 15,0-6 11-15,0-15 7 0,8 0 6 16,0-12-5-16,3-12-10 15,1-5-39-15,-4-7-32 0,0-4-22 16,-2-3-7-16,2 4-13 16,-4 2-6-16,4 5-1 0,-2 2-37 15,3 7 6-15</inkml:trace>
  <inkml:trace contextRef="#ctx0" brushRef="#br0" timeOffset="32867.51">186 2584 268 0,'-25'-28'263'16,"17"11"-207"-16,8 6-20 15,-11-6 10-15,2 4 26 0,-3 1 12 16,1 4 4-16,-28 41 181 62,206-5-236-30,-48-28-34-1,-38 0-15-16,-61 0-16-15,-4 0-45 0,-7 0-31 16,-1 0-16-16,4 0-13 16,0 0-44-1,-1 14-42-15</inkml:trace>
  <inkml:trace contextRef="#ctx0" brushRef="#br0" timeOffset="33281.68">580 2560 572 0,'-8'7'152'0,"8"7"-105"16,0 2-11-16,0 4-16 16,8 9-7-16,11 4-8 15,6-5-5-15,4 1 5 16,36 2-15 0,23-26-48-1,-71-22 24 1,7-47 9 31,-11-210 326-47,-29 246-58 15,3 28-166-15,-4 15-10 16,-2 17-1-16,-5 22-6 0,-6 21-3 16,3 11-12-16,-3 6-9 15,7 6-2-15,-5 3-16 16,3 1-6-16,0-4-7 15,1 0-10-15,5-9-24 0,-60 237-1678 47</inkml:trace>
  <inkml:trace contextRef="#ctx0" brushRef="#br0" timeOffset="33697.39">1076 2800 403 0,'-14'-36'315'0,"-2"8"-101"16,-1 2-84-16,6 9-45 15,0 6-34-15,11-1-21 16,-10 3-12-16,10 9-17 0,0 0-8 16,0 246 7 15,-24-3 0 0,17-64 52-15,-1-304 5 15,8-45-54-15,3 74 0-16,5 15-1 15,4 12 0-15,1 17 3 16,0 7-2-16,3 13-6 15,4 7 1-15,-1 8-2 16,-2 10 1-16,-5 7-1 0,-3 12 6 16,-6 7 3-16,-3 14-2 15,0 8 0-15,-114 198-162 47,67-198-354-31,33-41 47-1</inkml:trace>
  <inkml:trace contextRef="#ctx0" brushRef="#br0" timeOffset="34047.18">1133 2853 541 0,'10'0'139'0,"-2"0"-53"0,1-3-12 15,-4 3 12-15,-2-5-33 16,2 5-25-16,3 0-11 15,4 0-9 1,28-11-8-16,-15-1-2 0,0-6-7 16,18-22-37-1,-30 12 21-15,4-47 23 32,-17 65 18-32,-38 0 63 31,14 28-61-31,-32 59 11 15,22 37-13 1,28-50-11 0,49 157-18-1,-18-185-24-15,3-13-37 16,1-10-58-16,-1-13-61 16,4-21-62-16,-2-15-149 15</inkml:trace>
  <inkml:trace contextRef="#ctx0" brushRef="#br0" timeOffset="34724">1660 2392 176 0,'0'-60'248'15,"3"4"-95"-15,2 6-55 0,-2 14-12 16,-3 7 8-16,0 8 5 16,0 4-10-16,0 5-30 15,0 5-25-15,0 7-9 0,0 0-4 16,0 12 17-16,5 12 24 15,4 14-2-15,-1 19-12 16,3 15-6-16,1 10-10 16,-3 11-10-16,19 347 40 47,-28-403-58-32,0 4-7 1,-17-82-68-1,-18-53 40 1,13 51 23-16,3 0 11 16,-5 12-3-16,2 10 1 0,8 4-3 15,-7 10 1 1,0 14 1-16,1 22-2 16,3 11-1-16,2 10 8 0,15 7-1 15,7-5 0-15,15-2-4 16,6-10 2-16,12-7-2 0,4-13 3 15,10-9-9-15,6-11 6 16,2-19-24-16,-5-10-21 16,-4-15-12-16,-5-14 0 15,-13-15 7-15,-2 0 22 0,-8-1 15 16,-13 11 17 0,-12 14 18-16,0-26 51 15,-12 51-49 1,-46-21 20-1,40 38-29-15,-7 7-9 16,3 0 0-16,4 0 7 16,-4 16-11-16,-3 3 9 15,1 15 5-15,-9 60 9 16,33 39-14-16,9-64 1 16,7-3-9-16,10-9-3 15,2-9-10-15,0-7-11 16,1-13-32-16,-4-2-49 15,26-19-253 1,-18-26 92-16,4-23-38 16</inkml:trace>
  <inkml:trace contextRef="#ctx0" brushRef="#br0" timeOffset="35031.65">2479 1969 206 0,'0'-56'312'0,"-11"10"-91"15,-1 15-81-15,0 9-29 0,4 6 27 16,8 4 17-16,-13 8-46 16,13 4-47-16,0 0-30 15,0 25 3-15,0 23 34 16,-12 31-1-16,12 25 20 0,0 26 29 16,0 20 7-1,0 10-64-15,0 0-60 0,0-2 0 16,0-7 0-1,0-13 0-15,0-12 0 0,0-16 0 16,-11-15 0-16,-3-19 0 16,7-9 0-16,-6-20-114 15,1-15-215-15,1-15-108 0,-11-21 28 16,-7-25 36-16</inkml:trace>
  <inkml:trace contextRef="#ctx0" brushRef="#br0" timeOffset="35224.67">2221 2719 389 0,'-13'-26'291'0,"1"12"-98"16,12-4-82-16,0 8-20 0,3-3-22 16,14-8-31-16,20-3-24 15,20-2-5-15,16-2-12 16,7 4-16-16,-2-1-49 15,-4 10-59-15,-9 1-41 0,-12 12-34 16,-13 2-52 0</inkml:trace>
  <inkml:trace contextRef="#ctx0" brushRef="#br0" timeOffset="45797.88">4920 8539 48 0,'-8'-8'87'0,"8"0"50"16,-8 5-9-16,8-2-54 0,0 1-27 15,0 4-17 1,0-3-2-16,0-1 8 16,0-1 4-16,0 0 1 0,0-2 3 15,5-10 47 1,-2 9-28-16,-3 4 4 16,0 0 1-16,0 4-18 15,0 0-26-15,0 0-10 0,0 13-9 16,-8 12-2-16,0 19 4 15,-4 21 2-15,-1 15-3 16,-30 203-4 0,18-121 2-1,17-65-34 1,-1-68-18-16,-15-42-273 31</inkml:trace>
  <inkml:trace contextRef="#ctx0" brushRef="#br0" timeOffset="46144.71">4458 8565 474 0,'-28'-9'211'16,"3"4"-87"-16,4 2-41 16,10-2-33-16,11 5-18 15,0 0-17-15,11 0-6 16,21 0-2-16,30 0 6 16,23 0-9-16,16 0-3 0,6 0-1 15,-2 0-4 1,-9-4-14-16,-9 1-3 0,38-10-11 15,-55 13 13 1,-54 0 7 0,-5 0-6-16,-2 0-22 15,-4 0-43-15,-5-3-80 16,-9 3-126-16</inkml:trace>
  <inkml:trace contextRef="#ctx0" brushRef="#br0" timeOffset="46615.62">5208 8938 123 0,'-8'-3'262'16,"8"3"-115"-16,-8 0-63 15,8 0-42-15,0 0-19 16,0 0 0-16,8 0 0 0,13 0-1 16,7-4-9-1,65-34 6 1,-61 19-14-16,-2-1-2 16,5-13 10-1,-13-9 31 16,-22 27-19-31,0 6-15 0,-13 5-4 16,-19-4 10 0,-94 86 76 15,102-50-80-31,7 4-3 16,17 1-5-16,0 3-1 15,12 1 3-15,8 0-4 0,10 0 2 16,1-9-1-1,10 1 0-15,7-10-10 16,7-7-52-16,-3-12-62 0,-4 0-46 16,-12-12-113-16</inkml:trace>
  <inkml:trace contextRef="#ctx0" brushRef="#br0" timeOffset="47210.33">5886 8805 184 0,'0'-17'324'0,"0"1"-78"0,0 4-81 16,0 3-69-16,-6 6-42 15,6 3-18-15,0 0-16 16,0 0-14-16,0 12-12 16,6 7 6-1,7 14 6-15,-1 9-6 0,-4 2-3 16,1 0 3-1,0 1-1-15,-9-3 3 0,0-10 0 16,0-7 0-16,0-9 0 0,0-4 3 16,-18-12-12-1,-15-46-27-15,18 2 17 16,7-13-6 0,25-187 7 15,59 155 13-16,-34 89 13-15,-7 12-7 0,2 16 1 16,27 49 0 0,-38-28-1-16,-7-4 0 0,-7-4-1 15,1-5-1 1,-4-8 1-16,-6-2-1 0,2-11-1 16,-5-23 6-1,-33-158-18 16,33 113 8-31,8 8 6 16,21-20-10 0,-9 53 3-1,4 7 7-15,0 5 0 0,4 21 6 47,107 297 17-47,-128-265-27 0,-2-9 0 16,-5-3-52-16,0-13-77 15,0-8-61-15,0-20-104 16</inkml:trace>
  <inkml:trace contextRef="#ctx0" brushRef="#br0" timeOffset="47493.03">6680 8665 485 0,'0'14'151'0,"0"5"-58"15,0 14-21-15,0 12 4 16,0 8 18-16,6 11-18 16,2 14-16-16,17 93 12 15,-16-77-49-15,0 3-14 16,-3 1-6-16,-1-13 4 16,-5-7-7-16,0-17 0 15,0-16-37-15,0-17-43 16,0-20-92-1,-11-29-91-15</inkml:trace>
  <inkml:trace contextRef="#ctx0" brushRef="#br0" timeOffset="47828.14">6691 8856 351 0,'-11'-11'195'0,"11"2"-47"15,-9 6-39-15,9-6-17 16,0 6-20-16,0-1-22 0,0-1-32 16,12 1-12-16,7-4 0 15,11 0-3-15,6 0 1 16,1 8-1-16,-1 0-6 16,-7 8 4-16,-4 12 0 0,3 47-5 15,-28-28 4 1,-12 60 7-1,-4-55-6-15,-261 82 23 63,225-195-282-32,62 53 122-15,7 0-89-16,5 6-239 0</inkml:trace>
  <inkml:trace contextRef="#ctx0" brushRef="#br0" timeOffset="48847.83">7466 8601 387 0,'-11'-17'191'15,"-2"10"-57"-15,5-2-56 0,0 9-33 16,-3 0-4-16,11 0-11 16,-9 9-6-16,9 10-6 15,0 7-6-15,0 2-6 16,3 3-5-16,11 3 3 0,5-11-4 15,5-1 1-15,1-10-2 16,0-12 2-16,-5 0-3 16,-5-12 2-16,-2-12-3 15,-10-42 4-15,-11 30 1 16,-6 3 1-16,-51-17 19 31,32 59-23-31,20 11-13 16,5 5-24-1,8 7-42-15</inkml:trace>
  <inkml:trace contextRef="#ctx0" brushRef="#br0" timeOffset="49339.46">7584 9280 254 0,'0'0'240'16,"0"0"-81"-16,0 0-56 16,0 0-34-16,0 0-5 0,0 0 17 15,0 0-6-15,0 0-22 16,0 0-26-16,-8 0-12 0,-12-4 2 31,12 4-17-15,0-12 4-1,8 9-4 1,0 3 21 15,-29 0 10 32,20-42 7-32,9 22-29-15,26-32 29-1,-3 38-23-15,2 11 1 16,1 3-9-16,13 17-1 16,-10 31-3-1,-26-12-9-15,-3 54-109 16</inkml:trace>
  <inkml:trace contextRef="#ctx0" brushRef="#br0" timeOffset="54571.75">7613 9179 44 0,'0'-8'142'15,"0"-1"48"-15,0 9-72 0,0 0-45 16,0 0-36-16,0 0-20 16,0 0 0-16,0 0-2 15,0 0-5-15,0 0-4 0,0 0-5 16,0 0 1-1,0 0 48 1</inkml:trace>
  <inkml:trace contextRef="#ctx0" brushRef="#br0" timeOffset="54964.21">7434 9179 785 0,'0'0'-4'0,"8"0"3"0,-3-4-2 16,11 0 5-16,-5 4 1 15,6-4-2-15,0-1 1 16,20 5-2 0,-31 0 4-1,-1 0 7-15,-2 0 11 16,-3 0-14-1,17 13 8-15,-4 18-6 16,-10-8 2-16,18 37 7 16,-13-24-9-1,1 9 2-15,2 12 7 0,-3 5-10 16,-3 7-2-16,-5 0 2 16,0 0 3 15,-46 240 89-31,-60-170-25 31,13-79-37-15,0-18-18-16,17-30 34 31,47-12-19-31,4 0-8 0,9 0-12 16,4 0-11-16,0-9-5 0,12-2-12 15,-8-2-20-15,8 1-35 16,0 0-39-16,0 0-37 15,5-1-28-15,6 1-32 0</inkml:trace>
  <inkml:trace contextRef="#ctx0" brushRef="#br0" timeOffset="64198.99">16842 2605 714 0,'9'-12'93'0,"-4"0"-19"0,-1 3 6 16,-4 2-6-16,0 7-24 16,0 0-25-16,0 0-17 15,3 0-3-15,2 0-6 16,1 0-5-16,8 24 6 15,2 9 5-15,4 6-7 0,1 10 6 16,-5 8-3-16,-1 5-1 16,-2-5 0-16,0-5 2 15,-5-11-1-15,-3-13-1 0,-2-1-2 16,2 0 19 0,91-304 148 46,-64 196-167-62,1 3 1 0,4 1 0 16,-5 11 4-16,-3 13-3 31,32-44-59-31,-50 83-19 16,-2 12-15-16,-9 2 12 15,0 16-8-15,0 9-49 16,0 3-68-16,0 4-59 0</inkml:trace>
  <inkml:trace contextRef="#ctx0" brushRef="#br0" timeOffset="64615.99">17497 2629 460 0,'8'-32'236'0,"-8"16"-165"16,4 2 6-16,-4 7-2 16,0 0-11-16,0 2-22 15,0 5-19-15,0 0-14 0,-8 0-11 16,8 0 5-16,-12 19-7 16,-21 48 6-1,4 14-8 1,29-17-2-1,0-26 0 1,10-26 0-16,1-12 6 0,30-7-17 16,36-72 12 15,-69 15-3-15,-24 2 7-16,-4 42 0 15,-9 4-2-15,-4 2 8 16,5 12-16-16,4 2-32 15,8 0-15-15,7 7-20 16,9 5-10-16,9 1-54 16,7-5-85-16</inkml:trace>
  <inkml:trace contextRef="#ctx0" brushRef="#br0" timeOffset="64819.58">18016 2454 256 0,'0'-12'267'0,"0"4"-88"0,0 3-95 0,0 5-45 16,0 0-26-16,0 18-5 15,0 10 0-15,0 12-6 16,-8 17 3-16,8 12-5 16,-12 5 2-16,12-1-26 15,-12-8-38-15,4-11-40 16,0-14-89-16,-6-15-37 0</inkml:trace>
  <inkml:trace contextRef="#ctx0" brushRef="#br0" timeOffset="65113.68">17742 2128 595 0,'0'-36'177'0,"0"8"-94"16,0 6-44-16,0 6-19 0,0 8-13 15,3 8 0-15,13 0-7 16,4 0 6-16,6 0-11 16,-4 0-1-16,3 0-7 15,-8 0-4-15,0 0-20 0,-7-11 4 16,-10-10 17-16,0 0 11 16,0 1 6-16,-10 4 2 15,-3 0 7-15,-13-5-5 31,18 21-28-31,8 0 2 16,-8 21-28-16,1 2-57 16</inkml:trace>
  <inkml:trace contextRef="#ctx0" brushRef="#br0" timeOffset="65615.14">18728 2067 589 0,'16'-25'336'16,"-6"-3"-159"-16,-4 4-78 0,-3 3-4 15,2 5-12 1,-5 4-34-16,3 5-29 0,2 7-19 16,3 0-8-16,1 28 9 15,6 77-1 1,-7-23 1-1,1 7 1-15,-9 5-3 0,0 0 2 16,0 61-1 0,0-54-13-16,0-68 2 15,0 3-2 1,0-36-24 0,-12-15-16-16,-5-14 11 0,-3-8 14 15,-12-8 10-15,-6 4 10 16,3 5 7-16,-4 11-2 15,8 8-3-15,3 9 2 16,0 8-2-16,-1 25 2 0,9 12 9 16,7 8-9-16,13 3 12 15,21 2-1-15,14-2-9 16,72 46 7 0,-47-58-6-16,-3-7 2 15,-4-13 5-15,-11-4-5 16,-14-12 5-16,-5 0-1 0,-6-12-14 15,-9-11-9-15,-5-7-27 16,-3-43-179 0,0 33 16-16</inkml:trace>
  <inkml:trace contextRef="#ctx0" brushRef="#br0" timeOffset="66499.5">20710 2486 443 0,'6'-11'187'0,"-1"-5"-83"16,-2 6-37-16,2 3-4 16,-5 7-9-16,0 0-17 0,0 0-16 15,0 0-16-15,0 0-3 16,0 24 2-16,0 8 11 16,4 13 8-16,-4 65-5 15,0-53-13 1,0 94 2 15,-9-126 16-15,34-156-49 15,138-175 23 0,-136 274 5-31,-2 7-4 16,1 9 4-16,34 32 14 15,-27 13-1-15,-5 16-6 16,-7 7-5-16,-8 7 1 16,-10-7-2-16,-3-2-2 15,-12-10 4-15,3-8 2 16,1-11-3-16,0-9 16 16,8-12-11-1,8-62-30-15,13 5 10 16,7-7 7-16,9-2 10 15,-1 13 13-15,-8 13-9 16,-2 7-6-16,-7 9-1 16,95 178 87 31,-94 136-125-1,-20-274-134-30,0-16 17-16,0 0-66 16,0-16-34-16,0-13-165 15</inkml:trace>
  <inkml:trace contextRef="#ctx0" brushRef="#br0" timeOffset="66930.28">21708 2426 153 0,'20'-22'262'0,"-9"3"-75"0,-2 2-58 15,-4 6-40 1,-2 1-12-16,-3 7 7 0,0-1-12 16,0 4-22-16,0 0-18 15,0 0-8-15,0 0-9 16,-12 0-10-16,-1 21-5 16,-1 7 6-16,-7 12-10 15,-4 6 4 1,-24 201-12 15,54-221-2-15,3-10-13-16,5-16-4 0,2-4-26 15,4-17-15-15,3-15 27 16,-3-8 20-16,-3-10 25 0,1-3 9 16,-1 3 16-16,-6 9 14 15,-7 9 7-15,-3 8 13 16,0 7-2-16,0 4-14 15,0 10-23-15,0 2-15 0,0 5-7 16,0 0-3-16,0 22 7 16,5 6 0-16,-2 8 0 15,5 4-4-15,-5 2 2 16,6-2-7 0,12 30-166-16,-5-42 11 15,6-8-55-15,0-20-75 16</inkml:trace>
  <inkml:trace contextRef="#ctx0" brushRef="#br0" timeOffset="67128.61">22207 2259 560 0,'0'-29'328'0,"0"8"-126"16,0 8-104-16,0 7-52 16,0 6-29-16,0 19-4 15,0 22 0-15,0 20-5 0,0 8-4 16,0 5-1-16,0 0 4 15,5-1-6-15,-1-9-19 16,0-7-71-16,-4-7-49 16,5-11-55-16,-5-14-83 15,0-11-309-15</inkml:trace>
  <inkml:trace contextRef="#ctx0" brushRef="#br0" timeOffset="67289.82">22248 1725 473 0,'-15'-81'321'16,"2"12"-112"-16,0 13-87 16,0 14-52-16,13 9-36 0,0 9-17 15,0 12-33 1,0 3-100-16,0 18-22 0,5 15-41 16,3 9-129-16</inkml:trace>
  <inkml:trace contextRef="#ctx0" brushRef="#br0" timeOffset="67714.75">22516 2190 553 0,'0'0'384'0,"0"0"-126"16,0-5-110-1,0 1-48-15,4 4 0 0,-1 0-31 16,2 0-40-16,-5 0-21 15,0 9-5-15,3 10-1 16,5 19 3-16,0 10-2 16,1 14-6-16,-1 2 10 0,-8 1-6 15,0 2 1 1,0-15 0-16,0-6-8 0,0-15 1 16,-11-10 4-16,2-21-5 15,-4-5-21-15,13-19-7 16,8-90-50-1,49-61 47 1,-19 97 41-16,-1 18 4 0,-11 9-3 16,0 16-7-16,-1 14 6 15,6 17 33-15,104 89 70 32,-89-35-86-32,-11 2-16 0,-10 1-12 15,-11-3-2-15,-5-6-39 16,-9 1-40-16,-15-4-84 15,-10-4-110-15,-4-5-80 16</inkml:trace>
  <inkml:trace contextRef="#ctx0" brushRef="#br0" timeOffset="68155.63">24139 1907 618 0,'8'-31'122'0,"2"3"-55"16,-10 7 17-16,0 4 34 0,0 5 14 15,0 0-31-15,-13 5-43 16,0 7-29-16,-5 14-19 16,-47 81 2-1,23-21-12-15,6 15 5 16,4 5-3-16,15 96 4 15,49-19-3 1,98 26-38 15,-25-133-224-31,9-64-196 32</inkml:trace>
  <inkml:trace contextRef="#ctx0" brushRef="#br0" timeOffset="68960.89">25663 1741 468 0,'8'-20'243'0,"-4"0"-101"16,0 1-53-16,4 1 6 15,-4 6 12-15,5 4-24 16,7 8-41-16,20 12 12 0,21 16-7 16,17 17-19-16,2 24-4 15,2 17-3-15,28 118 6 32,-67-2-21-32,-63-22-4 15,-97 29-428 16</inkml:trace>
  <inkml:trace contextRef="#ctx0" brushRef="#br0" timeOffset="70290.23">17696 3981 740 0,'-13'-21'85'0,"-4"2"-35"0,-1 2-26 16,-12 0-10-16,-1 10-8 16,-15 7-8-16,-6 7 6 0,-10 14 1 15,2 11-4 1,-63 69 6-16,72-34-5 16,6-2-1-16,11-1 0 15,-1 83-1 1,70-90 6-1,-1-44-7-15,71-13 13 32,-64 0 55-32,-33 0-24 15,-8 0-10-15,0 0-7 0,-8 0-14 16,-61 51-1 15,-45 56-10-15,98-83-5-1,4 1 3-15,12-1-2 0,0 0-4 16,12 0 4-16,4 2 2 16,4-6-6-16,12 12-2 15,-2 70-7 17,-30-61 16-17,0-22-2-15,-14-3 5 16,-2 1-5-16,4 4 5 15,0-5-1-15,12 1-5 0,0 0-2 16,0-5 3-16,0 0 3 16,9-5-6-16,6-7 8 0,15 0-3 15,2 0-2-15,4 0 3 16,-7 0 0-16,-4 0 7 16,-6 0-2-16,-7 0 4 0,-4 0-9 15,-3 9 1-15,-1-9 1 16,-4 0 3-16,0 0 0 0,0 0 3 15,0 0 4-15,0 0 5 16,0 0-2-16,0 0-9 16,0 0-10-16,0 0-40 15,-9-5-52-15,9-2-57 0,-8-6-39 16,-1-2-77-16</inkml:trace>
  <inkml:trace contextRef="#ctx0" brushRef="#br0" timeOffset="72387.27">18548 16546 213 0,'0'0'380'16,"0"0"-271"-16,0 0-56 0,0 0-26 15,0 0-17-15,0 0-4 16,5 0-1-16,3 0-4 0,0 0-3 15,4 0 9-15,4 0-3 16,2 0 6-16,16-12 16 16,-12 5-5-1,-4-2 3 48,29 82 446-48,-72-28-417-15,2 5-9 0,-36 50 9 16,-25 43-23 15,84-134-29-15,0-9 0-16,32-12-13 16,6-9 3-16,9-3-9 15,10-2-2-15,-5 7-3 16,-1 7 6-16,-12 3 10 0,18 9 11 31,-24 37 27-31,-25-12 1 0,-4 24 55 31,-4 4 78-31,-16-30-84 16,-13 27 23 0,-3-15-80-1,19-23-17-15,13 1-6 0,-8 8-57 31,8-9 39-31,8 0 7 0,9 4 2 16,27 20-9-16,54 92 1 31,-82-80 14-15,-13 8 2-16,-3 7 0 0,-11-2-1 16,-10-4 18-16,-7 0 26 15,-8-5-5-15,-4-7 19 0,-10-9-14 16,1-11-43-16,1-8 0 15,2-4 0-15,4-13 0 0,0 0 0 16,5-5 0-16,9-1 0 16,8 4 0-16,3-3 0 15,6 2 0-15,11-2 0 16,0 1 0-16,0-4 0 31,0 8-54 16,0 0-49-47,0 0-47 16,0 0-274-16</inkml:trace>
  <inkml:trace contextRef="#ctx0" brushRef="#br0" timeOffset="76479.55">8859 8854 8 0,'0'0'18'0,"0"0"24"0,0 0 47 16,0 0 78-16,0 0-48 16,0 0-40-16,0 0-25 15,0 0-28-15,0 0-1 0,0 0-4 16,0 0 8-16,0 0 1 15,0 0-1-15,-8 0-3 16,8 0 4-16,-8 0 4 0,8 0 3 16,0 0 11-16,0 0-6 15,0 0-2-15,0 0-5 0,0 0-9 16,0 0-5-16,0 0 0 16,0 0-3-16,0 0-2 15,8 0-8-15,9 0 1 0,16 0 4 16,18 0-2-16,28-13 3 15,26-7 6-15,24-5-10 0,18-4-5 16,7 0 5-16,-12 10-9 16,-19 4-1-16,-31 2-2 15,-18 1 4-15,-22 3 8 16,-15 4 2-16,-9 5-8 16,-7 0-1-16,-10 0 3 0,3 0 2 15,-6 0-2-15,-5-3-9 0,-3 3 4 16,0-4-22-16,0 0-36 15,0 0-70-15,-17-4-90 0,-6 0-62 16,-14 3-3-16</inkml:trace>
  <inkml:trace contextRef="#ctx0" brushRef="#br0" timeOffset="77333.05">9083 8681 107 0,'24'-16'137'0,"0"1"5"15,1-6-61-15,0 0-36 0,-1 1-18 16,0-3-4-16,-4 1 17 15,-8 2 12-15,-3 1 19 16,-1 2 1-16,-8-3 101 16,0 15-92-16,0 5-11 15,0 0-14-15,0 0-18 16,-62 53-4 0,-38 56-30-1,-160 123 0 1,-194 123-6 31,433-318-2-47,45-37 0 15,249-44 1 1,-190 30 1 0,-1 7-2-16,-6 7 4 0,-5 0-2 15,-11 12 5-15,-7 9-2 16,0 2-1-16,37 42 4 31,-30 12-4-31,-35-31 5 0,4 43 4 31,-18-16 4-31,-22-39 154 47,-38-201-147-31,8-37-29-1,20 85 12-15,1 3-2 0,4 1-5 16,5 13 5-16,-2 12 4 16,5 17-5-16,8 16-3 15,0 13-13-15,0 12-7 0,0 7-10 16,0 13-3-16,0-1-43 16,0 13 20-1,0 0-5-15,0 8-35 16,0 4-42-16,0 6-38 0</inkml:trace>
  <inkml:trace contextRef="#ctx0" brushRef="#br0" timeOffset="82985.57">18991 5650 37 0,'0'-9'93'0,"-13"2"86"0,13 2-37 16,-7 1-29-16,7 4-24 0,0 0-15 16,0 0-6-16,0-3 6 15,0 3-15-15,0 0-9 16,0 0-8-16,0 0-13 15,0 0 0-15,7 0-11 0,1 0-8 16,8 0 2-16,19 0-6 16,20 0 2-16,23-10-2 15,23-1-3-15,13-1-2 16,7 3 2-16,1 1-3 16,-16 8-2-16,-20 0-5 0,-22 0-8 15,-15-4 3-15,4 1-53 16,-44-2 12-16,-9 1-21 15,-12 1-29-15,-9 3-11 16,-49 0-244 0</inkml:trace>
  <inkml:trace contextRef="#ctx0" brushRef="#br0" timeOffset="83268.53">19274 5698 311 0,'9'-16'237'16,"-4"3"-82"-16,3 1-76 16,0 5-40-16,1-2-4 0,-2 2 36 15,6-5 52 1,2 12-84 0,-10 12-38-16,3 7 6 15,3 15 4-15,30 238-6 31,-41-182-1-15,0 89-1 0,0 25-74-1,0-128-150 1,0-55 65-16</inkml:trace>
  <inkml:trace contextRef="#ctx0" brushRef="#br0" timeOffset="83641.55">19698 6333 426 0,'5'-3'218'0,"-2"3"-88"15,0 0-69-15,3 0-30 16,-3 0-19-16,0 0-7 16,5 0 0-16,26 7-5 15,-14-7-3-15,159-48-21 63,-208-237 145-16,-23 293-101-32,35 20-23 1,1 13 3-16,5 9 4 15,17 116 1 1,10-114-5-16,9-3-31 16,9-8-26-16,51 16-154 15</inkml:trace>
  <inkml:trace contextRef="#ctx0" brushRef="#br0" timeOffset="84267.62">20433 6049 660 0,'0'-26'292'0,"0"11"-132"0,0 2-83 31,0-4 34-31,0 17-64 0,0 0-17 16,0 0-26-16,3 9-2 15,19 40-3-15,-11-8 5 16,7 3-4-16,-4 10 2 15,40 193-49 48,-75-320-30-47,21-98 19-1,8 102 48 1,5 5 10-16,3 10-5 0,-1 13 4 15,7 13-4-15,-2 13 0 16,0 9 16-16,5 6-1 16,4 21 0-16,-2 7 3 0,1 5 4 15,-2 5-7-15,-11-7 4 16,-4-2-14-16,-3-5 3 0,-8-3-2 16,0-8 4-16,0-5-2 15,0-8 6 1,0 7-5-16,0-7 1 0,0 0 8 15,5-7-6-15,4-9-12 0,7-13-2 16,8-11-2-16,9-10 2 16,2 9 10-16,2 9-5 15,29-6-7 1,-36 108 43 0,-19-8-15-16,25 226 53 31,-23-177-60-16,-9-75-7-15,0-8 0 0,-4-8-3 16,0-7 3-16,5-13-12 16,-5-4-42-16,3-20-99 0,3-17-75 15,8-16-38-15,2-16-53 16</inkml:trace>
  <inkml:trace contextRef="#ctx0" brushRef="#br0" timeOffset="85017.5">21451 6021 521 0,'8'-21'300'16,"0"-3"-124"-16,1-2-91 0,4 2-43 15,3 5 27-15,-5-7 43 16,6 10-21-16,-4 4-35 15,-6 9-22-15,-3 3-18 16,17 69 36-16,-10-1-28 16,3 22-1-1,-3 11-17-15,-7 18 9 16,-27 328-5 0,11-362-13-16,-1-19-19 15,0-14-26-15,-6 6-86 16,10-58-8-16,1-16-31 15,8-21 17-15,-8-24 38 16,8-25 42-16,0-239 19 16,0 215 70-1,0 8 16-15,0 17 13 16,0 16 19-16,0 12 10 0,-8 12 6 16,8 11-1-16,0 11-5 15,0 3-5-15,0 4-8 16,0 4-16-16,0-2-14 0,11 7-18 15,19-1 1 1,13-1-10-16,85 5 12 16,-60 25-7-16,2 12 2 15,-10 7-10-15,-16 13 5 16,-19 207 29 0,-278-36-8 15,120-167-18-16,81-40-5-15,11-17-4 0,12 0-11 16,12-9-17-16,17-6-7 16,0-11-14-16,17-5-41 15,48-40-255-15,-17 36 62 16,2 1-297-16</inkml:trace>
  <inkml:trace contextRef="#ctx0" brushRef="#br0" timeOffset="87395.18">24054 5524 12 0,'0'0'31'15,"0"0"58"-15,0 0 124 0,0 0-67 16,0 0-28-16,0 0-55 15,0 0-29-15,0 0-9 0,0-5 8 16,0 1 5-16,0 4-14 16,0 0-13-16,0 0-3 15,0 0-5-15,6 0 4 0,-6 0-8 16,0 0-2-16,0 0 4 31,0 0 5-15,0 0-5-1,0 0 1 1,0 0-4-16,0 0 0 16,0 0 3-1,0 0-4-15,0 0 6 0,0 0-5 16,0 0 3 0,0 0 3-16,0 0-5 15,0 0 0 1,0 0 5-1,0 0-5 1,0 0-2 15,0 0 6-31,0 0-6 0,0 0 8 32,0 0-1-17,0 0-6 1,0 0 21-1,0 0-3-15,0 0-4 16,0 0-9-16,0 0 1 0,0 0-3 16,0 0 1-1,0 0-4 1,0 0 3-16,0 0-6 16,0 0 2-1,3 0-9 1,-3 0 1-16,0 0 0 15,0 0 0-15,3 0 8 16,-3 0-3-16,0 0 8 16,0 0 0-16,0 0 1 15,5 0-5-15,-5 0 3 16,0 0 0-16,3 0 1 0,-3 0 2 16,0 0-9-16,0 0 13 15,0 0 2 1,0-4 11-16,0 4 10 15,-8-8 2-15,2 8-13 16,-3-7-9 0,-64-55 28-1,61 50-39 1,-4 4-1-16,-5 0 1 16,5 3 4-16,-1 1-8 0,2 1 2 15,-2 3 2-15,4 0 0 0,1 0-2 16,6 0 4-16,-2 0-5 15,0 0 1-15,8 0 1 16,-10 0 3-16,2 0-6 16,0 0 6-16,0 16-6 15,-29 49 1 1,-11 53 3 0,31-70 2-1,-12 50-11 1,18-48 14-16,-3-11-3 15,6-2-2-15,8-5 3 0,0 2-3 16,0-1-2-16,8-2 0 0,14 36 2 31,-6-36-1-31,25 23 3 16,-21-30 1 0,153 8 2 30,-119-69-7-46,-32 4-4 16,-3-7 2-16,-3-4 4 0,0-14-3 16,-2 2 0-16,-3-1 0 15,1 7 6-15,-4 6-6 0,-5 3 7 16,-3 8-3 0,0-40 6-1,0 16 3 1,0 42-10-1,0-13-3 1,0 10 4 0,0 14 1-16,0 4-1 0,0 0 3 15,0 0 2-15,0 0 8 0,0 0-11 16,-8 11-4-16,8 11 4 16,-6 6-1-16,6 18 2 15,0 10 2-15,0 71-3 16,0-63-1-16,6 2-2 15,56 84 4 1,11-94 2 0,247-79 11 15,-109-43-1 0,-185 59-12-31,-11-2 8 16,-10 6 3-16,-5 3-5 15,0-5-10-15,-17 0-9 0,2 3-15 16,-2-3-28-16,1 1-49 16,-6-4-44-16,8-1-23 15,-3 1-58-15,-1-3 18 0</inkml:trace>
  <inkml:trace contextRef="#ctx0" brushRef="#br0" timeOffset="87750.33">25262 5434 298 0,'0'-50'177'0,"-13"10"-49"0,0 8-46 15,1 7-29-15,4 6-21 16,8 5-13-16,-8 11-12 0,8 3-1 15,-6 24-6-15,-3 17 5 16,9 8 2-16,0 4-8 16,0-3 1-16,9-7 1 15,0-6-1-15,7-9 0 16,38-11 17 15,-46-45-17-31,1-18-4 0,-9-55-4 16,0 15 4-1,-17 57-1-15,6 8-8 16,-40 31-20 0,16 23-10-16,-9 24-43 0,-10 12-127 15</inkml:trace>
  <inkml:trace contextRef="#ctx0" brushRef="#br0" timeOffset="88017.76">25496 6261 687 0,'0'0'447'0,"0"0"-176"0,0 0-133 16,0 0-57-16,0 0 17 16,3 0-13-16,5 0-41 15,1 15-30-15,8 18 8 16,3 16 3-16,-4 11-12 15,-7 18-4-15,-9 3-14 16,-28 8-60-16,-18 5-69 0,-95 98-337 16</inkml:trace>
  <inkml:trace contextRef="#ctx0" brushRef="#br0" timeOffset="90473.4">26316 4339 45 0,'5'-9'51'0,"-5"5"32"16,0 2 44-16,0 2-4 0,0-6-49 15,0 1-37 1,0 3-18-16,3 2-8 15,-3 0-5-15,5 0 8 47,-13 0 39 0,8 0-46-47,0 0-4 16,0 0 0-16,0 0 1 0,0 0-2 15,0 0-3-15,0 0-3 16,0 0-2-16,0 0 3 16,0-5 2-16,0 5-4 0,0-5 0 15,0 1-5-15,0 4-1 16,-8 0-7-16,8 0 3 16,-9 0 4-16,9 0 2 0,0 0 5 15,0 0 1-15,0 0-1 16,0 0 3-16,0-3-7 15,0 3-6-15,0 0-6 16,0 0 3-16,-8 0 10 16,8 0 13-16,0 0 9 0,0 0-4 15,0 0 0 1,-6 0 42 0,-8 0-33-1,14-4-12-15,-12-1 0 16,12-2-2-16,-39-22 7 31,22 21-7-15,-28-8 9 15,28 12-15-31,1 4-4 16,0-5 4-16,0 5 0 15,-1 0 0-15,1-4 2 16,-4 4-1-16,-1 0-1 15,-1 0 2-15,-4 0-1 0,-2-4-1 16,0 0 2-16,-6-3 3 16,-31-7-4-1,28 11-2-15,1-1 2 0,1 0-3 16,-3 4 2 0,-2 0 0-16,2 0 1 0,7 0-6 15,-2 0 8-15,-24 8-5 16,6 9 0-1,26-6 8-15,-151 47-8 47,148-50 2-47,-1 0 0 16,10-8 2-16,-1 12-4 16,-2 0 0-16,7 0 0 15,-10 0 2-15,0 5 3 0,-4-1-1 16,-2 1-1-16,-6-1 2 15,-2 0-2-15,-7 0 1 16,1 5-4-16,1-2 4 0,-5 2-4 16,5 0 0-16,1-6-2 15,4 2 4-15,7-1 2 16,4 1-2-16,7-5-1 16,5 0 2-16,2 0-4 15,-5 14 3 1,19-19 1-16,-12 5 1 15,0 0-2-15,4 1 0 0,-14 11 1 16,-21 17 6 15,34-34-5 1,9-7-8-1,0 0 7-31,0 0-8 15,0-3-103 1,0-10-52-16,0-2-21 0</inkml:trace>
  <inkml:trace contextRef="#ctx0" brushRef="#br0" timeOffset="91394.97">24408 4453 20 0,'8'-13'66'0,"-5"5"64"0,2 1 50 15,-5 2-73-15,0 1-32 16,3 4-32-16,-3 0-11 15,0 0 8-15,0 0-5 0,0 0-9 16,0 0-12 0,0 0-9-16,0 0-2 0,0 12-3 15,0 36 1 1,-22 27-1 0,5-30 2-16,1-2-2 0,3 2 0 15,2 4 3-15,-1-3-7 16,-4-6 9-16,-2-4-7 0,7-3 3 15,-2-9 1 1,4-3-2-16,9-1-1 0,-6-8 3 16,6-3 0-16,0-9-3 15,6 0 0 1,8 0 2-16,1 0 0 16,10 0 3-16,6 0-6 15,7-5 5-15,3 1-2 0,-1 1-1 16,4 3-3-16,5 0 2 15,-4 0 2-15,-5 0 0 16,-6 0 6-16,-11 0-3 0,-7 0 1 16,-2 0 2-16,-2 0-5 15,-4 0 8-15,-8 0 4 0,0 0 21 16,0 0 2-16,0 0-2 16,0 0 7-16,0 0 6 15,-8-5 8-15,-4-2-13 16,-5-10-22-16,-5-4-9 31,-66-97 40-31,72 86-36 16,3 3-2-16,2 1-6 15,-17-62-5 1,2 43 6 31,18 47-14-47,8 0 4 15,0 0 6-15,0 0-8 16,0 0 7-16,0 0-6 16,0 0 0-16,0-10 1 15,0 6 1 1,0 4-3-16,0 0 1 16,0 0-3-1,0 0 3-15,0 0 0 16,0 0-8-16,0 0-4 0,0 0-21 15,0 0-18-15,0 0-34 16,0 0-43-16,0 9 8 16</inkml:trace>
  <inkml:trace contextRef="#ctx0" brushRef="#br0" timeOffset="97551.76">9238 4632 5 0,'0'0'6'15,"0"0"3"-15,0 0 3 16,0 0-1-16,0 0-1 0,0 0 2 15,0 0 6-15,0 0 10 16,0 0 8-16,0 0 3 16,0 0 1-16,0 0-3 0,0 0-9 15,0 0-9-15,0 0-7 16,0 0-4-16,0 0-5 16,0 0 3-16,0 0 10 0,0 0 10 15,0 0 12 1,0 0 7-16,0 0-21 15,0 0-4-15,0 0-7 0,0 0-7 16,0 0-3-16,0 0 1 16,0 0-2-16,0 0-1 15,0 0 5-15,0 0 0 16,0 0-1-16,0 0-4 16,0 0 0-16,0 0 7 0,0 0-2 15,0 0 1-15,0 0-6 16,0 0 0-16,0 0 0 15,0 0-2-15,0 0 4 16,0 0-5 0,0 0 1-1,0 0-1 1,0 0 4-16,0 0 0 16,0 0 1-1,0 0-1-15,0 0 1 16,0 0 1-16,0 0-2 15,0 0 3-15,0 0-3 0,0 0-1 16,0 0 1-16,0 0 2 16,0 0-2-16,0 0 3 0,0 0 5 15,0 0 5-15,-9 0 0 16,9 0 2-16,-8 0 1 16,8 0 1-16,0 0-14 15,-8 0-1-15,8 0 0 16,0 0-1-16,0 0 2 0,0 0-4 15,0 0 6-15,0 0 2 16,0 0-1-16,0 0 3 16,0 0 0-16,0 0 2 0,3 0 0 15,10 0 1-15,12 0-3 16,16-13 12-16,27-7 4 16,33-9-6-16,38-11-8 15,34-5-3-15,36-8-4 0,6 1-1 16,-4 2-1-16,-21 5-9 15,-35 14 4-15,-33 2 1 16,-32 8 2-16,-27 5 3 16,-17 4-4-16,-19 4 1 15,-10 3-10-15,-12 1-14 0,-5 4-28 16,-22 0-31-16,-5 0-28 16,-11 13-50-16,-5-2-58 0</inkml:trace>
  <inkml:trace contextRef="#ctx0" brushRef="#br0" timeOffset="97775.38">9537 4168 12 0,'-11'-9'4'0,"-2"6"-17"16</inkml:trace>
  <inkml:trace contextRef="#ctx0" brushRef="#br0" timeOffset="98273.45">9501 4131 28 0,'8'0'70'0,"4"0"95"16,-4 0-6-16,-3 0-61 16,-5 0-39-16,0 0-28 0,0 0-15 15,0 16-7-15,-13 37 9 16,-7-4-13 0,-34 77-2-1,27-57 0-15,-2-3 2 16,1-8-4-16,3-11 1 0,9-6-6 15,5-13 4 1,-2 13 4-16,13-29-2 16,0 1-1-16,13-1-1 15,3-12 5-15,28 12 0 16,-15-12-1-16,2 0 0 16,-1 8 3-16,-5-8-4 0,-7 9 0 15,4-9 4-15,-2 8 0 16,-5-8-5-16,2 8 2 15,-1-8 2-15,-3 0-5 16,-5 0 0-16,-4 0 3 16,0 0-1-16,-4 0 32 0,0 0 30 15,0-20 67 1,-8-10-103-16,-4-9-14 16,0-14-9-16,-1-5 2 15,1-3-11-15,-8-65 6 16,20 74-10-16,-9-50-60 31,9 98-159-15,0 32 161-1,6 8-70-15</inkml:trace>
  <inkml:trace contextRef="#ctx0" brushRef="#br0" timeOffset="98767.83">9273 6284 107 0,'0'13'241'0,"0"-13"-82"0,0 7-63 15,0-7-34-15,5 0-26 16,3 0 0-16,4 0-3 16,12-2 15-16,17-16 9 0,27-14-18 15,539-216 1 17,-132 102-37-17,-172 64-1 16,-287 82-4-15,-2-4 1-16,-2 4-36 16</inkml:trace>
  <inkml:trace contextRef="#ctx0" brushRef="#br0" timeOffset="99425.9">9761 5653 338 0,'-9'-35'162'15,"-2"-3"-62"-15,-2 11-47 0,1 0-20 16,1 12-8-16,-2 3-7 15,13 4 0-15,-8 4-12 16,8 13-7-16,-16 14 2 16,-9 18 2-16,-7 24-3 15,-10 17 1-15,-6 7 2 16,0 5-3-16,0-1 1 16,5-12-2-16,-12 42-4 15,39-77 7-15,16-15 1 16,24 30 1-1,110-33-3 17,-57-3-1-17,-40-13 0-15,-5 4-1 16,1 0 2-16,-2-4 4 0,-2 6 0 16,-1-2-2-16,-3-4 1 15,-5-1-3-15,-3 1 3 16,-6-1-4-16,-3-11 2 0,1 0 6 15,-9 6 1-15,0-6 15 16,0 0 17-16,0 0 8 16,0-6-8-16,0-12-18 15,-12-14-11-15,-1-17-8 0,2-13 2 16,-3-10-8-16,-1-10 1 16,3 4 1-16,-1 2 2 15,1 2-6-15,1 10-3 0,3 2 9 16,8 13-2-16,-8 9-2 15,8 10 1-15,0 11-6 16,-9 3 0-16,9 7-14 16,0 5-15-16,0 4-9 0,0 0-6 15,0 0 10-15,0 13-2 16,0-1 2-16,0 0-21 16,0 4-54-16,0-4-79 0</inkml:trace>
  <inkml:trace contextRef="#ctx0" brushRef="#br0" timeOffset="121889.65">19873 8874 298 0,'-14'0'168'16,"6"0"-62"-16,0 0-49 0,8 0-28 16,-6 0-15-16,6 0-2 15,0 0 0-15,0-5 0 16,0 5-5-16,0 0-4 0,0 0 3 16,3-5 0-16,0 3 10 15,2-4 1-15,-5 4 0 0,0 2-3 16,0 0 0-16,0 0 10 15,0 0-2-15,0-5 5 16,-46-20 60 15,35 6-80-15,-9 2-4-16,8 8 3 16,-29-19-8 15,-16 20 8-31,37 8-8 15,1 0-1-15,1 0 3 16,-2 0-2-16,4 12 0 16,-6 5 5-16,3 3-12 15,-2 5 11-15,3 7-5 0,1 9 6 16,0 0-6-16,4-1 3 0,13 1-3 16,0-5 2-1,0-3 2-15,9 0-1 0,21 11-1 16,-7-27 5-1,34-5-8-15,11-12 7 16,30 0-8 15,-73 0 5-31,-5 0 2 0,3 0-4 16,-15 0-2 0,1 0 1-16,0 8 4 0,-5 3-4 15,-4 6 6-15,0 4 4 16,0-1-7-16,0 5 6 0,-30 32-3 15,14-29-5 1,-3 1 4-16,-2-1-1 0,-2-3 4 16,-2-6-5-16,-4-2-1 15,1-17 1-15,-1 0 1 16,-29 0-1 0,31-12-1-16,2-1-5 15,2 2 5-15,2-1-7 16,12-13-23-16,9-17-83 31,9 31 59-31,12-6-131 31</inkml:trace>
  <inkml:trace contextRef="#ctx0" brushRef="#br0" timeOffset="122406.71">20336 8856 56 0,'0'-7'76'16,"0"3"60"-16,0 0 19 15,-13 4-52-15,4 0-21 0,-2 0-25 16,-3 0-13-16,5 0-12 15,-9 0-3-15,2 0 5 0,-1 0-9 16,1 0-10-16,-4 0-5 16,-1 15-5-16,2 8-5 0,-3 0 0 15,8 10 2 1,-4-1 0-16,10 5-3 16,8-1 6-16,0 5-4 0,0-1-4 15,13-3 6-15,90 90 2 31,-21-99-133 1,-52-28-59-17,-9 0-172-15</inkml:trace>
  <inkml:trace contextRef="#ctx0" brushRef="#br0" timeOffset="122860.21">20847 8959 438 0,'-12'-57'265'47,"-17"53"-235"-31,9 4-25-16,-13 0 3 0,-44 37 9 15,41-13-9 1,-2 8-2-16,7 6-1 0,2 1-2 16,-4 97-5-1,66-36 1 1,-4-79-10 0,8-9-3-16,3-12-6 15,5-12-3-15,-5-9 1 0,2-7 13 16,-8-12 1-16,-4-9 6 15,-6-5 2-15,-8-3 0 0,-4-52 44 32,-21 32 34-32,-2 49-38 15,3-17 13 17,8 57-59-17,0 8 8-15,8 5 0 0,3 11-1 16,6 4-1-16,1 5-3 15,-4 0-6-15,-1 1-27 0,-1-2-33 16,-4-3-37-16,-3-8-71 16,-5-6-38-16</inkml:trace>
  <inkml:trace contextRef="#ctx0" brushRef="#br0" timeOffset="123310.55">21004 8812 773 0,'0'-24'67'16,"6"8"-40"-16,-3 4-11 15,2 0-5-15,3 2-6 16,-2 10-6-16,8 0 1 0,3 13-2 16,3 3 6-16,3 13-6 15,3 8 0-15,-7 9 6 0,1 6 2 16,-4 4-7-16,-2 2 2 15,-2 46 9 1,-12-63-12-16,0 17 10 16,0-42-1-16,0-4-1 15,0-12 18 1,-16-32-32-16,16-50-20 16,8 25 10-1,20-61 4-15,40-7 21 47,-48 125 10-47,5 19 0 0,0 18 0 16,28 64 8-16,-29-44-21 15,-8 0 5-15,-4-3-9 0,-3-5-2 16,-5-9-1-16,-4-8-20 16,0-3-25-16,0-8-36 31,-13-9-214-31,1-24 63 0</inkml:trace>
  <inkml:trace contextRef="#ctx0" brushRef="#br0" timeOffset="123806.54">22041 8438 67 0,'17'-15'80'16,"-5"2"22"-16,-4 4 24 15,-5 1-42-15,-3 0-34 16,0 0-23-16,0-4-6 0,0 1-5 16,0-3-4-16,0-5 4 15,0-3-2-15,-8-6-2 0,-7-4 3 16,-2-9-6-16,0-3 9 16,-6-1-1-16,-2 4 8 15,0 0-4-15,1 9-3 16,3 6-4-16,1 3-3 0,0 10-3 15,4 6-3 1,3 2-4-16,2 21-1 16,3 16 1-16,-6 13 2 15,-29 167 21 1,26-127-18-16,4 1 7 16,-6 82 15-16,19-87-4 15,-8 81 13 1,8-80-24-16,0-5-4 0,8-4-3 15,0-4-2-15,3 1-2 16,2-5-4-16,4-1 3 16,-2-2 2-16,-1-5 1 15,-6-9-7-15,-2-7 1 0,3-8-18 16,-9-9-31-16,0-3-25 16,0-9-20-1,0-12-37-15,0-8-69 0,-9-17 13 0</inkml:trace>
  <inkml:trace contextRef="#ctx0" brushRef="#br0" timeOffset="124411.28">21635 8637 29 0,'-13'0'78'15,"-3"0"79"-15,-1 0-7 16,3 9-50-16,-4-9-33 0,2 8-31 15,4-8-9-15,4 8 3 16,8-8-1-16,0 0-3 16,0 0-6-16,0 0-8 15,0 0-2-15,0 8-1 0,3 1 1 16,11-2-2-16,5 5 7 16,13-4-2-16,14 1-2 15,1-9 0-15,10 0-6 0,-3 0-5 16,28 0 10-1,-34 0 14 1,-23 0 95 15,-25 0-107-31,0 0-55 16,0 0-33-16,0 0-47 16,0 0-75-16</inkml:trace>
  <inkml:trace contextRef="#ctx0" brushRef="#br0" timeOffset="125085.78">22737 8137 165 0,'14'-12'232'16,"-3"-1"-83"-16,-2 5-38 0,-1 1-51 16,-3-3-23-16,-1 6-3 15,-4 4 19-15,0 0-3 16,0 0-25-16,-12 14-10 0,-5 14-7 15,-5 20 2-15,-13 21 4 16,-1 18-9-16,-1 7 2 16,9 3 0-16,12 5 0 15,16-9-6-15,11 78 4 32,258 166-18-1,-26-321-631 0</inkml:trace>
  <inkml:trace contextRef="#ctx0" brushRef="#br0" timeOffset="126192.59">23260 8211 72 0,'3'-5'86'0,"5"-3"76"15,0 4-25-15,-8-5-32 0,0 9-23 16,0-4-23-16,0 4-6 16,0-2-2-1,0 2 5-15,0 0-7 0,0 0-21 16,0 0-7-16,0 0-14 0,0 0-5 16,0 0-1-1,0 39-4 1,8-18 5-1,18 48 0 1,-17-48-2-16,0-1-1 16,4-8 0-1,28 8 17 17,-25-28-15-17,-8 0-6-15,1-17 5 16,-1 14 0-1,0-10 2-15,-5 12 0 16,-3 2 2-16,0-2-4 16,0-3-1-1,0 4-4 1,0-1 7 0,0-6 2-16,0 11-3 15,0-5 2 1,0-4-4-1,0 11 1-15,4-7-4 16,-4 5 4-16,6 0 4 16,-3 0-4-16,-3-1 1 15,0 1 3 1,0-9 9-16,0 11-5 0,0-3 11 16,0 0-2-16,0-2 36 15,0 7-24 1,0 0-11-16,0 0-7 0,0 0 4 15,0 0-11 1,0 0-7-16,0 0 2 0,0 0-2 16,0 17 3-16,0 2 0 15,5 7 2-15,-2 5 0 16,2 2 0-16,-5 3-2 0,31 209-752 47</inkml:trace>
  <inkml:trace contextRef="#ctx0" brushRef="#br0" timeOffset="127131.46">24315 8230 108 0,'8'-17'222'0,"0"2"-65"16,6-2-40-16,-8 4-33 0,2 1-34 16,1 5-8-16,-1-2-10 15,-4 6 7-15,-4 3-14 16,0 0 3-16,0 0-7 15,0 0-9-15,0 0-1 0,0 0-8 16,0 12-1-16,-26 50 1 16,-21 58 7-1,9-38-7-15,-46 98-2 16,43-92 2 0,-37 64-4-1,-10 27 0 1,76-158 9-1,12-9-9-15,0-12-1 16,0 0-5-16,0 0-24 0,0-9-66 16,0-15-53-16,4-17-85 15,1-12-217-15</inkml:trace>
  <inkml:trace contextRef="#ctx0" brushRef="#br0" timeOffset="127452.95">23938 8218 642 0,'0'-16'102'15,"0"4"-54"-15,0 3-27 0,0 7-10 16,0 2-3-16,3 0-11 16,6 11 1-1,-1 5 2-15,4 1 0 0,-1-1 0 16,2-1-4-16,-1-1-2 15,0-2-6-15,2-12-11 16,-3 7 10-16,-6-7 6 0,-5-4-6 16,0-8 5-16,-8-12-1 15,-10 3 18-15,2-3 5 16,-4 3-8-16,-5 6-5 16,2 5-1-16,-7 10-3 0,-1 0-4 15,5 17-24-15,8 4-27 16,10 39-227-1</inkml:trace>
  <inkml:trace contextRef="#ctx0" brushRef="#br0" timeOffset="127762.62">24729 8743 379 0,'0'-7'195'0,"0"-10"-67"16,-16-4-55-16,-1 4-28 15,6 1 12-15,-2 5-4 16,5 3-24-16,0 4-21 16,-9 134-25 31,17-85-12-1,-11-62 20-46,-54-64-13 32,48 66-13-32,-3-8-151 15,20 21 42-15,-9-3-51 16,9-4-133-16</inkml:trace>
  <inkml:trace contextRef="#ctx0" brushRef="#br0" timeOffset="128380.92">25205 8117 566 0,'22'-62'251'0,"-4"5"-92"0,-1 13-53 16,-6 6-20-16,-3 15-6 16,-5 2-30-16,6 9-21 15,-4 4-28-15,-2 8 0 0,5 12-1 16,4 9 4-1,2 15-3-15,2 12-3 16,-4 14 1-16,-4 6 4 0,-1 6-3 16,-3 0 1-16,1-5-1 15,-1-4-2-15,0-12 2 0,1-8 0 16,-5-9 6-16,0-8-9 16,0-6 7-16,0-7-1 0,0-7 0 15,0-8 3-15,0 0-2 16,0 0-2-16,0-4-13 15,0-7-5-15,0-11 4 16,-9-6 8-16,-4-1 3 0,1 2-3 16,-3 2 5-16,-6 8-11 15,-36 5 2 1,20 24 1-16,-3 9 8 0,-5 12 1 16,6 3-2-1,1-3-4-15,-6 24-4 16,44-28 8-16,0-5 1 15,25-1-4-15,56 6 11 16,-29-29-4-16,1 0-2 16,-5 0-1-16,-10-4 5 0,-10 2-3 15,-5-4 2-15,-6-1-3 16,-4 2-4-16,-10 0 3 16,-3-2-2-16,0 3-1 0,0-4-18 15,0 4-35-15,0-4-41 16,0-5-33-16,0-2-52 15,-8-2-65-15,-4-4-33 0</inkml:trace>
  <inkml:trace contextRef="#ctx0" brushRef="#br0" timeOffset="131243.63">26876 7877 219 0,'13'-13'202'0,"-4"-3"-58"16,-1 4-56-16,0 0-35 0,-1 3-6 15,-1 6 9-15,-3 3-3 16,-3 0-19-16,0 0-14 16,0 0-4-16,0 17-9 15,-12 18 10-15,-8 22 8 0,-10 17 3 16,-6 18-14-16,-8 15-4 16,-53 112 1-1,2-24-8 1,60-117 3-16,2-13-8 0,13-11-8 15,3-18-27-15,5-13-29 16,12-8-27-16,0-15-46 16</inkml:trace>
  <inkml:trace contextRef="#ctx0" brushRef="#br0" timeOffset="131681.75">26548 7929 58 0,'-20'-29'222'0,"0"10"-42"15,3 2-67-15,9 9-48 16,8 8-39-16,0 0-12 16,0 0-4-16,0 0-2 0,8 16-2 15,9 0 2-15,3-4-6 16,0 1-2-16,-3-5-1 16,2-8 7-1,-15 0-1-15,-13 0 2 31,0-5-5-15,-39-26 6 0,42 23-1-16,-2-5-2 15,8 13-4 1,0 0 4-16,0 0-2 0,0 0 4 0,0 0-2 16,0 0-4-16,0 0 1 15,0 17 1-15,0 7 2 16,0 0-2-16,5 1 0 15,-5-5 2-15,3-4-6 16,2-4 1-16,-4-12 7 0,-1 0-1 16,0 0-5-16,0-7-1 15,0-9-5-15,0-9-2 0,6-29-15 16,2 14-57 15,-4 28 4-31,13 4-287 16</inkml:trace>
  <inkml:trace contextRef="#ctx0" brushRef="#br0" timeOffset="132000.44">26971 8548 511 0,'11'25'202'0,"-1"-5"-100"16,-7-8-51-16,-3 0-21 0,0-12-1 15,0 0-6-15,5 7-11 16,-2-7-8-16,2 0-3 16,3 0-9-16,1 0-10 0,-6 0-5 15,8-28-54 1,-19-60 75 46,8 88 1-46,0 12-217 15,0-12-10-15</inkml:trace>
  <inkml:trace contextRef="#ctx0" brushRef="#br0" timeOffset="132324.15">27885 7611 491 0,'8'-77'199'0,"-8"11"-76"16,-8 9-56-16,-4 14-8 0,-1 5 11 16,5 14-8-16,-5 3-30 15,5 9-14-15,0 5-15 16,-4 7-3-16,-4 24 6 15,-5 20-7-15,-23 128 11 16,-5 80-5 0,18 42 0-1,13 442-30 32,-3-655-171-31,6-57 21-16,-4-11-60 0,-7-13-17 15</inkml:trace>
  <inkml:trace contextRef="#ctx0" brushRef="#br0" timeOffset="132489.76">27401 8337 713 0,'12'-21'101'0,"5"1"-56"16,11-5-22-16,12 1-6 15,10 0-8-15,13-1-8 16,15 0-4-16,16 1-47 16,8-8-92-16,-1-5-170 0</inkml:trace>
  <inkml:trace contextRef="#ctx0" brushRef="#br0" timeOffset="132941.84">28437 7477 427 0,'0'-53'259'0,"0"9"-72"15,0 5-61-15,-13 9-19 0,13 4 2 16,-8 9-29-16,8 6-29 15,0 11-48 1,4 102 0 15,4-53-4-15,25 81-106 0,-18-106 56-16,35-24-17 15,67-182 87 16,-87 136 39-31,-10 9 8 16,-5 8-6 0,6-2 2-16,-21 22-60 15,0 9 2-15,0 17-4 0,0 11 1 16,-12 13-3-16,-6 13-9 16,4 11-48-16,-3 4-68 15,6 3-62-15,11 64-343 16</inkml:trace>
  <inkml:trace contextRef="#ctx0" brushRef="#br0" timeOffset="133842.96">28875 8242 567 0,'5'0'278'15,"-5"0"-214"1,0 0-8-16,0 0-12 0,0 0-9 16,0 0-18-16,0 0-7 15,0 0 0-15,0 0-12 16,0 0 3-16,0 0-4 15,0 0 7-15,0 0-2 0,0 0 0 16,0 0 8 0,3 0-6-16,2 0-7 0,-2 0 7 15,-3 0 1-15,5 0-3 16,-5 0-1 0,0 0 0-16,0 0 8 31,0 0-12-31,0 0 0 15,0 0 5-15,0 0-1 16,0 0 6-16,-8 0-2 16,8 0 0-16,-13-3-1 0,13-6-4 15,0 2-5-15,0-3-6 16,0 3 3-16,0-1-1 16,0 4 2-16,0 0 1 15,8 4-5 1,-3 0 7-16,3 0-2 15,-4 8 3-15,1 0 3 16,-5-8 3-16,0 7-5 16,0-7 6-16,0 0 0 15,0 0-2-15,0 0 0 16,0 0 0 0,0 0 14 46,0 0-23-62,0 0-1 16,0 0 5-16,0 0 1 15,0 0 0-15,0 0 3 16,0 0-3-16,-9 0 4 16,9 0 3-16,-8 0-4 15,8 0 3-15,-8 0-4 16,0 0 7-16,8 0-1 15,0 0-2-15,0-7 0 16,0-1 5-16,3-5-4 16,10 7-5-16,22-7-3 15,-14 13 10 1,5 0 9-16,-9 19 5 0,9 9 25 16,-9 10-2-16,-6 10-17 15,-11 7-11-15,0 4-9 0,-45 64-34 31,14-63-92-31,-59 37-432 16</inkml:trace>
  <inkml:trace contextRef="#ctx0" brushRef="#br0" timeOffset="134919.79">29801 7831 161 0,'4'-12'245'16,"4"-5"-75"-16,-4 1-58 15,6-4-34-15,-2 4 14 16,-2 0 54-16,-3 4 25 16,2 0-21-16,-2 3-53 15,3 9-28 1,-3 0-61-16,-128 582 2 78,100-561-8-62,5-9 8-16,4-12-6 15,0-8 0-15,8-13 1 16,8-12-17-16,0-15 2 16,12-9 7-16,13-9-2 0,3-6-3 15,4-6 0-15,4-3-4 16,46-83-10-1,-6 10-9 1,-42 85 6 0,-14 8 14-16,4-70-7 15,-48 38 13 17,-12 72-5-17,-55 17 5 16,57 20-3-31,-4 10 8 0,2 5 1 16,2 9-5-16,6 10 5 0,9 12-8 16,2 12 10-16,17 6-6 15,17 96 11 1,8-95-8-16,2-8-1 16,2-8-2-1,23 29 3 1,-13-46 5-1,-13-22 5 1,-22-26-12-16,5 0-62 16,-9-10-24-1,7-1-34-15,6-22-171 16,2-12-176 0</inkml:trace>
  <inkml:trace contextRef="#ctx0" brushRef="#br0" timeOffset="135870.69">30553 7387 150 0,'8'-4'210'16,"1"-4"-78"-16,-6 4-37 15,-3-3-37-15,0 2-17 0,0-2 2 16,0-4 8-16,-8 9-16 15,8-3-11-15,-9 5-7 16,9 0-5-16,-8 0-5 16,8 0 3-16,-8 0-7 0,8 0-2 15,-13 0 10 1,2 0 3-16,-2 0-7 16,-7 7 3-16,-4 11-1 0,-9 10-3 15,-142 258 26 16,152-209-27-15,6 73 3 0,71 75 3 15,42-165-7-15,9-105-19 15,-75 2 8-31,-7-14-3 0,-2-14 4 15,-8 0 3-15,-5-3-2 16,1 5 6-16,-9 7 2 16,0 10-2-16,0 10 9 0,-14 9 5 15,14-8 1 1,-8 13-18 0,8 28-7-1,-11 25 7 1,-15 113 2 15,26-69 0-31,0 87 10 16,45 51-4-1,-22-154-5 1,-1-13 4-16,12 17-3 16,-25-40-3-1,5-5 5-15,-6-12-2 16,0 0-4-16,-8 0-4 0,4 0-10 15,0-3-32-15,6-11-21 16,-4-1-38-16,7-11-40 16</inkml:trace>
  <inkml:trace contextRef="#ctx0" brushRef="#br0" timeOffset="136222.13">30954 7909 63 0,'8'-11'142'15,"-8"-2"54"-15,0 5-66 16,0-1-39-16,0 5-34 16,0 4-25-16,0 0-17 0,0 0-7 15,0 13-5 1,-13 8 0-16,5-3-1 15,8 3 0-15,0-4 4 16,5 19 4 0,3-36-4-16,5-7 5 15,-5-9-9 1,-8-5-1-16,0-27 7 16,0 27-8-1,-13 8-3-15,0 1 5 16,-13 20-63-1,10 9-33-15,-2-6-89 16,2-1-27-16</inkml:trace>
  <inkml:trace contextRef="#ctx0" brushRef="#br0" timeOffset="136949.47">31164 7554 226 0,'0'-29'245'0,"-8"6"-67"15,8 5-84-15,0 6-38 0,0 8-9 16,0 1-4-16,8-1-13 16,-3-1-16-1,-1 5-6-15,0 0-7 0,-4 0-3 16,5 16 4-1,3 18 0-15,0 6-1 16,0 10 6-16,4 68 0 16,-9-8-8-1,5-34 6 1,-3-34 6 15,-5-47 12-15,0-47-35-16,0 3-6 15,54-155-4 1,-31 138 27 0,-3 13 4-16,2 12 5 15,-5 9-6-15,-7 8 1 0,2 7-2 16,-3 5 2-16,3 12-12 16,2 0 9-1,3 21 23-15,5 11-12 0,-6 12 5 16,0 10-11-16,-5-1 0 15,-3-1-5-15,-8-7-3 16,0 22 3 0,0-48-1-16,-8-10 5 15,2-46-3 1,6 1-9-16,40-91-1 31,-12 57-3-31,5 6 9 0,-1 11-9 16,-2 16 2-1,-3 12-3 1,38 25 32-16,-48 30-10 0,-1 10-3 16,-4 10-7-16,-4-2 0 15,-8-4-4-15,0-7-1 16,0-5 2-16,0-6 3 16,0-9-19-16,0-6-18 0,-8-3-30 15,8-8-28 1,0-4-147-16,0-11-48 15</inkml:trace>
  <inkml:trace contextRef="#ctx0" brushRef="#br0" timeOffset="137617.01">32188 7615 22 0,'0'0'84'16,"0"0"127"-16,0 9-74 0,0-9-49 15,0 0-43-15,0 8-22 16,0-8 0-16,0 9 6 16,0 2 2-16,0 2 2 15,0-1-7-15,0-1 4 16,-12 6-11-16,0-6 6 15,1-11-5-15,11 11-2 0,-8-11 1 16,0 0 2-16,8 0 9 16,0 0 8-16,0 0 6 15,0-11-5-15,3 0-5 16,5-1-8-16,0 5-12 0,6-2-2 16,-11 5-2-16,4 4-6 15,-7 0-8 1,0 20 9-16,0 16-4 0,-24 78-4 31,-13-41-64-31,-87 132-588 16</inkml:trace>
  <inkml:trace contextRef="#ctx0" brushRef="#br0" timeOffset="138896.94">32614 7039 12 0,'0'0'23'16,"0"0"19"-16,-8-6 22 0,8 1 38 15,-12 3 35 1,12-8-47-16,0 8-17 0,-8-3-27 16,8 5-9-16,0 0-2 15,0 0 5-15,0 0-5 16,5 0-16-16,-2 0-6 15,0 0-8-15,-3 0 1 0,0 12 1 16,0 0 0-16,6 0 4 16,-6 5 10-16,0 11 16 15,0 13-3-15,-17 17-9 16,-3 2-12-16,-5 13-3 16,-6-4-4-16,-2-6-4 15,1-11 4 16,-90-20 51-15,108-77-39-16,14-8 3 16,0-7-15-16,8-2-2 0,6 5-4 15,2 8 2-15,5 5 1 16,-1 3-3-16,3 9 1 16,2 8-4-16,3 2-2 15,46-13-5 1,-62 26 8-16,10-15-46 31,-19 12 14-15,-3-5 6-1,0-23-6-15,0-10 15 16,-37-23 17 0,23 49 8-1,8 3-2-15,-2 1 6 16,-4-1-3-16,-5 5 1 15,4 4-2-15,3 3-1 16,-3 9-3-16,1 0-2 0,-1 0 0 16,-3 18 2-16,-5 6 2 15,1 12-3-15,-4 9 8 16,2 12 7-16,3 5 5 16,-5 75 8-16,24-68-19 15,4-7-2-15,10-5 2 16,3 0-5-16,13-8-2 15,146 84-169 17,-162-137 26-17,-5-10-40-15,-9-3-36 16</inkml:trace>
  <inkml:trace contextRef="#ctx0" brushRef="#br0" timeOffset="139736.44">33021 6981 249 0,'0'-9'145'16,"0"6"-58"-16,-8 3-30 15,8 0-22-15,-11 0-5 0,11 0 4 16,-10 0-1-16,10 0 4 15,0 0-8 1,0 0-2-16,0 0-13 0,0 0 0 0,-12 0-6 16,-4 0 0-16,-8 12 3 15,0 7-4-15,-6 7 2 16,-1 2-6-16,2 8 2 0,1 1 0 16,7 4-1-1,9-5 3-15,12 33-3 16,0-40-1-1,61 33 18 17,29-237-5 15,-78 138-7-47,8-32 99 15,-15 57-68 1,-5 3-8-16,0 1-15 0,0 8-10 15,0 0-6 1,0 0-2-16,0 0-1 0,0 20 4 16,0 8-6-16,-8 5 6 15,-1 3-2-15,9 5 0 16,-8 0-2-16,8 0 1 0,0-5 5 16,0 2-12-16,0-10-18 15,0-3-10-15,0-9-25 16,0-4-123-1,8-12 51-15,1-9-89 16,2-4 10 0</inkml:trace>
  <inkml:trace contextRef="#ctx0" brushRef="#br0" timeOffset="140207.81">33109 7233 6 0,'8'-5'12'15,"-2"-2"8"-15,-2 2 11 0,0-2 18 16,0 2 33-16,0-2 63 16,-4-1-37-16,0 2-24 15,0 3-7-15,0-1-16 16,0-1 34-1,-8 5-72-15,8 0-11 16,0 0-10-16,0 0-3 16,32 66-13 46,-27-66 21-46,-5 0-4-1,-8-4 1-15,-5-4-3 16,1-1 1-16,4 2 4 16,8 2-6-16,-13 5-3 0,13 0 0 15,0 0-1 1,0 0 1 0,0 8 5-16,0-8-4 15,0 0-12 1,0 0-23-16,0 0-43 15,0 0-83-15,0 0-67 0</inkml:trace>
  <inkml:trace contextRef="#ctx0" brushRef="#br0" timeOffset="141147.38">33337 6846 128 0,'0'0'161'0,"0"0"-33"15,0 0-49-15,0 0-32 16,0 9-19-16,0-9-5 0,0 7-2 15,0-7-4-15,0 0-3 16,0 0-4-16,0 0 10 16,0 0-8-16,0 0 1 0,0 0 1 15,0 0 0 1,0 0-3-16,0 0 10 0,5 0 1 16,3 0-2-16,0 0-1 15,0 0-4-15,1 0 0 0,2-4-8 16,9 1-12-16,6-2 7 15,1 5-4-15,27 0 3 32,-18 0 7-32,-16 0 2 31,-16 16 5-15,-12 20-10-1,-78 51-4 32,86-76-4-31,0 3 0-16,0-2 3 0,8 1 2 0,5-3 0 15,0-1-5-15,-1-1 1 16,-4-8 2-16,0 8 0 16,0-8-1-16,-5 0 4 15,2 0-3-15,-1 0 2 0,-4 0-5 16,4 0-2-16,0 0-1 15,0 0-3-15,4 0 2 16,6 0 1-16,-3 0-7 0,-5 0-19 16,3 0-16-1,8 0-164-15,-8-12 16 0,-5-1-154 16</inkml:trace>
  <inkml:trace contextRef="#ctx0" brushRef="#br0" timeOffset="141439.84">33411 6957 49 0,'0'-5'82'15,"-8"0"52"-15,8 1 6 16,0 1-49-16,0 3-29 0,0 0-19 15,0 0-2-15,0 0 11 16,0 0-13-16,0 0-6 16,0 0 5-1,40 7-17 17,129 15-268-1,-118-22-70-16</inkml:trace>
  <inkml:trace contextRef="#ctx0" brushRef="#br0" timeOffset="141942.2">33595 6553 215 0,'-14'-24'177'0,"6"3"-58"15,8 4-37-15,-8 6-22 16,8 3-7-16,0 4-2 0,0 4 0 15,0 0-13-15,0 0-17 16,0 0-6-16,4 0-7 16,8 7 1-16,13 14 10 0,11 12 8 15,13 12-12 1,13 11-1-16,52 86-7 16,-114-56-2-16,0 8 5 0,0 12-1 15,-10 12-2-15,-67 17-7 16,-20 3 9-16,-13-4-6 15,-4-7-1-15,1-13-2 16,3-12 4-16,9-22-4 0,10-10 1 16,14-17 2-16,21-14 1 15,16-5 0-15,-25-1-16 32,65-33-21-32,12-37-126 15,33-40-152 1,-14 27 58-16</inkml:trace>
  <inkml:trace contextRef="#ctx0" brushRef="#br0" timeOffset="158903.75">19494 11389 54 0,'-14'-9'74'16,"1"2"48"-16,0 2 23 16,5 2-52-16,0 3-21 0,8 0-30 15,0 0-15-15,-9 0 1 16,9 0 81-1,0 0-48 1,0 0-42-16,3 0-6 16,6 0-6-16,524 0 49 62,-444 0-51-46,55 0-3-16,-93 0-4 0,39 0 1 31,-79-4-1-31,-11 0-16 16,0 0-22-16,0 4-20 0,-8 0-23 15,-7 0-6-15,-10 0-18 16,-3 0-40-16,-1 0-5 0</inkml:trace>
  <inkml:trace contextRef="#ctx0" brushRef="#br0" timeOffset="159349.06">20047 11332 115 0,'-38'-33'375'15,"27"16"-305"-15,11 6-39 16,0-1-17-16,0 4-1 15,0-1 12-15,0 2 6 16,0 2 6-16,0 5-11 0,0 0-2 16,0 0 2-16,0 0-4 15,0 0 14 1,0 0-25 0,-12 29 31-16,4-6-3 0,0 15-6 15,8 10-5-15,-24 104-2 16,16 275-15 15,8-334-11-15,0-60 0-16,0-9-2 15,0-7 9-15,0-17-1 16,0 0-5-16,-8 0-1 16,8 0-4-16,0-10-13 0,0-2-7 15,0-4-7-15,0 1-19 16,-9-6-6-16,1-3-17 0,8-4-13 15,0-1-9-15,0 1-42 16,0 0-27-16,0-2 23 16</inkml:trace>
  <inkml:trace contextRef="#ctx0" brushRef="#br0" timeOffset="159802.04">20226 11710 441 0,'-8'-12'201'0,"0"5"-78"16,8 2-69-16,0 5-29 0,0 0-14 16,0 0-4-16,11 12-5 15,10 9-2-15,9-1 1 16,4-4 4-16,11-4-2 15,5-3-1-15,-2-9-4 16,-2-4-1-16,-3-8-1 0,-3-9-1 16,-6-8-1-16,-12-7-3 15,-5-9 0-15,-9 0 5 16,-8-52 2-16,-19 56 11 16,-35-25 24-1,23 43-15-15,-75 5 6 31,70 36-24-31,-33 54 7 16,44-10-10-16,9 12 1 0,2 7 3 16,14 5-4-16,0-7 1 15,8-4 3-15,43 43-22 16,-12-77-4-16,7-10-17 16,2-10-26-16,5-9-25 15,53-29-264-15</inkml:trace>
  <inkml:trace contextRef="#ctx0" brushRef="#br0" timeOffset="160480.67">21018 11539 665 0,'-8'-60'284'0,"8"47"-260"0,0 1 5 16,0 4-10-16,0 8-12 15,16 8-5 1,4 36 10 0,-8-6-11-16,-4 5 0 0,1 7 3 15,-4 3-3-15,-2 1 1 16,-3-6-1-16,0-3 1 31,0 29 0-31,0-63 12 16,0-11-22-1,3-11-6 1,8-39-11-16,3 19 16 16,2-12 4-16,5 3 6 15,-1-1-6-15,-1 4 12 16,-1 5-9-16,-4 4 2 16,0 6 4-16,2 10-5 0,0 1-2 15,0 6 3-15,4 5-3 0,-3 14 14 16,3 10-2-16,-3 4 1 15,-4 6-4-15,-3 1-5 16,-2 6-1-16,-3 28 2 16,-5-12 8 31,3-93-22-47,5-5 2 15,63-192 11 1,-39 156 4-1,-16 49 0-15,9-4-5 16,-14 27 4 0,7 5 2-16,-4 0 0 0,3 20 13 15,4 13-3-15,3 7-2 16,-4 14-9-16,-3 3 0 16,-1-1 1-16,-3 2-3 15,-10-5-3-15,-3-8-4 0,0-5-8 16,0-7-24-16,0-1-38 15,0-7-40-15,-8-5-39 16,8-11-62-16,-12-9-25 0</inkml:trace>
  <inkml:trace contextRef="#ctx0" brushRef="#br0" timeOffset="160765.74">22049 11409 331 0,'0'0'180'0,"0"0"-75"0,0 0-50 16,0-3-25-16,0 3-2 15,3 0 14-15,3 0 1 0,-6 0-16 16,0 0-9-16,0 11 2 16,3 10 25-16,1 11-1 15,-4 13 0-15,0 236 35 31,0-195-72-31,0 146-6 32,0-70-326-17,0-149 109-15,0-13-44 16</inkml:trace>
  <inkml:trace contextRef="#ctx0" brushRef="#br0" timeOffset="161143.87">22008 11401 305 0,'0'-40'202'16,"5"4"-73"-16,1-1-61 0,8 3-28 15,2 6-4-15,0 4 7 16,9-1 3-16,11 9-9 15,12 9-11-15,12 7 3 16,11 12-2-16,67 41 20 16,-85-13-35-16,-13 0-3 15,-20 5-3-15,-53 102 19 32,-223-25-12-17,87-110 0 1,99-72-10 15,70 38-11-31,0 2-16 16,8 0-32-16,0-1-40 15,9-2-82-15</inkml:trace>
  <inkml:trace contextRef="#ctx0" brushRef="#br0" timeOffset="164792.34">24226 11268 158 0,'0'-17'273'16,"0"5"-66"-16,0-4 57 16,0 7-170-16,0 2 27 15,0-4 17-15,0 11-25 0,0 0-38 16,0 0-27-16,0 0-23 16,0 0-17-16,3 0 0 15,15 46 55-15,-10-9-36 16,-5 11-8-16,2 18-7 15,-5 11-1-15,0 13-9 0,0 3 0 16,0 5-1-16,0-4 1 16,-13-8-5-16,4-13-23 15,9-9-65 1,-7-10-68-16,7 23-257 0,0-53 223 16,0-12-7-16,0-15-31 15</inkml:trace>
  <inkml:trace contextRef="#ctx0" brushRef="#br0" timeOffset="165223.4">24286 11353 147 0,'-17'-37'220'0,"6"3"-98"16,0 6-37-16,2 4-33 0,9 5-14 15,0-3-3 1,0 6 12-16,0 4 10 0,0 0-3 15,3-5 43 1,11 13-63-16,46 4 19 16,-16 0-34-1,75 0 3-15,-6 29-15 16,-65-9-8-16,-6-1 7 16,-10 8 9-16,-3 1-6 15,-13 0-4-15,-4 2-4 0,-12 0 1 16,0 4 4-16,-20-1 3 15,-105 64 9 1,17-52-12 0,-17-37 5-1,-26-98-84 17,136 70 32-17,7 0-8-15,8 3-17 16,0 1-7-16,0 3-25 0,0 1 0 15,16 5-27-15,5-1-82 16</inkml:trace>
  <inkml:trace contextRef="#ctx0" brushRef="#br0" timeOffset="166369.31">25276 10982 288 0,'0'0'160'15,"0"0"-64"-15,0 0-42 0,0 0-32 16,0 0-7-16,0 0-9 15,0 0 2-15,0 0 0 0,5 0 4 16,-5 0 2-16,3-4 26 16,2 4 14-16,-5-5 21 15,0 1-1-15,0 4-13 16,0 0-13-16,0 0 16 16,0 0-50-16,0 0 0 15,0 13 4-15,0 3-2 16,9 40 3-16,-9 22-4 15,0-28-15 1,0-2 0-16,0 4 1 0,0 5 6 16,0 0-4-1,0-2-8-15,0-8 13 0,0-6-8 16,0-3 0-16,0-6 3 16,-9-5-6-16,9 19 8 15,-8-13-7 1,8-27 0-16,0-6-1 15,0 15 3-15,0-15 3 16,0 0-7-16,0 7 6 0,0-7-3 16,0 0 3-1,0 0-4-15,0 0-1 16,0 0 8-16,0 8-1 0,0 1-9 16,-8-2 5-1,8 2 1-15,0-9 2 0,0 8-6 16,0-8 6-1,0 0-4-15,0 0 3 16,0 0 1-16,0 0 4 31,0 0-4-15,8-5 7-16,0-2-6 0,4-1-2 16,45-35 6-1,61-21-7 16,-57 41-58-15,-37 10-70-16,-4 1-68 16,-7-4-69-16,-10 0-28 0</inkml:trace>
  <inkml:trace contextRef="#ctx0" brushRef="#br0" timeOffset="166802.91">25321 11108 86 0,'6'0'247'0,"-6"0"-76"0,0 0-50 15,0 0-46-15,0 0-23 16,3 0-6-16,-3 0-13 0,5 0-14 15,6 0-11-15,9 0-8 16,200-8-6 31,-163 8-109-31</inkml:trace>
  <inkml:trace contextRef="#ctx0" brushRef="#br0" timeOffset="168034.89">26049 11080 153 0,'12'0'225'15,"0"0"-69"-15,-1 0-25 0,-6 0-49 16,-5 0-24-16,0 0-14 15,0 0-11-15,0 0-14 16,0 12-3-16,0 8 4 0,-16 6-9 16,-16 30 14-1,15-27-14-15,1-6-2 0,4-1-5 16,-30 21 16 15,42-43-14-15,0-12-4-16,5-8-5 15,8-5 3-15,34-44-3 16,-9 33 1 0,3 3 0-16,-1 5 3 0,0 9-1 15,2 2 0-15,-2 4-2 16,-4 0 4-16,1 6-2 16,-9 2 0-16,-8 2-3 15,9 3-2-15,-21 0 6 16,0 12 2-16,-8 4 6 0,0 4 1 15,0 4-7-15,-11 5 1 16,-7 8-1-16,-1-1-1 0,-6-2 2 16,1-2 0-1,2-7-2 1,-25 19-3-16,39-44 5 16,8 0-5-16,8-16-71 46,31-17 38-46,-5 16 22 16,6 2 6-16,2 2 2 0,2 1 7 16,2 9-4-16,-11 3 1 0,-2 0-11 15,-5 15 12-15,-7 5-1 16,-9 10 4-16,-12 5-3 16,-8 7 3-16,-14 1 3 15,-4 3 0-15,-109 79 2 16,81-91-3-1,7-6-3-15,4-6-3 16,8-8 3-16,5 0-2 0,7-14-6 16,7 0-20-16,3 0-10 15,5-9-10-15,8-4-20 16,0-3-36-16,0-8-60 0,4-9-51 16</inkml:trace>
  <inkml:trace contextRef="#ctx0" brushRef="#br0" timeOffset="168715.05">26588 10744 422 0,'-10'-15'181'0,"10"7"-72"0,0 4-56 16,0 1-19-16,0 3-6 16,1 0-16-16,13 0-7 15,15 0-2-15,10 0 0 16,63 0-1 0,-54 0-5-16,-1 0 1 0,-13 0 0 15,20 0 2 1,-37 0 2-16,-9 0 4 0,-1 0 13 15,-3 0 34 1,-4 0-30-16,0 0-3 16,0 0-1-16,0 0 2 0,0 0-3 15,0 0-5-15,0 7-1 16,4 10 9 0,5 31 23-16,-9 26-16 15,33 391 0 32,-27-389-28-47,3-7 2 16,0-7-6-16,-1-10 4 15,0-2 5-15,-8-14-9 16,0-8 8-16,0-7-1 0,0 8 5 16,0-22 4 15,-12-7-4-31,-10 0-8 0,-46 9 2 31,45 3-1-31,-36 19-3 16,28-14-4-16,-3 4 6 15,3-1 0-15,-169 57-177 63,200-77 35-63,0-8-24 15,13-4-59-15,3-5-6 16</inkml:trace>
  <inkml:trace contextRef="#ctx0" brushRef="#br0" timeOffset="169200.69">27645 10929 70 0,'0'-16'230'0,"0"4"-37"0,-8-1-37 16,-5 6-51-16,5-3-22 15,8 10-25-15,0-2-22 16,0 2-21-16,0 0-9 0,0 0 3 16,3 12-9-16,10 1-2 15,0-6 0-15,3 1 1 16,-1-8 2-16,1 8 2 15,-2-8-3-15,-6 0 2 0,-4 0-6 16,-4-4-7 0,0-5 0-16,0-1 9 0,-20-13-4 15,-46 9 0 1,22 14-6 0,4 24-353 15</inkml:trace>
  <inkml:trace contextRef="#ctx0" brushRef="#br0" timeOffset="169506.31">27555 11625 740 0,'16'-12'210'16,"-2"0"-102"-16,-3 0 33 0,-2-6-7 16,-6 3-32-16,-3 2-16 15,0 2-9-15,0 7-7 16,0-1-13 0,0 5-5-16,0 0-46 15,0 13-9-15,0 64 0 16,-60 333-162 15,-62-267-432-15,24-93 153-16</inkml:trace>
  <inkml:trace contextRef="#ctx0" brushRef="#br0" timeOffset="173204.6">23989 5959 26 0,'0'-4'53'16,"0"-1"19"-16,0 5 28 15,0 0 49-15,0 0-59 16,0 0-24-16,5 0-21 16,-1 0-13-16,1 0-11 0,-2 0 1 15,-3 0-2-15,0 0-10 16,0 0-4-16,0 0-4 16,0 0-8-1,0 0-5-15,0 0-2 0,0 0-11 16,0 0-13-16,0 0-31 15,-8 0-105-15</inkml:trace>
  <inkml:trace contextRef="#ctx0" brushRef="#br0" timeOffset="174446.69">28639 2659 118 0,'4'-21'382'0,"-4"8"-268"16,0 1-34-16,0 4-12 16,-12 0-17-16,-3 0-15 15,-1-4-21-15,-6 2-8 16,1 10-4-16,-1 0-2 16,-11 0-1-16,-5 22-2 15,-6 11 2-15,-5 15-2 16,4 9-2-16,6 4 5 15,5 4-9-15,11 0 0 16,15-7-1-16,8-13 7 16,117 15-24 15,62-194 20-15,-122 65 13-16,-9-9 11 15,22-71 87 1,-30-41 98 31,-32 330-200-16,1-76-10-31,5 10-47 0,12 4-51 16,-1-5-19-1,6-9-24-15,-2-7-94 16</inkml:trace>
  <inkml:trace contextRef="#ctx0" brushRef="#br0" timeOffset="174663.59">29204 2954 497 0,'8'-23'255'0,"-4"2"-95"16,0 8-76-16,0 2-43 15,4 3-16-15,-4 3-18 0,2 1-1 16,-3 4-4-16,-3 0-1 15,0 0-3 1,0 0-2 0,0 0-2-1,0 0-7-15,0-4-16 16,0 0-32-16,0 0-39 16,0-3-35-16,0-7-125 15</inkml:trace>
  <inkml:trace contextRef="#ctx0" brushRef="#br0" timeOffset="177086.42">29683 2442 519 0,'5'-25'146'0,"3"5"-40"15,1-1-6-15,-3 6 6 16,-1 1-24-16,-5 7-39 16,3 7-26-16,1 0-7 15,0 17-6-15,9 43 5 16,-13-16-8 0,-13 112 13-1,13-112-16 1,-11-7 5-16,11-8-1 15,-5-49-3 17,163-286-32 15,-129 266 34-47,-4 11-7 15,-9 8-4-15,-3 21 0 16,20 57 7-1,-14 57-2 1,-19 33 8 0,-8-97 16-1,0-43 2 1,0-11-8-16,8-56-2 16,16 3-12-1,16-10-5-15,58-63 15 16,100 12 2 15,-152 134-3-15,-12 25-5-16,-8 16 7 15,-18 77 3 1,-13-67-7-16,-18 38 1 16,18-68 1-16,13-13-10 15,-11-4 1-15,11-7-20 16,0-13-56-1,0 0-84-15,0-16-120 16</inkml:trace>
  <inkml:trace contextRef="#ctx0" brushRef="#br0" timeOffset="178035.33">28476 3843 217 0,'21'-10'206'16,"-4"6"-47"-16,-5-3-56 0,0-1-26 16,-4-1-10-16,-5-3 2 15,5 5 2 1,-8 2-24-16,0 5-23 0,0 0-12 16,0 0-1-16,0 0-16 15,-16 12 7-15,-7 9-2 16,-11 11 1-16,0 17 1 15,-8 9-3-15,2 2 1 16,6 1 0-16,11 0 1 16,10-8-9-16,13-13-6 15,33 6 1 1,157-287-46 46,-181 208 84-62,-1-7 12 0,-8 33-32 16,3 7-10-16,10 16 3 16,4 8 4-16,-2 9-4 15,7 12 5-15,1-2-3 16,6 6 0-16,-4-4-82 0,-2-4-69 16,-2-8-116-16</inkml:trace>
  <inkml:trace contextRef="#ctx0" brushRef="#br0" timeOffset="178212.55">29123 4262 566 0,'19'-13'322'0,"-1"5"-138"16,-7-1-78-16,14-23-130 47,-22 15-272-32,2-3-63-15</inkml:trace>
  <inkml:trace contextRef="#ctx0" brushRef="#br0" timeOffset="178774.04">29756 3691 24 0,'0'-12'88'16,"0"0"128"-16,0 5-30 0,0-2-32 15,0-4-64 1,0 2-33-16,0-6-3 15,9-4 14-15,4-2-16 16,6-2-20 0,204-56 111 15,-150 93-110-15,-43 8-21-16,-12 8-4 0,-5 13-8 15,-13 4 5 1,-39 78 8-16,0-55-10 15,-4 7 6 1,-67 110-3 0,85-135-10-16,5-6 6 15,8-7-2-15,12-4 3 0,0-10 2 16,3 2-1-16,15-4-4 16,9-5-2-16,14 2 3 15,11-12 2-15,5-6-14 16,-6 0-5-16,-9 0-8 15,-4 0-13-15,6-6-134 16,-32-7 41 0,-3-4-25-16,-9-3-81 15,0-10 1 1</inkml:trace>
  <inkml:trace contextRef="#ctx0" brushRef="#br0" timeOffset="179083.29">29663 3919 101 0,'0'-12'223'15,"0"5"-46"-15,0-2-45 0,0 4-50 16,12 5-24-16,12 0-1 15,9 0 18-15,13 0-12 16,12 0-4-16,77 0 12 16,-73 14-62-1,-6-14-1-15,-4 7-6 47</inkml:trace>
  <inkml:trace contextRef="#ctx0" brushRef="#br0" timeOffset="180887.62">24003 12757 535 0,'-22'0'156'0,"7"8"-69"16,2-8-44-16,13 0-1 16,0 0 20-16,0 0 22 0,0 0-16 15,0 0-17-15,0 0-10 16,0 0-2-16,0 0 35 16,0 0-36-1,0 0-29-15,0 8-4 16,0-8-3-16,0 0 6 15,0 0-5-15,13 0 18 16,113 0 19 15,-33 0-33-31,1065-62 6 47,-671 51-16-31,-247 2 3-16,-14 4 1 0,-17-2 2 15,-20 0-4-15,-22-2-2 16,-25 5 9-16,-24-4-6 16,-24 4 12-16,-12-4 12 0,-14-2 14 15,-11 3 11-15,-10 0-4 16,-5-2 10-16,66 1 116 31,-82 8-82-15,-21 0-37 15</inkml:trace>
  <inkml:trace contextRef="#ctx0" brushRef="#br0" timeOffset="181023.55">27611 12589 2047 0,'-10'-3'0'15,"-3"3"-109"-15,-8 0-183 0,-3 0-94 16,-4 0-9-16,-4 0-13 16</inkml:trace>
  <inkml:trace contextRef="#ctx0" brushRef="#br0" timeOffset="182644.57">9289 11703 501 0,'0'-17'162'0,"0"10"-83"16,0-2-46-16,0 9-15 0,0 0 7 15,0 9 14 1,0 15-32-16,0 21 2 15,-11 24 5-15,-2 24-3 16,-14 139-7-16,13-101 1 16,6-10-20-16,8-6-36 15,-8 149-424 1,8-215 110-16</inkml:trace>
  <inkml:trace contextRef="#ctx0" brushRef="#br0" timeOffset="182972.47">9208 11520 655 0,'-6'-38'171'0,"6"10"-92"0,0 8-43 16,0 3-20-16,6 6-10 15,15-2-3-15,15 13-5 16,17 0 2-16,11 16-2 0,7 17 2 15,-6 16-3-15,-14 8 3 16,-13 12-2-16,-5 78 0 16,-47-70 3-1,-309 229 0 17</inkml:trace>
  <inkml:trace contextRef="#ctx0" brushRef="#br0" timeOffset="183275.99">10143 11417 657 0,'0'-32'301'0,"0"8"-136"15,0 7-81-15,0 0-37 16,-8 10 25-16,8-2-4 0,0 9-36 16,0 0-12-16,-8 21-7 15,-1 20-12-15,-23 101 6 16,7-48-10-16,-23 104 4 31,-17 71-3 0,171-24-98 1,32-277-52-17,-99 4-80-15,-1-15 15 16,-6-9-27-16</inkml:trace>
  <inkml:trace contextRef="#ctx0" brushRef="#br0" timeOffset="183440.41">9964 11373 560 0,'-44'-16'288'0,"15"-2"-138"15,9 6-87-15,12 1-39 16,8 4-12-16,25-3-9 0,18 3-3 16,23-3-20-1,15 10-58-15,9-3-65 0,6 0-51 16,1-2-89-16</inkml:trace>
  <inkml:trace contextRef="#ctx0" brushRef="#br0" timeOffset="183741.37">11016 11361 562 0,'-42'0'327'0,"-6"0"-133"0,-5 12-98 15,-4 4-46-15,-3 8-3 16,-1 9 18-16,7 3-23 15,14 5-15-15,9 3-15 16,13 6-8-16,18-6-12 0,0-2 2 16,14-13-18-16,10-10-29 15,3-10-23-15,14-18-33 16,57-68-118-16,-53 16 143 16,-8-9 31-16,-14-3 22 15,-6 4 22-15,-14-44 20 16,-20 71-7-16,3 15-9 15,-4 10-1-15,-13 9-84 16,31 8 7-16,0 0-72 16,0 8-18-16,4-8-75 0</inkml:trace>
  <inkml:trace contextRef="#ctx0" brushRef="#br0" timeOffset="184040.48">10881 11211 52 0,'13'0'184'0,"-1"0"25"0,0-4-76 15,0-7-64-15,9 0-35 16,2-5-19-16,7 1-4 15,5 1-11-15,7 2 3 16,3 0-6-16,-2 4 3 0,3 8 1 16,-5 0-3-16,-5 0 2 0,-9 0 7 15,-5 0 12-15,7 30 181 32,-15 1-23-17,138 421 133 48,-307-69-352-32,90-323-54-31,-8-2-46 16,-9-4-63-16,-10-7-29 0,-9-6-73 15</inkml:trace>
  <inkml:trace contextRef="#ctx0" brushRef="#br0" timeOffset="184705.86">9311 13772 177 0,'-22'0'278'16,"6"-10"-110"-16,4 3-78 0,12-2-49 16,0 6-21-16,0 3 3 15,0 0-6-15,0 7 1 0,12 17 30 16,1 21 10 0,4 17-7-16,2 19-13 0,5 101-6 15,-10-6-23 16,-6-59-5-31,-98-542 31 63,90 313 15-63,0 15 12 16,3 16-24-16,19 12-20 0,10 16-9 15,12 11-6 1,8 14 0-16,5 13-6 0,58 26-3 15,-119 254 6 32,-268-37-70-31,240-212-32 0,2-4-190-1,38-16 125-15,17-15-52 0</inkml:trace>
  <inkml:trace contextRef="#ctx0" brushRef="#br0" timeOffset="185140.46">10171 13515 238 0,'0'-43'341'0,"0"3"-53"15,-8 0-93-15,-1 4-75 16,9 8-24-16,-8 6 17 15,0 10 8-15,8 4-31 0,-7 8-47 16,7 13-15-16,0 16 8 16,0 23-8-16,0 34 1 0,0 16-16 15,0 11-3-15,0 5-8 16,0 159 17 0,0-175-19-1,0-54 15 1,0-35-8-1,0-13 0-15,23-4-8 16,84-46-146 0,-34-3-363-1,-8-39-212 1</inkml:trace>
  <inkml:trace contextRef="#ctx0" brushRef="#br0" timeOffset="185283.77">10196 13432 610 0,'-28'-19'353'0,"6"7"-136"0,11-5-112 16,11 5-53-16,0-2-28 15,11 3-17-15,17 3-7 16,23-1-54-16,10 1-119 16,11 2-95-16,1-4-75 0</inkml:trace>
  <inkml:trace contextRef="#ctx0" brushRef="#br0" timeOffset="185558.93">11087 13302 891 0,'0'-8'433'0,"0"-4"-171"16,0 0-99-16,-14 3 11 15,14 2-50-15,-8 0-124 16,8 34 0 15,8 5 0-31,0 18 0 0,-1 10 0 16,1 10 0-16,-8-1 0 15,0 0 0-15,0-5 0 0,0-6 0 16,0-9 0-16,0-8-118 16,-9-8-99-16,-1-9-67 15,10-12-75-15,-8-17-74 16</inkml:trace>
  <inkml:trace contextRef="#ctx0" brushRef="#br0" timeOffset="186018.43">11495 13034 633 0,'0'-16'287'0,"-21"-10"-12"16,21 19-197-16,0-2 15 16,0 9-12-16,0 0-38 15,0 0-11 1,5 0-26-16,7 0 1 0,8 0 2 16,8 0-9-16,10 14 0 15,-2 5 12-15,1 14 21 0,2 11 15 16,-2 14-1-16,16 97-9 15,-32-70-29 1,-10 0-9-16,3-7 1 16,-3 44-7-16,-11-81 4 15,0-8-6-15,0-9 8 16,0-4 4-16,-11-8 18 0,-22 13 85 16,12-25-36-1,4 7 9-15,6 3-33 16,-6-2-47 15</inkml:trace>
  <inkml:trace contextRef="#ctx0" brushRef="#br0" timeOffset="186216.28">11718 13860 2047 0,'-12'16'0'0,"-8"5"0"0,-5 8 0 16,-4 11 0-16,-7 8 0 0,-4 6 0 16,-1-1 0-16,5-5 0 15,-26 26 0 1,26-35 0-16,12-39-356 31,37-92-653 0,-7 46 693-31</inkml:trace>
  <inkml:trace contextRef="#ctx0" brushRef="#br0" timeOffset="186445.81">11406 13124 559 0,'0'0'219'16,"0"-8"-114"-16,17-4-63 0,18-8-41 15,18-3-5-15,13 0-44 16,-1 3-102-16,-4-1-121 0</inkml:trace>
  <inkml:trace contextRef="#ctx0" brushRef="#br0" timeOffset="187239.83">9626 15582 312 0,'0'-20'437'0,"-7"4"-43"15,-5 4-168-15,-1 3-110 16,5 0-64-16,8 9-28 0,-8 0-14 16,-1 21-4-1,9 20 5-15,0 20 0 0,0 16-8 16,6 98-1-1,5-4-5-15,-3-100 3 16,9 21-54 0,-9-64 7-16,-8-11-13 15,0-17-16-15,0-12-29 0,0-21 8 16,-12-24 39-16,-1-21 24 16,5-112 61-1,8 92 17-15,0 8 28 16,0-52 118-16,0 88-135 15,0 10-22-15,8 9-22 16,13 6-5-16,7 4-2 0,0 8-3 16,2 9-1-16,-7 8 0 15,2 12 13-15,-4 9 3 16,-10 10-2-16,-2 12-6 16,-23 42-11-16,-1-41-5 15,-13 1 2-15,-8-5 2 0,1-7-5 16,8-9-22-16,7-7-47 15,4-17-88-15,8 0-51 0,8-17-2 16,12-11-19 0,11-3 0-16</inkml:trace>
  <inkml:trace contextRef="#ctx0" brushRef="#br0" timeOffset="187817.09">10407 15069 278 0,'-13'-18'270'16,"-3"7"-32"-16,4-1-49 0,4 3-85 15,8 9-60-15,0 0-21 16,0 0-22-16,0 17 10 0,0 20 41 16,8 16 13-16,4 15-21 15,1 10-19-15,-2 3-9 16,6 67 7-1,-5-34-8-15,-8-73-12 16,1-13 0-16,-2-4 2 16,-3-12-4-16,5-4-1 0,3-8 7 15,4 0-3-15,8 0 2 16,11 0 0-16,12-8-9 0,1 0-2 16,-1 1-18-16,3-7-57 15,-5 0-71-15,-10-7-81 16,-2-8-90-16,-9-4 18 0</inkml:trace>
  <inkml:trace contextRef="#ctx0" brushRef="#br0" timeOffset="187979.72">10606 15036 423 0,'-13'-12'499'0,"4"4"-159"15,9-1-179-15,6-3-123 16,18-5-37-16,17-2-3 0,11-6-7 15,13 0-104-15,4 2-128 16,1-1-65-16,-7 3-50 16</inkml:trace>
  <inkml:trace contextRef="#ctx0" brushRef="#br0" timeOffset="188352.74">11288 15051 933 0,'-40'0'614'0,"18"0"-518"16,3-3-40-16,3-9 10 16,3 0 12-16,4-5-39 15,9 1-38-15,0-4-23 0,0-1 0 16,0 2 5-16,14-3 5 16,5 3 4-16,5 5 3 0,9 7-5 15,44 19-1 1,-37 6 7-16,-2 5-5 15,-11 10 2-15,-5 3 2 0,-11 5 5 16,-11 3 8-16,-11-2-2 16,-6-1 11-16,-6-6 8 0,-2-1-6 15,1-6-6 1,7-8-6-16,4-2-7 0,5-6-1 16,8-4-19-1,34-8-143 1,27-17-273-1,11-29-188 1,-36 11 23-16</inkml:trace>
  <inkml:trace contextRef="#ctx0" brushRef="#br0" timeOffset="188719.18">11654 14736 419 0,'-8'-17'331'0,"8"5"-113"16,0 4-114-16,8-9-58 15,11 0-27-15,14-2-11 0,12-2-10 16,4 1-16-16,-2 3-18 16,-1 1 12-16,-5 0 12 15,-9 4 9-15,-4 5 16 0,-11 2 26 16,-2 5 165 0,-15 0 139-1,0 0-43 1,0 12-202-16,0 12-98 15,8 82 0 1,34 48 0-16,80 80 0 31,-38-109 0-15,-27-31 0-16,-45-53 0 16,-12 3 0-16,-28 5 0 15,-29 8 0-15,-25 0 0 0,-26 5 0 16,-18-6-435-16,-16 5-103 15,-5 0 51-15</inkml:trace>
  <inkml:trace contextRef="#ctx0" brushRef="#br0" timeOffset="190522.44">11811 11182 40 0,'0'7'124'16,"0"0"52"-16,0-7-75 15,0 0-36-15,0 0-23 0,0 11-10 16,0-11 1-16,0 0 14 16,0 0 9-16,0 7 2 15,0-7 11-15,0 0-2 16,0 0-2-16,0 0-8 0,0 0 6 16,0 0 14-16,0-3 16 15,5-6 14-15,7-4-23 0,13-15-24 16,18-12-16-16,22-22-6 15,22-15-3-15,14-11 1 32,655-491 108-17,-672 513-144 1,-19 13 5-16,-16 18 1 0,-16 5-2 16,-9 10-4-16,-12 7-1 0,-2 5-10 15,-10 4-19-15,0 4-26 16,0 0-18-16,-14 0-32 15,2 0-31-15,0 12-23 0,-4 4-8 16,-1 1-15-16,-3 4-8 16,-25 28-283-1</inkml:trace>
  <inkml:trace contextRef="#ctx0" brushRef="#br0" timeOffset="191664.1">11166 3594 342 0,'-73'-65'339'16,"36"24"-274"-16,0 0-34 16,5-3-14-16,-4-5 7 0,-1-4 11 15,1-1-15-15,-4 1-7 16,-5 1-8 0,-9 2 6-16,-2 11-4 15,-13 2-4-15,-4 9-3 0,-12 7 2 16,-115 8 2-1,82 31-5-15,-250 128 0 32,-314 810 60 15,546-374 9-32,202 87-47 16,-1-441-21-31,85 202-2 0,-69-235 0 16,5-20 2-16,2-14 2 16,2-17-2-16,8-13 5 0,2-18 1 15,15-10 4-15,10-18 0 16,13-20 1-16,12-21 3 16,347-60 96 15,21-203 74-31,-349 105-145 15,-11-24-11-15,568-1596 26 47,-726 1525-34-31,-49-152 44 0,5 207-45-16,-209-221 1 15,136 277-28 1,-5 17 5-16,-1 12-9 15,4 7-23-15,0 13-9 16,-113-11-74 0,-181 51-441 15,320 33 305-31,-2 10-51 16</inkml:trace>
  <inkml:trace contextRef="#ctx0" brushRef="#br0" timeOffset="193292.49">13526 9068 374 0,'-8'-16'504'16,"8"12"-378"-16,0 4-62 16,0 0-32-16,0 0-22 0,0 0 0 15,0 20 12-15,0 17 4 16,8 12-4-16,4 8-11 15,0 12-2-15,-4 0-7 0,3-3 0 16,-3-8-2-16,1-11 0 16,-4-9 4-16,-2-10 0 15,-3-8 2-15,-11-28 4 16,-6-25-17 0,-3-16 0-16,-65-349 7 31,68 267 42 0,17 54-26-31,0 53-11 0,0 7-8 16,8 4-3-16,10 6 7 15,8 7-2-15,8 13-3 16,2 4 1-16,-3 2 2 0,-9 5-2 16,-4 2-3-16,-7-3 3 15,-13 5 2-15,-22 2-6 0,-13-3-12 16,-14 6 4-16,-5-4 5 15,2 0 7-15,3-5 1 16,8-5-20-16,13-3-30 0,23 7-121 31,27-23 114-31</inkml:trace>
  <inkml:trace contextRef="#ctx0" brushRef="#br0" timeOffset="193612.27">13923 8536 255 0,'8'-28'266'0,"-3"7"-63"16,-5 8-52-16,0 1-52 0,0 4-21 16,0 8 3-16,0 0-13 15,0 13-5 1,3 14 11-16,5 22 2 0,-3 16-12 15,3 13-19-15,-4 12-21 0,0 3-13 16,1 2 1-16,2-11-7 16,-2-2 1-16,3-13-3 0,0-7-6 15,-2-19 1-15,3-5 7 16,4-14 4-16,0-9-6 0,0-15-1 16,5 0 5-16,16-11 0 15,5-6-10-15,6-6-13 0,0-6-16 16,-5-3-34-16,-7-6-63 15,-12-3-58-15,-8 0-44 16,-13-3-21-16,0 0-15 0,-21 0 56 16</inkml:trace>
  <inkml:trace contextRef="#ctx0" brushRef="#br0" timeOffset="193772.2">13944 8665 415 0,'-21'-28'210'0,"9"3"-53"16,12 6-75-16,0 3-36 15,0-5-15-15,25 1 1 0,15-5-17 16,13 1-7 0,134-38-185-1,-130 55 177-15,28-1-523 16</inkml:trace>
  <inkml:trace contextRef="#ctx0" brushRef="#br0" timeOffset="194076.42">14703 8548 848 0,'0'-9'168'0,"0"6"-27"15,-11 3-23-15,-18 0 51 16,-12 37-119 0,25-5-40-16,8 5-6 15,8 2 4-15,8 7-9 16,8-9-3-16,3-5 0 15,6-4-3-15,1-7-12 16,61-21-33 15,-73-24 45-31,-11-9 3 16,-161-228-307 15,138 249 111-15,8 8-60-16,4 4-28 15</inkml:trace>
  <inkml:trace contextRef="#ctx0" brushRef="#br0" timeOffset="194450.07">14776 8268 863 0,'0'-33'64'0,"3"-4"-29"0,14 5-20 16,12-1-8-16,4-1-7 15,7 6-1-15,0 0-5 0,2 3 2 16,26-7 0 0,161 769 845 93,-202-538-833-78,-63-65-15-31,2-101 2 16,-1-8 0-16,-6-6-15 16,5-5-31-16,-2-14-50 15,6 0-32-15,4 0-34 0,4 0-30 16,4-10-38-16,2-1-47 15,10-1-14-15</inkml:trace>
  <inkml:trace contextRef="#ctx0" brushRef="#br0" timeOffset="194743">15621 8841 1546 0,'0'0'181'0,"0"0"-86"16,0 0-27-16,0 0-21 16,0 0-20-16,4 0-14 0,0 0-16 15,0 0-13-15,1 0-2 16,-2-5 8-16,-3-2-5 0,0-1-13 16,0-5-6-16,0-3 5 15,-12-4 7-15,0 3 5 0,-1 0-4 16,2 2-25-1,-14-27-445 1,4 23-174 0</inkml:trace>
  <inkml:trace contextRef="#ctx0" brushRef="#br0" timeOffset="195707.46">16266 7921 580 0,'13'-21'136'0,"-5"6"-42"0,0 7-9 16,-5-1-12-16,2 5-20 16,-5 4-17-16,0 0-10 0,3 17 5 15,5 11 12-15,6 12 14 16,2 17-12-16,0 13-10 0,0 10-10 15,-4 6-8-15,-4-4-5 16,8 93-12 0,-16-163-94 15,0-69 77-31,0-24 11 16,0-24 6-16,9-23 0 15,3-1 2-15,-1 3 19 16,14-61 46-1,159 166 44 32,-63 286-58-31,-81-98-53 0,-31-103 5-16,-9-14 4 0,0-14 4 15,0-15 1-15,-9-21-9 0,9-12-1 16,-8-21 2-1,8-23-10-15,8-31 4 0,12-7 1 16,9-4-3-16,-1 17 4 16,5 17-4-16,-1 14 3 0,1 22-4 15,4 20 26-15,125 244 251 32,-89 40-259-1,-70-194-139-31,-17 56-404 15,-40-31-239 1</inkml:trace>
  <inkml:trace contextRef="#ctx0" brushRef="#br0" timeOffset="196596.99">11771 11282 982 0,'0'0'80'15,"0"-3"-37"-15,0 0-15 0,21-5-5 16,18 3 4-16,26-4 4 15,30 1 4-15,22-3-4 0,21-5-2 16,12-7-17-16,5 4-3 16,-5-1-8-16,119-16-18 31,-83 7-15-31,-81 6 27 0,-45-11-45 31,-52 22-21-31,-8-4-216 31,0-13-232-31</inkml:trace>
  <inkml:trace contextRef="#ctx0" brushRef="#br0" timeOffset="197011.5">13672 10664 707 0,'-13'-20'327'16,"5"8"-131"-16,8 0-102 15,0 7-45-15,0 5-28 16,0 9-16-16,12 11 7 0,5 13-5 16,8 11-7-16,-3 6-2 15,9 3 5-15,-5 4 3 16,4 0 0-16,-6-5 0 0,-8-7 1 16,-4-11-7-1,1-11 6-15,-10-3-6 0,-3-20 8 16,-11-12-37-16,-6-17-4 15,-28-76-12 1,20 27 37-16,-1-3 9 0,0-5 10 16,7 9 11-16,5 12 0 15,14-41-6 1,50 34-15-16,-18 51-3 16,28 12-12-1,-35 22 14-15,-3 11 1 16,-12 45 3-16,-10-25-3 15,-19-2-11-15,-2-2-9 16,-6-7-14-16,-3-5-34 0,-34 13-205 16,32-29 86-1,-55-12-632 1</inkml:trace>
  <inkml:trace contextRef="#ctx0" brushRef="#br0" timeOffset="197422.07">14508 10021 218 0,'-17'-52'224'16,"3"7"-88"-16,0 12-50 0,7 9-45 15,7 7-13-15,-8 17 0 16,8 17 25-16,0 18 36 0,0 20-16 16,3 16-3-1,5 15 1-15,0 8-20 16,16 99 30-16,-10-108-65 16,-3-8-4-1,37 151-6 16,-28-228-1-15,-3-8-4 0,80-42-1-16,-56 31-3 15,-4-6-16 1,28-23-199-16,-20-14-230 16,-33 27 174-16</inkml:trace>
  <inkml:trace contextRef="#ctx0" brushRef="#br0" timeOffset="197559.2">14439 10054 650 0,'-33'-26'194'15,"13"7"-99"-15,20-2-51 16,9 2-28-16,22-6-4 16,23 0-14-16,11 1-53 0,12 0-79 15,77-18-311 1</inkml:trace>
  <inkml:trace contextRef="#ctx0" brushRef="#br0" timeOffset="197846.86">15191 9814 422 0,'-14'-9'806'0,"3"18"-750"0,-2 10-6 16,-2 15-21-16,-1 11-12 15,3 7-9-15,13 5-6 16,0-4 4-16,8-4-11 0,10-8-10 16,5-9-6-16,2-9-16 62,-95-444-719-15</inkml:trace>
  <inkml:trace contextRef="#ctx0" brushRef="#br0" timeOffset="198185.71">15432 9611 615 0,'9'-30'370'16,"-1"7"-155"-16,0-4-103 15,6 4-64-15,2-1-20 0,8 1-15 16,4-3-24-16,9-3-48 16,-1 4-18-16,2 5 18 0,-7 5 33 15,-10 6 11-15,-5 5 26 16,0 1 56 0,25 238 183 30,3-72-235-30,-15-74-9-16,-1 1-6 16,1-3 2-16,-8-3-7 15,-9-1 6-15,-20 63 3 16,-17-82-4-16,-15-3-5 16,-6-7 0-16,-1-13-17 15,1-10-70-15,6-6-103 0,1-12-98 16,-1-13-65-16</inkml:trace>
  <inkml:trace contextRef="#ctx0" brushRef="#br0" timeOffset="199458.06">16197 9503 85 0,'0'-11'175'0,"0"-1"-5"16,0 7-62-16,0 5-43 0,0 0-33 16,0 0-15-16,0 0 0 15,0 0 6-15,0 0 11 16,0 0-5-16,0 0-8 15,0 0-8-15,0 0 2 0,0 0-8 16,0 0-1-16,0 0 2 16,0 0-3-16,0 0 4 0,0 0-1 15,0 0-4-15,0 0 5 16,0 0 3-16,0 0 0 16,0-2 2-16,0-4-11 15,0 6 2-15,0-4-3 0,0 4 8 16,0 0-1-16,0 0-6 0,0 0 2 15,0 0 1-15,0 0-2 16,0 0 27-16,0 0 9 16,0 0-2-16,0 0-6 15,0 0-7-15,0 0-15 0,0 0 0 16,0 0-10 0,0 0 2-16,0 0-4 0,0 0 0 15,0 0 3-15,0 0 0 16,0 0 4-16,0 0-3 15,0 0-7-15,0 0 2 32,0 0 0-32,0 0 0 0,0 0 4 15,0 0-2 1,0 0 2-16,0 0-3 16,0 0 4-16,0 0-1 15,0 0-4-15,0 0 9 0,0 0-5 16,0 0 0-1,0 0 4-15,0 0-2 0,0 0 3 16,0 0-10-16,0 0 5 16,0 0 1-1,0 0 2-15,0 0 3 16,0 0-4-16,0 0-6 16,0 0 7-16,0 0-4 31,0 0 2-16,0 0-4 1,0 0 0-16,0 0 0 0,0 0-5 16,0 12 8-16,0 5 3 15,9-1 1-15,-1 1-2 0,1 0-3 16,0-1 2-16,-3-4 2 16,5-5-1-16,3 2-1 15,-2-9 1-15,0 0-3 16,-4 0 2-16,0 0 6 0,-5 0-3 15,2 0-2-15,-2 0 3 16,-3-9-9-16,0-3 6 0,0 0 1 16,-8 1 1-16,-3-2 9 15,3 4 2-15,0 1-2 16,-5 4-6-16,1 4-3 0,-9 12-2 31,21 5-3-31,-7 4 2 0,7 15-7 31,0 16-4-15,7-52-2 0,-7-16-31 15,0 3 28-31,0 2-1 0,0 3 1 16,0-1-30-1,0-3-519 1</inkml:trace>
  <inkml:trace contextRef="#ctx0" brushRef="#br0" timeOffset="199837.14">16586 9406 198 0,'0'-12'253'0,"0"-5"-84"0,0 6-43 16,0-2-52-16,0 6-22 15,0-2-15-15,8-3-13 16,9 4-13-16,12-1-4 16,7-2-4-16,9 3 4 0,3-1 1 15,6 9 8-15,-9 0 8 16,-6 9-6-16,-4 6 35 16,-16 11 40-16,-4 5-16 0,-15 19-13 15,0 12-16-15,-23 9-17 0,-10 12-13 16,-7-2-3-16,-37 66-9 15,48-90-1 1,-4 27 2-16,33-59-7 16,0-8 4-16,41-5 2 31,187-91-12-15,-155 56 3-16,-5-1-13 15,-11 0-42-15,-7 2-48 0,13-6-254 16,-47 11 132-1,-7 1-26-15,-9 0 46 0</inkml:trace>
  <inkml:trace contextRef="#ctx0" brushRef="#br0" timeOffset="200033.9">16741 9724 600 0,'-20'0'228'15,"8"0"-103"-15,12 0-60 16,21 0-30-16,15-4-13 16,21-3-13-16,19-6-2 0,18 5-4 15,8-5 0-15,-1 1-39 16,-7 0-70-16,-17 8-65 0,-17 4-101 16</inkml:trace>
  <inkml:trace contextRef="#ctx0" brushRef="#br0" timeOffset="200863.47">12546 12686 65 0,'0'-7'194'0,"0"7"-15"16,0 0-59-16,0 0-32 15,0 0-38-15,0 0-15 16,0 0-4-16,5-4 12 0,12-4-3 15,12 0 2-15,18-8-1 16,27-10-6-16,18-5 3 16,17-7-1-16,10 3-11 0,453-131 14 78,-572 166-56-63,0 0-5-15,0 0-33 16,0 7-34-16,-11 5-37 0,-2 4-43 16,1-4-68-16</inkml:trace>
  <inkml:trace contextRef="#ctx0" brushRef="#br0" timeOffset="201379.24">13911 12216 315 0,'9'-12'231'0,"-1"3"-37"0,-5 4-37 16,2 5-53-16,-5 0-28 15,0 0-7-15,0 0 0 0,8 17 21 16,0 11 0-16,0 13-30 15,0 12-21-15,0 8-23 16,4 5-5-16,1-6-9 16,-1-7 1-16,-4-7-3 0,4-10 2 15,-3-8 0-15,-1-7 0 16,-3-10 3-16,-2-11 2 0,-3-2-18 16,0-21-7-16,-8-16-10 15,-17-88 5 1,13 50 23-16,0 0 0 15,12-49 36-15,3 36-18 16,9 58-15 0,14 4-3-16,5 6 2 0,7 7-5 15,39 10-2 1,-46 18 2-16,-6 2 0 0,-1 63 4 31,-48-46-2-31,-12 5-17 0,-13-4 2 16,-3-4-11-16,3-10-10 15,7-2-11-15,11-9-24 0,6-8-26 16,12 0-6-16,13 0-7 16,0-8-33-16,13-4-52 0,7-5-67 15</inkml:trace>
  <inkml:trace contextRef="#ctx0" brushRef="#br0" timeOffset="202128.77">14739 11959 76 0,'0'-17'207'0,"0"1"-40"16,0 4-72-16,0 1-43 16,-11-2-25-16,11 5-7 0,-8 8 6 15,8 0 4-15,0 0-7 16,0 0-13-16,0 0-5 15,0 0 4-15,0 0 20 0,0 0 26 16,0 0 18-16,0 0 0 16,0 0 34-16,0 0-77 15,0 0-2-15,0 0 0 16,0 0 4-16,0 0-11 0,0 0-12 16,0 0 1-16,0 0-5 31,0 0 3-31,0 0-7 0,0 0-2 15,0 0 4-15,0 0 2 16,0-4-4-16,0-1 8 0,0 1-3 16,0-4 7-16,0 0-1 15,0 0 4-15,0-1 10 16,0 2 67-16,0 7-59 16,0 0-14-16,0 0-13 15,0 12 10-15,3 20 39 0,5 26 15 16,-3 18-9-1,-2 19-11-15,31 205 10 16,-3-141-51 0,-18-103-6-16,-1-10 2 15,0-13-5-15,-3-12 2 0,-6-9 1 16,-3-12-2-16,5 0-3 16,6-43-5-1,9-14 14-15,-7 34-7 16,6-1-4-16,14 1-2 0,4 0-10 15,8 3-23-15,41-17-286 16,-47 21 79 0,-5 4 5-16,-11 4 18 15,-2 0-18-15,-4-5 7 0</inkml:trace>
  <inkml:trace contextRef="#ctx0" brushRef="#br0" timeOffset="202281.13">14934 11984 366 0,'-27'-30'284'16,"6"7"-56"-16,4 2-90 0,17 4-74 16,0 6-36-16,12 2-13 0,14-3-11 15,10-4-41-15,7 0-95 16,7-2-66-16,-2 3-62 16,-6 3 16-16</inkml:trace>
  <inkml:trace contextRef="#ctx0" brushRef="#br0" timeOffset="202743.53">15519 11755 711 0,'0'0'391'16,"-13"0"-138"-16,13 0-129 16,0 0-50-16,0 0 9 0,0 0-2 15,0 0-33 1,0 0-37-16,0 17-2 0,0 7-8 15,13 9 3-15,-1 7-4 16,4 1 4-16,2 0-4 0,-7-1-1 16,1-3-1-16,-4-8 2 15,0-5 6-15,-5-8-5 0,2-4-1 16,-5-3-1-16,0-9-7 16,0 0 6-16,0 0-11 0,0-16-25 15,0-10 4-15,0-10-16 16,-11-9 14-16,-2-8 15 15,1 1 10-15,1 3 5 16,-7 9 11-16,7 3-3 0,-2 9 21 16,1 7-7-16,-1 4 15 15,13 5-18-15,-9 5-4 16,9 7-1-16,0 0-7 16,0 0-5-16,0 0 1 15,-10 12 7-15,-3 4 1 16,1 4-15-16,4 4-9 15,0 4-92-15,2-3-99 0,6 0-66 16,0-4-6-16,0-6-25 16,0-2-165-16</inkml:trace>
  <inkml:trace contextRef="#ctx0" brushRef="#br0" timeOffset="203217.79">15743 11543 376 0,'-17'-32'336'0,"2"3"-89"0,-2 1-112 15,4 3-75-15,13 5-29 16,0 0-17-16,0 4-7 16,13 0-5-16,11 3-2 0,9 1 2 15,2 5-4-15,12 2 4 16,-7 5-2-16,0 0-8 0,-4 0 0 15,-8 0 2-15,-2 0 5 16,-11 0-2-16,-2 0 10 0,-5 0 0 16,-5 0 13-16,3 0 24 15,-6 0 14-15,0 0-1 0,0 0 1 16,0 0-13-16,0 0-11 16,0 0-5-16,3 7 0 0,9 10 25 15,5 12 15-15,7 15-3 16,8 9-25-16,5 9-18 0,4 7-10 15,-1 0-17 1,-5-3 5-16,4-10 4 0,-10-3-5 16,-7-5 0-16,-5-10-5 15,-1-8 7-15,-7-3-1 0,-9-8 6 16,-13-3 5-16,-16 1-10 16,-11 0 3-16,-10-1-4 0,-7 3-3 15,-2 3-7-15,6-2-28 16,-28 17-291-16,57-22 14 15,8 17-399 1</inkml:trace>
  <inkml:trace contextRef="#ctx0" brushRef="#br0" timeOffset="203902.34">16809 11651 456 0,'-6'6'295'0,"-2"-6"-76"0,8 8-105 15,0-8-58-15,0 9-27 16,0-9-8-16,0 0-3 16,4 0-14-16,6 0-4 0,7 0 4 15,25-4 4 1,-92-70 180 31,27 91-184-32,15 6-3 1,8-2 5-16,16 49-25 31,37-90-145 16,-58-94 175-16,-59 130-357 32,64-8 164-63,-9-8-56 16,9 0 6-16</inkml:trace>
  <inkml:trace contextRef="#ctx0" brushRef="#br0" timeOffset="205608.64">17367 11076 44 0,'-8'0'88'0,"8"7"67"0,0-7-15 16,0 0-49-16,0 9-35 15,-8-9-27-15,8 0-12 16,0 0-12-16,0 0 1 0,0 0-3 16,0 0-6-16,0 0 0 15,0 0 5-15,0 0-3 16,0 0 3-1,0 0 1-15,0 0-2 0,0 0 0 16,0 0 3-16,0 0 2 16,0 0 6-16,0 0 4 15,0 0 1-15,0 0 4 0,0 0-1 16,0 0-1-16,0 0 11 16,0 0-16-1,0 0-7-15,0 0-4 0,0 0 0 16,0 0-6-1,0 0 5-15,0 0 0 16,0 0-4 0,0 0-1-16,0 0 4 15,0 0 2-15,0 0-7 16,0 0 8-16,0 0-6 16,0 0-1-1,0 0 4-15,0 0 3 31,0 0-3-31,0 0 0 0,0 0 2 16,0 0-5-16,0 0 0 16,0 0 6-1,0 0 2 1,0 0-4-16,3 0 16 16,2 0-7-1,-5 0 32-15,0-4-10 16,0-1 6-16,0 2 9 15,0 3 1-15,0 0-5 0,0 0-9 16,4 0-11-16,5 0 0 16,-3 16 18-16,7 14 28 0,12 55 8 31,-8-37-59-31,6 41-12 16,-14-57-4-16,-6-6 5 0,-3-6-5 15,0-8 3 1,0-12 5-16,0 0-20 0,-12-21 5 15,1-7-6-15,-1-13 7 16,3-11-7-16,9-5-5 0,0-9-1 16,0 1 6-16,0 1 10 15,13 6-3-15,-2 13 1 0,6 13-2 16,27 11-1 0,70 115 36-1,-71-12-14 1,-10 31 35 31,4-219-63-16,-17 70 8-31,5-1 8 16,1 12-7-1,-7 6-4-15,4 6 14 0,3 10 0 0,-6 3 7 16,4 24 2-16,1 12-3 15,-6 10-4-15,14 55-119 16,-25-52-155-16</inkml:trace>
  <inkml:trace contextRef="#ctx0" brushRef="#br0" timeOffset="206508.51">12616 12729 142 0,'-8'-5'149'16,"8"-2"-13"-16,-8 1-45 0,8 4-22 15,0 2-16-15,0 0-11 16,0 0-9-16,0 0 0 16,19 15 112-1,1 6-87 1,10-1 5-16,5 6-4 16,11-3 5-16,10 1 20 15,10-3 0-15,198 39 70 16,-163-38-133-16,5-2-19 15,-1-5-2-15,0-1-2 16,5-7 2-16,-3-7-8 16,-11 0-6-16,-2 7-3 0,-8-7 3 15,-11 0 10-15,-5 0-1 16,43 0 1-16,-67 0 7 16,-13 0-1-16,-10 0 1 15,5 0 3-15,-19 0-4 16,-9 0 5-16,0 0-6 15,-17-12-53 1,-6 5-13-16,-3-2-17 0,-1 2-35 16,-6-1-48-16,-40-12-290 15,40 13-43-15</inkml:trace>
  <inkml:trace contextRef="#ctx0" brushRef="#br0" timeOffset="207043.43">15248 12797 210 0,'0'-4'332'0,"0"2"-44"0,0 2-58 15,0 0-94-15,0 0-67 16,0 0-35-16,0 12-8 0,8 7-7 16,4 6-3-16,3 4 6 15,72 186 139 17,-16-16-129 30,-71-228-57-62,-31-182 2 31,31 37 56 1,12 95-28-32,7 47-2 15,11 8-3-15,2 12 3 0,1 7-12 16,-1 5 6-16,-7 0-4 15,-6 17 8-15,-6 3 0 0,-13 0 3 16,0 4-1-16,-18 2-6 16,-4-3-2-16,-7 2-13 0,-4-4-10 15,-1-5-23-15,8 2-47 16,-15-11-264 0,25-14-327-1</inkml:trace>
  <inkml:trace contextRef="#ctx0" brushRef="#br0" timeOffset="207375.48">15833 12672 172 0,'3'-17'266'0,"1"1"-55"15,0 4-4-15,-4 7-39 16,0 0-40-16,0 5-32 0,4 0-19 15,4 22 19-15,12 50 79 16,-7-18-63-16,-1 7-24 16,-4 4-18-16,-4 8-29 15,-4 1-15-15,0-5-5 16,0-4-14-16,4 41-5 16,17-16-3-1,-13-74-9-15,-1-3-5 16,9-13 3-1,6 0-1-15,2 0-8 0,52 0-526 16,-47-22-129 15</inkml:trace>
  <inkml:trace contextRef="#ctx0" brushRef="#br0" timeOffset="207541.84">15982 12847 379 0,'-13'-21'400'0,"2"0"-68"16,-1 2-152-16,12-2-94 16,0 1-51-16,7-3-29 0,9 1-9 15,10 1-42-15,2 9-90 16,8 0-67-16,13 4-21 0</inkml:trace>
  <inkml:trace contextRef="#ctx0" brushRef="#br0" timeOffset="207975.91">16603 12598 1442 0,'0'0'40'15,"0"0"-6"-15,0 17 24 16,8 7 17-16,5 9-14 16,-1 6-7-16,5 11 0 0,3 3-22 0,-4 0-8 15,0-4-14-15,0-4-4 16,1-9-1-16,3 21-1 16,-17-40-2-16,-3-4-2 15,0-13-28 1,0-30-48-16,-15-2 35 15,-1-9 15 1,-5-6 18-16,1-8-2 0,-1 10 8 16,1 4 21-16,5 9 0 0,-27-29 46 31,29 52-27-31,7 2 1 0,6 2-17 16,-13 5-14-16,13 0-1 15,-8 0-6-15,8 0-15 0,0 0-33 16,0 0-93-16,-8 17-86 15,-1-2-67-15,-7 8-9 0,0 0-10 16,-8-3 28 0</inkml:trace>
  <inkml:trace contextRef="#ctx0" brushRef="#br0" timeOffset="208723.57">17071 12359 51 0,'-8'-10'175'0,"-1"3"67"0,-4-1-47 16,1-1-23-16,1 1-50 15,3 0-44-15,0 3-14 0,8-2-13 16,-9-1 41-1,9 8-1-15,0 0-63 16,0 0 0-16,0 0-15 16,0-4-7-16,0-1 2 0,0 1-6 15,0 1 3-15,0 3-2 16,0 0-5-16,0 0 0 16,0 0 3-16,4 0-4 15,9-5-3-15,6-2 3 16,74-19-3-1,-31 14 2 1,-42 7 4-16,17 5 11 31,-20 50 168 16,-11-1-142-47,16 93 6 16,7 21-29-16,-15-81-10 15,3-5-3-15,4-8-4 0,-2-8 3 16,3-11 8-16,-3-9-15 16,-1-13 8-1,2 8 3-15,-20-27 1 0,0-9-7 16,-17 0 5-16,-12 9-9 16,-12 1 6-16,-8 7-3 0,-3 0-3 15,5-1-42 1,-77 16-685-1,113-32 525-15,11 0-197 16,8-8 118-16</inkml:trace>
  <inkml:trace contextRef="#ctx0" brushRef="#br0" timeOffset="209222.54">17857 12617 644 0,'0'0'245'0,"0"0"-87"0,0 0-77 15,0 0-21-15,-8 10-11 0,8-10-4 16,0 0-23 0,0 7-9-16,0-7-29 15,13 0-25 1,-13-12 28-1,0 0 13 1,-21 0 17 0,13 12-15-1,8 0-7 1,0 0 0-16,0 0 12 16,0 12-3-16,5 0-1 0,3-5-1 15,3-7-6-15,7 0-6 16,-5 0-3-16,-3 0 1 15,-2 0 10-15,-8 0-2 0,0-7 5 16,0-5-5-16,-11 0 9 16,4 0 14-16,-2-2 0 0,-3 7 4 15,-6 7-7 1,-8 0 1 0,26 7-55-1,0-7-425 16,0 0 343-31,0 0-201 16,0 0 149 0</inkml:trace>
  <inkml:trace contextRef="#ctx0" brushRef="#br0" timeOffset="209850.33">18050 12218 130 0,'0'-7'253'0,"0"0"-36"0,0-2-37 15,-9 0-62-15,9 7-47 16,-8-6-11-16,8 3-7 16,0 0-9-16,0 0-12 0,8-2-15 15,9-5-4-15,7 0-12 16,12-4 3-16,13-6-2 0,3 6-1 16,5 1-1-16,-3 2-2 15,-10 5 4-15,-9 8 11 16,-5 0 16-16,2 0 62 15,-29 21-33-15,-3 52 120 16,-14-21-117 0,-23 66 20-16,6 0-50 31,99 58-41 0,17-185-71-15,-45-2-9-1,-4-2-75-15,-8 1-59 0,-6 0-21 16,-5-4-21-16,-11 0-12 16</inkml:trace>
  <inkml:trace contextRef="#ctx0" brushRef="#br0" timeOffset="210040.52">18292 12375 116 0,'-19'-9'312'0,"5"4"-40"15,3 3-52-15,3-3-89 16,8 5-47-16,0-5-35 0,5-2-21 16,15-1-17-16,64-5-3 15,-24 9-35-15,5 0-84 16,58 4-321 0</inkml:trace>
  <inkml:trace contextRef="#ctx0" brushRef="#br0" timeOffset="210918.09">13188 14906 252 0,'0'8'252'16,"-6"-8"-51"-16,6 0-55 15,0 8-71-15,0-8-35 0,0 0-23 16,0 0-1-16,0 0-9 16,11 0-4-16,17 0-1 0,20-13 6 15,26-3-1-15,27-3 0 16,32-10-3-16,39-9 3 0,26 3 1 15,23-1-3-15,6-1-11 16,-4 3 6-16,-16 6-3 16,-21 3 4-16,-23 6 2 0,-29 2-3 15,-28 6 2-15,-31-3-2 16,-25 7-21-16,-21 0-56 16</inkml:trace>
  <inkml:trace contextRef="#ctx0" brushRef="#br0" timeOffset="211730.49">13634 14756 327 0,'-11'8'172'0,"-29"4"-10"16,15-4-142-16,1 1-12 0,2 3-8 15,6-5 0-15,1 0-1 16,-1 7-2-16,3-6 0 15,0-8 6-15,2 8-4 0,11-8-8 16,-9 0-14-16,9 0-7 16,0 0 4-16,0 0 3 0,-11 0 7 15,-2 0 9-15,6 0 7 16,-6 0 8-16,6 0 1 0,-2 0 4 16,1 0 230 30,8-4 56-30,0 0-222-16,0 0-29 0,-16 4 2 16,-1 0 32 15,5 8-47-15,0 0-31-1,4-8 2-15,0 12 15 16,-1-3-15-16,9-2 3 15,0 5 28-15,12 9-3 16,53 36 24 0,70 29 1-1,-33-42-36-15,23 2-2 0,582 88-129 32,-538-114-42-32,-17-3-13 15,-30-1-12-15,-29-4-8 16,-25-5-8-16,3-7-261 15</inkml:trace>
  <inkml:trace contextRef="#ctx0" brushRef="#br0" timeOffset="212569.28">15868 13957 294 0,'5'-3'217'0,"-5"3"-15"15,0 0-19-15,0 0-50 16,0 0-24-16,0 12-9 0,8 13-17 15,4 10-29-15,0 15-17 16,5 6-26-16,2 6-1 0,-2-2-3 16,2-2-5-1,13 43 0-15,-18-60-2 16,-3-8-3-16,-3-9 1 16,1 4 6-1,-9-28-13-15,0-13-26 16,0-10-13 15,-48-205-69-31,32 147 110 16,-33-168 51-1,49 213-34-15,0 8 0 0,0 2-6 16,8 7-6-16,12 2 2 16,9 5 0-16,10 8 4 15,10 4-11-15,0 12 9 16,0 9-1-16,-12-2-4 0,-9 7 9 15,-8-2 13-15,-20 4-6 16,-17 5-5-16,-51 32 0 16,-22-13-4-1,-60 2-205 17,150-54 24-17</inkml:trace>
  <inkml:trace contextRef="#ctx0" brushRef="#br0" timeOffset="213959.9">16551 13750 207 0,'0'-17'236'0,"0"6"-62"16,0 3-44-16,0-1-65 0,0 5-28 15,0 0-21-15,0 4-2 16,0 0 20-16,0 8 30 16,8 13 35-16,-4 15 6 15,0 14 5-15,1 7-22 0,-1 7-31 16,-2 2-19-16,11 60-13 31,41 123-13 16,-40-234-42-31,11-15-51-1,86-38-450 16,-43-9 152-15,-43 14 166-16</inkml:trace>
  <inkml:trace contextRef="#ctx0" brushRef="#br0" timeOffset="214163.98">16586 13722 132 0,'0'-21'276'0,"5"6"-71"16,4 1-52-16,-1 7-73 16,11 2-38-16,10 2-19 15,12 3-4-15,8 0-13 0,0 0-19 16,-2 0-54-16,-1 0-68 16,-10 0-90-16,-7 8-18 0</inkml:trace>
  <inkml:trace contextRef="#ctx0" brushRef="#br0" timeOffset="214545.59">17136 13795 905 0,'-14'0'307'0,"-2"0"-157"0,5 0-82 16,-1 0-40-1,0 0-10-15,12 0-9 0,-8 0-11 16,8 0-31-16,0 0-20 15,0-4-3-15,0 0 12 0,0-4 5 16,8-4 10-16,16-9 9 16,-8 13 22-16,1 3-7 15,23 5 28 1,-24 13-9-16,-4 3 1 0,0 5 5 16,-8 3 0-1,-4 5 13-15,0 7-7 0,-16 1-8 16,-9 4-2-16,2 0-9 15,-3-6-6-15,7-2 1 0,3-9 1 16,4-7-3-16,12-5-5 16,44 1-22-1,-12-13 2-15,10-4-25 16,3-5-42-16,3-6-39 0,0-6-41 16,-4-4-24-16,-3-2-36 15,-9-11 14-15</inkml:trace>
  <inkml:trace contextRef="#ctx0" brushRef="#br0" timeOffset="-214566.39">17433 13624 180 0,'-17'-13'258'15,"4"5"-61"-15,13 8-59 16,0 0-70-16,0 0-34 0,8 0-14 16,8 0-9-16,8 0-7 15,9 0-8-15,1 0-1 16,0 13-3-16,5-5 1 15,-4-8-3-15,2 8 0 0,-4-8 4 16,-5 9 6-16,21-9 14 16,-41 8 70-1,-8 8 14 1,4 12 57-16,0 12 19 0,-4 18-20 16,0 11-27-1,0 9-40-15,4 3-36 0,0 0-15 16,0-3-25-16,5-13-5 0,-9-9-1 15,0-11-22 1,-13 36-112-16,-36-69-57 16,8-12 95-1,-3 0 10-15,-45-3-30 16,48-1 45-16,5 4-25 16,7-5-35-16,9 2-44 0,9-1-45 15,11-1-34 1</inkml:trace>
  <inkml:trace contextRef="#ctx0" brushRef="#br0" timeOffset="-214079.68">18330 13926 206 0,'-20'15'267'16,"-1"6"-64"-16,5-5-53 15,-1-3-66-15,9-13-41 0,8 10-11 16,25-25 46 15,-6-2-83-15,50-43-28-1,-48 15 157 17,-51 69 10-17,16-7-102 1,-32 35 6-1,46-40-33-15,-8-12-8 0,8 0-18 16,0 0-12-16,0 0-5 16,0 0-8-16,0 0-1 0,0 0 6 15,0 0 1 1,0 0 4-16,0 0-28 0,0 0-39 16,5 0-423-1</inkml:trace>
  <inkml:trace contextRef="#ctx0" brushRef="#br0" timeOffset="-212073.16">18654 13384 24 0,'0'-4'38'15,"0"-1"37"-15,0 5 67 0,0-3-1 16,0 3-44-16,4 0-21 16,-4 0-23-16,0 0-12 0,0 0-4 15,0 0-4-15,0 0 13 16,4 12 15-16,5 5-2 0,-5 2 0 15,4 14-1-15,-2 8-14 16,3-1-5-16,-4 5-8 16,3 36 1-16,-8-48-20 15,0 17-2 1,0-38-6-16,0-5-2 0,0-7 3 16,0 0-18-1,0-12-14-15,0-9 0 0,0-7 7 0,0-13 6 16,0-3-2-16,8-9 5 15,4 0 6-15,1 4 3 16,-3 8 2-16,7 13-9 16,8-8 8-16,-8 27 11 15,0 9 13-15,-3 0 4 0,3 16 10 16,-1 1-9-16,2 4-3 16,-7-2-9-16,1 2-1 15,4 27 22-15,-7-19-16 16,7 25 19-1,-4-2 0 1,-12-40-35-16,0 1-11 16,0-2 9-16,0-11 3 15,0 0-5-15,0 0 0 16,0 0 3-16,0 0-3 16,0 0 4-16,0 0 0 15,0 0 1-15,0 0-2 16,0 0 1-16,0 0 1 15,0 0-2 1,0 0-2-16,0 9-1 0,0-2-4 31,0 5 9-31,0-3-7 16,0 16 7-16,0-25-9 16,0 7 4-16,0-7-7 15,0 9 13 1,0-9 2-16,0-9-24 15,-8-32-36 1,8 10 33-16,0-10-1 16,0-7-6-16,14-2 9 0,-5 1 8 15,7 5 2 1,1 5 6-16,1 9-1 0,-4 9-2 16,8 4 11-16,-3 5-1 0,7 8-10 15,-6 4 4-15,4 14 20 16,0 5 41-16,-1 14 13 0,2 15 16 15,7 87 25 1,-19-62-92-16,4 208-142 47,-17-257-247-31,0-24 135-16,-17-8-5 0,-2-8-41 15,-10-6 40-15</inkml:trace>
  <inkml:trace contextRef="#ctx0" brushRef="#br0" timeOffset="-211168.73">15678 15489 275 0,'0'-17'280'16,"-9"5"-69"-16,9 0-94 15,0-4-60-15,0 6-33 0,3 3-15 16,6 3-2-16,4 4 1 16,-5 0-7-16,5 15 12 0,1 10 22 15,3 13 25-15,-1 10-2 16,2 9-15-16,-7 5-4 16,42 239 15 15,-53-285-53-16,0-16-4-15,0 0-9 16,-25-84-64 0,14 17 64-16,-6-7 7 15,1 3 5-15,-13-100 34 16,21 133-29-16,8 7-8 16,0 2 0-16,5 4 1 15,11 0-3-15,5 9 5 16,2-1-1-16,7 10 4 0,2 7 0 15,-1 7-1-15,22 30 7 16,-36-12-6 0,-6 3 7-16,-1 1-8 0,-10-1 3 15,0 1-5-15,-21-1 0 16,1-4-6-16,0-3 3 16,-13-8-48-16,21-13-38 15,12-9-369 1</inkml:trace>
  <inkml:trace contextRef="#ctx0" brushRef="#br0" timeOffset="-210772.72">16417 15133 78 0,'8'-12'232'0,"0"0"-37"16,-3 4-46-16,-5 0-39 16,0 5-40-16,3-2-10 0,0 1 1 15,3 4-5-15,-3 0 4 16,-3 0-3-16,19 62 270 31,-10-6-228-31,0 103 10 16,-46 435-53 31,37-553-114-32,41-37-55 1,37-32 47 0,-26 6 21-16,5-2-32 15,0 5-42-15,-4-2-49 0,-10 0-19 16,-9 6 11-16,-6-1-6 15,-8 4 2-15,-8-5 16 16</inkml:trace>
  <inkml:trace contextRef="#ctx0" brushRef="#br0" timeOffset="-210598.11">16425 15232 441 0,'-24'-20'273'0,"8"2"-100"0,16 6-86 16,3-4-50-16,21-3-30 16,22-2-5-16,17 0-19 0,16 1-55 15,5 4-62-15,1-2-38 16,2 7-62-16,-15 3-154 0</inkml:trace>
  <inkml:trace contextRef="#ctx0" brushRef="#br0" timeOffset="-210206.4">17212 15147 199 0,'-11'12'357'0,"-2"-5"-32"15,1-7-94-15,-1 9-120 0,7-2-53 16,-3 1-29-16,0-8-13 16,9 9-7-16,-8-9-8 0,8 8 0 15,0-8-5-15,0 0-9 16,0 0-55-1,99-110-20 48,-85 110 113-63,-8 102 62 31,-48-33-73-15,13-31-9-16,-22 43 2 15,29-46-7-15,11 32 6 16,11-40-5-16,36 7-21 16,-4-34 3-1,13 0-21-15,5-13-26 16,7-8-39-16,0-2-52 0,-5-2-32 16,-8-11-38-16,-11-13-9 15</inkml:trace>
  <inkml:trace contextRef="#ctx0" brushRef="#br0" timeOffset="-209796.68">17476 14865 137 0,'0'0'295'0,"-11"0"-67"16,11 0-78-16,0 0-78 0,0 0-31 16,16 0-29-16,8-3-9 15,4-6-22-15,5 1-30 16,4-4-24-16,-1-2 16 15,-4 2 24-15,-4 1 18 0,-7 3 17 16,-5-1 19-16,4 2 86 16,-20 7-25-16,0 0 12 15,0 0 194 1,0 12-224-16,13 41 104 31,-6-4-107-31,10 12-25 0,28 73-4 16,-16-65-22-16,2 0-7 15,2 1 0-15,-1-6-5 0,-2-6 0 16,-11-9 9-16,-9-8-10 16,-10-5 14-16,-18-8 0 15,-10-2-2-15,-8-2-10 16,-6-8-4-16,-7-4-6 16,-47 11-119-16,47-23-3 15,5 0-46-15,2 0-43 0,11 0-20 16,5-2-42-16</inkml:trace>
  <inkml:trace contextRef="#ctx0" brushRef="#br0" timeOffset="-209271.89">18338 15426 541 0,'0'-15'452'16,"-8"2"-100"-16,8 6-176 16,0 3-128-16,-9 0-55 15,9 4 3-15,0 0-1 16,0 0-16-16,0 0-16 0,0 0 4 16,0 0 18-1,0 0 8-15,0 0 12 0,0 0 0 16,-8 0-2-16,8 0 5 15,-12 0 2-15,12 0 5 0,-12 0 1 16,12 0-6-16,-8 0 0 16,8 8-5-16,-8-8-4 0,8 0 2 15,0 0-9-15,0 0-3 16,0 0-12-16,0 0-17 0,3 0 3 16,13 0-21-1,-7 0 41-15,0 0 9 16,-6 0 2-16,-3 0 9 0,0 0 11 15,0 0 14-15,0 0 12 16,0 0 7-16,0 0 6 0,-8 0-6 16,0 7-12-16,0-7-9 15,8 10-11-15,-8-10-8 0,8 0 0 16,0 0-7-16,0 0 0 16,0 0-11-16,0 0-21 0,0 0-41 15,0 0-234 1,0 0 77-16,0 0-15 0,0 0-20 15,0 0 13 1</inkml:trace>
  <inkml:trace contextRef="#ctx0" brushRef="#br0" timeOffset="-208243.9">18649 15019 398 0,'0'0'189'0,"-8"0"-55"15,8 0-66-15,0-7-35 16,8-10-12-16,10 0-11 0,3-2-7 15,5-1 2-15,11 0-3 16,5-6 4-16,1 7 1 16,55-18 1-16,-54 24 3 15,-3 6 2-15,-12 2 14 16,12 5 101 0,-33 0-34-16,-8 16 4 0,-16 42 110 15,-1-13-127-15,-7 2-15 16,0 11-15-16,-1-1-29 15,-23 126-3 17,56-134-280-1,24-68 113-15,-7 2 72-16,35-16-106 15,-23 17 79-15,4-1 7 16,-1 1 2-16,0 3-1 0,-6 1-5 15,-11 5-11-15,-7-2 8 16,-8 5 15-16,2 4-52 31</inkml:trace>
  <inkml:trace contextRef="#ctx0" brushRef="#br0" timeOffset="-207998.01">18771 15090 24 0,'-23'-9'68'0,"-3"1"97"16,7 4 6-16,4 4-21 0,-2 0 5 15,4 0-31-15,13 0-31 16,0 0-22-16,0 0-18 16,9 0 3-16,13 0-16 15,17 0-20-15,12-5-10 0,11 3-5 16,3-9-20-16,-4 8-33 15,-9-1-27-15,-3 0-5 0,-7 4-2 16,-11 0-7-16,-6 0-28 16,-8 0-49-16,-5 0-46 0</inkml:trace>
  <inkml:trace contextRef="#ctx0" brushRef="#br0" timeOffset="-196301.96">13431 2528 389 0,'-31'0'195'0,"2"0"-92"0,4 0-51 15,8 0-28-15,6 0-14 0,11 0-1 16,0 0 1 0,0 11-12-1,8 3 2-15,4 5 3 0,21 34 9 31,-16-19-8-31,-2 0-2 0,1 4 7 16,1 7-8-16,-1 1 6 16,2 5 4-16,-4 7 2 15,14 72 11 1,29 436 4 15,-57-452-23-15,0 0-4-16,-11 0 4 0,-1-1-2 15,0-2 5-15,-4-7 1 16,-6-5 12-16,-1-10-7 16,-2-4 2-16,2-6-1 15,-2-6 21-15,-21 69-6 16,-50 319-16 31,75-368-12-47,5-4-4 0,-4 0 2 15,1-3 7-15,-3-4 1 16,-2-5 12-16,-1-4-2 0,2 0-7 16,-2 2 0-16,-5-6-6 15,3-1-1-15,-6-3 4 16,-4-4-2-16,6-3 0 16,-2-7-2-16,1-1-5 0,-6-1 1 15,2-5 5-15,0-3-5 16,-1-1 1-16,1-2-1 15,-2-2 4-15,6 1 3 0,-1-1-6 16,-3 5 2-16,-1 8-2 16,-2 3 1-16,-7 1 0 0,-2 5-2 15,3-9 1 1,5-9-3-16,4-7 5 0,-7 3 23 16,-5 5 7-16,-4 4-14 15,-1 5-5-15,5-3-11 0,3-2 1 16,8-7-3-16,5-7 2 15,-1 2 8-15,0-5-7 16,1 6 0-16,-4 6-1 0,-2 10-3 16,-1 2 0-16,-6 13 0 15,-61 82 5 1,37-61-9-16,-3 3 5 0,-160 175 42 31,159-186-17-31,8-6 2 16,-33 42 18-1,1-3 16 1,47-58-48 0,27-28-8-1,-74 63 6-15,15-24 7 16,38-25-10 0,-2-8-2-16,2 2 7 15,-2 0 3-15,3 0 2 0,-1-2-12 16,-2 2 6-16,-3 4-7 0,-3 4 0 15,-5 3-2-15,0 6 3 16,-5 2-10-16,-127 129 14 31,70-64-13-31,67-61 3 32,-100 121 0-32,105-126 6 15,-2-1-1-15,-48 44-5 16,45-50 6-16,-2-7 13 15,-93 68 23 1,104-72-33-16,1 0-1 16,2-4-8-16,-1-5 5 15,5 1-6-15,-2 0 4 0,6-2 0 16,-1 1-7 0,1 0 0-16,-1 2 4 0,6-3 2 15,-6 7 1-15,-3 2-6 0,-4 9 1 16,-1-1 1-16,-5-3 1 15,5 0-7-15,-35 27 10 16,3-11-5 0,40-28 1-16,-39 21 4 15,35-23-7 1,-3 1 3-16,-2 0 3 0,2 2-1 16,-1-3-1-16,0 2 3 15,-32 24-7 1,37-24-1-16,0-2 8 0,4-2-1 15,-1 4-5-15,1-2-2 16,7 3 4-16,1 2 2 0,-1 1-2 16,5-1-6-16,-5 4 6 15,0 5 1-15,2 4-1 16,-2 9-3-16,2-3 6 16,-7 3-7-16,3-2 5 0,-3-3 3 15,3 0-5-15,2-5-5 16,0 6 12-16,1-2-6 15,0 4-3-15,-1 2-6 0,1-3 17 16,-1 8-11-16,-3-3 5 16,5 1-3-16,-7 1 1 15,3 1 4-15,-6 1-6 16,0 6 6-16,1-4-8 16,-1-1 5-16,-19 41-1 15,27-54 1-15,1 1-5 16,3 0 2-16,1-4 4 15,4-4-6-15,3-1 4 16,5-3 1-16,-1 3-1 0,9 5-2 16,-8 8 4-16,-3 4 0 15,3 4 0-15,-1 4-7 16,-2 1 7-16,3-2 1 16,-2 1-4-16,2 0 2 0,2-8-1 15,6-1 0-15,-8 3-1 16,-1-3 3-16,1 65-3 15,-5-55 3 1,4 4 0-16,9 68 2 16,0-65-4-1,0 77 2 1,9-77-1-16,7 41-7 16,1-25 8-1,7-12 0 1,25 54-1-1,-21-74 2 1,9 8-4-16,9 8 3 0,9 9 4 16,14 2-5-16,4 7 3 0,9 2-4 15,-2 6-3-15,2-2 11 16,0-4-1-16,-1 0-4 16,-1-3 10-16,1 0 5 0,-2-4 23 15,2-1 16-15,4 0-7 16,-1 0-50-16,-2 1 0 15,-1-6 0-15,-4-6 0 16,61 53 0-16,-10-30 0 16,-69-54 0-1,456 211 0 17,-253-153 0-1,-178-63 0-31,2-2 0 15,-1 0 0-15,-9 1 0 0,-5-4 0 16,-14-5 0-16,-10 0 0 16,-7-8 0-16,-7 1 0 0,-4 0 0 15,-4-1 0 1,-2-1 0-16,6 6 0 0,12 3 0 16,8 2 0-16,8 2 0 15,77 36 0-15,-61-27 0 16,0-1 0-16,-8 5 0 15,-4-5 0-15,44 33 0 16,-63-41 0-16,-7-2 0 16,-5-2 0-16,-7-7 0 0,2 0 0 15,-2-7 0 1,3 3 0-16,2 1 0 0,0-2 0 16,4-12 0-16,1 7 0 0,7-7 0 15,6 0 0-15,-2 0 0 16,57 9 0-1,5 6 0 1,-49-1 0-16,44 14 0 16,-53-13 0-1,-2-1 0-15,-2-2 0 0,2 4 0 16,55 8 0-16,-44-12 0 16,11 0 0-16,9 0 0 0,13 5 0 15,8-1 0-15,7-4 0 16,2 0 0-16,-2 0 0 15,-4 1 0-15,93 12 0 16,-104-13 0-16,73 13 0 16,182 2 0 15,-150-27 0 0,-130-7 0-31,4-2 0 0,-4 0 0 16,4 1 0-16,0 1 0 15,228-5 0 1,93 0 0 15,-314 12 0-15,-8 0 0-16,-3 7 0 0,-6 5 0 16,-7 0 0-16,-8 2 0 15,-2-2 0 1,120 24 0-1,21 2 0 17,-131-31 0-32,4 0 0 0,2 7 0 15,56 9 0 1,-57-10 0-16,3 4 0 0,-2-6 0 16,-1 5 0-1,-6-4 0-15,3 1 0 0,-5-2 0 16,-2 2 0-16,2 3 0 15,1 0 0-15,-5-4 0 0,-5 1 0 16,0 4 0-16,0-6 0 16,87 22 0-1,-29-25 0 1,-38-8 0-16,8 0 0 16,5 0 0-16,6 8 0 0,1 1 0 15,1-1 0-15,-4 0 0 0,-7 1 0 16,-5 3 0-1,-5 4 0-15,-10-4 0 0,41 20 0 16,-52-19 0 0,4-1 0-16,8-1 0 0,5-3 0 15,4-8 0-15,13 0 0 32,414-8 0-17,-278 6 0 1,-113 2 0-16,75 0 0 15,-93 0 0-15,-5 0 0 16,4 0 0-16,4-6 0 0,105-18 0 16,-75 8 0-1,144-16 0 1,-112 16 0-16,3 4 0 16,-1-2 0-16,523-39 0 31,-303 18 0-16,-244 18 0 1,4 0 0-16,5 1 0 0,3-3 0 16,3-2 0-16,-2 4 0 15,-1 1 0-15,-8 1 0 0,0-1 0 16,-9-2 0 0,-6 2 0-16,-1-5 0 0,-3 7 0 0,592-53 0 62,-503 67 0-46,-93-4 0-16,-1-4 0 15,5 1 0-15,-3-1 0 0,2-5 0 16,0 1 0-16,-1 0 0 16,7 0 0-16,-1-1 0 15,0 0 0-15,-1 6 0 0,0-3 0 16,-2-1 0-16,-5 3 0 15,-6-4 0-15,-3-4 0 16,-3 5 0-16,-9-7 0 0,0 6 0 16,-7 0 0-16,2 0 0 15,-3-4 0-15,4-1 0 16,8 1 0-16,5-1 0 0,1 1 0 16,2-1 0-16,178-19 0 15,453-5 0 63,-552 33 0-62,-82 4 0 0,4 4 0-16,-1-4 0 15,-3 4 0-15,-1-4 0 0,-7 1 0 16,-6-2 0-16,-2 1 0 15,-1-4 0-15,9-3 0 0,3-6 0 16,223-73 0 0,-195 49 0-1,5-4 0-15,-4 0 0 16,95-34 0-16,-40 16 0 31,38-23 0-15,-142 58 0-16,5-5 0 0,7-8 0 15,2-6 0-15,8-11 0 16,92-81 0 0,385-785 0 62,-349 526 0-63,-155 304 0 1,2 4 0-16,57-93 0 16,-63 89 0-16,1-4 0 15,-1 5 0-15,1-5 0 16,0 3 0-16,-4 2 0 16,-5 4 0-16,1 1 0 0,0-3 0 15,97-166 0 1,133-56 0 31,-163 244 0-32,-68 45 0-15,37-4 0 16,-48 16 0-16,-5 3 0 16,-2 1 0-16,-12 3 0 15,-1 5 0-15,-4-4 0 0,-5 1 0 16,1-5 0-16,-3 0 0 15,6-1 0-15,5-6 0 16,8-11 0-16,6-5 0 16,11-12 0-16,7-9 0 15,11-13 0-15,9-3 0 0,12-11 0 16,8 4 0-16,4-9 0 0,0 7 0 16,-3 0 0-1,-4 9 0-15,-9-1 0 0,-7 7 0 16,-10 5 0-16,-8 4 0 15,-6 12 0-15,-15 9 0 0,-2 3 0 16,-4 3 0-16,-9 13 0 16,-3-2 0-16,-5 3 0 0,-5 9 0 15,-3-1 0-15,0-1 0 16,0 1 0 15,0 1-20-31,0-6-221 0,5-9-73 0,-2-5-77 16,11-12-27-16</inkml:trace>
  <inkml:trace contextRef="#ctx0" brushRef="#br0" timeOffset="-193472">13311 2597 22 0,'-8'0'19'0,"8"8"9"0,0-8 22 16,0 12 63-16,0-12 36 16,0 8-63-16,0-8-34 15,0 0-7 1,3 0-27-16,-3 0 6 15,0 0 3-15,5 0 3 16,-5 0-3-16,0 0 3 16,0 0 2-16,4 0-9 15,-1 0-14-15,5-8-1 16,4-4-4-16,9-9-5 0,8-7 4 16,2-5 2-16,7-4 4 15,-2 0-1-15,1 5 18 16,2 0-6-16,7-6-10 15,11-2-10 1,104-41 8-16,-50 36-10 16,31-8-1-16,34 1 2 15,33-6 6-15,34-3-6 16,26-4-1-16,19 0 2 16,20 1-3-16,6-3 1 15,-10 3 3-15,-20-1 0 16,-27-1 2-16,-34 2-6 15,-24-2 3-15,-16 2 3 0,-13 2 1 16,-3 5 4-16,2 4 6 16,4 8 1-1,4 9 4-15,10 3-7 16,8 12-1-16,11 9-9 0,207 12 9 31,-215 12-8-31,399 54-3 16,-391-37 3-1,213 35-5 1,-208-35 1-16,-5-4 2 16,-7-6 4-16,-2-6-4 15,5-4-3-15,13-9 7 16,8 0-5-16,435 0 0 31,-491 0-3-31,-37 0 11 16,105 0 7-1,-116 0-17 1,-46 0 4 0,113 28-4-1,-72-3 5 1,20 7-8-16,17 5 6 0,10 3-3 16,6 1 4-16,181 36-4 15,-172-48 5 1,-10-1-8-16,-13-4 2 15,-21-12 3-15,-19-12 0 16,-11 0-2-16,-14-3-2 16,-6-10 4-16,-6-2 2 15,-6-6-2-15,-4-3-1 16,-1-6 4-16,-9 5-5 16,1-2 1-16,-9-3 8 15,-3 2-10-15,-9 5 3 16,-1 4 11-16,-10-4-5 15,1 7-3-15,2 5-6 16,8 3 5-16,18 4-1 16,104-1-4-16,-52 5-3 15,11 0 8 1,5 0-6-16,6 12 2 16,-13-12-2-16,118 25-8 15,-132-13 11 1,-8 0-5-16,-3 7 5 15,-4 3 1-15,-1 6 1 16,8 1 2-16,4 4-11 16,7-6 9-16,8 3-1 15,-2-6 0-15,-5-3-2 16,-3-6 7-16,-2-2-7 16,2 2 2-16,7 2-2 15,10-2-1-15,11 8 6 16,-1 0-6-16,2 6 3 15,95 23-1 1,-132-23 3 0,61 20-9-16,-87-29 11 15,-3 5-3 1,9 4-3-16,231 85 0 31,-167-71 2-31,15 3-2 16,2-3-3-16,-5-4 7 15,-23-8-2-15,-28-11-2 16,-13 1 4-16,-21-10-5 16,-17 3 7-16,-10-6-7 15,-6 4 3-15,5 4-3 16,16 5-2-16,12 3 11 16,12 5-10-16,7 4 8 15,2-5-6-15,-4 1-1 16,-13-5 1-16,-12-3 5 15,-9-5-5-15,-2 1 3 16,-7-2-8-16,4 1-36 16,4 8-36-16,18 9-8 15,20 8-40-15,20 12-160 16</inkml:trace>
  <inkml:trace contextRef="#ctx0" brushRef="#br0" timeOffset="-146673.98">10906 858 344 0,'37'-20'189'0,"-37"15"-167"15,-13 5-11-15,-14 0-4 16,-12 17 2-16,-9 4-3 16,-12 3 8-16,-13 9 5 15,-20 8 15-15,-26 11 0 16,-23 13-11-16,-13 13-6 15,-3 0-11-15,-370 199 13 32,261-148-11 30,316-141-150-46,-24-17-31-16,-2-8-43 15</inkml:trace>
  <inkml:trace contextRef="#ctx0" brushRef="#br0" timeOffset="-146098.68">9473 971 318 0,'40'-43'137'0,"0"6"-65"0,-2 4-17 15,-14 4-14 1,-8 14-16-16,-7 2-17 16,-18 13-4-16,-23 25 0 15,-21 20 4-15,-24 20 5 16,-21 25 13-16,-16 23-12 0,2 14-8 16,9-11-3-16,22-4 3 15,29-19 0-15,19-11 2 16,33-17-3-16,33-13-1 15,39-17-2-15,30-13 0 16,28-22-4-16,17-4 2 16,2-3-1-16,-2-4 5 15,-19 11-3-15,-21 0-4 16,-21 0 2-16,-25 0 1 16,-18 11 5-16,-10-11-3 15,-12 7 8-15,-10-7 25 16,-3 0 35-16,-8 0 41 0,0-18-22 15,-16-10-47 1,-8-14-16-16,-9-27-13 31,-141-585 4 1,150 526-14-17,24 14-38 16,-17 99-106-15,9 26 103 0,0 5-11-16,-4 3-18 15,0 10-21-15,0 8-12 16,-1-1-138-16</inkml:trace>
  <inkml:trace contextRef="#ctx0" brushRef="#br0" timeOffset="-144949.15">9091 13258 209 0,'0'-16'197'0,"-8"3"-93"16,-4 5-58-16,-1-5-30 15,1 2-16-15,4 3 0 0,-4-1 7 16,4 5 0-16,8 0 14 15,-9 0 7-15,9 4 8 16,0 0 2-16,0 0 7 0,0 0-12 16,0 0 1-16,14 0 7 31,13 0-35-31,26-7-2 0,29-10 3 16,28-8-6-16,31-8 4 15,38-6-5-15,32-11 8 0,267-68-4 16,-238 53 1-1,582-160 182 17,-747 205-149-32,-17 4 1 0,-18 4-15 15,11 3-9 1,-40 9-28-16,-4 0-36 0,-7 0-68 16,0 0-46-16,0 9-21 15,-12 3-71-15</inkml:trace>
  <inkml:trace contextRef="#ctx0" brushRef="#br0" timeOffset="-144213.8">9671 14524 79 0,'-31'25'210'15,"-2"-6"-52"-15,4-3-67 0,4-4-46 16,6-12-28-16,3 9-15 16,-1-9-1-16,4 0 4 15,7 0 4-15,6 7 14 0,-13-7 8 16,13 0 8-16,0 10 2 16,0-10 7-16,-8 0 58 15,8 0-49-15,0 0 37 16,0 0 96 15,3 0-146-31,19 0 14 16,10 0-42-16,28 0-2 15,598-90 1 17,-414 57-11-32,827-122-26 31,-811 115 20-31,-23 4 1 0,-39-2-1 15,-40 9 5-15,-41 10 23 16,-30-1 42-16,-30 2 1 0,-29-1-31 16,-28-2-67-16,-41 5-92 15,-28 8-99-15,-25 8-39 0,-18 20 19 16,-19 12-22-16,-7 5 45 16</inkml:trace>
  <inkml:trace contextRef="#ctx0" brushRef="#br0" timeOffset="-143719.3">9504 16831 391 0,'-16'0'308'0,"-3"0"-30"0,-3-4-71 16,6-4-56-16,5 1-52 0,-1-3-31 15,12 6-28-15,0 2-16 16,0-8-9-16,4 2-4 16,15-8-1 15,574-224-40-31,471-73-220 31,-514 182 210-15,-108 38 29-1,-1 8 261 1,-346 68-67 15,-83 17-215-31,-4 0-96 0,-5 0-91 16,2-5-75-16,3-2-16 16,5-5 5-16</inkml:trace>
  <inkml:trace contextRef="#ctx0" brushRef="#br0" timeOffset="-142752.53">14240 9531 287 0,'0'0'192'16,"0"0"-83"-16,25-11-53 0,27-13-28 15,40-16-14-15,44-13 0 16,30-13 4-16,30-10 5 15,23-10 6-15,556-196 11 16,-515 197-40 0,179-44 4-1,56 18 2 1,-340 94 83 15,-144 17-67-31,-3 0-11 16,0 0-4-1,-8 0-5-15,0 0-16 0,0 0-34 16,0 0-34-16,0 9-26 16,-13 4-49-16,-7-2-80 0</inkml:trace>
  <inkml:trace contextRef="#ctx0" brushRef="#br0" timeOffset="-142114.45">13676 11470 482 0,'0'0'287'0,"0"0"-92"15,0 0-94-15,9 0-56 0,19-11-21 16,32-6-16-16,38-8 1 15,38-12-8-15,48 1-5 0,34-4 2 16,31-10-14 0,1295-278-156 15,-387-161-77 63</inkml:trace>
  <inkml:trace contextRef="#ctx0" brushRef="#br0" timeOffset="-141588.33">14584 12973 22 0,'38'-26'98'16,"6"-2"135"-16,-4 4-60 15,1-4-22-15,-3-1-22 0,-2 5-44 16,1-4-21-16,7-5-6 16,8 2-7-16,26-7-14 15,28-7-17-15,3162-1128-221 110,-3292 1120 170-95,-82 66-72 1,33 7 36 0,-162 105-649-1</inkml:trace>
  <inkml:trace contextRef="#ctx0" brushRef="#br0" timeOffset="-141155.49">15865 13644 139 0,'-119'-3'363'0,"75"-6"-273"16,11 1-36-16,14 0-22 16,7-1-16-16,12 5-2 15,9-3 5-15,25-3 17 0,36-4 0 16,35-7-1-16,42-8-15 15,39-11-3-15,33-10-2 0,21-2-5 16,16 0-2 0,11-2 10-16,13 5-2 0,-3 4-2 0,-9 9-9 15,-16 3 0 1,-29 13-3-16,-27 7-3 0,-38 6 2 16,-28 2-1-16,-34 5-8 15,-23 0-10-15,-23 0-11 16,-24 0-14-16,-170 69-583 31</inkml:trace>
  <inkml:trace contextRef="#ctx0" brushRef="#br0" timeOffset="-140694.28">16142 14768 262 0,'-46'-53'296'0,"9"3"-51"16,9 10-58-16,6 11-96 15,22 9-57-15,17 9-16 0,45 2-11 16,47 4-4-16,57 3-5 16,49-3 3-16,41 5 2 0,29 0 3 15,23 0-9-15,13 12 5 16,0 0-5-16,-12-12-2 15,-16 0 6-15,-30 0-1 16,558-12-75 15,-752 12 31-31,-252 37-503 32</inkml:trace>
  <inkml:trace contextRef="#ctx0" brushRef="#br0" timeOffset="-140148.28">15794 16433 410 0,'-48'32'218'0,"9"-8"-67"16,1-3-62-16,7-9-50 15,5-4-19-15,10-8-10 16,5 0-3-16,11 0 2 0,0 9 3 15,8-9-5-15,20 0 19 16,23 0-5-16,31 0 6 16,37-17-1-16,39-11-8 0,44-17-10 15,37-8 1-15,27-13 0 16,298-73 45-16,-4 14 51 16,-301 68-43-1,-14 12-5-15,-18 9 0 0,-16 3-5 16,-21 9-10-16,-10 8-10 15,-21 4-12-15,-17 12-19 0,-21 0 3 16,-19 0 7-16,-22 0-3 16,83 0 104 31</inkml:trace>
  <inkml:trace contextRef="#ctx0" brushRef="#br0" timeOffset="-125082.95">21273 10783 412 0,'33'-26'193'0,"-9"7"-44"0,-3-2-53 16,-4 5-10-16,-9 1 30 15,-8-11 223 1,0 18-167-16,0 0-50 16,-34-4 129-1,34 12-170-15,-24-12-51 16,12 7-30 0,-21-14 0-1,9 2 0-15,-227-97 0 47,135 86 0-31,61 16 0-16,3 0 0 0,-2 0 0 15,0-1 0-15,3 0 0 16,-39 1 0-16,54 9 0 16,7 3 0-16,9 0 0 15,-13 0 0 1,21 0 0-16,-25 0 0 15,10 0 0 1,-43 9 0-16,26-3 0 16,-66 11 0-16,59-8 0 15,-101 15 0 1,71-8 0 0,51-8 0-16,7-8 0 15,3 12 0-15,3-12 0 16,-11 12 0-16,-1 1 0 15,17-1 0 1,-17 9 0-16,1 4 0 31,-12 2 0-31,16-7 0 0,-17 21 0 32,18-21 0-32,-3-1 0 0,4 4 0 15,0 0 0-15,1 4 0 16,1-4 0-16,4 1 0 0,-9 25 0 15,25-20 0 1,0-2 0-16,0 3 0 0,0-2 0 16,5 110 0 15,-5-114 0-15,-13 62 0-1,13-58 0-15,-13-4 0 0,13 4 0 16,0 1 0-16,0-1 0 15,0-2 0-15,0 2 0 0,0 130 0 63,13 23 0-16,3-96 0-47,-4-45 0 15,-4 1 0-15,0-5 0 0,-3-3 0 16,-2-5 0-16,2-4 0 16,-5 2 0-16,0-3 0 0,0 1 0 15,0 2 0 1,0-2 0-16,4-5 0 0,-4 4 0 0,4-3 0 16,21 112 0 30,-17-38 0-30,12 17 0 0,-12-87 0-1,4 5 0-15,5-1 0 0,-3 1 0 16,8 4 0-16,3 0 0 16,-1 0 0-16,3-6 0 0,8 1 0 15,-8 1 0-15,1-4 0 16,1 0 0-16,-9-5 0 15,1-8 0-15,-5 0 0 16,-1-12 0-16,-2 13 0 0,-5-7 0 16,4 4 0-16,5 2 0 0,-2 0 0 15,10-1 0-15,3 6 0 16,6 4 0-16,2-1 0 0,4 1 0 16,1-6 0-16,-6 3 0 15,0-3 0-15,-7-2 0 0,4-1 0 16,-2 0 0-16,1 0 0 15,3 0 0-15,0 0 0 16,39 17 0-16,-31-18 0 16,-2 4 0-16,0-4 0 15,91 30 0 1,72 11 0 15,-90-28 0-15,-57-7 0-1,103 23 0-15,-109-28 0 0,-2 1 0 16,0-1 0-16,3 1 0 16,5-1 0-16,4 0 0 0,10 0 0 15,2 0 0-15,6 5 0 16,92 8 0 0,-82-14 0-16,2 6 0 0,86 7 0 15,-21 5 0 1,96 19 0 15,-199-39 0-15,46 7 0-16,-46-16 0 0,1 7 0 15,4-7 0-15,0 10 0 16,-1-10 0-16,1 0 0 16,5 0 0-16,0 0 0 15,2 7 0-15,66 10 0 16,-65-10 0-16,-2 6 0 15,-1-1 0-15,-5-4 0 16,104 9 0 0,8-5 0-1,252-12 0 32,-347 0 0-47,-6-10 0 16,-1-1 0-16,-4-1 0 0,2 0 0 15,0 0 0-15,-4 0 0 0,4 0 0 16,1 3 0-16,-1 1 0 16,0-1 0-16,3 2 0 15,0-1 0-15,3-5 0 16,2 0 0-16,-5-3 0 0,2-3 0 16,628-152 0 46,-422 125 0-31,3-22 0-15,-22-6 0 0,-175 54 0-16,-5 0 0 15,1-2 0-15,-4 3 0 16,5-2 0-16,3 1 0 0,-6 0 0 15,1-4 0-15,-7-5 0 16,120-68 0 0,-128 59 0-1,55-35 0 1,-61 36 0-16,1 2 0 0,58-39 0 16,-55 33 0-1,4 0 0-15,7-5 0 0,-3-2 0 16,0-5 0-16,2-4 0 15,-5-4 0-15,-3-3 0 0,47-80 0 32,-65 72 0-32,-6-6 0 15,60-328 0 17,-98 259 0-17,-37 21 0 1,12 69 0-16,0 4 0 0,-4 9 0 15,4-2 0-15,-2 6 0 0,3 2 0 16,1 1 0-16,-3 2 0 16,-2-3 0-16,0 6 0 15,-6-5 0-15,3 2 0 16,-11-6 0-16,-1-1 0 16,-48-34 0-16,-115-100 0 46,161 140 0-30,-129-93 0 15,130 99 0-31,-38-20 0 0,40 27 0 16,6 3 0-16,-1 4 0 0,3-1 0 16,-6 0 0-16,1 6 0 15,-1-1 0-15,-5-4 0 16,-3-2 0-16,-6 2 0 15,-8 0 0-15,-2-1 0 16,-5-4 0-16,0-3 0 0,0 5 0 16,1-2 0-16,-2 2 0 15,7-3 0-15,1 2 0 16,2 0 0-16,-2 3 0 0,5 5 0 16,-53-9 0-1,-9 5 0 1,51 8 0-16,-10 0 0 15,-7-1 0-15,0 2 0 16,-178-21 0 0,-195 7 0 15,269 21 0 0,125 12 0-31,-66 13 0 16,69-18 0-16,1-7 0 15,-2 12 0-15,0-3 0 16,7-1 0-16,3-8 0 0,-355 33 0 47,207-33 0-31,98 0 0-16,2-5 0 15,7-2 0-15,3-6 0 0,10 5 0 16,7 0 0-16,6 4 0 15,10-1 0-15,5 1 0 16,8 4 0-16,-2 0 0 0,7 0 0 16,-3 0 0-16,2 13 0 15,-2 0 0-15,3-1 0 16,-2-5 0-16,0 5 0 0,1 2 0 16,-1-2 0-16,1 4 0 15,-1 0 0-15,-199 94 0 47,-15-18 0 16,176-74 0-63,40-9 0 15,-43 10 0 1,42-10 0-16,3-2 0 15,0 4 0-15,5-11 0 0,2 0 0 16,8 6 0-16,-3-6 0 16,1 0 0-16,-1 0 0 0,-4 8 0 15,-4 1 0-15,-24 7 0 16,32-8 0 0,-9 1 0-16,-3 3 0 15,0 0 0-15,1 0 0 31,-233 48 0 16,269-51 0-47,-8-9 0 16,2 0 0 15,6 8 0-31,-21-8 0 16,13 0 0-16,-6 0 0 31</inkml:trace>
  <inkml:trace contextRef="#ctx0" brushRef="#br0" timeOffset="-124966.49">21476 10388 1365 0,'5'8'-515'16,"-5"9"-331"-16</inkml:trace>
  <inkml:trace contextRef="#ctx0" brushRef="#br0" timeOffset="-123419.95">5932 11309 742 0,'-16'-27'184'0,"-1"8"-81"16,4 2-47-16,2 6 50 16,-1 2 56-16,4 9 27 15,-1 0-37-15,9 0-61 16,-9 0-42-16,539 306 103 62,379-111-111-15,-719-167-42-31,-111-28 20-16,-16 0-17 0,-1 0-2 0,-9 0 0 16,-5 0 0-16,-2 0 0 15,-7 9 0-15,1-9 0 16,1 12 0-16,-8-12 0 15,-3 8 0-15,-11-8 0 0,-6 0 0 16,-2 0 0-16,-3 0 0 16,-3 8 0-1,-5-8-68 32,0 0-135-31,-37 0-909-1</inkml:trace>
  <inkml:trace contextRef="#ctx0" brushRef="#br0" timeOffset="-122762.89">7958 11665 776 0,'-24'-14'626'0,"16"4"-523"16,8 5-59-16,0 3-16 15,0-7 0-15,0 1-13 16,35-8 3 0,44 11-15-16,-3 5 0 15,-40 17-5 1,2-1 3-16,43 53 3 31,-64-35 6-31,-11 51 92 16,-26-24-23-16,-12 12-6 0,-12 4-11 15,-2-1-13-15,3-4-24 16,5-13-25-16,10-9 0 0,4-14 0 16,8-10 0-16,4-7 0 15,12-7 0-15,0-4 0 16,0 0 0-16,-8-8 0 62,8-8 0-46,-8-44 0 15,-17-140 0-15,25-57 0 31,0 209 0-47,8 4 0 0,0-2 0 0,1 7 0 15,-6 4 0-15,-3 9 0 16,0 6 0-16,0 0 0 16,0-6 0-16,0 8 0 15,0-16 0 1,0 14 0 0,-17-24 0-1,17 26 0-15,0 3 0 16</inkml:trace>
  <inkml:trace contextRef="#ctx0" brushRef="#br0" timeOffset="-122662.09">7961 11556 1799 0,'0'9'-228'0,"0"-3"-15"16,0 2 52-16,0 6 49 16,0-2 32-16,0 4 29 15,-11-1 6-15,4 10-1 0,-2-4-36 16,9-5-56-16,0-7-6 15</inkml:trace>
  <inkml:trace contextRef="#ctx0" brushRef="#br0" timeOffset="-118690.77">17631 8194 813 0,'0'-4'371'0,"0"4"-193"16,0 0-134-16,3 0-61 0,2 0 6 15,-2 0 15-15,-3 0-8 16,0 0-3-16,0 0 5 15,6 0-30-15,-6 0-34 0,4 0-47 16,0 0-44-16,-4 12-10 16,0 21-231-1</inkml:trace>
  <inkml:trace contextRef="#ctx0" brushRef="#br0" timeOffset="-118471.75">17566 9501 524 0,'-8'0'401'15,"8"0"-141"-15,-9 0-144 16,9 0-86-16,0 0-33 15,0-5 1-15,0-2 0 0,12-15-138 47,-3 11-106-31</inkml:trace>
  <inkml:trace contextRef="#ctx0" brushRef="#br0" timeOffset="-118083.1">18251 11026 480 0,'-11'0'274'0,"3"0"-58"0,8 0-102 0,0 0-34 16,-8 0 13-16,8 0 58 0,0 0 14 16,0 0-33-1,0 0 22 1,0 0-167-1,0 0-366 17</inkml:trace>
  <inkml:trace contextRef="#ctx0" brushRef="#br0" timeOffset="-117821.4">18793 12223 655 0,'-22'0'469'0,"5"0"-149"16,3 9-165-16,2-9-77 0,12 0-49 15,0 0-15-15,0 0 4 16,0 0-4-16,0 0-18 16,0 0-14-16,0 0-14 0,0 0-26 15,0 0-26-15,0 0-367 32,0 0 67-32,-9 0 131 15,-4 15-214-15</inkml:trace>
  <inkml:trace contextRef="#ctx0" brushRef="#br0" timeOffset="-117453.04">19742 13449 1234 0,'0'-13'531'15,"0"2"-255"-15,0-1-270 0,-8 3-6 16,8 2 0-16,-8 2 0 16,8 5-92-1,-8 0-95-15,8 0-33 16,0 0-25-16,-9 0-12 16</inkml:trace>
  <inkml:trace contextRef="#ctx0" brushRef="#br0" timeOffset="-117118.6">19868 15619 1522 0,'0'12'440'0,"0"0"-355"0,-12-4-85 16,12 5 0-16,-8 0 0 15,8-6 0-15,0 0 0 31</inkml:trace>
  <inkml:trace contextRef="#ctx0" brushRef="#br0" timeOffset="-117034.04">19848 15691 2028 0</inkml:trace>
  <inkml:trace contextRef="#ctx0" brushRef="#br0" timeOffset="-110981.35">26849 11138 173 0,'0'-6'319'0,"0"6"-238"16,0 0-36-16,0 0-13 16,0 0-6-16,0 0 2 15,0 0-5-15,0-4 1 16,0 4 7-16,0-7 47 15,0 7-14-15,0 0-2 16,0 0-4-16,0 0 5 16,0 0 75-1,0 0-76-15,0 0-10 0,0-5-9 16,-8 1-19-16,-9-16-12 94,17 36-20-79,0-8 8-15,0 4 2 16,0-2 4-16,0-3-9 0,-8 2 6 16,8-2 0-1,-8-7 1-15,8 0-8 16,0 0 1-16,0 0 1 15,0 0 5-15,0 8-4 16,0-8-1 0,0 8 1-1,0-8 0 1,0 8-1 31,3-8 7-47,2 0-6 15,3 0-1-15,-5 9 2 0,2-9 3 16,0 8-5-16,-1-8-3 16,0 0 11-16,4 9-9 15,-3-9 5-15,2 0-6 16,1 0 6-16,0 0-6 0,3 0 2 16,-2 0-1-16,0 0-8 15,-1 0 10-15,1-9-4 16,-1 1 3-16,0-1 2 0,-2 1 1 15,3 0-3-15,-1 0 3 16,0 4 1 0,26-45 0 15,-17 29 0-15,-17 3-5-1,0 10 7-15,0 2-6 16,0-2-1-16,-14-1 7 15,3-1-4-15,3 5 0 0,-2-1-5 16,2 5 5-16,0 0 0 16,0 0 0-16,-4 0 0 0,4 0 0 15,-3 0-3 1,2 0-4 0,1 0 7-1,-1 9-10-15,9 32-81 31,0-13-178-15,-17-20-175 15,17-8 320-31,0-8-145 16</inkml:trace>
  <inkml:trace contextRef="#ctx0" brushRef="#br0" timeOffset="-110189.41">27034 11014 95 0,'5'0'137'0,"-1"0"44"0,0 0-66 15,1 9-42-15,-5-9-30 16,0 0-9-16,0 0 0 16,0 0 4-16,0 0-5 0,0 0-16 15,0 0-9-15,0 0-6 16,12 0-1 15,-12 0-4-15,0 8 5-16,0-8 5 15,0 15 7 1,0 3-4 0,0-6-12-16,0 12 5 15,12 2 2 1,-3-20-5-16,10 2 5 31,-2 1-3-31,3-9-2 0,0 0 2 16,0 0 0-16,1 0-2 0,-5-4 3 15,17-15 4 1,-22 1 2-16,7-10 27 16,-18 17-10-16,0-4-2 15,0 5 0-15,0 1-6 16,-9 0 6-16,0 2-6 16,-10-5 0-1,11 7-10-15,-1 1-11 16,9 4 4-16,0 0 7 15,-8 0-5-15,8 0 6 16,-8 0-11-16,8 0 3 0,-8 0-1 16,0 0-2-16,8 0 3 15,-8 0-2-15,8 0 0 16,-8 9 1-16,-1 7 1 31,9-16-3-31,0 0-2 31,-8 0 6-31,8 0-1 16,0 0-5-16,0 0-14 16,0 0-80-1,0 0 25-15,0 0-9 16,0 0-1-16,0 0 6 16,0 0 12-16,-8 0-128 15,2 8 65-15,-4-8 9 16</inkml:trace>
  <inkml:trace contextRef="#ctx0" brushRef="#br0" timeOffset="-98918.09">4093 4779 7 0,'0'0'7'0,"3"0"11"16,5 0 34-16,5 0 95 15,-5 0 37-15,0-5-61 16,0 0-30-16,-5 5-37 15,-3 0-20-15,0 0 4 16,0 0-7-16,0 0-5 0,-8 0-10 16,0 0-7-1,0 0-3-15,-19 0-5 16,19 0-1 0,-77 0-2 15,-5 18 13 0,53-11-16-15,17 2 2-1,3-2 1-15,-23 14-4 16,15-3 0-16,2-7 5 16,-2 5 3-16,5-4-5 15,-1 0 5-15,5 0-7 16,-1 0 6-16,6 1-6 15,-2-5 1-15,1 4 5 16,-28 30-6 0,23-22 3-1,-20 20-2 1,4-2 4 0,9-7-1-1,16-15 2-15,0 2-5 16,0 2 2-16,-1-1-2 15,-5 27 1-15,14-25 0 16,-8-7 2-16,-1 3 0 16,9 0 0-16,-12-1-1 15,12 1-3-15,-8-1 3 16,8 1-1-16,0 2 3 16,0 5 0-16,-9 4-2 15,9 6 0-15,-11 3 0 16,11-5-4-16,-8 5 2 15,8-1 2-15,0-3 5 16,-9 3-4 0,1 62-1-1,-5 72 4 17,5-103-8-17,8-36 4-15,0 2 4 16,0-4-4-16,0-1-3 15,0-4 4-15,0 31-3 16,0-27 5 0,0 2-3-16,0 9-2 15,0 1 3-15,0 1-1 16,0 4 2-16,0 7 0 16,5 1 0-16,-2 1 5 0,-3-3 8 15,0 7-4 1,0-5-3-16,0-1 0 15,24 205 1 17,55-37 25 15,-30-162-33-32,-13-125-634 16</inkml:trace>
  <inkml:trace contextRef="#ctx0" brushRef="#br0" timeOffset="-98346.29">1736 7228 371 0,'0'-31'178'15,"0"2"-82"-15,0-12-16 16,0 28-59-1,0 6-5-15,-8 2 2 16,8 5-10-16,0 0-6 16,0 12-2-16,0 14-1 15,8 14 6-15,1 13 3 0,4 20 4 16,10 89 1 0,31 120-1 15,-43-241-12-16,2-13 5-15,-4-7-4 16,-6-9-15-16,9-12-116 16</inkml:trace>
  <inkml:trace contextRef="#ctx0" brushRef="#br0" timeOffset="-98034.43">2009 6972 181 0,'0'-25'211'0,"0"9"-93"16,0 4-63-16,0 12-27 15,0 0-12-15,0 17-4 16,0 36 1 15,16 16-5-31,0-32-4 0,4-9-3 16,34 4 5-1,47-52 8 1,-61-49-11 0,-56-57 15 15,-11 94-12-31,-6 10-2 0,-8 10-4 16,-7 12-6-16,-2 0 3 15,10 0-11-15,7 9-13 16,6 3-19-16,-3 17-156 15</inkml:trace>
  <inkml:trace contextRef="#ctx0" brushRef="#br0" timeOffset="-97547.73">2386 6646 421 0,'0'-24'110'15,"-7"4"-42"1,-6 7-28-16,4 1-15 16,9 5-2-16,-8 2-14 15,8 5 2-15,0 0-10 0,0 0 0 16,0 0-6 0,0 0 4-16,0 37 1 31,0-9 1-31,0 8-1 15,0 1 3-15,5 1-2 0,7-10 4 16,1 0-2 0,19 4 4-16,-15-32-2 15,2 0-7-15,2 0 6 16,-1 0-1-16,1-15 2 16,-2-10-4-16,3-12 5 15,-6-7-4-15,-4 0-2 16,-1-5-2-16,-2 4 12 0,-9 4-3 15,0 3 1-15,0 7 11 16,-9 3 8 0,-2 7 9-16,-6 4-12 15,-27-2-12-15,-67 66-45 32,3 79-254-1</inkml:trace>
  <inkml:trace contextRef="#ctx0" brushRef="#br0" timeOffset="-96024.27">26149 12064 16 0,'0'0'30'0,"0"0"33"15,0-3 48-15,0-5 43 16,0 8-63-16,0-5-49 16,-11 2-33-16,3 3-29 0,8 0-39 15,0 0-20-15,0 0-81 16,0 0 52-1,0 0 69-15</inkml:trace>
  <inkml:trace contextRef="#ctx0" brushRef="#br0" timeOffset="-95915.08">26130 12053 10 0,'0'0'0'15,"0"0"-8"-15</inkml:trace>
  <inkml:trace contextRef="#ctx0" brushRef="#br0" timeOffset="-95324.49">26247 12028 8 0,'-8'0'7'0,"0"0"8"16,8 0 10-16,-11 8 23 15,11 1 33-15,-12-9 36 0,-1 0 0 16,13 0-49-16,-8 8-35 16,8-8-22-16,0 0-18 15,-9 8-10-15,-11 12-88 31,20-20 85-15,0 9-68 0,0-2-7-1,0-7 64 17,0 0-38-17</inkml:trace>
  <inkml:trace contextRef="#ctx0" brushRef="#br0" timeOffset="-95092.91">26182 12057 5 0,'-8'0'-3'0</inkml:trace>
  <inkml:trace contextRef="#ctx0" brushRef="#br0" timeOffset="-93216.43">26252 12016 23 0,'-13'7'54'16,"2"4"80"-16,-1-5 39 15,-1-6-79-15,-3 8-34 16,3-8-30-16,2 9-11 0,-3-9 4 16,0 11 16-1,0-3 10-15,7-8 8 0,-9 0 122 31,16 0-116-31,16 0 61 32,16-12-105-32,25-7 2 0,36-15-3 15,34-10 2-15,29-9-10 0,24-8-3 16,7-4 0 0,-4-4 1-16,454-168 32 31,-357 140 76-16,-230 80-62 1,-19 6-6-16,-5 2-11 0,-9 0-16 16,-9 9-3-16,-2 0-15 15,-3 0 4-15,-3 0-9 0,0 0 4 16,0-2-1-16,0 2-3 16,0 0 5-16,0 0-5 15,0 0 8 1,0 0-4-16,0 0 4 15,0 0-9 1,0 0 7 0,0 0 27 46,0 0-14-46,0 0 8-16,0 0-14 15,0 0-3 1,0 0-6 0,0 0-4-16,0 0 4 15,0 0 2 1,0 0-8-16,0 0 6 31,0 0 1 16,0 0-6-31,0 0 2-16,0 0 5 15,0 0-9-15,0 0 7 0,0 0-3 16,0 0-4-16,0 0 7 16,0 0 2-1,0 0-3-15,0 0 1 31,0 0-1-15,0 0-2 0,0 0 3-1,0 0-7 17,0 0 2-32,0 0 4 15,0 0 0 1,0 0 1 31,0 0-7-32,0 0 8-15,0 0-6 0,0 0-2 16,0 0 11-16,0 0-9 16,0 0 5-16,0 0 9 15,0 0-4 1,0 0 1-16,-8 0 7 0,8 0-11 15,0 0 1-15,0 0-11 16,0 0 8-16,0 0-4 16,0 0 6-16,0 0-11 15,0 0 8 1,0 0 3-16,0 0-6 16,0-10 9-1,0 10-5-15,0 0-7 31,0 0 4-31,0-2 5 16,0 2-7-16,0 0 5 16,0 0-5-16,0 0 8 15,0 0-10-15,0 0 4 16,0 0 8-16,0 0-13 16,0 0 12-1,0 0-10 1,0 0 8-16,0 0 1 15,0 0-16 1,0 0 13-16,0 0 0 16,0 0-6-16,0 0-3 15,0 0 8 1,0 0 6 0,0 0-13-1,0 0 15 1,0 0-9 15,0 0-7-31,0 0-187 31,0 0 14-31,0 0-31 0,0 0-10 16,0 0-4-16,0-9-62 16</inkml:trace>
  <inkml:trace contextRef="#ctx0" brushRef="#br0" timeOffset="-81169.24">28241 10933 56 0,'-6'0'152'16,"6"0"32"-16,-9 0-76 15,9 0-50-15,0 0-19 0,0 0 2 16,0 0 21-16,-9 0 6 16,1 0 6-16,8-4-13 15,-13-4-14-15,13 0 4 16,-12-4 3-16,6-6-3 0,-2 4-12 16,-6-3-2-16,6 1-13 15,-8-20 11 1,16 10-13-16,-13-2-2 15,-63-167 173 17,43 117-137-17,12 42-40-15,4 0-3 16,-18-33 7 0,15 40-11-16,-1 1-2 0,1-1 6 15,-4 2-13-15,-5-3 5 16,1 2 7-16,-4-2 7 15,-1 6-6-15,1 0 10 0,-2-2-13 16,-75-43 6 0,-102-48 37 31,-60 23-28-16,-119 9 23-16,182 44-1 1,114 24-33-16,12 6-4 16,-51-14-3-1,81 16-3-15,-1 1-1 0,3 0-1 16,-46-4 8 0,42 4-7-16,-3-1 13 15,-8-4 10-15,-7 7-16 16,-6-3 11-16,-4 1-7 15,0 1-2-15,-5-2 2 0,6 1-14 32,-284 40 0 15,339-6 0-32,0 2 0-15,-8 8 0 0,-2 2 0 16,-2 1 0-16,2 2 0 15,0-1 0-15,1-3 0 16,-30 33 0 0,31-41 0-16,6-5 0 15,3-4 0-15,1 0 0 0,-1 2 0 16,3-3 0-16,-4 2 0 16,4-2 0-16,4-2 0 0,-7-1 0 15,5 1 0-15,-5-1 0 16,0-1 0-1,-184 148 0 32,135-77 0-31,-50 78 0 15,33-51 0 0,62-79 0-31,5 6 0 16,-4 5 0-16,-1 8 0 16,1 4 0-16,-1 0 0 0,4 0 0 15,2-6 0-15,-3 7 0 16,7-5 0-16,2-3 0 16,6-3 0-16,-15 43 0 15,15-54 0 16,-71 311 0 16,74-298 0-31,8 4 0-16,-12 4 0 0,4 4 0 16,8-1 0-16,-12 55 0 15,12-61 0-15,0-7 0 16,0 6 0-16,0-4 0 15,4 56 0 1,4-56 0-16,0 1 0 0,4-1 0 16,4 0 0-16,1-1 0 15,4-1 0-15,60 115 0 32,-58-130 0-17,62 56 0-15,169 48 0 47,-183-113 0-47,14 3 0 16,8-7 0-16,14 2 0 15,3-1 0-15,4-3 0 0,-5-1 0 16,-3-4 0-16,-10-4 0 0,-6 1 0 16,-9-9 0-16,-7 7 0 15,-1-7 0-15,-5 0 0 16,2 0 0-16,-1 0 0 0,-1 0 0 15,5 0 0-15,1 0 0 16,-6 0 0-16,2-2 0 0,3-8 0 16,-1-2 0-1,1 0 0-15,1 0 0 0,-1-4 0 16,399-144 0 31,-217 42 0-32,-161 76 0 1,-1-8 0-16,0-3 0 0,-7 3 0 16,-5 3 0-16,-4-1 0 15,-12 9 0-15,-8-2 0 0,-5 0 0 16,-2 1 0-16,-7-1 0 16,210-329 0 30,-172 210 0-30,7-73 0 0,-58 101 0-16,-22 75 0 15,2 0 0-15,-10 3 0 16,0 6 0-16,0-5 0 16,0 4 0-16,0 4 0 15,0 4 0-15,0-23 0 16,0-50 0 31,-18 28 0-16,2 59 0-15,7 14 0-16,-2 1 0 15,0 3-104-15,-6-3-241 16,-9 4-68-16,-2 0-9 0</inkml:trace>
  <inkml:trace contextRef="#ctx0" brushRef="#br0" timeOffset="-79838.08">1663 8331 344 0,'-10'0'147'16,"10"0"-50"-16,0 0-23 15,0 0 11-15,0 0 22 16,0 0 12-16,7-2-23 16,-4-6-17-1,1382-1458 380 110,-1331 1420-367-109,-51 42-79 0,-3 4-9-16,0 0 4 15,0 0-11-15,0 0-1 16,0 0 5-16,0 0-9 15,0 0-13-15,0 0-11 16,0 0-37-16,0 0-23 16,0 0-28-16,-13 0-44 15,-6 24-214 1</inkml:trace>
  <inkml:trace contextRef="#ctx0" brushRef="#br0" timeOffset="-78739.11">1916 8474 80 0,'-8'0'322'0,"0"0"-225"16,8 0-51-16,0 0-23 15,0 0-6 1,0 0 15-16,0 0 22 0,-9 0 7 15,1 0 5-15,1 0-13 16,-1 0 1-16,8 0 20 16,-14 0-7-16,14 0-11 15,0 0-17-15,-8 0-16 16,8 0 4-16,-11 7 7 16,-1-7 15-16,12 0 11 15,0 0 11-15,0 0-11 16,0-7-19-16,3 0-11 15,14-14-15-15,20-28-15 16,144-158 12 0,-43 60-11-16,461-440 7 31,-406 404 8 0,-5 0 173 0,-184 179-173-31,-1 4-1 16,-3-3-11-16,0 3 3 16,0 0 4-16,0 0-9 15,0 0-1-15,0 0-4 16,0 0 4-16,0 0 2 16,0 0 3-1,0 0 6 16,0 0-15-15,0 0 2 0,0 0 2-1,0 0-3 1,0 0 4-16,0-5-2 16,0 5 1-16,0 0 0 15,0 0 3 1,0 0-5-16,0 0 7 15,0 0-2-15,0 0-1 0,0 0-1 16,0 0 3 0,0 0-3-16,0 0-8 15,0 0 4-15,0 0 0 16,0 0 5-16,0 0-7 16,0 0 2-16,0 0 6 15,0 0-7-15,0 0 6 16,0 0-6-16,0 0 7 31,0 0-2 0,0 0-8-15,0 0 5-16,0 0-8 31,0 0-12-31,0 0-18 16,0 0-32-16,0 0-51 15,0 0-271 1,-7 8 168-16</inkml:trace>
  <inkml:trace contextRef="#ctx0" brushRef="#br0" timeOffset="-75873.92">18999 9525 120 0,'0'-13'325'0,"0"2"-77"0,0-1-45 16,-13 3-69-16,4 2-56 15,-5 1-5-15,14 0-2 0,-8 6-3 16,8 0-12-16,0 0-17 15,0 0-2 1,0 0-15-16,0-5 9 16,0 5-29-16,0 7-2 15,4 38 2 1,4-9-2 0,2 14 4-16,-1 2-8 0,33 79 14 15,60 86-12 16,-62-149 9-31,-1-7-1 0,4-4-5 16,-7-7-2-16,-4-10-2 16,-4-7 3-16,-4-9 3 0,-7-7-3 15,-5-5 3-15,0 1 0 16,-4-13-3-16,-3 0 11 16,-2 0-14-1,-3 0 6 1,0 0-12-16,3 0-24 15,-3-6-34-15,0-6-69 16,0-4-51-16,0-4-25 0,0-1 13 16,-11 2-45-16,-3-3 29 15</inkml:trace>
  <inkml:trace contextRef="#ctx0" brushRef="#br0" timeOffset="-74780.36">19032 10275 91 0,'-13'-9'243'15,"5"1"-60"-15,8-1-65 16,0 9-51-16,0-3-32 16,0-1-19-16,0 0 0 0,0 4-1 15,0 0 5 1,0 0 2-16,21 23 120 62,243 132-15-15,-102-82-94-16,-149-73-9-31,5 9 7 16,-9-9-9 0,-4 0 1-16,-2 0-2 15,2 0 0-15,-5 0-5 0,0 0 2 16,0 0 10-16,0 0-2 16,0-4-8-16,3-8 5 15,15-38-10 1,13-144-13 15,-15 54 2 0,-11 120-2-31,-2 4 0 16,-3-1 6-16,6 0-6 0,-6 6 1 31,0-30-4-15,0 36 5-16,0 3-2 0,0 2 6 15,0-5-8 1,0 1 2-16,-17-4-1 47,9 8-4-47,0 0 7 16,-1 0-4-16,2 0 3 15,-5 0-4-15,-9 0 5 0,-2 0 4 16,-7 12-8-16,-2 0 2 15,-38 17 6-15,31-8-6 16,-7-2 2-16,6-2 0 16,1-1-6-16,-7 1 5 15,1-1 6-15,0-4-5 16,5 1-7-16,2-3 3 0,3 5 6 16,7-15-6-16,3 8 1 15,8-8 4-15,-12 0-9 16,29 0 5-16,0 0-3 15,0 0-2 1,0 0 0-16,0 0 2 0,0 0 0 16,0 0 11-16,0 0-4 15,0 0-7 1,0 0-3 46,5 0-4-46,44 20 8 15,0 12-1-15,-13-11 6-16,9 3 1 16,8 4-6-16,-1 1 2 15,7 4-4-15,-8-1-54 0,2-4-103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0:06:39.954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181 3772 170 0,'0'0'187'0,"0"9"-87"16,0-9-38-16,0 0-33 15,0 0-6-15,0 0-9 0,5 0-2 16,3 0-1-1,4 0 4-15,0-4 0 0,5-1 10 16,2 2 0-16,-2-1-4 16,-2 4 1-16,7 0-8 15,-2 0 5-15,0 0-7 0,5 0 4 16,0 0 11-16,7 0 14 16,7 0-11-16,7 0 2 15,3 0-6-15,0-8-5 0,-1 0-7 16,0 0-2-16,1 3-6 15,-1 1 0-15,6 1 0 16,-1-2-3-16,0 5 1 16,7 0-4-16,5-5 2 15,9-3 15-15,7-3 7 16,7-6-1-16,5 1-1 0,1 0 4 16,-1 3-3-16,-6 2-17 15,-15 1 0-15,-7 10 1 16,-9 0-4-16,-7 0-3 15,-8 0 2-15,-9 0-1 16,-2 0 1-16,-7 0-4 16,3 0 4-16,-3 0-1 0,2 0-1 15,-1 0-3-15,0 0 1 16,1 0 0 0,4 0 7-16,-4 0-4 0,6 0 3 15,3 0-3-15,-3 0-2 16,3 0 2-16,-3 0 3 15,-2 0-2-15,-1 0-2 16,-3 0-3-16,3 0 5 16,0 0 0-16,1 0-6 15,-1 0 7-15,0 0-5 16,1 0 4-16,4 0-4 0,-1 0 6 16,9 0-7-16,0 0 3 15,6 0 1-15,10 0 0 16,0-7 5-16,0 0-8 15,0-2-1-15,-5 1 3 16,2 0 3-16,-5 8-4 16,0-4 2-16,0-1 3 15,3-3-2-15,0 0-7 16,5 1 6-16,5-10 4 16,6 1-2-16,9 0 1 0,1-6 3 15,-1 3-4-15,-1 2-5 16,-5 0 4-16,-3 6 0 15,-3-2 0-15,-3 1-4 16,-5 1 5-16,-1 2-3 16,-3 2 15-16,-1-3-10 15,2 3-3-15,-7-1 2 16,-1-1-4-16,-5 5 4 16,-9 0-7-16,-4 4 2 15,1 0 4-15,-1 0 0 0,4 0-3 16,1 0 1-16,0-4-1 15,2 0-3-15,2 4 1 16,0 0 3-16,0-5-1 16,2 5 1-16,4-3 1 15,1-6-7-15,5 6 6 16,-1-6-1-16,5 1 6 16,-1 0-6-16,1 5-2 0,-3 3-2 15,-7 0 4 1,-2 0 6-16,0 0-11 0,-1 0 7 15,5 0-5-15,3 0 3 16,1 0 1-16,5 0-1 16,-2 0 7-16,0 0-7 15,3 0-6-15,-4-5 10 16,3 5-10-16,-2-4 6 0,10 4 4 16,-1 0-2-16,4 0-2 15,-1 0-2-15,5 0 0 16,5 0 4-16,-1 0-4 15,-2 0 3-15,3 9-1 16,-4-9 0-16,-5 7-6 16,0-7 9-16,-5 8-2 15,5 1 0-15,0-9-4 0,4 0 6 16,4 0-1-16,3 0 1 16,6-9-6-16,3 1 8 15,5 1-7-15,-4-2 0 16,-9 1 4-16,-12 4-7 0,-8-1 7 15,-8-2-2-15,-9 2 0 16,-4 1 1-16,-3 1-2 16,-4-2-1-16,-6 5 4 15,3 0 2-15,-4-4-3 16,0 1 0-16,-11-2-5 0,3 0 1 16,-7 5 9-16,-4 0-6 15,2 0 0-15,-1 0-3 16,1 0 6-16,3 0-5 15,0 0 2-15,0 0 0 0,1 0 2 16,-2 0 0-16,1 0 0 16,-4 0-5-16,1 0 2 15,-2 0 2-15,-3 0 1 0,0 0 2 16,0 0-1 0,0 0 6-16,0-4 1 15,0 0 17-15,0 4 9 16,0 0-5-16,0 0-12 15,0-2-8-15,0 2-10 0,0 0 3 16,0 0-6-16,0 0 3 31,0 0 2-31,0 0-8 16,0 0 2 0,0 0-9-16,0 0-33 15,0 0-47-15,0 0-45 16,0 0-25-16,-12-9-32 0,0 0-27 15,0 2-13-15</inkml:trace>
  <inkml:trace contextRef="#ctx0" brushRef="#br0" timeOffset="3293.83">3446 1119 12 0,'0'0'12'0,"0"0"5"16,0 0-3-16,0 0 3 15,0 0 8-15,0 0 23 16,0 0 31 0,0 0 58-16,0 0-37 0,0 0-30 15,0 0-19-15,-8 0-10 16,8 0-4-16,-9 0-6 15,9 0-9-15,-11 0-12 16,0 0-12-16,-2 0 4 16,5 0 1-1,0 0 0-15,-4 0-4 0,-1 0-2 16,1 12 5-16,-1 1-4 16,2 0 3-16,-5 1 2 15,0 0-6-15,2 1 5 16,0 10 4-16,-7 4 0 15,-1 2 0-15,-6 7-1 16,-1 2 3-16,2-4 2 16,2 2-5-16,6-6 3 15,-3 0-7-15,6 6 3 16,-1-2 4-16,2 4-5 16,-2 1 2-16,6-3-1 15,-3 2 1-15,4 0-1 16,2 7 4-16,8 8-2 15,-14 3-3-15,6 1 2 16,0 2 1-16,0 1 1 16,8-5-1-16,-7-4 6 15,7-3-4-15,-8-8 0 16,8 1 1-16,0-7 2 16,0 1 1-16,0-1 1 15,0 0 3-15,0 1 1 16,0 4 11-16,8 4-8 15,-1 5-4-15,6-2-3 16,-2-3-2-16,6-6 3 0,-2 3-13 16,2-2 4-16,5-2-2 15,-6-2 0-15,0-3 2 16,-5-5-3-16,3 1 3 16,-3-5-3-1,0 1 3-15,2-1 2 0,0-4 1 16,4 1-1-16,-3-2 4 15,3 2 4-15,3 0-6 16,5 3 7-16,0 0 3 16,2 0 3-16,3 1-1 15,-3 0-3-15,6-4 3 16,4-2-6-16,2 3 19 16,12-6 10-16,5-1-3 15,9 1-12-15,8-4-10 0,4 1-10 16,3-13 5-16,10 13-7 15,8-13 5 1,3 0 4-16,5 0 9 0,1 0-13 16,-10 0-3-16,-13 0-4 15,-10 0-2-15,-9 0-6 16,-13 0 3-16,-3 0 3 16,-8 8-1-16,0-8 10 15,-1 0 21-15,12 0 16 0,10 0-2 16,14 0-7-16,9 0-12 15,5 0-13-15,3 0-9 16,4 0 9-16,-2 0-10 16,-7 0-4-16,-1 0 1 15,-11 0 0-15,-7 0-3 0,-7 0 1 16,43 0 0 0,-52 0 3-16,4 0-8 15,8-5 10-15,11 2 9 16,14-6 1-16,7 1-7 15,1-4 10-15,0 0-10 16,-2-4-6-16,-1 0-2 16,-10-1 3-16,-12 4-2 0,-8 1-1 15,-13 1 1-15,-4-3 16 16,2 0 2-16,-1-4-1 16,0 2 9-16,0 0-3 15,8-1-1-15,8-2-4 16,6-7-12-16,8-2-7 15,-3 5 0-15,0-7 0 0,3 6 0 16,-6 0 0-16,-4 3 0 16,-4 0 0-16,-5 6 0 15,-3 0 0-15,-4-3 0 0,0 2 0 16,-4 0 0-16,-5-1 0 16,-4 0 0-16,-3-2 0 15,0-5 0-15,4-10 0 16,-1-3 0-16,-2-3 0 0,-2-5 0 15,-7-3 0 1,-1-4 0-16,-4-2 0 0,-5 0 0 16,-3 1 0-16,1-1 0 15,-4-2 0-15,-1-6 0 16,-4 3 0-16,-8-8 0 16,0 3 0-16,0-5 0 0,0-4 0 15,-13-6 0-15,1-1 0 16,-4-1 0-16,-4 4 0 15,-1-1 0-15,-6 6 0 16,-5-3 0-16,-7 2 0 0,-4 4 0 16,-7 5 0-16,-1-3 0 15,-11 7 0-15,-12 3 0 16,-2-1 0-16,-9 2 0 16,-8 2 0-16,-6 6 0 15,-3-1 0-15,6 1 0 16,2 3 0-16,4 4 0 15,11 0 0-15,0 4 0 16,3 1 0-16,-1-2 0 0,0 6 0 16,-5 5 0-16,-3-2 0 15,-13 8 0-15,-3 4 0 16,-10 6 0-16,-1 3 0 16,-2 3 0-1,0 5 0-15,8 0 0 0,9 0 0 16,4 0 0-16,0 13 0 15,-5-2 0-15,-8 6 0 16,0 4 0-16,0 3 0 16,5 0 0-16,1 2 0 15,1-2 0-15,-2-5 0 16,-1 2 0-16,9 0 0 16,3-6 0-16,6 2 0 15,2-2 0-15,1 8 0 16,4-7 0-16,-1 3 0 15,1-2 0-15,4 4 0 16,-4-2 0-16,4 2 0 16,0-1 0-16,5 1 0 15,2-5 0-15,10-1 0 16,6 2 0-16,7-5 0 16,4-3 0-16,4-2 0 15,-1 2 0-15,-6-1 0 16,6 1 0-16,0 3 0 0,3 0 0 15,4 0 0-15,4-4 0 16,7-8 0 0,-4 8 0-16,11 0 0 0,3-8 0 15,-1 0 0 1,1 9 0 0,0-2 0-1,0-7 0-15,0 12 0 16,-5-12 0-16,5 8 0 0,-1-8 0 15</inkml:trace>
  <inkml:trace contextRef="#ctx0" brushRef="#br0" timeOffset="3455.33">3429 996 1993 0,'0'0'-140'16,"0"9"-20"-16,0-9-22 15,0 9-15-15,0-9-10 16,0 7 6-16,5 5 20 16,-5 0-116-16</inkml:trace>
  <inkml:trace contextRef="#ctx0" brushRef="#br0" timeOffset="7903.5">3630 4607 85 0,'-9'0'223'0,"9"-4"-55"16,-8 0-45-16,8 1-56 16,-8 3-33-16,8 0-17 0,0 0-3 15,0 0-12-15,0 0 4 16,0 0-8-16,0 0 4 15,0 0 1 1,0 11 7-16,0 6 5 16,0 3 13-16,-12 4-7 0,3 4-6 15,1 5-6-15,8 3-2 16,-11 6-1-16,-3 0-1 16,14-3-2-16,-10 2-2 15,2-1 4-15,-1-2 2 16,1-7-1-16,0 2-3 15,8-4 5-15,-14-4 3 16,14-1 10-16,0 1 3 0,-8 2-2 16,8 6-6-16,-6 1-7 15,-2 38-4 17,-10 58 4-32,10-85-7 15,8 36 1 1,0-43 2-16,-8-7-5 15,-1 7 5-15,9-2-3 0,0 1-1 16,-6 4 3-16,6 4 1 16,-8 0 4-16,8-2-2 15,0 2 0-15,0-4-4 16,0 0 8-16,-8-4 0 16,8-4-6-16,-9-5-4 15,9-4 3-15,-8-4 1 0,8 1 1 16,0-5-6-16,0 0 0 15,-9 1 0-15,9 3 6 16,-9 4 11-16,9 1-5 16,0 4-7-16,-6-1-2 15,6 1 4-15,-8-1-4 16,8 3 5-16,-14 7-2 16,14-5-4-16,-8-1 0 0,0-4-5 15,8-4 9-15,-8-3-7 16,8-9-2-16,0 0 3 15,0 0 0-15,0-12 1 16,0 13 0-16,0-5 2 16,0 4 1-16,0 0-6 0,0 0-1 15,0 2 10-15,0 1-2 16,0-2 0 0,0 2-1-16,0 2-1 0,0-1 12 15,0 0-7-15,0 1 3 16,0 0 1-16,0-1-8 15,-8-1 4-15,8 6-3 16,0 4-3-16,0 0-1 0,0 0-1 16,0-2 1-16,-8 1 6 15,8 1 0-15,-11-1-7 16,11 0 0-16,-8-3 4 16,8-4-4-16,0 2 0 15,0 2 8-15,0 3-8 16,-9 5 0-16,9 3 4 0,-8 10-6 15,8-2 2 1,-8 0 1-16,8 0 1 0,-7 1 0 16,7-4-2-16,0 0 3 15,0 5 1-15,0 3 4 16,0-2 1-16,0-1-9 16,0-1 5-16,0-5-3 15,0-7 3-15,0-6-4 0,0-7 3 16,0 1 4-16,0-8-8 15,0-9 5-15,0 0-1 16,0 0 0-16,0 0 6 16,0 0 5-16,0 0-2 15,0 0-2-15,0 0 6 16,0 0-3-16,0 0-3 16,0 0 5-16,0 0-4 15,0 0-2-15,4 0 2 0,-4-5-2 16,0 1 2-16,3 0-5 15,0 1 1-15,2-2-4 16,-2 0 3-16,5 5-4 16,1 0-2-16,4-3 6 15,-2 3-5-15,5-4 6 16,6 0-10-16,-3-1 5 16,6 3 2-16,-1 2 4 15,1 0-12-15,4 0 8 0,2 0-3 16,14 0 17-16,8 0 4 15,7 0-2-15,10-5-7 16,7 0-2-16,1-2-4 16,-1 3 5-16,-9-5-8 15,-6 5-1-15,-11 4 1 0,-9-4-8 16,-10 4 7-16,-7 0-5 16,-1-4 4-16,0 0 17 15,9 0 27-15,8-4 6 16,7-1-1-16,8 2-1 0,9 7-11 15,0-5-24 1,0 1-7-16,-3 1 2 0,-10 3-10 16,-11 0 0-16,-3 0 1 15,-11 0-1-15,-7 0 1 16,-4 0-7-16,0 0 1 16,6 0 4-16,2 0 4 0,4 0 3 15,-1 0-7-15,11 0 1 16,3 7 4-16,-1-7-10 15,-4 12 7-15,2-3-7 16,-7-9 12-16,-2 8-11 16,-5-8 4-16,-4 0 5 0,-2 0-8 15,-2 0 1-15,-1 0 5 16,1 0 2-16,1 0-7 16,3 0-2-16,0 8 4 15,5-8 5-15,4 12-11 0,-1-12 7 16,4 13 1-16,4-6 2 15,2-7-4-15,2 10 1 16,9-10-6-16,3 7 12 16,9-7-7-16,4 0-3 0,8 0 2 15,5 0-7-15,-6 0 13 16,1 8-2-16,-2 0-1 16,-6-8-1-16,-5 8-1 15,-7 0-2-15,0-8 8 16,4 9-3-16,0-9-2 0,6 0-1 15,10 0-1-15,6 0 2 16,6 0-5-16,4 0 4 16,3 0-2-16,7 0 2 0,-1 0 0 15,-6 0 6-15,1 0-6 16,-6 0 0-16,-11 0 0 0,-8 0 0 16,-3 0 0-16,-3-4 0 15,-5-1 0-15,0-3 0 16,-1 0 0-16,9 0 0 0,5 4 0 15,-1 0 0-15,7 4 0 16,11 0 0-16,2 0 0 16,1-5 0-16,-2 3 0 0,1 2 0 15,-7-5 0-15,-14 5 0 16,-6 0 0-16,-13 0 0 16,-13 0 0-16,-4 0 0 0,-7 0 0 15,-4 0 0-15,-2 0 0 16,-2 0 0-16,2 0 0 0,3 0 0 15,-3 0 0-15,6 7 0 16,-4 2 0-16,3-9 0 16,-4 0 0-16,-4 7 0 0,-3-7 0 15,-2 0 0-15,-3 0 0 16,0 0 0-16,-2 0 0 16,-6-7 0-1,0-9 0 1,0-17 0-16,0-15 0 0,3-21 0 15,-3-16 0-15,0-15 0 16,0-9 0-16,0-10 0 16,0-7 0-16,0 0 0 0,-9-5 0 15,1-2 0-15,0-2 0 16,8 2 0-16,-7-7 0 0,7 2 0 16,-9 1 0-16,9 6 0 15,0 0 0-15,0 9 0 16,0 9 0-16,0 5 0 15,-8 12 0-15,8 3 0 0,0-1 0 16,0 5 0-16,0-2 0 16,0 2 0-16,0 3 0 0,0 1 0 15,0 7 0-15,0 6 0 16,0 10 0-16,0 5 0 16,0 8 0-16,0 4 0 0,0 4 0 15,0 0 0-15,0 1 0 16,-8 0 0-16,8-6 0 0,0-6 0 15,0-9 0 1,0-4 0-16,0-4 0 0,0-5 0 16,0 6 0-16,0 11 0 15,0 7 0-15,0 10 0 16,0 7 0-16,0 13 0 0,0 4 0 16,0 4 0-16,0 3 0 15,0 6 0-15,-8 3 0 47,-4 0 0-31,4 0 0-16,-5 0 0 0,-3 0 0 15,0 0 0-15,-9 0 0 16,2 0 0-16,-11 0 0 16,-5 0 0-16,-7 0 0 15,-2 0 0-15,-9 0 0 0,-12 0 0 16,-8-9 0-16,-9 1 0 15,-7 0 0-15,-8-4 0 16,-5-1 0-16,-7 1 0 0,-2 0 0 16,-2 0 0-16,-1 4 0 15,0 3 0-15,5 5 0 16,-1 0 0-16,1 0 0 0,3 0 0 16,5 0 0-16,3 0 0 15,4 0 0-15,4 9 0 16,1 3 0-16,0-1 0 15,-4 6 0-15,-4 4 0 16,-1-1 0-16,3 1 0 16,6-5 0-16,1 0 0 0,-3 0 0 15,7 0 0-15,6-4 0 16,4 0 0-16,10 1 0 16,3 0 0-16,5-6 0 15,-2 6 0-15,1-2 0 0,4 1 0 16,5 4 0-16,-2-3 0 15,3 0 0 1,-7 2 0-16,1-1 0 0,-3-2 0 16,-5 0 0-16,-8 0 0 15,-4 0 0-15,-1 0 0 16,1 0 0-16,4-3 0 16,4-2 0-16,4-7 0 0,3 12 0 15,7-12 0 1,-43 14 0-1,57-2 0-15,4 0 0 0,1 0 0 16,-2 0 0-16,-1 0 0 16,-1 0 0-16,-1 2-2 15,3-3-3-15,7-4 6 16,2 3-4-16,1-10-1 0,0 11 9 16,0-11-17-16,3 12 4 15,4-12 3-15,2 7 1 16,-3-7-4-16,-2 10-9 15,-1-2-4-15,-3-8 6 16,5 9 6-16,1-9 4 0,7 7 1 16,2-7-8-16,5 0-4 15,0 0-4-15,8 0-9 16,0 0-9-16,-8 0 16 16,8 0 5-16,0 0 1 15,0 0 3-15,0 0-5 16,0 8-7-16,0-8 10 15,0 0 5-15,0 0-5 0,0 0 5 16,0 0 6-16,0 0-3 16,0 0 1-16,0 8 5 15,0 4 1 1,0 1 0-16,0 4 0 16,0 2-4-16,-13 6 4 0,1 4 0 15,1 2 3-15,-2 2 2 16,4 5-8-16,9-7 1 15,-11 2 3-15,4 1 3 16,-7-3-8-16,3 2-2 16,-6 0 8-16,4-5 3 15,3 0-7-15,-7 2 3 16,4-7-1-16,4-2-4 0,9-1 2 16,-8-4 8-16,8 1-6 15,0-1 1-15,0-4-3 16,0 1 4-16,-6-1-3 15,6-1 1-15,-8 1 0 16,8 2-4-16,0-1 6 16,0-7-2-16,0 3 4 15,0-1-6-15,-10 3 2 16,10-11-2-16,-8 0 8 16,8 10-10-1,0-10 7-15,0 0-4 16,0 0-2-1,0 0 4-15,0 0-3 16,0 0 4-16,0 0-5 16,0 0 5-16,0 0 6 15,0 0-12-15,0 0-14 16,0 0-35-16,0 0-22 16,0 0-17-16,0 0-6 0,0 0 6 15,0 0 23 1,0 0 23-16,5-5 6 0,-5 0-4 15,0 1-23-15,0 4-24 16,0-3-37-16,0-5-85 16,0-5-30-16</inkml:trace>
  <inkml:trace contextRef="#ctx0" brushRef="#br0" timeOffset="11849.68">328 3801 75 0,'8'-13'191'0,"-3"2"-20"0,-5 3-50 15,0-1-49-15,0 2-32 16,0-2-17-16,3 6-13 15,-3 3-1-15,0 0-4 0,0 0-7 16,4 0 0-16,5 0 0 16,2 8 2-16,5 3 1 15,1 1-1-15,3 4-3 16,5 1 1-16,-2 0-1 16,7 4 6-16,-3-3 0 0,3 4 2 15,2-2-2-15,4-4 6 16,5 6-2-16,0-6 11 15,2-1 6-15,8-2 1 16,2-5 4-16,4 4-9 0,6 0 0 16,2-3-11-16,5 3 1 15,-5-5 5-15,-5 5-7 16,-7-3-4-16,-5-9 1 16,-7 12 1-16,-8-12-6 15,-1 0 0-15,-2 0 3 16,1 0 3-16,6 0 11 15,7-7-6-15,10-7 7 0,6 0-3 16,10-12 0-16,2 2 0 16,-2 3-9-16,-2 2 4 15,-3 2-4-15,-3-4-5 16,-1 6-1-16,-4-6 5 16,0-3-5-16,0-5 5 15,0-4 2-15,-2-7 0 0,2-2 9 16,54-59 25-1,-58 44-15 1,-10 1-2 0,35-59 30-16,-45 54-34 0,-6 1 2 15,-2 3 2-15,-8-5-11 16,-5 1-2-16,0-4-3 16,-9-4-2-16,-3-5 10 15,0-3 6-15,0-4 12 16,-12 0 5-16,1 0-9 15,-7-2 16-15,-1 2-26 16,-6 3-10-16,-7 2-3 16,-4 5 3-16,-2 2-7 31,-46-61 2-31,-6 13-7 16,54 62 5-16,-2 8-7 15,-27-43 0 1,30 54 9-16,-6-2-8 15,-5 7 0-15,2-1 3 16,-5 2-3-16,-55-20 2 16,47 31-4-16,0-2 8 15,-5 1-3-15,-6-1 1 16,-10 2-4-16,-2 3 3 16,-10 4-4-16,-7 3 1 15,-10 9 1-15,-1 0 2 16,1 0 1-16,7 0-1 15,10 0-2-15,9 0 2 16,12 0 0-16,13 0-3 16,6 12-3-16,4-3 7 15,7 7-3-15,-6 3 8 0,-4 5-12 16,-7 14 7-16,-9 7-5 16,-13 9 1-16,-3 6 4 15,-4 9-3-15,4 0 0 16,4-4 2-16,41 1 2 0,36-7-6 15,0 3 2-15,0-5-1 16,0 1-2-16,0-2 10 16,0 0-5-16,0 2 3 15,0 4-10-15,0-2 3 0,0 6 9 16,0 7-5-16,0 1-2 16,0 2 1-16,0 2 1 0,0 1 1 15,0-4-2-15,0 0-1 16,0-7 2-16,0-2-3 15,0-6 4-15,0 2-7 0,0-1 9 16,0-3 0-16,0-7-5 16,0 2 2-16,0-3 4 15,0-10-2-15,0-3-1 16,0-9-4-16,0-3 1 0,0-5-2 16,11-4 11-16,34 0-5 15,0-3-7-15,-1-2 1 16,0 1 4-16,2 1 0 0,-2-4 0 15,-4 3 5-15,-2-5-8 16,-5 5 3-16,-5-3-3 16,-8-9 2-16,-3 7-4 0,-6-7-8 15,-3 9-11-15,-5-9-18 16,3 0-29-16,-6 0-45 16,0-4-45-16,0-8-37 15,0-9-30-15,-9-7-63 16</inkml:trace>
  <inkml:trace contextRef="#ctx0" brushRef="#br0" timeOffset="13295.59">4316 9895 139 0,'-13'-4'251'15,"4"4"-75"-15,1 0-46 16,-3 0-45-16,3 0-29 16,8 0-7-16,0 0 4 0,0 0-2 15,0 0-9 1,0 0-9-16,0 0-11 0,0 0-3 16,8-5-2-16,3 5 13 15,6-3 21-15,13-2 11 16,13-2 8-16,27-6-1 15,23 1-2-15,29-5-3 0,23 2-17 16,31-5-11-16,15-3-15 16,16 4-16-16,4-2 1 15,-4 3 4-15,-7-3-8 0,-24 4-2 16,-21 0 1-16,-28 10 1 16,-30 0-6-16,-21 7 2 15,-19 0 7-15,-15 0 0 16,-19 0 14-16,-6 0 17 0,-4 0-11 15,-5 0 4-15,1 0-10 16,-5-5-10-16,-4 0-7 16,0 1-1-16,0 4-7 0,0-3 11 15,0 3-7-15,0 0-1 32,0 0 0-32,0 0 6 0,0 0-7 15,0 0 6 1,0 0-1-1,0 0 1 1,0 0 0-16,0 0 1 16,0 0-1-16,0 0-4 15,0 0-2-15,0 0 9 16,0 0 2 0,0 0 6-1,0 0-6-15,0 0 13 16,0 0 1-16,0 0-6 15,0 0-11-15,0 0-2 0,0 0 2 16,0 0-7-16,0 0 4 16,0 0 3-16,0 0-1 15,0 0-7-15,0 0 2 16,0 0 5-16,0 0-2 16,0 0 2-16,0 0-5 15,0 0 3-15,0 0 2 16,0 0-10-16,0 0-12 0,0 0-16 15,0 0-19-15,0 0-34 16,0 0-56-16,0 0-77 16,-13 0-110-16,-12 0-98 0</inkml:trace>
  <inkml:trace contextRef="#ctx0" brushRef="#br0" timeOffset="20848.23">3113 5776 274 0,'17'-17'190'0,"-4"1"-70"16,-7 9-60-16,2-3-27 15,-2 6-16-15,-3 1 4 0,2 3 13 16,-1 0 17-16,-4 0 10 16,0 0 33-16,0-4 21 15,0 4 12-15,0 0 15 16,0 0-22-16,0 0-34 0,-9 0-14 15,0 0-27 1,-2 0-22-16,-9 0-17 0,-4 0-2 16,-8 0 2-16,-9 7-10 15,-8 7 4-15,-8 1 5 16,-8 6-1-16,0 0 0 16,-74 31 3-16,66-16-6 15,5 2-2-15,-1 2-4 16,4 1 7-16,-1-1 1 15,6 1 1-15,3 4 0 16,9 0-3-16,-2 3 5 0,10 5-5 16,-2-4-3-16,7 0 3 15,5-8-1-15,7-5-1 16,-2 1 1-16,5-1 3 16,-1 2-4-16,-3 6 1 0,1 5-2 15,-3 0 4 1,3 3 1-16,-7 1-1 0,3-3-8 15,-6-3 8-15,1 3 2 16,-6-5 1-16,3 3-3 16,-1 2 2-16,-7-5-6 0,7 4 6 15,1-1-2-15,2-2-4 16,1 1 4-16,2 10 8 16,-2 12 13-16,-1 9-6 15,5 3 0-15,-4 9-8 0,4 1-9 16,-4 1 3-16,2-1 1 15,5-7-2-15,1-2-7 16,5-4 14-16,2-2-12 16,1 2 1-16,0-1 1 15,-5 5 6-15,1-1 0 0,-5 0 7 16,1 5-6-16,-4-6 2 16,5 4 3-16,1-3-3 15,2 4 0-15,4 5-5 0,3 10 10 16,5 11-13-16,8 5 1 15,-11-1-1-15,2 0 4 16,-4-2-2-16,13 7 2 0,-6 0 1 16,6 8 2-1,0 1 9-15,0 14 19 0,0 3 11 16,0 1-34-16,0 0-12 16,0-1 0-16,0-7 0 15,6-5 0-15,7-9 0 0,-4-10 0 16,2-9 0-16,3-18 0 15,-2-5 0-15,-1-19 0 16,1-11 0-16,-4-12 0 0,0-13 0 16,0-7 0-16,-2-4 0 15,-3-5 0-15,1-4 0 0</inkml:trace>
  <inkml:trace contextRef="#ctx0" brushRef="#br0" timeOffset="20958.31">863 12134 2047 0,'5'0'0'15</inkml:trace>
  <inkml:trace contextRef="#ctx0" brushRef="#br0" timeOffset="21081.62">871 12134 2047 0,'5'-4'0'47,"-5"0"0"-47,4 4 0 0,1 0 0 15</inkml:trace>
  <inkml:trace contextRef="#ctx0" brushRef="#br0" timeOffset="21218.44">885 12122 2047 0,'0'-4'0'0,"0"0"0"0,0-1 0 16,0 5-60 31,0 0-110-47,3 0-56 16,-3 0-49-16,5 0-21 15,-2-5 0-15,5-2-35 16</inkml:trace>
  <inkml:trace contextRef="#ctx0" brushRef="#br0" timeOffset="24946.93">4401 10090 265 0,'-17'0'204'0,"1"0"-49"16,7 0-67-16,9 0-38 0,0 0-11 16,0-4 3-16,0 1 7 15,9-2-10-15,-1 5-5 16,8 0 2-16,13 0 26 15,19-4 17-15,17 4-8 0,17 0-11 16,15 0 17-16,21 0 9 16,23-8-12-16,28-4-25 15,21-4-15-15,33-5-12 0,16-8-11 16,1 1-5-16,-12-4-2 16,-33 4 3-16,-33-1-4 15,-40 8 33-15,-29 4 45 16,-23 5 24-16,-21 5 11 0,-18-2-53 15,-7 5-63-15,-6 1 0 16,-12-1 0-16,2-1 0 16</inkml:trace>
  <inkml:trace contextRef="#ctx0" brushRef="#br0" timeOffset="25010.55">7031 9789 2047 0</inkml:trace>
  <inkml:trace contextRef="#ctx0" brushRef="#br0" timeOffset="25177.55">7025 9789 2047 0,'-8'9'0'0,"8"-2"0"16,-10-7-147 0,10 0-130-16,-8 0-29 0,0 0-21 15,-4 0 5-15,1 0 27 16</inkml:trace>
  <inkml:trace contextRef="#ctx0" brushRef="#br0" timeOffset="27325.45">19192 7143 190 0,'-14'-12'237'16,"-2"0"-92"-16,0 4-41 0,3-1-42 15,1 2-21-15,1 2 2 16,-2 5 16-16,13-4 10 0,-8 1 7 15,8 3 13-15,0-5 1 16,0 5 11-16,0 0 11 16,0 0 19-16,0 0 7 0,0 0-23 15,8 0-26-15,0-4-35 16,0 1-12-16,3-2-23 0,14 1-6 16,18 0-11-16,17-5 5 15,24-1 3-15,30-3-3 16,23 1-5-16,31-2-2 0,15 3 0 15,15 3 0-15,6 8 0 16,-2 0 0-16,-6 0 0 0,-14 0 0 16,-19 0 0-16,-21 0 0 15,-29 0 0-15,-23 0 0 16,-22 0 0-16,-15 0 0 0,-13 0 0 16,-2-4 0-16,-8-1 0 15,-5 2 0-15,5-2 0 16,-3 0 0-16,-2-2 0 0,1 7 0 15,-6-5 0-15,-4 5 0 16,-5 0 0-16,-2-4 0 0,-5 1 0 16</inkml:trace>
  <inkml:trace contextRef="#ctx0" brushRef="#br0" timeOffset="27374.6">21842 6940 2047 0,'0'0'-390'31,"0"0"-96"-31,0 0-16 16</inkml:trace>
  <inkml:trace contextRef="#ctx0" brushRef="#br0" timeOffset="27998.86">23296 6822 304 0,'0'0'283'0,"0"7"-55"16,0-7-99-16,0 0-65 0,20 0-30 16,20 0 21-16,25 0 17 15,21-13 10-15,23 2-4 0,21-5-7 16,17-1 6-16,8 3-1 16,1-3-26-16,2 0-11 0,-6 5-16 15,-18 0-4 1,-16 3-10-16,-18 2 8 0,-19-2 5 15,-24 6 28-15,-14 3 30 16,-16 0 28-16,-7 0-31 0,-12-6-77 16,-4 6 0-16,-4-2 0 15,0-4 0-15,0 3 0 32</inkml:trace>
  <inkml:trace contextRef="#ctx0" brushRef="#br0" timeOffset="28215.66">25098 6655 2047 0,'-12'-4'-422'15,"-5"-8"-194"-15</inkml:trace>
  <inkml:trace contextRef="#ctx0" brushRef="#br0" timeOffset="32113.56">24436 4538 21 0,'0'-4'27'0,"0"0"22"15,0-1 31-15,5 2 53 16,3-1-16-16,0 4-50 0,0-5-27 15,-8 5-19-15,0 0 8 16,0 0 23-16,0 0 26 16,0 0 11-16,0 0-8 15,0 0-11-15,0 0-8 0,0 0-14 16,0 0-1-16,0 0-8 16,0 0-13-16,0 0-6 0,0 0-8 15,0 0-3-15,0 0-6 16,-8 0 0-16,0 12-6 15,8-3 3-15,-13 8 2 16,4 2-1-16,-2 7 0 16,-3 2 1-16,0 4-4 15,-2 0 3-15,-2 2-3 16,4-3 5-16,-3 3-3 0,1-6-3 16,3-5 0-16,2-1 5 15,-3-6 0-15,14-4 0 0,0-4 0 16,-6-8-4-16,6 9 5 15,0-9-2 1,0 0-4 0,0 0 4-16,0 0 2 15,0 0-5-15,0 0 7 0,0 0-6 16,0 0 5 0,0 0-8-1,0 0 5 1,0 0 3-16,0 0-3 15,0 0 6-15,3 0-6 16,5 0 1-16,-4 0 5 0,9 0-5 16,7 0 11-16,9 0-3 15,11 0-7-15,4 0 3 0,5 0 0 16,-1 7-6-16,2-7 0 16,-1 9-2-16,-5-9 5 0,-4 0-3 15,-2 8 2-15,-2-8 6 16,-11 0 7-16,-5 0 20 15,-8 0 11-15,-4 0 0 16,-3 0-3-16,-5 0-7 0,0 0-6 16,0 0-8-16,0 0-5 15,0 0-6-15,0 0-2 16,0 0 1-16,0 0 4 0,0 0 3 16,0 0 15-16,0 0 7 15,0 0 14-15,-16 0-12 0,-2-12-29 16,-7-9 13-16,2-3-7 15,-1-5-3-15,-2 1-15 0,1-5 6 16,11 1 2-16,-3 0-7 16,5 2-1-16,-2 2 2 15,5 5-3-15,-5-3 1 0,-2 6 0 16,-2-1 0-16,4 2 0 16,2 2 0-16,-1 1 4 15,5-1-6-15,-1 1 7 16,-3-1-5-16,4 2 3 0,0 2-8 15,-1 1 3-15,9 4 2 16,-11 0-6-16,11 0 4 0,-8 0 2 16,8-1 4-16,0 4-4 15,0 3-1-15,0-3-3 16,0 5 9-16,-8 0-5 0,8 0-5 16,-8 0 10-16,8 0-11 15,0 0 4-15,0 0 0 16,0 0-4-16,0 0 5 15,0 0-2-15,0 0-3 16,0 0 3-16,0 0-1 16,0 0-2-16,0 0 2 15,0 7 1-15,0 3-4 16,0 2 0-16,-13 4 6 16,4 4 1-16,-2 6 4 0,0 2-4 15,-2 0-2-15,1 1 3 16,4 2-4-16,-2 2 10 15,10-4-6-15,-11-1 0 16,11-4-3-16,-6-2 0 0,6-7 0 16,0 2-1-16,-9-5 6 15,9-5-4-15,-13 3 4 0,13-2-6 16,-8-1 6-16,8 2-1 16,0-2-7-16,0-7 8 15,0 9-6-15,-8-9 4 0,8 7 0 16,0-7 1-16,0 0 0 15,0 0 1-15,0 0-2 0,0 0-4 16,0 0 0-16,0 0 12 16,0 0-10-1,0 0 5-15,0 0-7 16,0 0 2-16,0 0 4 16,0 0-2-16,0 0 1 15,0 0-4-15,0 0 4 0,0 0 0 16,0 0-1-16,0 0 2 15,0 0-5-15,0 0-3 16,0 0 3-16,0 0 11 0,0 0-12 16,0 0 0-1,0 0 0-15,0 0-1 0,0 0 8 16,0 0-5-16,0 0-3 16,0 0 0-1,0 0 2 1,0 0 1-16,0 0-11 0,0 0 1 15,0 0 0 1,0 0 9-16,0 0-4 0,0 0 9 16,0 0-1-1,0 0-5-15,0 0 1 0,0 0-1 16,0 0 2-16,0 0-1 16,0 0-8-16,0 0 5 15,0 0-8-15,0 0 6 0,0 0-10 16,0 0 4-16,0 0-2 15,0 0-5-15,0 0-10 0,0 0-5 16,0 0-19 0,0-4-7-16,0 4-7 0,0 0 11 15,0 0 9-15,0 0-4 16,0 0-7-16,0 0-8 0,0 0-10 16,0 0-3-16,0 0 5 15,0 0-5-15,0 0-4 0,0 0-12 16,0-3-53-16,0-6-55 15</inkml:trace>
  <inkml:trace contextRef="#ctx0" brushRef="#br0" timeOffset="33731.49">24863 4999 187 0,'16'-6'200'0,"1"3"-83"0,0-1-39 15,-7 4-37-15,-5 0-16 16,-5 0 9-16,0 0 12 15,0 0-3-15,0 0-3 0,0 0-11 16,0 0-9-16,0 0-8 16,0 0-1-16,0 0-6 0,0 0 0 15,0 0-3-15,0 0-5 16,0 0-1-16,0 0 2 16,0 0 4-16,0 0-5 15,0 0-15-15,0 0-38 0,0 0-63 16,0-8-149-16</inkml:trace>
  <inkml:trace contextRef="#ctx0" brushRef="#br0" timeOffset="34727.6">7646 4554 112 0,'3'-8'227'15,"2"4"-68"-15,-5 0-56 16,0 4-46-16,0 0-26 0,0 0 2 16,0 0 18-16,0 0 9 15,0 0 17-15,0 0 8 16,0 0 2-16,0 0-1 0,0 0 10 15,0 0-4 1,0 0 0-16,0 0 6 0,0 0-23 16,0 0-18-16,0-4-17 15,11-5-3-15,27-10-17 16,33-19-3-16,48-18-7 0,51-21-1 16,41-21 5-16,18-8 3 15,5-3 4-15,10-2-11 16,8 5-4-16,-3 4-2 0,-23 16 2 15,-31 18-3-15,-40 11 12 16,-42 16 37-16,-28 12 14 16,-28 5-44-16,-17 8-22 0,-10 9 0 15,-11-2 0 1,-2 4 0-16,-10 3 0 0,-7 2-82 16,0 0-122-16,0 0-60 15,-7 16-52-15,-18 12-28 16,-16 8-49-16</inkml:trace>
  <inkml:trace contextRef="#ctx0" brushRef="#br0" timeOffset="35593.74">8006 6850 46 0,'-20'-4'79'0,"4"4"76"16,-36 0 304 15,52 0-407-31,-8 0-12 16,8 0 13-16,0-3 5 0,8-1 13 15,3-6-8-15,6 3-1 16,15-6-6-16,22-10-4 16,27-15 3-16,29-10-16 0,18-13 12 15,19-8 0-15,3 0-10 16,-4 2-13-16,-4 3-5 16,-12 3-16-16,-11 8 3 15,-18 8-2-15,-19 12 8 0,-22 9 10 16,-15 3 28-16,-14 6 24 15,-6 2 3-15,-8 5 3 16,-5 1-32-16,-9 2-11 0,-3 5-20 16,0 0-10-16,0 0 2 15,0 0-12-15,0 0 0 0,0 0 4 16,0 0-8-16,0 0-1 16,0 0 5-16,0 0 1 15,0 0 2-15,0 0-11 16,0 0-3-16,-8 0-2 15,1 0-18-15,7 0-7 16,0 0-30-16,-9 0-18 16,9 0-18-16,0 0-11 0,0 8-21 15,-8 1-12-15,-3-2-23 16,-3 5-25-16,-2 6 11 16,1-3-27-16,-2-3-20 0</inkml:trace>
  <inkml:trace contextRef="#ctx0" brushRef="#br0" timeOffset="37048.06">28071 3264 73 0,'0'-3'99'0,"-9"-2"12"15,9 1-7-15,-8 4-40 16,8 0-25-16,0 0-13 16,0 0 2-16,0 0 3 15,0 0 13-15,0 0 0 16,0 0-6-16,0 0 5 0,0 0 1 15,0 0-3-15,0 0 0 16,0 0 1-16,0 0 6 16,0 0 1-16,0 0 4 15,0 0 1-15,0 0 2 16,0 0 5-16,0 0-15 16,5 0 2-16,7 0 4 0,13 0 16 15,23-5 28 1,34-7-6-16,40-4-22 0,44 1-12 15,32-3-7-15,26 3 23 16,8 3-10-16,0 3-12 16,-17 6-10-16,-21 3-23 15,-27 0-17-15,-28 0 0 16,-32 0 0-16,-21 0 0 16,-22 0 0-16,-15 0 0 15,-15 0 0-15,-9 0 0 16,-6 0 0-16,-7 0 0 0,-4 0 0 15,0 0 0-15</inkml:trace>
  <inkml:trace contextRef="#ctx0" brushRef="#br0" timeOffset="37155.53">30527 3142 2047 0,'-11'0'-4'31,"3"0"-272"-15,-9 0-102-16,-15 12-35 16,-17 9-13-16</inkml:trace>
  <inkml:trace contextRef="#ctx0" brushRef="#br0" timeOffset="37984.97">28266 4864 54 0,'0'-4'185'0,"0"4"14"0,-8-5-46 16,8 1-37 0,0 4-26-16,0 0-20 0,0 0 23 15,0-2 22-15,0-4 27 16,0 1-2-16,0 5 10 16,0 0-9-16,0 0-34 0,0 0-53 15,8 0-20-15,17 0-14 16,26 0-2-16,44 0-7 15,43 0-7-15,37 0 3 0,23 0 7 16,5 13-8-16,0-13 5 16,-7 9 4-16,-14-1 11 15,-11-8 12-15,-16 8-4 16,-27-8-34-16,-21 0 0 0,-23 0 0 16,-18 0 0-1,-18 0 0-15,-12 0 0 16,-7 0 0-16,-6 0 0 0,-10 0 0 15,16 0 0 1,-14-8 0 0,-7 4 0-1,0 4 0 1,-2 0 0-16</inkml:trace>
  <inkml:trace contextRef="#ctx0" brushRef="#br0" timeOffset="38067.32">30649 4864 2047 0,'-13'0'0'31,"7"0"0"-31,-6 0 0 16,-1-4-372-16,-8-7-280 16</inkml:trace>
  <inkml:trace contextRef="#ctx0" brushRef="#br0" timeOffset="45008.74">18816 8055 77 0,'0'-12'241'16,"0"0"-55"-16,-12-5-46 0,12 1-36 16,-8 4-35-16,8 0 16 15,0 0 44-15,0 4 24 0,0 0 10 16,0 4-20-16,0 4-22 16,0 0-31-16,0 0-23 15,0 0-17-15,0 0-14 0,0 0-15 16,0 0-5-16,0 7 7 15,0 11 8-15,0 5 1 0,0 5-12 16,-9 9 1-16,9 7-10 16,-8 6-2-16,8-1-2 0,0 4-5 15,0-5-2-15,5 2 0 16,7-6 0-16,5-3 0 0,0-1 0 16,2-3 0-16,1 0 0 15,6-8 0-15,-3-5 0 16,2-1 0-16,3-1 0 0,0-6 0 15,5 1 0-15,-1-3 0 16,1 3 0-16,-6-4 0 0,1-5 0 16,-2-1 0-16,-4-7 0 15,-8 10 0-15,3-10 0 0,-5 0 0 16,-3 0 0-16,-1 0 0 16,-5 0 0-16,0 0 0 0</inkml:trace>
  <inkml:trace contextRef="#ctx0" brushRef="#br0" timeOffset="45677.96">19266 8748 2022 0,'0'-10'-61'0,"5"-1"0"16,-2-6 3-16,6-7 14 0,-1-4 8 16,0-1 21-16,-3-4 14 15,-2 2 4-15,-3 5 0 0,0 7 0 16,0 3 7-16,0-1 17 15,0 4 4-15,-11 1 9 0,3 1 7 16,-1 2 0-16,9 5 9 16,-13 4-22-16,26 0-34 47,7 13 0-47,9-2 0 15,7 6 0-15,10-2 0 16,2 2 0-16,-3-5 0 0,-8-4 0 15,-6 0 0-15,-6 1 0 16,-13-1 0-16,-4 1 0 0,-8 6 0 16,-8 1 0-16,-7 10 0 15,-10 2 0-15,-7 3 0 0,-1-2 0 16,-3-1 0-16,1-2 0 16,4-6 0-16,-1 1 0 0,2-2 0 15,8-2 0-15,-4-2 0 16,6 3 0-16,5-6 0 15,-2-12 0-15,9 7 0 0,8-10 0 47,0-8 0-47,0-6 0 16,0-4 0-16,0-3 0 0,0-1 0 16,0-3 0-16,8-5 0 15,0 6 0-15,5-3 0 0,1 2 0 16,3-1 0-16,5 0 0 15,-2 9 0-15,-5 0 0 16,-2 3 0-16,-2 6 0 0,-2 2 0 16,-5 9 0-16,0 0 0 15,-4-3 0-15,0 3-26 0,0 0-23 16,0 0-2-16,0 0-15 16,0 0-15-16,0 0 3 0,0 0-3 15,0 0 10-15,0 0-14 16,0 0-5-16,0 0-8 15,0 0 12-15,0 0 0 0,0 0-15 16,0 0-20-16,0 0-1 0,0 0 1 16,0 0-3-16,0 0-1 15,0 0 14-15,0 0 10 16,0 0 19-16</inkml:trace>
  <inkml:trace contextRef="#ctx0" brushRef="#br0" timeOffset="48506.48">28100 3235 12 0,'0'-3'31'0,"0"3"21"15,0 0 74-15,0 0 39 16,5-4-58-16,-2-1-24 16,-3 5-21-16,0 0-19 0,0 0-16 15,0 0-3 1,0 0-14-16,0 0-3 16,0 0-1-16,0 0 7 0,0 0 9 15,0 0 16-15,0 0 21 16,0 0 5-16,0 0 20 15,0 0-2-15,-8 0-3 16,-1-4-16-16,1-4-14 0,0 1-5 16,8-3 20-16,0 0 5 15,0-8-12 1,0-1-16-16,0-10-21 0,0-8-4 16,8-4-4-16,5 1 27 15,4-1-20-15,2-4-8 16,-3 4-5-16,1 2-1 15,-3 1-1-15,8 6-4 16,-6-1-6-16,5 5 6 0,-1-1 1 16,-1 6-7-16,2-6 9 15,4 0-5-15,0-4 3 16,4-4 7-16,-2-4-13 16,6-7 2-16,3-1 5 15,1-4-6-15,-1-1 2 0,1 2 0 16,-1 4 0-16,2-2 3 15,-2 6-8 1,0 2 5-16,-1 3 0 0,3 5-2 16,-2 6 4-16,1 4-2 15,7 3-3-15,10 4 3 16,3 2 0-16,4-1-1 16,3 4 5-16,1-3-7 15,-1 1 5-15,-2 0 0 16,-5 7-2-16,0 0-3 0,-5-2 4 15,-3 9-5-15,-4 0 3 16,0 0 0 0,3 0 3-16,6 12-6 0,2 4 4 15,9 0-2-15,3 6-6 16,6-7 11-16,-5 1-1 16,-5 1-9-16,-10-5 5 15,-9-1-3-15,-12-1 4 16,-6 2 4-16,-2 4-3 15,-2 1 1-15,3 3-6 16,2 5 9-16,8 3-2 16,9 1-3-16,4 2 1 15,3 2-1-15,-8 3 1 0,-2 2-7 16,-9 2 3-16,-13 0-2 16,-4 6 5-16,-8-1 3 15,-3 3-2 1,-5 1 4-16,0 4 1 0,0 1-8 15,-18-2 4-15,-1 1-2 16,-6 1-2-16,-12-2 6 16,-11 1 9-16,-12-1-8 15,-5 2-3-15,-5-6 3 16,5-7 3-16,5-8-3 16,10-10 0-16,10-1 6 15,12-10-4-15,7-12-1 0,8 0-42 16,5-12-84-16,8-12-115 15,13-9-56-15,8-3-103 16</inkml:trace>
  <inkml:trace contextRef="#ctx0" brushRef="#br0" timeOffset="49771.22">28944 4676 70 0,'-8'-11'192'0,"-5"-1"-28"16,6 3-50-16,7 4-32 0,-8 3-34 15,8 2-12-15,0 0-11 16,0 0 5-16,-8 0-5 16,8 0-4-16,-12 0 9 0,-4 0 11 15,-10 0 11-15,-5 0-1 16,-12 0 1-16,-4-5-3 15,-2-3-7-15,-4-1 4 16,1-7-2-16,-1-1 10 0,-4-7-15 16,0-4-16-1,1-1 5-15,-43-32 24 16,63 33-17-16,7 3 18 16,10 1 5-16,7 0-12 0,3-9-15 15,9-4-5-15,0-4-5 16,0 1-4-16,12-5-5 15,2 1-1-15,0-5-13 0,3-1 1 16,4-7-3-16,6-3 5 16,11-5-1-16,1-4-6 15,6-1 2-15,4 8 4 16,4 11-3-16,0 2 4 16,4 7-1-16,7 6-2 15,10 8-3-15,7 3 6 16,5 5-9-16,5 1 7 0,4 6 1 15,-1 0 0-15,-1 5 3 16,0 4-9-16,-4 4 4 16,1 0 0-16,-5 0-6 15,-4 0 10-15,-2 0-5 16,-5 0-1-16,5 12 8 16,-6 1-10-16,-4 0 2 15,-13-6 0-15,-6 5 2 16,-10 0 2-16,-8 4 0 0,-2 6-9 15,-3 1 9-15,-2 5 0 16,-2 9 0-16,3 5 2 16,-2 1-11-16,-1 11 9 15,3 3 0-15,-6-4-4 16,-4 4 6-16,-4 0 1 0,-4 0-5 16,-8-5 0-16,0 1-4 15,-8 0 6-15,-7 0 0 16,-1 0-4-16,-5-9 4 15,-1-2 3-15,3-5-2 16,-5-5 7-16,-9-7-4 16,-4-1 3-16,-3 0 0 0,-5 0-2 15,-7 2-3-15,-1-3 2 16,0 1 7-16,0-3-3 16,1 3-3-16,-2-3-1 15,9-1 5-15,3-4-2 0,-1 1-7 16,7-5 10-16,-1 0-7 15,6-3-10-15,5-9 9 16,6 7 4-16,4-7-9 0,4 0 3 16,12 0 5-16,-8 0-3 15,8 0-1-15,0 0 2 16,0 0-5-16,0 0-3 16,0 0 3-16,0 0 10 15,0 0-6 1,0 0-14-16,0 0-56 15,-12 0-123-15,-2 0-119 16,3 0-66-16,-3 12-10 16</inkml:trace>
  <inkml:trace contextRef="#ctx0" brushRef="#br0" timeOffset="59638.8">18658 10686 180 0,'0'-9'230'0,"-12"1"-78"0,-2-1-35 16,8 1-50-16,-2 0-23 16,8 5 5-16,-8-2 25 0,8 1 31 15,-9 0 17-15,9 0-7 16,0 0-1-16,0 4 2 0,0 0-7 16,0 0-5-16,0 0-17 15,0 0-14-15,0 0-10 0,0 0-4 16,0 0-14-16,0 0-23 15,6 0-22 17,-3 12 0-17,2 0 0-15,-2 4 0 16,0 1 0-16,5 4 0 16,-5 2 0-16,6 2 0 0,4 3 0 15,4 5 0-15,1-4 0 16,7 4 0-16,5-1 0 0,2 0 0 15,0-3 0-15,-4-1 0 16,5-4 0-16,1-3 0 0,-3-2 0 16,-2-2 0-16,-6 0 0 0,7-1 0 15,-3-4 0 1,3 0 0-16,-2-2 0 0,-5-10 0 16,-1 11 0-16,-2-11 0 0,0 8 0 15,-3-8 0-15,-3 0 0 16,3 0 0-16,1 9 0 0,-4-9 0 15,-1 0 0-15,-1 0 0 16,-4 0 0-16,-3 0 0 0,-2 0 0 16,-3 7 0-1,0 2 0-15,6-9 0 0,-2 0 0 16,-4 7 0-16,0-14 0 62,-13-6 0-62,0-2 0 0,-4-7 0 16,6-2 0-16,0-4 0 16,-7-6 0-16,1 2 0 0,3 0 0 15,-3 4 0-15,1 0 0 0,-2 3 0 16,7 5 0-16,0-1 0 16,-1 5 0-16,-1 0 0 0,0 2 0 15,5 7 0-15,8 0 0 16,-8 2 0-16,8 12 0 31,0 5 0-31,0 6 0 16,0-6 0-16,8 4 0 0,5-5 0 15,0 1 0-15,1 6 0 16,3-6 0-16,-6 4 0 0,3 5 0 16,-2-2 0-16,2 7 0 15,-6 2 0-15,-8 1 0 0,0 2 0 16,0 7 0-16,0-2 0 15,-8 3 0-15,-6 0 0 0,6-6 0 16,0-5 0-16,-2-4 0 0,4-5 0 16,6 3 0-16,-8-6 0 15,8-4 0-15,-14 0 0 16,14-17 0 15,0-14 0-31,6-14 0 16,2-12 0-16,0-12 0 15,-2-8 0-15,4-8 0 0,-6-5 0 16,4 6 0-16,-4 6 0 16,1 6 0-16,-2 3 0 0,-3 7 0 15,0 11 0-15,0 9 0 16,0 10 0-16,0 3 0 0,0 9 0 16,0 4 0-16,9 21 0 31,-1 4 0-31,3 2 0 0,6 7 0 15,4-3 0-15,10 2 0 16,14 0 0-16,4-6 0 0,3-1 0 16,2-6 0-16,-10-4 0 15,-3-4 0-15,-8 1 0 0,-6-9 0 16,-6 7 0-16,-9-7 0 16,0 0 0-16,-8 0 0 0,-4 7 0 15,0 4 0-15,-12-4 0 16,-9 9 0-16,-10 5 0 0,-11 7 0 15,-7 8 0-15,-6 1 0 16,-11 7 0-16,1 1 0 16,0-4 0-16,0-3 0 0,5-6 0 15,6-3 0-15,13-5 0 0,9-7 0 16,7-6 0-16,14-11 0 16,30 0 0 15,3 0 0-31,-3-9-19 0,6 2-325 15,-1-1-75-15,5-6-21 16,2 8 31-16</inkml:trace>
  <inkml:trace contextRef="#ctx0" brushRef="#br0" timeOffset="60411.17">24362 11796 38 0,'0'-4'66'0,"0"0"55"15,0-5 27-15,0 6-50 16,0-1-23-16,-8 4-22 0,8 0-6 16,0 0 8-16,0 0 16 0,0 0 9 15,0 0 6 1,0 0-5-16,0 0-12 0,0-5 1 0,0 5-2 16,0-3-1-16,-6-1-2 15,6 4-3-15,0 0-7 16,0 0-17-16,0 0-17 0,0 0-13 15,0 0-4-15,0 0-46 16,0 0-71-16,0 0-84 0,-8 0-66 16,8 0-39-16,-9 0 0 15</inkml:trace>
  <inkml:trace contextRef="#ctx0" brushRef="#br0" timeOffset="61984.24">25309 11011 11 0,'0'0'19'0,"0"0"22"0,0 0 38 16,0 0 45-16,0 0-5 15,0 0-44-15,0 0-27 16,0 0-21-16,0 0-8 0,0 0 8 15,0 0 1-15,0 0-7 16,0 0-6-16,0 0-3 0,0 0-3 16,0 0 6-16,0 0 9 15,0 0 3-15,0 0-4 0,0 0 10 16,0 0 1-16,0 0 6 16,0 0 4-16,0 0-3 0,0 0 0 15,0 0 7-15,0 0 9 16,0 0-3-16,0 12-2 0,0-4-5 15,0 0-6-15,0-1-11 16,0 11 8-16,-11 1 16 16,-3 10-11-16,3 4-12 0,0 7-1 15,-6 5 9-15,5-4-2 16,-2 4-2-16,14 0 9 0,-8-5-5 16,8 1-9-16,0-1-6 15,0 1 1-15,0-4-6 0,-6-4-6 16,6-5 0-16,-9 2-2 15,9-7-4-15,-8 1-1 0,8-1-1 16,-8 4-7-16,8-8 7 16,-8-2-4-16,8 3 4 0,-9-2-10 15,9-4 2 1,-12 3 6-16,12-1 4 0,-8 1-9 16,1-5 0-16,7 0 1 15,-8-12 7-15,8 8-6 0,0-8-1 16,0 0 11-16,0 0-5 15,0 0 1-15,0 0 0 16,0 0 4-16,0 0 4 16,0 0-1-16,0-4-3 0,0 4 4 15,0-4-12-15,0-1 8 16,0 5-2-16,3 0-14 16,6 0 4-16,2 0 4 0,5 0 2 15,13 0-6-15,8-2 6 16,6 2 2-16,8 0-5 0,0 0 6 15,5 0-9-15,0-5 7 16,-4 0 0-16,-8 5 4 0,-12 0-10 16,-7 0 9-16,-9 0-1 15,-8 0-2-15,-4 0 2 16,-4 0-21-16,0-7-52 0,0-1-96 16,-17-5-129-16,3-2-86 15,-3-6-4-15,-3-4 28 0</inkml:trace>
  <inkml:trace contextRef="#ctx0" brushRef="#br0" timeOffset="62281.54">25154 11080 144 0,'-11'-9'229'0,"4"7"-71"15,7 2-49-15,0 0-7 16,7 0 15 0,9 11-65-16,13 1-17 15,10 0-16-15,10 0-9 16,2-2-1-16,-4-10-9 0,-4 6-1 15,-12-6-3-15,-3 0-13 16,-13 0-35-16,-2 0-51 0,-10 0-29 16,-3 0-60-16,0 0-29 15</inkml:trace>
  <inkml:trace contextRef="#ctx0" brushRef="#br0" timeOffset="63523.03">26454 10754 139 0,'-23'0'213'0,"2"0"-63"16,5 0-41-16,3 0-36 16,1 0-26-16,12 0 9 15,0 0-4-15,0 0-14 0,9 0-14 16,10 0-11-16,15 0-9 15,10 0-3-15,9 0 2 0,7 9 0 16,2-9-2-16,3 0-3 16,-3 0 5-16,-7 0-2 0,-3 0-7 15,-9 0 6-15,-12 0 2 16,-7 0 6-16,-6 0 20 16,-7 0 28-16,-6 0 11 0,-5 0 12 15,0 0-13-15,0 0-18 16,0 0-20-16,0 0-2 0,0 0-9 15,0 0 15-15,4 0-2 16,1 0 3-16,-5 0 6 0,0 0-10 16,0 0 5-16,0-6 1 15,0 3 6-15,0 3 8 0,0 0-2 16,0 0 3-16,0 0-7 16,0 0-17-16,0 0-6 0,0 0-4 15,0 0-17-15,0 13 7 16,0 6 4-16,0 7 11 0,0 2 4 15,0 8 7 1,0 5 9-16,0 4 1 0,0 0-42 16,0 2 0-16,-9 7 0 15,9-5 0-15,-8 5 0 0,8-2 0 16,0-4 0-16,0-2 0 16,0-2 0-16,3-3 0 0,2-1 0 15,4 1 0-15,-6 1 0 16,-3-6 0-16,0-3 0 0,0-6 0 15,0-2 0-15,3-4 0 16,0-7 0-16,-3 1 0 0,5-3 0 16,-1-5 0-16,0-7 0 15,-4 9 0 1,0-1 0 0,-8-8 0-1,0 7 0 1,2 2 0-1,-3-1 0-15,1 0 0 16,0-1 0-16,-6-7 0 0,6 11 0 16,1-11 0-16,-6 7 0 15,1-7 0-15,1 0 0 0,-3 0 0 16,-1 0 0-16,1 0 0 16,-2 0 0-16,1-5 0 15,-5 5 0-15,-2 0 0 0,-1 0 0 16,-6 0 0-16,-7 0 0 15,-4 0 0-15,-5 0 0 0,-8 0 0 16,0 0 0-16,1 0 0 16,-1 0 0-16,-1 0 0 0,10 0 0 15,6 0 0-15,12 0 0 16,5 0 0-16,8 0 0 0,5 0 0 16,2 0 0-1,9 0 0 1,0 0 0-1,0 10-158-15,5-10-112 16,-8 7-82-16,5-7-40 16,0 0-4-16</inkml:trace>
  <inkml:trace contextRef="#ctx0" brushRef="#br0" timeOffset="65508.37">26114 11202 9 0,'-13'0'24'16,"13"0"33"-16,-12 0 52 16,4 0 54-16,0 0-60 0,8 0-17 15,-8 0-22-15,0 0-8 16,-4 0 8-16,4 0 22 0,-5 0 4 16,0 0-21-16,-2 0-5 15,-5 0-12-15,3 0-4 0,1 0-4 16,1 0-10-16,-1 0-2 15,2 0-10-15,14 0 0 16,0-6-8-16,0-1 1 0,0 0-6 16,0-2-3-16,0-3-7 15,0-4 2-15,8-1-4 0,6 1-2 16,-3 0 10-16,1 0-3 16,4 5-2-16,-3-4-7 0,0 5 4 15,-2 1 3-15,4 0-2 16,7 6 2-16,2 3-2 0,0 0 2 15,1 0-1-15,-1 0-2 16,4 0 5-16,-4 0 0 0,-3 12 1 16,1-1 0-16,-8-3-6 15,3-8 1-15,-5 15 0 16,2-15 4-16,-5 7-4 0,-1 0 2 16,0-7 4-16,6 13-6 15,-2-13 6-15,-3 0-2 0,-1 8-3 16,-5-8-3-16,2 0 9 15,-2 0-9-15,-3 8 5 0,0 1 2 16,0-9 1-16,0 11-4 16,0 2 2-16,0-1 1 0,0 0 2 15,0 1 1-15,0-1-4 16,0 1 8-16,-11-1-7 16,-2-1 13-16,5 1 7 15,0-12-3-15,0 9-7 0,8-1-3 16,-14-8-8-16,5 12 7 15,1-12-7-15,-6 0 5 0,2 0 1 16,-2 11-8-16,3-11-3 0,0 10 1 16,2-10 6-16,9 0 2 15,-8 7-11-15,8-7 8 0,-8 0-2 16,8 0-5 0,0 0 3-16,0 0-4 0,0 0 3 15,5 0 5 1,-5 0-7-16,3 0 4 0,2 0 1 15,3 0-5 1,4 0 4-16,2 0 0 0,8 0 1 16,4 0-4-16,0 0-1 15,8 0 5-15,-3 0-1 0,3 0 1 16,-6 0-7-16,-4 0 9 0,0 0-3 16,-2-3 5-16,-7-1-4 15,-3 0-1-15,-4 4 0 0,1 0 4 16,-1 0-8-16,0 0 2 15,-2 0-3-15,3 0 4 0,-1 0 7 16,0 0-8 0,5 0 2-16,-4 0-5 0,-1 0 4 15,-4 11 4-15,4-1 4 16,-4 1-9-16,-4 1 5 0,0-5 4 16,0-7 4-1,0 26 10-15,0-14-12 0,0 4 0 16,-12 0-9-16,12 4 8 0,-8-3-2 15,8 3-6-15,-13-4 2 16,13 0 1-16,-8-3 4 16,-5-1 11-16,1 1 5 0,1-6 1 15,-1 6 4-15,-5-2 2 16,-5 1-13-16,0 5 1 0,-3 0-1 16,1 4-2-16,4-4-7 15,-1-7 2-15,0 3-2 16,1-1 14-16,-20 5 44 15,15-10-35-15,6 2-3 16,-2-9-4-16,-1 8 6 0,8-8 5 16,-3 0 4-16,6 0-33 15,2 0-6-15,0 0 0 32</inkml:trace>
  <inkml:trace contextRef="#ctx0" brushRef="#br0" timeOffset="65683.28">26182 11727 1649 0,'-11'0'-500'0,"-2"0"19"16</inkml:trace>
  <inkml:trace contextRef="#ctx0" brushRef="#br0" timeOffset="66313.23">26353 11703 33 0,'0'0'61'0,"-11"0"49"16,11 0 38-16,0 0-55 15,0 0-46-15,0 0-25 0,0 0-13 16,0 0-12-16,0 0-10 16,0 0-6-16,0 0-22 0,0 0-26 15,0 0-12-15,4 0 0 16,-4-5 4-16,0 0 10 0</inkml:trace>
  <inkml:trace contextRef="#ctx0" brushRef="#br0" timeOffset="70983.81">23576 10323 390 0,'-14'-16'221'15,"6"3"-64"-15,8-6-12 16,0 14-70-16,-6-4 57 16,6 6 10-16,0-2-12 0,0 5-29 15,0 0-21-15,0 0-7 16,0 0-1-16,0 0-9 0,0 0-15 15,0 0-31 1,0 0-2-16,0 0-10 0,0 0-4 16,0 0 7-16,6 13 1 0,11-2-4 15,4 6 4-15,3 4-1 16,4 3 0-16,1 0-7 0,4 1 3 16,4 3 3-16,-3 0-6 15,6 5 4-15,-9 0-10 16,-2 1 6-16,-7-3 4 0,3-3 0 15,-3 1-6-15,-7-1 3 16,-1-2 1-16,-11-2 2 0,-3-5 2 16,0 2 5-16,0-4 3 15,0-5-12-15,0 0-5 0,0-3 8 16,0-9-4-16,3 7 0 16,2-7 0-16,-5 0 5 0,3 0 0 15,-3 0-1-15,0 0 3 16,0 0 2-16,0 0-2 0,0 0-5 15,-8 0-4 48,-3 0 0-63,-1 0 0 0,-8 0 0 16,-2 0 0-16,-5 0 0 15,-3-5 0-15,4 3 0 0,0-3 0 16,2 1 0-16,4-1 0 15,0 2 0-15,3 3 0 0,0-4 0 16,1-1 0 0,1 2 0-16,2-1 0 0,5 4 0 15,8 0-1 1,0 0-8 0,0 0 1-16,13 0 6 15,7 0-3-15,4 7-2 0,8 2 8 16,5 3 3-16,5-5-11 15,-3 5 11-15,5 6-10 0,-2-2 3 16,-3 5 3-16,-2-7-3 16,-3 4 5-16,-7-2 1 15,-1 0-3-15,-8 1-2 0,-2-5 7 16,-6-12 0-16,-2 7 0 0,-4-7 14 16,-4 0-14-16,0-12-5 46,0-4 0-46,0-8 0 16,0-10 0-16,4 3 0 0,0-2 0 16,0 0 0-16,-4 4 0 15,0 5 0-15,0 5 0 0,4-1 0 16,-4 3 0-16,3 0 0 16,-3 5-13-16,0 0-7 0,0 0-9 15,0 3 4-15,0 7 16 16,0-8 7-16,0 7 0 0,0-1 0 15,0-1 1-15,0 5 5 16,0 0-7-16,0 0 8 16,0 0-8-16,0 0-2 0,0 0 11 15,0 0-1-15,0 0-13 16,-11 0 9-16,3 0 1 0,-8 0 5 16,-1 0-14-16,-6 9 7 15,-11 4 4-15,3 2-4 0,-11-2-4 16,2 3 9-16,-5-4-3 15,-4 1-2-15,-3-1-3 0,6-1 2 16,7-11 1-16,5 9 3 16,11-9 2-16,2 7-10 0,8-7 4 15,2 0 2 1,11 0-4-16,0 0 7 0,0 8-8 16,0-8 8-16,0 0-9 15,0 0-1-15,0 0 1 16,0 0 6-16,8 0-7 15,-5 0 8-15,5 0-2 0,5 0 6 16,3 0-12-16,4 0 9 16,1 0-6-16,0 0 3 0,-1 0 4 15,-6 0-7-15,0-3-2 16,2 3 6-16,-3 0-6 0,0 0 9 16,-4 0-7-16,5 0 2 15,-2 0 1-15,1 7 1 16,2 6-2-16,5-2-1 0,2 3 9 15,1 1-9-15,2 1-6 16,-1 1 13-16,1 0-9 0,-6-5 6 16,1 0-4-16,-2-3 2 15,-2-2 6-15,-1-7-9 0,1 0 3 16,-2 0 3-16,-2 0 2 16,-4 7-5-16,-4-7 5 0,0 0 0 15,-4 0-3-15,0 0 4 16,0 0 0-16,0-2-7 0,-12-8 8 15,0 3-9-15,-1-5 5 16,0 0-5-16,4 4-5 16,-8-5 2-16,4 1 5 0,-5 0-5 15,7 0 7-15,-1 0-4 16,1-2-6-16,3 7-10 0,8 1 3 16,-10-5-3-16,10 4 4 15,0 2-4-15,0 1-5 0,0-3 12 16,0 2-9-16,4-2 6 15,5 3 6-15,4-1-1 0,-7 2 2 16,3 3 7-16,-1 0 0 16,0-4-3-16,-4 4 3 15,0 0-2-15,-4 0 3 0,0 0 3 16,0 0-2-16,0 0 2 16,0 0 1-16,0 0 7 0,-13 0 0 15,-1 0-6-15,-6 0-3 16,-6 16-2-16,-2-4-3 0,0-1 7 15,2 1-7-15,7 1 6 16,5-13-7-16,4 8 6 0,10-8-4 16,-8 0-3-16,8 0-4 15,0 0-1-15,12 0 1 16,11 0 5-16,7-8-7 16,10 0 6-16,0-1-1 0,5 1 3 15,-8 1-2 1,-9-2 7-16,-7 2-1 0,-9 3 8 15,-8-1-2-15,-4-2 11 16,-8 2-1-16,-10-1-4 0,-1 6-3 16,-9 0-8-16,-6 0 1 15,3 11 5-15,2 1-9 0,4-1-2 16,5-2 6-16,5-9-3 16,1 12 3-16,14-12 0 0,0 0-15 15,0 7 8-15,0-7-2 16,14 0 3-16,6 0 2 0,3 0-5 15,10 0 1-15,-4 0-2 16,-6 0 8-16,-1-7-5 16,-10 2 7-16,-4 1 4 0,-8 1-4 15,0 3 0-15,-8 0 4 16,-4 0-2-16,-1 0-11 0,1 0 11 16,1 0-9-16,-1 0 1 15,-1 7 2-15,4-7-2 0,9 8 3 16,0-8-5-16,0 0-2 15,0 0 3-15,0 0-6 0,0 0 3 16,9 0 1-16,-1 0-2 16,3 0 5-16,-2 0 0 0,-1 0 8 15,0 0-8-15,-4 0 6 16,0 0-6-16,-4 0 5 16,0 0 2-1,0 0-9-15,0 0 8 16,0 0-9-16,0 0 7 15,0 0 0-15,0 0 3 16,0 0 4-16,0 0 3 16,0 0 13-16,0 0-9 15,0 0-3-15,0 0-1 0,0 0-1 16,0 0-5-16,0 0-4 16,0 0 2-16,0 0-2 0,0 0 2 15,0 0-2-15,0 0 3 16,0 0-1-16,0 0 0 15,0 0-1-15,0 0 5 16,0 0 0-16,0 0-4 16,0 0 10-16,0 0-6 0,0 0 9 15,0 0-4-15,0 0-9 16,0 0-1-16</inkml:trace>
  <inkml:trace contextRef="#ctx0" brushRef="#br0" timeOffset="71078.66">24087 10729 2000 0,'0'0'-134'16,"0"0"-93"-16,0 0-90 16,-8 9-28-16,0-9-9 0,-9 0-266 15</inkml:trace>
  <inkml:trace contextRef="#ctx0" brushRef="#br0" timeOffset="72751.36">9936 10201 101 0,'-42'-25'208'16,"-6"6"-80"-16,-5 6-55 0,1 8-35 16,-5 5-19-16,-1 7 6 0,1 16-9 15,-8 4 6-15,0 10 7 16,-6 5-4-16,-2 2-4 16,-6 8-2-16,2 2-1 0,1-2 11 15,-3 5 9-15,4-4 3 16,-2 4-8-16,3 0 5 0,2 5-10 15,3-1 2-15,-2 3 0 16,11 2-7-16,3 3 0 0,9 0-9 16,12 5 2-16,7 6 7 15,12 13 4-15,17 10 19 0,9 11-5 16,11 4-17-16,8 0-5 16,13-7-6-16,0-7 0 15,2-2-1-15,7-12 13 16,1-4-8-16,6-12-3 0,14-11-3 15,5-6-6-15,9-7 1 16,5-14-4-16,7-7-1 0,4-8 4 16,13-14 5-16,17-7-4 15,15-7 7-15,9-7-1 0,6 2-7 16,-3 1 1-16,-8-2-8 16,-11 1 8-16,-12 0-7 0,-15 0 3 15,-6-4 3-15,-13-11 3 16,2-3-4-16,-6-11 8 0,-5-13-5 15,1-10-7-15,-6-15 8 16,-6-5 4-16,-10-10 0 16,-8-4 2-16,-12-8 4 0,-5 2 28 15,-10-7 21-15,-12 5 13 16,-8 0-7-16,-8 1-10 0,0 3-7 16,-19 0-8-16,-11 4-12 15,-11 0-4-15,-6 1-32 0,-7 4 0 16,-6 3 0-16,-5 5 0 15,-8 7 0-15,-14 9 0 0,-14 12 0 16,-16 9 0-16,-17 7 0 16,-21 8 0-16,-11 12 0 15,-13 9 0-15,5 12 0 16,7 0 0-16,17 12 0 0,15 4 0 16,21 6 0-16,13 6-44 15,17 8-97-15,6 9-80 0,14 4-32 16,10 4-18-16,14 4 3 15,12 3-30-15,8-3-250 0</inkml:trace>
  <inkml:trace contextRef="#ctx0" brushRef="#br0" timeOffset="73799.44">11706 12659 379 0,'-25'-8'215'0,"-2"-4"-56"16,-3 2-73-16,-1 3-39 15,-6 0-27-15,-4-2-9 16,-3-3 6-16,-1 0 5 0,-5-1 9 16,-2 5 7-16,-4 6 3 15,-10 2-8-15,-7 0-16 0,-12 0 0 16,-13 10-10-16,-2 3-2 15,-10-1-2-15,-3 0 4 0,-2-3-6 16,6-9 6-16,-2 12-5 16,2 0 0-16,3 4-5 0,-3 4 10 15,3 5 0-15,0 4 0 16,5 3-2-16,0 0 6 0,-2 6 0 16,-1 7 5-16,-1 2 2 15,-2 3 6-15,7-1 2 16,5 4-7-16,7 0-12 0,6 4-2 15,4 0 1-15,10 0-2 16,8 0 5-16,11 7-6 0,16 5 9 16,12 5-5-16,21 7 4 15,0-3 1-15,21-1-1 16,12-4-6-16,11-7 2 0,9-3 0 16,8-1-2-16,7-4 1 15,1-5-1-15,1-3 4 0,3-11 1 16,4-3 15-16,4-3-6 15,9-9 0-15,11-4-13 16,17-11 0-16,19-9-6 0,18-11 8 16,17-12-9-16,13-4 1 15,11-15 3-15,2 3-7 16,-2-10 0-16,-10-1 9 0,-11-1-5 16,-8-7 0-16,-14-3-2 15,-1-4 6-15,-8-1 0 0,-8 2 5 16,-19-1-2-16,-16 8 4 15,-20 0 15-15,-15 0 11 0,-18-4 8 16,-6-5-22-16,-16-3-2 16,-9 0 28-16,-9-5 40 15,-8 5 17-15,-8 9-26 0,-9-2-80 16,-5 6 0-16,-16 3 0 16,-6-1 0-16,-17 1 0 0,-12 1 0 15,-12 3 0-15,-10 4 0 16,2 4 0-16,5 9 0 0,-3 7 0 15,11 8 0-15,-1 6 0 16,2 6-60-16,3 5-106 0,-6 0-47 16,8 21-21-16,-9 10-45 15,1 7-14-15,-8 7-49 0</inkml:trace>
  <inkml:trace contextRef="#ctx0" brushRef="#br0" timeOffset="74930.53">12575 14572 455 0,'-37'-28'242'16,"-4"-1"-78"-16,-2 1-77 0,-7 3-44 15,2 0-23-15,-5 1-7 16,-117-33 152 0,31 45-89-1,54 12-39-15,-13 7 0 16,-7 10-1-16,-11 9 2 0,-19 10-11 15,-7 4-13-15,-13 5-6 16,-11 5 5-16,-5 3-2 0,-9 3 0 16,-2 1-1-16,-4 5 8 15,2 2 6-15,7 10-6 0,1 2-8 16,9 7-10-16,6 5 2 16,10 2 1-16,10 0 1 0,9-4 3 15,19-5-2-15,11-3-4 16,19-2 4-16,14 3-3 15,15-6 1-15,13 0 7 0,17 0-7 16,15 9-2-16,18-6 9 16,20 5-14-16,15 1 2 0,16-5 0 15,19-3 2-15,14-8 1 16,13-9 2-16,19-9-1 0,22-8-6 16,18 1 1-16,18-1 4 15,7 2-16-15,3-1-20 16,-2-1-37-16,-8-7-3 0,-10-4-2 15,-9-14 2-15,-10-15 21 16,-9-8 28-16,-6-20 13 16,-1-18 3-16,-1-22 19 0,6-22 17 15,-1-20 3-15,0-16 0 16,-4-12-7-16,-13-5-15 0,-6 0 1 16,72-112 9-1,-73 72 79 1,-86 117-34-16,-12 13 1 0,-8 8-5 15,-12 9-18-15,0 3-9 0,-7 5-16 16,-7 0-5-16,-2-2-1 16,-7 7 1-16,-3-3-10 15,2 3 8-15,-3-2-4 0,-3 0 11 16,2 0 6-16,4 6 14 16,-1 2 4-16,0 1-6 0,7 4-17 15,4 3-17-15,14 2-2 16,0-2-6-16,0 5-2 0,0 0 6 15,0 4 2 1,0 0 6-16,0 0 5 16,0-4-5-16,0 0-8 15,0 0 9-15,0 4-6 0,0 0 1 16,0-4 6-16,0-1-8 16,0-2-3-16,0 2 10 0,0 2-7 15,0-1 8-15,0 4 1 16,0 0-8-16,0 0 6 15,0 0-5-15,0 0-10 16,0 0-16-16,0 0-48 16,-8 0-104-16,8 0-117 0,-11 0-88 15,2 7-31-15</inkml:trace>
  <inkml:trace contextRef="#ctx0" brushRef="#br0" timeOffset="76311.58">11703 11173 26 0,'-14'9'71'0,"14"-2"77"15,-11-7 1-15,3 7-59 16,8-7-32-16,0 0-25 0,-9 0-12 15,9 0 5-15,0 0 6 16,0 0 6-16,0 0-1 0,0 0-8 16,0 0-2-16,0 0 0 15,0 11-4-15,0-11 6 0,0 0 0 16,0 0-3-16,0 7-1 16,0 2 5-16,0-9 1 0,0 7-6 15,3-7 2-15,6 0-1 16,-1 0 6-16,0 0 9 15,9 0-7-15,3-7 4 0,13-9-2 16,16-9-2-16,12-12-2 16,23-16-13-16,25-16-8 15,18-25 0-15,20-21-4 0,11-17-3 16,5-11 7-16,-10 5-3 16,-14 14 14-16,-22 20-4 0,-23 21-2 15,-21 19-7-15,-17 14-3 16,-16 14 6-16,-10 8 6 0,-10 7 6 15,-4 8 8-15,-8 6 13 16,-3 3 9-16,-5 4-5 16,0 0-11-16,0 0-11 0,0 0-15 15,0 0 2-15,0 0-9 0,0 0-8 32,0 0 1-32,0 0-3 15,0 0 6-15,0 0-7 16,0 0-12-16,0 0-1 0,0 0 6 15,0 0-5-15,0 0-14 16,0 0-9-16,0 0-8 0,0 11-24 16,0-11-38-16,0 13-34 15,-13 3-60-15,-3 5-33 0,-4 3-49 16,-4 10 24-16</inkml:trace>
  <inkml:trace contextRef="#ctx0" brushRef="#br0" timeOffset="76811.66">11771 11337 113 0,'-8'0'251'0,"-1"0"-66"16,9 0-42-16,0-5-59 16,0 0-26-16,5-2-17 15,15-2-4-15,17-3 39 0,24 1 10 16,23-6-12-16,31-8-9 16,32 2 0-16,18-4-3 0,10 4-14 15,0 4-19-15,-17-3-16 16,-16 11-2-16,-20-2-1 0,-21 5-6 15,-19 0-7-15,-22-1 5 16,-11 6-6-16,-13-1 6 0,-12-1-1 16,-6 3-8-16,-10-3-53 15,-8-5-107-15,-8-5-75 0,-13-10-27 16,-12-3-60-16</inkml:trace>
  <inkml:trace contextRef="#ctx0" brushRef="#br0" timeOffset="77576.53">10638 5001 413 0,'-40'-20'176'0,"4"4"-9"15,7 1-28-15,9 2-28 16,8 5 3-16,12-4-17 15,0 0-7-15,27-10-24 0,35-6-9 16,36-17-3-16,38-15-14 16,36-14-10-16,39-11-1 0,45-17-11 15,35-7 3-15,17-14-4 16,-2 1 2-16,-9-4 4 16,-26 0 8-16,-25 12 9 0,-37 12 3 15,-34 17 31-15,-42 16 21 16,-34 16-13-16,-26 11-81 15,-24 14-1-15,-13 8 0 16,-12 9 0-16,-8 1 0 16,-8 10 0-16,-8 0-39 0,0 0-127 15,-16 21-73-15,-20 12-85 16,-21 11-16-16,-20 6-23 0</inkml:trace>
  <inkml:trace contextRef="#ctx0" brushRef="#br0" timeOffset="78441.97">11223 3953 295 0,'8'-29'179'0,"1"8"-61"15,-9 1-36-15,0 9-24 16,0 0 0-16,0 5-7 16,0 1-16-16,0 5-24 0,-14 0-5 15,-1 24 1-15,-18 21 12 16,-19 21 38-16,-27 23 3 0,-22 25 8 16,-21 11-13-16,-11 11-9 15,-1-3-13-15,8-2-11 16,8-6-1-16,16-6-13 0,18-13-4 15,18-25 3-15,18-19-6 16,16-17 5-16,10-14 5 16,14-14-11-16,8-4 7 0,8-13-2 15,14-4 5-15,13-12-3 16,22-13 8-16,13-8-7 0,12 1 4 16,2 0-10-16,1 7 5 15,-3 1-10-15,-1 7 4 16,-4 4 0-16,0 8-1 0,-3 9 2 15,-9 0 2-15,-9 13-4 16,-8 4 1-16,-2 0 1 16,-10 2 5-16,1 5 6 0,-9 2-2 15,-3-7-2-15,-9 2 9 16,-5-3 9-16,-3-8 21 16,0-10 29-16,-8 0 22 0,0 0 15 15,0 0 14-15,0 0-31 16,0-10-97-16,-8-17 0 0,-3-13 0 15,-5-13 0-15,-9-13 0 16,-3-10 0-16,0-14 0 0,-6-3 0 16,-2-2 0-16,-1 2 0 15,2 3 0-15,2 9 0 0,5 12 0 16,2 8 0 0,10 12 0-16,4 12 0 0,5 9 0 15,7 3 0-15,-8 9 0 16,8 5 0-16,0 1 0 15,-9 3 0-15,1 7 0 16,0 0 0 0</inkml:trace>
  <inkml:trace contextRef="#ctx0" brushRef="#br0" timeOffset="78578.7">10756 4107 2021 0,'0'0'-134'0,"0"0"-31"15,0 7-29-15,0 7-19 0,0-2 18 16,0 4 27-16,0 4 18 16,8 4-14-16,5 1-82 15</inkml:trace>
  <inkml:trace contextRef="#ctx0" brushRef="#br0" timeOffset="83854.02">13419 9786 128 0,'-24'-5'219'0,"0"5"-94"15,-4 0-60-15,0 0-33 16,-1 0-13-16,1 0-11 0,3 13-2 15,5-13 2-15,3 7 4 16,9-7 0-16,8 0 10 16,0 0 12-16,0 0 18 0,0 0 3 15,0 0 2-15,0 0 2 16,0 0-7-16,0 0 5 0,0 0-10 16,0 0-9-16,0 0-1 15,0 0 1-15,13 0-11 0,7-3 1 16,20-9 5-16,20-10-7 15,27-6-8-15,27-12 0 16,27-10 1-16,27-2 7 0,14-5-1 16,13 0-9-16,0 0 0 15,-9 0-4-15,-10 4-4 0,-20 1-8 16,-12 7 21-16,-26 8 8 16,-24 7 21-16,-21 7 12 15,-21 6-1-15,-16 6-13 0,-8-1-6 16,-7 2-14-16,-10 10 2 15,-3-3-7-15,-8 3 7 0,5 0-5 16,-2 0-10-16,-3 0-7 16,5 0-6-16,-5 0 3 0,0 0-1 15,0 0-8-15,0 0-1 16,0 0-10-16,0 0-22 0,0 0-36 16,0 0-64-1,0 0-92-15,0 0-78 0,0 0-36 16,0 0-19-16</inkml:trace>
  <inkml:trace contextRef="#ctx0" brushRef="#br0" timeOffset="84730.68">16184 8841 250 0,'0'0'240'0,"-8"-5"-44"0,8 2-53 15,-6-1-60-15,6 4-42 16,0 0-8-16,0-5 6 16,11-2 2-16,18-5-10 0,18-5-5 15,32-7 4-15,26-9-1 16,30-5 0-16,19-5 16 0,12-2 8 16,-5 0 1-16,-10 5-7 15,-22 7-10-15,-15 4-4 0,-19 5 6 16,-23 3-6-16,-16 5-7 15,-14 4-5-15,-13 4 5 0,-10 8 5 16,-10 0-9-16,-6 0 10 16,-3 0 8-16,0 0-1 15,0 0-12-15,0-4-18 16,0 4-13-16,0 0-40 0,0 0-70 16,0 0-94-16,-7 0-76 15,-9 12-48-15,-13 0-49 0</inkml:trace>
  <inkml:trace contextRef="#ctx0" brushRef="#br0" timeOffset="85979.36">13534 11254 26 0,'-22'0'79'15,"6"0"112"-15,1 9-50 16,4-9-50-16,11 8-29 16,0-8-18-16,0 0-15 0,0 0 3 15,0 0 8-15,0 0 2 16,0 0 4-16,6 8 0 0,6-8 11 15,12 0 10-15,22 0 3 16,22 0-10-16,33-16-7 0,35-8-13 16,34-13-9-16,25-4 7 15,11-4-7-15,1 5-9 0,-15 3-11 16,-22 5-10-16,-20-2 4 16,-23 6-5-16,-23 9 5 0,-17-3-5 15,-22 6 13-15,-13 4 19 16,-15 0 26-16,-9 5 6 0,-9 2 6 15,-5 1 0 1,-6 4-15-16,0 0-9 0,-3 0-13 16,-5 0-10-16,0 0-10 15,0 0-8-15,0 0 4 0,0 0-13 16,0 0 11 0,0 0-3-16,0 0 3 15,0 0-1-15,-9 0-10 16,9 0 13-16,-8 0-6 15,-1 0 0 1,0 0 7-16,9 0-7 16,-8 0-1-16,8 0-1 15,0 0 0-15,0 0 3 16,0 0-2-16,0 0 5 0,0 0 4 16,0 0 1-16,0 0-7 15,0 0 3-15,0 0-4 0,0 0 2 16,0 0-1-16,0 0 0 15,0 0 1-15,0 0-10 0,0 0 8 16,0 0 0 0,0 0-7-16,0 0 2 15,0 0 3-15,0 0 0 16,0-4-7-16,0 4 10 16,0 0-8-16,0 0 8 0,0-4-5 15,0 0 0-15,0 4-1 16,-6 0 4-16,6 0-2 15,0 0 7-15,0 0-12 16,0 0 2-16,0 0 3 0,0 0 2 16,0 0-6-16,0 0 1 15,0 0 9-15,0 0-11 0,0 0 1 16,0 0-18 0,0 0-59-16,-8 0-111 0,8 0-125 15,-12 0-87-15,-5 0-43 16</inkml:trace>
  <inkml:trace contextRef="#ctx0" brushRef="#br0" timeOffset="86761.42">15223 9924 16 0,'-8'0'38'16,"8"0"15"-16,0 0 13 15,0 0 2-15,-9 0-5 0,9 0-11 16,0 0-4-16,0-5-10 16,0 0-17-16,-7-2-7 0,7 7 3 15,-8-5 0-15,8 3 10 16,0 2 1-16,0 0 7 0,0 0 0 16,0 0 12-16,0 0 9 15,0 0 2-15,0-5 7 16,0 5 5-16,-8 0-3 0,-1 0-2 15,9 0-15-15,-13 0-11 16,13 0 2-16,-12 0-10 0,12 12-3 16,-11 9 12-16,-1 3 1 15,-1 10-11-15,1 1-12 16,1 6-2-16,2-1-3 0,1 4 2 16,0-1 2-16,8-2-13 15,0-10-5-15,0 2 3 0,11-4 4 16,6-6-2-16,7 0 4 15,5-12-10-15,-1 1 7 0,1-12-4 16,-1 0-1-16,0 0-2 16,1-12 3-16,-1-5 1 15,-3-2-3-15,-2-10 2 0,-3-9 6 16,-6 3 2-16,-2-3-9 16,-12 3 6-16,0-3 10 0,0 2-5 15,-18-2 4-15,2 2-1 16,-4 3 1-16,1 2 7 0,-2 2 2 15,-4 8-1-15,5 5-4 16,0 3-1-16,0 6-3 16,4-1-1-16,0 8-9 0,0 0-8 15,-1 0 7-15,4 0 1 16,3 11-13-16,-3 1 2 16,0 4-7-16,5 1-21 0,0 0-34 15,0 4-16-15,-1-2-30 16,9 1-15-16,0 1-25 0,0 0-5 15,0-2-18-15,0 2-52 16,9-4-21-16</inkml:trace>
  <inkml:trace contextRef="#ctx0" brushRef="#br0" timeOffset="87610.45">15153 10998 104 0,'8'0'227'0,"5"0"-68"16,-1 0-49-16,5 0-40 0,3-8-27 15,13-9-9-15,15-6 1 16,18-10 5-16,13-8 6 0,32-3-5 16,27-9-1-16,32-9 5 15,33-3-10-15,260-66 17 16,-228 68-39-16,-7 6-8 16,-24 7-3-16,-29 10 4 0,-33 6 1 15,-34 6 19-15,-21 9 45 16,-24 2 35-16,-16 5 16 0,-21 0-6 15,13 3 66 1,-29 5-120-16,-5 4-11 16,-5-3-21-16,0 3-10 15,3 0-6-15,-3 0-21 32,0 0-42-32,0 0-102 0,0 7-82 15,-11 5-60-15,-9 9-28 16,-14-1-49-16</inkml:trace>
  <inkml:trace contextRef="#ctx0" brushRef="#br0" timeOffset="88490.5">11901 13705 213 0,'-13'-8'202'16,"13"4"-67"-16,-7-1-48 0,7 3-37 15,0 2-22-15,0-5-10 16,0 5 0-16,0 0-6 16,0 0-2-16,0 0-1 0,0 0-2 15,0 0 2-15,0 0 2 16,0 0 6-16,0 0-9 0,0 0-4 16,0 0-2-16,0 0-4 15,0 0-18-15,0 0-48 0,-8 0-43 16,8 7-65-16,-12-7-36 15</inkml:trace>
  <inkml:trace contextRef="#ctx0" brushRef="#br0" timeOffset="90149.12">15209 12639 3 0,'-23'0'1'0,"3"0"-1"16,0 0 2-16,4 0 8 16,-1 0 26-16,5 0 60 0,1 12 85 15,2-4-56-15,1-8-22 16,-3 13-27-16,-3-6-24 15,2 0-15-15,0-7 6 0,-1 10 18 16,5-10 2-16,-1 8 1 16,1-8-12-16,8 0-3 0,0 0-3 15,0 0-6-15,0 0 5 16,0 0-4-16,22 0-10 16,18-13 0-16,29-15 2 0,29-18-7 15,37-12 0-15,46-22 9 0,47-9 2 16,44-16 1-16,28-9-8 15,17 4 4-15,16 0 36 16,4 12 6-16,-13 17-34 16,-26 12-19-16,-44 12-6 0,-39 16-12 15,-43 7-3-15,-42 6 23 16,-37 8 45-16,-24 4 47 0,-16 0-64 16,-20 4-53-16,-9 8 0 0,-8-1 0 15,-4 5 0-15,-4 0 0 16</inkml:trace>
  <inkml:trace contextRef="#ctx0" brushRef="#br0" timeOffset="90207">19019 11479 2047 0,'-11'12'-222'0,"-11"4"-138"0,-5 5-27 16,-14 7 19-16,-12 5 29 15</inkml:trace>
  <inkml:trace contextRef="#ctx0" brushRef="#br0" timeOffset="91112.9">15449 13714 283 0,'-31'0'196'0,"-3"0"-59"16,11 0-35-16,-1 0-36 0,3 0-18 16,9 0-6-16,4 0 12 15,8 0 2-15,0 0 6 0,0 0-13 16,0-4-11-1,3-1-7-15,11-3-13 0,14-3 4 16,23-10-4-16,28-12-1 16,29-8-6-16,34-3-3 0,38-4-1 15,27-2-2-15,21-2 6 16,12-1 7-16,7-1-7 0,9 6 6 16,8-2 17-16,2-2 16 15,4 3 7-15,-12 5 14 0,-17 1-4 16,-22 8-27-16,-29 7-18 15,-30 3-8-15,-26 4-3 16,-29 5-3-16,-25 4 29 0,-18 4 43 16,-18-1 21-16,-9 1 3 15,-13 0-80-15,-5 8-24 0,-5 0 0 16,-3-3 0-16</inkml:trace>
  <inkml:trace contextRef="#ctx0" brushRef="#br0" timeOffset="91299.11">19458 12831 2047 0,'-8'0'0'47,"-1"0"-263"-47,-3 0-143 15,-4 0-25-15,-12 7-13 0</inkml:trace>
  <inkml:trace contextRef="#ctx0" brushRef="#br0" timeOffset="94049.69">13512 14876 31 0,'-11'0'56'15,"11"0"53"-15,-13 0 43 16,1 0-55-16,1 0-33 0,3 0-28 16,8 0-16-16,-13 0-7 15,13 0 2-15,-13 0 6 16,13 0-2-16,-6 0-4 0,6 0 0 15,0 0-2-15,0 0 3 16,0 0 5-16,0 0-1 16,0 0-2-16,0 0-3 0,0 0-6 15,0 0-1-15,11 0 0 16,10 0 0-16,10-7 1 0,15-5 2 16,19-4 1-16,21-8 0 15,18-5 8-15,21-3 9 0,19-5 4 16,14-3-7-16,3-5-8 15,7-1 1-15,-10 7-8 16,-14-3 5-16,-16 10-9 0,-13-1-5 16,-14 4 3-16,-9 1 2 15,-11 4 0-15,-12 0-2 0,-13 3 2 16,-9 4 7-16,-12 6-1 16,-10 3 8-16,-4-1-3 15,-5 6-3-15,-2 3-6 0,-8-5 1 16,2 5-1-16,-5 0-4 15,-3-5 2-15,5 1-3 0,-2 4 6 16,3 0-4-16,-3 0 11 16,-3 0 18-16,0 0 13 15,0 0-3-15,0 0-2 0,0 0-7 16,0 0 6-16,0 0-18 16,0 0 1-16,0 0-9 15,0 0-5-15,0 0-8 0,0 0 3 16,0 0 1-16,0 0-2 15,-9 0-5-15,9 0 6 0,-8 0 0 16,8 0-2-16,0 0 5 16,0 0 3-16,0 0-7 15,0 0 2-15,0 0-5 0,0 0 2 16,0 0-3-16,0 0-2 16,0 0-1-16,0 0 3 0,0 0 1 15,0 0-6-15,0 0 5 16,0 0-5-16,0 0 5 15,0 0-3-15,0 0-4 16,0 0-17-16,0 0-49 16,0 0-87-16,0 0-87 15,0 14-75-15,-11-2-45 0</inkml:trace>
  <inkml:trace contextRef="#ctx0" brushRef="#br0" timeOffset="95465.92">13566 15044 302 0,'-13'-12'235'0,"6"4"-40"15,-5-4-49-15,4 4-66 16,8-1-42-16,-8 1-19 0,8-1-11 15,0 2-5-15,0 3 1 16,0-1-7-16,0 2 3 16,0 3 2-16,0 0-1 15,0 0 7-15,0 0 1 16,0 0 12-16,0 0-4 16,0 0 1-16,0 0-7 0,0 0-6 15,0 0 4-15,12 12 18 16,11 4 15-16,18 9 20 0,16-1-15 15,16 9-8-15,17-5-2 16,24 6 10-16,19-6-1 0,22 0-8 16,6 1-19-16,11-1-7 15,-7-7-4-15,-10-5-1 0,-13-3-7 16,-15-1 1 0,-17-12 3-16,-17 8-2 0,-20-8 5 15,-13 0 7-15,-15 0 50 16,-17 0 65-16,-7 0 27 0,-10 0-45 15,-22 0-111 17,3 0 0-17,0 0 0-15,0 0 0 16,0 0-253-16,-5 0-81 16,4 0-10-16,1 0 25 0,0 0 5 15,8 0-166-15</inkml:trace>
  <inkml:trace contextRef="#ctx0" brushRef="#br0" timeOffset="96091.81">15621 16322 253 0,'-53'-4'236'0,"13"1"-47"0,1-1-33 15,13-1-65-15,4 1-40 16,7 4-16-16,3 0 6 16,12 0 19-16,0 0 19 0,4 0 36 15,16 0-13-15,16 0-12 16,29-8-40-16,29-3-16 0,35-6-5 16,35-8 2-16,38-7 3 15,30-5-11-15,24-2-17 16,19-4 1-16,22 3-6 0,12 4-5 15,9 3 5-15,-7 4 3 16,-14 0 2-16,-17 10 7 0,-24 4 11 16,-29 2 34-16,-28 3 10 15,-30 3 22-15,-33 3-16 0,-32 4-74 16,-30-5 0-16,-24 5 0 16,-15-3 0-16,-10-1 0 15,-11 4 0-15,-11 0 0 0,-3-4 0 31,0-1 0-31,-9 2 0 0,9-1 0 16,0-1 0-16,0 2 0 16,0-2 0-1</inkml:trace>
  <inkml:trace contextRef="#ctx0" brushRef="#br0" timeOffset="96138.75">19978 15814 1970 0,'0'13'-391'0,"-12"-6"-32"0,3-7-11 16,-2 0 77-16</inkml:trace>
  <inkml:trace contextRef="#ctx0" brushRef="#br0" timeOffset="102712.1">20591 12947 12 0,'-14'-6'36'0,"0"-1"33"16,14-8 45-16,-8 3 19 16,8 0-54-16,-8 5-26 0,8-2-5 15,-13-3-14 1,5 4 1-16,0-1 6 16,-15-15 66-16,9 17-36 0,2-2 5 15,4 4 12-15,-1 3 5 16,1 2 17-16,8 0 7 0,-8 0 20 15,8 0 9 1,0 0-18-16,0 0-12 0,0 0-9 0,0-6-13 16,0 2-91-16,0-3-3 15,5 7 0-15,6 0 0 16,10 0 0-16,12 0 0 16,8 0 0-16,3 0 0 0,8 0 0 15,1 0 0 1,0 0 0-16,4 0 0 0,0 0 0 15,0 0 0-15,-5 0 0 16,2 0 0-16,-5 0 0 0,-1 0 0 16,-3 0 0-16,3 0 0 15,5 0 0-15,-1 0 0 0,-2 0 0 16,3 0 0-16,-4 0 0 16,-1 0 0-16,1 0 0 0,3 0 0 15,0 0 0-15,5 0 0 16,-3 0 0-16,-5 0 0 0,-3 0 0 15,-7 0 0-15,-4 0 0 16,-1 0 0-16,-3 0 0 16,2 0 0-16,2-5 0 0,0-3 0 15,11 4 0-15,-2-4 0 16,8 4 0-16,5-3 0 0,0-2 0 16,5 2 0-16,2-3 0 15,-7 3 0-15,-5 1 0 0,-2-1 0 16,-6-1 0-16,-3 3 0 15,-1 0 0-15,0 3 0 0,-3-7 0 16,-4 6 0-16,3-6 0 16,7 5 0-16,8-4 0 0,10 4 0 15,3 0 0-15,9 0 0 16,9-1 0-16,-5 5 0 16,1-5 0-16,-1 3 0 0,-9 2 0 15,-6-5 0-15,-6 0 0 16,-11 3 0-16,-9-3 0 0,-9 1 0 15,-2-1 0-15,-3 2 0 16,-7-1 0-16,2-1 0 0,2-2 0 16,7-3 0-16,5 3 0 15,12 1 0-15,4-9 0 16,10 3 0-16,3 0 0 0,2 1 0 16,0-1 0-16,-6-1 0 15,-8 1 0-15,-2 3 0 16,-10 2 0-16,1 2 0 0,-6 1 0 15,3 0 0-15,-8 0 0 16,4 0 0-16,-3-1 0 0,11 3 0 16,6-8 0-16,9 7 0 15,4-6 0-15,7 5 0 0,1-4 0 16,1 4 0-16,-4 0 0 16,-9-4 0-16,-5 5 0 0,-8-2 0 15,-4 5 0-15,-2 0 0 16,-3-4 0-16,4-1 0 0,-10 3 0 15,5-3 0 1,2 5 0-16,6-5 0 0,-2 3 0 16,4-9 0-16,1 9 0 15,0-7 0-15,3 5 0 0,0-4 0 16,6-1 0-16,-2 2 0 16,2 2 0-16,-6-2 0 0,0 2 0 15,-3-2 0-15,-5 2 0 16,1 1 0-16,-1-4 0 0,1-1 0 15,8 6 0-15,6-6 0 16,11 2 0-16,9 2 0 0,2 0 0 16,-2 3 0-16,6-3 0 15,-4 1 0-15,1 4 0 16,-9 0 0-16,-8-3 0 16,-9 3 0-16,-1 0 0 0,-8-5 0 15,-4 1 0-15,-1-1 0 16,-6 5 0-16,5-4 0 0,-1 4 0 15,4 0 0-15,7-2 0 16,0-4 0-16,2 6 0 0,3 0 0 16,-3 0 0-16,-8 0 0 15,-1 0 0-15,-7 0 0 16,-1 0 0-16,-3-2 0 0,2-8 0 16,3 5 0-16,-2-2 0 15,0 0 0-15,4-2 0 16,5 1 0-16,5 4 0 15,0 0 0-15,1 4 0 0,-4-4 0 16,3 0 0-16,-6-1 0 16,-3 5 0-16,-6 0 0 15,-6 0 0-15,-4 0 0 0,-4 0 0 16,-7 0 0-16,3 0 0 16,-6 0 0-16,2 0 0 0,-1 0 0 15,0 0 0 1,4 0 0-1,-3 0 0-15,-1 0 0 16,0 0 0-16,-4-5 0 47,0-2 0-47,0-9 0 16,0-8 0-16,-8-10 0 15,8-10 0-15,-9-13 0 16,9-12 0-16,0-12 0 0,0-5 0 15,0-7 0-15,0-2 0 16,0-2 0-16,0 0 0 16,0 0 0-16,0 6 0 0,0 6 0 15,0 11 0-15,0 11 0 16,-12 9 0-16,4 5 0 16,-1 4 0-16,-2 9 0 15,3-3 0-15,-4 9 0 0,-1 2 0 16,0 2 0-16,2 2 0 15,3 5 0-15,-4-4 0 16,-1 3 0-16,1-4 0 0,3 5 0 16,1-2 0-16,0 0 0 15,0 1 0-15,1 4 0 16,-1-1 0-16,8 0 0 0,-13 6 0 16,13-1 0-16,-8 0 0 15,8 4 0-15,-8-1 0 16,8 2 0-16,-8-3 0 15,0 3 0-15,8-2 0 0,-14 1 0 16,14 1 0-16,-11-1 0 16,-1 3 0-16,0-3 0 15,-4 2 0-15,-7-5 0 0,-2 4 0 16,-4-2 0-16,-4 2 0 16,-4-2 0-16,-8 6 0 15,-3 3 0-15,-9 0 0 0,-8 0 0 16,-9 0 0-16,-7 12 0 15,-7-12 0-15,-10 11 0 16,-5-3 0-16,4 7 0 0,-8-4 0 16,2 1 0-16,0-1 0 15,-7 2 0-15,4-4 0 0,1 3 0 16,-111 4 0 0,105-8 0-16,0-8 0 15,-3 12 0-15,3-12 0 0,0 9 0 16,-1-9 0-16,-4 0 0 15,-9 0 0-15,-6 7 0 0,-6-7 0 16,2 0 0-16,-1 0 0 16,4 7 0-16,-8-7 0 0,1 0 0 15,2 0 0-15,1 0 0 16,-1 0 0-16,1 10 0 16,-1-10 0-16,3 7 0 15,-3-7 0-15,1 8 0 0,1-8 0 16,3 0 0-16,1 0 0 15,1 0 0-15,1 0 0 0,7 0 0 16,5 0 0-16,6 0 0 16,6 9 0-16,11-1 0 0,2 0 0 15,4-1 0-15,11-7 0 16,-3 10 0-16,6-3 0 16,2-7 0-16,1 9 0 0,-4-9 0 15,-4 0 0-15,-5 8 0 16,-4-1 0-16,-3-7 0 0,4 0 0 15,-4 9 0-15,3-9 0 16,2 0 0-16,1 0 0 0,7 0 0 16,6 0 0-16,1 0 0 15,4 0 0-15,1 0 0 16,-2 0 0-16,1 0 0 0,1 0 0 16,1 0 0-16,2 0 0 15,8 0 0-15,5 8 0 0,8-8 0 16,6 9 0-16,5-9 0 15,6 0 0-15,3 7 0 16,1-7 0-16,-3 9 0 0,4-9 0 16,0 0 0-16,-3 8 0 15,-7-1 0-15,-4 2 0 0,-7 0 0 16,-5-1 0-16,-4-1 0 16,-1 3 0-16,5-10 0 0,-1 7 0 15,8-7 0-15,5 0 0 16,7 0 0-16,6 0 0 0,5 0 0 15,6 0 0-15,12-5 0 16,0 3 0 0,0-3 0-16</inkml:trace>
  <inkml:trace contextRef="#ctx0" brushRef="#br0" timeOffset="103382.72">18865 10555 2047 0,'0'20'0'16,"0"12"0"-16,0 9 0 0,4 9 0 16,4 9 0-16,-3 8 0 15,3 5 0-15,0 1 0 0,0 4 0 16,1 3 0-16,-3 1 0 16,2 8 0-16,0 0 0 0,2 5 0 15,-2 4 0-15,0 4 0 16,6-5 0-16,-5 0 0 15,-1-3 0-15,0-8 0 0,1-5 0 16,-1-4 0-16,1-8 0 16,-5-2 0-16,1-12 0 0,-5-1 0 15,0-1 0-15,0-9 0 16,0 1 0-16,0-4 0 16,0-5 0-1,0-2 0-15,0-7 0 0,0 2 0 0,0-1 0 0,0 1 0 16,0-4 0-16,0-5 0 15,0-3 0-15,0-6 0 16,0 1 0-16,0-3 0 0,0-2 0 16,0 4 0-1,6-11 0 32,7 0 0-31,4-6 0-16,-1 1 0 0,8 1 0 15,4 1 0-15,9-6 0 16,11 6 0-16,17 3 0 0,21-4 0 16,25 4 0-16,26-5 0 15,24 1 0-15,27-3 0 16,10-1 0-16,6-1 0 0,-3-4 0 16,-21 6 0-16,-25-2 0 15,-25 2 0-15,-32-2 0 0,-25 6 0 16,-21 3 0-16,-16 0 0 15,-7 0 0-15,-13 0 0 0,-2 0 0 16,-6 0 0-16,-5 0 0 16,2 0 0-16,-3 0 0 15,-2-5 0-15,0 1 0 16,0-1 0 0,0 3 0-1</inkml:trace>
  <inkml:trace contextRef="#ctx0" brushRef="#br0" timeOffset="103498.98">21371 12803 1721 0,'-11'0'-481'15,"-7"0"53"-15,-6-6 37 0</inkml:trace>
  <inkml:trace contextRef="#ctx0" brushRef="#br0" timeOffset="104350.02">14391 6744 322 0,'-45'-24'189'16,"11"0"-85"-16,9 0-48 16,14 7-25-16,11 5-15 0,20-1-3 15,22 1 14-15,26 4-8 16,22 4 3-16,15 4-5 0,5 12-12 15,-8 13 3-15,-8 11 0 16,-18 9 2-16,-11 3 1 16,-12 9-5-16,-11 0 2 15,-16 4 0-15,-4-3 11 0,-10-5 9 16,-12-4-3-16,0-9 6 16,0-4-2-16,0-7 8 0,-12-4 0 15,4-5-1-15,-1-9-14 16,9-2 1-16,-8-9-12 15,8 0-2-15,0 0-5 0,0 0 0 16,0 0 6-16,0 0-4 16,0 0 0-16,0 0-4 0,0-4-7 15,0-8-50 1,0-4-41-16,0-4-21 0,0-6-11 16,-13 3-23-16,3-1-46 15,-3-1-17-15</inkml:trace>
  <inkml:trace contextRef="#ctx0" brushRef="#br0" timeOffset="104966.4">14804 7155 38 0,'-31'9'87'0,"2"-9"85"15,8 12-42-15,9-12-46 16,12 7-36-16,0-7-17 0,3 8-1 16,19 0 9-16,7 5-2 15,10 3 3-15,15 9 1 0,3 12-12 16,-4 12-7-16,-5 11-7 15,1 9 3-15,-5 4-4 16,-7 1 0-16,-6-8-5 16,-5-9 6-16,-6-9-5 15,-9-10 0-15,-3-10-3 0,-2-3 3 16,-3-9-6-16,-3-4-1 16,5-12 19-16,-2 0 26 0,1-5 28 15,4-18-31-15,4-25-19 16,4-26-15-16,58-199 1 31,-21 88-6-31,-25 109-6 16,16-43-7-1,-28 75 12-15,-2 14-1 0,-3 11-4 16,-6 3 3-16,-5 4-5 16,0 3 3-16,0 6 1 15,0 3-1-15,0 0 1 0,0 0 9 16,-8 0-2-16,-9 0-5 15,-13 0 5-15,-10 8-6 16,-11 4-2-16,-15 4-1 0,-10 5 2 16,-3-2 6-16,3-2-5 15,3-5 0-15,13 0 3 0,7-3 0 16,10-9-8-16,12 7 8 16,11-7-5-16,3 0 0 15,17 0 3-15,0 0-6 16,0 0 4-16,0 0 1 15,0 0-6-15,0 0-1 32,0 0-9-17,0 0-1-15,3 0-15 16,7 0-11-16,-2 9-30 16,0-1-40-16,0 4-37 0,1-3-49 15,-6 3-89-15</inkml:trace>
  <inkml:trace contextRef="#ctx0" brushRef="#br0" timeOffset="110142.37">26849 11116 1 0,'0'0'2'15,"0"0"-1"-15,0-4 2 16,0 0 3-16,0 4 4 16,0 0 1-16,0-4 4 0,0 4 0 15,0 0-5-15,0 0-5 16,0 0-2-16,4 0-2 0,1 0-1 15,-2 0-4-15,-3 0-6 16,0 0-6-16,0 0-5 16</inkml:trace>
  <inkml:trace contextRef="#ctx0" brushRef="#br0" timeOffset="110594.39">26861 11157 9 0,'0'0'10'0,"0"0"5"16,0 0 2-16,0 0 4 0,0 0 0 16,0 0 7-16,0 0 5 15,0 0 11-15,0 0 6 0,0 0 8 16,0 0 6-16,0 0-16 15,0 0-24-15,0 0-14 16,0 0-32-16,0 0-41 0,0 0-10 16,0 0 2-16,0 0 9 15,0 0 18-15,0 0 17 0,0 0 13 16,0 0 7-16,0 0 5 16,0 0 4-16,0 0 3 0,0 0 5 15,0 0 8-15,0 0 11 16,0 0 17-16,0 0 16 15,0 0 10-15,0 0 12 0,0 0-33 16,0 0-20-16,0 0-13 16,0-3-9-16,4-2-6 0,-1 5 0 15,2-4-2-15,-5 4 1 16,0 0-9-16,0 0 0 16,0 0-11-16,0 0-34 0,0 0-43 15,0 0-19-15,0 0 11 16</inkml:trace>
  <inkml:trace contextRef="#ctx0" brushRef="#br0" timeOffset="111189.38">24530 15456 134 0,'0'-12'260'0,"0"0"-62"0,0 0 20 16,5-5 9-16,-2 1-1 16,5-1 23-16,1 5 36 0,2 0-35 15,5 3-250-15,5 6 0 16,1 3 0-16,-5 0 0 0,1 17 0 16,-1 19 0-16,-9 25 0 15,-8 25 0-15,0 19 0 0,-17 14 0 16,0 1 0-16,0-1 0 15,8-13 0-15,9-12 0 0,0-18 0 16,0-10 0-16,8-18 0 16,1-15 0-16,0-12 0 15,0-21-349-15,-1-27-94 16,-8-23 64-16,0-27 34 0,0-26 82 16</inkml:trace>
  <inkml:trace contextRef="#ctx0" brushRef="#br0" timeOffset="111472.59">24599 15235 172 0,'-22'-69'270'16,"8"12"-48"-16,-3 12-26 16,17 13-60-16,0 4-59 0,20 2-30 15,25 7-4-15,16 3 3 16,17 7 0-16,12 9-3 0,-2 0-6 16,-4 21-2-16,-5 7-4 15,-22 8-9-15,-21 9 4 16,-27 9 15-16,-30 3-4 0,-31 0 3 15,-21 5 26-15,-22-3 12 16,-6 3 6-16,0-9-22 0,-7-5-12 16,12-6-18-16,15-13-10 15,12-8-12-15,18-10-14 0,13 1-41 16,17-12-54-16,21-9-59 16,25-5-83-16,23-16-62 15,17-11-19-15,9-7-37 0</inkml:trace>
  <inkml:trace contextRef="#ctx0" brushRef="#br0" timeOffset="111871.45">25671 14356 1175 0,'-20'-24'647'16,"1"16"-422"-16,-7 28-225 0,-2 25 0 15,3 20 0-15,-4 20 0 16,-4 17 0-16,2 13 0 0,-1 15 0 16,-1 3 0-16,4 10 0 15,6 4 0-15,1-8 0 16,7-9 0-16,7-12 0 0,8-17 0 16,-9-9 0-16,9-24 0 15,0-11 0-15,0-12 0 0,0-14 0 16,0-10 0-16,0-9 0 15,17-12 0-15,20-16 0 0,23-13 0 16,22-10 0-16,14-10 0 16,14-5 0-16,3 7 0 0,-2 5 0 15,-10 9 0 1,-8 5 0-16,-11 4 0 0,-17 3 0 16,-17 0 0-16,-15 6 0 15,-17-6 0-15,-16-4-364 0,-11-7-82 16,-10-8 76-16,-4-10 2 15</inkml:trace>
  <inkml:trace contextRef="#ctx0" brushRef="#br0" timeOffset="112070.49">25826 14588 408 0,'-82'-62'388'0,"5"6"-5"0,13 8-151 16,11 6-110-16,16 11-60 15,15 6-19-15,22 5-26 0,16 4-3 16,23 3-8-16,18 6-5 16,19 7-7-16,18 0-30 15,7 0-120-15,1 0-151 16,3 7-78-16,-4 6-5 0</inkml:trace>
  <inkml:trace contextRef="#ctx0" brushRef="#br0" timeOffset="112638.33">26793 14413 702 0,'-16'-33'509'16,"-6"4"-27"-16,-2 10-223 0,5 7-164 15,1 4-95-15,1 4 0 16,6 4 0-16,0 0 0 16,2-4 0-1,9-1 0-15,0 0 0 16,0 3 0-16,9-8 0 16,5-4 0-16,20-7 0 0,11 4 0 15,8 0 0-15,4 5 0 16,-1 8 0-16,1 4 0 0,-3 14 0 15,-11 5 0-15,-12 9 0 16,-5 8 0-16,-18 10 0 16,-8-1 0-16,-29 4 0 0,-11-1 0 15,-13-4 0-15,-4-2 0 16,1-5 0-16,3-8 0 0,9-6 0 16,6-6 0-16,14-9 0 15,13-8 0-15,31 0 0 16,12 0 0-16,15-3 0 15,10-2 0-15,5 5 0 16,0 0 0-16,-6 13 0 0,-7 7 0 16,-9 9 0-16,-15 3 0 15,-14 7 0-15,-11 7 0 16,-17 0 0-16,-8-2 0 0,-18 0 0 16,-1-7 0-16,0-4 0 15,6-9 0-15,6-8 0 0,7-4 0 16,10-12-284-16,7 0-104 15,8-16 14-15,12-13 52 0,16-11 40 16,8-13 88-16</inkml:trace>
  <inkml:trace contextRef="#ctx0" brushRef="#br0" timeOffset="112970.42">27449 14462 185 0,'74'-73'274'16,"-9"4"-24"-16,-8 7-33 15,-13 10-50-15,-7 12-23 16,-14 6 39-16,-6 10 81 0,-9 4 70 15,-8 8-305-15,-17 12-29 16,-14 21 0-16,-14 23 0 0,-8 21 0 16,2 11 0-16,5 10 0 15,18 4 0-15,16-4 0 0,19-8 0 16,15-13 0 0,13-16 0-16,11-17 0 0,3-21 0 15,2-14 0-15,2-22 0 16,-4-16 0-16,-5-12 0 0,-6-11 0 15,-16-10 0-15,-8 1 0 16,-14 7 0-16,-14 10 0 16,-8 7 0-16,-11 9 0 0,-8 11 0 15,-4 8 0-15,0 10-113 16,8 3-169-16,11 4-69 16,13 4 9-16,21 0 3 0,12 0 49 15</inkml:trace>
  <inkml:trace contextRef="#ctx0" brushRef="#br0" timeOffset="113253.28">28320 13815 492 0,'39'-41'391'15,"-18"13"-58"-15,-16 11-109 16,-13 17-22-16,-18 28 50 0,-10 27-99 16,-5 14-153-16,2 16 0 15,9 8 0-15,12 2 0 0,18-10 0 16,18-8 0-16,7-17 0 15,6-14 0-15,6-17 0 16,-1-14 0-16,-2-15 0 0,-6-29 0 16,-13-19 0-16,-15-17 0 15,0-16 0-15,-23-8 0 16,-14 6 0-16,-3 11 0 16,-5 11 0-16,1 11 0 15,1 11 0-15,4 9 0 0,7 10 0 16,12 8-269-16,7 4-197 15,13 8 49-15,0 0 42 0</inkml:trace>
  <inkml:trace contextRef="#ctx0" brushRef="#br0" timeOffset="113719.06">28492 13375 581 0,'-16'-47'400'0,"1"1"-151"16,15 11-121-16,0 1-64 15,3 10-11-15,14-2 0 16,12 7-16-16,10 3-21 0,20 4-11 16,6 3-5-16,3 1 2 15,6 3 3-15,-9-3-4 16,-5 0 2-16,-7 1-5 0,-8-5 14 16,-9-5 40-16,-7 5 76 15,-9 0 66-15,-9 3-128 0,3 2-66 16,-11 2 0-16,-3 17 0 31,0 21 0-31,0 11 0 16,0 17 0-16,-12 17 0 0,-1 8 0 15,1 11 0-15,4 10 0 16,8 7 0-16,0 7 0 16,0 5 0-16,0 5 0 0,0-1 0 15,5-9 0-15,7-3 0 16,7-12 0-16,7-12 0 15,-1-13 0-15,-6-16 0 0,1-11 0 16,-2-6 0-16,-10-7 0 16,-8 0 0-16,0 0 0 15,-16-1 0-15,-18 1 0 16,-11 0 0-16,-20-5 0 0,-16 2 0 16,-17-6 0-16,-14 0-155 15,-19-4-531-15,-15 5 92 16</inkml:trace>
  <inkml:trace contextRef="#ctx0" brushRef="#br0" timeOffset="117063.01">13416 2042 372 0,'15'-49'126'0,"2"-3"-57"16,-4 3-23-1,-9 5 14-15,-4 6-8 16,0 10-1-16,0 9-13 15,0 2-16-15,0 9-10 16,-13 8-3-16,-14 19-4 0,-19 22 0 16,-27 12 0-16,-26 13-4 15,-29 3 4-15,-27 4-2 16,-19 0-3-16,-13-3-2 16,5-6 8-16,15-7-8 15,29-12 3-15,31-12 2 16,26-8-4-16,24-4 2 0,18-9-6 15,10-1 9 1,12-11-7-16,17 0-3 0,0 0-24 16,0 0-70-1,5 0-90-15</inkml:trace>
  <inkml:trace contextRef="#ctx0" brushRef="#br0" timeOffset="117546.98">11888 2014 354 0,'-19'-21'221'15,"3"6"-109"-15,2 6-62 0,6 9-22 16,8 13-15-16,-12 12-4 16,-4 10-2-16,-4 11-3 15,-9 6-4-15,1 4 0 16,5 2-4-16,-2-5 5 15,5-3-3-15,4-6 7 16,3-3-2-16,13-5-2 16,3-3-1-16,11-5-1 15,10-2 3-15,20-10 1 16,17 0-2-16,21-3 1 0,3-1-2 16,-1 0 1-1,-2 0 0-15,-14-5-3 0,-11-7 2 16,-16 8 12-16,-9-8 44 15,-10 0 50-15,-11 0 15 16,-2 0-8-16,-9-15-47 16,-20-9-33-16,-13-14-20 15,-7-14 0-15,-9-14-11 16,0-8 2-16,-3-2-2 16,-5-5-4-16,-5-1-3 0,2 5 8 15,3 8 1-15,7 12 0 16,10 11-6-16,12 13-3 15,7 13-13 1,5 12-39-16,8 8-31 16,8 28-51-16,5 18-15 0,14 6-46 15,10 5-136-15</inkml:trace>
  <inkml:trace contextRef="#ctx0" brushRef="#br0" timeOffset="123938.22">20190 12443 491 0,'-9'-13'301'0,"9"1"-63"0,-9 5-109 16,9-2-68-16,0 5-36 16,0 4-13-16,0 0-1 15,9 0 12-15,8 8 14 16,6 4 0-16,10 5 12 0,10 4 13 15,14-2 19-15,14 10-7 16,19-1-13-16,7 1-20 0,12 4-14 16,9 2-7-16,-1 3-4 15,2-5-9-15,-7-4 1 0,-1-5-3 16,-2-4-2-16,-3-7-2 16,-1-13 0-16,5-5 6 15,4-15-8-15,-2-7-7 0,4-16 9 16,0-9 7-16,-1-15-3 15,-2-8-8-15,-4-11 6 16,-6-4-3-16,-10-8 5 0,-4 1 3 16,-7-10-9-16,-12-2 6 15,-10 3 0-15,-8 0 9 16,-8 4 1-16,-11 4 3 0,-12 6-4 16,-5 2-10-16,-4 4 5 15,-7 5-2-15,-5 8 2 0,0 8-1 16,-14-1-2-16,-5 9 3 15,-10 1-2-15,-16-2-12 0,-17-2 14 16,-12 3-13-16,-24-4 11 16,-19-5-7-16,-15 1-3 0,-15 1 6 15,2-2 1 1,-2 6-6-16,6 4-2 0,2 6 4 16,6 7 5-16,-1 7-9 15,-4 8 2-15,0 7 0 0,0 8 7 16,-3 11-5-16,0 2 1 15,5 12-5-15,0 12 6 0,6 9-4 16,6 3 0-16,7 9 2 16,1 4-3-16,15 3 6 15,13 3-1-15,7 1-4 0,11 0 2 16,9 1 3-16,8 0-5 16,4 0-4-16,5-3 8 0,6-2 2 15,11 6-7 1,-1-5 1-16,2-4 0 0,8-9 2 15,1 1-7-15,4-5 10 16,5 1-8-16,-1-1 10 0,0 1-2 16,3 0 0-16,6 0-2 15,-13 4 1-15,13 4-4 0,-6 3 10 16,6 9-4-16,0 4 6 16,0 3-6-16,0 5 6 0,0-2 0 15,6-3-8-15,7 2 4 16,2-6-3-16,2-2 2 15,0-2 0-15,-3-6-1 16,3-4-2-16,-1-7-2 0,2-3 0 16,-4-3 0-16,0 1 0 15,2 1 0-15,4 1 0 16,4 2 0-16,1 2 0 0,3 1 0 16,9-5 0-16,4 1 0 15,-1-9 0-15,4 6 0 0,2-6 0 16,3-4 0-16,-1-5 0 15,5 3 0-15,-1-6 0 0,5 1 0 16,-4-5 0 0,-4 0 0-16,-5-4 0 0,-2-8 0 0,-10 13 0 15,-4-13 0-15,1 7 0 16,-5-7 0-16,0 0 0 16,-2 0 0-16,1 0 0 15,1 7 0-15,2-7 0 0,5 0 0 16,4 0 0-16,7 10 0 15,-2-10 0-15,1 0 0 0,-3 0 0 16,-6 0 0-16,-8 0 0 16,-4 8 0-16,-3-8 0 0,-6 0 0 15,-2 0 0-15,0 0 0 16,-6 0 0-16,2 0 0 16,-2 0 0-1,0 0 0-15,2 0 0 16,3 0 0-16,-4 0 0 15,1 0 0-15,-2 0 0 0,2 0 0 16</inkml:trace>
  <inkml:trace contextRef="#ctx0" brushRef="#br0" timeOffset="124094.11">20964 12704 2047 0,'5'0'0'0,"-2"0"0"16,-3 7 0 31,0 4 0-16</inkml:trace>
  <inkml:trace contextRef="#ctx0" brushRef="#br0" timeOffset="124935.52">20972 12722 1712 0,'-8'0'-371'0,"8"-5"14"0,-11-3-10 16,11-5-249-16</inkml:trace>
  <inkml:trace contextRef="#ctx0" brushRef="#br0" timeOffset="125067.04">21334 12814 12 0</inkml:trace>
  <inkml:trace contextRef="#ctx0" brushRef="#br0" timeOffset="126947.01">3271 4888 92 0,'-24'-16'247'0,"0"-1"-91"0,1-2-53 15,2 2-30-15,5 1-20 16,-1 0-2-16,6-2 2 16,-3 6 10-16,6 1 13 15,0 2 2-15,8 5-28 16,0 0-21-16,0 4-16 15,0 0-8-15,0 0-4 16,0 0-3-16,8 0 2 16,9 0 6-16,10 8-2 15,11 5-3-15,6-13-4 0,26 7 3 16,22-7 0-16,18 0-4 16,0 12 2-1,-8-12 7-15,-17 13-9 16,-20-1 8-16,-17-3-6 0,-15-9-1 15,-9 12 8-15,-7-12-1 16,-6 0 2-16,-3 0-3 16,-3 0-5-16,-5 0 6 15,0 0-6-15,0 0 3 16,-8-8 4-16,-8-5-10 16,-4-7 7-16,-9-1-3 15,-7 1 4-15,-4 0-1 16,-1 0-4-16,0-1 3 0,4 2 2 15,1-2-5 1,3 4 2-16,9 5 0 16,4 5 2-16,3-2-2 15,9 4-4-15,8 2-3 16,0 3 6-16,8 0 1 0,12 0 2 16,17 12-3-16,3 0-2 15,6 0 1-15,-2-1-3 16,1 2 8-16,-1 1-6 15,2-2 6-15,-6-1-3 16,-9 1-8-16,-6-4-2 16,-16 9 7-16,-18 3-1 15,-19 4 2-15,-12 10 8 16,-18 1-6-16,-10 7 3 16,-6 2-8-16,9-6 5 15,14-10 0-15,9-5 3 16,13-5 2-16,13-11 1 15,4-7-6-15,12 0 7 16,0 0 1-16,3-4-5 0,11-11 1 16,2-11-9-16,3-5 9 15,-2-7-7-15,-4-2 6 16,-2-1-2 0,1 1-1-16,-4-1 5 0,-3-1-8 15,-1 2 6-15,-4 4 0 16,0 0-10-16,0 8 8 15,0 2-1-15,0 9-5 16,0 10-13-16,0 7-19 16,0 12-12-16,9 9-40 15,2 10-44-15,2 6-44 16,-1 0-126-16</inkml:trace>
  <inkml:trace contextRef="#ctx0" brushRef="#br0" timeOffset="128550.63">3446 6264 70 0,'-39'8'136'0,"4"-8"43"16,13 0-74-16,5 0-40 15,1 0-34-15,3 0-9 16,13 0 13-16,0 0-2 16,0 0-1-16,0 0 2 15,0 0-2-15,0 0-5 16,0 0-13-16,0 0-4 15,0 0-7-15,0 9-5 16,5 1 2-16,6 13 4 16,5 0 1-16,14 6-5 15,14 3 1-15,18 4 1 16,2 5 3-16,5-2-6 16,0-7 4-16,-12-8 1 15,-8-5-4-15,-13-2 1 16,-12-5 11-16,-8-12 2 0,-8 9 16 15,1-9 13 1,-9 0 22-16,0 0 4 16,0 0-10-16,0-5-25 15,-12-7-18-15,-4-4-7 16,2-1-5-16,-1 1 3 0,3 1-5 16,-1-2-2-1,13 4-5-15,0 0 7 0,0 6-7 16,0 0 2-16,0 2 1 15,0-4-5-15,0 2 8 16,8-1-4-16,6 0 4 16,-3-5 1-16,-4 6-5 15,-2-3 3-15,-5 6 0 16,0 1 0-16,0-1 8 16,0 4-10-16,0 0 4 15,0 0-1-15,0 0-3 16,0 0-4-1,0 0 8-15,-12 16-6 16,1 13 4-16,-6 4 0 16,1 7-1-16,-4 5 3 15,-1 3-9-15,0-6 8 16,1-6 0 0,9-8-1-16,2-4 3 0,0-7-3 15,9-5-3-15,0-12 8 16,0 0-3-16,0 0 4 15,0 0-1-15,0 0 5 16,0-4-6-16,5-13 4 16,-1-2-8-16,5-14-2 15,-6-3 0-15,2-6 2 16,-2-2 0-16,2 6 1 16,-5 4-3-16,3 0 5 0,2 6-3 15,2-2 1-15,-2 6-8 16,3 1 9-1,-8 6-4-15,3 5-1 16,2-1 3-16,-2 5 1 0,-3 8-10 16,0 0 13-16,0 0-9 15,0 0 0-15,9 0 8 16,4 0-6-16,-3 0 3 16,12 0-3-16,11 8 3 15,8 0-1-15,7 9-3 16,0 0 4-16,-3 2-2 15,-4 2 4-15,-8-2-2 16,-9-1-6-16,-8-2 7 16,-8-4 0-16,0-1 1 0,-8 1 2 15,0 1-4 1,-13 0 0-16,-36 23 1 16,18-12 0-1,-11 2-4-15,7-2 0 0,2-5 6 16,5 2 0-16,4-4-9 15,2-1 6-15,6 0 6 16,-1-3-11-16,2-13 8 16,3 7 6-16,-1-7 1 15,2 0-6-15,11 0 8 16,-9 0 6-16,9 0-9 16,0 0-2-16,-7 10-7 15,-6-10 1-15,1 11-1 16,-12 1-3-16,-13 4 7 15,-8 1-8-15,5-2 5 16,6-1-2-16,11-7 4 16,3-7 0-16,7 0 1 0,1 0 7 15,12 0-5-15,0 0 4 16,0 0 7-16,0 0-6 16,0 0-6-16,0 0 5 15,0 0-8-15,0 0 6 16,0-4-4-1,0-3-2-15,0-3-6 16,0 3-3-16,0-1-24 16,0 3-69-16,0 5-93 15,0 0-99-15,0 0-438 16</inkml:trace>
  <inkml:trace contextRef="#ctx0" brushRef="#br0" timeOffset="130142.16">27052 15679 772 0,'0'-28'354'16,"8"-4"-138"-16,17-5-110 15,19 5-60-15,16-2-23 0,18 2-9 16,7 4-5-16,9 4-8 16,3 0 1-16,-3 7-5 15,-10 5-1-15,-5 3 2 0,-19 1-35 16,-21 8-73-16,-9 0-95 15,-18 0-51-15,-12 0-18 16,-16 0-15-16</inkml:trace>
  <inkml:trace contextRef="#ctx0" brushRef="#br0" timeOffset="130340.68">27093 15745 635 0,'-33'0'385'15,"7"0"-125"-15,20 0-133 16,6 0-66-16,19 0-34 16,19-9-6-16,14-3-2 0,13 0-6 15,13-4-5-15,4 4-2 16,2 0-33-16,1 4-92 0,0-5-110 16,-3 1-62-16,-9-5-47 15</inkml:trace>
  <inkml:trace contextRef="#ctx0" brushRef="#br0" timeOffset="131558.09">22881 17190 537 0,'-8'-5'346'0,"-7"5"-114"16,-7 9-120-16,-3 15-55 0,2 12-34 15,-3 9-10-15,9 12-3 16,0 10-4-16,4 2-4 0,13 7-2 15,0 2 1-15,0-5 0 16,8-4-9-16,0-3-1 16,1-14-42-16,-1-10-75 15,-5-10-42-15,0-13-21 0,-3-1-15 16,0-18-24-16</inkml:trace>
  <inkml:trace contextRef="#ctx0" brushRef="#br0" timeOffset="131856.35">22686 17209 367 0,'8'-41'247'0,"13"2"-57"15,9 1-88-15,9 10-55 0,13 12-23 16,5 12-6-16,2 4-12 16,-8 16-5-16,-3 5-4 15,-10 3 6-15,-19 5-3 16,-19 4 5-16,-12-1-4 0,-17 5 6 15,-10-6 2-15,-12 2 3 16,0-9-9-16,3-3 6 0,3-9-7 16,4 0 0-16,8-3-2 15,11-9-8-15,4 8-25 16,10-8-36-16,8 0-27 0,17 0-19 16,14 0-16-16,80-33-232 15</inkml:trace>
  <inkml:trace contextRef="#ctx0" brushRef="#br0" timeOffset="132155.54">23421 17071 102 0,'16'-31'225'0,"-3"-2"-41"16,-8 5-2-16,-2 3-8 0,2 9-32 16,-5 4-25-16,0 2-24 15,0 10-15-15,0 17 8 0,0 12 17 16,0 16-14-16,0 11-24 15,0 18-4-15,-16 7 7 0,-2 5-10 16,2 3-24-16,4-3-10 16,-4 0-7-16,0-14-14 15,0-11 2-15,2-11-3 16,3-10 3-16,11-11 0 0,0-9-8 16,0-3 1-16,0-4 4 15,0-13 3-15,16 0-3 16,13 0-9-16,7-11-24 0,10-8-73 15,-3-6-105-15,-1-3-64 16,-6-5-23-16,-4-8 24 0,-4-7-6 16,-12-6 59-16</inkml:trace>
  <inkml:trace contextRef="#ctx0" brushRef="#br0" timeOffset="132307.22">23519 17218 335 0,'-21'-20'279'16,"6"5"-55"-16,3 0-98 0,4 4-64 15,8 3-20-15,3-1-12 16,9 2-12-16,12-1-11 16,14-1-42-16,10 2-84 0,8-3-59 15,1 2-18-15,5 4-42 16,0-3-117-16</inkml:trace>
  <inkml:trace contextRef="#ctx0" brushRef="#br0" timeOffset="132571.93">24100 17087 263 0,'0'10'260'0,"0"-3"-59"0,-17 5-62 16,-6 9-35-16,-5 8 7 16,-6 3 52-16,6 5-5 0,8-1-54 15,8 4-33-15,12-2-36 16,12-7-13-16,4-2-12 0,7-8-3 16,10-5-1-16,5-16-17 15,-2-5-8-15,-1-11-5 16,-1-12 2-16,-11-13 1 0,-7-11 11 15,-11 0 5-15,-5-2 2 16,-13 5-1-16,-2 9-5 16,-1 11 2-16,-2 4-18 15,7 10-42-15,-2 2-69 0,6 4-76 16,7 9-46-16,0 0-49 16,0 0-204-16</inkml:trace>
  <inkml:trace contextRef="#ctx0" brushRef="#br0" timeOffset="132938.07">24433 16962 267 0,'0'-21'355'0,"0"1"-84"16,0-1-120-16,8 2-77 0,4 2-39 16,13 0-6-16,3 1 4 15,12 4-5-15,1 1-12 0,5 1-11 16,-7 10-4-16,-3 0 3 15,-2 14 6-15,-10 10 7 0,-4 12 15 16,-9 13 2-16,-2 4-10 16,-1 8-5-16,4 3-10 15,2-2-3-15,0-5-5 0,7-9 9 16,0-3-13-16,-1-4 4 16,-5-4 0-16,1-3-4 0,-2-3 1 15,-10-6 12 1,-4 0 17-16,-13-6 2 0,-11-3-8 15,-12 1-3-15,-13 0-6 16,-8-6-3-16,0-2 1 0,0-9-15 16,2 0-28-16,1 0-71 15,5 0-87-15,5-9-77 0,7 2-17 16,6-2-11-16</inkml:trace>
  <inkml:trace contextRef="#ctx0" brushRef="#br0" timeOffset="133669.9">25646 16969 74 0,'-11'0'173'15,"2"0"-5"-15,1 0-33 0,0 0-29 16,1 0-17-16,7 0 5 16,0 0 15-16,0 0 16 15,0 0 9-15,3 0-17 0,9 0-37 16,13-3-38-16,15-5-17 15,13-4-12-15,15-5 1 16,14-3-2-16,8-5-4 16,-1 0 0-16,0 2-4 0,-4 2 3 15,-3 4-3-15,-14 5-6 16,-14 4 5-16,-14 0 5 0,-10 0 22 16,-12 4 9-16,-5 1 0 15,-9-2-16-15,-4 5-63 16,0 0-51-16,-8 0-27 15,-1 0-32-15,0 0-32 16,3 8-3-16,6 0 6 0,-8-8-2 16,8 8-11-16,-8-8 33 15</inkml:trace>
  <inkml:trace contextRef="#ctx0" brushRef="#br0" timeOffset="134368.39">26788 16449 49 0,'0'-12'145'15,"0"4"46"-15,0-1-55 0,0 9-40 16,0 0-31-16,0 0-9 16,0 0 11-16,5 13 29 15,-5 12-9-15,0 6-7 0,0 10-14 16,0 13-7-16,0 3-3 16,-8 3-13-16,8 1-14 0,0-8-11 15,0-4-2-15,0-13-8 16,0-7-6-16,0-9 3 15,0-7 4-15,0-13-5 0,3-13-4 16,10-15-2-16,-3-16 4 16,3-18-4-16,4-7 1 0,0-5 2 15,1-2-2-15,4 2 6 16,-2 10-2-16,5 9 9 16,-2 16 3-16,-3 9 2 15,5 11-8-15,3 10 2 0,1 9-8 16,-1 0 5-16,-3 21-6 15,-5 8 1-15,-8 2 0 0,-12 6 1 16,-16 4-6-16,-14 0 7 16,-4-4-11-16,-11-1 6 15,-1-7-19-15,7-9-31 0,-3-4-27 16,2-2-33-16,6-7-16 16,8-7-13-16,5 0-10 15,12 0 5-15,9-13-23 0,22-7 10 16,12-9 10-16</inkml:trace>
  <inkml:trace contextRef="#ctx0" brushRef="#br0" timeOffset="134701.16">27291 16344 156 0,'49'-22'239'15,"-16"6"-45"-15,-10 0-40 0,-6 3-51 16,-4 6-32-16,-5 3 16 16,-1-1 20-16,-7 5-4 15,0 0-25-15,0 12-31 0,0 13 7 16,-11 21 18-16,-6 11 7 15,0 12-4-15,0 12-3 16,3 4-18-16,1 6-16 16,5-6-19-16,8-4-4 0,0-12-13 15,0-13 4-15,12-6 2 16,5-14-7-16,3-11 4 16,4-14-3-16,8-11-2 0,5-19 2 15,5-11 0-15,-3-6-5 16,2-1 7-16,-4 5-8 0,-9 8 5 15,-3 3-7-15,-5 9-1 16,-8-1-38-16,-4 6-62 16,-5 3-71-16,-3-1-65 0,0 2-21 15,0-5 6 1,-11 0 18-16,-1-9 25 0,-5-4-63 16</inkml:trace>
  <inkml:trace contextRef="#ctx0" brushRef="#br0" timeOffset="134853.03">27611 16660 103 0,'0'-45'217'15,"-6"2"-26"-15,6-2-57 16,0 7-57-16,0 2-34 0,0 7-1 16,6 6-3-16,11 2-4 15,5 5-23-15,1 4-15 16,10 4-42-16,-1 3-49 16,4 0-18-16,6 1-46 0,-2 4-29 15,0 0 44-15</inkml:trace>
  <inkml:trace contextRef="#ctx0" brushRef="#br0" timeOffset="135100.75">28018 16318 63 0,'0'0'248'16,"0"0"-24"-16,-8 0-50 16,-4 12-49-16,0 5-20 15,-2 4 38-15,3 2 20 0,11 2-23 16,0-4-33-16,0 3-42 16,11-3-28-16,15-1-16 15,2-4-14-15,5-16 0 0,-1 0-18 16,-4-8 1-16,-3-13 0 15,-7-7-2-15,-10-13 8 16,-8-4-2-16,-14 0 4 16,-6 5-2-16,-8 8 4 15,-9 11 0-15,-3 9-6 0,-2 12-6 16,6 0-48-16,4 8-77 16,10 8-64-16,13 5-38 15,9 3-28-15,9-3-14 0</inkml:trace>
  <inkml:trace contextRef="#ctx0" brushRef="#br0" timeOffset="135306.1">28331 16437 444 0,'0'0'270'16,"0"0"-94"-16,0 0-68 0,0 0-8 15,0 0 52-15,0 0 35 16,0 0-29-16,0 0-64 15,0 0-41-15,0 0-20 0,0 0-19 16,0 0-7-16,0 0-22 16,0 0-57-16,0 0-108 15,0 0-110-15,0 0-62 0,0 0-25 16</inkml:trace>
  <inkml:trace contextRef="#ctx0" brushRef="#br0" timeOffset="135850.78">28424 15666 339 0,'-16'-10'253'16,"4"1"-48"-16,4 5-67 15,8 0-30-15,0 4-17 0,0 0 2 16,0 0-12-16,8 0-27 16,4 17-18-16,4 16 0 15,1 11 3-15,-5 20 32 0,-4 22 4 16,-8 16-31-16,0 8-10 15,-11-1-18-15,-2-2-1 16,0-4-5-16,0-15-7 0,13-16-2 16,-7-10 0-16,7-12-3 15,0-14 4-15,0-8 2 16,0-8-6-16,0-4 3 16,0-4-4-16,0-12 4 15,0 10 1-15,0-10 2 0,0 0-3 16,-8 0 6-16,-3 0 21 15,-11 0-5-15,-2 0-4 16,-4 0-6-16,-6 11 3 0,1-11-9 16,-2 12 1-16,-1 0-11 15,-5 0 7-15,5 1-3 16,-1-4-3-16,9-2-39 0,7 2-80 16,9-9-121-1,12 0-92-15,0 0-18 0,12-16-10 16</inkml:trace>
  <inkml:trace contextRef="#ctx0" brushRef="#br0" timeOffset="136007.42">28303 16090 461 0,'-8'-43'302'16,"8"10"-116"-16,0 4-98 15,16 8-39-15,12 4-28 16,13 6-10-16,7-2-32 0,8 6-84 15,1 3-105-15,2 0-74 16</inkml:trace>
  <inkml:trace contextRef="#ctx0" brushRef="#br0" timeOffset="136243.44">28993 16283 525 0,'0'0'311'0,"-9"7"-111"15,9-7-90-15,0 0 19 16,0 0 49-16,3 0 26 0,6 0-75 16,0 0-66-16,3 0-43 15,-2 0-60-15,-2 0-146 16,-5-13-154-16,3-6-66 0,8-9-12 15</inkml:trace>
  <inkml:trace contextRef="#ctx0" brushRef="#br0" timeOffset="136681.41">29354 15762 622 0,'12'-29'337'0,"-3"8"-127"16,-1 5-105-16,4 16-48 15,1 0 0-15,-7 24 10 16,2 18-2-16,-2 5-21 0,-6 15-26 16,0 0-4-16,0-5-6 15,0-6-4-15,0-9-4 16,0-14-13-16,0-6-3 16,0-15-21-16,0-12-41 0,3-19-32 15,14-21-1-15,16-19 28 16,11-19 31-16,13-5 26 15,-2 5 26-15,-1 14 26 16,-13 12 3-16,-8 17 13 16,-14 20 6-16,-6 20 18 15,-13 16 53-15,0 21-19 0,0 12-17 16,-13 7-28-16,13 1-26 16,0-7-18-16,0-15 1 15,0-6 5-15,8-8-12 0,9-10-1 16,9-11-7-16,5-4-15 15,6-7-37-15,-1-6-70 16,-4 2-51-16,-7 5-11 16,-9 10-2-16,-8 25 21 15,-16 12-27-15,-11 16-47 16</inkml:trace>
  <inkml:trace contextRef="#ctx0" brushRef="#br0" timeOffset="138529.31">13501 9826 254 0,'-57'0'209'0,"1"0"-60"0,3 0-51 16,-1 0-33-16,10 0-12 15,8 0 33-15,17 0 30 16,5 0-39-16,14-9-32 16,28-10-9-16,26-15-13 15,31-15-2-15,45-20-9 0,53-7-2 16,57-10-8-16,47-4-5 16,34-7 3-16,30-5 1 0,25-4-1 15,22-4 4-15,-13 5-3 16,-31 7 3-16,-46 8-3 15,-52 12-6-15,-44 6 5 0,-36-2-5 16,-32-3 10-16,-18-4-3 16,-20-10 9-16,-21-5 27 15,-29-10 7-15,-18-17-11 16,-22-7-3-16,-16-4-12 16,-34 3-1-16,-14 9 6 0,-20 8 6 15,-39 9-7-15,-51 11-13 16,-66 13-8-16,-67 12 2 0,-51 11-13 15,-46 17 1-15,-55 29 4 16,-41 29 5-16,-8 27-3 16,0 34 1-16,-469 175-2 15,523-74 3-15,54 15 2 16,69 10-7-16,62-3-2 16,67-12 6-16,65-8 1 0,60-14 0 15,69-21 3-15,80-20-4 16,96-21-5-16,79-22 7 15,59-30 0-15,51-25-4 16,50-28 6-16,19-16-5 0,-20-14 4 16,-44-5-2-16,-61-3 3 15,-68 2-3-15,-69 2 6 16,-46 2-1-16,-39-4-2 0,-30-1 3 16,-25-4-1-16,-20 5-6 15,-12-1 12-15,-8 5-8 0,0 4 1 16,-11 7-19-16,-6 8-49 15,1 13-72-15,-5 0-66 16,1 25-33-16,-1 3-45 16,6 5-343-16</inkml:trace>
  <inkml:trace contextRef="#ctx0" brushRef="#br0" timeOffset="139510.6">17614 8995 266 0,'-11'-16'218'15,"-1"1"-99"1,-1-1-56-16,-4-1-31 15,2 0-17-15,-4 1-4 0,-7-1 1 16,1 0-3-16,-6 7-6 16,-11-3 1-16,-10 1 3 0,-13 4 13 15,-13-1 12-15,-19 5 16 16,-17-4 1-16,-12 4-2 16,-15 4-11-16,-11 0-7 0,-5 0-3 15,-1 0-7-15,-1 12-5 16,4 4-7-16,6 5-4 0,-1-2-6 15,-5 7 4-15,-3-2 3 16,-13 0-2-16,-15 2 6 16,-15 5-7-16,-5 7 5 15,-6 5-6-15,2 7 0 0,6 3 2 16,6 7-4-16,2 9 2 16,2 10 3-16,3 7 4 15,4 2 2-15,8 6 2 0,13 3-7 16,19 1-4-16,18 0 4 15,24-1 4-15,20-3 4 16,20-3 10-16,22-2-2 0,21-5-9 16,22-1-4-1,19-2-1-15,22-7-1 0,16-1 3 16,17-4-5-16,15-4 7 16,15-4-1-16,18-4-4 0,13-9-5 15,15-8 1-15,17-11 6 16,23-8 0-16,30-21 4 0,39-8 0 15,42-17 2-15,32-15-8 16,29-18-2-16,31-19 8 16,30-12 2-16,7-17-1 0,-20-16 5 15,-24-13 5-15,-37 6 35 16,-36-1 3-16,-38 11-19 16,-34 10-22-16,-42 15-9 15,-41 12 0-15,-40 4 6 0,-37 5 7 16,-41 1-10-16,-31-2 2 15,-37 1 0-15,-32-1 4 16,-27 1-7-16,-23 4-2 0,-20 0-6 16,-24 7-3-16,-23 10 1 15,-38 11-3-15,-40 12 1 0,-15 13 0 16,-19 12-2-16,9 4 6 16,17 13-4-16,15 2-5 15,16 6-26-15,25 3-38 0,20 5-24 16,29 3-48-16,23 10-70 15,26-3-60-15,19 3-78 16</inkml:trace>
  <inkml:trace contextRef="#ctx0" brushRef="#br0" timeOffset="142871.49">13558 13086 303 0,'-24'-8'177'0,"-6"-4"-76"15,2 5-51-15,0-5-32 16,-1 3-9-16,10 1-8 0,2 8 9 16,5-4 3-16,0 4-4 15,12 0 2-15,0 0-5 16,0 0 3-16,0 0-1 16,0 0-2-16,0 0 1 0,0 0 7 15,9 0 27 1,2 0 3-16,13 0 8 0,12 0-3 15,18 0-12-15,22 0-9 16,31-8-10-16,35-8-7 0,36-10-5 16,45-3-1-16,35-7-2 15,30-14 3-15,31-1 3 16,35-6 8-16,24-5 10 16,8-2 16-16,-2-2 1 0,-6-3-15 15,-8-8-7-15,-13-4-2 16,-12-9-12-16,-20-7 6 15,-37-2-6-15,-34-2 2 0,-47 4 6 16,-46 2-11-16,-34 5 8 16,-37 9-6-16,-27 0-2 15,-27 4-2-15,-22-5-2 0,-31 1 2 16,-31-9-5-16,-34-3-2 16,-36-1 2-16,-35 2 3 0,-39 10-8 15,-31 8 14-15,-25 13-17 16,-21 12 10-16,-14 17-2 15,-14 7 2-15,-15 12-3 16,-18 13 8-16,-10 38-7 0,-10 18 2 16,-20 30-7-16,-23 28 1 15,-17 24 6-15,4 33 5 0,12 25-7 16,21 7 4-16,23 1-1 16,25-14-3-16,34-10 3 15,33-17-1-15,43-17-2 0,46-20 1 16,47-20-1-16,43-12 4 15,57-16-7-15,53-14 7 16,55-11-1-16,56-15-1 16,48-14-2-16,42-12 5 0,36-12-2 15,40-8-1-15,34-9-3 16,18-4 2-16,7-2 1 0,-5-2 3 16,-17-3-4-16,-26 0 5 15,-30 1-2-15,-41 4-4 0,-45 4 4 16,-45 3-2-16,-41 4 6 15,-35-2 18-15,-25 2 1 16,-20-3-11-16,-15-1-9 0,-14-7-3 16,-8 3 2-16,-14-4-1 15,2 0-4-15,-4 3 1 16,4 5 1-16,-1 4 2 0,1 4-6 16,12 0 0-16,0-1-3 15,0 9 2-15,0-4-6 16,0 4-3-16,0-4-4 0,0 4-3 15,0-2 4-15,0 2-5 16,0 0 6-16,0 0 0 0,0 0-1 16,0 0-6-16,0 0-9 15,-8 0-15-15,8 0-21 0,-8 0-3 16,8 0-3-16,-7 0-2 16,-2 0 1-16,9 0-7 15,-13 0 2-15,13 0-8 16,-8-6-27-16,8-3-18 0,0 1-8 15</inkml:trace>
  <inkml:trace contextRef="#ctx0" brushRef="#br0" timeOffset="143919.64">18768 11853 430 0,'-24'-36'135'0,"-14"-5"-70"16,-10 8-46-16,-17 5-25 16,-15 4 3-16,-24-2 12 0,-13 7 13 15,-16 2 17-15,-14 5 13 16,-8 12 13-16,-11 17-8 16,-24 19-17-16,-29 30-13 0,-34 22-15 15,-15 26-5-15,1 16 1 16,6 9 9-16,23 3 3 0,15 10-11 15,22 2-1-15,28 1 1 16,26-1-3-16,34 1-3 16,31-4 1-16,45-5-2 15,42-7-7-15,44-13 5 0,31-20 13 16,35-17-2-16,35-24 11 0,44-24 11 16,47-24 13-1,48-25 12-15,33-29-9 0,40-24-14 16,37-17-9-16,24-11-7 15,2-8-10-15,-7-14-6 0,-11-6-2 16,-22-18 4-16,-27-12 2 16,-33-15-7-16,-49-18 23 15,-57-3 12-15,-64 0-14 0,-75 4-9 16,-66 11-5-16,-76 18-2 16,-65 15-5-16,-50 21-1 15,-55 26-1-15,-52 18-15 16,-55 26-11-16,-37 15-16 0,-23 24-16 15,-10 18-12-15,-7 15-14 16,11 13-20-16,16 8-14 0,32 12-11 16,40 16-16-16,38 4-93 15</inkml:trace>
  <inkml:trace contextRef="#ctx0" brushRef="#br0" timeOffset="156017.98">31410 10299 108 0,'3'-12'208'0,"2"0"-77"15,-2 3-48-15,6 1-36 16,-3-1-19-16,7 6-4 16,4-1 24-16,-1 0 31 15,-3 4 43-15,-5 0 13 0,-8 0 20 16,0 0 10-16,0 0 11 15,0 0 15-15,0 0 4 16,0 0-43-16,-68 0-152 31,9 0 0-15,-18 8 0-16,-122 16 0 16,85-12 0-16,-5 5 0 15,-1-1 0-15,-9 1 0 16,-1 2 0-16,-2 1 0 15,7 5 0-15,12-1 0 16,11 0 0-16,17 2 0 16,15-2 0-16,14-4 0 0,12-4 0 15,10-2 0-15,12-3 0 16,5-11 0-16,9 0 0 16,8-9 0 15,0-7 0-16,0-8-146-15,11-9-324 0,3-11-13 16,0-5 25 0</inkml:trace>
  <inkml:trace contextRef="#ctx0" brushRef="#br0" timeOffset="156516.06">30042 9994 551 0,'-22'-23'393'16,"6"9"-129"-16,5 1-131 16,-2 9-66-16,-4 4-30 15,-4 0 17-15,-7 0 0 16,-8 20-18-16,-7 8-15 16,-8 12-15-16,3 10 2 0,0 8 1 15,6 2-13-15,14 5 2 16,8 1-11-16,12-5-6 15,12 0 4-15,12-9-5 0,8 2 12 16,8-6-5-16,7-3 10 16,1 1-6-16,-1-7 5 15,7-1 8-15,-2-2 4 16,5-3 19-16,-4-4 1 0,-1-4 20 16,-3-10 13-16,-9 2 20 15,-2-5 19-15,-12-12 23 16,-5 7-79-16,-5-7-44 15,-5 0 0-15,-3-19 0 16,-16-13 0-16,-2-18 0 16,-3-15 0-16,4-4 0 15,5-9 0-15,12-3 0 16,0-5 0-16,0 1 0 0,0-6 0 16,12 3 0-16,5 10 0 15,-1 17 0-15,-5 16 0 16,1 22-318-16,-4 15-111 15,0 18 77-15,-3 20-12 16</inkml:trace>
  <inkml:trace contextRef="#ctx0" brushRef="#br0" timeOffset="156999.01">31591 9891 590 0,'5'-24'304'0,"3"3"-64"0,-5 1-83 15,2 4 4-15,-5 0 54 16,0-1 31-16,0 4-112 16,0 5-134-16,0 23 0 31,0 19 0-16,0 16 0-15,0 19 0 0,-8 16 0 16,-5 13 0-16,1 8 0 16,1 0 0-16,-2-5 0 15,13-7 0-15,-8-12 0 0,8-14 0 16,0-15 0-16,0-13 0 16,0-11 0-16,0-8 0 15,0-9-193-15,0-17-294 16,0-14-17-16,5-13 82 0</inkml:trace>
  <inkml:trace contextRef="#ctx0" brushRef="#br0" timeOffset="157564.81">32034 10249 108 0,'8'-24'234'16,"1"-5"-47"-16,-5-3-31 16,4-1-29-16,-5 0-16 0,6 4 15 15,-4 1 33-15,3 4 36 16,-8 3-3-16,0 6-26 16,0 5-59-16,0 10-34 0,0 0-38 15,0 0-18 1,0 25 4-16,0 17 4 0,-13 15-17 15,1 9-8-15,-4 6 0 16,3 2 0-16,0-6 0 16,1-6 0-16,12-5 0 0,-6-12 0 15,6-5 0-15,0-12 0 16,6-3 0-16,3-9 0 16,-1-4 0-16,-5-12 0 0,2 0 0 15,3 0 0-15,5 0 0 16,3 0 0-16,1-3 0 15,3-6 0-15,3 2 0 0,7-2 0 16,1 5-16 0,3-4-38-16,-3 1-41 0,-2-3-59 15,-9-6-108-15,-3-4-85 16,-1-8-4-16,-8-5 4 16</inkml:trace>
  <inkml:trace contextRef="#ctx0" brushRef="#br0" timeOffset="157766.47">32436 10375 191 0,'0'0'314'0,"0"0"-58"16,0 0-46-16,0 0-82 15,0 0 4-15,0 0 49 0,0 0-7 16,0 0-53-16,0 0-54 16,0 17-21-16,9 7 4 15,-1 9-18-15,-3 4-11 0,-2 4-5 16,-3 3-27-16,0-2-72 15,0-7-151-15,0-6-125 16,0-8-38-16,0-14 3 0</inkml:trace>
  <inkml:trace contextRef="#ctx0" brushRef="#br0" timeOffset="157923.06">32708 9781 662 0,'0'-53'302'15,"0"8"-104"-15,-12 13-96 16,12 11-55-16,0 5-26 0,0 8-33 16,0 8-58-16,0 21-71 15,0 15-97-15,0 14-99 0</inkml:trace>
  <inkml:trace contextRef="#ctx0" brushRef="#br0" timeOffset="158514.69">32693 10303 575 0,'0'-9'338'0,"0"2"-37"0,0-3-102 16,0-1 93 0,0 11-174-16,0 0-51 0,0 0-41 15,0 0-10-15,3 21-3 16,6 11-1-16,-6 9 1 0,-3 12-6 15,0 7 2-15,0 6-14 16,0-5 2-16,0-9 5 16,0-6-7-16,0-11-12 0,0-11-22 15,0-10 2-15,0-14-14 16,5-4-9-16,12-17 2 16,2-15 25-16,9-10 12 15,4 2 11-15,6-1 11 0,-5 4 5 16,-11 8 6-16,-1 5 5 15,-4 8-5-15,-4 8-8 0,-5 3-6 16,-5 9 8-16,6 12-8 16,-2 14 2-16,5 2 4 0,1 1-2 15,0-5-2-15,-5-4 0 16,2-4-17-16,3-3 0 16,4-13-20-16,3 0-22 0,3-13 0 15,7-7 12-15,-1-8 12 16,2-13 13-16,-2 1 11 15,1-5 15-15,-7 1 22 0,-6 7 25 16,-9 4 4-16,-8 4 15 16,0 8 10-16,0 5-7 0,-13 8-5 15,1 4-13-15,-1 4-24 16,-5 0 5-16,-7 17-8 0,-1 6-8 16,3 15 2-1,2-2-11-15,5 4-9 0,16 5 2 16,0 0-26-16,4 0-31 0,16-4-94 15,8-1-94-15,14 1-96 16,6-4-47-16,8-5-17 16</inkml:trace>
  <inkml:trace contextRef="#ctx0" brushRef="#br0" timeOffset="158795.76">33767 10896 224 0,'13'8'244'0,"0"-8"-62"0,-4 0-42 16,-6 0-37-16,-3 0-6 15,0 0 26-15,0 0 29 16,-12 0 44-16,-5 0 16 0,-6 0-37 16,-22 0-22-16,-29 0-107 15,-39 13-46-15,-36 3 0 16,-44 1 0-16,-25 2 0 0,-21 14 0 15,-11 4 0-15,4 0 0 16,2 3-212-16,8 1-75 16,13-4-17-16,23-5-2 0,33-4-4 15,33-6 10-15</inkml:trace>
  <inkml:trace contextRef="#ctx0" brushRef="#br0" timeOffset="161908.49">3853 3292 197 0,'11'-20'218'0,"3"9"-74"16,-11 2-37-16,-3 4-32 15,0 5-16-15,0 0-3 16,0 0 2-16,0 0-16 16,0 0-14-16,0 0-10 0,0 0 0 15,0 0 17 1,8 0 39-16,21 42 136 16,-9-14-115-16,8 2-24 15,6 1-2-15,2 2-4 16,7 3-27-16,19 1-3 15,15-1-2-15,21-3-15 0,19-8 0 16,21-9 2-16,12-16 5 16,13 0-2-16,4-8-3 15,6-4 0-15,2-9-5 0,1 0-4 16,-1 2-8 0,-6-2 0-16,-2-4 8 0,0-7-10 15,2-5-1-15,-1-2 6 16,-2-11-1-16,-5-3-2 15,0-4 10-15,-12 0 36 0,-15 5-11 16,-12 2-38-16,-16 5 0 16,-14 4 0-16,-13 5 0 15,-18 4 0-15,-10 3 0 0,-5-4 0 16,-6-3 0-16,-7-13 0 16,-1-11 0-16,4-9 0 15,-2-13 0-15,-2-10 0 16,1 0 0-16,-10-10 0 0,2-4 0 15,-1 1 0-15,-7-5 0 16,-6 3 0-16,-3 6 0 16,-3 3 0-16,-5 9 0 15,-13 2 0-15,-7 2 0 0,-9 4 0 16,-7 0 0-16,-18 0 0 16,-9-2 0-16,-15-1 0 15,-14-5 0-15,-20-2 0 0,-16-2 0 16,-19-1 0-16,-19 6 0 15,-21 6 0-15,-20 8 0 16,-21 17 0-16,-20 17 0 16,-11 15 0-16,-4 17 0 15,-2 8 0-15,-4 28 0 16,-5 17 0-16,-15 17 0 16,1 15 0-16,12 11 0 15,24 15 0-15,28 4 0 0,28 1 0 16,31 7 0-16,26 15 0 15,27 12 0 1,30 4 0-16,36 10 0 0,38-2 0 16,38 1 0-16,30-12 0 15,33-10 0-15,26-14 0 16,14-17 0-16,6-21 0 0,-5-17 0 16,-17-14 0-16,-23-13 0 15,-17-8 0-15,-25-13 0 16,-12-4 0-16,-12-4 0 15,-7-8-96-15,-8 0-210 16,-4 0-63-16,-9 0 35 16,8 0-5-16,3 0 41 0</inkml:trace>
  <inkml:trace contextRef="#ctx0" brushRef="#br0" timeOffset="162823.5">4599 7868 901 0,'-25'-8'518'0,"-1"-4"-106"15,1 0-200-15,5 5-208 0,4-3-4 16,3 3 0-16,13 1 0 15,0-1 0-15,0-1 0 16,21 0 0-16,26 4 0 0,27-4 0 16,31-1 0-16,22-3 0 15,18 0 0-15,13 1 0 16,2-6 0-16,-10 5 0 16,-11 2 0-16,-27 3 0 0,-23-1 0 15,-19 0 0-15,-22 8 0 16,-16 0 0-16,-10 0 0 15,-11-5 0-15,-11 3 0 16,-11-8 0-16,-11 5 0 16,-5 3 0-16,-3-7-18 0,-1 6-401 15,-6 3-28-15,-7 0 4 16,-10 0 85-16</inkml:trace>
  <inkml:trace contextRef="#ctx0" brushRef="#br0" timeOffset="163172.35">4705 8083 384 0,'-36'0'297'16,"3"0"-23"-16,4 0-99 15,10 0-75-15,2 0-18 0,6-3 39 16,-1 3 32-16,12-4-6 15,0-1-61-15,12 2-36 16,16-2-19-16,24-3-6 16,21 1-19-16,20-6 9 15,13-4-5-15,8 1 1 0,3 0 4 16,-2-1-11-16,-10 2-2 16,-12 3 2-16,-20 3-4 0,-11 2-1 15,-17 2 1-15,-13 0 2 16,-12 5-13-16,-4 0-26 15,-8 0-22-15,-8 0-49 0,0 0-67 16,0 0-71-16,-16 0-56 16,-9 0-17-16,-6 0-10 15</inkml:trace>
  <inkml:trace contextRef="#ctx0" brushRef="#br0" timeOffset="163539.82">4743 8337 161 0,'-30'0'312'0,"6"0"-30"0,4 0-44 16,4-8-83-16,8 0-53 16,8 3-10-16,0 0 2 15,3 2 19-15,18-1 30 16,15-4 7-16,16 4-22 15,19-1-51-15,13 1-77 0,14 4 0 16,8-3 0-16,2-2 0 16,7-2 0-16,-1-7 0 0,-9 2 0 15,-6 0 0-15,-20 5 0 16,-14-3 0-16,-15 8 0 16,-18-3 0-16,-13 1 0 0,-5 4 0 15,-14-4 0-15,0 0 0 16,-22 4 0-16,-1-4 0 0,-2 4 0 15,-3 0 0-15,0 0-127 16,4 0-235-16,2 0-18 16,-2 0 46-16,0 0 20 15,-1 8 59-15</inkml:trace>
  <inkml:trace contextRef="#ctx0" brushRef="#br0" timeOffset="163883.51">5063 8588 359 0,'-37'13'372'0,"1"-2"-14"15,4 1-84-15,2-12-109 16,6 0-43-16,8 0 16 16,4 0 9-16,4 0-35 15,16 0-112-15,17 0 0 16,18 0 0-16,23-2 0 15,15-12 0-15,12 2 0 0,13-4 0 16,0 1 0-16,-6 1 0 16,-5 2 0-16,-15 4 0 15,-10 4 0-15,-18 4 0 0,-16 0 0 16,-6 0 0-16,-14 0 0 16,-8 0 0-16,0 0 0 15,-5 0 0-15</inkml:trace>
  <inkml:trace contextRef="#ctx0" brushRef="#br0" timeOffset="164004.09">5899 8527 2047 0,'3'-4'0'15,"3"4"0"-15,-6-3 0 16,0-2 0-16,0 5-66 16,0 0-189-1,0 0-9-15,0 0 15 0,0 0 30 16,0 0 27-16,0 0 3 15,-14 0-16-15,0 0 19 16</inkml:trace>
  <inkml:trace contextRef="#ctx0" brushRef="#br0" timeOffset="166749.79">1614 8551 470 0,'-19'0'302'0,"-2"0"-69"0,5 0-113 16,1 0-55-16,2 0-16 16,13 0 33-16,-9 0 1 15,9-3-13-15,0-6-17 0,6 6-16 16,2-2 11-16,11-3 51 16,6-4 7-16,7 0-10 15,13-6-4-15,12-1-50 16,11-9-42-16,19-13 0 15,13-12 0-15,15-7 0 0,7-9 0 16,-1-9 0-16,0-3 0 16,-2-9 0-16,-9-12 0 15,-10-20 0-15,-2-12 0 16,-13-16 0-16,-7-14 0 0,-10-7 0 16,-10-1 0-16,-10 6 0 15,-12 12 0-15,-7 11 0 16,-12 17 0-16,-9 12 0 0,-8 11 0 15,0 7 0 1,-16 6 0-16,-6 4 0 0,-2 10 0 16,-1 5 0-16,-3 6 0 15,-9 1 0-15,-7 3 0 16,-16 4 0-16,-14 7 0 16,-14 7 0-16,-11 1 0 0,-2 5 0 15,-4 5 0-15,3 8 0 16,9 8 0-16,2 9 0 15,7 7 0-15,-1 0 0 0,-5 15 0 16,0 14 0-16,1 11 0 16,4 8 0-16,-5 18 0 15,-7 8 0-15,-1 10 0 16,2 10 0-16,-1 8 0 16,4 8 0-16,3 4 0 0,5-5 0 15,7 1 0-15,13-8 0 16,8-8 0-16,13-13 0 0,11 0 0 15,8-3 0-15,10-5 0 16,1 0 0-16,14-3 0 16,0-5 0-16,9-1 0 0,4 2 0 15,3-5 0-15,3 1 0 16,3-6 0-16,2-4 0 16,1-2 0-16,2-10 0 0,2-3 0 15,-1 0 0-15,-4-5 0 16,6 0 0-16,-2 1 0 15,4-4 0-15,1-1 0 16,2 0 0-16,-2 2 0 0,-1-5 0 16,-2-1 0-16,-2 0 0 15,-4-8 0-15,-2-4 0 16,-8 0 0-16,3 1 0 0,0-13 0 16,-5 13 0-16,-1-1 0 15,6-5 0-15,4 5 0 16,-2 1 0-16,3-1 0 0,-3 1 0 15,2-1 0 1,4 0 0-16,-3-1 0 0,7 2 0 16,4 0 0-16,0-6 0 15,0 0 0-15,0-7 0 16,-1 11 0-16,-1-11 0 0,6 7 0 16,-1-7 0-16,-2 9 0 15,2-9 0-15,-4 0 0 16,5 0 0-16,0 0 0 15,-1 0 0-15,-4 0 0 0,1 0 0 16,-4 0 0-16,-6 0 0 16,-2 0 0-16,-1 0 0 15,-8 0 0-15,0 0 0 16,-4 0 0-16,-3 0 0 16,-2 0 0-16</inkml:trace>
  <inkml:trace contextRef="#ctx0" brushRef="#br0" timeOffset="166907.4">2191 7983 2047 0,'-8'0'0'31,"8"7"0"-15,-12-7 0 0,0 8-430-16,-13 5-372 0</inkml:trace>
  <inkml:trace contextRef="#ctx0" brushRef="#br0" timeOffset="171410.4">3799 16334 374 0,'-31'0'303'0,"5"0"-124"15,10 0-91 1,8 0-48-16,8 0-20 16,0 0 8-16,0 0 6 0,0 0-9 15,0 0-2-15,0 0 21 16,13-7 30-16,4-2 34 16,6 2 6-16,10-10-17 15,3 0-13-15,10 1-33 0,-3 4-6 16,3 8-15-16,-7 4-1 15,-1 13-1-15,-11 12-9 16,3 10 1-16,-14 11-2 16,-8 4-21-16,-8-3 7 0,-13 2-4 15,2-4 7-15,-5-9-6 16,2-7 3-16,3-8 2 16,3-10-5-16,8-11-27 15,0 0-15-15,3-4 0 16,19-12 9-16,10-4 21 15,17-5 6-15,11-4-1 0,5 10 6 16,-5 7-5-16,-3 12 8 16,-10 0-11-16,-12 19 12 15,-7 7 0-15,-15 10 2 0,-13 4-3 16,-17 9 0-16,-10 0 1 16,-11-4 0-16,-3-5 5 15,1-7-10-15,5-8 4 16,1-5-5-16,7-8-16 15,6-12-64-15,7 0-80 16,3-5-71-16,11-11-6 0,0-12 6 16,3-8-35-16,14-9 15 15</inkml:trace>
  <inkml:trace contextRef="#ctx0" brushRef="#br0" timeOffset="171675.59">4735 15889 556 0,'0'-39'428'16,"-17"16"-109"-16,-5 5-145 16,-1 15-67-16,-2 3 18 15,1 13 13-15,7 2-43 16,9 10-33-16,8 5-26 0,22 0-33 16,13-2-11-16,14-6-28 15,8-14-5-15,0-8-22 16,-5-13 7-16,-7-4 0 0,-8-7 19 15,-13-8 13-15,-11-4 5 16,-13 3-16-16,-18 8-19 16,-10 9-67-16,-12 8-125 15,-16 16-85-15,-14 17-51 16</inkml:trace>
  <inkml:trace contextRef="#ctx0" brushRef="#br0" timeOffset="172291.59">2383 16864 668 0,'-20'-9'445'0,"6"6"-149"15,8 3-149-15,6 0-73 16,0 0-33-16,0 16-16 16,6 21 58-16,19 20 6 15,15 16-42-15,9 13-26 0,5-1-10 16,-5-4-4-16,-5-7-1 15,-8-17-9-15,-6-13-8 16,-12-12 0-16,-4-11-13 16,-6-9-19-16,-8-12-33 15,-16-16-28-15,-8-16 15 16,-9-22 17-16,-9-19 21 16,-1-16 18-16,-6-17 17 0,0-4 7 15,3 9 6 1,11 10 19-16,2 14 7 0,13 8-18 15,7 12 3-15,18 5-4 16,23-5 2-16,18 3-6 0,18 9-5 16,5 17 3-16,0 15 8 15,-9 24-5 1,-11 16 8-16,-16 18 6 0,-13 15 5 16,-20 14 5-16,-13 7-1 15,-19 9-9-15,-11-4-10 16,-7-14-9-16,4-10 4 15,7-14-18-15,10-10-39 0,4-19-66 16,14-6-68-16,11-13-39 16,0-20-34-16,3-21-35 15</inkml:trace>
  <inkml:trace contextRef="#ctx0" brushRef="#br0" timeOffset="172690.98">2798 15904 349 0,'-14'-70'418'16,"6"17"-53"-16,8 13-159 15,-8 15-101-15,8 9-48 16,0 16-10-16,0 20 35 0,16 41 82 16,9 41-48-16,12 36-41 15,8 32-21-15,3 14-45 16,4 7-9-16,-3 1 0 15,0-4 0-15,-3-5 0 16,-10-1 0-16,-12-12 0 16,-5-9 0-16,-2-22 0 15,-9-25 0-15,0-29 0 16,2-20 0-16,-4-20 0 0,2-22 0 16,14-10 0-16,10-21 0 15,21-12 0-15,23-17 0 16,21-7 0-16,13-10 0 15,3 5 0-15,-6 4 0 0,-13 5 0 16,-12 9 0-16,-22 0-3 16,-16 12-128-16,-12-2-110 15,-15-2-144-15,-17-7-15 16,-20-10-2-16</inkml:trace>
  <inkml:trace contextRef="#ctx0" brushRef="#br0" timeOffset="172923.66">2964 16209 450 0,'-49'-29'259'15,"8"5"-110"-15,13 3-95 0,15 2-42 16,13-7-3-16,28-2-4 15,26-8-5-15,27-9 4 16,28-8-10-16,22 1-39 16,5-2-56-16,3 1-25 0,-12 4-88 15,-17 8-233-15</inkml:trace>
  <inkml:trace contextRef="#ctx0" brushRef="#br0" timeOffset="173622.72">4552 15383 408 0,'0'-41'321'0,"0"8"-120"0,0 0-101 16,0 5-58-16,0 3-18 15,0 5-5-15,0 7 6 16,8 1-15-16,3 0-5 15,9 0 5-15,5 1 39 0,-1-1 6 16,-3-1-1-16,-4 0 3 16,-6 5 10-16,2 1-2 15,-2 2-18-15,-3 1 14 16,6 4 47-16,0-8 123 16,8-1-143-16,-2 2-88 15,3 7 0-15,-1 0 0 0,-1 0 0 16,-2 0 0-16,6 12 0 15,10 12 0-15,6 9 0 16,5 12 0-16,6 12 0 16,0 12 0-16,5 21 0 0,5 19 0 15,-2 14 0-15,2 3 0 16,-1 0 0-16,3-4 0 16,-3-12 0-16,-4-11 0 0,-5-18 0 15,-3-17 0 1,-3-15 0-16,-11-16 0 0,-5-13 0 15,-7-4 0-15,-6-16 0 16,-5 0 0-16,-4 0 0 16,-8 7 0-1,-12 7 0 1,-4-2 0-16,-21 12 0 16,-20 12 0-16,-25 21 0 0,-14 9 0 15,-14 8 0-15,5-2 0 16,7-6 0-16,9-5 0 15,11-13 0-15,18-7 0 16,15-13 0-16,8-8 0 16,12-7 0-16,9-13 0 0,5 0 0 15,11-5 0 32,0 3-290-47,0-8-55 16,0 3-16-16,0-5-15 15,3-4-297-15</inkml:trace>
  <inkml:trace contextRef="#ctx0" brushRef="#br0" timeOffset="174687.93">336 17332 580 0,'-11'12'315'16,"11"-4"-116"-16,0 5-102 15,0 7-45-15,3 20-1 0,17 22 63 16,8 19-29-16,5 21-31 15,8 16-27-15,3 8-10 0,5 0-11 16,-4-3-27-16,-6-13-53 16,-5-17-66-16,-6-20-44 15,-8-19-39-15,-2-18-12 16,-10-15-30-16,-8-21 41 0</inkml:trace>
  <inkml:trace contextRef="#ctx0" brushRef="#br0" timeOffset="174859.3">96 17665 346 0,'-11'-31'208'15,"11"-10"-48"-15,8-9-77 0,15-6-43 16,27-8-18-16,13-7-8 16,16 6-10-16,3 8-30 0,-3 4-39 15,0 13-37 1,-3 7-49-16,-11 9-67 0</inkml:trace>
  <inkml:trace contextRef="#ctx0" brushRef="#br0" timeOffset="175187.22">814 17280 341 0,'-23'24'353'16,"3"-5"-84"-16,7-5-129 0,1-2-67 15,12-5-40-15,0 2-4 16,8 3-12-16,9 0-6 15,12-4-11-15,10-8-22 0,7 0-6 16,2 0-4-16,-3-8-13 16,-8-8 8-16,-9-5 21 15,-12-4 13-15,-7 2 8 16,-9-1 22-16,-9 3 50 0,-4 9 38 16,-7 2-2-16,1 10-30 15,1 0-6-15,-2 15-31 16,4-1-28-16,5 15-7 0,11 13-2 15,0 6-2-15,8 8-17 16,11 2-54-16,9-1-73 16,4-8-56-16,7-12-50 15,1-14-1-15,-5-14-38 16,-2-18 37-16</inkml:trace>
  <inkml:trace contextRef="#ctx0" brushRef="#br0" timeOffset="175603.42">1241 17177 412 0,'-16'-37'282'0,"3"9"-67"16,5 13-97-16,8 5-45 0,0 6-1 16,0 4-7-16,0 8-11 15,0 13-20-15,8 12-19 16,5 7-3-16,3-2-6 16,-2-9-6-16,-3-10-28 15,0-7-12-15,6-12-12 0,1 0-11 16,-4-8-2-16,3-15 10 15,4-11 27-15,-5-1 17 16,0 1 12-16,-7 6 26 16,-1 6 27-16,-5 6 15 0,-3 9 7 15,0 7-17-15,0 0-23 16,0 0-16-16,0 0-7 16,0 0-9-16,0 0-2 0,5 0-3 15,1 0-14-15,7 0-6 16,3-17 1-16,6-7 11 15,-2-9 6-15,0-3 19 16,0 3 31-16,-4 9 32 16,-4 8-4-16,-4 7-20 0,0 6-14 15,-3 3-10-15,3 0-8 16,3 16-1-16,3 3-14 16,5 6 3-16,2 3-64 15,4-2-192-15,-1-3-111 0,-5 2-74 16</inkml:trace>
  <inkml:trace contextRef="#ctx0" brushRef="#br0" timeOffset="176182.04">5744 15297 908 0,'-24'-21'553'0,"5"10"-286"0,2 2-214 16,9 1-80-16,8 4 5 15,0 4 13-15,0 0-29 16,0 0-46-16,12 0-51 0,9 0-15 16,-2 0 31-16,-3 0 60 15,-2 0 51-15,-6 0 55 16,-5 0 26-16,-3-4-1 15,0-1-15-15,-11-2-6 0,-3-2-16 16,3 9-15 0,3-3-106-16,8 3-81 15,0 0-95-15,0 7-31 16,0 10-34-16</inkml:trace>
  <inkml:trace contextRef="#ctx0" brushRef="#br0" timeOffset="176354.88">6318 15705 665 0,'40'0'523'16,"-7"0"-201"-16,8 15-151 15,3 6-61-15,5 11 40 16,-5 4-44-16,-4 5-106 16,-7 13 0-16,-4 15 0 15,-17 17 0-15,-12 19 0 0,-28 14-374 16,-26 12-213-16</inkml:trace>
  <inkml:trace contextRef="#ctx0" brushRef="#br0" timeOffset="176682.57">2463 17511 99 0,'0'0'64'0,"0"0"-55"16,0 0-76-16</inkml:trace>
  <inkml:trace contextRef="#ctx0" brushRef="#br0" timeOffset="177494.29">5018 16596 294 0,'0'0'391'16,"0"7"-56"-16,-8-7-159 15,8 0-93-15,-9 0-36 0,9 0-18 16,0 0 7-16,0 0 2 15,0 0-4-15,0 0-6 16,0 0 1-16,0 0 16 16,0 0-4-16,0 0-9 0,0 0-6 15,0 0-3-15,0 0-3 16,0 0-13-16,0 0 5 16,0 0-1-16,0 0-5 15,0 0-8 1,0 0-2-16,0 0 1 15,0 0-5-15,0 0-1 0,0 0 6 16,0 0 1 0,0 0 6-16,0 0-5 15,0 0 3-15,0 0 0 0,0 0-5 16,0 0-6 0,0 0-21-16,0 0-24 15,0 0-54-15,0 0-87 16,0 0-60-16,0 0-29 0,-8 0-38 15</inkml:trace>
  <inkml:trace contextRef="#ctx0" brushRef="#br0" timeOffset="178190.32">2683 7710 506 0,'0'-12'305'0,"0"2"-119"16,-12 10-95-16,12 0-41 15,-9 0-20-15,9 0-11 16,0 0-14-16,0 0-2 0,0 0-9 16,0 0-31-16,0 10-56 15,0 8-22 1,0 16-37-16,0 7-72 16</inkml:trace>
  <inkml:trace contextRef="#ctx0" brushRef="#br0" timeOffset="178746.28">4669 16510 621 0,'0'12'436'15,"0"-12"-128"-15,0 0-157 16,4 0-70-16,1 0-40 0,-5 0 2 15,0 0 14-15,0 0 4 16,0 0-7-16,0 0-16 16,0 0-9-16,0 0 6 0,0 0 10 15,0 0-9 1,0 0-25-16,0 0-87 31,0 0-116-15,0 0-127-16,0 0-85 15,-17 0-40-15</inkml:trace>
  <inkml:trace contextRef="#ctx0" brushRef="#br0" timeOffset="180744.46">2550 13054 46 0,'-9'7'127'0,"1"-7"49"16,8 0-65-16,-13 10-40 16,13-3-19-16,-7-7-4 15,-2 8 11-15,1 0 12 16,8-8-1-16,-8 10-11 16,8-10-18-16,-9 0 3 15,9 0 10-15,0 0 12 16,0-10 17-16,0 2 1 0,0-7-34 15,9-14-26-15,7-9-14 16,8-9-8 0,9-6 1-16,7-4-6 0,10 3 5 15,-1 14-7-15,-1 9 3 16,-3 5-6-16,-8 16 6 16,-9 10-2-16,-3 23 4 0,-13 13 3 15,-12 22 1-15,-12 11-3 16,-10 3 0-16,-6 2-3 15,0-8 7-15,-1-15-9 16,9-10 10-16,5-13-6 16,1-7 5-16,14-10-4 15,0-11-21-15,0 0 8 16,21-15 6-16,15-14-2 16,18-7-1-16,14-1 10 0,0 4-3 15,-2 13-3-15,-9 8 2 16,-11 12 0-16,-10 17 2 15,-12 11-3-15,-16 8 0 16,-8 18 5-16,-16 4 0 16,-13 1-2-16,-7 3 3 0,-5-1-2 15,0-4 2 1,1-13-2-16,3-6 0 16,8-10-9-16,10-13-38 15,7-2-43-15,4-13-52 0,8 0-24 16,0-8-14-16,0-17-90 15</inkml:trace>
  <inkml:trace contextRef="#ctx0" brushRef="#br0" timeOffset="181792.38">3551 12386 253 0,'0'-20'188'0,"0"3"-64"15,0 4-27 1,0 6-31-16,0 3-9 0,0 4-14 16,0 0-9-16,0 0-13 15,0 0-14-15,0 11-6 16,0 2 0-16,0 4 3 16,0-5-3-16,0 0 0 15,0-12 5-15,0 8-5 16,0-8 2-16,0 0 9 0,0 0 11 15,0 0 9-15,0 0 18 16,0-4-1-16,0-8-16 16,-10-9-17-16,2 2-2 15,8-6 16-15,-9 5-4 16,9 3-9-16,0 1-10 16,0 4-6-16,0 4-5 15,0 8 2-15,0 0-2 16,0 0-2-16,0 0 2 0,0 12 6 15,0 0-5-15,0-4 1 16,0-8-1-16,0 9 10 16,-13-9-9-16,5 0 10 15,8 0-1 1,0 0 5-16,0 0-4 16,0-5 4-16,0-2-4 0,0-2-1 15,5 1-5-15,3-4-5 16,9 0 3-1,6-2-4-15,14 0 4 0,11 0 4 16,6 8-7-16,-1 6 1 16,-10 0-3-16,-10 20 6 15,-12 11-7-15,-13 14 6 16,-8 22-1-16,-32 14 7 16,-21 11 2-16,-9 5-6 0,-3-10-4 15,13-18 4-15,6-16 11 16,19-18 5-1,11-8-2-15,16-11-6 0,3-16-4 16,30-9-4-16,24-7 3 16,19-4 0-16,19-5-4 15,5-4-9-15,-1 1-24 16,-14 1-47-16,-8-1-23 0,-12-3-22 16,-9 3-14-16,-16-6 16 15,-10-6 30-15,-13-5 38 16,-14-7 36-16,-3-5 50 15,-20-8 38-15,-5-8 3 0,1-13-7 16,3-3 20 0,1 1 4-16,4 8 42 0,4 19 11 15,12 18-28-15,-8 15-59 16,8 10-33-16,0 25-19 16,16 35 12-16,15 27 7 15,12 20-14-15,10 22 2 16,-2 2-7-16,6 6-2 0,-3-6-8 15,-10-8-29-15,-3-14-74 16,-5-18-90-16,-12-16-55 16,-8-16-39-16,-11-16 21 15</inkml:trace>
  <inkml:trace contextRef="#ctx0" brushRef="#br0" timeOffset="182309.58">3616 12289 769 0,'-80'-21'205'16,"27"5"-136"-16,29-4-46 16,37-8-12-16,48-17-5 15,52-12-1-15,49-22-2 16,36-10-6-16,22-4 9 16,-5-5-14-16,-20 8-8 0,-28 14 5 15,-34 14 4-15,-32 17 18 16,-30 17 11-16,-23 12-3 15,-23 16 17-15,-17 12-4 16,-21 25 2-16,-15 24-14 16,-9 16-4-16,1 13-6 15,-2-5-6-15,16-4-2 0,5-8-2 16,17-11 0-16,0-5-1 16,12-9 8-16,4-3-9 15,1-9-5-15,-5-8 11 16,-4-6-3-16,-8-6-7 15,-12 1 2-15,-13-5-6 0,-15-12-4 16,-10 0 4-16,-7-9 3 16,6-11 0-16,6-18-19 15,8-9-11-15,17-10 17 16,32-73 13 0,17 72 5-16,10 14 5 15,15 15 16-15,6 21 4 16,10 20 8-16,-1 17-9 0,-4 16-6 15,-13 8 0-15,-7 11-11 16,-12 6-3-16,-13 2 1 16,-16 6-3-16,-4 1-40 15,-17-11-97-15,2-11-94 0,-1-13-107 16</inkml:trace>
  <inkml:trace contextRef="#ctx0" brushRef="#br0" timeOffset="182542.61">5486 11511 767 0,'0'-60'356'0,"0"15"-180"15,0 12-92-15,0 8-27 16,0 14-14-16,0 1-22 16,3 10-13-16,4 34-7 15,7 26 5-15,-3 22-1 0,6 20 2 16,-1 8-4-16,0 4-2 15,-3-5-2 1,-2-2-40-16,-2-18-95 0,-9-7-89 16,0-18-80-16,0-15-68 15</inkml:trace>
  <inkml:trace contextRef="#ctx0" brushRef="#br0" timeOffset="182842.59">5766 11385 657 0,'0'-58'311'16,"-13"23"-156"-16,4 11-84 16,1 15-30-16,0 9-2 0,8 12-15 15,0 5-5 1,8 6-11-16,17 5-2 0,7-2-2 16,12-6-14-16,2-9-11 15,-1-11-2-15,-5-3 7 16,-3-13 7-16,-9-8 8 0,-7-13 6 15,-9-3 29-15,-12-1 14 16,-12-5 17-16,-9 6-30 16,-4 7-14-16,1 9-3 15,4 8-21-15,-3 11-3 0,-7 5-6 16,-6 29-21-16,-10 11-52 16,7 16-111-16,2 11-67 15,9 7-103-15</inkml:trace>
  <inkml:trace contextRef="#ctx0" brushRef="#br0" timeOffset="182999.14">6106 12228 390 0,'17'52'338'16,"-9"-11"-155"-16,0-3-90 16,-8-15-45-16,0-3-17 15,0-7-16-15,0 0-6 0,0-13-31 16,0 0-110-16,0 0-76 15,0-13-68-15</inkml:trace>
  <inkml:trace contextRef="#ctx0" brushRef="#br0" timeOffset="183297.54">5501 11429 465 0,'-62'-16'323'0,"22"4"-135"15,9 0-89-15,15 0-46 16,16-4-23-16,19-6 5 16,39-8-11-16,34-16-13 15,31-10 10-15,15-11 1 0,-4 7 31 16,-17 6 17 0,-16 14 16-16,-22 11 7 0,-23 5-1 15,-20 12-14-15,-7 4-21 16,-13 4-30-16,-8 4-12 15,-4 0-6-15,-4 0-12 0,0 0-8 16,0 0-25-16,0 0-50 16,0 0-50-16,0 12-75 15,0 0-87-15,-12 5-76 16</inkml:trace>
  <inkml:trace contextRef="#ctx0" brushRef="#br0" timeOffset="184737.54">7673 13607 250 0,'-11'0'346'0,"3"0"-117"16,0 0-100-16,-5 0-63 15,4 9-32-15,9-1 0 16,-8-8 27-16,0 8 17 16,-3 1 2-16,-5 15 7 0,-14 16 31 15,-13 29 37-15,-18 21-21 16,-25 24-47-16,-19 12-40 16,-22 9-26-16,-14 2-4 0,-9-6-8 15,-5-9-4-15,8-15 2 16,22-24-6-16,27-12-4 15,24-22 3-15,23-12-10 16,15-9-14-16,10-8-19 0,17-8 8 16,9-4-4-1,14-8-9-15,-2 0 9 0,0 0-15 16,-4 0-12-16,0 0-19 16,0 0-75-16,-8-8-65 15,0 0-23-15,0-13-45 16,-11-15-15-16</inkml:trace>
  <inkml:trace contextRef="#ctx0" brushRef="#br0" timeOffset="185253.64">6269 14169 354 0,'0'-12'309'16,"0"4"-79"-16,-13 8-105 15,2 0-54-15,-5 20-26 0,-9 12 2 16,-16 21 0-16,-11 17-14 16,-5 14-13-16,3 7-19 15,10-2 5-15,12-12-1 16,19-6-4-16,26-7-16 0,27-11 1 16,34-7-9-16,22-11-6 15,26-7 10-15,16-7 12 16,4-4 1-16,-3-1-2 15,-16 4 4-15,-18 6 0 0,-20-3 8 16,-20-3 4-16,-17 1 20 16,-15 0 9-16,-13-6 14 15,-8-2 32-15,-3-1 22 16,-9-5 28-16,0-7 29 0,-14 0-4 16,-4 0-52-16,-7-12-99 15,-7-11-7-15,-15-15 0 16,4-10 0-16,-6-13 0 0,-3-17 0 15,-2-11 0-15,2-13 0 16,0-7-11-16,-2-6-19 16,5-3 1-16,5 11 11 15,3 19 2-15,5 14-12 16,7 22-18-16,-15-9-238 16,18 36-162-1,26 25 254-15,0 25 43 16,0 7 2-16,0 10-94 15</inkml:trace>
  <inkml:trace contextRef="#ctx0" brushRef="#br0" timeOffset="-214590.26">15454 3711 616 0,'0'-64'276'0,"0"-1"-93"16,-13 3-85-16,-2 9-31 16,-5 4 57-16,-5 9 84 0,-3 11-46 15,-5 9-24-15,1 8-57 16,-8 12-45-16,1 25-11 16,4 11-18-16,4 18 5 15,10 15-12-15,21 12 2 0,0 4-5 16,16-3-16-16,12-9-8 15,9-16-3-15,2-12-5 0,-1-22 17 16,2-13-3-16,-4-24 19 16,-3-14 1-16,-4-20 1 0,-9-5 8 15,-4-1 49-15,-7 10 9 16,-9 11-29-16,0 10-37 0,0 1 0 16,0 11 0-16,0 1 0 15,3 36 0 1,10 14 0-1,6 18 0-15,11 19 0 0,-2 16-202 16,-5 13-178-16,-1 5-47 16,-6-7-27-16</inkml:trace>
  <inkml:trace contextRef="#ctx0" brushRef="#br0" timeOffset="-214223.73">15449 4757 568 0,'0'0'370'0,"-8"0"-115"15,0 0-134-15,8 8-56 16,-7-8-29-16,7 14 3 0,-8 1-8 16,0 10 1-16,0 11-15 15,-2 9-13-15,10 5-1 0,-8-1-2 16,8-10 1-16,0-6-1 16,0-11-6-16,0-6-5 0,0-16-7 15,8 0-1-15,10 0 7 16,5-9-8-16,15-8 2 0,5-3 2 15,14 0 1-15,5-1 5 16,-1 6-8-16,-9 7-15 0,-12 2 0 16,-10 6 5-16,-13 0 18 15,-10 0 16-15,-7 14 6 16,-24 5 8-16,-77 38 36 16,-26-12 53-1,78-29-80-15,8-3-7 0,14-4-22 16,5-9-36-16,14 0-47 15,8 0-39-15,0 0-67 0,13-9-56 16,7 1-29-16,12-4-14 16</inkml:trace>
  <inkml:trace contextRef="#ctx0" brushRef="#br0" timeOffset="-213907.74">16124 5584 625 0,'-8'0'444'0,"-4"0"-137"0,4 0-161 16,8 0-75-16,-8 0-28 15,8 0-13-15,0 0 0 0,0 0-16 16,0 0-18-16,3-4-5 16,2-4 3-16,-5 1 6 0,0-5 0 15,-13-4-4-15,-11-2 13 16,-9 2 35-16,-2 9 9 0,-10 7-2 15,-8 28 2-15,-4 20-16 16,4 17-12-16,8 13-12 16,14 3-7-16,14 1 2 15,21-5-4-15,20-9-3 0,17-10-3 16,19-13-6-16,26-12-47 16,27-21-113-16,19-24-175 0,5-21-163 15</inkml:trace>
  <inkml:trace contextRef="#ctx0" brushRef="#br0" timeOffset="-211845.37">15859 3028 263 0,'6'-17'229'16,"-3"1"-52"-16,-3 5-62 15,0 3-59-15,0-1-20 0,5 1 1 16,-2 3 5-16,2 5-3 16,-2 0-24-16,-3 0 0 15,0 0-4-15,0 18 7 0,9 5 14 16,3 22-4-16,-4 17 0 15,1 22-10-15,-5 15 0 16,-4 6-10-16,0 2-5 16,12 75 3-16,-4-112-4 15,-1-18-2-15,-2-10 7 16,-2-13-10-16,2-10 8 0,-5-7-5 16,3-12 5-16,5 0 0 15,-3 0 3-15,4 0 0 16,3-12-8-16,8-7-12 0,13-15-42 15,2-7-75-15,6-7-74 16,3-10-38-16,3-2-42 0</inkml:trace>
  <inkml:trace contextRef="#ctx0" brushRef="#br0" timeOffset="-211545.4">16537 3007 404 0,'-19'-31'220'16,"-1"5"-64"-16,0 7-63 0,0 2-40 16,-5 6-20-16,-4 11-10 15,4 0-6-15,3 15-15 16,4 5-1-16,18 9 0 0,0 4 1 16,18 3 0-1,10-3 4-15,12 0-6 16,61 15-8-16,-49-48 3 15,-6 0 2-15,-14-8-2 0,-7-12 2 16,-13-12-20-16,-8-9 9 16,-4-4 7-16,-8 0-3 15,-5 0-14-15,-4 4-44 0,3 9-38 16,-4 2-32-16,7 7-41 16,-2 2-4-16</inkml:trace>
  <inkml:trace contextRef="#ctx0" brushRef="#br0" timeOffset="-211245.72">16806 2593 286 0,'42'-16'212'16,"-7"-5"-59"-16,-2 4-70 0,4 1-35 15,-1-1-9-15,8 1 10 16,6 4-2-16,-2 4-17 16,-3 8-16-16,-4 0-8 0,-8 0-5 15,-1 16-1-15,-2 9 3 16,-8 12 5-16,3 16-8 15,2 11 7-15,3 14-7 0,2 13 2 16,-4-3-9-16,-3 1-13 16,-13-10 1-16,-12-15 7 15,0-14 10-15,-21-14 0 16,-6-8 4-16,-14-7 6 0,-11-9 0 16,-5-12-1-16,0 0-3 15,3 0-6-15,7 0-17 16,4 0-78-16,12 0-89 0,5 0-95 15</inkml:trace>
  <inkml:trace contextRef="#ctx0" brushRef="#br0" timeOffset="-210863.04">18951 2368 689 0,'27'-36'400'0,"-11"8"-153"16,-8 10-129-16,-8 8-56 16,0 0-30-16,-11 10-15 15,-3 12-2-15,-8 9-11 0,1 15-4 16,2 14 2-16,2 7-11 16,17-1-17-16,0 2-57 15,17-9-15-15,5-8-16 0,8-13-18 16,-3-9 42-16,3-19 43 15,-6-7 24-15,-4-18 14 16,1-11 46-16,-9-12 33 16,-3-1 33-16,-9-1 14 15,0 14-4-15,0 7-51 0,0 13-34 16,0 4-12-16,3 3-13 16,5 9-7-16,4 13 8 15,4 11-4-15,9 10 5 0,4 1-45 16,2 6-140-16,1-4-73 15,6-4-39-15,3-16-38 16</inkml:trace>
  <inkml:trace contextRef="#ctx0" brushRef="#br0" timeOffset="-210562.47">19677 2149 519 0,'21'-61'388'0,"-10"15"-86"0,-2 14-138 15,-1 12-80-15,0 8 16 16,-4 3 7-16,0 9-43 15,-4 13-26-15,9 23-5 16,3 25-6-16,-4 17-10 0,-1 15-11 16,6 4 4-16,4 3-8 15,3-12-21-15,8-10-42 16,8-12-28-16,10-18 13 0,8-15 0 16,-3-17 23-16,2-20 24 15,-1-17 10-15,-2-11 10 16,-6-8 9-16,-6-1 4 15,-7 4 17-15,-2 3-11 0,-6 10-3 16,-7-1-11-16,-2 5-73 16,-2 4-128-16,-12 0-69 15,0-1-34-15,-12 2 22 0</inkml:trace>
  <inkml:trace contextRef="#ctx0" brushRef="#br0" timeOffset="-210445.63">19924 2031 236 0,'-19'-58'227'0,"6"9"-107"16,13 9-61-16,0 7-30 16,18 3-20-16,10 2-36 15,12 2-67-15,17-3-110 16</inkml:trace>
  <inkml:trace contextRef="#ctx0" brushRef="#br0" timeOffset="-209681.87">20931 1596 433 0,'5'0'231'15,"-5"0"-48"-15,0 0-19 0,0 0 7 16,0 0 5-16,0 0-40 16,0 0-62-16,0 0-35 15,0 0-19-15,0 0-15 0,0 0-6 16,0 0 7-16,0 19-6 15,-8 5-5-15,8 8 7 16,-8 7-7-16,8-3-3 16,0 0-4-16,0-4-8 0,0-3-6 15,0-5-11-15,0-3-5 16,0-8 15-16,0-7 17 16,0-6 7-16,0 0 7 15,0 0 9-15,0 0 14 16,0-6-7-16,0-7 17 0,0 4 10 15,0 6 4-15,0 3-18 16,0 0-16-16,0 0-9 16,0 0-14-16,0 0 7 0,0 12-4 15,8 17 3-15,0 16-2 16,4 7-3-16,1 5 5 16,-5 0 0-16,-5-7 0 0,-3-14 1 15,0-8 5-15,0-7 2 16,0-8-2-16,0-13 5 15,-8-13-35-15,-3-20-8 16,2-16 2-16,9-16 6 16,-8-13 3-16,8-7 9 0,0-1 14 15,-11 5 1-15,-2 8 8 16,5 8 4-16,0 4 12 16,-6 8-6-16,6 8 8 0,8 9-10 15,-11 8 11-15,11 7-4 16,-6 5 8-16,6 4-7 15,0-1-13-15,0 4-10 0,0 9-3 16,0 0 2-16,-10 0-10 16,2 0 1-16,0 0 2 15,-1 0-3-15,1 17 4 16,-3 4 5-16,-9 7-4 16,-6 5 1-16,-2 8 3 0,-5 4-6 15,1-2 5-15,0-1-7 16,2-10 1-16,6-4-13 15,6-2-22-15,-4-7-24 16,5-2-32-16,5-10-16 0,1-7-11 16,11 0-9-16,0 0-44 15,3 0-15-15,14-24-25 16,7-9-85-16</inkml:trace>
  <inkml:trace contextRef="#ctx0" brushRef="#br0" timeOffset="-209197.98">21072 1164 320 0,'8'-18'246'0,"-5"7"-28"15,-3 3-61-15,0 4-37 0,0 0 6 16,3 4-1-16,2 0-41 16,-2 0-32-16,0 0-13 15,3 0-16-15,2 0 3 16,4-5 3-16,10 5 3 0,12 0 11 15,20 0-9-15,11 0-24 16,5 9-7-16,-4 3 3 16,5-1 1-16,-6 2-1 15,-4-1-6-15,-10-3 1 16,-10-9-2-16,-11 8 8 16,-11-8-7-16,-6 0 10 0,-5 0 6 15,-3 0 6-15,-5 0 1 16,0 0-19-16,0 8-3 15,0-8 1-15,0 8-9 0,0-8 1 16,0 12-3-16,0 4 8 16,3 18 1-16,0 19 0 15,6 20 14-15,-1 20 18 16,0 20 43 0,9 156 47-16,-5-129-96 15,2-7-16-15,-6-14-10 0,-5-21 0 16,-3-26 0-16,0-15 0 15,-8-11 0-15,-4-13 0 16,-9-9 0-16,-11-3 0 0,-14-9 0 16,-6 0-79-16,-9-12-143 15,-4 0-160-15,0-12-111 0</inkml:trace>
  <inkml:trace contextRef="#ctx0" brushRef="#br0" timeOffset="-208134.23">23377 1169 12 0,'0'-12'24'15,"0"-1"19"-15,0 0 30 16,0-4 80-16,0 5-31 15,0 0-39-15,0 0-19 16,0 0-10-16,0 3 9 0,0 2 20 16,0 2 8-16,0 2 7 15,0-1 1-15,0 4-21 16,0 0-13-16,0 0-14 0,0 0-6 16,0 0-3-16,0 0-8 15,0 0-13-15,0 0-9 16,0 0-10-16,0 0 0 15,0 0-11 1,0 12 11-16,0 9 2 16,0 10 0-16,0 19 4 0,0 6-6 15,8 13-7-15,-3 0 7 16,1-7-2-16,7-13 1 16,-1-10-2-16,1-6-9 15,0-8-4-15,-2-9 6 0,-3-4-4 16,4-12 4-16,1 0 8 15,-2-7 0-15,2-10 7 16,0-12-8-16,-1-15 7 16,-7-9-5-16,-5-8 10 0,-14 1 11 15,-2 3 15 1,-1 7 36-16,-3 10-7 0,-3 3-42 16,-6 9-6-16,-1 7-5 15,11 9-1-15,7 0-5 16,12 8-5-16,0 4-1 15,0 0-3-15,0 0-2 0,0 0 0 16,12 0 2-16,7 16 2 16,19 4 1-16,11 13 3 15,8 7-5-15,5 5 1 0,1 12 0 16,7 8 0-16,2 1-91 16,-2-1-92-16,-6-9-76 15,-7-6-5-15,-12-15-7 16,-17-9 27-16,-12-14 79 15</inkml:trace>
  <inkml:trace contextRef="#ctx0" brushRef="#br0" timeOffset="-207801.68">24014 1119 235 0,'0'-65'294'0,"0"7"-56"16,0 10-37-16,0 7-11 15,0 12-1-15,0 6 26 16,0 6-15-16,0 5-83 15,0 7-62-15,0 5-39 0,4 12-8 16,13 18 28 0,11 19-1-16,14 15-17 0,0 14-18 15,7 12 0-15,5 8 0 16,-6-5 0-16,-1-3 0 16,-8-14 0-16,-7-10 0 0,-7-13-18 15,-9-13-4-15,-3-11 6 16,-5-8 14-16,-2-10 2 15,3-11 10-15,-4 0-2 0,3 0-4 16,7-20-31-16,15-21-41 16,10-16-83-16,8-17-99 15,4-11-61-15,3-8-3 16,-7-1-34-16</inkml:trace>
  <inkml:trace contextRef="#ctx0" brushRef="#br0" timeOffset="-207657.33">24311 846 340 0,'-53'-8'211'0,"13"-1"-45"16,15 1-49-16,13 8-37 15,12-4-21-15,0-3-15 16,20-5-25-16,26 0-36 16,22-5-72-16,25-4-108 0,8 5-115 15</inkml:trace>
  <inkml:trace contextRef="#ctx0" brushRef="#br0" timeOffset="-207185.25">25131 858 512 0,'0'0'266'16,"0"-3"-62"-16,-11-6-40 15,3 1-22-15,-2-1-5 16,2 1-25-16,8 1-44 0,-11-2-37 15,2-2-6 1,9-1-18-16,-8-1-4 0,8 5 3 16,0-5-20-16,0 1-14 15,3 0-4-15,11 1 4 16,5-2-13-16,15-4 11 0,6 5 0 16,8 1 24-16,-2 6-4 15,-7 5-7-15,-5 0 2 16,-11 12-4-16,-2 4 9 15,-13 1 1-15,-8 3 6 16,-8 1 5-16,-16 2-5 16,-9 7 7-16,-8-7-6 0,5 4 2 15,7-13 7-15,7-1-8 16,4-1 7-16,10-12-3 16,8 8 16-16,0-8-7 15,0 0 4-15,0 0-9 16,0 0 1-16,8 0-5 0,10 0 3 15,4 0-6-15,16 0 1 16,1-5-1-16,11 2-28 16,2-6-73-16,-4 2-89 15,0-2-61-15,-1-5-17 0,-12-9-20 16</inkml:trace>
  <inkml:trace contextRef="#ctx0" brushRef="#br0" timeOffset="-206852.29">25618 513 235 0,'-8'-21'241'16,"8"4"-42"-16,0 3-77 0,0-1-58 16,0 8-24-16,0-5-6 15,13 0-16-15,10 0-12 16,10-2-1-16,10 2-6 16,4 1 4-16,-4-2-1 15,0 2-2-15,-12 2 2 0,-5 1-5 16,-10 8 8-16,-4 0 0 15,-4 8 0-15,-2 12 12 16,-1 16-2-16,3 19-2 16,1 14 4-16,0 12-2 15,-1 8 2-15,4-1-2 16,2-1-3-16,8-9-2 0,-2-5-9 16,3-11 4-16,2-10 2 15,-7-11-3-15,-7-13 13 16,-11-4-8-16,-20-2-7 0,-22-3-24 15,-23 6-67-15,-18 12-90 16,-27 2-88-16</inkml:trace>
  <inkml:trace contextRef="#ctx0" brushRef="#br0" timeOffset="-205887.69">15503 1457 366 0,'0'-13'237'16,"-8"6"-49"-16,8 2-88 16,0 5-50-16,0-5-10 15,0 5 23-15,0-7-15 16,3 3-15-16,13 4-21 15,22 0 1-15,14 21 11 0,13 11 16 16,4 18-16-16,-4 6 2 16,-3 8-11-16,-10 10-3 15,-8-1-1-15,-6-4-9 0,-6 0 1 16,-4-7 4-16,-4-10-5 16,-8-6-1-16,-2-14-2 15,-3-8 6-15,-3-3-3 16,-4-9 4-16,2 0 22 15,-6-12 22-15,0 0 5 0,0 0 1 16,3 0-18-16,2 0-22 16,-2 0-4-16,-3 0-2 15,3 0-6-15,-3-4-2 16,0 1-3-16,5 3 3 0,-5-5-44 16,0 0-90-16,0 1-72 15,0-3-61-15,-11-5-30 16,-7-5-1-16</inkml:trace>
  <inkml:trace contextRef="#ctx0" brushRef="#br0" timeOffset="-205388.43">15844 2121 200 0,'-25'11'220'16,"9"2"-79"-16,4-5-52 0,12-8-37 16,0 8-12-16,0-1-1 15,12 6 44-15,18 2-14 16,5 10 10-16,14 4-34 0,3 3-22 15,5 2-7-15,-3-3-10 16,-2-2 1-16,-3-4-3 16,-7 0 1-16,-11-9-1 0,-6-4-2 15,-6-12 17-15,-3 7 18 16,-2-7-5-16,-6 0 17 16,0 0 22-16,-5-12 6 15,7-8-41-15,-4-12-16 16,7-13-3-16,4-12-7 0,-2-8-1 15,2-4 11-15,-1 0 2 16,-4 8 11-16,-1 12 21 16,-3 8 11-16,-8 7-13 0,0 15-11 15,0 2-2-15,0 10-7 16,-8-2-12-16,-3 9-18 16,-13 0 3-16,-17 21-5 15,-19 10-4-15,-19 12-3 0,-6 5 7 16,9 0-7-16,6-2 7 15,10-10 1-15,7-3-1 16,13-4 2-16,8-10 2 16,7-2-5-16,8-5-3 15,6-12-7-15,11 0-4 0,0 0-7 16,0 0-10-16,6 0-41 16,2-3-102-16,6-6-146 15,2-10-55-15,8-10-30 0</inkml:trace>
  <inkml:trace contextRef="#ctx0" brushRef="#br0" timeOffset="-204673.01">18386 777 246 0,'-16'-8'238'16,"4"0"-38"-16,0-1-60 16,4 2-47-16,8-2-7 15,0-3 3-15,3 1-5 0,8-6-32 16,19-4-35-16,14 1-7 15,13-1-13-15,13 8 3 16,9 13 1-16,20 13-1 16,14 8-2-16,21 3 1 0,12 14 6 15,18-3-4-15,-2 7 2 16,-8-7-6-16,-20-1-3 16,-29-6 13-16,-24-5 1 15,-22-5 20-15,-16-2 9 16,-12-7-3-16,-14-9 9 15,-3 0 7-15,-11 0-18 0,-3 0-2 16,5 0-11-16,-5 0-6 16,0 0-7-16,0 0-10 15,0 0-53-15,0 0-87 16,0 0-140-16,-22-9-42 0,-9 1-42 16</inkml:trace>
  <inkml:trace contextRef="#ctx0" brushRef="#br0" timeOffset="-204193.82">19462 1157 507 0,'0'0'245'0,"0"0"-117"16,21 0-62-16,15-11-34 16,16 0 2-16,18-5 7 15,15-4-14-15,17 3-7 0,11 1-9 16,12 4-11-16,7 0 5 15,-7-2-3-15,-12 7-4 16,-15 3 1-16,-24 1-2 16,-18 3 6-16,-15 0 1 15,-13-9 8-15,-12-8-16 16,-8-7 1-16,-3-8-1 0,-5-9 9 16,0-6 9-16,0-8-3 15,-13-2 19-15,2 4 47 16,-3 6 2-16,3 1 2 0,0 13 25 15,-2 9-19-15,0 3-14 16,1 9-30-16,-1 0-22 16,-4 12-14-16,-9 0-1 15,-19 24-7-15,-23 21 2 0,-31 16-1 16,-136 102 2 0,117-77-2-16,8-5 2 15,14-11-5-15,14-13 7 16,8-14-8-16,15-5 8 15,8-10-4-15,16-4-5 16,5-7-16-16,13-6-46 0,11-11-53 16,6 0-71-16,0 0-53 15,0 0-52-15,0 0-88 16</inkml:trace>
  <inkml:trace contextRef="#ctx0" brushRef="#br0" timeOffset="-203491.52">28484 577 224 0,'5'0'198'15,"-2"0"-73"-15,7-3-46 0,-2-6-17 16,8 2-8-16,12-5 4 15,13-2 15-15,11 7 0 16,-3-1-10-16,-7 8-15 16,-11 0-15-16,-6 15 4 15,-4 11-6-15,-10 10-8 16,-11 9-2-16,-8 7-9 0,-16 5-2 16,-9 0-6-16,-3-4-3 15,4-4-41-15,-1-12-122 16,1-5-78-1,-1-8-83-15</inkml:trace>
  <inkml:trace contextRef="#ctx0" brushRef="#br0" timeOffset="-202991.9">28623 878 405 0,'20'-11'181'0,"5"2"-70"15,11 1-48-15,13 2-24 16,8 6-17-16,8 0-6 15,0 0-3-15,0 0-9 16,-9 0-4-16,-6 6 3 16,-10-6 3-16,-11 0-1 15,-10 0 3-15,-6 0-1 16,-5-12-5-16,0-12 2 16,-4-4 11-16,-4-1 27 15,0 4 28-15,0 1 11 0,-8-1 8 16,8 5 9-16,0 3-6 15,0 5-22-15,-8 5-36 16,8-1-21-16,0 8-22 16,0 13-4-1,0 18 12-15,12 26-2 16,2 21 7-16,-11 15-1 16,-3 12-2-16,-25 6 0 0,-10-5 1 15,-16-12-5 1,-5-19-7-16,-5-13 5 15,0-17 3-15,5-21 9 0,10-24 8 16,15-17-13-16,15-18-2 16,16-18 6-16,11-9-5 15,17-2 8-15,17 7-2 16,8 8-6-16,12 17-5 16,4 15-4-16,8 13 4 15,4 4-3-15,-3 23-4 16,-6 11-62-16,-1 2-153 0,-20 2-135 15,-18-3-450 1</inkml:trace>
  <inkml:trace contextRef="#ctx0" brushRef="#br0" timeOffset="-202026.98">29626 683 561 0,'3'-39'238'0,"2"9"-93"15,-5 14-79-15,0 4-30 16,0 8-26-16,9 4-8 16,2 20 7-16,1 12-2 15,2 5 2-15,-3 5 6 16,-6-3 0-16,-5 3-2 16,-13-3-3-16,-7-1-6 15,-9-9 0-15,5-5 0 16,4-8 7-16,2-16 4 15,7 0 7-15,11 0-3 16,0-12-5-16,8-14-6 16,9-2 19-16,7 4-1 0,0 3-12 15,1 9-8-15,7 12 1 16,13 12 3-16,6 17 6 16,11 13-8-16,7 2-11 15,1 0 10 1,-8-4-4-16,-15-11-4 0,-11-4 12 15,-7-12 25-15,-8-13-5 16,-9-17-7-16,1-16-17 16,-7-12 3-16,-6-11-4 15,-11-10 1-15,-17-7-9 16,-18 4 2-16,-19 4 0 16,-11 5 2-16,-14 10-7 15,1 14 2-15,16 12-5 16,20 7-17-16,21 8-20 15,15 9 2-15,26 0 19 16,28 17 6-16,28-1 1 16,25-4-16-16,27-12-15 15,20 0 11-15,10 0 14 16,-11 0 13-16,-17-3 6 16,-22-1 13-16,-24-6 21 15,-20 10 18-15,-15 0 1 0,-10 0-8 16,-9 0-20-16,-6 0-13 15,0 0-1-15,4 22 2 16,7 11 15-16,3 7 5 16,4 13-4-1,3-1-15-15,-1 6 2 16,-5-5-5-16,-4-9-4 16,1-11 3-16,-9-5-1 0,-4-11 4 15,-8-5-1-15,-4-12 10 16,0 0 4-16,-16-16-15 15,-3-4-11-15,-6-6 9 16,-4 3-1-16,1 4 4 16,-6 4-10-16,0 7-1 15,-8 8 7-15,2 0-3 16,-2 12-5-16,6 5 3 16,7 0-4-16,9-1 5 15,9 1 6-15,2-3 0 16,9 4 8-16,-8-10 1 15,8-8 9-15,0 0 8 16,0 0-8-16,0 0-8 16,0 0-3-16,0 0-8 15,0 0 2-15,0 0-5 16,8 0-30-16,1 0-111 16,2-8-184-16,-3-5-127 15</inkml:trace>
  <inkml:trace contextRef="#ctx0" brushRef="#br0" timeOffset="-200927.6">28628 1953 462 0,'32'-24'275'15,"1"-1"-108"-15,7 0-87 16,13 6-40-16,12 2-5 15,3 10 1-15,6 7 10 16,-1 12-13-16,-5 11 4 16,-6 13-18-16,-16 14 0 15,-21 3 8-15,-11 8-9 0,-14 4-4 16,-23 1-5-16,-15-5-2 16,-2-8-1-16,2-12-8 15,16-13-11-15,0-4-48 16,11-7-48-16,-2-9-29 15,13-8-28-15,0-8-12 0,0-14-32 16,17-9 29-16,12-10 56 16,11-5 75-1,8 7 106-15,8 6 170 0,-2 4-69 16,-6 5-39-16,0 8-43 16,3 7-8-16,-4 9-5 15,2 0-5-15,5 9-14 16,-10 3-21-16,-4-1-13 15,-7 2 0-15,-9-13-4 16,-2 0 3-16,-13 0 2 0,1-8-11 16,-2-20 1-16,4-17-4 15,1-17 4-15,-2-7 0 16,6-4 3-16,-6 9 5 16,2 6 9-16,-4 13 21 15,-2 12-4-15,-7 14-9 16,0 11-15-16,0 8-9 15,0 27 2-15,5 30 20 16,-5 33 8-16,0 29-2 16,-21 11-6-16,-17-1-12 15,-14-6-6-15,-8-18-2 16,0-19-1-16,-2-20-3 0,13-26 10 16,9-16 3-16,9-15 0 15,9-9 10-15,22-15 8 16,5-19-21-16,18-7 1 15,19-4-7-15,10 0 7 16,17 5-12-16,8 7 5 16,14 9 2-16,-4 12-9 15,3 3-5-15,-13 9-58 16,-12 0-183-16,-20 0-94 16</inkml:trace>
  <inkml:trace contextRef="#ctx0" brushRef="#br0" timeOffset="-200430.16">30531 1746 562 0,'34'-52'280'16,"-15"14"-108"-16,-2 14-83 0,-9 7-26 16,-4 17-26-16,-4 17 37 15,0 20 2-15,-12 15-33 16,-11 13-23-16,-56 70 6 15,35-78-19 1,4-9-6-16,7-10-1 16,7-14 7-16,8-12 0 15,5-5 10-15,13-7 5 16,5 0-2-16,11-19-13 0,15-15-10 16,10 1 3-16,7 5 6 15,5 8-7 1,-7 12-9-16,-2 8 7 15,-1 33 1-15,0 15 22 0,-4 13-8 16,-5 5-8-16,-6-1-2 16,-4-8 1-16,-2-12 1 15,-6-17 12-15,-7-7-2 16,5-21 16-16,2-13-15 16,2-23-1-16,-1-26-3 15,5-24 6-15,-5-18 22 16,-17-11 42-16,-17 2-8 0,-19 6-13 15,-15 14-31 1,-4 20-28-16,6 15-15 16,4 25-100-16,1 19-92 15,0 21-72-15,-2 23-8 16,10 14 12-16,11 4-49 0</inkml:trace>
  <inkml:trace contextRef="#ctx0" brushRef="#br0" timeOffset="-200013.13">31316 1656 477 0,'68'-17'290'0,"-16"5"-56"15,-10 5-42-15,-11-2-19 16,-9 5-26-16,-10 4-2 16,-3 0-33-16,-1 0-57 15,-8 17-26-15,8 15 8 16,9 17 9-16,2 16-23 15,2 13-18-15,-1-2 0 0,-4-7 4 16,0-11-7-16,0-14 2 16,-2-11-2-16,-6-8-10 15,0-14-7-15,-8-11-9 16,0-7-38-16,0-22-1 16,-16-7 32-16,-2-5 27 15,-4 8 16-15,0 8-11 16,-7 10-1-16,-8 15-2 15,-11 15 4-15,-5 13 3 16,-4 15 2-16,9 0-5 16,3 3 1-16,11-9-8 15,15-9-7-15,3-8-28 0,16-4-52 16,0-4-40-16,0-12-45 16,0 0-59-16,0-12-34 15,-8-7-11-15,8-7 5 16</inkml:trace>
  <inkml:trace contextRef="#ctx0" brushRef="#br0" timeOffset="-199529.8">32417 1563 324 0,'8'-24'294'15,"-8"4"-41"-15,0 2-87 16,0 6-44-16,0 5-21 16,0-2 14-16,0 9 37 15,0-4-20-15,0 0-35 16,0 0-5-16,0-4 22 16,0-1-29-16,0 2-85 15,0-5 0-15,8-5 0 16,4-3 0-16,11 1 0 15,16-4 0-15,0 7 0 16,6 5 0-16,-9 11 0 0,2 16 0 16,-7 25 0-16,-11 20 0 15,-6 21 0-15,-14 19 0 16,-30 17 0-16,-14 4 0 16,-9-4 0-16,0-17 0 15,10-19 0-15,4-17 0 16,12-20 0-16,11-12 0 15,2-14 0-15,14-2 0 16,0-10 0-16,25-7 0 16,37 0 0-16,34-7 0 0,43-10 0 15,30-2 0-15,12-3 0 16,-3 6 0-16,-12 0 0 16,-20 4-193-16,-25 4-253 0,-27-4-15 15,-33 3-4-15</inkml:trace>
  <inkml:trace contextRef="#ctx0" brushRef="#br0" timeOffset="-198432.85">30214 4228 111 0,'-19'-12'247'15,"7"0"-52"-15,4 1 13 16,8 1 5-16,0 3-31 15,0-1-35-15,8-1-50 16,9 9-44-16,11 0-27 16,9 0-9-16,-2 0 4 15,-5 21 33-15,-7 3 3 0,-12 13-2 16,-11 7 22-16,-18 10-22 16,-20 6-26-16,-5 7-6 15,-8-11-26-15,8-10-62 16,5-11-39-16,20-6-52 0,0-12-39 15,18-17 5-15,0 0 26 16,21-12 30-16,10-18 54 16,20-7 49-16,6 1 35 15,-2-1 21-15,-6 8 8 16,-7 10-2-16,-8 2 1 16,1 10-11-16,-4 7 1 0,6 7 6 15,1 5-6-15,-7 0-14 16,-4 0 0-16,-5-4 3 15,-6-8 18-15,-8 0 34 16,2 0 9-16,-10-2 7 0,0-16-48 16,3-10-13-16,5-13-5 15,3-7-7-15,1-1 1 16,1 8 11-16,0 8-3 16,-5 10 5-16,-8 6 7 15,0 4-10-15,0 9-7 16,0 4-8-16,0 21-4 15,0 15 7-15,0 22 4 0,-13 19 1 16,-3 12 9-16,-9 1-8 16,-7-1-7-16,-7-3 4 15,-12-17-5-15,-2-12-10 16,5-16 2-16,2-13 6 0,15-16 2 16,2-12-16-16,13-12-2 15,16-12 4-15,0-9-4 16,11-3 20-16,11 3 0 0,5 5-11 15,15 4 4 1,6 7-5-16,14 8 7 16,1 6-18-16,7 3-61 0,-5 0-110 15,-3 12-71-15,-6-12-81 16</inkml:trace>
  <inkml:trace contextRef="#ctx0" brushRef="#br0" timeOffset="-198051.15">31164 4326 295 0,'22'-48'302'0,"-5"11"-51"16,-11 8-85-16,-6 14-76 15,0 6-42-15,0 9-11 16,-6 0 8-16,-11 20 7 16,-8 9-16-16,-3 0-23 15,-1-1-5-15,6-9 1 16,2-2-6-16,4-8-9 0,17-9-10 15,0 0-19-15,0 0 3 16,13-13 10-16,4-7 4 16,10-1 2-16,6 5 5 15,-5 4 3-15,1 12 8 0,-4 9 3 16,3 19 7 0,4 8-7-16,1 9-2 0,4 0 3 15,-9-9 1-15,-4-10 3 16,-3-11 38-16,-4-15 37 15,-3-8-33-15,3-20 0 16,-5-17 32-16,-8-13 11 0,-4-3 15 16,-12 1-29-1,0 6-17-15,-5 6-55 0,3 12-72 16,-3 8-150-16,-1 2-176 16,2 10-66-16</inkml:trace>
  <inkml:trace contextRef="#ctx0" brushRef="#br0" timeOffset="-197617.3">32665 3900 443 0,'19'-17'402'0,"-7"6"-71"16,-8 0-121-16,-4 5-70 15,0-3-30-15,0-4 3 0,-13-2 0 16,2-2-39-16,11-3-26 15,0-1-7-15,0 2-19 16,8-6-22-16,13-5 0 16,15-5 0-16,21-6-7 15,16-3-3-15,9 7-6 0,1 12 4 16,-10 18 1-16,-6 7 3 16,-15 23 1-16,-16 18 8 15,-15 13 18-15,-16 10 22 0,-14 1-31 16,-8 1-10-16,-3-4 0 15,4-10 0-15,5-12 0 16,11-4 0-16,0 7 0 0,19 0 0 16,17 6 0-16,16 4 0 15,10 3 0-15,-5 1 0 0,-13-4 0 16,-18 5 0-16,-26-2 0 16,-48 10 0-16,-51 3 0 15,-39 4 0-15,-33 1 0 16,-20-5-400-16,-10-5-163 15,-6-2 35-15</inkml:trace>
  <inkml:trace contextRef="#ctx0" brushRef="#br0" timeOffset="-195499.57">28088 844 293 0,'-13'-30'163'15,"5"5"-50"-15,0 0-21 16,8 6 0-16,-8 2-6 15,8 9 2-15,0 1 1 16,0 7 0-16,0 0 7 16,0 0 5-16,0 0-8 0,0 0-24 15,0 0-21-15,0 0-22 16,0 0-10-16,0 0-10 16,0 0 1-16,0 0 1 15,0 0-10-15,0 11 11 16,0 10 51-16,0 5 20 15,8 13-7-15,0 1 7 16,5 5 28-16,3 4-44 0,-4 1-64 16,-1-6 0-16,2 0 0 15,-1 1 0-15,0-3 0 16,11 43 0 0,-6-43 0-16,0 8 0 15,5 3 0-15,-4 5 0 16,6-2 0-16,-3 6 0 15,1-1 0-15,-3 4 0 16,-3 1 0-16,0-1 0 16,1-1 0-16,-1-3 0 0,-4 0 0 15,0-3 0-15,1-6 0 16,-4 1 0-16,-1 1 0 16,-2-7 0-16,3 3 0 15,-6-2 0-15,5 1 0 16,0 4 0-16,2 4 0 15,2 1 0-15,0-2 0 16,0 1 0-16,-1-3 0 0,-3-9 0 16,1-4 0-16,0-5 0 15,-1 0 0-15,-5-4 0 16,6 2 0-16,-1-1 0 16,5 3 0-16,-1 4 0 0,-1 5 0 15,7 3 0-15,-2 6 0 16,1 3 0-1,-3 8 0-15,3 1 0 0,0-1 0 16,1-1 0-16,-2 2 0 16,6 3 0-16,-1 0 0 15,-7-1 0-15,3 2 0 0,-1-4 0 16,2-2 0-16,-2 2 0 16,-4-2 0-16,-1-6 0 15,2-5 0-15,-1-1 0 0,6-3 0 16,-2 4 0-16,-1 1 0 15,5 2 0-15,-3 2 0 16,2-1 0-16,1-2 0 16,-2-1 0-16,-7-1 0 0,2-8 0 15,-1-5 0-15,-4 1 0 16,0-1 0-16,4 1 0 16,5 0 0-16,-5 0 0 15,1-1 0-15,2 1 0 0,1 5 0 16,2-2 0-16,-2 1 0 15,-1 0 0-15,-4 0 0 16,2-2 0-16,0 0 0 0,-5-2 0 16,0-2 0-16,-5 3 0 15,1-3 0-15,4 2 0 16,0 0 0-16,0-1 0 16,6 5 0-16,-2-4 0 15,0 3 0-15,4 2 0 0,-5-1 0 16,3-9 0-16,1-3 0 15,-1 0 0-15,-6-4 0 16,0-6 0-16,-4 1 0 16,4 1 0-16,-2 0 0 0,-1-6 0 15,-1 2 0-15,0-5 0 16,-4-3 0-16,0-6 0 16</inkml:trace>
  <inkml:trace contextRef="#ctx0" brushRef="#br0" timeOffset="-194672.62">29512 6302 2047 0,'0'-11'0'0,"0"-4"0"15,-16-9 0-15,1-5 0 16,-9-7 0-16,-5-4 0 16,-13-5 0-16,-3 0 0 0,-7 4 0 15,-13 1 0-15,-4 7 0 16,5 4 0-16,3 5 0 15,10 7 0-15,20 6 0 0,6 2 0 16,7 9 0-16,4-3 0 16,14-2 0-16,0 1 0 15,14 4 0 1,4 17 0-16,21-2 0 16,8 9 0-16,13 5 0 15,10 9 0-15,7 2 0 16,0 5 0-16,1 3 0 0,2 5 0 15,-1 0 0-15,-7 0 0 16,-8 0 0-16,-3-9 0 16,-9-7 0-16,-4-5 0 15,-14-7 0-15,-4-4 0 0,-10-9 0 16,-8-1 0-16,-1-1 0 16,-6-10 0-16,-5-10 0 31,-8-6 0-16,-5-7 0-15,1-18 0 0,1-12 0 16,11-14 0-16,0-13 0 16,0-13 0-16,0-9 0 15,0-5 0-15,3 6 0 0,2 12 0 16,3 11 0-16,-5 17 0 16,1 18 0-16,-4 5 0 15,0 14 0-15,0 7 0 16,0 10 0-16,0 2 0 0,-12 5 0 31,-12 12 0-15,-23 9 0-16,-32 7 0 15,-18 9 0-15,-15-1 0 16,-13 2 0-16,5-10 0 0,3-5 0 16,6-1 0-16,10-10 0 15,16 0 0-15,15-5 0 16,16-7 0-16,19 9 0 15,10-9 0-15,11 0 0 0,0 0 0 16,14 0-194 31,0-9-354-31,9-10-41-16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2T15:30:08.8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9493 3781 267 0,'-65'-164'357'16,"37"88"-259"0,2 7 3-16,12 15 57 0,0 14 52 15,3 9 14-15,3 9-53 16,-1 10-30-16,9 12-9 0,-12 23-2 15,-5 52-72-15,-7 60-58 16,-12 60 0-16,-12 49 0 16,-10 25 0-1,-129 598 0 1,127-591 0-16,7-20 0 16,-33 160 0-16,62-269-408 0,12-38-37 15,12-44-3-15</inkml:trace>
  <inkml:trace contextRef="#ctx0" brushRef="#br0" timeOffset="238.13">10402 3460 812 0,'54'-62'490'0,"-18"23"-169"15,-12 5-166-15,-7 13-77 0,-6 9-29 16,-3 9-15-16,-8 3-21 15,0 28-1-15,0 45 10 16,0 57 19-16,-8 53-21 16,-3 45-20-16,-9 34 0 0,-1 13 0 15,-3 10 0 1,-18 265-287-16,31-300 45 16,-5 163-312-1,16-258 253-15,-13-36-9 0</inkml:trace>
  <inkml:trace contextRef="#ctx0" brushRef="#br0" timeOffset="552.41">9241 4883 925 0,'-118'17'440'15,"13"0"-191"-15,15-1-123 16,13-4-64-16,20-4-31 0,21-8 0 15,15 9-17-15,37-9-4 16,50 0 2-16,56-17-5 0,65-21-7 16,53-5-4-16,32-11 3 15,16-3-7-15,-12 0 3 16,183-40-5 0,-293 61 7-16,-44 11 6 15,31-7 65-15,-112 23-21 16,-52 34-96 15</inkml:trace>
  <inkml:trace contextRef="#ctx0" brushRef="#br0" timeOffset="772.32">11166 4563 754 0,'20'-12'500'16,"-4"3"-98"-16,-3 1-146 15,-10 8-121-15,-3 20-135 32,0 25 0-32,0 32 0 15,-16 29 0-15,5 17 0 0,-2 10 0 16,4 132 0 0,1-31-537-1</inkml:trace>
  <inkml:trace contextRef="#ctx0" brushRef="#br0" timeOffset="1018.61">11449 3760 1076 0,'0'-64'528'0,"-8"23"-248"16,-2 29-154-16,-4 24-89 15,6 16-37-15,8 13 0 0,8 4 0 16,8 0-38-16,17-4-35 15,16-10 1-15,17-17-51 0,3-23-24 16,-1-25 10 0,-7-26 24-16,-15-26 52 0,-27-158 199 31,-120 155-51-15,19 81-73-16,-11 28-12 0,-105 115-75 15,112-29-117 1,-15 146-488-1</inkml:trace>
  <inkml:trace contextRef="#ctx0" brushRef="#br0" timeOffset="1450.71">12450 4285 1155 0,'0'-7'504'0,"-42"23"-211"15,-27 33-198-15,-21 24-95 16,3 24 0-16,5 9 0 15,17 8 0-15,19 2 0 16,27-8 0-16,19-10 0 0,106 94-283 31,11-176-25-15,-52-53 225-16,113-301 510 31,-165 138-180-15,73 230-247 31,-14 78 0-47,10 44 0 0,-7 32 0 15,-9 22 0-15,-25 15 0 16,-25-2 0-16,-24-15 0 0,-33-17 0 16,-27-25 0-16,-25-27 0 15,-18-29 0-15,-259 28 0 16,253-155 0-1,-146-198 0 1,363-655-1240 15</inkml:trace>
  <inkml:trace contextRef="#ctx0" brushRef="#br0" timeOffset="1814.28">13776 3403 1498 0,'0'-69'549'15,"0"48"-549"-15,0 12 0 16,0 22 0-16,0 29 0 0,0 46 0 16,0 68 0-16,-23 55 0 15,-11 41 0-15,0 21 0 16,-3-5 0-16,4-24 0 0,-21 249 0 31,46-407 0-31,8-34 0 16,16-83 0-1,128-353 0 1,269-108 0 31,-144 1327 0-16,-127-604 0-31,24-19 0 0,20-29 0 16,15-41 0-16,8-48-695 15,6-41-653-15</inkml:trace>
  <inkml:trace contextRef="#ctx0" brushRef="#br0" timeOffset="2080.83">18159 3313 1886 0,'-16'-109'161'15,"-1"23"-161"-15,6 17 0 0,11 20 0 16,-9 21 0-16,9 67 0 16,0 68 0-1,-16 88 0-15,-10 78 0 16,-8 56 0-16,-8 38 0 0,5 16 0 15,8-1 0-15,18-19 0 16,19-34 0-16,13-40 0 16,7-49 0-16,8-44-161 0,-4-45-492 15,-7-46 51-15</inkml:trace>
  <inkml:trace contextRef="#ctx0" brushRef="#br0" timeOffset="2381.54">18516 4986 1317 0,'32'-137'730'15,"-7"29"-730"-15,-9 35 0 16,2 20 0-16,-7 17 0 0,0 11 0 16,6 25 0-16,8 28 0 15,10 27 0-15,27 13 0 0,19 6 0 16,21-10 0-16,6-19 0 16,7-21 0-16,-6-29 0 0,-7-30 0 15,57-132-191 1,-95-203 382-1,-158 198-191 1,-217 225 0 0,-328 888 0 15,846 61 0 0,-41-897-538-15,18-55-169-16</inkml:trace>
  <inkml:trace contextRef="#ctx0" brushRef="#br0" timeOffset="2649.34">20616 4151 1947 0,'4'-90'100'16,"-4"46"-100"-16,-21 53 0 16,-15 56 0-16,-6 52 0 0,-2 38 0 15,0 24 0 1,12 16 0-16,15 1 0 0,17-13 0 15,12-19 0-15,8-30 0 16,73 93 0 0,6-361 0-1,144-456 0 1,-150 322 0 0,-5-6 0 30</inkml:trace>
  <inkml:trace contextRef="#ctx0" brushRef="#br0" timeOffset="2915.05">21314 4986 844 0,'0'61'561'16,"12"-15"-179"-16,17-23-201 0,28-23-102 15,36-19-79-15,33-31 0 16,15-28 0-16,14-23-71 0,-4-26-89 15,222-446 242 17,-576 262 67-1,-148 594-149 16,334 249 0-47,96-401 0 0</inkml:trace>
  <inkml:trace contextRef="#ctx0" brushRef="#br0" timeOffset="3168.47">24416 1696 2047 0,'0'-109'0'0,"0"28"0"0,0 28 0 16,0 16 0-16,0 17 0 15,0 35 0-15,0 68 0 0,-8 83 0 16,-12 78 0-16,-61 462 0 16,21-276 0-1,-71 445 0-15,69-451 0 16,11 2 0-16,-2 3 0 15,2-11-364-15,-14-7-455 16</inkml:trace>
  <inkml:trace contextRef="#ctx0" brushRef="#br0" timeOffset="4211.21">11726 11609 1002 0,'0'-49'142'0,"0"9"-75"0,0 11-33 15,0 8-10-15,0 10 35 16,0 3 46-16,0 8 25 0,0 0 39 16,0 31 93-16,-8 30-209 15,-7 30-53-15,-10 30 0 16,-3 22 0-16,-6 7 0 0,3-3 0 15,5-17 0-15,6-16 0 16,9-17 0-16,11-18 0 0,0-19 0 16,0-13 0-16,0-16-385 15,44-60-871 1</inkml:trace>
  <inkml:trace contextRef="#ctx0" brushRef="#br0" timeOffset="4961.14">13648 11836 1847 0,'-49'-44'200'31,"49"36"-200"-31,0 0 0 0,0-1 0 16,7-3 0-16,5-4 0 16,-4 4 0-16,-8 0 0 0,0 4 0 15,-23 8 0-15,-19 0 0 16,-10 36 0-16,-18 22 0 15,-1 23 0-15,-177 415 0 32,280-342 0-17,20-92 0-15,30-22 0 16,27-19 0-16,30-21 0 0,26-28 0 31,1030-689-270 0,-1225 641 408-15,-27 76-6-16,-14 27-132 16,-11 26 0-16,1 17 0 0,7 7 0 15,18 0 0-15,16-4 0 0,20 58 0 32,36-79 0-32,16-11 0 0,17-13 0 15,3-19 0-15,0-14 0 0,-3-15 0 16,-11-16 0-1,-14-14 0-15,-32-116 0 16,-21 118 0-16,-31-26-297 16,26-11-1024 15</inkml:trace>
  <inkml:trace contextRef="#ctx0" brushRef="#br0" timeOffset="5509.03">16132 11069 2047 0,'-137'527'0'0,"108"-351"0"15,12-17 0-15,17-26 0 0,0-21 0 16,33 33 0-1,-9-105 0-15,4-26 0 16,1-30 0-16,-9-34 0 0,-12-27-128 16,-8-21 64-16,-28-2 47 15,-12 0 52-15,-14 19 71 0,-62-17-38 16,46 94-68 0,-66 77 0-1,3 176 0 1,163-70 0-1,112-41 0-15,-34-93 0 16,33-24 0-16,15-21 0 0,203-58-423 16,-18-76-52-1,-196 31 283 1,-24-13 192-16,-21-15-119 16,-32 1 115-16,-29 7 93 0,-21 13 83 15,-18 22 55-15,-29 18 48 0,-12 16 54 16,-11 26-208-16,-13 28-121 15,-4 21 0-15,-1 20 0 0,5 20 0 16,13 16 0-16,16 13 0 16,20 88 0-16,43-88 0 15,30-8 0-15,25-14 0 16,19-14 0-16,16-13 0 16,672-98-1281 15,-680 7 905-31</inkml:trace>
  <inkml:trace contextRef="#ctx0" brushRef="#br0" timeOffset="6113.25">19613 11811 680 0,'77'-15'549'16,"-25"-5"87"-16,-23-13-454 16,-32-64-182-16,-31 35 0 15,-10-11 0-15,-13-9 0 16,-16-15 0-16,-20-21 0 0,-35-37 0 15,-28-33 0-15,-50-31 0 16,-49-20 0-16,-44-10 0 16,-55 9 0 15,-2756-570 0-15,2447 826 0-16,-18 53 0 0,-7 49 0 31,-1828 807 0-31,1574-234 0 15,567-304 0-15,80 8 0 16,70-18 0-16,84-18 0 16,2107 1302 0 31,1761-1904 0-16,-2902 153 0-31,770-98 0 15,-855 86 0 1,-58-3 0-16,-65-13 0 0,-78-8 0 16,-79-17 0-16,-87-12 0 15,-80-8-227-15,69-167-226 16,-468-366-494 15</inkml:trace>
  <inkml:trace contextRef="#ctx0" brushRef="#br0" timeOffset="6974.67">24936 11577 1002 0,'-57'-38'1045'0,"21"22"-1045"15,-1 4 0-15,4-5 0 0,2-2 0 16,2-5 0-16,6-1 0 15,1-8 0-15,5-3 0 0,5-10 0 16,12-2 0-16,9-4 0 16,11-5 0-16,11-5 0 15,157-97 0 1,170 135 0 15,-212 578 0 0,-207-433 0-31,-251 256 0 63,445-473 0-47,-43 48 0-16,-1 7 0 15,-8 20 0-15,-2 21 0 0,-11 37 0 16,-16 28 0-16,-11 25 0 15,-17 20 0-15,-20 9 0 0,-20-6 0 16,-21-4 0-16,-90 75 0 16,-314 56-224 15,335-240-865-15</inkml:trace>
  <inkml:trace contextRef="#ctx0" brushRef="#br0" timeOffset="7196.7">27056 11166 1208 0,'69'-78'839'16,"-44"13"-839"-16,-38 15 0 16,-28 27 0-16,-12 23 0 0,-12 32 0 15,-7 30 0 1,-10 32 0-16,-81 202 0 15,80 242 0 1,163-246-6 0,-7-181-401-16</inkml:trace>
  <inkml:trace contextRef="#ctx0" brushRef="#br0" timeOffset="7805.4">28153 10990 1318 0,'-53'-64'729'16,"-16"26"-729"-16,-9 33 0 16,7 31 0-16,0 19 0 15,6 20 0-15,8 16 0 0,13 8 0 16,10 1 0-16,11-4 0 16,12-13 0-16,11-17 0 15,0-11 0-15,8-17 0 0,8-18 0 16,64-55 0-1,-12-17-33-15,283-292 9 32,-281 290 46-1,1 138 13-15,-107 23-35-16,1 7 0 0,1-5 0 15,6-18 0 1,8-21 0-16,7-18 0 0,13-17 0 15,16-50 0 1,20-28 0 0,21-24 0-16,20-25 0 0,10-12 0 0,2 5 0 15,-5 14 0-15,-10 22 0 16,-18 25 0-16,-8 27 0 0,-9 33 0 16,-21 37 0-1,-18 42 0-15,-15 34 0 0,-9 25 0 16,-3 0 0-16,2-10 0 15,-1-26 0-15,6-28 0 0,4-27 0 16,5-18 0-16,-3-33 0 16,7-32 0-16,7-44 0 15,12-43 0-15,21-44 0 0,27-40 0 16,28-37 0-16,39-24 0 16,40-9 0-16,33 13 0 0,27 25 0 15,15 30 0-15,2 42 0 16,-12 42 0-16,-20 35 0 15,-30 41 0-15,-37 37-35 16,-34 24-463-16,-49 33 7 0,-59 26 17 16</inkml:trace>
  <inkml:trace contextRef="#ctx0" brushRef="#br0" timeOffset="8088.21">29942 10363 377 0,'-93'25'544'15,"22"-10"210"-15,12-5-382 16,20-10-372-16,10 7 0 15,12 87 0 1,184 451 0 31,3-390 0-31,124-371 0 30,-302 32 0-30,-54 108 0 0,29 52 0-16,4 4-80 15,11 8-311-15,0 1-37 0,18 0 27 16,0-5 44-16</inkml:trace>
  <inkml:trace contextRef="#ctx0" brushRef="#br0" timeOffset="8532.27">30123 10315 352 0,'0'-57'431'15,"0"7"99"-15,-13 11-106 16,0 9-138-16,5 10-262 16,8 3-24-16,-8 5 0 15,8 5 0-15,0 2 0 16,0 1 0-16,-14-4 0 31,-8-1 0-31,-27-7 0 16,-24-8 0-16,-41-12 0 15,-44-5 0-15,-50-4 0 16,-27-8 0-16,-11-8 0 0,17 0 0 16,34-1 0-16,37 5 0 15,31 5 0-15,39 4 0 16,36-2 0-16,39-2 0 16,45-5 0-16,49 0 0 0,54-5 0 15,43 6 0-15,37 3 0 16,22 7 0-16,13 2 0 15,482-54 0 1,-354 70 0 0,-241 28 0-16,-28 0 0 15,-23 0 0-15,-25 8 0 16,4 122 0 15,-187 33-581 0</inkml:trace>
  <inkml:trace contextRef="#ctx0" brushRef="#br0" timeOffset="8787.35">29538 10498 1188 0,'-45'-28'759'0,"9"2"-659"0,10 11-100 15,26 2 0-15,29 5 0 16,44 3 0-16,37 3 0 16,26 2 0-16,27-5 0 0,18-3 0 15,4 0 0-15,-5-3-147 16,123-31-368-1,-197 18 218-15,-28-4-4 16,-42 6-15-16</inkml:trace>
  <inkml:trace contextRef="#ctx0" brushRef="#br0" timeOffset="9584.51">28269 11121 44 0,'0'-13'70'0,"0"1"36"16,0-1 18-16,8 1-28 16,2 5-33-16,-2 2 1 15,0 0 9-15,-8 3 26 0,0 2 47 16,0 0 44-16,0 0 33 16,0 0 32-16,0 0 239 15,-20 56-494 1,-2 9 0-16,-4 33 0 15,-61 317 0 1,71-267 0-16,16-10 0 16,4 89-628-1,8-141 211-15,2-17 15 16</inkml:trace>
  <inkml:trace contextRef="#ctx0" brushRef="#br0" timeOffset="10318.36">27000 11214 433 0,'-18'-3'282'0,"2"-1"73"0,4-7-24 15,12 9-94-15,0-3-102 0,12-2-79 16,33-2-35-16,37 2-27 16,40-5-12-16,33-4-26 0,18-1-16 15,14 0-11-15,-4 1-35 16,-16-1-23-16,-30 5-5 15,-28-1-10-15,-27 2-12 16,-26 2-14-16,-14 2 12 0,-27 7-11 16,-15 0-6-16,-24 12 36 15</inkml:trace>
  <inkml:trace contextRef="#ctx0" brushRef="#br0" timeOffset="10854.51">27698 11271 28 0,'-9'0'26'15,"9"0"-11"-15,0 0-13 16,0 0 21 0,0 0 33-16,0 0 61 15,0 0 41-15,0 0-41 0,0 0 9 16,0 0-27-16,0 0 9 16,0 0 87-16,0 0-125 15,407 240 219 95,-436-223-260-95,-7-6-6-15,-48-11 21 0,50 0-29 16,11 0-17-1,6-3-26-15,4-5-6 0,13-5-13 16,5 1-13-16,15-9-28 16,20 2-32-16,13 2-17 0,7 0 14 15,2 5-7-15,-6 1-19 16,-3 1-55-16,-13 7 3 16</inkml:trace>
  <inkml:trace contextRef="#ctx0" brushRef="#br0" timeOffset="14529.55">19718 11548 160 0,'-12'-9'252'16,"4"2"-53"-16,8-2 22 15,-8 9 10-15,8 0-32 0,0 0-25 16,-9 0 53-16,9 0 55 16,-8 0-180-16,16 20-102 15,14 16 0-15,9 19 0 16,13 14 0-16,15 12 0 16,-4 4 0-16,-1 0 0 0,-5-3 0 15,-13 0 0-15,-16-10 0 0,-14 2-378 16,-16-4-39-16,-11-6 40 15,-2-6 8-15</inkml:trace>
  <inkml:trace contextRef="#ctx0" brushRef="#br0" timeOffset="15130.64">23365 8881 618 0,'-26'-17'416'0,"9"2"-43"16,-9 2-185-16,4 6-92 15,8-1-57-15,5 4-17 16,1-1-7-16,8 5 0 16,0 0-59 15,8 0-5-31,1 0 2 15,-6 0 12-15,0-4 8 0,-3-4 19 16,-15-37 25 0,-10 26 25-16,-102-11 103 31,-34 84-117-31,56 7-21 16,-9 24 8-16,-1 15-1 15,112 675-84 48,376-820-128-48,-248-8 101-15,-6-13 8 0,-15-2 13 16,-22-1-14-16,-11-5-17 16,-18 10-23-16,-19 2-26 0,-12 1-30 15,-22 9-49-15,-13 11 34 16</inkml:trace>
  <inkml:trace contextRef="#ctx0" brushRef="#br0" timeOffset="15558.26">23498 8149 912 0,'-35'-118'179'16,"-15"3"-78"-16,-10 11-42 15,-10 6-3-15,-10 16 48 16,-15 21 19-16,-18 28-43 0,-24 33-5 16,-35 58 10-16,-18 56 19 15,-415 532 65 1,203 209-169 0,353-85 0 15,1018 101 0 0,-700-847-32-31,5-31 9 16,491-226-87-1,-366-96 75 1,-26-339 105 0,-319 187 18-1,-88 241-46-15,-34 13-42 16,-25 17 0-16,-21 33 0 0,-7 27 0 15,2 31 0-15,10 33-67 16,11 30-182-16,17 19-107 0,16 24-24 16,16 22-16-16</inkml:trace>
  <inkml:trace contextRef="#ctx0" brushRef="#br0" timeOffset="16605.32">26471 7364 368 0,'17'-38'390'0,"-5"9"46"16,-4 5-204-16,-8 8-114 0,0 4-57 15,0 4-33-15,0 8-6 16,0 0 3-16,-11 0 3 16,-7 8-11-16,-10 8-13 0,-5 0 1 15,-7 1 0-15,-1-5-5 16,-49-12 21 0,77-4-34-1,13-15 0-15,13-19 3 0,16-8 0 16,19-1 3-16,14-3 7 15,6 10-1-15,0 6-6 0,122-1-1 32,-101 87 18-17,-63-7 2-15,-8 20-1 0,-18 20 3 16,-34 22-5-16,-14 7 0 0,-17-1-5 16,-16-6-7-16,-8-9 6 15,1-21-3-15,1-17 0 16,16-14 10-16,9-18-2 0,13-12-8 15,13-16-22-15,10-8 7 16,31-90-23 0,19 54 25-16,12 3 8 15,10 12 1-15,10 14 5 16,10 15-5-16,7 25 1 0,9 22 2 16,0 26 4-16,0 22-3 0,-4 6-5 15,-16 0-28 1,18 63-132-1,-51-54-319 1</inkml:trace>
  <inkml:trace contextRef="#ctx0" brushRef="#br0" timeOffset="16808.8">26578 5919 990 0,'-30'-135'224'0,"4"29"-121"15,25-35-38 1,28 91-54-16,26 21-5 16,15 24 7-16,14 31 8 15,4 32-6-15,-5 30-1 0,-13 30-10 16,-15 25 5-16,-24 7-6 16,-29 151 8-16,-200 208-31 46,151-460-14-46</inkml:trace>
  <inkml:trace contextRef="#ctx0" brushRef="#br0" timeOffset="17192.73">26027 7086 562 0,'-34'28'256'0,"13"-7"-115"15,8-9-75-15,21-4-31 16,30-8-9-16,27 0-13 16,28-12-1-16,34-8-3 0,195-54-2 15,247-101-3 17,-410 123 9-32,247-83 665 46,-422 184-565-30,-64 358-103 15,94-353-40-15,11-14-9-16,4-11 12 0,2-12 0 16,-2-17 16-16,1-26 12 15,-10-19 3-15,-12-20 8 0,-8-16-3 16,-20-77 10-1,-50-2-762 17,42 177 56-32</inkml:trace>
  <inkml:trace contextRef="#ctx0" brushRef="#br0" timeOffset="17781.9">27774 7249 243 0,'0'24'388'0,"-11"-7"-47"0,2-10-138 15,1-7-95-15,0 14-37 16,0-14 41-16,-1 7 13 0,2-7-45 16,7 12-39-16,0 5-28 15,0 4 0-15,0 32-5 16,12 8-34 0,62 8-230 15,11-98 187 0,-53-49 109-15,-32 42-6-16,0-1 3 15,-18 5 21-15,4 7 14 16,-3 5-32-16,1 9-17 0,3-4-10 16,5 8-4-16,8 3-7 0,-8 0-6 15,8 4-6-15,0 0-11 16,33 0 3-1,-4 0 17 1,7 13-4-16,-1 6 5 0,68 100 5 31,-91-46 2-31,-12 12 3 16,-25 13-2-16,-250 375 64 47,230-416-54-47,-17 12 4 15,48-53-12-15,14-4-30 0,0-12 0 16,8 0-1-16,15 0 17 16,14-12 0-16,16 0 4 15,80-12-6 17,221-13-563-17,-257 14 26-15,-64-2 250 16</inkml:trace>
  <inkml:trace contextRef="#ctx0" brushRef="#br0" timeOffset="18240.82">27839 6997 747 0,'-20'-50'378'16,"12"15"-182"-16,13 1-125 0,22 2-51 15,26 2-12-15,29 3-7 16,23-2 3-16,21 10 0 16,4 10 0-16,284 104 59 31,-305 35 58-15,-80-48-26-16,-9 10 17 15,-12 10-21-15,-8 4-6 0,0-5-38 16,-11-11-47-16,-1-16 0 15,-1-18 0-15,5-15 0 32,13-82 0-17,15-53 0 1,12-23 0-16,9-18 0 0,-1 1 0 16,-4 8 0-1,2 15 0-15,-5 18 0 0,-2 15 0 16,3 14 0-16,1 7 0 0,6 12 0 15,8 9 0 1,7 7 0-16,68-4 0 16,12 14 0 15,-90 19-199-31,-35 0-80 16,-3 0-35-1,-40 0-620-15</inkml:trace>
  <inkml:trace contextRef="#ctx0" brushRef="#br0" timeOffset="19834.32">30979 6422 616 0,'-17'-24'324'0,"1"4"-136"16,-1 0-97-16,6 3-42 16,3 1 20-16,-5 5 58 15,5 1-20-15,0-10 3 47,-53-36 149-31,32 11-163-16,-132-183-85 47,11 32-11-32,104 135 0 1,2 9 0-16,4 2 0 15,2-2 0-15,2-1 0 0,-9-8 0 0,-11-4 0 16,-9-4 0-16,-12-3 0 16,-129-93 0-1,-68-1 0 1,124 83 0-16,-291-124 0 31,175 89 0-15,-477-105 0 15,626 205 0-31,-1 11 0 16,-123 7 0-1,116 17 0-15,-142 23 0 32,131-10 0-32,6 4 0 0,-116 45 0 15,132-40 0-15,13 3 0 16,-75 39 0-16,100-41 0 15,7 5 0 1,4 4 0-16,5 9 0 0,3 6 0 0,3 14 0 16,1 8 0-1,5 4 0 1,-184 442 0 0,184-434 0-1,-42 82 0 1,-13 48 0-1,52-61 0-15,26-75 0 16,10 10 0-16,2 5 0 16,2 375 0 15,11-351 0-15,0-76 0-16,0-16 0 15,0 38 0-15,0-36 0 16,19 65 0-16,1-37 0 15,5 14 0-15,4 5 0 16,7 3 0-16,-1 1 0 0,3-2 0 16,68 167 0-1,-78-184 0 1,0-8 0-16,-5-4 0 0,2-3 0 16,4-2 0-16,4-4 0 15,4-2 0-15,45 40 0 16,-43-49 0-16,111 64 0 15,-90-77 0 1,5-4 0-16,98 13 0 16,-69-25 0-16,3 1 0 15,9-13 0-15,8 8 0 16,8-8 0-16,4 0 0 16,7 0 0-16,6-3 0 0,7-10 0 15,8-8 0-15,13-14 0 16,203-89 0-1,664-246 0 17,-855 314 0-32,-16 2 0 15,-21 6 0-15,-12-1 0 16,211-122 0 0,-244 106 0-16,-7-9 0 15,-13-6 0-15,179-353 0 31,-199 320 0-31,-3 6 0 32,62-161 0-32,-88 199 0 15,-8 16 0-15,-2 9 0 16,-7 6 0-16,-3 9 0 0,1 9 0 16,-4 4 0-16,-2 0 0 15,-3-1 0-15,0 1 0 16,0 1 0-16,0-11 0 15,-8-31 0 1,8 26 0-16,0-2 0 0,0-3 0 16,0-6 0-1,8 10 0-15,0 4 0 0,8-45 0 47,-16 68 0-47,0 0 0 63,0 5-196-63,0 0-273 15,0 10 8-15,-8 1 13 16</inkml:trace>
  <inkml:trace contextRef="#ctx0" brushRef="#br0" timeOffset="23680.85">32433 9794 989 0,'-8'-13'247'0,"-6"-4"-86"0,2 1-48 15,4-4-14-15,8 5 18 16,-8-6 23-16,8 1-23 0,-7-1-53 16,-1-7-64-1,0-6 0-15,-5-2 0 0,1-5 0 16,0 2 0-1,-8-11 0-15,-5-3 0 0,-4 0 0 16,-7 0 0-16,-54-49 0 16,42 49 0-16,-6 5 0 15,6-1 0-15,5 4 0 16,-3 4 0-16,5 5 0 16,-35-33 0-1,7 12 0 1,37 36 0-16,-30-16 0 15,-47-23 0 1,80 43 0 0,-1 0 0-16,-1 1 0 15,-1 0 0-15,4 1 0 16,-6 1 0-16,-2-1 0 16,-5 2 0-16,-3 1 0 0,-5 0 0 15,-73-17 0 1,49 17 0-16,-12-4 0 15,-5 4 0-15,-7 0 0 16,1 0 0-16,1-1 0 16,10 5 0-16,12 0 0 0,5 4 0 15,6-1 0 1,-44 5 0-16,59 0 0 16,-40 9 0-16,-95 39 0 46,-61 8 0-30,181-43 0-16,5 1 0 16,3-7 0-16,7-7 0 15,1 12 0-15,2-3 0 0,-5-2 0 16,4 6 0-16,-3 4 0 16,-3 3 0-16,-3 9 0 15,-3-1 0-15,0 3 0 16,5-2 0-16,-139 73 0 31,138-78 0-31,-4 2 0 16,-183 54 0-1,183-63 0 1,4 0 0-16,5-2 0 0,2 0 0 16,7-2 0-16,2 1 0 15,7-7 0-15,7 1 0 16,3 0 0-16,0 0 0 0,-5-8 0 15,-4 12 0-15,-2-12 0 16,-11 13 0-16,-3-4 0 16,-235 42 0 15,62-13 0 0,164-30 0-31,-87 16 0 16,59-12 0-1,46-4 0-15,-6 1 0 16,1-9 0-16,2 13 0 0,-1-1 0 16,-2 0 0-16,-3 4 0 15,-4 0 0-15,7 0 0 16,-7 4 0-16,-5 4 0 0,2-2 0 16,-2-2 0-16,0 0 0 15,-45 16 0 1,-137 31 0-1,-139 35 0 32,320-83 0-47,-2-3 0 16,-3 5 0-16,-2 3 0 0,-3-4 0 16,0 5 0-16,-1 4 0 0,5-1 0 15,2 1 0-15,0-1 0 16,2 3 0-16,-193 145 0 31,-157 159 0 0,212-160 0 1,5 32 0-1,135-138 0-31,-114 187 0 15,115-149 0 1,2 2 0-16,4 9 0 0,3 5 0 16,8-2 0-16,9 3 0 15,0 99 0 1,28 281 0 15,0-343 0-15,0-78 0-1,0 102 0-15,98 380 0 47,-62-476 0-47,8-7 0 0,7-5 0 16,12-4 0-16,10-8 0 0,17-7 0 16,11-6 0-16,18-3 0 15,6-5 0-15,13-3 0 0,8-2 0 16,8-5 0-16,8 0 0 15,4 2 0-15,7 1 0 16,-4-1 0-16,354 66 0 31,2-29 0-15,-354-56 0-16,661-17 0 31,-723-9 0-15,-2 1 0-1,94-19 0-15,-98 10 0 16,-2-8 0-16,99-36 0 16,-112 23 0-16,-3 4 0 15,-3-3 0-15,-6-1 0 16,-3 2 0-16,-2 3 0 0,-3 0 0 16,0-7 0-16,6-5 0 15,7-4 0-15,5-2 0 0,4 1 0 16,3 0 0-1,98-38 0 1,-17 2 0-16,-93 41 0 16,1 5 0-1,80-45 0-15,-80 35 0 0,8 1 0 16,9-7 0-16,134-91 0 31,473-269 0 0,-557 307 0-15,-87 54 0-16,-8-2 0 16,-10-7 0-16,-5-4 0 0,-1-1 0 15,-6 0 0-15,-4-5 0 16,1 7 0-16,-1 8 0 16,1 2 0-16,1 8 0 0,21-32 0 31,48-30 0 0,91-59 0 0,-125 115 0-15,-21 8 0-16,-27 23 0 16,-2-2 0-16,2-2 0 15,-1-1 0-15,4-2 0 16,6-7 0-16,-6-2 0 0,3-1 0 15,2 5 0-15,-5 3 0 16,5 0 0-16,-1 5 0 16,0 3 0-16,-4 2 0 15,50-92 0 17,-63 95 0-32,14-30 0 15,13-15 0 1,18-44 0 31,-36 81 0-47,-13 15 0 15,0-8 0 1,-3 9 0-16,0 1 0 16,0 2 0-16,0-3 0 0,0 0 0 15,6-1 0-15,-3 1 0 16,2 1 0-16,-2-2 0 0,-3 0 0 15,0-6 0 1,0-14 0 15,0 14 0-15,0 9 0-16,-17-38 0 31,17-1 0 0,-6 32 0-31,-2-32 0 16,8 24 0 0,0 2 0-16,-8 3 0 0,8 4 0 15,0-1 0-15,0 0 0 16,0 2 0-16,0 2 0 16,0 1 0-16,0-5 0 0,0-10 0 31,-29-85 0 0,-19 15 0 0,39 85 0-15,9 4 0-16,0 4 0 16,0-4 0-16,0 4 0 15,0-1 0-15,0-2 0 16,0-3 0-16,0-1 0 15,0-2 0-15,0-2-201 0,-8-6-268 16,-1 0 40 0,-2 1 24-16</inkml:trace>
  <inkml:trace contextRef="#ctx0" brushRef="#br0" timeOffset="29113.41">3796 3040 736 0,'0'9'7'0,"0"-9"-1"16,8 0-4-16,4 12-1 15,8 0 1-15,8 7-1 0,5 11-6 16,-4 7 3-16,-9 15 3 16,-12 13-2-16,-16 13-9 15,-74 104-10 1,31-87-11-16,-2-10-31 16,-25 32-561-1</inkml:trace>
  <inkml:trace contextRef="#ctx0" brushRef="#br0" timeOffset="29565.38">4656 3044 563 0,'-16'-16'235'0,"5"4"-116"15,3 3-83-15,8 9-33 16,15 16-5-16,18 5 7 0,16-1-11 15,72 25-20 1,-56-28 7-16,-8-8 12 16,-8-9 7-16,-8-13-1 15,-12-19 3-15,15-104-4 16,-31 51 4 0,-9 0-8-16,-4 16-36 15,0 13-23-15,0 19-7 16,-8 16 26-16,8 45 17 15,0 111 28 1,-39 276 7 15,25-248-5-31,0-13-1 16,3-28-2-16,-1 32 35 16,12-92 28-1,0-79-48-15,12-28-8 16,8-32-5-16,8-20 2 15,12-10-2-15,9 3-2 16,0 9-10-16,0 19-33 0,0 19-31 16,-5 16-80-16,4 16-62 15</inkml:trace>
  <inkml:trace contextRef="#ctx0" brushRef="#br0" timeOffset="29862.66">5829 3053 440 0,'-31'-19'228'16,"-1"1"-94"-16,7 2-74 15,4 4-30-15,5 3-18 16,5 6-24-16,11-1-44 0,0-1-18 16,8 5-3-1,11 0 20-15,5-3-5 0,41-26-222 16,-31 4 163-1,-2 1 54-15,30-21 82 16,-35 28 191 0,9-7 59-1,26-9-176 17,-1 14-147-32,-24 10-59 15,-6 9-84-15</inkml:trace>
  <inkml:trace contextRef="#ctx0" brushRef="#br0" timeOffset="30019.31">5303 5083 535 0,'-62'79'179'15,"10"-23"-109"-15,4-20-125 0,6-8-36 16,9-11 11-16,4-8-30 0,10-9-64 15</inkml:trace>
  <inkml:trace contextRef="#ctx0" brushRef="#br0" timeOffset="30175.71">4648 6843 2 0</inkml:trace>
  <inkml:trace contextRef="#ctx0" brushRef="#br0" timeOffset="30339.21">3986 10266 644 0,'-93'137'240'16,"16"-34"-304"-16,21-34-283 16</inkml:trace>
  <inkml:trace contextRef="#ctx0" brushRef="#br0" timeOffset="30484.06">4060 11498 876 0,'-54'98'240'0,"2"-15"-190"0,8-7-245 16,7 3-97-16,12-15-23 0</inkml:trace>
  <inkml:trace contextRef="#ctx0" brushRef="#br0" timeOffset="30634.16">3983 13356 707 0,'-105'345'146'0,"48"-186"-184"16,4-18-55-16,8-17-5 0,12-31-46 15,4-29-49-15</inkml:trace>
  <inkml:trace contextRef="#ctx0" brushRef="#br0" timeOffset="30819.16">3616 14926 883 0,'-32'69'353'16,"-1"-16"-184"-16,6-8-162 0,6-7-148 15,4-15-27-15,6-6 48 16,11-10-75-1,0-7 80-15,0 0-37 16,0 0-38-16,0 9 32 16</inkml:trace>
  <inkml:trace contextRef="#ctx0" brushRef="#br0" timeOffset="30945.93">3475 15289 416 0,'-13'20'258'16,"-6"1"-39"-16,-1 0-108 15,4-6-57-15,3-6-49 16,0-1-11-16,4-8-4 15,9 8 2-15,-6-8-9 0,6 0-14 16,0 0-51-16,0 0-63 16,3 0-47-1</inkml:trace>
  <inkml:trace contextRef="#ctx0" brushRef="#br0" timeOffset="33330.74">3157 4611 84 0,'-47'21'181'0,"1"-4"-39"15,3-6-45-15,5-3-14 16,11-8-23-16,5 8-17 0,11-8-10 16,3 0 1-1,8 0-1-15,0 0 7 16,0 0 2-1,0 0 53 1,0 0 68 0,3 0-56-16,5 0-21 15,22-16-15-15,38-18 0 16,57-17-12-16,319-87-5 16,-148 69-52-16,16 2 3 15,-7 15-9-15,-11 11-17 16,-28 13-8-16,146-5-13 15,-271 21 40 1,41 1 9 0,-124 6-4-1,-23 5 9-15,-5 0 38 0,-11-5 38 0,-6 2 31 16,-5-7 13-16,1 8-6 16,-9-6-103-16,0-9-23 15,0-19 0-15,0-33 0 16,-14-39 0-16,6-24 0 15,-2-28 0-15,1-19 0 0,9-12 0 16,0-13 0-16,-13-12 0 16,13 2 0-1,-85-674 0 32,-86 481 0-16,102 375 0 32,-406 231 0-47,45 46 0-1,166-106 0-15,-8 9 0 16,12-13 0-16,16-13 0 15,21-20 0-15,25-26 0 16,26-14 0-16,31-17 0 16,31-13 0-16,-36 9 0 15,76-28-16 1,53-13-2 0,6 0 21-1,19-16-17 16,9 12 8-15,-9 4-1-16,5 7-3 16,3 22-1-16,4 17 8 15,-1 31 6-15,2 40 1 16,-4 46 1-16,-6 40-8 16,-3 22 0-16,-3-2 6 15,12 167-9 1,-7-231-6-1,28 69-116 1,-5-97-243-16,0-74 5 31</inkml:trace>
  <inkml:trace contextRef="#ctx0" brushRef="#br0" timeOffset="34478.35">7328 2548 357 0,'-23'8'383'0,"14"-8"-306"0,9 9-35 15,-9-9-7-15,9 0 14 16,0 0-5-16,0 0-15 15,0 0-10-15,0 0 1 16,9-9-13-16,8-12-4 16,6-8-10-16,17-16 2 15,18-7-2-15,10 0 2 16,6 6 0-16,-9 13-5 0,-8 14 6 16,-16 10-3-16,-9 9 0 15,-4 9 2-15,-10 10 5 16,-10 7-2-16,-8 2 3 15,-13 13 1 1,-72 80-2 0,56-87 1-1,-23 27 0 1,52-61-3-16,0 0-10 31,57 0-14-31,-33-5 20 16,20 5-5-1,-24 0 3-15,-3 17 2 16,-4 4 4-16,-6-2-1 16,-7 1-2-16,0 5 5 0,0-1 4 15,-16-3-10-15,-5 3 6 16,-2-3 4-16,-6-1-3 16,4 1 3-16,-3-4-2 15,-1-1-1-15,2-5 0 16,2-3-1-16,4-8-1 15,4 0 3-15,6 0 1 16,11 0-7-16,0 0-8 16,0 0-21-16,0 0-31 15,0 0-27-15,3 0-38 16,5-4-67-16,1 0-4 16</inkml:trace>
  <inkml:trace contextRef="#ctx0" brushRef="#br0" timeOffset="35148.36">7186 4681 372 0,'-11'-21'237'15,"-3"5"-94"-15,3 9-75 16,4 7-42-16,-7 7-11 0,3 21-8 16,-6 18 1-16,4 18-5 15,13 18-4-15,0 4 2 16,16-5-6-16,9-8 7 15,12-11-3-15,3-17 3 16,2-17-2-16,35-36-1 16,-44-26 11-16,-10-23-2 15,-11-20 0-15,-12-17-2 16,-8-7 4-16,-11 2 4 16,-91-95-223 15,32 279-39-31,29 8 31 15</inkml:trace>
  <inkml:trace contextRef="#ctx0" brushRef="#br0" timeOffset="35392.91">6960 6957 859 0,'-17'-26'282'0,"-3"3"-137"15,-13-14-40 1,21 24-97-16,12 10-5 16,-8 14-6-16,8 22 2 15,-8 27-2-15,-13 149-222 16,-18 105-309-1</inkml:trace>
  <inkml:trace contextRef="#ctx0" brushRef="#br0" timeOffset="35946.14">6513 9130 530 0,'-17'12'167'0,"-19"8"-41"0,12-11-91 15,-1-9 24-15,5 8 38 16,7-8-1-16,13 0-38 16,8 0-19-1,17-8-29-15,12-5-8 16,76-24 11-16,-48 21-17 15,-5 13 2-15,-6 3-1 16,47 88 2 0,-101-39 1-1,-17 4 6-15,-5 13-3 16,-12 11 13-16,-6 17-6 16,-8 7-12-16,-3 0 4 0,4-6 1 15,6-14-4-15,13-19 2 31,-25 43 14-31,53-96 0 16,0-9 3-16,0 0 0 16,0 0-1-16,0 0 0 15,0 0-6-15,0 0-4 0,0 0-1 16,0 0-1 0,0 0-12-16,8 0 2 15,11 0 3 1,19-9 4-16,100-27-4 15,216-16-51 1,-225 52-60 0,101 47-287-16</inkml:trace>
  <inkml:trace contextRef="#ctx0" brushRef="#br0" timeOffset="37031.51">8656 1664 655 0,'-36'-61'226'0,"-53"-41"-13"16,61 102-196 0,-5 20-15-16,1 26-1 0,7 14 0 15,17 9 0 1,27 99 1-16,11-87 2 15,128 131-9 1,231-258-16 31,-372-39 31-47,-17-12-1 16,-20 7 5-16,-12 14-16 0,-18 18-31 15,-15 35-50 1,-114 82-202-16,70 21 49 15</inkml:trace>
  <inkml:trace contextRef="#ctx0" brushRef="#br0" timeOffset="37805.61">5716 11589 147 0,'28'52'90'0,"5"-2"40"15,-9-14-46-15,-2-8-8 16,-11-7-6-16,1-9-5 47,25-16 115-31,-1-48-178 15,298-214-14 0,-225 206 9-31,166-47-4 16,-218 104 39-1,-19 18 29-15,-27 22 57 0,-17 24 41 16,-29 17 9-16,-12 6 10 16,-64 66 179-1,27-49-205 1,60-73-152-16,7-9-10 15,38-6-67-15,23-17 23 16,101-17-77 0,-58 21 53-16,-1 12 20 15,-15 24 24-15,-9 18 18 0,-23 15 22 16,-17 17 12-16,-22 16 3 16,-25 11-8-16,-15 1-4 15,-21 4-3-15,-11-4-7 0,-10-3-10 16,-8-6-42-16,-3-6-78 15,0-14-72-15,3-8-58 16,9-8-60-16,0 4-356 0</inkml:trace>
  <inkml:trace contextRef="#ctx0" brushRef="#br0" timeOffset="38114.18">5331 14962 829 0,'-65'107'293'0,"4"-10"-148"16,4-2-89-16,8-14-63 16,16-12-42-16,13-20-8 0,20-16-16 15,13-14-3-15,14-19-40 16,20 0-30-16,4-6 38 16,11-7 46-16,-5 0 31 15,-8 13 23-15,-10 26 63 16,6 111 285-1,-36-22-118-15,10 158 9 16,3-140-187-16,10-10-31 31,183 255-1020 1</inkml:trace>
  <inkml:trace contextRef="#ctx0" brushRef="#br0" timeOffset="38248.22">6318 17235 677 0,'0'162'244'0,"0"-23"-127"16,-8-29-119-16,-1-29-100 16,-4-20-31-16,6-16 25 0,7-22-4 15,-9-30-85 1,9-30 7-16</inkml:trace>
  <inkml:trace contextRef="#ctx0" brushRef="#br0" timeOffset="38905.17">11194 1225 572 0,'-101'-106'292'0,"44"58"-235"16,-5 10-21-16,-6 14-11 16,-14 20-6-16,-14 27-3 15,-9 35-5-15,-2 27-6 16,17 26-1-16,22 11-3 0,28 3 4 15,23-2-5 1,77 80-9-16,19-145-2 16,25-47-16-16,360-503-156 31,-346 155 301 0,-191 120-157-31,-42 275-32 16,-46 88-19-16,-40 83-60 15,-17 58-117-15</inkml:trace>
  <inkml:trace contextRef="#ctx0" brushRef="#br0" timeOffset="39283.04">5323 16997 898 0,'-12'30'262'0,"-1"-2"-241"15,13 4-253-15,0 2-61 16,0-1-7-16</inkml:trace>
  <inkml:trace contextRef="#ctx0" brushRef="#br0" timeOffset="39634.07">7556 17898 630 0,'77'13'529'16,"-21"-1"-84"-16,-10-12-230 16,-13 0-127-16,3 8-115 15,4 1-48-15,4-9-18 0,51 8-111 16,-51-8 50 0,-8 0-100-16</inkml:trace>
  <inkml:trace contextRef="#ctx0" brushRef="#br0" timeOffset="43038.31">11759 1014 426 0,'-13'0'137'15,"5"-5"-1"-15,8 1-19 16,0-1-10-16,0 1-23 0,0 4-22 15,13-8-32-15,19-4-4 16,38-7-12-16,43-19-1 16,232-60-7-1,32 5-2 1,-214 53-6 15,223-59-117-31,-345 87 19 16,-98 41-415 15</inkml:trace>
  <inkml:trace contextRef="#ctx0" brushRef="#br0" timeOffset="43306.49">12088 1014 335 0,'-32'0'217'0,"10"0"-75"15,11 0-63-15,11 0-30 16,0 0-23-16,11 0-6 16,27 0-8-16,39 0-2 15,37 0 1-15,36 0-8 16,370 36 1 0,138 60-52 30,-590-85-151-30</inkml:trace>
  <inkml:trace contextRef="#ctx0" brushRef="#br0" timeOffset="43587.47">12056 1249 109 0,'-57'0'148'16,"19"0"3"-16,21 8-67 15,34 1-30-15,33-2-12 0,47 2-7 16,44-2-11-16,39 0-3 31,405 16 20-15,-123-3-89-1,-290-20-289 1</inkml:trace>
  <inkml:trace contextRef="#ctx0" brushRef="#br0" timeOffset="48773.35">22457 3886 60 0,'-14'-3'131'16,"2"-1"63"-16,3-3-76 15,1 2-27-15,8 5-43 16,0-6-21-16,0 6-13 0,4 0-1 16,5 0-2-16,-5 0 9 15,0 0 10-15,-4 0 13 0,0 0 45 31,-8 0 15-15,-10 0-63 0,12 0-35-1,6 0 1-15,0 0 3 0,-9 0-6 16,9 0 0-16,-11 0 0 16,-2 0-4-16,4 0 2 0,-3 0 7 15,4 11-7-15,-4-11 4 16,-1 7-2-16,2-7-6 15,-1 12 4-15,-17 16 1 16,4 0 4 0,-51 51 0-16,35-39 0 15,-32 37-8 1,40-44 2-16,5-5 2 0,2-4 4 16,4-3-3-16,1-1-8 15,5-4 10-15,4-4-3 16,4-3 3-16,0-2-7 0,8 4 2 15,0-5 0-15,-9 7-1 16,9-2-1-16,0 6 0 16,-8 4 2-16,-16 19 4 15,16-19-1 1,-8 39 17-16,-9 26 0 16,25-41-17-1,-9 48 3-15,9-48-4 16,9 4 3-16,69 106 5 31,-30-103-4-31,12 3-2 0,13-8 1 16,9 3 4-16,12-6 0 15,2-3-1-15,6-4-3 0,3-5-3 16,-2 0 4-16,-10-7-3 16,-11-4-2-16,-18-4 2 0,-15-10-15 15,-11-7-17-15,-19 0-44 16,-13 0-66-16,-23 0-79 15,-42 0-103-15</inkml:trace>
  <inkml:trace contextRef="#ctx0" brushRef="#br0" timeOffset="51264.58">9360 7268 406 0,'-71'-23'311'16,"36"15"-259"-16,-6-4-22 0,1 3-20 15,3 2-1-15,8 2 14 16,10 0 29-16,2 5 5 16,4 0-2-16,13 0-29 15,0 0-9-15,0 0-9 16,22 13-3 15,176 36 10 0,-51-42-10-15,152-7 19 0,-157 0-4-1,24-11-1-15,30-6-1 0,24-2-2 16,11-5-6-16,12 3-9 15,18 4-2-15,14 1 2 0,631-25-2 32,-597 34 3-32,-1-2-2 15,8 6-2-15,10 3 2 0,347 0-7 16,-323 0 5 0,12 14 2-1,832 69-156 1,31 27-43-1,-396-48 159 1,-423-46 34-16,407-16-40 16,379-29-66-1,-813 12 101 1,-9 1 6-16,-14 4 3 0,-19 1 2 16,-24-4 8-16,-28 8 2 0,-29-1 8 15,-30 0 15-15,-25 0 8 16,-32 4-1-16,-22-4 1 0,-25-1 8 15,-21 2-2 1,-16-3 9-16,-16 2-2 0,-13 6 1 16,-14-7-4-16,11 0 36 15,-37 9-70-15,-3 0-6 16,-7-3-7-16,-1 3-3 16,-1 0-9-16,4-4-11 15,8-1-9-15,5 5-6 16,1-4 5-16,-5 4 13 0,1 0 3 15,4-3 9 1,-19-6 45 0,-3 9 54 31,0 0-86-32,0 0-6 1,0 0 26-1,0 0 0-15,-9 0-4 16,9 0-11-16,0 0-2 0,0 0-10 16,0 0 2-1,0 0 0-15,0 0 2 32,0 0 6-17,0 0 14-15,0 0 24 16,0 0-2 15,0 0-22-31,0 0 39 16,0 0-27-16,0 0 2 15,0 0-17-15,0 0 4 16,0 0-13-16,0 0-1 0,0 0 4 16,0 0-4-16,0-3 1 15,0 3-5-15,0 0 8 0,0 0-5 16,0-5-8-16,0 1-3 15,0 4 0 1,0 0 1 0,0 0 2-16,0 0-10 15,0 0 4-15,0 0 5 0,0 0-1 16,0 0-1 0,0 0 0-1,0 0 2-15,0 0-11 16,0 0 8-1,0 0 4 1,0 0-9-16,0 0 11 31,0 0-9-15,0 0-3 0,0 0 10-16,0 0-2 15,0 0 1-15,0 0-8 16,0 0 7-1,0 0 4-15,0 0-9 16,0 0-2-16,0 0 6 16,0 0-1-16,0 0-2 15,0 0 7-15,0 0-3 16,0 0-4-16,0 0 5 0,0 0-5 16,0 0 13-16,0 0-5 15,0 0 6-15,0 0 8 16,0 0 10-16,0 0-7 15,0 0 25-15,0 0-23 16,0 0-12-16,0 0-6 16,0 0 3-16,0 0-3 15,0 0 4-15,0 0-12 16,0 0 4 0,0 0-6-1,0-4 6-15,0 4-4 31,0 0-5-15,0 0 9 0,0 0-5-1,0 0 5-15,0 0-5 16,0 0-3-16,0 0 11 0,0 0-5 16,0 0-7-16,0 0 11 15,0 0-7-15,0 0 0 16,0 0 0-16,0 0 8 0,0 0-9 15,0 0 10 1,0 0-11-16,0 0 7 16,0 0-2-1,0 0-3 1,0 0 4 0,0 0-8-1,0 0 12-15,0 0-6 47,0 0-1-31,0 0 2-16,0-4-1 0,0 0 0 31,0 4-1 0,0 0-3-31,0 0 2 16,0 0 5-16,0 0-5 15,0 0-5-15,0 0 11 0,0 0-1 16,0 0 0-16,0 0-5 16,0 0 7-16,0 0-10 15,0 0 3-15,0 0 5 16,0 0-2-16,0 0 2 16</inkml:trace>
  <inkml:trace contextRef="#ctx0" brushRef="#br0" timeOffset="51435.36">24396 7119 2046 0,'0'0'1'0,"0"0"-4"47,0 0 6-32</inkml:trace>
  <inkml:trace contextRef="#ctx0" brushRef="#br0" timeOffset="51498.57">24396 7119 2044 0,'0'0'3'0</inkml:trace>
  <inkml:trace contextRef="#ctx0" brushRef="#br0" timeOffset="51617.4">24396 7119 2045 0,'0'0'-2'0,"0"0"6"15</inkml:trace>
  <inkml:trace contextRef="#ctx0" brushRef="#br0" timeOffset="51787.18">24396 7119 2045 0,'0'0'2'0</inkml:trace>
  <inkml:trace contextRef="#ctx0" brushRef="#br0" timeOffset="52287.2">24396 7114 1958 0,'6'-28'-533'0,"-3"-9"141"16,8-23-4-16</inkml:trace>
  <inkml:trace contextRef="#ctx0" brushRef="#br0" timeOffset="168231.99">25610 13163 440 0,'-32'-7'213'0,"-4"-2"-29"16,-2 2-76-16,6 7-23 0,-1 0 4 15,5 0 26-15,8 0 29 16,3 0-2-16,6 0 0 15,11 0-15-15,8 0-15 0,21 0-9 16,39 0-60-16,58-8-43 16,76-8 0-16,456-66 0 15,-228 9 0-15,59-16 0 16,31-14 0-16,-2-7 0 16,-18 4 0-16,-32 9 0 15,-42 11 0-15,-48 13 0 0,-53 11 0 16,-57 13 0-1,-58 10 0-15,-50 10 0 0,-47 3 0 16,-35 10 0-16,-27 8 0 16,-18 4 0-16,-18 4 0 15,-15 12 0-15,-26 14 0 16,-28 10-179-16,-22 12-220 0,-31 18-14 16,-26-1-25-1</inkml:trace>
  <inkml:trace contextRef="#ctx0" brushRef="#br0" timeOffset="168679.23">26121 13912 688 0,'-84'0'350'15,"32"-19"-131"-15,30-14-107 16,39-8-61-16,40-6-27 0,49-15-5 16,50-7-6-16,53-9 30 15,42-3 43-15,37 0 29 0,43-2 9 16,37 12-47-16,26 4-32 16,7 11-5-16,2 10-21 15,-18 15-8-15,-15 2-1 16,-27 3-9-16,220-9-1 15,-352 19 0 1,-48-2 0-16,-42 6 0 0,-35 1 0 16,11-5 0-1,-81 8 0-15,-16-7 0 16,-8 8 0-16,-12-5 0 0,-5 4 0 16,-3 0 0-16,5 4 0 15,-3 1 0-15,-2 3 0 16,3 0 0-16,2 0 0 15,-2 0 0-15,-7 12 0 0,-18 4-326 16,-18 4-179 0,-17 1-4-16</inkml:trace>
  <inkml:trace contextRef="#ctx0" brushRef="#br0" timeOffset="169451.04">25788 16624 117 0,'0'-28'100'0,"-10"4"-128"16</inkml:trace>
  <inkml:trace contextRef="#ctx0" brushRef="#br0" timeOffset="169878.99">25330 16449 318 0,'-29'-29'325'15,"1"0"-67"-15,0 2-82 16,7 2-81-16,21 1-42 0,12-1-21 16,33-4-13-1,37 1 3-15,51 4 15 0,307-17 84 16,-142 25-81 0,33 4-17-16,14 0-6 0,12 3-2 15,-5 1-11-15,-10 0 2 16,-29 4-3-16,-33 4-6 15,-40 0-3-15,-41 0-1 16,-41 8 3-16,-36-8 0 16,-32 9 7-16,-31-9 4 0,-21 0-7 15,-22-5-6-15,-16-7-10 16,-28 0-27-16,-17 0-52 16,-20 3-57-16,-15 9-46 15,-18 0-8-15,-18 21-2 0,-17 8-36 16</inkml:trace>
  <inkml:trace contextRef="#ctx0" brushRef="#br0" timeOffset="170259.64">25752 17091 497 0,'-109'18'266'16,"8"-6"-17"-16,10-12-77 0,18 0-58 15,22 0-48-15,13 8-26 16,22 0-11-16,19 4-5 16,30 0 29-16,36 0 40 0,38 5 39 15,43-5 17-15,49-1-25 16,48-11-85-16,36 10-39 0,22-10 0 16,8 0 0-1,5-10 0-15,1-1 0 0,-1-8 0 16,-14-10 0-16,-19-4 0 15,-33-1 0-15,-43 6 0 0,-36 4 0 16,-44 3 0-16,-35 2 0 16,-29 7 0-16,-20 3 0 15,-26 9 0-15,-50 0-105 16,-28 0-156 0,-127 49-394-16,61-17 375 15,-16 10 0-15,-22 1 50 16</inkml:trace>
  <inkml:trace contextRef="#ctx0" brushRef="#br0" timeOffset="171394.34">26203 17911 356 0,'-142'32'207'0,"12"-7"-25"15,3-1-37-15,10 1-4 0,11-2 16 16,15 3-4-16,21-7-30 15,24 2-33-15,27 8-22 0,35 3 30 16,47 5 12-16,53-1-2 16,50 1-16-16,61-8-75 15,50-18-17-15,31-15 0 0,29-20 0 16,21-16 0-16,15-10 0 16,-5 5 0-16,-12 9 0 15,-37 12 0-15,-39 11 0 16,-44 11 0-16,-45 2 0 15,-44 0 0-15,-38 0 0 16,-31 0 0-16,-31 0 0 0,-18 0 0 16,-20-11 0-16,-18-1 0 15,-15 1 0-15,-12-5 0 16,-6-4 0-16,-2-2 0 0,-5 3 0 16,-4-1 0-1,2-2 0-15,-3 7 0 0,5 2 0 16,1 1 0-16,6 5 0 15,6-3 0-15,7 10 0 16,7 0 0-16,5 0 0 16,5 21 0-16,12 7 0 0,0 6 0 15,0 6 0-15,7 8 0 16,9 2 0-16,1-5 0 16,19 28 0-16,-18-44 0 15,-2-5 0-15,-1-8 0 16,5-4 0-1,5-12 0-15,6-9 0 0,15-10 0 16,16-19 0-16,14-18 0 16,17-21 0-16,17-30 0 0,12-9 0 15,13-20 0-15,5-11 0 16,8-7 0 0,124-172 0-16,-159 163 0 15,-24 5 0-15,-19-1 0 0,-28 5 0 16,-16 2 0-1,-12 10 0-15,-14-1 0 0,0 10 0 16,-14 6 0-16,2 10 0 16,-2 11 0-16,0 7 0 0,-3 6 0 15,-12 11 0-15,-7 5 0 16,-12 4 0-16,-23 4 0 16,-20-1 0-16,-33 9 0 15,-29 4 0-15,-38 5 0 16,-33 3-7-16,-30 7-22 0,-32 7 11 15,-13 9 12-15,-14 14 11 16,-8 12 8-16,-4 26-5 16,-11 14-6-16,-12 13-2 0,-5 12 4 15,2 12-6-15,1 4 8 16,2 5-3-16,3 11-1 0,6 9 12 16,11 21-9-16,15 15-5 15,25 21 0-15,24 16 0 16,24 16 0-16,24 13 0 15,30 12 0-15,20 3 0 0,19 5 0 16,22-3 0-16,23-1 0 16,25 0 0-16,29 1 0 0,31-2 0 15,38 4 0-15,36 2 0 16,36-1 0-16,622 48 0 31,-127-276 0-15,111 0-28-1,-321 0-44-15,414 0-181 16,-397 0 115-16,371 0-76 16,-401 0 146-16,-16 0 24 0,-12 0 12 15,-19 0 11-15,-27 0 6 16,-23 0 7-16,-36-269-12 16,-43-23-28-16,-39 26-9 15,-42 40-15-15,-43 34-33 16,-37 37-39-16,-40 32-104 15</inkml:trace>
  <inkml:trace contextRef="#ctx0" brushRef="#br0" timeOffset="172000.12">15474 13386 584 0,'21'22'516'15,"-10"-10"-85"-15,-6-3-172 16,-5-9-133-16,0 7-92 0,0 1-114 16,0-8-114-16,0 9-63 15,3-9-40-15,14 8-10 16,4 0-47-16</inkml:trace>
  <inkml:trace contextRef="#ctx0" brushRef="#br0" timeOffset="172148.91">16116 13555 922 0,'8'0'605'0,"-8"-4"-148"0,0-9-394 0,-8 1-63 15,0 4 0-15,-4 0-99 16,-4 8-261-16,-5 0-34 0,1 0 15 15,-10 0-2-15</inkml:trace>
  <inkml:trace contextRef="#ctx0" brushRef="#br0" timeOffset="176085.51">1606 7111 274 0,'0'-9'198'0,"0"4"-84"16,0 3-59-16,0-3-27 0,0 1-17 15,5 1 4 1,4-6-1-16,2 6-4 0,2-6-3 16,-1 5-4-16,-5 0 8 15,-2-5 23-15,-2 5 10 0,-3-4 2 16,0 1-11-16,0-3-2 15,0-1-9-15,-11-5-11 16,-2-1 4-16,2 2-3 16,3 1-5-16,-6 2-6 15,6 0-5-15,2 5 1 16,6-3-5-16,-8 3 1 0,-2-2-11 16,-1 1-4-16,-2 1 12 15,4-6-2-15,-2 1 2 16,-6 0 1-16,-3-6-4 15,0 3 4-15,-5 0 7 0,0-6-5 16,-1 4 8-16,-4 1-11 16,6 4 10-16,-1 0-4 15,5 4 3-15,0-1-5 16,0 2 3-16,4 7-3 16,4 0 0-16,12 0 1 0,-8 0 4 15,0 0 2-15,-2 12-7 16,2 4 2-16,8 8 4 15,-11 9-4-15,11 7 2 16,-9 6-2-16,9 1 4 0,0 8 0 16,0 2-2-16,0 7 1 15,0 1-1-15,0 4 3 16,0 9-8-16,0 7 11 16,9 5 3-16,2 11 1 15,10 6-3-15,0 3-1 16,2 5-2-16,7-2-3 0,-3-7-3 15,3-12 4-15,-6-9-3 16,1-16 1-16,-3-9 0 16,-4-15-6-16,-7-7-32 15,3-15-57-15,-6-6-59 0,-8-17-73 16</inkml:trace>
  <inkml:trace contextRef="#ctx0" brushRef="#br0" timeOffset="176482.3">969 8223 521 0,'-45'-12'261'0,"9"-1"-119"0,16 0-74 15,20 1-48 1,8-5-8-16,29-14-4 0,31-14-6 16,37-17-1-16,34-14-7 0,11-6-22 15,2 1-17-15,-19 7 15 16,-20 10 15-16,-27 10 7 15,-26 13 23-15,-19 13 17 16,-17 12 29-16,-10 3 37 16,-22 13-78-16,-17 21-9 15,-12 10-8 1,-5 19-2-16,2 11 0 0,12 3-7 16,12 3 3-16,198 104-71 46</inkml:trace>
  <inkml:trace contextRef="#ctx0" brushRef="#br0" timeOffset="176933.15">2354 7191 614 0,'25'-27'257'16,"-9"6"-112"-16,-8 9-71 16,0 0-2-16,-5 7 12 15,-3 5-28-15,5 0-27 0,4 0-22 16,-1 21-7-16,12 12 6 15,3 15-1-15,11 9-1 16,3 9-8-16,-1 3 4 16,-4-12-5-16,-7-9 10 15,-6-10 1-15,-5-15 5 16,-7-6 23-16,-4-9 35 16,-3-11-7-16,-15-71-11 15,3 17-38 1,12-78 8-1,9 71-16-15,6 2-6 0,10 13-1 16,3 8-7-16,-4 13 1 0,0 8 8 16,-3 8-3-16,-10 7-2 15,-2 5 9-15,-4 0 2 16,-5 0 1-16,0 0 8 16,0 0-3-16,0 0-3 15,0 0 2-15,-14 0 0 16,14 0-15-16,-11 0-17 15,11 0-29-15,-12 0-83 0,0-8-95 16,-1 0-48-16,-4-9 8 16,7-6-9-16</inkml:trace>
  <inkml:trace contextRef="#ctx0" brushRef="#br0" timeOffset="177135.36">3186 6062 624 0,'33'-86'335'0,"-13"24"-109"15,-6 21-98-15,-14 33-60 16,-22 40 26-16,-9 49 35 16,-12 50-22-16,4 36-34 0,7 29-29 15,10 7-28-15,22 0-11 16,17-7-2-16,28-17 1 16,29-24-25-16,30-29-55 15,30-31-117-15,17-31-126 0,-6-35-79 16,-9-29-15-16</inkml:trace>
  <inkml:trace contextRef="#ctx0" brushRef="#br0" timeOffset="177828.49">4011 6434 133 0,'0'-36'43'0,"0"-1"-69"0,0 9-31 16</inkml:trace>
  <inkml:trace contextRef="#ctx0" brushRef="#br0" timeOffset="178197.34">4011 6281 21 0,'0'0'60'0,"0"0"119"0,0 0 3 16,0 0-41-16,0 0-15 0,3-5-10 15,5-3 0-15,1 1 10 16,-4 2-8-16,-2 1-23 16,-3-1-46-16,0 5-21 15,0 0-15-15,0 0-15 16,5 17-2-1,3 10 7-15,3 12-1 0,5 9 0 16,1 6 8-16,-1-2-10 16,0-3 3-16,-3-8 0 15,-1-9-3-15,-4-8 5 16,0-8-4-16,-5-4 2 0,-3-12-2 16,0 8-2-16,0-8-2 15,0 0 8-15,0 0-4 16,0 0-8-1,0 0-22-15,0 0-39 16,0 0-51-16,0 0-56 16,0 0-30-16,0-2-33 15,0-7-38-15</inkml:trace>
  <inkml:trace contextRef="#ctx0" brushRef="#br0" timeOffset="178418.84">4664 6520 424 0,'14'-12'194'0,"-6"5"-74"0,-1-3-58 16,5 3-27-16,-4 3-3 15,0 4 8-15,-3 0-19 16,4 0-12-16,-1 11 0 0,-5 12-5 15,-3 4-15-15,0 14-45 16,-20 11-80-16,-13 5-102 16</inkml:trace>
  <inkml:trace contextRef="#ctx0" brushRef="#br0" timeOffset="178747.14">5103 5873 454 0,'-12'-122'392'32,"12"102"-343"-32,-8 4-1 0,8 8-10 15,0 4-19-15,0 4-12 16,0 16-6-16,0 16 3 15,8 13 2-15,0 12-6 0,4 9 0 16,4-2-4 0,-2-2 4-16,-7-10 1 15,1-8 0-15,-5-2-1 0,-3-6-3 16,6-3-33-16,-6-4-54 16,0-8-43-16,0-5-44 15,0-16-56-15</inkml:trace>
  <inkml:trace contextRef="#ctx0" brushRef="#br0" timeOffset="179045.99">5311 5784 453 0,'12'-58'217'0,"-9"19"-86"0,-3 9-65 16,0 10-29-16,0 5-12 0,0 5-15 16,0 10-11-1,5 13 5-15,3 15-4 0,0 13 6 16,5 4-12-16,1 0 0 15,8-5-9-15,-2-6-4 16,0-11 8-16,-8-7 2 16,1-6 8-16,-5-10 5 0,-8 0-3 15,0-14-4-15,0-10-3 16,-8-8 2-16,-5-5-2 16,-4-7-2-16,-7 3 1 15,5 4 0-15,-1 9-2 16,-1 7-14-16,0 14-26 15,1 7-24-15,4 0-36 0,4 12-78 16,4 0-7-16</inkml:trace>
  <inkml:trace contextRef="#ctx0" brushRef="#br0" timeOffset="179312.17">5701 5499 150 0,'24'-37'281'0,"-13"9"-85"0,-6 8-45 16,-5 3-47-16,0 4-44 15,-13 11-19-15,-3 2-16 16,-3 12-11-16,2 8-7 16,1 5-6-16,4 4-1 15,12 6-3-15,3 1-5 0,14-3-6 16,3-4-2-16,8-12-1 16,29-17 1-1,-32-17 11-15,-8-12 4 16,-17-6-5-16,0-11 2 0,-22 1 4 15,-5 5-14-15,-6 2-21 16,1 14-53-16,2 5-60 16,7 6-86-16</inkml:trace>
  <inkml:trace contextRef="#ctx0" brushRef="#br0" timeOffset="179497.64">6288 5368 327 0,'82'-43'545'16,"-58"30"-429"-16,-4 4-60 16,-6 5-20-16,-6 4-15 15,-8 0-11-15,0 21-4 0,0 24 6 16,0 20-14-16,-14 24-12 16,-5 14-74-16,-6 6-71 15,-7-3-47-15,-1-8-61 16</inkml:trace>
  <inkml:trace contextRef="#ctx0" brushRef="#br0" timeOffset="179996.87">6338 4933 120 0,'8'-28'259'0,"0"6"-66"15,0 7-48-15,-3 7-54 16,-5-1-17-16,0 9 4 16,0 0 0-16,0 0-22 15,0 0-24-15,0 0-15 16,0 0-13-16,3 0-4 0,5 21 3 15,5 12 2-15,2 12-7 16,7 12 8-16,-2 3-6 16,-5 1-3-16,-2-7-1 0,-2-5 6 15,-2 19-4 1,-9-51-20-16,0-5-37 0,0-12-68 16,-9-12-76-16,-2-17-82 15</inkml:trace>
  <inkml:trace contextRef="#ctx0" brushRef="#br0" timeOffset="180210.51">6553 4412 574 0,'0'-58'209'16,"0"1"-100"-16,16 4-58 0,16 6-27 15,22 6-2-15,23 13-4 16,24 14-8-16,13 35 2 15,8 32-5-15,-5 37-1 0,-10 28-6 16,-24 24-12 0,-17 25-26-16,-25 16-45 0,-33 232-225 15,-41-199 49 1</inkml:trace>
  <inkml:trace contextRef="#ctx0" brushRef="#br0" timeOffset="180978.13">3780 8418 375 0,'3'-81'174'15,"-3"7"-64"-15,-15 17-38 0,-11 17-28 16,-5 14-20-1,-14 19 9-15,-13 7 7 16,-2 23 4-16,-2 15-11 0,5 7-14 16,14-1-13-16,15 4-2 15,20 2-8-15,16-6-5 16,20-7 0-16,15-7-20 16,19-14-3-16,6-16-1 0,-6 0 6 15,-14 0 21-15,-14 0 26 16,-14 0 17-16,-9 0 4 15,-11 15-25-15,-23 13 0 16,-14 14-11-16,-4 11-3 0,1 7 0 16,3 1 0-16,8 1-2 15,13-10-4-15,5-2 1 16,11-10 0-16,0-5-2 16,8-5-19-1,17 15-36-15,-15-34 48 16,-2 2 7-16,-3-4 38 15,-5-9-12-15,0 7-4 16,0 5 2-16,0 4-9 16,0 10-9-16,0 10 6 15,0 9-15-15,0 7-43 16,17 14-63-16,11 7-46 0,12 0-71 16</inkml:trace>
  <inkml:trace contextRef="#ctx0" brushRef="#br0" timeOffset="181293.76">6914 10669 602 0,'60'29'583'0,"-13"-13"-226"15,-12-4-190-15,-5-5-167 16,-3 4-43-16,6-11 18 0,7 10 12 15,6 3 6-15,1 6 5 16,7 14 2-16,6 17 1 16,13 14-1-16,9 17 1 0,11 21 4 15,5 24 0-15,2 17-4 16,-5 8 0-16,-15 4 1 0,-15-5-5 16,-19-7-1-16,-30-13 6 15,-29-9 0-15,-31-2-1 0,-34-10-10 16,-24-11-25-1,-23-16-72-15,-21-14-92 0,-16-18-61 16,0-18 29-16,-4-32-59 0</inkml:trace>
  <inkml:trace contextRef="#ctx0" brushRef="#br0" timeOffset="181992.81">5043 9154 311 0,'3'-28'343'16,"-3"4"-75"-16,0 8-113 16,5 6-82-16,-1 10-38 15,0 16-14-15,9 25 36 0,6 25 42 16,6 27-29-16,7 30-21 15,4 11-29-15,4 0-13 16,-3-16-2-16,-3-17-3 16,31 63 28-1,-62-180-68 1,-125-457-101 15,86 311 135-31,-18-123 57 16,40 179-36-1,4-32-14-15,20 101-6 16,9 17 0-16,9 20 5 16,4 25 3-16,-2 19 2 0,-10 17-3 15,-8 9-15-15,-12 6-50 16,0-2-85-16,-17-5-51 16,5-16-36-16,-4-12-12 0,7-17 27 15,1-24 59 1</inkml:trace>
  <inkml:trace contextRef="#ctx0" brushRef="#br0" timeOffset="182376.22">5404 8910 211 0,'44'-56'270'0,"-6"14"-91"0,-11 14-70 15,-5 20-42-15,-3 20-5 16,-3 17 2-16,-3 16 5 16,-5 11-6-16,-5 2-30 0,-3-5-13 15,6-14-13-15,-3-5 3 16,0-15-1-16,2-7 3 15,-2-12-5-15,5-15-10 0,10-22 7 16,2-25-9-16,-1-9 3 16,3-8 0-16,-3 6 3 15,-3 15 0-15,-2 18-6 16,-6 12 7-16,0 12-2 16,-1 8 2-16,2 8 3 0,-1 8 3 15,3 8-4-15,6 5-1 16,-6-6-3-16,-3 2 2 15,6-4-2-15,-6-13-5 0,-1 0-9 16,2 0 2-16,-1 0-1 16,0-13 7-16,3-4 4 15,-2 2 1-15,4 3-2 0,-5-2 3 16,1 11-6-16,-2 3 4 16,1 0 1-16,4 0-46 15,1 0-74-15,4 12-95 16,-2 0-96-16</inkml:trace>
  <inkml:trace contextRef="#ctx0" brushRef="#br0" timeOffset="182876.11">6432 7949 991 0,'4'-72'512'16,"-4"19"-216"-16,0 12-148 15,0 13-70-15,0 11-56 16,0 41-22-16,0 26 0 15,8 19 0-15,4 6 0 16,3 9-97-16,7-12-61 16,-6-11-55-16,0-16-5 0,-5-12 29 15,2-13 47-15,-1-20 50 16,0-20 39-16,0-18 46 16,-4-9 28-16,0-10 31 0,-3 0 34 15,4 7 0 1,-6 15 6-16,2 5-18 0,1 6-31 15,-1 9-22-15,-2 2-3 16,7 5-13-16,1 8-4 16,11 0 3-16,6 11-5 0,1 1 1 15,-2-3 0-15,-2-9-8 16,-1 7 6-16,-7-7-5 16,-1 0 2-16,-5 0-4 0,22-18-12 15,-17 5 19 1,9-4 0-1,-17 9 6-15,-4 4 10 0,0 4 25 16,1-4 38-16,-5 4 32 16,0 0 20-16,0 0-7 0,0-4-7 15,0 4-22 1,0 0-72-16,0-5-21 0,0 2 0 16,-9 3-107-16,9 0-184 15,-17 0-123-15,2-4-19 0,-1 4 39 16</inkml:trace>
  <inkml:trace contextRef="#ctx0" brushRef="#br0" timeOffset="186884.15">2058 8948 245 0,'-9'-10'244'0,"9"7"-72"0,0 3-81 15,0 0-49-15,-8 0-20 16,8 0-10-16,-11 0 1 15,11 0 0-15,-8 0-6 16,8 20-4-16,-13 20-2 16,2 26 1-16,-3 27 1 15,3 38 6-15,11 31-2 16,0 30-5-16,0 24 5 0,0 15 15 16,0 10-1-16,3-1 11 15,25 219 2 1,-2-246-17-16,2-10 14 15,5-11 1-15,7-15 9 0,4-4 8 16,12-3 18-16,19 1 18 16,14-4 21-16,12-8-33 15,18-5-17-15,9-6-11 16,12-7-16-16,6-6-16 0,8-8-1 16,13-14-4-1,10-7-4-15,19-16 0 0,10-22-2 16,15-18 10-16,13-21 23 15,13-17 28-15,18-12 27 16,15-21 32-16,13-8-75 16,7 1-47-16,4-8 0 0,-7-17 0 15,-9-13 0-15,1-15 0 16,0-28 0 0,300-201 0-16,-295 107 0 0,0-38 0 15,563-651 0 1,-574 533 0-16,282-479 0 15,-42-126 0 1,-87-103 0 0,-257 526 0-16,-26-1 0 15,-23 17 0-15,-27 33 0 16,-31 41 0-16,-35 35 0 0,-65-308 0 16,-34 410 0-1,-27 24 0-15,-20 27 0 0,-27 30 0 16,-16 26 0-16,-23 20 0 15,-29 20 0-15,-30 13 0 16,-32 11 0-16,-33 13 0 16,-50 11 0-16,-45 13 0 15,-28 12 0-15,-17 12 0 16,-17 21 0-16,-18 17 0 16,-18 28 0-16,-8 28 0 0,-20 32 0 15,-27 31 0-15,3 27 0 16,11 23-5-16,14 13 1 15,23 9 7-15,25 12-6 16,36 7-5-16,42 10 12 0,36 7-9 16,27 5 5-16,30-1-3 15,20-1-7-15,17-6 4 16,15-6-4-16,16-5 11 16,229-7-3-16,3 8 1 0,0 23-2 15,0 19 6-15,0 22-8 16,0 23 5-16,0 11 1 0,0 14 1 15,0-6-9-15,0 5 10 0,0-8-9 16,0-5 9-16,0-10-3 16,0-15 3-16,0-18-2 0,0-18-1 15,0-16 2-15,0-11-6 16,0-14 4-16,0-7-3 0,0-4 16 16,0-1-7-16,0-4-1 15,0 1 5-15,0-3-6 16,0-7-6-16,0-6 5 0,0-4 2 15,0-13-10-15,0-13 0 16,3-11 10-16,65-8-6 16,-10-17 3-16,-14-8-2 0,-2-7-2 15,-6-10-3-15,-3-4 5 16,-6-4 1-16,-2-6 3 16,-1-3-4-16,6-2 2 15,-2-5-7-15,-5 2 2 0,2-3 2 16,-5-3-2-16,6-4 7 0,-4-1-4 15,0 0 4 1,-3-11-8-16,-3 12 2 0,14-5 1 31,-18-7 1-31,82 0-12 47,-86 0 7-47,28 9 13 31,-19-2-13-31,-2-7 5 16,62 21 2 0,-7 4-8 15,-51-17 11-31,-2 0-8 16,-6-8 5-16,2 7-4 0,0-7 1 15,-1 0 2-15,-4 9 3 16,0-9-9-16,0 0 3 15,1 0 4-15,-9 0 5 16,0 0-10-16,3 0 0 0,2 0 8 16,-5 0-3-16,0 0-4 15,0 0 1 1,0 0-1-16,0 0 3 16,0 0-4-16,0 0 1 15,0 0 3 1,0 0-4-16,0 0 10 0,0 0-6 15,0 0-5-15,0 0 5 16,0 0 1 0,0 0-5-16,0 0 1 15,0 0 1-15,0 0-2 16,0 0 0 0,0 0 11-16,0 0-6 15,0 0-5-15,0 0-1 16,0 7 4-1,3-7 1-15,4 12-5 16,2-12 6-16,4 14 0 0,3-6-4 16,-4 4 4-16,3-12 4 15,-1 7-11-15,-3-7 4 16,3 13-1-16,0 0 0 16,-6-13 5-16,10 7-1 15,-7 6-1 1,6-13-2-1,-9 8 0-15,0-8-2 16,1 0 5-16,-1 0-5 0,-5 0 4 16,2 0 2-1,-1 0 6-15,-1 0-12 0,-3 0 10 16,0 8 0-16,0-8-16 16,0 0-28-16,0 0-74 15,0 0-101-15,0 0-108 16,0 0-51-16,0-16-53 0</inkml:trace>
  <inkml:trace contextRef="#ctx0" brushRef="#br0" timeOffset="188398.64">5956 4986 8 0,'0'0'15'0,"-8"0"7"0,8 0 3 16,0 0 7-16,0-5 12 15,0 2 19-15,-7-1 23 16,7 4 20-16,0 0-45 0,0 0-34 16,0 0-11-16,0 0-7 15,0 0 5 1,-9-9 41-1,9 9-30 1,0-3 25 0,0 3-40-1,0 0-7 1,-16 0 3 15,-6 28-6-15,-1 17-3-16,7 13 7 15,16-30-5-15,0 0 4 16,0 1-3-16,0-1 1 16,8 0 3-16,20 18 3 15,-3-30 0-15,2-4-3 16,6-4 4-16,-1-8-4 16,1 0-1-1,-1-13-3-15,1-3 6 0,0 0-6 16,-9-1 2-16,-4 2 3 0,-4 0 5 15,-8 2 16-15,-2 3 14 16,-6 3-5-16,0-5 0 16,-17-1-2-16,-5-2-14 15,3-7-12-15,-2 2 0 0,1 1 1 16,1-3-10-16,-3 6 0 16,-2 4-16-16,-1 4-22 15,1-1-27-15,-3 9-29 0,2 0-28 16,5 0-69-16,8 0-4 15</inkml:trace>
  <inkml:trace contextRef="#ctx0" brushRef="#br0" timeOffset="190350.1">6261 4619 13 0,'-8'-4'23'0,"8"0"26"16,0 0 52-16,0 4 70 15,0-4-49-15,0 0-40 16,3 1-31-16,2 3-17 0,-5 0 2 16,0-5 12-16,0 1-5 15,0-1-12-15,0 2-12 16,0 3 2-16,0 0-3 16,0 0-7-16,0 0-2 15,0 0-6-15,0 0 1 16,-8 0-1-16,8 0 1 0,-14 0-5 15,4 12 1-15,-6 0 3 16,-6 4-6-16,-6 4 3 16,4 1 0-16,2 0-5 0,11-6 1 15,0 2 6-15,11-5-3 16,0 9 0-16,0 7 1 16,39 94 1 15,10-85-1 0,94-17 0-31,-107-20-1 16,2-8-1-16,-6-4 7 15,-1-4-1-15,-7-5 0 16,-2-7-2-16,-3-53 1 16,-14 31 4-16,-5 1 10 15,-24-36 38 1,-22 16-28-1,23 41-25-15,-3 7-1 0,3 4-7 16,-1 10-21 0,-33 7-86-16,-14 61-56 15,-5 56 21 1,39-38-2-16,1 6-32 16</inkml:trace>
  <inkml:trace contextRef="#ctx0" brushRef="#br0" timeOffset="194696.63">6637 4290 12 0,'-8'-12'35'0,"8"0"33"15,-6 3 45-15,6 1 33 16,0 0-56-16,0-1-39 0,0 5-23 16,0 4-3-16,0 0 33 15,0 0-29 1,0-3-7 0,0-1-5-16,0 4-4 0,0 0 0 15,0 0 4-15,0 0 7 16,0 0-7-1,-8 0 56 32,8 0-70-47,0 0-1 16,0 0 2-16,-9 0-1 16,9 0-7-16,0 0 0 15,-8 0 4-15,8 11 1 0,-13 1-3 16,-3 26 1-1,16-14 3-15,-11 0-5 16,11 4-1-16,0 1 4 16,0 0 2-16,0-1-1 15,0 2-4-15,0-3 3 16,0 2 0-16,0-5 2 16,3-3-5-16,5-5 5 15,5 12-4-15,-5-15 3 16,3-1 1-16,17-3-5 15,-6-9 1 1,21 0 4-16,-18 0-2 16,-1 0 6-16,1 0-8 15,-1 0 2-15,0 0 0 16,1-4 2-16,0-6 0 16,-1-3-2-16,0 2-2 0,-3-1 2 15,-1 0 2-15,-1-4 2 16,-2 4 0-16,-4-5-7 15,0 1 2-15,-5-8 3 0,-2-6 4 16,-6-2 2-16,0 0 5 16,0-5 2-16,0 1 2 15,-6 3 14-15,-7 5-1 16,-3-1 0-16,-1 5-9 16,-2-4-10-16,-6-1-6 15,1 4-3-15,-6 6 2 0,3 2-2 16,-6 9-6-16,1 8 4 0,-6 12-6 15,-2 12-16-15,0 17-39 16,-2 11-30-16,3 10-19 16,2 6-14-16,0 2-55 15,5-9-33-15</inkml:trace>
  <inkml:trace contextRef="#ctx0" brushRef="#br0" timeOffset="199962.08">15729 2743 679 0,'5'-21'266'16,"4"2"-139"-16,-1-2-80 15,3 0-28-15,7-6-8 0,-4-6 6 16,3-8 0-16,-4-8 5 15,-4-8 18 1,-9-8 36-16,-14-6-3 0,-11 0-18 16,-15-12-23-16,-12-10-6 0,-12-13-11 15,-18-8-9-15,-20-12 3 16,-943-585 52 31,811 625-62-47,-13 13-1 15,-640-79-5 1,555 132 2 0,0 20 2-16,-5 8 4 0,-1402 229-5 47,1146-51 12-47,324-58-5 15,19 18-9-15,10 17 0 16,20 7 7-1,-303 368-5 1,388-361 6-16,22 9-5 16,16 9 5-16,10 9 0 15,-114 454 4 1,83-13 86 0,101-439-31-1,17 5-10-15,13 17 9 16,19 14 25-16,16 5-3 0,29-2-48 15,29-9-34-15,33-13 0 16,35-15 0-16,1551 859 0 47,-111-521 0 0,-612-348 0-32,-620-125 0 1,451 98 0-16,23 16 0 16,-442-93 0-16,1-4 0 15,-2-7 0-15,2-14 0 0,7-18 0 16,16-14 0-16,25-21 0 16,16-20 0-16,15-25 0 15,9-19 0-15,1490-253 0 31,-1535 215 0-31,2799-1567 0 79,-2891 1112 0-79,-229 248 0 15,38-272 0 1,-129 301 0-16,-30 5 0 0,-29 7 0 15,-16 5 0-15,-10 6 0 16,-15 5 0-16,-11 13 0 16,-113-193 0-1,-102 6 0 1,-489-296 0 0,-627 10 0 15,816 513 0-31,-671-105 0 15,571 191 0-15,-756 7 0 16,681 90 0-16,-22 28 0 16,-1 20 0-1,26 14 0-15,26 15 0 0,43 12 0 16,62 6 0-16,-1060 328 0 31,1429-309 0-15,-113 121-71-16,136-2-249 31,3 292-611 16,257-497 691-47</inkml:trace>
  <inkml:trace contextRef="#ctx0" brushRef="#br0" timeOffset="202395.48">4669 10982 734 0,'-101'-4'336'0,"64"-5"-330"15,17 2-25-15,7-1 12 16,13-1 8-16,8-3 11 16,20-12-4-16,790-497 28 31,2518-1454 39 31,-903 408 304-15,-2218 1429-368-31,-177 117-6-16,-14 9 2 15,-8 3 7-15,-7 1 20 16,-9 5 34-16,0 3 8 0,0-9-2 16,-9-3-38-16,-7-12-25 15,-8-21-9-15,-9-24 5 16,-52-143-5-16,-26-101-17 16,-298-798-98 30,239 814 80-30,35 178-21 15,54 83 27-31,-13 15 15 0,-8 14-2 0,-3 7 10 16,-5 19 3-16,-3 10-5 16,-8 17 5-16,-9 10-5 15,-17 17 2-15,-27 17-13 0,-38 11-6 16,-39 17-2-16,-34 20 11 15,-15 18 5-15,-18 20 9 16,-22 14-5-16,-25 14 9 16,-20 7-10-16,-7 1 2 0,16-8-1 15,-336 170 4 1,392-208-3-16,-607 356-6 31,687-358-8-15,165-107-6-1,-51 59-94 1,109-87 56-16,2 49-193 31,6-66 238-31,9-12 8 16,0 8 7-16,-8-8 7 16,8 0 12-16,0 0 4 15,0 0-1-15,0 0-6 16,0 0-7-16,0 0-3 15,0 0 3-15,0 0-5 16,0 0 0-16,0 0-3 16,3 0-1-16,2 0 0 0,-1 0-4 15,-4 0-3 1,0 20 6 0,0 21 8-16,0 306 0 31,15 719 10-16,32-431-19 1,-20-346 6 0,112 663-1 15,-124-854-3-31,-3-24 2 16,1-14 0-16,-4-15 0 0,-9-8 1 15,0-9-1-15,0-8 1 16,0 0-1-16,0 1 3 15,0-5-5-15,-17 1 6 16,-7 19 0 0,3 5 4 15,49-69 17-15,119-107-6-1,254-155-19 1,-89 83-29-16,83-42-103 15,68-31-152-15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0:10:04.90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24916 4392 784 0,'31'-86'489'0,"3"-12"-165"0,-6-3-152 16,-3-1-88-16,-4 0-45 15,-13-4-20-15,-8-12-2 16,-13-2 17-16,-11-7 51 0,-17-4-85 16,-13-4 0-16,-18-8 0 15,-17-2 0-15,-25-14 0 16,-16-7 0-16,-20-14 0 16,-22-12 0-16,-22-7 0 15,-25 8 0-15,-21 15 0 16,-7 18 0-16,-6 15 0 0,7 21 0 15,5 16 0-15,-7 8 0 16,-16 10 0-16,-27-7 0 16,-27 7 0-16,-6-2 0 15,0-5 0-15,-2 2 0 16,2 0 0-16,3-1 0 0,0 5 0 16,10 3 0-16,9 9 0 15,9 77 0-15,6 0 0 16,-7 0 0-16,-9 0 0 15,-16 0 0-15,8 0 0 16,6 0 0-16,17 0 0 16,8 0 0-16,0 0 0 15,-9 0 0-15,-7 0 0 0,-9 0 0 16,-4 0 0-16,12 0 0 16,6 0 0-16,6 0 0 15,10 0 0-15,3 0 0 16,7 0 0-16,13 0 0 15,12 0 0-15,17 0 0 0,19 0 0 16,15 0 0 0,2 33 0-16,4 23 0 15,-1 2 0-15,-1 1 0 0,-3 4 0 16,-2 1 0 0,-5 2 0-16,0-2 0 0,8 5 0 15,13 1 0-15,11-5 0 16,17 0 0-16,16-3 0 0,17-6 0 15,20-4 0-15,14-2 0 16,14 3 0-16,5 8 0 16,3 4 0-16,0 12 0 15,-4 9 0-15,-4 16 0 16,-7 8 0-16,-5 11 0 0,-5 9 0 16,4 1 0-16,6-5 0 15,7-8 0-15,11-8 0 16,11-8 0-16,7-10 0 15,7 0 0-15,4-7 0 16,5-5 0-16,4-1 0 0,3 2 0 16,2 1 0-16,11 4 0 15,0 7 0-15,0 9 0 16,11 3 0-16,2 6 0 16,6 3 0-16,6 3 0 0,3 1 0 15,9-4 0-15,3-12 0 16,5-5 0-16,-5-3 0 15,-4-8 0-15,-1-6 0 16,-13-2 0-16,3-4 0 0,-3-5 0 16,-7-5 0-16,5 5 0 15,2 2 0-15,1-1 0 0,10-2 0 16,3 5 0-16,8 4 0 16,10 13 0-16,3 12 0 0,8 13 0 15,3 10 0-15,2 5 0 16,-6 9 0-16,1 0 0 15,4-10 0-15,-4-3 0 0,0-12 0 16,5-3 0-16,1-9 0 16,8-5 0-16,3-4 0 0,2-3 0 15,6-9 0-15,-1 0 0 16,4-7 0-16,1-5 0 16,2-3 0-16,6-7 0 15,1-1 0-15,-3 3 0 0,7 1 0 16,-2-2 0-16,1 6 0 15,6-1 0-15,10 5 0 0,9-6 0 16,7 2 0-16,13-8 0 16,6-6 0-16,6-7 0 0,4-2 0 15,-1-1 0-15,-4-1 0 16,-4-6 0-16,-8-1 0 16,-3-1 0-16,-5-6 0 15,-4 3 0-15,-5-6 0 0,8-5 0 16,-1-2 0-16,8-5 0 15,8-3 0-15,8-9 0 0,2 7 0 16,-1-7 0-16,-4 0 0 16,-11 0 0-16,-9 0 0 0,-11 9 0 15,-8-1 0-15,-9-8 0 16,-2 13 0-16,-2-5 0 0,13 4 0 16,12 0 0-16,4 0 0 15,9 0 0-15,-2 4 0 0,-2 1 0 16,-6-5 0-16,-6 0 0 15,-9 0 0-15,-9 1 0 16,-8-1 0-16,-4-12 0 16,2 0 0-16,-2 0 0 0,5 0 0 15,3 0 0-15,15 0 0 16,5 0 0-16,12 0 0 0,10 0 0 16,-1 0 0-16,3 13 0 15,-1-13 0-15,-7 12 0 0,-5-12 0 16,-6 7 0-16,-9-7 0 15,1 0 0-15,1 0 0 0,-2 0 0 16,0 0 0 0,4 0 0-16,7 0 0 0,0-7 0 0,8-5 0 15,0-13 0 1,6-8 0-16,2-4 0 0,-2 1 0 16,5-4 0-16,-2 2 0 15,-2 6 0-15,0 4 0 0,-6 3 0 16,-6 6 0-16,-6-4 0 15,2 4 0-15,-8-1 0 0,-2-5 0 16,0-4 0-16,1-3 0 16,1-4 0-16,-2-5 0 0,4 0 0 15,-4-4 0-15,3 6 0 16,-6 1 0 0,-10 5 0-16,-10 9 0 0,-6 4 0 15,-22 4 0-15,49-17 0 16,-71 11 0-16,-4 3 0 15,3-6 0-15,-4-3 0 16,2-9 0-16,10-4 0 0,1-3 0 16,1-6 0-16,3 3 0 15,-3-8 0-15,-1 3 0 0,-3-2 0 16,2 3 0-16,-8 1 0 16,-1 1 0-16,-6 5 0 0,-3 4 0 15,-1-2 0-15,-4 5 0 16,1 2 0-16,-1-3 0 0,2 2 0 15,6-1 0 1,5-4 0-16,4 1 0 0,-1-1 0 16,-4 5 0-16,-1-1 0 15,-8 3 0-15,2 6 0 0,-8 0 0 16,-1-1 0-16,-4-2 0 16,1-7 0-16,-1-2 0 15,5-8 0-15,-1-6 0 0,5-3 0 16,2-3 0-16,7-7 0 15,-5 3 0-15,-1-2 0 16,-3 6 0-16,-3-1 0 16,-9-4 0-16,1-1 0 0,-9-3 0 15,-6 0 0-15,1 0 0 0,4 3 0 16,1 6 0 0,0 3 0-16,-5 7 0 0,-1 11 0 15,-3 2 0-15,1-1 0 16,-1-2 0-16,0 0 0 15,0-5 0-15,-4-5 0 0,5-7 0 16,-9-4 0-16,5 0 0 16,3-4 0-16,0-7 0 0,-7-6 0 15,-1 0 0-15,0-4 0 16,0-2 0-16,0-7 0 16,0-1 0-16,0 1 0 15,0 2 0-15,0-4 0 16,0-1 0-16,0 4 0 15,0 2 0-15,0 2 0 0,-14 4 0 16,-15 1 0-16,-7 3 0 16,-13 6 0-16,-16-2 0 15,-8 8 0-15,-12 9 0 16,-13 4 0-16,-32 1-95 0,-35-5-651 16</inkml:trace>
  <inkml:trace contextRef="#ctx0" brushRef="#br0" timeOffset="3645.78">18053 10176 711 0,'-23'-50'560'0,"5"-2"-68"16,7 4-220-16,-2 8-260 0,4 2-12 15,1 4 0-15,-3 6 0 16,-1-3 0-16,-8-3 0 0,-5-1 0 16,-7-7 0-16,-13-6 0 15,-12-9 0-15,-13-9 0 0,-20-6 0 16,-18-10 0-16,-21-4 0 16,-26-8 0-16,-21-3 0 0,-23 0 0 15,-16 0 0-15,-8 5 0 16,-8 15 0-16,-7 17 0 0,-11 11 0 15,-11 13 0-15,-13 14 0 16,-11 15 0-16,-9 7 0 16,-7 12 0-16,-3 13 0 0,-11 3 0 15,-2 12 0-15,-9 10 0 16,0 11 0-16,9 8 0 0,11 12 0 16,16 9 0-16,9 7 0 15,11 6 0-15,14 2 0 0,12 9 0 16,12 12 0-16,14 9 0 15,18 7 0-15,22 8 0 0,17 2 0 16,31 2 0-16,32-4 0 16,27 2 0-16,30 2 0 15,24 8 0-15,16 9 0 0,25 5 0 16,11 7 0-16,12 0 0 16,4-3 0-16,10-11 0 0,-1-4 0 15,-1-13 0-15,2-2 0 16,-2-2 0-16,10-5 0 0,10-1 0 15,15 0 0-15,19 5 0 16,19 3 0-16,28 2 0 0,27-5 0 16,31-5 0-16,30-3 0 15,31-9 0-15,19-8 0 0,14-8 0 16,1-5 0-16,-7-7 0 16,-6-9 0-16,-4-10 0 0,3-10 0 15,6-9 0-15,5-11 0 16,5-12 0-16,12-8 0 15,8-17 0-15,12-16 0 0,14-9 0 16,8-10 0-16,0-15 0 16,-6-10 0-16,-7-9 0 0,-7-10 0 15,-18-21 0-15,-22-16 0 16,-30-23 0-16,-29-27 0 0,-31-26 0 16,-29-14 0-16,-33-18 0 15,-36-16 0-15,-41-16 0 0,-40-17 0 16,-41-11 0-16,-41-14 0 15,-45-4 0-15,-45 7 0 16,-38 10 0-16,-38 13 0 0,-27 20 0 16,-32 19 0-16,-22 30 0 15,-20 28 0-15,-29 30 0 0,-25 32 0 16,-11 26 0-16,-3 31 0 0,-4 23 0 16,7 17 0-16,16 29-253 15,28 8-337-15,24 4 28 0</inkml:trace>
  <inkml:trace contextRef="#ctx0" brushRef="#br0" timeOffset="4909.88">31478 9276 774 0,'14'-127'513'0,"-48"-5"-131"0,-63 1-186 16,-78 12-112-16,-82 22-42 15,-84 28-18-15,-85 33-8 16,-77 36 0-16,-61 47-16 16,-50 51 0-16,-28 48 0 0,-11 59 0 15,-2 55 0-15,22 46 0 0,49 24 0 16,59 16 0-16,67 20 0 15,73 11 0-15,80 11 0 0,77-11 0 16,78-4 0-16,81-16 0 16,78-3 0-16,80-13 0 0,85-19 0 15,90-31 0-15,89-36 0 16,73-39 0-16,61-42 0 0,54-46 0 16,36-59 0-16,21-69 0 15,12-66 0-15,5-84 0 16,-6-90 0-16,-13-74 0 15,-27-73 0-15,-44-61 0 0,-66-28 0 16,-89 0 0-16,-107 7 0 16,-117 11 0-16,-117 14 0 15,-131 20 0-15,-130 25 0 0,-121 32 0 16,-117 33 0 0,-97 43 0-16,-64 53 0 0,-44 64 0 15,-12 68-271-15,-6 61-274 16,10 57 3-16</inkml:trace>
  <inkml:trace contextRef="#ctx0" brushRef="#br0" timeOffset="34233.89">19840 12081 1289 0,'24'-24'756'15,"-12"7"-754"-15,-12 5-2 16,0 3 0-16,0 6 0 0</inkml:trace>
  <inkml:trace contextRef="#ctx0" brushRef="#br0" timeOffset="34374.89">19876 12023 2047 0,'0'11'0'0,"0"-5"0"16,0 2 0-16,0 1 0 16</inkml:trace>
  <inkml:trace contextRef="#ctx0" brushRef="#br0" timeOffset="34412.01">19876 12057 1660 0,'0'0'-522'15,"-8"0"30"-15</inkml:trace>
  <inkml:trace contextRef="#ctx0" brushRef="#br0" timeOffset="34872.83">20498 11743 103 0,'-17'0'140'0,"-3"0"-26"0,0-4-75 16,0 1-92-16,4-6-79 0</inkml:trace>
  <inkml:trace contextRef="#ctx0" brushRef="#br0" timeOffset="35676.03">32278 10185 65 0,'-12'-33'40'15,"-1"0"-49"-15,4 9-32 16</inkml:trace>
  <inkml:trace contextRef="#ctx0" brushRef="#br0" timeOffset="36758.37">32241 10544 240 0,'16'-10'178'0,"-3"3"-37"16,-9-1-47-16,-4-5-41 16,0 1-23-16,0 0 0 0,0 3 14 15,0-3 21-15,0 0 10 16,0-8 23-16,0-6 10 16,0-8-25-16,-8-12 10 0,-5-11-14 15,1-8 14-15,-3-10 2 16,-6-6-37-16,-11-12-8 15,-13-17 1-15,-20-4-5 16,-29-8-17-16,-32-9-9 0,-32-2-3 16,-35-10-7-1,-36 5 14-15,-23-1 14 0,-7 9 7 16,-5 12-12-16,-10 17-14 16,-9 15-15-16,-22 17-2 15,-28 16-5-15,-28 19-2 0,-25 24 1 16,-33 10 6-16,-35 28-1 15,-22 20 4-15,-18 25 1 0,-22 22-6 16,-12 31 0-16,5 24 0 16,7 42 0-16,9 36 0 0,13 31 0 15,33 26 0-15,31 12 0 16,40 9 0-16,40 7 0 16,41 5 0-16,46-4 0 0,44-6 0 15,43-10 0-15,43-13 0 16,48-9 0-16,44-3 0 0,49 0 0 15,53 8 0-15,52 1 0 16,58-11 0-16,52-22 0 0,53-30 0 16,55-43 0-16,45-51 0 15,40-45 0-15,36-50 0 0,37-30 0 16,18-23 0-16,4-26 0 16,4-17 0-16,5-10 0 0,1-14 0 15,-6-11 0-15,1-5 0 16,1-8 0-16,-11-9 0 15,-5-3 0-15,-24 4 0 0,-16 8 0 16,-35 3 0 0,-41 10 0-16,-44 2 0 0,-48-1 0 15,-42-18 0-15,-39-25 0 16,-29-35 0-16,-29-43 0 16,-25-43 0-16,-27-34 0 0,-37-28 0 15,-34-27 0-15,-42-31 0 16,-59-14 0-16,-72-1 0 15,-87 4 0-15,-93 3 0 0,-80 20-2 16,-73 25-403-16,-62 50 37 16,-36 61 103-16,-21 66 128 15,-9 55 67-15,15 59 30 0,27 46 16 16,28 53-16-16,34 41-55 16,42 38-100-16</inkml:trace>
  <inkml:trace contextRef="#ctx0" brushRef="#br0" timeOffset="75713.11">19097 11417 743 0,'-46'-16'388'0,"14"-12"-107"15,15-6-120-15,31-1-85 16,43-10-32-16,53-3-3 15,63-6-2-15,79-3-10 16,73 3-8-16,45 10-4 0,11 8 1 16,1 11-8-16,-14 13-9 15,-20 4-2-15,-40 8 2 16,-49 0 6-16,-47-4-2 0,-54 4-3 16,-41 0 3-16,-31 0 14 15,-31-4 13-15,-25-5-13 0,-30 1-1 16,-21-5-18-16,-22 1 1 15,-14 1-3-15,-10-1-15 16,2 0-133-16,5-5-170 0,8-2-69 16,3-7-17-16,0-2 66 15</inkml:trace>
  <inkml:trace contextRef="#ctx0" brushRef="#br0" timeOffset="76145.7">22248 10458 464 0,'-45'-21'262'0,"2"0"-63"16,9 6-76-16,14 2-35 16,23 5-33-16,34 8-13 0,42 0-15 15,42 0-5-15,37 0-7 16,24 16-4-16,5 1-7 0,-17 7-6 16,-24 9-1-16,-27 7 0 15,-37 13 4-15,-38 8 4 16,-31 13 0-16,-34 2 8 15,-23 10 5-15,-25 4-2 16,-9-1 21-16,-4 0-3 0,6-6-22 16,6-6-6-16,9-12-5 15,8-12 8-15,12-13 0 0,8-11 13 16,6-10 27-16,3-19 45 16,4 0-20-16,-5-15-26 15,4-18-20-15,5-12 6 0,5-17-23 16,11-14 6-16,3-14-13 15,10-14 0-15,7-11 2 16,6-3 3-16,-1 3 13 16,1 9-6-16,-3 10-8 0,-1 9-5 15,-6 24-2-15,-3 9-1 16,-5 16-7-16,-5 10-88 16,-3 12-97-16,0 8-55 0,0 8-36 15,-15 8 24-15,-7 5-50 16</inkml:trace>
  <inkml:trace contextRef="#ctx0" brushRef="#br0" timeOffset="79257.66">1453 7054 236 0,'12'-21'200'0,"-4"2"-58"16,-3-2-39-16,-5-3-20 0,3-2-36 16,5 2-10-16,1-9 5 15,-6-3 10-15,-3-5 10 16,0 1 17-16,-12-5 3 15,-16 5 12-15,-9 2-15 0,-12 10 4 16,-3 8-25 0,-5 16-26-16,0 12-13 0,-4 24 2 15,-3 30 3-15,3 28 2 16,7 32-2-16,13 36-9 16,17 42 2-16,24 27-10 0,9 23 3 15,20-3 5-15,15-7-8 16,21-12 6-16,12-21-12 15,4-16 4-15,4-18-5 16,-8-23-3-16,-11-28 4 16,-14-20-4-16,-11-21 5 0,-13-16-27 15,-7-13-69-15,-5-9-67 16,-11-15-24 0,-18-13-292-16,-11-39 161 15</inkml:trace>
  <inkml:trace contextRef="#ctx0" brushRef="#br0" timeOffset="79689.83">466 8637 626 0,'-33'-32'205'0,"25"-8"-103"15,33-10-51-15,31-11-29 16,34-8-6-16,32-12-9 15,23-10-1-15,18-1-2 16,4-2-4-16,-4 9 2 16,-18 11 1-16,-23 12-2 0,-32 22 10 15,-25 12 36-15,-25 6 13 16,-20 16-22-16,-20 6-7 16,-20 24 19-16,-17 25 14 15,-8 16-21-15,5 8-15 16,4 8-10-16,15 0-1 15,21-3 5-15,17-13-11 0,28-11-3 16,20-23-2 0,15-13 4-16,7-18-9 0,-11-25 3 15,-16-20-2-15,-18-20-3 16,-27-17 3-16,-26-7 0 16,-18-1 1-16,-19 9-8 15,-9 12-21-15,-5 13-28 16,5 10-79-16,13 13-79 0,7 9-20 15,9 8 0-15,16-5-9 16,16 0 54-16</inkml:trace>
  <inkml:trace contextRef="#ctx0" brushRef="#br0" timeOffset="80023.09">2046 7396 185 0,'52'-25'236'16,"-11"6"-78"-16,-13 1-39 15,-4 10-52-15,-7 8-24 0,-1 8 9 16,5 17 35-16,4 24 11 15,3 25-22-15,4 15-21 16,1 13-22-16,-4-4-17 16,-7-13-4-16,0-20-11 15,-5-17 14-15,-10-11 46 16,-7-16 60-16,0-21 21 16,0-21-61-16,0-31-52 15,8-38-15-15,9-19-3 16,11-5-8-16,12 11 3 0,5 19-9 15,3 13 6-15,-3 22-3 16,-9 17-7-16,-3 13 8 16,-4 2-4-16,-9 8 1 15,-7 9 1-15,-10 0-4 0,-3 0 9 16,0 16-3-16,-12 5-15 16,0-1-88-16,4 0-124 15,8 0-99-15,0-10-48 16</inkml:trace>
  <inkml:trace contextRef="#ctx0" brushRef="#br0" timeOffset="80888.17">3929 6468 36 0,'-11'0'115'15,"-2"12"102"-15,1-12-73 16,0 9-35-16,1-9-40 16,2 7-17-16,1-7 0 0,8 0 12 15,0 0-6-15,0 0 2 16,0 0-19-16,0-7-19 15,3-2-8-15,5-7-11 16,6-4 3-16,1-9-4 16,5 1 1-16,2-6-1 0,-8 6-1 15,0 5-2 1,-2 2-1-16,-4 4 2 0,0 9 0 16,-4-1-3-16,4 9-2 15,0 17 5-15,3 8-3 16,6 11 11-16,1 14 4 15,-4 7-1-15,3 7-7 0,-1 1-1 16,0 1-3-16,5-6 3 16,-1-3-2-16,1-8-1 15,-2-13-4-15,-2-3-38 16,-1-9-64-16,1-2-61 0,-1-11-89 16,-3-2-2-1</inkml:trace>
  <inkml:trace contextRef="#ctx0" brushRef="#br0" timeOffset="81019.73">4088 7058 395 0,'-17'8'182'0,"6"-8"-78"15,11 0-50-15,8 0-28 16,20-8-5-16,26-9-13 16,19-3-3-16,12-4-20 0,8-4-43 15,1-1-58-15,-9-3-130 16</inkml:trace>
  <inkml:trace contextRef="#ctx0" brushRef="#br0" timeOffset="81270.21">4977 6472 264 0,'-11'-4'324'15,"-2"4"-43"-15,13 0-105 16,-9 0-89-16,9 0-48 16,0 0-18-16,0 0-12 15,0 0-5-15,0 12 0 16,0 9 2-16,-8 11 0 16,-8 12-5-16,-3 13-35 15,-11 9-144-15,-5-1-112 0,-15-1-428 16</inkml:trace>
  <inkml:trace contextRef="#ctx0" brushRef="#br0" timeOffset="81786.75">5198 5641 36 0,'0'-7'83'15,"-9"-5"64"-15,9-2 9 16,-8 2-37-16,8-4-28 16,0 1-3-16,0 3 16 15,0-4 32-15,0-2 22 16,0 6-14-16,0 4-22 0,0 5-37 15,0 3-48-15,0 0-22 16,0 11-15-16,0 26 8 16,0 25-6-16,3 19 4 15,5 21-5-15,5 6 2 16,-2-1 0-16,3-9-2 16,-3-17-3-16,2-12-3 15,-6-12-72-15,2-13-122 0,-1-10-96 16,-5-10-111-16</inkml:trace>
  <inkml:trace contextRef="#ctx0" brushRef="#br0" timeOffset="82104.09">5334 5622 686 0,'-20'-29'278'16,"4"8"-134"-16,4 5-74 15,4 8-39-15,8 8-21 16,0 12 2-16,0 21-7 16,8 8-5-16,9 7-12 15,3 6-10-15,9-11-13 0,2-5-14 16,2-18-14-16,4-12 0 16,-4-16-21-16,-9-17 13 15,-8-15 26-15,-13-17 24 16,-3-12 9-16,-19-5 23 15,-2 9 11-15,-4 11 2 16,0 19-14-16,2 6-10 16,-5 22-2-16,-8 7-3 0,-2 24-30 15,5 12-40-15,6 9-108 16,6 0-74-16</inkml:trace>
  <inkml:trace contextRef="#ctx0" brushRef="#br0" timeOffset="82402.89">5712 5325 475 0,'-16'-33'254'15,"-4"9"-48"-15,1 7-78 16,-2 5-66-16,4 7-32 16,-2 5-16-16,2 13-8 15,9 15 0-15,8 17-4 0,0 11-19 16,11 7-30-16,14-6-8 15,12-9-6-15,8-12-11 16,3-15 17-16,1-21 20 16,-5-17 13-16,-3-19 12 0,-8-13 4 15,-13-8 4-15,-7-1 2 16,-13 2 1-16,0 3 2 16,-9 9 0-16,-4 7-16 15,2 9-38-15,2 2-32 16,9 7-51-16,0 2-70 0</inkml:trace>
  <inkml:trace contextRef="#ctx0" brushRef="#br0" timeOffset="82635.87">6147 5009 209 0,'0'0'210'16,"0"0"-97"-16,-13 10-53 15,5 2-4-15,8 0-14 0,0 0-9 16,0 0-10-1,0 1-4-15,13 0-3 0,3-6-4 16,0-7 5-16,-4 0 34 16,-4 0 22-16,0-3 2 15,-3-11-31-15,-5-2-26 16,3-4-13-16,3-5-19 0,-3 4-44 16,2 1-66-16,3 1-56 15,2-6-110-15</inkml:trace>
  <inkml:trace contextRef="#ctx0" brushRef="#br0" timeOffset="82875.25">6903 5063 388 0,'-13'-16'234'16,"1"0"-77"-16,0-1-56 15,0 2-33-15,12-3 1 16,-13 6-13-16,13 5-12 16,-8-2-15-16,8 6-19 0,0-2-8 15,0 5-5-15,0 0-39 16,0 0-93-16,0 0-33 16,0 17-1-16,0-1-92 15</inkml:trace>
  <inkml:trace contextRef="#ctx0" brushRef="#br0" timeOffset="83151.24">6947 4518 549 0,'8'-42'280'15,"-3"15"-96"-15,-2 3-66 16,-3 7-44-16,0 5-23 15,0 12-15-15,0 0-22 16,8 12-3-16,4 17-3 0,4 16-3 16,6 7-2-1,2 10-1-15,-5 2 1 0,-2 1-3 16,-2-3 3-16,2-6-3 16,-4-3-7-16,-1-4-40 15,-4-8-78-15,-4-5-86 0,0-3-107 16</inkml:trace>
  <inkml:trace contextRef="#ctx0" brushRef="#br0" timeOffset="83507.81">7358 4428 91 0,'0'-3'203'0,"0"-6"-54"16,8-3-61-16,2 0-39 15,12-9-17-15,9-7-10 0,20-9 4 16,9-3-4-16,8-1-12 16,2-1-14-16,-9-1-76 15,-9-6-180-15</inkml:trace>
  <inkml:trace contextRef="#ctx0" brushRef="#br0" timeOffset="83669.87">7681 3972 355 0,'-24'0'232'0,"5"9"-108"16,5-9-64-16,3 0-17 15,11 0 10-15,0 0-22 0,0 0-16 16,3 7-42-16,19-7-73 15,5 0-124-15</inkml:trace>
  <inkml:trace contextRef="#ctx0" brushRef="#br0" timeOffset="83808.42">8336 3411 623 0,'0'-36'196'0,"4"8"-95"15,4-2-57-15,-5 10-35 0,5-1-103 16,-3-3-181-16</inkml:trace>
  <inkml:trace contextRef="#ctx0" brushRef="#br0" timeOffset="83965.35">9128 3444 537 0,'36'69'159'15,"-3"4"-81"-15,-6 8-39 16,-5 9-18-16,-19 20-11 16,-14 23-19-16,-30 18-129 0,-36 11-200 15</inkml:trace>
  <inkml:trace contextRef="#ctx0" brushRef="#br0" timeOffset="84732.14">5127 9024 516 0,'6'-7'510'0,"-6"2"-88"15,0 5-203-15,4 0-116 0,2 12-52 16,2 12 32-16,9 17 9 16,4 17-41-16,6 6-51 15,3 5 0-15,-2 0 0 0,1-7 0 16,-6-12 0-1,-7-19 0-15,-2-11 0 16,-7-20 0-16,-7-16 0 0,0-29 0 16,-11-29 0-16,1-30 0 15,10-36 0-15,0-14 0 16,14-1 0-16,4 10 0 16,12 17 0-16,5 28 0 0,12 26 0 15,2 26 0-15,2 27 0 16,3 29 0-16,-1 30 0 15,-13 21 0-15,-15 20 0 0,-25 13 0 16,-17 3 0-16,-12-7-14 16,-7-10-29-16,4-17-101 15,2-17-140-15,10-18-126 16,4-26-4-16</inkml:trace>
  <inkml:trace contextRef="#ctx0" brushRef="#br0" timeOffset="85264.07">6090 8247 349 0,'57'-34'339'16,"-13"19"-124"-16,-6 15-96 16,-6 25-3-16,-5 20 50 15,-5 16 6-15,-6 7-20 16,-8 5-69-16,1-4-45 0,-2-12-20 16,1-16-23-16,4-13-26 15,4-19-4-15,9-21-20 16,20-33-39-16,12-33 2 15,6-27 23-15,12-30 35 16,-2-8 27-16,-8 14 33 0,-8 28 0 16,-17 27-4-16,-3 34-2 15,-8 27 64-15,-2 33 31 16,1 21 4-16,1 15-12 0,-1 11-49 16,-4-7-23-16,6-6-27 15,-5-11 0-15,-2-15-2 16,2-15-8-16,3-15-7 15,4-28-29-15,1-27-19 16,2-29-8-16,7-11 31 0,-2 3 23 16,-7 22 5-16,-9 15 3 15,-2 14-5-15,-11 20 6 16,6 14 18-16,3 18 23 16,3 12 66-16,10 11 11 0,4 9-89 15,4-5-27-15,0-3 0 16,-1-4 0-16,5-10 0 0,-5-7 0 15,-4-12 0-15,-4 0 0 16,-2-12 0-16,-6-7 0 16,1-10 0-16,-6-11 0 0,-7-5 0 15,-4-5-40-15,-8 1-243 16,0 4 1-16,0 1-5 16,0 6-5-16,0 10-25 15,0 0-225-15</inkml:trace>
  <inkml:trace contextRef="#ctx0" brushRef="#br0" timeOffset="85467.81">8181 7249 80 0,'33'-24'262'15,"0"3"-38"-15,-6 0-14 16,1 2-25-16,-2 2 11 0,-3 5 62 16,-1 4 26-16,-11 0 20 15,2 8-260-15,-5 0-44 16,-5-5 0-16,2 2 0 15,-5-1 0-15,0-1 0 0</inkml:trace>
  <inkml:trace contextRef="#ctx0" brushRef="#br0" timeOffset="85547.65">8405 7102 2047 0,'-12'0'0'0,"0"0"0"15,-5-5 0-15,1 3-214 0,-1-7-40 16,6-3-37-1,3-8-31-15,8-8-28 0</inkml:trace>
  <inkml:trace contextRef="#ctx0" brushRef="#br0" timeOffset="85796.42">8998 6406 889 0,'11'-31'774'0,"-2"2"-390"16,-9 8-384-16,0 10 0 16,0 1 0-16,0 31 0 15,0 37 0-15,-9 43 0 16,9 42 0-16,0 31 0 16,14 25 0-16,13 13 0 15,22-8 0-15,19-24 0 0,19-26 0 16,10-32 0-16,-4-32-33 15,-3-34-598-15,-17-39-24 16</inkml:trace>
  <inkml:trace contextRef="#ctx0" brushRef="#br0" timeOffset="86279.56">9648 6341 1341 0,'-8'-94'506'0,"8"30"-306"0,-9 20-200 16,9 14 0-16,0 14 0 15,0 25 0-15,0 30 0 16,0 31 0-16,9 21 0 0,2 10 0 16,0-3 0-16,3-17 0 15,-6-17 0-15,0-14 0 0,-3-18 0 16,-5-12 0-16,0-32 0 16,0-33 0-1,0-31 0-15,0-43 0 0,16-47 0 16,15-25 0-16,18 7 0 15,8 29 0-15,-4 33 0 16,-5 28 0-16,-2 36 0 16,-2 39 0-16,-4 31 0 0,-3 37 0 15,-12 29 0-15,-17 15 0 16,-8 9 0-16,-13 0 0 16,-3-9 0-16,5-11 0 0,3-17 0 15,8-15 0-15,0-15 0 16,11-6 0-16,13-12 0 0,17-10 0 15,11-7 0-15,13 0 0 16,0 0 0-16,-11 0 0 16,-13 0 0-16,-13 12 0 15,-11 4 0-15,-17 13 0 0,-30 15 0 16,-18 9 0-16,-25 9 0 16,-8-1 0-16,-6-8-54 15,8-13-161-15,8-11-91 0,16-17-96 16,1-20-61-16</inkml:trace>
  <inkml:trace contextRef="#ctx0" brushRef="#br0" timeOffset="86695.97">10541 5548 537 0,'57'-95'409'16,"-14"24"-127"-16,-10 17-130 0,-12 13-70 15,-9 17 30-15,-4 8 41 16,-8 8-21-16,0 8-56 15,0 20-33-15,0 41 26 0,0 37-69 16,5 32 0-16,3 20 0 16,3 10 0-16,1-14 0 0,1-19 0 15,0-30 0-15,-1-23 0 16,-5-23 0-16,-2-17 0 16,-5-18 0-16,0-32 0 0,0-46 0 15,0-40 0-15,0-52 0 16,7-34 0-16,14-15 0 15,8 4 0-15,7 19 0 0,5 30 0 16,3 27 0-16,13 30 0 16,11 24 0-16,11 31 0 15,0 31 0-15,3 31 0 16,-12 29 0-16,-13 25 0 0,-17 19 0 16,-23 26 0-16,-17 15 0 15,-29 9 0-15,-21 3 0 16,-15-7 0-16,-11-18 0 0,-14-18 0 15,1-30-309-15,-1-27-69 16,11-34-1-16,0-42-2 16,14-38-215-16</inkml:trace>
  <inkml:trace contextRef="#ctx0" brushRef="#br0" timeOffset="86927.96">11211 4485 459 0,'61'-89'357'16,"-14"23"-124"-16,0 21-114 15,4 17-28-15,15 20 56 0,19 8 73 16,17 25 3-16,15 14-44 16,8 28-160-16,3 19-19 0,-15 23 0 15,-20 24 0-15,-33 35 0 16,-35 32 0-16,-42 23 0 16,-34 17 0-16,-36-3 0 0,-9-18 0 15,-1-27 0-15,2-30-136 16,18-31-317-16,9-37 14 15,11-34-13-15</inkml:trace>
  <inkml:trace contextRef="#ctx0" brushRef="#br0" timeOffset="87104.83">11336 4313 1028 0,'-23'-35'334'16,"6"11"-170"-16,1 7-93 16,8 5-36-16,8 3-25 15,0 9-44-15,0 12-86 0,8 14-140 16,4 10-99-16</inkml:trace>
  <inkml:trace contextRef="#ctx0" brushRef="#br0" timeOffset="87593.15">12323 3814 565 0,'16'-45'525'0,"5"-5"-193"15,12 3-164-15,20 2-92 16,19 7-42-16,18 8-12 15,3 7-3-15,5 16-7 0,-6 7-14 16,-2 37 0-16,-8 19-4 16,-9 22 7-16,-16 19 6 15,-21 13-7-15,-19 12 3 0,-17 5 3 16,-22 2-5-16,-9-6 0 16,-6-6-4-16,4-10-2 15,5-17 5-15,4-18-3 0,7-15-1 16,4-12-4-16,5-12-11 15,8-12-12-15,0-6-43 16,0-6-31-16,0-9-40 16,0 0-29-16,0-5-76 0,0-19-71 15</inkml:trace>
  <inkml:trace contextRef="#ctx0" brushRef="#br0" timeOffset="88546.01">5037 10351 430 0,'-47'41'343'0,"10"-8"-28"16,9-14-123-16,7-2-84 15,10-17-25-15,11 0 11 0,0 0-9 16,16-17-15-16,25-26-12 16,35-43-6-16,71-49-5 15,87-49 10-15,103-41-16 16,93-34-11-16,107-37-12 16,85-46-5-16,88-28-3 15,74-1-10-15,51 12 1 0,27 25-1 16,-29 34 0-16,-49 34 0 15,-74 35 0-15,-91 27 0 16,-113 37 0-16,-113 36 0 0,-96 35 0 16,-82 22 0-16,-56 17 0 15,-50 16 0-15,-32 13 0 0,-23 7 0 16,-21 9 0-16,-9 0 0 16,-8 8 0-16,-8 4 0 15,-8-3 0 1,0-1 0 15,-11 4 0-31,-2 0 0 16,0 0 0-16,2 0 0 15,-3 0 0-15,6 0 0 0,0 0 0 16,2 0 0 0</inkml:trace>
  <inkml:trace contextRef="#ctx0" brushRef="#br0" timeOffset="88685.06">15268 5789 2047 0,'-9'0'0'15,"1"0"0"1,-1 0 0 15</inkml:trace>
  <inkml:trace contextRef="#ctx0" brushRef="#br0" timeOffset="88779.2">15234 5789 2047 0</inkml:trace>
  <inkml:trace contextRef="#ctx0" brushRef="#br0" timeOffset="88921.19">15234 5779 2047 0,'0'-11'0'16,"-8"-10"0"-16,-3-4-79 15,-1-6-497-15,-5-10 25 0</inkml:trace>
  <inkml:trace contextRef="#ctx0" brushRef="#br0" timeOffset="89808.32">18553 8731 444 0,'-17'-16'211'16,"6"-1"-100"-16,2 0-70 0,9 6-54 15,0 3-39-15,0 4-51 16,9-4-180-16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2T15:31:03.72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10715 3969 871 0,'-12'-83'113'0,"4"19"-57"0,8 14-25 16,0 14 11-16,0 7 61 15,0 8 12-15,0 7-28 16,0 5-27-16,0 9 5 15,0 44-56 1,0 21 21-16,-7 42 1 16,-18 36-4-16,-76 215 41 15,-188 730-17 17,272-853-48-17,17-145-3 1,21-18-15-16,20-23 2 0,24-24 4 15,32-25-2-15,171-89 5 16,-118 3 0 0,118-134-1-1,-162 106 7-15,36-105 27 16,-101 124 12 0,3-145 207-1,-60 219-219-15,-12 21-23 16,-13 17-3-16,-3 18-1 15,-2 15-9-15,6 12-14 16,15-1-16-16,25-1-6 0,13-3-3 0,15-11-1 16,8-14-26-16,9-11 4 15,5-21 16-15,47-49-20 16,-53-1 53-16,-8-7 13 16,-15 0 9-16,-18 9 20 15,-11 3 4-15,-15 12-20 16,-10 13-13-1,-129 40-839 1</inkml:trace>
  <inkml:trace contextRef="#ctx0" brushRef="#br0" timeOffset="456">11723 4864 373 0,'23'-49'272'0,"-6"-4"-36"15,-1 4-88 1,-3 1-54-16,-2 2-44 0,2 6 13 15,-1 7 11-15,-1 9-11 16,-3 3-36-16,2 9-13 0,-2 12-6 16,0 0-14-16,4 21 9 15,7 11-4-15,76 139 13 32,-51-105-7-32,1-2-1 15,43 43-18-15,-41-71 13 16,-4-8-8-16,2-11 1 0,-5-17 2 15,-3 0-2-15,-9-12 5 0,-2-14 6 16,-14-2 1-16,-12-4 35 16,0 4 60-16,-17 2 16 15,1 11-48-15,-4 6-37 0,-4 9-13 16,-2 13-12-16,-2 7-7 16,8 13 0-16,8 3 3 0,20 8-6 15,21 5 1-15,24 1-7 16,112 24-9-1,-63-58 9 1,98-28-16-16,-112-17 14 16,-10-16 7-16,-13-21 4 0,12-96 1 15,-61 77 7-15,-28-87 4 16,-9 99-5 0,2 12-15-16,-1 16-48 0,2 13-112 15,7 11-140-15,-2 9-92 16</inkml:trace>
  <inkml:trace contextRef="#ctx0" brushRef="#br0" timeOffset="885.5">14983 3760 1656 0,'28'-53'391'0,"-11"18"-391"0,-9 23-242 16,-20 68 40 0,-12 14 168-16,-8 23 28 15,-10 21 1-15,-3 21 6 0,1 15-1 16,11 0 0-16,17-3-2 16,24-4 2-16,21-12-9 15,24-23 4-15,15-15-14 0,189 47-134 31,-90-176-61-31,-91-21 118 16,-8-26 44-16,-11-14 37 16,-16-10 53-16,-20 5 47 15,-16 9 52-15,-18 20-22 0,-11 20-32 16,-17 30-36-16,-86 51 0 16,50 24-39-1,-70 115 6 1,68 37-14-1,98 16-15-15,88-25-203 16,-31-113-67-16,6-26-52 16</inkml:trace>
  <inkml:trace contextRef="#ctx0" brushRef="#br0" timeOffset="1161.72">16271 4599 1314 0,'18'-36'665'0,"-4"11"-597"15,-3 9-68-15,3 16 0 0,-6 16 0 16,0 16 0-16,-5 24 0 16,1 23 0-16,5 19 0 0,-6 16 0 15,5 12 0 1,6 5 0-16,-3-18 0 0,5-18 0 16,13 26 0-1,-17-87 0-15,-1-23 0 0,3-27 0 16,2-29 0-1,5-20 0-15,75-257-105 16,31 37-543 0,-42 138 294-1</inkml:trace>
  <inkml:trace contextRef="#ctx0" brushRef="#br0" timeOffset="1451.43">17298 4599 407 0,'-21'73'160'16,"5"-16"-52"-16,5-17-40 15,11-6-12-15,0-11-10 0,0 0-11 16,11-12-11-16,14-3-13 16,10-8-5-16,16-13 1 0,4-11-5 15,-1-13 6-15,-5-16 6 16,-9-16 26-16,-101-302 605 47,-350 742-369 0,396-53-262-32,326-21-106 1,110-325-1012 15,-357-25 841-15,-12-13 42-16</inkml:trace>
  <inkml:trace contextRef="#ctx0" brushRef="#br0" timeOffset="1774.38">18456 3719 402 0,'-9'-187'729'0,"1"111"-466"16,0 10-35-16,0 12-37 15,8 19-39-15,-9 6-70 16,9 13-82-16,0 4 0 0,0 29 0 16,0 31 0-1,-11 46 0-15,-6 49 0 16,-8 43 0-16,-6 29 0 16,-10 21 0-16,-3 1 0 0,2-1 0 15,6-9 0-15,3-10 0 16,5-21 0-16,-1-22-49 0,5-19-287 15,-4-21-56-15,-1-15 3 16,1-21-9-16</inkml:trace>
  <inkml:trace contextRef="#ctx0" brushRef="#br0" timeOffset="2438.94">9327 8523 838 0,'-171'-24'915'16,"106"12"-742"-16,12 4-128 16,16 3-62-16,17 5-21 15,20 0 27-15,42-7 16 0,478-67 33 32,-169 35-27-32,89-11-10 15,3527-280-3 16,-3216 285 18-15,-17 14 40-16,-18 10-39 0,-39 12-17 16,-41 9 0-16,464 58 0 15,-630-17 0-15,1313 227 0 47,-1573-249 0 16</inkml:trace>
  <inkml:trace contextRef="#ctx0" brushRef="#br0" timeOffset="2462.55">21378 8254 1591 0,'0'0'-569'15,"8"-7"68"-15</inkml:trace>
  <inkml:trace contextRef="#ctx0" brushRef="#br0" timeOffset="3082.71">25066 9154 622 0,'-32'21'461'0,"2"-6"-63"0,11-1-196 16,7-7-109-16,4 1-41 15,8 2-26-15,0-10-3 0,0 0 19 16,0 0-6-16,0 0-8 16,0 0-13-16,0 0 8 0</inkml:trace>
  <inkml:trace contextRef="#ctx0" brushRef="#br0" timeOffset="3694.21">24969 9229 2047 0,'4'0'0'0,"1"0"0"15,-2 0 0-15,1 0 0 63,4 0 0-63,0-10 0 15,609-471 0 32,423 6 0 0,-724 438 0-31,-143 37 0-16,2 9 0 0,14 10 0 15,6 10 0-15,-2 4 0 16,-4 12 0-16,-16 7 0 16,-10 14 0-16,-21 6 0 0,-15 14 0 15,189 363 0 17,-264-120 0-17,-31 27 0-15,-16-183 0 16,3-15 0-1,23 100 0-15,-9-165 0 16,7 37 0-16,-2-36 0 31,-27-94 0-15,0-20 0 0</inkml:trace>
  <inkml:trace contextRef="#ctx0" brushRef="#br0" timeOffset="4206.96">28668 10632 809 0,'-17'-19'604'0,"5"-7"30"16,12 6-634-16,0 4 0 0,8 9 0 15,21 7 0-15,24 14 0 16,25 15 0-16,15 12 0 0,8 13 0 16,4 8 0-1,-7 6 0-15,-5 3 0 16,501 314 0 46,-396-770 0-15,-22 3 0-15,-173 325 0-32,-49-48 0 15,-5 55 0-15,-18 7 0 16,-21 1 0-16,-19 11 0 15,-16 2 0-15,-19 4 0 16,-9 13 0-16,-319 19 0 16,123 52 0 15,195-11 0 0,145 18-174-15</inkml:trace>
  <inkml:trace contextRef="#ctx0" brushRef="#br0" timeOffset="5662.59">29561 12463 114 0,'-20'0'321'16,"0"0"-71"-16,3 0-2 0,6-4-95 15,11 1-71-15,0-2-40 16,0 5-16-16,0 0-5 0,-8 0 14 15,8-8 70 1,0 0-54-16,-20-12 58 31,6 7-44-31,2 1 10 0,4 4-11 16,8 1-27-16,-9-2-21 0,9 4-10 16,0 3-5-16,0-3-1 15,0 5-1-15,0 0-1 0,0 0 4 16,0 0 3-1,0 0-8-15,0 0-4 16,0 0 8-16,0 0-10 0,0 0 5 16,0 0 0-16,0 0 5 15,0 0-4-15,0 0 8 16,0 0 1 0,0 0 4-1,0 0-3-15,0 0 14 16,0 0 11-16,0 0 6 15,0 0 7-15,0 0 18 0,0 0-40 16,0 21-23-16,-14 2 0 16,-8 14 0-16,-10 12 0 15,-8 8 0-15,-10 8 0 0,-6 8 0 47,-1649 576 0 16,1510-649 0-48,-195 0 0-15,206-10 0 16,-132-9 0 0,183-2 0-16,6-10 0 0,18-8 0 15,11-8 0 1,-65-84 0-1,-134-334 0 1,254 379 0 0,6 9 0-16,4 11 0 0,10 15 0 15,3 10 0-15,2 8 0 16,7 8 0-16,-19-11 0 47,-1 45 0-32,19 3 0 1,12-5 0 0</inkml:trace>
  <inkml:trace contextRef="#ctx0" brushRef="#br0" timeOffset="6319.96">25233 12171 2047 0,'8'-10'0'0,"0"-1"0"0,-4-1 0 16,5 0 0-16,-1 0 0 15,-8 0 0-15,3 2 0 16,-3 3 0-16,0 3 0 0,0-1 0 16,0 2 0-16,-16 20 0 31,-14 19 0-31,-4 22 0 0,-305 549 0 47,235-339 0 0,306-700 0 0,-158 321 0-47,26-88 0 15,-42 114 0-15,-7 7 0 16,0 14 0-16,-6 10 0 15,-3 13 0-15,-3 7 0 0,-5 11 0 16,4 7 0-16,1 8 0 16,3 4 0-16,2 4 0 0,12 0 0 15,13 12 0-15,15 0 0 16,16 5 0-16,7 4 0 16,7 2 0-16,6 1 0 0,3 5 0 15,91 25 0 1,-109-30 0-16,-13-8 0 0,-17 1 0 15,-49 42 0 17,-117 12 0-17,43-26 0 1,-7 7 0-16,-14 5 0 0,3 4 0 16,-6 4 0-16,2 5 0 0,2 0 0 15,-1-6 0-15,11-3 0 16,9-7 0-16,11-8 0 0,11-11 0 15,13-12 0-15,10-2 0 16,11-8 0-16,6-1 0 16,5-12 0-16,12 9 0 0,-8-9 0 15</inkml:trace>
  <inkml:trace contextRef="#ctx0" brushRef="#br0" timeOffset="6342.45">24851 12985 1357 0,'28'-44'-409'0,"6"-25"-8"15</inkml:trace>
  <inkml:trace contextRef="#ctx0" brushRef="#br0" timeOffset="9397.29">19706 6846 413 0,'49'37'205'0,"-5"-8"-46"16,-11-10-33-16,-1-3-32 0,-7-4 1 15,-1-12-2-15,-4 0 19 16,4 0 17-16,5 0-33 0,2-7-12 16,40-33 33-1,-28 2-82-15,7-14-9 16,66-131 8 0,31-147 0-1,150-663 152 1,-1397-3290-199 78,812 4051-48-94,-33 17 6 15,-23 18-58-15,-39 28 51 16,-39 22 17-16,-34 74 15 15,-10 73 8-15,-14 0 5 0,-10 0 8 16,-3 0 3 0,11 0 4-16,-6 0 0 15,-11 0-7-15,-12 0 10 16,11 6-8-16,11 97 2 16,-849 239 4-1,955-228-2 1,43 4 6-16,35 9 5 0,-961 870 5 47,830-457 4-32,84 85 14-15,209-293-15 16,30 7-8-16,23-6-9 0,22-3 4 16,-3 338-3-1,71-346 2-15,17-17-3 0,20-28 1 16,12-34-6-16,15-27 4 15,9-28 2 1,119 116 3-16,-79-174 0 16,17-6-1-16,17-8 6 15,441 236-5 1,-31-129-9-16,-236-116 6 16,11-5-5-16,8-14 5 15,11-14 0-15,10-17-15 0,7-17-22 16,16-14-28-16,5-14-19 15,17-12 9-15,32-21 21 0,30-12 17 16,23-12 16-16,25-15 10 16,27-9 8-16,559-98 44 15,-555 65-5 1,-6-4 5-16,-29-9-2 0,382-121 44 16,-523 119-8-1,-44-2 16-15,-47 10 24 0,-45 6-1 16,265-141 24-1,-281 113-138 1,-134 75 0-16,-15 3 0 16,28-32 0-16,-72 57 0 15,-9 3 0-15,-8 9 0 16,-9 4 0-16,0 3 0 0,0 1 0 16,0 4 0-16,-9 4 0 15,9 0-54 48,0 0-197-48,-8 9-383-15,-4-9 306 0,-5 12 1 16</inkml:trace>
  <inkml:trace contextRef="#ctx0" brushRef="#br0" timeOffset="13590.62">10850 11507 339 0,'-37'-32'190'0,"-4"3"-55"16,0 4-57-16,1 5-44 0,-2-1-20 16,7 9-8-16,-3 5 2 15,3 7 6-15,-1 0-1 0,2 0-6 16,-2 16 1-16,3 3-8 15,0 6 17-15,1 8 16 0,-1 7 13 16,2 14-6-16,-3 7-18 16,3 12-11-16,5 0-7 15,4 65-8-15,370 61-123 78,-120-426 8-46,-216 186 128-32,-12 1 10 0,0-1 6 15,0-4 4-15,-12 0 8 16,-1 1 5-16,1 2 1 16,12 7-14-16,-8 6-15 0,8 5-7 15,-8 8 2-15,8 4 11 16,-7 7 12-16,7 5 4 0,-9 0-9 15,9 17-9-15,-8 7 1 16,8 56-12 0,12-26-6-16,8 7 4 0,5-4-7 15,43 54-11 1,0-27-65 0,64 16-613-1,-100-100 279 1</inkml:trace>
  <inkml:trace contextRef="#ctx0" brushRef="#br0" timeOffset="13965.57">11604 11011 609 0,'20'-66'399'16,"-2"17"-68"-16,-10 13-149 16,0 8-96-16,-5 8-40 0,-3 8-11 15,0 12-2 1,0 14-13-16,-7 24-13 0,-26 124 9 15,-20 262-12 1,44-126-6 0,9-173-2-16,5-25-7 15,8-16-8-15,11 18-76 16,-9-65-9 0,-217-518 190 30,158 429-14-30,1 10-30-16,12 17-26 0,7 8-10 0,0 17 1 16,2 17-7-1,-10 73 2-15,32-21-5 0,0 12-5 32,78 152-175-17,437-233-1088 16</inkml:trace>
  <inkml:trace contextRef="#ctx0" brushRef="#br0" timeOffset="14368.32">12526 10933 335 0,'20'-37'447'0,"-7"10"-50"0,-4 6-95 15,-9 9-136-15,0 4-83 16,0 8-23-16,0 20 14 15,-17 73 34 1,-16 82-70 0,18-65-33-16,1 3-11 0,14-6 9 0,0-10-5 15,0-6 2-15,0 39-9 32,14-53-14-32,1-40-94 15,-12-37 27-15,2-37-49 16,-67-175 141 15,-9 143 156-31,26 69-89 16,-150 219 74-1,166-137-126 1,13-5-1-16,16-4-16 0,11-11 5 16,11-13-9-16,7-10 0 15,7-10-23-15,4-12-27 0,5-17-32 16,3-3-63-16,1-17-59 15,36-55-340 1,-47 27 251-16</inkml:trace>
  <inkml:trace contextRef="#ctx0" brushRef="#br0" timeOffset="15766.03">14671 11368 68 0,'-8'-7'203'15,"-1"-1"-12"-15,-4-1-56 0,5-3-20 16,1-4-44-16,-1-1-24 16,0-3 8-16,8-5 1 0,-9 1 8 15,0-4 1-15,9-1-2 16,-11 1 9-16,-6 4 13 16,2-1-10-16,-2 9-3 0,-2 5-9 15,-238 58 32 16,-35 454-26 16,795-411-141 16,-364-49 60-48,-87-10 12-15,10 76 1 0,-51-42-3 16,-39 81 8 0,-12-77 5-16,-17-3 9 0,-8-6 10 15,-9-5-3-15,2-12-1 0,-6-5-8 16,9-15-13-16,9-2 2 16,7-14-3-16,7-7-8 15,12 0 5-15,4 0-5 0,-2-12-42 16,32 4 5-1,0 0-37-15,8-4-27 16,33-25-220-16,-14 17 104 16,11 4-30-16</inkml:trace>
  <inkml:trace contextRef="#ctx0" brushRef="#br0" timeOffset="16082.58">16271 12061 134 0,'43'-94'745'16,"-26"78"-547"-16,-4 3-34 16,0 13 6-16,-2 0 12 15,0 0-14-15,-5 21-20 0,-6 4-62 16,-14 7-41-16,-10 9-38 0,-12 4-103 16,-9 0-124-16,-3-2-97 15,-9 7-68-15,0-5-1 16</inkml:trace>
  <inkml:trace contextRef="#ctx0" brushRef="#br0" timeOffset="16440.18">17378 11161 323 0,'-11'-7'400'0,"-2"-2"-55"16,5 2-43-16,8-3-128 15,0 3-85-15,21-6-45 0,23 1-22 16,26-8-21-16,19-10-8 15,21 3-33-15,11 3-37 16,168-42-331 0,-193 38 191-1</inkml:trace>
  <inkml:trace contextRef="#ctx0" brushRef="#br0" timeOffset="16762.41">17306 11173 1433 0,'12'41'22'16,"-4"16"-9"-16,0 4-2 0,-5 3-9 15,6-1 0-15,-1-2-1 0,5-10-1 16,3-9-4-16,4-4-3 15,4-15 7-15,5-6-7 16,4-10 3-16,8-7 1 0,-1-7-13 16,4-2 13-16,2 1-3 15,-7-1 13-15,4 1-5 0,-9 8 1 16,-3 0 0-16,-12 0 8 16,-4 0 3-16,-10 8 16 15,-106 144 46 16,47-96-74-31,-107 111-64 16</inkml:trace>
  <inkml:trace contextRef="#ctx0" brushRef="#br0" timeOffset="16984.64">19174 11807 704 0,'65'-19'450'16,"-21"3"2"-16,-14 4-142 16,-15 12-179-16,-15 19-131 15,-11 6 0-15,-15 7-3 16,-9 5-40-16,-12 4-16 16,-10 4-55-16,-6 0-71 0,-10-1-60 15,-9-2-59 1,-76 27-343-16</inkml:trace>
  <inkml:trace contextRef="#ctx0" brushRef="#br0" timeOffset="17378.25">20128 11389 1239 0,'53'-41'808'0,"-16"4"-808"15,-9 8 0-15,-8 6 0 0,-3 3 0 16,-3-5 0-16,3 0 0 16,-8 2 0-16,-5-3 0 0,-4 2 0 15,0 4 0-15,0 4 0 16,0-5 0 0,9 14 0-1,223 124 0 16,-124 913 0 16,-160-968 0-31,6-14 0-16,19-15 0 16,27-16 0-16,20-17 0 0,37-10 0 15,1405-225 0 32,-1223 230-398-47,-21 5-84 16,-28 9-1-16</inkml:trace>
  <inkml:trace contextRef="#ctx0" brushRef="#br0" timeOffset="23886.54">14558 10444 342 0,'-132'-73'291'31,"89"62"-270"-31,3 2 0 16,-2 9 0-16,3 0 12 0,1 0-7 15,5 0-8-15,1 0-12 0,-1 0-1 16,1 18-4-16,-74 42 4 31,62-28-2-31,-5 8 11 0,-179 205 72 31,119-78-36-15,60-78-23-16,5 5-5 16,4 6-12-1,-67 365 14 1,107-221-22-1,41 124 2 1,-17-247-8-16,4-6 6 0,9-7-2 16,3-1-5-16,14-12 5 15,7-14 0-15,8-8 1 0,4-12-9 16,9-17 5-16,11-15-4 16,8-17 0-16,4-20 0 0,9-19-6 15,-1-15-8-15,1-10-5 16,-8-15 7-16,-5-6 7 0,-10-12 6 15,112-258 51 1,-160 201-10-16,27-162 46 16,-42-315 215 15,-273-56-225 16,22 499-298-47,140 152 126 15,-12 12-17-15,-2 19-15 16,-1 22-14-16,-97 61-228 16</inkml:trace>
  <inkml:trace contextRef="#ctx0" brushRef="#br0" timeOffset="30577.52">9116 14224 296 0,'-17'-6'233'0,"-2"1"-32"15,2 5-35-15,0 0-53 0,2-2-31 16,2-3-7-16,13 0 5 15,0 5-2-15,0 0-6 0,0 0-5 16,0 0-24-16,0 0-18 16,0 0-20-16,0 0-4 15,8 0 0-15,12 0 5 0,14 12 4 16,6 1-5-16,16 0 0 16,14-1-4-16,112 8 5 15,-76-20-6-15,-5 11 1 16,-8-11 2-16,-15 0-9 15,36 0 8 1,-78 0 16-16,-11 0 7 16,-9 0 10-16,-5 0-8 0,5 0-9 15,-16 0-75-15,0 0-79 16,0-28-728 0</inkml:trace>
  <inkml:trace contextRef="#ctx0" brushRef="#br0" timeOffset="31020.54">10024 13750 523 0,'-23'-17'411'0,"-1"6"-61"16,3 3-127-16,4-1-124 16,9 5-57-16,8 4-20 0,0 0-26 15,17 17-10-15,24 3-31 16,16 9-33-16,19-1-19 0,13-4-2 15,1 0 17 1,-5-7 2-16,-15-1 15 0,15 82 438 63,-439 186 98-48,115-55-374 16,57-17-97-15,206-189-249 15,36-88 203-31,-27 9 36 16,0-13 0-16,-1-21 5 0,-3-12-5 16,-9-12 7-16,-4-8-5 15,0 0 8-15,-4 4 3 0,-4 16-6 16,-8-49 1-1,0 18-309 1,0 124 104 0,0 9-26-16</inkml:trace>
  <inkml:trace contextRef="#ctx0" brushRef="#br0" timeOffset="32641.42">10032 13270 262 0,'-11'-9'242'16,"-2"9"-80"-16,-2 0-34 0,-1-3-50 16,3-1-31-16,0-1-19 15,13 5 10-15,-6 0 8 0,6 0 5 16,0 0-5-16,0 0-4 16,0 0 26-1,0 0 0-15,0 0-11 16,32 0 148-1,23 12-52 1,-6 1-60-16,414 48 140 31,2096 105-233 16,-755-149 0-31,-1159-29 0-16,0-8 0 0,-3 0 0 15,-16-5 0-15,-38 4 0 16,-40 2 0-16,-52 2 0 0,317-9 0 16,278-14 0 46</inkml:trace>
  <inkml:trace contextRef="#ctx0" brushRef="#br0" timeOffset="33550.75">21018 13236 2047 0,'0'-255'0'16,"0"112"0"-16,0-23 0 16,3-22 0-16,2-11 0 0,-5-13 0 15,0 0 0-15,0 12 0 16,0 9 0-16,-13 17 0 0,1 18 0 15,1 23 0-15,-3 20 0 0,7 19 0 16,7 15 0-16,-13 15 0 16,1-26 0-16,-1 37 0 15,7 37 0 1,-23-5 0 0,7 21 0-16,-5 0 0 15,-11 0 0-15,-5 0 0 0,-10 12 0 16,-69 13 0-16,52-12 0 15,-88-6 0 1,70-7 0-16,-124 0 0 16,90 0 0-1,-166 0 0-15,106-4 0 0,-37-5 0 16,-34 7 0-16,-35-3 0 0,-28 1 0 16,-18 4 0-16,-23 0 0 15,-18-4 0-15,-12-4 0 16,-2396-25 0 15,2032 33 0 0,-261-7 0-15,240-14 0 15,229 9 0-31,294 12 0 0,162 0 0 16,21 0 0-16,18 0 0 15,15 0 0-15,9 0 0 0,2 0 0 16,22 0-7 0,0 0-4-1,0 0 15-15,-8 0 4 16,8-5-6-16,-11 1-1 16,-34-11 2-1,25 6-3-15,-5 1 0 16,-52-16 0-1,12 15 0 1,37 4 0 0</inkml:trace>
  <inkml:trace contextRef="#ctx0" brushRef="#br0" timeOffset="34140.51">10273 10388 2047 0,'-17'49'0'0,"-8"24"0"0,-2 20 0 16,-6 21 0-16,-3 13 0 0,-5 7 0 15,1 4 0-15,2 0 0 16,3-3 0-16,-1-4 0 15,-6-10 0-15,5-7 0 0,2-8 0 16,2-8 0-16,8-17 0 16,4-12 0-16,5-2 0 0,-1-3 0 15,6 0 0-15,-5 79 0 16,8-74 0-16,0 1 0 16,-6-5 0-16,3-7 0 0,3-10 0 15,0-8 0-15,-1-6 0 16,9-11 0-16,-7-1 0 0,7-7 0 15,0-2 0-15,-8-13 0 16,8 7 0-16,-8 1 0 16,8 1 0-1,-9-1-54 48,9 0 51-48,-28 66-1 32,28-62 1-47,0-4-2 0,0-8 2 16,0 9-2-16,0-9 3 0,17 0-7 16,15 0 3-16,15 0-4 15,19 0-11-15,12-5-29 16,93-15-146-16,77-10-448 31,-115 23 173-31,-76 7 219 16</inkml:trace>
  <inkml:trace contextRef="#ctx0" brushRef="#br0" timeOffset="36775.47">18776 4782 851 0,'40'0'485'47,"1305"-29"-477"0,1084-98 41 0,-1236 26 605 0,-1080 82-654 0,-113 10-832 0,-32 9-382-32</inkml:trace>
  <inkml:trace contextRef="#ctx0" brushRef="#br0" timeOffset="37852.78">23981 3936 515 0,'-23'-126'559'16,"3"97"-517"-1,-67-11 39 1,10 40-41 0,66 12-46-1,522 261-2 32,47-116 2 0,-542-147 9-31,-13 18 7-16,-28-5 0 15,-15 18 6-15,-22 13 2 0,-20 19-9 16,-5 12-4-16,-6 9-4 16,-1 8-5-16,4 4 12 0,5 0-8 15,14-2-5-15,3-1 5 16,17-4-2-16,1-14 1 0,13-16 1 15,14-20 1-15,2-12 6 16,8-13 7-16,13-17 10 16,0-10 4-16,0-25-9 15,0-26-12-15,9-18-4 16,4-22 10-16,2-21 14 0,5-8 44 16,2-6 17-16,-7 2 21 0,7 9-17 15,9-73 39 1,-19 121-112-16,-4 18-10 15,1 15-44-15,-4 12-21 0,-2 9-16 16,2 4 3-16,-5 4 9 16,0 0 3-16,0 8 16 0,0 0 10 15,0 0 11 1,0 0 9-16,0 0 4 0,0 0 4 16,0 0 5-16,0 0-7 15,0 0 2-15,0 0 5 16,3 0-3-16,-3 0 6 15,0 0-4-15,3 0 5 16,3 0-8-16,-6 0 10 16,0 0 0-16,0 0 7 15,0 0 3-15,0 0-2 0,0 0-7 16,0-3 8-16,0-1-4 16,0-1 8-16,0 5-9 15,0 0 6-15,0 0 0 16,0 0-4-16,0 0 1 0,0 0-7 15,0 0-1-15,0 0 3 16,0 0-4-16,0 0-1 16,0 0 0-16,0 0 2 0,0 0 11 15,3 0 1-15,0 0-1 16,-3 0-1-16,5 0 3 0,-5 0-3 16,0 0-8-16,0 0 1 15,0-5-2-15,0 5-4 0,0 0 1 16,3 0-1-16,2 0 4 15,-5 0-7-15,0 0 4 16,0 0-4-16,4 0 7 16,0 0 0-16,-4 0 2 15,0 0 1-15,0 0 9 16,0 0 4-16,0 0 0 16,0-3 4-16,0-1-18 0,0 0-10 15</inkml:trace>
  <inkml:trace contextRef="#ctx0" brushRef="#br0" timeOffset="37974.65">24087 4172 1775 0,'0'8'-530'0,"-21"12"-62"0</inkml:trace>
  <inkml:trace contextRef="#ctx0" brushRef="#br0" timeOffset="39291.61">17704 10563 115 0,'24'-12'291'0,"-4"5"-96"0,-7 2-53 15,-5 5-62-15,-1 0-47 16,-2 0-13-16,-1-5-10 0,0-2-5 15,0-10-2-15,-4-7-1 16,0-9 1-16,0-17 4 0,4-14 0 16,-4-14 4-16,0-10 5 15,0-7 10-15,-16-2 6 0,-9-6 15 16,-11 6-3 0,-75-67 15-16,40 96-44 15,-203-58 9 1,56 114-3-1,-590 411 13 32,780-371-32-31,28-20 8 0,0-8-4-1,0 0-10 1,0 0 5-16,0 0-5 31,0 0-10-15,0 0-18-16,0 0-29 0,0 9-29 15,4 3-36-15,14 4-32 16,13 1-48-16,12-3-43 0</inkml:trace>
  <inkml:trace contextRef="#ctx0" brushRef="#br0" timeOffset="40971.6">19949 10717 342 0,'25'9'266'0,"-4"-2"-69"15,-10-7-84-15,-3 0-51 0,1 11-24 16,-6-11-3-16,2 0 12 16,7-6 44-16,-4-3-61 15,1-6-8-15,2-17 7 16,0-14 4-16,3-15 3 15,-6-8 30-15,-4-12-1 16,-4-95 29-16,0 84-59 16,-12-3-19-16,-5 2-2 15,1 2-4-15,-4 7 1 0,-6 3 3 16,1 7 4-16,-5 8 3 0,-2 9-2 16,-6 8-4-16,-3 5-3 15,1 2-3-15,-3 7-5 0,-4 2-2 16,-1 5-2-16,-3 4-2 15,-8-1 2-15,2 5 0 0,-8-1-9 16,1-3 5-16,-6 2 3 0,-3-1-3 16,1-1 9-16,2-2 0 15,2 2-6-15,3 5 7 0,4-2-9 16,-1 0 10-16,5 6-3 16,6-2 4-16,3 6-5 15,0 1-1-15,5 3-6 16,-47-6 4-16,43 9-6 15,-5 0 2-15,-7 4 4 0,-1 0-2 16,-2 0 3-16,2 0 2 16,-1 0-5-16,4 8 5 0,4 5-1 15,5-2-8-15,3 2 11 16,4-1-1-16,5 0-8 0,-1 0 2 16,-2 3 6-16,1 3-3 15,0-2-5-15,6 0-1 0,-2 1 0 16,-5-1 17-16,5 4-16 0,-1 1 3 15,2-2 3-15,1 3-1 16,4 2-3-16,5 0 4 16,-32 26-5-16,28-30 6 15,-26 21-7 1,-9-1 3 0,-6 5 3-16,36-21 1 15,-6-2-6-15,7 1 9 0,-3-4-2 16,3 3-9-16,2-5 6 15,1-1-6-15,3-1 4 0,1-2 9 16,3-5-13 0,6-8 5-16,3 7-3 0,-1-7 5 15,1 10-2-15,-2-10 1 0,3 0-3 16,0 6 4-16,2-6 3 16,9 0-6-16,-12 13-3 0,4-13 6 15,0 9 2-15,8-9-1 16,-12 7 7-16,4 2-7 0,-17 11 7 31,10-8-11-31,1 1-2 0,-2-5 3 16,-11-1-2-16,2 14 8 15,11-21-8 1,-8 16 5-16,9-16-7 16,13 9 6-16,-12-9-2 0,12 0 1 15,-9 0 0-15,9 0 1 16,0 0-5-16,0 0 8 15,0 0-11-15,0 0 14 16,0 0-14-16,0 0 3 16,0 0 8-16,0 8-5 15,-17 0-5 1,17 9 12 0,0-17-6-1,0 0-1 1,0 0 6-16,-6 0-10 15,6 0 2-15,-8 0 6 16,8 0-6 0,-9 0-2-16,9 0 5 15,0 0 1-15,0 0 1 0,0 0 4 16,0 0-1-16,0 0-3 0,0 0 0 16,0 0 3-16,0 0-10 15,0 0 2-15,0 0 9 16,0 0-4-16,0 0-9 15,0 0 4-15,0 0-1 0,0 0 7 16,-8 0 0 0,8 0-9-1,-8 0 2-15,8 0-1 0,0 0-1 16,0 0-13 0,0 0-17-16,0 0-35 0,0 7-56 15,0-7-58-15,0 0-61 16,0 0-26-16,0 9-7 0,0-2 7 15</inkml:trace>
  <inkml:trace contextRef="#ctx0" brushRef="#br0" timeOffset="45382.5">20039 11380 93 0,'0'-3'227'0,"0"3"-44"0,0 0-49 16,0 0-28-16,0-4-35 16,0 4-14-16,0-5 12 0,4 2 106 15,0 3-106 1,6-4-32-16,-4-4-10 16,10-1-14-16,9-8-8 0,7-6-5 15,13-5 3-15,3-2 2 16,6-2-7-16,-1-5 2 0,4 5 1 15,-6-1-4-15,0 1 5 16,-8 4-5-16,35-22-3 16,-46 30 4-16,-4 7 6 0,-8 1 0 15,-3 5-8-15,-6 2 10 16,-6 5 9-16,-5 0 23 0,0 0 8 16,0 0-12-16,0 0-2 15,-13 17-13-15,-1 7-10 16,-4 4 0-16,1 2-4 0,6 2-4 15,-2 4-1-15,13 1 0 16,0 8 2-16,0 3-1 0,0 9-1 16,0 9 2-16,5 7-5 15,3 4 8-15,0 4-5 0,4 2 1 16,1-7 1-16,-6-2-6 0,2-10 5 16,-1-3 0-16,0-8-2 15,9 32 1 1,-17-51 5-16,0-10 1 15,0-3 18-15,0-8-2 0,0-7-13 16,0 3 3-16,0-9-9 0,0 0 6 16,0 0-7-16,0 0-4 15,0 0-14-15,0 0-22 16,0 0-13-16,0 0-10 16,0-15-71-16,-9 2 76 15,1 1 5-15,-3 0-8 16,-3-1-9-16,2 1-15 0,-5-1-10 15,6 1-6-15,-2 0 0 16,4 3-18-16,9 1-30 0,0 4-9 16,0 1 34-16</inkml:trace>
  <inkml:trace contextRef="#ctx0" brushRef="#br0" timeOffset="46113.82">20190 12216 361 0,'-29'-9'251'0,"-1"1"-39"0,-2-1-60 15,-1 5-60-15,10 2-33 16,3-6-2-16,6 8 2 15,14 0-6-15,0-5-15 0,14 0-6 16,10 5-8-16,20 0 0 16,97 0 2-16,-41 0-23 15,17 0-5-15,12 0 7 16,6 0-5-16,-5 0-8 0,-4 0 4 16,-12 0-3-16,-21 0 10 15,-25 0 2-15,26 0 34 16,-64 0 40-16,-15 0 36 15,-7 0 7-15,-8 0 0 0,-13 0-29 16,-10 0-51-16,-14 0-42 16,-12 0 0-16,-7 0 0 15,-6 0 0-15,-6 0 0 0,-84 10 0 16,72-2 0-16,-9-8 0 16,0 11 0-16,-1-11 0 15,5 9 0-15,0-9 0 16,4 0 0-16,3 0 0 0,9 0 0 15,4 0 0-15,16 0 0 0,13 7 0 16,10-7-17-16,15 0-13 16,11 12 4-16,19-12 6 15,27 9 6-15,19-9 9 0,228 0-7 32,-176-4 12-32,9-6 0 0,-4 8-3 15,-4-7-8-15,-9 6-5 16,-16-2-5-16,-20 1 0 0,-19-5 21 15,-18 1 10-15,-24 6 9 16,-41-13 4-16,-22 13-15 16,-23 2 2-16,-21 0 0 0,-12 0 6 15,-12 0 25-15,2 12 5 16,6 1-33-16,14-2-13 0,21-2 0 16,15-9 0-16,14 7-6 15,22-7-61-15,3 7-52 16,22 7-216-16,16-6 133 15,12-8-17-15,10 7-8 16,6-7-10-16,1 0-30 0</inkml:trace>
  <inkml:trace contextRef="#ctx0" brushRef="#br0" timeOffset="46996.36">17883 10539 9 0,'0'0'10'0,"-8"-5"-1"15,8 1-5-15,-8-5-12 16,8 9-2-16,0 0-3 16</inkml:trace>
  <inkml:trace contextRef="#ctx0" brushRef="#br0" timeOffset="47826.89">17875 10521 15 0,'4'0'37'0,"0"0"41"0,1 0 68 16,-5 0 0-16,0 0-49 15,0 0-30-15,-9 0-16 16,1-2-14-16,8 2 4 0,-9-5 4 15,9 1-3-15,0 4-3 16,0 0 4-16,0 0-4 0,0 0 4 16,0 0 5-16,0 0-5 15,0 0-6-15,0 0-8 0,0 0-7 16,0 0-5-16,0 0-2 16,0 0-3-16,-8 0 1 0,0 0-7 15,8 0-5-15,-13 0 1 16,3 0 2-16,2 0-5 0,8 0 2 15,-14 0-2-15,14 0 13 0,0 0-5 16,0 0 0 0,0 0 0-16,0 0 2 0,0 0 5 15,0 0 2-15,0 0 3 0,0 0-1 16,0 0 6-16,0-9 5 16,0-3-11-16,0-4-9 15,0-8-7-15,0-5-1 0,0-3 2 16,6-5-5-16,-3-7 2 0,-3-5 2 15,0-8-4-15,0-8 3 16,0-5 8-16,0-8 1 0,0 2 9 16,0-7 7-16,0 2 0 15,0 0 3-15,0 8-9 16,5-1 0-16,3 5-11 0,-2-1-2 16,6 6 0-16,-4 3 4 15,0 9 1-15,2 6-3 0,-6 6-4 16,0 8-7-16,-4 7 8 15,0 4-6-15,4 5 3 0,0 4-4 16,1 4-1-16,-5-1 2 16,0 1-5-16,0 0 9 15,0-4-6-15,0 0 5 0,0-1-3 16,0-27-2 0,0 2 3-1,0 19-3-15,0-5 6 0,0-1-3 16,0 1 4-16,0 3 0 15,0 1 7-15,0 4-4 0,0 5-2 16,0-2-4-16,0 3 0 16,0 3 0-16,0 3 2 0,0-4-13 15,0 0 16 1,0 4-12-16,0 4 7 0,0 0 0 16,0 0 0-1,0 0-4 1,0 0-5-16,0 0 11 0,0 0-9 15,0-4 7-15,0 0-3 0,0-1 2 16,0 5-2 0,0 0 5-16,0 0-5 15,0 0 2-15,0 0-7 16,0 0-2-16,0 0-22 16,0 0-122-1,-9 0-7-15,1 0-83 0,8 0-52 16,-14-3-48-16</inkml:trace>
  <inkml:trace contextRef="#ctx0" brushRef="#br0" timeOffset="48393.09">18443 8087 230 0,'0'-16'233'0,"0"0"-97"15,4 1-42-15,1 2-54 0,3 4-18 16,-5 2-4-16,0 7 7 16,-3 0-1-16,0 0-9 0,0 0-6 15,0 0 1-15,0 0 6 16,0 0-1-16,0 12-3 0,0 0 2 15,0 8-3-15,0 5 4 16,0 7-2-16,0 5-5 16,0 4-4-16,-6 40 2 15,6-41-8 1,-8 3 4-16,-1-4-2 0,-3 2-5 0,-2-1-5 16,3 1-5-1,-3 0 6-15,-4-4 2 0,5-6 5 0,4-5-5 16,9-11 3-16,-6-1 1 15,6-14-19-15,0 0-13 0,6 0-20 16,8 0-20-16,2 0-45 16,5-17-60-16,-1-11-17 0</inkml:trace>
  <inkml:trace contextRef="#ctx0" brushRef="#br0" timeOffset="48729.62">18711 8179 275 0,'8'-13'242'15,"-5"8"-77"-15,-3 5-72 0,0 0-49 16,-11 0-21-16,-2 18-11 16,-2 5-2-16,-10 14 3 0,-1 11-6 15,9 9-6-15,-1 5 3 16,18 55-13 0,18-67 4-16,8-6-1 0,13-7-3 15,3-12 0-15,12-11 1 16,0-14 4-16,2 0 2 0,-5-2-5 15,-10-15 7-15,-8-7-4 16,-16-53 11-16,-34 27 14 16,-11-3 15-16,-18 6-8 15,-9 1-1-15,-14 6-11 0,-4 7-11 16,0 9-9-16,3 7 0 16,12 5-14-16,10 3-20 0,17 9-31 15,5 0-26-15,26 12-3 16,0 2-45-16,26-2-53 0</inkml:trace>
  <inkml:trace contextRef="#ctx0" brushRef="#br0" timeOffset="49075.64">19480 8080 675 0,'-9'-32'263'16,"-4"2"-106"-16,1 2-82 15,4 7-33-15,8 1-20 0,0 4-4 16,0 9-8-16,0-3-4 16,0 10-8-16,0 0 5 15,0 0-5-15,0 21 2 16,0 11 13-16,0 17-2 16,0 13 1-16,-12 14-3 15,-1 7 0-15,1 2-3 0,-4-3 5 16,3-7 0-16,2 45-7 15,11-79-1 1,-8-9 4-16,8-8 3 0,0-7 7 16,0-9-2-16,0-8-1 0,0 8-3 15,0-8-9-15,0 0-5 16,0 0-17-16,0 0-20 16,0 0-49-16,-8 0-74 0,8 0-56 15,-12 0-25 1,12 0-31-16</inkml:trace>
  <inkml:trace contextRef="#ctx0" brushRef="#br0" timeOffset="49691.66">20387 10356 493 0,'0'-10'339'0,"-8"8"-110"16,8-7-125-16,0 1-75 0,0-8-32 16,14-6 8-16,6-6 0 15,8-8-5-15,4-4 4 0,4-14-7 16,10-11 3-16,1-7 4 16,7-15-6-16,3-10 3 0,0-5-1 15,0 5 7-15,41-75 27 16,-67 103 0-1,-5 16 2-15,-7 16 1 0,-7 9-13 16,1 12 0-16,-7 3-11 0,-1 6-1 16,0-3-12-16,-5 10-3 15,0 0-4-15,0 0-16 0,0 10-32 16,0 3-48-16,-10-3-68 16,10 7-38-16,-11 0-18 0,11-1-24 15,-8-4-125-15</inkml:trace>
  <inkml:trace contextRef="#ctx0" brushRef="#br0" timeOffset="50390.62">21671 8622 301 0,'20'-17'243'15,"-7"0"-51"-15,-5 6-64 16,0-1-62-16,-5 3-21 0,2 1 6 16,-2 3 27-16,-3 5 12 15,0 0-25-15,0 0-34 16,0 0-10-16,0 17-11 15,0 11-5-15,0 8-4 0,-8 10 5 16,2 7-4-16,-3 8 1 16,1 0 0-16,8-4-7 0,-9-9 4 15,0-3 1-15,1-4 6 0,8-9 6 16,-11 2-5-16,5-6-4 16,-3 0 4-16,9-3-5 0,-13-9 4 15,13-4-6-15,0-12 4 16,0 8-2-16,0 2 2 15,0-10 0-15,0 0 7 16,0 0-3-16,0 0-4 0,0-6 2 16,0-6-4-16,0-4 0 15,0-8-9-15,0-5 12 0,4 1-6 16,0-5-2-16,1 0 4 0,-5 4 1 16,0 9-4-16,0 0-4 15,0 5 5-15,0 1-5 0,0 6-2 16,0 4-9-1,0 1-8-15,0-1-4 0,0 4-18 0,0-5-35 16,0 5-34 0,0 0-266-16,0 0 121 15,0 0 25-15</inkml:trace>
  <inkml:trace contextRef="#ctx0" brushRef="#br0" timeOffset="51388.7">21054 8881 55 0,'0'-7'132'0,"0"-3"67"15,0 0-70-15,9-3-35 0,0-4-40 16,2 1-25-16,3 0-10 16,8 0-5-16,-1 0 8 0,-2-1-3 15,-2 5-6-15,0 0-2 16,-5 3 4-16,-4 5 7 0,-5 4 20 16,-3 0 3-16,0 0 8 15,0 0-4-15,0 0-7 16,-8-2-12-16,1-4-5 0,-1 1-3 15,-6 3-7-15,3 2 11 16,2-5-3-16,1 5 10 0,2 0 3 16,-3 0-14-16,0 0-5 15,-3 0-8-15,0 18-3 0,3-7-11 16,9 5 4-16,0 1-1 16,0 2 4-16,0-2-2 0,3-1 5 15,11 1-10-15,7-1 5 16,6-4-10-16,7-12 1 0,6 0-2 15,0-4-3-15,1-8-5 16,36-33 2-16,-48 21 10 16,-9-5 7-16,-4 2 1 15,-13-7 9-15,-3 1 14 16,0 4 4-16,-19 5-3 0,-5 0 5 16,-9 7-14-16,-4 10-9 15,0 7 0-15,-3 0-1 0,4 12-7 16,0 0 2-16,7 5-8 15,9-1-1-15,4 3-25 0,3 3-36 16,13 2-55-16,0-1-57 16,0 6-22-16,0-3-42 0,0-7 4 15</inkml:trace>
  <inkml:trace contextRef="#ctx0" brushRef="#br0" timeOffset="52454.56">20882 8584 74 0,'17'-16'52'16,"1"4"-29"-16,-10-1-36 0,-5 6-25 16,-3-6 3-16,0 1 10 15,0 5 12-15,0-3 13 0,0 10 17 16,-8 0 22-16,8 0 12 16,0 0 8-16,0 0 15 0,0 0 85 31,0 0-116-31,0 0-13 0,0 0-13 15,0 0 20 1,0 0-25-16,0 0 2 16,0 0-2-16,0 0-1 0,0-7 12 15,0 1-5 1,5 4-5-16,-2-7-3 0,0 1-3 16,-3 0 6-16,0-4 16 15,0 0 10-15,0 0 11 0,0-5 15 16,0 5 9-16,-6 0-11 15,-7 3-11-15,0 6-29 16,-7 3 1-16,-2 0-7 0,-8 20-10 16,-6 5 8-16,-9 11-11 15,1 10 0-15,-2 1-4 16,6 7 6-16,10-1-8 0,12-6 2 16,5 39-8-16,13-53 0 15,16-4-8-15,7-8 0 16,15-9 1-16,11-12 0 0,3-10 2 15,1-5 5-15,0-13 7 16,-10-9 6-16,-8-9-3 0,-13-6 5 16,-5 0-4-16,-9-2 4 0,-8 1-3 15,-25 5-4 1,-10 7-8-16,-9 9-6 0,-7 7-33 16,-1 12-46-16,0 10-22 15,-29 3-207-15,51 12 109 16</inkml:trace>
  <inkml:trace contextRef="#ctx0" brushRef="#br0" timeOffset="65197.8">3309 9736 556 0,'85'-119'200'16,"72"5"-148"0,-53 62-35-16,1 7-5 15,-4 9-1-15,-16 8-12 0,-17 7-4 16,-19 4-18-16,-16 10-20 16,-20 7-43-16,-13 11-75 15,-33 14-88-15</inkml:trace>
  <inkml:trace contextRef="#ctx0" brushRef="#br0" timeOffset="65519.49">3649 9406 510 0,'-24'-7'270'16,"-3"2"-121"-16,-3 5-80 0,-2 21-30 16,4 11-24-16,3 5-9 15,9-1-4-15,16 5 3 16,16-4-4-16,17 4-8 15,24-5 4-15,25 2 5 16,23-7 1-16,8 11-17 0,5 1-20 16,-16 6-20-16,-23 1 1 15,-22 8 25-15,-32 1 18 16,-36 10 10-16,-26 2 10 16,-25-7 7-16,-11-2 8 15,-7-4-2-15,-1-11-7 16,7-10-6-16,12-13-6 0,19-7-16 15,15-17-28 1,12 0-22-16,16-8-14 0,0-25-49 16,16-24-84-16,4-16-239 15</inkml:trace>
  <inkml:trace contextRef="#ctx0" brushRef="#br0" timeOffset="65989.53">4673 8808 809 0,'0'0'189'15,"0"0"-104"-15,0-8-46 0,0-4-22 16,13-16 2-16,6-13-4 15,5-16-1-15,14-17-11 0,6-20 3 16,8-11-8 0,1-9 6-16,0-5-4 0,1 6 2 15,31-106-3 1,5-18 4 15</inkml:trace>
  <inkml:trace contextRef="#ctx0" brushRef="#br0" timeOffset="66314.93">5769 6318 440 0,'0'-115'422'0,"0"74"-367"16,0 10-37-16,0 9-14 0,0 6 3 15,0 8 1-15,0 8 0 16,0 0-11-16,0 0-1 16,0 24 2-16,13 17 0 15,6 20 5-15,9 17-1 0,9 11 1 16,-1 8-5-16,3-2 1 15,-4-10-3 1,27 49-2-16,-42-89-1 16,-5-13 4-16,-7-12-10 0,1-4-17 15,-4-3-21-15,-2-4-109 16,-3-9-105 0,0-16 68-16</inkml:trace>
  <inkml:trace contextRef="#ctx0" brushRef="#br0" timeOffset="66721.12">6296 5553 94 0,'5'-50'195'0,"-5"17"-51"16,0 9-61-16,0 12-33 15,-13 12-23-15,-6 12-8 16,-11 17-1-16,-2 15-5 15,-1 17-3-15,-38 98 14 16,-11 164 25 15,82-271-42-31,9-12-3 0,10-11 5 16,13-13-7 0,13-16 0-16,8-12 5 15,61-44 1-15,-21-59-3 16,-60 42 2-1,-8-8 1-15,-13 3 25 0,-12 1-2 16,0 11 0-16,-20 5-9 16,-70-61-3-1,30 86-15 1,30 24-17 0,5 12-14-16,7 0-24 0,-4 0-11 15,2 0-14-15,-17 20-300 31,37-20 239-31</inkml:trace>
  <inkml:trace contextRef="#ctx0" brushRef="#br0" timeOffset="66980.9">6362 5050 47 0,'0'-15'148'16,"5"-1"52"-16,-5 4-79 15,0-2-32 1,0 2-23-16,0 5-4 0,0-2 1 0,3 6 3 16,2 3-22-16,-2 0-26 15,5 0-7-15,-3 0-6 16,4 0-5-16,-3 7-2 16,7 14 19-16,4 11 0 0,3 22-1 15,8 24-5-15,4 31 1 16,10 34-14-16,6 27-82 15,1 22-122-15,-10 16-143 0</inkml:trace>
  <inkml:trace contextRef="#ctx0" brushRef="#br0" timeOffset="69425.36">3143 13472 342 0,'0'-15'177'0,"0"7"-70"16,3 8-54-16,5 17-21 0,4 23 3 15,8 29 8-15,5 28-6 16,3 30-21-16,9 19-4 15,-1 13-8-15,-4 5-4 16,-4-14-20-16,-2-17-24 0,-6-19-21 16,-9-23-8-16,-2-23-16 15,-4-18-38-15,-5-18-12 16,0-19 11-16</inkml:trace>
  <inkml:trace contextRef="#ctx0" brushRef="#br0" timeOffset="69692.35">3206 14462 93 0,'-43'-130'243'0,"6"9"-83"15,3 10-65-15,12 18-46 16,5 12-25-16,17 4-14 16,11-10-4-16,22-3 4 15,16 1-5-15,16 7-2 16,12 13-1-16,-4 17-4 16,-11 19-4-16,-13 21 14 15,-21 24 20-15,-20 21 6 0,-22 28-2 16,-8 20-7-16,-16 13-10 15,-6 8-4-15,-5-1-6 16,4-3-1-16,6-16-2 16,5-22-24-16,11-15-23 15,9-24-9-15,14-25-6 0,17-34-7 16,11-26-12-16,12-34-47 16,9-20-18-16,9-13 25 15</inkml:trace>
  <inkml:trace contextRef="#ctx0" brushRef="#br0" timeOffset="70325.53">3661 13104 191 0,'34'-62'297'0,"-18"22"-23"16,-9 14-63-16,-7 23-82 16,-12 20-58-16,-7 19-28 0,-2 22-15 15,10 14-10-15,11 8-7 16,6 2-11-16,15-3-1 16,12-19 1-16,8-11-11 15,7-21 3-15,-4-11-5 16,-3-17 1-16,-12-13-7 0,-9-7 3 15,-9-9 7 1,-22-52-29-16,-9 31-11 16,-5 3-37-16,-4 2-18 0,-4 0-3 15,1 4-9-15,4 1-16 16,8-6-24-16,3-1 6 16,17-3 46-16,0-3 47 15,8-3 40-15,6-1 81 16,4 3 153-16,-1 6-47 15,0-22 74 1,-17 21 15 0,13 61-230-1,-3 9-25 1,15 8-1-16,62 44-21 16,-30-37-8-16,3-7-17 15,58-13-41 1,-16-28 42-1,-66-5 34-15,-16-3 11 0,-13 0 9 16,-7-1 26-16,0 7 12 16,0 3 9-16,-7 11-19 15,7 13-25-15,0 8-11 0,0 7 1 16,7 4-5-16,15 5-6 16,5 0 0-16,14-5-10 15,52 4-35 1,-12-47 16-16,-48-21 23 15,-12-18 0-15,-13-13 7 16,-8-24 5-16,-24-19 16 16,-17-17 5-16,-7 7 29 0,-5 9 29 15,5 16-5-15,6 22-29 16,5 17-27-16,9 16-29 16,7 11-39-16,10 13-58 15,11 4-71-15,0 8-56 16,11 0-65-16</inkml:trace>
  <inkml:trace contextRef="#ctx0" brushRef="#br0" timeOffset="70541.07">4986 11380 629 0,'0'-53'458'0,"-9"14"-118"16,-15 22-127-16,-9 28-100 15,-11 44-40-15,-1 37-3 16,9 39-10-16,24 41-23 15,29 27-26-15,27 12-38 0,24-4-99 16,21-15-71-16,9-22-32 16,8-27-17-16,3-24 2 0,2-33 16 15,-1-29-4-15,-5-26 41 16,-12-31 58-16</inkml:trace>
  <inkml:trace contextRef="#ctx0" brushRef="#br0" timeOffset="70723.67">5622 11710 299 0,'-47'-89'269'16,"7"19"-70"-16,10 17-82 15,11 14-65-15,11 1-29 16,11-3-13-16,21-2-2 0,20-12-5 16,18-1-33-16,6-1-22 15,3 9-21-15,-12 7-13 16,-9 7-7-16,-15 14-22 0,-10 8-49 15,-12 5 3-15</inkml:trace>
  <inkml:trace contextRef="#ctx0" brushRef="#br0" timeOffset="71073.7">5806 11071 54 0,'-40'17'235'0,"-63"16"74"16,54-16-233-16,5 2-27 15,3 6-13-15,8 0 9 0,6 7 0 16,3 0-22-16,10 6-6 15,14-3-10-15,17-2-7 16,16-4 3-16,12-6-1 16,15-10-3-16,82-13 2 15,-64 0-1-15,-1 0-3 16,-9 0-6-16,-11 0-2 16,21 37 1-16,-58-9 10 15,-15 13 1-15,-18 7-1 16,-12 7 2-16,-15-3-2 15,-61 49 5 1,49-60 1-16,1-8-5 16,12-8 1-16,7-10-17 0,2-15-8 15,11 0-5-15,6-4-5 0,5-12-1 16,8-4-27-16,0-8-18 16,21-43-276-1</inkml:trace>
  <inkml:trace contextRef="#ctx0" brushRef="#br0" timeOffset="71389.19">6103 10119 440 0,'-30'-91'456'0,"6"20"-118"0,5 14-165 15,5 15-92-15,6 10-46 16,8 11-17-16,0 10-5 16,30 3 5-16,35 8-9 15,45 0-2-15,44 24-4 16,23 29-6-16,3 41 1 0,-18 44-4 16,-27 44-12-16,-30 35 4 15,20 291-6-15,-100-239 13 16,-25-4-1-16,-20-22-11 15,-13-27-6-15,-7-27-20 16,-9-31-58-16,1-33-66 0,-7-27-75 16,7-24-21-16,4-27-21 15</inkml:trace>
  <inkml:trace contextRef="#ctx0" brushRef="#br0" timeOffset="72720.66">4795 14845 377 0,'5'-26'227'16,"-5"-5"102"-1,0 27-255-15,0 4-13 0,0 0 9 16,0 21-1-16,0 27-11 16,-17 135 14-1,-4-57-48-15,-3 18 2 16,-4 1 1-16,-46 137 2 16,-6-51-43-1,42-136-59-15,1-19-75 16,2-20-83-16,-27 11-295 15</inkml:trace>
  <inkml:trace contextRef="#ctx0" brushRef="#br0" timeOffset="73220.5">3986 16119 441 0,'14'-16'108'16,"8"3"-33"-16,44 6 76 15,-29 19-64-15,-1 16 8 16,1 17-26-16,2 20-23 16,4 13-25-16,1 2-6 15,40 87-11 1,-46-97 0-16,-6-17 2 16,-7-12-2-16,-5-13-6 0,-4-16 2 15,-3-12 4-15,-2-12-2 16,0-22 0-16,-2-13-1 15,4-22-1-15,7-107 11 16,-20 74-10-16,0 1-5 16,0 3 1-16,-17 14-3 15,1 9-4-15,1 19-12 16,-5 14-30-16,-2 15-21 0,-6 7-6 16,-1 7 14-1,-27 9-46-15,27 4 57 16,1 0 8-16,-4 0 13 15,-1 0 10-15,-4-5 23 16,-2 1 14-16,-4 1 11 16,-1 3-2-16,1 0 9 15,2 0 10-15,8 0 5 16,8 0-18-16,10 0-19 0,1 0-8 16,14-4-4-16,0-5 2 15,18 1-8-15,10-3-6 16,5 1-46-16,2 3-62 0,-2 7-95 15</inkml:trace>
  <inkml:trace contextRef="#ctx0" brushRef="#br0" timeOffset="76315.35">6476 11413 56 0,'20'-20'148'16,"0"4"33"-16,-3 4-63 15,-6 0-24-15,3 3-15 16,-6 4-8-16,-5 3 9 0,-3 2 22 15,0 0-8-15,0 0-18 16,0 0-17-16,0 0-21 16,0 0-19-16,0 16-8 15,0 20 3-15,0 17-14 0,0 20-28 16,0 25-71-16,-16 8-49 16,-4 4-33-16,-9-1-36 15,-7-11-41-15</inkml:trace>
  <inkml:trace contextRef="#ctx0" brushRef="#br0" timeOffset="76830.98">6637 10871 388 0,'14'-52'186'0,"-2"-23"-20"16,-9 48-142-16,-3-19 45 31,0 44-18-31,0 2 3 16,0 0 0-16,0 0-9 15,0 0-7-15,0 0-9 0,0 0-15 16,0 0-6-16,0 0-5 0,0 0-1 16,0 0 2-1,5 0-1-15,-1 0 2 16,1-9 4-16,-5 6-2 15,3-6 1-15,0 2-4 16,5-6 5-16,-3 5-8 0,4 1-3 16,-6 1 3-16,2 2 2 15,-2 4 4-15,2 0 9 0,-1 0-4 16,5 17 2-16,-3 7 2 16,2 3-3-16,5 7 2 15,-4-1-2-15,-9 0-2 16,0-4 3-16,0-1-4 0,0-8-3 15,0-4-3-15,3-4-8 16,5-12 4-16,10 0 0 16,13-12 3-16,22-8-1 0,13-10 3 15,111-63-24 1,-74 36 3-16,103-52-228 16,-116 64 31-16,-16 8-57 15,-22 13-6-15</inkml:trace>
  <inkml:trace contextRef="#ctx0" brushRef="#br0" timeOffset="79646.92">5769 16039 347 0,'-8'-8'839'0,"-12"8"-597"16,-12 10-124-16,-1-10-68 0,5 0-36 16,2 0-29-16,7-44-68 47,177-160 65-16,-56 159 18-16,68 249 121 17,-211 203-93-17,-85 163 3 17,203-452-151-1,154-219-25-16</inkml:trace>
  <inkml:trace contextRef="#ctx0" brushRef="#br0" timeOffset="79825.16">6626 15334 913 0,'133'-175'69'31,"115"-25"-167"-15,-23 46-553 15</inkml:trace>
  <inkml:trace contextRef="#ctx0" brushRef="#br0" timeOffset="80142.98">6699 15248 566 0,'-48'28'409'16,"31"-20"-321"-16,6 2-47 15,11-10 13 1,0 7-49-1,3-7 1-15,8 8-3 0,116 41-4 32,-61-37 3-17,108 29 0-15,-8 28-12 32,-40 82 14-17,-443 289-91 16,236-388 6-15,4-14-23-16,12-15-5 0,11-23-6 16,15-12-62-16,18-25-42 15</inkml:trace>
  <inkml:trace contextRef="#ctx0" brushRef="#br0" timeOffset="80591.5">7796 14263 622 0,'-41'-66'398'15,"-90"-15"70"1,43 62-388-16,-19 15-41 16,-161 43 35-1,103 14-41-15,-29 33-16 0,-26 40-10 16,-19 45 3-16,-14 40-5 15,-8 42 3-15,-1 33 8 16,9 32 17-16,22 15 24 0,27 4 32 16,43-7 2-16,42-17-91 15,51-25 0-15,48-31 0 16,57-28 0-16,60-38 0 16,61-39 0-16,65-43 0 0,62-47 0 15,48-50 0-15,36-41-72 16,21-40-53-16,-1-28-33 15,335-181-150 1,-181-118 31-16,-355 137 220 16,-68-43 57-16,-54-35 47 0,-58-26 41 15,-44-11 32 1,-146-314 274-16,56 407-198 0,-17 54-74 16,-7 46-92-1,-5 52-59-15,-166-22-402 16,159 126 87-16,3 25-10 15,14 25-31-15</inkml:trace>
  <inkml:trace contextRef="#ctx0" brushRef="#br0" timeOffset="86368.53">15607 8991 555 0,'18'-65'305'32,"-18"53"-180"-17,-49 24 74 1,17 12-186-1,-66 71-3 1,41-35-14-16,0 10 1 0,-52 88 9 16,60-76-7-16,-41 73-4 15,14-5 2 1,-6 21-9 0,58-105-31-1,24-47 13-15,-8 1-379 47</inkml:trace>
  <inkml:trace contextRef="#ctx0" brushRef="#br0" timeOffset="86914.57">14841 9423 471 0,'0'-24'135'16,"0"2"-53"-16,6 11-27 15,5-9 86 1,-5 20-10 0,-1 12-74-16,-5 61 23 15,-68 522-20 17,60-432-78-17,8-106 0 1,14-16 0-16,8-9 5 0,51-12-18 15,-21-20 10 1,87-36-16 0,121-98 32-1,-118 63 0-15,-93 47 11 16,-14 7 14-16,15-7 105 31,-46 24-74-31,-4 0-20 16,-37 0 7-1,6 0-35 1,-6 0 4 0,-58-212-47 15,-58-60 76-15,-108-8 105-1,160 201-102 1,69 56-39-1,7 3-26-15,11 6-21 0,14 7-18 16,11 7-243 0,9 16 140-1,28 41-329-15</inkml:trace>
  <inkml:trace contextRef="#ctx0" brushRef="#br0" timeOffset="89720.6">11783 14710 961 0,'-8'16'61'0,"-13"17"-51"16,-30 98 9-1,-107 399 14 17,116-328-42-1,34-185-22-31,8-25 22 16,8-20 1-16,9-25 9 0,64-208 16 31,-24 90-11-16,31 3 151 1,-75 196-81 0,15 108-11-1,54 287-105 32,-58-382-81-47,41-113 17 16,3-72 93-1,22-31 13 1,3 36 7 0,49 67 56-1,-69 255-358 32</inkml:trace>
  <inkml:trace contextRef="#ctx0" brushRef="#br0" timeOffset="90200.21">12515 15057 1039 0,'23'244'1'16,"135"-65"-116"15,-76-211 79-15,39-115 57-1,-28-64 462 17,-93 222-195-17,0 25-264 1,9 193-18 15,126-70-415-15,263-677-302 31,-281-246 1360-16,-125 540 158 16,78 1241-1152-16,-7-752-542-15</inkml:trace>
  <inkml:trace contextRef="#ctx0" brushRef="#br0" timeOffset="91489.85">15528 14308 690 0,'-25'-73'453'31,"25"73"-415"-31,0 0 11 0,-20 93 17 16,8-8-54-1,-2 21-4-15,-2 147-1 16,7-124-8-16,-1-6 3 15,10-16-2-15,0-19 3 16,0 27-11-16,0-83-6 16,16-23-22-16,0-33 22 15,9-21 10-15,7-13-2 16,53-76 0-16,-34 71 8 16,53-21-6-1,-55 64 10-15,120 121 25 31,-172 127-33-15,-95-67 18 0,-55-33 35-1,-91-21-29 1,77-115-120 0,102-65-46-1,49 19 63-15,16-3-28 16,0-3-31-16,16-2-59 31</inkml:trace>
  <inkml:trace contextRef="#ctx0" brushRef="#br0" timeOffset="91940.03">17083 15284 824 0,'-12'0'223'16,"-26"0"-282"-1,-79 0 53 17,69 0 25-1,48-8-17-16,23-7 9-15,47 15 31 16,23 45 25 0,-44-5-45-16,-8 12-8 15,-6 15-7 1,-18 157-109 0,-102-66-131-16,-65-24-71 15,57-82 76-15</inkml:trace>
  <inkml:trace contextRef="#ctx0" brushRef="#br0" timeOffset="92493.46">18483 14560 504 0,'-31'-16'347'15,"-83"37"160"1,35 10-413-16,3 14-38 0,-1 8-29 16,-45 65 6-16,82-61-29 15,15-4-9-15,25-4-23 16,9-8-10-16,17-5-16 0,16-11 1 15,15-5-12 1,174 37-74 0,-154-29 98-16,-12 10-9 0,25 64 3 15,-189 231 64 17,-132-194 54-17,95-90-132 1,82-38-55-1,-11-14-230-15</inkml:trace>
  <inkml:trace contextRef="#ctx0" brushRef="#br0" timeOffset="92712">19223 15512 1559 0,'-14'25'118'15,"-21"53"89"-15,-63 109-132 32,8-70-170-32,-19-22-408 15,-5-34-174 1,62-41 359-16</inkml:trace>
  <inkml:trace contextRef="#ctx0" brushRef="#br0" timeOffset="93204.62">20311 14978 90 0,'-57'-206'677'16,"-28"71"-456"15,77 127-159-15,-22 8 113-16,-22 40-56 15,16 1-86-15,-126 183 59 32,109-85-72-1,53-107-23-31,308 10-76 31,14 1 76 0,-220 64 35-15,-63 130 17 0,-67-156-32-1,-82 66 18-15,28-87-19 0,-189 65-36 32,189-108-116-32,-39-29-393 15</inkml:trace>
  <inkml:trace contextRef="#ctx0" brushRef="#br0" timeOffset="95745.52">18327 16180 287 0,'-26'-16'215'16,"6"4"-39"-16,-2 0-15 0,8 0-63 15,1-17-14 1,13 25-79-16,0-1-2 16,5 136 377 31,-2-54-341-16,8 33-21-16,3-69-18-15,22 40 1 16,55 41 24 0,114 17-9 15,-135-115-15-31,158 13-4 31,-80-37-11-31,-21 0 2 16,-80 0 4-1,61 0-5 1,-80 0 15-16,0-12-2 16,1-1-2-16,-1-2-2 15,9-1 0-15,2-6-2 0,7 3 3 16,-2-2-1-16,-4 1 8 16,148-74 2 15,-156 74-6-31,-7-6-4 15,-1-2 6-15,9-20 6 16,-22 20-1-16,2-5-1 0,0 4-3 16,-1 1 12-16,-4 4-4 15,-5 2-4-15,0 6 8 0,-3 4 20 16,5 4 17-16,-2 4 5 16,3 0-6-16,-6 4-7 0,3-3-3 15,-3 3-4-15,0-4-9 16,0 4 14-16,0-6-16 15,0 6 2 1,0 0-33-16,0 0 13 16,0 0-5-1,0 0 3-15,0 0 0 16,0 0 7-16,0 0 7 16,0 0-6-16,0 0-3 0,0 0-10 15,0 0 8-15,0 0-7 16</inkml:trace>
  <inkml:trace contextRef="#ctx0" brushRef="#br0" timeOffset="95870.39">20006 16287 2047 0,'-8'0'0'15</inkml:trace>
  <inkml:trace contextRef="#ctx0" brushRef="#br0" timeOffset="96016.51">19983 16287 2047 0,'-9'0'0'16,"9"7"0"-1,0 1 0 1,0-8-12-1,-8 0-445 1,-5 9 72-16,1 2-29 16,-5 1 30-16</inkml:trace>
  <inkml:trace contextRef="#ctx0" brushRef="#br0" timeOffset="99561.65">15926 8198 44 0,'0'-4'79'16,"0"0"74"-16,0 4-5 0,0 0-52 15,0 0-26-15,0 0-21 16,0 0-8-16,0 0 0 0,0 0 16 16,0 0 3-16,0 0-2 15,0 0-5-15,0 0-10 16,0 0-19-16,0 0-8 16,0 0-12-16,4 0-4 0,4 0-1 15,12-5 8-15,9-1-3 16,10-5-4-16,9-3-4 0,6-7 9 15,7-3-8-15,-1-5 7 16,-3 1 1-16,-3-1-11 0,-6 1 6 16,-6 2-12-16,-11 6-9 15,-10 4-16-15,-8 4-45 16,-13 0-39-16,-13 8-6 0,-17 4-37 0,-9 0-20 16,-15 0 43-1</inkml:trace>
  <inkml:trace contextRef="#ctx0" brushRef="#br0" timeOffset="99959.73">15930 8048 58 0,'-34'15'122'16,"19"-2"67"-16,15-2-81 16,3-11-36-16,39 25 4 15,-10-12-30-15,-3 7 13 16,-1 3-9-16,-9 7-10 0,-2 11-10 16,-9 7-9-16,-8 5-11 15,-8 4-5-15,-9 8-1 0,-2-4-3 16,-1-7-4-16,-1-7 2 15,5-9-6-15,7-7-15 16,9-5-3-16,9-9 5 0,7-17 4 16,13 0 0-16,2 0 8 15,6-9 1-15,5 1 7 0,-5-1-1 16,-3 3 9-16,0 0-6 16,-6 6 12-16,-3 0 1 0,-9 12 3 15,-8 9-3-15,-8 12-2 16,-12 8-1-16,-8 8-3 0,-11 3-2 15,-17 1 2-15,-4 0 5 0,-9-4-6 16,-7-5 2-16,0-7-3 16,6-4-7-16,13-13 4 0,16-9-6 15,10-1-13-15,6-10-13 16,17 0 2-16,0-10 8 0,17-1-21 16,9-5-14-16,7-5-28 15,8 5-55-15,0 0-74 16</inkml:trace>
  <inkml:trace contextRef="#ctx0" brushRef="#br0" timeOffset="100427.76">19604 14886 468 0,'-8'0'286'0,"-4"7"-128"16,4-7-91-16,8 0-62 0,0 0-22 16,-8 0 0-16,8-3-11 15,0-1-25-15,0-1-24 16,-8 0-29-16,8-2-16 16,-14 0-47-16,4-6-11 0</inkml:trace>
  <inkml:trace contextRef="#ctx0" brushRef="#br0" timeOffset="100710.01">18488 14893 325 0,'-41'-7'399'15,"0"-3"-41"-15,5 3-34 16,4 7-158-16,7 0-84 0,9 0-50 15,16 7-15-15,0 7-9 16,4-3-13-16,8 2 1 0,5-1 1 16,-1 5 6-16,-1-5-12 15,-2-5 2-15,-1-7-16 0,-3 9-25 16,-1-9-34-16,-8 0-29 16,0 0-23-16,0 0-29 0,-17 0-12 15,1 0 3-15,-5 0-6 16,-1 0-44-16,-8 0-155 0</inkml:trace>
  <inkml:trace contextRef="#ctx0" brushRef="#br0" timeOffset="101073.87">15711 14947 343 0,'0'-8'235'0,"0"0"-55"15,0-1-51-15,0 1-63 0,0-5-13 16,0 5-46-1,0 5-4-15,4-6-2 0,2 2 0 16,-1 2 2-16,-2 1-3 16,2 4 4-16,-5-3-4 15,0 3-4 1,0 0 7-16,0 0-8 16,0 0-20-16,0 0-38 0,0 0-34 15,-19 0-185 1,11 0 76-16</inkml:trace>
  <inkml:trace contextRef="#ctx0" brushRef="#br0" timeOffset="104486.57">15268 16237 500 0,'-12'-4'141'0,"-2"1"-32"0,6-2-42 15,0 1-24-15,0 4-9 0,8 0-8 16,-9 0-1-16,9 0 2 16,0 0 2-16,0 0-9 15,0 0 3-15,0 0-13 16,0 0-6-16,0 0-3 0,17-5 0 16,16 3-3-16,16-8-7 15,16-5-3-15,8-2-16 0,9-3-5 16,-3 1 0-16,0-3 12 15,-11 6 6-15,-11 4 10 0,-12 0 6 16,21-5 5 0,-50 13 2-16,-5 1 6 0,-7 3-5 15,-4 0-1-15,0 0-6 16,-7 0-4-16,-1 0-4 0,0 0-2 16,-5 0-10-16,1 0-5 15,0 0-8-15,0 7-18 16,-1-7-37-16,1 8-36 15,12-8-73-15,-12 13 0 0</inkml:trace>
  <inkml:trace contextRef="#ctx0" brushRef="#br0" timeOffset="104868.86">15406 16380 132 0,'-22'7'203'0,"8"-7"-42"15,-3 14-39-15,1-7-22 16,3 1-29-16,2-8-18 0,11 0-7 16,0 8-3-16,15 1 59 15,13-9-71-15,8 0-9 16,13 0-13-16,13-13-6 15,6-6-2-15,8-7-11 0,-12 7-14 16,-7-3 13-16,-14 6 5 16,-6 0 9-16,-12 8 29 15,-9 4 36-15,-9 4 19 16,-35 8 99 0,13 0-176-1,-2-8-5-15,0 12-10 0,6-3-8 16,-3-2-45-16,0-7-52 15,2 10-37-15,3-10-46 0,9 0-29 16,0 8-50-16</inkml:trace>
  <inkml:trace contextRef="#ctx0" brushRef="#br0" timeOffset="106750.05">18844 17014 155 0,'14'-7'231'0,"-7"7"-104"0,1 0-58 15,-4 0-65-15,5 0-46 16,3-5-51-16,-4 5-35 0,-5 0 19 15,3 0 32-15,-3 0 38 16,0 0 46-16,5 0 71 0,0 0 104 16,2 0-54-16,-6 0-23 15,0 0-14-15,-4 0-24 0,0-5-20 16,0 3-9-16,0 2 4 16,0 0 8-16,0 0 9 15,0 0 7-15,0 0-14 16,0 0-2-16,0 0-2 0,0 0-3 15,0 0 6-15,0 16-5 16,-26 28 36-16,12-16-33 16,-43 98 130-1,35-76-135-15,-1 2-7 16,3-2 8-16,-5-5-18 16,1 0-6-16,-6-9-10 0,-1-3-4 15,-6-10-10-15,-2 2-3 16,-7-9-14-16,-11-16-7 15,-8 0-14-15,-13 0-10 16,-10-11 20-16,-13-10 18 0,-13 0 0 16,-8-6 4-16,-4 2 0 15,-1-3 12-15,5 0-3 0,6-2 4 16,0-2-9-16,4-6 3 16,1 2 2-16,7-4-3 0,6-5 1 15,8-3 5-15,11 3-5 16,9 4 4-16,8 4-1 15,10 3-8-15,13 6 10 0,5 5-5 16,9 3-2-16,10 3-8 16,2 1-17-16,13 0-4 0,0-2-1 15,0 2 4-15,0 0 5 16,4 4 4-16,-4-1 5 16,0 7 14-16,0-4 2 0,0 2-6 15,0 4 13-15,0 0 2 16,0-4-2-16,0 4 2 0,0 1-2 15,0-2-3-15,-8 1 0 16,8 4 0-16,-9-5 2 16,9 3-5-16,0 2 1 0,0 0 6 15,0 0-3-15,0 0 1 16,0 0 3-16,0 0 1 0,-8 0-7 16,8 0 9-16,-11 11 6 15,3 1 11-15,-1 4 1 0,-4 8 5 16,-3 5-19-16,5 8-1 15,3 7-5-15,8 6-9 16,-9-5 2-16,9-5 2 0,0-4-5 16,0-7 2-16,0-4 1 15,0-5-6-15,-8-4 0 16,8-4-2-16,0-12 2 0,-8 9-1 16,8-9-8-16,0 0-9 15,0 0-7-15,0 0-1 0,0-9-11 16,0-10 9-16,0-10 3 15,0-9 11-15,0-6 7 0,0-4-1 16,3-1 3-16,2 0 4 16,3-1 4-16,-4 10 4 15,1 4-6-15,-2 3 5 16,2 10 0-16,3-3-5 0,-1 6 5 16,5 4 0-16,4-1-4 15,9 1-3-15,4-1 5 0,7 5 2 16,7 0-3-16,4 0 0 15,5-1 3-15,5 5-18 0,2-4-11 16,-8 5 7-16,-3-2-1 16,-6 6 6-16,-14 3 12 0,-8 0 29 15,-8 7 21-15,-12 14 9 16,0 8-22-16,-15 7-4 16,-7 4-5-16,2 5-1 15,-9 0 12-15,1 7-2 16,-4 1 0-16,-1 1 5 0,-3-5-13 15,-4 0-7-15,-42 35 7 16,42-46-23-16,-39 10-4 16,48-31 6-16,7-5-13 15,0-12 5-15,7 7-2 16,4-7 1-16,1 0-3 0,12 0 2 16,0 0-2-16,0 0-5 15,12 0 0 1,1 0 4-16,4 0 4 0,-2 10 3 15,2-3-8-15,-1-7 4 16,1 7-2-16,-6-7-1 16,-2 0-1-16,-1 0 9 0,-4 0-7 15,0 0 2-15,-4 10 1 16,0-10-1-16,0 0-9 16,0 0-6-16,0 0-3 0,0 0-103 31,0 0 66-31,0 0-21 0,0 0-14 15,0 0-11-15,0 0-26 0,0 0-23 16,0-10-16-16,0-1-26 16,0-2-29-16</inkml:trace>
  <inkml:trace contextRef="#ctx0" brushRef="#br0" timeOffset="109736.06">12608 14230 337 0,'0'-24'251'15,"-11"3"-67"-15,-11 10-46 16,1 3-72-16,-4-1-36 0,2 6-20 16,3-7-17-16,-2 7 7 15,4-6-4-15,-7 2 2 0,0-2 4 16,-7 1 6-16,-4 0 1 15,-4 5 8-15,-7 3-4 0,-5 0 4 16,-4 0 7-16,-5 0-5 16,0 0 0-16,-6 11-7 15,0 2 6-15,-7-2-8 0,-3 6-4 16,-3 0-2-16,-2-1 7 16,-3 3 23-16,-1 6 15 0,1 0 0 15,-5 4 2-15,1 3-11 16,-4 7-6-16,3 7-4 0,2 3 22 15,7 4 5-15,-1 4-16 16,1 9-9-16,0 6-12 0,4 6 1 16,4 3 8-16,3 5 6 15,4-1-4-15,11 5-4 0,-2 3-13 16,8 6-5-16,1 3-3 16,7 2-3-16,3 6-1 15,10 1 2-15,9 6-4 16,10 2-3-16,9-1 3 0,17-1-3 15,11 1 7-15,9-3-2 16,10-9-5-16,10-1 4 16,8-7 2-16,6-4 3 0,5-1-10 15,9-8 13-15,5-4-6 16,8-3-3-16,2-8-10 0,7-9 11 16,6-1-8-16,9-5 2 15,4-7-3-15,138 46-5 16,-125-51 5-16,5 3 5 15,11-2 5-15,8 6 3 16,3 2 0-16,5 2-4 0,6-2 2 16,182 63 1-1,-185-63-3-15,5-2-8 16,-1-10 2-16,5-8-8 0,7-11-4 16,209-8-47-1,-191-13 43-15,-1-6 6 0,-1-1 2 16,1-1 4-16,5-1 8 15,-3 9 8-15,199 0-5 16,-209 0 0 0,0 0-5-16,-4 12 1 15,-1 0 10-15,-3-4-7 0,1-8 1 16,2 0-2-16,1-2 0 0,9-11 1 16,3-8 1-16,5-3-1 15,-2 0 1-15,-3-5 3 0,-14 5 8 16,-9 3-1-16,-14 2 5 15,-15 2-13-15,-8 1-2 16,-9-1-7-16,-1-7-1 0,3-4-6 16,0-6-5-16,3-5-1 15,-1-11-1-15,-4-12-4 0,-3-7 12 16,-10-12 5-16,-3-9 3 16,-8-3 1-16,-5 3 15 15,-11 0 10-15,-13 9 15 16,-12-1 18-16,-16 9 17 0,-13 1 16 15,-11-6 8-15,-7 1-73 16,-12 0-24-16,-1-5 0 16,-6 1 0-16,-7 0 0 0,0-5 0 15,-12-4 0-15,1-2 0 16,-9-3 0-16,-9 2 0 0,-12-5 0 16,-13 1 0-16,-9-2 0 15,-18 1 0-15,-17 1 0 0,-125-94 0 16,102 101 0-1,-3 8 0-15,7 5 0 0,3 8 0 16,5 3 0-16,11 6 0 16,13 7 0-16,12 0 0 0,3 5 0 15,7 3 0-15,1 0 0 16,2 4 0-16,-6 1 0 0,-3-1 0 16,-4 4 0-16,1 4 0 15,-2 4 0-15,5 5 0 0,-4-3 0 16,0-3 0-1,-107-26 0-15,80 22 0 16,-15 4 0-16,-10-4 0 16,-13 1 0-16,-9 4 0 0,-3 1 0 15,-5 4 0-15,2-1 0 16,-5 0 0-16,0 6 0 0,-5-2 0 16,-5 1 0-16,2 4 0 0,0 4 0 15,0 3 0-15,0 9 0 16,-5 0 0-16,5-3 0 0,2 3 0 15,6 0 0-15,0 0 0 16,-1 0 0-16,5 0 0 0,-5 0 0 16,-2 12 0-16,-2 0 0 15,-3 0 0-15,8 0 0 16,6-4 0-16,10-8 0 0,17 0 0 16,7 0 0-16,8 9 0 15,9-9 0-15,3 0 0 0,5 8 0 16,0 0 0-16,0 4 0 15,-1 0 0-15,1 4 0 0,-5 5 0 16,1-1 0-16,-1-4 0 16,0 1 0-16,6 3 0 15,2-4 0-15,8 1 0 0,9 3 0 16,4-3 0-16,13-4 0 0,7-2 0 16,8 1 0-16,10-12 0 15,5 11 0-15,6-11 0 16,1 13 0-16,-43-4 0 15,13-1 0 1,-52 12 0 15,80-20 0-31,1 0 0 0,4 0 0 16,0 0 0-16,4 8 0 16,0-8 0-1,12 8 0-15</inkml:trace>
  <inkml:trace contextRef="#ctx0" brushRef="#br0" timeOffset="109818.13">11853 14324 1827 0,'0'0'-184'0,"0"0"6"15,0 0 10-15,0 0 4 16,0 0 13-16,0 0 17 0,-9 8 10 16,-4 4 9-16,1 0-24 15,-4 0-12-15,-4 0 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3T10:10:48.523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10008 6760 166 0,'-23'0'311'0,"5"0"-73"0,2 0-41 16,10 0-55 0,-3 0-48-16,9 0-26 0,0 0-6 15,0 0 13-15,0 0-1 16,0 0-17-16,23 0-11 15,47 0 28-15,69-2 14 0,79-15-7 16,79-12-18-16,101-11-23 16,102-10-18-16,81-7-8 15,88-5-13-15,53 6 0 0,51-1-1 16,14-3 0-16,-11-2-6 16,-20 1 6-16,-58 4 0 15,-93 4-1-15,-106 8 6 0,-110 9-4 16,-95 7 13-16,-79 6 51 15,-62 6-10-15,-47 1-55 16,-29 7 0-16,-24 1 0 16,-16 1 0-16,-17 7 0 15,-9-6-31-15,-11-2-240 0,-25 8-98 16,-31 0-35-16,-37 0-67 16</inkml:trace>
  <inkml:trace contextRef="#ctx0" brushRef="#br0" timeOffset="540.66">10187 7014 461 0,'-81'-5'194'16,"21"-4"-94"-16,15 6-53 0,21 3-33 16,11 0-6-16,26 0-4 15,23 0 0-15,29 0 5 16,39 0 11-16,43 8 15 15,40-8 13-15,42 0 5 0,45 0 10 16,69-12-11-16,70-9-15 16,58-4-10-16,69-7-12 15,62-5-2-15,39-2 0 0,44-7-3 16,19-3 14-16,2 1 2 16,4-2 24-16,-26 2 20 15,-56 3 0-15,-52 6-2 0,-64 0-26 16,-77 11-9-16,-87 8-23 15,-77 4 4-15,-78 3 43 16,-50 2 49-16,-43 2 27 16,-29 6-19-16,-23-2-111 15,-17 5-3-15,-9 0 0 0,-10-4 0 16,-3 4 0-16,-6-5 0 16</inkml:trace>
  <inkml:trace contextRef="#ctx0" brushRef="#br0" timeOffset="618.1">20925 6361 2047 0,'3'0'0'0,"0"0"0"0</inkml:trace>
  <inkml:trace contextRef="#ctx0" brushRef="#br0" timeOffset="695.13">20931 6358 2047 0</inkml:trace>
  <inkml:trace contextRef="#ctx0" brushRef="#br0" timeOffset="873.51">20931 6358 1850 0,'0'0'-401'16,"-6"0"-24"-16,-23 0-71 16</inkml:trace>
  <inkml:trace contextRef="#ctx0" brushRef="#br0" timeOffset="9118.62">9164 9936 91 0,'0'-22'185'0,"-8"8"-45"0,8 0-54 16,0 6-33-16,0 1-20 16,0 3-14-16,0 0 13 15,0-1 10-15,0 5 15 0,0 0 9 16,-8 0 14-16,8 0 4 16,0 0-4-16,-9 0 3 0,9 0 10 15,0 0-10-15,0 0-20 16,-8 0-23-16,8 0-23 15,0 0 5-15,0 0-9 16,0 0-8-16,0 9 2 0,0 10-3 16,0 23 1-16,-8 26 33 15,8 34 48-15,0 25 16 0,0 17-43 16,16 1-28-16,12-11-9 16,10-8 15-16,6-17-4 0,10-14 3 15,3-14-9-15,-1-12-9 16,1-15-1-16,-9-13-9 0,-3-10-4 15,-12-9 1-15,-6-10 7 16,-5-12-2-16,-8 8-14 0,0-8-20 16,-6 0-35-1,-8 0-92-15,0-4-134 0,-8-12-77 16,-6-6-25-16,-5-6 18 16</inkml:trace>
  <inkml:trace contextRef="#ctx0" brushRef="#br0" timeOffset="9484.94">9578 10876 563 0,'0'-12'323'15,"5"5"-137"-15,3 2-95 16,8 1-47-16,12 0-22 0,13 0-11 16,7 4-5-16,4 0-4 15,6 0 3-15,-1 0-5 0,-3 0 0 16,-6 17-4-16,-12-3 6 15,-11 11-6-15,-14 17 10 16,-11 15 1-16,-11 12 0 0,-14 16 9 16,-11 17 26-16,-6 4 13 15,-2 0-8-15,0-13-15 0,7-15 5 16,4-19 48-16,6-16 111 16,2-19 74-16,0-24-270 15,-3-21 0-15,-1-25 0 0,5-13 0 16,0-15 0-16,12-11 0 15,12-13 0-15,0-8 0 16,8 1 0-16,4 8 0 0,9 6 0 16,-2 17-33-16,1 18-381 15,9 15-31-15,12 13 35 0,8 20 42 16</inkml:trace>
  <inkml:trace contextRef="#ctx0" brushRef="#br0" timeOffset="10532.15">14633 11108 197 0,'-11'0'307'0,"-1"0"-77"16,3 0-54-16,0 0-80 0,9 0-43 15,0 0-30 1,0 0-4-16,0-8 2 0,9-9-9 16,4-2-5-16,-1-10 5 15,3-4 13-15,-7 4 21 0,1 1 32 16,-9 0 26-16,0 7 27 0,-12 1 0 15,-12 8-67-15,-14 5-8 16,-5 7 3-16,-15 0 4 0,-7 24 25 16,-10 12-39-16,-12 13-49 15,-1 11 0-15,-2 10 0 0,13 3 0 16,15 0 0-16,21 1 0 16,25-5 0-16,29-3 0 15,23-14 0-15,29-4 0 16,20-6 0-16,17-10 0 0,16-4 0 15,-1 1 0-15,2 8 0 16,-7 8 0-16,-9 8 0 0,-14 12 0 16,-15 4 0-16,-18 8 0 15,-19 4 0-15,-21 0 0 0,-24 2 0 16,-28-2 0-16,-29-5 0 16,-33-2 0-16,-27-9 0 0,-22-12 0 15,-3-16 0-15,7-21 0 16,12-16 0-16,14-20 0 15,11-13 0-15,22-7 0 0,23-1 0 16,16 1 0-16,22 2 0 16,23 10 0-16,20 4 0 0,24 11 0 15,29 13 0-15,25 0 0 16,11 17 0-16,0 3 0 0,-3 4-92 16,-12 3-348-16,-9 7 7 15,-12-1 16-15,-16-4-247 0</inkml:trace>
  <inkml:trace contextRef="#ctx0" brushRef="#br0" timeOffset="11417.14">18471 11693 57 0,'-11'-7'120'0,"3"0"40"15,-1 2-62-15,0 1-57 0,9-1-40 16,0 1-54-16,0 4-24 15,0 0 11-15,0 0 31 0,0 0 44 16,5 0 117-16,3 0-7 16,-3 0-5-16,-1 0-2 0,-4 0-20 15,0 0-24-15,0 0-2 16,0 0 3-16,0 0 18 0,0 0-3 16,0 0-17-16,0 0-28 15,0 0-19-15,0 0-9 16,0 0-4-16,0 0-2 0,0 0-10 15,0 0 6-15,0 0-3 16,0 0-1-16,0 0 5 16,0 0 2-16,0 0 7 15,0 0 0-15,0 0 2 0,0 0 1 16,0 0-5-16,0 0-8 16,0 0 4-16,0 0-3 15,0 0-17-15,0 0-101 16,0 0-156-16,0-4-129 0</inkml:trace>
  <inkml:trace contextRef="#ctx0" brushRef="#br0" timeOffset="11930.26">19522 11674 716 0,'-11'0'473'0,"-6"0"-107"15,6 0-183-15,-1 0-98 16,-1 0-49-16,1 0-13 16,4 0-13-16,8 0-6 0,-12 8 4 15,12-8-4-15,-13 0-3 16,1 0-1-16,0-3 4 0,-5-11 0 16,-7 0 13-16,-4-8 10 15,-1 2 25-15,4 0-18 16,6 2-34-16,3 7 0 0,2-1 0 15,6 0 0-15,8 4 0 16,0 0 0-16,8 8 0 0,9 0 0 16,12 12 0-16,4 12 0 15,-1 16 0-15,1 17 0 0,-5 17 0 16,-10 6 0-16,-18 11 0 16,-22 11 0-16,-18 2 0 0,-26 8 0 15,-18-7 0-15,-14 2-419 16,0-15-113-16,14-14 13 15</inkml:trace>
  <inkml:trace contextRef="#ctx0" brushRef="#br0" timeOffset="12546.78">20408 11393 197 0,'-24'-16'340'0,"-1"0"-61"15,-2 3-52-15,1-3-86 16,8 4-52-16,2 1 5 16,2 1 32-16,14 3 18 15,0-3-41-15,0-1-57 0,14-9-22 16,11-1-12-16,18-2-5 0,4-7-2 15,2-2 4-15,2 3-7 16,-9 5-6-16,0 3 20 0,-11 2 21 16,1 6 13-16,-7 0 10 15,0 6-17-15,1 2-43 0,-7 5 0 16,1 0 0-16,-3 0 0 16,-5 0 0-16,1 12 0 0,-6 14 0 15,-2 18 0-15,-5 21 0 16,0 20 0-16,-17 17 0 15,6 16 0-15,2 0 0 0,9 1 0 16,0-5 0-16,0-9 0 16,0-16 0-16,0-10 0 0,9-15 0 15,-6-14 0-15,2-10 0 16,-5-11 0-16,0-10 0 0,0-2 0 16,0-9 0-16,0-21-310 15,0-2-195 1,0-13 73-16,0-1 60 15</inkml:trace>
  <inkml:trace contextRef="#ctx0" brushRef="#br0" timeOffset="12756.76">20436 12361 373 0,'-35'21'457'0,"5"-5"-39"16,7-3-150-16,7-6-135 15,16-7-64-15,12 0-22 0,23-7 27 16,22-6 35-16,25-7-10 15,16 1-99-15,15-4 0 0,5 4 0 16,-9-1 0-16,-7 3 0 16,-20 5 0-16,-17 5 0 0,-18-2 0 15,-9 4 0-15,-14 5 0 16,-12 0-148-16,-12 0-262 0,-12 0-19 16,-12 0 10-16</inkml:trace>
  <inkml:trace contextRef="#ctx0" brushRef="#br0" timeOffset="14188.26">20710 12663 245 0,'14'-16'445'0,"0"-2"15"16,-6 4-74-1,-5 0-173-15,1 7-112 0,-4 7-58 16,0 0-22-16,0 7-2 0,-12 14 17 15,-8 12 10-15,-12 8-14 0,-9 8-32 16,-5-3 0-16,-1-3 0 16,-10-1 0-16,-13-2 0 0,-7 1 0 15,-12-8 0-15,-9-5 0 16,-6-4 0-16,-10-7 0 16,-4-17 0-16,-4 0 0 0,0 0 0 15,0-12 0-15,-1-9 0 16,1-13 0-16,2-1 0 0,0-6 0 15,1-3 0-15,5-6 0 16,2-3 0-16,8 1 0 0,-1-2 0 16,0 1 0-16,6 4 0 15,1 1 0-15,7 2 0 0,-3 1 0 16,12 9 0-16,13 9 0 16,12 2 0-16,17 8 0 0,12 4 0 15,7 6 0-15,5 7 0 16,2 0 0-16,14 12 0 15,0 4 0-15,0 8 0 16,0 9 0-16,0 7 0 16,0 5 0-16,0 4 0 0,0 4 0 15,-6 5 0-15,-6 1 0 16,-9 5 0-16,-11-4 0 0,-17-3 0 16,-13-1 0-16,-14-6 0 15,-17-5 0-15,-17-4 0 0,-12-9 0 16,-13-7 0-16,-15-9 0 15,-8-4 0-15,-4-12 0 16,-5 0 0-16,4 0 0 0,2-9 0 16,3-2 0-16,3-6 0 15,1 1 0-15,7 3 0 0,8-4 0 16,14 3 0-16,11 1 0 16,17 1 0-16,12-1 0 0,16 1 0 15,20 5 0-15,12-2 0 0,12 4 0 16,10 2 0-16,3-6 0 15,12 6 0-15,0-1 0 0,0 0 0 16,0-2 0 15,-8 6 0 1</inkml:trace>
  <inkml:trace contextRef="#ctx0" brushRef="#br0" timeOffset="14760.4">14541 12961 2047 0,'0'15'0'15,"0"11"0"-15,0 6 0 0,0 5 0 16,0 8 0-16,0 0 0 16,0-5 0-16,0-5 0 15,0-1 0-15,0-5 0 0,0-6 0 16,0-1 0-16,0-8 0 0,0 0 0 15,0-6 0-15,0-2 0 16,0-12 0 15,0-11 0-31,0-11 0 16,0-17 0-16,0-13 0 16,0-6 0-16,0 3 0 15,0 4 0-15,0 4 0 0,0 13 0 16,0 6 0-16,0 11 0 0,0 7 0 15,8-1 0-15,7 4 0 16,10-3 0-16,8 4 0 16,8 0 0-16,2 3 0 0,11 1 0 15,7 2 0-15,-1-4 0 16,-3 2 0-16,-4 4 0 0,-8 0 0 16,-13 0 0-16,-7 4 0 15,-5 0 0-15,-7 0 0 0,-1 0 0 16,-7 0 0-16,-18 0 0 31,-4 0 0-31,-3 12 0 0,-5 6 0 16,-7 1 0-16,-10 5 0 15,-6 14 0-15,-9 9 0 16,-3 10 0-16,-1 9 0 16,4 3 0-16,-32 62 0 15,51-74 0-15,12-9 0 16,-16 21 0-16,31-44 0 15,2-9 0-15,9-7 0 0,0-3 0 16,0 4 0 15</inkml:trace>
  <inkml:trace contextRef="#ctx0" brushRef="#br0" timeOffset="14817.53">14513 13478 1385 0,'11'-9'-454'16,"2"-3"29"-16</inkml:trace>
  <inkml:trace contextRef="#ctx0" brushRef="#br0" timeOffset="16348.47">24608 9655 621 0,'3'0'523'16,"-3"0"-88"-16,0 0-190 0,-12 0-121 15,-5-4-38-15,-5-3-73 16,-3-3-13-16,-4-1 0 0,-4-1 0 15,-4-5 0-15,-3 0 0 16,-5 1 0-16,-4-3 0 16,-3-3 0-16,-10 5 0 15,-4 3 0-15,-5 5 0 0,-2 2 0 16,-6 7 0-16,0 0 0 16,-6 11 0-16,-6 13 0 0,-2 12 0 15,-3 9 0-15,-3 12 0 16,3 5 0-16,-11 7 0 0,2 0 0 15,0-1 0-15,-2-1 0 16,11-3 0-16,2-2 0 0,4-5 0 16,5 0 0-16,3-1 0 15,6-1 0-15,6-3 0 16,4-4 0-16,11-3 0 0,3-3 0 16,10-6 0-16,6-8 0 15,3 2 0-15,5-7 0 0,3-2 0 16,2-1 0-16,3 1 0 15,-1-5 0-15,0 3 0 0,1 2 0 16,1 8 0-16,-2 0 0 16,-1 3 0-16,3 0 0 0,3 1 0 15,0-4 0-15,-1-5 0 16,6-4 0-16,-1-4 0 0,12-3 0 16,-9-1 0-16,9-4 0 15,0 0 0 16</inkml:trace>
  <inkml:trace contextRef="#ctx0" brushRef="#br0" timeOffset="16393.29">21639 11031 2047 0,'0'-12'-137'0,"0"-9"-312"16,9 1 35-16,0-8 54 15,-6-5 39-15</inkml:trace>
  <inkml:trace contextRef="#ctx0" brushRef="#br0" timeOffset="17171.33">21979 10351 496 0,'0'-19'380'16,"-8"2"-50"-16,8 5-143 15,-9-2-95-15,9 7-38 0,0 2 33 16,-11 5 56-16,0 0 13 15,-14 22-34-15,-7 18-122 0,-14 22 0 16,-6 14 0-16,-5 14 0 16,3 3 0-16,2-3 0 0,13-8 0 15,2-10 0-15,12-7 0 16,9-11 0-16,7-8 0 16,9-15 0-16,9-3 0 0,7-7 0 15,12-4 0-15,12-6 0 16,14-3 0-16,7-8 0 0,7 0 0 15,2 11 0-15,-1 4 0 16,-1-3 0-16,-6 4 0 0,-5-1 0 16,-3 7 0-16,-12-6 0 15,-3 1 0-15,-13-6 0 0,-4-4 0 16,-7-7 0-16,-6 10 0 16,-6-10 0-16,-15 0 0 15,-3-17 0 1,-7-4 0-16,2-7 0 15,1-8 0-15,-7-14 0 0,0-3 0 16,0-8 0-16,2 4 0 16,4 0 0-16,-5 9 0 0,4 3 0 15,2 5 0-15,-1 7 0 16,-1 5 0-16,0 3 0 0,1 1 0 16,6 4 0-16,0 3 0 15,6 4 0-15,8 6 0 0,-9-2 0 16,9 5 0-16,-9 1 0 31,9-2 0-31,-6 1 0 16,6 0 0-1,-8 0 0-15,8 0 0 0,0-1 0 32,0 3 0-1,0-4 0-31,0 2 0 0,0 1 0 15,0-6 0 1,0 1 0-16,0 0 0 0,0 0 0 16,0-1 0-16,0 2 0 15,0 0 0-15,0-3 0 16,0 6 0-16,0 1 0 0,0-3 0 16,0 6-255-1,0 0-126-15,8 0-7 16,12-2 6-16,17-7-257 15</inkml:trace>
  <inkml:trace contextRef="#ctx0" brushRef="#br0" timeOffset="22137.25">10196 14108 398 0,'-61'-32'425'0,"-13"3"-90"0,-2 6-112 15,-6 0-111-15,5 8-60 16,9 7-15-16,11 8 38 15,15 0 90-15,14 0 39 0,16 0-183 16,28 23-21-16,46 7 0 16,58-6 0-16,76-8 0 15,77-16 0-15,82-28 0 0,91-21 0 16,71-12 0-16,68-3 0 16,57 2 0-16,36 17 0 15,24 16 0-15,13 18 0 0,-8 11 0 16,-21 7 0-16,-32 7 0 15,-36 0 0-15,-54 3 0 0,-52 0 0 16,-55-5 0-16,-49 0 0 16,-64 4 0-16,-64-4 0 0,-60 0 0 15,88-12 0 1,-308 0-236 0,-52 0-374-16</inkml:trace>
  <inkml:trace contextRef="#ctx0" brushRef="#br0" timeOffset="22529.91">10435 14824 980 0,'-122'0'549'0,"29"0"-117"16,27 0-346-16,30 0-86 16,36-5 0-16,28-2 0 0,46-9 0 15,51-8 0-15,58-10 0 16,61-5 0-16,77-14 0 0,89-5 0 16,73-4 0-16,74 11 0 15,60 6 0-15,45 9 0 16,32 10 0-16,24 7 0 15,6 7 0-15,-9 12 0 0,-21 0 0 16,-39 0 0-16,-48 14 0 16,-41 3 0-16,-58 0 0 0,-63-5 0 15,-59-1 0-15,-69-11 0 16,-74 0 0-16,-59 0 0 0,-71-7 0 16,-64-9-251-16,-49-8-229 15,-64-5 38-15,-68-4 34 0</inkml:trace>
  <inkml:trace contextRef="#ctx0" brushRef="#br0" timeOffset="22930.45">10926 15990 1092 0,'-154'36'936'0,"37"-15"-917"16,28-6-19-16,28-15 0 0,48-8 0 15,57-20 0-15,61-21 0 16,67-24 0-16,71-9 0 16,75-12 0-16,67 2 0 0,57 2 0 15,53 12 0-15,51 8 0 16,26 9 0-16,20 8 0 15,21 9 0-15,6 11 0 0,-11 8 0 16,-6 5 0-16,-13 8 0 16,-30 5 0-16,-30 7 0 0,-35 0 0 15,-38 11 0-15,-50-3 0 16,-55 5 0-16,-49-13 0 0,-58 0 0 16,-58 0 0-16,-47 0 0 15,-41 0 0-15,-47-13 0 0,-42-6 0 16,-42-15-406-16,-44-2-152 15,-42-5 33-15</inkml:trace>
  <inkml:trace contextRef="#ctx0" brushRef="#br0" timeOffset="23345.18">11324 16921 1089 0,'-76'28'581'0,"22"-11"-204"0,26-17-377 0,37-17 0 16,34-11 0 0,47-9 0-16,48-11 0 0,58-10 0 15,58-6 0-15,59-9 0 16,53-4 0-16,51 7 0 0,52 5 0 15,34 4 0-15,32 8 0 16,28 8 0-16,13 0 0 0,0 4 0 16,-8 9 0-16,-13 3 0 15,-21 1 0-15,-35 4 0 0,-39 3 0 16,-38 4 0-16,-46 2 0 16,-47 2 0-16,-48 1 0 0,-46 4 0 15,-49 0 0-15,-42 0 0 16,-39 0 0-16,-31-1 0 15,-38-7 0-15,-36-4 0 0,-33-5-29 16,-35 0-450-16,-40 6 49 16,-37 3 62-16,-38-1 31 0</inkml:trace>
  <inkml:trace contextRef="#ctx0" brushRef="#br0" timeOffset="23745.48">11779 17393 801 0,'-251'69'849'16,"36"-11"-452"-16,44-13-397 0,45-14 0 16,45-5 0-16,49-11 0 15,59-15 0-15,59 0 0 16,56-13 0-16,62-15 0 0,63-16 0 15,62-14 0-15,52-11 0 16,54-4 0-16,49 1 0 0,42-6 0 16,36 5 0-16,35-1 0 15,25 9 0-15,10 8 0 16,19 17 0-16,-7 19 0 16,-18 13 0-16,-25 8 0 0,-37 8 0 15,-48 4 0-15,-53 1 0 0,-61-1 0 16,-56-12 0-16,-55 0 0 15,-46 0 0-15,-47 0 0 0,-36-4 0 16,-35-8 0-16,-30 3 0 16,-20-3 0-16,-25-8 0 0,-15-5 0 15,-25-6-5-15,-12-10-675 16,-32-5 11-16</inkml:trace>
  <inkml:trace contextRef="#ctx0" brushRef="#br0" timeOffset="25691.84">28113 4649 647 0,'-17'-38'435'16,"4"6"-113"-16,5 11-163 16,0 9-91-16,0 12-35 0,0 17-14 15,0 16-9-15,-4 15-10 16,-1 26 3-16,-7 15-1 16,0 21-7-16,-2 16 7 15,3 13 0-15,7 4-4 0,12-15 6 16,0-13 3-16,16-26-6 15,12-20 1-15,10-23-2 16,6-25-15-16,10-30-2 16,3-32 0-16,7-28 8 15,1-16 7-15,-1-8 7 16,-3-6 0-16,-9 14 7 0,-10 16 18 16,-14 16-12-16,-12 17-21 15,-13 14 0-15,-3 22-1 16,-19 17 7-16,-5 19-5 15,-6 18-3-15,7 10-5 0,7 1-23 16,3-8-11 0,13-7 2-16,0-10 15 0,0-16 10 15,0-7 5-15,0-8 17 16,0-30-1 0,0-8-1-16,0-7-3 15,0-4-12-15,0-2-84 0,0 6-107 16,9 3-47-16,3 4 36 15,8 5-20-15,13 3 12 16,10 6-77-16</inkml:trace>
  <inkml:trace contextRef="#ctx0" brushRef="#br0" timeOffset="25924.69">28854 5185 191 0,'0'0'234'16,"0"0"-68"-16,0 0-53 0,-8 0-56 15,0 0-27 1,8 9-4-16,0 3-1 0,0 8-6 15,8 5-4-15,8-1-8 16,5-3 2-16,7-1-7 16,-3-4 3-16,1-4-1 0,-10-12 2 15,-7 0 19-15,-9-4 10 16,-8-8-12-16,-9-4-10 16,-18-4-13-16,-4-1-7 15,-3 4-43-15,6 6-71 0,4 2-66 16,4 1-52-1,7-5 42-15</inkml:trace>
  <inkml:trace contextRef="#ctx0" brushRef="#br0" timeOffset="26241.33">28883 5178 67 0,'49'0'262'0,"-3"0"-98"0,-15 0-58 16,1 12-34-16,-4 11-14 16,6 15-5-16,-3 10-13 15,3 18-8-15,-3 15-10 16,-2 10-7-16,-4-6-3 0,-5 0-2 15,-9-13-5-15,-6-14-8 16,-5-14 4-16,0-11 1 16,-16-16-1-16,-12-17 3 15,-13-22 2-15,5-18 14 16,2-21 31-16,14-21 0 16,20-7-8-16,12-9-5 15,17 5 0-15,4 12 51 0,-1 15-17 16,1 21-36-16,-5 15-26 15,-3 7 2-15,-5 12-9 16,-5 11-5-16,-10 0-2 16,-5 23-22-16,-36 18-77 0,-32 17-126 15,-43 14-115-15</inkml:trace>
  <inkml:trace contextRef="#ctx0" brushRef="#br0" timeOffset="26657.72">29805 4921 772 0,'36'-127'370'0,"-25"-2"-153"16,-28-11-111-16,-40-3-61 0,-46 2-19 15,-42 14-13-15,-44 18-10 16,-38 35 0-16,-25 43-2 15,-7 46 1-15,-2 58 1 16,15 53 2-16,10 42-2 16,21 32-1-16,31 31 3 15,45 30-5-15,55 19 9 0,64-2-6 16,64-14 2-16,64-20-1 16,50-28 6-16,52-38-3 15,41-38-7-15,29-42 8 0,22-42 14 16,7-48 0-16,4-48 15 15,-2-58 3-15,2-56-12 16,-20-57 31-16,-39-35 14 16,-45-10-6-16,-59 0-19 15,-61-1-35-15,-59 4-24 16,-68 13-32-16,-55 21-68 16,-45 31-113-16,-41 50-76 15,-44 65-4-15,-34 60 49 0,-23 59-92 16</inkml:trace>
  <inkml:trace contextRef="#ctx0" brushRef="#br0" timeOffset="29414.15">30036 7437 287 0,'-12'-16'186'0,"0"-1"-46"16,12 0-38-16,-8 5-38 15,8 5-5-15,0 7 13 16,0-4 10-16,0-1 6 16,0 5-5-16,0 0-19 0,0 0-3 15,0-5 1-15,0 5 0 16,0 0-7-16,0 0-26 15,0 14-3-15,3 26 123 16,14 29 30-16,9 37 14 16,9 38-189-16,9 29-4 0,6 24 0 15,2 10 0-15,10 4 0 16,-2 1 0-16,5 3 0 16,0 10 0-16,-3 2 0 15,-2-7 0-15,-7-8 0 16,-5-12 0-16,-7-18 0 0,-8-15 0 15,-6-21 0-15,-6-15 0 16,1-12 0-16,-6-14 0 16,3-3 0-16,6-4 0 0,-3 8 0 15,8 8 0-15,2 16 0 16,-4 9 0-16,1 3 0 16,-7 4 0-16,-2-4 0 15,-5-7 0-15,-7-9 0 16,1-7 0-16,-9-10 0 15,0-4 0-15,0-8 0 0,5-2 0 16,3 3 0-16,4-1 0 16,-1-2 0-16,5-3 0 15,2-1 0-15,-4-1 0 0,3-2 0 16,0 2 0-16,-5-5 0 16,-1-4 0-16,3-2 0 15,-6-5 0-15,-2 2 0 0,-1 1 0 16,-5-3 0-16,0-1 0 15,0-1 0-15,0-3 0 16,0-2 0-16,0-3 0 16,9 2 0-16,2-1 0 15,7 3 0-15,6 7 0 16,3 6 0-16,3 8 0 0,-4 4 0 16,8 5 0-16,2 4 0 15,-3 4 0-15,32 94 0 16,-36-115 0-1,-4-11 0-15,-10-10 0 0,-3-7 0 16,-7-3 0-16,-5-10 0 16,0-7 0-16,0-4 0 0,0-4 0 15,0-5 0 1,0-4 0-16,0-4 0 0,0-4 0 16,-9-3 0-16,1-2 0 15,8-10 0 32,-9 3 0-47,3-4 0 16,6-1 0-16,-8-2 0 15,-5-2 0-15,-7-3 0 16,-6-5 0-16,-5-2 0 16,-14-7 0-16,-12-2 0 15,-12-4 0-15,-20-5 0 16,-13-8 0-16,-8-4 0 0,0 5 0 15,5-1 0-15,12 9 0 16,16 3 0-16,15 9 0 16,18 7 0-16,18 10 0 15,56 22 0-15,35 18 0 16,32 16 0-16,29 9 0 16,13 6 0-16,2 1 0 15,-2 0 0-15,-14-3 0 0,-11-10 0 16,-16-6 0-1,-22-15 0-15,-14-6 0 0,-17-5 0 16,-13-8 0-16,-13-3 0 16,-2-9 0-16,-8 0 0 15,0 0 0-15,-1-17 0 0,3-16 0 16,4-12 0-16,11-11 0 16,1-13 0-16,6-12 0 15,0-5 0-15,0-4 0 0,-1 4 0 16,-2 14 0-16,-12 11 0 15,-1 12 0-15,-4 12 0 16,-5 13 0-16,-4 8 0 16,-4 4 0-16,0 2 0 0,0 7 0 15,-25 3 0 1,-10 8 0-16,-19 4 0 16,-15 5 0-16,-13-1 0 0,-7 1 0 15,-4-2 0-15,-9 2 0 16,0-2 0-16,5 2 0 15,3-6 0-15,5 0 0 16,8-11 0-16,13 0 0 0,11 0 0 16,12 11 0-16,8-3 0 15,9-8 0-15,7 9 0 16,5-9 0-16,2 0 0 0,6 0 0 16,8 7 0-16,0 1 0 15,0 1 0 1,0-2 0-16,0 3 0 15,0 0 0 1,-6 3 0-16,6-5 0 16,-11-8 0-16,1 9 0 0,2-9 0 15,0 0 0 1</inkml:trace>
  <inkml:trace contextRef="#ctx0" brushRef="#br0" timeOffset="29647.78">30873 15546 2047 0,'-12'0'0'16,"1"0"0"0,-6 0 0-16,-4 0 0 0,0 0 0 15,1 7 0-15,-4 2 0 16,3-9 0-16,1 8 0 16,-4 0 0-16,-6 1 0 15,5-9 0-15,-5 7 0 0,-2-7 0 16,-2 0 0-16,2 0 0 15,5 0 0-15,1 9 0 16,9-9 0-16,3 0 0 0,2 0 0 16,-1 7 0-1,5-7 0-15</inkml:trace>
  <inkml:trace contextRef="#ctx0" brushRef="#br0" timeOffset="29701.04">30382 15619 2047 0,'0'0'-112'0,"0"0"-397"16,0 8 28-16,-13-8 31 16</inkml:trace>
  <inkml:trace contextRef="#ctx0" brushRef="#br0" timeOffset="48589.36">18751 6891 635 0,'17'-17'372'15,"-1"1"-128"-15,-4 4-146 0,-4 0-129 16,1 5-36-16,0 2 29 15,-6-1 19-15,2 6 16 0,-2 0 2 16,-3 0-8-16,0 0-78 16,0 0-130-16,0 0-107 15</inkml:trace>
  <inkml:trace contextRef="#ctx0" brushRef="#br0" timeOffset="48766.26">18983 7408 595 0,'25'-40'122'0,"-5"-10"-230"0,-5 5-194 15</inkml:trace>
  <inkml:trace contextRef="#ctx0" brushRef="#br0" timeOffset="49004.37">19356 7322 760 0,'-20'-16'302'0,"1"-5"-148"0,6 2-187 15,5 2-159-15,8 1-17 16,8-1-32-16,13-8 12 0</inkml:trace>
  <inkml:trace contextRef="#ctx0" brushRef="#br0" timeOffset="50538.5">26415 8271 3 0,'-99'-36'0'0</inkml:trace>
  <inkml:trace contextRef="#ctx0" brushRef="#br0" timeOffset="50984.07">25425 7877 333 0,'-74'0'342'15,"4"0"-46"-15,5 0-56 0,8-5-110 16,13 5-31-16,7 0 0 16,17-4 17-16,20-4-15 0,8 0-19 15,28-1 16-15,34-10 13 16,42-6-111-16,263-52 0 16,-119 32 0-16,32 4 0 15,317-37 0 1,-26 17 0-16,-313 32 0 15,-29 5 0-15,-36 1 0 16,-43 6 0-16,-39 4-113 16,-34 9-225-16,-36 4-24 15,-33 0 19-15,-42 9 4 0</inkml:trace>
  <inkml:trace contextRef="#ctx0" brushRef="#br0" timeOffset="51267.53">25675 8719 1029 0,'-81'32'630'0,"20"-7"-242"16,19-9-388-16,23-8 0 16,37-8 0-16,38-16 0 0,65-17 0 15,70-12 0-15,72-11 0 16,56-10 0-16,26 5 0 0,17 5 0 15,2 2 0-15,-2 9 0 16,-26 8 0-16,-31 10 0 16,-38 3 0-16,-43 3 0 0,-44 4 0 15,-47 5 0-15,-37 8 0 16,-25 4-229-16,-31 0-184 16,-40 0 7-16,-32 16 0 15</inkml:trace>
  <inkml:trace contextRef="#ctx0" brushRef="#br0" timeOffset="51566.75">26247 9786 813 0,'-112'43'641'0,"26"-9"-48"15,22-14-593-15,22-8 0 16,27-12 0-16,35-12 0 15,40-16 0-15,50-13 0 0,54-12 0 16,37-8 0-16,39 0 0 0,19 8 0 16,18 4 0-1,7 8 0-15,9 8 0 0,3 9 0 16,-4 4 0-16,-8 7 0 16,-22 6 0-16,-28-3 0 15,-27 10 0-15,-28 0 0 0,-33 0 0 16,-33 0 0-16,-36 10-302 15,-35 6-193-15,-42 8 36 16,-54 10-328-16</inkml:trace>
  <inkml:trace contextRef="#ctx0" brushRef="#br0" timeOffset="51849.59">26630 10738 973 0,'-42'41'601'16,"15"-13"-128"-16,14-7-473 16,17-5 0-16,32-3 0 0,42-1 0 15,44-12 0-15,44 0 0 16,33 0 0-16,26 0 0 0,16-9 0 16,22-3 0-1,3 0 0-15,10-5 0 0,-4 0 0 16,-12 1 0-16,-12 1 0 15,-24-2 0-15,-34 7 0 16,-30-5 0-16,-35 12 0 0,-32 3 0 16,-31 0-365-16,-31 0-135 15,-31 7 1-15</inkml:trace>
  <inkml:trace contextRef="#ctx0" brushRef="#br0" timeOffset="52119.16">26884 11841 1546 0,'-65'9'501'0,"31"-14"-501"16,42-11 0-16,52-12 0 0,61-9 0 16,58 0 0-16,52 1 0 15,38-2 0-15,28 2 0 16,11 3 0-16,-9 5 0 0,-13 4 0 15,-26 7 0-15,-25 9 0 16,-32 4 0-16,-28 4 0 16,-33 0 0-16,-32 17-472 0,-28 2-82 15,-35 9 66 1</inkml:trace>
  <inkml:trace contextRef="#ctx0" brushRef="#br0" timeOffset="52382.14">27446 13078 989 0,'-37'26'609'16,"21"-26"-160"-16,16-5-449 16,20-10 0-16,33-10 0 15,32-4 0-15,37-4 0 16,41 0 0-16,32 3 0 0,18-4 0 15,16 6 0-15,6 3 0 16,-7 9 0-16,-9 4 0 16,-17 3 0-16,-12 9 0 0,-21 0 0 15,-24 0 0-15,-13 0-271 16,-28 12-105-16,-18 0 7 16,-26 4-38-16</inkml:trace>
  <inkml:trace contextRef="#ctx0" brushRef="#br0" timeOffset="52682.2">27588 14182 713 0,'-68'44'410'15,"17"-16"6"-15,28-11-199 16,23-17-107-16,37 0-52 15,28-17-29-15,32-7 8 0,32-9 20 16,30-7-57-16,16-1 0 16,15 1 0-16,4-1 0 15,4 5 0-15,-13 6 0 16,-11 11 0-16,-15 2 0 0,-10 10 0 16,-13 7 0-16,-14 0-82 15,-18 12-213-15,-14 7-14 16,-17 10-62-16,-24 4 3 15,-25 7 71-15</inkml:trace>
  <inkml:trace contextRef="#ctx0" brushRef="#br0" timeOffset="52949">27778 15297 458 0,'-86'54'340'15,"22"-14"16"-15,16-11-63 16,11-10-102-16,17-7-46 0,20-12-54 16,28 0-1-16,32-7-7 15,30-11-83-15,25 0 0 16,22-7 0-16,23-5 0 0,10 2 0 16,5 4 0-16,-2 4 0 15,-6 7 0-15,-9 6 0 16,-11 2 0-16,-18 5-91 0,-20 0-205 15,-14 0-43-15,-14 16-89 16,-20 6 41-16</inkml:trace>
  <inkml:trace contextRef="#ctx0" brushRef="#br0" timeOffset="53298.06">27786 16465 661 0,'-65'37'336'16,"12"-9"-4"-16,17-3-152 16,20-6-62-16,16 3-44 0,29-3 15 15,24-6 52-15,23-13-25 16,32 0-116-16,20 0 0 15,24 0 0-15,20 0 0 0,15 0 0 16,9 0 0-16,-2 8 0 16,1 0 0-16,-8 6 0 15,-12-3 0-15,-17 6 0 0,-14-2 0 16,-23 6 0 0,-24-4 0-16,-21-6 0 0,-17-3 0 15,-25 0 0-15,-12-8 0 16,-22 8-262-16,-12-8-172 15,-17 0-33-15</inkml:trace>
  <inkml:trace contextRef="#ctx0" brushRef="#br0" timeOffset="55726.79">26008 1123 224 0,'0'-16'269'16,"0"4"-41"-16,0 3-77 16,0 5-54-16,0 0-6 15,3 0 46-15,-3 1 63 0,0-2 38 16,0 5 16-16,0 0-96 15,0 16-158 17,0 13 0-32,0 19 0 15,0 31 0-15,0 18 0 16,0 16 0-16,0 6 0 16,0-2 0-16,0-8 0 0,5-10 0 15,-2-18 0-15,-3-16 0 16,5-15 0-16,-2-15 0 15,3-9 0-15,-2-11 0 16,-4-1 0-16,4-14 0 0,0 0-140 16,4-17-306-16,4-28-103 15</inkml:trace>
  <inkml:trace contextRef="#ctx0" brushRef="#br0" timeOffset="56725.27">26876 1131 294 0,'-15'-24'310'0,"-9"-1"-113"16,-2 9-76-16,-5 4-60 16,-1 3-26-16,4 6-14 15,6 3-6-15,7 0-4 0,1 12-7 16,14 0 4-1,0 8-8-15,14 5 0 0,9 3 1 16,14 4 1-16,13 5-1 16,6 4-1-16,5-1 2 15,0 1-1-15,-1-2 2 16,-1-12-7-16,-12-3-8 16,-12-7 9-16,-5-17 3 0,-9-10 6 15,-9-9 0-15,-12-13-8 16,0-14 11-16,-12-2 22 15,-4-2-9-15,-5 3 0 16,-1 1-7-16,8 2-6 0,-3 3-6 16,0 4 1-16,0 5-1 15,3 4-1 1,2 7-2-16,-1 4 0 0,13 5-4 16,-8 5 1-16,8 7 2 15,0 0-5 1,0 0 4-1,0 0-4-15,0 0 4 16,0 0-2 0,0 0 9-1,0 0-8 1,0 0 6 0,0 0-5-1,0 0 1-15,0 0 4 16,0 0-9-1,4 0 5-15,4 12-3 16,10 4 5-16,4 4 2 16,11 3 0-16,8 2 4 15,-1 0-11-15,4-1 9 16,-1-3 3-16,-4-1-6 16,-5-4-3-16,-8 1 1 0,0-5 0 15,-7 3 2-15,1 3-4 16,-6 6 6-16,-2 1 5 15,-4 7-6-15,-5 8 3 16,-3 10 0-16,0 3-2 16,0 3 0-16,0 10 1 15,0 3-2-15,-15 0-2 16,-2 0 2-16,1-4 6 0,-1-8-3 16,-2-8 2-16,-7-8 2 15,0-8 11-15,-12-5-2 16,-3-8-2-16,1-9-11 15,-1-1 1-15,9-10 7 0,4 0 3 16,3 0 3-16,7 0 9 16,7-10 15-16,11-1-4 15,0-1-8-15,8-4-3 16,4-9-18 0,50-48-8-16,-14 25-3 15,6-6 2-15,-2-7-4 0,-5-4-16 16,0-4-14-16,-15 3 0 15,-7 10-9-15,-10 11-6 16,-7 13-31-16,-8 7-31 16,0 8-65-16,0 6-73 15,-15 6-97-15</inkml:trace>
  <inkml:trace contextRef="#ctx0" brushRef="#br0" timeOffset="57207.15">27749 1017 117 0,'0'-23'255'15,"0"0"-95"-15,0 12-54 16,0 3-52-16,-8 4-27 15,8 4-5-15,0 0-4 0,0 0-11 16,0 0-1-16,0 0 0 16,0 0-4-1,8 9-1-15,0 3 2 0,6 0 9 16,7 1-1-16,6-7-3 16,10-6 6-16,3 0-8 15,5 0-2-15,0-12 0 16,0-7-1-16,-5-10-8 15,-6-9 6-15,-17-1-8 16,-3-3 0-16,-14 7 19 16,-9 6-4-16,-5 8-4 15,-16 21-4-15,-7 12 3 16,-11 22-3-16,-3 13 4 16,0 15 2-16,15 11 5 15,12 5-9-15,11 3 1 0,13 0-1 16,20 0 6-16,13-12-5 15,4-12-50-15,-3-15-74 16,-17-22-127-16</inkml:trace>
  <inkml:trace contextRef="#ctx0" brushRef="#br0" timeOffset="57973.26">26565 1513 76 0,'13'-12'248'0,"-7"0"-53"0,3 5-30 16,-6 2-55-16,2 1-35 15,-2 4-32-15,-3 0-22 16,5 0-8-16,3 16-4 16,5 8-1-16,3 14 12 0,-4 9-2 15,-1 3-9-15,-3 3-8 16,-2-1 3-16,-3-3 1 15,-3-8-11-15,0 0-26 16,0-8-22-16,-17-5-33 0,-2-4 0 16,-5-7 11-16,-6-5 13 15,7-12 31-15,-2-12 19 16,8-12 14-16,2-4 30 16,7-2 43-16,8 5 19 15,0 6-14-15,0 2-27 16,0 6-10-16,0 0-6 0,5 9-6 15,3 2-7-15,2 0-9 16,3 0-5-16,4 0-2 16,1 0-7-16,4 0 6 15,-6 0-6-15,-3 0-13 0,-5 0 4 16,-5 0-3 0,6-9-1-16,2-10 5 0,2-2 3 15,-4 4 6-15,-1 5 6 16,-5 5-11-16,-3 2 4 15,0 5-6-15,0 9 11 16,9 6 10-16,-6 11-3 0,6-3-5 16,-4-4-2-16,3-1-1 15,-5-6-3-15,0-3 12 16,6-9-4-16,-4 0 8 16,2 0 14-16,1 0-8 0,0-9-7 15,6-3-6-15,-3 5-1 16,1 2-12-16,-1 5 1 15,-3 0 3-15,6 0-1 16,3 16-35-16,1 8-74 16,7 1-84-16,1 4-101 15</inkml:trace>
  <inkml:trace contextRef="#ctx0" brushRef="#br0" timeOffset="59054.73">26114 3264 130 0,'0'-17'247'15,"-8"-2"-74"-15,8-2-17 16,0 4-44-16,0 11-38 15,0-3-10-15,0 5 17 0,0 4 1 16,0 0-21-16,0 0-23 16,-17 15-9-1,4 10-21-15,-6 16 2 16,-5 8-7-16,-7 4 2 0,1-4-4 16,6-13-3-16,4-8 8 15,7-11 6-15,13-9 8 16,0-8 17-16,0-13-4 15,13-15-16-15,13-17-10 0,28-7-5 16,14-1-2-16,5 8 0 16,-2 8-6-16,-9 12-1 15,-11 17 5-15,-3 16 26 0,-6 21 39 16,-6 20 17-16,-7 15-24 16,-12 16-27-16,-1 1-17 15,-9 0 0-15,1-4-15 0,0-3-124 16,-4-15-150-16,-4-14-84 15,0-11-49-15</inkml:trace>
  <inkml:trace contextRef="#ctx0" brushRef="#br0" timeOffset="59454.09">27178 3190 486 0,'11'-24'269'0,"-6"12"-126"16,-5 12-72-16,-16 12-29 0,-9 8-8 15,-3 5-3-15,-1 4-14 16,6-1-9-16,6-4 0 16,8-7-1-16,9-5-6 0,0-12-8 15,5 0-5-15,7-12-4 16,14-8 8-16,0-13 4 16,11-4 9-16,-1 2 21 15,-7 10-5-15,-9 8 1 16,-4 13 3-16,-3 4 12 0,0 21 45 15,-2 10-34-15,-2 11-21 16,-1 2-10-16,0 5-9 16,4-4-15-16,0-9-16 0,0-7-13 15,1-8-6-15,0-10-5 16,-4-11 1-16,5 0 7 16,-6-4 18-16,0 1 5 0,1-1 8 15,-5 4 0-15,0 0-4 16,-4 0 3-16,4 0-18 15,4 0-30-15,-1 0-77 16,1 0-94-16,5 0-79 16</inkml:trace>
  <inkml:trace contextRef="#ctx0" brushRef="#br0" timeOffset="59903.52">29091 1188 483 0,'-17'-8'337'0,"17"4"-90"16,0-1-114-16,8 5-65 15,21-2-34-15,28-3-5 16,33 0 5-16,31 5 8 16,30-2-16-16,10 2-12 15,9-5 1-15,-15 5-10 16,-25-6-5-16,-33 6-5 0,-28-2-83 16,-25-7-137-16,-18-7-103 15,-26-4-76-15</inkml:trace>
  <inkml:trace contextRef="#ctx0" brushRef="#br0" timeOffset="60451.93">31043 688 652 0,'50'-17'341'16,"-18"6"-151"-16,-11 2-104 15,-6 9-47-15,-7 0-20 16,-8 28-2-16,0 17-3 15,-19 17-2-15,-6 10-6 0,-4 10 4 16,-2-8-8-16,2-14 5 16,4-11-2-16,8-15-3 15,9-11 6 1,8-23-6-16,0-11-36 16,14-27-4-16,14-27 0 15,20-30 18-15,26-13 11 16,5-10 7-16,0 7 19 0,-11 18 37 15,-14 23-20-15,-14 22-20 16,-12 14-22-16,-3 34 9 16,-5 26 0-16,0 28 5 15,2 18 3-15,-8 6-5 16,-1-9-1 0,0-9-3-16,-5-14 12 15,-5-19-4-15,2-4 8 16,-1-23 24-16,4-6-25 0,5-18-14 15,10-19-1-15,11-4-5 16,5-14 6-16,5 4-1 16,-2 9 9-16,-11 15-8 15,-10 11-9-15,-5 20 2 16,-7 18 18-16,-9 25 0 16,0 20-12-16,0 8 6 15,-12 4 2-15,12-8-19 16,0-13-108-16,0-6-82 15,12-18-74-15,24-20-164 16</inkml:trace>
  <inkml:trace contextRef="#ctx0" brushRef="#br0" timeOffset="60770">32829 394 374 0,'13'-12'163'0,"-8"5"-65"16,-5 7-41-16,0 0-8 15,0 0-5-15,0 0-14 16,4 0-9-16,4 0-6 16,-1 0 3-16,1 0-3 0,-2-9 16 15,0 1 31 1,-6-8-4-16,0-1 2 16,0-4-3-16,-15 6-27 15,-5 6-17-15,-13 9-12 0,-16 12 5 16,-12 13-2-16,1 7 0 15,6 8 1-15,6 6-3 16,12 3 4-16,7 4-4 16,12-1 3-16,17 10 0 15,13 4-1-15,20 3-3 16,15 3-39-16,21 2-110 16,9-10-89-16,-2-15-96 15</inkml:trace>
  <inkml:trace contextRef="#ctx0" brushRef="#br0" timeOffset="61401.12">28823 3049 369 0,'-16'-15'211'16,"-5"2"-57"-16,-4-1-42 0,5 7-25 16,8 2 17-16,12 2 18 15,4 3-16-15,16 0-50 16,29 0-20-16,40-8-17 16,50-4-4-16,35-6 7 15,30-1 5-15,11-2 2 16,-2 0 2-16,-16 6 1 15,-35-2 0-15,-32 1 9 16,-29 5 34-16,-28-1-13 16,-19 1 2-16,-23 4-3 15,-10-1-26-15,-8 0-45 0,-4-1-96 16,-9-3-148-16,0 0-97 16,0-7-57-16,-14-2-362 15</inkml:trace>
  <inkml:trace contextRef="#ctx0" brushRef="#br0" timeOffset="62367.06">31345 2311 365 0,'25'-52'242'0,"-7"7"-1"15,-1 9-46-15,-4 11-64 16,-10 12-32-16,-3 5-37 16,0 21-35-16,-20 32 15 15,-11 31-3-15,-23 26-8 16,-7 16-1-16,-4 9-12 16,5-13-9-16,6-17-3 15,14-18-5-15,10-28 5 16,10-13 9-16,9-19 6 15,11-19 1-15,16-23-29 16,21-34-2-16,19-33 0 16,21-36 5-16,21-29 0 0,7-13 4 15,-3 14 33-15,-21 27 86 16,-16 34-51-16,-16 28-43 16,-17 29-25-1,-2 36 8-15,-3 33-8 0,3 27 8 16,-4 22 1-16,0 11-14 15,2 8 13-15,-4-2-36 16,-4-6-74-16,-2-6-58 16,-10-14-82-16,-8-13-16 15,-17-10 43-15,-20-14 34 16,-28-20 6-16,-22-20 27 16,-17-16 60-16,-13-8 133 0,-2-10 140 15,15 2-29-15,19 0-1 16,15 3-7-16,26 9-12 15,19 8 2-15,25-1-68 16,20 1-36-16,45-5-23 16,40 0-13-16,29-3 1 15,20-6-25-15,5-2-38 16,-1-4-29-16,0-9-12 16,-6-2 24-16,-15-11 30 15,-24 1 30-15,-31 7 51 16,-25 10 11-16,-32 7-10 15,-25 9-14-15,-21 17 3 0,-15 7 19 16,-10 24 1-16,-1 12-18 16,5 4 4-16,6 6-13 15,12-3 5-15,10 8 21 16,14 1-7-16,14 1-6 16,15-1-4-16,15-2-12 15,10-10-11-15,-3-2 8 0,-11-10 0 16,-9-4 11-1,-17-7-9-15,-14-5-1 16,-20 9 3-16,-28 6-6 0,-20 5-12 16,-3 2-78-16,9-6-140 15,23-7-49-15,14-5-19 16,16-16 62-16</inkml:trace>
  <inkml:trace contextRef="#ctx0" brushRef="#br0" timeOffset="62565.79">32665 2560 458 0,'60'-37'248'0,"-12"8"-49"0,-12 10-80 16,-11 5-35-16,-4 2 24 16,-10 5 13-16,-3 1-31 15,1 6-41-15,2 0-22 16,3 0-9-16,1 13-7 16,-2-1-5-16,-1 5 8 15,1 8 2-15,-1 7-8 0,3 10-2 16,2 3-45-16,-1 3-110 15,-1 1-108-15,-7-4-103 16</inkml:trace>
  <inkml:trace contextRef="#ctx0" brushRef="#br0" timeOffset="63628.14">19389 2984 584 0,'-76'20'299'0,"10"-13"-78"16,19-7-89-16,13 0-26 15,17 0 16-15,30-7-104 16,34-13-3-16,64-17-11 16,101-24 4-16,112-25 2 15,82-16 1-15,65-7-6 0,40-5 7 16,6 12-2-16,-35 11 6 16,-47 11-4-16,-49 10-4 15,-60 17 4-15,-54 9 3 16,-53 7-3-16,-49 8 0 15,-44 10 1-15,-34 3 25 0,-25 3 30 16,-23 5 18-16,-16 2 18 16,-12 6-10-16,-7 0-94 15,-18 0 0 17,9-3 0 14,0 0 0-46,0-2 0 32,0 1 0-32</inkml:trace>
  <inkml:trace contextRef="#ctx0" brushRef="#br0" timeOffset="63669.36">24424 1892 2042 0,'0'0'-231'0,"0"0"-62"0,0 0-40 16,0-4 9-16,0-8-26 15</inkml:trace>
  <inkml:trace contextRef="#ctx0" brushRef="#br0" timeOffset="64213.31">24201 1425 365 0,'-36'-21'208'15,"7"5"-63"-15,9 4-66 16,9-1-40-16,11 8-17 0,0 5 2 15,0 0-10-15,11 0-9 16,17 13-2-16,16 4 2 16,23-1 0-16,6 0-5 15,1 1 0-15,-14-6 3 0,-8-11 2 16,-15 9-3-16,-11-1 4 16,-4-8 15-16,-10 8 2 15,-3-8 8-15,-9 12-18 16,0-1-2-16,0 3-10 15,0 5 1-15,0 15 6 16,-9 14-4-16,-7 23 3 0,-5 14 5 16,-7 15 9-16,-4 11 4 15,-4 3 1-15,-1-4-15 16,4-13-5-16,5-11 1 16,7-17-4-16,7-17-2 0,0-15 8 15,3-8 7-15,11-12 20 16,-9-5 19-16,9-12 33 15,-9 0 44-15,1 0 29 0,0 0 29 16,-4-12-47-16,-4-17-89 16,-4-16-54-16,0-16 0 15,-5-20 0-15,5-21 0 16,0-12 0-16,3-8 0 16,4-6 0-16,6 12 0 15,7 7 0-15,-8 14 0 0,8 14-86 16,-8 14-91-16,8 16-58 15,0 14-6-15,-8 9 12 16,-1 12 18-16,9 5 5 16,-12 11-56-16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2T15:33:45.3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7048 3900 698 0,'-20'-39'583'15,"9"16"-238"-15,1 3-188 16,10 12-87-16,0 24-38 16,21 30-21-16,15 35 3 0,18 32 16 15,6 29 11 1,5 18 10-16,-3-3-36 0,-1-10-15 16,47 74 0-1,-62-152 0-15,-10-22 0 16,-8-13 0-16,-4-34 0 0,6-29 0 15,236-741 0 17,-119 383 0-17,-82 233 0-15,121-127-1428 32</inkml:trace>
  <inkml:trace contextRef="#ctx0" brushRef="#br0" timeOffset="265.14">8465 4534 765 0,'0'53'354'15,"5"-16"-160"-15,6-22-105 0,19-15-43 16,10-28-22-16,17-20-13 16,7-21-4-16,14-21-7 0,-5-17 6 15,-9-7 3-15,-15 5 7 16,-19 11 38-16,-23 13 12 15,-39-20 39 1,-292 711-33 31,465-143-313-31,371-487-1332 30</inkml:trace>
  <inkml:trace contextRef="#ctx0" brushRef="#br0" timeOffset="635.83">9428 4542 188 0,'28'-98'346'0,"-11"17"26"16,-13 15 11-16,-4 18-108 15,0 11-109-15,0 13-74 0,0 8-38 16,0 7-15 0,0 22-17-16,0 19-3 0,0 26 5 15,0 15-3-15,5 13-7 16,1-5-13-16,2-8 1 15,-3-15-1 17,28-42 27-32,194-778-28 47,-138 612-14-32,34 309 28 1,-115-54-14-1,-8 4 0-15,0-15 0 16,0-17 0-16,0-19 0 0,-8-19 0 16,8-9 0-16,0-14 0 15,-9-16 0-15,1-20 0 0,0-20 0 16,8-15 0-16,0-9 0 16,0-9 0-16,0-4 0 15,0 0-109-15,0 2-330 16,0 11-26-16</inkml:trace>
  <inkml:trace contextRef="#ctx0" brushRef="#br0" timeOffset="1017.76">10609 3769 1284 0,'-11'-66'708'0,"-3"10"-653"16,4 15-55-16,2 13 0 16,8 16 0-16,0 24 0 15,0 25 0-15,4 23 0 0,10 18 0 16,11 7 0-16,7-4 0 16,6-7 0-16,-2-22 0 15,5-11 0-15,-1-26 0 16,5-30 0-16,12-33 0 0,5-37 0 15,3-30 0 1,-2 1 0-16,-14 17 0 0,25-10 0 31,-374 922 0 1,38-143 0-17,137-323 0-15,16-11 0 0,20-24 0 16,19-33 0-16,22-41-413 0,27-41-84 15,21-49 19-15</inkml:trace>
  <inkml:trace contextRef="#ctx0" brushRef="#br0" timeOffset="1738.81">15135 3090 2026 0,'-18'-69'21'15,"5"12"-21"-15,2 15 0 16,-1 27 0-16,4 26 0 15,-9 35 0-15,1 30 0 0,-5 50 0 16,-4 33 0-16,6 25-8 16,3 7 6-1,16-12-12-15,9 110-119 16,31-110 2-16,-12-127 95 16,9-23 19-16,12-29 2 15,6-16 2-15,10-25 2 0,1-24 6 16,-1-13 13-16,0 1 28 15,-14 8 29-15,-4 16-25 16,-15 17-20-16,-7 7-15 16,3 12-7-16,-16 17 1 15,2 17 7-15,0 7-3 0,11-3-1 16,0-1 4-16,-2-6-5 16,2-14 5-16,7-10-5 15,53-66-2-15,-35 22 7 16,-10 8 43-16,-7 11 56 15,-9 10-75-15,-8 14-30 0,-7 11 0 16,-1 19 0 0,-5 26 0-16,1 16 0 15,13 94 0-15,7-28-33 16,14-54-1036 15,-27-95 636-31</inkml:trace>
  <inkml:trace contextRef="#ctx0" brushRef="#br0" timeOffset="1847.18">16145 3175 1238 0,'-21'-141'530'0,"21"99"-467"15,0 14-95-15,0 14-129 16,0 23-92-16,0 27-99 16,4 22-94-16</inkml:trace>
  <inkml:trace contextRef="#ctx0" brushRef="#br0" timeOffset="2933.67">16907 3349 2047 0,'-68'21'0'0,"3"27"0"0,4 26 0 15,7 12 0-15,19 8 0 16,14-6 0-16,21 2 0 15,8-9 0-15,17-12 0 0,12-15 0 16,11-14 0-16,73-20-227 16,-50-20 107-1,-8-7 59-15,-1-1 27 0,-13 3 30 16,-8 5 16-16,-6 20 73 0,-2 22 31 16,-4 381 107 15,-91-233-213-16,47-152-10 1,-19-14 0 0,26-122-189 15,62-277-706-15,-2 210 664-16,204-434-354 31,-150 403 828-16,-71 127-31-15,-2 12 73 16,-9 13 17-16,-2 6-42 0,3-10 166 31,-25 48-379-31,0 21-11 0,0 32 53 16,0 35-89-16,-14 26 0 16,6 17 0-16,8 3 0 15,0-7 0-15,0-22 0 16,8-20 0-16,9-19 0 0,36-1 0 31,132-191-242-15,-103 28 211-16,0-12 25 15,-9 4 39-15,-8 14 101 0,-16 18-22 16,-13 24-112 0,23 475 0 15,-3 115 0 0,-5-506 0-31,27-47 0 16,25-49 0-16,22-55 0 0,17-58 0 15,13-46 0-15,181-304 0 16,-23 5 0 0,-199 320 0-1,-30 45 0-15,2-41 0 31,-143 270 0-31,-19 44 0 16,-14 38 0-16,4 30 0 16,10 24 0-16,14 0 0 0,20-10 0 15,15-17 0 1,14-22 0-16,13-25 0 0,0-31 0 0,0-27 0 16,0-22 0-16,0-15 0 15,0-13 0-15,0-6 0 16,0-14 0-16,-8-8 0 0,8-8 0 15,-12-9 0-15,1-8 0 16,11 6 0-16,-8-2 0 16,0 5 0-16,8 0 0 15,0 4 0-15,-9 3 0 0,9 1 0 16,0-2 0-16,0 8 0 16,0-3 0-1</inkml:trace>
  <inkml:trace contextRef="#ctx0" brushRef="#br0" timeOffset="3028.42">19458 4091 2047 0</inkml:trace>
  <inkml:trace contextRef="#ctx0" brushRef="#br0" timeOffset="3144.61">19450 4091 2047 0,'-9'0'0'0</inkml:trace>
  <inkml:trace contextRef="#ctx0" brushRef="#br0" timeOffset="4280.92">19458 4091 2047 0,'0'8'0'16,"0"-8"-1"15,9-5-41-31,7-11 14 16,12-12 18-16,21-13-3 15,16-15 9-15,16-11 4 16,12-14 1-16,10-8-5 16,-7-5 9-16,-12 8 8 15,-10 6 45-15,-20 6-33 0,-66-206-25 47,-237 251 0-31,205 58 0-1,7 11 0-15,9 22 0 0,16 6 0 16,12 9 0-16,15-4 0 16,15-3 0-16,18-9-3 15,94 17-832 1,-57-78 445 0,168-111-294-16,-189 47 648 15,-8-14 110-15,-6-8 176 16,19-80 352-1,-50 101-254-15,-2 11-21 16,0-15 20-16,-17 53-347 16,0 86 0-1,9 97 0 1,2-58 0-16,5 1 0 16,30 81 0-16,-23-126 0 15,1-16 0-15,1-29 0 16,2-37 0-16,16-42 0 0,9-36 0 15,5-31 0 1,11-19 0-16,6-10 0 0,-1-1 0 16,-5 28 0-16,-9 21 0 15,-15 30 0-15,-16 20-249 16,25 32-519 0,-53 70 639-1,-8 19 52-15,-13 22 36 16,-36 98 36-1,36-103 29-15,6-12 38 0,15-16 41 16,0-13 22-16,7-7-38 0,14-12-32 16,20-21-19-16,8-9-23 15,84-55-7 1,-16-61 40 0,-74 55 77-16,-15 3 26 0,-12 15 15 15,-8 11-27-15,-5 13-68 16,-3 12-37-16,-16 16-6 15,-15 19-14-15,-15 26-12 0,-7 21 0 16,1 16 0-16,-1 15 0 16,13 5 0-16,15-1 0 15,17-3 0-15,16-17 0 16,191 62 0 15,538-770-463 0,-466 265 507-15,-166 186 37 0,36-108 193-16,-95 177-210 15,-18 26-64-15,-9 20 0 16,-5 16 0-16,1-8 0 16,-15 69 0-1,-19 37 0-15,-19 37 0 16,-15 37 0-16,-11 27 0 15,0 21 0-15,7 13 0 16,15-1 0-16,20 1 0 16,13-5 0-16,114 455 0 31,-80-574 0-15,3 11 0-1,-28-64-253-15</inkml:trace>
  <inkml:trace contextRef="#ctx0" brushRef="#br0" timeOffset="5303.81">7113 6346 583 0,'-196'12'562'16,"128"-4"-432"-16,21-8-73 15,13 12-30-15,14-12-12 16,20 9-4-16,3-9 15 0,27 11 12 15,27-11 35-15,28 0 13 16,23 0-3-16,197-4 137 16,435-76-84 15,-419 27-136-31,51-18 0 16,1859-376 0-1,-1431 310 0-15,7906-329 0 63,-5588 527 0-48,-1461-49 0 1,-998-12 0-16,-128-12 0 16,-121 1 0-16,-102-1 0 15,-80 3 0-15,-60 2 0 16,-52 2 0-16,19-8 0 15,-72 9 0 1,-45 4 0-16,-6-3 0 16,-20 3 0 93,0 7 0-78,-1-7 0-15,9 10 0-16,-8-10 0 16,2 0 0 15,-8 0 0-16,3 0-158 1,-23 0-479-16</inkml:trace>
  <inkml:trace contextRef="#ctx0" brushRef="#br0" timeOffset="6179.27">12998 8104 1894 0,'-74'-150'153'15,"63"150"-153"-15,11 41 0 0,0 40 0 16,0 41 0-16,0 45 0 16,-22 61 0-16,-10 85 0 0,-25 85 0 15,-27 96 0-15,-23 104 0 16,-15 86 0-16,1 81 0 16,8 57 0-16,-83 933 0 15,66-9 0 1,82-931 0-16,-79 1232 0 15,51-2027-115 1,36-20-474-16,-5 0 28 16</inkml:trace>
  <inkml:trace contextRef="#ctx0" brushRef="#br0" timeOffset="6957.22">2199 8027 788 0,'6'-32'265'0,"-3"6"-139"16,-3 13-66-16,0 6-33 15,0 7-15-15,0 7-5 16,-9 32 12-16,-2 37 77 16,-6 47 36-16,-3 37-37 15,0 22-39-15,-5 13-31 16,2 0-8-16,1-16-6 15,7-32-12-15,2-38 14 0,13-31 6 16,0-25 35-16,0-37 23 16,8-32-37-1,9-37-20-15,16-37-10 16,15-30 0-16,12-7 3 0,5 16 20 16,1 22-15-16,-10 32-16 15,2 33 1-15,2 39-3 16,5 35 0-16,-5 31 0 15,-6 20 0-15,-13 18 0 16,-14-2 0-16,-5-10 0 0,-11-17-97 16,-2-18-124-16,-1-22-83 15,-8-29-56-15,0-35-51 16</inkml:trace>
  <inkml:trace contextRef="#ctx0" brushRef="#br0" timeOffset="7257.71">3203 8792 1470 0,'0'-4'51'15,"0"4"29"1,3 0 12-16,2 0-41 0,-2 0-26 15,-3 0-19-15,5 0-6 16,4 24-4-16,-6 18 14 16,-3 10-10-16,0 13 5 15,0 4 0-15,0 0-3 16,0-7 2-16,0-10-11 0,0-11-48 16,0-8-95-16,0-13-70 15,-25-36-518 1</inkml:trace>
  <inkml:trace contextRef="#ctx0" brushRef="#br0" timeOffset="7379.91">3195 8080 754 0,'-9'-82'391'16,"9"21"-201"-16,0 17-102 16,-7 19-102-16,7 21-67 15,0 21-63-15,7 28-106 16,10 15-147-16</inkml:trace>
  <inkml:trace contextRef="#ctx0" brushRef="#br0" timeOffset="7775.1">3630 8808 702 0,'-32'48'519'16,"2"-11"-253"-16,13-8-171 15,7-3-76-15,10-10-10 16,0-4-2-16,0-5-6 15,0-7 1-15,10 0-12 16,12 0 7-16,3-7-3 16,2-19 0-16,3-6 6 0,-11-7 0 15,-3-7 0 1,-8 5 11-16,-3 9 24 0,-5 8-6 16,0 7-15-16,0 8-16 15,0 9 4-15,12 38-4 16,7 22 4-16,7 25 1 15,22 164-3 1,-35 53 0-16,-30-157-8 16,-7-19 4-16,-14-24 8 15,-1-28 3-15,-3-25 5 16,6-32 2-16,4-26 4 16,4-27-10-16,11-26-15 0,17-19-2 15,3-13-48-15,22-8-133 16,24-8-126-16,16 0-76 15,13 9 11-15</inkml:trace>
  <inkml:trace contextRef="#ctx0" brushRef="#br0" timeOffset="8139.32">4246 8670 839 0,'0'-41'641'0,"0"5"-187"15,-9 8-341-15,9 6-113 0,-8 6 0 16,8 4 0-16,0 8 0 15,0 16 0 1,0 33 0-16,0 33 0 16,0 27 0-16,-6 23 0 0,-2 10 0 15,8 3 0-15,0-10 0 16,0-21 0 0,8 114 0 15,15-241 0-31,6-24 0 15,47-77 0-15,-35 65 0 16,-8 12 0-16,-3 9 0 16,-7 12 0-16,-3 8 0 15,5 12 0-15,8 19 0 16,2 19 0-16,10 10 0 16,97 116-293-1,-101-116-248 1</inkml:trace>
  <inkml:trace contextRef="#ctx0" brushRef="#br0" timeOffset="8690.49">6054 8511 672 0,'16'-37'640'0,"-8"9"-65"16,-5 7-415-16,-3 6-160 16,0 6 0-16,5 9 0 0,-1 37 0 15,1 36 0-15,-5 38 0 16,0 27 0-16,0 20 0 16,8 10 0-16,3-10 0 15,38 94 0 1,-8-171 0-16,11-35 0 0,18-46 0 15,210-212-42 1,-187 81-24 0,49-178 42-1,-105 159 115-15,-20 27-50 16,-34-44-41 0,-129 156 0-1,-33 258 0 1,142-128 0-1,22-1 0-15,15 4 0 0,18-9 0 16,21-10 0-16,9-18-364 16,4-23-95-16,9-35-13 15,4-27 101-15</inkml:trace>
  <inkml:trace contextRef="#ctx0" brushRef="#br0" timeOffset="8971.98">7305 8817 604 0,'28'-79'660'16,"-8"22"-81"-16,-7 18-375 15,-6 14-204-15,1 9 0 0,-4 8 0 16,4 20 0-16,0 25 0 16,6 19 0-16,0 18 0 15,4 8 0-15,1-1 0 16,6-4 0-16,4-8 0 16,-1-13 0-16,21 23 0 15,-25-66 0 1,78-283 0 15,-70 54 0-31,-5 29 0 16,-5 73 0-1,-14 82-183-15,8 11-706 16,-8 33 479 0</inkml:trace>
  <inkml:trace contextRef="#ctx0" brushRef="#br0" timeOffset="9238.27">7864 8938 268 0,'17'26'299'0,"-5"-11"-106"0,8-15-79 16,10 0-60-16,5-15-25 15,6-11-20-15,-1-6 0 16,2-10 12-16,-2-5 4 0,-8-3 23 16,-7 2 40-16,-14-1 79 15,-6 8 98-15,-21-23 193 16,-33 47-458-1,-32 70 0 1,32 16 0-16,0 25 0 16,5 11 0-16,11 9 0 15,18-5 0-15,15-6 0 0,15-13 0 16,18-22 0-16,16-18-102 0,95-34-854 31,-49-54 549-31</inkml:trace>
  <inkml:trace contextRef="#ctx0" brushRef="#br0" timeOffset="9420.98">8840 8365 356 0,'52'-192'492'0,"-16"21"83"0,-15 25-48 16,-9 33-430-16,-3 28-97 15,-3 23 0-15,-1 20 0 16,-5 22 0-16,0 44 0 16,0 61 0-16,-11 55 0 0,-10 44 0 15,-9 28 0 1,-49 445 0-16,54-453 0 15,1 167-346 1</inkml:trace>
  <inkml:trace contextRef="#ctx0" brushRef="#br0" timeOffset="10468.12">17225 8206 897 0,'16'-8'735'15,"-4"4"-343"-15,4 4-369 16,1 17-23-16,3 14 0 16,8 14 0-16,10 17 0 0,1 7 0 15,1 5 0-15,6-1 0 16,60 93 0 0,-86-133 0-16,-4-9 0 15,-3-12 0-15,-5-12 0 0,-2-8 0 16,-1-20 0-16,4-26 0 15,7-19 0-15,8-16 0 16,17-13 0-16,13-7 0 16,19-5 0-16,15 3-79 0,18 13-288 15,226-87-679 1,-88 241 671 31,-287 26 824-32,-52 19-158 17,207-65-349-1,-106-60 154 0,-34 24-41-15,-62 29 140-16,36-1-100 15,11 3-40-15,6 7-17 0,12 3-20 16,25-1-9-16,9 4-4 16,21-2-13-16,17-5-46 0,22-9-99 15,8-12-87-15,10-16-65 16,-4-16-19-16</inkml:trace>
  <inkml:trace contextRef="#ctx0" brushRef="#br0" timeOffset="10773.91">19192 7974 566 0,'11'-58'356'0,"-5"14"-42"0,-6 12-135 16,0 11-69-16,0 4-29 16,0 14-22-16,0 10-23 15,0 27-15-15,-6 14-14 0,-2 18 3 16,8-2-5-16,0-2-8 16,0-9-12-16,0-13-6 15,0-11 0-15,0-13 16 0,8-16-1 31,227-320-15 1,-184 282 65-17,14 107 141 17,-65-29-172-17,0-23-24-15,0-5-78 16,0-4-118-16,0-8-125 15,0 0-54-15,9 0-27 16</inkml:trace>
  <inkml:trace contextRef="#ctx0" brushRef="#br0" timeOffset="11211.87">20319 7734 1342 0,'0'-36'617'0,"0"3"-529"0,0 11-88 16,0 15 0-16,8 7 0 15,9 22 0-15,7 8 0 0,4 20 0 16,4 11 0-16,5 4 0 16,-1-3 0-16,-3-14 0 15,-7-11 0-15,-8-8 0 16,-5-10 0-16,-5-7 0 0,1-12 0 15,-5-16 0-15,-4-16 0 16,4-17 0-16,0-9 0 0,0-2 0 16,0-5 0-16,2 3 0 15,3 10 0-15,58-119 0 47,-44 142 0-31,-10 20 0-16,-6 2 0 15,2 2 0-15,-1 5 0 0,-3 0 0 16</inkml:trace>
  <inkml:trace contextRef="#ctx0" brushRef="#br0" timeOffset="11364.37">20766 7489 2047 0,'-20'52'0'0,"-13"36"0"15,-21 33 0-15,-11 29 0 0,-14 21 0 16,-11 9 0-16,-337 598 0 47,367-454-1401-16</inkml:trace>
  <inkml:trace contextRef="#ctx0" brushRef="#br0" timeOffset="12521.1">22466 6981 647 0,'8'-82'324'16,"-8"17"-146"-16,0 17-91 0,0 14-45 15,0 10-25-15,0 16-7 16,0 8-1-16,0 38-1 16,0 31 1-16,0 28 3 0,0 28-4 15,0 23-5 1,-23 165 0-16,23-171 3 16,0-28-9-16,0-24 5 15,0 28 11 1,0-65 21-16,6-62 3 15,37-55-27 1,47-47-4 0,11 6-6-1,228 77-40 32,-298 28 38-47,-1 0-1 16,-3 0 3-1,3-9-1-15,-1-11 13 0,-2-13 6 16,1-7 10-16,-2 3 47 0,-8 7 32 16,-1 7-5-16,-4 7-33 15,-9 3-30-15,0 13-18 16,-4 0-15-16,4 21 0 16,1 10 1-16,-2 15-3 15,3 3-28-15,-6 58-307 16,0-59-75-16,0-3-87 15</inkml:trace>
  <inkml:trace contextRef="#ctx0" brushRef="#br0" timeOffset="12686.76">23167 7322 1719 0,'-21'-28'328'15,"7"2"-328"-15,6 11 0 16,8 7 0-16,0 3 0 0,0 5-73 15,17 0-90 1,20 13-154-16,20 2-71 16,24 0-14-16,12-15-301 0</inkml:trace>
  <inkml:trace contextRef="#ctx0" brushRef="#br0" timeOffset="13064.04">23958 7240 1107 0,'-37'13'230'0,"1"2"-112"15,-7 11-53-15,8 10-15 16,2 14 7-16,5 7-25 16,8 3-13-16,11 5-7 15,9-7-6-15,9-9-2 0,3-8-2 16,2-13-2-16,0 5 14 16,-6-33-2-1,-5 0-2-15,7-5 3 16,2-3 0-16,9-4 0 0,7 4-9 15,32 16 2-15,-22 17-3 16,2 19 0-16,-4 22 3 16,-4 15-2-16,-7 5-6 31,-53 203 10-15,-13-253-8-16,-70-12 24 15,54-32 9-15,14-16-3 16,-13-78-37-1,112-163-422 1,4 152 150-16,22-6 2 16,17 5 5-16,5 8 9 0</inkml:trace>
  <inkml:trace contextRef="#ctx0" brushRef="#br0" timeOffset="13350.27">24708 7045 545 0,'16'-24'403'0,"-8"3"-60"0,-8 10-116 16,0 3-60-16,0 8-2 15,0 0 3-15,0 0-139 16,-11 19-29-16,-2 22 0 16,-4 20 0-16,-6 17 0 0,3 10 0 15,5 12 0 1,-7 62 0-16,22-40 0 16,14-105 0 15,261-295 0 0,-171 228 0-15,-70 73 0-1,-6 21 0-15,0 20 0 0,-2 22 0 16,-3 14-211-16,1-3-282 0,-7-12-52 16</inkml:trace>
  <inkml:trace contextRef="#ctx0" brushRef="#br0" timeOffset="13780.11">26570 6666 1934 0,'8'-64'113'16,"-8"20"-113"-16,0 27 0 0,0 24 0 15,0 31 0 1,-13 22 0-16,-4 30 0 0,5 29 0 15,12 15 0-15,0 17 0 16,0-1 0-16,0-7 0 0,4-14 0 16,8-10 0-16,14-21-234 15,0-17-27-15,8-20 14 16,2-28 29-16,13-33 53 0,8-21 72 16,12-35 50-16,12-25 29 15,9-27 29-15,-3-6 54 16,-8-6 51-16,-19 0 66 0,-15 11 84 15,-17 15 96 1,-11 21-117-16,-9 15-249 0,-8 15 0 16,-8 14 0-16,-9 13 0 15,-27 35 0 1,15 22 0-16,1 20 0 0,-1 17 0 16,9 10 0-16,12 10 0 15,8 1 0-15,11-11 0 0,19-10 0 16,6-20-266-1,6-26-346-15,-3-32 32 0</inkml:trace>
  <inkml:trace contextRef="#ctx0" brushRef="#br0" timeOffset="14045.11">27689 7097 722 0,'29'-52'710'0,"-12"12"-126"16,-6 12-553-16,-3 8-31 15,-8 10 0-15,0 20 0 16,0 26 0-16,0 29 0 0,0 24 0 15,0 21 0-15,9 8 0 16,2-9 0-16,7-14 0 16,-2-22 0-16,4-24 0 15,-1-34 0-15,7-33 0 16,0-37 0-16,61-134 0 16,-30 61 0-1,78-140 0-15,2 44 0 16,1 54-1069 15,-115 161 688-31,-15 26 90 0</inkml:trace>
  <inkml:trace contextRef="#ctx0" brushRef="#br0" timeOffset="14527.82">28377 6989 263 0,'-22'60'214'0,"6"-7"-34"0,16-12-56 16,0-13-26-16,0-8 11 15,9-7 32-15,11-13 16 16,16 0-41-16,13-15-37 0,8-15-30 15,8-6-14 1,-1-9-6-16,-4-7 17 0,-6-2 25 16,-13 1 46-16,-12 8 102 15,-1-20-219 1,-41 49 0-16,-27 39 0 16,-25 32 0-1,-21 26 0-15,-77 158 0 16,72 35 0-1,78-148 0-15,65 57 0 16,489-427 0 15,-366 82 0-15,10-38 0-16,12-40 0 16,-11-30 0-16,-20-1 0 15,-32 15 0-15,-24 34 0 16,-28 49 0-16,-25 43 0 0,-18 35 0 15,-13 30 0-15,-15 33 0 16,-11 48 0-16,-16 57 0 16,-13 53 0-16,6 45 0 15,1 29 0 1,10 7 0-16,16 4 0 0,114 368 0 31,235-30-561 0,-255-484-49-31</inkml:trace>
  <inkml:trace contextRef="#ctx0" brushRef="#br0" timeOffset="15606.35">10505 8080 355 0,'8'-9'176'0,"-5"1"-45"16,0 8-34-16,-3-4-11 0,0 0 19 15,0 4-3-15,0 0-12 16,0 0-25-16,0 0-15 0,0 0 0 16,0-3 15-16,0-1 19 15,0-1 22-15,0 2 8 16,0 3 8-16,0 0 19 0,0 0-33 16,-27 0-108-1,-39 19 0 1,23 9 0-1,-79 132 0-15,100-86 0 16,22 2 0-16,14 1 0 16,15-3 0-16,15-5 0 0,5-7 0 15,2-14-36-15,3-8-193 16,-10-11-39-16,-6-13-45 16</inkml:trace>
  <inkml:trace contextRef="#ctx0" brushRef="#br0" timeOffset="15808.45">9989 7652 1279 0,'-163'172'281'0,"81"-29"-154"15,9 19-47-15,17 17-37 16,24 0-29-16,24-8-8 15,27-17-19-15,120 102-137 16</inkml:trace>
  <inkml:trace contextRef="#ctx0" brushRef="#br0" timeOffset="16076.58">11126 7482 968 0,'-25'-83'656'0,"5"23"-233"16,8 15-423-16,4 12 0 16,8 12 0-16,8 14 0 15,19 14 0-15,27 36 0 16,92 163 0 0,-98 1105-43 30</inkml:trace>
  <inkml:trace contextRef="#ctx0" brushRef="#br0" timeOffset="18194.47">10078 7579 73 0,'-8'-8'97'0,"8"3"62"16,-12 5-49-16,12 0-46 15,-9 0-27-15,9 0-17 0,0 0-5 16,0 0 8-16,0 0 10 16,0 0 10-16,-11 0 6 15,2 0-1-15,9 0-2 0,-8 0-3 16,8 0-12-16,-8 0-3 15,-4 13-23 1,-30 28 5 0,14-13 0-16,-277 293 199 62,118-39-127-15,176-246-79-47,-1 8-2 0,4 6 11 16,8 3-9-16,-8 7 6 15,8 2 4-15,0 4 4 16,0-2-8-16,8-2-3 0,0-5-2 16,1 0 3-16,-3-5-1 15,7-7 6-15,-1-5-12 16,1-3 13-1,36 69 60 1,-21-73-48-16,154 100 55 31,136-14-53 16,-226-119-28-31,156-78-364 15,-223 54 202-31,-13-4-13 16,-4 4-7-16,-8 3-39 15,-8 5 19-15</inkml:trace>
  <inkml:trace contextRef="#ctx0" brushRef="#br0" timeOffset="18826.5">10448 8190 79 0,'-22'0'171'0,"7"0"-5"0,3 0-51 15,12 0-30-15,0-5-26 16,0 1-17-16,0 2-6 15,0-4-4-15,8 1 1 16,4-2-11-16,9 2-9 0,7 3-2 16,5-3-2-16,-6 5-3 15,2 0-5-15,31 24 15 32,-51-12-10-32,-9 1 1 15,0-5 2-15,0 9 15 16,-12-10-18-16,-1-7 2 15,2 0 0 1,2 0-6-16,9 0-4 0,0 0-101 16,0 0-7-1,0-7-54 1,0-5-72-16</inkml:trace>
  <inkml:trace contextRef="#ctx0" brushRef="#br0" timeOffset="19744.24">31636 6008 163 0,'0'-13'247'0,"0"5"-64"15,0 4-62-15,0-1-54 0,0 5-30 16,-11 9-7-1,-2 20 31-15,-11 19 36 16,-12 21-3-16,-13 21-25 0,-5 12-27 16,6 7-15-16,11 5-14 15,21 4-7 1,44 111-24 0,66-29-241-1,32-62-256-15</inkml:trace>
  <inkml:trace contextRef="#ctx0" brushRef="#br0" timeOffset="20203.41">32140 6565 600 0,'0'-57'225'0,"0"9"-109"15,0 6-40-15,0 14-27 0,0 13-19 16,0 1-18-16,0 14-11 15,0 22 4 1,5 13-2-16,-2 19 1 0,2 11 0 16,-5 4-1-16,0 4-1 15,0-4 0-15,0-8-1 16,-8 70 28 15,-6-140-18-31,23-207-3 31,315-174 29 48,-316 476-44-64,-19-37 5 1,-17 5 2-16,-17-7 5 0,-8-2-5 15,-4-8 0-15,9-8 1 16,10-10-17 0,7-10-66-16,-28-43-691 15</inkml:trace>
  <inkml:trace contextRef="#ctx0" brushRef="#br0" timeOffset="20531.5">32738 6434 434 0,'8'-7'300'0,"-8"-2"-83"16,0 6-112-16,0-1-52 0,0 4-30 15,0 0-14-15,0 0-1 16,0 16-5-16,0 1-3 16,0 3-2-16,7-4-15 15,5 0-10-15,4-4-2 16,9-12 5-1,92-17-49 1,-73-10 130 0,-27 7 70-1,-25 20-45 1,-12 24-57-16,-65 82 47 16,20-25-51-16,-3 12-11 15,-5 5-4-15,5-4-9 16,21-13-68-16,7-16-93 15</inkml:trace>
  <inkml:trace contextRef="#ctx0" brushRef="#br0" timeOffset="20781.08">33440 5987 237 0,'65'-90'273'0,"-18"21"-27"16,-12 17-72-16,-16 15-92 15,-4 13-44-15,-6 16-19 16,-9 20-7-16,-12 28 5 16,-11 25 41-16,-7 33 14 15,-173 545 85 17,173-542-163-17,-52 116-751 1,57-217 453-16</inkml:trace>
  <inkml:trace contextRef="#ctx0" brushRef="#br0" timeOffset="21184.92">33135 6394 274 0,'20'-103'379'16,"-12"68"-299"-16,0 12-44 16,3 6-17-16,11 8-9 0,7 9-3 15,10 0-4-15,12 0-1 16,62 21-3-1,-24-14 1 1,-62-7 7 0,11 54 42-1,-38-29-39-15,-25 36 4 16,12-9-8 0,7-32-1-16,6-7 1 15,0-1-3 16,11-12 1-31,1 0-10 0,9-8-1 16,-2-4 4-16,14-6 19 16,-12 16 5-1,-21 2-26-15,0 0 6 16,23 48 2 15,27-32-77 0,-50-101-155-15,0 40 128 0,0-12-75-16</inkml:trace>
  <inkml:trace contextRef="#ctx0" brushRef="#br0" timeOffset="24181.07">2411 12285 303 0,'8'-9'252'0,"-8"1"-81"16,0 1-86-16,-13-7-33 15,2-5 10-15,-1-5 8 16,-5-14-24-16,-3-6-25 16,-8-10-8-16,-4 2-1 15,-9-3 32-15,-5 12-2 16,-10 11-16-16,-18 7-9 15,-5 21-12-15,-8 4-8 16,2 29-1-16,0 11 7 0,8 13 0 16,13 21-2-16,15 20 9 15,16 20-9-15,81 1285-748 94</inkml:trace>
  <inkml:trace contextRef="#ctx0" brushRef="#br0" timeOffset="24442.21">997 13071 566 0,'-47'-17'322'0,"10"5"-148"0,12 4-94 16,13 4-42-16,12 0-24 16,12 4-1-16,24 0-12 15,29 0 2-15,30 0-3 16,124 0-38-16,-114 0 12 16,110 21-33 15,-125-14 67 0,-90 0-24-31,0-7-47 16</inkml:trace>
  <inkml:trace contextRef="#ctx0" brushRef="#br0" timeOffset="24712.04">1880 12976 205 0,'14'-12'314'0,"-8"9"-45"0,-6 3-85 15,-9 0-80-15,-2 0-36 16,-10 20 1-16,-3 8-8 16,-1 10-14-16,4 6-32 15,10 45 6 1,11-48-20-16,84 32-21 31,-38-73 8-31,-3-20 0 16,31-53-5-1,-101-110 20 1,-11 157-10 0,-63 15-59-1</inkml:trace>
  <inkml:trace contextRef="#ctx0" brushRef="#br0" timeOffset="25129.1">2261 12976 410 0,'20'-23'386'0,"-12"4"-126"0,-5-4-110 15,-3 12-45-15,0 2 28 16,0 6-34-16,0 3-52 16,0 0-33-16,0 23 1 15,18 160-5 1,-18-101-7-16,0 191 30 62,104-718-99-15,100 279 59-31,-131 187 28 15,-53 4-14-31,-7 2 5 0,-10 6-3 16,-3-4 9-16,-11-5 6 15,-2-8 2-15,-4-3-9 16,2-5-7 0,-30-8-49-16,34 0-82 15,-3 0-117-15,14-12-99 16,-7-6-46-16</inkml:trace>
  <inkml:trace contextRef="#ctx0" brushRef="#br0" timeOffset="25512.38">3454 12036 1083 0,'29'-105'491'16,"-29"77"-323"-16,0 15-49 16,-21 37-9-16,-15 46-34 15,-18 50-76-15,-14 49 0 16,-5 25 0-16,8 18 0 16,17 9 0-16,22 3 0 15,26-13 0-15,21-16 0 16,20-20 0-16,19-25 0 15,22-31 0-15,12-30 0 16,114-8 0-16,-23-100 0 16,-5-94 0 15,-152 70 0-31,-24-114-1249 47</inkml:trace>
  <inkml:trace contextRef="#ctx0" brushRef="#br0" timeOffset="26022.03">4019 12475 952 0,'0'-12'143'0,"-8"5"-56"16,0 7-12-16,-4 0-11 15,-4 28 17-15,-10 20 2 16,-5 26-23-16,-1 11-23 16,2 15-23-16,5-3-3 0,7-4-22 15,4-13-69 1,14-13-106-16,0-19-71 0,0-20-7 15,5-28-48-15</inkml:trace>
  <inkml:trace contextRef="#ctx0" brushRef="#br0" timeOffset="26265.91">4003 12147 384 0,'-8'-62'266'15,"8"22"-123"-15,-12 14-77 16,12 14-33-16,0 12-12 0,8 0-6 15,7 16-7 1,10 1-5-16,64-4 1 16,-56-87 5 31,-155 86-273-16</inkml:trace>
  <inkml:trace contextRef="#ctx0" brushRef="#br0" timeOffset="26660.59">4254 12765 496 0,'-8'-20'610'15,"8"11"-492"-15,5 2-62 16,16-5-6-16,15-5 25 16,21-4-32-16,19 5-19 15,14 0-18-15,0 3-12 0,-15 6-55 16,-9 7-71-16,-17 0-46 16,-21 12-46-16,-19 8 0 15,-21 5-38-15,-21 2 69 31,-349 157 277-15,127-103 635 15,255-81-652-15,215 0 167 15,-109 0-205-31,85-7-37 16,-120-1-87-16,-14 8-76 15,-19-4-42-15,-14 0-16 0,-13-5-15 16</inkml:trace>
  <inkml:trace contextRef="#ctx0" brushRef="#br0" timeOffset="27154.51">5388 12130 300 0,'0'-38'309'16,"0"10"-70"-16,0 9-109 16,0 8-66-16,0 5-28 0,3 6-9 15,-3 25 30-15,0 24 56 16,0 27 31-1,0 26 22-15,-8 16-37 0,-4 9-39 16,4-1-14-16,8-12-34 16,-7 62-5-1,7-115-23 1,0 15-10-16,0-38 3 16</inkml:trace>
  <inkml:trace contextRef="#ctx0" brushRef="#br0" timeOffset="27469.3">6147 12411 772 0,'0'-52'430'16,"0"10"-202"-16,0 17-132 16,0-3-16-16,0 28-67 15,5 0-13 1,3 9-11-16,3 3-9 0,1 0-13 16,1-12-5-16,-2 0 15 15,3 0 18-15,-4 0 2 16,-5-5 9-16,-5-7 4 0,0-4 5 15,-15-1 5-15</inkml:trace>
  <inkml:trace contextRef="#ctx0" brushRef="#br0" timeOffset="27623.16">6253 12803 830 0,'16'11'538'0,"-4"-3"-250"16,-5 1-149-16,1-2-72 15,-3 5-19-15,-5 10 16 16,0 10-30-16,-13 11-12 0,-6 12-75 16,-14 2-155-1,-7 3-172-15,-13-3-99 0,-4-4-428 16</inkml:trace>
  <inkml:trace contextRef="#ctx0" brushRef="#br0" timeOffset="27958.15">6906 12334 1005 0,'25'-42'722'0,"-9"14"-402"15,-8 4-320-15,0 7 0 16,-8 5 0-16,5 5 0 16,-2 26 0-16,-3 31 0 15,0 24 0 1,0 22 0-16,-11 14 0 0,-6 9 0 16,-3 0 0-16,0-10 0 15,-2-7 0-15,-10 52 0 31,13-61 0-31,10-64 0 0,9-8 0 16,-8-9 0-16,8-5 0 16,0-9 0-1,-11-15-232-15</inkml:trace>
  <inkml:trace contextRef="#ctx0" brushRef="#br0" timeOffset="28262.62">6991 11972 518 0,'-23'-50'413'15,"-6"14"-114"-15,4 7-147 16,9 6-74-16,4 11-31 16,12 1-15-16,0 11-16 0,0 13-13 15,12 8 0 1,7 7-8-16,11 2-40 0,-3-7-39 15,6-7-1-15,13-11 0 32,-27-59 41-32,-19-35 37 15,-11 49 2-15,-19-5-66 32,-120 148-720-17</inkml:trace>
  <inkml:trace contextRef="#ctx0" brushRef="#br0" timeOffset="28828.79">7727 12276 309 0,'0'-3'298'0,"0"3"-69"0,0 0-82 16,0 12-70-16,-21 7-29 0,-7 13 40 16,-12 7 25-16,-1 1 0 15,-5 4-35-15,-3 1-34 16,2-1-15-16,-168 94 5 47,181-128-5 0,42-10-23-32,29 21 12 1,163 53-7-1,-143-46-14-15,-6-5-15 16,-2 2-32-16,-11-4-68 16,-11-5-100-16,-11-4-65 15,-2-12-32 1</inkml:trace>
  <inkml:trace contextRef="#ctx0" brushRef="#br0" timeOffset="29150.58">7970 12394 151 0,'30'-105'883'16,"-27"84"-755"-1,0 0 4-15,-3 6 15 16,0 1-12-16,0 12-28 0,0 2-45 15,0 0-31-15,0 19-11 16,5 19 33-16,-2 14-3 16,-3 13-7-16,-39 376 32 47,25-388-116-47,-18 48-600 31,24-82 294-31,0-19-22 0</inkml:trace>
  <inkml:trace contextRef="#ctx0" brushRef="#br0" timeOffset="29479.68">8280 12435 296 0,'8'-24'352'15,"-8"3"-56"-15,0 6-78 0,0 1-61 16,0 7 0-16,0 0-16 15,0 7-29-15,0 0-58 0,0 0-34 16,0 14-7 0,-14 15-8-1,-18 134 1-15,32-44-10 16,8-69 5 0,22 21-9-1,38-33-67 1,-49-55 64-16,3-16-14 15,-9-14 2-15,-13-12 6 16,-13-1 26-16,-12 4-2 0,-11 6-1 16,-1 8-6-16,-4 14-5 15,0 11-62-15,5 10-88 16,4 7-85-16,10 0-44 0,12 7 8 16,10 1 3-16,16 1-112 15</inkml:trace>
  <inkml:trace contextRef="#ctx0" brushRef="#br0" timeOffset="29803.78">8612 12329 319 0,'19'-20'247'0,"-6"3"-34"15,-4-7 120 1,-9 17-212-16,0 7-37 0,0 0-22 16,-9 15-26-16,-4 13 17 15,2 17-7-15,-1 8-19 16,4 8-17-16,8 1-4 15,12-9-4-15,4-4 0 0,4-9-7 16,4-7-23-16,5-11-8 16,-4-22 13-16,-5 0 14 0,-5-22 4 15,-7-61 7 1,-8 25 23-16,-35-71 22 16,11 69-10-1,-25-30-4-15,27 62-28 16,-5-6-58-1,11 32-398 1,-25 62-254 0</inkml:trace>
  <inkml:trace contextRef="#ctx0" brushRef="#br0" timeOffset="30918.75">9456 12207 746 0,'-12'0'132'15,"12"0"-39"1,0 9-75-16,3-2-9 0,27-7 1 16,19-5-1-1,-25-9-8-15,-5-12 5 16,-2-2-9-16,-9 0-1 15,1-26-81-15,-9 34-37 16,0 6-67-16,0 3-79 16</inkml:trace>
  <inkml:trace contextRef="#ctx0" brushRef="#br0" timeOffset="31120.66">9509 12696 620 0,'0'26'230'0,"0"-7"-112"16,4 1-61-16,-4 5 19 16,0 8 59-16,0 7-21 0,0 5-49 15,-17 4-30-15,3 0-24 16,-7 3-96-16,-4-2-124 16</inkml:trace>
  <inkml:trace contextRef="#ctx0" brushRef="#br0" timeOffset="31320.81">10208 12406 1166 0,'31'-59'554'16,"-23"46"-416"-16,-2 4 51 15,-6 26-189-15,0 19 0 16,-9 16 0-16,-4 19 0 15,2 0 0-15,-5 4 0 0,4-11 0 16,-1-10-194-16</inkml:trace>
  <inkml:trace contextRef="#ctx0" brushRef="#br0" timeOffset="31469.07">10321 11446 919 0,'-12'-61'298'16,"4"15"-157"-16,8 16-81 16,0 9-37-16,0 4-13 15,0 9-75-15,0 8-116 16,12 29-109-16,1 16-116 0</inkml:trace>
  <inkml:trace contextRef="#ctx0" brushRef="#br0" timeOffset="31656.39">10552 12443 740 0,'0'0'415'0,"0"-8"-193"16,18-9-101-16,13-7-42 16,23-4 15-16,14-4-14 0,5 2-49 15,1 2-68-15,-1 8-145 16,-8-1-106-16,-12 9-23 0,-10 0-13 15,-10 5 20-15</inkml:trace>
  <inkml:trace contextRef="#ctx0" brushRef="#br0" timeOffset="31870.4">10918 12122 483 0,'0'-20'313'0,"0"-1"-57"0,0 4-37 16,0 1 43-16,0 2 62 0,0-1-134 15,0 7-190-15,0 106 0 32,0-23 0-17,0 14 0-15,-12 8-94 16,0 5-276-16,4-9-19 16,8-7 20-16,0-13-7 15</inkml:trace>
  <inkml:trace contextRef="#ctx0" brushRef="#br0" timeOffset="32039.52">11248 12347 940 0,'11'-34'182'0,"2"10"-79"16,3 3-30-16,4 5-13 15,5 4-12-15,12 4-25 16,7 8-11-16,5 0-12 0,-1 0-57 15,-8 8-78-15,-10-8-95 16,-10 7-56-16,-8-7-24 16</inkml:trace>
  <inkml:trace contextRef="#ctx0" brushRef="#br0" timeOffset="32214.12">11446 11976 313 0,'0'-38'342'16,"0"10"-73"-16,0 11-119 15,0 10-76-15,0 7-31 0,0 17 24 16,0 18-17-16,0 15-23 16,0 84-11-1,0-4-308 1,0-78 1-16,-8-7-63 16</inkml:trace>
  <inkml:trace contextRef="#ctx0" brushRef="#br0" timeOffset="32422.45">11613 11596 1315 0,'11'-53'318'0,"-3"17"-162"0,6 20-70 16,4 32 86-16,12 33-172 16,6 36 0-16,5 38 0 15,-9 31 0 1</inkml:trace>
  <inkml:trace contextRef="#ctx0" brushRef="#br0" timeOffset="33765.04">3214 14736 424 0,'0'-26'313'0,"-14"3"-86"0,-7 1-123 15,-4 10-63-15,-11 5-18 16,-9 7-6-16,-4 0-12 15,-1 11-5-15,7 6 2 16,7-4-5-16,10-1-5 16,12-1 4-16,0-2-1 15,14-9 3 1,-8 12-50-16,0 13-14 16,8 7 16-1,0-15 43 1,0 23-1-16,0-20 3 15,0 8 10-15,0 10-3 16,0 9-4-16,0 7-1 16,0-1 3-16,0 5-2 15,0-7 5-15,0-5 0 0,0-14-4 32,0 18 4-32,0-38-3 0,8-12 0 15,8 0 5 1,12-9 0-16,6-2 7 15,-6-2 9-15,-8 6 24 0,-5-3 31 16,-6 10 1 0,-4 0-7-16,-5 0-12 15,0 0-9-15,-8 10-14 16,-8 10-16-16,-6 3-5 0,-2 10-16 16,1 8-23-1,2 8-101-15,2 7-93 0,-3 15-90 16,2 1-62-16</inkml:trace>
  <inkml:trace contextRef="#ctx0" brushRef="#br0" timeOffset="34182.78">3511 17377 1018 0,'-11'0'633'16,"2"0"-323"-16,1 0-224 16,8 12-92-16,0-12-41 15,8 8 11-15,12 4-1 16,10 9-46-16,54 30-81 16,-43-17 111-1,-9 3 22-15,-7 7 10 16,-14 6 3-16,-11 8 13 15,-19-2 1-15,-14 1 23 0,-8-7 23 16,1-11-10 0,-25 18 4-16,32-37-54 15,24-20-2 1,9 9-44 0,0 3 54-16,-11 9-5 15,-10 8 8-15,-12 7 1 16,-10 4 3-16,-10 1 1 15,-1-8-33-15,3-14-132 16,2-19-154-16,5 0-6 16,1-12-2-16</inkml:trace>
  <inkml:trace contextRef="#ctx0" brushRef="#br0" timeOffset="34628.96">3541 16041 1322 0,'-22'-44'301'0,"11"16"-161"16,-3 11-79-16,14 26-31 15,-8 32 10-15,8 32 1 16,0 28-20-16,8 17-4 0,1-4-11 15,4-12-9-15,-2-21-8 16,-2-20-6-16,-2-20-7 16,-7-110-93 15,-35-152 98-31,18 67 15 16,9-20 2-16,8-6 4 0,11 13 5 15,14 21 1-15,7 32-4 16,120-3 123-1,-99 160-95 1,-13 39-17-16,-20 20-25 16,-20 11-3-16,-20 2-1 0,-8-13 8 15,-6-20-7-15,-2-18-39 16,7-15-58-16,1-17-109 16,0-11-106-16,8-21 22 15,3-9 77-15,17-31-78 0</inkml:trace>
  <inkml:trace contextRef="#ctx0" brushRef="#br0" timeOffset="35212.17">3861 15643 209 0,'36'-24'294'0,"-12"8"-84"15,-2 16-86-15,-2 33 30 16,0 22 3-16,0 23 41 0,-1 12-27 16,-2 3-52-16,1-4-59 15,-7-11-24-15,0-17-15 16,-2-16-11-16,-9-12 3 15,0-14-3-15,37-257-338 47,-18 168 311-47,3 17 7 16,-2 15 9-16,20 15 92 16,45 161 205 15,-12 9-315 0,-65-147-14-15,5-17-11-16,7-23-17 0,10-22 0 15,-4-12 18-15,7 10 22 16,-5 8 9-16,-2 10 8 16,-6 18 7-1,-4 16 34-15,4 12 7 0,1 24-10 16,-2 8-14-16,-2 5-8 15,-5 5-5-15,5-6-2 16,30 57-35 0,-26-93-13-1,-8-48-55 1,-9-70 4 0,-4 37 41-16,-20-119-45 31,-34-86 77-16,35 217 25-15,3 20-1 16,-1 13-3-16,9 15-7 16,8 42 7-16,3 15-43 15,11 13-122 1,1 13-90-16,2-2-77 0</inkml:trace>
  <inkml:trace contextRef="#ctx0" brushRef="#br0" timeOffset="35827.4">5124 15565 826 0,'3'-28'421'16,"-3"3"-134"-16,0 6-71 15,6 2 5-15,-2 9-145 16,0 24-76 0,3 25 0-16,-4 21 0 15,5 10 0-15,1 2 0 0,-1-5 0 16,-3-12 0-16,-5 20-253 31,3-163-400-15,21-68 621-1,-11 89 130 1,-4 12 36 0,-1 12 20-16,8 0 158 15,11 95-72 1,-13-13-240-1,2-1 0-15,4 1 0 0,1-5 0 16,1-11 0-16,8-17-54 16,11-16-123-16,3-20-16 15,2-18 35-15,-6-5 75 0,-9 1 65 16,-6 8 75-16,7-14 230 16,-24 40-145-1,-3 20 55-15,-5 32-197 16,0 21 0-16,0 17 0 15,0 7 0-15,3 0 0 16,6-11 0-16,-1-13 0 16,5-16 0-1,-2-5-386-15,-22-146-210 32,-79-146 868-1,77 203-125-16,26 44-322 17,4 18 0-32,10 3-51 0,11-4-34 15,5 4-28-15</inkml:trace>
  <inkml:trace contextRef="#ctx0" brushRef="#br0" timeOffset="36050.01">7081 14756 1460 0,'-33'-74'587'0,"-19"17"-587"0,-9 33 0 16,-8 31 0-16,-5 38 0 16,6 28 0-16,7 29 0 15,16 20 0-15,25 18 0 16,23 14 0-16,38 10 0 15,36-7 0-15,20-6 0 0,18-17-392 16,10-23-211-16,-3-22 84 16</inkml:trace>
  <inkml:trace contextRef="#ctx0" brushRef="#br0" timeOffset="36778.11">7483 15133 639 0,'-20'-28'379'0,"8"8"-125"16,3 4-123-16,9 4-68 0,-8 6-23 15,8 6 1-15,0 0 4 16,0 11 7-16,0 8 21 16,0 5-25-16,0 8-21 0,4 2-9 15,0-6-15-15,5 1 8 16,3-6-13-16,-1-2 5 15,1 1-12-15,4-15-27 0,2-7-11 16,-2-7-10 0,-1-22-11-16,7-17 30 0,-6-7 30 15,0-4 21-15,12-36 91 16,-20 60-24 0,-3-7 34-16,-5 31-92 15,0 9-5-15,0 0-10 16,0 13 2-16,0-1-2 0,0 5 0 15,0-6 0 1,0 2-3-16,0-6 4 0,0-7-4 16,3 0 6-16,2 0-10 15,11-24-34 1,0 3 29-16,9-2 1 0,3-7 4 16,4 7-8-16,1-1 2 15,-1 7 10-15,-4 5-10 0,-4 12 23 16,-2 0 45-16,-6 29-10 15,-5 8-52-15,-2 11 0 16,-9 9 0-16,-20 65 0 16,-42 3 0-1,51-100 0 1,-3-7 0-16,14-11 0 16,9-14 0-1,12-15 0-15,6-2 0 16,11 4 0-16,-2 8 0 15,70 12 0 1,-81 16 0-16,-13 0 0 16,-12 4 0-1,-296 106 0 17,117-174-272-1,146 20 51-31,9-1-34 15,7 1-14-15,9 2 3 0,8 3-47 16</inkml:trace>
  <inkml:trace contextRef="#ctx0" brushRef="#br0" timeOffset="37361.87">8116 14674 372 0,'28'-37'532'0,"-20"25"-405"0,1 12-56 15,3 0 45-15,5 28 88 16,-1 18 20-16,1 19-31 16,-2 12-36-16,2 8-106 15,-6 5-51-15,3-9 0 0,0 54 0 16,-9-86 0-1,-5-12 0-15,0-18 0 16,0-5 0-16,0-35 0 16,0-20 0-16,0-16 0 15,0-21 0-15,17-14 0 0,7-11 0 16,191-332 0 31,-74 573 0-16,-108 76 0 0,-171 85 0 16,110-280 0-47,4-1 0 0,2-7 0 16,8-2 0-16,-24-1 0 15,22 0 0-15,0 0 0 16,4-8 0-16,-1 9 0 16,2-9 0-16,11 7 0 0,-8-7 0 15,8 0-16-15,0 0-243 16,0 0-43-16,0 0-8 16,0-4 22-16,4-16-28 15</inkml:trace>
  <inkml:trace contextRef="#ctx0" brushRef="#br0" timeOffset="37674.68">8871 14470 584 0,'13'-28'392'0,"-5"4"-73"16,1 3-116-16,-5 4-37 0,4 5-21 15,4 5-32 1,7 7 10-16,13 7-121 0,15 19-2 15,4 17 0-15,3 31 0 16,-6 33 0-16,-11 18 0 16,-12 22 0-16,-17 7 0 0,-8 9 0 15,-25-4 0 1,-3-9 0-16,-9-15 0 0,-3-17 0 16,-34 49 0-1,22-72 0-15,-82-255-1075 47,121-6 104-31</inkml:trace>
  <inkml:trace contextRef="#ctx0" brushRef="#br0" timeOffset="37962.75">9623 14601 1367 0,'0'-21'485'0,"3"9"-290"0,2 0-195 15,-5 5 0-15,0-3 0 16,0 8 0-16,0 2-211 16,0 0-165-1,0 0-45-15,0 14-11 0</inkml:trace>
  <inkml:trace contextRef="#ctx0" brushRef="#br0" timeOffset="38114.68">9662 15476 1536 0,'9'36'301'0,"-1"2"-154"15,1-1-84-15,-9-2-63 0,0 2 0 16,0 4 0-16,-26 12 0 16,-21 3-213-16,-31 11-319 15,-28-3-57-15</inkml:trace>
  <inkml:trace contextRef="#ctx0" brushRef="#br0" timeOffset="43080.82">17960 10527 680 0,'-12'-69'168'0,"0"3"-83"16,-10 9-48-16,-3 4-22 15,-10 4-7-15,-4 5 6 0,-12 7-4 16,-6 8-7-16,-2 17-3 16,-11 12 2-16,-7 25-1 15,-5 19 18-15,-3 29 16 16,1 25-2-16,-6 28 7 0,9 17 1 16,4 16-4-16,11 12-12 15,13 11-9-15,12 11-11 0,13-3 0 16,13-7-6-16,7-20 2 15,8-20 2-15,0 69-34 16,0-143-21-16,0-18-21 16,0 7-175-1,-13-58 26-15,-4-16-69 0</inkml:trace>
  <inkml:trace contextRef="#ctx0" brushRef="#br0" timeOffset="43446.18">16515 11503 229 0,'-29'-28'242'0,"1"-1"-81"16,-1 4-37-16,1 10-46 15,-2-2-27-15,10 5 22 16,13-8 100-16,7 11-135 15,16 0-23-15,20 2-4 16,21 0-7-16,24-2-4 0,18 2 2 16,6 7-2-16,5 0 0 0,-5 0 0 15,-12 0 0 1,-8 0 5-16,-15 0-9 0,27 0 12 16,-69 0-8-1,13 0 11 1,-32 0 6-16,-9 0-9 15,0 0-4-15,0 0-64 16,-17-17-287 0,17 7 130-1</inkml:trace>
  <inkml:trace contextRef="#ctx0" brushRef="#br0" timeOffset="43801.68">17823 11100 724 0,'0'-24'224'0,"-16"2"-105"16,-6 7-57-16,1 2-28 15,-7 13 5-15,-1 0 11 16,-39 66 8-16,-5 72-27 16,37-41-27-1,3 10-6-15,9 2-1 16,10-1 4-16,31 65 4 15,12-107-2 1,7-18-3-16,65-19-3 16,21-106-10-1,54-567-24 17,-197 457 34-17,-3 118-6-15,-14 20-8 16,-1 21-6-16,-10 16-9 15,0 12-45-15,0 28-46 0,4 12-33 16,10 10-35-16</inkml:trace>
  <inkml:trace contextRef="#ctx0" brushRef="#br0" timeOffset="44330.84">18392 11112 783 0,'0'-29'331'16,"0"10"-151"-16,0-1-91 15,3 2-46-15,2 6-5 0,-2 9-15 16,3 3-15-16,8 20-5 16,15 70 10-1,-15-17-11-15,3 21 7 16,7 264 7-1,-24 69 76 32,-24-484-47-47,15-28-30 16,9-35-8-16,14-17-5 0,14-9 3 16,20 3 3-16,14 17 5 15,6 24 8-15,6 25 1 16,-1 23-13-16,7 26 12 0,80 53 36 15,-92 21-41 1,-11 13-16-16,-20 9 12 16,-20 89-4-16,-46-84 0 15,-10-12 8 1,-15-12-13-16,-8-14 19 0,2-17 2 16,7-18 4-16,8-12 4 0,13-14-11 31,97-193-48-16,105 94-217 17,-105 95 67-32,56-9-288 15,-67 27 223-15,-5 2-9 0,-9 2-17 16</inkml:trace>
  <inkml:trace contextRef="#ctx0" brushRef="#br0" timeOffset="47528.58">21891 10998 135 0,'-11'-25'253'0,"-3"-3"-103"16,3 4-25-16,11-1-47 0,0 0-17 15,0 6-2-15,8-1 4 16,26-29 250 0,-12 20 66-1,-22 21-70 1,0 19-187-1,-22 115-122 1,-62 368 0 15,75-425 0-15,9-12 0-16,-6-9 0 16,6-10-37-16,0-10-197 15,0-4-33-15,0-8-53 16,0-3 15-16,3-30-281 15</inkml:trace>
  <inkml:trace contextRef="#ctx0" brushRef="#br0" timeOffset="47842.09">22225 11052 209 0,'18'-45'318'16,"-5"11"-83"-16,-5 11-83 0,-8 2-73 15,0 9-34-15,0 8-11 16,0 4 14-16,0 13 23 0,-13 11 3 15,1 8-19-15,12 62-13 16,0-44-37 0,0-7 3-16,12-5-1 0,4-6-4 15,38 11 1 1,-29-33 0-16,23-26-2 16,-28-9-1-16,-7-12 4 15,-9-8-1-15,-4-3-5 16,-9-4 6-16,-7-3-8 15,-49-63-19 1,32 103 9-16,-8 5-6 16,-6 10-26-1,-75 50-205-15,60-14 44 16,18 2-37-16,11-7-34 0</inkml:trace>
  <inkml:trace contextRef="#ctx0" brushRef="#br0" timeOffset="48182.02">22723 10982 160 0,'53'-32'283'16,"-10"-1"-66"-16,-13-1-46 15,-9 8-36-15,-13-64 339 32,-8 77-416-32,-16 3-24 15,-2 10-17-15,2 0-13 16,-4 19 5-16,4 9 4 15,0 13-8-15,16 8 3 16,29 93-3 0,298-39 9 15,-273-125-14-15,-14-13 13-16,-10-11 3 0,-20-8 8 15,-10-2 5-15,-26 3-8 16,-20 7-19-16,-10 15-3 15,-10 11-11-15,-3 14-68 16,-4 16-90-16,-142 87-833 16</inkml:trace>
  <inkml:trace contextRef="#ctx0" brushRef="#br0" timeOffset="48724.53">21428 10315 574 0,'6'-57'238'0,"0"12"-97"15,-6 12-59-15,0 10-36 0,-20 12 16 16,-14 22 72-16,-14 24 41 16,-21 31-2-16,-16 27-12 15,-16 33-19-15,-108 197-23 16,118-141-119-16,-49 201 0 31,68-21 0-31,72-203 0 0,12-17 0 16,25-16 0-1,356 167-727 1,-119-277-132 0</inkml:trace>
  <inkml:trace contextRef="#ctx0" brushRef="#br0" timeOffset="49026.49">23545 10287 549 0,'26'-95'329'0,"5"10"-140"16,-9 16-99-16,6 12-41 16,4 16-27-16,10 13 14 0,15 18 10 15,19 32-3-15,18 30 1 16,16 34-1-16,0 28-26 16,-9 21 0-16,-21 15-5 0,-23 4-8 15,-27 152-43 1,-123-1-234-1,0-158-41-15,-34 0-102 16</inkml:trace>
  <inkml:trace contextRef="#ctx0" brushRef="#br0" timeOffset="51136.97">21233 13551 243 0,'0'-25'284'16,"0"0"-66"-16,0 6-82 0,0 3-67 15,0-1-29-15,0 4 13 16,3 2 10-16,5 2-4 15,-3 1-7-15,-5 4-14 16,3 1-9-16,-3 3 0 0,0 0-8 16,0-4-7-16,0 4-5 15,0 0 0 1,0 0 8 0,0 0 7-1,0 0-15-15,0 0-12 31,0 0 7-31,0 0-5 32,0 0-2-17,0 0 5-15,0 0-4 16,0 0 7-16,0 0-8 16,0 0 2-16,0 0-5 0,0 11 4 15,6 17 12-15,1 14 4 16,1 14-2-16,9 82-4 15,-12-60-8 1,-5 3 7-16,3-3-5 0,-3-9 1 16,0-7 1-16,0-9-1 31,0 89-3-15,0-130 7-1,0-12-3 1,0 0-3-16,0 0 2 0,0 0-1 0,0-21 3 15,0-11-12 1,0-18 4-16,-8-18-10 0,8-17 9 16,0-18-1-16,0-2 3 15,8-2 4-15,0 6 1 0,4 12 4 16,103-176 73 15,-67 245-75-31,171 68 19 47,-202 14-23-47,-34-26 2 16,-20 1-6-16,-20-1 8 0,-11 1-8 15,-87 21 0 1,86-39-3 0,16-2-16-16,17-10-42 0,12-7-68 0,24 0-47 15,15-11-31 1,27-14 1-16,14-3-28 0,16-5 4 0</inkml:trace>
  <inkml:trace contextRef="#ctx0" brushRef="#br0" timeOffset="51602.09">21886 13278 138 0,'37'-12'301'0,"-9"4"-78"0,-8-1-63 16,-3 7-76-16,-4 2-41 16,-6 7 18-16,1 13 56 15,-8 12-18-15,0 13-29 0,0 17-26 16,0 11-15-16,-15 4-9 15,-24 57-2 1,25-81-10-16,42-167 7 63,83-73-12-48,-60 113-3 1,-29 62-5-16,-11 12 10 15,-5 73 14-15,-12-15-21 16,-5 6 2-16,-7 7 0 0,6-12-31 16,0-9-44-16,12-9-44 15,0-17 0-15,0-15 18 16,8-18 4-16,8-20 32 16,10-19 34-16,9-18 23 0,63-84 16 15,-46 76 19 1,1 13 24-16,53-44 105 15,-87 105-57 1,-6 16 18-16,-4 26-7 16,-39 185 34-1,11-133-135-15,-6 0-90 16,3-6-133-16,-13-10-106 0,2-21-54 16</inkml:trace>
  <inkml:trace contextRef="#ctx0" brushRef="#br0" timeOffset="51746.16">22577 12769 317 0,'16'-94'286'15,"-8"25"-138"-15,-5 24-116 16,-3 28-60-16,0 32-12 0,0 24-32 16,0 22-83-16,0 14-68 15</inkml:trace>
  <inkml:trace contextRef="#ctx0" brushRef="#br0" timeOffset="52269.55">22740 13472 385 0,'0'34'322'0,"0"-6"-100"0,0-4-77 15,-9 4-2-15,9-3 71 16,-8-4 1-16,8 0-78 16,0-5-65-16,0-4-36 15,5-5-24-15,7-7-6 16,2 0-49-16,11-12-47 15,7-15-15-15,6-11 39 16,39-51 14-16,-20 20 49 16,-20 142 158 31,-1 98-134-16,118-208-231-16,-98-4 163-15,1 1 12 16,2-1 16-16,-12 4 0 16,-1 5 8-16,-6 4 3 0,-7 0 11 15,-10 1-6-15,-6 4 6 16,-3-5-2-16,-5-1 1 16,21-105 5-1,-19 69-10-15,7-12 2 16,-4-6 17-16,8 3 49 15,-6 4 41-15,-3 9 53 0,-5 15 41 16,-8 14-85 0,3 10-115-16,-3 8 0 0,0 12 0 15,-8 85 0 1,-13 270 0 15,-6-63-387-15,-11-129-584-1</inkml:trace>
  <inkml:trace contextRef="#ctx0" brushRef="#br0" timeOffset="52419.77">23390 13347 665 0,'0'-41'362'16,"0"5"-146"-16,0 2-100 0,0 6-53 15,11 5-32-15,17 1-18 16,14 6-68-16,15 4-128 0,17 5-105 15</inkml:trace>
  <inkml:trace contextRef="#ctx0" brushRef="#br0" timeOffset="52740.37">24781 13034 658 0,'0'-70'542'15,"0"6"-131"-15,0 6-206 0,8 13-104 16,-3 9-42-16,-2 11 12 16,3 6-71-16,-6 6 0 0,0 5 0 15,3 8 0-15,1 21 0 16,0 15 0-16,0 16 0 15,4 19 0-15,6 10 0 16,0 9 0-16,48 95 0 16,-17-89 0-1,3-8 0-15,63 68 0 16,-20-56-885 0</inkml:trace>
  <inkml:trace contextRef="#ctx0" brushRef="#br0" timeOffset="53247.18">25420 12854 571 0,'-9'-40'487'15,"1"12"-140"-15,0 7-177 16,8 9-77-16,0 9-14 16,0 10 66-16,0 17-13 15,0 14-109-15,8 4-23 16,6 8 0-16,-6-4 0 15,31 63 0 32,236-512-395-15,-120 284 642 14,-175 209-99-46,-8-38-148 16,0 3 0-16,3-10 0 16,5-5 0-16,4-7 0 0,-5 12 0 15,33-26 0 1,134 2-43 15,-38 25 6 0,-125-6 75-15,-14-16-12-16,-11-3-11 0,-15-5-14 16,-10 0-1-16,-197-37-415 47,256-4 145-47</inkml:trace>
  <inkml:trace contextRef="#ctx0" brushRef="#br0" timeOffset="53687.16">26247 12439 541 0,'35'-37'595'0,"-26"25"-456"15,-1 4 3-15,-3 8 27 16,-2 0-1-16,3 24 11 15,-3 21-65-15,-3 24-114 0,0 17 0 16,0 17 0-16,0 2 0 16,-9 0 0-16,-2 205 0 31,-9-371 0 16,280-748 0 15,-212 809 0-62,6 27 0 0,-6 22 0 16,-6 17 0-16,-19 11 0 16,-15 4 0-16,-8 5 0 15,-31 0 0-15,-14-6 0 0,-12-6 0 16,-4-9 0-16,4-16 0 15,8-8-54-15,13-13-153 16,7-7-65-16,8-21-57 16,9 0 18-16,12-21 33 15,8-12 18-15</inkml:trace>
  <inkml:trace contextRef="#ctx0" brushRef="#br0" timeOffset="54019.15">27020 12223 476 0,'0'-19'206'16,"0"1"-65"-16,0 3-18 0,0 3 52 16,0 3 41-16,0 6 21 15,11 3-36-15,14 0-22 16,12 19-86-16,17 14-93 0,9 12 0 15,2 15 0-15,-8 18 0 16,-11 12 0-16,-23 10 0 16,-20 7 0-16,-20-5 0 15,-14-4 0-15,-12-8 0 0,-11-12 0 32,-106 76 0-32,81-113-382 15,17-54-536 1,39-8 548-1</inkml:trace>
  <inkml:trace contextRef="#ctx0" brushRef="#br0" timeOffset="54209.57">27585 12240 540 0,'31'-36'502'16,"-6"8"-145"-16,-8 6-172 15,-2 6-84-15,-4 4 23 16,-3 4-22-16,-8 4-60 0,6-1-30 15,-3 5-67 1,-3 0-67-16,0 0-75 0,0 0-58 16,0 13-42-16,0-1-30 15,-12 4-21 1</inkml:trace>
  <inkml:trace contextRef="#ctx0" brushRef="#br0" timeOffset="54410.5">27933 12793 612 0,'23'17'505'0,"-1"-1"-86"0,-2 0-29 15,-3 3-269-15,-1 4-121 16,-4 0 0-16,-4 4 0 16,-8-4 0-16,0 1 0 15,-20 4 0-15,-13 5 0 16,-18 3 0-16,-28 2-402 0,-18-2-305 31</inkml:trace>
  <inkml:trace contextRef="#ctx0" brushRef="#br0" timeOffset="55981.15">27896 11811 451 0,'-6'-44'315'16,"-2"16"-130"-16,-6 10-95 15,6 18-42-15,-5 15-9 0,13 13 26 16,0 15-9-16,0 15-28 16,0 11-10-16,13 1-13 15,3-6 4-15,213 129-456 63,-348-409 530-16,-290 530 221-1,395-157-289-46,36-84-13 0,9-11-2 16,63 28-34 0,-47-66 5-16,4-16 5 15,-12-8 5-15,-4-12 11 16,-13-8 1-16,-5-4 21 16,-13-2 7-16,-4 2 5 0,-18-9 2 46,-123 149 118-30,132 160-163 15,95-227-87-15,81-33-80 15,-123-16 157-31,-10-13 20 0,-9 6 31 16,-11-3 9-16,-9 8-12 15,-5 2 6-15,-13 7 13 0,-1 11 24 16,-8 5-10-16,1 5-11 16,2 5-6-16,2 0-16 15,9 65-23 17,24-91-42-32,12-7-18 15,193-215-109 16,-206 158 183-31,-7 4 38 16,-8 8-10-16,-11 13-14 16,-75-34 29 15,70 59-34-15,-7 7 17-1,23-9-32-15,0-3-22 0,0-5-14 16,9-11-18-16,5-8 17 15,2-14 13-15,1-12 8 16,-5-7 0-16,-6-7 10 0,-1-6 0 16,-5 1 4-16,-11 4-4 15,-14 4 1-15,-4 16 0 16,-2 12 6-16,-9 11 6 16,-6 15 1-16,2 10 7 15,-1 9 1-15,8 12-4 0,9 4-17 16,8 1 1-16,9 0-1 15,11-1-4-15,3-4-21 16,8-5-7-16,6-7-13 16,3-7 2-16,0-14-10 0,21-112-389 47</inkml:trace>
  <inkml:trace contextRef="#ctx0" brushRef="#br0" timeOffset="59065.83">22177 11080 24 0,'14'-9'38'0,"-6"2"36"16,0-3 55-16,1 2 9 15,0 6-51-15,-6-3-32 0,-3 5-21 16,0 0-11-16,0 0 6 15,0 0 4-15,0 0 2 0,5 0-19 16,-5 0-3 0,0 0-9-16,0 0-11 0,0 0 1 15,0 0 2 1,0-4-7-16,0 0 7 16,0-4 1-16,-17-20 14 15,4 11 8 1,1 5-10-16,12 3 1 15,-17-10 25 1,17 10-11-16,0 6 6 16,0-2 2-16,0 1 8 15,0 4-1-15,0 0-3 0,-6 0-7 16,6 0-7-16,0-4-6 16,0 0-2-16,0 4-7 15,0 0 19 1,0-5-4-16,-8 5-1 0,8 0 3 15,-8 0 0-15,-6 0 2 32,6 0-15-32,0 0-6 0,0 0-1 0,-5 13 0 15,5-1 0-15,8 4-5 16,-12 1 4-16,-25 125 47 62,37-85-27-46,0-11-12 0,8-27-8-16,5 1-3 15,0 2 2-15,-1-8 4 0,-1 3 4 16,2-5-8-16,15 14 5 16,-7-19-2-16,-1-7-5 15,0 9 2-15,2-9 0 16,-4 0-4-1,20 0 10-15,-23 0-6 16,35-5 2 15,-13-23-5-15,-2-16 10 0,-26 31-7-16,-1-4-1 15,0 1 8-15,-3 0-7 16,-2 4 4-16,3-1 0 0,-3 6-9 15,0-6 4-15,-3 1-5 16,0 0 9-16,0-1 1 16,0-11 8-16,0 12-9 15,0-1-5-15,0 1 0 16,0 0 5-16,0-1-6 0,-6 2 4 16,6-1 7-16,-14-4-9 15,6-1 4-15,0 0 2 16,-5 1-7-16,2 0 2 15,-3 1-6-15,3-7 7 0,0 1-4 16,2 7-1-16,-3-3 6 16,4 5-7-16,8 4-2 15,-14 0 3-15,6-2 7 16,-3 8-1-16,-1-3-3 0,0 5 0 16,-2 0 4-16,-19 0-2 15,15 0-2-15,-7 0-1 16,2 0-6-16,7 0 12 15,-2 0-6-15,6 7 6 16,-1-7-13-16,5 14 11 0,-12-2-2 16,9-4-6-1,-26 8-4 1,28-4 11-16,-2 8-7 16,11-3 8-1,-12-1-1-15,12 0-1 0,-9 1-2 16,9 3-3-16,-8 5 3 15,8-1 2-15,-8-1-2 16,8 3-2-16,32 133 3 47,-21-130 3-47,116 76-2 31,-48-82-1-15,1-13-3-1,-44-10 3-15,-2 0-3 16,-11-10 5-16,1-1-2 0,-3-6 5 16,-1-7-12-16,21-97-26 31,-25-71 20 0,-130 21-149 16,24 215-480-16,59-22 394-31</inkml:trace>
  <inkml:trace contextRef="#ctx0" brushRef="#br0" timeOffset="63528.71">16368 10648 389 0,'17'0'158'0,"-6"12"-65"15,-3-3-47-15,0 4-23 16,1-6-7-16,-1-7-6 0,-4 9 29 16,1-9 22-16,-2 0 11 15,-3 0 8-15,3 0 19 0,3 0-10 16,-3 0-3-16,-3 0-1 15,0 0 27-15,0 0 31 16,0 0 303 0,0-9-446-16,0-3 0 15,-52-176 0 17,30 143 0-17,-34-53 0-15,20 46 0 16,-54-57 0-1,-27-7 0-15,46 60 0 16,-3 0 0-16,-8-6 0 16,1 5 0-16,-1 5 0 15,-1-6 0-15,7 5 0 16,-74-49 0-16,73 58 0 16,-306-124 0 15,312 149 0-31,-65-10 0 31,-46 5 0-31,117 20 0 16,-3-1 0-16,-5 5 0 15,-9 0 0-15,0 0 0 0,-2 0 0 16,-1 0 0-16,-2 0 0 16,3 0 0-16,-1 0 0 0,-4 0 0 15,-6 0 0-15,3 0 0 16,-10 12 0-16,-7-3 0 0,-13-2 0 15,-8 2 0 1,-293 23 0 0,285-20 0-1,-731 90 0 17,718-49 0-17,-189 245 0 48,291-257 0-63,-53 40 0 15,40-36 0-15,-1 0 0 16,-7 3 0-16,-3 1 0 0,-1-3 0 16,-2-7 0-16,-6 2 0 15,1-1 0-15,-3 3 0 0,-3-4 0 16,-1-2 0-16,-1-1 0 15,4 2 0-15,-1-1 0 16,9-5 0-16,7-4 0 0,10 0 0 16,10-3 0-16,15-5 0 15,5-8 0-15,12 1 0 0,1-4 0 16,4-1 0-16,13-1 0 16</inkml:trace>
  <inkml:trace contextRef="#ctx0" brushRef="#br0" timeOffset="63607.02">9456 10698 2047 0,'0'-4'0'15,"0"-4"0"-15,0-7 0 16,0 1-65-16,0-7-301 0,0-2-46 16,0-7-8-16,0-2 32 15</inkml:trace>
  <inkml:trace contextRef="#ctx0" brushRef="#br0" timeOffset="64159.73">9439 10090 668 0,'14'-40'327'15,"-6"3"-59"-15,-5 10-110 0,2 10-68 16,-5 5-21-16,0 7-15 0,0 5-6 15,-16 34 19-15,-17 18 2 16,-8 24-16-16,-16 18-7 0,-4 9-14 16,2 6-5-16,-4 5 5 15,7 0-10-15,7-5-11 16,13-2-5-16,-4 75-6 16,40-107 0-16,12-14 0 15,56 16 0 1,-7-57 0-16,101-20 0 15,-7-16 0 1,-45-8 0 0,-45 11 0-1,-45 13 0-15,12-12 0 32,-32 0 0-1,-12-13 0-31,-4-12 0 15,-5-15 0-15,-4-17 0 16,6-9 0-16,-27-106 0 16,11 10 0-1,-34-163 0 32,51 287-154-31,18 50-74-16,0 0-21 15,-8 0-19 1</inkml:trace>
  <inkml:trace contextRef="#ctx0" brushRef="#br0" timeOffset="72065.55">23641 11026 11 0,'0'0'30'16,"3"0"40"-16,5 0 59 0,-3 0 16 15,-5 0-62-15,0 0-36 16,0 0-24-16,0 0-9 16,0 0 1-16,5 0 5 15,-2 0 1-15,-3 0 12 16,0 0-17 0,0 0-2-16,0 0-5 0,0 0 2 15,0 0-4-15,0 0 6 0,0 0 2 16,0 0 0-1,0 0 5-15,0 0-2 32,0 66 72-1,0-66-76-15,0 0 3-16,0 0-3 15,0 0 6-15,0 0 18 16,0 0 59-1,0 0-52-15,0 0-12 16,5-4 20 0,-2-8-39-1,2 12-6-15,-2-7-4 16,-3 7 0-16,0 0-1 0,0 0-1 16,0 0 5-16,0 0-14 15,0 0 1-15,0 0 3 16,3 11 2-16,-3 1 5 15,-76 122-59 17</inkml:trace>
  <inkml:trace contextRef="#ctx0" brushRef="#br0" timeOffset="72741.1">23763 10714 64 0,'0'0'170'16,"0"0"136"-16,0 0-237 0,0 0-28 16,0 0-11-16,0 0-2 15,0 0-9-15,3 0-9 16,2 0-5-16,-5 0-2 0,3 0 6 15,-3 0 9-15,0 0 13 16,0 0 6-16,0 0 5 16,0 0 3-16,13 0 166 31,-9 0-188-15,0-9-6-16,4 2-3 15,0-2-9-15,6 2 1 0,46-4-1 31,-37 11 10-15,-10 0 2-16,-5 18 13 16,1-2 0-16,-1 5 10 15,-4 3 2-15,-4 5-2 0,0-6-1 16,-12 7-17-16,-5-5-5 16,0-1-3-16,-2-1-8 15,-2-1 4-15,-1-7-10 16,5 1-2-16,-9 9 2 31,26-12-2-31,0-6 6 0,34 10 5 16,103-10-7-1,-67-7-24 1,197 20-420 0,54 22-237-1</inkml:trace>
  <inkml:trace contextRef="#ctx0" brushRef="#br0" timeOffset="74702.92">21570 11491 16 0,'0'-9'46'0,"0"2"39"16,0 2 45-16,0 1-8 0,0 4-53 15,0-3-25-15,0-1-24 16,0-1-12-16,0 5 1 16,0 0 12-16,0 0 1 15,0 0-2-15,0 0 4 16,0 0 3-16,0 0 8 16,0 0-1-16,0 0-2 15,0 0 0-15,0 0-6 0,5 0-4 16,-2 0-8-16,2 12-4 15,1 9 8-15,3 7 0 0,-4 13-10 16,-5 4-5-16,0 5 2 16,-14-3-17-16,-8 3-66 15,-16-6-91-15,-10-7-111 16</inkml:trace>
  <inkml:trace contextRef="#ctx0" brushRef="#br0" timeOffset="75673.03">21106 11121 14 0,'-12'0'39'0,"4"7"53"15,-3 3 85-15,-1-10-60 16,-1 0-35-16,0 0-38 0,2 0-17 16,3 0-4-16,0 0 7 15,8 0 7-15,-9 0-5 16,9 0-6-16,0 0-10 15,0 0-5-15,0 0 5 16,12 0 8 0,41 0-21 15,190-46-2 16,-234 46 1-32,-9 0-105 1,-31 0-392 0</inkml:trace>
  <inkml:trace contextRef="#ctx0" brushRef="#br0" timeOffset="76405.67">21046 11088 313 0,'8'-5'142'15,"1"2"-51"-15,-6 3-42 16,-3 0-22-16,0 0-5 0,0 0 9 16,0 0-5-16,0 0-8 15,0 0 36 16,-65 171 26 48,65-154-76-64,0-17-6 1,0 0 6-1,0 0-6-15,0 0 7 16,0 0-1-16,0 0-2 16,0 0 3-16,0 0-3 0,0 0 2 15,9 0 0-15,2 0 0 0,0 0-9 16,7-5 6-16,86-4 2 47,-90 9-6-32,-3 0 1-15,3 0 5 16,9 9-8-16,-11-1 8 16,12 30 10 15,-18-27 6-31,-6 6-3 16,0 19 1-16,0-13-11 15,-9 7-5-15,-4-2 6 16,2-3 11-16,-1-1 3 0,0-4 3 15,-5 0 0-15,-4-3-4 16,-6 0-4-16,-3-5-14 16,4 0 5-16,-4 0-4 0,6-12-1 15,8 0-1-15,-1 0 2 16,6 0 4-16,11 0 4 16,-10 0-1-16,10 0 3 0,0 0-4 15,0 0-4-15,0-4-5 16,4 0-18-16,5-5-45 0,-4 2-71 15,3-5-60-15,-5-5-112 16</inkml:trace>
  <inkml:trace contextRef="#ctx0" brushRef="#br0" timeOffset="81713.27">23868 10767 33 0,'0'0'73'16,"0"0"52"-16,0 0 26 16,0 0-53-16,0 0-24 0,-9 0-20 15,9 0-11-15,0 0 38 16,0 0-55 0,0 0 31-1,0 0 10 1,0 0-5-16,0 0-39 15,0 0-7 1,18 0 5-16,1 0-14 16,117-4-8 15,-85-5 8 0,-42 9-6-31,-1 0 10 0,-8 0 13 16,0 0 14-16,-17 0-16 0,-6 0-12 15,-11 0-6-15,-6 0 4 16,-5 0-7-16,-3 0-1 0,6 0 4 16,8 0 1-16,4 0-3 15,9 0-4-15,10 0 4 16,2 0-1-16,23 0 0 31,220-28 62 32,-270 12 40-32,-14 11-97-31,27 5-8 16,2 0 5-16,5 0-13 0,2 0 2 15,8 0-8-15,6 0-12 16,0 0-14-16,5 0-3 15,4 0-22-15,26 9-190 16,-16-9 80 0,6 0-74-16</inkml:trace>
  <inkml:trace contextRef="#ctx0" brushRef="#br0" timeOffset="82502.98">24181 10544 134 0,'7'-14'249'0,"1"3"-71"16,-3-2-36-16,-2 5-44 16,-3-1-12-16,0 6 7 15,5-1 15-15,-5 4-12 0,0 0-15 16,0 0-22-1,0 0 10-15,0 7-29 32,0 14 12-32,0 48 120 15,-8-24-99-15,0 8-18 16,0 3-25-16,-12 115 1 31,20-73-21-31,-8-56-10 47,8 75 10-47,0-117-5 16,0 0 3-16,0 0-3 0,0 0 14 15,0-4 7-15,-10-13-13 16,10-11-9 0,0-58-1-16,0 38 7 0,0-4-7 15,6-3-5-15,2 8 3 16,4 2-6-16,0 4 3 15,-1 4-5-15,2 7 16 16,28-54-12 15,-41 80 2-31,0 4-7 16,0 0-2 0,0 0 3-16,0 53 0 15,-12-12 1 1,-17 61 16-1,13-49-12-15,-16 44 5 16,18-57-7-16,3-2 4 0,11-10 1 16,-8-9 2-16,8-2 0 15,0-5-2-15,0-12 6 0,0 0-1 16,0 0 0-16,0-7-1 16,0-15-3-16,0-6-7 15,8-12 4 1,3-5 1-16,3 0-10 0,13-44 10 15,-14 53-2-15,-2 3 2 16,-2 9 0-16,4-38-115 47,-13 62-163-47,0 0 87 16,0 0-28-16,0 0-2 0,-13 0-1 15,13 8-33-15,-12-8 39 16</inkml:trace>
  <inkml:trace contextRef="#ctx0" brushRef="#br0" timeOffset="83168.28">24010 10836 122 0,'-7'-4'148'16,"7"0"6"-16,0-5-59 0,-9 2-34 15,1-3-19-15,0 3-5 16,8-2 6-16,-12 2 7 0,4 2-15 16,0 2-7-1,-1-5-5-15,0 2 2 0,9 6 58 32,0 0-60-17,9 0 28 1,3 0-43-16,29 0-6 15,19 0-1 1,-35 0 2-16,-4 0-2 0,-8 0 6 16,-3 0-3-16,-2 0 5 15,-3 0 3-15,-5 0 1 16,0 0-2-16,0 0 5 0,0 0-3 16,0 0-1-16,-36-7 0 15,-13-5-9 1,24 7-5-1,-20-2 0-15,17 7 4 16,21 0 2 0,7 0-7-16,0 0 5 15,0 0-4-15,0 0 5 16,0 0-10-16,40 0 5 31,-20 0-2-31,0 0-4 16,-3 0-16-16,14 0-204 15,-18 0 65 1,0 7-71-16</inkml:trace>
  <inkml:trace contextRef="#ctx0" brushRef="#br0" timeOffset="85547.75">23859 10824 10 0,'0'0'21'15,"0"0"18"-15,0 0 33 0,0 0 55 16,0 0 12-16,0-5-50 15,0 5-27-15,0 0-17 16,0 0-4-16,-8 0-7 0,8 0-5 16,-9 0-4-16,1 0-10 15,8 0-6-15,-9 0 3 16,4 0 15 31,239-7 83 31,-234-3-81-62,-14-1-14-16,-4-1-8 15,-1 4-5-15,-3 0-1 0,2-1-1 16,0 9-7-16,3 0-16 15,6 0-30-15,2 0-32 16,9 0-44-16,-11 0-107 0</inkml:trace>
  <inkml:trace contextRef="#ctx0" brushRef="#br0" timeOffset="118114.8">21306 11332 1 0</inkml:trace>
  <inkml:trace contextRef="#ctx0" brushRef="#br0" timeOffset="119245.63">21205 11353 244 0,'-18'0'241'15,"-6"-5"-58"-15,-3 5-30 0,-6 0-40 16,5 0-6-16,7 0-8 0,4 0-7 16,6 0-33-16,11 0-18 15,3 0-14-15,14 0-17 16,56 0-1-1,106-49-37 1,-163-138 465 47,-190 301-177-48,-67 147-260 1,189-87 0-1,130-31 0 1,1-102 0-16,28-25 0 0,7-27 0 16,3-28 0-16,-11-17 0 15,-8-20 0-15,-22-14 0 0,-16-5 0 16,-14 7 0-16,-26 7 0 16,-20 15 0-16,-28 21 0 0,-29 25 0 15,-20 20 0-15,-13 29 0 16,-7 24 0-16,4 28 0 15,12 16 0-15,15 9 0 16,-7 195 0 0,150-167 0 15,581-691 0 16,-650 430 0-47,-93 75 0 15,20 52 0-15,-5 17 0 16,2 16 0-16,8 11 0 16,7 9 0-16,16 7 0 0,17 160 0 31,113-170 0-15,-61-67 0-1,39-123 0 1,-63 89 0-16,-8-2 0 15,-14 4 0-15,-1 3 0 16,-111-83 0 15,134 129 0 1,20 12 0-17,-8-4 0-15,0-8 0 16,5-3 0-16,3-11 0 0,1-5 0 15,-1-5 0-15,-7-2 0 16,-5 2 0-16,-8 3 0 0,-8 7 0 16,-12 0 0-16,-44 6 0 15,6 20 0 1,-7 4 0-16,-48 34 0 16,64-25 0-16,12-6 0 15,9-3 0 1,167-39 0 15,-82-39 0-15,-45 31 0-16,-4-24 0 15,-16 38 0-15,-16 9 0 16,-4 8 0-16,-9 0 0 16,5 13-144-16,4 8-314 0,12 7 7 15,16 2-8-15</inkml:trace>
  <inkml:trace contextRef="#ctx0" brushRef="#br0" timeOffset="120078.06">24032 11126 108 0,'8'-34'254'0,"-5"6"-70"0,-3 3-36 16,0 0-3-16,-8 9 20 16,-5 8 34-16,-6 8 48 15,-9 29 7-15,-9 16-33 0,-5 12-99 16,2 7-122-16,-13 76 0 15,53-72 0 1,0-7 0-16,25-12 0 16,128-32 0-1,-80-58 0-15,1-29 0 16,129-366 0 15,-183 315 0-31,-12 13 0 0,-8 8 0 16,-109-62 0-1,36 162 0-15,-8 37 0 0,-5 27 0 16,14 22 0-16,15 12 0 16,18 4 0-16,25-5 0 15,20-4 0-15,19-12 0 16,20-14 0-16,12-23 0 0,8-24 0 16,5-20 0-16,55-60 0 15,-68 6 0-15,-7-11 0 16,-10-8 0-16,-63-202 0 47,-217 481 0-16,209-85 0 0,80-80 0-31,-7-41 0 16,5-8 0-16,7-13 0 15,0-10 0-15,-2-7 0 0,-8-3 0 16,-7 1 0-16,-9 3 0 16,-11 10-136-16,-14 10-127 15,-11 9-56-15,-20 8-16 0,-13 25-23 16,-11 2 42-16</inkml:trace>
  <inkml:trace contextRef="#ctx0" brushRef="#br0" timeOffset="122692.82">16942 9447 126 0,'-9'-3'122'0,"9"3"30"16,-9-5-63-16,9 5-38 16,0 0-19-16,0 0-8 0,-8 0 4 15,-1 0 8-15,1 0 10 16,-20 0 69-16,-17 8-5 16,22 6-50-1,-34 14 39-15,28-16-55 16,1-1 6-16,7-3 8 15,1-8 16-15,5 11 24 16,1-11 30-16,3 0-6 0,-19 0 162 31,15 0-185-31,-27 0-99 16,23 0 0-16,3 0 0 16,2 0 0-16,14-2 0 15,34-15 0-15,63-11 0 0,95-12 0 16,127-10 0-16,167 2 0 15,162 6 0 1,1099 18 0-16,-692 48 0 0,86 18 0 16,77 15 0-16,6084 163-39 47,-4853-282 78-32,-1742-3-39 1,-707 36 0-16,0 9 0 15,0 0 0-15,0 4 0 0,0 4 0 16,0 0 0-16,0 2 0 16,0 3 0-16,0-2 0 0,0 1 0 15,0 1 0 1,0 3 0-16,0-1 0 0,0 1 0 16,0-4 0-1,0-13-396 32,0 6 20-47</inkml:trace>
  <inkml:trace contextRef="#ctx0" brushRef="#br0" timeOffset="129305.66">20161 10461 450 0,'0'0'196'0,"0"0"-93"16,0 0-45-16,3 0-30 0,14 0 1 15,15 0 34-15,17-8 6 16,16-4-12-16,13 0-23 16,7 3-7-16,3 2-18 0,1-3-5 15,-7 8-2-15,-9 2-5 16,-13 0-4-16,-6 0-18 15,-14 0-15-15,-12 0-31 0,-6 7-23 16,-11 5-12-16,-2 0 0 16,-9-3-80-16,-14-9-48 15</inkml:trace>
  <inkml:trace contextRef="#ctx0" brushRef="#br0" timeOffset="129711.4">20578 10425 248 0,'0'0'228'16,"0"0"-98"-16,0 0-60 16,0 33 7-1,0-5-54-15,0 7 7 0,0 11-10 16,-10 2-5-16,-11 1-7 16,3-8-6-16,4-2-2 15,-3-12 7-15,6 26 30 31,136-120-23 1,1 20-8-17,44 42 12 1,-122 29-6 0,-11 14-4-16,-17 7 1 0,-35 64 2 15,-27-57-9-15,-10-6 3 16,-17-6-4-16,-4-7 0 15,0-13 1-15,12-4 2 0,11-16-7 16,14 0-19-16,15-20-105 16,26 0 50-1,16-4-10-15,15-5-7 0,5 1-63 16,2 3-21-16</inkml:trace>
  <inkml:trace contextRef="#ctx0" brushRef="#br0" timeOffset="129915.12">21228 10876 167 0,'0'-12'244'0,"0"5"-76"0,0 2-52 16,0 5-56-16,0 8-23 16,0 15-19-16,-20 20-6 15,-12 9-9-15,-17 9-30 16,-15 12-88-16,-23 0-120 0</inkml:trace>
  <inkml:trace contextRef="#ctx0" brushRef="#br0" timeOffset="131206.19">20778 10973 268 0,'-21'0'197'0,"5"9"-97"16,4-9-57-16,12 0-24 15,9 0-6-15,10 0-9 16,10-4-4-16,7-8 0 16,5-4 3-16,4-8-2 15,-5-8-3-15,-6-14 5 0,-12-7 1 16,-8-9 14-16,-14-7 18 0,-20 5 28 16,-17 3-11-16,-20 8-7 15,-20 16-3-15,-126 32 77 16,97 34-77-16,24 355 8 47,184-345-55-32,19-14 1-15,11-13-8 0,-3-19-3 16,-17-15-1-16,-12-13 2 16,-24-22 11-16,-26-11 6 15,-27-16-6-15,-46-82 23 16,-30 101 1-16,-25 24 5 15,-23 22 1-15,-17 19 3 16,-142 80 24 0,146-19-44-16,-19 81 4 15,125-73-6-15,36-7-5 16,32-13 2-16,27-17 6 16,128-13-5-16,-107-26-7 15,-6-12-1-15,-12-14-2 16,-19-8 4-16,-17-9-5 0,-18 3-4 15,-36-68-228 1,-36 99 87 0,-18 16-12-16,-9 0-41 0,-7 20-45 15</inkml:trace>
  <inkml:trace contextRef="#ctx0" brushRef="#br0" timeOffset="133589.94">22033 11857 97 0,'-17'0'239'0,"-2"0"-80"0,1 0-48 16,1-4-35-16,3-4-20 0,3-1-8 16,1 2 7-1,10 0 8-15,0-4-15 0,0 4-18 16,0 4-9-16,13 3-13 15,6 0 7-15,19 0 2 16,14-5-12-16,25-3 2 0,25-8-6 16,31-8 1-16,22-14 1 15,15-11-1-15,6-7-1 0,-4-10 4 16,-3-7-2-16,-11 0-1 16,-12 0 0-16,-17 4 2 15,-19 3-3-15,-23 13 7 16,26-27 3-1,-93 39-161 32,-118 94-124-31,37-21 47-16</inkml:trace>
  <inkml:trace contextRef="#ctx0" brushRef="#br0" timeOffset="133887.51">22087 12102 317 0,'-63'32'225'0,"18"-16"-83"16,20-16-70-16,25 0-33 16,22-16-22-16,26-14 4 0,29-10 12 15,34-13 15-15,18-4 3 16,18 1-9-16,11-1-7 15,4 4-9-15,4 4-11 16,462-125-3 15,-513 145-18-15,-45 16-283 15,-102 41-194-15,7-8 170-16</inkml:trace>
  <inkml:trace contextRef="#ctx0" brushRef="#br0" timeOffset="140011.31">17823 6361 401 0,'-22'-24'236'0,"6"1"-109"0,0 0-73 16,3 8-45-16,5 3-9 15,2 4 0-15,-3 4 0 16,9-1-6-16,-13 5 4 16,0 0-5-16,-3 0 4 15,-4 0 3-15,-9 0 5 0,-4 0 7 16,-2 0-2-16,-6 9 2 15,0-9 8-15,0 8 4 16,1-8-9-16,-4 12 2 16,-5 1-9-1,-147 47 5-15,22 13 3 32,-134 91 17-17,-83 93 4 1,315-188-34-1,-204 390 11 17,231-201-11-1,38 62 4-31,11-144-1 16,7-5-2-16,12 0-2 0,11-14 4 15,11-5 2-15,20-14-1 16,19-12-2-16,22-12 5 15,14-12-3-15,16-9 0 16,6-15 11-16,8-13 1 0,9-13 4 16,11-10 2-16,16-17 1 15,29-9 0-15,33-16-8 16,21 0-7-16,10 0 4 0,10 7-4 16,-5 3 4-16,0 1-12 15,8 1 1-15,9 4-2 0,8 4-1 16,-1 8 0-16,-4 5-5 15,-7 8 4-15,-1 9 0 16,14 2 6-16,9 10-4 16,18 7-5-16,4 7 7 15,-1 6-9-15,15 4 2 0,10-5 3 16,15-7-3-16,3-5 1 16,-13-8 7-1,-17-8-10-15,1767 32 12 47,-1665-133-4-31,208-65-1 15,-538 83 2-31,-11 5-4 0,-14 1 1 16,-2-4 2-16,-1 4-1 15,3 3 3-15,15 0-7 16,7 6-3-16,12 3 9 15,6 0-11-15,8-5 8 0,-2 1-2 16,4-1 2-16,-1 1-1 16,10-1-2-1,3 1 3-15,1 4-1 16,0-5 1-16,315-48 2 31,4-20-1-15,-159 12-4-1,-14-17 1 1,-164 45-3-16,-7 0 3 0,-10-4 5 16,-16-3-4-16,-6-2 0 15,-5 2 0-15,-3 0-2 16,-5-1 5-16,77-49 4 16,-4 4-1-1,-80 53-4-15,0-4-6 16,2-4 0-16,6 0 4 15,12-7 0-15,8-5 0 0,-61-6-3 16,-49-79 1 0,0 69-7-16,0-4 9 15,0-91-4 1,0 83 0-16,0-2-2 0,0 3 6 16,0-100 2-1,0 103 1-15,0-86-2 16,0 20-12-1,0 13 6 17,0-181 8-32,0 259-2 0,0-67 5 15,0 67-5 1,0-7 3-16,0-5-4 16,0-2 7-16,0-3-6 0,0-5 0 15,0 1 1-15,0-1-6 0,0 2 10 16,0-6-8-16,0 0 7 15,0-85-11 1,0 85 9-16,0-89-11 16,0 94 5-16,0-155-12 31,0 162 15-31,0 9-3 16,0 0 3-16,-315-56 2 15,-1272-75 6 16,1139 158-1-31,15 5-6 16,-2 5-5-16,-3 7 5 16,6 13-3-16,28 12 4 15,30 0-2-15,24 17 1 16,22 7-4-16,7 4 0 16,-308 46 2-16,316-34 1 15,8 1 0-15,-7-1-1 16,-697 59 8-1,681-80-14 1,25-6 9-16,17-4 2 16,10-9 0-16,1 0 24 0,-13 0-22 15,-17 0 0-15,-12 0-3 16,-1291 0 6 78,-756 261 3-63,2288-233-11-31,-3 4 2 0,-6 5-8 16,-8 8 6-16,-119 65 1 15,-160 73-2 1,249-127 0-1,-179 66-1 1,223-93 4 0,19-4-5-16,-127 73-16 31,86-6-167-15,27-18 17-16,-16 12 9 15,-15 15 8-15,-21 2-77 16,-7-1-264-16</inkml:trace>
  <inkml:trace contextRef="#ctx0" brushRef="#br0" timeOffset="147524.6">12989 6741 77 0,'9'-9'509'16,"-6"1"-347"0,-3 8-103-16,0 0 24 15,0-4 27-15,0 4 20 0,0 0-3 16,0 0-27-16,0 0-36 15,0 0-6-15,0 0-4 16,0 0-25-16,0 0-13 16,0 0-7-16,0 0-10 0,0 12 3 15,0 16 2-15,-9 13-2 0,-2 20 3 16,-3 20-5 0,-4 21-2-16,-4 29 2 15,-21 195-136-15,-72 395-999 31</inkml:trace>
  <inkml:trace contextRef="#ctx0" brushRef="#br0" timeOffset="150280.12">13074 6805 24 0,'0'0'54'0,"0"-4"66"0,5 0 63 16,-2 0-57-16,-3 0-37 15,0 1-32-15,0-2-23 0,6 1-15 16,-3 4 8-16,1-5 6 16,-4 2 7-1,0-6 1-15,0 7-2 0,0-4 6 16,0 6 1-16,0-4 3 15,0 0-4-15,0 4 4 0,0 0 66 32,0 0-88-32,0 0-4 15,0 0-25-15,0 0 4 32,0 72-6-17,0-2 2 1,0-28 9-16,0 7-9 15,0 7-1-15,0 8 6 16,0 3 3-16,0 2-7 16,0 0 1-16,0 0 5 0,0 0 1 15,-7 1-2 1,-7 61 5-16,14-79-4 0,-8 1-3 16,8-8 8-1,-17 45 24 1,1 12-10-16,5 2 7 15,3 125 88 17,8-191-94-1,0-38-17-31,0 0-2 16,0 0 10-16,0 0 4 15,0-10 12-15,0-10-13 16,0-12-13-16,-8-18 3 0,0-11-6 15,8-8-7 1,-14-81 4-16,14 73 0 0,0 4 0 16,0 7 5-16,0 6-10 15,0 6 2-15,0 1-10 16,0 4-5-16,0 1 1 0,8 3-7 16,63-131-38 15,-31 74 52-16,-23 17 18 1,-17 25-10 0,0 27 3-16,0-1 0 15,0 2 0-15,0 0 0 0,-9-5-3 16,9 5 6-16,0 4 2 16,-8 2-1-16,8 7 0 15,0 2-1-15,0 5 1 0,-8 3 4 16,8 9-7-16,0 0 2 15,0 0-14-15,-7 0 6 16,7 12 0-16,-14 17 4 16,-93 737 12 15,73-533-8 0,-8 35 3-15,42-220 1-1,0-36-5-15,0-3 5 0,0-9 10 16,0-9-8-16,0-14-12 16,0-19-1-16,0-18-9 15,5-22-9-15,4-11 6 0,2-9 8 16,6-1 8-16,-1 5-7 16,2 10 9-16,-1 5-3 15,0 14 2-15,0 12-6 0,-4 9 9 16,-3 8-11-16,-2 11 5 15,9-66 5 17,-34 325 44 30,-59 258-6-46,-1-16-32-1,61-358-7 1,8 57-1 0,8-69 12-16,0-73-9 15,0-14 3-15,0-7 6 0,0-8 24 16,8-11-5-16,3-35-22 16,11-34-11-16,6-34-7 0,7-38 9 15,3-22-13-15,-3-13-1 16,4 4 6-16,-13 7-2 0,-1 17 11 15,0 12-7-15,-4 16 2 16,-5 18 3-16,-10 20-4 16,3 15 4-16,-1 21 0 15,-8 13-3-15,0-1-22 16,-20 159-2 15,-248 753 45 16,188-553-18-47,47-180 2 0,12-16-1 16,5-21-1-16,16-18-6 15,0-23 6-15,0-10-4 0,0-15 8 16,0-11 1-16,0-2 1 16,0-18 3-16,0 0-8 0,0-11-16 15,0-19-15-15,0-32 3 16,13-23-9-16,6-25 13 0,39-158 5 15,-26 133 13 1,-4 4-4-16,3 12 6 16,-9 15 1-16,-2 14-2 0,-2 16 1 15,-7 13 5-15,-3 20-1 16,4-16-6 0,-4 33 1-16,-8 17 1 15,0 7-12 1,0 0 15-16,0 31-4 0,-12 26 10 15,-4 38 16-15,-103 539 0 32,51-218-20-17,57-322-5 1,11-25 6-16,0-17 0 16,0-15 0-16,0-12 2 0,0-13 15 15,0-12 0-15,11-21-6 0,10-27-4 16,6-37-20-16,10-35-3 15,8-30-8-15,1-20 0 16,-7-5 0-16,1 4 19 16,-7 12-3-16,-8 17 2 0,-7 23 11 15,-7 26-1-15,-3 24-1 16,-5 19-11 15,-104 392-612 0,61-211 268-31</inkml:trace>
  <inkml:trace contextRef="#ctx0" brushRef="#br0" timeOffset="151575.18">2264 2364 597 0,'-24'-57'147'16,"0"9"-40"-16,4 7-39 0,4 8-22 15,3 9-3-15,13 3-9 16,-8 9-22-16,8 57-5 16,-11 41 24-1,-6 44 24-15,-8 41-19 16,-4 45-13-16,7 31-19 16,0 19 5-16,22-14-9 15,0-24 0-15,13-44 6 16,7-43 0-16,9-42 3 15,15-51 4-15,22-57-9 16,323-563-1 15,-240 197 6-15,-34-81 163 15,-148 508-170-15,6 46-1-1,-3 37 2-15,13 19-3 16,17 6 4-16,9-19-2 16,7-27 1-16,9-32-5 15,7-33 8-15,4-49-1 0,1-45-5 16,-4-45-4-16,-4-28-20 16,-6-21-5-1,-10 2 9 1,-37-245-12-1,-69 365-151 17,-1 119-260-17,52-46 104-15</inkml:trace>
  <inkml:trace contextRef="#ctx0" brushRef="#br0" timeOffset="152109.2">3166 2731 809 0,'13'-52'109'16,"-6"7"-26"-16,2 12 23 15,-4 9-33-15,-5 12-44 16,3 12-18-16,8 28-4 16,6 20-7-16,9 26 5 15,-4 15-3-15,8 4 0 16,33 79-5-1,-28-106 0-15,1-23 0 16,-4-10-1-16,106-60-2 31,-90-27 1-31,51-406 152 63,-99 443-145-63,8 38-2 15,12 15 4-15,16 9-1 16,18 4-2-16,14-8-2 16,17-17-3-16,12-24 5 15,9-16-1-15,1-28-3 16,-7-29 7 0,-15-25 0-16,-23-22-2 15,-26-9 1-15,-29-10 3 0,-22-4 0 16,-21 14 6-16,-13 18-2 15,-8 18-4-15,-1 24-3 16,7 20-9-16,2 20 4 16,5 26-14-16,1 23-25 15,7 20-35-15,1 22-53 16,5 11-34-16,14 4-4 16,8-4-27-16,8-4-77 15</inkml:trace>
  <inkml:trace contextRef="#ctx0" brushRef="#br0" timeOffset="152551.01">2033 4868 493 0,'-114'73'276'15,"24"-21"-122"-15,22-10-81 16,23-14-39-16,22-8-16 0,23-6-7 16,43-24 4-1,67-22 9-15,82-33-6 16,68-37-9-16,65-36-1 15,486-216 33 1,49-37 129-16,-452 208-41 16,-35 24-11-16,-44 25-27 15,-54 27-22-15,-60 21-24 16,-47 26-12-16,-47 16-14 0,-32 16-12 16,-27 8-15-16,-21 7-52 15,-16 5-59 1,-14 4-81-16,-11 4-93 0,-28 25-31 47</inkml:trace>
  <inkml:trace contextRef="#ctx0" brushRef="#br0" timeOffset="153229.31">1854 10413 431 0,'-28'28'199'16,"-1"-4"-93"-16,-2 5-54 16,-7 4-25-16,-2-5-11 15,5 0 22-15,5-8 45 16,10-3 17-16,4-5-12 15,3-3-13-15,13-9-9 0,0 0-1 16,0 0-7-16,29 0 51 16,36-9 53-1,438-122 210 1,630-117-372 15,-374 164 0-15,-593 72 0-1,-36-1 0-15,-34 5 0 16,-28 3 0-16,-20 5 0 0,-12 0 0 47</inkml:trace>
  <inkml:trace contextRef="#ctx0" brushRef="#br0" timeOffset="154138.38">16945 9204 753 0,'-54'12'121'0,"-6"-5"-46"16,-2 1-16-16,10 0 18 15,3 1 12-15,14-9 2 0,10 8-8 16,8-8-14-16,17 0-19 15,25 0-5-15,40-12 14 0,53-13 10 16,56-11 4-16,61-14 35 16,66 3 13-16,52-3-16 15,431-31-105-15,32 28 0 16,-414 32 0 0,320-15 0-1,-149 12 0 1,-24-9 0-1,-444 24 0-15,-32 6 0 0,65-1 0 32,-126 4 0-32,-7 0 0 15,-22-5 0 32,1-2-142-31,-8-10-557-16,-12-3-506 15</inkml:trace>
  <inkml:trace contextRef="#ctx0" brushRef="#br0" timeOffset="156808.93">5526 1358 72 0,'-16'18'230'0,"2"-2"-92"15,4-4-34-15,-3 0-19 16,4-3 3-16,1-9-4 16,8 0 5-16,-8 7-4 15,8-7-26-15,0 0-28 16,0 0-13-16,0 0-8 15,0 0-9 1,0 0 14-16,0 0 9 16,48-36 63-1,78-41-66 1,86-46-14 0,167-77-4 15,-170 90 0-31,-73 45-7 15,-60 30-372 17,-76 47 202-32,-28 0-76 15</inkml:trace>
  <inkml:trace contextRef="#ctx0" brushRef="#br0" timeOffset="157156.34">5750 1213 253 0,'-30'8'220'0,"14"-8"-83"16,5 0-57-16,-3 7-10 15,3-7-20-15,0 14-15 16,-6 1-11-16,5 5-12 16,-2 10-6-16,3 5-1 15,11 11-1-15,101 177 27 31,-7-170-3-15,32-12 19-16,523 17 56 31,-523-58-97-15,196 0-28 31</inkml:trace>
  <inkml:trace contextRef="#ctx0" brushRef="#br0" timeOffset="157467.19">7305 503 493 0,'-9'-42'149'15,"9"0"-62"-15,-12 12-21 0,12 7-30 16,0 6-18 0,0 10-13-16,0 7 2 0,0 19-8 15,9 14 1-15,7 12 7 16,0 8-7-16,0 8 5 15,1 7-4-15,-2 2 4 16,-3-4-10-16</inkml:trace>
  <inkml:trace contextRef="#ctx0" brushRef="#br0" timeOffset="157700.01">7641 150 135 0,'0'-15'262'0,"-20"15"-120"0,1 7-58 16,-2 14-27-16,4 8-19 15,17 6-11-15,12 7-2 0,20 6 2 16,17 10-9-16,17-1-6 16,59 48-9-1,-44-10 0 1,-67-48 0-16,-118 103-8 31,-12-60-76-15,71-61-9-16,8-13-67 0,12-16-46 15</inkml:trace>
  <inkml:trace contextRef="#ctx0" brushRef="#br0" timeOffset="157895.51">8097 216 424 0,'28'-81'236'15,"-12"2"-54"-15,-5 23-52 16,-5 56 22-16,-6 0-28 16,3 0-57-16,2 0-45 0,2 0-11 15,13 0-5-15,13 0-1 16,7 0-2 0,10 98 0-16,1 10-13 0,-2 11-65 15,30 102-303 1</inkml:trace>
  <inkml:trace contextRef="#ctx0" brushRef="#br0" timeOffset="158043.14">8214 525 416 0,'-13'-12'173'0,"13"2"-87"16,65-18-23-16,14 14-50 15,17-8-12-15,9 6-44 16,-3 0-57-16,-21 8-126 16</inkml:trace>
  <inkml:trace contextRef="#ctx0" brushRef="#br0" timeOffset="158588.01">7821 1607 192 0,'-17'-25'256'0,"4"6"-102"0,1 7-56 0,4 3-39 15,8 1-20-15,-8 0-18 16,8 8-3-16,0 0-9 15,0 0-4-15,0 0-3 16,0 0 0-16,0 0 22 16,0-7 18-1,0-6 29-15,8-4-10 16,3-7-31-16,93-102-6 16,-53 83-21-1,52-4-12 1,-30 68 10-1,-53 113 12 1,-40-19-11-16,-22 18-1 16,-10 13 3-16,-63 144-5 15,67-171-1-15,13-27 3 16,10-23 2-16,8-20 4 16,20-19 1-16,23-18 0 15,19-22-2-15,20-10-2 0,17-17-1 16,11-8 0-1,-1-3-1 1,188-230-881 31</inkml:trace>
  <inkml:trace contextRef="#ctx0" brushRef="#br0" timeOffset="158893.26">8397 1598 441 0,'5'-31'163'0,"-2"6"-45"0,0 9-27 15,2 9-22-15,-5 7-34 16,8 10 0-16,4 15 16 16,9 17-10-16,-2 10-15 15,-3 10-11-15,6 47-7 16,-19-68-5-16,-3-9 7 16,0-7 1-16,0-18 0 15,0-10 0-15,3-22-6 16,7-11-1-16,2-10-3 15,4-1 17-15,0 1-12 16,4 9-5-16,1 13 6 16,-2 12 7-16,6 12-4 0,1 23 3 15,-7 16-6 1,1 4-6-16,9 55-92 16,-18-61-53-16,-3-12-16 15,1-17-15-15,-4-25-39 16</inkml:trace>
  <inkml:trace contextRef="#ctx0" brushRef="#br0" timeOffset="159213.07">9099 844 739 0,'24'-18'74'0,"1"18"4"0,-6 32 14 16,3 22 13-16,-6 19-7 15,17 122-1 1,-17-90-76-16,0 2-2 0,-5-14-11 15,3-20-6-15,2-16-1 16,-5-16-4-16,-2-13 9 16,-2-11-3-16,-7-22-8 15,0-22-50 1,-20-91-24 0,-25-1 66-1,-61 83-7 1,75 67 18-16,7 19 2 0,6 69 3 31,40-59-2-15,282 86-14-1,-231-146-84 1,28-28-516-16</inkml:trace>
  <inkml:trace contextRef="#ctx0" brushRef="#br0" timeOffset="160211.62">4057 7905 156 0,'-26'0'250'16,"14"11"-191"-16,-1 2-29 0,-2 4-12 15,-1-1-5-15,-2 5 1 16,4 2-7-16,0 2 3 16,3-1 4-16,-2-3 7 15,1 0 10-15,0-6 16 16,12 2 11-16,-8-6 98 15,-1-2 30 1,26-41 74 15,644-686-162 16,-525 613-102-31,-93 72 4-16,-10 9 3 15,-12 3-2-15,-5 9 3 16,-7 7-8-16,-9 5-7 16,0 0-25-16,0 0-27 15,0 0-48-15,-9-2-77 0,1-12-49 16,-4-1-50-16</inkml:trace>
  <inkml:trace contextRef="#ctx0" brushRef="#br0" timeOffset="162233.84">4986 6615 44 0,'0'0'93'0,"0"7"87"16,0 5-78-16,0 0-44 15,0-3-25-15,0 2-12 16,0 2-12-16,0-1-1 16,0 0-5-16,0-3 0 15,0-9 2-15,0 8-3 0,0-8-1 16,0 0 2-16,0 0 12 15,0 0 17-15,0 0 4 16,0 0 5-16,0 0-8 16,0-8-7-16,0-1-6 15,0-3-5-15,0 0-5 16,0-3-8-16,0-3 1 16,0-6 7-16,7 8-14 15,1-1 2-15,9-2 4 16,2-3-4-16,7 3-1 15,62-42-2 17,-50 45 2-32,-22 16 1 15,53 109 4 32,-45-15 13-47,-19-46-6 0,-5 1 4 16,0-4-4-16,-13-3-3 15,1-10-5-15,0-8 6 16,12-7-5-16,-8-5 3 0,8-12 4 16,0 0 11-16,0 0 2 15,0-16-14-15,8-9 0 16,4-12-8-16,8 0 3 16,0 0-5-16,33-11-6 15,-3 39 3 1,-26 26 6-16,20 48-1 31,-15 21-2-31,-26-38 5 16,-51 116-33-1,-37-104-467 32</inkml:trace>
  <inkml:trace contextRef="#ctx0" brushRef="#br0" timeOffset="162649.99">5600 6529 311 0,'11'-28'237'0,"-8"-17"9"16,-3 28-180 0,0 5-1-16,0 7-13 15,0 5-32-15,5 0-12 0,4 0-5 16,-1 17 2-16,7 12 3 15,5 11-3-15,5 5 3 16,-1 0-2-16,29 60-4 31,-41-60 64-15,-39-78-69 0,10-7-10-1,4-17 6-15,13 0 3 0,0-40 1 31,22 27 3-31,-3 51-5 16,10 5 6-16,2 11-1 16,3 3 4-16,2 12 3 0,-7 5 5 15,-6-6-5-15,-6 2 4 16,-4-2 0-16,-5-11-3 16,-8 10-8-16,0-10-26 15,-13 0-36 1,-4 0-53-16,1 0-38 0,-3-10-32 15,-3-6-51-15</inkml:trace>
  <inkml:trace contextRef="#ctx0" brushRef="#br0" timeOffset="163239.97">5886 5824 326 0,'0'-45'168'0,"0"5"-51"16,0 8-41-16,0 3-16 15,0 4 0-15,0 6-8 16,0 3-16-16,5 6-13 0,-2 3-9 16,5 14-4-1,9 19 8-15,12 9 4 16,4 15 5-16,-1 15 7 16,1 4-3-16,2 0-12 15,-2 0-16-15,5-8 2 16,-11-8-1-16,-2-8-5 0,-4-12-1 15,-7-9 9-15,3-8 0 16,-9-4-2-16,0-12-4 16,-8 0 27-1,0-12-23-15,-19-24-3 16,-87-42-15 31,82 87 10-47,-4 12 8 0,-1 11-9 15,4 4 7-15,8 1-5 16,9 0-3-16,8-4 9 16,8-6 1-16,9-7-5 15,8-6 6-15,7-14 6 0,9 0 3 63,198-107 106-32,-239 95-61-31,0 8-32 16,0-1-19-16,0 2-5 15,-11-1-14-15,11-1-27 0,-9 3-52 16,1-8-55-16,-8-6-290 16,8 4 162-1</inkml:trace>
  <inkml:trace contextRef="#ctx0" brushRef="#br0" timeOffset="164398.34">21927 7212 198 0,'-12'0'321'16,"0"0"-89"-16,12 0-80 15,-9 0-77-15,9 0-34 0,0 0 24 16,0 0 31 0,0-8 28-16,37-49 3 15,16 0-94-15,36-33 0 16,45-39 5-16,48-51 2 0,847-927 75 31,59 48 188 0,-895 877-268-31,324-311-16 47,-492 472-19-47,-9 10 0 16,-8 3 0-16,-3 8 0 15,-5 8 0 17,0 0 0-32,-13-8-29 15,13 7-79 1,-8-7-18-16,8 10-40 16,0-3-67 15</inkml:trace>
  <inkml:trace contextRef="#ctx0" brushRef="#br0" timeOffset="165134.94">26045 2890 377 0,'20'-25'240'0,"-4"1"-55"0,-5 0-68 16,-2 7-33-16,-4 5 0 16,-5 3 17-1,0 2-1-15,0 7-48 0,0 0-32 16,-8 0-18-16,-6 16 0 16,14 13 6-16,-11 11-8 15,11 0-3-15,0 1 3 16,0-3 4-16,90 67 32 47,-79-113-30-32,67-172-6 1,-57 123 5 0,2 5-5-16,-3 7 0 0,-3 9 7 15,-4 7 3-15,-6 8-8 16,-2 14-8-16,-2 7-4 15,5 19 10-15,4 26 4 16,4 21-5-16,5 19 10 16,4 13-7-16,3 12-2 0,6 7 5 15,-8-2-9-15,4-13 0 16,13 61 16 0,-30-102-69-1</inkml:trace>
  <inkml:trace contextRef="#ctx0" brushRef="#br0" timeOffset="165420.81">26918 2926 278 0,'12'-36'271'0,"-4"3"-61"0,-3 5-94 15,-5 3-46-15,3 9 12 16,0 4 40-16,2 0-14 15,4-1-12 1,2 10-77 0,31 112-20-1,6 115 4 17,-36-130-2-32,2-5 0 15,-8-4 1 1,2-12-2-16,1-11-32 0,-6 36-559 31,-20-111 333-31,-6-15 18 16</inkml:trace>
  <inkml:trace contextRef="#ctx0" brushRef="#br0" timeOffset="165547.25">26946 3232 288 0,'-19'-38'216'0,"-2"7"-52"0,7 3-67 15,6 2-35-15,8 9-18 0,5 6-9 16,7-1-22-1,17 0-27-15,15-1-70 16,13 3-75-16,5-8-120 0</inkml:trace>
  <inkml:trace contextRef="#ctx0" brushRef="#br0" timeOffset="165875.16">27379 2679 807 0,'0'-14'152'15,"5"2"-72"-15,-5 10-38 0,0 2-15 16,0 0-9 0,9 10-8-16,-1 20 17 0,-5 15 4 15,2 11-5-15,-5 13-11 16,0 1-2-16,0 52-7 16,0-73-3-1,0 12 3 1,0-40-6-16,17-30-4 15,6-19-7-15,14-17 5 16,5-4 11-16,-3 3 25 16,55-43 11 15,-57 68-43-31,36 71-956 47</inkml:trace>
  <inkml:trace contextRef="#ctx0" brushRef="#br0" timeOffset="166544.84">28563 2364 351 0,'0'-29'198'16,"-14"12"-88"-16,-14 17-52 15,-12 34-29-15,-9 11-13 16,2 12-2-16,1 7-2 15,13-1-8-15,338-47 114 141,-235 78-76-125,-52-34-32-16,-13 6 0 15,-16-2-7-15,-66 50-1 16,24-69 2-16,-4-12-1 16,9-14 1-16,10-19-3 15,11-2 0-15,27-19-6 0,57-76-10 16,11 28 9-1,22-10 0 1,148-80 3-16,136-28 11 31,-143 73-3 1,-144-12 57-1,-132 56-42-31,9 38 7 15,-10 3-6 1,-68 14 20-16,45 27-28 16,-4 20 8-16,0 22 2 0,8 10 10 15,18 10-8-15,21 2-3 16,30 6-5 0,27-3 0-16,34-6-10 0,22-8-1 15,18-8-1-15,5-17-16 16,-8-11-62-16,-9-13-74 15,-16-16-91-15,-12 0-35 16,-12-16-310-16</inkml:trace>
  <inkml:trace contextRef="#ctx0" brushRef="#br0" timeOffset="166951.03">29934 2290 357 0,'42'-36'271'0,"-11"3"-54"16,12-7-37-1,-32 27-143-15,-5 13-25 16,3 0 3-16,8 28 23 16,8 23 4-16,3 9-8 15,5 9-16-15,-9 2-8 16,-5-12-3-16,-2 28 12 15,-13-67 21 1,-4-20 5-16,5-20-21 0,28-103 5 31,2 21-29-31,95-130 5 16,-68 134 12 0,-5 25-5-16,-13 29-13 15,-1 36 16-15,3 40 44 0,8 41 38 16,1 32-22-16,-1 22-30 15,-5 8-16-15,-5-5-21 16,-4-11-42 0,-6-22-131-16,-6-17-123 0,-8-22-90 15,-8-20-65-15</inkml:trace>
  <inkml:trace contextRef="#ctx0" brushRef="#br0" timeOffset="167736.87">20498 17906 714 0,'8'0'721'0,"-8"-8"-109"15,3 0-612-15,9-8 0 0,22-4 0 16,31-8 0-16,36-10 0 15,38-7 0-15,22-5 0 0,15 3 0 16,3-3 0 0,-14 6 0-16,-15 3 0 15,211-93-1476 17</inkml:trace>
  <inkml:trace contextRef="#ctx0" brushRef="#br0" timeOffset="168098.84">21097 17385 1507 0,'-25'21'321'16,"16"3"-266"-16,0 8-16 0,1 10 26 16,-6 6-18-16,8 1-34 15,-2-4-13-15,8-5 0 16,0-7 0-16,0-9 0 15,0-5 0-15,0-5 0 0,11-23 0 32,14-7 0-32,15-4 0 15,11-1 0-15,62 9 0 16,28 48 0 0,-76 113 0 15,-89-121 0-16,-9 1 0-15,-3-6 0 16,-37 13 0-16,36-26 0 16,9-2 0-16,0-8 0 15,7 0 0-15,5 0-89 0,2 0-237 16,14-13-77-16</inkml:trace>
  <inkml:trace contextRef="#ctx0" brushRef="#br0" timeOffset="168532.81">21753 16926 318 0,'-33'-83'367'0,"-16"6"-88"0,-109-48 14 16,-74 87-142-1,78 71-23-15,-20 40 31 16,-22 37 45-16,2 37-56 15,10 41-148-15,23 31 0 16,25 20 0-16,37 5 0 0,29 2 0 16,38-18 0-16,43-21 0 15,46-24 0-15,37-32 0 0,40-41 0 16,40-41 0-16,35-69 0 16,22 0 0-16,10-64 0 15,14-39 0-15,-13-26 0 16,-23-32 0-16,-36-12 0 0,145-380 0 31,-291 384 0-31,-37 19 0 16,-29 11 0-16,-35 17 0 0,-30 18 0 15,-23 8 0-15,-17 20 0 16,-1 11 0-16,7 16 0 16,14 7 0-16,16 14 0 15,21 9 0-15,-24-6-386 16,75 20 52-16,26 5 51 15,197 13-565 1</inkml:trace>
  <inkml:trace contextRef="#ctx0" brushRef="#br0" timeOffset="169082.08">23048 17323 468 0,'-32'0'271'16,"-1"9"36"-16,2-9-56 15,5 0-73-15,9 0-69 0,17 0-49 16,17 0-21-16,28 0-7 16,27 0-13-16,31-11-8 15,22-11 1-15,17-11-9 16,16-3 3-16,1 0-3 0,-8-1-3 15,84-16-7 1,-158 32-68-16,-23 1-95 16,-32 4-97-16,-22 0-30 0,-22-1 28 15,-24 5 1-15,-11 0 65 16</inkml:trace>
  <inkml:trace contextRef="#ctx0" brushRef="#br0" timeOffset="169466.07">23881 16946 481 0,'0'-8'319'15,"0"-4"-62"-15,0-2-124 16,0 2-62-16,8 1-26 16,-1-6 21-16,10 4 47 15,2-3-25-15,15 0-37 0,10 1-23 16,9 1-19-16,7 2-2 16,185 50 56 15,-225 6-17-31,-6 85 36 15,-32 40 18 1,-4-83-38-16,-46 113-36 31,15-85-26-15,41-95 0-16,1-2 0 16,-11-22 0-1,11-14 0-15,-5-22 0 16,-6-14 0-16,3-8 0 0,-1-6 0 15,4-5 0-15,3 5 0 16,5 0 0-16,8 3 0 0,0 6 0 16,0 3-86-1,8 3-204-15,21-38-529 16</inkml:trace>
  <inkml:trace contextRef="#ctx0" brushRef="#br0" timeOffset="169911.72">25728 16693 817 0,'-20'-65'854'0,"-9"-5"-478"15,1 14-376-15,9 12 0 0,-3 19 0 16,9 25 0-16,-3 20 0 15,-4 16 0-15,1 26 0 16,-7 19 0-16,0 14 0 16,-4 5 0-16,4 2 0 15,9-8 0-15,-13 56 0 16,54-40 0 15,-1-134 0-31,11-26 0 0,5-26 0 16,12-22 0-16,143-394 0 31,-128 329 0-15,7 117 0 15,-61 99 0-31,-3 25 0 0,-1 15 0 16,3 14 0-16,1-2 0 15,-1 2 0-15,2-5 0 16,25 56-160-16</inkml:trace>
  <inkml:trace contextRef="#ctx0" brushRef="#br0" timeOffset="170074.31">25646 17002 670 0,'-36'-12'508'16,"7"5"-188"-16,9-2-170 15,12 4-85-15,16 2-27 0,20-5-14 16,26-4-18-16,25-5-45 16,29-3-134-16,10-5-120 0,4 0-64 15,-5-7-44-15</inkml:trace>
  <inkml:trace contextRef="#ctx0" brushRef="#br0" timeOffset="170318.22">26966 16403 452 0,'12'-23'344'0,"-4"-1"-82"0,-2 2-65 16,-6 6-42-16,0 4 31 15,0 8 63-15,0 4-47 0,0 9-202 16,0 19 0 0,0 160 0-1,0-112 0 16</inkml:trace>
  <inkml:trace contextRef="#ctx0" brushRef="#br0" timeOffset="170482.37">26528 16591 977 0,'-28'-17'504'15,"16"-2"-254"-15,29-2-166 0,30 2-78 16,35-10-11-16,27-4 8 16,16 0-4-16,10 9-65 31,303 8-1170-15</inkml:trace>
  <inkml:trace contextRef="#ctx0" brushRef="#br0" timeOffset="170630.81">26767 17356 815 0,'0'29'171'0,"13"-17"-85"16,26-12-41-16,26-20-30 0,22-8-3 16,6-10-22-16,-4-2-78 15,-11-1-85-15,-9-4-52 16,-13 0-63-16</inkml:trace>
  <inkml:trace contextRef="#ctx0" brushRef="#br0" timeOffset="171691.07">27243 16596 163 0,'-17'-5'183'0,"1"-7"-77"15,-5-1-40-15,4-2-27 0,6-2-7 16,11 5 2-16,0 0 15 15,0 0 13-15,0 3 12 0,0 2-9 16,0 7-18-16,0-5-21 16,0 0-17-16,0 5-6 15,0 0 2-15,0-2 0 16,-8 2-4 15,8 0-3-15,-6 0 2-16,6 0-4 0,0 0 2 15,-18 0 66 17,18 0-11-17,0-5 10-15,0 5 1 0,0 0 5 16,0 0-3-16,0 0-6 16,0 0-7-16,0 0-5 0,0 0-5 15,0 7 8-15,-13 19 39 16,1 10 1-16,1 17-1 15,0 18 5-15,-3 10-9 16,2 7-86-16,12 194 0 16,43-18 0 15,-13-179 0-15,-26-72 0-1,-55-189-1082 63,51 111 549-78</inkml:trace>
  <inkml:trace contextRef="#ctx0" brushRef="#br0" timeOffset="179915.31">15694 12961 129 0,'-36'0'198'0,"-1"0"-76"0,-5 8-42 15,2-8-20-15,-4 12-14 16,3-3 7-16,1 3 16 0,-1-5 23 15,5-7 1-15,3 13 11 16,6-5 28-16,-8 4 14 0,8 0 5 16,-2-5-19-16,4 3-17 15,10-3-15-15,4-7-27 0,11 0-4 16,-9 0-7-16,9 0-41 31,288-36-21 0,-55-4 0-31,477-103 0 16,-233 53 0-16,3348-513 0 31,-3178 501 0-15,1940-326 0 15,-2214 381 0-31,-57 9 0 16,-55 15 0-16,-54 6 0 15,-52 4 0-15,-39 6 0 0,-29 3 0 16,-27 4 0-16,-21 0 0 16,-9-5 0-16,-9 5 0 0,-1 0 0 15,-12 0 0 1,-5-61 0 46,-3-149 0-46,5 103 0-16,7-11 0 16,5-16 0-16,0-8 0 15,-3-13 0-15,7-4 0 0,1-4 0 16,3-163 0 0,-19 25 0-1,-29 162 0-15,-23 5 0 16,-27 12 0-16,-28 3 0 0,-41 10 0 15,-47 12 0-15,-42 11 0 16,-41 13 0-16,-28 8 0 0,-33 15 0 16,-36 15 0-16,-32 9 0 15,-23 18 0-15,-22 8 0 16,-38 25 0-16,-27 12 0 0,-9 12 0 16,-519 76 0-1,535-59 0-15,33-1 0 0,36-4 0 16,43-8 0-16,-296 21 0 15,400-51 0 1,-362-11 0 0,328-12 0-1,266 0 0 1,-9 0 0 0,38 0 0-1,27 16 0 16,0 51 0-15,-13-3 0-16,-7 37 0 16,-171 418 0 15,-316 457 0-15,198-426 0-1,159-278 0-15,15-11 0 0,17-21 0 16,26-21 0-16,23-27 0 15,3 269-52 1,86-340-429-16,16-7-75 16</inkml:trace>
  <inkml:trace contextRef="#ctx0" brushRef="#br0" timeOffset="180915.01">14287 13290 319 0,'-39'0'631'15,"27"0"-459"1,4 0-92-16,8 0-64 0,0-4-34 16,16-8 8-16,27-8 1 15,36-9 6-15,38-4-8 0,32 2-16 16,20-6-48-16,655-57-699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2T15:37:51.39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8006 2335 108 0,'-12'-7'114'15,"4"7"17"-15,-3 0-52 16,2 0-38-16,-3 0-18 0,1 0-6 16,2 7 10-1,9-7 13-15,-13 0 2 0,13 0 14 16,0 0 3-16,0 0-19 15,-8-12-7-15,8 0-12 0,-9-4 23 16,1-1-2 0,0-2 9-16,-2-5 11 0,-7-2 2 15,0-2-2-15,-2-4-28 16,-27-33 36 0,13 35-44-16,1 7 4 15,-1 2 3 1,-2 1-4-16,-3 8-8 0,3 3-7 15,-7 9-4-15,-3 17-3 16,-3 15-3-16,-9 14 4 16,-5 13 1-16,3 14-7 0,2 9 0 15,4 1 1 1,13 3-2-16,11-5 1 16,12 151 1-1,39-163-5-15,10-12 5 16,11-8-2-16,64 8 14 15,-6-49-9 1,-52-29-2 0,35-55-5-16,-46 9 3 15,-5-9-5-15,-4-19 7 16,-7-5-6-16,0-11 5 0,-6-3-6 16,0 4 8 15,61-99 26 16,159 1416 27 0,-314-820-49-16,18-221-9-31,-87 103 5 15,65-176-1-15,6-28-2 16,-1-24-2-16,12-33 10 0,8-28-13 16,17-24 2-16,15-25 4 15,25-26-7-15,25-23 2 16,24-12 0-16,31-8 1 16,30-4 1-16,28 2 0 0,24 11-7 31,354-206 0-16,-366 238 10-15,155-138-4 16,-253 173 5 0,-4-28 45-1,-48 62-33-15,-299 158 29 32,108 74-27 14,53 345 0-30,183-483-17-16,16-22 7 0,12-28-7 16,12-24 3-16,4-29-2 0,4-27-5 15,-3-27 13 1,141-481 146 15,-402 273-37 0,-177 294-164 1,279 157-638-17,94-99 347 1,19-9-59-16</inkml:trace>
  <inkml:trace contextRef="#ctx0" brushRef="#br0" timeOffset="535.7">9477 2417 505 0,'9'-28'270'0,"-9"3"-93"15,0 5-69-15,-13 4-8 16,4 6 9-16,9 10-33 0,-8 0-38 16,-4 22-13-16,-1 23-9 15,-2 19 0-15,-1 15-9 16,-2 10-3-16,7-3 5 15,11-5-9-15,0-12 1 32,0 32-4-32,17-39 13 15,-1-44 22 1,33-80 18 15,-33 32-49-15,-12 23-4-16,5 3 6 15,2-1-8-15,9 5 5 16,4-4 0-16,14-4-5 16,-2-3 10-16,170-83 10 47,-160 57-12-47,-15-28 3 31,-37-70 22 0,-48 57 0-31,4 38-26 16,-10 3 6-1,-8 9-5-15,-10 7 2 0,4 14-4 16,9 7 5 0,8 0-15-16,-19 15-123 15,56 6-65-15,12 3-87 16,11 4-101-16</inkml:trace>
  <inkml:trace contextRef="#ctx0" brushRef="#br0" timeOffset="1035.73">10711 2207 817 0,'-23'-86'215'0,"-7"11"-76"0,-2 19-52 0,-4 19-27 16,-5 34-6-16,-7 35-15 16,3 32-1-16,4 39-12 15,12 19-9-15,12 16-7 16,17 1-3-16,9-5-6 16,12-20 4-16,3-17-7 15,1-23 2-15,-5-25 0 0,0-25 3 16,5-30 0-16,3-36 0 15,1-36-2-15,-1-25 0 16,0-10 1-16,1-4 26 16,-1 14 31-16,-4 17-5 0,0 22-18 15,1 14-19-15,0 22-8 16,7 25-12-16,13 22 7 16,3 33 5-1,33 136 21 1,-64-56-23-16,-42 180 6 15,-11-144-16-15,-57 104 23 16,51-174 34-16,6-27 56 16,-16-3-33-1,31-68-77-15,10-28 0 16,11-35 0-16,3-22 0 0,21-24 0 16,20-22-271-16,13-11-153 15,5-9-47 1</inkml:trace>
  <inkml:trace contextRef="#ctx0" brushRef="#br0" timeOffset="1432.77">11523 1848 632 0,'22'-38'376'0,"-11"14"-146"0,-8 8-100 16,-3 9-39-16,0 7-13 15,0 39 15-15,-14 38 55 16,-8 34-26-16,-2 22-43 15,-1 15-40-15,0-6-18 16,9-12-13-16,16-14-8 16,78 147-12 15,-25-247-44-31,15-28-49 16,14-28-24-16,15-29-3 15,110-164-31-15,-109 78 129 16,-8-8 24-16,32-252 157 31,-204 310 16-15,2 133-11-16,-19 58 15 0,-2 47-155 15,8 31-12-15,16 14 0 16,24 2 0-16,28-13 0 0,33-13 0 16,29-11 0-16,31-13 0 15,27-16 0-15,19-16 0 16,8-16-12-16,-2-25-417 15,-6-20-85-15,-24-17-15 16</inkml:trace>
  <inkml:trace contextRef="#ctx0" brushRef="#br0" timeOffset="1901.57">9270 5035 1208 0,'-29'-57'573'0,"4"3"-307"15,6 18-266-15,3 8 0 0,-1 17 0 16,1 22 0-16,-4 34 0 15,-9 43 0-15,-4 56 0 16,-7 47 0-16,-5 34 0 16,0 6 0-16,6-3 0 0,1-17 0 15,6-19 0-15,4-21 0 0,4-29 0 16,7-27-138-16,5-30-325 16,-5-32 0-16,-2-29-10 15</inkml:trace>
  <inkml:trace contextRef="#ctx0" brushRef="#br0" timeOffset="2220.07">8003 6353 1322 0,'-25'0'243'0,"8"13"-126"0,17 19-47 16,9 17-5-16,15 18 44 15,18 13 3-15,6 13-103 0,4 9-9 16,5 11 0-16,-3 6 0 15,-7 3 0-15,-1 1 0 16,-10-6 0-16,-7-11 0 16,-5-21 0-16,-4-16 0 0,-4-19 0 15,0-16 0-15,1-15 0 16,48-49 0-16,-3-26 0 16,14-21 0-16,14-13 0 15,177-194 0 1,-197 206 0-16,-9 9 0 15,-17 12 0-15,-7 11 0 16,-18 6-205-16,-5 7-224 16,-14 5-12-16,-25-1 6 0</inkml:trace>
  <inkml:trace contextRef="#ctx0" brushRef="#br0" timeOffset="2449.23">8051 6537 824 0,'-45'0'503'16,"14"0"-216"-16,17 0-147 16,31 11-72-16,37 2-31 0,39 3-13 15,184 25 26 1,-119-13-38-16,0 10-3 16,-13 2-4-16,115 45-212 15,-159-39-187 1,-14-6-95-1</inkml:trace>
  <inkml:trace contextRef="#ctx0" brushRef="#br0" timeOffset="3368.61">5099 9932 404 0,'-8'-69'363'0,"-8"0"-104"15,-4 11-104-15,-6 14-77 16,7 10-41-16,-5 10-5 16,4 7 3-16,-5 17 23 15,-7 13-16-15,-6 24-1 16,-66 122 50-16,42-49-36 16,2 16 10-16,-62 147 79 15,68-131-101 1,18-6-23-16,16-11-7 15,23-15-9-15,27-20-7 16,22-21 4-16,21-30-25 16,20-31-21-16,131-84-82 15,-114-1 72 1,68-126 14-16,-121 88 33 16,-20-3 8-16,-26-1 18 15,-11 6 21-15,-23 11 10 0,-19 12 15 16,-6 13-8-16,-12 20-29 15,-71-8-15 1,70 56-23-16,8 9-50 16,9 17-101-16,11 4-111 15,18-1-48-15,15-4 22 16,4-4-21-16</inkml:trace>
  <inkml:trace contextRef="#ctx0" brushRef="#br0" timeOffset="4093.07">5871 9325 799 0,'0'-64'370'0,"-12"19"-158"16,-10 24-111-16,0 32-51 16,-16 44-10-16,-6 50 46 15,-10 49 63-15,-3 41-22 16,-47 254-14 0,59-221-113-16,17-17 0 15,12-14 0-15,16-31-130 0,2-32-119 16,15-32-55-16,16-41-14 15,12-48-43-15,15-50 26 32</inkml:trace>
  <inkml:trace contextRef="#ctx0" brushRef="#br0" timeOffset="4394.96">6358 9475 1064 0,'36'-145'726'15,"-36"123"-604"-15,-32 51-50 0,-29 49-9 16,-33 44-63-16,-18 33 0 15,-10 11 0-15,0 4 0 16,7-13 0 0,-54 71 0-16,80-120 0 15,72-108 0 1,45-101 0-16,26 13 0 16,99-92 0-1,-59 118 0 1,7 29 0-16,111 45 0 0,-116 33 0 15,-7 17 0-15,-10 11 0 16,147 274-837 15</inkml:trace>
  <inkml:trace contextRef="#ctx0" brushRef="#br0" timeOffset="5128.14">8421 9614 705 0,'-119'-158'692'15,"51"91"-567"-15,0 20-77 16,-5 18-23-16,-132 86 72 31,142 29-44-31,-45 458 10 31,151-319-115-15,98-75-86 15,-96-272 122-15,-25 30 17-16,5-117 89 15,-13 124-5 1,17-18 30-16,-10 100-87 0,99 211 98 31,-24 69-126-15,-58-127 0-16,-7-7 0 0,-12-11 0 16,-17-12 0-16,-9-17 0 15,-15-24 0-15,-8-13 0 0,-10-22 0 16,-3-19 0-16,-4-25 0 15,-24-56 0 1,50-6 0-16,23-19 0 0,8-16 0 16,20-21 0-16,21-18 0 0,16-6-60 15,20 1-8-15,13 2 26 16,2 12 17-16,-2 18 13 16,-5 14 9-16,-12 18 4 15,-11 16 8-15,-17 11 6 0,29-23 170 31,-82 94-185-15,-22 31 0-16,-1 31 0 16,2 15 0-16,30 305 0 31,99-233 0 0,-46-209 0-31,-42-16 0 16,-4-18 0-16,-16-12 0 0,0-13 0 15,-24 1 0-15,-4 6 0 16,-9 19 0-16,-5 14 0 16,-1 22 0-16,-42 3-594 15,52 33 207 1,17 12 10-16,16 0 44 0</inkml:trace>
  <inkml:trace contextRef="#ctx0" brushRef="#br0" timeOffset="5403.96">9311 9577 544 0,'27'-16'606'16,"-5"-1"-71"-16,-14 10-212 0,-8 7-284 16,-14 16-39-1,-9 17 0-15,-5 15 0 0,-2 10 0 16,11 6 0-16,11 9 0 16,16 5 0-16,11-9 0 0,14-7 0 15,12-17 0-15,4-17 0 16,-2-20 0-16,-1-16 0 15,-10-25 0-15,21-219 0 32,-114 105 0-17,-90 33 0 1,22 119 0 0,24 169-1518 15</inkml:trace>
  <inkml:trace contextRef="#ctx0" brushRef="#br0" timeOffset="5890.17">10695 9313 1278 0,'-64'-37'618'0,"-23"13"-467"0,-6 16-151 15,3 16 0-15,2 13 0 16,11 7 0-16,-49 37 0 15,80-37 0-15,19 1 0 16,7 44 0 0,44-32 0-1,53-25 0 1,53-16 0 0,-52-4 0-16,-6-3 0 15,89 7 0 1,-49 161 0 15,-105-78 0-31,1 14 0 16,12 131 0-16,-15-106 0 15,-5-9 0-15,-8-6 0 16,-9-16 0-16,-6-22 0 16,-7-13 0-16,-1-15 0 0,-12-13 0 15,-50-16 0 1,42-24 0-16,-3-12 0 0,6-21 0 15,-21-85 0 1,81-139 0 0,25 175 0-1,14 1 0-15,80-88 0 16,97-49-1153 0,-155 159 718-1</inkml:trace>
  <inkml:trace contextRef="#ctx0" brushRef="#br0" timeOffset="6124.81">11268 8658 631 0,'0'-50'641'16,"-12"10"-80"-16,-1 8-347 0,4 11-214 16,9 14 0-16,-11 19 0 15,-1 28 0-15,-13 34 0 0,-8 30 0 16,-2 32 0-1,-39 201 0-15,41-154 0 16,110 631-2045 31</inkml:trace>
  <inkml:trace contextRef="#ctx0" brushRef="#br0" timeOffset="6434.99">11374 9333 1679 0,'-8'-16'214'0,"8"7"-64"16,0 9-146-1,15 29-4 1,50-29 0-16,-16-4 0 16,7-16-15-16,1-13-4 0,-4-8 4 15,-3-8 12-15,-15 1 6 16,-10-2 10-16,-13 3 13 0,-12 6-16 15,-65-21-10 1,-49 51 0 0,49 47 0-16,0 16 0 0,5 21 0 15,8 10 0-15,14 11 0 16,22-2 0-16,16 3 0 16,25-9 0-1,75 47 0-15,-22-88 0 0,7-17 0 16,5-15 0-16,-5-18-148 15,-3-20-442-15,-9-10 1 0</inkml:trace>
  <inkml:trace contextRef="#ctx0" brushRef="#br0" timeOffset="8635.6">17988 1827 542 0,'0'-74'325'0,"0"5"-79"0,0 12-64 15,0 12-20-15,-12 17-37 16,4 16-64-16,-6 49-7 16,-4 55 51-16,-72 255 140 15,33-123-245 1,-69 270 0-16,72-254 0 16,11-30 0-16,7-35 0 15,11-44-109-15,9-37-113 16,32-63-691-1,74-237 432 1,-22 47 357-16,126-269 58 16,-75 176 227-16,-1-13 38 15,89-187 192 1,-130 286-243-16,-16 40-24 16,-17 32-23-16,12-17 40 15,-34 95-106-15,-2 37 54 16,6 48 27-1,-1 45-8-15,5 45-53 0,36 228 3 16,-31-184-64 0,-2-12-95-16,-4-16-144 15,11 99-305 1,-36-119 40 0</inkml:trace>
  <inkml:trace contextRef="#ctx0" brushRef="#br0" timeOffset="8791.76">18098 2804 526 0,'-76'-40'391'0,"17"7"-134"0,18 5-135 16,25-1-61-16,29 6-28 15,31-3-16-15,37-2-5 16,38-2-9-16,28 2-8 16,175-25-178-1,-36-4-454 1</inkml:trace>
  <inkml:trace contextRef="#ctx0" brushRef="#br0" timeOffset="9185.98">19291 2368 1223 0,'-8'8'97'0,"8"1"-18"16,0 10-26-16,0 31 87 0,5 19-20 15,6 25-54 1,7 16-28-16,-2 8-18 0,-1-4-8 15,-2-9-5-15,-2-10-4 16,2-19-5 0,-62-477-2 46,61 148 17-31,162-69-21-15,-100 353 4 0,-45 23-2-1,-13 15 10-15,-16 12-7 0,-8 9-19 16,-17 0-34-16,-15 0 56 16,-9-9-239-16,1-16-4 15,-25 9-248 1</inkml:trace>
  <inkml:trace contextRef="#ctx0" brushRef="#br0" timeOffset="9538.07">19777 2344 166 0,'14'-9'268'0,"-6"9"-105"16,1 22-31-16,-1 13-22 15,-4 22-17-15,4 17-1 16,-4 16-6-16,1 119 36 15,-5-121 179 79,68-601-241-47,10 492-61-47,-35 37-2 16,-3 18 1-16,-2 10-1 15,-17 9 3 1,-58 115-57 0,6-123-33-16,-52 3-291 15,5-77-191 1</inkml:trace>
  <inkml:trace contextRef="#ctx0" brushRef="#br0" timeOffset="9755.61">20624 1404 434 0,'43'-53'323'16,"-8"16"-117"-16,-21 25-108 0,-9 33-6 15,-5 38 50-15,-11 44 22 16,-10 36-2-16,-12 30-16 15,-3 20-55-15,-1-3-44 16,1-2-27 0,-16 386-653-1,58-481 273 1,14 9-289-16</inkml:trace>
  <inkml:trace contextRef="#ctx0" brushRef="#br0" timeOffset="10133.45">20809 2361 438 0,'13'-57'241'0,"-4"12"-103"0,-1 16-78 16,0 17-24-16,5 12-10 15,1 24 11-15,51 66 21 16,-19-42-47 0,1-2-6-16,4-11 1 0,-2-10-5 15,-5-8 1-15,-1-17 5 16,3-13-1-16,-5-16 0 15,-9-15 18-15,-2-16 21 16,-15-15 25-16,-7-11 35 16,-8 1 13-16,0 16 77 15,-13 13-48-15,3 15-62 16,-7 13-40-16,-25 35-7 16,6 47 23-16,-4 32-25 15,-45 157-36 1,43 22 0-1,90 60 0 1,39-182-32 0,-30-98-71-16,109 5-678 15,-117-76 441 1,-9-10-21-16</inkml:trace>
  <inkml:trace contextRef="#ctx0" brushRef="#br0" timeOffset="10794.34">19706 4347 505 0,'0'-50'357'0,"0"19"-141"0,-8 19-113 16,-9 32-51-16,-6 41-13 16,-10 41 9-16,-5 31 51 0,2 30 5 15,4 28-28 1,2 25-40-16,-30 822-126 31</inkml:trace>
  <inkml:trace contextRef="#ctx0" brushRef="#br0" timeOffset="11039.82">18553 6036 388 0,'-49'13'405'15,"11"-13"-99"1,15 8-156-16,23 12-82 0,20 12-32 15,30 13-15-15,26 12 9 16,23 13-5-16,9 7-4 0,11 4-8 16,-6-4-1-16,-3-4-8 15,77 58 3 1,-111-74-10-16,-6-5-17 16</inkml:trace>
  <inkml:trace contextRef="#ctx0" brushRef="#br0" timeOffset="11528.19">20242 5499 991 0,'-21'-24'406'16,"7"7"-217"-16,-12 17-100 15,-16 33-42-15,-15 29-17 16,-11 35 41-16,-8 32 4 0,-3 27-4 15,-65 181 7 1,-57 372-209 31</inkml:trace>
  <inkml:trace contextRef="#ctx0" brushRef="#br0" timeOffset="11853.13">18577 6166 821 0,'-125'0'561'0,"76"0"-468"15,12-4-92-15,17-4-26 0,20 1 12 16,36-9 5-16,38-10 8 16,43-10-15-16,38-5-20 15,1001-223-45 32,-811 239 74-31,-220 75-389 46</inkml:trace>
  <inkml:trace contextRef="#ctx0" brushRef="#br0" timeOffset="13293.16">18751 8492 389 0,'-37'-103'304'16,"-15"1"-51"-16,-3 5-97 0,-13 6-77 16,3 15-20-16,-3 15 33 0,-8 12 13 15,-9 21 12-15,-14 20 4 16,-125 68 156-1,1 115-182 1,-133 497-95 15,339-554 0-31,20-14 0 16,22-12 0-16,15-19 0 16,17-15 0-16,19-23 0 0,11-10 0 0,12-10 0 15,3 2 0 1,2 4 0-16,-1 7 0 0,-10 13 0 15,-14 21 0-15,-5 23 0 32,-69 703 0-17,-100-657 0 1,-14-17 0-16,-137 69 0 16,122-121 0-16,12-22 0 15,9-20 0-15,10-20 0 0,14-25 0 16,11-14 0-16,-8-67 0 15,65 44 0-15,22 1 0 16,17 4 0-16,14 9 0 16,10 11 0-16,9 13 0 0,-1 16 0 15,2 8 0-15,-2 15 0 16,-2 11 0-16,-7 2-72 16,-5 8-276-16,-1 1-51 15</inkml:trace>
  <inkml:trace contextRef="#ctx0" brushRef="#br0" timeOffset="13550.05">19243 9451 1719 0,'13'-62'328'0,"-13"15"-328"16,0 9 0-16,-13 10 0 15,1 13 0-15,-2 6 0 0,0 9 0 16,-6 37 0-16,-6 35 0 16,2 42 0-16,1 38 0 15,5 22 0-15,7 364 0 32,54 80-359-1,-29-593-124-31,-3-29-33 15</inkml:trace>
  <inkml:trace contextRef="#ctx0" brushRef="#br0" timeOffset="13831.34">19494 9048 452 0,'0'-98'521'0,"0"27"-108"15,-11 25-204-15,3 18-103 16,0 11-47-16,8 8-9 0,0 9-12 15,4 21-15-15,47 28 0 16,-2-29-21-16,57-3-41 16,-57-17 8-1,27-45-6 1,-110-58 31 0,0 80 6-1,-5 12-8-15,-15 11 2 16,0 0-16-16,3 19-56 0,3 9-132 31,-11 90-838-15</inkml:trace>
  <inkml:trace contextRef="#ctx0" brushRef="#br0" timeOffset="14229.91">19881 9549 665 0,'0'28'562'15,"0"-4"-229"-15,0 5-167 0,0 20-75 16,0 16 6-16,0 17 33 16,0 6-127-16,0 7-3 15,8-2 0-15,5-6 0 0,-2-15 0 16,0-14 0-16,3-14 0 16,-6-6 0-16,-1-14 0 15,-7-8 0-15,0-41 0 16,-7-22 0-1,7-137 0 1,11 61 0-16,67-122 0 16,-17 141 0-1,75-36 0-15,109 184 0 32,-175 210 0-1,-70-165 0-31,-18-61 0 15,7-7 0-15,-1-9 0 16,4-12 0-16,-3-8 0 0,-3-17-101 16,-1-11-297-16,-2-21-35 0,4-17 6 15</inkml:trace>
  <inkml:trace contextRef="#ctx0" brushRef="#br0" timeOffset="14462.53">20839 9154 452 0,'32'-12'458'0,"-12"0"-69"16,-3 3-151-16,-8 9-70 16,-6 0-12-16,-3 0-4 0,0 26-118 15,5 17-34-15,1 36 0 16,2 26 0-16,1 22 0 16,-4 6 0-16,3 4 0 0,3 379 0 46,-11-464 0-46,0-11-331 16,0-20-73-16,-11-26-25 0,-2-35 33 16</inkml:trace>
  <inkml:trace contextRef="#ctx0" brushRef="#br0" timeOffset="14712.58">21111 8458 924 0,'0'-127'464'0,"-17"43"-215"16,-2 35-126-16,-10 36-63 0,-4 39 44 15,2 22 18-15,5 22-121 16,18 7-1-16,8 4 0 16,21-8 0-16,52 41 0 15,-29-82 0 1,2-15 0-16,-10-17 0 0,24-229 0 31,-80 141 0-15,-4 3 0-16,-6 11 0 0,-38-19-207 15,19 76-128 1,-97 65-387-16</inkml:trace>
  <inkml:trace contextRef="#ctx0" brushRef="#br0" timeOffset="17359.8">26073 1546 148 0,'0'-17'233'0,"0"-11"-67"0,11-8-61 15,3-9-18 1,2 1 47-16,-3-2 49 0,-2 10 66 16,-3 3 17-16,-8 14-69 15,0 2-107-15,0 8-61 16,0 21-14-16,-19 42-12 16,-19 43 1-16,-14 50-4 15,-13 32 6-15,-13 17 2 16,2-2-15-16,-3 1-12 15,7-10-51-15,8-19-95 16,7-15-71-16,7-21-37 16,14-18-22-16</inkml:trace>
  <inkml:trace contextRef="#ctx0" brushRef="#br0" timeOffset="17590.23">26178 1534 760 0,'61'-252'358'16,"-40"166"-255"-16,1 25-51 16,-13 25-37-16,13 32-4 15,11 36-4-15,10 54-9 16,8 52 4-16,-3 45 8 16,-5 24-6-16,-4 9-4 15,-5 0 5-15,0-13-5 16,-6-19 0-1,29 101-102-15,-37-192-55 16,-8 3-371 0</inkml:trace>
  <inkml:trace contextRef="#ctx0" brushRef="#br0" timeOffset="17749.73">26143 2290 540 0,'-78'-12'365'0,"21"5"-154"15,16-1-116-15,17 8-61 16,24 0-12-16,24 0-7 16,36 15-11-16,40-3-28 0,15 2-106 15,7-2-84 1,-3-12-135-16</inkml:trace>
  <inkml:trace contextRef="#ctx0" brushRef="#br0" timeOffset="18336.49">26958 2311 1478 0,'0'-7'64'0,"0"2"-38"0,13 24-21 15,8 15-7 1,7 18-4-16,-1 19 15 15,16 226-4 17,-43-216 9-17,0-61 20 1,0-76-17-16,14-13-14 16,19-20-2-1,113-194-1 1,-101 218-9-1,31 8 2-15,-6 93-4 32,-41 18 11-32,-12 15-4 0,-17 8 6 15,0 0 0-15,-17-10-2 16,0-15 2-16,0-11 8 16,1-8-5-16,9-14 7 15,7-6 3-15,0-13-2 0,0-4-2 16,0-17-11-1,12-19-2-15,16-13-2 16,9-4 7-16,-1 5-2 0,-2 5-3 16,-8 15-4-16,-4 7-1 15,-10 13 4 1,-1 10-8-16,-2 9 5 16,2 50 9-16,-11 25 0 15,0-41-11 1,0-10-5-16,0-5-21 15,0-10-68-15,0-4-92 0,0-12-81 16,8-4-102-16</inkml:trace>
  <inkml:trace contextRef="#ctx0" brushRef="#br0" timeOffset="19188.22">28241 2067 576 0,'0'-32'323'0,"0"11"-141"15,-15 17-94-15,-10 20-41 0,-11 29-17 16,-7 29-12 0,9 11-8-16,5 13-6 15,13-5 4-15,16-8-4 16,0-14-3-16,8-14-9 0,3-17-9 16,7-21 9-16,7-19-10 15,6-32-15-15,6-24 14 16,-5-31 12-1,1-18 28-15,-2-13 24 0,-5 4 65 16,-10 17 26 0,-4 23-52-16,-1 21-49 0,-3 25-30 15,1 28-2-15,-1 36 4 16,1 30-8 0,-9 112 1-1,0-92-33-15,0-20-7 16,3-18 23-16,19-15 17 15,58-114-13 1,257-307 11 0,-191 236 7-1,110-78 8 1,-162 165-18 0,36 58 17-16,-85 170 58 15,-78-31-19 1,-32 23-23-16,-12-1-13 15,-1-6-9-15,13-27-2 16,16-23 1-16,17-21-10 16,16-19 14-16,24-22-1 15,29-11-2 1,29-25-18-16,24-7-105 16,18-19-106-16,115-74-288 15,-8-49 9 1,139-298 383 15,-330 374 389-15,-15-29 86-1,-26 71-282-15,-12 18-23 16,-7 21-18-16,-6 25-1 16,2 20-13-16,0 11-5 15,7 13-10-15,12 1-2 16,10-6 6-16,11-5-6 15,17 21-1 1,-5-62 9-16,-1-26-1 16,6-22-7-16,2-25 5 15,2-27 31-15,-4-20 9 16,-9-4 75-16,3-50 113 31,-22 73-872 0,0 115 237-31</inkml:trace>
  <inkml:trace contextRef="#ctx0" brushRef="#br0" timeOffset="19568.64">30508 1677 1157 0,'0'-50'244'16,"0"14"-81"-16,0 8-55 16,0 11-55-16,0 10-40 15,8 26-9-15,7 38-2 16,10 38 10-16,-2 27-11 16,-5 19 2-1,-10 218-13 16,268-709 73 32,154-81-10-47,-56 333-66 15,-318 191 4-31,-26 50-55 15,-43 32-235-15,-44 20-153 16</inkml:trace>
  <inkml:trace contextRef="#ctx0" brushRef="#br0" timeOffset="19914.43">28586 4324 379 0,'-45'-23'447'16,"14"0"-112"-16,10-1-160 16,5 2-34-16,7 2 32 0,9 8 28 15,-6 9-61-15,6 3-84 16,0 28-56-16,0 29 0 15,6 29 0-15,6 28 0 16,1 19 0-16,-5 21 0 0,5 18 0 16,-2 12 0-16,54 524 0 47,-59-610-394-32</inkml:trace>
  <inkml:trace contextRef="#ctx0" brushRef="#br0" timeOffset="20137.75">27701 5637 606 0,'-33'9'620'0,"10"-9"-207"16,10 7-216-16,13 2-111 0,0 7-48 15,5 9-9-15,16 19 0 16,10 17 0-16,15 17-29 15,5 7 0-15,10 8 0 16,9 2 0-16,-6-2-2 16,-2-12-153-16,-5-8-148 15,-13-11-40-15</inkml:trace>
  <inkml:trace contextRef="#ctx0" brushRef="#br0" timeOffset="20339.82">28979 5897 853 0,'59'-69'213'0,"-10"17"9"0,-16 7 80 16,-14 17 18-16,-7 3-183 15,-3 9-137-15,-9 11 0 16,-21 51 0 0,-23 23 0-16,-21 32 0 15,-17 21 0-15,-12 9 0 0</inkml:trace>
  <inkml:trace contextRef="#ctx0" brushRef="#br0" timeOffset="20566.93">28162 5772 954 0,'-71'-50'414'16,"18"10"-212"-16,17 11-103 0,6 5-31 16,11 7-7-16,13 6-25 15,9 3-19-15,28 4-7 16,39-5-5-16,41 1-5 16,38-4-15-16,21-4-80 15,6-2-123-15,-15 3-85 16,-17 3-23-16</inkml:trace>
  <inkml:trace contextRef="#ctx0" brushRef="#br0" timeOffset="21104.64">27453 8922 419 0,'24'-48'456'16,"-10"15"-150"-16,-7 25-155 0,-7 31-81 16,-15 35-17-16,-10 32 41 15,-11 32 23-15,-8 32-20 16,-6 17-39-16,5 1-33 15,5-6-6-15,4-7-32 16,7-21-88-16,4-20-155 16,9-28-90-16,4-33-21 0,12-37-3 15</inkml:trace>
  <inkml:trace contextRef="#ctx0" brushRef="#br0" timeOffset="21326.1">27559 8821 1144 0,'21'-130'546'16,"-13"89"-463"-16,-3 13-31 0,-2 7-4 16,2 13-28-1,2 8-3-15,13 36 17 0,10 21 3 0,4 29-10 16,12 21-14-16,8 13-5 16,-7 14-5-16,7 9-4 15,-10 0-41-15,-3-1-111 16,-12-11-127-16,-13-9-58 0,-8-12 5 15,-8-21-18-15,-8-24-181 16</inkml:trace>
  <inkml:trace contextRef="#ctx0" brushRef="#br0" timeOffset="21498.84">27328 10041 663 0,'-45'-15'471'0,"0"-30"-42"16,50 16-361-1,23-9-35-15,20-5-6 0,20-7 0 16,22 0-20-16,13 10-16 16,-2 5-37-16,1 11-158 15,-9 7-122-15,-8 1-67 0</inkml:trace>
  <inkml:trace contextRef="#ctx0" brushRef="#br0" timeOffset="21931.74">28355 8849 532 0,'-13'-70'514'0,"2"18"-123"16,0 11-189-16,11 13-102 0,-14 7-32 16,14 13-10-16,-11 8-27 15,3 25 5-15,-5 27 73 16,5 34-103-16,11 280-6 31,212 237 0 16,-83-593 0-47,-67-45-20 16,-5-34-101-16,-3-17-2 0,-9-15 57 15,-11-9 33-15,-9 1 31 16,-7 6 43-16,-45-141 283 47,-9 265-324-32,-61 68 0-15,-40 163 0 32,134-191 0-17,82 110 0 1,-17-126-162-16,16-12-234 15,14-21-69-15,-4-16-16 0</inkml:trace>
  <inkml:trace contextRef="#ctx0" brushRef="#br0" timeOffset="22170.54">29468 9033 495 0,'-17'-27'480'0,"2"12"-61"0,1 0-163 15,6 3-77-15,8 3-38 16,-6 9-64-16,12 24-77 16,16 16 0-1,15 17 0-15,7 14 0 0,3 5 0 16,7 5 0-16,-6-4 0 16,-3-2 0-16,-8-11-68 15,-7-11-260-15,-16-12-52 16,-1-11-6-16,-9-30-12 15</inkml:trace>
  <inkml:trace contextRef="#ctx0" brushRef="#br0" timeOffset="22370.62">29792 8829 647 0,'5'-41'418'16,"-5"13"-153"-16,0 19-129 15,-19 30 4-15,-23 31 130 16,-14 30-99-16,-14 24-171 15,-7 15 0-15,-53 149 0 16,53-22 0 0,65-147-68-1</inkml:trace>
  <inkml:trace contextRef="#ctx0" brushRef="#br0" timeOffset="22873.26">30674 8499 559 0,'-8'-18'387'15,"-17"31"-167"-15,-19 32-101 16,-13 28-56-16,-11 21 21 16,-6 12 5-16,9-4-34 15,13-4-31-15,-7 69 2 16,51-54-61-1,25-75-57 1,9-19-33-16,10-19-9 0,108-97-129 31,-98 32 241-31,-10-13 26 16,-2-2 34-16,-8-7 19 0,0 7 22 16,-10 6 72-16,-7 13 73 15,-3 13 18-15,-6 6-13 16,0 13-161-16,0 14-68 15,0 6 0-15,-9 9 0 0,-17 33 0 16,-10 20 0-16,-13 25 0 16,-1 10 0-16,13 11 0 15,23-5 0 1,14-5 0-16,28-12 0 16,28-11 0-16,29-14 0 0,26-19 0 15,19-21 0-15,7-21 0 16,-3-19 0-16,-12-17 0 0,-17-8 0 15,-15-8 0-15,-17 4 0 16,-16 4 0-16,-24 5 0 16,-21 3 0-16,-12 8 0 15,-28 13 0-15,-15 7-229 16,-12 15-503-16</inkml:trace>
  <inkml:trace contextRef="#ctx0" brushRef="#br0" timeOffset="24228.89">12241 13457 504 0,'0'-141'310'0,"0"14"6"0,-14 22-73 16,-4 23-86-16,7 21-82 15,2 20-40-15,1 17-23 0,0 24-1 16,-3 47 24-16,-6 39 21 16,-9 49 0-16,-5 49-27 15,-9 39-6-15,-6 25-16 0,5 4-13 16,6-11-11-16,5-30-60 15,15-32-85-15,15-33-88 0,0-35-35 16,15-38 11 0</inkml:trace>
  <inkml:trace contextRef="#ctx0" brushRef="#br0" timeOffset="24643.89">12217 12884 1753 0,'244'329'92'31,"-170"-174"-92"-15,-1 3 3-16,0-8 5 16,-1-19-8-16,59 53-1 15,-23-104-8 1,36-197-86-1,-104 6 48 1,-3-22 21-16,-8-19 16 0,-13-2 14 16,-10 4 19-16,-6 12 3 15,5 24 1-15,-5 23-9 16,28-17 46 0,-4 155 67-1,167 752-45 32,-134-510-86-47,30 105 0 31,-55-289-245-15,-15-72-49-16,-3-21 5 16,8-24-42-16,-2-28-35 0</inkml:trace>
  <inkml:trace contextRef="#ctx0" brushRef="#br0" timeOffset="24913.73">14309 13347 1060 0,'-13'0'492'0,"1"9"-238"0,1 15-121 15,0 16-68-15,-3 18-22 0,6 11-43 16,8 8 0-16,0 0 0 16,0-4 0-16,8 2 0 15,0-3 0-15,4-2-69 16,4-10-325-16</inkml:trace>
  <inkml:trace contextRef="#ctx0" brushRef="#br0" timeOffset="25048.74">14296 12655 584 0,'-31'-26'447'0,"-3"3"-229"16,-26-11-146-1,40 23-148-15,7 3-31 0,4 3-81 16,9 5-116-16,0 0-341 15</inkml:trace>
  <inkml:trace contextRef="#ctx0" brushRef="#br0" timeOffset="25360.73">14946 13375 510 0,'16'-45'327'0,"-3"-3"-116"0,-2-5-118 16,3 0-54-16,-3 1-21 0,-3 6 6 15,-8 6 59-15,0 11 56 16,-16 10 1-16,-7 5-2 16,-6 14-27-16,4 28-19 15,1 27 7-15,8 18-76 0,16 20-23 16,8 17 0-16,16 8 0 15,12 1 0-15,145 178 0 16,-113-228-52 0</inkml:trace>
  <inkml:trace contextRef="#ctx0" brushRef="#br0" timeOffset="25727.43">15607 13261 867 0,'-11'-40'450'0,"3"11"-149"0,-1 9-136 16,9 9-76-16,-8 2-29 16,8 9 0-16,0 24-5 15,0 21-55-15,0 16 0 0,8 15 0 16,1 10 0-16,-1-8 0 16,8 105 0 15,-11-285 0-16,16-72 0 1,13 11 0 0,12 65 0-1,55 82 0 17,-39 68 0-32,-38-24 0 15,-7-2 0-15,-1-6 0 0,-8-4 0 16,-8-4 0-16,0-2 0 15,0-4 0-15,-11-6-332 32,11-4-98-32</inkml:trace>
  <inkml:trace contextRef="#ctx0" brushRef="#br0" timeOffset="25980.85">16283 12814 861 0,'-34'47'388'0,"-5"15"-126"0,-1 7-91 16,2 5-23-16,10-5 6 16,12-7-91-16,16-12-63 0,20-11 0 15,86 3 0 1,-31-42 0-16,86-62 0 16,-65-394-200 30,-379 387-425-14,226 89 355-17,-29 33-356-15</inkml:trace>
  <inkml:trace contextRef="#ctx0" brushRef="#br0" timeOffset="26358.53">17391 12114 795 0,'-28'-74'452'0,"-9"22"-172"15,-3 23-147-15,-5 29-70 16,-8 45-32-16,1 27-8 0,5 23 4 16,15 10 5-1,64 241 12 1,161-15-31 0,26 27-18 15,-182-225 25-16,-130 109-227 17,67-227-29-32,1-15-104 0,9-25-15 15,16-27 1-15</inkml:trace>
  <inkml:trace contextRef="#ctx0" brushRef="#br0" timeOffset="26625.41">17867 12745 730 0,'21'20'545'16,"-21"12"-407"-16,-13 9-15 16,0 0 27-16,5-4-21 0,8-6-57 15,0-2-37-15,13-3-14 16,9-6-12-16,17-8-30 16,34-20-30-1,-21-37 19 1,-44 8 22-16,-16-7 0 0,-85-99 54 15,47 110-35 1,-42 5-3 0,43 28-5-1,9 13-19-15,7 2-43 0,58 30-1205 32</inkml:trace>
  <inkml:trace contextRef="#ctx0" brushRef="#br0" timeOffset="26913.24">18768 11651 895 0,'-14'-103'806'16,"0"75"-648"-16,-7 15-75 0,0 13 2 16,-2 36-65-1,-3 34-20-15,6 38 0 0,6 36 0 16,14 19 0-16,0 8 0 15,0-4 0-15,65 538 0 47,-57-515-222-15</inkml:trace>
  <inkml:trace contextRef="#ctx0" brushRef="#br0" timeOffset="27498.29">18358 12561 377 0,'-28'11'338'0,"8"-11"-34"16,2 0-106-16,7 0-82 16,11 0-37-16,0-3-33 0,29-37 4 31,-1 8-45-31,12-6 1 16,73-31-7-16,147-36-2 31,-116 60-17 0,-102 37-299 0,-42 8 206-15,0 0-270-16,0 0 94 16</inkml:trace>
  <inkml:trace contextRef="#ctx0" brushRef="#br0" timeOffset="27855.84">19519 11710 709 0,'0'-57'400'0,"-8"5"-145"0,0 7-119 15,-6 9-49-15,8 7 15 16,-2 4 59-16,0 10-3 0,8 2-119 15,0 4-39-15,-9 9 0 16,9 37 0 0,0 45 0-1,17 206 0-15,6 83 0 16,30 131 0 0,-36-377 0-16,11 79 0 31,-16-79 0-31,-12-52 0 15,-29-73-869 17,4-39 462-17,-2-14 36-15</inkml:trace>
  <inkml:trace contextRef="#ctx0" brushRef="#br0" timeOffset="28192.03">19252 12406 254 0,'-18'22'357'16,"1"-7"-72"-16,6-2-101 0,5-13-88 15,6 0-39-15,14 0-14 16,19-9 0-16,24-8-4 16,24-11-14-1,14-13-15-15,9 1-1 0,7-5-6 0,-12 4 2 16,-9 5-19-16,-12 3-35 16,-17 5-18-16,-13 8-12 15,-11 4-11 1,16-1-303-1,-78 34-72-15</inkml:trace>
  <inkml:trace contextRef="#ctx0" brushRef="#br0" timeOffset="29271.12">16153 14376 110 0,'0'-36'116'0,"3"4"34"0,2 6-57 15,-2 7-41-15,3 3-29 16,-6 4-9-16,0 1-7 0,0 0 8 15,0 4 13-15,0 2 10 16,0 5 71 0,0 0-36-16,0 0 25 15,0 0 7-15,0 0 7 0,-9 93 230 32,-7 88-89-17,7 47-57 1,1 309-83 15,12-483-113-15,0-14 0-16,2-8 0 0,-6-11 0 15,0-10 0-15,0-1-60 16,0-10-155-16,0 0-118 16,-18 0-55-16,-2-10 14 15</inkml:trace>
  <inkml:trace contextRef="#ctx0" brushRef="#br0" timeOffset="29619.44">15694 15256 482 0,'-25'-8'295'15,"3"-5"-52"-15,-8 1-103 0,6 5-29 16,-1-2 11-16,9 1 22 15,3 3-24-15,13 1-56 16,0 4-42-16,0 17 1 16,57 65 69-1,-3-18-42-15,11 9-8 0,11 7-14 16,9 1-12-16,0-4-3 16,-4-5-15-16,152 132 15 31,-180-163-8-16,-24-17-63-15,-29-24-86 16,0-3-104-16,0-18-90 16,-10-20-35-16,2-16 5 15</inkml:trace>
  <inkml:trace contextRef="#ctx0" brushRef="#br0" timeOffset="29864.04">16717 14893 678 0,'-8'-3'438'0,"-4"-1"-161"16,-4 4-136-16,0 0-63 15,-4 0-6-15,2 0 12 16,-1 20 7-16,-6 21-26 16,-4 16-16-16,-4 15-18 0,6 18-12 15,-3 12-8-15,10 5 0 16,-7 116-41-16,14-116-36 15,5 304-893 32</inkml:trace>
  <inkml:trace contextRef="#ctx0" brushRef="#br0" timeOffset="30669.67">15711 15272 178 0,'-17'0'243'15,"1"0"-63"-15,-1 0-49 16,-3 0-56-16,0 0-23 15,0 0-2-15,4-4 28 16,-17-3 128 0,20 7-104-16,13-26 195 31,255-43-259 0,596-97-38 0,-690 137-2-15,-107 17 12 0,-18 3-13-16,-12 2 9 15,4-2 5 1,-34 9-15-16,-8 0-30 16,2 0-51-16,0 0-81 15,-4 13-78-15,2-1-33 16,0 0-40-16</inkml:trace>
  <inkml:trace contextRef="#ctx0" brushRef="#br0" timeOffset="32099.37">15191 17283 669 0,'-33'-20'383'0,"5"4"-132"0,2-1-132 16,12 5-101-16,0 3-25 15,6 6 8-15,8-5-4 0,0 0 4 16,0-9-3-16,0-2-3 16,0-6 5-16,0-5 2 0,0-1 3 15,-20-6 14-15,-12 3 0 16,-9 6 24-16,-8 5 4 15,-13 10 4-15,-6 13-14 0,-14 0-15 16,1 21 8-16,-3 20 13 16,-74 104 174-1,93-22-130-15,-9 207-87 32,199 378 0-17,452-211 0 16,-313-469 0-15,5-125 0-16,-139 7-84 16,-9-25-25-16,-11-17 28 15,-17-8 39-15,-19 6 22 0,2-86 60 32,-125-4 256-17,-40 224-296 1,-20 77 0-1,3 171 0 1,114-198 0 0,18-9 0-16,13-18 0 15,145-46 0 1,-43-181-12 15,-186 85 22-31,-7 71-8 16,-10 8-2-1,-6 7-3-15,3 9-56 0,12 7-62 16,13 5-73-16,10 3-85 16,20 9-37-16,10-7 38 0,15-2-28 15,13-3-183-15</inkml:trace>
  <inkml:trace contextRef="#ctx0" brushRef="#br0" timeOffset="32515.16">16368 17291 372 0,'20'-11'397'0,"-7"2"7"16,-6 9-136-16,-3 0-108 0,-4 0-46 16,0 12 23-16,9 16 41 15,3 22-161-15,5 14-17 0,5 10 0 16,8 11 0 0,2-4 0-16,-3-8 0 0,-6-13 0 15,-6-17 0-15,-4-10 0 16,-5-17 0-16,-8-39 0 15,-16-18 0-15,-6-25 0 16,3-20 0-16,3-11 0 16,8-9 0-16,8 3 0 15,35-140 0 1,-10 230 0-16,8 13 0 16,-1 25 0-16,1 4 0 15,-7-1 0-15,-7 1 0 0,-7 0 0 16,-9-6 0-16,-15 13 0 15,1-20 0 1,-26-3 0-16,17-13 0 16,4 0 0-16,-1-13 0 15,5-3 0-15,3-8 0 0,9-11-442 16,0-11-30-16,9-11 28 16,3-9 102-16</inkml:trace>
  <inkml:trace contextRef="#ctx0" brushRef="#br0" timeOffset="32748.92">17018 16156 668 0,'11'-53'439'15,"-7"9"-50"-15,-4 11-103 0,5 12-99 16,3 21-109-16,0 36-78 16,5 34 0-16,3 28 0 0,7 27 0 15,7 18 0-15,-3 4 0 16,6 3 0-16,4-3 0 0,-1-9 0 15,-3-14 0-15,-1-16 0 16,-3-14 0-16,-6-17-391 16,-1-19-2-16,-11-18 77 0,-3-23 71 15,-19-55-245 1</inkml:trace>
  <inkml:trace contextRef="#ctx0" brushRef="#br0" timeOffset="33197.08">17095 16946 519 0,'-49'-37'357'0,"0"5"-62"0,8 7-108 16,13 4-79-16,16-2-50 16,20-7-31-16,24-9-11 0,27-7-10 15,24-6-6-15,23-2-20 16,11-3-27-16,10 4-21 0,-5 5-6 16,-9 3 24-16,-20 8 24 15,-20 8 17-15,-19 5 59 16,-17 3 61-16,-23 9 39 15,-14 0 29-15,-14 4 34 0,-20 8-148 16,-10 0-65-16,-8 25 0 16,-5 11 0-16,3 14 0 0,11 14 0 15,5 18 0-15,20 7 0 16,18 5 0 0,9-1 0-16,110 140 0 15,-66-185 0 1,55-6 0-16,-21-84 0 15,-41-84 0 1,-46 40 0-16,0-7 0 16,-21-5 0-16,-4 4 0 0,-3 8 0 15,-1 15 0-15,-23-53 0 47,73 158 0-47,42 56 0 16,-18-42 0-1,53 46-489-15,-49-63-73 16,-6-5 85-16</inkml:trace>
  <inkml:trace contextRef="#ctx0" brushRef="#br0" timeOffset="33563.61">18330 16168 668 0,'-25'-45'650'0,"4"5"-56"0,-4 7-459 16,6 4-135-16,3 5 0 15,8 8 0-15,8 8 0 16,11 25 0-16,13 19 0 16,9 16 0-16,4 14 0 15,3 11 0-15,2 0 0 16,18 66 0 0,-32-41 0-16,-28-37 0 15,-31-29 0 1,5-150 0 15,88-158 0-15,-30 194 0-1,33-24 0-15,-32 74 0 0,-1 9 0 16,-1 9 0-16,-1 10 0 16,-1 0 0-16,-6 20 0 0,2 14 0 15,-5 2 0-15,-3 9 0 16,-6 8 0-16,3-1-254 0,-7-2-260 15,-3-9 20-15,0-13 109 16</inkml:trace>
  <inkml:trace contextRef="#ctx0" brushRef="#br0" timeOffset="34025.3">19081 15636 427 0,'0'-62'738'0,"-8"10"-34"16,-6 2-526-16,-2 4-178 15,-3 11 0-15,-3 6 0 0,-2 13 0 16,1 7 0-16,-6 9 0 16,6 25 0-16,2 24 0 0,-3 118 0 15,24-56 0 1,7 6 0-16,75 217 0 16,-43-249 0-1,43 34 0 1,97-442 0 31,-223-107 0 15,44 454 0-46,11 12 0-16,18 13 0 15,11 4 0-15,10 0 0 0,6-9 0 16,9-11 0-16,13-16 0 16,6-17 0-16,6-24 0 0,-2-13 0 15,7-12 0-15,-10 0 0 16,-8-3 0-16,-8-1 0 16,91-115-480-1</inkml:trace>
  <inkml:trace contextRef="#ctx0" brushRef="#br0" timeOffset="-16363.24">2253 3707 524 0,'0'-64'116'0,"0"3"-55"16,0 8-7-16,-8 12 19 15,8 13-1-15,-8 7-33 16,8 21-23-16,-13 28-7 16,-3 58-4-16,-115 529 167 31,55-307-124-31,-14 52-22 15,-174 743-1 1,196-798-19-16,-66 420-46 31,137-666-717 1</inkml:trace>
  <inkml:trace contextRef="#ctx0" brushRef="#br0" timeOffset="-16062.06">2083 3594 518 0,'23'-77'113'0,"5"16"-55"15,2 11-26-15,-6 19 1 16,1 15-5-16,2 16 7 15,14 44 6-15,81 175 49 16,-49-44-28 0,9 33-14-16,381 1030 36 47,32-340-195-1,-500-898-459-30</inkml:trace>
  <inkml:trace contextRef="#ctx0" brushRef="#br0" timeOffset="-15776.96">1587 5389 550 0,'-60'12'150'0,"14"-12"-62"16,21 0-21-16,25-4 9 15,25-17 5-15,40-18-7 16,45-18-6-16,227-111 28 16,41-11-58-1,138-49-65 32</inkml:trace>
  <inkml:trace contextRef="#ctx0" brushRef="#br0" timeOffset="-15415.9">3983 3069 754 0,'-26'-53'83'0,"7"13"-15"15,7 6-11-15,12 14-21 16,0 8-18-16,9 12-14 15,13 25 6-15,84 132 64 16,212 589 56 15,3 129-111 1,-288-766-14-17,-11-26-4-15,-1-23-1 16,-8-16 3-16,-9-18-20 0,-4-26-72 15,-20-16-79-15,-9-34-64 16</inkml:trace>
  <inkml:trace contextRef="#ctx0" brushRef="#br0" timeOffset="-15033.79">3336 3106 387 0,'-51'-4'151'0,"10"-6"-49"16,16 3-33-16,25-5-7 15,20-8-11-15,45-22-20 16,60-10-12-16,62-17-2 16,42-12 3-16,11-6-7 15,304-103-3 17,-362 169-420 14</inkml:trace>
  <inkml:trace contextRef="#ctx0" brushRef="#br0" timeOffset="-14478.35">4343 5337 272 0,'-35'-5'221'0,"-1"5"-87"16,-7 0-55-16,7 0-25 16,9 0 4-16,2 0 1 15,12 0-8-15,13-7-20 16,22-2 5 0,108-39 4-16,113-58-27 15,-93 41-9 1,146-70 7-16,30-20-10 31,-208 101 3-15,-83 38-2 15,6 1-48-31,-52 15-15 16,-14 19-67-16,-12 9-58 15,-11 10-99-15</inkml:trace>
  <inkml:trace contextRef="#ctx0" brushRef="#br0" timeOffset="-13919.61">2131 8018 198 0,'-85'53'207'0,"-1"-3"-105"0,6-10-52 15,2-3-23-15,12-5 5 16,9-8 10-16,17-7 10 15,24-17 6-15,29-12 14 16,44-29-12-16,65-44-4 16,76-50-16-16,75-39-9 31,1419-693 158-15,201 31 81 15,-760 368-130 0,-914 380 180 0,-210 83-271-15,-5 1-17-16,-4 4-12 16</inkml:trace>
  <inkml:trace contextRef="#ctx0" brushRef="#br0" timeOffset="-13798.75">7240 5553 2047 0,'3'-5'0'16,"2"5"0"-16,-5-4 0 16,0 4-237 30,0 0-241-30,-21 0-141-16</inkml:trace>
  <inkml:trace contextRef="#ctx0" brushRef="#br0" timeOffset="-13079.52">3317 8109 214 0,'16'-57'225'15,"-5"3"-91"-15,-2 5-65 16,-1 9-33-16,-8 3 0 16,0 13 23-16,0 5 21 15,0 5-9-15,0 5-17 0,-25 22-5 31,-340 752 119 1,-336 1190 22-1,432-824-129-15,144-92-27-1,117-576-26-15,23-49-12 16,18-55 13-16,2-61-8 0,7-59-5 15,-2-47 6-15,-7-54 0 16,-4-36 3-16,-9-33-7 16,-4-20 14-16,1 0-157 31,-50-123-179 0,21 29 165-31,-30-112-454 31</inkml:trace>
  <inkml:trace contextRef="#ctx0" brushRef="#br0" timeOffset="-12491.99">1478 15024 1174 0,'-13'0'111'0,"13"0"-63"15,-9 0-23-15,9 0-8 16,0 0-13-16,0 0 2 15,0 0-16-15,79 61 29 16,-27-32 5 0,17 4-4-16,16-2 0 15,9 3-4 1,205 48 4 0,-209-58-13-1,43 11-4 1,35-9-63 15,-157-26-32-31,-6 0-59 16,-5 0-65-16,0-13-6 0,-37-28-225 47</inkml:trace>
  <inkml:trace contextRef="#ctx0" brushRef="#br0" timeOffset="-12175.15">2765 14280 643 0,'-9'-5'526'15,"-4"24"-489"-15,-3 24-9 16,0 14 2-16,-4 15 7 15,0 18-11-15,3 11-5 16,1 6 0-16,4-6-9 16,12-4-11-16,-8-2 3 15,8-15-1-15,0-1-3 16,-8-14-2-16,8-9 3 16,-12-6-7-16,12-15-6 15,-9-6-24-15,9-12-43 0,-8-17-56 16</inkml:trace>
  <inkml:trace contextRef="#ctx0" brushRef="#br0" timeOffset="-11646.1">1704 15004 614 0,'-8'0'130'0,"8"0"-64"16,5-9-37-16,15-8-10 0,20-6-3 15,17-13-2-15,25-14-2 16,16-7-7-16,7-6-8 16,-3 1 4-16,-6 9-3 15,-14 7 3-15,142-55 68 110,-221 101-239-79,13 0 76-15,-13 0 77-1,-3 0-8-15,0 0-9 0,0 0-16 16,0 0-3-1,0-12-139 1,0 3 119-16,0 5-8 16,0-4 5-16</inkml:trace>
  <inkml:trace contextRef="#ctx0" brushRef="#br0" timeOffset="-9144.45">6024 3643 688 0,'25'-94'144'0,"-8"12"-69"16,-5 9-40-16,-9 8-12 0,-3 0 5 16,0 0-7-1,0-8 18-15,5-4-7 16,-1-8 9-16,1-6 5 16,-27-348 94 30,-1232-1083 88 33,1096 1468-228-79,-8 13 2 15,-18 18 0-15,-10 11-2 16,-2 12-3-16,1 19 0 15,-4 9 5 1,0 14-9-16,1 6 11 16,-6 9-5-16,-3 9 1 0,-3 15 0 15,-1 17-3 1,8 16 1-16,8 8 2 16,11 12-6-16,22 4 6 15,-235 282-8 1,-22 162 7 15,359-468-5-15,3 13 11-16,-61 169-10 15,56-129 8 1,-3 13-7-16,0-2 4 0,0 1-5 16,0-4 7-16,5-11 2 15,-1-14-7-15,4-4 1 16,54-7 3-16,3-9-2 0,0-5 1 15,0 2 0 1,0 4 3-16,0 121-11 16,0-12 12-1,0-13-4 1,0-10 6-16,28-6-8 31,45-101 4-31,7 1-3 0,7-6 2 16,5 2-1-16,6-6-1 15,0 0 1-15,112 98 8 16,-96-100-4-16,0-5 1 16,0-9 2-16,0-7 1 15,-2-9 16-15,7-12 25 16,10-13 11 0,14-14-9-16,15-14-1 0,14-16-3 15,1-6-3 1,5-9 4-16,777-214 85 47,-508 63-133-32,-298 96 0 1,145-92 0 0,-156 69 0-16,-9-14 0 15,-7-11 0-15,621-1110 0 63,-633 938 0-48,-12 21 0 1,-58 147 0-16,-3 4 0 16,-9 7 0-16,-8 10 0 15,-3 0 0-15,-6-1 0 16,-2 4 0-16,-4 4 0 15,-2 6 0-15,5-64 0 16,0 54 0 15,-8 62 0-31,0 3 0 0,0 9 0 16,0-54 0 0,0-84 0 15,0 138 0-16,0 4 0-15,0 2 0 16,0 6 0-16,0 5 0 16,0-2 0-1,0 5 0-15,0 1 0 0,0-2 0 16,0 1 0 31,0 1 0-32</inkml:trace>
  <inkml:trace contextRef="#ctx0" brushRef="#br0" timeOffset="-9038.01">5777 3428 1807 0,'8'0'-616'16,"-8"0"200"-16</inkml:trace>
  <inkml:trace contextRef="#ctx0" brushRef="#br0" timeOffset="-4704.37">4916 14995 275 0,'17'-36'237'0,"-6"8"-46"0,-2 6-55 15,-4 6-63-15,-2-1-35 16,-3 10-13-16,8 3 42 15,-5 4-14 1,-3 0 0-16,0 0-4 16,5 9 12-1,16 56 237-15,47 215 56 32,14 26-314-1,-54-204-34-16,-15-65-6-15,-4-12 0 16,1 6 3 0,-10-23 2-16,0-8-1 0,0 8-7 15,0-8-18-15,0 0-21 0,0 0-39 16,5 0-32-16,-5 0-38 16,0-3-328-1,0-2 217-15,0-7-30 16,0-4-231-16</inkml:trace>
  <inkml:trace contextRef="#ctx0" brushRef="#br0" timeOffset="-3758.61">8628 13693 176 0,'-8'-7'302'0,"-4"2"-63"0,0-4-74 15,-2 6-88-15,6-1-46 0,2-4-23 16,6 4 4-16,-8-5-3 15,8 1 7-15,0 1-4 0,0-15 24 47,169-75-9 0,-14 97-22-16,-123 86 141-15,-32 40-61 0,-48 102-36-1,28-159-44 1,-1-8-2-16,0-9 0 0,6-2 4 16,-1-8 2-16,-1-12 0 0,5-4-5 15,12-12 0-15,0 0-1 16,0-14-1-1,7 0-2 1,9 0 4-16,14-4-4 0,115-53 11 31,-34 7-11-15,-30 15-1 0,-36 14 2-1,-90-23-1057 48</inkml:trace>
  <inkml:trace contextRef="#ctx0" brushRef="#br0" timeOffset="-3277.59">9094 12934 130 0,'-14'-39'242'15,"-3"11"-83"-15,-8 8-49 0,-7 4-37 16,-1 4-30-16,-4 12-6 16,2 0 4-16,-7 15 8 0,-2 10 0 15,-10 16-6 1,3 12-5-16,-3 12-7 0,-2 21 6 15,-9 14 11-15,0 24 22 16,-3 9 13-16,-51 161 89 16,74-149-95-16,8-2-23 15,17-8-22-15,12-9-4 16,8-8-12-16,53 94 9 16,-8-115-19-16,15-9-1 15,11-6 3-15,106 41-8 16,-70-83-6-16,120-19-25 15,-109-33 0 1,242-135-7 0,-144-28 33-1,0-179-75 1,-176 208 40-16,-20-12 13 16,-20-2 6-16,-12 1 14 15,-18 4-3-15,-10 14 12 0,-9 10-5 16,-11 16-13-16,-9 18-11 15,-11 16-41-15,-16 19-69 0,-5 17-38 16,-7 17-38 0,-7 13-63-16</inkml:trace>
  <inkml:trace contextRef="#ctx0" brushRef="#br0" timeOffset="-2328.96">5165 14401 292 0,'-22'-33'179'0,"-2"5"-66"15,-4 0-42-15,-4-2-36 16,-1 6-23-16,0 5-3 16,1 6 5-16,-1 11 4 15,-2 2 13-15,-6 0-12 16,-54 47 4 0,40-10-21-16,-11 6 1 0,-2 19 1 15,-2 16 15-15,-60 138 69 16,78-78-37-1,11 21-6-15,20 12-15 16,21 5-14-16,9-5-6 0,52 141 5 16,48-56-10-1,119 1-4 17,-135-208 6-32,10-16-7 15,115-21-18-15,-104-37-5 16,0-11 9-16,-1-17-4 15,-11-8 14-15,-9-3 1 16,57-88 0-16,-93 71 5 16,-12 1 1-1,-14-3-2-15,-9 1 2 0,-10-6 2 16,-12-7-2-16,-17-7 3 16,-43-109 21-1,10 104-3-15,-58-95 27 16,46 111-30-16,6 14-14 15,-6 8-13-15,-55-37-5 16,63 67 1 0,7 5-1-16,-27-11-44 15,45 33-2-15,10 0-29 16,2 3-27-16,4 2 0 16,3-3 11-16,10 3-1 15,0 3-3-15,0 1-3 0,0 3 1 16,0 0 16-16</inkml:trace>
  <inkml:trace contextRef="#ctx0" brushRef="#br0" timeOffset="3701.32">5871 16111 425 0,'-16'-4'255'0,"-2"-4"-88"16,7 4-89-16,11-1-63 16,0-2-18-16,0 7-2 15,0-5 1-15,0 5 2 0,0 0-1 16,11 17 8-16,7 7-2 16,7 9 6-16,3 4-3 15,7 7-2-15,43 34 3 16,-33-42 0-1,3-8 3-15,9-2-10 16,175 10 30 0,-134-36-19-16,7 0-4 15,5 0-3-15,4-13-2 16,-1-8-2-16,0-2 2 0,-3-1-2 16,-5-2 2-16,-3 2-6 15,-9 1 5-15,-8 1 2 16,-12 2-6-16,-2 4 0 15,46-18 2 1,-65 19 1-16,42-26 6 16,35-32 0-1,-103 61-4 1,-11 1-5-16,-2 3 6 16,-2-2 2-16,-2 3-6 0,-1 2 3 15,-1 1-4-15,-7 4 8 16,5 0-3-1,-5 0-2 1,0 0 0 31,0 0 0-47,0 0-4 0,0 0 9 16,0 0-16-1,0 0 8 1,4 0 3-1,12-15-3-15,-3 6 5 16,3-3-5-16,4-5 1 16,4-2 6-1,4-2-5-15,67-69 3 32,-63 9 2-17,-15 19 0 1,-14 39-4-16,2-18 0 15,-5 29 7 1,0-4 37 31,0 16-90-16,-8 0-28-31,8 0 11 16,-8 0-9-16,8 0-1 15,0 0 7-15,-9 0 4 0,1 0 13 16,0 11 0-16,-3-1-28 16,-7-10-27-16,-2 7-15 15,4-7 17-15,-1 0 24 0,6 0 33 16,3 0 23 0,8 0 18-16,-10 0 97 15,10 0 57-15,-104-45 626 78,129 45-779-46,26-12 1-17,-9 7-1-15,1-2 2 0,3 2 0 16,3-2-4-16,-8-2 0 15,-5 6 4-15,-7-3 2 16,-7 6-2-16,-4 0 0 0,-6 0 1 16,-7 0 1-16,-5 0 3 15,0 0-3-15,0 0 0 0,0 0 5 16,0 37 6 0,44 172 16 30,5-43-5 17,-66-166-5-47,-32-24-22-16,17-2-2 15,-6-2-1-15,3-3 9 0,-1-2-3 16,-2 5 14-16,6 3-16 15,4 0 4-15,4 8-5 16,7 3 7-16,1 1-8 16,-20-15-4-1,36 28-56 17,0 0 6-32,0 0-18 0,-10 0-14 15,10 7 16-15,0 9 4 0,0 4-2 16,-8 6-10-16,-12 34-315 31</inkml:trace>
  <inkml:trace contextRef="#ctx0" brushRef="#br0" timeOffset="4727.35">9838 15000 197 0,'-24'-13'298'0,"3"4"-78"0,4 2-67 16,7 3-79-16,10-1-49 16,0 2-18-16,4 3-7 15,7 0 3-15,14 12-2 16,10-5 0-16,15-7 1 16,15 0 1-16,114-28 7 15,-70-8-10 1,144-90 4-1,9-74-3 1,121-231 5 0,-189 117 13-16,-116 168-1 15,-18 7 14-15,-11 13 19 16,-13 12 6-16,-5 17-3 0,-8 20 0 16,-7 17 7-1,-3 14-15-15,-5 12-19 0,-4 11-13 0,-4 6-7 16,0 6-11-1,0 2-2-15,0 6-4 0,0 3-15 16,0 0-30-16,0 0-59 16,0 0-49-16,0 0-42 0,0 6-42 15,0-6-32-15</inkml:trace>
  <inkml:trace contextRef="#ctx0" brushRef="#br0" timeOffset="5269.34">12303 12475 427 0,'0'-24'266'0,"-12"1"-97"0,0-3-69 0,-1 6-47 16,2 4-31-16,-3 4 3 15,6 5-8-15,2 2 5 16,6 5-11-16,0 0-3 0,0 0-11 15,0 0-1-15,0 0 2 16,4 0 2 0,6-6 0-16,7-1-1 0,45-18 4 15,-18 1-2 1,8-4-1-16,5-6-2 0,-1 6-4 16,46-15 3-1,-60 26-2-15,-11 9 4 16,9 8 6-16,-18 32 15 31,-22 13-1-15,0-26-21-16,0-2 4 0,0 0 0 15,25 23-2 1,18-23-20 0,-18-9 4-16,4 0 1 15,16 21-9 1,-33-8 18-16,-12 2 2 0,0 7 8 15,-18 5-5-15,-4 3 7 0,-7-3-5 16,-4-2 4-16,0-4-2 16,6-10-16-16,-3-2-28 15,-39-82-715 17</inkml:trace>
  <inkml:trace contextRef="#ctx0" brushRef="#br0" timeOffset="5623.02">12896 11487 251 0,'-12'-70'252'16,"-62"-20"35"-16,14 74-226 15,-17 16-22-15,-21 42 23 16,-16 31 27-16,-8 40 8 16,-3 41 2-16,4 35-8 0,11 21-31 15,20 19-27-15,25-2-15 16,29-6-3-16,36-17-15 15,19-16 3-15,35-31 0 0,25-22-1 16,150 41-37 0,-91-148 3-16,167-89-36 15,280-656 6 17,-862-911 513 30,168 1546-444-62,-2 29-13 0,7 25-43 16,7 23-80-16,10 22-86 0,10 21-50 15,12 18 0-15,14 13-53 16</inkml:trace>
  <inkml:trace contextRef="#ctx0" brushRef="#br0" timeOffset="7014.38">11384 12957 105 0,'-35'12'227'0,"2"-5"-93"15,5-7-65-15,8 0-35 16,3 0-21-16,9 0-3 0,8 0 0 16,0 0-2-16,0 0 0 15,8 0-2-15,13 0-3 0,7-7 0 16,13-5-1-16,7-1-2 15,144-27-5 17,-100 36 3-17,-84 4 7 1,-3 0-2-16,-5 0 6 16,0 0-3-16,0 0 11 0,0 0-1 15,0 0-2-15,-8 16-6 16,-6 9-2-16,4 10 8 0,-2 19-4 15,2 88 6 1,28 339-7 15,-10-437-9-15,-5 9 87 0,-3-57-56-16,-11-20-16 15,-7-22-2-15,-10-14-10 0,-4-18 0 16,-9-7-3-1,1-10 7-15,-5 3 9 0,0 6 11 16,10 10 6-16,2 10-13 16,5 13-6-16,7 12-16 15,5 13-25-15,4 3-40 0,12 6-43 16,0 6-19-16,0 1-62 16,0 7-38-16</inkml:trace>
  <inkml:trace contextRef="#ctx0" brushRef="#br0" timeOffset="8498">13038 11145 54 0,'0'0'154'0,"0"0"52"15,0-13-82-15,8-3-43 0,-5 0-24 16,2-8-19 0,7-70 70-1,13-52-27 1,23-4-60-1,1 55-16 1,1154-833-9 31,-1049 871 1-31,94-24 0-16,-160 52 1 0,-15 13 3 15,-19-1 0 1,11 5 26-1,-25 12 7 32</inkml:trace>
  <inkml:trace contextRef="#ctx0" brushRef="#br0" timeOffset="8941.93">15161 9098 243 0,'-23'-6'242'0,"-6"0"-89"15,-4-4-62-15,5 2-36 0,8 4-18 16,8 1 2-16,12-2-7 16,0 5-21-16,0 0-5 0,16 0 2 15,14 0-4-15,9 0-4 16,9 0 0-16,6 0-4 0,2 0 1 15,204 127-47 64,-451 210 100-17,66-468 15-31,105-14-20-15,20 63-17-16,0 1-4 16,0-62-2-16,3 86-19 15,6 12-8-15,-9 14-25 16,0 5-47-16,0 7-56 15,0 7-50-15</inkml:trace>
  <inkml:trace contextRef="#ctx0" brushRef="#br0" timeOffset="9445.41">15836 8548 167 0,'-25'0'278'0,"8"0"-124"0,6-9-66 16,3-3-50-16,8 0-19 16,0-9-5-16,8-3-1 15,9-8 0-15,10-5-1 16,42-35 2 0,44-15 19-1,-74 71-30-15,77 32 17 31,-48 285 27 16,-82-186-29-47,-11 11-6 32,16-98-12-32,9-4-3 0,0 2-3 15,0-7-7-15,0 2-14 0,5-1-25 16,3 0-14-1,5 2-25-15</inkml:trace>
  <inkml:trace contextRef="#ctx0" brushRef="#br0" timeOffset="9683.04">16461 9349 341 0,'3'28'339'0,"-3"-6"-99"16,0-10-117-16,0-4-58 0,0 0-25 15,5-8 27-15,-5 0 28 16,0 0-43-16,0 0-25 16,0 0-38-16,0 0-74 15,-11-61-884 1</inkml:trace>
  <inkml:trace contextRef="#ctx0" brushRef="#br0" timeOffset="10265.48">16616 7701 311 0,'-33'-93'224'0,"-7"10"-97"16,-1 19-58-16,-3 11-37 0,-6 13-15 15,-1 6-7-15,-3 14 3 16,5 8-6-16,1 12 1 15,-132 125 7 1,107-27-10-16,-94 173 21 16,-136 375-8 15,246-495-7-31,15-8 3 16,14-10-1-16,13-7 9 15,24 123 27 16,291 447 50-15,-204-610-97-16,127 19 6 16,-96-90-3-1,3-15-6-15,-9-23-1 0,-7-17 0 16,-8-22 0-16,-14-15 10 16,-10-17-3-16,-14-12 8 15,-9-11 23-15,-14-9 15 0,-13-14-8 16,-7-2 0-16,-22-667 221 47,-23 650-194-47,-9 12 20 0,-53-114 88 15,-310-161-172 32,199 405-329-31,138 24 179-1,-2 9-6-15,8 6 5 16,4-3-5-16,3 2 5 0,10 3 11 16,8 1-55-1,6-1-23-15</inkml:trace>
  <inkml:trace contextRef="#ctx0" brushRef="#br0" timeOffset="16291.26">16826 7762 368 0,'0'-46'281'15,"-12"23"-229"1,4-1-28-16,1 3-10 0,-1-3 10 16,-1 4 14-16,-4-1-1 15,2 0 4-15,-1 0-7 16,-13-14 50-1,9 13-33-15,-5 6 0 16,-18-12 34 0,-173-48 8 15,172 66-88-15,-42 8 4-1,42 2-9-15,1 0 4 0,-4-5-2 16,4 5-2-16,-3 0 4 15,5 0-2-15,0 0 2 16,2 0-3-16,-3 0-1 0,-1 7-2 16,-2 3 2-16,0-3 2 15,4 2-6-15,6-9 3 0,2 7 3 16,4 5-5-16,-7 0 0 31,-78 118 6 0,23-13-7 1,47-48 13-17,-7 16-15 17,37-57 7-17,-1 61 2-15,-14 34-5 16,14-54 0-16,-2 0 2 15,-11 130 7 1,12-134-3 0,12-4 2-16,-8-3-5 0,8-9 5 15,0-1-3-15,0-8 2 16,0 1-2-16,0 4 0 16,0-5 2-16,0 5 1 0,20 65 6 31,22 13 3-31,761 573 92 94,-190-953-84-48,-338-16-19-30,-188 168-4-16,-7-6 0 16,128-226 4-1,-159 227-3 1,-13 8 6-16,21-268-12 31,-57 280 8-31,0 2-1 0,-45-105 6 16,-65-109 26 15,61 210-22-31,-3 6 1 0,0 8 7 16,-2 14 12-16,6 7-20 15,-37-24 0 1,48 52-12-16,4 3-7 0,1 10-1 16,4 4-2-16,8 5-15 15,-2 2-20-15,5 5-39 16,3 0-20-16,-47 28-169 31,36-11 214-31,-36 33-72 16,16-15 55 15,36-26 22-31,3 11-28 16,6 4-84-1,0-12-10-15,0 5 9 16</inkml:trace>
  <inkml:trace contextRef="#ctx0" brushRef="#br0" timeOffset="17874.12">5660 12964 111 0,'0'17'218'16,"-12"-6"-94"-16,-8-11-57 16,-5 0-34-16,-8-7-23 15,1-14-3-15,-5-7-3 16,-3-8 7-16,0-3 17 16,-1 0 10-16,0 3 20 0,5 3 6 15,-6 2-9 1,2 5-7-16,-5 5-6 0,2 1-3 15,-4 4-2-15,4 4-14 16,-7 12-11-16,-2 0-4 16,-10 20-4-16,-17 12-1 15,-25 18-1-15,-12 12-2 16,-473 299 104 0,438-235-58-1,9 21-1 1,9 11-3-16,-266 587 73 31,335-536-102-31,15 3 9 16,12 6-7-1,17 14 3-15,20 13 5 0,12 7-2 16,17-1-13-16,7-7-6 16,9-15 4-16,3-21 0 15,9-24-2-15,13-22 9 16,9-20 13-16,29-11 3 15,163 93 18-15,79-53-15 16,245-32-15 15,56-136-2-15,56-101-4 15,227-101 5-15,-690 142-14-1,7-5 4-15,5-7 3 16,252-97 110-16,-260 73-29 16,-9-14-31-16,-12-11-39 15,-7-16-20 1,360-326 0 0,-68-170 0-1,-370 369 0 1,-95 143 0-16,-8 3 0 15,-12-4 0-15,-11-156 0 16,-16 96 0 0,-25-33 0-16,-10-20 0 0,-14-12 0 15,-8 4 0-15,-3 7 0 16,-11 14 0-16,3 9 0 0,-8 10 0 16,-3 10 0-16,0 16 0 15,-8 8 0-15,2 10 0 16,-4 6 0-1,-235-278 0-15,180 290 0 16,-22 2 0-16,-813-277 0 31,671 374 0-31,-21 24 0 16,-17 36 0 0,1 20 0-16,16 20 0 15,26 20 0-15,26 17 0 0,26 16 0 16,24 17 0-16,19 14 0 15,26 18 0-15,19 17 0 32,-191 410-1050-32,297-400 585 15</inkml:trace>
  <inkml:trace contextRef="#ctx0" brushRef="#br0" timeOffset="18985.7">10816 10213 358 0,'-52'-9'228'16,"-5"-3"-39"-16,-1-4-49 0,-1 1-59 15,-3-2-25-15,-4-1-3 16,3 3 0-16,-2 2 0 0,-5 5-23 15,-7 8-9-15,-12 12-10 16,-110 43-3 0,93-16 1-16,1 11 4 15,-329 210 67 17,194-89-17-32,105-69-39 15,-10 7-10-15,-518 432 23 31,222-80 24-15,120 8 32 15,244-308-29-31,15 15 2 0,13 12-19 16,24 19-3-16,25 20-4 16,14 10-25-16,10-1-11 0,8-13-1 15,5-11 4 1,65 305-13-1,-79-384 12-15,2-9-2 16,3-15 6-16,65 197 27 31,-3-127-6-15,125 49-31 0,77-53 0-1,-182-125 0-15,3-10 0 16,6-4 0-16,-1-7 0 15,4-9 0-15,8-8 0 16,12-12 0-16,13-4 0 0,201-29 0 31,297-48 0-15,-201 5 0-16,-234 26 0 31,967-328 0-15,-697 214 0-1,-48 1 0 1,-246 75 0-16,-10-11 0 0,-9-15 0 16,-9-15 0-16,-12-19 0 15,-17-15 0-15,96-199 0 16,78-951 0 31,-346 750 0-32,-3 371 0 1,-11 14 0-16,-15 7 0 0,-17 7 0 16,-17 9 0-16,-255-279 0 31,-91 55 0-15,56 176 0-1,156 126 0-15,-16 20 0 16,-886-37 0 15,758 146-203-31,197 2-157 16,5 23 26-16,2 25 50 15,7 19-12-15,7 10 20 16</inkml:trace>
  <inkml:trace contextRef="#ctx0" brushRef="#br0" timeOffset="19700.38">12961 8247 473 0,'-8'0'274'0,"8"0"-101"0,-8 0-90 16,8 0-47-16,0 0-16 0,0 0 5 15,0-5 16-15,8-35 12 16,9-1-47-1,14-11-3-15,116-141 4 32,157-75-13-1,25 122 6-15,-109 100 0-1,-124 44-2-15,75 16 4 16,-24 40 5-16,-82-25-1 15,-8 3-8 1,44 33 15-16,40 37 8 31,-87-69 176 16,-54-33-167-47,0 0-10 0,0 0-9 16,0 0-4-16,0 0-28 15,0-12-116-15,-8-13-128 0,-4-16-82 16</inkml:trace>
  <inkml:trace contextRef="#ctx0" brushRef="#br0" timeOffset="20582.23">14881 6924 632 0,'0'-9'277'16,"0"9"-121"-16,0 0-80 0,0 0-41 16,0 0-13-16,0 0-5 15,0-3 4-15,0 3-9 16,0 0-1-16,21 0-6 16,-5 0-6-16,9 0 2 0,3 12-1 15,4 0 1 1,95 37-2-1,-108-37-3 1,1 36 0 0,-20-15 10-16,-20 12-1 15,-89 171 19 1,55-122-14-16,2 7 4 16,-117 246 10 15,102-193-16-16,48-77 12 17,19-77 39-17,0 9-27-15,0-9-6 16,0 0-5-16,0 0-2 16,0 0-4-16,0 0-10 0,0 0-4 15,0 0 6 1,0 0-8-16,0 0 3 15,0 0-1-15,0 0 0 0,0 0 3 16,0 0 6 0,0 0-2-16,8-45 348 47,0 0-332-47,0-32-11 0,3-29-10 31,71-416 2-31,-61 400-2 15,-5 13-1-15,20-115 4 32,-36 122-44-1,0 102-10 0,0 0 22-15,0 0 19-16,0 0 3 15,0 0 7-15,0 0-4 0,0 0-2 16,0 0 1-16,0 0 5 31,0 0-5-31,0 0 3 32,0 0-2-32,3 0-5 15,6 0-10-15,28 0-26 16,48 36-66-1,-23-12 21-15,11 9-40 0,-2 7-38 16,3 5-86-16,-1 1-121 16</inkml:trace>
  <inkml:trace contextRef="#ctx0" brushRef="#br0" timeOffset="22616.52">8897 17556 473 0,'0'0'273'15,"-10"0"-88"-15,10 0-103 16,0 0-43-16,0 0-22 16,0 0-7-16,0 0-7 0,0 0 3 15,0 0-10-15,0 0 0 16,0 12 2-16,0 4 2 0,10 5 1 15,2 11 14-15,-2 10 2 16,4 10-6-16,19 79 28 16,-15-62-17-1,7-1-5-15,0 1-4 0,-1-2-3 16,1-7 6 0,51 62-5-1,-46-97-8 1,22-1-4-16,-23-24-1 0,97-65-86 47,-78-53 27-32,-39 61 44-15,-1-3 4 16,-5-9 8-16,-3 3 2 0,0 2 5 16,-11 6 4-16,-6 4 6 15,-3 5-3-15,0 8 8 16,-2 13 4-16,-6-4 29 15,0 101-18 17,28 41-17-17,9-48-10-15,7 3 5 16,9-5-9-16,3-6 2 16,1-11 2-16,7-5-6 0,-1-9 5 15,6-10-2-15,0-6-5 16,-4-13 7-16,100-32-151 47,27-168-622-32</inkml:trace>
  <inkml:trace contextRef="#ctx0" brushRef="#br0" timeOffset="22994.57">10049 17499 171 0,'0'-28'257'0,"0"-2"-66"15,-20-2 77 1,7 25-202-16,2 7-18 0,-1 0-17 16,0 7-7-16,-5 14-11 15,-2 11-1-15,2 10-6 0,5 6 6 16,12 1-2-16,0-4-1 16,7 0-4-16,9-9 0 15,9-8-7-15,0-2-2 16,2-14-6-16,3-12 4 0,-3 0-10 15,60-123-186 17,-136-66 273-1,-8 133 119 0,109 125-160 0,62 17-34-15,-78-58-23 0,1 1-39-16,-4-8-38 0</inkml:trace>
  <inkml:trace contextRef="#ctx0" brushRef="#br0" timeOffset="23405.57">10431 17266 347 0,'-12'-7'336'0,"4"2"-28"15,-1 3-118-15,1-3-96 16,8-1-50-16,-8 2-29 0,8 4-9 16,0 0-3-16,0 0 0 15,0 0-8-15,29 46 1 16,15 27 9-1,-19-27-7-15,-1 3-2 16,1-6 6-16,-6-6-2 0,-1-3 4 16,-12-11-9-16,2-6 10 15,-2-10 1-15,-6-7 3 0,0 0-2 16,-14-11-23 0,0-13 5-16,-7-17 1 0,-19-61 7 31,15 5 3-31,25 59-3 0,0 10 1 15,0 9-1-15,12 2 0 16,5 8-2-16,-3 9 5 0,3 0-3 16,-1 0 12-16,-2 0-6 15,-4 0 1-15,-2 9-2 32,-11-7-1030-1</inkml:trace>
  <inkml:trace contextRef="#ctx0" brushRef="#br0" timeOffset="23708.39">10793 16938 193 0,'12'-12'302'16,"-4"2"-56"-16,-5 6-56 16,-3 4-81-16,0 0-51 15,5 0-32-15,-5 0-16 0,0 0-5 16,3 0-2-16,5 0 1 15,1 17-3-15,8 3-5 16,23 49 6 0,-16-24-5-16,0 1 1 15,46 104-13 1,-61-129-32 0,-9-6-36-16,0-2-42 0,0-13-29 15,0 0-33-15,-25-9-67 31</inkml:trace>
  <inkml:trace contextRef="#ctx0" brushRef="#br0" timeOffset="24315.84">10745 17047 160 0,'0'0'183'0,"0"0"-34"15,0 0-33-15,0 0-43 16,0-4-18-16,0-12-25 0,6-9-9 16,10-8-3-16,10-3 1 15,2 0-6-15,5 3-5 16,-1 5-3-16,0 7-3 0,1 4 4 15,-1 5-2-15,21 9 5 16,12 44 111 0,-24 35 28 15</inkml:trace>
  <inkml:trace contextRef="#ctx0" brushRef="#br0" timeOffset="24518.88">11194 16660 374 0,'0'-40'347'16,"0"28"-260"-16,0 4-39 15,0 4-15-15,0 4-5 16,0 0 12-1,13 16 7-15,3 8-13 0,1 12-15 16,2 6-9-16,88 160-77 47,-80-160-213-31</inkml:trace>
  <inkml:trace contextRef="#ctx0" brushRef="#br0" timeOffset="24652">11004 16356 354 0,'-12'-12'218'0,"-1"2"-75"0,13 6-76 16,0 4-55-16,0 0-32 16,0 0-12-16,0 0-26 0,8 0-66 15,1 0-108-15</inkml:trace>
  <inkml:trace contextRef="#ctx0" brushRef="#br0" timeOffset="25059.46">11507 16453 442 0,'8'0'327'0,"-8"0"-55"0,0 8-126 16,0 1-77-16,0-2-36 15,0 5-14-15,8 9-15 16,0 8 4-16,9 11-4 0,3 9 3 16,41 101-1-1,-40-113-9-15,-7-9 1 16,0-7 7-16,-6-8-11 16,0-13-3-16,-8-5 0 0,0-20-8 15,0-20 9 1,0-18 11-16,0-11-5 0,0-4 11 15,0 6-5-15,0 10 2 16,0 12-5-16,0 15-7 0,0 11 6 16,0 7-9-16,29 34 11 15,-6 11 4-15,2 14-7 16,32 71-22 0,-28-53-41-1,43 87-418-15,-51-119 246 16,-5-12 16-16</inkml:trace>
  <inkml:trace contextRef="#ctx0" brushRef="#br0" timeOffset="25572.74">12108 16033 265 0,'0'-15'331'0,"-12"11"-36"0,-4 4-91 15,-5 19-106-15,2 14-51 16,-3 12-12-16,137 321-340 62,-164-822 410 1,8 399 114-48,24 38-109 1,2 10-8-16,3 6-33 0,12 3-30 16,0 7-21-16,0 17-6 0,49 71-2 31,3-35-10-31,168 148-9 16,28 52-1 15,-74 127 14-16,-305-78 74 17,66-255-49-32,5-14-3 15,6-15 1-15,7-25-24 0,1-13-36 16,2-24-18-16,-2-24 14 16,60-760-1399 46</inkml:trace>
  <inkml:trace contextRef="#ctx0" brushRef="#br0" timeOffset="26233.29">9716 18859 187 0,'-19'32'319'16,"-2"-4"-47"-16,-4-2-42 0,0-7-83 15,2-2-47-15,-2-6-15 16,0 2-4-16,6-13-8 15,-2 9-11-15,9-9-4 16,4 0-16-16,8-5-10 16,11-15-22-16,28-21 6 0,146-126 10 15,-19 46-22 1,2048-1045 21 31,-1548 870 83-47,-105 44 62 15,-330 149-170 1,117-39 0 0,-141 65 0-16,-149 53 0 15,-21 8 0-15,-17 6 0 16,-12 10 0-16,-21 10 0 16,-2 2 0-16,-7-12 0 15,3 12 0-15,3-12 0 0,3 0 0 16,5 0 0-1</inkml:trace>
  <inkml:trace contextRef="#ctx0" brushRef="#br0" timeOffset="26465.94">14138 16615 2012 0,'0'13'-955'16,"-9"0"479"-1</inkml:trace>
  <inkml:trace contextRef="#ctx0" brushRef="#br0" timeOffset="28563.64">5456 17854 408 0,'-17'-28'211'0,"7"7"-58"15,-3 9-78-15,4 3-32 16,1 1-20-16,8 8 2 15,-8 0 0-15,8 0-2 16,0 0-4-16,0 50-6 16,0 14-7-16,0 29-5 15,0 26 5-15,0 19-5 16,5 3 2-16,-2 0-3 16,5-15-6-16,6-26-7 15,-6-17-30-15,2-23-29 16,4-18-39-16,6-23-170 15,-15-52 76-15</inkml:trace>
  <inkml:trace contextRef="#ctx0" brushRef="#br0" timeOffset="29223.76">5429 17812 24 0,'0'-14'73'16,"0"0"115"-16,0 2-25 16,0 2-53-16,0 3-48 15,0 0-30-15,0 2-14 16,0-28 28 31,0 21-41-16,35 48 61 16,44 76-51-31,-31-44-13-16,1 1 0 0,4-3 1 15,-5-6-3-15,-4-10 2 16,-6-14-5-16,-10-11 4 15,-4-5 2-15,-8-8 1 16,4-3 25 0,-20-33 14-1,-17-21-48-15,-34-93-3 16,23 47 8 0,-2-3 1-16,6 9-2 0,4 7-2 15,4 9-5-15,7 16 8 16,9 17 1-16,0 8-7 15,9 12-4-15,2 16 8 16,11 23 6-16,5 15-4 16,11 14 1-16,5 17 2 15,7 7 4-15,-2 11-1 16,4 4-3-16,-2-10 0 0,-2-4-3 16,-2-8 0-16,-10-13-4 15,-7-11 5-15,-9-12 4 16,-4-9-4-16,-5-7 0 15,-2-5 0-15,-9-12-19 0,0 0-31 16,0 0-45 0,0-12-19-16,0-13-72 0,0-7-1 15</inkml:trace>
  <inkml:trace contextRef="#ctx0" brushRef="#br0" timeOffset="30583.23">6509 17751 116 0,'0'-41'212'0,"0"1"-70"16,-33-29 24-16,13 45-115 16,0 7 2-16,-2 9-2 15,8 8-14-15,-3 0-19 16,1 0-15-16,3 25 1 0,13 15-1 16,0 17-1-16,0 12-1 15,13 9 1-15,39 64-2 31,-20-84 1-31,30 23-5 16,-34-60 4-16,-3-7-3 16,-6-14-7-16,11-39 0 15,-60-190-3 17,-19 127 29-17,0 26-23 1,49 64-1-16,0 12-4 15,0 7 8-15,32 55 4 16,-7-17-1 0,4-1 2-16,4 5 1 15,-2-9-9-15,-2-7-18 0,-1-9-24 16,-3-10-21-16,-1-14-2 16,-3-14-32-16,-4-14-39 15,-6-13 8-15,-1-11 44 0,-10-83 12 31,-13 66 71-31,0-1 34 0,-12-44 272 16,-10 33 8 15,27 77-258 1,8 33-42-32,8-17-7 15,13-1 1 1,-15-11-22-16,2 0 2 0,-8-4-1 15,0-10 6 1,-14-48-4-16,-7 28 19 16,-4 2 14-16,5 8 14 0,-45 36 86 47,85 176-39-32,9-107-62 1,7 1 3-16,10-10-6 0,6-11-10 15,0-16 6-15,5-20-6 16,114-102-117 15,-171-331 9 1,-223-85 300 14,215 477-188-30,8 9-2-16,0 7 2 16,0 0-5-16,0 16 2 15,8 16 12-15,8 13 4 0,36 97 2 16,-14-59-19 0,-2-7 4-16,-3-2-3 15,-1-10-3-15,1-9 2 16,-6-12-2-16,-6-10 4 15,-5-9 1-15,4 1 6 32,24-229-64 15,5 69 49-16,-44 124 4-31,-2 7 2 0,5 4 0 15,0 0 1-15,6 0 1 16,1 12 0-16,5 0-2 16,2 0 0-16,21 12 1 15,-21-15-4 1,-7-9 2-16,-2 0 2 0,-1 0-2 16,-4 0 1-16,1-9-4 15,-9-10 1 1,0-18-3-16,-9-121 33 31,1 136-9-31,8 6-7 16,0 9-3-16,0 7-1 0,0 7-1 15,8 14 16-15,12 8-8 16,0 6 0 0,9 7-3-16,109 120-11 31,-105-137-149-16,-33-37-105 1,-49-62-125 0</inkml:trace>
  <inkml:trace contextRef="#ctx0" brushRef="#br0" timeOffset="30723.1">7406 16705 210 0,'-25'-45'218'0,"-3"-19"-3"15,16 47-179 1,12 4-25-16,0 5-13 0,0 8-10 15,0 0-27 1,12 21-31-16,1 3-105 0,2 5-14 16</inkml:trace>
  <inkml:trace contextRef="#ctx0" brushRef="#br0" timeOffset="31233.64">7592 16786 331 0,'29'-20'314'0,"-20"12"-229"15,-1 5-44-15,3 3-12 16,5 0 0-16,5 19-2 0,7 9 4 16,176 250 20 31,-188-259-54-32,4-6-32 1,-16-45-52-1,-41-196 79 1,29 200 14 0,8 0-6-1,5 28 0-15,11 0 8 0,11 0-7 16,6 0-1-16,9 0-3 16,1-5-1-16,6-8-18 0,-8-15-10 15,-4-8-10-15,-9-13 4 16,-7-8 13-16,-13-74 4 15,-8 57 24 1,-25 5 11-16,-7 1 13 0,-5 11 28 16,4 16 17-16,10 17-6 15,3 24-31-15,6 28-19 0,14 33-2 16,30 143 14 0,116 167-7-1,-77-267-16 1,72 60-7-16,-75-107-3 15,-9-13-4-15,-14-12-17 0,-5-11-25 16,-14-10-25-16,-7-17-200 16,-17-20 43-16</inkml:trace>
  <inkml:trace contextRef="#ctx0" brushRef="#br0" timeOffset="34144.46">6939 18399 596 0,'-25'12'203'0,"6"0"-86"16,5-12-63-16,14 0-29 0,0 0-23 15,9-3-2-15,18-18 1 16,27-20-1-16,28-16 4 15,23-21-1-15,163-105-10 16,29 17 11 0,222-84 240 31,-445 214 283-16,-74 36-589 31,0 0-17-46,0 0 34-16,0 0 17 0,0 0 11 16,0 0 13-16,0 0-3 15,0 0 11-15,0 0 6 16,0 0-6-16,0 0-3 15,0 0 11 1,0 8-15 0,0 4-6-16,24 90 22 31,187 417 49 0,-166-439-55-15,-2-10 1-16,0-10-4 0,-4-10-3 15,176 185 1 32,-120-169-8 0,-19-66 11-47,-24-13-3 16,13 0-7-16,9-3-1 0,10 1-4 15,7-1-3-15,2-1 3 16,0 5-2-16,-3 0 4 16,-5-2-1-16,-7 3 10 15,-5-6-8 1,263-109-20 0,-222 69 4-16,292-121-76 31,-260 125 67-31,135-30-4 15,-26 25 22 1,-128 33 12-16,2 0 5 0,4-5-3 16,6 2-6 31,1258-331-99-1,-1357 343 103-30,-6 0-2-16,10-4 7 16,-27 12 1-1,-6-8 19-15,-6 11-4 16,-1-3-1-16,-1 0 6 0,14-15 37 31,11-28-24-15,-16 16-17-1,-12 22-11 1,0 0-5-16,-20-56 0 31,20 29-2-15,-9 16-2-16,9-40 7 16,-8 21-4-16,-3-10-11 15,-1-11 8-15,-8-13 8 16,-5-14-13-16,-3-14 11 0,-9-13-8 15,-4-16 3-15,-57-160-2 16,41 137 10-16,-7-7-9 16,-5 1 6-16,-7 8 0 15,-6 10 4-15,-5 14 6 16,-6 13 4-16,-7 11-10 16,-7 14-9-16,-230-127-1 15,225 163 5 1,1 4-5-16,-234-97-10 31,239 96-19-15,70 35 19-16,-174-79-69 47,156 82 73-47,-3 4 7 15,-11 0 1-15,-11 3-6 0,-6 1 6 16,-12-1-7-16,-12 6 2 15,-16-1 2-15,-14 0 5 0,-8 0-9 16,-11 0 6-16,-5-1-1 16,-2 5 1-16,-2 0-5 15,-4 0 4-15,-3 17-8 0,-1 7-1 16,-8 9 9-16,-7 3-5 16,-13 13 5-16,-4 4-4 15,-220 73-2 1,-1192 456 23 31,1208-418-19-32,220-80 4 1,12 7-4-16,8-2 2 0,9-1-4 16,17 4 8-16,10-7-8 15,13-9 4-15,9-2-7 16,11-1 2-16,7-6 8 15,-74 49-5 1,91-59 2-16,5 1-1 16,-121 108-64-1,140-112 41 1,2 3 11-16,-46 48-9 16,50-55 16-16,4-3 7 15,-46 414-14 32,224-111 13-31,-72-223 1-1,6-6 1-15,0-2-6 16,87 83 4 0,-73-112 3-16,-1-9-3 15,0-8-6-15,-5-11 2 16,3-5 4-16,-10-9 2 0,-5-3-7 15,-8-4 5-15,-2-7 2 16,-9-11-2-16,-5-2 1 16,-3-5-1-16,-1-4 1 15,1 0 1-15,-1 0-3 0,2-3 3 16,-7-1 2 0,124 12-8 15,-127-20 7-16,46-11-3 1,87-60-26 0,87-34 10 15,-194 84 16-31,-6 2-2 16,0-7 3-16,1 6-3 15,-4-1 5-15,0-2-3 0,0 3-2 16,-5-1 2-16,-4 0-2 15,1 6 5-15,25-18 1 16,-30 16-6-16,1 1 2 16,-6-3 1-16,6-2 2 15,0 0-11-15,2 1 3 16,7-3 6-16,-6 1 1 16,5 1 2-16,-5 6-10 15,-7 2 6-15,-4 1 3 0,-3 3-5 16,-5 1 3-16,1 1-5 15,-7 2 2-15,0 2 8 16,-2-1-4-16,-1 4-2 0,-3 0-2 16,-2 0 3-16,2 0-1 15,-5 0 2 1,0 0-4-16,0 0 1 16,0 0-1-1,0 0 9-15,0 0-10 16,3 0 3-16,-3 0 2 15,0 0-5 1,0 0 6-16,0 0 0 16,6 0-6-16,-2 0 5 15,-4 0-6 1,3 0 2 46,109 0 3-15,-25 7 2-47,-43 2-7 16,51-9-160 0,-47 0-35-16,1 0-95 15</inkml:trace>
  <inkml:trace contextRef="#ctx0" brushRef="#br0" timeOffset="36955.93">3105 7824 734 0,'0'-12'104'0,"0"2"-57"15,8 7-24-15,14-10-6 16,18-11-9-16,38-28 1 0,41-29-5 16,57-26 1-16,47-16 0 15,34-15-3 1,9-9 1-16,0-15 0 16,2-18-3-16,3-15 0 0,1-21 4 15,-7-19-3 1,-18-5 1-16,-24 0-6 0,142-269 6 31,-221 223 0-31,-27-27 1 0,-33-9 4 16,-22 13 6-16,-29 19 10 15,-33 20-5-15,-30 15-6 16,-30 16-2-16,-29 15 44 16,-42 16-42-16,-42 17-3 15,-42 25-8-15,-30 36-3 31,-405 6 2-31,220 153-3 0,-33 66 0 16,-44 55 3-16,-58 48-3 16,-20 55-2-16,22 48 2 15,37 34-1-15,-374 351-10 16,121 340-1 15,779-666 15-31,0 1194 8 31,401-1057-3-15,-64-302-5-16,53-43 8 16,28-47-7-1,1446-55 3 17,-1608-100-3-17,-44-19-1-15,-46-9 2 16,-38-3-1-16,-28 3 2 0,-31 6 0 15,-21 6-2-15,-16 9 2 16,-7 11 1-16,-13 11-5 16,-4 11-1-16,0 3-2 15,-8 9 4-15,0 0-13 32,0 7 21 30,4 1-11-46,-1 4 1-16,3 0 0 15,-6 0 7-15,0 0-2 16,0-3-3 0,0-2-1-16,0 5 4 0,0 0 1 15,0 0-2-15,0 0 2 16,0 0-8-16,0 0 7 15,0 0-2-15,0 0 3 16,0 0 0-16,0 0 7 16,0 0 2-16,0-4 1 15,0-4 1 1,-13 4-10-16,5 4 2 16,8 0-9-16,-8 0 4 15,8-4-3 1,0 0 1-1,0-1 9-15,0 5-11 32,0 0 0-32,0 0-2 15,-9 0 4 1,9 0-5 0,0 0 7-16,0 0-7 15,0 0 7 1,0 0 3-16,0 0-7 15,0 0 7 1,0 0-11 0,0 0 7-1,0 0 2 1,0 0-1-16,0 0-4 16,0 0-1-1,0 0 6 1,0 0 3-16,0 0-9 0,0 0 5 31,0 0 0-15,0 0-3-1,0 0-5 1,0 0 3 0,0 0 8-1,0 0-8-15,0 0-3 0,0 0-24 16,0 0-25-16,0 0-27 15,0 0-17-15,0 0-9 16,0 0-41-16,0 0-103 16</inkml:trace>
  <inkml:trace contextRef="#ctx0" brushRef="#br0" timeOffset="44312.68">25667 13156 346 0,'16'-109'223'16,"-2"-22"-75"-16,-14-16-47 15,0-12-32-15,-18-8-19 16,-15 0-12-16,-10 5-14 15,-23 9-7-15,-20 16-1 16,-22 20-7-16,-188-47 28 16,112 119-17-1,-226 50 16-15,183 63-11 16,-264 239 57 0,227-81-10-16,-13 56-5 0,5 68-13 15,-223 514 26 1,155 112-31-1,212 26-44 1,234-103 1-16,54-499-2 16,75-42-3-1,437 195 2-15,-236-361-3 16,44-59-9-16,15-51 6 16,3-54-4-16,477-128 2 15,-520-31 12-15,-28-49-7 16,-28-52 7-16,-35-61 2 15,-23-73 0-15,-32-45 13 16,-42-33 9-16,-51-35 5 16,-114-1386 26 15,-522 1119-103-15,-245 164-191-16,-534 74-296 31,421 429 202-16</inkml:trace>
  <inkml:trace contextRef="#ctx0" brushRef="#br0" timeOffset="45029.1">24685 14344 200 0,'-13'-28'242'0,"-3"0"-98"16,-1-2-45-16,3 7-22 15,-8-1-21-15,-4 3-19 16,4 5-20-16,-7 8-5 0,-4 8-7 16,-7 16 4-1,-8 13 7-15,-9 11 7 0,0 17 3 31,-106 191 71-15,83 58-19 0,115-117-49-1,676 102 16 32,-479-352-31-31,-78-73 27-1,-101-87-21-15,-70 95-9 16,-214-266-2 0,-16 202-24-1,126 129-47-15,-7 29-65 16,-2 32-42-16,0 32-7 16,-3 24-90-16</inkml:trace>
  <inkml:trace contextRef="#ctx0" brushRef="#br0" timeOffset="57906.01">12973 4921 267 0,'0'-28'216'0,"0"-5"-75"15,3-5-43-15,2 7-9 16,3 5-19-16,-5 7-25 16,6-9-10-1,12 43-35 1,-10 9 6 0,70 233 15 15,21 277-21 0,-54-335 12-15,-43-182-3-1,-5-30-11-15,-15-69 4 32,-6 14-7-32,-8-9-4 0,-7-1 0 15,-12 6 3-15,-9 6 2 16,-90-11-2-1,62 72 6-15,-8 26-5 16,-1 28 8-16,9 31-9 0,15 19 7 16,23 6-3-16,34 91 9 15,48-114-7 1,117 26 5-16,-47-83-1 16,17-25-4-16,8-32 8 15,130-110-5 1,-142 40-6-16,-8-12 4 15,194-696 26 48,-508 838 1-16,173 46-27-47,10 2 1 15,21 5-1-15,0-3 0 16,17-5 6-16,10-3-7 16,11-4 4-16,5-6-6 0,72 30 2 31,152-66-51-15,-157-53-58-16</inkml:trace>
  <inkml:trace contextRef="#ctx0" brushRef="#br0" timeOffset="58278.2">14553 4750 328 0,'-37'-32'211'0,"4"7"-80"0,9 8-68 16,4 9-28-16,7 8-18 16,13 16 3-16,0 8 0 15,17 5 2-15,17 3-5 0,8-2-5 16,9-7-6-1,5-2 2-15,65-13-5 16,-67-16-3-16,-5-9-1 16,19-40-9-1,-48 17-2-15,-7-57-5 16,-49-22 16 0,2 67 7-16,0 11 8 15,-6 13-6-15,-47 11-7 16,33 34 5-16,2 16-4 15,-1 16 8-15,5 11 0 16,12 13-2-16,10 4-3 16,18-4-8-16,53 58 23 15,8-78-15-15,12-8 0 16,11-9-5-16,7-3-23 16</inkml:trace>
  <inkml:trace contextRef="#ctx0" brushRef="#br0" timeOffset="58793.92">15449 4257 817 0,'8'-146'240'16,"-2"96"-186"-16,-6 18-29 15,0 12-19 1,8 20-2-16,8 36-2 0,3 26-1 15,11 28 8-15,2 24-3 16,7 19-7-16,7 5 4 16,-1 5-3-16,3 0 5 15,-3-10-5-15,-3-6-5 0,-7-16 6 16,-2-22-14-16,-8-23 4 16,-10-21 3-16,-7-22-2 15,-8-23-16-15,-11-20-9 16,-10-21 14-16,-7-11 4 15,-8-17 6-15,-6-14 8 16,3-10-6-16,-4-12 5 0,-39-129-6 16,31 113 5-1,2 2 7-15,5 6 0 16,4 12-1-16,9 15 11 16,31-154 1 15,51 196-17-31,26 10 4 0,16 22 2 15,13 12-2-15,3 24 0 16,-11 17-1-16,-1 203-2 31,-161-166-2-15,-26-2 6-16,-11-2-9 0,0-9-8 16,1-11-12-16,12-14-36 15,15-7-18-15,16-13-51 16,18-8-133-16</inkml:trace>
  <inkml:trace contextRef="#ctx0" brushRef="#br0" timeOffset="60134.66">17208 3406 426 0,'-32'-89'224'15,"7"12"-93"-15,10 21-72 16,1 19-29-16,14 16-17 15,0 21-11-15,0 28 3 16,6 41-3-16,5 37 3 16,46 199 7-16,-20-138-7 15,2-4-3-15,7-16 0 16,335 134-5 46,-319-505 1-46,-42 94 10 0,-8 7 13-16,-8 9 15 15,-4 24-1-15,0 26-19 0,0 20-10 16,0 30-3 0,-21 35-2-16,1 36 0 0,0 29 0 15,4 16 0-15,16 3-3 16,8-4 5-16,9-6 2 15,14-14-3-15,11-17-1 16,-3-18-5-16,10-18 1 16,5-28-12-16,2-17-9 0,1-23-12 15,-1-24 9-15,-2-22 12 16,-13-16 5-16,-9-4 14 16,-12 13 14-16,-7 19 26 15,-5 17-19-15,0 17-13 16,-8 19-12-16,0 21 2 15,0 25 0-15,0 19-1 16,0 9-1-16,0 5 0 16,0-6 3-16,8-12 2 0,6-2-7 15,8 3 9 1,-5-41-2-16,-5 0-3 16,2-21-1-16,0-20-4 0,-3-16 5 15,3-12 2-15,-2 0 5 16,1 16 19-16,-6 12-13 15,-4 13-12-15,-3 15-5 16,5 13 3-16,3 29-1 16,4 19 3-16,4 13-1 15,5 0-4-15,7 6 3 16,34 38 7-16,-26-72-10 16,4-14 10-1,2-19-11-15,159-235-48 31,-152 137 46-31,-11 8 21 0,-11 17 17 16,-5 21-19-16,-6 15-6 16,-4 21-12-16,0 27 4 15,-4 31 7-15,1 23-4 16,2 16 6-16,0 8-8 16,7-4 3-16,4-11 0 15,-5-8-2-15,5-13-1 16,-6-14 2-16,-3-9-3 0,-7-10 9 15,-1-12-4-15,-5-13 3 16,12-55-2 0,4-1-3-16,5-17-5 15,4 1 5-15,-1 4-1 16,0 11 0-16,-4 10-4 0,-4 16 5 16,1 10-7-16,-1 15-2 15,-3 11 4 1,1 0 3-16,3 16 1 0,-1 5-1 15,2-5-4 1,-4 0 6-16,0-3-1 0,2-13 3 16,4 0-2-16,1-9-8 15,-2-11 10-15,6-12-7 16,-4-14-1-16,23-40 13 16,-23 51 6-1,-8 6 13-15,5 1 1 16,-10 19-25-1,0 9-5-15,1 0-2 0,0 0 3 16,8 16 3-16</inkml:trace>
  <inkml:trace contextRef="#ctx0" brushRef="#br0" timeOffset="62099.99">12181 6834 51 0,'-45'0'381'16,"28"0"-252"-16,6 0-48 0,3 0-37 16,8 0-22-16,0 0-8 15,0 0-10-15,0 0-2 16,0 0-1-16,0 0 2 16,0 0-4-16,8 0 5 15,17 0-1-15,23 0 10 16,2355-606 149 78,-1399 321-161-94,105-24 3 15,40 24-5 1,-617 160 2-16,-33 10-4 15,-31 20 3-15,-36 22 1 16,-45 15-1-16,-45 13 3 16,-57 14-7-16,-58 6 6 15,-52 5-3-15,-47 8 30 16,72-9 83 15,-126 10-90-15,-74 11-20-16,0-5 12 15,-79-101 4 32,68 67-12-47,-1-11 1 16,4-12 0-16,8-12 0 16,-9-14-6-16,9-13 7 0,-9-21-4 15,1-18-3-15,0-10-5 16,-3-4 0-16,-5 2 6 15,-6 2-1-15,-2 9 2 16,-3-3-3 0,-63-243 5-1,62 269-4-15,3 9-5 16,4 1 7 0,-12-87-2-1,19 110 1-15,-3 4-3 16,-3 8-2-16,-3 8 3 15,-200-70-21 1,82 120 15-16,-20 10-4 16,-23 12 2-16,-18 18 6 15,-37 13 4-15,-55 7-2 16,-54 15-2-16,-37 14 2 16,-55 16-1-16,-69 11-3 0,-42 4 1 15,-26 2 4 1,-637 100-10-1,-889 143 6 17,1290-207 3-17,213-9-8 1,373-68 7-16,-103 52 6 16,144-30-33-1,89-26-27 1,56-26 4-1,33-24 43-15,8-12 3 0,-8 0 2 16,8 0 5 0,0 0 1-16,0 0 0 0,0 0-2 15,0 0 1-15,0-3 5 16,0-1-8-16,0-1 1 16,0 5 4-16,0 0-9 15,0-3 7 1,0 3-11-1,0 12 6 1,0 12 6-16,0 12-3 16,0 111-5-16,-8-33 6 15,-5 24-3-15,4 21 5 16,1 18 1 0,-3 5 0-16,-2 13-4 0,5 977 22 46,8-777-18-46,5-77 2 16,-5-184-6 0,0-11 1-16,0-14-4 0,0-7 4 15,0-9-1-15,-8 66 0 16,8-106 3 0,0-13-1-16,0-12 1 15,-8 10 51 1,8-38-4-1,0 0-35-15,0 0-4 0,0-4-1 16,0-8-6 0,3-29-1-16,5-8 12 15,0 20-17-15,-3 1 4 16,3-1-2-16,0 1 2 16,3-5-4-16,14-8 2 15,15-3 2-15,22-12 0 16,23-6-3-16,33-7-1 0,47-9 6 15,52-7-10-15,38-5-1 16,25-3-48-16,0 2-29 16,-3 6-55-16,-13 0-132 15</inkml:trace>
  <inkml:trace contextRef="#ctx0" brushRef="#br0" timeOffset="133923.13">8981 810 494 0,'25'-16'121'16,"-8"-1"-50"-16,-6 4-24 15,1-3 28-15,-8 0 22 16,-4-8 17-16,0-5-11 16,0 1-7-16,0-4-26 0,-16-5-22 15,-4 1-22-15,-10-7-12 16,-10 9-7-16,-12 0-3 15,-13 6-3-15,-16 8 1 16,-12 8 2-16,-17 7 3 16,-20 5-7-16,-504 155-2 47,452-91 4-47,-9 14 4 0,-9 3-2 15,6 0 0-15,6-3 5 0,19 0-2 16,18-9 4-1,30-12-8-15,-49 20 4 16,117-52 1 0,10-10-8-16,16-1 4 0,7-7-2 15,8-7 0-15,3 8-2 16,1-8 0-16,8 0-29 16,-8 0-63-16,8-12-112 15,0-8-36-15,0-13-47 16,0-15-328-1</inkml:trace>
  <inkml:trace contextRef="#ctx0" brushRef="#br0" timeOffset="134355.49">6213 586 402 0,'16'-37'179'16,"-6"5"-31"-16,-10 7-52 16,0 8-38-16,0 11-29 15,-23 21-9-15,-25 26 22 16,-30 28 14-16,-14 25-8 15,-12 19-23-15,3 22-16 16,17 7-6-16,11-7 1 16,20-22-2-16,16-19 3 15,17-20 0-15,20-22-2 16,32-11-3-16,29-17 4 16,24-11-4-16,17-13-5 15,11 0 5-15,1 0 1 16,-8 0 4-16,-9 0-5 0,-15 0-3 15,-14 0 5-15,-10 0 5 16,-18 0 41 0,25-90 217-1,-78-86-229 1,-7 63-30 0,-12-13-6-16,-8-5-1 15,-1 1-2-15,0 4-6 0,5 15-6 16,-21-49-90-1,41 106-12-15,35 70-529 32</inkml:trace>
  <inkml:trace contextRef="#ctx0" brushRef="#br0" timeOffset="134920.4">9270 1054 645 0,'0'-40'100'0,"0"2"-34"0,0 10-25 15,0 12-10-15,3 3-19 16,5 13-8-16,0 25 2 16,30 88-5-1,-19-18 0 1,63 470 89 15,-82-577-67-15,8-461-2 15,3 352-23-15,11 6 4-16,-3 19-2 15,6 13 5-15,8 18 5 16,12 21-6-16,12 15-3 16,3 17-3-16,5 12 3 15,0 21-1-15,-9 15 4 16,-5 11-6-16,-23 20 2 15,-24 7-2-15,-164 214-9 16,-139-15 11 15,127-167 5-15,115-74-14-16,17-7-36 16,12-13-177-1,48-33 15-15,25-24-60 0</inkml:trace>
  <inkml:trace contextRef="#ctx0" brushRef="#br0" timeOffset="135421.2">10309 883 819 0,'-70'29'40'0,"10"7"-15"16,8 10-7-16,11 2-5 0,20 0-9 15,21 1 2-15,8-3-6 16,17-15-1-16,15-5-9 16,9-14-9-1,60-24-53 1,57-148-32 0,-123 26 155-1,-40 105-32 1,2 5-9-1,18 65-1 17,15 19-11-17,-14-30 3-15,1-11-1 0,-2-7 5 16,2-12-2-16,7-12-7 16,10-16-11-16,2-20 11 15,5-19-3-15,2-9 7 16,-2-14 2-16,-4 5 18 0,-9 8 34 15,33-62 63 17,-80 436-96 15,11-228-30-47,0 90-241 15,-12-110-138 1</inkml:trace>
  <inkml:trace contextRef="#ctx0" brushRef="#br0" timeOffset="135802.94">11036 691 139 0,'41'-52'204'0,"11"2"-98"0,5 7-52 16,5 0-22-16,-2 11-4 15,-2 7-2-15,-15 6-4 16,-6 7-3-16,-12 8-17 15,-13 4-2 1,-7 12 6-16,-5 16-4 16,-14 13 2-16,-2 4 0 0,-9 52-3 15,25-18 7 1,22-3-11 15,-6-64 4-31,4-12-1 0,20-12-2 31,14-81 90-15,-38 52 6-16,-1 5 17 16,1 3-20-16,-2 12-41 15,-6 9-24-15,-1 8-12 0,5 4-13 16,4 25 4 0,13 7-2-16,12 13-8 15,11 7-55-15,6 2-90 0,2-1-44 16</inkml:trace>
  <inkml:trace contextRef="#ctx0" brushRef="#br0" timeOffset="136112.31">12953 1028 416 0,'-40'-14'234'16,"7"-6"-106"-16,4 2-57 16,9 2-13-16,12 4 4 15,8 4 27-15,0 0-1 16,82-5-12 0,5 1-55-16,158-9-9 15,30 6-25 1,-29 2-92-1,-155 5 30 1,-12 2-17-16,18-24-204 16</inkml:trace>
  <inkml:trace contextRef="#ctx0" brushRef="#br0" timeOffset="136394.81">14081 565 76 0,'0'-12'280'16,"13"0"15"-1,0 12-234-15,1 0-17 16,8 0-9-16,3 8 8 0,-5 13-16 16,8 48 20-1,-28-12-37 1,0 8 2-16,-22 7-7 0,-10 2 0 16,-9-10-2-16,1-7-2 15,1-19 3-15,-2-22-4 16,0-16 6-1,-65-244 28 17,175 20-127-17,-24 127-94 1,-49 97-332 0</inkml:trace>
  <inkml:trace contextRef="#ctx0" brushRef="#br0" timeOffset="137101.85">12684 1652 343 0,'-27'-4'161'16,"6"4"-55"-16,4 0-36 16,17 0-23-16,12 0-20 0,33-4-10 15,32-4-12 1,37-4 4-16,28-9-5 16,21 0 10-16,11-3 1 15,10 5-4-15,-9-1-9 16,105-14 3-16,-179 22-3 15,-28 4-5 1,69-30-271 0,-142 27 143-1,0-6 1 1,-17 10 38-16,1-3 44 0,-8 4 42 16,16-1 84-16,8-4 92 15,0 4-41-15,0 2-31 16,0 1-41-16,0 4-22 15,0 0-12-15,0 0-10 16,-8 27 17-16,-1 12 8 0,-2 22-5 16,-3 12-10-16,3 12-13 15,-4 1-6-15,6-8 2 16,9-14 1-16,0-15-10 16,0-12 8-16,0-13 5 15,24-88-18 1,33-103 2-1,-13 57 6-15,123-179 27 32,-110 227-22-32,-7 21-1 15,-7 25 0-15,-3 16 5 16,-2 29 0-16,-14 22-9 0,-7 24-1 16,-17 7 1-1,-22 11 5-15,-75 90-1 16,33-105-8-16,-2-9-12 15,4-11-23-15,11-19-35 16,5-5-35-16,7-15-90 16,2-7-64-16</inkml:trace>
  <inkml:trace contextRef="#ctx0" brushRef="#br0" timeOffset="137354.74">13315 2357 192 0,'-46'11'195'0,"14"-3"-97"16,8 5-45-16,7-1-21 15,17 4 12-15,5 1 19 16,23-4 7-16,24-13-23 16,21 0-22-16,17 0-2 15,19-11-7 1,169-24-9-1,20-9-105-15,-159 15-24 0,-12-9-136 16</inkml:trace>
  <inkml:trace contextRef="#ctx0" brushRef="#br0" timeOffset="137755.32">14304 2173 75 0,'-42'-5'208'0,"4"-2"-44"15,8-1-55-15,11 0-28 16,6 3-33-16,5 1-22 0,8 4-15 16,0 0-4-16,0 13 0 15,0 11-1-15,0 10 6 16,0 9-1-16,8 11-6 16,5-1 0-16,-5-6-3 0,3-2-2 15,-2-8 2-15,-9-8-1 16,0-9 0-16,0-2 4 15,0-11 3 1,0-61-5 0,81-153 137 31,-61 184-121-47,164 115 1 46,-238 1-29-30,6-60-1 0,-8-4-30-16,2-4-42 15,9-6-41-15,-32-9-331 16</inkml:trace>
  <inkml:trace contextRef="#ctx0" brushRef="#br0" timeOffset="138377.97">13749 2910 473 0,'-22'8'195'16,"8"-8"-89"-16,0 8-52 16,14-8-24-16,-11 0 18 0,11 0 14 15,0 0-4 1,3 0-9-16,19 0-15 0,23-8-16 15,24-3-11-15,18-6 1 16,20-4-8-16,15 2 1 16,11 3-9-16,0-1-39 15,-1 0-19-15,-19 5-30 0,-15 3-7 16,-25 6 2-16,20-1-75 16,-73-1 108-1,-15 2 24-15,-19 3 25 16,-8-4 37-16,-16-1 27 15,-2 1-20-15,4-4-6 16,-29 1 3 0,43 7-1-16,8-5 16 0,1 1 17 15,13-1 4-15,0 5-2 16,0 0-7-16,0 0-11 16,0 0-18-16,0 0-6 15,0 42 15 1,0-10-17-16,3 6 2 15,7 42-4-15,-4-2-4 16,-1-49-5 0,-5-14-1-16,0-2 4 0,0-13 3 15,3-5-3-15,5-11-10 16,9-17 5-16,8-12 0 16,7-8 2-16,9 6-3 15,-1 6 11 1,139-13 3 15,-162 75-11-31,-128 214-215 47</inkml:trace>
  <inkml:trace contextRef="#ctx0" brushRef="#br0" timeOffset="138995.77">13871 3549 308 0,'-33'0'236'16,"9"10"-111"-16,8-3-69 0,2 5-28 15,6-1-15-15,8 6-3 16,8 4 1-16,22-1 3 15,103-4-1 1,103-24-34 0,29-37-55-16,-143 17 32 15,73-34-29 17,-45-64-226-17,-240 29 176 1,4 52 408 15,70 37-203-31,4-4 49 16,12 8-69-16,0 4-18 15,3 0-9-15,6 0 3 16,-1 0-10-16,0 16-1 16,0 8-7-16,1 9-5 15,3 64 4 1,-12-35-14-16,0 3-2 0,0-8-2 15,0-5-3 1,0 21 8-16,-8-51-6 16,8-10 5-16,-16-46-3 31,16-6-8-31,3-12 7 0,15-14 1 16,5 1 6-16,10 9-3 15,7 6 10-15,28-19 19 16,-3 52-12-1,-40 29-15-15,-4 13-3 16,-13 16-3-16,-20 11 0 0,-21 10 0 16,-16 3-11-16,-16 1-24 15,-7-6-57-15,-6-3-96 16,-3-8-167-16</inkml:trace>
  <inkml:trace contextRef="#ctx0" brushRef="#br0" timeOffset="142752.04">6419 6586 15 0,'-16'8'41'16,"4"-8"55"-16,-1 0 82 15,2 0-50-15,2 0-45 16,1 0-31-16,8 0-18 0,-7 0-5 16,7 0 9-16,0 0-5 15,0 0-3-15,0 0-1 16,0 0-6-16,0 0 0 0,0 0 5 16,0 0 14-16,0 0 17 15,0 0 1-15,0 0 13 16,0 0 4-16,0 0 0 15,0 0-8-15,0 0 3 16,0 0-10-16,3-5-4 0,18-10-19 16,34-30-20-16,56-37-10 15,58-44-2 1,72-54-5-16,2374-1085 33 31,-784 646 15 0,-909 338-51 1,-292 86 160-1,-604 186-105-31,-17 6-1 16,-4-1-18-16,-5 4-9 15,0 0 2-15,0 0-10 0,0 0-13 16,-11 0-5-1,2 0 0-15,-3 0 0 16,4 0 0-16,0 0 0 16,8 0-92-1,-9 0-67 1,1 0-111-16,-3 0-104 0</inkml:trace>
  <inkml:trace contextRef="#ctx0" brushRef="#br0" timeOffset="143260.91">12331 3603 705 0,'-49'-17'227'16,"13"9"-112"-16,13 4-77 15,23 4-28-15,10 0-5 16,39 12-1-16,41-4-4 15,186-8 5 1,-118 0-10-16,390-41-2 47,-445 87 0-31,-157 148 9 15,-20-6 4-31,39-91-5 15,2-3-1-15,5-12 4 16,8-12-4-16,3-19-1 0,6-10 1 16,2-8-4-16,9-8 6 15,-8-14 3-15,-32-30 52 32,-42-146-41-17,54 76-14-15,-1-16-1 0,7-17-3 16,-4-2 0-16,4 4 8 15,-46-170-39 17,19 198-166-17</inkml:trace>
  <inkml:trace contextRef="#ctx0" brushRef="#br0" timeOffset="143843.26">7186 4860 50 0,'-48'28'189'0,"3"-4"-13"15,8-7-71-15,9-5-31 16,12 0-14-16,8-12-4 15,8 0 12-15,0 0-4 16,21 0-16-16,18-16-15 16,26-21-13-16,199-98 5 15,-36 30-18-15,431-180 3 32,676-280-6-17,-852 377-4-15,-11 17 1 0,-23 17-3 16,-19 20 4-16,-32 20-1 15,-44 19-3-15,-52 14 2 16,-61 17 3-16,-52 10-3 16,-48 14 31-16,-39 7 28 0,-28 10 6 15,-21 5-6-15,-21 6-4 16,-13 5-10-16,-5-2-18 16,-14 1-17-16,0 0-7 15,-14 8-3-15,-2 0-1 16,-1 0-5-16,-1 0-21 15,-4 8-49-15,2 4-54 16,-4 0-42-16,-6 5-3 0,-25 11-283 16</inkml:trace>
  <inkml:trace contextRef="#ctx0" brushRef="#br0" timeOffset="144417.81">13071 2466 278 0,'0'-45'363'15,"0"33"-257"1,0 0-33-16,0 4-23 16,0 4-8-16,0 4-16 0,0 0-19 15,0 16 0-15,8 17 21 16,1 15-6-16,-2 13-11 16,1 18-4-1,3 78-1-15,-2-86-7 16,-1-11 1-16,0-16 7 15,1-10-9-15,-9-15 9 0,0-19-10 16,0-3-18-16,-20-22 9 16,-2-16-2-16,-2-16 6 15,5-15 5-15,-22-99-7 16,-5-75 17 0,37 182 0-1,-1 14-1-15,10 14 4 16,0 8-4-16,0 10-2 15,0 7-2-15,19 7 2 0,19 4 1 16,14 11-2-16,18 6-6 16,7 4 2-16,-4-1-1 15,-13 1-4-15,-3-6 11 16,-12 3-10-16,-12-6-1 16,-10-5 1-16,-5 5 7 15,-10 5-8-15,-8 11-1 16,0 9 8-16,-49 74 1 15,-159 165 2 17,156-219-6 30</inkml:trace>
  <inkml:trace contextRef="#ctx0" brushRef="#br0" timeOffset="145155.31">6737 3672 186 0,'-79'24'229'16,"14"-9"-88"-16,8-2-49 0,17-5-35 16,12-8-10-16,11 0 11 15,17-8-8-15,25-20-26 16,40-30-11-16,45-21-3 16,41-33-8-16,46-18 11 0,64-16 3 31,1342-596-4-16,1783-364 65 79,-3324 1094-28-63,-62 12-48-15,0 0 1-16,0 0-5 16,0 0 0-16,0 0-22 15,-12 8-37-15,-5 3-28 16,-2 5-21-16,-3-4-8 16,-26-1-299-1</inkml:trace>
  <inkml:trace contextRef="#ctx0" brushRef="#br0" timeOffset="145863.91">12062 1071 302 0,'-6'-29'189'16,"6"8"-56"-16,0 5-65 16,0 7-36-16,0 1-16 15,0 5-5-15,0 3-7 16,0 11-3-16,0 19 7 15,11 22 9-15,10 29 1 16,4 26-3-16,-2 19-1 0,3 3-11 16,-7 2 3-16,1-9 0 15,12 66-7 1,-10-71 4 0,-19-80 2-16,-3 4 31 15,0-41-12 1,-20-65-5-1,5-6-19-15,1-21 4 0,-2-27-5 16,-1-9 2-16,3-3-2 16,-3 5-1-16,-1 8 4 15,4 11 4-15,-3 21-6 16,-17-145 19 31,34 222-22-47,10 9 3 0,18 9 2 15,29 8-3-15,24-3 3 16,20 8-2 0,14-1-1-16,2 3-2 0,98 12 6 31,-74-11-9-31,-41-5 5 31,-366 160 22 16,178-96-15-47,-6 22 2 0,1 13 4 16,8 1-5-16,12-5-3 15,11-9 0-15,19-20-1 0,9-18 3 16,15-14 0 0,6-18 5-16,5-8 3 31,8 10 41-31,0-38-13 47,0 0-43-47,0 0-43 0,0-6-37 0,0 2-51 15,0-3-40 1,13-10-147-16</inkml:trace>
  <inkml:trace contextRef="#ctx0" brushRef="#br0" timeOffset="149718.69">10960 14515 188 0,'-25'-8'216'0,"1"-5"-89"15,-6 6-26-15,3-1-46 0,-3-1-21 16,7 1-4-16,-1 0 12 15,3-4 19-15,-15-12 91 16,19 12-79-16,-3-5 4 16,-5-4-23-16,-7-3-8 0,-10-4-13 15,-9-6-8-15,-20-1-9 16,-8-6-1-16,-16-3 4 16,-14-6 8-16,-9-3 25 0,-12 6 24 15,-8 4 30-15,-4 3 0 16,-13 8 2-16,-182-14 41 15,151 36-102 1,-12 5-35-16,-9 5-12 0,-10 15 0 0,-6 10 0 16,-1 4 0-1,-2 7 0-15,-1 5 0 16,-5 3 0-16,-1551 510 0 47,1178-297 0-16,220-94 0-31,202-87 0 16,13-2 0-16,12-1 0 15,6 1 0-15,-420 337 0 47,360-122 0-31,128 4 0-1,84-196 0-15,0 2 0 16,11-1 0 0,5-1 0-16,30 111 0 15,109 349 0 17,-5-205 0-1,-14-141 0-31,28-33 0 15,-70-100 0 1,10-13 0-16,10-3 0 16,3-11 0-16,5 2 0 0,1 1 0 15,-1 2 0-15,-5-2 0 16,-7-2 0-16,-5 0 0 16,-4-2 0-16,-3-9 0 15,277 52 0 1,-271-93 0-1,222 0 0 1,242-12 0 31,-507 4 0-31,-1-3 0-16,5-7 0 0,9-5 0 15,2-5 0-15,6-10 0 16,5 2-61-16,-4-5 19 0,4 0 10 15,-7 0 30-15,-2 4-10 16,-4 4 16-16,-6 6-7 16,-3 2 0-16,-5 4 11 0,58-7-1 31,-62 21 6-31,-2-2 6 0,469-61 64 62,-327 68-89-46,-19 25 17 0,-126-7-7-1,-2 4 4-15,-5 6-4 16,5-2-4-16,-6 4 0 0,7 1 0 16,-2-1 0-16,10 0 0 15,-1 1 0-15,3 0 0 16,5 4 0-16,0-2 0 0,0 2 0 15,0 3 0-15,0 1 0 16,191 107 0 15,-111-93 0-15,-63-38 0-16,7-13 0 0,4 0 0 0,5 0 0 16,4 0 0-16,0 0 0 15,-1 0 0 1,321 0 0-1,53 0 0 17,-214 0-133-32,-132 0-4 15,4-69 9-15,2-6 43 0,-1 2 47 16,143-55 58 0,-144 74 13-16,-7 9 10 0,-4 4-4 15,104-19 20 1,-17 11-44-1,-113 24-9-15,91-44-22 16,-12-37-2 0,-85 37-9-16,75-97-8 15,-86 71 30-15,-11-2 9 16,-3-5 14-16,-8-1 11 16,25-108 109-16,-60 109-32 15,-8 9 6-15,-14-78-112 16,-17 93 0-16,1 2 0 15,-4-2 0-15,0-3 0 16,-33-89 0 0,-25-26 0-16,27 86 0 15,-19-8 0-15,-11-8 0 16,-22 1 0-16,-13-2 0 0,-26-4 0 16,-17 1 0-16,-15 8 0 15,-5 8 0-15,-3 3 0 0,-1 14 0 16,-1 7-17-1,-1 13-234-15,-222-20-382 16,187 72 351-16,-8 16 49 16,-3 9 22-16</inkml:trace>
  <inkml:trace contextRef="#ctx0" brushRef="#br0" timeOffset="152778.29">16031 8446 222 0,'17'-45'195'0,"-6"0"-57"16,1 5-11-16,-3-1-17 0,-6 5-16 15,2 3-20-15,-5 6 18 16,3 2 19-16,-3 8 20 0,0 5-7 16,0 4-28-1,0 3-36-15,0 5-25 0,0 13-10 16,0 11-6-16,0 17 3 16,-52 308 29 15,121-218-39 0,-32-120-12-31,116-27-2 16,-94-12-3-16,-8-4-4 15,-1-8 7-15,-6-5-6 16,-9-5 8-16,-5 5 0 16,-11-3 4-16,-2 2-8 0,-4 2 3 15,-2-1 1-15,-2 5 0 16,-9-1-6-16,0 9 7 15,0-21 2 1,0 32-7-16,-9 6 4 0,9 2 8 16,-8 0 7-16,0 1-9 0,8 0 6 15,-8 5 3-15,8-2-8 16,0-3 6 0,0 12-7-16,0 0-9 31,0-6 8 0,0 6-3-15,0 0 12-1,0 0-6 1,0 0-6-16,0 0 1 16,0 0 3-16,0 0-2 15,0 0 8-15,0 0-8 16,0 0 13-1,0 0 56 1,0 0-24 0,0 0 5-16</inkml:trace>
  <inkml:trace contextRef="#ctx0" brushRef="#br0" timeOffset="154050.82">16594 7956 2047 0,'-8'11'0'15,"8"-4"0"1,-10 5 0-1,-7 8 0 1,9-8 0 0,-14 13 0-16,14 0 0 15,2-13 0 1,6 0 0-16,-9 8 0 16,1-11 0-16,8-1 0 15,-8 3 0-15,8-2 0 0,0 3 0 16,0-5 0-1,0 4 0-15,0-5 0 16,0 3 0 0,0 3 0-1,0 0 0 1,0 0 0-16,0 5 0 0,0-1 0 16,0 4 0-16,-9 1 0 15,9-1 0-15,0 0 0 0,0-3 0 16,0-1 0-16,0 0 0 31,0 42 0-31,0-51 0 16,0 2 0-16,0-2 0 15,0 6 0 1,0-1 0-16,0 0 0 16,0 0 0-16,13 119 0 46,-5-54 0-30,-4-48 0-16,-4-5 0 31,6 94 0-15,-3-102 0-16,0-3 0 16,0 6 0-16,2 7 0 15,-2 4 0-15,5 12 0 0,-2-1 0 16,-3 3 0-16,-3 6 0 15,0-2 0-15,0-3 0 0,0-4 0 16,0 31 0 0,0-22 0-1,0-33 0-15,0-6 0 16,0-3 0 0</inkml:trace>
  <inkml:trace contextRef="#ctx0" brushRef="#br0" timeOffset="154188.18">16546 9473 2047 0,'0'-6'0'31,"0"2"0"-31,0 2 0 16,0-8-52-1,0 3-164-15,0-2-11 0,0 1-6 16,0-4 5-16,0 0 10 15,0-4-11-15,0-10-31 16</inkml:trace>
  <inkml:trace contextRef="#ctx0" brushRef="#br0" timeOffset="155458.23">12992 10005 498 0,'-35'-65'317'0,"-9"-1"-85"0,-6 9-102 0,-3 9-79 16,1 7-37-16,-5 9-11 15,-8 3 0-15,0 8 20 0,0 9 7 16,-77 24 51 0,-196 228 80 15,-250 612 304 0,178 246-426 0,171-137-39 1,227-814 0-17,12-13 0-15,12-11 0 0,12-8 0 16,81 103 0-1,73-26 0-15,75-35 0 16,-91-99 0 0,743 36 0 15,-67-115 0-31,-546 1 0 16,316-53 0-1,-291 12 0-15,8-20 0 0,1-22 0 16,6-22 0-16,5-25 0 15,-4-30 0-15,-4-32 0 0,-8-32 0 16,-8-35 0 0,-9-12 0-16,-7-18 0 0,-14-17 0 15,-14-15 0-15,222-359 0 16,-279 366 0-16,-31 23 0 16,-22 23 0-16,-35 19 0 15,-37 16 0-15,-30 10 0 0,-37 6 0 16,-28 7 0-16,-28-3 0 15,-29 12 0-15,-20 14 0 0,-21 16 0 16,-16 15 0-16,-19 14 0 16,-23 14 0-16,-22 15 0 15,-20 19 0-15,-27 20 0 0,-26 29 0 16,-38 29 0-16,-32 27 0 16,-24 30 0-16,-17 32 0 15,-9 28 0-15,-1130 525 0 31,1172-394 0-31,24 5 0 0,29-10 0 16,33-15 0-16,-164 128 0 16,123-56 0-1,179-148 0-15,23-11 0 16,16-8 0-16,23-6 0 0,-15 54 0 16,53-88 0-1,13-3 0-15,13-10 0 16</inkml:trace>
  <inkml:trace contextRef="#ctx0" brushRef="#br0" timeOffset="156136.13">17742 8247 206 0,'-18'-24'249'0,"7"3"-103"0,-3 9-51 16,6 1-45-16,8 0-28 15,-8 4 356 48,8 7-268-48,8 12-56-15,5 9 5 0,7 11-1 16,17 5-14-16,17 4-3 16,14 4-9-16,33-9-6 0,36-8-7 15,39-7-9-15,34-21-1 32,2682-1082 168 14,-2770 987-6-30,39-60-80 0,-87 34-91-16,-58 71 0 15,-6 10 0-15,-10 11 0 0,0 6 0 16,0 6 0-16,0 4 0 16,-10 5 0-16,2 4 0 0,0 4 0 15,-4 0 0 16,12 0-116-31,-8 8-197 16,-8 1-22-16,-22 11-342 16</inkml:trace>
  <inkml:trace contextRef="#ctx0" brushRef="#br0" timeOffset="156665.61">22759 5931 536 0,'29'-53'277'16,"-9"8"-104"-16,-4 12-83 15,-4 5-50-15,-4 7-18 16,0 1 26-16,-8 4 36 0,0 4 19 15,0 3-17 1,0-11 38 0,-16 20-120-1,8 0-3-15,-4 0 0 16,1 0 2-16,3-5 9 16,-5-18-5-1,189-201-75 32,-116 186 62-47,41-2-6 16,-69 28 9-1,13 24-4-15,-33 12 8 16,-12 18 7-16,0 18-5 0,-78 201 33 31,-63 101 15 0,118-284-18-31,7-5-8 16,2 98 0 0,19-66-36 15,4-105-71-31,-1 0-78 16,3-19-102-16,9-26-14 0,5-28 7 15,7-29 5-15,9-25 83 16</inkml:trace>
  <inkml:trace contextRef="#ctx0" brushRef="#br0" timeOffset="157101.31">23232 5280 221 0,'-34'-200'420'16,"3"113"-333"-16,-15 15-42 15,-16 15-21-15,-11 15 5 16,-12 14 15-16,-15 21 3 16,-10 23 0-16,-141 105 58 15,116-2-30 1,-388 2027 89 46,717-1886-168-46,-56-187 9-16,33-44-7 0,702-381 0 31,-451-82 17-15,-242 170-7-16,-36-14 5 15,-30 14 27-15,-36 20 29 0,-35 28 28 16,-29 29-34-16,-31 32-28 16,-27 24-18-16,-22 26-10 15,-22 20-3-15,-17 28-3 0,-11 19-13 16,-5 19-41-16,-4 19-41 16,-2 15-24-16,1 17-8 0,1 18-14 15,-103 76-176 1,131-57 143-1</inkml:trace>
  <inkml:trace contextRef="#ctx0" brushRef="#br0" timeOffset="158462.14">17854 5789 420 0,'0'-67'203'0,"-8"7"-89"15,-9 4-63-15,-2 10-47 16,-10 10-17-16,-7 8 4 0,-10 2 2 15,-11 7 16-15,-11 2 0 16,-17 5 5-16,-21 4 3 16,-16 8-2-16,-163 8 11 15,132 9-12 1,-2 6 3-16,-166 59 14 16,-3 65 15-16,157-45-17 15,-3 24-1 1,-2 19 15-16,3 24 14 0,1 20 3 15,10 19-1-15,-435 1030 49 32,505-387-103-1,116-677 0-31,15-3-4 0,19-6 4 16,20-17 4-16,14-5 1 15,23-12-9-15,169 92 11 31,62-47-3-31,-152-112-8 0,17-9-6 16,17-11 7-16,12-11 3 16,275 15 11-16,-250-31 5 15,296-9 48 1,-265-8-32-16,11 0-6 0,11 0 7 16,12-12 2-16,11-8-8 15,11-6-10-15,11-10-11 0,-2-9-1 16,-3-16-5-16,754-244-5 31,-726 174-2-31,2687-1118 0 63,-2033 231-15-32,-777 635 17-16,-151 193-6-15,-20-2-4 16,-11 1 2-16,-15-1-2 0,-16 1 6 16,-15 0 1-1,-18 12-1-15,-21 11 1 0,-25 13 2 16,-92-129-7 0,-78 27 9-1,-53 17 2 1,106 126-1-16,-205-93 2 15,-484-9-8 1,477 179 4-16,-39 25 1 16,-46 21-2-1,-2475 390 43 17,-393 558-169 14,2557-617-372-30,420-172 181-16,38-6-43 0</inkml:trace>
  <inkml:trace contextRef="#ctx0" brushRef="#br0" timeOffset="160026.57">8631 17642 73 0,'-27'0'202'0,"5"0"-42"0,8 0-39 16,1-13-24-16,13-8-30 15,0-7-8-15,8-9 0 0,8-12 10 16,13-15 17-16,16-10 12 16,15-16 7-1,114-129 55-15,95-45-80 16,604-358-60 15,-581 463-22-31,1378-327-43 31,-846 442-128 1,-625 44 57-32,-41 0-18 0,-36 12-25 0,-37-12-33 15,-25 0-50-15</inkml:trace>
  <inkml:trace contextRef="#ctx0" brushRef="#br0" timeOffset="160569.21">8218 16893 267 0,'-42'0'305'0,"10"0"-62"16,13 0-79-16,10-4-90 15,12-8-44-15,27-10-18 0,27-14 2 16,31-13 13-16,39-16 13 16,40-20-12-16,31-25-10 0,42-16-10 15,32-13-1-15,33-11-4 16,1441-587 335 15,284 398-341 16,-1087 364-793 0,-817-18 402-32,-159-7 223-15</inkml:trace>
  <inkml:trace contextRef="#ctx0" brushRef="#br0" timeOffset="167264.64">14564 520 475 0,'-36'-49'26'0,"-9"1"-11"0,-15 0-9 15,-17 3 0-15,-17 0 0 16,-15 4 10-16,-13 0 0 16,-17 9 4-16,-11 3-1 15,-21 13-3-15,-15 9-2 16,-708 83 42 15,679-27-44-31,-158 82 7 16,215-55-10-16,16 5 2 15,15 8-5 1,27 10 0-16,26 7 3 0,30 4-1 16,30 8 2-16,31 8-7 15,32 5 0-15,27 2-1 16,27-2 2-16,34-5-7 0,34-13 8 15,41-20-5 1,1208 21-16 15,-750-271 16 1,187-238-3-32,-657 265 5 15,-50 4 12-15,-44 12 6 16,-45 3-15-16,-41 6 1 0,-49 4-2 15,-44 7-6 1,-40 4-5-16,-1126-119-253 63</inkml:trace>
  <inkml:trace contextRef="#ctx0" brushRef="#br0" timeOffset="167870.11">14911 1851 114 0,'-86'-72'221'0,"-11"-2"-111"0,-13 1-55 15,-20 11-23-15,-15 18-17 16,-15 14-7-16,-16 23-2 16,-13 19-2-16,-23 21 5 15,-1213 618 102 32,1060-304-99-31,324 1036 53 31,1097-1044-49-16,-24-319-13-16,-319-126 1 1,-382 12-4-16,-23-27 2 16,192-185 14-16,-326 143 15 15,-54 0 15-15,-55-4-17 16,-51-3-3-16,-54-3-9 16,-47 13-11-16,-47 3-4 15,-40 15 4-15,-46 20-6 16,-847-110-15 15,575 260-76-15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5-12T15:52:02.69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16368 4147 395 0,'-17'-76'232'0,"5"5"-25"0,1 18-65 16,11 13-55-16,-9 7-37 15,9 16-23-15,0 17-9 0,-13 29 53 16,-4 28 7-1,-31 147 64-15,-29 74-65 16,33-133-59 0,-42 107-15-16,18-84 327 47,571-1303-361-1,-405 1016 30-30,-57 119 35-16,7 150 82 16,-36-27-64-1,-4 11-52-15,-8 1 0 0,17 166 0 32,3-208 0-17,155-202 0 16,100-298 0-15,-188 273 0-16,35-50-1 16,-86 143-40-1,-7 41 23-15,-10 49 6 0,-2 33-2 16,-9 19 7-16,0 13-2 0,4 0-14 16,5-8-67-16,6-16-44 15,6-21-15-15,1-23 41 0,1-27 38 16,1-36 18-16,1-31 29 15,-1-37 6-15,-4-34 30 16,-8-16 40-16,-3-3 43 16,-3 17 67-16,-11 23 17 0,-3 21-74 15,0-12-37 1,0 63-62-16,8 26-7 16,0 13 5-16,7 19 8 0,11 8-13 15,10 1 4-15,5-4-10 16,11-8 0-16,16-17 4 15,11-12 2-15,2-12-5 0,0-9 3 16,-8 4 5 0,37 10-14-16,-73 31 20 15,39 168 70 1,-56-98-79-16,13 112 0 16,1-2-39-1,-28-109-106-15,-6-10-117 16,0-9-102-16</inkml:trace>
  <inkml:trace contextRef="#ctx0" brushRef="#br0" timeOffset="669.15">16339 7643 833 0,'21'-7'1189'16,"-13"0"-1164"-16,3 7-25 0,6-5 0 15,12-4 0-15,7 2 0 16,18-10 0-16,17-8 0 0,32-3 0 16,31-13-26-16,32 0-148 15,33-4-27-15,21 5-34 16,11 8-33-16,-3 7 17 16,-18 22 63-16,-28 18 67 0,92 92 10 31,-149 64 87-31,-116-70 2 0,-99 107-62 31,-129 0 52-31,72-106 46 0,-189 88 111 31,-30-35-71-31,-438 85 23 47,597-184 120-47,195-56-152 16,32 0-16-16,37 0-15 15,36 0-6-15,29-8 2 0,28-7-17 16,17-2-21-16,2 1-83 16,0 0-139-16</inkml:trace>
  <inkml:trace contextRef="#ctx0" brushRef="#br0" timeOffset="853.3">17277 10230 1362 0,'-24'40'685'0,"9"-11"-685"0,15-13 0 15,31-16 0-15,34 0-69 16,38-8-157-16,26-10 84 0,18-1 61 16,7-2-6-16,-5 10-111 15,-10-2-89-15,-26 9-72 16</inkml:trace>
  <inkml:trace contextRef="#ctx0" brushRef="#br0" timeOffset="1025.44">17006 11487 1037 0,'-22'56'482'15,"22"-10"-182"-15,26-14-167 16,35-12-146-16,31-8-95 0,39-12-60 15,23-7-78-15,12-10-69 16,5 1-26-16,-5-1-15 0</inkml:trace>
  <inkml:trace contextRef="#ctx0" brushRef="#br0" timeOffset="1187.98">17459 12859 1948 0,'42'69'-2'16,"15"-50"-73"-16,19-5-69 0,23-14-93 15,14-8-107-15,9-4-19 16,-4-1 6-16</inkml:trace>
  <inkml:trace contextRef="#ctx0" brushRef="#br0" timeOffset="1431.82">17459 13538 796 0,'-87'48'381'16,"13"-5"-113"-16,20-12-152 0,22-3-139 15,32-6-92-15,21-10-56 16,28-12-8-16,23 0 36 0,19-8 42 16,508-20-575 30</inkml:trace>
  <inkml:trace contextRef="#ctx0" brushRef="#br0" timeOffset="1529.11">16928 14665 100 0,'-89'57'107'0,"8"-3"-44"0,12-11-72 16,13 3-66-16,14-5-11 16</inkml:trace>
  <inkml:trace contextRef="#ctx0" brushRef="#br0" timeOffset="1665.1">16787 15297 108 0,'69'40'280'0,"-5"-2"-58"15,-8-10 41-15,-3-5-10 0,-3-1-68 16,-7-5-68-16,-2-6-60 15,0 2-37-15,-4-6-76 16,-1-7-127-16,2 10-85 0,-2-10-36 16,-1 0-26-16</inkml:trace>
  <inkml:trace contextRef="#ctx0" brushRef="#br0" timeOffset="1784.4">17753 15990 752 0,'80'49'477'15,"-30"-34"-396"-15,11-3-105 16,11-12-105-16,18-4-76 0,7-8-60 16,10-5-57-16</inkml:trace>
  <inkml:trace contextRef="#ctx0" brushRef="#br0" timeOffset="5223.14">19622 7204 342 0,'6'-36'194'15,"-1"-9"-57"-15,-5-7-59 0,0-5-36 16,0-5-17-16,0 1-5 15,0-1 9-15,-11 2 20 0,-10-1-8 16,-4-1-9-16,-11 2-6 16,-16-6-5-16,-23 2-2 15,-135-59-8 1,63 66-4-16,-203-44 0 16,-238-10 4-1,381 92-6 1,-13 7 2-16,-812 110 33 31,-42 205 107 0,821-200-102-31,-441 296 72 16,272-17-68 0,33 102-12-1,210-218-23-15,7 10-5 0,14 17-11 16,12 20 13-16,15 13-12 0,14 12 5 15,11 5 2 1,-115 764 43 0,328 1945 370 31,524-1537-419-16,-253-999 0-16,-160-283 0 1,22-17 0-16,12-21 0 0,7-24 0 0,10-21 0 16,11-21 0-1,316 96 0-15,-287-126 0 0,-1-18 0 16,-6-21 0-16,-15-18 0 16,-2-30 0-16,-3-29 0 15,-3-28 0-15,1-24 0 0,524-301 0 31,1401-2158 0 32,-2035 2125 0-63,-12-37 0 0,-19-47 0 16,-26-47 0-1,-27-36 0-15,-26-48 0 0,-27-26 0 16,-29-7 0-16,-20-5 0 15,-24 26 0-15,-22 47 0 0,-20 63 0 16,-14 63 0-16,-18 62 0 16,-16 57 0-16,-17 58-233 0,-193-148-427 31,-228 70-22-15</inkml:trace>
  <inkml:trace contextRef="#ctx0" brushRef="#br0" timeOffset="6112.96">19186 6940 758 0,'-143'-9'71'15,"83"35"-72"1,44-14 1-16,16 4-6 0,0-1 4 15,11 1 0-15,13 7-1 16,14-4 5-16,6-3-4 16,5 0-3-16,-4-4 4 15,68-3-4 1,-91-9-4 0,-22-9-40-1,-14-3-34-15</inkml:trace>
  <inkml:trace contextRef="#ctx0" brushRef="#br0" timeOffset="6268.29">19601 7449 713 0,'15'0'253'0,"-3"-9"-142"0,-4 6-154 15,-3-1-147-15,3-2-38 16,1 3-17-16</inkml:trace>
  <inkml:trace contextRef="#ctx0" brushRef="#br0" timeOffset="6416.13">20057 7502 718 0,'-10'-18'351'0,"10"-5"-147"16,0 2-134-16,0 5-164 0,10-4-138 16,12-4-42-16,19-2-38 15</inkml:trace>
  <inkml:trace contextRef="#ctx0" brushRef="#br0" timeOffset="6571.16">21448 7530 1100 0,'0'-5'-260'0,"-14"2"8"0,0-6-11 0</inkml:trace>
  <inkml:trace contextRef="#ctx0" brushRef="#br0" timeOffset="7242.77">21029 7233 266 0,'0'-5'143'0,"0"2"-59"16,0 3-29-16,3 0-23 15,2 0-10-15,0 0 4 16,-5-4 24-16,0-1 15 0,0-2 11 16,0-3 3-16,0 2-27 15,-13-7-21-15,-3-9-12 16,-53-45-4-16,4 25-14 15,-28-10 1-15,-29-7 1 16,-202-82-5-16,-351-90 29 31,-2509 271 117 32,2117 499 4-32,746-183-129-31,236-179-8 16,52-8-2-16,61-17-4 0,59-22 0 15,49-23-3-15,64-24 3 16,64-24-10-16,61-20 10 0,53-25-8 16,38-20 4-16,44-17-10 15,32-15-2-15,6-22-1 16,1811-577-31 15,-1989 496 43-31,118-96 10 16,-240 64-19-1,-169 106 1-15,-44 8-13 32,-440-107-141-32,260 149 100 15,-244 2-177 1,197 17 71-16,-12 8-68 0</inkml:trace>
  <inkml:trace contextRef="#ctx0" brushRef="#br0" timeOffset="7791.16">19665 8704 202 0,'-52'-62'194'0,"-21"-3"-92"16,-26-1-31-16,-25-3-31 0,-27-5-11 15,-29 2-9-15,-27 2 13 16,-27 5 13-16,-19 3 9 0,-303-26 98 15,253 72-83 1,-16 16-7-16,0 32-16 0,10 28-16 16,12 21-13-16,25 22-15 15,24 15 1-15,28 8-2 0,39 9-2 16,35-1 0-16,48 4 0 16,54 4 0-16,58 10 5 0,65 6-3 15,63-3-6-15,61-9-3 16,65-16-24-16,55-28-27 15,44-33 2-15,26-40 20 0,17-38 18 16,806-235 80 0,-563-52 63-1,-394 120-70-15,115-194 22 32,-893-584-39 14,-54 967-35-30,-303 179-279 0,614-102 35-16,36-1-53 15</inkml:trace>
  <inkml:trace contextRef="#ctx0" brushRef="#br0" timeOffset="8253.51">19206 10319 634 0,'-96'-44'10'15,"-31"2"-8"-15,-26 1-7 16,-31 10 24-16,-19 6 55 0,-968 81 429 47,101 450-437 0,2624-763-142 15,-1285 143 107-62,219-94 18 16,-298 127-40-16,-40 19-2 15,-40 14-6-15,-33 11-3 16,-520-4-353 31,312 69 141-32,3 1-60-15</inkml:trace>
  <inkml:trace contextRef="#ctx0" brushRef="#br0" timeOffset="8940.42">18694 11076 848 0,'9'-12'77'0,"24"52"-14"16,-1 5-52-16,13 13-11 16,15 6 6-16,14-3-10 15,3-13 4-15,9-11-2 0,4-12 2 16,1-16 0-16,-1-14-10 15,80-52-46 1,-93 5-17-16,72-108-155 16,-83 59 82-16</inkml:trace>
  <inkml:trace contextRef="#ctx0" brushRef="#br0" timeOffset="9285.25">18926 12536 259 0,'3'25'288'16,"-3"0"-95"-16,0 4-49 15,8-1-56-15,10 4-41 0,10-3-18 16,13-4-3-16,11-9 14 16,5-16 4-16,5 0 2 15,279-186 14 1,-241 90-101-16,6-13-57 62</inkml:trace>
  <inkml:trace contextRef="#ctx0" brushRef="#br0" timeOffset="9938.07">19149 13819 241 0,'-11'-86'197'16,"-17"6"-76"-16,-23 2-42 15,-14 4-39-15,-11 2-19 0,-20 1-10 16,-15 3 1-16,-19 7 8 15,-17 4 21-15,-22 13 11 16,-27 10-5-16,-35 18 3 0,-33 16 14 16,-33 16 26-16,-16 22 41 15,-6 19 26-15,10 20 7 0,21 20 9 16,34 18-42-16,39 10-54 16,623 1341 51 46,1748-1548-206-15,-1596-198 54-47,3-258 18 31,-465 381-5-15,-44-100-3-16,-95 155-7 0,-40 12 8 15,-37 13 1-15,-219-29-7 16,137 77-40-16,-10 13-78 16,-10 16-82-16,-222 51-334 15,231-5 244 1</inkml:trace>
  <inkml:trace contextRef="#ctx0" brushRef="#br0" timeOffset="10887.8">20766 6793 479 0,'-20'0'281'16,"3"0"-75"-16,9 0-101 16,8 0-57-16,0 21-19 0,0 8-13 15,8 14 5 1,29 97 23-16,-5-59-35 16,9 1 6-16,89 51 52 15,94-96 17 1,96-106-30-1,-121-12-40 1,848-464 8 0,-490 211-16-1,348-196 117 17,-462 314-134-17,-365 204-338 1,-96 48 164-1,-16 21-43-15,-31 21-23 0,-30 16-37 16</inkml:trace>
  <inkml:trace contextRef="#ctx0" brushRef="#br0" timeOffset="11637.84">19715 8662 683 0,'0'-45'158'16,"-12"1"-78"-16,-1 7-44 0,4 12-30 16,9 6-2-16,-8 6-3 15,8 4 3-15,0 1 2 16,0 8-4-16,0 0 2 0,455 322 441 78,16-363-383-47,179-80-53-31,125-76 1 16,-2-43 24-16,-424 123 36 16,-29 11 6-16,-31 12-12 15,-38 17 9-15,-39 13 19 16,-46 14 14-16,-41 14-84 0,-31 10-22 15,-29 7 0-15,-17 2 0 16,-14 9 0-16,2 3 0 16,-36 5 0 31,-25 13-817-1,-15 23-96-30</inkml:trace>
  <inkml:trace contextRef="#ctx0" brushRef="#br0" timeOffset="13051.19">27741 4787 193 0,'-31'12'201'15,"2"-12"-72"-15,9 8-53 16,4 0-39-16,8-8-19 0,8 7 0 15,0-7 16-15,0 0 19 16,0 0 22-16,0 0-2 16,0 0 8-16,0 0 14 15,8 0 10-15,121-48 119 16,-7 15-174 0,259-59 41-1,1779-203-11 48,-1456 409-70-48,-586-52-12 1,-16 11 9-16,-14 12-11 0,-14 6 6 16,-12 2 1-16,-19 0-2 15,-10 9-3-15,-17 9 3 16,-8 7 4-1,-8 0 0 1,-125 341 9 0,74-356-13-16,0-10 1 15,-10-3-8-15,-70 65 12 16,-156 22 1 15,184-160-5-31,-146-17 15 16,-371-97-11 15,430 44-5-31,-21-8 1 16,-12-8 5-16,0 3 1 15,11 1-2-15,20-4-7 16,31-4 10-16,16-4 0 0,18-5 2 16,21-7 2-16,-139-306 170 46,251 330-166-46,18-4-8 16,20 0-9-16,15-2-2 0,14-2 3 16,83-70-5-1,-74 83 4 1,48-34-2-16,-81 63-1 16,32-24-44 30,-45 126-601-30,-36-31 462-16,-13 13 12 0,-5 4 10 16,-12 4-5-16,2-4-53 15</inkml:trace>
  <inkml:trace contextRef="#ctx0" brushRef="#br0" timeOffset="13916.49">28187 7427 463 0,'43'-16'159'15,"30"-8"-55"-15,28-4-47 16,36-1-20-16,30 1 3 16,223-25 62-16,-195 29-61 15,-15 3-21-15,-19 8-11 16,-25 5-43-16,-32 8-98 15,-26 0-46-15,-34 16-69 0,-36 10 30 16</inkml:trace>
  <inkml:trace contextRef="#ctx0" brushRef="#br0" timeOffset="14132.26">28676 8092 354 0,'-166'69'214'0,"36"-17"-5"15,33-11-77-15,31-12-37 16,36-8-44-16,39-21-24 15,44 0-14-15,179-29 19 16,-62 1-3 0,25-6-1-16,8 2-13 0,350-28-90 31,-224 56-654 0</inkml:trace>
  <inkml:trace contextRef="#ctx0" brushRef="#br0" timeOffset="14270.51">28432 9154 498 0,'-101'52'237'0,"-13"11"63"0,93-47-239 16,26-9-27-16,29-7-20 16,26-7-5-16,25-9-7 15,154-22-141 1</inkml:trace>
  <inkml:trace contextRef="#ctx0" brushRef="#br0" timeOffset="14475.15">28600 10074 457 0,'-132'78'207'0,"32"-22"-53"16,30-11-47-16,30-11-39 15,31-14-34-15,34-4-12 0,32-16-13 16,28 0-1-16,20 0-1 16,17-12 1-16,4-5-10 0,1-7-8 15,-6 3-70-15,-7-7-109 16,-13-4-70 0</inkml:trace>
  <inkml:trace contextRef="#ctx0" brushRef="#br0" timeOffset="15735.8">28919 6456 287 0,'-28'-45'219'16,"-9"-5"-53"-16,-2 7-73 0,-4 6-50 16,12 3-24-16,2 10-5 0,2 4-9 15,2 4-5-15,1 0-3 16,-4-1 5-16,-9 4-1 16,-4 5-3-16,-8 8 3 15,-12 0-1-15,-11 14-4 16,-15 10 6-16,-9 12 1 0,-7 18-4 15,-3 15 3 1,2 12 0-16,1 16-2 0,12 13 4 16,0 8-4-16,15 4 4 0,11 1-5 15,1 93 1 1,64-128 5-16,11-14 11 16,12-12-4-16,19-15 10 15,6-9-1-15,62-3 46 16,0-35-25-1,-67 0-37-15,-6 0 2 16,-7 0-4-16,-15 0-2 16,-3 0 3-16,-3 0 5 0,-9 0 7 15,0 0-3-15,0 0-5 16,-16 0-7-16,-12 0-1 16,-14 13 1-16,-14-1-1 15,-17 9 0-15,-9 7 0 16,-7 15-5-16,1 13 5 0,-2 13-2 15,4 16 5-15,-69 102-5 16,103-97 3-16,20-9 0 16,23 54 3-1,29-83 1-15,22-7-8 16,92 20 0-16,-46-45 9 16,2-7-13-16,4-13 7 15,-13 0 1-15,-13 0 5 0,-20 0 0 16,-9 0 17-16,-21 0 13 15,-13 12-7-15,-5 0-6 0,-28 9-11 16,-17 12-8-16,-15 7 6 16,-19 13-6-16,-11 12 8 15,2-1-8-15,4 2 1 0,6-5 2 16,13-4-6-16,17-8 0 16,18-8-7-16,18-4 4 15,12 0-7-15,60 23-29 16,-1-35 13-1,9-10 1-15,79 18-4 16,-82-12 27-16,57 60 7 31,-106-45 3-31,-12 50 20 16,-21-36-14-16,-7 35 9 16,-1 52-8 15,25-99-15-31,9-23-2 15,10-1 3-15,7-14-2 16,2 0 1-16,0 0 0 0,1 0 1 16,-1-5-4-16,-3-4 6 15,-5 6-7-15,-8-2-10 16,4-6-91 0,-16 2-42 15</inkml:trace>
  <inkml:trace contextRef="#ctx0" brushRef="#br0" timeOffset="16714.6">28401 11665 411 0,'-30'-69'304'0,"-15"1"31"15,-12 6-90-15,-11 13-92 16,-17 21-72-16,-8 19-45 15,-5 22-12-15,-78 76-11 16,111-20-12-16,-18 101-6 16,62-74 3-1,21-3 5-15,361 453-109 47,-124-437 70-16,-109-2 23-15,-75 112 15 0,-44-163-6-1,0-6-92-15,-1-13-103 0,3-5-49 16,4-7-18-16,11-12-21 16</inkml:trace>
  <inkml:trace contextRef="#ctx0" brushRef="#br0" timeOffset="17464.14">28962 14408 361 0,'-35'-34'130'16,"-1"-12"-55"-16,-1 0-32 0,-2 3-8 16,-7-2 2-16,-11 8 2 15,-12 8 13-15,-17 17 11 16,-123 53 139-1,-51 139 6 1,122-42-126-16,-131 211 4 16,116 995-116 31,266-1210-40-47,38-28-1 15,26-32 16-15,24-22-1 0,9-20 26 16,2-11 12-16,-6-5 18 15,-17 5 4-15,-16-1 7 16,-27 8 20-16,78 41 106 16,-139-27-56-16,-17-6-24 15,-11 0-27-15,-10-2-14 16,57 31-2 0,-77-53-14-1,43-52 5 1,-38-59-3-1,-19-76 2 1,4-74 42 0,6-43 46-1,-15 138-39-15,-8-1-9 16,0 9-7-16,-20 15-4 0,-13 14-8 16,-7 10-6-16,-17 18-14 15,-13 10-4-15,-12 10-1 16,-6 9 4-16,-9 6-6 15,-114-31-6-15,109 48-12 16,9 5-23-16,8 8-21 0,9 1-47 16,5 0-36-1,6 7-26-15,8 9-3 0,-27 7-172 16,27 28-97 0</inkml:trace>
  <inkml:trace contextRef="#ctx0" brushRef="#br0" timeOffset="18028.8">27593 16189 205 0,'-26'0'211'15,"2"-9"-102"-15,4-7-48 0,0-1-31 16,0-7-5-16,3 0-3 16,4-9-5-16,6 0-9 0,-1 2-12 15,8-7-8-15,-8 2-4 16,8-1 5-16,0 5 7 15,0 7 2-15,-8 5 3 16,-13 3 24-16,-346 160 101 78,319-86-220-47,62-49 52-31,82 13-73 32,-67-8 102-32,-4 2 9 15,-6 6 2-15,-2 3 4 16,-14 5 6-16,-3-1 5 0,0 0 4 16,-17-3 7-16,3-1-4 15,-3-4 4-15,-3-3-10 0,3-4-7 16,6-6-2-16,3-7-19 15,8 0-28-15,5 0-50 16,4 0-111-16</inkml:trace>
  <inkml:trace contextRef="#ctx0" brushRef="#br0" timeOffset="18184.43">27608 17055 550 0,'0'16'165'16,"0"-4"-103"-16,0-12-113 0,16 0-15 16,10 0 15-16,8-12-6 15,8 0-91-15,-5 5-51 16</inkml:trace>
  <inkml:trace contextRef="#ctx0" brushRef="#br0" timeOffset="18366.78">27843 17133 80 0,'-7'24'252'0,"-6"2"-96"15,-2-7-57-15,-7-3-39 16,2-4-27-16,0-1-6 16,0-11 0-16,4 11-16 15,4-11-10-15,12 0-21 0,0 0-17 16,0 0 2-16,0 0-4 16,8 0-14-16,7 0-40 15,50 0-248 1</inkml:trace>
  <inkml:trace contextRef="#ctx0" brushRef="#br0" timeOffset="18629.07">28153 17402 117 0,'0'11'218'0,"-13"1"-88"0,-5-3-51 16,4-2-33-16,2 3-24 15,12-10-10-15,0 7-10 16,0-7-9-16,0 0-17 0,4 0-8 16,9 0-12-16,-4 0-59 15,5 0-26-15,-6 0 28 16,1 0 27-16,-6 0-35 15</inkml:trace>
  <inkml:trace contextRef="#ctx0" brushRef="#br0" timeOffset="19526.97">27989 17116 502 0,'-36'0'112'0,"4"0"-121"16,4 0-90-16,8 0-81 0,7 0-145 16</inkml:trace>
  <inkml:trace contextRef="#ctx0" brushRef="#br0" timeOffset="19688.12">27972 17531 513 0,'-68'29'294'16,"-13"-9"-130"-16,-4-7-109 15,5-13-116-15,10-5-109 0,10-6-59 16,6-1-44-16</inkml:trace>
  <inkml:trace contextRef="#ctx0" brushRef="#br0" timeOffset="19823.93">25167 17548 143 0,'-228'-25'64'0,"-15"-6"-151"16</inkml:trace>
  <inkml:trace contextRef="#ctx0" brushRef="#br0" timeOffset="24015.05">3715 6760 394 0,'-9'-19'95'16,"1"2"-45"-16,8 5-31 15,-8 12-10-15,8 0-3 16,0 16-2-16,0 16 7 15,0 17 15-15,0 20 1 16,0 34 1-16,8 27-4 16,17 231-5-16,-9-152-12 15,5 3-7 1,23 166-3-16,-19-231-4 16,43 141-181 30</inkml:trace>
  <inkml:trace contextRef="#ctx0" brushRef="#br0" timeOffset="24313.04">2589 7283 242 0,'-72'-22'198'0,"15"1"-88"16,20 6-57-16,14 2-28 0,23 0-13 16,23 3-5-16,39-15 3 15,39-8-4-15,32-12 0 16,31-13 0 0,489-165 28-1,-406 138-25-15</inkml:trace>
  <inkml:trace contextRef="#ctx0" brushRef="#br0" timeOffset="24719.12">4283 7102 148 0,'-24'41'187'0,"11"-8"-89"16,13-5-35-16,0 8-20 0,21 14-17 16,11 12-4-16,5 13-8 15,3 20-7-15,0 7-1 16,2 3-1-16,-10-5-2 16,-4-20-2-16,22 66 22 31,-47-121 13-31,-3-37 2 15,-11-33-34 1,-1-29-4-16,120-630 5 47,93 468-9-16,-174 236 4-31,-2 0 1 16,-6 19-1-16,-3 2-2 15,-7 8 2-15,-1 0 4 16,-8-5-4-16,0-3 0 0,0-2-2 16,0-1-9-16,0-8-25 15,0 3-22-15,-8-13-21 16,8 0-80-16,-9 0-29 16</inkml:trace>
  <inkml:trace contextRef="#ctx0" brushRef="#br0" timeOffset="25067.12">5339 6809 441 0,'-13'18'53'0,"-7"13"-25"16,-8 23-12-16,-1 11-5 16,4 7-6-16,9 70 5 15,16-80-7-15,8-18-1 16,6-11-4-16,5-11 4 15,10-22-5-15,-4-13 1 16,3-15 2-16,-7-22-6 16,7-296 27 15,-61 175 12 0,33 159-30-31,0 12-8 16,0 20 6-16,13 14 4 15,7 9-7-15,4 6 5 0,3 9-3 16,11-1-3 0,36 40-57-16,-47-60-15 15,-6-12-45-15</inkml:trace>
  <inkml:trace contextRef="#ctx0" brushRef="#br0" timeOffset="25406.76">5594 6643 554 0,'9'-41'31'16,"-1"37"-28"-16,9 4 13 15,3 24 5-15,3 12 1 16,10 9-10-16,4 12-6 47,108 98 8 0,7-460-3-16,-112 269-10-31,127 36 0 31,-124 32-3-15,7 5-2-16,-2-5-16 0,-2-11-16 15,1-21-12-15,10-12-32 16</inkml:trace>
  <inkml:trace contextRef="#ctx0" brushRef="#br0" timeOffset="25647.42">7154 5468 524 0,'-25'-62'87'0,"-16"30"-40"16,-11 32-22-16,-10 36-1 0,-1 24-1 15,1 23-7-15,18 5-7 16,15 7-1-16,17-7-1 16,24-3 0-16,20-3 3 15,86 58 0 1,-40-81-7-16,68 53-2 16,-3 20-32-1,-120-37-22 1,-23-42-11-1,-15-5-15-15,-10-3-64 0,-3-12-39 16</inkml:trace>
  <inkml:trace contextRef="#ctx0" brushRef="#br0" timeOffset="25849.64">7305 5922 268 0,'14'-85'192'0,"0"12"-69"16,-6 16-57-16,0 15-32 15,-4 14-22-15,1 13-3 16,3 15-8-16,2 19 1 16,12 22-2-16,3 20 3 15,-1 20 0-15,0 14-3 16,-1 2-8-16,-1-4-19 16</inkml:trace>
  <inkml:trace contextRef="#ctx0" brushRef="#br0" timeOffset="25993.15">7385 5022 349 0,'-12'-48'142'15,"5"15"-92"-15,7 13-78 16,0 11-85-16,10 9-51 0</inkml:trace>
  <inkml:trace contextRef="#ctx0" brushRef="#br0" timeOffset="26312.83">8226 5031 101 0,'-82'-24'360'0,"22"24"-288"15,-10 0-32-15,2 19-18 0,8 10-1 16,5 3-5 0,15 6-10-16,17 6 1 0,23 5-3 15,158 158 1 17,182-56-13-1,-230 41-33 0,-158-136 32-31,-221 141-118 31,213-178-26-31,11-19 0 16</inkml:trace>
  <inkml:trace contextRef="#ctx0" brushRef="#br0" timeOffset="26593.67">8631 4665 302 0,'55'-114'170'0,"-15"16"-78"16,-13 20-31-16,-5 21-25 15,-11 17-13-15,-3 11-10 16,1 8-10-16,-1 14-3 16,-4 18 1-16,4 26-1 15,-4 20 0-15,4 25 0 0,0 16 2 16,0 11-1-16,20 131-4 31,74 237-40-15,-77-379 5-16,-8-21-18 31,-47 12-311-15</inkml:trace>
  <inkml:trace contextRef="#ctx0" brushRef="#br0" timeOffset="26916.57">8588 5247 38 0,'-49'-57'122'0,"16"4"62"15,13-41-33 1,23 52-124-16,25 3-16 16,18-2-5-16,16-1-1 0,6 1-4 15,5 2 10-15,-4 2-1 16,-7 8-4-16,-15 4 8 16,-15 10-8-16,10 6 3 15,-34 26-10 1,-8 7 4-16,-8 4 1 15,8 6 0-15,0 1-3 16,0 3 1-16,8-2-2 0,8-3 8 16,5-5-4-16,4-7 1 15,3-6-2-15,32-7 14 16,10-59 28 0,-62 22-38-1,-8-9-2-15,-13-2-5 0,-7-4-2 16,-4 2 4-16,-6 10-16 15,-1 8-19-15,7 4-26 16,3 7-54-16,4 1-78 0</inkml:trace>
  <inkml:trace contextRef="#ctx0" brushRef="#br0" timeOffset="27263.24">9371 4582 123 0,'11'-12'259'0,"3"0"-99"0,-6 5-74 15,0 2-45-15,-4 5-27 16,5 0-4-16,5 8-5 16,8 8-2-16,5 17 3 15,6 8-5-15,4 8 8 16,-4 4-9-16,-5 0 0 0,-7-3 5 16,-10-6-5-16,-3-13-4 15,-8-5 13-15,0-11 11 0,0-15-11 16,-52-48 10-1,52-70-16 1,8 41 3-16,12-6 6 16,4 12 6-16,1 9 2 15,-1 17-4-15,1 12-12 16,3 13 1-16,1 11-5 0,36 22-2 16,-32 3 2-1,-9 9-1-15,-5 4-14 16,-5 7-28-16,-14 9-30 15,0 7-36-15,-17 1-103 0</inkml:trace>
  <inkml:trace contextRef="#ctx0" brushRef="#br0" timeOffset="27809.16">3845 9261 346 0,'-57'28'207'15,"17"-13"-97"-15,15-2-54 16,13-13-28-16,19-4-17 16,39-17-3-16,43-19-2 0,49-22 2 15,57-26 0 1,368-197 15-1,-171 85-11-15,581-330 14 16,-401 239-3-16,35-21 14 16,13-8 0-16,18-15 3 15,584-304 27-15,236-12-45 32,-788 437-24-17,-430 148 2-15,73-15-7 16,-221 57 3-16,35-2-65 31,-189 52-103-15,-3 2 51-16,-20 8-46 15,-25 5-67-15</inkml:trace>
  <inkml:trace contextRef="#ctx0" brushRef="#br0" timeOffset="28778.47">5676 10332 180 0,'-19'-79'221'15,"-10"2"-83"-15,-13 8-45 16,-6 16-48-16,-12 20-23 16,-14 25-10-16,-12 28-4 0,-11 33-2 15,-208 207 24 16,75 148-5 63,1037 206-35-78,-844-519 10-1,-12-7 1-15,-6-5 4 16,6-24-7-16,12-13 6 16,9-13-2-16,14-21-3 15,14-24-17-15,17-39-9 0,23-24-10 16,339-467-31 15,59-43 171 32,-555 567-52-32,35 186-31-15,107-35-18-1,10-66 1-15,11-7-5 16,11-7-11-16,7-12-45 0,6-18-44 15,-5-23-77-15,-8-7-37 16</inkml:trace>
  <inkml:trace contextRef="#ctx0" brushRef="#br0" timeOffset="29226.26">6456 10173 624 0,'-12'-47'100'0,"0"23"-49"16,12 24-26-16,-10 21-16 0,2 20 1 15,8 70 1 1,0-51-4-16,147-297-249 94,-102-28 294-79,-33 226-40 1,4 26 12-16,1 30 19 0,3 23-3 16,3 17-8-16,2 8-14 15,77 139 15 17,-82-211-21-17,5-36-9-15,4-33-6 0,129-413 74 31,-98 273 100-15,-52 187-161 0,0 22-1-16,1 31-4 15,-1 36-1-15,0 43-1 0,8 36-12 16,5 27-63-16,11 16-61 16,21 11-66-16,15-6-107 15</inkml:trace>
  <inkml:trace contextRef="#ctx0" brushRef="#br0" timeOffset="31106.44">27515 16334 272 0,'-66'-4'69'0,"4"4"-35"15,7 0-20-15,3 22 1 16,-2 1 20-16,9 5-6 0,5 6 4 16,-2-1 14-1,-99 213 501 16,72-50-193-15,38-129-281 0,-124 127 43-16,-679 30 200 47,376-224-229-32,206-8-88 1,-2-1 0-16,-9-3 0 0,1-4 0 0,-5 1 0 15,-7-6 0-15,-3 0 0 16,-299-27 0 0,-21-9 0-16,298 28 0 15,-1 5 0-15,3 3 0 16,-265-4 0-16,-184-3 0 31,279 20 0-15,232 8 0-16,-5 0 0 15,-9 0 0-15,-1 0 0 0,-6 0 0 0,-8 0 0 16,0 8 0-16,0-8 0 16,5 0 0-16,6 0 0 15,17-8 0-15,-186-36 0 16,235 12 0-16,9-6 0 16,8-6 0-16,6-13 0 15,1-13 0-15,-3-7 0 0,-8-13 0 16,-12-7 0-16,-14-6 0 15,-15-6 0-15,-9-1 0 0,-2-8 0 16,-1-3 0-16,3-2 0 16,5 1 0-16,7 4 0 0,9 1 0 15,4 3 0-15,1 3 0 16,7 2 0-16,-1-10 0 0,-2-7 0 16,-201-176 0-1,197 124 0-15,-6-22 0 16,-2-7 0-16,3-5 0 0,8 0 0 15,-159-219 0 1,196 206 0-16,-130-222 0 16,163 231 0-16,7 17 0 15,16 20 0-15,12 20 0 16,-49-85 0-16,46 85 0 16,61 102 0-1,4 12 0-15,3 8 0 0,5 5 0 16,0-1 0-16,1 4 0 15,-35-35 0-15,22 27 0 16,-10-7 0-16,-1-11 0 16,-137-157 0 15,-193-552 0 16,279 451 0 0,94 300 0-47,-11 2 0 15,2-1 0-15,1 3 0 16,0-3 0-16,0 4 0 0,8-1 0 16,-12-3 0-16,4 5 0 15,8 50 0 32,-18 365 0-16,18-249 0-31,54 416 0 32,-5-397 0-17,-25-113 0-15,1-16 0 0,-1-16 0 0,-4-9 0 16,-4-7 0-16,-3-17 0 15,-1 0 0-15,-5-26 0 16,-7-27 0-16,-60-701-29 47,-2 368 29-47,-17 0 23 31,46 168-41-15,33 205 13-1,16 8 4-15,23 5-1 16,18 0 2-16,22 0 1 16,9 8-2-1,200 12-6-15,-201-11-2 16,-19-9 5-16,57 8-4 16,-103-8 2-1,-10 13 1-15,-3-13-1 0,-9 16-4 16,0 3 12-16,-21 26-4 15,-12 33 0-15,-81 198 6 16,32-79-1-16,-14 17-3 16,-10 16 0-16,-5-3 5 15,7-3 0-15,2-12 2 16,17-25 3-16,17-24 1 0,11-29-2 16,15-32 0-16,13-25 3 15,13-20-8-15,5-20 6 0,11-9-10 16,0-13 0-16,0 0 0 47,0-20 0-47,0-11 0 31,0 7-35-31,0-4-63 0,0-2-60 16,0-1-73-16,-9-5-46 0,9 4-15 15,-7-2-41-15</inkml:trace>
  <inkml:trace contextRef="#ctx0" brushRef="#br0" timeOffset="34389.71">1916 3171 387 0,'-65'-24'78'0,"8"3"-32"16,16 4-14-16,13 5 0 16,7 0-1-16,5 5-6 15,7-2-10-15,9 4-7 0,0 2 2 16,0 3 14-16,22-8 9 16,35-9 6-16,44-3-9 15,41-8-5 1,223-29 0-1,-165 33-22-15,-6 7 0 16,176 8 2 0,-199 21-4-1,121 59-6-15,200 725 34 47,-376-359-16-31,-88-333-11-1,-3-9 2-15,1-17-7 16,-12-14 1-16,3-15 7 0,-9-12-4 16,-8-8 3-16,0-10 1 15,0 2 28 17,-47-6-59-1,21-1-49-31,-84 21-334 15</inkml:trace>
  <inkml:trace contextRef="#ctx0" brushRef="#br0" timeOffset="34865.93">3565 4843 197 0,'-54'0'228'16,"15"8"-84"-16,5-8-57 15,14 0-48-15,9 0-20 16,11 0-13-16,0 9 4 15,16 7 4-15,142 77 16 32,-78-40-25-32,7 8 4 0,165 168-10 31,-181-152 3-31,223 203 78 62,-198-442 2-30,14-167-53-17,-36-13-3 1,-63 252-22 0,-3-45 3-1,-16 87-9-15,-12 10 0 0,-9 14-1 16,-15 12 5-16,-21 12-3 15,-17 12-1-15,-18 17-2 16,-15 11 5-16,-7 9 2 16,6 8-4-16,1 0 3 15,15 1-4-15,10-6 2 0,16-7 2 16,23-9-16-16,9-3-28 16,18-4-7-16,11-8-17 15,13-6-32-15,26-2-13 16,10-13-111-16</inkml:trace>
  <inkml:trace contextRef="#ctx0" brushRef="#br0" timeOffset="38258.81">5567 2942 444 0,'0'-35'64'16,"-9"1"-32"-16,9 14-18 15,0 3-2-15,0 5-7 16,0 10 2-16,0 2 2 16,12 0 15-16,12 14 1 15,10 11-1-15,39 56 6 16,49 115 15 0,-79-99-25-1,112 257 78 16,-50-93-61-31,297 457 79 63,-329-614-94-63,-3-2 0 0,-4-4-5 16,-5-8-1-16,-10-2 4 0,-10-1-5 15,-5 0-4-15,-2-3 5 16,67 265 33 15,-76-259-35-31,-1 0 3 16,24 94 24-16,-23-96-10 15,-2-2-1-15,3-5-14 16,-2-8 16-16,-1-4 0 0,3-3-12 16,-3-9 6-16,2 0-7 15,-2 0 19-15,7 3 10 16,92 149 134-1,-66-128-135-15,9 4-10 16,9 1-10 0,7 4-2-16,1 3-9 0,434 531 139 62,-485-567-155-46,1 2 0-16,46 77 0 15,-33-63 0-15,3 0 0 0,4 0 0 16,6-4 0 0,-1 1 0-16,3-1 0 0,165 179 0 31,-105-82 0-15,-82-121 0-1,-6 1 0-15,-4-7 0 0,-3-1 0 16,-5-2 0-16,0-3 0 15,0 0 0-15,1-2 0 0,-5 11 0 16,0 0 0-16,-4-2 0 16,1 1 0-16,4-2 0 0,-7 7 0 15,7-1 0-15,-1 3 0 16,1 1 0-16,-2-4 0 16,2-4 0-16,-1-1 0 15,1 5 0-15,3 1 0 16,0 1 0-16,0 6 0 0,6 5 0 15,1-1 0 1,132 228 0 0,101 69 0 15,-203-290 0-31,109 108 0 16,-117-122 0-1,-2-10 0-15,-1 1 0 16,-5-6 0-16,0 2 0 15,0 0 0-15,-6-5 0 0,2 0 0 16,-1 1 0-16,2 5 0 16,-2-2 0-16,9 5 0 0,0-2 0 15,3 7 0-15,5 2 0 16,4 6 0-16,3-2 0 16,2-2 0-16,55 55 0 15,-64-55 0 1,0-3 0-16,4 2 0 0,3 5 0 0,2 0 0 15,67 55 0 1,281 233 0 15,-271-224 0-15,-71-53 0-16,2-3 0 16,-1 2 0-16,-1-3 0 0,2 1 0 15,-5-2 0-15,4-3 0 16,-1-1 0-16,10-2 0 0,4 4 0 15,-3-5 0-15,3-6 0 16,0 8 0-16,-6-3 0 0,3-3 0 16,-3 0 0-16,2-1 0 15,-6-2 0-15,1-2 0 16,-3-7 0-16,-1-1 0 16,4-3 0-16,73 28 0 15,-69-29 0-15,0 1 0 16,0-1 0-16,76 33 0 15,11 1 0 1,-83-30 0-16,-4 0 0 16,-1 2 0-16,3-6 0 0,3 0 0 15,-2 1 0-15,-2 0 0 16,2-1 0-16,75 33 0 16,-78-33 0-16,-4 1 0 15,74 33 0 1,-76-34 0-16,3 1 0 0,69 28 0 15,-66-32 0 1,236 80 0 0,-66-36 0 15,-78-24 0-15,-79-23 0-16,78 21 0 0,-89-23 0 15,3 2 0-15,373 112 0 47,-317-98 0-31,-76-24 0-16,0 1 0 15,-10 0 0-15,58 16 0 16,-48-21 0-16,9 0 0 16,95 16 0-16,-76-16 0 15,4 0 0-15,-1 0 0 16,422 30 0 15,-442-34 0-31,-4-8 0 16,-4 0 0-16,5 0 0 15,6 0 0-15,6-5 0 0,11-2 0 16,9-2 0-16,3-3 0 47,828-191 0-16,-773 153 0-31,192-60 0 31,-253 74 0-15,2 0 0-16,0-3 0 0,-3 4 0 16,0-3 0-16,-1 3 0 15,-4-2 0-15,-3 0 0 0,-5-4 0 16,-9 1 0-16,-3 1 0 15,1-7 0-15,-6-4 0 0,62-64 0 16,-63 50 0 0,2-5 0-16,-1-5 0 0,131-154 0 31,-68 74 0-15,-75 80 0-16,1 5 0 0,-4 0 0 15,251-294 0 16,-255 299 0-15,3-5 0-16,-1-5 0 16,-4-3 0-16,2-5 0 15,-1-4 0-15,1 1 0 0,-4 0 0 16,0-1 0-16,-5 1 0 0,0 0 0 16,-2-1 0-16,2-4 0 15,0-3 0-15,2-1 0 0,-5 0 0 16,2 5 0-16,4-1 0 15,-9-4 0-15,3 6 0 0,-4-2 0 16,-1-5 0-16,146-495 0 47,-80 314 0-31,-64 178 0-1,1 0 0-15,3-7 0 0,2-3 0 16,40-130 0-1,128-356 0 17,-164 483 0-32,-2 6 0 15,-3 2 0-15,4 6 0 0,-4 0 0 16,1 2 0-16,1 7 0 16,0-2 0-16,-4 9 0 15,-6 3 0-15,23-53 0 16,-32 74 0-16,21-57 0 15,-29 57 0 1,16-70 0 0,27-156 0-1,-40 209 0 1,20-64 0 0,2 16 0-1,-18 66 0-15,1-2 0 0,-5 4 0 16,1 10 0-16,-6 7 0 15,0 1 0-15,-3 3 0 0,2 5 0 16,-3 4 0-16,-5 2 0 0,3 3 0 16,-3 6 0-1,-3 6 0-15,0-2 0 16,0 1 0-16,-12 8 0 47,4 11 0-47,-8 11 0 15,-38 35 0 1,19-24 0-16,-145 112 0 31,-95 55 0 1,250-179 0-17,11-5 0-15,0-4 0 0,6 1 0 16,-1-13 0-1,9-10 0 32,9-2 0-31,27-33 0-16,5 13 0 16,11-5 0-16,10-3 0 0,3-6 0 15,-2 2 0-15,4 3 0 16,50-28 0-1,-69 38 0-15,2 2 0 0,-10 3 0 16,-6 7 0-16,-11 7 0 16,-7-1 0-16,-3 6 0 15,-5 1 0-15,-3 3 0 0,-2 3 0 16,2 0 0 0</inkml:trace>
  <inkml:trace contextRef="#ctx0" brushRef="#br0" timeOffset="38965.32">26211 6912 2047 0,'0'7'0'0,"0"2"0"0,0-1 0 16,5-1 0-16,-1 7 0 16,1-2 0-16,-2 0 0 15,0 7 0-15,5 7 0 0,5 6 0 16,-1 5 0-16,0 3 0 15,3 5 0-15,7 3 0 0,-2 1 0 16,0 0 0 0,0-4 0-16,-4-5 0 0,21 74 0 31,-32-98 0-15,-1 1 0-16,1-4 0 0,-2-5 0 15,-3 4 0 16,0 8 0-15,0-7 0 0,0-5 0-16,0 1 0 0,0 2 0 15,-8-11 0 32,8 8 0-31,-9-8 0-1,-2-2 0 1,-1-13 0 0,-10 1 0-16,-9-7 0 15,-6-4 0-15,-8 4 0 16,-57-19 0 0,45 20 0-16,1 0 0 0,5 3 0 15,-3 6 0 1,4-3 0-16,10 7 0 0,-49-15 0 31,64 22 0-31,3 0 0 0,5 0 0 0,-1 0 0 16,6 0 0-1,-4 0 0-15,0 0 0 0,-1 0 0 16,-6 0 0-16,-2 0 0 16,0 0 0-16,-4 0 0 15,1 0 0-15,4 0 0 0,0 0 0 16,4 0 0-16,0 0 0 15,3 0 0-15,4 0 0 0,1 0 0 16,4 0 0 0,1 0 0-1,-1 0 0 1</inkml:trace>
  <inkml:trace contextRef="#ctx0" brushRef="#br0" timeOffset="39054.96">25343 7421 2047 0,'0'6'0'15</inkml:trace>
  <inkml:trace contextRef="#ctx0" brushRef="#br0" timeOffset="39335.85">25346 7427 2047 0,'5'0'0'15,"-1"0"0"-15,4 0 0 16,0 0 0-16,-1 0 0 16,6-3 0-16,13-10 0 0,8-2 0 15,14-10 0-15,11-7 0 16,6-10 0-16,3 2 0 16,2-5 0-16,-1 1 0 0,-5 3 0 15,-4 4 0 1,-6 9 0-16,-9 5 0 0,-9 5 0 15,-7 6 0-15,-9 0 0 16,-9 4 0-16,-2 4 0 16,-4 0 0-16,-2 4 0 15,-3 0-411 1,-28 19-468 0,4-3 568-16</inkml:trace>
  <inkml:trace contextRef="#ctx0" brushRef="#br0" timeOffset="47247.28">1326 5453 106 0,'-23'-31'156'15,"3"3"-45"-15,3 2-49 16,6 7-28-16,11-2-6 15,-17-8 36 1,-4 1 26 15,21 28-75-15,0 0-10-16,0 0-4 31,-8 0-5-31,8 11 5 16,0 6 1-16,0 0-2 15,0-1-1-15,0 5 7 0,0 2-9 16,0 2 5-16,0 4 0 16,0 3-4-16,0 2 6 15,0-4-1-15,0 0-1 16,0-2-1-16,0 0-1 16,0-3 2-16,0-5 1 15,0 1 0-15,3-5-3 0,2 0 1 16,0-4 2-1,-2 2-3-15,-3-14 2 16,0 7-3-16,0 1 3 16,0-8 3-16,5 0 6 15,-2 0 9-15,-3 0-2 0,5 0 5 16,-5 0-4 0,8 45 64 15,1-24-76-16,-3 3 9 1,2 16-3 0,9 29 19-1,-9-32-19 1,16 45 5-16,-11-46-11 16,-1 0-3-16,-4-2 3 15,5-6 1-15,-6-3-8 16,2-1 9-16,-6-4 0 15,2 12 12 1,-5 5-3 0,57 211 38 46,-21-117-29-31,-28-103-22-15,9 29 8-16,-10-28-11 16,7-1 7-16,-6 1-5 15,0-5 3-15,-2 1 3 16,3-1-5-16,-1 5 3 0,0-6 4 16,5 6 11-16,0 0-5 15,-2 4 7-15,1 3-5 16,4 1-3-16,-2 4-8 15,1 4 11-15,2 3-6 16,-1 6-9-16,-1-1 0 16,-3-2 1-1,21 51 6 1,-21-52-7-16,17 53 7 16,-5-6 6-1,53 228 56 32,-64-280-61-31,4 36 17-1,-14-48-28-15,2-4 4 16,-5 11 7-16,0-24-12 16,0-3 1-16,0-6 5 15,0-7 2-15,2 0 2 16,3 0 2-16,-2 0 28 15,2 0 29-15,-5 0 6 16,0 0-14-16,0 0-26 16,0 0-12-16,0 0-11 15,0 0 11 1,0 0-24 15,0 0-5-31,0 0 9 16,0 0-3-16,0 0-4 15,0 0 2 1,0 0 7-16,0 0-11 16,0 0 8-16,0 0-5 15,0 0-4 1,0 0 8-16,0 0 4 16,0 0-4-16,0 0-4 15,0 0 5 1,0 0 1-16,0-7-7 31,0 7 2 0,0 0 7-31,0 0-5 16,0 0-5-16,0 0 6 16,0 0-1-16,0 0-8 15,0 0 13 1,0 0 1 46,0 0-9-62,0 0 3 16,0 0 1-16,0 0 0 16,0 0-7-16,0 0 4 15,0 0 3-15,0 0 0 16,0 0-1-16,4 0-3 15,-4 0 9 1,0 0-11 0,0 0-6-1,0 0 19 1,0 0-18 15,5 0 6 0,-5 0-1-15,0 0 7-16,0 0-2 16,0 0 0-1,0 0-2 1,0 0 4-16,0 0-9 16,0 0 10-1,0 0-7-15,0 0 6 16,0 0 1-1,0 0-8 1,0 0 10-16,3 0-3 16,-3 0 2-1,0 0-10-15,0 0 8 32,0 0-4-1,0 0-4-16,0 0 3-15,0 0 6 0,0 0-2 16,0 0 4-16,0 0-8 63,0 0-6-48,0 0 12-15,0 0-5 16,0 0 5 15,0 0-7-31,0 0 4 16,0 0 3-16,0 0-1 15,0 0-6 1,0 0 1-16,0 0 7 16,0 0-9-16,0-5 2 31,0 1 9-31,0 0-7 15,0 4 6-15,0 0-17 32,0 0 8-17,0 0 8 17,0 0-5-17,0 0-3-15,0 0 5 16,0 0-1 15,0 0-4-31,0 0 0 16,0 0 5-16,0 0-3 15,0 0-1-15,0 0 6 16,0 0 0-16,0 0-16 16,0 0 15-16,0 0-9 15,0 0 9 1,0 0-9-16,0 0 10 15,0 0-2-15,0 0-13 16,0 0 14-16,0 0-7 0,0 0 9 16,0 0-10-1,0 0 3-15,0 13-4 32,8 11 14-1,20 45-8-16,-16-32-5-15,5 11 11 16,36 72-8-16,-24-52-2 16,4 5 4-16,2 4-4 15,3 5 7-15,2 0-1 16,5-1-3 0,-2 4 1-16,0 0 3 0,-4 5-9 15,1-1 7-15,2 1-1 16,-2 0 0-1,1-5-2-15,-1-3 7 16,2-9-4-16,33 60-4 16,-37-66 6-16,-2-7-6 15,5 2 3-15,-4-1-3 16,-1 4 3-16,-4 0 3 16,1 5-2-16,0 2-3 15,-6 1 3-15,75 189 6 31,-76-202-2-15,115 230 3 15,-15-107-6-31,-49-82-2 16,3 0 0-16,10 2 5 16,3-6-12-16,1-4 7 15,4-2-1-15,-4-6 1 16,3-4 8-16,105 83 5 15,-91-83 2 1,7-5 8-16,-2 2-9 16,3-4-11-16,-1-5 1 0,-4-3-4 15,4-6 0-15,113 58 0 16,-122-61 0-16,-7-4 0 16,-9-4 0-16,-3-1 0 15,-11-3 0-15,-8-4 0 16,-11-1 0-16,-7 2 0 0,-8-1 0 15,-5 3 0-15,37 54 0 16,-37-46 0 0,42 55 0-16,-46-59 0 15,2-3 0-15,-6-11 0 16,-7-11 0 0,10 1 0-1,14-31 0 1,-36-14 0-1,52-195 0 1,-29 102 0 0,111-281 0-1,-95 269 0-15,-7 21 0 0,-5 20 0 16,13-30 0 0,-36 78 0-16,-9 17 0 15,0 7 0-15,-5 13 0 0,-3 33 0 16,0 22 0-16,0 14 0 15,0 7 0-15,6 1 0 16,2 1 0-16,-1-9 0 16,1-13 0-16,4-11 0 15,18 12 0 1,50-52 0 0,-40-79 0-1,33-183 0 16,-68 234 0-15,-5 11 0-16,3 12 0 16,22 150 0-1,-18-102 0 1,2-6 0-16,7 22 0 16,1-31 0-1,-12-26 0-15,-22-38 0 31,-4 6 0-15,-3 1 0-16,4 4 0 0,4 4 0 16,4-9 0-1,12 20 0-15,0 3 0 16,0-11 0 0,6 8 0-1,11-2 0-15,8-5 0 0,7-9 0 0,9-3 0 16,11-5 0-16,10-3 0 15,3-5 0-15,3 0 0 0,-6 4 0 16,-6 4 0-16,-11 10 0 16,-8 2 0-1,36-2 0 1,-61 19 0-16,5 15 0 16,0 1 0-16,-3 0 0 0,8 1 0 15,1 0 0-15,2-1 0 16,35 4 0-1,-31-20 0-15,4 0 0 0,-1 0 0 16,-4 0 0 0,22 0 0-16,-30-6 0 0,-5-1 0 15,-7-5 0-15,0-11-283 16,-35 1-739 15</inkml:trace>
  <inkml:trace contextRef="#ctx0" brushRef="#br0" timeOffset="48147.27">6911 14679 753 0,'0'-17'170'0,"3"8"-89"16,6 9-45-16,3 12-14 16,13 22-3-16,11 16 39 15,219 286 360 1,53 47-184 0,614 505-97-1,-677-693-136 1,210 122 9-1,-254-199-9-15,-22-24 3 0,-24-20-4 16,-25-22 20-16,-25-17 6 16,-15-13 13-16,-17-5-21 0,-16-17-18 15,-12 0 0-15,-8 0 0 16,-8-17 0 0,-2-9 0-16,55-204 0 31,-104-162 0-16,-2 295 0 1,-25-46 0-16,30 98 0 16,3 17 0-16,2 9 0 15,3 6 0-15,3 13 0 16,8 20 0-16,0 8 0 0,3 1 0 16,10-1 0-16,4 0 0 15,-1-7 0-15,8-4 0 0,1-5 0 16,18-12 0-1,-5-16-9 1,-19-106-74 0,-34 84 77-1,-2 6 6-15,-2 3 0 0,-3 10 18 16,3 2-2-16,-2 9-1 16,1 8-5-16,-53 94 29 15,49-26-39 1,380 702 0 62,-291-753 0-78,-3-17 0 0,-5 0-131 0,-8-9-46 16,-10-6-28-16,-5-6-12 15,-14 0-14-15,-9-3 16 16,-6 4 38-16,-5-5-125 15,-21 25 155-15</inkml:trace>
  <inkml:trace contextRef="#ctx0" brushRef="#br0" timeOffset="49106.92">10394 17608 28 0,'-16'0'61'0,"-4"0"32"15,-1 0 18-15,2 0-25 0,-3 0-40 16,8-7-20-16,-4-6-13 15,1 2-9-15,1-6 6 0,1 5 2 16,3 3 15-16,4-7 62 16,-1 8-32-16,9 1-1 15,0 3 0 1,0-1 207 0,0 0-36-1,0 5-152 1,41 5 570 62,-5 23-583-62,21 5-62-16,24 15 0 0,30 9 0 15,25 9 0-15,31 12 0 0,28 3 0 16,28 0 0-16,46 2 0 0,39-2 0 15,43-8 0-15,25-1 0 16,35 2 0-16,19-5 0 16,9-8 0-16,409 46 0 15,-449-64 0 1,336 15 0-16,-403-42 0 16,263-4 0-1,377-40 0 1,-757 19 0-1,-8 5 0-15,-15 4 0 0,-22 0 0 16,-21 0 0 0,-21 0 0-16,-23 0 0 0,-27 0 0 15,-22 0 0-15,-15 0 0 16,-13 0 0-16,-7 0 0 0,-9 0 0 16,-3 0 0-1,-6 0 0-15,2 0 0 16,-2 0 0-1,6 0 0-15,-6-3 0 16,-3-1 0 0,0-1 0-1,5 0 0 1,-2 5 0 0,2 0 0-1,-2 0 0-15,0 0 0 16,2 0 0-16,0 0 0 31,-1 0 0-15,0 0 0-16,0 0 0 15</inkml:trace>
  <inkml:trace contextRef="#ctx0" brushRef="#br0" timeOffset="49758.18">19192 18662 2047 0,'3'0'0'0,"5"0"0"16,-5 0 0-16,5 0 0 0,1 0 0 15,-1 0 0-15,0 0 0 16,5-2 0-16,-2-7 0 16,14-8 0-16,7-11 0 31,-24 20 0-31,0-32 0 47,-40 11 0-32,-25-33 0 1,13 26 0 0,7 16 0-16,23 17 0 15,3 3 0-15,11 12 0 16,16 28 0-1,5-16 0-15,10-3 0 16,12-4 0-16,1-5 0 16,228 8 0 15,-212-20 0-15,-55 20 0 15,-22-1 0-31,-3 7 0 0,0 3 0 47,-187 296 0-16,186-296 0-15,21-39 0-1,0-78 0 1,0 43 0-1,0 5 0-15,0-2 0 16,0 1 0-16,0 10 0 0,0 5 0 16,-12 2 0-16,4 0 0 15,0 4 0-15,1 2 0 16,-7 4 0-16,14 5 0 0,-11 1 0 16,11 0-44-16,-9 8-549 15,9 0 271 1,0 0 26-16,12 0-2 0,4 0-194 15</inkml:trace>
  <inkml:trace contextRef="#ctx0" brushRef="#br0" timeOffset="50523.71">21010 18171 557 0,'-28'-36'259'16,"10"24"-166"-16,2 2-5 15,-1 10-6-15,3 17-2 0,-4 12 3 16,1 11-9-16,1 10-21 15,7-2-20-15,-1-3-14 16,10-6-7-16,0-5-2 0,0-6-6 16,0-7-2-16,0-5-1 15,0-7-1-15,0-9 6 0,0 0 0 16,10-16-6-16,4-14-3 16,32-59-3-1,-19 41 6-15,39-38 1 16,30 25-4-1,-51 61 11 1,-28 16 10-16,-1 8-10 16,19 45 14-1,-18-40-13 1,-4-20-8 0,33-22-8-1,-23-7-3-15,1-9-2 0,5-7 3 16,20-25 4-1,-35 40-1-15,3 4 9 0,-4 10 7 16,-4 7 9-16,-1 7 5 16,0 7-3-16,5 0-12 15,9 29 7 1,49 14-14 15,-52-57-15-31,6 0 9 0,2 0 1 16,3 0-1-16,-3-8 8 0,3-5-4 15,2 1 0-15,55 0 71 32,-36 12 298-17,-37 0-314-15,3 0-55 16,-12 0 0-16,-5-5-173 31,-28-15-703-15,12 12 448-1</inkml:trace>
  <inkml:trace contextRef="#ctx0" brushRef="#br0" timeOffset="51901.74">22582 18147 425 0,'3'0'216'0,"-3"0"-16"15,0 0-14-15,5 0-37 0,1 0-43 16,2 0-38-16,6 0-32 16,-3-5-14-16,6-2-1 0,0-2 3 15,14-11 8 1,-14-1-23-16,3-8-2 15,8-6-3-15,14-15-4 0,15-10 1 16,11-22-5-16,18-20-18 16,430-562-152-1,-188 216 133 1,9 1 29 0,-176 236 15-16,-9 12-8 15,123-176 4 1,-156 199 2-16,87-162 2 15,-116 176-5-15,-13 4 3 16,-4 10 0-16,-11 5-2 16,-10 10-1-16,-8 7 5 0,-6 8-5 15,-14 11 1-15,-4 14 1 16,-9 12 1-16,-2 3-1 0,0 9 5 16,-6 8-10-16,5 4 3 15,1 0 5-15,2 0-6 0,6 4-1 16,-1 1 9-1,5 2-6-15,0 6 3 16,-3 3-2-16,0 7 2 0,-2 6-2 16,-1 4 5-16,-2 5 0 0,-5 2-4 15,-5 5-3-15,3-1 6 16,-6 5-6-16,3 1 0 16,17-21 2-1,-3 2 2-15,-9 14 0 16,-5 0-3-16,5 5 4 15,-8 2-6-15,6-2 3 16,-3 2 0-16,-3-1-1 0,0 4 2 16,0 2 2-16,0 0-4 15,0-5 5 1,5-3-4-16,-2-2 4 0,1-1-6 16,-4-1 2-16,0-4-3 15,0-2 3-15,0 4-1 0,0-3 5 16,0 1-2-16,0 3-2 15,0 3-3-15,0-5 5 16,0 3-2 0,0 12 1-16,-12 9 11 15,-78 79 22 1,42-38-32 0,-65 52 27-16,-74 45 3 31,187-147-24 0,89-67-15-15,-16 9-9-16,17-21 9 15,11-11-7-15,10-8 8 0,-4 5 6 16,-8 9 0-16,-17 14 0 16,-18 16 3-16,-15 18-6 0,-12 8-2 15,-9 7 11 1,-9 9-12-16,-6 4 4 0,-8 8 3 15,-5 0-3-15,0 8 7 16,0 8-6-16,0 8 4 16,0 9 0-16,0 3-9 0,-8 38 3 15,-30 102 2 32,2-132-3-31,-33 13 11-1,25-28-2-15,-5-1-3 16,-4 1 2-16,-4-4 5 0,-2 0 2 16,0-2-1-16,2-3-4 15,5 0-4-15,2-3-2 0,10-5 3 16,9-4 1-16,5-8-3 16,10 8 2-16,-4-8-82 31,20-101-583-16</inkml:trace>
  <inkml:trace contextRef="#ctx0" brushRef="#br0" timeOffset="53335.84">25716 11539 124 0,'0'-195'496'0,"0"122"-344"15,-25-21-32-15,13 71-102 16,0 14-2-16,-1 9 17 15,-1 28 14-15,-8 18 0 16,1 17-9-16,2 20-17 0,-1 11-11 16,-14 93-4-1,9 32 13 1,25-194-4 0,0-12 8-16,0-13-7 15,5-21-6-15,37-77-3 16,-10 21-4-16,5-9-3 15,7-7 2-15,-3 3 1 16,-2 13 15-16,0 8-5 0,-13 16 2 16,0 16-14-1,59 81 24 17,-85 99-14-17,-12-53-9-15,-17 77 1 16,5-94-3-16,0-16 10 15,2-9 2-15,-3-11 0 0,3-12-5 16,1-6 3 0,1-6-4-16,4-13 0 0,7 0-6 15,9 0-1-15,0 0 2 16,9-4-7 0,7-12-2-16,7-4-9 15,50-51-29 1,21-21-85-1,-41 38 27-15,53-56-126 16,81-7 91 15,-157 104 135-31,1 5 22 16,-23 8-4-16,-8 16 38 16,0-3-10-16,-8-1 8 15,-1-3-3-15,9-9-4 16,-8 12-11-16,8-12-10 0,0 0-7 15,0 0-7-15,3 0 10 16,31-16-16 0,-9-5-2-16,6 0 5 15,6 0-5-15,-4 2-4 0,-4 7 6 16,-9 0-4-16,-6 7-1 16,0 5 1-16,-2 0 2 15,-3 0 1-15,-5 0-1 16,5 0 0-16,-1 0 4 0,23 17 2 31,18-2-3-15,-13-15-7-16,131 0 9 31,-130-3 4-15,-25 3 15-16,-8 0 7 15,-4 0 6-15,0 0 2 0,0 0-5 16,0 0-1-16,0 0-7 15,0 0-1-15,0 0-7 0,0 0-3 16,0 0-3-16,0 0 6 16,0 0-3-16,0 0-7 15,0 0-5-15,0 0 6 16,0-4-4-16,0 4 0 16,0 0-11-1,0 0 11-15,0 0-4 16,0 0 6-1,7 0-11-15,-1 0 3 16,-3 0-1-16,-3 0 4 16,0 0 0-1,0 0 2 1,0 0-3 0,0-5 4-16,0 5 0 15,0 0 2-15,0 0-11 0,0 0 6 16,0 0 4-1,0-3-3 1,0 3 24 0,0 0 38 15,0 0 44-15,0 0-99-1,0 0-5-15,0 0-6 16,0 0 5-1,0 0-6-15,0 0 6 0,0 0-5 16,0 0-3-16,0 0 6 16,0 0-3-16,0 0-3 0,0 0 8 15,0 0-3 1,0 0-3-16,0 0 10 16,0 0-12-1,0 0 1 1,0 0 2-1,0 0 8 1,0 0-8 0,0 0-18-1,0 0-52-15,0 0-77 16,0 0-91-16,-9-8-88 0,-6-10-35 16</inkml:trace>
  <inkml:trace contextRef="#ctx0" brushRef="#br0" timeOffset="54156.16">25903 12289 482 0,'-29'-85'297'15,"1"-22"-77"-15,8-18-105 16,20-13-57-16,4-17-32 16,24-17-8-16,17-24-6 0,15-23 6 15,14-29 14-15,7-25 3 16,4-16-3-16,2-5-10 0,-8 6-6 15,3-6-15-15,-11-3 3 16,-5-7 0-16,-4-14-6 16,-14 10 3-16,-12 10-2 15,-3-671 4 1,-33 634-3 15,0 79 4-31,10 146-5 0,1 8 1 16,6 1 0-1,54-204 3 1,-17 113-2 0,-30 103 3-16,-7 11 1 0,-6 14 15 15,2 10 4-15,-8 10-10 16,-2 6-10-16,-3-9 13 16,0 30-13-1,0 4 0-15,0 5-8 0,0 4 7 16,0 4-6-1,0 0-1 1,0 0 10-16,0 0-5 0,0 0-6 16,0 0 7-16,0 0-14 31,0 0-31 16,0 0-55-47,-8 0-326 31,-5 16 21-15</inkml:trace>
  <inkml:trace contextRef="#ctx0" brushRef="#br0" timeOffset="57094">25382 855 712 0,'9'-11'27'16,"-5"-4"9"-16,4 0 54 15,-3 11-53-15,-5 4-13 16,0 0-7-16,0 0-9 16,0 0-2-16,0 0-8 15,0 0-1-15,0 0 2 0,0 0 4 16,0 0-6-1,0 0 9 1,0 7-9-16,0 2 3 0,0-9-1 16,0 7 4-16,0-7-8 15,0 0 12 1,0 0-6 0,0 0-3-1,0 0 6 1,0 0 2-16,-8 0 20 31,8 0-11-31,0 0 0 16,0 0-6 15,0 0-10 0,0 0 4-15,0 0-8-16,-9 0-1 15,9 0 7-15,-13 0-1 16,-2 0-1-16,-5 17 3 16,-104 93-4 15,72-49-4-15,-13 89 9 30,117-55 6-30,30-19-7 0,-34-39-4-16,-2-5-2 15,-5-4 2-15,-9-2 10 0,-2-9-8 16,-12-5 0-16,-1 0 3 16,-3-12-1-1,-6 7 0-15,-7-7-3 0,-1 0 2 16,5 0-2-16,-2 0 4 15,2 0-6-15,-2 0 7 16,-3 0 1 0,0 0 5-16,6 0 1 15,-3 0 2-15,5-3-4 16,-8-1-6 0,9-1 1-1,8 0-11 1,-1 3 16-1,-13-3-10-15,6 1 1 16,-6 4 1-16,5-8 0 16,0 0-1-16,1-4-3 15,0-1 5-15,-6 1 2 16,2 5-8-16,4-2 5 16,-1-3 1-16,3 0-6 15,1 2 2-15,0-1 2 0,4-2 1 16,24-26 3 15,-10 5-4-15,-13 15 3 15,-7-22-3 0,-5 29 3-15,-5-13-7-16,0 13 6 15,0-5-4-15,0 2 2 16,0 2 0-16,-9-4-2 16,3 5 2-16,-7 0 1 0,5-4-1 15,-5-1-5 1,0 2 7-16,-10-13-7 16,15 14 4-16,-5 8 6 15,5-7-7-15,0 3-1 16,-4 3 4-16,-1-5 1 15,7 4-4-15,6 0 0 16,-14 0 3-16,6 4-3 16,-60-18-1 31,47 22 10-32,13-2-11 1,8-3 2-16,-8 1 2 15,-1 4-1 1,9 0 2 0,0 0-2-1,0 0-5 1,0 0 10-16,0 0 0 16,0 0-7-1,0 0 5 1,0 0-3-16,3 0 6 15,-3 0-7-15,0 0 0 16,0 0 8-16,0 0-1 31,0 0-4-15,0 0 2 15,0 0-4-15,0 0-5-16,0 0 8 15,0-5-2-15,0 5 2 16,0-3 5-16,0-2-6 16,0 5-5-16,0-4 5 15,0 4-5-15,0 0-13 16,0 0-57-16,0 0-71 16,0 0-50-16</inkml:trace>
  <inkml:trace contextRef="#ctx0" brushRef="#br0" timeOffset="58303.5">23616 2670 177 0,'-28'-24'219'15,"-6"3"-103"-15,-5 9-56 16,-13 9-32-16,-10 3-15 0,-8 19-2 16,2 11-1-16,11 9-4 15,12 6 1-15,16 4-7 16,13 4 5-16,16-1 5 16,16 5-1-1,188 143-9 1,-131-170 4-1,253-300 4 32,-352 190-5-31,-160-173 19 15,118 207-54-31,47 46 9 16,8 18 3-16,13 10-13 15,20 13-13-15,17 7-90 0,16 1-67 32</inkml:trace>
  <inkml:trace contextRef="#ctx0" brushRef="#br0" timeOffset="58677.27">27034 2638 563 0,'-14'-16'127'0,"-11"7"-63"16,1 6-32-16,-1 3-22 15,-3 0 0-15,2 19-6 16,7 11 1-16,4 9-5 16,6 6 5-16,9 8-5 0,12 1-3 15,260 60 15 32,-211-197-8-31,-58-67 5 15,-101 53-102-15,27 88 16-16,-22 18-41 15,-26 10-117-15</inkml:trace>
  <inkml:trace contextRef="#ctx0" brushRef="#br0" timeOffset="59142.48">23649 4399 184 0,'-13'0'265'0,"13"0"-113"16,-9 0-75-16,9 0-38 0,-8 17-20 15,8 4-9-15,-8 3-8 16,8 4 5-16,0 5-7 16,5-1 3-16,6 1-1 15,6-5 1-15,4-4-2 16,7-7 2-16,5-5-5 0,-4-12 7 15,3 0-1-15,1-15 0 16,-5-12-1-16,-8-8 4 0,-7-10 1 16,-13-12 11-16,0-7-5 31,-143-189 0-15,10 237-149 15,90 72-36-16,43-24 2-15,14 6-7 16</inkml:trace>
  <inkml:trace contextRef="#ctx0" brushRef="#br0" timeOffset="59478.49">27305 4266 482 0,'31'-25'298'0,"-15"5"-113"15,-16 7-102-15,0 9-41 0,-20 4-18 16,-7 12-20-16,-3 4 3 16,9 9-7-16,5 3-2 15,16 11 2-15,5-5 0 0,11 4-6 16,8-6-10-16,9-4 0 15,7-10 8-15,45-10 18 16,-49-22-7 0,18-157-55 15,-229-104-442-15,102 210 225-1</inkml:trace>
  <inkml:trace contextRef="#ctx0" brushRef="#br0" timeOffset="60024.33">25713 2010 124 0,'9'-45'417'16,"-3"25"-329"-16,2-4-45 16,-5 4-19-16,-3-5-2 15,0-3 4-15,0 1-12 16,-11-1 7-16,-9 5-7 16,-13 4-6-16,-16 6-2 15,-27 13 0-15,-181 29-10 16,-501 154 14 15,582-115-5-31,21 2-2 16,-238 177-8 15,345-206 5-31,-17 37 3 31,65-62-4-31,3 0 2 0,18 1-1 16,9-2-33-16,9-1-46 15,9-14-80-15,12 0-95 16</inkml:trace>
  <inkml:trace contextRef="#ctx0" brushRef="#br0" timeOffset="60321.71">25765 2018 764 0,'44'-15'117'15,"-19"15"-100"1,2 15-8-16,10 13-3 0,8 14-3 16,14 15-1-16,12 7-1 15,14 9-3-15,9 6 1 16,0-4 1-16,-9 0-2 15,-11-5-7-15,33 42-72 32</inkml:trace>
  <inkml:trace contextRef="#ctx0" brushRef="#br0" timeOffset="60677.52">24014 3223 410 0,'18'-19'165'0,"-7"-1"-48"0,-3 7-50 16,-5 5-19-16,3-1-17 15,-6 9-13-15,0 0-15 16,3 0 1-16,5 17-1 15,4 11-2-15,1 20 4 16,-1 22-4-16,-4 19-25 16,-1 14-40-16,1 5-27 0,5 4-79 15,4-12-86-15</inkml:trace>
  <inkml:trace contextRef="#ctx0" brushRef="#br0" timeOffset="61098.68">27064 3194 339 0,'26'-35'195'0,"-3"-2"-84"16,1 5-60-1,0 3-23-15,-4 8 3 0,-4 4 27 16,-3 5 4-16,-8 5-19 15,-5 3-28 1,0 4-2-16,8 16-10 0,0 12-2 16,4 20 6-16,-4 23-8 15,12 136-103 1,-16-76 3-16,9 137-246 16</inkml:trace>
  <inkml:trace contextRef="#ctx0" brushRef="#br0" timeOffset="65735.19">27563 3069 287 0,'22'-58'165'0,"-2"-6"-65"16,-1-5-47-16,-2 0-30 15,-5-1-10-15,-7-4 4 16,-5-2-5-16,0-7-3 15,-17-10-3-15,4-4 14 16,-4-12 12-16,-1-10-10 16,-12-4-5-16,-5 1-8 0,-19-4 2 15,-19 5-6-15,-23 2-1 16,-31 11 5-16,-26 0-3 16,-27 11-7-16,-19 4-1 15,-12 10 0-15,-24 9 6 16,-34 10-3-16,-39 15-4 15,-34 12 3-15,-11 18 4 16,-9 19 3-16,-8 26 9 16,-6 32 0-16,-3 32 5 0,19 48-5 15,33 50-11 1,-479 781 22 0,733-722-21-1,48 7-2-15,55-2 1 16,52-12 7-16,70-15-1 15,66-26-1-15,59-29-4 0,40-24-3 16,31-22 1-16,35-27-3 16,14-16-3-16,-2-17 6 15,-9-9 0-15,-13-19-5 16,0-20 1-16,367-56 3 16,478-526-3 15,-844 118-5-16,-264 212 7-15,-58-8-4 16,-60-1-1-16,-61 1 1 16,-56 4-7-16,-50 19-8 15,-32 31-1-15,-13 26-17 0,9 39-22 16,16 26-34-16,21 35-4 16,14 27-14-16,26 29-69 15,28 20-1-15</inkml:trace>
  <inkml:trace contextRef="#ctx0" brushRef="#br0" timeOffset="66238.52">29547 5112 254 0,'0'-12'249'0,"0"9"-294"16,6-1-150-16</inkml:trace>
  <inkml:trace contextRef="#ctx0" brushRef="#br0" timeOffset="66415.28">29748 5312 635 0,'-32'-30'292'0,"4"2"-171"0,6 8-197 16,10 4-77-16,1 4-19 16,11 0-62-16</inkml:trace>
  <inkml:trace contextRef="#ctx0" brushRef="#br0" timeOffset="66581.98">29773 5340 344 0</inkml:trace>
  <inkml:trace contextRef="#ctx0" brushRef="#br0" timeOffset="66788.83">30203 5439 455 0,'-24'-5'316'16,"2"-4"-147"-16,6 2-95 0,1-1-55 16,4-1-16-16,-2 2-25 15,0-3-75-15,5 2-61 16,8-3-87-1</inkml:trace>
  <inkml:trace contextRef="#ctx0" brushRef="#br0" timeOffset="69297.42">32383 4855 60 0,'0'0'219'16,"0"0"-20"-16,0 0-34 15,0-4-63-15,0 4-35 16,0 0-25-16,0 0-2 16,0 0 4-16,0 0 29 15,0 0-52 1,16 70 50 15,10 280 131 16,-40 77-103-31,-6 50-38-1,12-327-49 1,8 152 74-16,-7-152-24 16,-6 9-2-16,5 12-2 15,-16 206 48-15,2-175-63 16,-4-7 10-16,-8-5-12 15,-5-2-7-15,-10-9-10 16,-10 0-21-16,4-4-3 16,-2-3 0-16,-3 1 0 0,3 7 0 15,-2-1 0 1,12 0 0-16,-2-4 0 0,3-4 0 16,7-7 0-16,-3-5 0 15,6-5 0-15,-2-4 0 16,3-3 0-16,-6-4 0 0,1 2 0 15,0 2 0 1,-112 314 0 0,-66 137 0 15,47-196 0-15,62-159 0-16,50-127 0 15,8 2 0-15,-5 0 0 16,-6 9 0-16,0-2 0 15,-3 6 0-15,-3 3 0 16,2 1 0-16,1-5 0 0,1-1 0 16,-61 120 0-1,-42 69 0 17,-16-42 0-17,-32-22 0 1,-171 148 0 31,-85 30 0-32,378-358 0 1,-5 1 0 0,-8 4 0-16,-3-2 0 0,-5-4 0 15,-8-5 0-15,1-6 0 16,-4-5 0-16,-2-4 0 0,0-8 0 15,3-5 0-15,-3-3 0 16,2-5 0-16,-627 139 0 47,269-74 0-16,232-47 0-31,126-31 0 16,1 3 0-16,3-6 0 0,-1 0 0 15,3-3 0-15,2-1 0 16,-1 4 0-16,4 1 0 0,2-1 0 16,4-1 0-16,4-2 0 15,-91 0 0-15,4-1 0 16,85 0 0 0,-3-5 0-16,-8 2 0 15,-14-1 0-15,-7 0 0 0,-4-8 0 16,-4 12 0-16,-1 1 0 15,-258-1 0 1,279 0 0 0,4-12 0-16,-248 0 0 15,106-7 0 1,-16-16 0 15,-313-61 0-31,435 55 0 16,-6-2 0-16,0-7 0 0,-9-2 0 15,-1-1 0-15,-4 6 0 16,-4-3 0-16,-5 5 0 0,-4 4 0 16,1-2 0-16,-3-7 0 15,7-2 0-15,2-1 0 0,10-3 0 16,4-2 0 0,3-1 0-16,6-3 0 0,-1 1 0 15,3 0 0-15,-4 1 0 16,0 3 0-16,-2 0 0 0,-6 0 0 15,0-4 0 1,2 1 0-16,5-5 0 0,5-1 0 0,9-3 0 16,0-3 0-16,4-1 0 15,-4 4 0-15,-5 0 0 0,-2 4 0 16,-7 3 0-16,-2 3 0 0,2 1 0 16,-1 1 0-16,-143-47 0 15,23-19 0 1,34-11 0-1,137 53 0-15,-106-94 0 32,-15-30 0-32,108 96 0 0,-6-5 0 15,-4 5 0-15,-2 3 0 16,2 5 0-16,2 3 0 0,-120-76 0 16,133 80 0-1,-101-80 0 1,116 76 0-16,9 1 0 0,1 4 0 15,4-2 0-15,0 7 0 16,4 2 0-16,-6 5 0 16,-1 0 0-16,3 3 0 0,3 2 0 15,1-1 0-15,2 0 0 16,8 0 0-16,-73-58 0 16,80 63 0-16,2-2 0 15,5 5 0-15,0-4 0 0,0-1 0 16,-63-71 0-1,66 60 0-15,2-1 0 16,-63-85 0 0,-384-538 0 46,429 612 0-46,43 45 0-16,-7 4 0 0,2-2 0 15,-1 7 0-15,0 2 0 16,0 1 0-16,6-1 0 0,5 1 0 16,6 0 0-16,4 2 0 15,4 6 0-15,5-1 0 0,-2 1 0 16,-12-21 0 0,-65-121 0 46,66 70 0-46,13 65 0-16,-2-1 0 15,1-1 0-15,-4-3 0 0,0-5 0 16,0 4 0-16,-1 5 0 16,-48-89 0 30,57 117-635-14,11-5-3-17,11-7 281-15</inkml:trace>
  <inkml:trace contextRef="#ctx0" brushRef="#br0" timeOffset="70615.06">8543 9496 91 0,'0'-29'223'0,"-12"1"-87"0,-2 0-63 15,3-2-32-15,0 7-11 16,2 2-3-16,9 1 14 0,-8 4 12 16,8 4-1-16,0 8 22 15,-17 4-36 1,5 7-24 0,1 14 7-1,-87 312 123 1,57-193-128-16,-226 604 14 31,218-622-28-15,3-11 1-16,10-17-3 15,7-13-1-15,5-12 1 16,-3 28 2 0,37-16 15 15,28-117-10-16,-6-9-11 1,10-20 3-16,6-24-13 16,9-25-8-16,0-28-2 0,-1-18-8 15,-3-11 5-15,-4-3 9 16,24-169-6-16,-50 197 21 16,-1 16 3-16,-14 21 3 15,-4 14-2-15,-4-48 5 16,-9 95 5-16,9 6 2 15,-8 14-8-15,8 9-1 0,-9 6-4 16,9 4-3 0,131 18 0 15,-47-9 4-31,22 0 0 16,9 0 1-16,1 0-4 15,178 16 8 1,-176 0-6-16,-33 41 17 31,-183 244 108 0,37-158-84-31,-11 15-7 0,-107 201 21 16,78-175-27 0,-1-2-11-16,0-2-9 0,5-13-1 15,4-8-3-15,11-16-2 16,12-22-6-16,19-27 8 15,14-21-3-15,8-20-1 0,10-17 3 16,5-12 6-16,14-12-5 16,0-12 6-16,0 0-11 15,0 0 7-15,0 0-8 16,9 0 10 0,-4 0-8-16,-2-8-2 15,5-7 2-15,5-10 0 16,3-12 4-16,4-12-9 15,-1-7 2-15,3-13 0 0,-6-4 6 16,3-107-17 0,-14 79 5-16,-2-13-3 15,46-722-128 17,-11 462 102-17,-27 280 28 1,-6 18-1-16,-5 9 4 0,0 15-9 15,0 12 6-15,0 7 3 16,0 4 4-16,0 12-6 16,0 6-4-16,0 3 1 0,0 4 6 15,0 0 1-15,0 4 0 16,0 0 2 0,0 0-2-1,0 0 2-15,0 0-4 16,0 0 3-16,0 0 2 0,0 0-13 15,0 0-18-15,-9 0-15 16,9 0-16-16,-7 0-4 0,-1 0-1 16,8 0 1-16,-13 0 0 15,4 8-68 1,-2 0 46-16,3 1-99 16,0-9 114-16</inkml:trace>
  <inkml:trace contextRef="#ctx0" brushRef="#br0" timeOffset="74804.53">8486 9162 30 0,'-8'-8'82'0,"8"1"93"0,0-7-37 16,-13 2-62-16,5 5-27 16,0-2-25-16,8 6-15 0,-11 3-2 15,-6 12-3 1,-68 126 37 0,40-53-12-16,-65 151 39 15,-60 187 3 1,12-18-51-1,122-292-19 1,-42 221 12 31,170-444-32-31,-42 36 2-1,3-11-5-15,4-17 2 16,-5-12-8-16,2-11 4 0,-2-11 4 15,-8-9 8-15,-3 2 3 16,-9 4 4-16,-4 13 3 0,14-224 24 47,-42 305-16-47,0 12 0 0,0 14-7 0,0 9-2 16,-16 10 0-16,-2 17 5 15,-4 21 7 1,-44 112 37-16,25-32-22 0,-4 28 4 15,1 21-1 1,-4 12-5-16,-2 4-6 0,7-3-12 16,1-9 1-16,10-21-1 15,-20 78-4-15,34-151 6 16,7 22 3 0,11-75-3-16,0-8 3 0,0-16 2 15,11-21-6 1,43-110-7-16,-19 19-2 15,47-210-9-15,-41 131 2 16,24-176 4 0,-44 217 5-16,-5 26 2 0,4-46 1 15,-20 117-1 1,0 17-9-16,0 11 3 0,0 22-2 16,0 22 2-16,-14 38 5 15,0 49 14-15,-12 54-1 16,-2 35-4-16,-4 24 0 15,-4 14 1-15,-1-6-6 0,9-10-1 16,3-23 1-16,13-30-5 16,12-34 4-16,0-37 4 0,0-24 3 15,0-23 1-15,7-26 2 16,6-29-1-16,20-96-6 16,-13 3-2-16,1-29-1 15,-2-28-6-15,1-23-3 16,2-18 2-16,-7-11 0 0,2 0-2 15,-6 18 2-15,3 31 6 16,-6 31-1-16,-4 34-2 0,0 27 1 16,-4 21-5-16,0 17-1 15,0 12-5-15,0 20 8 0,0 32 2 16,-12 37-5-16,-6 45 12 16,-5 42-1-1,-10 22-2-15,1 10-1 0,-1-1 2 0,9-20-3 16,8-25 2-16,8-33-4 15,8 43 6 1,0-107-3-16,0-17 4 0,0-8-1 16,0-11 2-16,8-9-3 15,8-25 0-15,8-23-8 16,9-33-4-16,3-32-2 0,0-31 4 16,2-24 3-16,-6-15-3 15,-4-4-7-15,-4 11 2 0,-3 21 12 16,-4 35-4-16,-6 25 4 15,-3 26 0-15,-3 21-10 0,-2 15 2 16,-3 16-3-16,0 17 2 16,-12 25 7-16,-3 32 2 15,-10 37 12-15,-7 32 4 16,-6 37 5-16,-3 19-7 0,2 14-3 16,-3-4-7-16,2-9 1 15,3-12-2-15,9-21-3 0,5-19 3 16,-2-24 0-1,-7 46-5-15,19-100 4 16,4-17 2-16,9-11 1 16,-8-5-2-16,8-7-2 0,0-13 6 15,0 8-3-15,0-8 0 0,0 0 0 16,0 0-5-16,0 0 3 16,0 0-4-1,0 0 3-15,0 0-2 0,0 0-2 31,0 0 1 1,0 0 0-1,0 0 2-31,0 0 4 16,8 0-1-16,5 0 2 15,6-8 2-15,14-12-7 16,16-13 4-1,97-69 0-15,-53 27-2 16,5-9-2-16,195-228 4 31,-148 112-5-31,-96 121 4 0,20-79 13 47,-132 224-15-31,6-6 0-16,-12 22 5 15,-9 16-2-15,-12 4-3 0,-3 3-1 16,3-3 0-16,9-11 5 0,9-15-5 16,15-14 4-1,12-18-2-15,17-13-2 0,11-4 3 16,17-11-1-16,0-16-7 16,20-14 2-16,17-15 4 0,11-11-3 15,14-17-1-15,11-16 1 16,9-13-4-16,-3-11 3 15,3 0-7-15,162-258-12 47,-349 441 7-31,-155 146 21 0,73-61 0-1,105-98 1 1,-31 33-4-16,60-40 5 47,94-92-4-47,16-14-4 0,23-22-5 15,15-19 5-15,10-20-3 0,5-14 5 16,-2-7 1-16,-6 2-2 16,-7 5 0-16,-20 21 0 0,-17 20 1 15,-18 21 4-15,-15 18-6 16,-22 14 1-16,-14 21 4 15,-22 24-2-15,-19 30-4 16,-18 23 6-16,-202 207 15 16,-84 98 11 31,356-382-28-32,26-7 2-15,13-21-5 16,12-27 0-16,23-16-1 15,16-24 1-15,7-15-4 0,4-11 0 16,-3-2-2-16,52-109-21 16,-101 142 18-1,-16 18 6-15,-21 17 0 0,-12 24-2 16,-21 22 2-16,-20 26-1 16,-24 24 4-16,-11 23 0 15,-14 18 3-15,-8 16 0 0,0 3-3 16,5-3 3-16,12-8-3 15,-98 114 10 17,355-315 6-1,330-421-21 0,-424 425 9-31,-20 21-5 16,-23 24 5-16,-9 19-4 15,-23 18-13-15,-14 22 6 0,-26 18 5 16,-24 31-2-16,-20 22 3 16,-12 27 3-16,-9 9 3 0,-3 7 2 15,3-4-2-15,9-14-2 16,-102 119 12 15,300-269-3 0,42-93-9-15,-71 55-2-16,2-2 2 16,-12-1 0-16,-9 13-3 15,-18 11 0-15,-86 25 46 47,-23 127-43-47,-8 15-4 16,1 4-1-16,5-3 5 0,8-13-4 15,9-10 2-15,15-23 1 16,16-12 0-16,8-10-4 16,16-14 7-16,21-12 0 15,19-21-6-15,21-24 6 0,20-25-7 16,12-18-4-16,10-13 8 16,-7-11-8-16,-10-1-12 15,-14 2-4-15,51-237-24 31,-127 290 42-31,-183 32-7 47,-275 492 34-31,373-364-20-16,20-18-1 16,16-18 0-16,12-16 4 0,12-18-4 15,14-13 2-15,11-6-2 16,11-13 1-16,59-36 7 15,-13-5-4-15,8-20-4 16,12-13-2-16,5-11 0 16,-6-10 0-16,-3 2 2 0,66-127 6 47,-201 165-12-32,-6 110 1 1,-104 108 7-16,3 13-3 15,-15 26-6 17,169-181 6-32,15-9 3 0,0-12-6 15,20-7-1-15,16-22 3 16,18-16 0-16,14-16-4 16,8-9-4-16,-2-3 6 0,-9 4-11 15,-8 5 4-15,-12 6 4 16,8-44-5-16,-42 17 12 31,-30 39-17-31,-46 39 15 16,20 22-5-16,-3 19 2 15,-173 222-4 32,230-232 15-31,16-35-6-16,64-47 1 15,-32 13-2-15,-5 0-6 16,-3 2 0-16,-8-2 0 16,16-37-12-1,-38 45 3-15,-5 4 5 0,-12 9 5 16,-2 8 6-16,-6 4-13 16,-12 21 9-1,-7 15 2-15,-2 16 1 0,-11 22 0 16,3 12-5-16,2 7 6 0,8 0 0 15,9 52 3 1,29-56 5 15,238-116 1-15,-177-11-10-16,-6-7-4 0,-11 4 5 16,-12 5 3-16,-9-1-9 15,-14 8 8-15,-15 8 0 0,-7 9 11 16,-12 12-5-16,-13 12-10 15,-15 20 4-15,-8 17-2 16,-14 21 0-16,-3 14 2 16,-3 10 3-16,-2-1-7 0,10-3 1 15,7-9-4-15,13-17 8 16,15-11-5-16,9-13 0 16,8-11 3-16,8-5-3 0,8-12 1 15,16-5 1-15,61-38-6 16,30-43-4-1,-59 37 4-15,-4 4 2 16,30-30-10 0,-58 52 12-16,-7 6 0 0,-10 6 3 15,-7 11-4 1,-19 21 0-16,-15 15-1 0,-14 20-1 16,-9 13 11-16,-5 5 1 15,2 4-7-15,6-9 2 16,7-12 2-16,10-12 0 0,12-9-2 15,13-10 5-15,12-14-8 16,4-12 3-16,17-12-5 16,15-17 4-16,13-21-9 0,8-12 9 15,3-6-6-15,5-5 6 16,-7 0-5-16,-10 4 2 16,-6 4 2-16,-15 11 0 0,-6 18-1 15,-9 7 4-15,-7 13-2 16,-5 8-6-16,-8 8 3 0,-14 24-2 15,-9 12-1-15,-11 10 9 16,-6 10-8-16,-1 1 2 0,1-3-1 16,12-11 6-16,7-5-7 15,4-14 0-15,9-7 4 16,16-5-2-16,0-12-2 0,0 0-10 16,13-12 10-16,6-12-5 15,9-14 7-15,4-2-4 16,-2-6 0-16,-3 2 0 0,-5 7 2 15,-11 10-2-15,-2 10 0 16,-9 4-3-16,0 10 6 16,0 3-8-16,-17 0 6 0,-3 16 2 15,-3 5-4-15,-7 2 5 16,3 6 0-16,-3-5 2 16,5-3-2-16,6-4 1 0,3-1 0 15,2-4-4-15,6-12-7 0,2 12-23 16,-2-4-31-16,8 1-23 15,-14 3-1-15,7 1 9 16,-1-2 1-16,-1 1-16 0,1-1-23 16,8-1-4-16,0-10 17 15</inkml:trace>
  <inkml:trace contextRef="#ctx0" brushRef="#br0" timeOffset="75549.75">9866 2543 323 0,'-20'-20'118'0,"12"12"-57"0,8 8-29 16,12 33-9-16,12 29 21 16,18 50 65-16,19 97 56 15,20 104 7 1,97 619 67-16,160 1794-124 31,-51-1329-78-15,185-235-27-1,181-320-6 1,99-274-11-16,60-225-115 16,-415-246-134-16,-18-51-115 15</inkml:trace>
  <inkml:trace contextRef="#ctx0" brushRef="#br0" timeOffset="76235.35">12217 10754 283 0,'-41'13'156'0,"6"-6"-62"0,2-7-40 16,9 9-25-16,7-9-14 15,9 0-6-15,8 12 3 0,8 5 6 16,13 7 5-16,10 9 17 16,12 7-11-16,9 8-2 15,272 152 120 1,-210-150-109-1,12-11-3-15,312 76 33 16,-124-63-57 0,237-23 36 15,-404-98 56-15,-110-36-14-1,-54-55-13 1,-52-47-17-1,-32-23-16 1,-46-53-16 0,43 125-33-1,78 141-7-15,-2 25 2 16,-18 37 3 0,-18 40-14-16,-123 167-238 15,79-92 9-15,-6-2-29 0,8 1-35 16</inkml:trace>
  <inkml:trace contextRef="#ctx0" brushRef="#br0" timeOffset="79079.34">32006 1603 734 0,'0'-61'162'0,"0"20"-85"16,0 25-46-16,-16 32-14 15,-13 29-8-15,-16 29-3 16,-6 23-5-16,-11 22 7 15,0 14-10-15,-2 9 3 16,-58 139-76 0,70-155-30 15,27 123-199-15,873-1161 474 46,-778 798-49-62,-16 25-31 0,-19 24-50 16,-5 20-23-16,-16 24-9 15,-2 21-3 1,-12 33-1-16,0 28-6 0,0 25-1 16,0 23 7-16,0 17-4 15,-9 5-26-15,-5-2-24 16,-11-9-17-16,-7-19-11 15,-9-15 0-15,-73 21-40 16,-104-185 113 31,221 24 21-31,70-72 2-1,66 0-10 1,214-54 22 15,-316 169-28-15,-17 11-5-16,-8 0 3 0,-12 24 2 15,-17 9-2-15,-7 11 6 16,-9 1-8-16,1 4 3 16,4-8 3-16,9-8-4 0,1-9 4 15,5-8-6-15,13-3 7 16,0-13 2-1,0 0 6-15,9 0 0 16,13-17-9-16,9-7 2 16,6-6 9-1,56-38 126 1,-65 46-123 0,-24 22-15-16,-4 0-1 15,0 18-4-15,0 3 5 0,-8 3-3 16,8-1-12-16,0 6-3 15,8-5-6-15,8-2 0 16,9-6 7-16,16-9-3 16,3-7 9-16,5 0 5 15,55 0 3 17,-86 54-7-1,-18-39 8-31,0 26 8 31,0-41-6-15,0 0 1-1,4 0 3-15,-4 0 9 0,0 0 0 16,0 0 7-16,0 0 7 16,0 0-2-16,0 0 3 15,0 0-4-15,0 0-3 16,0 0 3-16,4 0-11 15,-4 0-3-15,5 0-4 16,-5 0-14-16,0 0-18 16,0 0-40-16,0 28-168 15,0 26-210 1</inkml:trace>
  <inkml:trace contextRef="#ctx0" brushRef="#br0" timeOffset="79433.92">32550 3615 415 0,'16'-66'224'0,"4"9"-109"0,-3 16-59 16,-1 12-31-16,5 23-11 16,96 2463 89 62,-345-1175-113-63,5-198-88 1,78-575 19 15,31-184-136-31,62-223-42 16</inkml:trace>
  <inkml:trace contextRef="#ctx0" brushRef="#br0" timeOffset="80209.53">31509 9623 171 0,'-6'0'213'0,"6"0"-101"0,0 0-59 15,0 16-29-15,0 8 2 16,0 5 17-16,0 3 11 15,0 5-2-15,0 3 11 16,0 1 1-16,0 3-25 0,3 6-16 16,5 0-9-16,4-8-5 15,1-4-9-15,0-14-3 16,-2-7-1-16,5-10-21 16,30-35-106-16,-18-8 70 15,43-57 25 1,-41 48 53-16,-4 7 12 15,5 6 10 1,-39 85 55 0,-15 9-32-16,-16 19-8 15,-4 7-19-15,-67 97-4 16,-43 25-18 15,196-387-43 0,75-36 39-15,-56 103 19-16,108-150 163 31,-150 235-179-31,-3 13-1 16,-6 12 3-16,0 28 1 16,2 14-4-16,0 10-4 15,4 2-1-15,-1-6-2 16,-1-8-4-1,83 13-174 17,-74-85 132-32,1-13 24 0,4-12 8 15,-2-12 6-15,5 2 11 32,38-65 76-17,-70 139-68-15,0 19 11 0,0 15-14 16,0 7 0-16,-9 5-12 15,9 0 0-15,-8-6 1 16,8-4 6-16,0-6-5 0,0-10-1 16,0-7-14-16,8 22-83 15,5-23-40 1,0 2-47-16,-1 0-49 0,-1-1-49 16</inkml:trace>
  <inkml:trace contextRef="#ctx0" brushRef="#br0" timeOffset="81733.48">31868 10701 346 0,'0'-12'205'0,"0"9"-169"15,5 3-19-15,-5 0-7 16,0 0-5-16,3 0 2 15,-3 19 16-15,0 9 35 16,-11 18-3-16,-14 19-3 16,-9 20 1-16,-10 21 2 0,-11 25-20 15,-19 23-15-15,-123 200 1 16,77-159-18 0,-14 0 2-16,-12-7-5 0,-184 166 11 31,147-187 6-31,-7-4 6 0,-17-5 3 15,-24 2-10 1,-1219 515 80 0,1145-564-53-1,-287 84 1 1,298-110-34 0,-266 57-4-16,301-89-5 15,19-12-4-15,21-9 6 0,22-8-1 16,24-2-2-16,23-10 0 0,21-12 0 15,21 0 2-15,29 0 2 16,13 0-5-16,18 0 1 0,15 0 0 16,-3 0-10 31,36 0 12-16,0 0 16-16,0 0-2 1,0 0 19 15,0 0-30-31,0 0 2 0,0 0-4 16,0 0 1-16,0 0 1 16,0 0-4-1,0 0 4-15,0 0-11 16,0 0 9-16,0 0-2 15,0 0-2-15,0 0-6 16,0 0 6-16,0 0-10 0,0 0-3 16,0 0-5-16,0 0-10 15,0 0-7-15,0 0-104 16</inkml:trace>
  <inkml:trace contextRef="#ctx0" brushRef="#br0" timeOffset="82627.48">24010 15203 109 0,'-16'-21'247'0,"-3"1"-86"15,-6 8-11-15,-1 5-20 0,-2 7-19 16,-9 32-5-16,3 16-5 15,-8 26-14-15,5 20-23 16,5 16-8-16,2 11-18 0,8 5-10 16,4-3-12-16,7-4-9 15,11 67-8 1,51-60-152 31,494-1006-487-16,-496 764 748-31,-12 22 30 0,-12 25 3 16,-11 27-26-16,8 22 45 15,13 200 18 17,-22-119-160-32,-4 0-10 15,-1 0-6-15,-8-4-1 0,0-8-12 16,0-8-27-16,0-13-20 0,-14-11-28 15,-2-17-15-15,-7 0-1 16,-63-71-36 0,58 43 129-1,9-1 3-15,-15-14 3 16,34 17 0-16,0 7 1 16,8-7 6-16,190-87-2 31,-136 97-5-16,0 2 5-15,4 7-5 0,-6 3 6 16,1 4 2-16,-2 0-1 0,-2 11-3 16,-3 3 4-16,210 5 4 78,-228-59 2-63,-8 19 16 1,-11 21-1-16,19 0 30 16,-11 0-27-16,-1 9-4 15,4-1-2-15,1 0-8 0,1-8-7 0,1 0 0 16,-2 0-5-16,-7 0-3 16,0 0-5-16,-5 0-1 15,-5 0-21-15,-12 0-74 16,-34-8-568-1</inkml:trace>
  <inkml:trace contextRef="#ctx0" brushRef="#br0" timeOffset="83603.08">24278 14934 355 0,'-20'-60'398'32,"12"48"-376"-32,-4-1-16 15,0-3-3-15,-2 2-5 0,-2 2-8 16,-3 5 5-16,-11 3 5 15,-51-4 9 1,-19 4-1-16,-7 4 11 31,-59 0 18-15,-36 0-15 0,124 0-12-16,-12 0-4 15,-7 0-5-15,-13 0 2 16,-11 0-3-16,-16 0 3 0,-14 0-3 15,-12 0 4-15,-14 0-3 0,-22 0 3 16,-18-5 1-16,-17-2-4 16,-24-1 0-16,-882-65 70 31,856 44-51-31,-289-37-11 31,-1128-165 58 0,963 90-14-15,510 95-47-16,9 5 6 0,11 8-6 16,16 0 0-1,-785-105 12 32,772 110-9-31,118 11-9-1,66 12-1 1,21 5 0-16,0-2 4 16,-8-3-3-16,-1 1 1 0,-2 1 2 15,0-6 0-15,-3 9 6 0,-2-9 5 16,3 7 7 0,2-4 7-16,3 4 3 0,-21-13 28 31,9 4-28 0,20 11-31-15,-25 0-33-1,1-8-55 1,8 0 15-16,-1-4-47 16,-4-8-38-16,2-9-27 0,-6-16-69 15</inkml:trace>
  <inkml:trace contextRef="#ctx0" brushRef="#br0" timeOffset="84411.03">13216 12819 542 0,'-40'-38'197'0,"8"7"-81"0,8 5-59 15,7 6-32-15,5 7-9 16,12 1-12-16,-9 5 10 0,9 7 17 15,0 0-4-15,-8 7-1 16,-33 145 91 0,0 67-82 31,-32-215 6-16,2-167-56-16,57 82 12-15,23-100-3 16,15 96 4 0,8 8-2-16,5 12 0 0,8 17 1 15,7 15 3-15,67 48 28 16,-58 51-5-16,77 297 15 31,-138-50-28-31,-78-7 13 16,-137-4 65-1,130-266-61 1,0-36-17 0,-155-192 12-16,179 75-21 15,20-30-8-15,21-25-10 16,780-1053-57 62,-610 1390 79-78,-98-52-8 16,-14 8 6-16,-6 115-4 15,-24-142-5 1,-5-20 9-16,-3-17 5 0,0 7 2 16,5-52-6-1,7-36-3-15,20-82-6 16,41-194 0-1,-48 177 0 1,0 9 5-16,-1 12-3 16,0 20 4-16,-4 21-6 0,-2 18 6 47,37-47-7-32,-45 90-128 16,-48 12-494 1</inkml:trace>
  <inkml:trace contextRef="#ctx0" brushRef="#br0" timeOffset="84568.87">13770 12525 234 0,'19'85'195'0,"1"-16"-74"0,2-12-19 16,1-7-41-16,2-10-27 15,-1-5-17-15,17 15-4 16,22-61-177 15,-54-92-201-15</inkml:trace>
  <inkml:trace contextRef="#ctx0" brushRef="#br0" timeOffset="84756.24">13960 11494 573 0,'0'-35'63'0,"13"18"-17"0,7 34 11 16,8 22 7-16,12 30 14 0,6 17-24 15,1 12-21-15,2 4-16 16,-4-4-5-16,-9-13-12 16,-3-12 5-16,-4-11-8 0,-14-15-12 15,-2-9-24-15,-13-5-23 16,-8-9-49-16,-15-8-41 15</inkml:trace>
  <inkml:trace contextRef="#ctx0" brushRef="#br0" timeOffset="85489.64">12231 12023 352 0,'7'119'211'0,"-7"-50"-164"15,3 9-24-15,-3-6-7 16,0-3-1-16,0-7 9 0,0-13 7 15,0-18 14-15,0-9 24 16,0-22-11-16,-88-224-7 16,-156-493-50 15,-186-1342 5 0,325-380-9 16,189 1690 5-31,-31 448-4-16,-36 204 5 15,-6 24-3-15,1 19 0 16,-4 18 0-16,-3 15 0 16,-5 5-3-16,0 8 2 0,0 1 1 15,0-2 2-15,0 9 0 16,0-8-1 15,0 4 8-31,0-12 3 31,0-18 1-15,-8 27-10-16,8 2 0 16,0 5 2-16,-8 0-4 15,8-3 5-15,-9 3-9 16,9 0 4-16,0 0-3 15,0 0 4 1,0 0-4-16,0 0 7 16,0 0-11-16,0 0 9 0,0 0-4 15,-8 0-14 1,0 0-12 0,8 0-130-1,0 0 33-15,-8 0-68 0,-8 0-45 16</inkml:trace>
  <inkml:trace contextRef="#ctx0" brushRef="#br0" timeOffset="87249.11">11262 4672 110 0,'6'-28'134'0,"6"-1"5"16,4-4-65-16,1 5-29 16,-3-1-20-16,0 10-4 0,-6 2-7 15,0 4-3-15,-3 5-7 16,-5 29 9 0,0 12 6-16,-13 20 5 15,-9 16-8-15,0 12-1 16,-3 9-10-16,1 0 0 0,2-2 0 15,14-10 4-15,8-9-1 16,8-12 1-16,6-11 8 16,6-14-4-16,8-11-8 0,3-9 3 15,8-12-5-15,-4-12 2 16,-3-13 3-16,1-15-1 16,0-13-5-16,-9-16 3 15,-8-103 13-15,-76-105-3 31,-38 139 0-31,33 90-8 16,-90-1 5 0,81 40-10-16,3 5-4 15,18 4 2-15,12 0 2 0,17 0-7 16,118-8 6 15,18-21-1-15,198-105-1 31,-209 93 4-47,-48 29-6 15,0 4 3-15,-1 8 0 16,43 13-1 0,-55 2 1-16,-9 5-3 0,23 26 1 31,-18 4 9-16,-36-50 0-15,0 0 9 16,5 0-9-16,5-39-1 31,7 3-6 1,146-220 3-32,-134 216 0 15,-6 11-5-15,15 16-5 31,-38 38 6-15,0 39 6-16,0-35-3 0,0-8 0 16,0-5 3-16,0-4-2 15,0-12 9-15,0 0-2 0,13-7-8 16,6-10-2-16,9-11 2 16,9-13-3-16,0-1 1 15,-4 6 1-15,-6 8 0 16,-6 6-3 15,-18 56-13-31,-63 44 13 16,11-38 3-16,-3-4-1 31,-123 26 3-31,40-78-1 16,116-4-23-1,19-8-24-15,52-58-142 16,2 36-18-16,11 4-14 15</inkml:trace>
  <inkml:trace contextRef="#ctx0" brushRef="#br0" timeOffset="87565.17">12538 4061 88 0,'21'70'234'0,"-12"-4"-108"16,-9-9-51-16,-14-10-22 16,-5-5-14-16,-10-10-4 15,-4-3 4-15,2-13 11 0,5-4 1 16,6-12-4-16,9 0-19 15,11-12-14-15,0-9-9 16,19-15 0-16,14-14-5 0,16-6 0 16,84-87 2-1,-56 72-5 1,86-72 3-16,-86 76-1 16,50-30 1-16,-51 40 2 31,-51 41-2-31,-7 8-2 0,-4-4-2 31,-6 24-126-15,-8 0 63-16,0 0 0 15,0-5-5-15,0-7-27 0,0 0-47 16</inkml:trace>
  <inkml:trace contextRef="#ctx0" brushRef="#br0" timeOffset="87754.4">12815 3529 205 0,'-49'-32'220'0,"4"-5"-93"0,12-1-32 16,14 2-30-16,11-1-14 15,12 1-26-15,19-5-6 16,19-3-10-16,22-6-7 16,18 2-1-16,9 3 3 0,0 9-28 15,-5 8-53 1,96 2-417-1</inkml:trace>
  <inkml:trace contextRef="#ctx0" brushRef="#br0" timeOffset="88770.59">11811 3561 27 0,'-36'-12'64'16,"-1"4"32"-16,5 8 62 0,4 0-56 15,4 0-35-15,2 0-24 16,3 0-17-16,7 0-7 16,1 8 0-16,11-8-3 15,-26 10 157 16,-522-569 507 32,353 269-567-47,5-40-53-1,103 152-38-15,-50-169-4 16,80 193-8-16,8 20-7 15,4 15-3-15,9 22 0 16,-2 12 4-16,7 11-4 16,-2 13-3-16,1 12 5 15,4 9-1-15,-6 7-1 16,7 5-2-16,3 7-5 16,2 5 11-16,7 4-7 0,2-1 6 15,2 8-3-15,11 3 3 16,-9 2-11-16,9 0 4 31,0 0-1-31,0 0 4 16,-9 0-3-1,3 12-1-15,6 8 5 16,-14 12-5-16,3 9 4 16,-6 13 2-16,2 2 3 15,-7 9-6-15,-3 0 3 16,-1 4-9-16,-8-3 11 15,-2-5-5-15,-1-13-4 16,5-10 3-16,4-14 6 0,6-24-1 16,-1-274-137 15,46 181 114-15,19-4 2-16,15 3-3 15,8 3 14-15,8 15 1 16,-5 15-1-16,-6 16 8 15,-5 9-7-15,11 11 7 16,14 14-2-16,3 6-6 16,-4 5-6-16,-7 16-7 15,127 215-592 63,-529-176-176-62</inkml:trace>
  <inkml:trace contextRef="#ctx0" brushRef="#br0" timeOffset="89744.9">8345 846 353 0,'-95'-29'166'15,"26"6"-73"-15,24 0-44 16,18 4-19-16,19 8-8 16,462 64 87 31,-272 65-107-16,-144-90 3-31,-14-4-6 0,-4-7 6 15,9-22 40 1,20-59-37 0,-10 7-7-1,9-9 1-15,6-6 0 0,-1-1-5 16,1 6-2-16,-10 7-7 16,-4 12-14-16,-12 14-9 15,4-2-65 1,-32 44 62-1,-16 8 24-15,-44 24 8 16,-37 10 2 15,64-50 4-31,33 0-4 16,0 0 3-16,8 7 4 16,8-7 2-16,5 12-3 15,2 5 3-15,7 8 2 16,-3 7-7-16,-2 6 2 15,-1 6-1 1,46 101 19 15,-66-145 6-31,16-47-14 32,54-169-21-17,-55 159 12 1,1 5-6-16,-2 6 3 15,-7 13 0-15,0 9-3 16,-2 8 0-16,-1 16 4 16,0 7 0-1,-3 10-1-15,-2 6 0 0,3 7-1 16,4-3 4-16,3-2-3 16,4-4 4-16,3-10 10 15,8-11-4-15,20-2-5 16,22-19 1-16,22-8-4 15,18-11-2-15,20-13 1 16,14-9 1-16,6-3-2 16,-6-3 2-16,-8 3 13 15,-14 3 1-15,-18 26 1 16,-14 36-4-16,-22 0-10 16,-14 0-1-16,-18 0-4 15,-12 0 5-15,9 0-1 16,-25 0-2-1,-8 0 4-15,0 0-3 16,5 0-4-16,-5 0 1 16,0 0 0-16,0 0-3 15,0 0-11 1,0 0-22-16,0 0-7 16,0 4-5-16,0 25-3 15,-8 2-78-15,-5 3-77 16</inkml:trace>
  <inkml:trace contextRef="#ctx0" brushRef="#br0" timeOffset="95490.75">6519 537 46 0,'-6'12'72'0,"-3"-3"110"16,-2-9-52-16,-3 7-64 16,3-7-31-16,-6 9-17 15,2-9 4-15,-7 0-7 16,8 0-3-16,-3 0 8 15,1 0-1-15,-1 0-1 16,5 0-8-16,12 0 1 16,-9 0 28 15,9 0-21 0,0 0 0-15,0 0-14-16,0 0-2 15,0 0 1 1,0 0 0-16,9 0 2 16,7 0-7-16,8 0 4 15,4 0-2-15,10 0 2 16,2 0-1-16,1 0 3 16,35 0-7-1,31 15 6 1,-23 23-8 15,-60-26 6-31,6 4-2 16,-3-4 2-16,6 4 3 15,4 1-7-15,-1 0 5 16,2-2 0-16,1-2-4 16,-2-1 2-16,-1 2 6 15,-4 1-2-15,1-3-4 0,-4 0-3 16,-1-1 6-16,0 1-3 15,-2 1-2-15,-6-1 0 16,-1 1 4 0,6-1-4-16,-4 0 2 15,4 0 5-15,-2 0-10 16,2 5 9-16,218 146 1 62,-186-131-7-30,24 22 8-17,-64-43-6-15,-6 1 0 16,3-4 2-16,-4-8-1 16,4 9-3-16,-6-2 3 15,0-7 2-15,0 10-7 16,1-3 5-16,-2-7 2 15,1 12-4-15,0-3 3 16,1 6-8-16,-1-4 5 16,0 4 1-16,-5-3 2 15,6 7-4 1,2 8 4-16,38 69 10 31,-25-51-10 0,14 8 2-31,-30-37-4 16,0-4-2-16,-8-5 7 16,11 2 24 15,-5-9-12-15,-6 0 10-16,0 0-2 15,3 0 79 32,5 0-87-16,-8 0-15-15,0 0 0 0,0 0 5-1,0 0 8 1,0 0-2-16,0 0 4 0,0 0 4 15,0 0 0 1,0 0 30-16,0 0-33 16,0 0-6-16,0 0-2 15,0 0-7-15,0 0-4 16,0 0 3 0,0 0 7-16,0 0-11 15,0 0 1-15,0 0 3 0,0 0 3 31,0 0-7-31,0 0 0 16,0 0 0-16,0 0 1 16,0 0-2 15,0 0 9-15,0 0-11-1,-17 0 10 32,17 0-4-16,0 0 0-31,0 0-5 0,0 0-1 16,0 0 12 0,0 0-8-16,6 0 1 15,-3 0 2-15,2 0 1 0,-2 0-3 16,-3 0-3-1,0 0 5-15,0 0-1 16,0 0 3 15,12 0-11 1,0 0 10-17,4 13-3-15,9 3 0 16,4 0-2-16,7 9 0 15,13 3 3-15,8 5-2 16,3-1 2-16,10 8 1 16,7 5-3-16,4 4 3 0,1 4-6 15,-6 0 6-15,-2 4-4 16,-6 4 6-16,2 1-8 16,-5-2 4-16,-8 1 1 15,-4 1-5-15,-2 1 7 16,3 4-3-16,-6-3 0 15,8 7 1-15,1-6-3 0,8-1 2 16,1 3-3-16,0-4 4 16,-6-1 2-16,-4-10-6 15,-7 1 0-15,-3-3 2 16,-10 2 1-16,-3 5 5 0,-9 9-2 16,-5 6 0-1,-2 6 4-15,-4 8-9 0,-6 6 7 16,-7 2-1-16,4 0-2 15,1 1-1-15,-2-7 3 16,2-2-4-16,-5 61 4 16,0-83-1-1,0 2-6-15,0-5 3 0,0 1 0 16,0 2 10-16,0 5 6 16,0 0 10-16,0 5 9 0,0 2-4 15,0 3 13-15,0 75 6 16,0-81-35-16,0 6 5 15,0-3-5-15,0 2-9 16,0-9-1-16,0-7 4 16,0 79 3 15,3-121-12-31,5 30-5 31,-8-14 8-15,0 54 0 15,0-70-9-31,0 8 9 16,0-16-3-1,0 2 0-15,0-2 2 0,0-5 2 16,0 2-4 0,0-9 1-1,0 0 4-15,0 0-1 16,0 0 2-16,0 0-5 15,0 0-3 1,0 0 3-16,0 0 4 16,0 0 1 15,0 0 2-31,0 0-10 16,0 0 4-16,0 0 9 15,0 0 85 16,0 0-76-15,0 0-20 0,0 0 7-16,0 0-5 15,0 0-8 1,0 0 8-16,0 0-1 16,0 0 7-16,0 0 0 15,0 0-5-15,0 0 2 0,0 0 4 16,0 0-2-1,0 0-3-15,0 0 8 16,0 0-10 0,0 0 4-16,0 0-2 31,0 0 1-31,0 0-2 16,0 0-5-16,0-4 1 15,0-5 11 32,0 9-8-47,0 0-11 0,0 0 10 16,0 0 0-16,0 0-6 15,0 0 8-15,0 0-4 16,0 0 3-16,0 0 0 16,0 0-3-16,0 0 2 0,0 0 1 15,0 0-4 1,0 0 3-16,0 0 2 15,0 0-4-15,0 0-4 16,0 0 9-16,0 0-1 16,0 0-7-16,0 0 2 15,0 0-13 1,0 0 14 0,5 0 2-1,-5 0 3-15,0 0-3 16,0 0 0-16,0 0 5 15,0 0-1-15,0 0-8 16,0 0 5-16,0-3 3 16,0-2-3-1,0 0-2-15,4 3 4 16,1-4 1-16,-5 6-10 0,0 0-1 16,0 0 4-16,0 0-4 31,0 0 5-31,0 0-3 15,3 18 4-15,2 2-3 16,11 45-4-16,0 45 13 31,-8-29-1-31,1 13-7 0,-9 15-2 0,0 18 10 16,3 14-13-16,5 15 5 16,3 213 5-1,-1-161-2-15,-2 1-5 0,3-11 0 16,3-14-2-16,0-18 7 15,3-18 1-15,4-14-7 0,3-16 6 16,4-12 1-16,1-13 3 16,-1-3-5-16,42 101-6 15,-38-80 11-15,-1 11-8 16,31 162-6 0,-37-129 12-16,-5 0-3 15,20 271-4 1,-35-201 7 15,-2 52-8-31,6-197 6 0,53 341 30 47,-51-307-24-47,5 8-3 0,8 142-1 16,-15-130 7-16,-1-3 5 15,0-4-11-15,0-10 21 0,1-7-2 16,-1-8 1-16,0-9-2 15,8 54-4 1,12 134 68 31,-20-237-86-47,12 132 0 16,-3-46 0-1,-9-65 0-15,1 1 0 16,-6-2 0-16,2-7 0 15,1-5 0-15,3-2 0 0,-5-5 0 16,1-4 0-16,3-10 0 16,-4-3 0-16,0-2 0 15,-1-6 0-15,2 1 0 0,-2-5 0 16,3 0 0-16,-3 1 0 16,0-4 0-16,5-1 0 15,-3-1 0-15,-2-3 0 0,3-8 0 16,-6 8 0-16,0 0 0 31,0 1 0-15,0-1 0-16,0-1 0 31</inkml:trace>
  <inkml:trace contextRef="#ctx0" brushRef="#br0" timeOffset="95618.67">11053 14093 2047 0</inkml:trace>
  <inkml:trace contextRef="#ctx0" brushRef="#br0" timeOffset="96063.12">11053 14088 1847 0,'0'-8'-402'15,"0"-1"8"-15,0-7 56 0,-14-4 12 16</inkml:trace>
  <inkml:trace contextRef="#ctx0" brushRef="#br0" timeOffset="112922.29">13993 11177 1175 0,'-33'-45'455'0,"9"5"-185"16,11 7-141-16,21 9-111 16,25 3-18-16,28 9 0 15,25 8 0 1,495 195 0 0,18 266 0-1,-192-103 0 1,-71-65 0-1,-214-184 0-15,-32-24 0 16,-13 5-222-16,-77-86-353 16</inkml:trace>
  <inkml:trace contextRef="#ctx0" brushRef="#br0" timeOffset="113120.85">15853 10441 1207 0,'-50'-175'840'16,"1"45"-840"-16,-7 63 0 0,-25 88 0 15,-38 90 0-15,-47 89 0 16,-49 104 0-16,-44 103 0 0,-23 77 0 16,-1 54 0-16,15 37 0 15,-411 1081-819 17</inkml:trace>
  <inkml:trace contextRef="#ctx0" brushRef="#br0" timeOffset="116535.39">16856 7554 1848 0,'-61'-100'199'0,"7"114"-199"16,-11 69 0-16,-20 59 0 15,-16 42 0-15,-4 26 0 16,-156 413 0 0,211-464 0-1,18-37 0-15,-1 34 0 16,42-120 0-1,411-888 0 32,-137 292 0-31,-222 449 0-16,-17 34 0 0,-7 35 0 16,-4 42 0-16,-5 42 0 15,-4 35 0-15,-2 29 0 16,-3 21 0-16,2 15 0 0,2 4 0 15,-2-3 0-15,-4-9 0 16,-9-12-500-16,-8-16-108 16</inkml:trace>
  <inkml:trace contextRef="#ctx0" brushRef="#br0" timeOffset="116670.12">16572 8531 746 0,'-43'-73'308'0,"12"8"-107"16,5 12-105-16,15 9-34 0,11 2-33 15,17 6-20-15,20-3-5 16,107-36-267 0</inkml:trace>
  <inkml:trace contextRef="#ctx0" brushRef="#br0" timeOffset="116852.53">17807 7881 1193 0,'8'-62'391'16,"6"29"-326"-16,11-7-35 0,16-5-13 16,12-4-23-16,11-4-95 15,18 0-120-15,7-4-109 16,9-5-60 0</inkml:trace>
  <inkml:trace contextRef="#ctx0" brushRef="#br0" timeOffset="116988.03">18561 6839 1621 0,'-22'44'36'15,"-4"32"-1"-15,-53 186 8 16,45-75-37-16,0 29-69 16,1 8-198-16,5 4-131 0,-4-12-85 15</inkml:trace>
  <inkml:trace contextRef="#ctx0" brushRef="#br0" timeOffset="117933.55">17815 7534 499 0,'-39'-21'239'16,"11"1"-90"-16,13-1-78 15,15-2-38-15,28-5-14 0,34-6-8 16,29-12-3-16,36-1-7 16,31-2-3-16,21 1 6 15,7-2-2-15,-2 5 4 16,-11 9 3-16,-13 3-1 0,-24 9 10 16,-17 4 3-16,-29 3 6 15,-22 4 27-15,-18 6 27 0,-18-2 2 16,-7 6-20-16,-10 3-29 15,-6 0-16-15,-9 0-14 16,0 0-7-16,0 0-26 16,0 0-56-16,0 0-94 15,0 0-42-15,-17 17-14 0,-4-5-62 16</inkml:trace>
  <inkml:trace contextRef="#ctx0" brushRef="#br0" timeOffset="118567.47">19715 5971 422 0,'-12'-64'170'0,"-10"-2"-70"16,-1-3-46-16,-13 0-30 16,-23 0-12-16,-24-5-12 0,-33 5 7 15,-22 0 10-15,-24 8 13 16,-12 8-5-16,-5 8 5 15,-4 13-10-15,-7 14-5 0,-11 18-5 16,-14 11-4-16,-27 16 1 16,-35 30 18-16,-37 41 43 15,-26 44 30-15,-24 53 7 16,-30 49 43-16,-29 53-14 0,-19 74-29 16,3 60-30-16,25 34-36 15,39 7-12-15,60-3-10 0,70-26 1 16,89-41 13-16,88-52 20 15,98-49 11-15,87-47-21 16,92-55-12-16,86-53-17 16,75-47-6-16,65-64-9 0,63-58-16 15,46-79-6-15,626-355-12 16,-566 128 40 0,-22-70 5-16,-30-62 14 0,-40-15 2 15,-55-3 10-15,-70 9-34 16,-91 31 0-16,-97 37 0 15,-97 43 0-15,-98 55 0 0,-88 47-14 16,-80 49-147-16,-62 46 43 16,-59 39 18-16,-35 49-10 0,-10 43-75 15,13 43-59-15,26 49-5 16,34 53-51-16</inkml:trace>
  <inkml:trace contextRef="#ctx0" brushRef="#br0" timeOffset="119063.17">18463 9337 1635 0,'265'-36'23'15,"-107"36"-23"-15,4 36-1 16,-4 33 1-16,-11 41-3 15,-17 49 9-15,-20 40 2 0,-22 38 0 16,-27 21-6-16,-25 14 1 16,-99 585 21-1,-8-591 10-15,-98 193 171 16,75-267-102 0,-293 468-103 30,370-624 0-30,7-36 0-16,10-12-118 16,0-12-207-16,0-9-35 15,0-7 5-15,0-9-11 16</inkml:trace>
  <inkml:trace contextRef="#ctx0" brushRef="#br0" timeOffset="119359.74">18816 12850 712 0,'-20'26'357'16,"-5"-2"-87"-16,2-5-125 15,3 9-71-15,6 10-41 0,14 7-11 16,14 3-11 0,54 54 4 30,761-463-74 1,-1520 328-305 16,533 119-359-63</inkml:trace>
  <inkml:trace contextRef="#ctx0" brushRef="#br0" timeOffset="120976.81">15953 10600 487 0,'-23'-4'381'16,"-6"4"-101"-16,-7 19-117 15,-10 23-75-15,-1 22-12 0,-4 27-1 16,2 18 6-16,15 14-14 16,495 743-710 46,-289-1078 185-31,-140 93 365-31,9-156 119 16,-28 128 44-16,-2-106 111 16,-8 163-107-16,-3 22-23 0,0 20-14 15,0 14-9-15,0 14 3 16,0 47 116 0,0 28-54-16,-14 19-40 0,-7 9-27 15,-1 3-15-15,-3-3-2 0,2-14-2 16,3-17-5-16,6-11 3 15,0-13 5-15,6-7 10 16,8-8 13-16,0-13-13 0,22-53-7 31,134-192-21-15,-63 150 2 0,-53 69 2-16,-2 13 4 15,-6 13-3 1,22 60 11-1,70 230-16 32,-87-344-9-47,-12 6 16 16,4-13-4-16,2-4 8 16,2-5-3-16,-1 10 0 15,27-30-1-15,-41 65-1 16,-5 14 5-16,4 11 7 15,-1 19 10-15,-6 19-5 0,7 7-10 16,-4 3 2-16,-1-4-8 16,5-7 1-16,-2-9 6 0,1-11-14 15,6-17-10-15,2-4-7 16,4-16 3-16,5-16 7 0,84-161 12 47,-72 116 14-32,-28 69-19 1,231 188 81 47,-185-176-61-63,15-10 5 15,219-48 278 1,-208 35-29-16,-61 19-266 15,-7 1 0-15,-9 3 0 16,-3 0 0-16,-1 0 0 0,-5 0 0 16,-3 0-444 31,0 0-252-32</inkml:trace>
  <inkml:trace contextRef="#ctx0" brushRef="#br0" timeOffset="121464.14">18159 11539 1303 0,'-22'-45'580'0,"6"2"-416"0,16 5-164 16,0 5 0-16,25 10 0 15,23 10 0-15,23 13 0 0,10 24 0 16,4 34 0-16,-3 31 0 16,59 172-29-1,-89-103-248-15,-10 5-37 0,-19 1-12 16,-10-10 23-16</inkml:trace>
  <inkml:trace contextRef="#ctx0" brushRef="#br0" timeOffset="121845.43">18237 12598 160 0,'-18'0'349'0,"2"0"-101"16,4 0-103-16,12 0-71 15,0 0-36-15,3 12-17 0,11 7-12 16,2 7-3-16,33 28 9 16,-21-27-15-16,9 6 1 15,3-5 2-15,5-3 0 16,235-16-108 15,-182-71 63-31,-30-40 31 31,-47 36 11-31,-13-3 16 0,-8 0 15 16,-8 0 5-16,-13 9 4 0,-7 2-5 16,-9 14-9-16,-4 11-15 15,-8 12-4-15,-7 21-29 16,-9 12-79-16,-3 16-73 0,-5 15-69 16,-1 5-30-16</inkml:trace>
  <inkml:trace contextRef="#ctx0" brushRef="#br0" timeOffset="124856.5">19622 2116 765 0,'-26'12'28'15,"-2"17"-15"-15,0 6 0 0,-1 15 0 16,7 3-5-16,8 9 1 15,14 2 5-15,0 5-6 16,5 1 4-16,13-1-1 16,6-5-7-16,8-6 7 0,10-9-4 15,11-13 0-15,13-19-1 16,5-25-4 0,11-15 0-16,3-27 2 0,-7-15 2 15,-5-13-4-15,-13-8 5 16,-11 2 8-16,-16 5 56 15,-7 15 24-15,-9 19-20 0,-3 12-34 16,-6 9-29 0,-8 17-10-16,0 7 0 15,0 31-1-15,-14 21 5 16,6 19-9-16,8 17 8 0,-6 11-2 16,6-1-28-16,0-5-132 15,0-10-120-15,6-19-540 16</inkml:trace>
  <inkml:trace contextRef="#ctx0" brushRef="#br0" timeOffset="125030.85">20953 2067 582 0,'11'-81'364'16,"-6"8"-169"-16,-5 15-84 15,0 13-58-15,0 14-27 16,0 5-21-16,0 7-52 15,0 6-82-15,0 9-13 0,7 4-33 16,10-12-59-16</inkml:trace>
  <inkml:trace contextRef="#ctx0" brushRef="#br0" timeOffset="125338.99">21510 1420 535 0,'19'-21'374'16,"-7"10"-167"-16,-4 2-112 15,-8 9-49-15,0 20-19 16,-16 18-14-16,-7 21-6 16,-2 20-7-16,7 10 3 15,36 90 8-15,730-561-126 78,-747 187 88-62,-105 64-27 0,26 98-21-16,-6 26-31 15,-4 23-5-15,-2 25 8 16,0 23 18-16,8 14-149 16</inkml:trace>
  <inkml:trace contextRef="#ctx0" brushRef="#br0" timeOffset="125788.4">22666 846 836 0,'-463'-321'149'0,"214"252"-114"15,-34 40 48-15,-28 37 118 16,-28 41-102-16,-23 37-43 16,-25 44-27-16,-17 70-4 15,16 59-4-15,41 47-7 16,58 15-6-16,71 9-3 16,71 8-5-16,82-4 4 0,670 700 9 46,2477-1320-308 1,-2671 63 289-47,575-1140 141 47,-1094 861-101-31,-262 116-30-16,138 236-50 15,0 32-92-15,25 32-82 16,26 33-8-16,29 25-127 16</inkml:trace>
  <inkml:trace contextRef="#ctx0" brushRef="#br0" timeOffset="126433.9">23124 1465 499 0,'-65'0'217'0,"13"-8"-87"16,16-10-56-16,17-5 9 16,22-14-26-16,49-12-27 15,57-8-3-15,58-3 1 16,69-1-8-16,79 4-7 15,60 7-6-15,409 1 2 16,-399 49-6 0,-11 21 1-16,-12 12-8 15,-30 12 4-15,-39 12-3 16,-40 7 0-16,-48 2 3 16,-37-2 0-16,-38-11-1 15,-32-8 1-15,-30-12 5 16,-19-9 5-16,-18-12 23 15,-9-12 10-15,-11 0-10 16,-11-12-19-16,0-24-29 16</inkml:trace>
  <inkml:trace contextRef="#ctx0" brushRef="#br0" timeOffset="126869.33">28295 902 315 0,'0'-35'300'16,"-8"1"-138"-16,-2 6-81 15,2 9-46-15,0 2-1 16,8 0 38-16,-8 10 7 15,8 7-36 1,0 0-27-16,0 12-9 0,-15 20-1 16,-39 115 3-1,-39 243-9 17,683-243-34 46,-648-420 16-63,-35 204 19 1,-21 20-1-16,-7 17-23 16,-1 20-64-16,16 12-47 15,20 0-32-15,30 0-97 16</inkml:trace>
  <inkml:trace contextRef="#ctx0" brushRef="#br0" timeOffset="127683.28">28927 761 814 0,'52'-16'66'0,"-18"3"-36"15,-9 9-13-15,-14 12-14 16,-8 17 12-16,-3 19 1 15,-17 18-8-15,-13 15 1 16,-2 17-3-16,-1 3-3 16,4-7-1-16,9-19-3 15,9-13 7-15,3-16 18 16,8-22 60-16,0-28-26 16,16-24-28-16,23-21-15 15,30-21-12-15,26-16-7 16,18-3-1-16,12 3 2 15,-3 14 0-15,-17 9 5 16,-18 16-3-16,-25 14-4 16,-19 12-5-16,18 53-7 31,-78 79 11-15,-52 161-49 30,111-272 54-14,23-61 1-17,-29 32-1-15,-7 0 1 16,-6 9 2-16,-7 8-1 16,-2 4-8-16,6 4-1 46,-12 68 10-46,-8-31 1 16,0 4-8-16,9-9 9 16,2-3-6-16,0-9 5 15,10-12 1-15,9-12-8 16,5-12 9 0,83-71 104-1,-78 59-58 48,-31 150 54-48,4-123-58 1,47-65-9 0,-11 15-27-16,6-9-7 15,16-12-1-15,5 4-9 16,6 2-29-16,-1 9-72 15,53-23-306 1,-86 62 114 0,-10 14-1-16</inkml:trace>
  <inkml:trace contextRef="#ctx0" brushRef="#br0" timeOffset="127870.4">30820 761 462 0,'-35'53'77'0,"10"-4"-31"15,7-5-20-15,18-3-5 16,0-8-1-16,21-14 16 16,7-10 9-16,14-9-18 15,1-15-7-15,4-15 7 16,-12-10-3-16,-7-1-8 16,-11 2-15-16,-9 9-33 15,-8 5-39-15,-17 7-99 16,-6 18-103-16</inkml:trace>
  <inkml:trace contextRef="#ctx0" brushRef="#br0" timeOffset="128001.09">30861 1185 407 0,'-11'36'113'0,"11"-12"-56"0,-14-3-24 15,14-2-18-15,-8 3-24 16,8-10-82-16,0-5-148 15</inkml:trace>
  <inkml:trace contextRef="#ctx0" brushRef="#br0" timeOffset="128177.47">30929 1028 198 0,'-11'-32'258'15,"11"5"-118"-15,6-2-67 16,19 1-30-16,26-1-18 15,30 1-9 1,33-1-13-16,19 8-22 16,13 5-68-16,-8 4-225 15</inkml:trace>
  <inkml:trace contextRef="#ctx0" brushRef="#br0" timeOffset="131481.75">29778 2853 148 0,'14'0'240'0,"-1"0"-111"16,-5 0-67-16,-8 12-29 15,0 4-10-15,-8 0-4 0,-5 1 6 16,0-5 13 0,4-12 37-16,0 0 41 0,1 0 31 15,0-36 47 17,42-75-177-1,-8 96-50-31,4 2 7 15,13 10-4 1,-30 27 23-16,-9 15 1 16,-38 104 4-16,-6-48-2 15,-16 10 5-15,-13-3-1 16,-4-9 0-16,-3-20 4 16,-122 22 46-1,146-111-24 1,13-22-5-16,13-19 13 15,26-15-19 1,18-15-3-16,21-10-13 16,108-115-20-1,-53 110 11-15,5 9 4 16,99-49-11-16,-111 101 15 16,250 82-16 15,-272 17 9-31,-12 14 8 15,-16 8-2-15,-17 6-4 16,-20-4 9-16,-70 102-12 31,36-148 7-31,-4-12 3 16,5-7 4-16,10-17 4 16,9-5-10-16,14-14-16 15,22-19 4 1,179-133-3-1,-115 118 15 1,89-28-14 0,-139 81 13-16,-2 0-4 15,-11 20 10-15,-10 13-3 16,-10 5 1-16,-3-7-3 16,0-3 2-16,5 6 9 15,98-70-3 16,228-78-36 48,-326 157 31-79,-1-17 5 15,4-10-6 1,0-4-2-16,4-12 9 15,16 0-9-15,17 0 5 0,20-9 2 16,12-7-4 0,200-56-3-1,-114 34-2 1,-38 30 8 15,-100 20 7-31,-5 8 4 16,0 1 5-16,5 0 38 15,10-2 26-15,13-1 17 0,14-6-14 16,8-12-45-16,-2-5-17 16,3-7-8-16,54-37-8 31</inkml:trace>
  <inkml:trace contextRef="#ctx0" brushRef="#br0" timeOffset="133563.19">28647 4228 768 0,'-150'-12'265'15,"33"-24"26"-15,48-33 22 16,89-42-150-16,141-32-71 15,162-11-43-15,245 0-13 16,159 21-30-16,130 21-16 0,141 24-46 16,496-67-553-1</inkml:trace>
  <inkml:trace contextRef="#ctx0" brushRef="#br0" timeOffset="135055.96">28851 2079 26 0,'0'-8'93'0,"0"1"120"16,0-3-41-16,0 2-36 0,0 8-61 16,0 0-41-1,0 25-11-15,-17 32 20 16,-10 45 76-16,-27 41-10 15,-26 49-52-15,-36 54-24 16,-13 45-23-16,-4 10-35 16,3-8-85-16,16-29-77 15,24-48-134-15</inkml:trace>
  <inkml:trace contextRef="#ctx0" brushRef="#br0" timeOffset="135389.34">28953 2153 839 0,'-17'-102'206'0,"17"16"-97"16,12 22-57-16,45 14-30 16,69 13-12-16,69 16-5 15,97 21-6-15,118 0 2 16,70 21-5-16,15 13-5 16,-3 10 2-16,-14 9-15 15,7 5-26-15,-7 3-57 16,-11-4-50-1,-35-10-33-15,-400-6-124 0</inkml:trace>
  <inkml:trace contextRef="#ctx0" brushRef="#br0" timeOffset="136665.04">32477 2751 5 0</inkml:trace>
  <inkml:trace contextRef="#ctx0" brushRef="#br0" timeOffset="136986.94">33521 2389 574 0,'36'-25'260'0,"-6"8"-108"16,-11 5-83-16,-7 24-26 31,-35 30-36-31,-31 30 7 0,-31 39 1 16,-39 53-3 0,-32 72-1-16,-40 64-11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9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1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621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5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0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1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8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8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0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3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8E3D25E-7B12-48E5-B5EC-5E31ECC59360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E9E7F1-706C-40D0-A024-7CB4F16E7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9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D558-D6B4-45A4-B556-F01DBF01F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EEEE-660E-43DB-A3A2-7FDB4023D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</a:t>
            </a:r>
          </a:p>
        </p:txBody>
      </p:sp>
    </p:spTree>
    <p:extLst>
      <p:ext uri="{BB962C8B-B14F-4D97-AF65-F5344CB8AC3E}">
        <p14:creationId xmlns:p14="http://schemas.microsoft.com/office/powerpoint/2010/main" val="38117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9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1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72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3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1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1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09AA33-FD5D-4C02-B4B2-73FAEA120FDD}"/>
                  </a:ext>
                </a:extLst>
              </p14:cNvPr>
              <p14:cNvContentPartPr/>
              <p14:nvPr/>
            </p14:nvContentPartPr>
            <p14:xfrm>
              <a:off x="25560" y="277560"/>
              <a:ext cx="12166920" cy="647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09AA33-FD5D-4C02-B4B2-73FAEA120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268200"/>
                <a:ext cx="12185640" cy="64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1D713E-2ACD-476F-93BE-4C2B4D9DA238}"/>
                  </a:ext>
                </a:extLst>
              </p14:cNvPr>
              <p14:cNvContentPartPr/>
              <p14:nvPr/>
            </p14:nvContentPartPr>
            <p14:xfrm>
              <a:off x="0" y="73080"/>
              <a:ext cx="12186000" cy="660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1D713E-2ACD-476F-93BE-4C2B4D9DA2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3720"/>
                <a:ext cx="12204720" cy="66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09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2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60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92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46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0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3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4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08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C982C0-04C4-47ED-87AD-F9A4DE379641}"/>
                  </a:ext>
                </a:extLst>
              </p14:cNvPr>
              <p14:cNvContentPartPr/>
              <p14:nvPr/>
            </p14:nvContentPartPr>
            <p14:xfrm>
              <a:off x="0" y="207720"/>
              <a:ext cx="11741400" cy="665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C982C0-04C4-47ED-87AD-F9A4DE379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98360"/>
                <a:ext cx="11760120" cy="66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3C92D7F-B1D8-4314-9BAE-BD42FFA27E2A}"/>
                  </a:ext>
                </a:extLst>
              </p14:cNvPr>
              <p14:cNvContentPartPr/>
              <p14:nvPr/>
            </p14:nvContentPartPr>
            <p14:xfrm>
              <a:off x="153000" y="0"/>
              <a:ext cx="11481480" cy="538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3C92D7F-B1D8-4314-9BAE-BD42FFA27E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640" y="-9360"/>
                <a:ext cx="11500200" cy="540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887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9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4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55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3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2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85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14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27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DE395A-DB38-4580-8052-430D77443AAE}"/>
                  </a:ext>
                </a:extLst>
              </p14:cNvPr>
              <p14:cNvContentPartPr/>
              <p14:nvPr/>
            </p14:nvContentPartPr>
            <p14:xfrm>
              <a:off x="1099080" y="0"/>
              <a:ext cx="9797760" cy="657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DE395A-DB38-4580-8052-430D77443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720" y="-9360"/>
                <a:ext cx="9816480" cy="65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B4C810-5A57-4CB8-947D-840B34A23E33}"/>
                  </a:ext>
                </a:extLst>
              </p14:cNvPr>
              <p14:cNvContentPartPr/>
              <p14:nvPr/>
            </p14:nvContentPartPr>
            <p14:xfrm>
              <a:off x="3284280" y="100800"/>
              <a:ext cx="8611920" cy="624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B4C810-5A57-4CB8-947D-840B34A23E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4920" y="91440"/>
                <a:ext cx="8630640" cy="62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1631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1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1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4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11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4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84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1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141E42-C048-4F07-AB02-AEBE43D61612}"/>
                  </a:ext>
                </a:extLst>
              </p14:cNvPr>
              <p14:cNvContentPartPr/>
              <p14:nvPr/>
            </p14:nvContentPartPr>
            <p14:xfrm>
              <a:off x="315360" y="0"/>
              <a:ext cx="11877120" cy="685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141E42-C048-4F07-AB02-AEBE43D61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000" y="-9360"/>
                <a:ext cx="11895840" cy="68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629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5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6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5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A6C7A7-8238-4311-9713-04F3E1A42B35}"/>
                  </a:ext>
                </a:extLst>
              </p14:cNvPr>
              <p14:cNvContentPartPr/>
              <p14:nvPr/>
            </p14:nvContentPartPr>
            <p14:xfrm>
              <a:off x="0" y="42840"/>
              <a:ext cx="11437920" cy="681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A6C7A7-8238-4311-9713-04F3E1A42B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3480"/>
                <a:ext cx="11456640" cy="68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348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1A35AC-6E2F-435C-A81F-9559A5E0B5D7}"/>
                  </a:ext>
                </a:extLst>
              </p14:cNvPr>
              <p14:cNvContentPartPr/>
              <p14:nvPr/>
            </p14:nvContentPartPr>
            <p14:xfrm>
              <a:off x="435240" y="0"/>
              <a:ext cx="11757240" cy="684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1A35AC-6E2F-435C-A81F-9559A5E0B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880" y="-9360"/>
                <a:ext cx="11775960" cy="68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57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7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9D45-AF91-43E0-AF2B-7E746403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F0B7-A4E6-4A22-88FE-3CCBA024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236</TotalTime>
  <Words>2</Words>
  <Application>Microsoft Office PowerPoint</Application>
  <PresentationFormat>Widescreen</PresentationFormat>
  <Paragraphs>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Calisto MT</vt:lpstr>
      <vt:lpstr>Wingdings 2</vt:lpstr>
      <vt:lpstr>Slate</vt:lpstr>
      <vt:lpstr>Hello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Kowshique Roy</dc:creator>
  <cp:lastModifiedBy>Kowshique Roy</cp:lastModifiedBy>
  <cp:revision>5</cp:revision>
  <dcterms:created xsi:type="dcterms:W3CDTF">2022-05-01T16:34:08Z</dcterms:created>
  <dcterms:modified xsi:type="dcterms:W3CDTF">2022-05-13T10:12:23Z</dcterms:modified>
</cp:coreProperties>
</file>