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0:13:13.4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25159 6691 82 0,'0'-7'204'0,"0"-2"-55"16,0 0-56-16,4 1-43 15,0 1-24-15,-4-1-12 0,0 4 16 16,0-1 18-16,0 1 10 16,0 1-1-16,0 3-4 15,0-5-8-15,0 1-1 0,0 1-1 16,0 3-11-16,-13 0 3 16,7-5-12-16,-6 1-5 0,-1 0-2 15,-8 0-10 1,2 0-5-16,-9 4-1 0,-1 0 5 0,-4 0-6 15,1 0-2-15,-1 12-3 16,-3 4 3-16,3 1 4 0,6-1 4 16,1 1-2-16,9-5-3 15,6 0-3-15,11 4 3 16,0 0 2-16,0 4-2 16,0 4 6-16,0-3-10 0,8 0 7 15,3-6-8-15,6 2 1 16,4-1-14-16,3-4 1 0,9 0 0 15,3-3 2-15,5-2 5 16,2-7-1-16,3 10 3 0,-6-10 4 16,2 7 5-16,-10-7-7 15,-2 12 7-15,-8-3-1 0,-5 3-3 16,-5 0 1-16,0 1 2 16,-7 3 1-16,-5 5 1 0,0-2-1 15,0 6 7-15,-13 0 3 16,1-1-9-16,-6-4 5 15,-1 0-2-15,-5-3-4 0,-1-5 1 16,-3 1 1-16,3-13-3 16,2 10 7-16,-2-10-3 0,8 0 0 15,6 0 1-15,-1 0-2 16,12 0-1-16,-9 0-4 0,9 0 5 16,0 0-10-16,0 0-7 15,0 0-23-15,0 0-18 0,0 0-34 16,0-8-33-16,0-3-25 15,9-10-86-15</inkml:trace>
  <inkml:trace contextRef="#ctx0" brushRef="#br0" timeOffset="378.23">25561 6447 142 0,'8'-32'279'0,"-8"7"-87"16,4 10-41-16,-4 1-44 15,0 6-33-15,0 8 3 0,0 0 15 16,0 0-5 0,0 0-33-16,0 0-22 0,0 0-21 15,0 0-9-15,0 0 3 16,0 17-4-16,0 11 11 0,0 18 7 15,0 11 0-15,0 16 7 16,0 8-6-16,0 5 3 0,0 7 1 16,0-8-9-16,0-4-3 15,0-3-10-15,0-13 1 0,0-11-2 16,5-14 3-16,-5-11-9 16,3-10-14-16,2-10-28 0,-2-9-38 15,-3 0-57-15,0-4-33 16,0-13-27-16,0-7 2 15,0-9-42-15</inkml:trace>
  <inkml:trace contextRef="#ctx0" brushRef="#br0" timeOffset="1091.83">25335 6816 279 0,'0'-7'207'0,"0"-1"-64"15,0 0-67 1,0 4-38-16,8-4-17 0,12-1-11 16,8 6-6-16,9-6-1 15,3 7-1-15,8-8 0 0,2 6-4 16,-1 1-6-16,-5-2-6 16,-3 5-10-16,-10-4-9 0,-5 4 5 15,-10 0 5-15,-10-4 12 16,3 0-2-16,-4 4-4 0,-5-4-8 15,0-4-10-15,0-1 12 16,0 2 14-16,0-2 13 0,0 1 10 16,0 1 5-1,-9 1 8-15,9 4 12 0,-6-4 10 16,6 3 1-16,0 3 1 16,0-4 2-16,0 4 9 0,0 0-5 15,0 0-2-15,0 0-7 16,0 0-14-16,0 0-7 0,0 13-13 15,0 7 12-15,1 8 11 16,8 12-1-16,4 9-8 0,-5 8-3 16,4 4-5-16,-3 1-13 15,-1-10 1-15,-5-7-5 0,2-9 1 16,-5-7 0-16,0-8 2 16,0-9 10-16,0-5 19 0,0-7 7 15,0 0 1-15,0-7-22 16,0-14-28-16,-8-11-25 15,8-13-5-15,0-12 4 16,0-7 16-16,12 2 7 0,4 6 4 16,4 6 2-16,6 13-6 15,-7 13 4-15,1 11 15 0,1 6 1 16,-5 7 0-16,1 0 3 16,-3 0-2-16,4 16-1 0,-6 1 13 15,-8 2-1-15,-4 7 12 16,0-3-9-16,0-3-5 0,0 1-12 15,-8 0 2 1,0-6-6-16,8-2 6 0,0-13-9 16,0 0 0-16,0 0 6 15,0 0-16-15,0 0-25 0,0-4-52 16,0-8-64-16,0-9-63 16,0-2-4-16,4-7 39 0,0 7-38 15,-4-3 25-15,4 7-63 16</inkml:trace>
  <inkml:trace contextRef="#ctx0" brushRef="#br0" timeOffset="1523.65">26118 6651 48 0,'12'-12'113'16,"1"3"96"-16,-2 1-60 15,-2 4-13-15,-6 1-26 0,2 3-7 16,-5 0 6 0,0 0-11-16,0 0-9 0,0 0-25 15,0 12-16-15,0 4-19 16,0 7-4-16,0 11-7 0,3 2-10 15,5 0-6-15,5 1 1 16,3 0 3-16,4-9-14 0,1-3-8 16,3-5-15-16,4-8-14 15,5-12-24-15,-1-3-1 0,6-13 1 16,-2-10 13-16,-4-5 18 16,-2-10 26-16,-7-1 12 15,-7 2 8-15,-8-1 5 0,-3 5 21 16,-5 3 25-16,0 5 5 15,0 8 6-15,0 4 16 0,-9 4-4 16,9-1-10-16,0 9-24 16,0 4-10-16,0 0-25 0,0 8-8 15,0 8 4-15,0 13 2 16,9 7-4-16,4 4-6 16,1 2 2-16,3 2 2 0,-1 1-26 15,5-7-37-15,-1-7-80 16,-4-3-58-16,1-6-36 0,-5-6-10 15,0-16-16-15,4-9 43 16</inkml:trace>
  <inkml:trace contextRef="#ctx0" brushRef="#br0" timeOffset="2196.01">26943 6472 130 0,'6'-28'305'16,"-6"6"-95"-16,0 6-63 15,0 4-58-15,0 5-28 0,0 7-4 16,0 0 6-16,0 0-16 15,0 0-20-15,0 0-19 0,0-4 3 16,0-1-12-16,0 2-14 16,0-2-3-16,5 1 1 0,-5-1 9 15,0-3 3 1,0 1-1-16,0-6 8 0,-8-2-2 16,-3 1 7-16,-3 1 9 15,3 6 1-15,-7 4-1 0,2 3 0 16,5 0-8-16,-5 10 7 15,-1 17-5-15,-4 4-1 0,6 10 6 16,4 8 3-16,11 1 8 16,0-2-5-16,3-3 1 0,10-5-7 15,5 2-1-15,8-10-6 16,2-4-14-16,9-4 2 0,2-7-5 16,7-5-7-16,2-12-14 15,2 0-2-15,-2-12-7 16,-3-12 2-16,-5-9-7 15,1-11-2-15,-3-10 8 0,-7-8 15 16,-2-2 16-16,-7 2 4 16,-5-2 0-16,-4 3-4 0,-4-3 5 15,-9-3-1-15,0-2 5 16,0 5 0-16,-13-3 13 16,1 10 7-16,-2 10-2 0,5 6 13 15,-4 9 8-15,0 7 2 16,5 4 1-16,8 4-1 0,-12 6-9 15,12 3-11-15,0 8-10 16,0 0-7-16,0 15-3 16,0 14 9-16,0 20 7 15,0 16 10-15,0 20 22 0,0 14 3 16,8 2-13-16,4 1-14 16,6-1-10-16,-1-7-15 0,5-8-3 15,-1-13 5-15,-2-13-2 16,-2-6 1-16,-6-14-2 0,-2-7-5 15,0-10-4-15,-1-5-1 16,-5-6-19-16,2-12-21 16,-5 0-27-16,0 0-24 0,0 0-47 15,0-7-38-15,0-10-11 16,0-8 30-16,0-3-54 16,0-9 37-16</inkml:trace>
  <inkml:trace contextRef="#ctx0" brushRef="#br0" timeOffset="2588.8">27243 6284 107 0,'-17'-3'231'0,"6"-2"-51"15,-2 1-35-15,5 4-32 0,8-4-22 16,-8 0-11-16,8 4 26 16,0 0 7-16,0-3-30 15,0 3-39-15,11 0-21 0,15 0-11 16,10 0 4-16,13 0-10 16,8-5-3-16,-5 1 3 0,-3 4-5 15,-9 0-1-15,-7-5 0 16,-9 5 8-16,-2 0-6 0,-11 0 5 15,-2 0-3-15,-6 0 1 16,0 0-2-16,2 0-1 16,-2 0 2-16,-3 0 1 15,0 0-10-15,0 0-21 0,0 0-24 16,0 9-262 0,0 3 72-16,0-12-79 15</inkml:trace>
  <inkml:trace contextRef="#ctx0" brushRef="#br0" timeOffset="3463.8">25154 7632 57 0,'0'0'144'16,"-6"0"43"-16,-2 0-81 15,8 0-29-15,-9 0-25 16,9 0-17-16,0 0 9 16,0 0 11-16,0 0 20 0,0 0 13 15,0 0 12-15,0 0 1 16,0 0-9-16,0-3-15 0,0 3-18 15,0 0-11-15,0 0-18 16,5-5-4-16,10 1-11 0,18-1-2 16,24-2-7-16,23-5-2 15,33-10 1-15,31-1 0 0,30-6-2 16,28 0-6-16,18 1 5 16,13 0-4-16,-2-1 5 0,-8 4-5 15,-11 6 2 1,-18 2 11-16,-20 4-11 0,-22 1 2 15,-24 4-2-15,-21 5 0 16,-28-2 2-16,-17 5 22 0,-16 0 25 16,-15 0 38-16,-10 0 20 15,-5 0-1-15,-8 0-2 16,1 0-51-16</inkml:trace>
  <inkml:trace contextRef="#ctx0" brushRef="#br0" timeOffset="3524.05">28091 7306 2047 0</inkml:trace>
  <inkml:trace contextRef="#ctx0" brushRef="#br0" timeOffset="3618.81">28091 7306 1868 0,'0'0'-353'0,"0"0"-22"16,-11 0 24-16,-2 12-9 15</inkml:trace>
  <inkml:trace contextRef="#ctx0" brushRef="#br0" timeOffset="9947.96">25433 9900 185 0,'0'-5'238'0,"-8"-4"-71"16,8 6-52-16,0-2-52 0,0 1-34 15,0 1-13-15,0 3-5 16,0 0 3-16,0 0-4 0,0 0-8 15,0 0-1-15,0 0 1 16,0 0-1-16,0 0 3 16,0 0 0-16,0 0-2 15,0 0 3-15,0 0-3 16,0 0-6 0,0 0 2-1,0 0 4 1,0 0-4-16,0 0 4 0,0 0-4 15,0 0 0-15,0 0 3 16,0 0 1 0,0 0-6-16,0 0 6 15,0 0-5 1,0 0 1-16,0 0 3 16,0 0 0-16,0 0 0 0,0 0 0 15,0 0-5 16,0 0 6-31,0 0-3 16,0 0 5-16,0 0-2 0,0 0-1 16,0 0-6-1,0 0 3-15,0 0 6 0,0 0-3 16,0 0-3-16,0 0 5 16,0 0-7-16,0 0 0 15,0 0 5-15,0 0 4 0,0 0-7 16,0 0 5-1,0 0-4-15,0 0 2 16,0 0-3-16,0 0 1 16,0 0-1-16,0 0 6 15,0 0-6-15,0 0 4 0,0 0-6 16,0 0 7-16,0 0-8 16,0 0 4-16,0 0 3 0,0 0 0 15,0 0-1-15,0 0 2 16,0 0-4-16,0 0 2 15,0 0 1 1,-8 0-4-16,8 0 3 31,0 0-5-31,0 0 1 16,-9 0 3-16,9 0-2 16,-13 0 2-16,5 0-1 0,-5 0-1 15,2 0 0-15,-6 0 1 16,1 0 2-16,0 0-1 0,0 0-2 15,-1 0 3-15,1 0-3 16,0 0 5-16,0 0-2 16,2 0 2-16,14 7 2 0,-11-7-3 15,11 8 0-15,-6-8-4 16,6 14 2-16,0 0 5 16,0 4 1-16,0-2-3 0,0 0 5 15,0 6 2-15,0-3-7 16,0-3-1-16,6 1-1 0,2-5 1 15,3 0-2-15,7-12 0 16,7 7 0-16,3-7-2 0,4 9 4 16,4-9-4-16,1 12-1 15,-1 0 2-15,-3 0 2 0,-6 5-2 16,-2-2 5-16,-7 8 4 16,-10-3 4-16,-8-1-6 15,0 6 1-15,-13 0-1 16,-8-6-3-16,-4 7 2 0,-6-6-5 15,-1-4 3-15,-1-4-1 16,1-12-5-16,-1 0 1 0,9 0-7 16,2 0 5-16,8 0-1 15,-3 0-8-15,9-7-26 0,8-2-30 16,0-7-20-16,0-4-10 16,4-9-79-16,9-8-17 0</inkml:trace>
  <inkml:trace contextRef="#ctx0" brushRef="#br0" timeOffset="10272.54">25765 9692 349 0,'0'-17'288'0,"0"5"-74"15,0 4-100-15,0-1-61 0,0 7-23 16,0 2-12-16,0 0 12 15,0 0-6-15,0 0-8 0,0 0-12 16,0 0-7-16,0 19 10 16,0 14 9-16,0 19-5 15,8 14 1-15,-2 11-8 0,3 3-2 16,-1-1-4-16,0-6 5 16,0-7-8-16,1-9 12 15,-4-9-16-15,-1-10-25 0,0-7-37 16,-4-6-36-16,0-10-27 15,0-15-10-15,0-2-36 0,0-15-37 16</inkml:trace>
  <inkml:trace contextRef="#ctx0" brushRef="#br0" timeOffset="10764.93">25640 9969 187 0,'-22'-17'302'15,"7"5"-89"-15,6 0-69 16,9 3-81-16,-8 4-33 15,8 3-20-15,0 2 0 0,17 0-1 16,12 0-3-16,10 0-7 16,12-5-19-16,11-2-20 0,0-2-11 15,-10-4 3-15,-2 2 8 16,-10-1 13-16,-12-5 15 0,-7 5 15 16,-9-4 12-16,-4 0 6 15,-8-1 19-15,0 4 31 0,0 5 13 16,-12 0 1-16,12 8-17 15,-8 0-12-15,8 0-25 16,0 0-7-16,-10 21 11 16,10 8-11-16,0 6-5 0,0 10-11 15,0 1-6-15,14-6 1 16,-2-4-6-16,5-8-11 0,-6-6-15 16,0-6-14-16,6-8-12 15,1-8-5-15,-2 0-9 0,-1-8 6 16,1-13 6-16,1-7 7 15,0-3 25-15,0-7 17 0,-8 2 18 16,-4 7 13-16,-5 9 17 16,0 3 10-16,0 4-7 0,0 9 0 15,0 4-11 1,0 0-15-16,0 0-9 0,3 21 3 16,2 3 4-16,0 4-9 15,-1 6-1-15,4-6-5 0,-4 2-5 16,4-3-58-16,6-3-61 15,-5-3-41-15,8-4-48 0,9-17-28 16</inkml:trace>
  <inkml:trace contextRef="#ctx0" brushRef="#br0" timeOffset="11297.84">26683 9696 441 0,'-14'-17'372'0,"0"5"-91"16,-7 0-131-16,-4 3-84 15,0 9-28-15,-2 0-7 16,-2 0 8-16,6 0-14 0,-3 17-8 16,9 7-11-16,1 9-2 15,5 16 6-15,-1 8 2 0,12 12-8 16,0 5-7-16,0-2 3 16,8-6-12-16,4-9-4 0,-1-8-13 15,2-13-14-15,-5-8 2 16,5-11-8-16,-1-17-3 0,4-5-11 15,4-14-6-15,14-18-10 16,5-20 16-16,7-21 4 0,-3-20 19 16,-2-7 21-1,-3-1 20-15,-10 4 32 0,-14 13 24 16,-6 11 26-16,-8 14 0 16,0 11-10-16,-16 11 6 0,-2 6-7 15,-4 3 6-15,-1 10-17 16,-2 6-10-16,0 4-12 0,1 10-19 15,0 3-10-15,0 0 0 16,2 16-3-16,6 5 5 0,1 3-2 16,7 9 14-16,8 7 1 15,8 17-12-15,12 8-4 16,13 13 1-16,10 3-7 0,8-1 7 16,0-1-13-16,2-6 4 15,-4-12 2-15,-8-11-6 0,-9-11 3 16,-7-10-18-16,-4-8-13 15,-5-6-19-15,-4-15-17 0,-4 0-35 16,-8 0-58-16,0-12-99 16,0-8-17-16,0-18-56 15</inkml:trace>
  <inkml:trace contextRef="#ctx0" brushRef="#br0" timeOffset="12358.97">28450 9162 282 0,'0'-8'212'0,"0"1"-30"16,0 2-38-16,0 0-58 15,0 5-27-15,0 0-6 16,0 0-7-16,-9 0-26 0,-4 21-8 15,1 16 7-15,-8 24 28 16,-5 32-11-16,-4 21-15 0,-2 9-5 16,-6 4-4-16,4-7-11 15,9-13 1-15,8-19 0 16,2-18-10-16,6-16-50 0,8-17-61 16,0-18-58-16,0-19-41 15,8-19-56-15</inkml:trace>
  <inkml:trace contextRef="#ctx0" brushRef="#br0" timeOffset="12609.55">28428 9256 401 0,'0'-37'213'16,"0"8"-40"-16,4 6-63 16,-4 5-40-16,0 6 1 0,0 5 21 15,0 3 6-15,0 4-7 16,0 0-34-16,0 0-31 15,9 7-7-15,3 14 11 0,8 12-3 16,4 11 6-16,5 14-7 16,2 14-6-16,4 11-9 15,-4 2-5-15,6 0-6 16,-1 1 2-16,1-9 0 0,-9-12-6 16,-3-16-34-16,-9-12-22 15,-3-8-35-15,-5-15-53 16,-8-14-51-16,-13-2-57 0,-3-15-29 15,-9-11-206-15</inkml:trace>
  <inkml:trace contextRef="#ctx0" brushRef="#br0" timeOffset="12840.83">28179 9724 472 0,'-43'0'269'0,"12"-4"-51"0,6-1-100 15,7 3-56-15,10-8-20 16,8 3 0-16,13-2-23 16,16-3-13-16,15-5-2 0,17 3 2 15,7-7-2-15,2 4-9 16,-8 5-5-16,-13 4-15 16,-10-1-11-16,-10 5-40 0,-9 4-59 15,-9 0-46-15,3 0-43 16,-2-3-23-16</inkml:trace>
  <inkml:trace contextRef="#ctx0" brushRef="#br0" timeOffset="13271.96">28973 9109 106 0,'6'-23'244'0,"2"1"-89"15,1 6-29-15,0 4-33 0,-1 0-27 16,0 0 7-16,1 4 24 16,-1-1 19-16,-2 1 14 15,2 4-12-15,-8 4-28 16,0 0-30-16,6 0-14 0,2 21 11 16,0 15 3-16,5 16 19 15,-2 23-1-15,2 22-10 0,-1 13-9 16,-4 12-24-16,0 5-12 15,1-6-7-15,-2-10-6 16,1-18-1-16,0-15-4 0,1-18-4 16,-1-10 8-1,3-17-1-15,2-10-3 0,7-11 0 16,12-12-5-16,14-15 0 16,7-13 0-16,3-10 0 0,1-2 0 15,-3-2-44-15,-6 1-66 16,-11 1-92-16,-9-1-85 15,-12 0-36-15,-9-4 12 16,-7 1-10-16</inkml:trace>
  <inkml:trace contextRef="#ctx0" brushRef="#br0" timeOffset="13435.77">29216 9137 323 0,'-31'-16'378'0,"6"0"-38"16,4 3-141-16,8 2-111 0,13 3-59 16,0-1-7-16,0 1-11 15,13 0-6-15,16-4-30 16,11 0-88-16,16-6-97 0,9 3-76 16,1-5-72-16</inkml:trace>
  <inkml:trace contextRef="#ctx0" brushRef="#br0" timeOffset="13668.88">29948 9073 783 0,'-25'-49'480'0,"25"24"-436"0,0 2-46 15,3 2 4-15,10 1-7 16,3 3 12-16,9 5-15 0,2-1-49 16,2 6-57-16,-1 0-45 15,1 2-37-15,-7-5-57 16,-8 8-1-16</inkml:trace>
  <inkml:trace contextRef="#ctx0" brushRef="#br0" timeOffset="14154.43">29955 8983 395 0,'0'0'265'0,"-13"0"-48"16,13-4-92-16,0 4-59 16,-8 0-25-16,0 0-7 15,8 0-5-15,-12 16-9 16,1 18 26-16,-5 10-1 15,-5 16-10-15,-1 6-14 0,8 4-13 16,-3-2-4-16,9-6-2 16,8-14-2-16,0-6 2 15,0-15 6-15,8-12-6 0,9-4-10 16,2-11-2-16,10-17 0 16,11-12 3-16,5-6 0 15,-1-3 8-15,2 4-6 0,-2 11 4 16,-3 3-5-16,-4 7 4 15,-4 10 7-15,-2 3-6 16,-2 12 2-16,-1 16 23 0,-2 21 4 16,-10 16 22-1,-13 9-1-15,-3 2-11 0,-16 3 15 16,-9-11-1-16,1-7-16 16,-1-12-13-16,10-12-14 15,1-8-7-15,14-10-35 16,0-7-64-16,0-12-46 0,0-12-59 15,9-20-52-15,8-29-5 16,8-21-38-16</inkml:trace>
  <inkml:trace contextRef="#ctx0" brushRef="#br0" timeOffset="14760.49">30308 8674 333 0,'-32'-24'235'0,"7"-2"-55"16,10 10-76-16,15 4-70 0,0 0-27 15,0 1 0-15,15 3-2 16,10-6-4-16,15 6 4 15,13 1-5-15,12-2 0 16,4 5 0-16,-2 1-4 16,-10-2 10-16,-10 1-4 0,-10 4 4 15,-9-3 16-15,-7-1 16 16,-10 4 20-16,-2 0 10 16,-1 0-1-16,-5 0 7 0,-3 0 9 15,0 0 10-15,5 0-2 16,-2 0-2-16,-3 0-2 15,0 0-11-15,0 0-7 16,0 0-8-16,0 0-9 16,5 0-20-16,-2 0-4 0,10 16 5 15,3 7-28-15,9 18-5 16,7 21 0-16,7 19 0 16,15 16 0-16,3 14 0 15,4 6 0-15,-1 2 0 0,-3-5 0 16,2-5 0-16,-8-2 0 15,-2-14 0-15,-8-12 0 16,-4-12 0-16,-9-15 0 0,-11-14 0 16,-6-7 0-1,-11-13 0-15,-8 1 0 0,-20-1 0 16,-14 5 0-16,-10 6 0 16,-16 9 0-16,-19 15 0 15,-12 6-50-15,-12 8-216 0,-1 5-15 16,4-5-28-16,15-5-24 15,14-2-45-15</inkml:trace>
  <inkml:trace contextRef="#ctx0" brushRef="#br0" timeOffset="16090.6">25606 12831 46 0,'0'0'145'0,"-9"0"62"15,1-5-76-15,0-2-28 16,8-7-30-16,-12 0-24 0,12-8-20 15,-8-2-2-15,8-4-12 16,-11-5-5-16,3-4-10 0,-1 0-3 16,0-1 4-16,-8 7 20 15,1 6 32-15,-7 1 14 0,-11 7 2 16,-5 5-4-16,-10 12-5 16,1 0-6-16,3 16-15 0,3 14-6 15,7 14 4-15,7 18-1 16,3 14 10-16,8 14 2 0,5 8-14 15,12 4-3-15,0 1-21 16,0-2-4-16,8-8-6 16,2-13-4-16,-2-6-18 0,0-12-39 15,0-13-27-15,-4-13-31 16,-4-12-31-16,0-8-11 0,0-6-19 16,0-10 6-16,-12-10-19 15,-4-13 4-15</inkml:trace>
  <inkml:trace contextRef="#ctx0" brushRef="#br0" timeOffset="16832.15">24896 13386 136 0,'-17'-6'292'16,"4"-6"-66"-16,13 0-12 0,0 0-79 15,5-4-70-15,11-1-33 16,18-8-25-16,18 0-16 0,13 0-24 16,12 2 1-16,-4 2-10 15,-4 5-4-15,-9 1 15 16,-6 1 9-16,-14 7 12 0,-12 7 4 15,-3 0 11-15,-13 0 19 16,-3 0-3-16,-4 0 9 0,-5 7-2 16,0 7-1-16,-14 1 4 15,2 6-6-15,-1 3 4 0,4 2 4 16,1-3-7-16,8-3 0 16,0 1-8-16,0-10-3 0,0 2-2 15,8-13-2-15,14 0-11 16,4 0-4-16,-3-7-7 15,-3-10-7-15,-3-8 14 0,-6-3-1 16,-3 2 7-16,-8-2 2 16,0 4 5-16,-11 0-18 0,-5 3-20 15,-2 2-37-15,7 2-44 16,-3 2-28-16,5 2-3 0,9 1-1 16,0 3-18-16,0 1 18 15,0 0 36-15,17 0-1 16,0 0 96-16,5 3 57 0,1 5 141 15,-3-4 20 1,-3-1-19-16,-5 5-9 0,-4 0-61 0,1 0-41 16,2 0-4-1,2 14 9-15,-1 2-6 0,0 4 8 16,2 1-22-16,-6-2-16 16,3 3-21-16,-5-3-14 0,3-7-7 15,-4 2 3-15,-5-14-2 16,0 0-9-16,3 0-12 0,2-5-3 15,3-7-7-15,5-13 6 16,1-3-2-16,8-4 16 0,-2-1-1 16,5 4 3-16,-2 1 9 15,6 6-8-15,-4 9 5 16,0 2 5-16,51 16 93 31,-67 8-49-31,-5-7-2 0,-4 8 16 16,0-2-7-16,-13-4-4 15,0-8-15-15,7 9-16 0,6-9-10 16,-9 0-10-16,9 0-1 0,0 0-9 16,0 0-44-16,-8 0-49 15,8 0-78-15,0-9-73 0,0 4-39 16,0-2 2-16,0-1-19 16</inkml:trace>
  <inkml:trace contextRef="#ctx0" brushRef="#br0" timeOffset="17536.02">27413 13416 45 0,'-17'-48'133'16,"-1"-2"57"-16,-8 2-42 15,-7 7 1-15,-6 9-15 0,-10 7-18 16,-10 14-9-16,3 11-25 16,-4 0-15-16,4 15 3 0,-1 10 6 15,6 6-11-15,12 3-21 16,10 2-16-16,10-3-21 0,10-5-30 16,9 1-28-16,12-5-27 0,12-8-27 15,9-4-25 1,8-12 5-16,2 9 20 0,0-9 44 15,-7 8 33-15,-8 0 28 16,-11 1 51-16,-8 2 60 0,-9 1 43 16,-14 9 27-16,-2 0-40 15,-2 4-42-15,4 3-48 0,-3-5-28 16,0-1-7-16,5-3-12 16,12-3-3-16,-8 1 1 0,8 0-3 15,0 2 4-15,0 2-2 16,12 3 3-16,2 1-23 0,5 0-50 15,4-6-68-15,7 2-87 16,2-2-53-16,5 3-41 16,-1 2 45-16</inkml:trace>
  <inkml:trace contextRef="#ctx0" brushRef="#br0" timeOffset="17867.21">28473 14779 473 0,'45'9'284'15,"-17"-9"8"-15,-8 0-100 0,-8 0-89 16,2 12-61 0,2 0-17-16,4 9-13 0,3 3-9 15,2 9-1-15,3 3-2 16,-3 5 1-16,-1 11 10 15,-5 5-3-15,7 10 6 0,2-3-2 16,0 5-11-16,-2-3 5 16,-6-5-4-16,-9-4 11 0,-11-9-2 15,0-6-11-15,-15-14-27 16,-15-8-59-16,-7-8-76 16,-11-12-81-16,-12-12 10 0,-10-12-38 15,-6-9 38-15</inkml:trace>
  <inkml:trace contextRef="#ctx0" brushRef="#br0" timeOffset="18432.71">27308 14406 67 0,'-17'-9'174'16,"6"1"11"-16,11-5-62 15,0-7-47-15,17 1-39 0,14-6-30 16,14-7-16-16,16-5 2 16,8-5 2-16,5-2 1 0,-6 3 3 15,-12 1 6 1,-11 7 16-16,-17 2 7 0,-10 5 8 16,-15 6 8-16,-3 4 6 15,-24 4 23-15,-9 12 33 0,-7 0 19 16,-8 24-2-16,-6 8 12 15,1 5-13-15,5 3-32 0,2 5-19 16,10 1-28-16,7-7-14 16,10-5-3-16,10-6-6 0,15-3-10 15,16-1-14-15,16-8-15 16,14 0-8-16,2 1 8 16,-2-2 5-16,-8 3 6 0,-7 1 4 15,-14 5 18-15,-6 5 2 16,-12 4-5-16,-5 0-5 15,-17 0 0-15,1-5-5 0,-4-9-14 16,8-2-50-16,-1-5-82 16,13-3-63-16,0-9-32 0,4-9 10 15,14-7 15-15,5-13-3 16,10-11 36-16,7-9 64 16</inkml:trace>
  <inkml:trace contextRef="#ctx0" brushRef="#br0" timeOffset="18987.29">27933 14312 81 0,'39'-30'230'16,"-4"6"-5"-16,-11 5 8 0,-4 6-29 15,-9 0-58-15,-2 11-68 16,0 2-32-16,-9 0-13 16,0 0-14-16,0-5-5 15,3 5-7-15,2-5-15 0,3 1-20 16,4 1-16-16,-1-6-25 16,10-2-12-16,1-6-3 15,0 1 16-15,-1 0 24 16,0-1 22-16,-6 2 17 0,-3 5 18 15,-4 10 28-15,0 0 15 0,0 0 26 16,-2 14 9-16,-2 1 0 16,0 5-15-16,0 2-11 15,4-7-25-15,4-2-12 16,4-13-24-16,8 0-26 0,9 0-37 16,3-16-32-16,8-9 9 15,6-4 18-15,-2-3 16 16,5-1 22-16,1 10 19 0,-6 0 4 15,-8 13 9-15,-3 1 9 16,-9 5-3-16,-3 4 12 16,-1 0 3-16,-3 0-14 0,2 0 2 15,2 8-5-15,1-8 6 16,-3 0 14-16,5 8-1 0,9-8 7 16,0 0 4-16,2 0-3 15,4 0 3-15,0 0-8 16,1-3-7-16,6-2-7 15,-1-3 3-15,2 4-6 16,8-4 4-16,1-1 6 0,-3 2 5 16,-4-5 9-16,0 0-1 15,-4 3 0-15,-7-3-20 16,-2 4-16-16,-6-6-45 0,0 0-76 16,-15-4-93-16,1 3-50 15,-2-9 0-15,-7 3-17 16,2 4 31-16</inkml:trace>
  <inkml:trace contextRef="#ctx0" brushRef="#br0" timeOffset="19223.97">30866 13225 648 0,'0'-4'360'0,"0"0"-146"15,1 0-103-15,8 4-53 16,4 0 5-16,8 0 47 0,-2 0-21 16,6 0-51-1,-4 0-46-15,-5-5-107 0,-4 5-144 16,-12 0-86-16,-17 0-52 15</inkml:trace>
  <inkml:trace contextRef="#ctx0" brushRef="#br0" timeOffset="20788.18">26426 17308 410 0,'0'-25'336'16,"-16"1"14"-16,0 2-89 0,0 8-116 15,-1-3-68-15,-2 5-29 16,-2 1-28-16,-4 1-3 16,2 10-7-16,-8 0 4 0,9 17 14 15,-3 6 7-15,1 18 16 16,2 16-5-16,8 12-17 0,0 9-14 16,14 3 2-16,0 2-19 15,0-12 2-15,0-2-4 16,6-5-22-16,-3-11-66 0,-3-14-76 15,5-5-51-15,-5-10-33 16,0-8 13-16,0-9 36 0,0-7 45 16,-14 0 51-16,-9-16 23 15,-2-4 63-15,-7 0 118 16,-1 0 25-16,1 3 36 16,4 1 28-16,8 5-8 0,4 1-10 15,7 3-30-15,9-6-45 16,12-3-38-16,13-8-25 0,20-4-16 15,11-5-4-15,12-5-15 16,5 7-6-16,1 2-24 16,-6 1-10-16,-3 7 9 0,-11 4 11 15,-9 6 11-15,-12 3 4 16,-10 8 10-16,-6 0 24 0,-5 0 7 16,-6 12 3-16,-1 4-13 15,-1 3 1-15,-4 3-11 16,0-6-4-16,5-1-5 15,-2-1-4-15,2-7 3 0,-2-7-6 16,-3 0-6-16,0 0-4 16,0 0-3-16,0-5-7 0,0-11 8 15,-16-3 10-15,-2-3 4 16,-8-1-1-16,4 2-14 0,5 6-41 16,3 2-49-16,2 0-22 15,12 5-12-15,-8 4 3 16,8-3 16-16,0 2 22 0,8-2 25 15,10-2 39-15,6-3 58 16,-1-1 35-16,3 1 28 16,-3 1 30-16,1-3 29 0,0 7 16 15,1 7 10-15,3 0 12 16,1 0-10-16,3 0-23 16,-2 11-57-16,-7 6-34 0,-4 4-32 15,3-6-15-15,-10 2 1 16,0-5-8-16,-4 1-1 0,-5-13-21 15,2 0-10-15,-5 0-26 16,0-13-5-16,3-6 13 0,6-11 15 16,4-7 18-1,8 2 6-15,-2 1 10 0,5 6-1 16,6-1 13-16,1 9 16 16,3 4 19-16,0 7 17 0,0 9 17 0,-11 0 23 15,-1 17-106 1,-11-1 0-16,-1 1 0 0,-10-1 0 15,0-4 0-15,0-4 0 16,-10 1 0 0,2-9-177-16,-3 0-316 0,2 0 15 15,1-5 54-15</inkml:trace>
  <inkml:trace contextRef="#ctx0" brushRef="#br0" timeOffset="21222.55">28298 17076 59 0,'-11'-41'123'0,"1"1"34"15,10 7-83-15,-8 4-37 16,8 8-36-16,0 6-36 0,0 7-20 16,14 0-8-16,1 4 9 15,7-1 25-15,-3 5 22 16,-3 0 53-16,-8 0 78 0,0 0-14 15,-8 0-1-15,0 0 14 16,-8 0 30-16,-7-4 32 16,-13 4 42-16,-5 0 0 0,4 13-38 15,1 6-81 1,3 10-52-16,7 11-32 0,18 9-16 16,0 1-61-16,14-2-94 15,7-3-90-15,10-8-67 16,11-9-13-16,2-2-24 0</inkml:trace>
  <inkml:trace contextRef="#ctx0" brushRef="#br0" timeOffset="21620.52">29637 17826 504 0,'22'0'403'0,"-9"0"-25"16,-5 0-166-16,0 0-121 15,0 0-69-15,7 0-41 16,1 0-20-16,10 0-2 0,0 0 10 16,12 7 4-16,-3 6 11 15,4 3 9-15,-7 5 4 16,-3 7-4-16,-1 4 11 15,-4 5 18-15,0 0-3 16,-2 0-4-16,-5-1-5 16,1-3 2-16,-6-5 18 0,-3-4 15 15,-9 0 9-15,-13-3-18 16,-13-1-19-16,-8-4-40 16,-11-4-26-16,-12-12-33 15,-8 0-41-15,-14 0-25 0,-9 0-39 16,-13-12-19-16,-4-4 9 15,3-4-37-15,17-5 21 0</inkml:trace>
  <inkml:trace contextRef="#ctx0" brushRef="#br0" timeOffset="22922.53">29284 17149 165 0,'-11'0'240'0,"-1"0"-58"16,1 0-8-16,-3 0-27 15,2-4-22-15,12-1-3 0,-8 2-10 16,8-5-25-16,0 0-9 15,0-1-37-15,12 1-6 16,5 1-20-16,2 7 4 16,10 0 0-16,4 15 16 0,-2 10-3 15,3 4-8-15,-3 7-3 16,-2-1 0-16,-7 3-8 16,-2-2 0-16,-5-3 1 15,-6-4-4-15,-5-9-2 0,0-4-1 16,-4-2-6-16,0-14 0 15,0 0-16-15,0-5-12 16,0-11-23-16,0-13 11 0,-13-17 9 16,13-6 11-1,0-14-5-15,5-3-5 0,8 5 9 16,4 2 10-16,-3 14 2 16,7 8 1-16,-5 11 7 15,1 13 5-15,-6 16 21 0,-3 0 3 16,1 24 2-16,-6 4-8 15,-3 5-4-15,0-2-14 16,0-1 4-16,-12-5-11 0,12-6 4 16,0-7-24-16,0-4-38 15,0-8-33-15,3 0-15 16,14-11-17-16,9-10 5 16,5-3 41-16,3-4 36 15,-1 4 25-15,-6 3 24 0,-2 5 22 16,-6 3 17-16,-2 9 13 15,-5 4 6-15,1 0-5 16,-6 0-12-16,-2 0-10 16,3 0-12-16,-1 9-10 0,-2 2-4 15,6-2-11-15,3-9-5 16,1 0-16-16,2 0-23 16,2-4 10-16,6-9 4 0,1 1 11 15,-3-1 17-15,-3 6 2 16,-3-2-3-16,-1 9 17 15,-4 0 6-15,-1 0 8 0,2 16 4 16,0 1-1 0,-5-1-13-16,4-3-14 0,-4-1 3 15,0-12-5-15,3 0-18 16,3 0-18-16,-2-5 0 16,5-6 14-16,-1-6 11 15,3-3 2-15,6-1 4 0,6 2 1 16,3 2-5-16,2 8 20 15,1 6 18-15,-1 3 3 16,-8 0 1-16,1 0 5 16,-7 0 3-16,-8 7 3 15,-1-7 18-15,-9 0-5 0,-4 0-11 16,0 0-17-16,0 0-13 0,0 0-12 16,-8 0-33-1,-1-4-18-15,9-4-14 0,-13-8-29 16,13-7-23-16,-6-7 5 15,6-7 23-15,0 1 30 16,0-4 17-16,0-5 25 16,-8-3 11-16,-1 3 39 0,1 0 34 15,-3 7 23-15,-3 8-13 16,2 0-21-16,4 5-24 16,-4 10-12-16,1 1-13 0,-3 2-6 15,3 5-31-15,-1-2-50 16,3 9-34-16,9 0-26 15,-8 0-4-15,8 13 5 16,0 2 3-16,0 7 0 16,0-2-31-16,8 4-9 0,4 0 32 15</inkml:trace>
  <inkml:trace contextRef="#ctx0" brushRef="#br0" timeOffset="23483.93">30850 16347 623 0,'16'0'440'0,"-6"0"-134"15,-10 12-130-15,0 1-70 0,0-1 61 16,0 5 62-16,0-2-229 16,0-2 0-16,0-1 0 15,0 0 0-15,0 0 0 0,0-5 0 16,0 3 0-1,0-10-21-15,0 0-174 16,0 0 16-16,17-12 28 0,8-5 51 16,3-3 52-16,5-5 26 15,-1 4 22-15,0 6 13 16,-2 2 5-16,-3 13 28 16,-2 0 45-16,0 21 23 15,-6 13 1-15,-2 5-8 0,-5 6-29 16,-4 0-37-16,1-9-23 15,-6-12-29-15,0-7-40 16,5-17-70-16,6-5-44 16,-2-19 2-16,8-16 21 0,13-13 46 15,7-16 20-15,13-13 6 16,4-12-11-16,2-12 34 16,0-2 49-16,-15-3 56 0,-3 10 9 15,-13 10 14 1,-2 19 33-16,-12 18 18 0,-2 14-3 15,-3 7 11-15,-9 18 2 16,4 15 4-16,0 15-59 16,5 30-87-16,-1 29 0 0,0 18 0 15,0 15 0-15,4 2 0 16,-4-2 0-16,0-10 0 16,5-16 0-16,-5-8 0 0,-5-11-40 15,-3-13-402-15,0-12-7 16,-7-13 34-16,-10-12 73 15</inkml:trace>
  <inkml:trace contextRef="#ctx0" brushRef="#br0" timeOffset="23708.07">31462 16083 437 0,'-32'-8'541'0,"12"-1"-99"15,7 2-196-15,21 7-136 16,22 0-57-16,17-9-4 0,14 0-3 15,8-1-14-15,4-3-72 16,0 0-89-16,-9 1-39 16,-7 0-12-16,-6 4 9 0,-16-1 21 15,-10 6 31 1,-9 3 28-16,-9 0 21 0,-7 0 5 16,0 0-14-16,-7 0-29 15,-4 0-54-15,-7 12-20 16</inkml:trace>
  <inkml:trace contextRef="#ctx0" brushRef="#br0" timeOffset="48681.45">3166 13086 71 0,'9'-11'180'16,"-1"-5"-49"-16,-5-1-42 15,3 5-30-15,-3 4-22 16,2-1 0-16,-5 0 14 16,3 2 12-16,0 2 25 0,2 5 4 15,-2-2-14-15,-3-3-8 16,0 1-1-16,0-1 2 16,0 2 13-16,0 3 20 0,0 0 22 15,0 0 28 1,0 0 7-16,0 0-40 0,0 0-26 15,0 12-79-15,-11 5-16 16,-9 7 0-16,-9 9 0 16,-12 12 0-16,-8 12 0 15,-11 14 0-15,-10 15 0 0,-6 12 0 16,-6 12 0-16,0 8 0 16,11 0 0-16,1-8 0 15,13-13 0-15,8-19 0 16,16-17 0-16,11-15 0 15,4-15 0-15,7-10 0 0,11-14 0 16,16-7 0 0,19-7 0-16,30-14 0 15,28-15 0-15,29-13 0 16,22-4 0-16,9 0 0 16,2 9 0-16,-8 6 0 0,-22 14 0 15,-24 5 0 1,-19 5 0-1,23 10 0-15,-77 4 0 0,-11 0 0 16,-4 0 0-16,-13-2-260 16,-13-4-212-16,-7-1 86 15,-8-10-2-15</inkml:trace>
  <inkml:trace contextRef="#ctx0" brushRef="#br0" timeOffset="49018.86">3236 13132 431 0,'-8'-54'213'15,"8"10"-47"-15,-9 7-73 0,9 4-49 16,0 10-6 0,0 5 22-16,0 6 42 0,0 1 4 15,0 6-12-15,0 5-1 16,0 9 46-16,9 15 28 15,7 24 71-15,3 35-175 16,6 34-63-16,7 46 0 0,14 32 0 16,11 21 0-16,11 8 0 15,9-8 0-15,1-12 0 16,-6-22 0-16,-2-20 0 0,-13-24 0 16,-9-23 0-16,-6-30 0 15,-14-18 0-15,-8-23 0 16,-3-12 0-16,-6-11 0 0,-8-21 0 15,-3-17-8-15,0-28-505 16,-11-24 10-16,-1-28 26 16</inkml:trace>
  <inkml:trace contextRef="#ctx0" brushRef="#br0" timeOffset="49565.99">4433 12750 373 0,'-20'-26'235'16,"-4"11"-16"-16,0 2-72 0,-5 13-60 15,1 0-40-15,0 0-12 16,7 15 3-16,5 8 9 16,2 0-10-16,14 6-14 15,14-1-13-15,15 0-7 0,10-3 5 16,18-13-9-16,5-12-5 16,6-12-16-16,8-21-12 15,-2-15-16-15,-12-9 8 0,-23 0 27 16,-13 0 33-16,-23 7 36 15,-14 14 12-15,-13 8 21 16,-14 11-29-16,-11 17-24 16,-8 13-15-16,-8 22-7 15,0 19-10-15,4 11-26 0,18 8-73 16,14 6-96 0,17-3-71-16,12-8-44 0,12-6-292 15</inkml:trace>
  <inkml:trace contextRef="#ctx0" brushRef="#br0" timeOffset="49957.73">4795 13815 613 0,'0'11'308'0,"-9"12"-107"0,9 11-81 16,0 16-15-16,0 11 6 15,9 8 3-15,10-4-32 16,11-11-40-16,2-10-22 0,8-16-27 16,10-14-17-16,2-24-23 15,-4-22-8-15,-3-20-5 16,-13-18 9-16,-10-10 26 15,-22-11 13-15,-9 7 32 16,-10 7 67-16,-15 15 41 0,-10 21-46 16,-9 21-35-16,-12 20-21 15,0 11-24-15,-5 15-7 16,7 10-47-16,6 14-118 0,7-3-109 16,13 3-42-16,9-7-6 15,9-1 9-15</inkml:trace>
  <inkml:trace contextRef="#ctx0" brushRef="#br0" timeOffset="50638.07">5704 12382 708 0,'-20'-28'373'16,"-1"8"-156"-16,6 7-110 16,-2 5-55-16,5 8-28 15,-1 0-4-15,7 0-14 16,-8 0 3-16,6 0-9 0,8 0 3 16,-8 0 0-16,8 0 3 15,0 0 23-15,0-4 23 16,0-4 8-16,0-8-7 0,0-8-28 15,5-14-13-15,11-7-6 16,12-7-4-16,13-1-1 16,11 8 4-16,5 8-1 0,8 22 11 15,3 15 29-15,-2 35 6 16,-4 22 15-16,-14 17-11 16,-15 16-13-16,-21 14-40 15,-12 7-1-15,-28-5 0 0,-9-8 0 16,-5-13 0-16,2-18 0 15,7-20 0-15,9-13 0 16,7-14 0-16,17-33 0 16,14-19 0-16,13-13 0 15,19-4 0-15,11 6 0 16,11 0 0-16,14 15 0 0,10 16 0 16,6 12 0-16,0 28 0 15,-9 22 0-15,-7 10 0 0,-18 13 0 16,-15 18 0-1,-25 6 0-15,-24 5 0 0,-19 7 0 16,-26 5 0-16,-20-5 0 0,-13-9 0 16,-3-19 0-16,5-20 0 15,2-20 0-15,6-17 0 16,7-12 0-16,7-12 0 16,14-8 0-16,12-3 0 0,11-6 0 15,4-9 0-15,13 7 0 16,0-5-38-16,5 3-329 15,3 5-94-15,4-4-7 0</inkml:trace>
  <inkml:trace contextRef="#ctx0" brushRef="#br0" timeOffset="51074.04">7608 11636 767 0,'-24'-93'234'16,"4"16"-118"-16,1 17-61 0,2 11-20 16,-3 17 63-16,3 11 42 0,-3 13 11 15,0 16-39-15,-2 27-10 16,2 39-8-16,4 36-14 15,4 32-20-15,12 17-57 16,0 1-3-16,17-14 0 0,14-20 0 16,14-23 0-16,12-32 0 15,14-22 0-15,8-31 0 0,8-31 0 16,1-32 0-16,-7-28-33 16,-15-20-14-16,-26-26 3 0,-24-16 24 15,-16-2 22-15,-32 6 63 16,-17 14 12-16,-11 19-77 0,-14 16 0 15,-2 17 0-15,-3 15 0 16,-2 20 0-16,1 17 0 16,3 13 0-16,7 13-7 0,8 15-282 15,14 20-79-15,13 18-11 16,10 11 5-16,14 8-253 0</inkml:trace>
  <inkml:trace contextRef="#ctx0" brushRef="#br0" timeOffset="51560.42">8952 10807 747 0,'0'-36'360'0,"-8"11"-121"0,0 5-122 15,8 8-63-15,0 3-26 16,-8 9-14-16,8 33 45 0,0 31 96 16,0 38 38-16,8 40-112 15,5 35-81-15,4 21 0 0,1 10 0 16,-1-13 0-16,0-19 0 15,-4-29 0-15,-2-26 0 16,2-23 0-16,-2-25-102 0,3-15-200 16,-6-19-48-16,-2-10-2 15,-6-16-7-15,0-22-219 0</inkml:trace>
  <inkml:trace contextRef="#ctx0" brushRef="#br0" timeOffset="51862.6">8856 10966 462 0,'-13'-95'260'16,"13"15"-45"-1,0 6-83-15,0 14-68 0,0 3-31 0,16 8-6 16,12-1 10-16,13 7 13 16,12 1 1-16,8 14-3 15,9 15 0-15,-1 22 16 0,-1 27-9 16,-3 30-13-16,-11 19-19 15,-18 13 1-15,-15 12-10 0,-21-1 11 16,-13 1-8-16,-17-4-1 16,-14-3-5-16,-16-11 9 0,-13-6-9 15,-9-12 0-15,1-13-12 16,9-21 7-16,7-11-5 0,16-13-18 16,12-16-33-16,17-16-30 15,20-17-10-15,4-12-39 16,20-7-40-16,17-11-32 0,16 6-20 15,11 0-47-15,2 10 4 16</inkml:trace>
  <inkml:trace contextRef="#ctx0" brushRef="#br0" timeOffset="52505.81">9936 10408 1002 0,'-20'-52'433'0,"-2"11"-163"0,8 13-144 16,0 16-60-16,6 24-36 16,8 33 4-16,0 36 37 15,0 33-56-15,8 28-15 0,6 17 0 16,0 11 0-16,4 1 0 16,-2-13 0-16,1-19 0 0,-3-26 0 15,0-27 0-15,-6-19 0 16,0-27 0-16,-4-28 0 0,0-32-16 15,-4-41-56-15,0-37 11 16,-16-32 25-16,-6-29 21 0,2-19 17 16,-3-15 13-16,-2 15 47 15,5 18 2-15,4 30-7 0,7 28-57 16,9 26 0-16,0 23 0 16,0 26 0-16,20 27 0 15,21 30 0-15,16 28 0 0,11 23 0 16,11 17 0-16,-3 7 0 15,-7 2 0-15,-4-10 0 0,-11-16 0 16,-10-16 0-16,-7-16 0 16,-13-13 0-16,-3-10 0 0,-6-26 0 15,-7-8 0-15,-4-25 0 0,-4-33 0 16,0-31 0-16,0-34 0 16,0-23 0-16,0-13 0 0,0 4 0 15,0 20 0-15,0 24 0 16,0 31 0-16,5 19 0 0,-2 19 0 15,-3 22 0-15,8 12 0 16,10 16 0-16,18 44 0 16,21 38 0-16,11 29 0 0,14 27 0 15,7 16 0-15,0 10 0 16,-7-2 0-16,-5-8 0 0,-12-12 0 16,-10-15 0-16,-4-17 0 15,-11-11 0-15,-9-18 0 0,-1-8 0 16,-11-17 0-16,-6-7-156 15,-13-12-350-15,0-4 24 0,-20-13 39 16</inkml:trace>
  <inkml:trace contextRef="#ctx0" brushRef="#br0" timeOffset="53426.62">3203 16083 103 0,'-32'24'287'16,"4"-8"-53"-16,-2-4-3 15,6 0-79-15,5-3-73 0,2-9-29 16,1 8-4 0,0-8 43-16,3 0 31 0,13 0 52 15,-9 0 3-15,9 0-28 16,0 0-19-16,0 0-94 16,0 8-34-16,22-19 0 46,13-6 0-46,27-11 0 0,23-17 0 16,29-17 0-16,41-24 0 16,42-18 0-16,52-26 0 15,43-22 0-15,40-19 0 0,46-17 0 16,41-19 0 0,35-21 0-16,25-16 0 0,25-8 0 15,25 4 0-15,5 6 0 16,8 11 0-16,2 11 0 0,-5 8 0 15,-10 13 0-15,-21 15 0 16,-22 17 0-16,-27 17 0 0,-32 17 0 16,-51 19 0-16,-46 12 0 15,-53 16 0-15,-59 20 0 0,-46 14 0 16,-47 15 0-16,-35 9 0 16,-29 12 0-16,-22 4 0 15,-9 3 0-15,-15 6 0 0,-6-1 0 16,-6 4 0-16,-11 0 0 31</inkml:trace>
  <inkml:trace contextRef="#ctx0" brushRef="#br0" timeOffset="53831.15">13615 11732 2047 0</inkml:trace>
  <inkml:trace contextRef="#ctx0" brushRef="#br0" timeOffset="53899.09">13618 11739 2047 0,'-12'12'-297'0,"-8"9"-327"16,-20 3 78-16</inkml:trace>
  <inkml:trace contextRef="#ctx0" brushRef="#br0" timeOffset="56343.37">2001 11947 302 0,'-20'-44'264'16,"-1"-2"-52"-16,2 6-106 15,2 7-57-15,4 9-27 0,13 7-7 16,-8 6-4-16,8 0 10 16,0 9 0-16,0 2-11 15,0 0-6-15,0 13-2 16,0 15 0-16,8 19 10 16,9 28 1-16,6 19-2 15,7 6-4-15,5 2-1 0,7-4-5 16,-5-13-1-16,-1-18 6 15,-8-20-1-15,-4-9 0 16,-8-15-1-16,-2-6 3 16,-3-17 0-16,-7 0-5 0,-4-17-2 15,-7-10-14-15,-15-10 3 16,-2 0 12-16,-12 0-1 16,-5 14 6-16,1 9 1 15,-5 14-7-15,-8 17 0 16,-7 11-6-16,-2 17 9 15,5 5-3-15,9 2-2 16,11-7 0-16,12-4 0 0,14-8-1 16,14-5-4-16,22-4 7 15,20-12-3-15,19-12 5 16,25-7-3-16,15-13-9 0,4-14-17 16,-1-7-11-16,-11-7-4 15,-5-6 16-15,-15-3 14 16,-11-3 6-16,-20-1 11 15,-13 4-3-15,-16 4 26 0,-16 4 20 16,0 8 31 0,-19 5-24-16,-7 8-21 0,-5 6-9 15,-6 11-10-15,-5 7-7 16,7 4 0-16,5 8-7 16,3 12-7-16,2 8 8 15,6 10-4-15,2 10 6 0,9 1-7 16,8-1 1-16,0-4 3 15,8-10-11-15,4-6-1 16,1-11 6-16,7-10 0 16,3-7 8-16,10 0-7 0,8-11 6 15,3-6-4 1,5-2 7-16,-1-2-5 16,-3 3-3-16,-8 3 4 0,-1-2-3 15,-4 2 3-15,1-1-5 16,-1-1 4-16,1-4-5 15,1 2-1-15,-6 2 3 16,-5 2 0-16,-1 2 0 0,-10 3-2 16,-6 8-1-16,0-7-3 15,-6 9-9-15,0-3-40 16,0-6-48-16,-12-3-61 16,0-5-43-16,-5-2-57 0</inkml:trace>
  <inkml:trace contextRef="#ctx0" brushRef="#br0" timeOffset="56728.62">2971 11822 437 0,'-20'-21'292'16,"-5"-1"-113"-16,2 10-89 0,-3 5-50 15,4 7-19-15,0 7-11 16,2 14-7-16,5 8 2 15,1 11-3-15,14 13-2 16,0 13-4-16,0 3 4 0,17-5-5 16,4-2-6-1,6-15-11-15,11-9 6 16,1-14-4-16,6-12-23 0,-3-19 0 16,-2-17-8-16,-7-21-2 15,-9-17 21-15,-8-11 27 16,-16-8 14-16,-13-5 33 15,-11 6 25-15,-4 6 34 0,-4 17 36 16,2 11-54-16,11 18-41 16,3 16-26-16,3 20-11 15,13 28 0-15,8 30-1 16,7 24 1-16,19 11-6 16,6 0-4-16,4-6-29 15,2-19-32-15,-1-14-35 0,3-17-67 16,-3-21-32-16,-1-24-73 15</inkml:trace>
  <inkml:trace contextRef="#ctx0" brushRef="#br0" timeOffset="57500.79">3247 11276 619 0,'-41'-57'317'0,"10"11"-112"0,5 11-107 16,7 9-55-16,7 10-29 15,12 3-8-15,0 13-1 16,8 17-4-16,12 15-1 16,17 18 0-16,8 14 0 15,3 17-3-15,1 9 2 0,4 4-1 16,-5-9 2-16,-2-7-1 16,-10-13 3-16,-8-12-2 15,-8-11 1-15,-3-15-2 16,-9-6 7-16,-8-10-4 0,0-11-4 15,-8 0-11-15,-14-11-8 16,-5-14 10-16,-11-3 2 16,-2 0 4-16,1 3 2 15,-2 13 12-15,3 8 2 16,3 4-12-16,5 19 1 16,11 13 5-16,6 14-2 0,13 2 1 15,13-2-4-15,14-2-4 16,14-11-1-16,16-16 4 15,12-17-2-15,12-17-11 16,1-16-24-16,-5-15-29 0,-16-9-14 16,-12-9 16-16,-16-7 14 15,-18-4 19-15,-15 4 16 16,0 4 5-16,-20 3 7 16,0 9 8-16,-5 9-8 15,2 3 1-15,1 5-3 16,2-1 4-16,1 0 6 0,1-4 14 15,-2 0 19-15,4 5 28 16,4 7 13-16,-1 4 20 16,6 9 13-16,-1 7 2 15,8 6-16-15,-9 2-41 0,9 5-25 16,-8 0-22-16,8 0-5 16,0 0-10-16,0 12 11 15,13 17-2-15,6 17 4 16,6 10-3-16,11 10-1 15,6 3-3-15,-2 0 4 16,-3-5-10-16,4-11 8 0,-6-8-4 16,-2-8-8-16,-4-12-7 15,-6-5 4-15,-6-8-21 16,-5-5-12-16,1-7-21 16,-4 0-15-16,-3 0-25 0,2-11-17 15,-3-6-12-15,-2-2-17 16,3-10-7-16,-3-3-47 15,2-6-1-15</inkml:trace>
  <inkml:trace contextRef="#ctx0" brushRef="#br0" timeOffset="57746.76">4071 11246 83 0,'-11'-11'237'0,"-1"-1"-40"15,0 0-32-15,12 3-70 16,0 1-41-16,0-1-27 15,0 6-12-15,0 3-1 16,8 0 3-16,0 0 7 0,8 14 66 16,9 16 12-16,2 7-40 15,6 9-25-15,0 6-22 16,-1 0-2-16,-4 1-11 16,-2-8-34-16,-7-5-69 15,-2-7-65-15,-6-8-30 0,-3-9-28 16,-8-16-36-16</inkml:trace>
  <inkml:trace contextRef="#ctx0" brushRef="#br0" timeOffset="57975.32">4039 11019 473 0,'-48'-62'294'16,"6"18"-82"-16,11 12-98 0,2 8-54 16,10 7-35-16,5 9-14 15,6 4-10-15,8 4 1 16,13 12 2-16,12 5-21 15,7-3-18-15,7-2 6 16,4 1-8-16,-12-13 4 16,-2 0 11-16,-13 0 7 0,-4 0-4 15,-12 0 7-15,0-13 7 16,-12 1 6-16,-4 5 16 16,-5 3-10-16,-7 4-3 0,-5 11-11 15,1 6-19-15,4 4-90 16,3 3-71-16,5 0-95 15</inkml:trace>
  <inkml:trace contextRef="#ctx0" brushRef="#br0" timeOffset="58669.94">4333 11132 601 0,'0'-11'270'0,"0"-2"-108"15,0 1-80-15,0 4-45 0,0 3-15 16,0 2-12-16,3 3-8 16,9 0-3-16,5 12-4 15,7 12 17-15,3 9 2 0,6 7 0 16,-1 6-9-16,-7-2-2 16,-5 2-1-16,-7-10 2 15,-4-4-4-15,-5-4 4 16,0-7-4-16,-4-9 4 0,0-12-16 15,0 0-17-15,0-16-30 16,0-16 4-16,0-21 19 16,0-18 19-16,-8 0 24 0,8 9 29 15,-9 13 4-15,9 8-11 16,0 13-8-16,0 8-3 16,0 7-4-16,0 13-10 15,0 0 4-15,9 21-4 16,11 6-1-16,3 7 2 0,7-6-5 15,-3-4-5-15,-2-2 1 16,-2-10-1-16,-1-1 6 16,-2-11-4-16,-4 0-6 15,5-16 0-15,-5-13-9 0,-1-11 2 16,-2-8 0-16,-4-10 12 16,-9-2-2-16,-14 3 10 15,0 7 21-15,-3 10 8 0,-9 7-5 16,4 13-3-16,-8 8-3 15,-2 8-15-15,4 4-3 16,-1 11 4-16,9 14-3 0,4 8 1 16,16 7 14-1,0 5-14-15,11 4 5 0,14 0-1 16,7-9 9-16,9-3 4 16,13-7-8-16,3-11-14 15,6-7 3-15,2-12-2 0,-3 0-1 16,-6-8-7-16,-11-4-2 15,-9 3-20-15,-12-3-51 16,-7-1-63-16,-9-2-49 0,-8-2-20 16,0 5-27-16,-17 0 6 15</inkml:trace>
  <inkml:trace contextRef="#ctx0" brushRef="#br0" timeOffset="59413.41">1976 13140 204 0,'-52'16'204'0,"11"-4"-64"15,4 0-31-15,9-12-48 16,7 0-22-16,10 0 1 0,3 0 23 15,8 0 10-15,0 0 7 16,0 0 0-16,8 0-36 16,13-4-19-16,15-11-8 0,29-18-5 15,40-17-9-15,49-24 2 0,50-26 1 16,43-31-10 0,53-20 2-16,45-15-3 15,30-5 2-15,-7 4 6 16,-18 8-1-16,-37 11-2 0,-46 28 9 15,-44 13 0-15,-43 26 28 16,-46 16 52-16,-37 16 34 16,-23 13 23-16,-25 10-1 0,-14 8-37 15,-10 5-17-15,-9-1-15 16,-3 8-58-16,-5 1-18 16,0 5 0-16,-8 0-80 62,0 0-87-62,0 0-72 0,0 11-47 16,0-11-16-16,-8 14-2 15,8-1 0-15</inkml:trace>
  <inkml:trace contextRef="#ctx0" brushRef="#br0" timeOffset="-53677.32">11036 9756 359 0,'-17'21'35'16,"2"-4"-46"-16,-2-1-21 0,4-5 17 16,7-3 30-16,-2 1 40 15,-6 3-21-15,-2 1-17 0,-8 7-7 16,-9 11-13-16,-8 12-17 16,-6 9-95-16,-10 8-45 0</inkml:trace>
  <inkml:trace contextRef="#ctx0" brushRef="#br0" timeOffset="-51245.25">2501 17738 325 0,'-8'-11'285'0,"8"3"-36"16,-14 4-136-16,14 4-89 15,-8 0-36-15,8 0-1 16,0 0-6-16,0 0-36 15,0 0-63-15,0 0-34 0,0 0-81 16</inkml:trace>
  <inkml:trace contextRef="#ctx0" brushRef="#br1" timeOffset="-45397.13">7053 5976 266 0,'0'-5'219'15,"0"0"-38"-15,-14 3-53 16,14 2-55-16,0 0-29 0,-8 0-6 16,8 0 4-16,0 0-5 15,0 0 0-15,0 0 11 16,0 0 5-16,0 0 12 15,0 0 15-15,0 0 0 16,0 0-13-16,0 0-18 0,5 0-12 16,4 0-8-16,15 0-1 15,11 0 22-15,22 0-12 16,22 12-11-16,25-12-11 0,43 0-5 16,35 7-6-16,33-7-3 15,13 0 1-15,4 12-3 16,-17-12 5-16,-20 13-6 0,-34-13 1 15,-25 8 0-15,-32-8-2 16,-25 0 6-16,-22 0-3 0,-17 0 5 16,-12 0-2-1,-9 0 83-15,-5 0 49 0,-6 0-82 16,0 0-54-16</inkml:trace>
  <inkml:trace contextRef="#ctx0" brushRef="#br1" timeOffset="-44161.79">9404 6016 1670 0,'0'12'-465'15,"-8"0"1"-15</inkml:trace>
  <inkml:trace contextRef="#ctx0" brushRef="#br1" timeOffset="-42988.34">24315 7371 297 0,'-57'-12'234'15,"0"0"-43"-15,0 4-45 0,5 3-64 16,-5 5-26-16,3 0-9 15,11 0 20-15,4 0 20 16,12 7 18-16,6-7-2 0,9 11-7 16,12-11-34-16,9 12 3 15,24 11 63-15,27 6 12 0,39 4-38 16,38-5-63-16,54-8-39 16,40-7 0-16,33-13 0 0,27 0 0 15,45-8 0-15,32-5 0 16,26-8 0-16,9-3 0 15,2-16 0-15,4-12 0 0,-5-17 0 16,-19-23 0 0,-27-16 0-16,-38-16 0 0,-36-19 0 15,-39-15 0-15,-44-20 0 16,-40-21 0-16,-54-20 0 16,-53-15 0-16,-54 2 0 0,-65 4 0 15,-61 4 0-15,-61 4 0 16,-52 14 0-16,-45 13 0 15,-25 26 0-15,-24 34 0 0,-29 36 0 16,-37 43 0-16,-18 54 0 16,-13 50 0-16,-18 47 0 15,-10 45 0-15,-5 37 0 16,16 41 0-16,21 37 0 0,27 27 0 16,37 9 0-16,47-8 0 15,59-19 0-15,70-23 0 0,77-18 0 16,75-18 0-16,74-13 0 15,75-13 0-15,70-19 0 0,78-24 0 16,68-20 0-16,59-28 0 16,29-24 0-16,16-25 0 0,3-17 0 15,-16-12 0-15,-33-12 0 16,-47-8 0-16,-53-3 0 16,-55-6 0-16,-51-4 0 0,-49 1 0 15,-40-1 0 1,-33-2 0-16,-24-6 0 0,-18-4 0 15,-16 0 0-15,-3 5 0 16,0 3 0-16,-8 4 0 0,8 4 0 16,-8 6 0-16,8 3 0 15,-6-1 0-15,6 6 0 16,-9 3 0 15</inkml:trace>
  <inkml:trace contextRef="#ctx0" brushRef="#br1" timeOffset="-42801.09">27718 7510 2047 0</inkml:trace>
  <inkml:trace contextRef="#ctx0" brushRef="#br1" timeOffset="-42490.94">27718 7518 2047 0</inkml:trace>
  <inkml:trace contextRef="#ctx0" brushRef="#br1" timeOffset="-42366.12">27710 7518 2047 0</inkml:trace>
  <inkml:trace contextRef="#ctx0" brushRef="#br1" timeOffset="-41757.49">27698 7518 2047 0,'-22'0'-739'0</inkml:trace>
  <inkml:trace contextRef="#ctx0" brushRef="#br1" timeOffset="-29860.87">12461 4269 7 0,'0'0'108'0,"0"-7"91"15,0-1-43-15,0-2-57 16,0-2-35-16,0 5-17 0,0-6 12 16,0 1 13-16,0 0 4 15,0-4-19-15,3 0 8 0,3 3 22 16,-6-2 20-16,0 6-10 16,0 4-28-16,0 5-16 0,-20 10-22 15,-9 9-20 1,-11 14-6-16,-10 12-7 0,-7 8 4 15,0 8 1-15,6 0-3 16,-2 4 0-16,2-1 0 0,7 2 1 16,4-4 4-16,6-7-11 15,8-1 6-15,-4 52-1 16,30-86-2 0,0-1 3-1,0-19-3-15,0 0-3 0,0-7-19 16,0-10-59-16,0-6-53 0,0-6-64 15,0-3 7-15,0-2 9 16,-7-2-67-16</inkml:trace>
  <inkml:trace contextRef="#ctx0" brushRef="#br1" timeOffset="-29346.86">11658 4494 439 0,'-16'-28'164'0,"3"-6"-51"16,13-27-18-1,0 33-42-15,0 3 41 0,0 4 2 16,3 6-30-16,-3 2-25 16,0 13-20-16,0 0-11 0,0 21-3 15,0 13 4-15,0 17-10 16,-8 14 2-16,-3 13 4 0,-6 3-4 16,6 1-6-16,-2-10 5 15,13-15-6-15,0-7 4 0,0-14 4 16,9-8-2-1,279-40 9 17,-44-74 10-17,-78 13 37 1,-89 38-8 0,-65 30-29-1,-3 5 4-15,-9 0-14 16,0-5-3-1,0 2-8-15,-21-9 0 16,-4 0 4-16,-11-9-4 0,-13-7-2 16,-13-8 4-16,2-6 10 15,-5-2-11-15,5 2 10 0,3 2 4 16,0-1-4-16,3 5 1 16,10-2 4-16,3 7-8 15,6 3 0-15,10 6-5 0,3 6-3 16,12 4-12-16,2 5-27 15,8 7-28-15,4 7-26 0,10 14-71 16,11 3-47-16,12 9-42 16,0-2-62-16</inkml:trace>
  <inkml:trace contextRef="#ctx0" brushRef="#br1" timeOffset="-25053.77">10960 5909 8 0,'0'0'11'0,"0"0"6"0,0 0 18 16,0 0 29-16,0 0 41 15,0 0 41-15,0-2-61 0,-9-4-28 16,9 2-16-16,0 4-14 16,0 0 1-16,-8 0-6 15,8 0 2-15,0 0-7 0,0 0-8 16,0 0 3-16,0 0-2 16,0 0-4-16,0 0 5 0,0 0 5 15,0 0 2-15,0 0 3 16,0 0 11-16,0 0 9 0,0 0 2 15,0 0 5-15,-8 0 1 16,8 0 2-16,-9 0 10 16,9 0 8-16,0 0-19 0,0 0-11 15,0 0-13-15,4 0-16 16,4 0-4-16,8 0-4 0,13 0 2 16,13 0 0-16,10 0-4 15,13 0 0-15,8 0 0 16,8 0 3-16,4 0 0 0,8 0-6 15,10 0 2-15,-2 0 5 16,-4 0-2-16,-7 0-6 0,-11 0 4 16,-8 0 1-16,-10 0-5 15,-10-4 6-15,-2 1 0 0,-8-6-1 16,-3 6-1-16,-11-6 4 16,-6 5-7-16,-4 1 4 15,-1-1 4-15,-4 4-6 0,-9 0 1 16,-3 0 4-16,0 0-6 15,0 0 3-15,0 0 2 16,0 0-6-16,0 0 1 16,0 0-1-16,0 0 1 15,5 0 4-15,-1 0-2 0,0 0-5 16,0 0 9-16,0 0-6 16,1 0 2-16,-5 0 1 0,0 0 0 15,0 0 6-15,0 0-12 16,0 0 9-16,0 0-3 15,0 0 2-15,0 0 0 0,0 0-7 16,0 0 1-16,0 0 4 16,0 0-4-1,0 0 9-15,0 0-4 16,0 0-4-16,0 0 4 16,0 0 0-16,0 0-1 15,0 0-6 1,0 0 8-16,0 0-6 15,0 0 4-15,0 0 4 16,0 0-9 0,0 0 8-16,0 0 0 0,0 0-6 15,0 0 7-15,0 0-3 16,0 0 4-16,0 0-8 16,0 0 0-1,0 0-1 1,4 0 4-16,0 0 1 15,-1 0-4-15,-3 0 6 0,0 0 1 16,5 0-12-16,-5 0 11 16,0 0-6-16,0 0-3 15,0 0 9-15,0 0-2 0,0 0-4 16,0 0-1-16,0 0 6 16,0 0 0-16,0 0-8 15,0 0 6-15,0 0 0 31,3 0 2-31,2 0-7 0,-2 0 6 0,-3 0-5 16,0 0 2-16,0 0 3 16,4 0-5-16,1 0 6 15,3 0-3-15,-5 0 3 16,5 0-5-16,-3 0 3 0,0 0-4 16,-1 0 5-16,-4 0-3 15,0 0 3-15,0 0-1 16,0 0 3 15,0 0-8-15,0 0 5-16,0 0-3 0,0 0 1 15,0 0 4-15,0 0-7 16,0 0 7-16,0 0 3 0,0 0-5 16,0 0-4-16,0 0 4 15,0 0 0 1,0 0 5-1,0 0-3-15,0 0-1 16,0 0 4-16,0 0 8 16,0 0 5-16,0 0-2 0,0 0 3 15,0 0-5-15,0 0-1 16,0 0-6-16,0 0 7 0,0 0 0 16,0 0 6-16,0 0-9 15,0 0 3-15,0 0 0 0,0 0-5 16,0 0-2-16,0 0-1 15,0 0-2-15,0 0 1 16,0 0-4-16,0 0 7 16,0 0-5-16,0 0 2 15,0 0-9-15,0 0 4 16,0 0 2-16,0 0-1 16,0 0-1-1,0 0 0-15,0 0 2 0,0 0 5 16,0 0-3-16,0 0-9 15,0 0 12-15,0 0-10 0,0 0 6 16,0 0-1 0,0 0 2-16,0 0-4 0,0 0 3 15,0 0-2 1,0 0 2-16,0 0 3 16,0 0-4-16,0 0-7 15,0 0 10-15,0 0-8 0,0 0 3 31,0 0 2-31,0 0 0 16,0 0-1-16,0 0 3 16,0 0-12-16,0 0 8 0,0 0 3 15,0 0-3-15,0 0 5 16,0 0-4 0,0 0 6-16,0 0-9 15,0 0 8-15,0 0-9 16,0 0 4-16,0 0 3 15,0 0-1-15,0 0-2 0,0 0 1 16,0 0-9-16,0 0 8 16,0 0-3-16,0 0-2 15,0 0 10-15,0 0-10 16,0 0 5-16,0 0-6 16,0 0 1-16,0 0 5 15,0 0 4-15,0 0-1 31,0 0-8-31,0 0 7 16,0 0-8-16,0 0 9 16,0 0-7-16,0 0 3 15,0 0-5-15,0 0 0 0,0 0 5 16,0 0 6-16,0 0-10 16,0 0 0-16,0 0-2 15,0 0 7-15,0 0 0 16,0 0-1-1,0 0-4-15,0 0 2 16,0 0 8-16,0 0-9 16,0 0 3-16,0 0-4 15,0 0-2-15,0 0 10 16,0 0-4-16,0 0-4 16,0 0 7-16,0 0-5 15,0 0 8 1,0 0-9-16,0 0 0 15,0 0 3-15,0 0-3 16,0 0 4-16,0 0-6 0,0 0 7 16,0 0-7-16,0 0 8 15,0 0-5-15,0 0-2 0,0 0 7 16,0 0-1 0,0 0 0-16,0 0-9 15,0 0 9 1,0 0-6-16,0 0 8 0,0 0-4 15,0 0 3-15,0 0-8 16,0 0 2 0,0 0 0-1,0 0 9-15,0 0-1 16,0 0-10 0,0 0 7-16,0 0-2 15,0 0-3 1,0 0 4-1,0 0-4-15,0 0-1 16,0 0 6-16,0 0-1 0,0 0-6 16,0 0 6-16,0 0 4 15,0 0-5-15,0 0-4 0,0 0 0 16,0 0-2-16,0 0 6 16,0 0 3-16,0 0 1 15,0 0-4-15,0 0-3 16,0 0 0-16,0 0 1 0,0 0 6 15,0 0-6-15,0 0-2 16,0 0 1-16,0 0 3 0,0 0 0 16,0 0 2-16,0 0-2 15,0 0-2-15,0 0-2 16,0 0 2-16,0 0-1 16,0 0 3-16,0 0 2 15,0 0-8-15,0 0 10 16,0 0-1-16,0 0-3 15,0 0-4-15,0 0 9 16,0 0-10-16,0 0 5 16,0 0 0-16,0 0-7 15,0 0 3-15,0 0 2 0,0 0-22 16,0 0-82 0,0 0-172-16,0 0-155 0</inkml:trace>
  <inkml:trace contextRef="#ctx0" brushRef="#br1" timeOffset="-13892.29">13193 5966 97 0,'-21'-2'211'0,"5"-3"-74"16,4 1-55-16,12-1-17 16,-8 5-8-16,8 0 30 0,0 0 44 15,0-3 46-15,-8-1 31 16,8 0-4-16,-14 4-15 15,14 0-17-15,-8 0-26 16,8 0-62-16,8 0-84 31,9 0 0-15,16 0 0-16,10 0 0 16,14-4 0-16,14 0 0 0,2-1 0 15,3 1 0-15,-2 4 0 16,-1 0 0-16,-8 0 0 0,-8 0 0 15,-4 0 0-15,-10 0 0 16,-10 0 0-16,-9 9 0 16,-2-9 0-16,-11 0 0 15,-3 0 0-15,1 0 0 0,-5 0 0 16</inkml:trace>
  <inkml:trace contextRef="#ctx0" brushRef="#br1" timeOffset="-13854.2">13947 5931 1863 0,'-11'0'-318'16,"-5"12"-75"-16,-9 0-18 16,-7 9-329-16</inkml:trace>
  <inkml:trace contextRef="#ctx0" brushRef="#br1" timeOffset="-5955.45">14570 5935 254 0,'-21'-13'235'16,"0"5"-93"-16,6 1-64 15,1 1-32-15,14 2-13 16,0 4 8-16,0 0-10 0,0 0 1 16,0 0-1-16,0 0 13 15,9-4 17-15,-1 1-9 16,-5-1-9-16,6-1-6 0,4 2 2 15,4-6 17-15,6 2-4 16,14-2-17-16,3 1-17 0,5 0-7 16,-1-1-1-16,2 2-6 15,-6 3-5-15,-4 4 1 16,-3 0 2-16,-6 0 0 0,-2 0-2 16,-4 0 3-16,-5 0 2 15,-4 0 2-15,1 0-4 16,-5 0 5-16,-8 0 1 15,0 0-8-15,4 0 4 0,-4 0-2 16,0 0 1-16,4 0-4 16,-4 0 3-1,0 0-8-15,0 0 7 0,4 0-5 16,0 0-1-16,0 0 1 16,-4 0-4-16,4 0 3 0,-4 0-4 15,0 0 10-15,0 0-4 16,0 0-2-16,0 0-1 15,0 0-4 1,0 0-19-16,0 0-31 0,0 0-50 16,0 0-85-16,-8-5-36 15,-4-2-126-15</inkml:trace>
  <inkml:trace contextRef="#ctx0" brushRef="#br1" timeOffset="4529.94">15966 5987 106 0,'-36'-9'259'0,"2"2"-92"0,-3-5-66 16,5 3-31-16,8 6 1 15,4-1 35-15,5 4 22 0,1 0 0 16,6 0-18-16,8 0-36 16,0 0-24-16,0 0-16 15,0 0-9-15,0 0 4 0,0 0-10 16,16 0 20-16,30 0 47 15,39 0 21-15,48 0 13 16,43 0-41-16,18-8-37 0,1-5-22 16,-17 0-10-16,-19 5-5 15,-24 0 1-15,-27 1-6 0,-21 2 6 16,-24 5-6-16,-12-3-4 16,-20-2 22-16,-10 5 18 15,-8 0-36-15,-5 0 0 0,-5 0 0 16</inkml:trace>
  <inkml:trace contextRef="#ctx0" brushRef="#br1" timeOffset="4622.54">17448 5881 2047 0,'-15'16'-176'0,"-10"13"-262"15,-5 4-19-15,-5 8-9 0</inkml:trace>
  <inkml:trace contextRef="#ctx0" brushRef="#br1" timeOffset="16336.87">18115 6203 123 0,'-29'-13'215'0,"-4"-2"-86"0,5-1-44 15,4 4-33-15,-1-2-11 16,0 2 3-16,5 0 21 0,3 5 13 16,6-2 6-16,-3 6-18 15,14 3-19-15,-6-5-6 16,6 5-7-16,0 0-11 0,6 0 7 15,24 12 20-15,22 0 35 16,41 0 17-16,46 0-21 16,53-12-9-16,39 0-18 15,25 0-16-15,14 0-22 0,16 0-6 16,-6 0-7-16,-6 0-1 16,-24 0-3-16,-31 14-6 15,-40-2 9-15,-41 0-2 0,-34-12-1 16,-25 7 7-16,-27-7 2 15,-19 0 8-15,-7 0 15 16,-15 9-6-16,-8-9-4 0,-3 0 0 16,0 8 6-16,-14-8-16 15,-4 0 14-15,-4 0-6 16,3 0 6-16,-1 0 1 16,3 0 0-16,5 0-11 0,4 0-5 15,8 0 4-15,-8 0-1 16,8 0-2-16,0 0-7 0,0 0-1 15,0 0-2-15,0 0-6 32,-9 0 2-32,9 0-40 0,-8 0-88 15,8 0-100-15,-14 0-79 16,-12 8-17-16,-8 5-45 0</inkml:trace>
  <inkml:trace contextRef="#ctx0" brushRef="#br1" timeOffset="21057.27">18460 13413 356 0,'-13'0'311'0,"0"0"-38"16,2 0-98-16,11 0-86 0,-9 0-28 16,9 0-11-16,0 0 18 0,0 0 33 15,0 0 4-15,9 0-18 16,7-9-20-16,11-9-21 15,14-5-27-15,13-10-7 0,11-11 0 16,3-6-3-16,-2-1-12 16,-10 6 8-16,-11 4-5 0,-11 8 2 15,-11 9-1-15,-7 8 9 16,-3 8 0-16,-9 8 10 0,-4 24 12 16,0 20 39-16,-14 22-13 15,3 18-58-15,-6 19 0 0,6 15 0 16,-1 4 0-16,-1 0 0 15,5-4 0-15,-4-11 0 0,12-14 0 16,-12-12 0-16,12-15-178 16,-8-19-246-16,8-9-15 15,-8-14 6-15</inkml:trace>
  <inkml:trace contextRef="#ctx0" brushRef="#br1" timeOffset="21198.19">18722 14337 424 0,'-34'0'552'0,"-5"0"-31"15,5 0-196-15,8 0-162 16,10 0-101-16,7 0-62 16,26 0 0-16,20-5 0 15,20-3 0-15,19-8-44 16,14-10-197-16,-2-5-128 0,-1-9-64 16,-11-14-9-16</inkml:trace>
  <inkml:trace contextRef="#ctx0" brushRef="#br1" timeOffset="21393.84">19658 13054 650 0,'-30'-32'496'16,"3"2"-232"-16,2 2-130 15,3 8-74-15,8-1-31 0,1 9-2 16,5 1-19-1,8 2-8-15,0 6-46 0,0-1-145 16,0 4-110-16,0-8-47 16,8-7-36-16</inkml:trace>
  <inkml:trace contextRef="#ctx0" brushRef="#br1" timeOffset="21714.19">20201 12793 637 0,'0'-32'214'0,"0"-7"-108"0,12-4-53 16,17-2-28-16,9-3-15 15,5 3 9-15,5 1 21 16,2 6-1-16,-2 7 8 0,-8 1 13 16,-7 10 4-16,-12 8 2 15,-6 0-21-15,-2 12-5 0,-2 7 9 16,-1 22 22-16,-2 24 8 15,0 29 23-15,-4 22-11 0,-2 24-22 16,-2 6-15-16,0 13-25 16,0 7-9-16,0 1-18 0,0-3 6 15,0-15-46-15,0-11-126 16,-6-16-159-16,-6-20-82 0,-2-17-8 16,-2-11-281-1</inkml:trace>
  <inkml:trace contextRef="#ctx0" brushRef="#br1" timeOffset="21860.96">20232 14294 817 0,'-25'10'500'0,"8"-10"-247"0,17 0-134 16,23 0-68-16,18 0-33 16,16-12-13-16,16-9-42 0,8-3-103 15,5 1-129-15,-3-4-71 16,-7 4-54-16</inkml:trace>
  <inkml:trace contextRef="#ctx0" brushRef="#br1" timeOffset="22266.57">19291 15582 309 0,'-65'33'219'0,"13"-9"-79"0,11-7-65 16,18-7-42-1,5-10-19-15,10 0 4 0,8 0 42 16,0 0 67-16,8-10 50 16,10-10 8-16,5-18-26 0,10-7-38 15,10-12-49-15,14-7-34 16,10-6-20-16,1 2-10 0,2-3-2 15,-5 10-3-15,-14 13 5 16,-10 10-7-16,-8 10 0 0,-13 12 5 16,-3 16 21-16,-6 12 32 15,-11 29 35-15,0 24-25 0,0 29-69 16,-11 24 0-16,-6 26 0 16,5 9 0-16,1 2 0 15,-3 0 0-15,14-8 0 0,0-22 0 16,0-19 0-16,0-16 0 15,0-21 0-15,9-17-366 16,3-14-69-16,4-22 42 0,6-16 18 16</inkml:trace>
  <inkml:trace contextRef="#ctx0" brushRef="#br1" timeOffset="22513.28">19729 16762 400 0,'-42'0'306'0,"4"-4"44"16,5-4-28-16,13 4-100 0,3-1-96 16,17 3-61-16,0 2-31 15,17-10-7-15,9-3-3 0,10-2-21 16,12-9-11-16,9-5-106 15,8-4-92-15,-1 2-61 0,-3 2-18 16,-8 1 16-16,-12-5-32 16</inkml:trace>
  <inkml:trace contextRef="#ctx0" brushRef="#br1" timeOffset="22702.09">20242 15594 808 0,'-21'-65'586'0,"7"8"-259"16,5 11-180-16,9 14-112 15,-8 8-45-15,8 5 3 16,0 5-41-16,0 7-146 0,0 2-156 16,0 5-93-16,0 0 22 15</inkml:trace>
  <inkml:trace contextRef="#ctx0" brushRef="#br1" timeOffset="23157.73">20948 15753 960 0,'5'-53'700'0,"-5"0"-338"0,0 4-337 15,0 1-25-15,0-1 0 16,0-4 0-16,0-1 0 15,8 6 0-15,0 3 0 16,5 5 0-16,3 2 0 0,7 5 0 16,6 9 0-16,1 8 0 15,1 16 0-15,6 25 0 0,-1 23 0 16,-4 26 0-16,-7 32 0 16,-8 25 0-16,-17 24 0 0,-14 11 0 15,-14 10 0-15,-9-5 0 16,-2-9 0-16,-4-16 0 0,9-20 0 15,3-21 0-15,12-22 0 16,19-26 0-16,16-22 0 16,27-25 0-16,21-24 0 0,25-14 0 15,20-13 0-15,21-6 0 16,20-8 0-16,18 7 0 0,12 7 0 16,4 4 0-16,-9 9 0 15,-14 5 0-15,-25 5-48 0,-31 6-346 16,-31 0-18-16,-35-4 61 15,-31-1 17-15,-33-2 85 0</inkml:trace>
  <inkml:trace contextRef="#ctx0" brushRef="#br1" timeOffset="23634.32">22332 13738 701 0,'-8'-228'384'15,"-27"12"-115"-15,-29 16-136 0,-31 22-92 16,-19 15-83-16,-22 20-8 16,-27 17 18-16,-30 17 26 0,-33 23 2 15,-40 32 14-15,-28 42-1 16,-31 53 7-16,-31 54 11 15,-24 55 6-15,-14 52 15 0,6 68 12 16,18 67 28-16,31 55 23 16,51 39 7-16,53 33-32 0,64 12-39 15,70 1-47-15,69-21 0 16,67-17 0-16,76-24 0 0,72-29 0 16,60-32 0-16,50-39 0 15,36-46 0-15,27-53 0 16,23-59 0-16,14-55 0 0,14-64 0 15,-5-67 0-15,-4-66 0 16,-17-59 0-16,-19-53 0 16,-39-45 0-16,-38-46 0 0,-42-49 0 15,-47-47 0-15,-55-37 0 16,-59-26 0-16,-61-19-26 0,-57 4-117 16,-62 32 4-16,-48 58-4 15,-48 65 19-15,-34 60 11 0,-21 61-17 16,-22 53-32-1,-17 46-44-15,-13 33-88 0</inkml:trace>
  <inkml:trace contextRef="#ctx0" brushRef="#br1" timeOffset="-106937.77">2281 5055 557 0,'29'-54'433'16,"-4"15"-70"-16,-6 6-180 15,6 9-77-15,-1 12-22 0,1 12 30 16,3 12 27-16,4 12-75 16,5 12-66-16,-1 6 0 15,-3 1 0-15,-1 7 0 0,-4-6 0 16,-6-6 0-1,-4-7 0-15,-1-1 0 0,-4-10 0 16,-4-3 0-16,-6-10 0 16,4-7 0-16,-2 0 0 15,3 0 0-15,4-7 0 0,13-14 0 16,15-12 0-16,25-19 0 16,11-13 0-16,20-6 0 15,0 2 0-15,9 0 0 0,-4 5 0 16,-6-3 0-16,-6 11 0 15,-12 8 0-15,-7 7 0 16,-13 4 0-16,-13 8-135 0,-12 9-292 16,-12 4-42-16,-12 4 14 15</inkml:trace>
  <inkml:trace contextRef="#ctx0" brushRef="#br1" timeOffset="-106498.47">2983 4978 566 0,'-41'0'283'0,"14"0"-68"16,7-9-86-16,8-3-25 15,12 0-1-15,0 4-15 16,4 0-10-16,12 8 29 16,4 0 23-16,5 16-40 15,1 8-12-15,-4 14-2 0,3 5-76 16,-6 11 0-16,2-1 0 15,-1-4 0-15,-4-8 0 16,0-8 0-16,1-10 0 0,2-6 0 16,11-9 0-16,10-8 0 15,20-20 0-15,27-13 0 16,30-16 0-16,33-15 0 0,33-11 0 16,23 2 0-16,15-4 0 15,-6 4 0-15,-12 8 0 16,-20 3 0-16,-26 9 0 15,-25 13 0-15,-27 7 0 16,-25 4 0-16,-24 10 0 0,-14 7 0 16,-13-1 0-16,-10 5 0 15,-2 0 0-15,-5 8 0 0,-4-4 0 16,-4-1 0-16,1 5 0 16,-2 0 0-1</inkml:trace>
  <inkml:trace contextRef="#ctx0" brushRef="#br1" timeOffset="-106442.11">5513 4513 1986 0,'0'12'-418'15,"-12"-3"-9"-15,-3 3 5 16,-7 5-296-16</inkml:trace>
  <inkml:trace contextRef="#ctx0" brushRef="#br1" timeOffset="-105181.32">1294 7701 327 0,'-53'21'154'16,"5"-5"-50"-16,6 1-37 0,7-6-10 16,5-11 9-16,12 8 37 15,4-8 8 1,3 0 0-16,11 0-6 0,0-3-12 16,0-10-7-16,16-11-37 15,16-24-25-15,25-23-14 0,33-19-3 16,23-11-5-16,25-5 4 15,12 4 1-15,8 13-11 16,-7 7 3-16,-22 18 3 16,-18 14 2-16,-26 14-8 0,-23 12 6 15,-23 3 1 1,-10 10 4-16,-9 6 7 0,-7 5 0 16,-5 0 3-16,-8 0-6 15,0 0-5-15,0 0-3 16,0 0-6-16,0 0 4 15,0 0 0-15,0 0 2 0,0 0-10 16,0 0-16 0,0 0-53-16,0 0-90 15,0 0-72-15,-21 0-87 16,-10 12-25-16</inkml:trace>
  <inkml:trace contextRef="#ctx0" brushRef="#br1" timeOffset="-104655.54">2069 6758 339 0,'-31'-26'248'0,"-3"-3"-78"16,6 5-60-16,3 3-20 0,10 6 1 15,7-1-16-15,8-1-29 16,13 5-27-16,22-4-10 15,27 4-3-15,23 0-5 16,13 0-1-16,-1 3-2 0,-1 5 2 16,-6 4 1-1,-16 0-4-15,-18 0 1 0,-14 0-2 16,-15 0-2-16,-6 0 5 16,-12 13 2-16,-9 15 5 15,-14 16 8-15,-11 17 3 16,-7 18 0-16,-4 6-13 0,-1 3 7 15,1 2-9-15,0 0 8 16,7-10-3-16,4-5-4 16,6-15 0-16,3-15 0 15,2-8-1-15,6-12 22 0,8-9 66 16,-6-9 48 0,6-7 36-16,-8-2 2 0,-5-19-73 15,-3-16-48-15,-1-18-55 16,-3-9 0-16,4-14 0 15,-2-2 0-15,4 0 0 16,-3-2 0-16,4-1 0 16,2 6-6-16,-2 8-14 0,2 7-5 15,11 18-38-15,0 11-67 16,-8 14-86-16,-1 2-58 16,9 17-26-16,-8 8 29 0,-5 13-60 15</inkml:trace>
  <inkml:trace contextRef="#ctx0" brushRef="#br1" timeOffset="-73141.33">8266 3166 349 0,'0'-28'188'16,"0"8"-54"-16,0 4-35 15,-11 4 5-15,3 3 1 16,-5 1-22-16,2 8-18 0,-3 0-18 16,-2 0-16-16,-11 0-11 15,-6 12-1-15,-3 9-11 16,-13 11-1-16,-8 8 3 0,-8 10 3 15,-8 11 5-15,-1 9 1 16,-2 3-6-16,3 4 4 16,2 0-1-16,11 4-4 0,3-4-1 15,5 1-3 1,6-9-3-16,11 0 2 0,5-3-3 16,7-6-2-16,7 1 2 15,3-4-3-15,-3-4-1 16,5-4 2-16,2-8-1 15,1-8 0-15,0-9-1 0,8-3 3 16,-14-2-3-16,14-2 0 16,-11-2 0-16,11 3-3 15,-12-2 5-15,12-4 1 16,-9 0-5-16,1 0 0 16,8 0 7-16,0-12-6 0,0 10-2 15,-8-10 10-15,8 0-5 16,0 0 3-1,0 0-12-15,0 0 10 16,0 0-2 0,0-5-1-1,0 0-3-15,0 1-7 16,0 4-29-16,0-3-29 16,0-2-50-16,0 1-64 15,0-4-30-15,0-1-27 0,0 2-24 16</inkml:trace>
  <inkml:trace contextRef="#ctx0" brushRef="#br1" timeOffset="-72541.8">6960 4101 351 0,'0'-30'165'0,"-8"2"-42"0,8 7-40 15,0 8-10-15,0 1-9 16,0 3-19-16,0 9-17 16,0 0-14-16,0 0-8 15,0 21 4-15,0 15 1 16,0 18 1-16,0 10 0 0,0 14 6 16,0-1-7-16,-9 1-3 15,1-8-4-15,-1-11 0 16,0-9 0-16,9-6-1 0,-6-7-5 15,6-9 5-15,0-4-1 16,0-7-4-16,0-5 3 16,0 1 1-16,0-13 9 0,12 0 5 15,17 0-7 1,10 0 8-16,15-4 7 0,5-5-1 16,15 1 3-16,-1 4-10 15,4-3-1-15,-4 2-5 16,-8 0-8-16,-7 2-1 0,-9-1 0 15,-9 4 3-15,-7 0-6 16,-9 0 6-16,-8 0-2 0,-7-5 62 16,-9 2 49-16,0-6 37 15,-17-7-49-15,-7-8-48 0,-9-9-28 16,-7-15-12-16,-10-14-6 16,2-7 3-16,-9-9-4 15,0 2-6-15,-3-2-7 16,-1 6 15-16,-1 10-8 15,10 9 7-15,6 12 11 0,14 5-17 16,4 7 3-16,7 8-4 16,5 9 3-16,8-1-6 15,8 7-2-15,0 1-28 16,-9 1-56-16,9 4-114 0,0 0-85 16,0 15-15-16,-14 10-70 15</inkml:trace>
  <inkml:trace contextRef="#ctx0" brushRef="#br1" timeOffset="-26383.93">6798 5157 70 0,'0'0'141'16,"0"0"26"-16,0 0-58 15,0 0-16-15,0 0 3 16,0 0 6-16,0 0-9 0,0 0-13 16,0 0 4-16,0 0-6 15,0 0 3-15,0 0-15 16,0 0-14-16,0 0-20 0,0 0-9 16,4 0-14-16,-4 0-1 15,0 0 3-15,0 0-3 16,0 0-4-16,0 0 6 15,0 0-7-15,0 0-2 16,0 0 0 0,0 0-3-16,0 0 3 15,0 0-2-15,0 0-4 16,0 0 3 0,0 0-21-16,0 0-34 0,0 0-42 15,0 0-43-15,0 0-17 16,0 9-22-16,0-9-91 15</inkml:trace>
  <inkml:trace contextRef="#ctx0" brushRef="#br1" timeOffset="-24069.65">8835 1819 454 0,'-8'-37'168'0,"0"6"-3"0,0-7 9 16,0 7-29-16,8 5-20 15,-9 9-49-15,9 10-42 16,0 7-22-16,-11 37 0 16,-3 28-4-16,3 33-1 15,-4 20-1-15,-2 11 4 16,-5 10-8-16,4-10-2 15,1-6 6-15,4-16-3 16,13-23-4-16,0-18-4 16,0-17-56-16,0-16-83 0,0-18-100 15,0-17-99-15</inkml:trace>
  <inkml:trace contextRef="#ctx0" brushRef="#br1" timeOffset="-23619.18">8734 1888 376 0,'0'-74'164'0,"3"13"-38"16,-3 18-7-16,0 4-28 15,0 16-33-15,6 7-26 16,-3 4-11-16,4 7-4 16,6 14-1-16,12 19 3 15,7 21-1-15,13 24 7 0,3 20 2 16,6 18 0-16,2 11-12 15,-2-1-8-15,-6 2 0 16,0-13-2-16,0-11-2 16,-2-23 1-16,-5-14 1 15,-9-22 22-15,-7-11 92 16,-5-29 90-16,0-12-44 0,-3-29-58 16,-3-32-21-1,-6-26-22-15,-2-27-13 16,-6-17-14-16,0-7-37 0,0 3 0 15,0 14 0-15,0 18 0 16,0 21 0-16,0 18 0 16,-9 14 0-16,9 17 0 15,0 12 0-15,0 10 0 16,0 6 0-16,0 9 0 16,0 3 0-16,0 5-20 15,0 0-134-15,0 13-63 0,0 12-33 16,0 11-22-1,0 9 2-15,0 7-104 16</inkml:trace>
  <inkml:trace contextRef="#ctx0" brushRef="#br1" timeOffset="-22797.99">10649 1180 461 0,'22'-85'109'0,"-19"4"-39"16,-14-1-13-16,-14 8 6 15,-15 5 0-15,-14 8-24 0,-10 4-6 16,-14 7-9-16,-15 11-9 16,-16 6-12-16,-13 9 2 15,-8 7-4-15,-4 12 8 16,-1 5-7-16,2 17-2 16,-5 4 9-16,-9 8-2 15,-15 12-4-15,-18 8 9 16,-10 11 19-16,-12 14-6 15,-9 18 0-15,11 31-8 16,18 27 0-16,19 30-1 16,30 23-3-16,19 12 0 15,24 6-1-15,25-9 2 16,29-13 3-16,36-7-1 16,28-18 2-16,45-3-4 0,44-12-14 15,46-12 10-15,49-30-2 16,35-34-2-16,26-40-5 15,15-46 2-15,20-41 1 16,18-35-2-16,7-26-1 0,-13-30 0 16,-20-32 7-1,-37-36-7-15,-42-46 9 16,-52-27 2-16,-47 3 39 0,-49 16 6 16,-48 26-4-16,-50 23-14 15,-43 25-6-15,-50 23-16 16,-44 35-5-16,-28 23-5 15,-15 29-9-15,4 29 5 16,14 18-10-16,20 26 4 16,24 14-26-16,22 10-97 15,18 12-78-15,19 9-25 16,15 7-35-16,13 2-86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0:34:02.82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7886 3797 548 0,'-25'-40'170'15,"0"-1"-76"-15,-3 4-51 0,-6 9-17 16,-5 8-9-16,-10 6-6 15,-13 14-5-15,-6 14 1 16,-8 15 16-16,-6 11 8 0,0 9-8 16,9 3-7-16,8 4-8 15,16-2-6-15,13-5 6 16,12-4-11-16,24 0 6 16,9 4-8-16,17 3 5 0,16 5-3 15,6 4 5-15,9 5 0 16,1 7-1-16,-6 8 0 15,-12 5-2-15,-12-1 2 0,-10-4 3 16,-14-3 3-16,-4-4 0 16,-17-14 6-16,-8-6 6 15,-8-14 11-15,-2-11-7 0,-5-12-7 16,-1-17 3-16,4 0-14 16,0-13-3-16,9-12-24 15,4-8-40-15,8-3-49 16,8 0-50-16,8-9-23 0,16-11-113 15</inkml:trace>
  <inkml:trace contextRef="#ctx0" brushRef="#br0" timeOffset="299.69">8230 3781 446 0,'12'-78'245'16,"-4"13"-108"-16,-8 16-70 15,0 9-24-15,0 11 14 16,0 10 34-16,0 6-17 16,0 4-33-16,0 9-23 0,0 18-10 15,0 31-4-15,-12 36 0 16,0 41 5-16,-5 32 3 16,1 21-4-16,-1 5 4 0,2-1-6 15,3-12-6-15,-1-16 0 16,13-18 3-16,0-18-1 0,0-22-1 15,0-13-10-15,0-26-76 16,0-12-71-16,0-21-47 0,0-34-83 16,0-23-260-16</inkml:trace>
  <inkml:trace contextRef="#ctx0" brushRef="#br0" timeOffset="748.91">7937 4530 482 0,'-24'-41'193'16,"7"13"-84"-1,7 4-61-15,10 7-28 0,2 1-6 16,20-1-3-16,18 1-4 0,16-4-5 16,22 4-16-16,7-1-20 15,9 5-5-15,-6 3 2 0,-1 6 16 16,-14 3 10-16,-13 0 6 16,-11 0 7-16,-13 0 34 0,-6 0 55 15,-12 0 43-15,-4 0 26 16,-6 0-20-16,0 0-33 15,-8 0-32-15,3 0-37 16,-3 0-14-16,6 19-11 0,1 15 12 16,4 15 16-16,-3 11-7 15,6 9-14-15,-6 2-6 0,-5-11-5 16,-3-8-7-16,0-10 3 16,0-13 1-16,0-9 11 0,0-12 20 15,0-8 11-15,0-16-18 16,0-13-15-16,0-25-13 0,5-10-4 15,11-5 6 1,4 12 0-16,1 7-1 0,-6 14-11 16,1 16 1-16,2 12 7 15,2 8-6-15,-1 16 6 0,3 4 7 16,-7 6-9-16,-3 2 9 16,1 0-4-16,-10 1-3 0,-3-5-12 15,0-3-76-15,0-6-125 16,0 0-118-16,0-4-35 0,0-11 11 15</inkml:trace>
  <inkml:trace contextRef="#ctx0" brushRef="#br0" timeOffset="1048.82">9224 4382 592 0,'14'-28'267'16,"-6"9"-101"-16,-5 2-72 16,-3 10-42-16,0 7-13 0,0 0-20 15,5 19-6-15,2 19-11 16,2 10 1-16,2 12-1 0,3-2 5 15,2-5-7-15,-5-14-6 16,5-5-19-16,6-18 3 0,0-16 1 16,8-11-10-16,2-22 15 15,-3-12 12-15,-6-8 21 16,-1-7 40-16,-11-6 38 0,-3 9 62 16,-8 12-21-16,0 13-58 15,0 12-36-15,0 10-27 0,0 10-11 16,0 13-4-1,6 15 3-15,1 17-3 0,4 7 0 16,3 10-42-16,2-5-165 16,0-4-136-16,3-11-55 0,3-12 31 15</inkml:trace>
  <inkml:trace contextRef="#ctx0" brushRef="#br0" timeOffset="1496.99">10046 4274 502 0,'0'-37'333'0,"0"12"-122"15,0 6-91 1,0 6-28-16,0 5-10 0,0-1-25 16,0 2-17-16,0 2-19 15,0-3-15-15,0 5 6 0,0-2-7 16,0 1-4-16,0 4 15 16,0 0 19-16,-8 0 1 0,-6 0-10 15,-2 16-12-15,-7 20 3 16,-11 22-11-16,-1 19 3 15,-1 13 6-15,6 3-15 0,14 2 9 16,16-10-9-16,7-13-4 16,18-10 13-16,16-17-7 0,19-26-1 15,22-22-7-15,20-35-26 16,20-31-30-16,12-44-19 16,3-42-9-16,2-40 32 0,-9-25 52 15,-17 1 58-15,-23 15 63 16,-19 29 38-16,-29 34 16 15,-13 34-19-15,-12 33-80 0,-14 30-70 16,-12 44 0-16,-15 44 0 16,-17 62 0-16,-10 66 0 15,-6 39 0-15,4 17 0 0,13 0 0 16,18-15 0-16,22-24 0 16,0-21 0-16,8-30 0 0,9-24 0 15,-1-25 0-15,0-24 0 16,-3-20-406-16,-1-33-265 15</inkml:trace>
  <inkml:trace contextRef="#ctx0" brushRef="#br0" timeOffset="1626.11">10870 4101 1031 0,'-38'-75'437'0,"11"13"-174"0,3 17-87 16,7 12-36-16,17 8-140 15,0 7 0-15,21-3 0 0,35 0 0 16,25 1 0-16,22-1-110 15,1-10-619-15</inkml:trace>
  <inkml:trace contextRef="#ctx0" brushRef="#br0" timeOffset="2246.48">14519 3126 322 0,'-11'-29'225'0,"-6"5"-60"16,-11 0-65-16,-17 9-37 16,-15 4-6-16,-17 11 20 15,-4 17-5-15,-4 7-15 0,7 9-25 16,14 8-12-16,14 5-7 16,19 2-12-16,18 5 2 15,26 11 1-15,23 5-2 0,24 1-5 16,21 3 3-16,12 4-1 15,1 9-10-15,-4 8 7 16,-18 3-1-16,-23 1 3 0,-25-4 2 16,-35-1 3-16,-35-8-2 15,-27-7 2-15,-20-13-1 0,-13-11 0 16,5-14 2-16,8-11-5 16,13-12 2-16,6-17-38 15,13 0-75-15,13-17-98 0,19-12-22 16,20-25-55-16</inkml:trace>
  <inkml:trace contextRef="#ctx0" brushRef="#br0" timeOffset="2446.02">14943 3090 656 0,'51'-56'350'16,"-13"14"-112"-16,-14 17-124 0,-12 12-57 15,-4 13-32-15,-3 25 6 16,-5 30-1-16,0 33 12 15,0 37 3-15,-13 34-5 0,13 13-17 16,-6-1-5-16,6-5-11 16,0-15 2-16,0-17-9 0,0-16-31 15,0-16-122-15,0-16-148 16,0-22-61-16,0-15-9 0</inkml:trace>
  <inkml:trace contextRef="#ctx0" brushRef="#br0" timeOffset="2895.19">14878 4128 687 0,'-20'-57'233'0,"3"8"-114"16,17 8-48-16,0 3-4 0,0 2-28 15,12 1-25-15,13-4-12 16,8 7 7-16,10-4-6 0,11 3-6 16,6 1 2-16,7-1-5 15,-3 4 6-15,0 1-5 0,1 0-2 16,-9-1 11-16,-7 1 0 15,-11 4 0-15,-11 2 27 16,-11 10 52-16,-2 5 25 16,-6 3-28-16,-8 4-42 0,0 7-27 15,0 27 1-15,-8 30-1 16,-1 35 7-16,1 22-11 16,8 13 0-16,0-4 3 0,3-7-12 15,14-17 9-15,4-22-13 16,6-14 5-16,6-24 2 0,5-19-2 15,-2-15 8-15,-1-19 12 16,-2-23 24-16,-4-14 40 0,-9-17 7 16,-4-9 33-16,-8 1-89 15,-8 9-34-15,0 7 0 0,-11 12 0 16,11 13 0-16,0 7 0 16,0 9 0-16,0 28 0 15,-13 25 0 1,4 20 0-16,9 12 0 0,0 9-62 15,6-1-406-15,13-8 9 16,10-16 14-16</inkml:trace>
  <inkml:trace contextRef="#ctx0" brushRef="#br0" timeOffset="3444.88">16603 3781 562 0,'-20'-90'382'0,"-26"16"-97"16,-13 23-107-16,-15 26-53 15,-11 25-7-15,-2 33-25 16,-3 31-27-16,7 27-20 0,11 13-20 16,15 10-7-16,16 0-4 15,20-3-16-15,21-17-2 0,13-13-3 16,15-20-13-16,9-16-24 16,16-30-23-16,11-22-67 0,9-34-13 15,5-28 38-15,-3-33 49 16,-4-36 31-16,-6-32 19 0,-12-14 30 15,-10 5 68 1,-13 12 39-16,-18 28 42 0,-12 26 9 16,-17 27-50-16,-8 24-92 15,-6 30-37-15,-15 29 0 16,-5 31 0-16,-11 41 0 0,2 42 0 16,-1 41 0-16,12 32 0 15,12 7 0-15,26 1 0 0,22-13 0 16,26-17 0-16,25-24 0 15,13-23 0-15,20-21 0 0,6-29 0 16,5-28 0-16,-1-37 0 16,-1-21 0-16,-6-36-31 0,-8-33-45 15,-16-31 48 1,-17-26 25-16,-17-9 63 0,-15 8 18 16,-17 13-78-16,-8 20 0 15,-13-39 0-15,4 109 0 16,1 20 0-1,0 59 0-15,8 35 0 0,0 35 0 16,0 24 0-16,0 5 0 16,8-6 0-16,5-8 0 15,-1-22-41-15,4-16-471 0,2-20 11 16,-7-25 43-16</inkml:trace>
  <inkml:trace contextRef="#ctx0" brushRef="#br0" timeOffset="3959.79">17527 3627 733 0,'6'-91'402'16,"-6"27"-144"-16,0 20-132 16,0 14-71-16,0 30-21 15,0 24-2-15,0 38 48 0,0 23 0 16,-12 18-17-16,4 2-20 16,8-8-22-16,-8-14-11 0,8-23-5 15,0-16 2-15,0-11 6 16,0-16 22-16,0-17 8 15,13-20-36-15,10-33-7 16,10-32 0-16,11-25 0 0,1-9 0 16,-1 12 0-16,-6 22 0 15,-10 25 0-15,-8 27 0 16,-3 41 0-16,-1 42 0 0,-4 31 0 16,-1 20 0-16,2 13 0 15,0 0 0-15,1-16 0 0,8-21 0 16,-2-19 0-16,3-22 0 15,11-24 0-15,8-32 0 0,5-37 0 16,13-41 0-16,14-41-15 16,7-32-73-16,9-28-11 15,-1-20 27-15,-12-2 79 0,-15 22 170 16,-23 25-87 0,-13 36-90-16,-18 27 0 0,-8 33 0 15,-21 32 0-15,-9 35 0 16,-9 39 0-16,-15 41 0 15,-2 45 0-15,4 38 0 0,16 31 0 16,15 25 0-16,21 3 0 16,18-11 0-16,13-25 0 0,9-25 0 15,1-28 0-15,3-28 0 16,-7-25-77-16,-4-32-452 0,-2-37-78 16</inkml:trace>
  <inkml:trace contextRef="#ctx0" brushRef="#br0" timeOffset="4097.72">18439 3040 1276 0,'-53'-64'658'16,"16"19"-545"-16,15 11-113 0,8 10 0 15,14 4 0-15,17 8 0 16,45 0 0-16,42-6 0 16,41 7 0-16,18-5 0 0,-4 4 0 15,-17-5-719-15</inkml:trace>
  <inkml:trace contextRef="#ctx0" brushRef="#br0" timeOffset="5924.43">20428 2340 370 0,'-12'-45'225'0,"-3"13"-89"16,-15 7-70-16,-18 8-30 16,-17 10-21-16,-12 7 21 0,0 0-2 15,4 21-18-15,8 3-7 16,12 3-4-16,8 10 3 15,17 4-4-15,12 4-11 0,16 7-3 16,24 2 6 0,17-4-4-16,16-2 2 0,3-2-2 15,0-7-13-15,-6 2 2 16,-13-4 13-16,-17-4 6 16,-11-1 5-16,-13 5 7 0,-13 3 0 15,-11 1 5-15,-9 4-7 16,-4-5-2-16,3-3-1 0,0-4-3 15,9-5-4-15,10-4-2 16,6-4-2-16,9-2 0 16,9 1 6-16,6 2-5 0,1-1-3 15,1 1 6-15,-5 3 0 16,2 9 2-16,-8 11-2 16,-3 9-1-16,-3 12 6 15,0 5 4-15,0 3 0 0,0-1 0 16,5-5-2-16,3-10-8 15,4-9 8-15,9-3 4 16,12-5-6-16,12 1-7 0,7-4-39 16,3-5-65-16,7 1-117 15</inkml:trace>
  <inkml:trace contextRef="#ctx0" brushRef="#br0" timeOffset="6871.9">11531 13094 425 0,'25'-28'149'15,"15"0"-83"-15,10 8-76 16,7 11-36-16,8 18 8 0,-5 20 22 16,-7 18 29-16,-8 15 17 15,-13 11 5-15,-12 4 5 16,-4 3 22-16,-11 0 21 0,-5-12 22 15,0-16-2-15,0-9-14 16,0-15-29-16,0-16-35 0,16-12-10 16,12-9-8-16,13-7 0 15,11-9-5-15,10 2-6 0,3 2 3 16,-5 14-1-16,-6 7 3 16,-10 0 8-16,-7 15 15 0,-14 13 4 15,-7 14 3-15,-2 6-13 16,-7 6-6-16,4-6-7 0,3-8-9 15,-3-2-17-15,6-10-22 16,-5-8-29-16,5 1 0 16,-1-5-2-16,-1-4 5 0,-2 4 20 15,0-3 9-15,-1-1 9 16,0 4 7-16,0-4-1 0,-1 0 3 16,6 0 11-16,-8 0 6 15,-1 2 19-15,-8 1 13 0,0 10 21 16,-8 12 16-16,-10 7 2 15,-1 9-16-15,-9 8-12 0,-9 4-10 16,-4 4-7-16,-3 2-7 16,-10-3-8-16,-3-4-5 0,-3-2 1 15,-1-5-3-15,-4-8-11 16,-8-10-31-16,0-1-35 16,-1-9-19-16,6-10 1 0,3-5 10 15,3-14 6-15,6-5 6 16,7-7-19-16,9-16-60 0,0-13-177 15</inkml:trace>
  <inkml:trace contextRef="#ctx0" brushRef="#br0" timeOffset="16257.28">13436 6353 227 0,'0'-4'280'16,"0"1"-39"-16,0 3-51 15,0-5-64-15,0 1-6 0,0 0 54 16,0-4 3-16,0 1-33 16,0 3-49-16,3-6-29 0,2 3-30 15,-1-6-18-15,0-3-15 16,-4-5 7-16,0-3-7 0,0-4 5 16,-16-1 3-16,-12 4 0 15,-9 10 3-15,-8 7-9 0,-12 8 2 16,-8 23-7-16,-3 14 1 15,6 18 3-15,10 3-3 16,11 12-6-16,21 3 10 0,20 9-2 16,9 0-4-16,13-5-2 15,17-4 0-15,12-5 2 0,11-10-2 16,7-8 5-16,4-17 5 16,-5-9-2-16,-6-8-12 0,-13-16-29 15,-18-4-96-15,-5-12-108 16,-10-14-52-16,-8-5-8 0,-4-15 27 15,-4-11-21-15</inkml:trace>
  <inkml:trace contextRef="#ctx0" brushRef="#br0" timeOffset="16639.99">13765 5812 360 0,'8'-86'257'0,"-8"13"-69"0,0 9-34 16,0 12-30-16,0 11 26 15,0 13 19-15,0 11-14 16,-8 8-73-16,8 20-44 0,-7 32 2 16,7 33 12-16,0 34 14 15,-13 25-17-15,13 12-21 0,-13 3-8 16,0-8-16-16,2-8 2 16,-1-16-6-16,1-20 0 0,2-20 1 15,9-21 7-15,0-17-10 16,0-16 12-16,0-15-16 15,0-18-14-15,0-15 1 0,0-21 5 16,9-7 10-16,5 2 3 16,3 10 1-16,-6 11-2 0,3 10 0 15,3 6 3-15,1 13 4 16,7 13 15-16,5 6-11 0,2 10-3 16,3 7-3-16,6 0 3 15,0-2-12-15,0-6-40 0,-1 2-122 16,1-7-108-16,3-7-55 15,4-16 12-15,10-4 10 0,-1-17 68 16</inkml:trace>
  <inkml:trace contextRef="#ctx0" brushRef="#br0" timeOffset="16972.95">14711 6447 218 0,'20'-57'318'0,"-15"4"-48"16,-5 5-36-16,-25 3-84 0,-7 4-8 15,-9 9 71-15,-8 11-44 16,-3 12-23-16,-2 9-59 0,5 30-47 15,6 18-19-15,5 14-13 16,11 6-2-16,10 5-2 0,17-6-14 16,13-8-16-16,8-9-45 15,10-14-17-15,4-12-17 0,12-16-6 16,-4-8 3 0,7-20 22-16,-1-16 28 0,-9-16 20 15,-7-15 20-15,-9-9 15 0,-8 2 47 16,-7 9 45-16,-9 12 44 15,0 13 24-15,0 7-26 0,0 14-52 16,0 6-49-16,0 9-16 16,0 4-11-16,3 19 3 15,5 19-2-15,5 7-6 0,-1 7-55 16,0 1-107-16,-1 4-100 0,3-8-61 16,0-4 4-16,0-9-8 15,-2-11 71-15</inkml:trace>
  <inkml:trace contextRef="#ctx0" brushRef="#br0" timeOffset="17388.89">15126 6073 620 0,'17'-50'413'15,"-7"14"-104"-15,-5 13-142 0,-5 6-81 16,0 13-38-16,0 4-8 16,0 33 55-16,0 14-2 15,0 23-28-15,0 8-25 0,0-2-18 16,0-2-17-16,0-8 11 15,3-14-14-15,2-11 4 0,-5-13-12 16,0-11 20-16,0-5-6 16,0-12-4-16,0-17-11 15,0-19-10-15,0-21 8 0,0-17 6 16,8-7-5-16,9-1 8 16,1 6 3-16,7 11 1 0,4 7-6 15,4 17 9-15,-1 13-1 16,4 20 12-16,2 8-11 0,-2 25-6 15,-3 7-1-15,-9 9 0 16,-5-1 0-16,-5-2 0 0,-11-7 0 16,-3-5 0-16,0-11 0 15,0-2 0-15,-17-34 0 32,17 6 0-32,-8-6 0 15,8-4 0-15,0 1 0 16,0-5-180-16,0 10-172 0,0-2-61 15,0-1-37-15</inkml:trace>
  <inkml:trace contextRef="#ctx0" brushRef="#br0" timeOffset="18088.68">18069 5453 669 0,'0'-43'309'16,"0"1"-110"-16,0 11-88 0,0 6 8 15,0 5 52-15,-8 8 26 16,8 3-65-16,0 9-73 15,0 25-28-15,0 35 1 0,0 42-14 16,-11 36-18-16,-3 25 0 16,3 13 0-16,-2-6 0 0,2-19 0 15,3-20 0-15,8-27-167 16,0-21-131-16,0-23-54 0,0-19 30 16,0-25 24-16,0-28 5 15</inkml:trace>
  <inkml:trace contextRef="#ctx0" brushRef="#br0" timeOffset="18421.06">18030 5808 429 0,'0'-98'256'0,"0"17"-32"0,0 17-101 15,0 14-47-15,3 14 7 16,0 10 7-16,-3 7-23 0,5 10-38 16,4 9-7-16,10 21-4 15,10 20 8-15,10 28 15 0,7 21 23 16,3 23 7-16,0 14-14 15,-3 8-16-15,-3-9-19 0,1-9-11 16,-2-15-5-16,-10-16-6 16,-7-18 0-16,-5-18 6 0,-5-18 4 15,-2-12 9-15,-5-20 3 16,-8-20-14-16,0-29-4 16,0-32 4-16,-8-33-8 0,0-28 1 15,0-12-2-15,8 1 8 16,0 23-10-16,0 20 3 15,0 30-9-15,0 17-3 0,0 19-26 16,0 13-69-16,0 10-91 0,0 13-67 16,16 8-19-16,4 12-45 15</inkml:trace>
  <inkml:trace contextRef="#ctx0" brushRef="#br0" timeOffset="18821.07">19192 6033 608 0,'-18'-55'504'15,"1"3"-103"-15,-2 4-189 0,-1 11-74 16,-1 8 34-16,0 10-160 16,1 5-12-16,4 14 0 0,-8 42 0 15,-1 30 0-15,-3 26 0 16,2 20 0-16,10 6 0 0,16-8 0 15,0-13 0-15,5-22 0 16,6-16 0-16,7-17 0 16,4-19 0-16,0-29-46 0,3-20-93 15,-1-25 27-15,4-24 46 16,-3-28 33-16,-2-22 17 0,2-7 13 16,0 0 47-16,-7 19 34 15,-7 27 19-15,-5 18-24 0,2 22-16 16,-8 12-19-16,0 15-21 15,6 13-8-15,2 36-7 0,4 26-2 16,5 16 0-16,-6 11 0 16,1 5 0-16,4-6-43 0,2-6-162 15,-7-13-132-15,0-12-50 16,3-11 10-16,-6-15 54 16</inkml:trace>
  <inkml:trace contextRef="#ctx0" brushRef="#br0" timeOffset="19585.25">19475 5964 507 0,'8'-78'296'0,"-8"13"-13"16,0 16-74-16,0 16-50 0,0 13-57 15,0 11-44-15,0 21 6 16,5 22 28-16,1 22 8 16,3 22-30-16,-1 15-28 0,0 5-21 15,0-1-5-15,-3-3-11 0,-1-8 4 16,-4-12-14-16,0-17 6 15,0-13-3-15,0-16 11 16,0-12 2-16,0-28-11 16,-14-20-10-16,14-21 3 15,0-24-6-15,5-17 6 0,8 1 7 16,-2 3-7-16,1 16 7 16,4 13 0-16,-2 17-9 15,1 16 1-15,2 16 8 0,-1 19 6 16,4 26 10-16,0 24 0 15,2 12-1-15,-7 12-7 16,-4 5-8-16,2-5 0 0,-8-12 0 16,-5-12 0-16,0-13 0 15,0-15 0-15,0-12 0 0,4-17 0 16,0-12-33-16,4-24 0 16,6-35 18-16,8-22 2 0,11-16 10 15,8-2 9-15,-4 18 6 16,-6 16 3-16,-6 20-2 0,-8 20-9 15,-2 17-2-15,1 20 13 16,1 37 12-16,-1 19-24 0,0 17-3 16,0 9 0-16,4-1 0 15,6-3 0-15,2-4 0 16,0-15 0-16,4-9 0 16,5-14 0-16,2-11-56 0,4-25-17 15,-4-4-12-15,6-20 8 16,0-22 0-16,-5-19 18 0,1-21 14 15,0-14 17-15,-4-7 19 16,-9 6 14-16,-12 7 18 0,-7 8 14 16,-9 14 49-16,-14 14 24 15,-5 13 4-15,-9 14-28 0,-7 22-38 16,-8 30-48-16,-1 26 0 16,-5 32 0-16,4 14 0 0,17 9 0 15,14-1 0-15,28-3 0 16,19-12 0-16,24-10 0 15,14-14 0-15,20-18 0 0,2-14 0 16,3-19 0-16,3-11 0 16,-6-11 0-16,-11-14 0 0,-11-12 0 15,-9-3-187-15,-17-6-44 16,-11 1-30-16,-20 9-25 0,-14 3 28 16,-11 9 38-16,-26 8-58 15</inkml:trace>
  <inkml:trace contextRef="#ctx0" brushRef="#br0" timeOffset="20334.43">21717 5022 147 0,'0'-15'283'15,"0"-2"-57"-15,0 5-24 16,0 3-48-16,0 5-23 0,0 1-10 16,0 3-28-16,0 0-32 15,0 0-31-15,0 19 0 16,0 19 43-16,6 19 39 0,2 24-24 15,-8 30-19-15,0 22-8 16,0 10-17-16,-8 7-18 0,-3-7-6 16,-1-16-12-16,12-18-4 15,-12-20-3-15,12-16-1 16,0-19 4-16,-9-13 0 0,9-18 2 16,0-6-4-16,0-4 3 15,0-13-2-15,0 0 1 0,3 0-1 16,11 0-3-16,10-13 4 15,12-4-4-15,9-3 3 0,12 1 1 16,0-6-7-16,-4 4 10 16,-5 0-11-16,-3 7 1 0,-5 0-22 15,-3-2-75 1,-4 3-99-16,-13 1-106 0,-8-7-74 16,-12-9 26-16,-12-10-306 15</inkml:trace>
  <inkml:trace contextRef="#ctx0" brushRef="#br0" timeOffset="20505.34">21583 5019 338 0,'-13'-29'206'0,"13"4"-82"16,0 5-66-16,25-1-29 15,19 4-15-15,25 3-4 0,16-3-10 16,13 5-34-16,3-1-65 15,5 0-83-15,-10 6-42 0</inkml:trace>
  <inkml:trace contextRef="#ctx0" brushRef="#br0" timeOffset="20966.88">22642 5109 497 0,'-13'0'262'16,"-3"0"-80"-16,4 0-83 15,1 0-38-15,3 0 3 0,-1 7 13 16,-3-7-27 0,4 9-20-16,-1-9-15 0,-4 0-4 15,5 0-2-15,8 0 8 16,0 0 15-16,0 0 4 0,0-13-14 16,0 1 18-16,0-8-4 0,0-1-17 15,13 0-9-15,4 5-3 16,-1 1-9-16,8 1-5 0,1 7 9 15,7 2-4-15,4 5-1 16,1 12 4-16,-1 14-1 0,-3 5 9 16,-14 12-1-16,-14 4 11 15,-16 14-4-15,-23 9-5 16,-22 8-2-16,-17-5-3 16,-5 1-1-16,2-14 2 0,6-8-5 0,19-14 3 15,8-15 1 1,15-5-5-16,8-7 6 0,8-11-3 15,12 0 0-15,0 0 1 16,12 0 1-16,13 0-7 0,15 0 3 16,17 0 4-16,11 0-8 15,10 0 4-15,4 0 0 0,-6 0-58 16,-2 0-98-16,-6 0-75 16,-6 0-48-16,-13 0-30 0,-9-7-7 15</inkml:trace>
  <inkml:trace contextRef="#ctx0" brushRef="#br0" timeOffset="21366">23421 5055 168 0,'0'-29'308'15,"-8"4"-60"-15,-4 2-30 16,1 2-56-16,-2 1-23 0,5 4 14 15,0 2 10-15,0 7-37 16,8 0-29-16,-9 7-30 16,1 0-25-16,-5 0-22 0,-2 24-8 15,-6 16 6-15,-6 17 3 16,-1 16-11-16,-1 9-7 0,12 3-2 16,17-2-1-16,0-10-6 15,17-8 6-15,6-14-9 0,14-9 1 16,4-14-3-16,2-12-11 15,6-20-6-15,5-20-1 16,-6-16 11-16,-6-17 13 0,-14-12-8 16,-8-9 5-16,-16-3 4 15,-4 4 1-15,-16 4 17 16,-9 14-7-16,-3 16-1 0,-1 10-15 16,-2 12-24-16,-11 18-42 15,-6 3-68-15,-2 19-58 0,6 11-69 16,5 2-42-16,5 0-39 15</inkml:trace>
  <inkml:trace contextRef="#ctx0" brushRef="#br0" timeOffset="21865">23551 4883 448 0,'0'-34'272'0,"0"-5"-59"15,0 11-91 1,0 8-53-16,0 4-27 0,0-1-20 15,8 6-9-15,4 1-12 16,9 3 1-16,6-1 2 0,6-1 0 16,5 6-4-16,-2-2-2 15,1 1 3-15,-1 0-5 0,-7 1 9 16,-9-2-1-16,-4 5 7 16,-3 0 62-16,-5 0 37 0,-4 0 8 15,-4 0-12-15,0 0-8 16,0 0-14-16,0 0-11 0,0 0-20 15,0 0-26 1,4 12-10-16,2 12 24 0,11 13-21 16,5 17-20-16,1 10 0 15,5 14 0-15,5 12 0 0,-1 3 0 16,6 13 0-16,1 8 0 16,7 0 0-16,-2-7 0 0,-2-14 0 15,-7-17 0-15,-5-19 0 16,-13-12 0-16,-11-11 0 0,-6-11 0 15,-28 3 0-15,-29-2 0 16,-24 0 0-16,-21 4 0 0,-6 1 0 16,-8 4 0-16,12-1 0 15,1-4 0-15,10-2 0 16,12-7 0-16,21-3 0 0,15-4 0 16,11-3-126-16,17-9-208 15,17 0 4-15,9 0 24 0,21-12 3 16,13-16-3-16</inkml:trace>
  <inkml:trace contextRef="#ctx0" brushRef="#br0" timeOffset="22164.86">24947 5038 535 0,'0'-37'451'16,"-11"5"-89"-16,-4 4-118 0,-10 8-120 15,0 4-8-15,2 4 20 16,1 2-57-16,6 6-79 16,9 4 0-16,7 9 0 0,0 8 0 15,11 2 0-15,7 2 0 16,1-1-2-16,5-7-52 0,1-1 9 16,-4-12 7-16,-11 0 19 15,-2 0 12-15,-3 0 4 0,-5-12 1 16,0-4 15-16,-16-5-12 15,1 1-1-15,2-1-53 16,0 4-100-16,1 10-104 0,3 3-62 16,2 4 22-16,-4 21-23 15</inkml:trace>
  <inkml:trace contextRef="#ctx0" brushRef="#br0" timeOffset="22380.61">24840 5622 413 0,'0'0'304'16,"8"0"17"-16,-2 0-75 0,6 0-45 16,1-10 6-16,8 6 87 15,7 4-233-15,13 0-61 0,-1 14 0 16,37 33 0 0,-48-9 0-16,-13 6 0 15,-16 13 0-15,-25 16 0 0,-26 12 0 16,-31 11 0-16,-32 1-332 15,-29 0-431-15</inkml:trace>
  <inkml:trace contextRef="#ctx0" brushRef="#br0" timeOffset="27332.73">13680 8624 4 0,'0'0'2'16,"-8"-2"6"-16,8-8 17 0,-9 3 30 15,9-5 42-15,0-1 44 16,0 6-36-16,0-1-26 16,-7-1-7-16,7 4 4 15,-13 2 19-15,13-2 34 0,0 5 19 16,0-4-2-16,0 1-27 16,0-2-52-16,0 1-25 0,0 4-27 15,0 0-1-15,0 0 1 16,0 0-13-16,0 0 0 15,0 0-4-15,0 0-2 16,0 0 6-16,0 0 1 0,0 0-1 16,0 0-4-16,0 0 1 15,0 0-10-15,0 0-44 16,0 0-82-16,0 0-63 0,-12 12-25 16,4 5-30-16,-5 0-13 15</inkml:trace>
  <inkml:trace contextRef="#ctx0" brushRef="#br0" timeOffset="27655.72">13425 8935 399 0,'-14'0'296'0,"14"0"-125"0,0 0-89 16,0-13-39-16,8-11-21 16,12-12-1-16,11-14 3 0,3-14-15 15,8-10-7-15,6-7 0 16,-3-4 3-16,1-5-2 15,-12 9 4-15,-4 12 4 0,-14 12 34 16,-8 12 27-16,-8 12 35 16,0 12-32-16,-15 13-37 0,-11 8-13 15,-1 25 3-15,-6 19 13 16,4 18 4-16,4 14-1 16,13 14-13-16,12 3-11 0,9 1-8 15,10-8-6-15,19-12-3 16,6-17-6-16,5-13-43 0,4-12-59 15,0-15-64-15,-1-17-51 0,-2-17-30 16,-2-19 1-16,0-25-26 16</inkml:trace>
  <inkml:trace contextRef="#ctx0" brushRef="#br0" timeOffset="27805.02">14219 7791 479 0,'-36'-81'407'15,"-9"14"-108"-15,4 20-97 16,5 13-76-16,4 13-21 15,4 14-14-15,3 7-9 0,5 12-40 16,3 13-19-16,6 8-18 16,11 4-12-16,0 3-87 0,0 1-192 15,11-1-106-15,2-6-49 16</inkml:trace>
  <inkml:trace contextRef="#ctx0" brushRef="#br0" timeOffset="28354.67">14171 8133 228 0,'-17'-4'309'0,"6"-4"-100"15,3 8-91-15,8 0-48 0,0 0-25 16,0 0 5-16,0 0 30 16,3 33 81-16,10 19-5 0,7 17-33 15,3 17-38-15,-1 7-40 16,-7 4-20-16,-2 2-8 15,-5-13-17-15,-4-17 6 0,2-12-4 16,-6-17-6-16,3-11 8 16,0-12 0-16,5-17-11 0,0-26 0 15,1-17 1-15,2-24-1 16,7-14 10-16,3-13-5 0,-3 8 6 16,-2 16-3-16,2 14 0 15,-7 16 3-15,1 16-10 0,1 17 6 16,4 18 12-16,2 21 9 15,10 17-10-15,3 13 0 16,4 3 1-16,1-1-11 0,0-8-1 16,-4-11-2-16,-1-11 5 15,1-18 3-15,-1-16-12 0,1-24-3 16,-1-21-9-16,4-28 9 16,-3-25-1-16,-1-27 0 0,-4-27 3 15,1-2 8-15,-9 6 8 16,-7 22 25-16,-5 29 16 0,-8 24 8 15,0 24-6-15,0 24-15 16,0 37 11-16,-16 37-7 0,0 29-41 16,-1 27 0-16,5 14 0 15,3-1 0-15,9-4 0 16,0-9 0-16,0-15 0 0,0-17 0 16,9-12-225-16,0-16-173 15,-6-17-18-15,-3-12-17 0</inkml:trace>
  <inkml:trace contextRef="#ctx0" brushRef="#br0" timeOffset="28493.65">14825 8125 974 0,'-18'-26'346'0,"12"10"-174"0,6 4-80 16,0 12-40-16,16 0 3 16,17 0 28-16,15 0-19 0,22 0-30 15,10 0-64-15,7-8-206 16,-7-7-202-16,-7-6-109 15</inkml:trace>
  <inkml:trace contextRef="#ctx0" brushRef="#br0" timeOffset="29588.02">18683 7673 357 0,'0'-21'272'0,"0"5"-32"15,0 9-88-15,0-2-80 0,0 9-30 16,0 0-16-16,0 21 19 16,0 15 68-16,6 25 19 0,8 25-9 15,-3 23 25-15,-3 17-25 16,1 9-37-16,0 0-21 0,-1-2-34 16,-8-11-11-16,3-13-20 15,-3-14 0-15,0-27 0 0,0-14 0 16,0-16 0-16,0-22 0 15,0-21 0-15,-11-28 0 0,-7-29-23 16,2-26 2-16,4-34 0 16,12-24 21-16,0-13 1 0,4 0 5 15,4 17-6-15,5 23-4 16,8 19 4-16,2 14 3 0,10 16-6 16,15 12 6-16,14 17-8 15,10 21 5-15,1 20-1 0,-3 12 4 16,-8 26 2-16,-11 16 14 15,-14 15-10-15,-12 6 1 16,-22 16-2-16,-23 6 2 16,-25 0-10-16,-19-3 0 0,-17-7 1 0,-6-15-1 15,6-11 0 1,4-20 0-16,12-16 0 0,14-13 0 16,6-12 0-16,11-12 0 15,17-4 0-15,17-5 0 0,0 1 0 16,17-1 0-16,22 0 0 15,17 7 0-15,22 0 0 0,9 5 0 16,6 9 0-16,2 0 0 16,-6 13 0-16,-1 4-2 0,-1-1-68 15,-10-4-98-15,-4 0-60 16,-8-12-2-16,-5 0 42 16,-9-8 54-16,-12-12 62 0,-10-9 32 15,-7-7 31-15,-16-13 19 16,-6 1 42-16,-6-2 33 0,-12 10 33 15,-7 2 47-15,0 14 33 16,-3 8-58-16,-4 8-37 0,5 16-34 16,1 17-18-16,9 16-5 15,6 16-24-15,11 7-12 0,8 2-3 16,12-1-9-16,9-8 0 16,7-8-25-16,9-12-52 0,0-14-12 15,3-11-13-15,-4-12 2 16,-11-19 28-16,-7-14 30 15,-18-12 28-15,-8 0 19 0,-14-3 19 16,-6 7 31-16,-8 8 16 16,-4 12-9-16,-6 9-29 0,2 9-21 15,3 3-17-15,5 0-48 16,5 8-96-16,6 4-102 0,9 0-23 16,8-3-23-16,8-9 1 15</inkml:trace>
  <inkml:trace contextRef="#ctx0" brushRef="#br0" timeOffset="29851.93">20213 7727 406 0,'-6'-50'419'0,"-8"9"-54"16,2 9-70-16,0 7-60 0,4 8 0 15,8 6-143-15,0 1-92 16,0 23 0-16,0 24 0 15,8 30 0-15,4 30 0 16,5 16 0-16,-2 14 0 0,4 7 0 16,3-4 0-16,-1-8 0 15,-2-9 0-15,-2-14 0 16,-1-18 0-16,-3-17-56 0,1-14-409 16,0-21 19-16,-3-29 14 15,3-21 110-15</inkml:trace>
  <inkml:trace contextRef="#ctx0" brushRef="#br0" timeOffset="30052.33">20568 7888 392 0,'10'-130'279'16,"-2"20"-65"-16,-3 20-25 0,-2 21-5 15,-3 20 38-15,0 13 41 0,0 15 1 16,0 13-224-16,8 29-40 16,6 23 0-16,-2 29 0 0,0 25 0 15,-1 18 0-15,2 9 0 16,-1 2 0-16,-4-2 0 15,1-6 0-15,3-13 0 0,-1-17 0 16,2-8 0-16,-4-15-332 16,-1-14-226-16,-5-11 35 0</inkml:trace>
  <inkml:trace contextRef="#ctx0" brushRef="#br0" timeOffset="30393.05">21748 7493 725 0,'-12'-32'482'0,"4"11"-232"15,0 14-124-15,-4 14-75 0,0 9-30 16,-2 5-4-16,6-1-9 16,8 5-13-16,0-6-18 0,0-2-5 15,0-4-19-15,0-13 1 16,0 0-5-16,0 0-17 16,0-9 12-16,0-2 26 0,0-2 18 15,-11 0 8-15,5 6-1 16,-3 2-4-1,-8 14-109-15,4 15-56 0,1 17-76 16,1 8-91-16</inkml:trace>
  <inkml:trace contextRef="#ctx0" brushRef="#br0" timeOffset="30585.36">21674 8377 526 0,'0'0'459'0,"0"0"-154"15,0 0-129-15,5 12-21 16,12 9 271-16,7 11-426 0,0 13 0 16,-4 16 0-16,-8 13 0 15,-12 14 0-15,-12 2 0 0,-13 3 0 16,-10 5 0-16,-18 0 0 16,-15 0-65-16,-26-5-679 0</inkml:trace>
  <inkml:trace contextRef="#ctx0" brushRef="#br0" timeOffset="38771.1">13801 10266 357 0,'-9'-20'291'0,"1"4"-60"16,8 5-76-16,0 0-35 16,-11 4-18-16,3 2 4 0,8 5-7 15,-7 0-39-15,7 23-19 16,0 7 0-16,-13 24-7 16,5 14 2-16,-5 14-17 0,2 9-8 15,-3-3-6-15,6-3-11 16,-3-11-39-16,11-13-76 0,0-17-89 15,0-11-80-15,-8-21-47 16,8-20-3-16</inkml:trace>
  <inkml:trace contextRef="#ctx0" brushRef="#br0" timeOffset="38897.61">13789 9658 544 0,'-16'-72'345'0,"1"15"-165"16,2 17-100-16,0 12-56 15,5 6-35-15,8 6-9 0,0 8-66 16,0 8-104-16,0 12-95 16</inkml:trace>
  <inkml:trace contextRef="#ctx0" brushRef="#br0" timeOffset="39420.33">14188 10126 549 0,'23'0'400'15,"-6"10"-182"-15,-5-2-115 0,-4-8-54 16,0 13-24-16,-2 3-4 16,-6 7-1-16,0 14-10 15,0 7-4-15,0 11-3 0,3-3-3 16,0-4 0-16,2-10 0 16,-5-10 2-16,0-7-5 0,3-10 2 15,2-11-10-15,1 0-11 16,3-3-10-16,4-23-21 0,0-14 3 15,8-8 16-15,-3-5 20 16,4 8 15-16,-2 7 14 16,-5 10 2-16,1 17-1 0,1 11 24 15,9 23-4-15,2 19 3 16,4 15-12-16,1 12-9 0,3 3-7 16,-1-2-5-16,6-5 1 15,-3-12-9-15,-2-13 3 0,1-15 2 16,-1-12 0-16,-1-23 1 15,3-18-13-15,-2-24-3 16,6-25 0-16,-6-25-5 0,-8-27 8 16,-10-21 6-16,-12-7 6 15,-6 9 19-15,0 28 17 16,-12 22 0-16,0 29-17 0,12 23-9 16,-12 30-3-16,4 37-3 15,8 37 3-15,-8 26-4 0,8 26 0 16,0 12-3-1,8 126-4-15,8-137-18 0,0-22-59 16,4-11-111-16,5-18-84 16,-4-15-68-16,-8-8 21 15</inkml:trace>
  <inkml:trace contextRef="#ctx0" brushRef="#br0" timeOffset="39566.06">14951 10335 720 0,'-13'-24'740'15,"13"7"-300"-15,0 0-293 16,0-2-147-16,24-6 0 0,14-4 0 16,14-2 0-16,13-6 0 15,9-1-248-15,3 2-179 0,0 2-8 16,0 2-1-16</inkml:trace>
  <inkml:trace contextRef="#ctx0" brushRef="#br0" timeOffset="40021.76">18869 10013 692 0,'17'-25'570'0,"-8"6"-111"0,-9 2-217 16,0 5-158-16,0 4-84 16,0 4 0-16,0 28 0 15,0 24 0 1,0 30 0-16,0 17 0 0,3 14 0 16,8 1 0-16,1-1 0 15,1-10 0-15,0-13 0 0,-1-18 0 16,0-8 0-16,0-10-121 15,-4-13-174-15,-5-9-50 16,-3-12-16-16,0-16-6 0</inkml:trace>
  <inkml:trace contextRef="#ctx0" brushRef="#br0" timeOffset="40252.3">18504 9912 567 0,'-41'-41'235'16,"12"8"-86"-16,9 9-79 16,20 4-34-16,3 7-14 15,27 3-8-15,22 10-6 0,26 0-2 16,16 0-8-16,6 10-30 16,2 3-25-16,-12-2-12 15,-13 1-26-15,-12 4-23 0,-18 1-35 16,-7 0-46-16,-18-1 22 15</inkml:trace>
  <inkml:trace contextRef="#ctx0" brushRef="#br0" timeOffset="40501.78">18662 11069 88 0,'-13'7'268'0,"5"-7"-25"0,8 0-27 16,-9 0-46-16,9 0-34 16,0 0 14-16,0 0-11 0,14-5-8 15,7-2-14-15,15-5-28 16,12-1-37-16,9 0-23 0,8 6-16 16,5-1-7-16,-2-1-29 15,-6 2-64-15,-5 2-107 0,-9-3-103 16,0-1-47-16,-8-7-19 15</inkml:trace>
  <inkml:trace contextRef="#ctx0" brushRef="#br0" timeOffset="40984.46">19536 10107 452 0,'0'-38'456'15,"0"7"-125"-15,0 6-144 16,-9 6-91-16,9 6-35 0,0 1-7 16,0 12-3-16,0 0-19 15,0 27-5-15,5 18 12 16,7 25 8-16,4 15 12 0,-5 13-15 16,5 4-20-16,1-4-13 15,4-9-6-15,-2-12-2 0,2-11-2 16,-5-18 1-16,-2-10-4 15,-6-18-2-15,-2-20 10 0,-6-8-16 16,0-25-4-16,0-25 10 16,-11-27 1-16,-6-19 1 0,1-24 5 15,0-6 0-15,3 9 2 16,2 6 3-16,11 21 15 16,0 21 19-16,0 15-28 15,8 22-14-15,17 20 0 0,15 20 0 16,17 30 0-16,12 32 0 15,-1 24 0-15,-3 21 0 0,-13 11 0 16,-14 4 0-16,-19 0 0 16,-19-4 0-16,-23-9 0 0,-14-14 0 15,-7-19 0-15,-5-10 0 16,0-17 0-16,1-17 0 0,9-11 0 16,0-21-85-16,10 0-137 15,7-16-69-15,12-13-71 0,10-11-66 16</inkml:trace>
  <inkml:trace contextRef="#ctx0" brushRef="#br0" timeOffset="41268.33">20843 9960 760 0,'-16'-46'361'0,"3"3"-178"15,5 5-94-15,8 15-27 16,-11 2 99-16,11 9 75 0,-9 4-74 16,9 8-129-16,0 17-33 47,0-9 0-47,0-13 0 31,0-3-73-16,0-4-159-15,0-1-147 0,0 1-82 16,-8 12-437-16</inkml:trace>
  <inkml:trace contextRef="#ctx0" brushRef="#br0" timeOffset="41466.47">20976 10539 1027 0,'25'32'713'0,"-5"-7"-406"15,1-1-307-15,0 4 0 16,2 1 0-16,2 4 0 0,4 3 0 16,-6 4 0-16,-7 14 0 15,-8 7 0-15,-19 11 0 0,-25 7 0 16,-32 7 0-16,-40 6 0 16,-25 5-69-16,-25 10-506 0,-14-9 5 15</inkml:trace>
  <inkml:trace contextRef="#ctx0" brushRef="#br0" timeOffset="49470.67">14042 11784 148 0,'-9'0'217'0,"1"0"-28"16,-1-5-46-16,0 5-59 16,9 0-42-16,-6-3-18 15,6 3 2-15,0 0-5 16,-8 0-8-16,8 0-1 0,0-4-9 16,0 4 0-16,0 0-5 15,0 0 7-15,0 0-1 0,0 0 2 16,0 0 2-16,0 0 15 0,0-5 5 15,0 2 3-15,0-1-7 16,0-1-2-16,0-2-12 0,0-5-3 16,0-5-5-16,0-9 6 15,-8-2 2-15,-1-8-2 16,-3-4 13-16,0-1 26 16,-4 0 19-16,-6-3-12 0,-4-2 1 15,-13 6 0-15,-4 2-15 0,-5 10 11 16,-2 9-24-16,9 6-5 15,5 13-6-15,4 17-13 0,-1 14 0 16,9 31 5-16,12 24-1 16,12 23 9-16,8 14-14 0,12 6 3 15,8-4-4-15,9-10-4 16,3-15-42-16,-4-20-78 0,-3-15-106 16,-4-11-41-16,-6-18-14 15,-6-17-11-15</inkml:trace>
  <inkml:trace contextRef="#ctx0" brushRef="#br0" timeOffset="49637.25">13634 12195 459 0,'-28'-17'349'15,"8"5"-131"-15,8 0-125 0,4 5-65 16,8-6-16-16,17-3-4 16,10-5-2-16,14 0-8 0,21-7-6 15,6-4-42-15,9-5-64 16,1 0-39-16,-1-7-21 0,-4-1-31 15,-8-4 9-15,-8 0 63 16</inkml:trace>
  <inkml:trace contextRef="#ctx0" brushRef="#br0" timeOffset="49803.55">14317 11634 26 0,'17'-29'157'0,"-8"1"108"15,-9 7-47-15,0 1-18 16,-17 4-44-16,3 3-47 0,3 4 2 16,-3 5-10-16,3 4-15 15,-3 26-2-15,-4 14-15 0,5 21-22 16,6 16-16-16,7 9-18 15,0 3-7-15,12-1-15 0,4-1-65 16,5-9-122-16,2-9-85 0,7-12-13 16,2-8-16-16,-4-14 60 15</inkml:trace>
  <inkml:trace contextRef="#ctx0" brushRef="#br0" timeOffset="50536.57">14768 12159 321 0,'5'-33'278'0,"-5"4"-36"15,-8 13-84-15,-10 8-50 0,-6 8 7 16,-4 19 14-16,-1 11-15 16,4-2-42-16,6 6-33 0,11-2-8 15,8-1-10-15,12-2-14 16,11-4-5-16,10-9-14 0,-1-16-2 16,6 0-13-16,3-4-8 0,-5-12-13 15,-7-5-2 1,-9-8 4-16,-12-7-11 0,-8 1-11 15,-14 1-14-15,0 1-19 0,-3 9-22 16,5 7-16-16,12 2 3 16,0 2 19-16,8 7 5 0,8-5 22 15,9 4 35-15,8 2 26 16,2-2 16-16,2-6 29 0,4 1 51 16,0 0 13-16,-5-4-25 15,-2-1-4-15,-11 5 8 0,-7 0 20 16,-7 5 42-16,-6 7 29 15,-3 0-19-15,-9 0-29 16,-7 15-19-16,-2 9-21 0,-8 13-10 16,2 7-19-16,4 9-13 15,12 1-13-15,8 0-8 0,8-10 3 16,9-8-15-16,2-8-14 16,7-7-17-16,0-9-4 0,8-12 5 15,-3-12-14-15,-1-12 11 16,-6-13 24-16,-8-8 13 0,-8-3 14 15,-8-2 28-15,0 9 43 16,-8 7 22-16,-5 7-26 0,7 11-28 16,-3 9-14-16,9 7-14 15,0 16 1-15,0 18-4 16,0 8-6-16,12 8-4 0,7 0-1 16,10-10-1-16,4-9-14 15,-2-5-27-15,9-19-18 0,2-14-35 16,12-22-32-16,6-20 125 15,2-20-162-15,-5-17 75 0,-5-7 45 16,-8-13 28-16,-7 4 42 0,-12 9 60 16,-9 12 46-16,-8 14 84 15,-4 23-9-15,-4 11-46 0,0 13-58 16,0 20-27-16,-9 20 6 16,-2 25-70-16,3 28-14 0,8 17 0 15,0 13 0-15,0 1 0 16,0-6 0-16,3-9 0 0,10-15 0 15,-1-10-20-15,0-9-337 16,0-15-87-16,1-7-7 16,-8-9 68-16</inkml:trace>
  <inkml:trace contextRef="#ctx0" brushRef="#br0" timeOffset="50673.97">15803 12068 720 0,'-12'-28'549'0,"12"-1"-239"0,0-3-166 15,0-5-78-15,20-2-31 16,13-3-24-16,16 3-35 16,7 1-144-16,13 9-162 0,4 6-72 15,6 1-37-15</inkml:trace>
  <inkml:trace contextRef="#ctx0" brushRef="#br0" timeOffset="51184.92">18525 11893 544 0,'-12'-28'368'16,"12"4"-164"-16,0 7-169 15,0 4-66-15,0 3 24 0,0 5 56 16,-9 5 43-16,9 0-35 0,-8-4-29 16,8 4-12-16,0-4-8 15,0 0 3-15,0 4-5 0,0 0 0 16,0 0-3-1,0 0-1-15,0 0 3 0,0 0 2 16,0-5 1-16,0-2 2 0,-13-1 8 16,-4-5 15-16,-2 5 32 15,-5 8 6-15,-7 0 9 0,-12 24-5 16,-5 13 1-16,-2 16-11 16,7 12 16-16,11 4-30 0,11 1-40 15,21 3-11-15,17-8 0 16,10-3 0-16,19-6 0 0,10-12 0 15,4-7 0-15,10-13-3 16,-5-7-129-16,-5-17-111 16,-1 0-69-16,-12 0-20 0,-3-11-13 15,-10-11 22-15</inkml:trace>
  <inkml:trace contextRef="#ctx0" brushRef="#br0" timeOffset="51666.33">19345 11801 456 0,'-12'-46'273'15,"-4"6"-59"-15,-2-1-78 16,2 3-52-16,-1 7 6 16,-2 3 25-16,3 2 10 0,2 11-12 15,3 2-29-15,0 5-28 16,-1 8-9-16,-5 17-21 0,-3 16 2 15,-5 15 7-15,1 18-2 16,0 6-23-16,2 6 1 0,3 3-1 16,6 0 0-16,13 1-5 15,0-1 1-15,0-7 2 0,0-5-9 16,13-12 3-16,3-13-11 0,4-12 4 16,4-11 0-16,5-21 1 15,-1-4-12-15,-3-15 6 0,1-15-2 16,-9-6 12-16,0-13 1 15,-4-4 3-15,0-1-3 16,1 2 6-16,0 7 10 0,2 8-5 16,0 8-4-16,0 10-11 15,1 6 8-15,-1 9 0 0,0 8 3 16,0 17 11-16,-4 11 29 16,1 8-48-16,-1 9 0 0,-4 4 0 15,4 1 0-15,5-6 0 16,2-8 0-16,6-3 0 0,2-9-158 15,6-9-125-15,4-15-49 16,-4 0-3-16,-1-19 14 16,-4-13 26-16</inkml:trace>
  <inkml:trace contextRef="#ctx0" brushRef="#br0" timeOffset="52067">19970 11767 268 0,'0'-40'362'0,"0"6"-28"16,0 6-63-16,-13 9-52 15,5 7-21-15,-3 12 12 0,-3 7-25 16,0 17-185-16,-4 18 0 16,2 15 0-16,4 15 0 0,12 14 0 15,0 8 0-15,0-1 0 16,12 2 0-16,1-7 0 16,3-10 0-16,0-18 0 0,-4-11 0 15,1-12 0-15,-2-17 0 0,-2-20 0 16,-1-11-24-16,4-22-127 15,-3-24 33-15,-6-19 50 0,-3-19 31 16,0-15 32-16,-12-4 22 16,-4 0 8-16,-5 5 34 0,5 11 16 15,1 15-8-15,15 14-2 16,0 13-14-16,0 11-27 0,12 8-15 16,7 14-6-16,6 10 3 15,-1 13-4-15,1 13-2 0,-5 15 0 16,-6 13 0-16,-8 7 0 15,-6 8 0-15,-6 6 0 16,-12 0 0-16,2-5 0 0,-4-10-65 16,0-4-95-16,-1-11-91 15,8-4-74-15,2-12-17 0,11-16 9 16,0 0 55-16</inkml:trace>
  <inkml:trace contextRef="#ctx0" brushRef="#br0" timeOffset="52465.03">20323 11593 583 0,'9'-26'409'0,"-9"10"-118"16,0 8-124-16,-9 8-42 15,-3 13 21-15,-5 15 78 0,-2 22-122 16,-2 19-102-16,-1 12 0 16,8 13 0-16,6 0 0 15,8-5 0-15,-9-3 0 0,9-17 0 16,0-12 0-16,0-17 0 0,0-11 0 15,0-22 0-15,9-20 0 0,2-22 0 16,6-26 0-16,7-25-17 16,2-20 1-16,0-11 6 0,4-3 7 15,-3 16 17-15,-2 10 13 16,20-40-22 0,-28 89-5-16,-2 12 0 0,2 9 0 15,-1 8 0-15,-1 12 0 16,11 4 0-16,4 20 0 0,-5 20 0 15,7 22 0-15,-2 15 0 16,-5 13 0-16,-4 7 0 0,-7-4 0 16,0-3 0-16,-3-12 0 0,-3-14 0 15,-8-6 0-15,0-13 0 16,0-9-297-16,0-8-187 0,0-7 38 16,0-13 64-16</inkml:trace>
  <inkml:trace contextRef="#ctx0" brushRef="#br0" timeOffset="52600.89">20487 12081 305 0,'-51'-28'368'0,"11"3"-29"0,3 4-79 16,14 5-89-16,6 1-38 15,9 0-4-15,11 1-3 0,23-2-21 16,13-5-51-16,23-3-30 16,12-5-56-16,2 1-124 0,-3 0-143 15,-8 3-94-15,-8 0-36 16</inkml:trace>
  <inkml:trace contextRef="#ctx0" brushRef="#br0" timeOffset="52778.27">21399 11605 953 0,'0'-45'519'15,"0"0"-199"-15,0 5-155 0,-13 3-75 16,3 5-90-16,-3 3 0 15,1 9 0-15,12 2-95 0,-9 6-204 16,9 10-117-16,0 2-29 0,0 12 54 16</inkml:trace>
  <inkml:trace contextRef="#ctx0" brushRef="#br0" timeOffset="52933.19">21541 11853 591 0,'20'25'421'0,"2"0"-38"0,-2-2 15 15,-5 2-144-15,-2 8-254 16,-5 2 0-16,-8 10 0 0,-17 9 0 16,-16 14 0-16,-23 10 0 15,-21 7 0-15,-24 1-273 0,-21-1-396 16</inkml:trace>
  <inkml:trace contextRef="#ctx0" brushRef="#br0" timeOffset="65128.93">13944 13094 578 0,'-13'-10'204'0,"13"-3"-105"16,-8-4-71-16,8 1-17 15,0-4 2-15,-9-6 10 0,1 7 4 16,0 3 4-16,-2 3 2 15,-4 5 12-15,-2 8-7 16,-1 8-6-16,-2 9-3 0,-2 12-2 16,1 11 1-16,0 8 1 15,4 6-6-15,3 11-7 0,5 4-6 16,8 0-6-16,0 4 0 16,0-3-6-16,0-5-22 0,0-8-103 15,8-8-75-15,-8-10-38 16,0-9-46-16</inkml:trace>
  <inkml:trace contextRef="#ctx0" brushRef="#br0" timeOffset="65254.99">13473 13676 274 0,'-25'-16'343'16,"8"0"-103"-16,11 4-109 16,17-17-30-16,57-6-80 15,-14 14-46 1,11 0-117-16,8 1-95 15,4-4-85-15</inkml:trace>
  <inkml:trace contextRef="#ctx0" brushRef="#br0" timeOffset="65478.1">14618 12928 594 0,'-12'-24'402'16,"-5"11"-96"-16,-8 13-100 0,-7 0-63 15,-1 28-21-15,-3 17-22 16,4 17 1-16,4 11-28 0,2 17-73 16,10 7 0-16,5 14 0 15,11 2 0-15,0 1 0 0,0-9 0 16,0-10-71-16,0-14-286 16,8-12-74-16,8-19-5 15,5-27-312-15</inkml:trace>
  <inkml:trace contextRef="#ctx0" brushRef="#br0" timeOffset="65727.82">14878 13316 356 0,'0'-26'417'0,"-14"14"-95"0,-3 12-107 16,-9 16-72-16,-2 12-44 16,3 6-21-16,4-4-25 0,21 9-21 15,0-7-12-15,18-3-11 16,10-9-5-16,8-11-9 0,4-9-13 15,2-16-21-15,-7-11-21 16,-10-9 13-16,-10-3 17 16,-15-2 12-16,0 3 5 0,-27 14-10 15,-11 8-31-15,-2 8-42 16,0 8-56-16,3 0-54 0,12 0-1 16,11 12-5-16,14-4 0 15,11 1 50-15</inkml:trace>
  <inkml:trace contextRef="#ctx0" brushRef="#br0" timeOffset="66210.02">15062 13266 72 0,'55'-17'209'16,"-3"4"-5"-16,-12 2-49 16,-10 3-26-16,-10 4 2 0,-11 4 18 15,-9 0 17-15,-12 19 13 16,-10 19-21-16,-3 10-18 16,-1 18-32-16,1 11-39 0,10 9-28 15,2-1-21-15,13-7-14 16,8-9-11-16,7-12-52 0,9-21-19 15,5-11-15-15,7-25-25 16,2-25 22-16,-2-23 41 16,-2-19 28-16,-8-4 18 0,-10-4 32 15,-2 11 21-15,-14 11 45 16,0 12 3-16,0 13-26 0,0 11-31 16,0 13-17-16,0 13-2 0,0 19-3 15,0 13-1 1,12 7 4-16,8 5-13 0,5-4-3 15,7-5 5-15,-4-6-12 16,1-14-9-16,4-16-11 0,3-11-43 16,4-22-41-16,1-12-21 15,0-12 10-15,-4-11 37 0,-6-6 45 16,-6-11 26-16,-8-5 26 16,-5 1 38-16,-12 7 82 0,0 14 55 15,0 12-17-15,-12 14-60 16,-1 18-28-16,0 16-62 0,2 27-22 15,11 19 0-15,0 15 0 16,0 7 0-16,0 7 0 16,8 0 0-16,4 5 0 0,5-8 0 15,-2-7 0-15,-2-11-12 0,-1-10-442 16,-9-2-33 0,-3-13 8-16</inkml:trace>
  <inkml:trace contextRef="#ctx0" brushRef="#br0" timeOffset="66357.12">15772 13453 898 0,'0'-24'414'0,"0"3"-178"0,3-1-114 15,13 4-64-15,20-3-29 16,13 2-15-16,16-3-11 16,9 2-72-16,2 4-173 0,-3 0-107 15,-4-2-45-15</inkml:trace>
  <inkml:trace contextRef="#ctx0" brushRef="#br0" timeOffset="67125.77">18292 13328 117 0,'0'-29'252'0,"0"-4"-65"0,-8-4-28 15,-8-3-50-15,-1-2-37 16,-7 2-1-16,-4 8 34 0,-4 7 29 16,-6 9-10-16,-1 8-23 15,-7 8-30-15,3 16-13 0,5 8-18 16,6 9-16-16,7 3-16 16,14 5 2-16,11 4-5 0,16 0-3 15,21 5-3-15,16 6 8 16,7 1-10-16,5 8 0 15,0 4-2-15,-8-3 6 0,-8-2-5 16,-16-7-2-16,-17-4 7 16,-16-7-2-16,-19-7 1 0,-24-10 4 15,-9-5-6-15,-13-8 5 16,1-16-1-16,-3 0-6 16,7-3-29-16,6-6-32 0,15-7-69 15,5-4-61-15,18-6-52 16,16-6-18-16,21-7-14 0</inkml:trace>
  <inkml:trace contextRef="#ctx0" brushRef="#br0" timeOffset="67409.1">18456 13607 243 0,'57'0'230'16,"-9"0"-75"-16,-8 0-58 16,-3 0-28-16,-4 0-8 0,-1 0-10 15,5 0-12-15,2-7-18 16,7-14-9-16,6-7-7 0,0-5-3 15,2-3-1-15,-5-5 5 16,-13 1-6-16,-7-5 6 0,-16 5 27 16,-13 2 12-16,-26 7 25 15,-15 5 21-15,-11 9 26 16,-10 17 15-16,-51 50 140 16,65 2-147-16,11 17-23 15,9 13-40-15,14 12-62 0,14-1 0 16,22-4 0-16,7-7 0 15,7-14 0-15,4-10-91 0,5-17-208 16,3-22-105-16,6-19-33 16,-1-23 55-16</inkml:trace>
  <inkml:trace contextRef="#ctx0" brushRef="#br0" timeOffset="68340.96">19348 13363 476 0,'0'-45'342'0,"0"9"-74"16,0 3-53-16,0 9-4 15,-9 7-14-15,9 6-47 16,0 11-16-16,0 11-80 0,0 17-54 16,9 18 0-16,4 16 0 15,-2 10 0-15,6 6 0 0,1 0 0 16,-4-9 0-16,-3-13 0 16,3-10 0-16,-6-15 0 0,0-10 0 15,-3-13 0-15,-5-32 0 16,0-17 0-1,0-16 0-15,8-5 0 0,5-2 0 16,-3 3 0-16,3 11 0 16,-5 14 0-16,0 8 0 15,-3 6 0-15,3 15 0 0,-4 7 0 16,-2 7 0-16,6 15 0 16,-2 14 0-16,-6 5 0 0,0 3 0 15,0 2 0-15,0-10 0 16,3-8 0-16,2-7 0 0,3-12 0 15,3-9 0-15,10-22 0 16,4-11 0-16,7-10 0 0,6-1 0 16,-3 6 0-16,-2 9 0 15,-5 5 0-15,-3 13 0 0,-6 11 0 16,-3 0 0-16,6 11 0 16,-7 10 0-16,7 3 0 15,-2 5 0-15,-1-5 0 0,7 0 0 16,0-3 0-16,4-9 0 15,2-12 0-15,1 0 0 16,-1-5 0-16,1-10 0 0,-1-10 0 16,-1-7 0-16,3-10 0 0,-11 2 0 15,-6-1 0-15,-17 0 0 16,0 1 0-16,-12 7 0 0,-2 9 0 16,-12 12 0-16,1 12 0 15,3 12 0-15,-4 12 0 0,6 13 0 16,7 7 0-16,13 12 0 15,0 2 0-15,16 4 0 16,5-5 0-16,4-9 0 0,3-6 0 16,9-14 0-16,-1-12 0 15,4-16 0-15,5-4 0 16,0-20 0-16,1-13 0 0,-7-9 0 16,-2-2 0-16,-1-8 0 15,-3-10 0-15,-6-3 0 0,3-4 0 16,-9 7 0-16,-7 5 0 15,0 5 0-15,-6 12 0 0,-1 6 0 16,-3 14 0-16,-4 8 0 0,5 4 0 16,3 12 0-1,5 16 0-15,10 13 0 0,10 16 0 16,7 12 0-16,6 15 0 16,-2 10 0-16,-3 7 0 0,-14 5 0 15,-6 3 0-15,-7-3 0 16,-14-8 0-16,-9-9 0 0,-8-8 0 15,-3-12 0-15,-2-12 0 16,8-10 0-16,-4-10 0 0,10-8 0 16,0-17 0-1,8-8 0-15,0-8 0 16,0-4 0-16,0-10-177 0,0-6-333 16,0-9 14-16,0 0 67 15</inkml:trace>
  <inkml:trace contextRef="#ctx0" brushRef="#br0" timeOffset="68772.96">21407 12904 114 0,'13'-37'266'0,"0"4"-18"15,-3 9 14-15,-2 5-28 16,-3 1-73-16,-2 6-24 16,-3 4-23-16,0 8-8 0,0 0 8 15,0 28 29-15,0 13 3 16,5 16-144-16,-2 17-2 16,3 11 0-16,-3 9 0 0,2 3 0 15,3 9 0-15,-8 0 0 16,4 0 0-16,-1-9 0 0,3-12 0 15,-3-11-333-15,-3-22-127 16,0-10 19-16,0-27 53 0</inkml:trace>
  <inkml:trace contextRef="#ctx0" brushRef="#br0" timeOffset="69122.67">21378 13453 548 0,'-15'-49'362'15,"3"8"-116"-15,12 6-102 16,0 1-33-16,9 6 15 0,7-2 14 15,10 7-42-15,20-1-39 16,11 3-27-16,8 14-15 0,0 7-19 16,0 0 3-16,-4 0 5 15,-4 15-9-15,-9 1 5 0,-3-4-9 16,-8-3-13-16,-9-9 0 16,-3 8-12-16,-10-8-3 15,-3 0 8-15,1-8-4 0,-5-8 4 16,1-5 14-16,-9-3 5 15,-9-4 6-15,-12 3 22 0,-2 1 23 16,-6 10 36-16,-2 7 49 16,-8 7-16-16,8 17-112 0,-2 11 0 15,9 8 0-15,4 14 0 16,12 7 0-16,8 3 0 0,3 1 0 16,14 1 0-16,7-9 0 15,5-13 0-15,2-7-429 0,6-16-75 16,8-22 27-16</inkml:trace>
  <inkml:trace contextRef="#ctx0" brushRef="#br0" timeOffset="69473.5">22243 13078 532 0,'0'-31'337'16,"-10"2"-55"-16,10 8-63 16,-8 9-12-16,8 8 13 0,0 13 30 15,0 14-250-15,0 18 0 16,8 16 0-16,2 4 0 0,6 9 0 15,6 4 0-15,2-10 0 16,-5-8 0-16,3-10 0 0,-7-13 0 16,-1-10 0-16,-6-6 0 15,-8-38 0 1,0-12 0-16,3-15 0 0,5-13 0 16,1-9 0-16,6 2 0 15,7 3 0-15,1 11 0 0,6 13 0 16,-1 18 0-16,-1 6 0 15,3 10 0-15,-3 7 0 0,3 12 0 16,-9 0 0-16,-1 3 0 16,-9 3 0-16,-3-6 0 0,-5 0 0 15,-3 0 0-15,0-5 0 16,0 2 0-16,-11-9 0 16,0 0 0-16,-1-4-303 15,-5-8-295-15,0-4 53 0</inkml:trace>
  <inkml:trace contextRef="#ctx0" brushRef="#br0" timeOffset="69630.27">23067 12884 953 0,'22'-17'562'0,"-6"4"-178"16,-8 1-236-16,0 1-148 0,-5-1 0 15,-3 3 0-15,0 9-156 16,0 0-298-16,0 21-19 15,0 7 16-15</inkml:trace>
  <inkml:trace contextRef="#ctx0" brushRef="#br0" timeOffset="69770.24">23222 13449 727 0,'13'37'541'0,"0"3"-50"15,-1 2-203-15,-1-7-288 0,-3 3 0 16,-4-3 0-16,-4 7 0 15,-17 7 0-15,-14 8 0 16,-18 2-102-16,-29 3-721 0</inkml:trace>
  <inkml:trace contextRef="#ctx0" brushRef="#br0" timeOffset="70953.13">12034 13466 602 0,'-65'-62'519'16,"0"9"-215"-16,5 18-154 15,12 5-80-15,6 10-35 0,14 8-16 16,8 5-7 0,20 2-12-16,0 5 2 0,17 0-17 15,6 12-37-15,10-5-31 16,4-7-16-16,0-3-6 0,-2-19-7 15,-2-6 18-15,-12-8 43 16,-13-8 32-16,-8 0 77 0,-29 2 55 16,-11 13 13-16,-16 18 29 15,-10 18-3-15,-12 26 7 0,5 19-16 16,4 22-85-16,18 16-58 16,12 8 0-16,21 7 0 0,18-3 0 15,15-12 0-15,27-10 0 16,21-14 0-16,24-22 0 15,21-23 0-15,15-21 0 16,7-21-195-16,-5-15-147 0,-11-14 28 16,-21-6 97-16,-23 4 109 15,-25 3 91-15,-21 7 76 0,-24 14 44 16,-20 16 41-16,-26 24 34 16,-19 33 41-16,-16 37 45 0,-11 33-38 15,-2 25-226-15,5 11 0 16,18 4 0-16,24-8 0 0,26-18 0 15,24-22 0-15,27-21 0 16,31-24 0-16,24-32 0 16,25-30 0-16,15-36 0 15,10-33-110-15,-13-25-254 0,-18-20 104 16,-27-8 124-16,-29 4 135 16,-23 17 156-16,-25 19 114 0,-35 33 56 15,-30 37-203-15,-29 37-122 16,-20 39 0-16,-16 39 0 0,-3 22 0 15,2 13 0-15,17 1 0 16,26-8 0-16,23-14 0 16,28-10 0-16,37-19 0 0,20-17 0 15,36-28 0-15,31-22 0 16,30-32 0-16,16-35 0 16,5-32 0-16,-10-22-406 0,-19-19 77 15,-21-7 168-15,-26 8 154 16,-25 16 169-16,-25 16 132 15,-24 26 67-15,-22 20-275 0,-22 15-86 16,-13 17 0-16,-13 16 0 16,1 12 0-16,1 11 0 0,7 7 0 15,11 6 0-15,14 5 0 16,14 8-103-16,23 12-570 0,11 5 45 16</inkml:trace>
  <inkml:trace contextRef="#ctx0" brushRef="#br0" timeOffset="71769.03">14488 16437 479 0,'-29'-29'646'0,"4"-4"1"15,9 5-372-15,16-1-275 16,8-2 0-16,22-3 0 0,19-3 0 16,10 5 0-16,15 9 0 15,2 14 0-15,-2 9 0 0,-9 24 0 16,-7 16 0-16,-15 10 0 15,-14 6 0-15,-18 6 0 0,-11-2 0 16,-11 2 0-16,-10-2 0 16,-7-2 0-16,1-10 0 0,-2-6 0 15,4-6 0-15,9-8 0 16,16-4 0-16,10 1 0 0,7-5 0 16,21 1 0-16,11 4 0 15,3-6 0-15,1 2 0 0,-5 4 0 16,-6 3 0-16,-14 4 0 15,-11 5 0-15,-13 7 0 16,-4 11 0-16,-21-3 0 16,-7 1 0-16,-5-8 0 0,4-5 0 15,1-7 0-15,8-4 0 16,8-5 0-16,12-8 0 0,0-4 0 16,8-4 0-16,16-8 0 15,10 0 0-15,2 0 0 0,-1 13 0 16,3 0 0-16,2-1 0 15,-2 7 0-15,-7 10 0 0,-2 12 0 16,-5 16 0-16,-1 16 0 16,-1 9 0-16,-10 3 0 15,-12 5 0-15,-8-4 0 16,-18-5 0-16,-13-8 0 0,-15-8 0 16,-11-8 0-16,-8-12 0 15,-7-9 0-15,-2-11 0 0,-2-13 0 16,2-12 0-16,-4-9 0 15,1-11 0-15,4-7-133 0,4-7-536 16,-10 6 57-16</inkml:trace>
  <inkml:trace contextRef="#ctx0" brushRef="#br0" timeOffset="75029.03">986 4099 377 0,'8'-45'254'16,"-8"13"-123"-16,0 10-60 15,0 10-8-15,0 12-36 16,0 17-9-16,0 35 45 0,0 38 35 16,-13 32-4-16,5 25-29 15,8 16-33-15,-7 4-10 16,7 4-10-16,3-5-2 0,9-6-10 16,4-27-4-1,10-22-10-15,10-30-33 0,8-27-17 16,18-35-54-16,14-31-82 15,9-41-86-15</inkml:trace>
  <inkml:trace contextRef="#ctx0" brushRef="#br0" timeOffset="75174.8">738 4907 352 0,'-54'0'179'16,"31"0"-88"-16,23-11-45 15,31-6-23-15,31-2-16 16,31-10-3-16,21-3-4 16,9-5-23-16,2 0-40 0,-3 5-47 15,-13-1-87-15</inkml:trace>
  <inkml:trace contextRef="#ctx0" brushRef="#br0" timeOffset="75513.05">1713 4568 475 0,'-28'0'194'16,"-4"0"-60"-16,-7 0-54 15,4 0 32-15,2 0-50 16,8 0-24-16,10 0-22 0,15 11-12 16,7 6 1-16,18 6-1 15,16 2-6-15,11-1-6 16,13-8-26-16,0-16 3 16,-3 0 5-16,1-12 3 15,-1-7 14-15,-9-8 6 16,-13 0 3-16,-12-9 4 0,-11-2 6 15,-12 7 37-15,-5 3 19 16,-17 2 12-16,-2 11-12 16,-14 6 3-16,-8 9-24 15,-4 24-14-15,-5 25-11 0,2 30 8 16,-1 29 11-16,1 35-5 16,3 28-11-16,2 24-14 15,4 14-9-15,12-10-23 16,14-20-77-16,13-29-109 0,8-32-54 15,13-37-23 1,12-40-40-16</inkml:trace>
  <inkml:trace contextRef="#ctx0" brushRef="#br0" timeOffset="76144.82">2400 4306 329 0,'0'-49'195'0,"-8"17"-94"0,-1 7-53 16,9 8-23-16,-9 6-12 16,9 2-5-1,0 9-1-15,0 0-8 0,0 0 2 16,0 13 1 15,0-13 2-31,0 7-4 16,0-7 2-16,0 0 6 0,0 0 16 15,0 0 19-15,0 0 4 16,0 0-4-16,0 0-8 16,0 14-14-16,0 10-5 15,0 24 15-15,0 30 35 0,-8 28 12 16,-4 23-6 0,-4 11-25-16,16-2-11 15,0-12-10-15,0-15-20 0,0-23 3 16,5-22 0-16,1-21 6 15,-1-16 9-15,-5-29 25 16,0-17-22-16,-11-23-10 16,-11-31-12-16,2-26 2 0,-3-29-5 15,-7-17 0 1,6-7-2-16,5-1 1 0,10 17 9 16,9 20-10-16,25 20-1 15,24 20 1-15,19 26 0 16,17 36-6-16,5 32-1 15,-14 25 1-15,-14 24-4 16,-22 21 7-16,-31 7 2 0,-38 10-1 16,-32-2 2-16,-21-11 2 15,-10-18 1-15,2-18 1 16,8-18 7-16,14-16-5 0,11-10 3 16,16-14-7-16,17 0 1 15,24-14-26-15,9-5-43 16,14-10-83-16,19-3-100 15,9-5-48-15,3 0-429 0</inkml:trace>
  <inkml:trace contextRef="#ctx0" brushRef="#br0" timeOffset="76793.62">2877 4705 565 0,'-11'-4'172'0,"3"4"-78"15,8 0-43-15,0 0-29 16,0 0-14-16,0 12-1 16,11 0 0-16,7 0-9 0,10 1 8 15,5-13-6-15,2 0 4 16,3-9 2-16,-3-7-3 15,1-13 0-15,-10-7 6 16,-9-5-4-16,-17-3 15 16,-9 3 23-16,-15 4 11 15,-8 8 5-15,-9 14-26 16,0 11-10-16,1 16-14 0,3 21-5 16,9 19 4-16,11 21-1 15,17 13-4-15,17 8 1 16,11-5-2-16,12-8 1 15,8-12-4-15,9-10-19 0,5-24-73 16,-1-13-68-16,4-22-44 16,-5-38-68-16,-6-19-204 15</inkml:trace>
  <inkml:trace contextRef="#ctx0" brushRef="#br0" timeOffset="77558.82">3503 4188 338 0,'0'-122'204'0,"-17"16"-69"16,6 18-39-16,-2 13-1 15,2 19 58-15,3 15-18 16,8 16-57-16,-9 13-44 16,9 12-20-16,0 44 4 15,0 35 16-15,12 30 41 0,4 25 31 16,2 13-21-16,2 7-20 16,-1-2-22-16,3-10-18 15,-4-13-13-15,4-14-3 16,-2-21-4-16,-5-18-1 15,2-17-4-15,-4-19 7 16,-4-15 4-16,-6-13-1 0,0-24-12 16,-3-29-29-16,0-30-1 15,-15-26 0-15,-10-7 15 16,-3-4 9-16,-6 20 2 16,-1 17-2-16,-6 23 6 0,1 20 2 15,-2 28-3-15,2 19 4 16,4 24-5-16,7 13 3 15,12 13 1-15,17 3 1 16,17-1 2-16,15-11-2 0,12-11 9 16,18-13-7-1,7-16-5-15,1-20-7 0,-2 0-32 16,-3-15-33-16,-3-18-22 16,-6-20 12-16,-7-11 40 15,-9-15 21-15,-7 3 16 0,-16 2 13 16,-14 9 13-16,-3 12 13 15,-12 13 25-15,-4 11 2 16,-1 8-9-16,6 9-26 16,-2 5-8-16,5 2-11 0,21 5-4 31,3 12 0-15,4 0-4-16,-1 1-10 0,2-13-5 15,-4 8 3-15,-6-8 8 16,-6 0 5-16,-5 0-4 15,-11-12-10-15,-11-4 9 0,-10-5 8 16,-9 4-1-16,-3 10-4 16,-1 3 9-16,3 4-2 15,10 11 0-15,5 15 9 16,2 14 10-16,13 16 6 0,12 14 3 16,17 3-5-1,14 4-4-15,17-4-4 0,23-6-10 16,5-15-7-16,14-11 4 15,-5-13-9-15,-3-16-11 16,-9-12-37-16,-8-4-49 16,-16-11-75-16,-16-11-84 0,-18-5-45 15,-15-13-28-15</inkml:trace>
  <inkml:trace contextRef="#ctx0" brushRef="#br0" timeOffset="78157.5">4775 3985 32 0,'28'-111'129'0,"-3"-19"67"15,-14-4-62-15,-11-1-33 0,-11 14 12 16,-14 19 19-1,-3 25 20-15,-4 20-15 16,-1 20-49-16,4 29-52 0,-4 41 0 16,1 65 80-16,-1 76 89 15,6 65-27-15,-3 44-35 16,7 25-49-16,7 18-69 16,7-5-25-16,9-14 0 0,12-35 0 15,9-41 0-15,2-38 0 16,6-47-27-16,-4-36-153 15,-6-29-86-15,-2-32-71 0,-12-37-76 16,-5-40 16 0</inkml:trace>
  <inkml:trace contextRef="#ctx0" brushRef="#br0" timeOffset="78307.08">4234 5116 758 0,'-36'-78'287'15,"10"18"-125"-15,7 15-72 16,7 12 11-16,12 5-1 15,17-1-45-15,31-4-27 0,32-3-8 16,26-1-5-16,8 8-18 16,-4 5-92-16,-16 8-121 15,-13 16-85-15,-12 0-46 16</inkml:trace>
  <inkml:trace contextRef="#ctx0" brushRef="#br0" timeOffset="79789.63">17440 16498 222 0,'19'-26'230'15,"-2"-5"-52"-15,-9-9-38 16,0-5-40-16,1-5 1 0,-1-3-5 16,-4-9 1-16,-4-6-1 15,0-1 30-15,0 8 63 16,-16 4 23-16,0 10-16 0,-9 5-132 16,-12 14-64-16,-10 15 0 15,-13 13 0-15,-11 25 0 16,-7 20 0-16,2 15 0 0,4 18 0 15,5 3 0-15,18 4 0 16,21-4 0-16,28-3 0 0,20-9 0 16,25-7 0-16,21-10 0 15,19-10 0-15,12-6 0 0,9-4 0 16,7 1 0-16,-3 7 0 16,-14 13 0-16,-9 8 0 15,-19 13 0-15,-17 2 0 0,-25 10 0 16,-26-1 0-16,-26 5 0 15,-28-4 0-15,-16 0 0 16,-18-9 0-16,-14-8 0 0,-5-12 0 16,-1-12 0-16,6-21 0 15,13-17 0-15,17-14 0 16,13-21 0-16,19-13 0 0,20-8 0 16,20 4 0-16,16 5 0 15,12 3 0-15,17 12 0 0,11 13 0 16,6 12 0-16,3 0 0 15,0 16 0-15,-4 5 0 0,-4 3-170 16,-5-1-288-16,-7 0-40 16,-4-4 43-16</inkml:trace>
  <inkml:trace contextRef="#ctx0" brushRef="#br0" timeOffset="80387.87">20153 15916 825 0,'-17'-69'641'0,"-2"8"-297"16,-7 11-172-16,6 14-107 15,6 15-65-15,-4 21 0 16,5 17 0-16,13 15 0 0,0 17 0 15,21 8 0-15,14 0 0 16,14-8 0-16,1-12 0 0,1-12 0 16,0-18 0-16,-7-11 0 15,-3-16 0-15,-8-13 0 16,-18-7 0-16,-10-6 0 0,-13 7 0 16,-12 2 0-16,-14 12 0 15,-6 18 0-15,-4 7 0 0,-2 15-108 16,2 14-144-16,4 12-127 15,-1 11-47-15,3 10-3 0</inkml:trace>
  <inkml:trace contextRef="#ctx0" brushRef="#br0" timeOffset="80588.2">20323 16855 1390 0,'36'0'657'0,"6"9"-657"15,6 8 0-15,9 11 0 16,0 12 0-16,-4 13 0 0,-21 13 0 16,-21 11 0-16,-22 19 0 15,-38 28 0-15,-32 22 0 0,-32 22 0 16,-34 20 0-16,-20 6 0 16,-11 6-5-16,-9-5-887 0</inkml:trace>
  <inkml:trace contextRef="#ctx0" brushRef="#br0" timeOffset="-54797.21">23441 16762 369 0,'22'-4'318'0,"-7"1"-72"0,-2-2-81 16,-2 5-32-16,2 0 32 15,0 0 68-15,-4 0 65 0,-1 0-178 16,-5 0-120-16,0 0 0 16,0-4 0-16,2-1 0 0,-5 3 0 15,0-3 0-15,0-2 0 16,0-6 0-16,3-4 0 15,3-11 0-15,-3-9 0 0,-3-4 0 16,0-7 0-16,-12-9 0 16,-2-5 0-16,-8-3 0 0,-3-4 0 15,-2-7 0-15,-7-5 0 16,1-11 0-16,-2 3 0 16,-6-1 0-16,-4 5 0 0,-6 4 0 15,-6 7 0-15,-5 5 0 16,-3 5 0-16,0-3 0 0,4 11 0 15,1 4 0-15,-1-1 0 16,5-1 0-16,-3-3 0 0,2 0 0 16,-3-4 0-16,-1 0 0 15,-4-1 0-15,0 2 0 16,-5 7 0-16,-5 0 0 0,-6 9 0 16,-6 10 0-16,-2 6 0 15,-1 13 0-15,-3 5 0 16,0 6 0-16,-1 4 0 0,1 0 0 15,0 0 0-15,3 0 0 0,4 0 0 16,1 0 0-16,1 0 0 16,2-3 0-16,1-1 0 0,0-4 0 15,-1-1 0-15,6-3 0 16,-3 0 0-16,3 1 0 16,-6-1 0-16,0 1 0 0,3 11 0 15,-6 0 0-15,-6 13 0 16,1-1 0-16,2 5 0 15,4 3 0-15,-2 0 0 0,4 1 0 16,9-4 0-16,4-1 0 16,9-4 0-16,3 1 0 0,3-1 0 15,2-1 0-15,4 1 0 16,-2 2 0-16,-4 6 0 0,-6 0 0 16,-4 4 0-16,-5 0 0 15,-8 5 0-15,-1 4 0 0,-4 0 0 16,1-2 0-16,4 2 0 15,4 0 0-15,-1 2 0 16,6 7 0-16,3-2 0 0,5 2 0 16,3-1 0-16,2-1 0 15,4 1 0-15,12-1 0 0,1-2 0 16,5-2 0-16,4-3 0 16,10-1 0-16,4-2 0 0,2-7 0 15,5-6 0-15,8-1 0 16,-10-4 0-16,10-4 0 15,0-8-60 17,5-8-292-32,4-4-24 15,3-9 29-15,3-4 12 16,1-2 55-16</inkml:trace>
  <inkml:trace contextRef="#ctx0" brushRef="#br0" timeOffset="-54230.81">17971 15081 291 0,'-8'-37'234'0,"-1"-3"-63"16,3 3-60-16,6 4-50 16,-8 5-27-16,8 3 13 15,0 6 42-15,0 2 42 16,0 5 6-16,-9 7-40 0,0 5-6 15,9 21 18-15,-16 11-16 16,-2 18-37-16,-8 14-14 0,-3 10-13 16,3 7-3-16,-8 1-5 15,9-5-2-15,10 5-6 0,15-5-4 16,0-4-9-16,9-11-4 16,5-9 0-16,6-9 7 0,11-8-1 15,8-10-3-15,4-11-3 16,8-6 5-16,2-9 0 15,-5 0-6-15,-3 0 3 0,-5 0 7 16,-7-5-5-16,-6 1 0 16,-2 0 3-16,-9 4-2 0,-3 0 3 15,-2 0-6-15,-6 0 6 16,-5 0-7-16,3 0 2 0,-3 0 3 16,0 0 8-16,0 0 0 15,0 0-7-15,0-4 1 0,0-3-6 16,-11-10-2-16,0-12 6 15,-7-15-5-15,2-13-1 16,-1-17 6-16,7-2 0 0,-3-2-8 16,-4 5 10-16,-3 7 0 15,0 8 2-15,0 15-5 0,3 5-9 16,6 5 6-16,-3 8-7 16,6 10 1-16,8 3-17 0,0 4-18 15,0 8-27-15,0 0-23 16,0 0-30-16,0 16-55 0,5 3-42 15,4 6-21-15,2-4-1 16,5-4-33-16</inkml:trace>
  <inkml:trace contextRef="#ctx0" brushRef="#br0" timeOffset="20216.76">10873 6952 395 0,'-57'0'189'0,"8"0"-39"0,10 0-55 16,10 0-29-16,9 0 7 16,20 0 14-16,4 0-23 15,28 0-17-15,38-9 0 0,43-15 14 16,42-9-1-16,35-7-3 0,25-1-29 16,5 5-12-16,-17 3-9 15,-25 9-7-15,-28 8 0 16,-36 4 7-16,-29 3-9 0,-20 0 6 15,-20 7 3-15,-17-4 8 16,-6 3 1-16,-11 3-7 0,-7 0-1 16,-4 0-4-16,0 0-5 15,0 0-36-15,0 0-61 16,-8 0-58-16,-8 0-59 16,-14 17-33-16,-18 7-67 0</inkml:trace>
  <inkml:trace contextRef="#ctx0" brushRef="#br0" timeOffset="20632.68">10703 8377 111 0,'-65'29'247'0,"8"-10"-83"0,9-6-32 16,12 0-24-16,10-13-16 15,11 7 9-15,15-7-4 16,0 0-9-16,12 0-21 0,25-12-13 16,32-11-8-16,31-7 5 15,34-2 7-15,26-5-7 16,14 0-13-16,8 9-20 0,5 8-9 15,-4 4-5-15,-4 4-4 16,-12 3-2-16,-23 1 0 16,-17 4 6-16,-30 4-9 0,-24 0 8 15,-19 0-1-15,-21-5 10 16,-14 1 2-16,-3-4-6 0,-8 3-15 16,-8 5-12-16,0 0-37 15,0 0-53-15,-8 0-39 0,-8 13-77 16,-12 4-47-16,-13 8-63 15</inkml:trace>
  <inkml:trace contextRef="#ctx0" brushRef="#br0" timeOffset="21030.87">10519 10038 477 0,'-43'12'409'16,"7"-12"-101"-16,11 0-139 16,12-9-83-16,13-4-45 15,13-2-22-15,23-10 1 0,32-6 7 16,39-14 11-16,23-4-10 15,20 0-3-15,9 6-16 16,-1 13-4-16,-5 9-2 0,-1 9 1 16,-19 4-5-16,-15 8 1 15,-24 0 3-15,-17 0-7 0,-20 0 10 16,-13 0-9-16,-11 0 9 16,-9-4-6-16,-5 4 1 0,-5 0-1 15,-2 0-4-15,-3 0-6 16,-5 0-56-16,-4 0-80 15,0 0-88-15,-17 0-61 0,-5 0-26 16,-9 0 35-16</inkml:trace>
  <inkml:trace contextRef="#ctx0" brushRef="#br0" timeOffset="21397.5">10456 11242 487 0,'-65'9'311'0,"11"-9"-63"0,13 0-116 15,14 8-65-15,14-8-40 16,13 0-14-16,21 0 5 0,28 0 2 15,32 0 19-15,31 0 16 16,27 0-7-16,11 0-25 0,5 0-9 16,0 0-14-16,-14 0 8 15,-11 9-5-15,-16-9-1 0,-24 0-5 16,-22 0 8-16,-15 0-5 16,-16 0 4-16,-13 0-6 15,-12 0 2-15,-7 0-21 0,-5 0-51 16,0 0-91-16,-13 0-61 15,-7 0-17-15,-4 0-24 0,-5 0 16 16</inkml:trace>
  <inkml:trace contextRef="#ctx0" brushRef="#br0" timeOffset="21883.59">11313 12594 531 0,'-37'0'481'0,"9"0"-104"16,3 0-162-16,9 0-115 0,3 0-55 15,13 0-24-15,0 0-1 16,21 0-2-16,23-5 25 0,33-2 7 16,36-6 4-16,34 5-14 15,25 8-30-15,4 0-4 16,4 11-4-16,-13 3 2 16,-12 1-2-16,-22 1 0 0,-28 1 5 15,-23-4 3-15,-22-1-1 16,-14-12-9-16,-19 8 0 15,-7-8 0-15,-3 0 0 16,-8 0 0-16,-1 0 0 0,-4 0 0 0,0 0 0 16,2 0 0 15,-3 0 0-31,0 0 0 16</inkml:trace>
  <inkml:trace contextRef="#ctx0" brushRef="#br0" timeOffset="22118.32">12976 12667 2047 0</inkml:trace>
  <inkml:trace contextRef="#ctx0" brushRef="#br0" timeOffset="22503.33">12976 12663 2047 0,'0'0'-200'47,"0"0"-24"-32,0 0-11 1,0 0-15-16,0 0-2 0,0 0-12 15,0 0-9-15</inkml:trace>
  <inkml:trace contextRef="#ctx0" brushRef="#br0" timeOffset="24679.51">18143 7026 428 0,'-25'0'241'15,"10"0"-103"-15,15 0-65 0,9 0-43 16,22 13-12-16,42-3-3 16,49 3 8-16,47-13-7 15,43 0-6-15,28 0 9 0,24-4 4 16,16 4 14-16,0 0-2 16,-20 0-21-16,-31 0 1 15,-43 13-9-15,-45-1-2 0,-30-12-4 16,-35 7 10-16,-23-7 1 15,-13 0-5-15,-11 0-4 0,-9 0-8 16,-9 0-28-16,-11 0-55 16,0 7-40-16,-14 7-27 15,-15 6-60-15,-20 4-48 0</inkml:trace>
  <inkml:trace contextRef="#ctx0" brushRef="#br0" timeOffset="25108.57">18276 9512 404 0,'-28'0'225'15,"4"0"-57"-15,11 0-73 16,13 0-44-16,0 0-21 0,26-9-3 16,29-2 9-16,45-6 10 15,36-7 21-15,30-4-22 16,22-1-6-16,3 5-6 0,-4 3-15 15,-15 5-4-15,-11 4-6 16,-25-1 5-16,-22 6 10 0,-24-2 10 16,-25 6 9-16,-16-1 1 15,-17 4-16-15,-7 0-15 0,-12 0-9 16,-5 0-36-16,-8 0-73 16,0 0-60-16,-13 0-31 0,-11 16-28 15,-7 4-61-15</inkml:trace>
  <inkml:trace contextRef="#ctx0" brushRef="#br0" timeOffset="25523.72">18194 11096 300 0,'-27'-4'294'15,"6"0"-100"-15,4-1-81 0,6 5-58 16,5 0-30-16,6 0-13 16,-9 0-3-16,9 0 12 15,0 0 8-15,12 0 2 0,16 0 13 16,23 0 2-16,36 0-3 15,35 0-1-15,31 0 2 0,31 0 5 16,13 0 6-16,12-7 8 16,-2 0 18-16,-14-3-12 0,-18 5-12 15,-28 3-23-15,-29-4 3 16,-30 4 23-16,-23-3 22 0,-14 1 3 16,-20 4-26-16,-6-4-45 15,-5-1-14-15,-6 5 0 16,-6 0-52-16,-8 0-114 0,0 0-99 15,0 0-56-15,-16 0-5 16,-6 0-25-16</inkml:trace>
  <inkml:trace contextRef="#ctx0" brushRef="#br0" timeOffset="25907.94">18382 12761 388 0,'-44'0'285'0,"3"0"-81"15,9-4-90-15,7-3-56 16,17-2-33-16,13-3-14 0,14-6 15 15,17 3 32-15,18-2 50 16,17 5 21-16,16 0-4 0,19 0-15 16,15 3-35-16,17 4-20 15,17-2-25-15,13 0-17 16,4-2 0-16,15-3-16 0,0 0 3 16,-4-5 1-16,-13 5-1 15,-19 0-8-15,-25 0-13 0,-29 3-21 16,-24 2-16-16,-25 3-26 15,-18-1-28-15,-18 5-35 0,-12 0-59 16,-26 9-44-16,-8 7-41 16,-19 3-2-16</inkml:trace>
  <inkml:trace contextRef="#ctx0" brushRef="#br0" timeOffset="26290.1">18256 14076 706 0,'-37'17'312'0,"4"-2"-129"15,6-2-98-15,11 3-60 16,16 1-15-16,29-2-10 0,36-6 4 16,36-9 0-16,40 0-1 15,38 0-2-15,32 0 4 16,25-9 15-16,15 2 26 0,9-6 46 16,0 1 47-16,-11 3-11 15,-20-3-27-15,-23 4-45 0,-33 0-25 16,-27 5-15-16,-24-1-8 15,-26 4-20-15,-22 0-59 0,-20 0-143 16,-21 0-158-16,-13-5-126 16</inkml:trace>
  <inkml:trace contextRef="#ctx0" brushRef="#br0" timeOffset="104897.55">28843 1945 1497 0,'16'-38'546'0,"-3"15"-542"16,-5 3-4-16,-8 7 0 16,0 26 0-1,-21 30 0-15,-12 40 0 16,-21 38 0-16,-19 39 0 16,-10 18 0-16,-12 7 0 15,11-10 0-15,6-17 0 0,10-23 0 16,-39 55-157-1,67-128-451-15,1-30 40 16</inkml:trace>
  <inkml:trace contextRef="#ctx0" brushRef="#br0" timeOffset="105130.55">28875 1793 749 0,'36'-83'291'0,"-7"21"-95"15,-4 17-91-15,-11 12-58 16,3 17-28-16,4 16-4 16,6 37 19-16,16 36 9 15,4 33-3-15,12 28-14 16,-2 21 5-16,-1 16-9 0,-5 8-13 16,3-4-4-16,-5-8-5 15,-10-15-10-15,-5-21-63 16,-11-30-122-16,-7-29-84 15,-6-27-39-15</inkml:trace>
  <inkml:trace contextRef="#ctx0" brushRef="#br0" timeOffset="105347.83">28696 2653 657 0,'-65'-12'319'16,"17"5"-97"-16,14-2-81 15,20 9-40-15,14 0-3 16,3 0-18-16,30 0-16 0,35 9-7 16,43 3-1-16,30 1-25 15,12-2-13 1,-9-2-30-16,-26-2-75 0,-29-7-87 16,-24 7-91-16,-21-7-94 15,-18 0-43-15</inkml:trace>
  <inkml:trace contextRef="#ctx0" brushRef="#br0" timeOffset="106032.91">28127 4335 48 0,'43'-17'181'0,"-8"5"17"16,1-4-78-16,-3 4-19 15,-4 3-16-15,-6 2-8 16,-1-1 7-16,-2-2 14 0,-3 7 7 16,-1 3-14-1,-6 0-17-15,-1 0-25 0,-5 13-2 16,0 7-5-16,0 17-8 16,-4 10-2-16,0 7-16 15,-12 8-2-15,-4 2 9 0,-8 5 14 16,-5 0 17-16,-7 1 18 15,-5-6 6-15,-3-2 11 16,-8-10-3-16,-10-2-12 0,-16-5-36 16,-10-9-38-16,-15-4 0 15,-9-3 0-15,-15-1 0 0,-4 2 0 16,2-7 0-16,7-2 0 16,9-5 0-16,11-3 0 15,12-13 0-15,14 0 0 16,2 0 0-16,6 0 0 0,3 0 0 15,0 0 0-15,5 0 0 16,-2 0 0-16,0 0 0 0,-3 0 0 16,-7 0 0-16,-2 0 0 15,-3 0 0-15,3 0 0 0,10-4 0 16,13 0 0-16,8 4 0 16,15-5 0-16,5 5 0 15,9 0 0-15,6-3 0 0</inkml:trace>
  <inkml:trace contextRef="#ctx0" brushRef="#br0" timeOffset="106068.9">25796 5231 2045 0,'0'0'-383'0,"0"0"-66"0,0 0 99 16,0 0-37-16</inkml:trace>
  <inkml:trace contextRef="#ctx0" brushRef="#br0" timeOffset="106461.33">26041 4905 698 0,'12'-29'303'0,"-4"4"-74"16,1 10-73-16,-9 1-27 15,0 7-30-15,0 2 33 16,0 5 18-16,-13 0-47 0,1 16-55 16,-14 9-48-16,-5 12 0 15,-6 12 0-15,1 4 0 0,-2 4 0 16,7 0 0-16,3-4 0 15,6-9 0-15,10-2 0 16,12-3 0-16,0 4 0 0,0-7 0 16,17 4 0-16,12-2 0 15,15-7 0-15,13 2 0 0,8 1 0 16,4-11 0-16,1-3 0 16,-5-7 0-16,-9 0 0 15,-16-13 0-15,-7 0 0 16,-12 0 0-16,-10-5 0 0,-3-16 0 15,-8-15 0-15,0-12 0 16,-16-9 0-16,0-6 0 0,3-5 0 16,2-1 0-16,-3-1 0 15,5 5 0-15,1-4-70 0,-1-1-439 16,9-7 2-16,9-1 34 16</inkml:trace>
  <inkml:trace contextRef="#ctx0" brushRef="#br0" timeOffset="107293.3">29891 4026 443 0,'-13'-33'223'0,"13"4"-71"15,0 12-65-15,0 6-28 16,0 3-21-16,0 4-1 15,0 4-12-15,0 7-17 0,0 26 0 16,0 32 13-16,4 37 8 16,-4 33 2-16,0 24-12 15,-21 23-3-15,-5 21 0 0,-17 25-6 16,-9 14-4-16,-16 2-1 16,-22-4 1-16,-16-13-7 15,-16-11 2-15,-16-17 0 16,-12-11 0-16,-11-22 1 15,-15-11 0-15,-18-12 0 0,-18-12-6 16,-20-9 6-16,-23-6 0 16,-26-5 3-16,-12-8-2 0,-6-6 12 15,2-6 21-15,4-11 14 16,4-3 12-16,1-8 32 0,5-7 9 16,6-11 0-16,10-1-12 15,11-9-24-15,16-4-10 0,22-2-10 16,14 2-2-16,25-8-23 15,24-1-22-15,30-2 0 16,24-7 0-16,14-2 0 0,22-5-18 16,22-12-24-16,10 9-15 15,13-9-3-15,3 7 16 0,9-7 17 16,8 0 16-16,0 0 6 16,0 0 9-16,0 0 9 0,0 0 4 15,0 0 5-15,0 0-11 16,0 0-8-16,0 0-6 0,0 0-12 15,0 0-21-15,0 0-42 16,0-7-120-16,0-2-107 0,-12-3-43 16,4-1-29-16</inkml:trace>
  <inkml:trace contextRef="#ctx0" brushRef="#br0" timeOffset="107675.56">23652 8014 579 0,'18'-65'506'0,"-18"4"27"16,0 16-247-16,-21 21-149 16,-12 24-131-16,-15 21-6 0,-18 24 0 15,-15 19 0-15,-4 18 0 16,-3 12 0-16,1-1 0 0,15 0 0 16,11-7 0-16,16-9 0 15,17-3 0-15,19-5 0 16,23-5 0-16,17-2 0 0,21-5 0 15,26-12 0-15,11-9 0 16,5-7 0-16,-2-4 0 0,-5-5 0 16,-16-8-8-16,-9 0 0 15,-16-12 21-15,-10 8-10 0,-12-8-3 16,-8 0 0-16,-2 0 0 16,-11 0 0-16,-3-20 0 0,0-21 0 15,0-21 0-15,0-18 0 16,-12-25 0-16,-1-18 0 0,5-15 0 15,0-12 0-15,8-6 0 16,-8 0-144-16,8 6-168 16,3 9-77-16,14 10-68 0</inkml:trace>
  <inkml:trace contextRef="#ctx0" brushRef="#br0" timeOffset="108624.8">30386 3707 386 0,'8'-52'224'0,"-4"7"-26"16,-4 9-61-16,0 11-57 15,0 8-35-15,0 10-25 0,0 7-11 16,0 21-4-16,-8 43 57 15,0 55 34-15,-2 47-7 16,2 40-23-16,0 36-18 16,-2 22-6-16,-6 29-9 15,-6 13-10-15,-2 7 0 16,0 1-10-16,-8-6-1 0,-5-10-9 16,-13-5 1-16,-6-9-4 15,-17-15 2-15,-16-20-5 16,-21-21-1-16,-20-21 6 0,-15-27-3 15,-14-21-2-15,-16-21-4 16,-8-24 3-16,-9-16-3 0,-1-18-3 16,-11-10 4-16,-2-14-4 15,-10-6 8-15,-2-5 3 16,-7-5-4-16,-2 1 10 16,3 0-1-16,0-1 3 0,6 1 2 15,-2 3 7-15,0 2-2 16,5 3 2-16,5-1-11 0,4 2 3 15,6-2 0-15,5 1-8 16,5-8 1-16,7-1-1 0,8-11-1 16,13-1-2-16,12-7 1 15,6-1 3-15,11-3 3 0,3 4 23 16,9 2 69-16,2 2-9 16,10 3-12-16,3 4-25 0,10 2-41 15,6 2-11-15,12-3 0 0,9-5 0 16,15 1 0-1,11-10 0-15,12 2 0 0,5-4 0 16,4-10 0-16,13 2 0 16,1-1 0-1,0-8 0-15,-1 0 0 16,9 7 0-16,-13-7 0 16,13 14 0-16,-8-14 0 0,8 0-155 15,0 0-129 1,-13-9-95-16,5-3 2 0,8-9 14 15</inkml:trace>
  <inkml:trace contextRef="#ctx0" brushRef="#br0" timeOffset="108991.79">23189 9658 357 0,'9'-31'490'0,"-9"-7"48"15,-12 7-95-15,-7 4-224 16,-10 21-219-16,-13 18 0 0,-11 21 0 15,-13 24 0-15,-10 16 0 16,-6 13 0-16,3 6 0 0,5 1 0 16,12-7 0-16,19-12 0 15,10-13 0-15,13-15 0 0,20-9 0 16,4-5 0-16,20-7 0 16,22-1 0-16,14 4 0 15,21 8 0-15,12 9 0 0,5 4 0 16,-5 4 0-16,-7-5 0 15,-9-6 0-15,-7-13 0 0,-18-14 0 16,-13-15 0-16,-9-12 0 16,-18-20 0-16,-12-22 0 0,0-19 0 15,0-25 0-15,-17-15 0 16,-3-14 0-16,6-15 0 0,-4-13 0 16,1 1 0-16,17-1-95 15,0 8-226-15,0 9-124 16,21 8-42-16</inkml:trace>
  <inkml:trace contextRef="#ctx0" brushRef="#br0" timeOffset="109939.23">31255 3696 218 0,'-18'-41'166'0,"7"13"-58"16,0 7-19-16,11 4-15 15,-9 10-23-15,9 7-15 16,0 17-13-16,0 31 52 0,0 34 6 16,0 35-21-1,-8 34 28-15,8 32 4 16,-8 36 7-16,0 35 25 0,-10 43-39 15,0 28-12-15,-12 22-28 16,-10 7-8-16,-14 0-11 16,-6 3-13-16,-13-3-7 0,-9-15 1 15,-2-21-2-15,-4-30-4 16,-7-23-5-16,-11-35 9 16,-16-25-6-16,-11-27 3 0,-18-23 4 15,-19-16-3-15,-13-21-1 16,-16-13 7-16,-13-11-9 15,-3-8 14-15,-8-1 8 16,0-3-16-16,-3 4-2 0,-11 0-6 16,1 0 4-16,-4 2-1 15,2 7 1-15,-2 2 0 0,3 0 6 16,11 1-2-16,8 4-7 16,4-1-1-16,15-2 3 0,13-2 2 15,11-7-1-15,5-5-1 16,4-4 7-16,7-3-6 0,6-9 26 15,6-7 5-15,8-7-5 16,10-1 0-16,7-9-6 0,9-4-7 16,8-10-12-16,15-3 1 0,13-6-4 15,12-6 7-15,17-4-7 16,10 0 0-16,14-12 0 0,8 0 15 16,4 0 5-1,12 0 4-15,0 0-28 0,0 0-2 16,0-5-3-16,0 5-5 15,0-2-16-15,0-3 3 0,0 1-1 16,-8 4-17-16,8-4-17 0,-9 4-30 16,0 0-72-16,9 0-80 15,0-8-35-15,0-4-19 0,14-5-19 16</inkml:trace>
  <inkml:trace contextRef="#ctx0" brushRef="#br0" timeOffset="110288.81">24336 10982 588 0,'-21'-16'526'0,"-11"7"167"16,-17 18-453-16,-12 20-240 15,-12 22 0-15,-5 24 0 0,-3 15 0 16,-1 15 0-16,0 0 0 16,11 2 0-16,9-10 0 0,20-7 0 15,8-17 0-15,17-16 0 16,17-12 0-16,11-17 0 0,15-12 0 15,19-16 0-15,20 0 0 16,11-12 0-16,9-5 0 0,2 5 0 16,-11 5 0-16,-11 3 0 15,-8 4 0-15,-8 0 0 16,-4 0 0-16,-9 0 0 0,-8-9 0 16,-2-14 0-16,-9-23 0 15,-11-19 0-15,-6-21 0 0,0-16 0 16,0-7 0-16,0-8 0 15,0-12 0-15,-6-3 0 0,6-15-11 16,3-7-457-16,21-13-21 0,20-16 3 16</inkml:trace>
  <inkml:trace contextRef="#ctx0" brushRef="#br0" timeOffset="111220.76">31209 4257 294 0,'17'-29'198'0,"-6"9"-42"0,3 0-24 15,-6 4-26 1,-1 3-31-16,2 10-13 16,-1 3-13-16,-3 0-27 0,-2 20-6 15,8 32 74-15,3 44 41 16,-7 46 48-16,-7 60 43 15,-32 80-42-15,-16 55-68 0,-22 50-89 16,-10 41-23-16,-10 31 0 16,-3 13 0-16,3-8 0 15,1-24 0-15,2-28 0 0,4-30 0 16,-12-27 0 0,-7-30 0-16,-11-28 0 0,-9-29 0 15,-14-23 0-15,-13-25 0 16,-4-25 0-1,-8-17 0-15,-12-10 0 0,4-10 0 0,-6-6 0 16,-4-15 0-16,-4-6 0 16,-4-17 0-16,0-9 0 0,10-11 0 15,2-13 0-15,-1-12 0 16,12-7 0-16,1-9 0 0,3-5 0 16,5-2 0-16,11-2 0 15,5-3 0-15,9 1 0 0,9-3 0 16,-1 2 0-16,8-1 0 15,5-3 0-15,8-5 0 16,1-2 0-16,13-7 0 0,2-2 0 16,3 0 0-16,0 3 0 15,1 5 0-15,4-1 0 0,4 5 0 16,8 3 0-16,5-7 0 0,1-1 0 16,10-2 0-16,6-7 0 15,2-3 0-15,4-4 0 0,5-1 0 16,5-11 0-16,1 7 0 15,6-7 0-15,4 0 0 0,4 0 0 16,0 0 0-16,3 0 0 16,9-5 0-16,-8-3 0 15,8-4 0-15,-8 0 0 0,8-8-14 16,0-5-292-16,3-8-37 16,10-12-7-16,8-7 14 0,7-10 20 15</inkml:trace>
  <inkml:trace contextRef="#ctx0" brushRef="#br0" timeOffset="111587.32">25428 12090 367 0,'0'-14'462'15,"-20"14"41"-15,-6 21-61 16,-5 20-169-16,-11 20-273 16,-2 13 0-16,-2 7 0 0,3 4 0 15,3 1 0-15,2-5 0 16,18-3 0-16,8-5 0 0,12-8 0 15,12-3 0-15,12-10 0 16,10-7 0-16,10-4 0 0,9-9 0 16,3-8 0-16,6-8 0 15,-2-3 0-15,-7-13 0 0,-10 9 0 16,-4-9 0-16,-7 0 0 0,-13 0 0 16,-1-5 0-16,-7-2 0 15,-2-13 0-15,-9-14 0 16,0-12 0-16,0-17 0 15,0-19 0-15,0-20 0 0,-12-16 0 16,-1-17 0-16,0-10 0 0,2 2 0 16,-2 3 0-16,6 18 0 15,-6 25 0-15,6 28-157 0,-2 24-266 16,1 34 6-16,-5 27 2 16</inkml:trace>
  <inkml:trace contextRef="#ctx0" brushRef="#br0" timeOffset="114649.09">12665 7444 139 0,'-13'0'195'15,"0"0"-77"-15,-1 0-44 16,0 0-18-16,3 0-21 0,2 0-1 15,1 0 9-15,0 0 1 16,1 0 6-16,-2 0-4 0,1 0 7 16,8 0 5-16,-8 0-5 15,8 0-3-15,0 0-7 16,0 0-1-16,0 0 1 16,0 0 4-16,3 0 7 0,10 0-15 15,-1 0-11-15,8 0-9 16,14 0-1-16,14 0 6 0,29-11 6 15,29-11 6-15,27-6 7 16,38-8-2-16,40-5-12 0,41-8-13 16,28-4-5-16,11 4-7 15,-5 5 2-15,-22 4-12 0,-28 8 5 16,-25 7 1-16,-26 4-2 16,-14 5 2-16,-16 3-6 15,-13 6 7-15,-12-3-1 0,-13 6 8 16,-15 4-16-16,-12-3 14 15,-13 3-8-15,-16 0 0 0,-18 0 6 16,-9 0 7-16,-11 0 12 16,-1 0 18-16,-11 0 25 0,-6 0 13 15,-5 0 7-15,0 0-5 16,0 0-34-16,-13 0-47 31,4-9 0-15,-2-3 0-16,-9-12 0 15,-5-13 0-15,-6-12 0 0,-11-19 0 16,-9-22 0-16,-8-15 0 16,2-14 0-16,0-11 0 15,1-5 0-15,-1-6 0 0,9-2 0 16,2 4 0-16,10 22 0 16,4 14 0-16,4 23 0 0,3 17 0 15,5 15 0-15,3 16 0 16,1 4 0-16,-1 7 0 0,-1 5 0 15,-7 3 0-15,-3 6 0 16,-6 7 0-16,0 0 0 0,-6 0 0 16,1 0 0-1,-6 0 0-15,-309 85-59 32,229-56 26-32,-25 2 0 15,-24 7 14-15,-586 124-5 31,576-117 22-31,-161 48 3 16,183-48-5-16,13 0 8 16,13-5-9-16,19-6 4 15,24-6 1-15,20-5 4 0,20-6-9 16,16-4-10-16,13-13-12 16,12 0 4-16,5 8-3 0,7-8-9 15,0 0 8-15,0 0 13 16,0 0 2-16,0 0 14 15,0 0-5-15,0 0 0 16,0 0 6-16,0 0-2 31,0 0 2-31,0 0-1 0,0 0 0 16,0 0 1-16,0 0-6 16,0 0-2-16,0 0 9 15,0 0-10-15,0 0 3 16,0 0-4-16,0 8 2 0,0 1 5 15,0 10 0-15,0 14-1 16,0 15-1-16,3 27 4 0,5 14 6 16,-4 16-6-1,0 18 1-15,6 7 12 0,-7 12 7 16,5 4-4-16,0 8 1 16,1 9-7-16,2-2-5 0,-3-11-3 15,0-11 2-15,1-18-3 16,-1-23-3-16,-1-21 6 0,-7-19-1 15,5-13 3-15,-2-17-2 16,1-9 2-16,-4-2 3 0,0-9 4 16,0-8 3-16,0 0 4 15,0 0 5-15,0 0-9 0,0 0-6 16,0 0 0-16,0-3 2 16,5-2-16-1,-5 0 7-15,0 3-4 0,0 2 1 16,0 0 0-16,0 0-6 15,0 0 1-15,0 0 5 16,0 0 0 0,0 0 2-16,0 0-6 15,0 0 8 1,0 0-3 0,0 0-2-16,0-5 0 15,0 5 3-15,0-5-5 16,0-2-8-16,0-2-15 0,0-3-4 15,0-4-9-15,0 4 14 16,0-1 11-16,0 1-6 16,0 4-8-16,0 0 0 0,0 1 0 15,0 3-4-15,0-1-1 16,0 0-4-16,-9 3-6 0,9-3-19 16,-8-1-21-16,8 6-19 15,0-2-24-15,-7-3-5 0,7-2 7 16,-8-2 14-16,8 2 10 15,0-3 1-15,-9-6-5 0,-4 1-38 16,2-6-36-16</inkml:trace>
  <inkml:trace contextRef="#ctx0" brushRef="#br0" timeOffset="120905.14">12503 9444 403 0,'-49'-17'223'15,"3"-4"-80"-15,10 2-44 0,12-2-36 16,7 1 1-16,17-1 23 15,8-3-34-15,21-4-25 0,27-6-7 16,31-1-8-16,13-2-3 16,10 3 5-16,0 3-2 15,-14 2-9-15,-9 8 1 0,-13 2-7 16,-14 3 0-16,-12 3 8 16,-11 4-9-16,-9 5 5 15,-8 4-1-15,-7 0-7 0,-13 0-32 16,0 0-41-16,0 8-25 15,-21 10-32-15,-6 5-20 0,-12 13-45 16,0 2-41-16</inkml:trace>
  <inkml:trace contextRef="#ctx0" brushRef="#br0" timeOffset="121221.04">12454 10973 395 0,'-25'0'314'0,"12"-4"-104"16,13-8-90-16,16-4-57 15,22-8-24-15,18-10 12 0,26 3 26 16,14-7 3-16,18 3-8 15,4 2-22-15,-5 4-19 16,-10 6-11-16,-18 0-10 0,-16 12-4 16,-16-1 2-16,-12 5-10 15,-13 2-6-15,-8 1-20 16,-11 4-57-16,-9 0-84 0,-18-4-108 16,-13-9-99-16</inkml:trace>
  <inkml:trace contextRef="#ctx0" brushRef="#br0" timeOffset="156781.36">24122 4466 326 0,'0'-17'257'0,"0"0"-35"0,0 5-66 16,0 4-64-16,0 0-20 16,0 3 29-16,0 2 64 15,0-6 39-15,0 4-14 0,0 3-34 16,0-3-50-16,0 1-106 16,0-4 0-1,0-8 0-15,-14-5 0 16,-2-4 0-16,-5-7 0 15,-7-5 0-15,-9-2 0 16,-3-7 0-16,-5 0 0 0,-8-1 0 16,2-2 0-16,-3-3 0 15,-3 2 0-15,0 4 0 0,-8 7 0 16,0 2 0-16,-7 5 0 16,-6 2 0-16,-4 11 0 0,-7 2 0 15,-1 6 0-15,-6-1 0 16,-7 3 0-16,-5 5 0 15,-2 0 0-15,-4 4 0 16,0 0 0-16,-3 0 0 0,-1 0 0 16,-1 0 0-16,11 0 0 15,4 0 0-15,11 0 0 16,6 0 0-16,1 0 0 0,4 0 0 16,6 8 0-16,2 1 0 15,5-2 0-15,0 5 0 0,1-5 0 16,-2 7 0-16,-7 2 0 15,-13 0 0-15,-6 5 0 16,-11 3 0-16,-3 4 0 0,1 0 0 16,-4 0 0-16,3 6 0 15,6-5 0-15,1 0 0 0,8-6 0 16,10 1 0-16,9-2 0 16,5-1 0-16,3-7 0 15,8 0 0-15,-2 1 0 16,-3 0 0-16,1 8 0 0,-5-4 0 15,0 1 0-15,1 0 0 16,-1 5 0-16,-4-1 0 0,3 1 0 16,-3 0 0-16,1-1 0 15,2-4 0-15,8 1 0 0,5-5 0 16,5-4 0-16,-1 5 0 16,0-1 0-16,1 1 0 0,-1-2 0 15,-4 1 0-15,1 2 0 16,-6 2 0-16,-3 4 0 15,-1 4 0-15,2 5 0 16,3-1 0-16,-3 6 0 0,-1-6 0 16,8 0 0-16,4-4 0 15,0 0 0-15,-1 6 0 0,6-1 0 16,0-1 0-16,5-4 0 16,0 0 0-16,7 1 0 0,4-4 0 15,2 4 0-15,7 2 0 16,-3 7 0-16,7 2 0 0,-1 13 0 15,4 12 0 1,3 13 0-16,13 7 0 0,-8 14 0 16,8 1 0-16,0 2 0 15,11-4 0-15,11-4 0 0,2-6 0 16,4-4 0-16,4-7 0 16,6-9 0-16,-3-11 0 0,3-3 0 15,-6-11 0-15,-1-6 0 16,-1-3 0-16,-3-6 0 0,-2-4 0 15,4-5 0-15,4 3 0 16,7-1 0-16,9-2 0 16,15-2 0-16,18-1 0 0,12 1 0 15,7-2 0-15,5 1 0 16,0 2 0-16,-10-3 0 16,-5-3 0-16,-15 0 0 0,-6 0 0 15,-5-3 0-15,-8-1 0 16,-9 1 0-16,1-2 0 0,-2 3 0 15,7-10 0-15,6 11 0 16,10-11 0-16,9 8 0 0,-5 1 0 16,8-2 0-16,-6-7 0 15,3 12 0-15,-11-12 0 0,-3 9 0 16,-3-1 0-16,0-8 0 16,-6 12 0-16,1-12 0 15,3 0 0-15,5 9 0 0,8-2 0 16,9-7 0-16,7 8 0 15,12-8 0-15,13 0 0 0,4 8 0 16,1-8 0-16,-7 8 0 16,-6-8 0-16,-8 0 0 0,-10 0 0 15,-7 0 0-15,-7 0 0 16,-9 0 0-16,0 0 0 0,0 0 0 16,3-3 0-16,11-6 0 15,9 2 0-15,6-5 0 0,7 3 0 16,5 2 0-16,0-6 0 15,-5 4 0-15,-4 1 0 16,-10 0 0-16,-10 0 0 0,-9-1 0 16,-6 2 0-16,-6 0 0 15,0-3 0-15,-4 6 0 16,2-4 0-16,3 0 0 0,12 0 0 16,13-4 0-16,1 0 0 15,7 0 0-15,0 3 0 0,-4 0 0 16,-4-2 0-16,-14-1 0 15,-7 3 0-15,-10 2 0 0,-5-5 0 16,-2-1 0-16,-1 0 0 16,0-2 0-16,2-1 0 15,-4-1 0-15,2-4 0 0,6 2 0 16,5-2 0-16,-2-3 0 16,-3 0 0-16,-4-2 0 0,-5 3 0 15,2-7 0-15,-3 2 0 16,4 5 0-16,-4-7 0 0,-4 2 0 15,3 0 0-15,3-1 0 16,4 1 0-16,-1-10 0 16,2 2 0-16,-2 0 0 0,0-5 0 15,-4 4 0-15,-4 1 0 16,-1 2 0-16,-8-2 0 0,-3-5 0 16,1-7 0-16,-2-6 0 15,3-3 0-15,-5 0 0 0,-6 5 0 16,1-1 0-1,1 8 0-15,-9 5 0 0,-1-2 0 16,-1 3 0-16,-3-2 0 16,-3-1 0-16,0 6 0 0,0 0 0 15,-9-2 0-15,-2 3 0 16,-1-3 0-16,-10-2 0 0,4 2 0 16,-8 2 0-16,-3-4 0 15,2-1 0-15,-3 1 0 0,-4-2 0 16,-9 1 0-16,4-4 0 15,-3 2 0-15,-2-3 0 0,0 6 0 16,-2-1 0-16,2 9 0 16,-2 0 0-16,3 2 0 15,-6 2 0-15,-3-1 0 0,-10 0 0 16,-7 1 0-16,-4 4 0 16,-3 3 0-16,-3 5 0 15,-3 1 0-15,8 2 0 0,-5 4 0 16,6 9 0-16,5 0 0 15,3 0 0-15,3 9 0 0,10-1-502 16,8 5-56-16,6-1 72 16</inkml:trace>
  <inkml:trace contextRef="#ctx0" brushRef="#br0" timeOffset="158216.53">19130 4615 39 0,'-12'-8'133'16,"12"4"65"-16,-8 0-61 15,8 1-32-15,0 3-36 16,0 0-9-16,0 0 2 0,0-5 14 15,0 1 21-15,0-1 1 16,0 2-2-16,0 3-13 0,0 0-10 16,0 0-11-16,0 0-31 15,8 0-11-15,-2 0-1 0,11 12 5 16,8 4-11-16,4 3-2 16,2 4-1-16,3 4-1 0,-3 2 11 15,-2 3-2-15,-1 0 7 16,-4 2-8-16,-3-1 3 15,-4-1-8-15,-1-4-1 16,-10 0-2-16,3 1-6 0,-9-4 3 16,0-4-1-16,0-6 2 15,0-3-6-15,0-3 6 0,0-1 2 16,0-8-3-16,0 7 5 16,0-7 2-16,0 0-6 0,0 0-1 15,0 0-4 1,0 0 1-16,0 0 1 0,0 0-8 15,0 0 1-15,0 0 2 16,0 0-1-16,5 0-2 16,-1 0-19-16,0 0-19 15,-4 0-37-15,4 0-62 16,-4 0-48-16,0 0-16 0,0 0 2 16,0 0-3-16,0-7-53 15</inkml:trace>
  <inkml:trace contextRef="#ctx0" brushRef="#br0" timeOffset="158982.95">19226 5019 200 0,'-12'-10'177'0,"4"2"-73"0,8 8-35 15,0 0-19-15,0-2-2 16,0-4 27-16,0 3 11 0,0-1 1 15,-6 4-8-15,6 0-6 16,0 0-1-16,0 0-5 0,0 0 4 16,0 0-14-16,0 0-11 15,0 0-8-15,0 0-17 0,0 0-5 16,0 0-7-16,0 0 9 16,0 0-5-16,0 0-11 0,6 0 7 15,11 0 5-15,7 13 7 16,8 2 12-16,9 2 14 15,8 2-2-15,0 2-14 0,-5 5-7 16,-3-2-6-16,-4-5-8 16,-6 3 3-16,-1-6-7 15,-9 0-6-15,-7 1 2 0,3-4 6 16,-5-6-5-16,-4-7-3 16,0 8 3-16,-2-8 5 0,-6 0 31 15,0 0 29-15,0 0 11 16,0 0-5-16,0 0-60 0,0-5-14 31,3-5 0-31,2-8 0 16,3-10 0-16,-2-10 0 15,3 2 0-15,-1-5 0 16,-5 0 0-16,6 5 0 0,0 3 0 16,-1 4 0-16,-4 5 0 15,0 3 0-15,-4 6 0 0,5 2 0 16,-5 5 0-16,0 3 0 15,-9 5 0 17,1 0 0-17,-1 0 0-15,-4 0 0 0,2 0 0 16,-4 0 0-16,-1 13 0 16,-10 0 0-16,-2-1 0 15,-4 0 0-15,-6 5 0 0,-3-1 0 16,-1 0 0-16,-9 0 0 15,3 0 0-15,0 5 0 0,-2-2 0 16,6-2 0-16,8 0 0 16,3-5 0-16,9 0 0 0,2-3 0 15,11-9 0-15,3 7 0 16</inkml:trace>
  <inkml:trace contextRef="#ctx0" brushRef="#br0" timeOffset="159078.4">19110 5083 2047 0,'3'0'0'0,"2"0"0"16</inkml:trace>
  <inkml:trace contextRef="#ctx0" brushRef="#br0" timeOffset="159485.41">19121 5083 2047 0,'3'0'0'31,"3"0"0"-31,-3 0 0 0,2 0 0 31,3 0 0-15,-2 0 0-16,4-3 0 16,2-1 0-16,6-1 0 0,-1-3 0 15,8 4 0-15,4 0 0 16,-1-1 0-16,6 2 0 0,2-1 0 15,-4 4 0-15,4 0 0 16,-3 0 0-16,-1 0 0 16,-4 7 0-16,-4 6 0 0,-7 0 0 15,-1-2 0-15,-2 2 0 16,-3 3 0-16,-2 0 0 0,0 1 0 16,-3 12 0-1,-1-17 0-15,-5-5 0 16,0 2 0-16,3-9 0 15,2 0 0 1,-2 0 0 15</inkml:trace>
  <inkml:trace contextRef="#ctx0" brushRef="#br0" timeOffset="160181.08">19644 5201 2047 0,'0'-7'0'16,"0"-5"0"-16,0-1 0 0,0 1 0 15,0-8 0-15,0-5 0 16,0-4 0-16,0-4 0 0,0 5 0 16,0 5 0-16,0 2 0 15,0 5 0-15,0 4 0 0,0 3 0 16,0 5 0-16,0 0 0 15,-8 4 0 17,0 0 0-17,-4 0 0 1,-3 12 0 0,-10 0 0-16,-7 5 0 15,-6-5 0-15,-1 3 0 0,1-2 0 16,2-1 0-16,4 0 0 15,-1 0 0-15,4-3 0 0,9-1 0 16,4-8 0-16,5 0 0 16,19 0 0-1,6 0 0 1,19 0 0-16,13-8 0 16,11-4 0-16,0-4 0 0,-2 4 0 15,-6 0 0-15,-12 4 0 16,-12 2 0-16,-5 3 0 0,-8-1 0 15,-4 4 0-15,-20 0 0 32,-8 0 0-32,-8 0 0 15,-9 0 0-15,-3 0 0 0,2 7 0 16,7 1 0-16,2-8 0 16,4 8 0-16,5-8 0 0,8 0 0 15,24 0 0 16,8 0 0-15,8-2 0-16,6-6 0 0,-6-1 0 16,1 0 0-16,-10 2 0 15,-7 2 0-15,-4 5 0 0,0 0 0 16,-8-4 0-16,-8 4 0 16,-3 0 0-16,-9 0 0 15,-1 0 0-15,0 0 0 16,6 0 0-16,-1 9 0 0,3-9 0 15,5 0 0-15</inkml:trace>
  <inkml:trace contextRef="#ctx0" brushRef="#br0" timeOffset="160275.57">19450 4974 2047 0,'4'0'0'15,"0"0"0"-15</inkml:trace>
  <inkml:trace contextRef="#ctx0" brushRef="#br0" timeOffset="160524.16">19458 4974 2033 0,'0'0'-189'15,"0"0"-110"-15,0 0-85 0,0 0-9 16,0 12 32-16</inkml:trace>
  <inkml:trace contextRef="#ctx0" brushRef="#br0" timeOffset="161028.13">19503 5026 29 0,'0'0'81'0,"-9"0"102"16,9 0-30-16,0 0-39 0,0 0-35 15,0 0-32-15,0 0-12 16,0 0-11-16,0-4-9 15,4-4-14-15,1 1-23 0,-2-7-42 16,2 2-47-16,-5-4-112 16</inkml:trace>
  <inkml:trace contextRef="#ctx0" brushRef="#br0" timeOffset="161174.01">19488 5035 255 0,'-13'-13'257'0,"5"-2"-130"16,8 1-86-16,0 2-72 0,0 0-31 16,8-4-69-16,5 0-86 15</inkml:trace>
  <inkml:trace contextRef="#ctx0" brushRef="#br0" timeOffset="161341.24">19633 4950 468 0,'-29'-29'313'15,"9"1"-164"-15,4 3-204 16,16 6-114-16,0 1-10 0,3-3 10 16,13 2 41-16,5-7 22 15</inkml:trace>
  <inkml:trace contextRef="#ctx0" brushRef="#br0" timeOffset="161488.31">19687 4819 56 0,'-18'0'168'15,"7"0"8"-15,11 0-89 16,-9 0-41-16,1 0-29 0,8 0-15 16,-8 0-4-16,8 0-8 15,0 0-27-15,0 0-54 16,-8 0-55-16</inkml:trace>
  <inkml:trace contextRef="#ctx0" brushRef="#br0" timeOffset="209347.95">9055 9377 592 0,'-46'-3'294'15,"7"-1"-120"-15,5 4-73 0,11-4-35 16,7-1-10-16,3-3 30 16,21 4-14-16,33-8-13 15,35-4-12-15,43-8 2 16,42-9 10-16,54-2-4 0,42-7 0 16,20 2-9-16,3 2-21 15,-17 5-15-15,-28 9-2 0,-35 5-8 16,-38 3 4-16,-32 3-3 15,-37 0-3-15,-23 5 15 16,-18 1 0-16,-19 7 10 0,-8 0 5 16,-10-5 15-16,-7 5-3 15,-8 0-23-15,0-4-32 0,-8-4-110 16,-7-3-103-16,-15-2-81 16,-1-4-32-16,-10-3-12 15,0 1 39-15</inkml:trace>
  <inkml:trace contextRef="#ctx0" brushRef="#br0" timeOffset="209796.5">11207 8755 235 0,'-8'-7'377'0,"8"-3"-106"15,-8 8-118-15,8 2-80 0,0 0-32 16,0 0-5-16,0 0-10 16,0 0 16-16,20 15 6 15,17 6-19-15,7 7-12 16,8 1-9-16,2-2-2 0,-3 3-3 15,-1-2-2-15,-1 6 1 16,-4-6 1-16,-6 0-5 0,-1 1 0 16,-5-6 6-16,-10 2-5 15,-6-1 1-15,-6-3 1 16,-2 0 0-16,-4-6 2 0,-5 2-2 16,0-1 8-16,0 0 2 15,0-4-6-15,0-4 4 0,0 0-7 16,-9-8 5-16,9 0 15 15,-8 0 2-15,-5 9 2 16,-7-9-5-16,-9 0-2 0,-2 0 0 16,-11 0 0-16,3 0 10 15,-7-9 33-15,6-7 43 16,4-8 4-16,-2-13 5 0,2-7-55 16,4-6-59-16,-1-1 0 15,9-7 0-15,4 1 0 0,7 0 0 16,5 0 0-16,8 5 0 15,0-3 0-15,8 11 0 16,1 3 0-16,-1 10-57 0,0 2-325 16,-4 13-118-16,-4 7-34 15</inkml:trace>
  <inkml:trace contextRef="#ctx0" brushRef="#br0" timeOffset="-190130.56">7528 8263 294 0,'-143'0'139'0,"14"0"-47"16,7-9-23-16,13-3 22 16,15 0 18-16,17 0 38 15,21 5-8-15,14-2-31 16,23 1-17-16,19-1-9 0,39-10 90 16,51-18 8-16,61-24-28 15,88-33-4-15,86-28-114 16,55-16-34-16,35-5 0 15,3 12 0-15,-31 21 0 0,-59 25 0 16,-71 20 0-16,-67 20 0 16,-57 12 0-16,-43 9 0 15,-41 12 0-15,-41 4 0 0,-33 8 0 16,-15 0 0-16,-13 0 0 16,-4 0-123-16,-3 0-219 15,-10 0-54-15,-3-9-22 0</inkml:trace>
  <inkml:trace contextRef="#ctx0" brushRef="#br0" timeOffset="-189731.9">9400 6574 424 0,'-21'-28'312'16,"2"2"-114"-16,2 7-86 16,5 7-60-16,12 7-35 0,0 5-3 15,0 7-12-15,7 22 26 16,23 16 48-16,14 20 28 15,17 20-18-15,9 22-36 16,-6 14-13-16,-12 22-15 16,-6 16-10-16,-15 4-6 0,-1-9-8 15,-12-11 9-15,4-17-5 16,-5-24-1-16,-6-17 2 16,1-11-3-16,-3-12 3 0,-6-14-3 15,-3-8-1-15,0-7 3 16,0-9 1-16,0-12-4 15,-17-12 8-15,-7-3-7 0,-12-18 2 16,-12-19 2 0,-6-26-4-16,1-28-3 0,2-24 8 15,-6-15 5-15,0-5-1 16,0-2 3-16,7 9 9 16,10 10 8-16,4 14 10 0,7 22-18 15,13 16-10-15,4 17-7 16,4 11-28-16,0 13-84 0,8 6-120 15,-12 15-81-15,-5 7-89 16</inkml:trace>
  <inkml:trace contextRef="#ctx0" brushRef="#br0" timeOffset="-147235.91">31036 8693 8 0</inkml:trace>
  <inkml:trace contextRef="#ctx0" brushRef="#br0" timeOffset="-145769.01">30036 1513 223 0,'-20'-44'189'16,"0"0"-77"-16,4-10-34 15,-1 2-26-15,6-1 2 16,-2 3 29-16,0 3-12 16,1-3-14-16,-4 5 18 15,-4 4-7-15,-9 2-33 16,-15 5-18-1,-21 6-8-15,-24-2-9 16,-12 11 9-16,-13-1-6 16,-8 7-1-16,-4 1-2 15,-1 12 5-15,2 0-1 16,-4 12-1-16,-5 9 8 16,-1 15-4-16,1 9 2 15,4 12-3-15,4 16 7 16,9 16-2-16,3 17 7 15,5 9-5-15,7 3 1 0,12-4-3 16,13-4 0-16,7-8 2 16,18-4-5-1,8-6 2-15,15 3 9 0,13-2 14 16,16 4 7-16,16 5 0 16,19 0 0-16,12-4 0 15,10-1-10-15,8-3 12 16,-2-8 9-16,2-9-1 15,-3-8-19-15,-8-8-10 16,-7-4-4 0,67 78 14-1,-81-95-22-15,-1 6-2 16,9 1 0-16,5 6 14 0,14 1 23 16,13-1-11-16,12-4-5 15,8-5 11-15,9-8 13 16,-1-6-34-16,5-6-18 15,-5-3 0-15,0-6 0 16,-1-2 0-16,-7-13 0 16,-1 0 0-16,2-9 0 15,3-10 0-15,8-10 0 0,5-12 0 16,8-12 0-16,-2-7 0 16,0-7 0-16,-11-6 0 15,-7 0 0 1,-9-4 0-16,-3-4 0 15,-11-1 0-15,0-4 0 16,-6 1 0-16,-7-1 0 16,-15 2 0-16,-10-6 0 0,-14-4 0 15,-23-8 0-15,-23-8 0 16,-30-8 0-16,-21-4 0 16,-14 0 0-16,-10 5 0 15,-4 10 0-15,6 14 0 16,2 7 0-16,0 17 0 15,13 11 0-15,11 14 0 16,18 11 0-16,16 16 0 16,11 6 0-1,4 11 0-15,5 0 0 16,4 21-88-16,-4 15-160 16,-1 20-72-16,5 22-20 15,-5 9-130-15</inkml:trace>
  <inkml:trace contextRef="#ctx0" brushRef="#br0" timeOffset="-144853.38">28896 3781 299 0,'27'-62'139'0,"-2"10"-26"16,-8 7 8-16,-4 9-5 15,-7 9-28-15,-6 9-18 16,0 6-14 0,0 3-24-16,0 6-11 0,0 3-9 15,0 0 1-15,-14 0-2 16,-16 15-12-16,-14 12 13 16,-23 0 14-16,-12 4 2 15,-14 7 3-15,-10-7 10 16,-10-1 21-16,-8-10 7 15,-12-12-17-15,-8-8-10 0,-15-8-10 16,-16-12-5-16,-12-13-12 16,2-3 5-16,-1-1 3 15,6-4-9-15,9 4 1 16,13 6 4-16,14 2-9 16,16 4-8-16,12 10 1 15,5 1 2-15,10 14-5 0,2 0 4 16,-1 14-6-16,-10 1 1 15,-6 5 3-15,-8 1-5 16,-12 4 5-16,-14-2 3 16,-11 2 14-16,-7 3 5 0,-1 0 11 15,5 2-10-15,11 2 2 16,16-4-5-16,19 1-11 16,22-5-8-16,19-3 11 15,23-5-5-15,14-3-8 0,12-13 3 16,8 8 6-1,9-8 2-15,8 0 1 0,0 0-12 16,0 0 6-16,0 0-9 16,0 0 3-16,0 8 9 15,0-1-8 1,5-7-2-16,-2 0 0 16,2 0-4-16,-2 0 2 15,6 0 3-15,8 13-15 16,3-4-90-16,5-9-143 0,12 6-119 15,10-6-83-15</inkml:trace>
  <inkml:trace contextRef="#ctx0" brushRef="#br0" timeOffset="-144022.13">29578 4119 336 0,'12'0'219'15,"0"-5"-33"-15,-4 2-69 16,0 3-55-16,0 0-32 16,-5 0-12-16,2 0 11 15,-5 0 5-15,3 8 1 16,11 8-5-16,1 12 6 16,7 13-9-16,1 9-6 0,2 9-10 15,-5 10-4-15,-6 10 0 16,-11 2 8-16,-3 9-9 15,-17 7-1-15,-12 10 0 16,-10 2 0-16,-20 9-4 16,-9 4 9-16,-12 9-9 15,-18-1 3-15,-18-4 6 16,-12 0-7-16,-18 0 9 16,-21-3-4-16,-8-1-2 0,0-4-1 15,2-3 4-15,2-6-6 16,3-4-5-16,4-6 7 15,-4-11-5-15,-6-2 3 0,-9-13-4 16,1-4 5-16,-5-7-2 16,9-10-2-16,7-7 5 15,11-4 31-15,19-1 21 16,3-2-4-16,13-2-12 0,6-4-17 16,14 2-7-16,7-4-6 15,16 4-5-15,17-1 0 16,9-8 2-16,13-4-3 15,9-10 1-15,14 1-4 0,4-12 7 16,7 0-9-16,9 0 3 16,0 0 1-16,0 0 0 15,0 0 0-15,0 0-5 0,0 0-19 16,0-9-106-16,9-3-131 16,2-7-63-16,10-7-77 15</inkml:trace>
  <inkml:trace contextRef="#ctx0" brushRef="#br0" timeOffset="-136650.7">31073 1632 426 0,'0'-36'275'16,"0"7"-56"-16,0 8-47 15,0 4-88-15,0 7 54 16,0 10-84-16,0 35-22 16,0 35-22-1,0 27-2-15,-13 25-4 0,-4 17 0 16,-7 2 0-16,-4 2 6 16,-5-8-9-16,-1-18 1 15,11-13-2-15,3-23 1 16,5-17 4-16,7-20 2 15,8-10-4-15,3-10 21 16,12-7 10-16,19-17-10 16,23 0-3-16,19-13-15 15,11-3-4-15,-2-5-75 16,-6-11-142-16,0-8-114 16,-11-9-66-16</inkml:trace>
  <inkml:trace contextRef="#ctx0" brushRef="#br0" timeOffset="-136487.32">31251 1860 441 0,'-17'-69'135'0,"17"7"-37"16,0 17-33-16,12 5-10 16,13 7 60-16,27 9-73 15,30 4-83 1,11 7-56-16,5 5-41 15,-5 8-80-15,-15 0-8 0</inkml:trace>
  <inkml:trace contextRef="#ctx0" brushRef="#br0" timeOffset="-136312.96">31922 1713 191 0,'8'0'243'15,"8"0"-79"-15,3-8-57 16,6-1-14-16,11-10 13 15,21-10-27-15,21 5-40 16,2-2-44-16,-4 7-35 16,-10 3-30-16,-16 4-75 15,-15 0-55-15,-14-6-62 16</inkml:trace>
  <inkml:trace contextRef="#ctx0" brushRef="#br0" timeOffset="-136001.19">32295 1551 31 0,'-29'12'126'15,"7"0"95"-15,8-5-98 16,2-7-38-16,4 0 51 16,0 9-15-16,8-2-52 0,-14 6-34 15,6 0-13-15,1 7-8 16,7 0 1 0,0 0-2-16,0 6-3 15,7-2 6-15,18 5-3 16,14-1-7-16,15 2 5 15,8 4-5-15,3-1-4 16,-5 0 1-16,-16-1-3 0,-11 1 1 16,-15-5-1-16,-18 4 3 15,-22 6 1-15,-18-1-4 16,-14-5 0-16,1-4-7 16,5-7-21-16,8-9-51 15,9-12-62-15,9 0-59 16,14-18-89-16</inkml:trace>
  <inkml:trace contextRef="#ctx0" brushRef="#br0" timeOffset="-135602.15">32705 1392 528 0,'0'-69'132'16,"0"12"-23"-16,3 12-42 15,5 9 122-15,6 3-76 16,13 8-68-16,14 9-34 15,8 4-11-15,-2 12-15 16,-1 0-27-16,-6 0 18 16,-7 0 14-16,-11 0 11 15,-13 0 23-15,0 0 27 16,-9 0 23-16,0 0 32 16,0 0 4-16,0 0 2 15,0 0-30-15,0 0-35 16,0 0-30-16,0 15-14 15,0 17 3-15,4 30 18 16,14 26 32-16,8 27 8 16,8 16-20-16,7 9-17 0,-6 5-12 15,4-7 3-15,-17-3-12 16,-4-9-5 0,-18-8 3-16,-18-13-35 0,-13-6-40 15,-22-13-33-15,-21-10-43 16,-22-10-79-16,-31-13-50 15,-26-9-8 1,-10-3-22-16</inkml:trace>
  <inkml:trace contextRef="#ctx0" brushRef="#br0" timeOffset="-134619.5">31969 4408 214 0,'17'-57'225'16,"-5"-4"-43"-16,-1 3-18 0,1 6 14 16,1 12 15-16,0 7 19 15,-5 8 157-15,-4 14-183 16,-4 11-105-16,0 7-50 15,0 26-19-15,-8 19-12 16,-9 22 0-16,1 13 0 16,-4 1 0-16,-1-3 0 15,5-7 0-15,4-16 0 16,12-18-3-16,0-17-11 0,0-10 4 16,0-17-31-16,4-24-15 15,12-24-4-15,10-26-8 16,5-20 27-16,14-11 20 15,0-1 10-15,-5 15 29 16,-8 22 40-16,-2 16-33 0,-12 21-14 16,-1 12-20-16,0 20 7 15,5 24 8-15,0 21 2 16,3 12-8-16,-1 12 4 16,-4 1-5-16,-4-1-53 15,-4-4-65-15,-12-7-90 16,0-11-70-16,0-9-26 15,0-10-35-15</inkml:trace>
  <inkml:trace contextRef="#ctx0" brushRef="#br0" timeOffset="-134459.5">32148 4501 490 0,'-32'-7'192'0,"10"-2"-51"16,11 9-49-16,11 0-21 15,0 0 19-15,8-3 4 16,17-5-49-16,15 0-73 15,9-9-56-15,3 0-45 16,0-7-74-16,2-2-55 16,0-2 7-16</inkml:trace>
  <inkml:trace contextRef="#ctx0" brushRef="#br0" timeOffset="-134170.8">32773 4078 267 0,'8'-24'284'15,"-2"-1"-87"-15,-6 1-35 16,0 0-4-16,0-4 275 16,0 3-101-16,0 4-118 0,0 9-214 15,0 3 0 1,0 30 0-16,-14 15 0 16,6 21 0-16,-4 21 0 15,0 12 0-15,1-1 0 16,11-3-10-16,-8-9-73 0,8-15 32 15,0-14 33-15,8-8-3 16,3-11 12-16,9-4-8 16,9-10-66-16,2-15-164 15,3-7-112-15,2-22-39 16,-4-16 25-16</inkml:trace>
  <inkml:trace contextRef="#ctx0" brushRef="#br0" timeOffset="-134047.55">32798 4045 199 0,'-11'-16'203'0,"11"4"-94"16,0 0-48-16,11 0-28 15,12 0-21-15,19-5-43 0,15-6-99 16,3-7-66-16</inkml:trace>
  <inkml:trace contextRef="#ctx0" brushRef="#br0" timeOffset="-133769.32">33342 3879 332 0,'-13'12'175'15,"2"-12"-51"-15,11 9 70 16,-12-9-88-16,4 11-54 16,0 9-25-16,8 9-15 15,0 4-7-15,0 0-1 0,0-5 0 16,0-4-1-16,0-3-2 15,0-9-3-15,8 1-5 16,4-13-2-16,1 0-2 16,1-13-22-16,3-7 1 0,1-14 12 15,-7-6 4-15,0-1-7 16,-2 6-10-16,-9 1-67 16,0 6-66-1</inkml:trace>
  <inkml:trace contextRef="#ctx0" brushRef="#br0" timeOffset="-133504.81">33638 3732 258 0,'13'-16'250'0,"-4"0"9"0,-6 2 40 16,5 3-122 0,1 3-84-16,-6 8-51 0,0 0-22 15,5 0-11-15,10 16-7 16,1 12 4-16,6 10-10 15,-1 10 5-15,1 12-1 16,-9 7 4-16,-2 6 0 0,-4 1-1 16,2-2-8-16,-2-3-9 0,-10-3-4 15,0-5-8-15,0-4-5 16,-10-4 2-16,-21-5 11 16,-19 1-15-16,-18 1-88 0,-28-2-62 15,-3 1-36 1,0-1-85-16</inkml:trace>
  <inkml:trace contextRef="#ctx0" brushRef="#br0" timeOffset="-133039.31">32331 5653 109 0,'0'0'271'0,"-8"0"-72"16,8 0-37-16,-9 0-44 15,9 9-51-15,0 3-29 16,-11 12 16-16,0 4 79 0,-7 14-25 16,1 7-36-16,-4 7-37 15,3 10-13-15,-4-5-12 16,2-4-1-16,5-9-3 15,2-6-5-15,5-14 3 16,8-8 0-16,0-20-6 0,0-8-20 16,5-20-30-16,14-29-6 15,19-24 5-15,9-21 33 16,7-5 17-16,-5 14 29 16,-10 15 16-16,-5 21-2 15,-9 17 54-15,-11 11-27 16,3 17-43-16,-5 24-1 0,5 21 1 15,-4 15-10-15,-4 13-4 16,5 8-1-16,-6 1-52 16,-4-4-51-16,-4-6-61 15,0-11-49-15,0-16-25 0,0-16-7 16,-12-17 10-16,-2-9 35 16</inkml:trace>
  <inkml:trace contextRef="#ctx0" brushRef="#br0" timeOffset="-132706.48">32445 5919 134 0,'-17'-22'298'0,"-7"-6"80"15,24 17-246 1,0 6-37-16,0 2-4 0,3-2 64 16,10 5-65-16,3-8-88 15,12-5-71-15,6-3-55 16,6 1-67-16,5-10-18 16,4-7-34-16,-2-6 53 0,4-3 84 15,-4-8 88-15,-3 6 159 16,-6-3 17-16,-11 14 6 15,-11 7-1-15,-2 14-51 16,-7 2-53-16,-7 9 131 0,0 0-65 16,0 33-2-1,0 18-42-15,0 19-25 0,-12 16-18 16,0 4-19-16,-4 0-12 16,-1-5 2-16,6-11-4 15,-2-18 6-15,13-12-21 0,0-11-33 16,0-9-31-16,9-12-17 15,3-12-71-15,11-12-45 16,11-19 2-16,7-23-4 0,8-23-61 16</inkml:trace>
  <inkml:trace contextRef="#ctx0" brushRef="#br0" timeOffset="-132571.54">33062 5365 74 0,'-18'-16'220'16,"9"4"-53"-16,9 3-68 15,0 6-38-15,0 3-27 16,1 0-4-16,16-5-18 0,16-3-30 16,8-1-35-16,0 2-49 15,2-7-95-15</inkml:trace>
  <inkml:trace contextRef="#ctx0" brushRef="#br0" timeOffset="-132356.86">33358 5190 240 0,'0'0'203'16,"-12"0"-75"-16,3 0 18 16,9 0-14-16,-8 0-63 0,8 11-25 15,0 14 37-15,-11 12 5 16,-1 12-9-16,-1 4-26 16,1 4-21-16,-1 3-19 0,6-3-8 15,7-3-36-15,-11-10-72 16,11-7-81-16,0-4-54 15,0-9-59-15</inkml:trace>
  <inkml:trace contextRef="#ctx0" brushRef="#br0" timeOffset="-131991.48">33626 5226 322 0,'8'-32'214'15,"9"4"-104"-15,3 2-10 16,0 7 50-16,5-2-51 0,4 1-51 16,2 7-18-16,3 5-4 15,-9 4 8-15,-7 4-10 0,-4 0 20 16,-14 28 93 0,0 21 23-16,-6 25-41 0,-14 23-46 15,-8 18-19-15,-1 4-18 16,1-3-11-16,8-10-5 0,7-12-5 15,13-12-4-15,0-13-1 16,13-11 3-16,-1-15-9 16,4-7-2-16,0-11-4 0,-3-8 2 15,-10-5-6-15,-3-12 10 16,0 0-6-16,-16 0-20 0,-3-8-14 16,-19-1 4-16,-19 6-20 15,-14 3-39-15,-11 0-105 16,-4 12-79-16,-4 4-31 15,3 0-20-15</inkml:trace>
  <inkml:trace contextRef="#ctx0" brushRef="#br0" timeOffset="-131325.02">32477 6895 47 0,'-16'13'231'16,"0"-2"-59"-16,4-2-69 0,12-9-22 15,-8 8-23-15,8-1-8 16,0 2 17-16,0 8 36 15,-14 3 46-15,2 7 16 0,-4 11-9 16,-4 5-29-16,-4 7-24 16,-6 2-39-16,4-2-26 15,0-2-6-15,5-4-14 16,6-2-9 0,4-9-5-16,3-9 2 0,8-8-4 15,-10-7 5-15,10-9 8 16,0-9-1-16,10-14-16 0,6-19-1 15,7-19-8-15,10-12 2 16,2-4 3-16,3 8 11 16,-6 12 43-16,-4 12-5 0,-7 13-16 15,-8 12-19-15,-1 6-15 16,-4 14 10-16,3 16 10 16,2 14-2-16,-5 9-6 15,0 11 5-15,-2 3-10 0,-6-4-29 16,0-4-67-1,0-4-60-15,0-5-47 0,-14-8-36 16,-2-4-29-16,-3-3-24 16,-3-9 33-16,-3-12 97 15,-3 0 122-15,5 0 198 0,-2-7 20 16,-1-5-12-16,12-2 6 16,5 1-16-16,9 2 8 15,6-5 27-15,5-1 17 16,3-3-100-16,16 0-54 0,6-4-41 15,9-5-119-15,-1 1-144 16,-1-5-71-16,-4-3 4 16,1 3 32-16,-2 0 41 15</inkml:trace>
  <inkml:trace contextRef="#ctx0" brushRef="#br0" timeOffset="-131105.05">32741 6936 425 0,'0'0'235'15,"0"0"-84"-15,0 7-43 16,0 14 18-16,0 12 78 0,0 3 14 15,0 2 34-15,0-2-4 16,0 0-168-16,0 1-80 16,0-5 0-16,0 1 0 15,0-5 0-15,0-4 0 16,5-3 0-16,2 0 0 0,1-6 0 16,0-1 0-16,4-14 0 15,2 0 0-15,-3 0-141 16,4 0-138-16,2-16-33 0,0-10 7 15,-6-3 74-15,-3-2 54 16,1-10-70-16</inkml:trace>
  <inkml:trace contextRef="#ctx0" brushRef="#br0" timeOffset="-130979.86">32886 6919 380 0,'-6'-28'205'0,"-3"3"-78"0,9 9-36 16,0 0-42-16,0 9-5 15,0-4 12-15,0 9-26 16,9-3-35-16,2 1-88 15,9-4-80-15,9 0-76 16,4-4 23-16</inkml:trace>
  <inkml:trace contextRef="#ctx0" brushRef="#br0" timeOffset="-130659.94">33310 6839 403 0,'0'11'182'0,"0"1"-68"15,-12-12-30-15,-1 12-9 16,-4-12 30-16,2 9 48 15,6-9 69-15,9 0 7 16,0 0-95-16,0 0-45 0,0 0-34 16,14 0 1-16,0 0-29 15,4 0-13-15,7-9-7 16,-8 9-7-16,1 0-6 0,-6 0-13 16,-2 0-2-1,-10 12 13-15,0 10 10 0,-10 6-1 16,-2 5 8-16,-1-2-13 0,5 2 10 15,8 0-8-15,-6-4 5 16,6-1-15-16,0-8-65 16,0-4-49-16,1-4-39 0,7-12-42 15,10 0-75-15,4-7-22 16,3-14 12-16,10-11 72 16</inkml:trace>
  <inkml:trace contextRef="#ctx0" brushRef="#br0" timeOffset="-130356.91">33573 6658 213 0,'0'-28'247'16,"5"8"-93"-16,-2 4-52 16,6 4-31-16,-1 4-21 0,3 4 116 15,6-1-46-15,4 1-49 16,3 4-31-16,-1 0-20 0,-5 0-14 16,-7 0-5-16,2 0 2 15,-4 16 17-15,-1 13 12 16,-8 8-12-16,0 11 0 0,0 9-8 15,0 11 16-15,0 7 25 16,0 3-6-16,0-2-11 16,3 2-13-16,5-10-10 0,4-2 1 15,5-9-12-15,-5-7 1 16,1-10 2-16,-5-7 7 16,-8-14-2-16,0-3-2 0,-21-6-13 15,-23-10-30-15,-31 0-60 16,-24 0-75-16,-23 0-64 0,-6 0-36 15,8 0-80-15</inkml:trace>
  <inkml:trace contextRef="#ctx0" brushRef="#br0" timeOffset="-127473.34">31666 4530 147 0,'6'-8'204'0,"-1"8"-79"15,3 0-45-15,-8-4-13 16,4 4-1-16,0-5-2 0,-4 5 8 16,0 0-9-16,0 0-14 15,0 0-9 1,0 0-8-16,0 0-15 0,0 0-3 16,0 0-7-16,0 0-3 15,0 0 3-15,0 0-2 16,0 0 6-16,0 0 2 15,0 9 10-15,0 3 9 16,-12 0 6-16,-3 10 10 16,-1-3-3-16,-6 5-2 0,-2 4-3 15,-1 1-14-15,1-4 2 16,0 0 3-16,-1-2-4 16,5-2-5-16,0-1 1 15,-2-3 5-15,-1-1 9 16,-6 5-1-16,-2-6-9 0,-7 6-2 15,3-5-7 1,-7 1-10-16,2-1-5 16,-2 4 9-16,3-4-9 0,-2 1-6 15,0-5 12-15,1 1-5 16,-5-3 22-16,2 0 0 16,-11-3 10-16,-3 2-8 15,-13-9 4-15,-3 12-6 16,-9-12-3-16,-6 0 0 0,-9 0 3 15,-1 0-11-15,-3 0 1 16,-1-4 3-16,5-4-13 16,4-1 2-16,-1-3 0 15,1-1-1-15,0 5-5 16,-13-4-2-16,-3 5 0 16,-2-2 0-16,2 1 0 15,-5 1 0-15,-7-2 0 0,-6 5 0 16,-3-4 0-1,5 8 0-15,-1 0 0 0,7 0 0 16,2 0 0-16,4 12 0 16,-2 4 0-16,2 5 0 0,2 2 0 15,7 2 0-15,10-1 0 16,4 2 0-16,8-5 0 16,14-2 0-16,3 2 0 15,13-4 0-15,8-5 0 0,2-12 0 16,11 8 0-16,-2 0 0 15,6-8 0-15,5 0 0 16,5 0 0-16,5 0 0 0,4 0 0 16,8 8 0-16,12-8 0 31,5 11 0-31,16 1 0 0,15 6 0 16,26-2 0-16,19 8 0 15,26 4 0-15,10 5 0 16,17 9 0-16,12 2 0 15,0 6 0-15,-6-3 0 16,-22 3 0-16,-26 3 0 0,-23-6 0 16,-25 3 0-16,-22 3 0 15,-34 12 0-15,-29 3 0 16,-36 14 0-16,-36 4 0 16,-35-1 0-16,-20 5 0 0,-36-4 0 15,-28-1 0-15,-21-4 0 16,-16-7 0-16,9-1 0 0,21-4 0 15,20-9 0-15,32-3 0 16,28-8 0-16,31-3 0 16,26-13 0-16,25-5 0 15,23-8 0-15,19 1 0 16,23 2 0-16,5 6 0 0,18 4 0 16,22 3 0-16,21 8 0 15,7 5 0-15,3 5 0 0,-2 6 0 16,-9-3 0-16,-13 0 0 15,-19 0 0-15,-19 1 0 16,-14 7 0-16,-23 1 0 0,-22 3 0 16,-15 4 0-16,-10 0 0 15,-7-4 0-15,4-4 0 16,-1-3 0-16,9-6 0 16,10-7 0-16,11-8 0 0,10-1 0 15,18-2 0-15,16 2 0 16,4 5 0-16,16 2 0 15,9 11 0-15,3 8 0 0,4 8 0 16,-2 11 0-16,-6 13 0 16,-13 4 0-16,-7 2 0 0,-8 3 0 15,-14-2 0-15,-7-8 0 16,-9-1 0-16,-5-11 0 16,-6 1 0-16,-4-6 0 0,-3 1 0 15,2-8 0-15,10-3 0 16,4-5 0-16,7-4 0 15,11 1 0-15,14-6 0 16,0 5 0-16,0 9 0 0,0 3 0 16,0 4 0-16,0 5 0 15,0 7 0-15,0 11 0 0,-18 0 0 16,-12 1 0-16,-9-2 0 16,-13-3 0-16,-7-1 0 0,-1-5 0 15,-5-6 0-15,4-6 0 16,4-5 0-16,9-8 0 15,12-4 0-15,15-4 0 16,21-4 0-16,29 1 0 0,27-1 0 16,35 3 0-16,21 4 0 15,15 11 0-15,7 5 0 0,-4 10 0 16,-14 9 0-16,-13 9 0 16,-25 6 0-16,-31 8 0 0,-26 0 0 15,-29 4 0-15,-28-7 0 16,-26-5 0-16,-24-5 0 15,-19-7 0-15,-20-9 0 16,-22-7 0-16,-15-14 0 0,-13-10 0 16,-7-9 0-16,-2-9 0 0,11-6 0 15,14-10 0-15,24-8 0 16,25-8 0-16,30 1 0 16,23-9 0-16,16 0 0 15,17 0 0-15,8 0 0 0,16 7 0 16,11 3 0-1,11-10 0-15,2 10 0 0,4-1 0 16,0 0 0-16,-3-2 0 16,-2 0 0-16,-1 3 0 0,-5-10 0 15,-7 12 0-15,-2-12 0 16,-8 7 0-16,5-7 0 16,-2 0 0-1</inkml:trace>
  <inkml:trace contextRef="#ctx0" brushRef="#br0" timeOffset="-127337.78">24139 13921 2047 0,'0'8'0'16,"0"1"0"0,0-2 0-1,0 2 0 1,-11-9 0-1,-4 8 0-15,-6-8 0 16,0 0-108-16,-2-8-539 0,-7-8 23 16</inkml:trace>
  <inkml:trace contextRef="#ctx0" brushRef="#br0" timeOffset="-125634.17">31677 6081 84 0,'24'0'249'16,"-2"0"-103"-16,-7 12-60 16,-3 0-26-16,0 9-2 15,1 3-6-15,-5 9 6 16,0 0-8-16,-8 3 10 16,0 3-6-16,0 7 1 0,-8 0 14 15,-8-7-2-15,-5 3 7 16,-2-3 17-1,-7-1 6-15,-5-9 21 0,-19-5 23 16,-16-8-18-16,-28-4-25 16,-30-12-34-16,-42 0-19 15,-39-12-3-15,-22-12-36 16,-12-14-6-16,-9-7 0 0,-3-6 0 16,3-14 0-16,4-8 0 15,12-8 0-15,11-11 0 16,16-4 0-16,14-2 0 15,16 9 0-15,16 3 0 0,18 12 0 16,10 13 0-16,17 17 0 16,10 16 0-16,5 11 0 15,14 17 0-15,12 12 0 16,-24 29 0 0,72-5 0-16,15 14 0 0,14 10 0 15,6 14 0-15,10 6 0 16,13 14 0-16,7 4 0 15,1-1 0-15,-9 2 0 16,-11-5 0-16,-17-5 0 0,-14 0 0 16,-14-4 0-16,-17 5 0 15,-15 1 0-15,-13-3 0 0,-12 2 0 16,-2-5 0 0,4 5 0-16,5-2 0 0,13 3 0 15,16-6 0-15,13 1 0 16,15-1 0-16,13 5 0 15,12 4 0-15,18 7 0 0,9 1 0 16,14 0 0-16,0 0 0 16,-8-4 0-16,-6-5 0 0,-10-3 0 15,-21-4 0-15,-17-1 0 16,-18 0 0-16,-24-4 0 16,-17 1 0-16,-9-5 0 0,-8 1 0 15,-1-9 0-15,4-4 0 16,13-8 0-16,12-8 0 15,17-4 0-15,17-4 0 0,14-1 0 16,20 8 0-16,17 8 0 16,22 14 0-16,14 12 0 15,18 12 0-15,2 3 0 0,-3 5 0 16,-8 0 0-16,-21 0 0 16,-14-5 0-16,-30-3 0 0,-17-4 0 15,-19-5 0-15,-23-3 0 16,-7-9 0-16,-7-7 0 0,2-9 0 15,6-5 0 1,17-2 0-16,17-3 0 0,14 11 0 16,17 11 0-16,20 8 0 15,20 17 0-15,21 15 0 0,17 9 0 16,15 9 0-16,3 3 0 16,-6-3 0-16,-17-9 0 0,-24 0 0 15,-25-8 0-15,-24-2 0 16,-36 3 0-16,-37-5 0 0,-28 0 0 15,-30-4 0-15,-14-2 0 16,-10-4 0-16,-3-11 0 0,2-3 0 16,15-9 0-1,15-9 0-15,20-7 0 0,22-12 0 0,22-11 0 16,21-11 0 0,30-7 0-16,22-16 0 0,27-23 0 15,27-22-373-15,28-33-260 16</inkml:trace>
  <inkml:trace contextRef="#ctx0" brushRef="#br0" timeOffset="-124537.07">31723 7942 490 0,'23'-65'386'0,"-7"-6"31"16,-7 8-66-16,-9 8-88 15,-13 10-123-15,-13 10-140 16,-21 1 0-16,-31 11 0 15,-43 6 0-15,-46 13 0 16,-40 4 0-16,-32 0 0 16,-16 0 0-16,-17 0 0 0,-24-8 0 15,-35-8 0-15,-13-13 0 16,-1-4 0-16,27-3 0 16,43-1 0-16,39 5 0 0,42-1 0 15,34 10 0 1,34 1 0-16,37 6 0 0,28 4 0 15,24 12 0-15,23 7 0 16,22 26 0-16,19 24 0 16,23 34 0-16,9 29 0 0,18 27 0 15,1 25 0-15,-7 8 0 16,-11-2 0-16,-16-3 0 16,-15-8 0-16,-18-12 0 0,-11-8 0 15,0-5 0-15,-16 1 0 16,-4-1 0-16,0 4 0 15,3 5 0-15,6-1 0 0,11 5 0 16,3 4 0-16,13 4 0 16,9-1 0-16,-1 2 0 15,1-2 0-15,-6-6 0 16,-6-6 0-16,-8 0 0 16,-5 2 0-16,-13-7 0 0,-8-3 0 15,1-6 0-15,4-11 0 16,0-3 0-16,0-9 0 15,-1-1 0-15,3-12 0 0,-4-2 0 16,2 1 0-16,-4-6 0 16,0 4 0-16,-1 3 0 0,-8-3 0 15,-2 5 0 1,-7-1 0-16,-2 5 0 0,-6 3 0 16,6 5 0-16,-3 0 0 15,-3 1 0-15,-7-2 0 0,-11-3 0 16,-6 0 0-16,-2-4 0 15,-6-9 0-15,5-7 0 16,8-16 0-16,9-17 0 0,6-12 0 16,10-17 0-16,11-20 0 15,13-20-116-15,16-33-374 0,19-36-6 16,32-42-448-16</inkml:trace>
  <inkml:trace contextRef="#ctx0" brushRef="#br0" timeOffset="-123455.22">33109 9435 310 0,'34'-65'163'0,"-9"12"-28"16,-11 9-10-16,-5 7-10 16,-9 7-7-16,-9 7-11 15,-5 7 5-15,-15 3 16 16,-9 1 40-16,-14 3 39 0,-24 6 29 15,-34 3-33-15,-31 0-193 16,-43 12 0-16,-31 4 0 16,-33-3 0-16,-24-1 0 0,-17-12 0 15,-4 0 0-15,10 0 0 16,15 0 0-16,24-8 0 16,26 0 0-16,30-1 0 15,37 0 0-15,35 7 0 0,26-3 0 16,29 5 0-1,28 0 0-15,25 0 0 0,25 25 0 16,28 14 0-16,23 19 0 16,19 24 0-16,1 19 0 15,6 13 0-15,-18 8 0 0,-19 5 0 16,-27-9 0-16,-30-8 0 16,-38-4 0-16,-27-4 0 15,-16-9 0-15,-14-7 0 16,-4-10 0-16,-3-6 0 0,6-5 0 15,9-3 0 1,18-3 0-16,16 8 0 0,17 3 0 16,18 9 0-16,23 12 0 0,20 11 0 15,10 20 0-15,11 11 0 0,-2 17 0 16,2 11 0 0,-10 5 0-16,-10 0 0 15,-17 2 0-15,-9-2 0 16,0 1 0-16,-15 2 0 0,-1-8 0 15,-5 3 0-15,2 2 0 16,-1 1 0-16,3 4 0 16,0 9 0-16,5 6 0 0,12 6 0 15,0 3 0-15,12 0 0 16,14-3 0-16,7-14 0 16,-2-11 0-16,-5-16 0 0,-20-20 0 15,-18-17 0 1,-25-17 0-16,-31-16 0 0,-27-12 0 15,-26-7 0 1,-188 32 0-16,131-52 0 16,-1-8 0-16,2 0 0 0,5-6 0 15,10-4 0-15,15-2 0 16,22-6 0-16,22-4 0 0,28-12 0 16,16 7 0-16,20-7 0 15,13 0 0-15,15 0 0 16,22 0 0-1,15-4 0-15,7-4 0 0,2-5-231 16,7 5-264-16,-2-4-9 16</inkml:trace>
  <inkml:trace contextRef="#ctx0" brushRef="#br0" timeOffset="-27025.82">6549 8213 13 0,'-13'17'21'0,"13"0"45"0,-8-1 137 15,8-4-35 1,0-12-13-16,0 8-9 0,0-8-6 16,0 9 12-16,0-9 9 15,0 0 10-15,0 0-12 16,0 0-31-16,5 0-16 0,20 0 10 15,26-5 8-15,48-14-130 16,42-19 0-16,55-13 0 16,64-19 0-16,51-12 0 15,34 4 0-15,-4 14 0 16,-26 15 0-16,-45 12 0 0,-45 12 0 16,-56 9 0-16,-46 4 0 15,-39 4 0-15,-22 4 0 16,-21 4 0-16,-13 0 0 0,-7-5 0 15,-10 5 0-15,-3 0 0 16,-5 0 0-16,-3-2 0 16,0-3 0-1,-6-3 0-15,-10-1 0 16,-5 2-251-16,1 2-146 0,-1-2-1 16,-4-2 8-16</inkml:trace>
  <inkml:trace contextRef="#ctx0" brushRef="#br0" timeOffset="-26326.55">9464 7095 471 0,'-11'-50'314'0,"2"5"-49"16,-4 9 43-16,13 3-51 15,-11 10 1-15,11 6-84 0,0 9-174 16,0 37 0-1,0 23 0 1,8 29 0-16,3 33 0 0,3 33 0 16,-3 19 0-16,2 10 0 15,-2-5 0-15,2-7 0 16,-1-22 0-16,1-25 0 16,-5-28 0-16,-5-23 0 0,-3-21 0 15,0-25 0-15,-11-31 0 16,-6-39 0-16,-6-43 0 0,-2-49 0 15,-5-38 0-15,3-20 0 16,-3-7 0-16,-1 8 0 16,-1 10 0-16,2 24 0 0,6 22 0 15,0 29 0-15,7 24 0 16,6 26 0-16,-1 19 0 16,12 12 0-1,-8 12 0-15,8 8 0 0,12 35 0 16,15 6 0-1,22 8 0-15,21 5 0 16,23 4 0-16,17 0 0 0,20-5 0 16,11 1 0-16,1-3 0 15,-12-11 0-15,-15-2 0 0,-23-4 0 16,-19-5 0-16,-19-4 0 16,-21 0 0-16,-21 8 0 0,-21 17 0 15,-31 20 0 1,-29 20 0-16,-28 33 0 0,-25 20 0 15,-8 17 0-15,-5 4 0 16,10-3 0-16,15-10 0 0,16-18 0 16,18-13 0-16,19-21 0 15,13-22 0-15,11-15 0 16,9-12 0-16,10-13 0 0,14-8 0 16,0-19 0 15,0-6 0-16,0-7 0-15,0-8 0 16,9-17 0-16,4-15-333 0,-2-14-146 16,2-15 13-16</inkml:trace>
  <inkml:trace contextRef="#ctx0" brushRef="#br0" timeOffset="-25528.76">9603 6618 319 0,'-17'-32'147'0,"-3"4"-55"0,4 3-16 16,0 0-5-16,0 8 8 16,7 6 32-16,9-1 12 15,0 4-4-15,0 0-25 16,0 8-21-16,0 0-22 0,0 0-21 15,4 20-12-15,4 24 178 16,-3 26 23-16,-5 23-34 16,0 21-141-16,0 17-44 0,-13 11 0 15,1 4 0-15,-1-6 0 16,7-15 0-16,-3-23 0 0,0-21 0 16,1-25 0-16,-1-10 0 15,9-17 0-15,-8-14 0 16,-3-38 0-1,3-31 0-15,8-17 0 16,-8-25 0-16,8-12 0 0,0-5 0 16,0 17 0-16,4 15 0 15,0 19 0-15,1 18 0 0,-2 12 0 16,-3 15 0-16,3 41 0 16,2 26 0-16,-2 14 0 15,-3 17 0-15,0 17 0 16,0 0 0-16,0-9 0 15,0-15 0-15,0-18 0 0,0-18 0 16,0-14 0-16,0-7 0 16,8-34 0-1,6-28 0-15,7-28 0 16,1-17 0-16,8-16 0 0,2 0 0 16,-4 12 0-16,-3 22 0 15,-9 19 0-15,-8 15 0 16,-8 24 0-16,-20 41 0 15,0 18 0-15,-5 12 0 16,5-1 0-16,5 6 0 0,1-5 0 16,14-7 0-16,8-7 0 15,8-5 0-15,22-10 0 16,19-12 0-16,8-16 0 0,12-16 0 16,-1-17 0-16,3-7 0 15,-8 0 0-15,-9-2 0 16,-18 5 0-16,-15 9 0 15,-9 4 0-15,-9 3 0 0,-1 6 0 16,-10-2 0-16,0 5 0 16,0-1 0-16,-18 5 0 0,7 4 0 15,-6 1 0-15,2-2-291 16,-5 1-46-16,3 4-14 0,4 0 32 16,-3-4-23-16</inkml:trace>
  <inkml:trace contextRef="#ctx0" brushRef="#br0" timeOffset="-24294.9">12896 7352 103 0,'-37'0'232'0,"9"-5"-78"0,3 5-59 16,5 0-37-16,3 0-30 15,6 0 1-15,3 0 10 0,8 0 32 16,-8 0 21-16,8-6 9 15,0 6 3-15,0 0 15 16,0 0-1-16,0 0 8 0,2 0 20 16,4 0 28-16,2-2-17 15,0 2-56-15,0 0-101 0,9 0 0 16,18 0 0-16,30 0 0 16,42-5 0-16,47-3 0 15,53-4 0-15,73 0 0 0,74-5 0 16,48 5 0-16,50 5 0 15,46-2 0-15,30 9 0 16,11 9 0-16,22 8 0 0,12 6 0 16,-4 5 0-16,-4 6 0 15,-2 2 0-15,-4 0 0 0,-21-4 0 16,-31-2 0-16,-20-2 0 16,-23-4 0-16,-29-7 0 15,-42-9 0-15,-45-8 0 16,-43 0 0-16,-44 0 0 15,-46-8 0-15,-46-1 0 0,-33 1 0 16,-35 0 0-16,-24 0 0 16,-24 4 0-16,-13 0 0 0,-12-1 0 15,-11 2 0-15,-5-1 0 16,-4-1 0-16,-8 2 0 16,6 3 0-1,-3 0 0-15,0 0 0 16,0 0 0 15</inkml:trace>
  <inkml:trace contextRef="#ctx0" brushRef="#br0" timeOffset="-24080.79">24411 7506 2047 0,'0'-4'0'31,"-6"-1"0"0,-3 5 0-31,9-8 0 16,-12-4 0-16,0-9-365 16,-6-8-192-16,0-2 79 15</inkml:trace>
  <inkml:trace contextRef="#ctx0" brushRef="#br0" timeOffset="-21701.1">23455 4838 452 0,'8'-23'195'16,"0"-1"-61"-16,-1-5-34 0,1 0 2 16,0 1 14-16,-4-5 26 15,-4-2-6-15,0-3 18 0,0 2-38 16,-15-2 47-16,-10 2-56 16,-7-4-45-16,-4-1-26 15,-15-4-20-15,-9 0-9 0,-13-4 2 16,-12 5-9-16,-16-1 0 15,-21 0 0-15,-8 1 0 16,-9 3 0-16,-11 0 0 0,-5 4 0 16,-1 8 0-16,1 1 0 15,5 4 0-15,-1 5 0 16,0-3 0-16,2 10 0 0,-5 3 0 16,-1 6 0-16,5 3 0 15,11 0 0-15,6 0 0 16,7 7 0-16,-1 6 0 15,-4 2 0-15,6 7 0 16,0 2 0-16,2 10 0 0,7 1 0 16,-2 6 0-16,-1 3 0 15,2 2 0-15,8-2 0 16,3-2 0-16,13-3 0 0,-2 3 0 16,7-5 0-1,-2-1 0-15,4-1 0 0,5 3 0 16,4-5 0-16,4-1 0 15,0 1 0-15,-4 3 0 0,-2 1 0 16,0 4 0-16,3-1 0 16,2 1 0-16,1 3 0 15,2 6 0-15,6 3 0 0,2-1 0 16,6 5 0-16,8 0 0 16,3 0 0-16,11 0 0 15,2 0 0-15,9 0 0 0,3 1 0 16,6 4 0-16,-1 3 0 15,4 3 0-15,12 5 0 16,-9 4 0-16,9 2 0 0,0-7 0 16,0-2 0-16,-8-5 0 15,8-8 0-15,0 0 0 16,0-5 0-16,0 1 0 16,0 1 0-16,4 2 0 0,12 5 0 15,9 0 0-15,3-3 0 16,7-2 0-16,8 1 0 15,4-4 0-15,2-5 0 0,4-2 0 16,3 0 0-16,9-3 0 16,1-1 0-16,4-7 0 0,1 2 0 15,11-5 0-15,4 2 0 16,3-1 0-16,13-2 0 0,11 7 0 16,14-2 0-1,6 0 0-15,0 0 0 0,6 1 0 16,-6 1 0-16,2-7 0 15,4 2 0-15,2-4 0 0,6-1 0 16,8-4 0-16,7-2 0 16,7-6 0-16,7-4 0 15,-2-12 0-15,-3 0 0 0,-5 0 0 16,-13-12 0-16,-1-4 0 16,-10-6 0-16,-1-6 0 15,6-1 0-15,0-7 0 0,3 1 0 16,0-8 0-16,-4 2 0 15,-1 1 0-15,-1 0 0 16,-8 4 0-16,-9-2 0 0,-13 2 0 16,-13 4 0-16,-8-5 0 15,-3-1 0-15,-4 2 0 16,-10-1 0-16,-6 5 0 0,-13 4 0 16,-9-5 0-16,1 5 0 15,-8-1 0-15,-1-4 0 0,-3-3 0 16,0-4 0-16,-1-10 0 15,1-10 0-15,-1-6 0 16,1-3 0-16,0 5 0 0,-8 2 0 16,-7 2 0-1,-2-6 0-15,-2 1 0 0,-5-8 0 16,-5-9 0-16,-8-12 0 16,-13-8 0-16,-16-2 0 0,-10-3 0 15,-23 1 0-15,-15 5 0 16,-17-1 0-16,-21 8 0 15,-15 4 0-15,-15 5 0 0,-13 11 0 16,-21 13-125-16,-15 16-431 16,-13 22 64-16,-7 23-380 15</inkml:trace>
  <inkml:trace contextRef="#ctx0" brushRef="#br0" timeOffset="-19702.64">1535 12161 852 0,'0'-35'608'16,"0"6"-201"-16,-14 5-227 16,14 8-180-16,-11 4 0 15,11 24 0 1,0 23 0-1,0 39 0-15,3 36 0 0,5 29 0 16,6 15 0-16,0 13 0 16,3 4 0-16,-1 6 0 15,-3 0 0-15,-2-9 0 16,3-11 0-16,-3-17 0 16,2-30 0-16,-4-20 0 15,-6-25 0-15,-3-16 0 16,0-18 0-16,0-9 0 0,0-7 0 15,0-7 0-15,0 1 0 63,-9-9 0-63,1 7 0 0,0-7 0 16,0 9 0-1,8-1 0 16,5-8 0 1,3 0 0-17,9 0 0-15,9 0 0 16,28 0 0-16,36-17 0 16,43-11 0-16,45-8 0 15,34-8 0-15,28-11 0 16,23 3 0-16,34 4 0 15,37-6 0-15,15 1 0 0,0 1 0 16,-16 2 0-16,-16 6 0 16,-21 3 0-16,-16 0 0 15,-16 8 0-15,-21 4 0 16,-20 6 0-16,-28 3 0 0,-23 4 0 16,-31 4 0-16,-19-5 0 15,-20 5 0-15,-21-2 0 0,-16 7 0 16,-16 3 0-16,-14 4 0 15,-5 0 0-15,-10 0 0 16,-8 0 0-16,-4 0 0 0,1 0 0 16,-6 0 0-1,-3-3 0 32,0-2 0-47,0 1 0 0,0-3 0 16,0-15 0-16,-8-18 0 15,-4-18 0-15,-8-22 0 16,-5-22 0-16,-2-29 0 0,-3-28 0 16,-1-29 0-16,2-13 0 15,4-8 0-15,1 18 0 16,8 23 0-16,-1 35 0 16,1 23 0-16,-1 25 0 15,2 19 0-15,-2 18 0 0,6 7 0 16,-3 13 0-16,3 6 0 15,3 6 0-15,1 5 0 16,-2 3 0-16,-4 4 0 0,1-1 0 16,-4 5 0-16,-13 0 0 15,-19 12 0-15,-22 4 0 16,-27 8 0-16,-32 4 0 0,-21 6 0 16,-21 3 0-16,-12 3 0 15,-17-4 0-15,-15 5 0 16,-25 0 0-16,-23-1 0 15,-21 2 0-15,-9-1 0 16,10-1 0-16,11 1 0 16,7-5 0-16,18-3 0 15,11 0 0-15,18-5 0 16,17 0 0-16,26-3 0 0,26-5 0 16,24-4 0-16,26-3 0 15,23-6 0-15,19 0 0 16,17-7 0-16,10 11 0 15,7-11 0-15,5 0 0 16,7 0 0-16,-2 12 0 0,-2-5 0 16,-6-7 0-16,-3 13 0 15,-1-6 0-15,-3 5 0 16,4-12 0-16,-1 11 0 16,5-11 0-16,3 0 0 15,6 0 0 1,3 0 0-16</inkml:trace>
  <inkml:trace contextRef="#ctx0" brushRef="#br0" timeOffset="-19636.52">1620 12040 1833 0,'0'0'-467'0,"8"13"28"16,8-5 19-16</inkml:trace>
  <inkml:trace contextRef="#ctx0" brushRef="#br0" timeOffset="-19138.79">1928 12104 120 0,'13'-7'258'16,"-6"2"-59"-16,-4-2-49 16,2 3-66-16,-1-1-43 15,4 2-19-15,0-6 1 16,0 2 13-16,6 3 1 15,-3-1 1-15,2-3 0 16,-5 4 3-16,3 2 8 16,-3-4 3-16,-2 6 20 15,-3 0 24-15,0-5 41 0,-3 1 21 16,0 1-4-16,0 3-21 16,0-5-47-16,5 1-63 15,-2-3-23-15,2-2 0 16,-2-3 0-16,3 0 0 15,2-4 0-15,-4-1 0 16,4 1 0-16,-5 1 0 16,2-2 0-16,-1 4 0 15,-1 1 0-15,-3 4 0 16,0 5 0-16,0 26 0 16,8 30 0-1,9 32 0-15,4 34 0 16,-2 24 0-16,6 12 0 15,-5 3 0-15,0-3 0 16,2-12 0-16,-6-14 0 0,-4-10 0 16,0-19 0-16,-4-10 0 15,0-15 0 1,-4-15 0-16,-4-11 0 0,5-8 0 16,-5-13-33-16,0-12-422 15,0-24-15-15,3-28 9 16</inkml:trace>
  <inkml:trace contextRef="#ctx0" brushRef="#br0" timeOffset="-18838.83">2733 12402 387 0,'32'-73'279'16,"-13"8"-7"-16,-2 12-62 0,-5 3-17 15,-3 7 27 1,-1 1 35-16,0 6-24 15,0 7-231-15,1 9 0 0,-6 8 0 16,0 12 0-16,5 28 0 16,6 41 0-16,1 39 0 15,-2 29 0-15,-1 26 0 16,-1 12 0-16,-3 0 0 16,1-5 0-16,-1-6 0 0,4-16 0 15,-3-15 0-15,-1-19 0 16,0-20 0-16,-5-18 0 15,2-18 0-15,4-25-490 16,-1-33-55-16</inkml:trace>
  <inkml:trace contextRef="#ctx0" brushRef="#br0" timeOffset="-18588.17">3658 12216 953 0,'20'-78'614'0,"-8"21"-134"15,-4 16-480-15,-8 12 0 16,5 9 0-16,-5 8 0 16,3 12 0-16,6 21 0 15,2 32 0-15,5 41 0 0,6 35 0 16,-3 30 0 0,-3 16 0-16,1 6 0 0,-2 1 0 15,-1 1 0-15,-6-17 0 16,0-16 0-16,1-22 0 15,-1-27 0-15,-5-23-341 16,9-14-586-16,0-95 540 16</inkml:trace>
  <inkml:trace contextRef="#ctx0" brushRef="#br0" timeOffset="-18356.49">4275 12394 335 0,'44'-147'432'0,"-12"26"4"16,-7 29-49-16,-9 25-76 15,-3 18-165-15,-2 21-146 16,3 28 0-16,5 36 0 16,10 42 0-16,11 40 0 0,13 36 0 15,0 21 0-15,1 8 0 16,-6 5 0-16,-7-1 0 16,-8-7 0-16,-11-13 0 15,0-17 0-15,-6-20 0 0,-8-28 0 16,-5-28 0-16,-3-31-589 15,0-47-20-15</inkml:trace>
  <inkml:trace contextRef="#ctx0" brushRef="#br0" timeOffset="-18090.67">5290 12159 776 0,'24'-102'661'15,"-4"17"-192"-15,-2 6-328 16,-2 10-141-16,-4 12 0 15,-1 17 0-15,2 11 0 0,-4 17 0 16,3 29 0-16,2 35 0 16,11 43 0-16,0 39 0 15,4 29 0-15,-1 19 0 16,1 9 0-16,-1-2 0 0,0-7 0 16,-2-12 0-16,-4-10 0 15,0-18 0-15,-3-19 0 16,-6-23 0-16,-2-21 0 15,-5-26 0-15,-6-21-559 16,-22-32-29-16</inkml:trace>
  <inkml:trace contextRef="#ctx0" brushRef="#br0" timeOffset="-17307.11">1582 11556 158 0,'0'-24'235'0,"0"3"-59"15,0 4-44-15,0 2-36 16,0-1 9-16,-8 4 31 16,8-5 18-16,-11 9-10 0,11-1-28 15,-9 1-19 1,1 8-35-16,8 0-21 0,-8 0-25 15,8 0-17-15,0 0-4 16,0 17 3-16,0 3 1 16,11 4-3-16,11 0-4 15,2-3-5-15,4-4-13 16,2-17-11-16,2 0 8 0,-1-12-2 16,3-10 3-16,-6-10 17 15,-9 0 5-15,-1-1-2 16,-18 0 3-16,0 4 3 15,-13 6-1-15,-3 6 5 16,-9 10-4-16,-8 7-16 0,1 12-21 16,-4 9-78-1,-1 2-71-15,9 6-60 0,7-5-60 16</inkml:trace>
  <inkml:trace contextRef="#ctx0" brushRef="#br0" timeOffset="-17077.83">2253 11503 495 0,'0'-16'407'16,"0"-1"23"-16,0 6-102 16,0 3-94-16,0-1-81 15,3 9-153 1,5 17 0-1,1 6 0-15,-1 10 0 0,3 8-128 16,-2 4-151-16,0 0-78 16,2 0-24-16,3 0-45 15</inkml:trace>
  <inkml:trace contextRef="#ctx0" brushRef="#br0" timeOffset="-16658.86">2903 11625 315 0,'3'-24'331'0,"-3"2"-96"16,0 10-49-16,0 1-33 15,0 3 1-15,0 3 21 16,0 1-31-16,5-3-61 15,2-2-38-15,1 6-14 16,0-2-9-16,6-3-11 0,6-5 10 16,11-2 15-1,18-5 26-15,5 3-19 16,-7 9-43-16,-4 0 0 0,-12 8 0 16,-10 0 0-16,-12 16 0 15,-9 12 0-15,-22 22 0 16,-9 7 0-16,-3 0 0 15,6-5 0-15,8-11 0 16,4-8 0-16,6-14 0 0,10-2 0 16,10-6 0-16,9-11 0 15,17 0-7 1,10-11-207-16,11-9-117 16,3-8-92-16,6-5-51 0</inkml:trace>
  <inkml:trace contextRef="#ctx0" brushRef="#br0" timeOffset="-16326.49">3845 11487 484 0,'0'-17'327'0,"0"1"-89"0,-9 0-47 16,9-1 0-16,0 2-26 16,0-2-68-16,9-4-42 15,7 1-28-15,9-3-17 16,7 2-8-16,4 5-5 15,-4 7-3-15,-4 9-11 16,-3 0 6-16,-7 0 2 0,-4 17-2 16,0 3 2-16,-6 1 4 15,-8 7 1-15,0 0 2 16,0 5 3-16,0 0 0 16,0-1 2-16,0-8-3 0,0-3 0 15,0-9 5-15,0 0-2 16,0-5-9-16,0-7 14 15,0 10-7-15,0-10-3 16,0 12-28-16,0 0-141 0,-8 8-168 16,-6 5-138-1</inkml:trace>
  <inkml:trace contextRef="#ctx0" brushRef="#br0" timeOffset="-15972.94">5094 11154 272 0,'0'-9'209'0,"0"9"-74"15,0 0-26-15,0 0-22 0,0 0 1 16,0 0 5-16,0 0 8 16,0 0-16-16,0 0-34 15,0 0-20-15,9 0-17 16,12 0-7-16,6-7-2 0,6-5-4 16,4 2-1-16,-9 2 6 15,-3 0-6-15,-9 0-1 16,-3 8 3-16,-5 0-5 15,-5 0-32-15,-3 0-103 16,0 0-81-16,0 8-82 16</inkml:trace>
  <inkml:trace contextRef="#ctx0" brushRef="#br0" timeOffset="-15807.09">6239 11138 607 0,'90'-22'581'0,"-13"2"-171"15,-15 4-141-15,-14 0-89 16,-11 4-180-16,-14-1 0 0,-6 5 0 16,-9 3 0-1,-8 2 0-15,-19-1-601 0,-30 4-52 16</inkml:trace>
  <inkml:trace contextRef="#ctx0" brushRef="#br0" timeOffset="-14649.8">238 13795 93 0,'-20'-45'208'0,"-9"-4"-105"15,1 1 9-15,0 6-15 0,5 10-35 16,6 8-11-16,4 7 2 16,1 5 14-16,12 4-8 0,0 0-1 15,-8 8-10-15,8 0-10 16,0 0-8-16,0 8-7 0,0 12 6 15,0 17 37-15,0 17 7 16,0 10-28-16,0 10-18 0,0 8-15 16,0-2-4-16,3 3-5 15,5-12-1-15,1-5-13 16,-1-14-50-16,-3-6-57 0,3-11-46 16,-5-9-20-16,3-10-7 15,-6-16-37-15</inkml:trace>
  <inkml:trace contextRef="#ctx0" brushRef="#br0" timeOffset="-14195.84">20 13547 299 0,'-9'-17'242'0,"9"5"-17"15,-8 4-76-15,8 4-60 0,0 4-46 16,0 0-24-16,3 16-1 15,14 9 2-15,13 14-3 16,5 19-11-16,6 3 4 0,3 6 0 16,-2-8-7-16,-6-7 4 15,-3-6-8-15,-6-13 6 16,-5-9-1-16,-11-9 1 0,2-15 15 16,-10 0 39-16,-3-15-28 15,0-26-12-15,0-16-14 16,-16-12 3-16,0-4 14 0,-1 3-8 15,1 5-14-15,0 9-5 16,5 2-26-16,2 14-30 0,1 8-66 16,0 7-65-16,8 7-36 15,0 12-51-15</inkml:trace>
  <inkml:trace contextRef="#ctx0" brushRef="#br0" timeOffset="-13846.7">503 13466 465 0,'-12'0'229'16,"-2"0"-40"-16,3 12-92 0,3-1-51 15,-4 10-20-15,4 7-6 16,8 13-15-16,0 12 0 16,0 3 2-16,8 2-6 0,7-9-7 15,1-13 0-15,1-7-10 16,-5-8-12-16,-3-21 3 15,-1 0-15-15,-8-21-39 16,0-13 18-16,-11-13 27 0,-2-10 27 16,-9 0 13-16,3 3 14 15,2 15 5-15,6 5-1 0,2 14-2 16,9 3-15-16,0 10-7 16,0 7 2-16,0 7 0 15,9 14-3-15,7 8 4 0,7 3-3 16,7 9-5-16,-3-5-71 15,-2-3-62-15,-1-4-78 0,-8-8-8 16</inkml:trace>
  <inkml:trace contextRef="#ctx0" brushRef="#br0" timeOffset="-13165.01">605 13408 330 0,'-9'-28'231'0,"9"4"-43"16,-8 3-42-16,8 8-63 15,0 7-26-15,0 6-19 16,0 6-1-16,11 16-4 0,11 9-9 16,2 14-4-16,4 7-9 15,-3 2 0-15,-5-5-6 16,0-8 4-16,-9-8-11 0,3-10 5 16,-11-9 2-16,-3-14 7 15,0 0-4-15,0-17-20 16,0-16 2-16,0-17 5 15,0-10 6-15,0 0-4 0,0 7 3 16,-8 3 1-16,8 15 1 16,-9 9-5-16,9 6-1 15,0 8-1-15,0 12-8 0,0 0 3 16,5 8 12-16,4 8 1 16,2 6 0-16,3-3 0 15,-7-3-3-15,1-4-1 16,0 0 3-16,1-12-24 0,-6 0-24 15,2 0-2-15,-2-7-2 16,-3-14 16-16,0-8 19 16,0 1 21-16,0 4 40 0,0 5 7 15,0 4-9-15,0 8-5 16,0 7-13-16,0 0-14 16,0 0-2-16,8 0-11 0,0 0 2 15,5 7 2-15,-2 3 2 16,3-10-1-16,-3 7-3 15,3-7-12-15,0 0-5 16,4-2-3-16,1-16-17 0,1-7 3 16,-4-11-9-16,-3-4 12 15,-8-10 11-15,-5 6 29 16,-18 2 19-16,2 11 39 16,-4 11-10-16,4 7-19 0,4 4-15 15,0 9-10-15,12 22 6 16,0 6-7-16,3 7 0 15,9 8-9-15,5-6 1 0,8-2-5 16,7-7 6-16,4-3-3 16,4-5-2-16,7-8-32 15,-7-12-47-15,-4-7-91 16,-7-5-102-16,-6-10-31 16</inkml:trace>
  <inkml:trace contextRef="#ctx0" brushRef="#br0" timeOffset="-10852.83">1396 9489 270 0,'-13'-16'214'15,"1"4"-34"-15,12 2-74 16,0 3-39-16,0-2-12 0,0 5-7 16,0 0-13-1,0 0-16-15,0 4-8 0,0 0-5 16,0 0 8-16,0 0 19 16,0 0 2-16,0 0-1 15,4 0-13-15,1 0-13 16,-2 0-2-16,5 0-4 15,0 0-2-15,1 12 1 16,-1 0 2-16,3 4 0 16,2 1 2-16,0 4 7 15,-1-2 1-15,4 5 4 0,-5 5 0 16,3-4 13-16,-2 0-3 16,-3 3 15-16,2 0-11 15,-3 1-8-15,0 4 5 16,4 3 20-16,1 1-16 15,-5 4-2-15,0-1-10 16,0-3-6-16,0 0-9 16,1-6-1-16,-1 2-2 15,0-4-4-15,-5-1 2 16,5-4 5-16,-2 1 0 16,1 0-5-16,-7 3 8 15,3 5 9-15,2 3-9 0,3 2-1 16,-5 2 2-16,6-4-6 15,-4 2-1 1,3-2-4-16,-5-3 5 0,2-1 0 16,-1-2 3-16,-4-7 3 15,0 1 8-15,0-2-2 16,0-3-6-16,0 1-15 16,0-3 8-16,0 3 4 15,0 1-1-15,0-2-5 16,0 2 10-16,0 0-9 15,0-1 4-15,0 3-7 0,0-1 3 16,0-1 2-16,0-2 1 16,0 1-4-16,0-3 0 15,0-4 0-15,0-1-9 16,0 0 9-16,0-12 3 16,0 7-1-16,0-7 6 15,0 0 2 1,0 0-5-16,0 0 6 15,0 0-1 1,0-7 2-16,-12-5-18 0,-1-9 8 16,-4-2-7-16,2-7 0 15,-5 2-2-15,-5-1 3 16,6 5 7-16,-2 8 1 16,4-1-6-16,6 11 4 15,-2-5-7-15,13 4 5 16,-9-2 2-16,9 6 3 15,0 3 0-15,0 0-2 16,0 0-10-16,0 0 8 16,0 0-7-16,0 0 3 0,0 0 6 15,0 0-6-15,0 0 5 16,0 0-6-16,0 0-6 16,9 12 10-16,4 6 3 15,2 5-2-15,6 1 0 16,3 4-3-16,4-3 1 15,1 2 1-15,-1-2 7 0,-3 0-2 16,-2-5-1-16,-1-4-13 16,-7-4 19-1,-2-3 0-15,-5-9-6 0,0 8-1 16,-3-8 9-16,-5 0 12 16,0 0-10-16,0 0-3 15,0 0 4-15,0 0 3 16,0 0 14-16,0 0 43 15,0-8-4-15,0-1-71 16,0-3 0-16,0-4 0 0,3-4 0 16,5-5 0-16,-3-2 0 15,-2-2 0-15,0-4 0 16,6 5 0-16,-4-1 0 16,3 0 0-16,-8 9 0 15,0 5 0-15,0-2 0 16,3 5 0-16,2-1 0 15,-5 5 0-15,0 0 0 16,0 0 0-16,0 1 0 16,0 1 0-16,0 2 0 0,0 1 0 15,0-1 0-15,-24 4 0 47,12 0 0-31,-1 0 0-16,-3 11 0 15,-9 2 0-15,-3-1 0 16,3 0 0-16,2 1 0 16,1-6 0-16,7-7 0 15,-2 7 0-15,6-7 0 16,3 0 0-16,-1 0 0 16,1 0 0-1</inkml:trace>
  <inkml:trace contextRef="#ctx0" brushRef="#br0" timeOffset="-10602.35">1603 10671 1952 0,'0'0'-51'0,"0"0"6"15,0 0 17 1,0 0 14-16,0 0 13 16,-8 0 6-16,0 11 8 15,-5-11 19-15,2 12 17 16,2-12-6-16,-2 7-3 15,3-7-13-15,8 0-6 16,-8 0-17-16,-1 0-4 16,1 0 0-1,-1 0 0-15,0 0 0 16,1 0 0 0</inkml:trace>
  <inkml:trace contextRef="#ctx0" brushRef="#br0" timeOffset="-10418.84">1489 10701 2047 0,'9'0'0'15,"-1"9"0"-15,4 7-9 16,5 2-2-16,2-5 4 16,1 9-48-16,1-6-70 0,-2 1-92 15,-2-1-94-15,-4-4-52 16,-1-4-45-16</inkml:trace>
  <inkml:trace contextRef="#ctx0" brushRef="#br0" timeOffset="-9321.3">942 8511 363 0,'0'-7'204'0,"3"-3"-53"16,5 8-70-16,0-3-38 15,0 5-2-15,4 0 15 16,10 0 3-16,4 12-4 16,7 9-14-16,8 7-14 15,-1 4-4-15,-7 5-13 16,-8 4 0-16,-9-6 4 0,-16 3-5 15,0-2 11-15,-33 2-3 16,-10-2-10 0,-19-3-7-16,1-5 4 0,4-8-3 15,9-4 9-15,6-16-5 16,15-3-10-16,6-18-12 16,12-14-6-16,18-23 8 15,15-15 10-15,17-17 4 0,13-8-4 16,1-4 3-16,2 0-1 15,0 0 0-15,-8 4 5 16,29-75 0 0,-58 99-6-16,-12 13 0 15,-8 12 10-15,0 12-10 0,-20 13 1 16,-9 8 1-16,-4 16 2 16,-3 0-4-16,-4 16 6 15,3 17-5-15,1 15 3 16,4 14-1-16,7 11 0 15,8 4 5-15,17 4 3 16,8-3 2-16,17 0-5 16,19-9 3-16,9-5-1 15,13-11 1-15,-6-8-3 0,-3-8-2 16,-13-13-4-16,-11-4 3 16,-9-7 0-16,-3-13 5 15,-9 8-3-15,-4-8-3 16,0 0 7-16,-5 0-2 15,-3 0-4-15,0 0-32 0,0-13-86 16,0 2-79 0,0-6-27-16,0-4-49 15</inkml:trace>
  <inkml:trace contextRef="#ctx0" brushRef="#br0" timeOffset="-8638.49">1973 7885 310 0,'8'-29'213'15,"1"4"0"-15,-9 9-48 16,0 0-25-16,0 8-28 16,0 0-24-16,0 8-25 15,0 0-30-15,0 0-22 16,0 29-6-16,-9 19 15 0,-4 25 1 16,1 17-2-16,-3 4-7 15,2-5 4 1,4-8-7-16,9-14-9 0,0-15 8 15,0-16-1-15,0-8-6 16,0-11 7-16,0-5 0 16,0-12 16-16,0 0 17 15,0-12 13-15,0-21-36 16,0-20-5-16,0-24-16 16,0-17-2-16,5 1 8 0,4 11 1 15,-6 13 7-15,-3 12 15 16,5 16 16-16,-5 13-17 15,0 8-11-15,2 4-10 16,3 7-13-16,3 9 0 16,4 16-1-16,13 17 16 15,7 12 1-15,4 8-2 16,6 3 0-16,-6 2-5 16,0-5 0-16,2-9 4 15,-11-11-2-15,-3-9 2 16,-2-7 3-16,-7-17 8 0,-3 0 51 15,-4 0 90-15,1-17-111 16,-4-19-45-16,-2-21 0 16,2-25 0-16,1-6 0 15,2-2 0-15,1 9-83 16,-1 14-69-16,-8 24-57 16,0 9-69-16,0 18-45 15,0 16 36-15,0 0-42 16</inkml:trace>
  <inkml:trace contextRef="#ctx0" brushRef="#br0" timeOffset="-8303.79">2623 7843 445 0,'0'0'254'0,"-8"0"-14"0,-9 0-86 16,-3 9-61-16,0 7-32 15,3 14-22 1,1 14-16-16,8 4-12 0,8 10-8 15,0-2 3-15,11-4-10 16,6-10-3-16,-1-10 1 16,-5-11 1-16,3-9 4 15,-11-12-13-15,-3-21-14 16,0-19 1-16,0-17 18 16,-11-8 8-16,-1-4 16 0,-4 7 33 15,2 13 6-15,3 13-20 16,3 12-20-16,8 13-14 15,0 11-5-15,0 23 5 16,0 18-3-16,11 12-29 16,6 7-94-16,7 2-62 15,5-9-13-15,-1-13 4 16,0-16-29-16</inkml:trace>
  <inkml:trace contextRef="#ctx0" brushRef="#br0" timeOffset="-7606.82">2784 7868 366 0,'9'-49'237'0,"-4"13"-74"16,-5 8-21-16,3 11-68 16,1 8-36-16,4 9-18 15,1 21-4-15,2 15 5 16,5 9 2-16,-4 5 0 16,1-2-9-16,0 2-2 15,-9-11-8-15,-4-5 0 16,0-10 0-16,0-8 6 0,0-4-4 15,0-12-2-15,0 0-11 16,0-17-28-16,0-11-4 16,0-13 2-16,7-8 16 15,6 6 15-15,-6 5 12 16,6 10 16-16,-5 11-1 0,-5 10-11 16,3 7-2-16,2 12 0 15,0 12-3 1,-1 9-3-16,5 4 1 0,-4-5 0 15,0-8-3-15,-3-8 0 16,-1-3 10-16,4-13 1 16,-3 0 26-16,3-21-3 15,3-18-23-15,5-12-11 16,6 3 20-16,-8 9 3 16,-1 9 22-16,0 10-3 0,-5 7-13 15,-4 5-27-15,4 16 5 16,0 17 11-16,3 13-6 15,7 5-5-15,2 1-9 16,-1-4 7-16,3-6 0 16,-1-10-7-16,-7-7-6 15,8-8-5-15,-3-9 13 16,2-22-15-16,4-22 4 16,-2-21 2-16,-3-13 9 0,-6-3 13 15,-11 4 15-15,-3 12 11 16,-17 8-14-16,2 16-8 15,-2 8-8-15,6 17-9 16,-3 16-9-16,3 16 9 16,11 20 1-16,0 13 5 15,0 13-2-15,0 2 4 16,8-2-7-16,9-6-1 16,-6-6 1-16,1-13-10 15,1-9-16-15,0-3-27 0,-2-9-41 16,0-4-62-16,3-12-18 15,2-7-43-15,0-14-140 16</inkml:trace>
  <inkml:trace contextRef="#ctx0" brushRef="#br0" timeOffset="-7207.57">4088 7237 192 0,'0'-33'301'16,"0"0"-112"-16,0 5-49 15,-12 4 6-15,12 7 18 16,-8 5-3-16,8 0-55 16,0 5-52-16,0 7-25 0,0 0-23 15,0 24 9-15,0 16 9 16,0 24 3-16,0 22 28 15,-8 16-8-15,-4 13-12 16,3-2-27-16,9-6 4 16,0-17-5-16,0-17-7 15,0-16 8-15,0-13-11 16,5-12 13-16,8-10-4 0,15-22 0 16,15 0 3-16,19-17-2 15,-1-4-5-15,4-7-2 16,-8-4-25-16,-5-1-73 15,-8-4-95-15,-7-6-92 16,-12-3-22-16,-8 6 22 0,-17-5 42 16</inkml:trace>
  <inkml:trace contextRef="#ctx0" brushRef="#br0" timeOffset="-7057.8">4351 7510 36 0,'-40'-33'205'0,"9"-4"-37"15,5 1-52-15,9 0-25 16,17 2-13-16,0 6-9 0,0-1-2 15,17 1-30-15,9 0-12 16,2 4-13-16,5 3-13 16,2 0-45-16,10 1-78 0,8-1-85 15,4 9-46-15</inkml:trace>
  <inkml:trace contextRef="#ctx0" brushRef="#br0" timeOffset="-6774.79">4972 7168 368 0,'-11'0'253'0,"0"0"-92"16,-6 0-60-16,-7 0-20 0,-6 12 5 15,3 7-28-15,3 7-34 16,7 6-13-16,6 5-2 16,11 3-6-16,6 1-3 15,16-5 2-15,2-3-2 0,8-12 0 16,0-9 9-16,-4-17 0 15,-6-11-9 1,-6-13-1-16,-8-11 9 0,-8-6-5 16,-21-1 2-16,-7 6-8 15,-9 4-10-15,-7 10-32 16,-10 9-56-16,-3 11-64 0,4 7-56 16,10 0-69-16</inkml:trace>
  <inkml:trace contextRef="#ctx0" brushRef="#br0" timeOffset="-6375.28">4893 7039 536 0,'8'-23'226'16,"0"7"-102"-16,-1 1-59 0,5-1-32 16,4 4-23-16,9-5-9 15,12 1-9-15,8 4-1 16,-2 2 2-16,0 3 2 15,-12-2 5-15,-1 9 0 0,-12 0 22 16,-4 0 2-16,-6 0-4 16,0 0-2-16,0 0 0 15,-1 16 22-15,2 10 17 16,-1 5 17-16,4 7-22 0,4 4 7 16,1 2 15-16,2 4-3 15,10 4-24-15,4 5-3 16,2 0-7-16,7 0-21 15,-5-7-3-15,-9-5-3 16,-4-10 5-16,-8-6-9 16,-8-8 3-16,-8-1 3 0,-8 0-3 15,-20 10 8-15,-17 2-8 16,-4 5-4-16,-2 0-7 16,1-4 0-16,5-10-10 15,5-3-105-15,-5 0-162 0,-4-2-111 16,-8-2-66-16</inkml:trace>
  <inkml:trace contextRef="#ctx0" brushRef="#br0" timeOffset="-4682.25">85 14812 31 0,'0'0'62'16,"0"0"73"-16,-9 7 6 15,9-7-48-15,-8 9-29 16,8-9-15-16,-8 9-10 0,8-9 3 16,-7 8 0-16,7-8 7 15,-14 8 2-15,14-8 4 0,-11 0 2 16,3 9 7-16,-1-9 0 16,1 0 0-16,8 0 6 0,0 0 6 15,0 0 29-15,0 0 20 16,0 0 6-16,0 0-27 0,3-5-26 15,11-11-31-15,14-8-30 16,20-21-9-16,22-20 4 0,18-24-7 16,26-26 5-1,17-12 9-15,3 2-6 0,-9 2-6 16,-12 14-4-16,-18 11 2 16,-23 20 25-16,-15 18 35 15,-16 15-50-15,-17 12-15 16,-8 9 0-16,1 0 0 15,-12 16 0-15,-5 3 0 16</inkml:trace>
  <inkml:trace contextRef="#ctx0" brushRef="#br0" timeOffset="-4580.7">1198 13644 2046 0,'-14'13'-327'0,"-5"2"-65"0,-5 10-7 16,-6 7-12-16</inkml:trace>
  <inkml:trace contextRef="#ctx0" brushRef="#br0" timeOffset="-4180.72">197 14869 239 0,'-36'12'179'0,"-1"0"-40"0,9 1-42 15,3-13-38-15,7 13-11 16,1-6 12-16,4-7 4 0,13 0 5 15,0 0-25-15,8 0-13 16,17-7 9-16,15-11 9 0,22-9 8 16,18-23 18-16,23-10 42 15,11-17 8-15,11-9-9 16,4-4-19-16,1 1-39 16,-11 7-22-16,-23 10-23 15,-14 15 0-15,-25 15 24 16,-12 10 54-16,-14 7 3 0,-14 10-94 15,-4 1 0-15,-9 7 0 16,-4-1 0-16</inkml:trace>
  <inkml:trace contextRef="#ctx0" brushRef="#br0" timeOffset="-4007.2">1303 14076 2047 0,'0'7'0'31,"-9"-7"0"-15,9 10 0-16</inkml:trace>
  <inkml:trace contextRef="#ctx0" brushRef="#br0" timeOffset="-3465.66">1294 14083 2047 0,'0'-15'0'0,"-11"-18"0"15,-3-20 0-15,0-17 0 16,-8-18 0-16,1-10 0 0,-1-9 0 15,0-2 0 1,2 0 0-16,0 7 0 0,3 16 0 16,6 13 0-16,-5 11 0 15,0 10 0-15,-1 7 0 16,1 5 0-16,4 6 0 0,-4 3 0 16,3 2 0-16,0 4 0 15,1 6 0-15,4 2 0 16,0 0 0-16,0 1 0 0,-1-1 0 15,9 3 0-15,-8 1 0 16,8 0 0-16,0 1 0 16,0 0 0-16,0 3 0 15,-7 1 0-15,7 4 0 0,-8 0 0 16,-1 4 0-16,1 0 0 16,0 0 0-16,0 0 0 15,-4 0 0-15,0 0 0 16,-5 0 0-16,-2 0 0 15,-13 16 0-15,-18 5 0 16,-15 12 0-16,-12 7 0 0,-20 8 0 16,-21 8 0-16,-12 6 0 0,-11-4 0 15,31-5 0-15,110-3 0 16,0-10 0-16,0-8 0 0,0-3 0 16,0-6 0-16,0-6 0 0,0-6 0 15,0 2 0-15</inkml:trace>
  <inkml:trace contextRef="#ctx0" brushRef="#br0" timeOffset="-3232.62">0 13258 2047 0,'0'8'0'0,"0"4"0"0,0 0 0 16,0 9 0-16,0 7 0 16,0 13 0-16,0 23 0 0,0 18 0 15,0 24 0-15,0 19 0 16,0 15 0-16,0 3 0 0,0-1 0 15,0 0 0-15,0-4 0 0,0-7 0 16,0-9 0-16,0-13 0 16,0-14 0-16,0-19 0 15,0-9 0-15,0-20 0 0,0-9 0 16,0-14 0-16,0-5 0 16,0-6 0-16,0-4 0 15</inkml:trace>
  <inkml:trace contextRef="#ctx0" brushRef="#br0" timeOffset="-3155.72">0 15207 2047 0,'0'-4'0'0,"0"-5"0"16,0 2 0-16,0-9 0 0,0-5-395 16,0-11-105-16,0-13-26 15</inkml:trace>
  <inkml:trace contextRef="#ctx0" brushRef="#br0" timeOffset="-1782.73">1351 11693 63 0,'-33'-2'151'16,"6"2"6"-16,5 0-50 15,11 0-20-15,-1 0-6 16,12 0 11-16,-13 0 14 0,13 0 4 16,-8 0-4-16,8 0 6 15,0 0 13-15,0 0 10 16,0 0-5-16,0-5-24 16,8-2-47-16,5 2-26 0,15-4-5 15,21-3 2 1,27-7 1-16,31-6-8 15,31-7-9-15,28-9 3 16,22-4-10-16,19-8 1 0,16-5-11 16,3 3 7-16,7 1-4 15,1 6 4-15,6 2-6 16,0 7 8-16,-1 5 4 16,-8 6-6-16,-11 4 1 0,-16 3 3 15,-21 4-4 1,-22 5 9-16,-14 8 6 15,-22 4-2-15,-12 0-8 0,2-3-7 16,113-6 8 0,11 9 9-1,236 33-19 17,-272 12 0-32,-114-17 0 15,1 1 0-15,93 39 0 16,-90-31 0-16,4-4 0 15,-4 0 0-15,-8-5 0 16,-6 5 0-16,-11-1 0 16,-14 4 0-16,-11 6 0 0,-7 2 0 15,-2 9 0-15,-11 4 0 16,-7 8 0-16,-2 8 0 16,-6 8 0-16,0 14 0 15,-3 10 0-15,-5 9 0 0,0 9 0 16,-13-2 0-16,0 1 0 15,-4-9 0-15,-2-1 0 16,-1-6 0-16,-6-6 0 0,-2 3 0 16,-4-1 0-1,-4 0 0-15,-4 2 0 0,-2 4 0 16,-6-2 0-16,-9-2 0 16,-11-1 0-16,-11-1 0 15,-11-5 0-15,-11-4 0 0,-13-7 0 16,-11-8 0-16,-8-9 0 15,-14-5 0-15,-11-7 0 16,-8-3 0-16,-5-1 0 16,-9-5 0-16,-6-3 0 0,-12-5 0 15,-14 2 0-15,-14 0 0 16,-10-7 0-16,-4-2 0 16,0-5 0-16,9-8 0 15,8-4 0-15,8-7 0 16,11-9 0-16,9-9 0 15,5-10 0-15,1-15 0 16,4-15 0-16,6-8 0 0,5-12 0 16,11-12 0-16,5-12 0 15,2-21 0-15,4-27 0 16,0-24 0-16,7-13 0 16,10-15 0-16,9-1 0 0,20 2 0 15,14 9 0-15,19 11 0 16,20 11 0-16,16 4 0 15,20 12 0-15,17 3 0 16,25-1 0-16,24 5 0 0,24 3 0 16,28 10 0-16,38 15 0 15,24 20-133-15,19 25-217 16,8 20-28-16,1 13-64 16</inkml:trace>
  <inkml:trace contextRef="#ctx0" brushRef="#br1" timeOffset="73510.55">23698 3073 347 0,'24'-33'257'0,"-3"0"-86"15,-9 5-56-15,-4-1-18 16,-8 10-9-16,0 2 11 16,0 6-6-16,0 5-31 15,0 6-13-15,0 0-26 0,0 0-14 16,0 0-4-16,0 10-2 15,-11 5-1-15,-11 13 15 16,-15 14 10-16,-20 15 15 16,-17 16 0-16,-5 24-17 15,-11 18 3-15,-3 7 0 0,-1 8-12 16,9-5-10-16,7-7 4 16,9-11-2-16,12-10 2 15,13-16 0-15,12-12 0 16,10-8 2-16,11-8-10 0,4-3 6 15,7-10-5 1,0-2-3-16,0-10 0 0,0-5 6 16,0-5-2-16,0-6-5 0,0 0-4 15,0-12 6-15,0 7-5 16,0-7 2-16,0 0-24 16,0 0-78-16,0 0-59 0,0 0-34 15,0 0-18-15,0-3-10 16,-13-13-52-16,1-5-236 15</inkml:trace>
  <inkml:trace contextRef="#ctx0" brushRef="#br1" timeOffset="74209.18">22601 3981 158 0,'0'-40'249'0,"0"-1"-101"16,0 2-30-16,3 4 2 15,6 6 4-15,-4 4-3 16,-5 6 9-16,0 7-31 0,3 7-39 16,2 5-27-1,-5 0-19-15,0 17-8 0,0 11 1 16,0 17 3-16,0 20-6 16,3 13 10-16,2 10-7 15,3 11-5-15,0 2 3 0,-3-7-3 16,-2-8-1-16,2-17 2 15,-2-17-4-15,-3-11 5 16,0-8 10-16,0-12-11 16,5-9 8-16,-1-5 4 0,-1-7 24 15,-3 0 22-15,5 0 13 0,3 0-4 16,-5 0 11-16,5 0 1 16,5-7-41-16,3-2-15 15,7-3-18-15,15 0-7 16,14-1 3-16,13 1 2 15,9 4-9-15,7 0-1 0,4-1 1 16,-2 2 4-16,-11 0 5 16,-15 2-10-16,-14 0 7 15,-6 1-3-15,-12 1 0 0,-8 3 11 16,-9-5 1-16,-8 1 18 16,0-4-6-16,0-1-24 0,0 2 0 15,-13-1 0-15,1-5 0 16,-4-2 0-16,-13-6 0 15,-19-8 0-15,-17-4 0 16,-17-3 0-16,-6-1 0 16,1 1 0-16,4 3 0 0,-4 1 0 15,7 4 0-15,10 3 0 16,14 0 0-16,10 9 0 16,13 4 0-16,10 0 0 0,6 4 0 15,8 3 0-15,9 2 0 16,0 3-190 31,0 0-90-32,0 0-15-15,-11 0 5 0,11 0 11 16,-13 0-38-16</inkml:trace>
  <inkml:trace contextRef="#ctx0" brushRef="#br1" timeOffset="75374.49">22370 6256 177 0,'-9'0'299'16,"9"-4"-68"-16,6-8-110 16,13-5-58-16,17-3-26 15,24 0-1-15,27-4 0 0,22-2 0 16,18-2 5-16,14-4-1 16,6-5-20-16,0 1-3 15,-10-5-8-15,-12 4 4 0,-19 5 2 16,-21 4 14-16,-15 7 2 15,-16 4-12-15,-20 5-9 0,-8 5 0 16,-10-2-5-16,-10 6-5 16,-1-1 1-16,-5 4-2 15,0 0-2-15,0 0-13 16,0 0-15-16,0 0-46 0,-11 0-56 0,-5 0-40 16,-13 0-18-1,-8 0-52-15,-3 0-184 16</inkml:trace>
  <inkml:trace contextRef="#ctx0" brushRef="#br1" timeOffset="76289.08">22836 6171 134 0,'-31'16'227'15,"5"-4"-76"-15,6-12-38 16,6 8-35-16,0-8 1 15,14 0 5-15,0 0 26 0,0 0 19 16,0 0-7-16,0 0 2 16,20 0-50-16,26 0-31 15,27 0-14-15,20 0 8 16,25 0-16-16,15-4 16 0,6-4-2 16,-6-4-10-16,-3 0-7 15,-8 0-13-15,-12 0 0 16,-20-2-1-16,-18 2 21 0,-16 5 1 15,-14-2 0-15,-19 6-4 16,-7 3-1-16,-2 0 7 0,-6-5-3 16,0 5-7-1,-8 0 1-15,0 0-5 0,0 0-3 16,0 0-4-16,0-4 1 16,0 1-3-16,0-2 5 0,0 5-3 15,0 0-9 1,0 0 4-16,0 0 2 15,0 0-9 1,0 0 0-16,0 0 1 16,0 0 5-1,0 0-2 1,0 0-3-16,0 0 5 0,0 0 0 16,0 0-4-16,0 0 1 15,0 0 4 1,0 0 2-16,0 0-13 0,0 0 10 15,0 0-4-15,0 0 1 16,0 0 3-16,0 0 1 16,0 0 2-16,0 0-2 15,0 0 2-15,0 0-1 0,0 0-5 16,0 0 5-16,0 0-2 16,0 0-9-16,0 0 9 15,0 0 1-15,0 0-1 16,0 0 1-1,0 0-7-15,0 0 8 0,0 0-5 16,0 0 5 0,0 0 1-16,0 0-1 15,0 0-5-15,0 0-6 16,0 0 13-16,0 0-7 16,0 0 0-1,0 0 0-15,0 0 3 0,0 0-3 16,0 0 9-16,0 0-9 15,0 0 0-15,0 0-2 16,0 0 6-16,0 0-6 16,0 0 5-1,0 0-2-15,0 0-2 16,0 0 5-16,0 0-29 31,0 0-104-15,0 0-65-16,0 8-306 15,-20 1 246 1,-9-9-56-16</inkml:trace>
  <inkml:trace contextRef="#ctx0" brushRef="#br1" timeOffset="79101.7">23562 1399 171 0,'14'-28'211'0,"-2"-1"-40"0,-4 1-7 16,-2-1 9-16,-6 5 17 15,0 8-7-15,0 3-32 16,0 6-59-16,0 7-48 16,-14 20 21-16,-12 29 55 0,-13 36-10 15,-18 46-28-15,-16 30-38 16,-12 23-22-16,-5-1-6 16,4-12-14-16,13-28 7 15,17-29-10-15,16-27 3 16,15-27 4-16,9-22 4 0,16-28-29 15,8-30-37-15,17-32 9 16,15-31 12-16,13-26 20 16,12-25-18-16,8-25-5 0,7-11-1 15,-2-7 2-15,-1 23 36 16,-12 24 21-16,-11 33 14 16,-14 23-18-16,-12 21-10 0,-9 20-14 15,-2 21 9-15,-4 24 4 16,-5 26 3-1,0 27 13-15,0 24-8 0,1 16 1 16,-1 9-7-16,3 5-2 16,2-5-4-16,-5-12-18 15,0-13-81-15,0-17-94 0,1-10-76 16,-4-12-27-16,-2-19 3 16,-3-11-11-16</inkml:trace>
  <inkml:trace contextRef="#ctx0" brushRef="#br1" timeOffset="79285.5">23429 2123 304 0,'-36'-12'292'0,"12"1"-55"15,8 3-91-15,2 4-46 0,14-5-12 16,0 6-5-16,0-6-20 16,17 6-29-16,17-7-29 15,13-2-62-15,14-4-68 0,9-3-69 16,3-10 0-16,3-8-5 15,-6-3-33-15,-6-1 69 16</inkml:trace>
  <inkml:trace contextRef="#ctx0" brushRef="#br1" timeOffset="79617.45">23994 1620 69 0,'0'-24'195'16,"0"-26"119"0,4 25-217-16,1 5-6 15,2 1 11-15,1 2-16 0,6-4 12 16,2 4-17-16,7 1 2 15,6 1-14-15,10 1-2 16,10 8 15-16,1 6-15 16,-10 0-14-16,-3 20-12 0,-7 9 22 15,-13 11-9-15,1 14-3 16,-14 6-2-16,-12 9-9 16,-14 4-20-16,-9 4-1 0,-9 1-7 15,-2-4-10 1,5-10 2-16,10-14 1 0,7-14-2 15,10-13-1-15,10-6-1 16,6 0-6-16,14-10 14 16,11-7-3-16,20 0-6 0,14 0-7 15,7 0-16-15,9-7-44 16,1-1-69-16,-4-5-70 16,-3 0-46-16,-10 6-28 0,-6-5 19 15,-16 0-22-15,-10 4-130 16</inkml:trace>
  <inkml:trace contextRef="#ctx0" brushRef="#br1" timeOffset="80149.08">25491 1311 293 0,'16'-66'276'0,"-7"13"-6"16,-9 18-83-16,0 5-88 16,0 10-42-16,0 12-19 15,-20 16 37-15,-12 29 72 16,-15 32 14-16,-15 29-67 0,-12 18-37 16,1 20-21-1,1-5-20-15,10-15-6 0,9-19-3 16,17-18-6-16,8-19 1 15,7-14-2-15,8-17-5 16,13-14-10-16,0-15 3 0,0-25-29 16,16-27-7-16,18-34 13 15,11-27 8-15,15-22 14 16,10-8 4-16,-2 9 5 0,-8 16 15 16,-6 26 5-16,-13 23-7 15,-12 14-4-15,-4 19-5 16,-11 12-6-16,-2 20-2 15,-3 16 8-15,3 21 8 16,1 29 4-16,1 23-7 16,3 15 4-16,4 15-6 15,0 3-2-15,-1 1 3 0,-1-15-5 16,2-10-19-16,-4-13-48 16,-1-16-66-16,0-11-46 15,0-14-32-15,-2-11 8 0,-6-12 15 16,-8-17 10-16,0-14 1 15,-14-10 29-15</inkml:trace>
  <inkml:trace contextRef="#ctx0" brushRef="#br1" timeOffset="80302.89">25403 1879 69 0,'-45'-19'161'0,"8"-2"28"0,9 9-68 16,8 4-50-16,9-1-27 15,2 6-3-15,9-2 12 16,0-4 10-16,0 2-13 0,17 0-25 15,14-9-22-15,19-6-30 16,10-6-55-16,11-3-13 16,0-15-103-16,8-3-34 15</inkml:trace>
  <inkml:trace contextRef="#ctx0" brushRef="#br1" timeOffset="80851.81">26135 1358 283 0,'0'-12'240'0,"-14"1"-51"16,7-1-57-16,-1 0 1 16,0 3 14-16,8 3 1 15,-9 6-51-15,9 0-44 0,0 15-32 16,0 4-7-16,0 20-5 16,0 8 0-16,0 10-9 15,0-1 3-15,0 2-1 16,0-9-2-16,0-8 2 15,0-8 2-15,0-9-3 16,0-12 4-16,0-12 0 0,0 0-4 16,0-21-15-16,9-15-4 15,7-21 10-15,5-17-2 16,7-7 7-16,0-4-1 16,1 7 26-16,-7 18 28 0,0 14-15 15,-4 14-19-15,-9 13-9 16,-1 1-12-16,0 14 0 15,1 15 5-15,4 12-2 0,4 8-1 16,1 11 2-16,7-7-5 16,1 2-8-1,-6-12-7-15,-1-6-2 0,2-19 11 16,4 0 4-16,6-16 3 16,11-12 5-16,-3-9 12 15,-1 5 32-15,-11 8 7 0,-6 7-19 16,-7 5-11-16,-6 12-21 15,-5 0 3-15,2 21 9 16,-2 15 9-16,5 17-6 16,1 14-3-16,2-4-11 0,7-6-11 15,-2-7-58-15,-1-10-79 16,1-12-81-16,1-11-42 16,3-17-18-16,8-9-33 15</inkml:trace>
  <inkml:trace contextRef="#ctx0" brushRef="#br1" timeOffset="81483.54">27539 960 163 0,'24'-24'270'0,"-7"2"-70"16,-9 8-62-1,-8 0-38-15,-8 2-3 16,-9-7-12-16,-15-10-10 0,-16-11-4 16,-34-10-8-16,-31-11-4 15,-38-8 40-15,-23-5-5 16,-26-2 22-16,-11-14-9 16,-20-3-26-16,-20-2 8 0,-26 6-1 15,-20 12-36-15,-3 65-52 16,4 12 0-16,16 0 0 15,11 0 0-15,14 0 0 16,7 0 0-16,8 6 0 0,9 90 0 16,7 18 0-1,14 12 0-15,15 12 0 16,20 9 0-16,24-3 0 0,34 9 0 16,28 1 0-16,28 0 0 15,24 6 0 1,28-1 0-16,55 150 0 15,84-33 0 1,-26-149 0-16,43-14 0 0,40-14 0 16,42-18 0-16,37-15 0 0,39-18 0 15,28-20 0-15,20-16 0 16,4-12 0-16,-7-24 0 16,-13-16 0-16,-4-22 0 15,-4-16 0-15,-5-24 0 16,-15-16 0-16,-25-11 0 15,-31-2 0-15,-41 1 0 0,-40 4 0 16,-33 0 0-16,-33 1 0 16,-34 5 0-16,-27 6 0 15,-24 9-20-15,-21 11-139 16,-13 13-74-16,-15 16-86 16,-20 11-18-16,-26 18-2 15,-27 12-297-15</inkml:trace>
  <inkml:trace contextRef="#ctx0" brushRef="#br1" timeOffset="84342.68">21301 1369 41 0,'0'-46'208'0,"0"0"5"15,-14 1 5-15,-4 1-38 0,1 0-55 16,1 2-23-16,-1 6 25 16,6 8 43-16,4 4 22 15,7 6-54-15,-8 7-50 16,8 2-41-16,0 9-32 15,0 0-12-15,0 0-2 16,0 9-1-16,0 6 5 0,0 13 8 16,12 15-6-16,2 0-2 15,11 2-3-15,4-4-13 16,-1-3 1-16,1-10-9 16,1-9 15-16,-4-8 10 0,0-11-1 15,2-11-1-15,-1-8-2 16,8-9 3-16,-8-14-8 15,-3-2 8-15,-2 3 16 0,-8 8 14 16,3 5-7-16,-5 4 17 16,-3 3-7-1,-5 1-38-15,0 4 0 0,-4 4 0 16,0-1 0-16,0 5 0 16,0 4 0-16,0 16 0 46,0 4 0-46,4 18 0 16,5 14 0-16,0 17 0 16,-3 16 0-16,2 16 0 15,0 17 0-15,-5 8 0 0,3 13-234 16,-6 0-306 0,0-5-17-16</inkml:trace>
  <inkml:trace contextRef="#ctx0" brushRef="#br1" timeOffset="86572.65">13046 1510 238 0,'-40'0'198'16,"4"9"-65"-16,2-9-49 0,3 0-25 15,-7 0-8-15,2 7-5 16,-1-7 12-16,9 0 12 16,6 0 16-16,12 0-1 0,10 0-5 15,0 0-24-15,0 0-4 16,24 0-20-16,28 0-14 15,46-13-3-15,48-6-11 16,54-14 3-16,55-8-5 16,54 0 2-16,35-3 3 15,22 3 7-15,13 4-12 0,5 5 4 16,3 3-6-16,-17 4-4 16,-33 11 6-16,-41-4-1 15,-49 10 1-15,-44 4-2 16,-40 4 0-16,-38-4-5 0,-26 4 15 15,-30-4 11-15,-22 4 22 16,-10 0 16-16,-12 0 8 16,-14 0-6-16,-2 0-11 15,-1 0-15-15,-8 0-4 16,0 0-11-16,0 0-7 0,0 0-2 16,0 0 2-16,0 0-5 15,0 0-10 1,0 0-1-16,0 0 7 15,0 0-9-15,0 0 15 0,0 0-13 32,0 0 6-17,0 0-5-15,0 0 6 16,0 0-2-16,0 0-1 16,0 0 3-1,0 0 0-15,0 0-5 16,0 0 2-16,0 0 4 15,0 0-4-15,0 0-5 16,0 0 2 0,0 0 5-16,0 0-9 15,0 0 10-15,0 0-2 16,0 0-8 0,0 0 5-1,0 0 3-15,0 0-5 16,0 0 1-1,0 0-15-15,0 0-68 16,0 0-90-16,0 0-60 16,0 0-29-16,0 0 27 15,0 12 15-15,4 1-23 16</inkml:trace>
  <inkml:trace contextRef="#ctx0" brushRef="#br1" timeOffset="89218.61">23714 4769 62 0,'-8'-4'141'16,"8"1"51"-16,0-2-71 15,0 5-25-15,0 0-34 0,0-4-13 16,0 1 7-16,0-1 28 16,0-1 26-16,0 5 4 0,0 0-5 15,0 0-25-15,0 0-16 16,0 0-6-16,0 0 0 0,0 0 0 16,0 0 0-16,0 0 13 15,-8-4 4-15,0 4 6 0,8-4 2 16,-9 0-15-16,1 0-19 15,0-3-53-15,8-3 0 16,-13-2 0-16,-3-3 0 16,-1-1 0-16,0 0 0 0,-5-1 0 15,-4 0 0-15,0-2 0 16,-8-2 0-16,-2 0 0 0,-4 1 0 16,-5-1 0-1,3 2 0-15,3 1 0 0,3 3 0 16,2 3 0-16,1 3 0 0,5 1 0 15,5 1 0-15,-2 2 0 16,1-3 0-16,-6 4 0 0,4 0 0 16,-4 4 0-16,-5 0 0 15,-7 0 0-15,-3 0 0 16,-3 0 0-16,-6 0 0 0,3 12 0 16,-6-3 0-16,4-9 0 15,-1 7 0-15,6-7 0 16,3 8 0-16,5-8 0 0,3 0 0 15,4 0 0-15,4 0 0 16,5 0 0-16,5 0 0 0,3 9 0 16,2-9 0-16,3 7 0 15,-3 3 0-15,8-10 0 0,-2 10 0 16,-5-10 0-16,0 13 0 16,2-5 0-16,-4 5 0 15,-7 2 0-15,-2 2 0 16,3-1 0-16,1 1 0 0,0-1 0 15,0 0 0-15,-24 21 0 16,23-21 0-16,-1 0 0 16,5 1 0-16,-1-2 0 15,5-1 0-15,1-3 0 0,1 6 0 16,3-2 0-16,-4 2 0 16,4 0 0-16,-5 3 0 0,5-1 0 15,0 7 0-15,0 3 0 16,-6-1 0-16,3 1 0 0,0 2 0 15,1-3 0-15,2-2 0 16,0-2 0-16,8 0 0 16,-8 2 0-16,8-3 0 15,0 7 0-15,0-2 0 0,0 6 0 16,0-4 0-16,0 3 0 16,0 5 0-16,0-2 0 0,0 0 0 15,0-3 0-15,0-1 0 16,8 2 0-16,0-4 0 15,4 4 0-15,2-1 0 0,0-4 0 16,3-1 0-16,4 4 0 0,3-4 0 16,1 1 0-1,3 4 0-15,7 0 0 0,8-5 0 16,-7 1 0-16,4 2 0 16,1-2 0-16,-3-4 0 0,-4-6 0 15,5 2 0-15,-8 0 0 16,2-1 0-16,2 1 0 0,2-1 0 15,0-4 0-15,5 1 0 16,-3-1 0-16,2-1 0 0,0 2 0 16,-6-5 0-16,3 1 0 15,-1-1 0-15,3 0 0 0,0-4 0 16,6 1 0-16,-2-9 0 16,5 7 0-16,4-7 0 15,3 0 0-15,4 0 0 16,2 0 0-16,-2-7 0 0,2-10 0 15,-1-7 0-15,-4-4 0 16,-5-10 0-16,1-7 0 0,0-3 0 16,-4-9 0-16,-6-5 0 15,3-7 0-15,-2 0 0 0,-2-3 0 16,-2-3 0-16,-3 2 0 16,-1 4 0-16,-3 5 0 0,-9 7 0 15,-5 7 0-15,-1 10 0 16,-7 7 0-16,-6 4 0 15,-5 10 0-15,0-2 0 16,0 4 0-16,0-2 0 0,0 2 0 16,-13-4 0-16,-2-3 0 15,-7 0 0-15,-1-4 0 0,-6-5 0 16,-2 0 0-16,1 4 0 16,4 5 0-16,4 0 0 0,-3-2 0 15,1 3 0-15,8-1 0 16,-1-2 0-16,1 7 0 15,3-2 0-15,5 4 0 16,8 5 0-16,-12 0 0 0,4 0 0 16,-3-4 0-16,-2-3 0 0,-3-3 0 15,-1 3-373-15,-2-2-59 16,-6 4 12-16,-4 1 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0:44:17.52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10239 8931 360 0,'-11'-9'212'0,"-1"5"-84"0,4 0-55 16,0-4-21-16,-5 0 2 15,0 0-3-15,2-3-17 16,2 1-12-16,-2-3 0 0,-1 2 5 15,-5-1 11-15,-8 0-6 16,-3-1 14-16,-9 1 8 0,-2 4-19 16,-10 4-2-16,-4 4-10 15,-7 0-4-15,-2 16-5 16,6 8-12-16,7 6 6 0,8 2 3 16,12 0-11-16,12 0 1 15,17 1 4-15,14 1-4 0,14-6 4 16,9 0-3-1,12 4-4-15,6 0 2 0,2 2-2 16,-3 1 2-16,-5 7 2 16,-10 7-6-16,-5 3 5 0,-14 10-4 15,-17 2 8-15,-10-2-5 16,-17-1 0-16,-8-8 1 16,-10-12-1-16,-6-9 0 0,-1-12 8 15,1-20-6-15,3-8 2 16,0-8 2-16,8-8-3 15,5-9 8-15,2-3-9 16,7 3-6-16,6 0-8 0,6 9-30 16,11 3-39-16,0 6-73 15,8 3-47-15,9-2-41 16,9 6-68-16</inkml:trace>
  <inkml:trace contextRef="#ctx0" brushRef="#br0" timeOffset="416.08">10938 9061 320 0,'8'-32'166'0,"-3"2"-32"16,-5 7-19-16,0-3-16 15,-13 11 21-15,-7-2-13 0,-4 5 1 16,-6-1-7-1,-2 6-11-15,-4 7-8 0,-4 0-28 16,-1 20-7-16,0 12-6 16,1 9-11-16,7 13-12 0,8 2-4 15,15 9-5-15,10 0-7 16,15 1-18-16,18-2-19 16,11-2-64-16,13-10-79 0,13-7-40 15,9-16-31-15,11-22-42 16,0-20 20-16</inkml:trace>
  <inkml:trace contextRef="#ctx0" brushRef="#br0" timeOffset="731.64">11511 9102 268 0,'0'-41'282'0,"-12"4"-89"0,-13 12-75 16,-8 9-31-16,-2 9 1 16,-9 7 20-16,-5 19-27 0,4 10-30 15,8 11-17-15,5 10-20 16,8-2-6-16,10 1-1 15,14-4-16-15,0-9-16 0,8-7 2 16,6-8 1-16,5-10-12 16,5-11 1-16,1-7 2 0,4-14 8 15,-4-7 14-15,-3-8 2 16,4-9 8-16,-5-4 7 16,-2 3 18-16,-3 11 8 15,-8 1-5-15,1 15-12 0,-2 5-13 16,-2 7-8-1,3 7 5-15,1 17-3 0,-1 6 7 0,3 14 0 16,3 7-4-16,-7 6-15 16,1 3-87-16,4-4-83 15,1-9-59-15,-5-12-61 0</inkml:trace>
  <inkml:trace contextRef="#ctx0" brushRef="#br0" timeOffset="1081.59">11613 8991 386 0,'3'-53'185'0,"5"8"-58"16,-3 14-51-16,-2 10-23 16,-3 16 3-16,10 18 33 15,2 19 26-15,-2 22-5 0,4 15-39 16,-6 8-32-16,0 9-13 16,-5-1-16-16,6-4-3 0,-4-11-2 15,2-17-3-15,1-17 6 16,1-12-7-16,-6-24 3 15,5-13-1-15,5-17 2 16,3-24-5-16,5-16 2 0,2-10-1 16,11-10 4-16,-2 9 3 15,-5 7 16-15,-1 21-1 16,-6 17-16-16,0 23 7 0,4 22 29 16,0 24 18-16,1 15 11 15,-4 16-22-15,0 9-25 0,-6 7-8 16,1 4-15-16,-4-3-29 15,5-2-112-15,0-15-88 0,-3-12-63 16,3-14-31-16,5-26-31 16</inkml:trace>
  <inkml:trace contextRef="#ctx0" brushRef="#br0" timeOffset="1397.64">13111 8121 383 0,'3'-62'317'16,"-3"1"-100"-16,0 9-72 15,-14 6-36-15,-4 6 27 0,7 9 10 16,-2 4-13-16,1 16-43 16,4 6-46-16,1 15-21 15,-6 25-1-15,-4 32-7 16,-3 30-4-16,-4 29-3 15,-6 21-11-15,-1 10 11 0,2 6-5 16,2 0 0-16,2-4-3 16,4-5 4-16,10-2-5 0,11-15-24 15,0-17-71-15,0-28-82 16,0-18-71-16,0-21-15 16,0-30-8-16,0-25-43 0</inkml:trace>
  <inkml:trace contextRef="#ctx0" brushRef="#br0" timeOffset="1521.92">12424 9171 373 0,'-47'-53'335'0,"6"8"-112"0,8 8-87 16,9 7-40-16,8 7-15 15,16 7-24-15,8-1-31 16,20 5-16-16,24 0-6 16,26 4-79-16,8 0-128 0,2 0-94 15,-7-1-465-15</inkml:trace>
  <inkml:trace contextRef="#ctx0" brushRef="#br0" timeOffset="2196.38">13798 8018 422 0,'8'-51'265'0,"0"-3"-52"16,-8 5-24-16,0 9 9 15,0 7-10-15,-13 8 6 16,1 9-64-16,-1 16-63 0,-10 49 52 16,-11 40-57-16,-9 50-62 15,-7 40 0-15,7 28 0 16,6 9 0-16,13 0 0 0,24-9 0 16,12-11 0-16,20-17 0 15,17-29 0-15,16-27 0 16,4-34 0-16,4-32-234 15,0-32-191-15,-4-38-29 0,-8-31 9 16</inkml:trace>
  <inkml:trace contextRef="#ctx0" brushRef="#br0" timeOffset="2562.06">14273 8218 388 0,'0'-64'237'0,"0"2"-65"0,0 10-24 16,0 10 20-16,0 13 11 16,0 9-50-16,0 8-51 15,0 4-45-15,0 8-13 0,0 13-16 16,0 12 3-16,8 6-3 16,4 2-4-16,-1-1 0 15,7 2 2-15,-2-10 0 0,-4-8-1 16,-1-4-3-16,2-12 1 15,-1 0 1-15,5-20-5 16,-2-17 5-16,10-12 4 0,-1 1 3 16,-3 2 3-16,-4 10 2 15,-6 11 4-15,-3 9-4 16,-4 4-11-16,-4 8-4 16,4 4 0-16,5 21 3 0,-1 15 2 15,4 20-9-15,-3 15-44 16,-3 6-99-16,7 12-83 15,4 4-63-15,-1-7-84 0</inkml:trace>
  <inkml:trace contextRef="#ctx0" brushRef="#br0" timeOffset="2778.93">15296 8344 795 0,'3'-33'429'0,"-3"9"-117"0,0 8-118 15,0 4-26-15,0 7-27 16,0 5-133-16,0 29-8 0,0 25 0 16,0 22 0-16,-11 15 0 15,3 6 0-15,-1-5 0 16,1-6 0-16,1-9 0 0,7-15-250 16,-8-13-101-16,8-12-28 15,-9-17-18-15</inkml:trace>
  <inkml:trace contextRef="#ctx0" brushRef="#br0" timeOffset="2938.64">14975 8520 645 0,'-16'-16'303'0,"0"-1"-105"16,7 4-63-16,9 1-33 0,0 4-47 15,0 8-27-15,12 0-24 16,13 0-55-16,12 8-98 15,3 4-66-15,8 1-37 0,2-1-78 16</inkml:trace>
  <inkml:trace contextRef="#ctx0" brushRef="#br0" timeOffset="3090.84">15523 8862 346 0,'8'31'243'15,"0"-6"-102"-15,-3-8-44 0,-5-10 22 16,0-7 35-16,0 8-37 15,0-8-53-15,0 0-60 0,3 0-87 16,6-12-105-16,3-12-26 16,8-11-52-16,9-20 5 15</inkml:trace>
  <inkml:trace contextRef="#ctx0" brushRef="#br0" timeOffset="3377.81">16026 8161 279 0,'8'-52'247'0,"-8"11"-81"0,0 8-40 15,0 9 15-15,-8 3 13 16,0 14-32-16,-1 7-26 0,-1 12-7 16,-7 11-16-16,4 18-5 15,5 9-20-15,8 7-10 16,8 3-17-16,10 1-5 0,4-4-7 16,11-4-4-16,5 1-3 15,2-1 0-15,-4-6-2 16,-8 3-3-16,-6-1-2 15,-14-1 3-15,-16 2 3 0,-17-2-4 16,-14-3 3-16,-20-7-2 16,-1-7-2-16,3-3 0 15,0-7-12-15,7-4-78 0,10-10-81 16,4-7-85-16,-1 0-67 16,6-4-29-16</inkml:trace>
  <inkml:trace contextRef="#ctx0" brushRef="#br0" timeOffset="4110.06">17781 8198 4 0,'8'-19'9'0,"0"1"16"16,-4 2 44-16,5 0 103 16,-4-4 1-16,3-2-49 0,-5 3-18 15,0-1-6 1,1 3 30-16,-4 4 26 0,0 1 17 16,0 4-19-16,0 8-49 15,0 0-44-15,0 16-28 16,-10 22 3-16,-3 14-6 0,-4 17-8 15,0 17-9-15,-3 9-7 16,-3-3-1-16,3-2-4 0,-2-14-30 16,11-9-97-16,-3-15-114 15,4-11-83-15,2-17-46 16</inkml:trace>
  <inkml:trace contextRef="#ctx0" brushRef="#br0" timeOffset="4266.93">17363 8247 404 0,'-17'-45'299'0,"5"9"-124"16,12 7-93-16,0 9-42 15,3 7-18-15,14 6-14 16,7 7-1-16,14 7-28 0,2 10-65 16,1-1-68-16,0 1-109 15</inkml:trace>
  <inkml:trace contextRef="#ctx0" brushRef="#br0" timeOffset="4501.6">18036 8662 488 0,'0'17'224'0,"0"-5"-82"15,0-5-63-15,0-7 7 0,0 8 22 16,0-8-7-16,0 0-21 15,0 0-39-15,0 0-20 16,0 0-6-16,0 0-7 0,0 0-1 16,0 0-4-16,0 0-22 15,0 0-41-15,5-8-81 16,-2-4-79-16,6-12-44 16,-1-14-50-16</inkml:trace>
  <inkml:trace contextRef="#ctx0" brushRef="#br0" timeOffset="5190.95">18658 7913 76 0,'0'-25'248'15,"0"-3"-50"-15,0 4-9 0,0 7-29 16,0 4-25-16,0 3-2 15,0 0-23-15,0 7-49 16,0 3-31-16,0 0-20 16,0 29 1-16,0 19-2 0,4 18-6 15,5 19 0-15,0 8-1 16,0-3 0-16,5-4-4 16,-6-17 3-16,0-12-3 0,1-12 5 15,-1-9-3-15,-4-12 2 16,-4-8 0-16,0-16-6 0,0 0-10 15,0-12-13 1,-9-16 15-16,-8-13-7 0,-3-4 10 16,-7-2 4-16,-8 4-2 15,-4 7 5-15,-1 12 0 0,-6 15 2 16,-5 18 21-16,1 15 4 16,5 9 7-16,14 8-9 15,11 3-2-15,20 5 3 0,17-4 0 16,14-9 1-16,17-3 9 15,17-9-5-15,9-11-6 0,-1-13-8 16,-3 0-10-16,-10 0 2 16,-7-13-5-16,-10-2 2 15,-10 1 7-15,-7 2 0 0,-11-4 5 16,-7 4-7 0,-5 0-6-16,-3 5-4 0,0-4-4 15,0 9-34-15,0-3-66 16,0 5-57-16,-11 0-78 0,-9 0-45 15,-5 0-35-15</inkml:trace>
  <inkml:trace contextRef="#ctx0" brushRef="#br0" timeOffset="5923.52">20332 7746 271 0,'8'-48'258'0,"3"-7"-84"0,-3 11-51 15,1 7-7-15,-6 9 36 16,-3 7 20-16,0 5-25 0,0 8-60 15,0 8-48 1,0 21-26-16,-12 27 5 0,-3 35 7 16,-10 31 11-16,-6 16-12 15,-7 12-8-15,1-3-3 16,1-6-7-16,-2-19-6 0,11-16 1 16,3-16-1-16,2-17-15 15,13-17-100-15,-5-11-89 0,6-13-69 16,-4-24-61-16,-5-12-22 15</inkml:trace>
  <inkml:trace contextRef="#ctx0" brushRef="#br0" timeOffset="6078.82">19840 7852 392 0,'0'-46'198'0,"0"11"-65"15,0 10-62-15,0 8-35 16,0 10-19-16,8 1-12 0,8 6-3 15,4 13-22-15,9 1-71 16,-1 1-58-16,1 1-103 16</inkml:trace>
  <inkml:trace contextRef="#ctx0" brushRef="#br0" timeOffset="6285.4">20413 8389 510 0,'3'29'243'16,"-3"-9"-80"-16,0-4-55 0,0-3 16 16,0-13 27-16,0 0-7 15,0 0-36-15,0 0-51 16,0 0-24-16,0 0-23 0,0 0-59 16,0 0-108-16,0 0-75 15,5 0-35-15,-1 0-25 16,4-13-11-16</inkml:trace>
  <inkml:trace contextRef="#ctx0" brushRef="#br0" timeOffset="7271.84">20888 7334 206 0,'16'-32'269'0,"5"-2"-126"16,-2 6-69-1,1 4-31-15,-2 5 14 0,-7 2 33 16,0 5 2-16,-2 3-16 16,-1 5-28-16,-3 4-29 0,-2 0-9 15,5 13 4-15,5 10 11 16,0 19 8-16,4 19 14 16,-6 20 0-16,1 26-13 0,0 15-6 15,0 8-13-15,6 4-13 16,0-7 6-16,3-10-8 15,-4-16 0-15,-2-18 3 16,-3-23-4-16,-4-15 2 0,-3-12 7 16,-2-9 2-16,-3-12 15 15,0-12 3-15,0-8-11 16,-16-16-5-16,1-13-8 0,-1-10-1 16,-5-11 1-16,-1-8-8 15,0 2 4-15,-4 2-4 16,0 10 8-16,-8 6-7 0,-2 14 2 15,-2 12-5-15,2 12 7 16,-4 8 1-16,1 16-8 16,4 12 15-16,16 13-2 0,19 8 0 15,0 4 0-15,14-1 0 16,12 2-1-16,5-6 1 16,12-4-3-16,4-2-3 15,2-9-1-15,1-5 1 0,-7-4 4 16,-4-8-2-16,-13-3 0 15,0-6-5-15,-7-7 5 16,-7 0-1-16,-4 0 2 0,-3 0-4 16,-2 0 3-16,-3-7-6 15,0-6-2-15,0 1-15 16,0 4-44-16,0-4-77 0,0 4-63 16,0-1-41-16,-11-3-37 15,-14-4-8-15</inkml:trace>
  <inkml:trace contextRef="#ctx0" brushRef="#br0" timeOffset="8086.55">23181 7518 472 0,'5'-53'324'0,"-5"12"-98"16,0 13-104-16,-11 7-65 16,-6 14-14-16,-3 7 9 15,-10 19 8-15,-6 18-25 0,-3 11-15 16,-3 18-8-16,3 11-8 15,-7 9-19-15,-2 4-65 0,-2-4-100 16,1-9-59-16,1-13-87 16</inkml:trace>
  <inkml:trace contextRef="#ctx0" brushRef="#br0" timeOffset="8234.57">22403 7836 613 0,'0'-37'305'0,"0"9"-147"0,0 3-85 16,0 8-37-16,3 2-19 16,9 2-12-16,18 5-60 0,14 8-102 15,11 0-64-15,11 8-87 16</inkml:trace>
  <inkml:trace contextRef="#ctx0" brushRef="#br0" timeOffset="8387.36">23271 8211 472 0,'16'28'179'0,"-3"-4"-87"16,-5-7-45-16,-3-5 2 15,-5-12 29-15,0 7-37 0,0-7-20 16,0 0-52-16,0-12-83 16,0-7-58-16,0-19-79 0</inkml:trace>
  <inkml:trace contextRef="#ctx0" brushRef="#br0" timeOffset="8652.73">23950 6862 481 0,'0'-28'282'0,"-9"3"-49"0,0 5-77 15,1 8-56-15,0 0-24 16,8 12-32-16,0 0-28 15,-8 16-11-15,-1 25 3 0,-1 23 1 16,-7 27 0-16,1 18-5 16,-6 21-3-16,8 13 1 15,-3 4 3-15,5-5-8 0,-2-7-40 16,8-13-71-16,-2-13-90 16,8-19-66-16,-8-21-80 15</inkml:trace>
  <inkml:trace contextRef="#ctx0" brushRef="#br0" timeOffset="8774.99">23596 7983 526 0,'-16'-67'300'0,"4"7"-106"0,12 3-92 15,0 8-49-15,0 9-14 16,16 3-11-16,8 0-16 16,9 9-34-16,16 3-92 0,13 4-115 15,11 0-100-15</inkml:trace>
  <inkml:trace contextRef="#ctx0" brushRef="#br0" timeOffset="9567.69">25050 7021 43 0,'5'0'64'15,"-2"0"39"-15,5 0 44 0,-8 0-48 16,0 0-49-16,3 0-24 16,2 0-8-16,-5 0 1 15,0 0 17-15,0 0 4 0,0 0 10 16,0 0 11-16,0 0 25 15,0 0 17-15,0 0 23 0,0 0 0 16,0 0-20-16,0 7-47 16,0 6-19-16,-8 12-2 15,-8 20 15-15,0 20 11 16,-9 20 2-16,-3 22-12 16,-1 7-23-16,0 3-13 0,2-6-11 15,6-15 1-15,5-17-5 16,5-18-32-16,11-12-91 0,0-17-116 15,0-16-101-15,-13-24-122 16</inkml:trace>
  <inkml:trace contextRef="#ctx0" brushRef="#br0" timeOffset="9730.69">24620 7424 429 0,'-12'-20'215'0,"-1"3"-91"15,13 5-61-15,0 5-31 0,0 3-7 16,0 4-1-16,16 0-12 0,7 0-4 16,15 0-10-16,3 0-74 15,4 0-94-15,0 7-140 0</inkml:trace>
  <inkml:trace contextRef="#ctx0" brushRef="#br0" timeOffset="9894.73">25253 8097 496 0,'0'36'274'16,"0"-8"-112"-16,0-8-78 0,0-3-7 15,0-9 71-15,0-8-14 16,0-4-74-16,0-13-149 16,0-7-163-16,0-16-57 0,0-18-47 15</inkml:trace>
  <inkml:trace contextRef="#ctx0" brushRef="#br0" timeOffset="10166.7">25716 6834 473 0,'0'-48'266'15,"0"3"-44"-15,0 4-42 16,0 13-48-16,-11 7 8 0,11 4-35 15,-8 10-54-15,8 7-29 16,0 28-11-16,0 20-3 16,-10 26 0-16,-2 23 3 0,-4 29-9 15,3 26 4 1,2 14-6-16,-1 5 1 0,12 0-11 16,-8-12-47-16,8-16-127 15,0-22-86-15,0-23-32 16,0-20-60-16</inkml:trace>
  <inkml:trace contextRef="#ctx0" brushRef="#br0" timeOffset="10306.95">25476 7946 474 0,'-12'-58'328'16,"4"10"-123"-16,8 7-98 0,0 8-51 16,0 10-18-16,8 2-4 15,10 0-18-15,13 6-28 16,9-2-70-16,10-4-70 0,1 2-50 15,8-14-75-15</inkml:trace>
  <inkml:trace contextRef="#ctx0" brushRef="#br0" timeOffset="10616.12">26135 6610 548 0,'-29'-40'280'0,"7"3"-54"16,8 7-62-16,1 11-33 16,13 3-31-16,0 4-40 15,8 12-24-15,25 0-27 0,32 28 1 16,28 21-1-16,20 33 3 16,6 23-2-16,-14 30 3 15,-24 24-8-15,-35 24 0 0,-35 16-2 16,-27-4-3-16,-16-7 3 15,-13-21-2-15,-9-26 0 16,1-22-25-16,1-26-42 0,4-19-65 16,11-24-77-16,12-22-44 15,9-28-67-15,16-28 15 16</inkml:trace>
  <inkml:trace contextRef="#ctx0" brushRef="#br0" timeOffset="10965.84">27194 6679 523 0,'0'-33'274'15,"0"9"-30"-15,0 8-83 16,0 4-62-16,0 7-43 0,0 5-26 16,0 0-16-16,0 17-11 15,3 7-3-15,7 4 4 16,1 10 1-16,2-2-5 15,2-8-12-15,1-2-9 16,5-11 3-16,1-15 1 0,1 0 8 16,5-12 10-16,3-12 24 15,-1-13 15-15,-1-16 6 16,-6 0 54-16,-1 8 101 0,-7 9-16 16,-1 11-72-16,-11 10-113 15,-3 5 0-15,0 20 0 16,0 14 0-16,0 16 0 0,0 22 0 15,0 14 0-15,0 14 0 16,0 8-223-16,0 8-145 16,0-1-32-16,-12-3-65 15</inkml:trace>
  <inkml:trace contextRef="#ctx0" brushRef="#br0" timeOffset="12230.98">26578 6814 97 0,'-8'-17'274'16,"-1"1"-86"-16,9 7-39 15,-13 2-20-15,1 7-27 16,-2 0-1-16,5 0 32 0,1 0 6 15,8 0-25-15,0 0-45 16,0 0-39-16,0 0-10 0,0 7-4 16,8 2-4-1,7-9-12-15,9 8 3 0,2-8-9 16,-3 0-7-16,2-3-18 16,-1-18-28-16,-5-12-33 15,-5-20 11-15,-14-11 43 0,0-10 15 16,-22 8 34-16,-5 13 7 15,-11 18-11-15,-6 14 4 16,-3 21 13-16,-12 32 26 0,-1 26 0 16,3 15-8-1,13 8-16-15,15 9-7 0,12-1-11 16,17 0 3-16,21-8 1 16,18-7-8-16,20-10-2 0,9-14-4 15,11-17-2-15,-6-16-6 16,-10-17 7-16,-10-14 7 15,-16-14 0-15,-9-13-7 0,-16-2 30 16,-12-7 13-16,-12 10 25 16,-4 6-20-16,1 11-25 15,-1 11-15-15,-5 12-3 0,-1 0-2 16,3 24-1-16,-1 9 6 16,-1 12-10-16,8 3-2 15,5 1 7-15,8 4-4 16,8-5-16-16,8 1-10 0,10-4-11 15,-3-4-11-15,7-5 10 16,-6-8 8-16,-5-2 1 16,-2-7 7-16,-9 2 5 0,0-5 9 15,-8 1 3-15,0 3 6 16,-19 12-2-16,-6 10 0 16,-7 6 7-16,-4 5-6 0,3 0 3 15,4-5 2-15,14 2 2 16,15-6-3-16,1-2 1 15,16-5 0-15,9-10-6 16,7-6-12-16,-2-5 1 0,-2-7 10 16,-5-2 8-16,-12-7 4 15,-4 12 11-15,-4-12 5 16,-4 12-1-16,0-3 0 16,-12 3 8-16,0 1-3 0,-4 3 0 15,-4 0-12-15,3-4-1 16,0 0-4-16,3 0-8 15,0 1-1-15,14 0 0 0,0-1 0 16,0 0 7-16,0-5-13 16,0 5 9-16,0 2-12 15,9-2-6-15,-1-5 2 16,0 2 5-16,0 3 3 0,1-4 4 16,-1-8 1-16,-5 8-2 15,1-1 7-15,-4-7-4 16,0 0 3-16,-7 9 1 15,-1-9-3-15,-6 0-2 16,0 0 0-16,-7 0-24 16,-1 9-77-16,3-2-134 0,-4-7-87 15,1 0-67-15</inkml:trace>
  <inkml:trace contextRef="#ctx0" brushRef="#br0" timeOffset="12878.73">28518 7969 391 0,'-8'0'258'0,"8"0"-79"16,-8 0-79-16,8 0-53 15,0 0-2-15,0 14 40 0,0-2 18 16,0-1-7-16,-10-3 0 16,2-8 3-1,0 0-10-15,0 0-11 0,1 0-4 16,-1 0-6-16,0 0 3 0,8-8 20 16,0-12-14-16,0-4-77 15,8-5 0 1,3 5 0-16,6 3 0 0,4 5 0 15,3 12 0-15,-1 13 0 16,6 23 0-16,4 21 0 16,-8 16 0-16,-18 17 0 15,-19 8 0-15,-27 11 0 0,-32 4-433 16,-22 5-189-16</inkml:trace>
  <inkml:trace contextRef="#ctx0" brushRef="#br0" timeOffset="15241.42">29852 8467 314 0,'-25'0'209'16,"-1"0"-61"-16,9 0-17 15,6 0-7-15,11 0 10 16,0 0-12-16,24 0-44 16,37-5-22-16,41-3-12 15,53 0-6-15,60 0 17 16,52 0-3-16,43 3-25 16,20 5-16-16,9 0-4 15,-7 0-5-15,-4 0-6 0,-6 13 0 16,-17-13 2-16,-21 8 3 15,-37-8 1-15,-46 0 40 16,-48 0 49-16,-40 0 10 0,-107 0 0 16,-6-4-27-16,0-4-37 15,0 4-14-15,0-1-25 16,0 3 7-16,0-3-5 0,0 0 2 16,0 2-4-16,0-1 2 15,0 4 8-15,0 0-7 16,0-5 1-16,0 1-6 15,0 0 4-15,0 4 4 0,0 0-3 16,0 0-18-16,0 0-43 16,0 0-61-16,0 0-59 15,0 0-44-15,0 0-38 0,0 0-26 16,0 0-85-16</inkml:trace>
  <inkml:trace contextRef="#ctx0" brushRef="#br0" timeOffset="16940.09">15109 9423 82 0,'0'0'152'0,"-8"0"25"0,8 0-68 16,0 0-31-16,0 0-28 15,0 0-8-15,25 0 8 16,18 0 0-16,27-12-7 15,19-5 1-15,21-3 5 16,17-5 6-16,2 1-9 0,-7 3-15 16,-12 2-17-16,-18 7-6 15,-22 0-1-15,-16 3-5 0,-20 5 1 16,-8 4 3-16,-10 0-4 16,-2 0-5-16,-8 0-2 15,-3 0-19-15,-3 0-31 0,0 0-30 16,-15 0-36-16,-9 0-11 15,-14 0-80-15,-13 8-15 0</inkml:trace>
  <inkml:trace contextRef="#ctx0" brushRef="#br0" timeOffset="17238.91">15215 9700 302 0,'-38'15'181'0,"10"-2"-69"0,14-13-36 15,5 8-16-15,9-8-3 16,20 0 13-16,20 0 4 16,22-8-4-16,18-7-1 0,24-11 8 15,3-3-4 1,1 1-18-16,-17 4-16 0,-13 4-15 16,-13 4-7-16,-16 4-8 15,-10 3 3-15,-5 2-6 16,-6-4-4-16,-3 9-2 15,-1-7 7-15,0 5-7 0,-4-4-3 16,-2 3 4-16,-7 5-1 16,-3 0-50-16,1 0-67 15,-9 9-74-15,-9 8-55 0,-20 7-127 16</inkml:trace>
  <inkml:trace contextRef="#ctx0" brushRef="#br0" timeOffset="18320.54">15073 11421 502 0,'-8'-25'261'0,"8"6"-81"15,-9 7-78-15,9 0-12 16,0 3-2-16,0 4-21 0,0 5-28 16,0 0-30-16,-8 9-3 15,8 23-5-15,-8 26 13 16,-4 32 5-16,0 23-14 0,-1 13-4 16,4 5 5-16,1-10 1 15,8-14-15-15,0-17-62 0,0-17-93 16,0-20-78-1,0-29-73-15,0-24-286 0</inkml:trace>
  <inkml:trace contextRef="#ctx0" brushRef="#br0" timeOffset="18637.84">15011 11548 405 0,'5'-50'324'15,"-2"11"-107"-15,2 6-95 16,3 8-42-16,4 4-14 0,0 9-16 15,5 9-14-15,3 3-7 16,4 15-14-16,5 22 19 0,-1 16-5 16,1 13-13-1,-1 11 2-15,-3 8-14 0,-1 1-2 16,0-5 3-16,-4-12 0 16,1-8-3-16,-5-16 1 15,-1-12 0-15,1-14 6 0,2-19 2 16,-2-16 4-16,-4-32-4 15,-1-29-6-15,-3-29 2 16,1-12 8-16,-1 4 22 0,1 8-13 16,-5 20-9-16,-2 18-13 15,-2 14-2-15,0 14-20 0,0 11-60 16,6 10-90-16,2 10-74 16,0 9-35-16,0 0-76 15</inkml:trace>
  <inkml:trace contextRef="#ctx0" brushRef="#br0" timeOffset="19002.82">15909 11475 409 0,'-16'-12'263'0,"-9"0"-48"16,1 3-34-16,-4 1-35 15,3 8-57-15,2 0-42 0,-7 29-21 16,3 15-13-16,2 16-6 15,3 19-7-15,11-4 0 16,11 0 3-16,0-10-13 16,5-12-10-16,6-13-7 0,6-10 0 15,-1-19 1-15,3-11 10 16,3-11 6-16,-3-22 8 16,-1-15 2-16,-15-19 0 0,-3-9 23 15,0 2 17-15,-8 9 30 16,1 15 2-16,-2 11-37 15,9 10-19-15,0 13-14 0,0 8-4 16,3 8 6-16,15 28-10 16,2 13-10-16,4 7-88 15,5 7-72-15,-1-3-41 16,-4-4-33-16,-3-15-63 0</inkml:trace>
  <inkml:trace contextRef="#ctx0" brushRef="#br0" timeOffset="19900.96">16314 11442 538 0,'9'-29'287'0,"-9"9"-112"15,0 7-87-15,0 6-38 0,0 7-26 16,-12 12-6 0,-1 16 11-16,2 18-11 0,-5 15-3 15,-1 8-8-15,1 3 1 16,4-1-12-16,4-15 2 0,8-8-7 15,0-15 4-15,0-12 3 16,0-13 4-16,0-16-16 16,14-25 1-16,0-20 8 0,6-19 3 15,3-14 0-15,7 0 3 16,-2 8 3-16,1 13 3 16,-9 13 0-16,1 12-7 0,-5 11-3 15,-5 12-2-15,3 14 2 16,-3 3 0-16,1 23 7 15,5 15 3-15,-3 14-5 16,-8 13 2-16,2 1-3 0,-5-2 4 16,2-7-5-16,-5-12 0 15,0-12 6-15,0-9-9 16,0-12 1-16,0-12-20 0,0-16-20 16,9-16 1-16,2-18 20 15,11-11 11-15,2-7 10 0,0 3 12 16,0 3 23-16,-4 14 7 15,-4 15-9-15,-3 9-19 16,-1 10-13-16,0 14 2 0,2 17 7 16,0 11 7-16,3 13-13 15,-1 8-2-15,5 9-1 16,-1-5 5-16,-4-4-5 16,5-9 3-16,-7-6-4 0,3-11 2 15,-1-6 4-15,5-17-5 16,-1 0 5-16,2-12-4 15,1-14-2-15,-1-10 3 0,-4-14-9 16,3 3 6-16,-4-10-6 16,-5 0 7-16,-6 4-1 0,0 4 4 15,-6 4 1-15,0 0 0 16,0 8 1-16,0 9-3 16,0 5 10-16,0 1 3 15,0 6 10-15,0 4-2 0,0 5 4 16,0-3 3-16,-8 5-6 15,8 3-7-15,0 2-7 16,0 0-9-16,0 0 0 0,-12 0-7 16,4 17 6-16,-10 6 5 15,2 6-2-15,1 7 4 0,-6 1 6 16,5 4 1-16,5 3 9 16,11-3-3-16,0 4-4 15,19 3 14-15,15 5-13 16,14 1-2-16,12-9 9 0,10-5-9 15,-2-9 6-15,-3-6-11 16,-8-7-6-16,-11-4-3 16,-15-4 1-16,-7-10 2 15,-7 0 3-15,-5 0-9 0,-6 0-44 16,-6-12-76-16,0-9-76 16,-9-8-89-16,-4-3-43 15,-3 2-35-15</inkml:trace>
  <inkml:trace contextRef="#ctx0" brushRef="#br0" timeOffset="20550.93">18349 11621 248 0,'3'0'253'0,"3"0"-39"0,-3 0-42 16,-3 0-28-16,0 0-8 15,0 0-15-15,0 0-16 16,0 0-19-16,0 0-21 0,0-4 1 16,0 0 10-16,0-4-8 15,0-4-12-15,-9-2-8 16,9 0-23-16,-6 0-13 15,6 2-1-15,-8 5 0 16,0-2-9-16,8 6 2 0,-9-2-2 16,9 5-7-16,0 0-1 15,0 0 2-15,0 8 0 16,0 8 8-16,0 1-4 0,0-2-5 16,0 3 11-16,0-6 0 15,0 0 6-15,-8-12 11 16,8 0 11-16,0 0 2 0,0 0-11 15,0-4-25 1,0-9 0-16,8-6 0 16,9-2 0-16,6-3 0 15,11 3 0-15,2 8 0 0,-1 9 0 16,3 4 0-16,-6 29 0 16,-7 13 0-16,-17 18 0 15,-8 18 0-15,-21 15 0 0,-11 14 0 16,-18 1-470-16,-7 3-93 15,-11-5-450-15</inkml:trace>
  <inkml:trace contextRef="#ctx0" brushRef="#br0" timeOffset="21331.93">18825 9387 9 0,'0'-10'29'0,"0"-1"44"16,0 3 84-16,-9-1 39 15,1-3-63-15,-4 0-41 0,0 4-22 16,-1-5 4-16,5 1 24 16,8 0 12-16,-9 5-4 0,9-5 18 15,0 3 3 1,0 1-8-16,0 0-6 0,0 1-18 16,0 1-23-16,0 6-31 15,0 0-33-15,0 0-5 0,17 16 2 16,16 14-2-16,12 9 4 15,4 14-7-15,0 13 2 16,-5 8 1-16,2-2-2 0,-10 6 6 16,-4-5-9-16,-7-3 2 15,-6-6 6-15,2-10-3 16,-5-9-12-16,-2-6 13 0,-5-9 1 16,-1-6-9-1,-2-8-10-15,-3-4-2 0,-3-12-20 16,0 0-29-16,0 0-47 15,0 0-64-15,0-16-79 16,0-5-39-16,-17-7-68 0</inkml:trace>
  <inkml:trace contextRef="#ctx0" brushRef="#br0" timeOffset="21781.67">18771 9971 309 0,'-11'0'209'15,"2"0"-70"-15,9 0-48 16,0 0-24-16,17 0 13 0,11 15 9 16,17-1-9-1,9 12-24-15,6 2-22 0,1 4-11 16,-1 1-7-16,-3 0 7 16,-7 0-15-16,-10-5 1 15,-3-3-11-15,-6-5 6 0,-2-3 1 16,-1-5-7-16,-4-12 3 15,-3 7 3-15,-4-7 2 16,-1 0-5-16,-1-12 6 0,6-12-3 16,0-13-1-16,-1-11 6 15,-4-6 39-15,-3 1 13 16,-5 4-2-16,-4 3 1 0,-4 11 2 16,0 1-6-1,0 6-12-15,0 9-10 0,0-3-7 16,0 10-9-16,0 1 9 15,0 2 10 1,-17 9 41-16,-7 0-62 0,-12 0-6 16,-18 16-7-16,-6 5-6 15,-14 4 4-15,-2 3 0 16,-3 9-7-16,-2 6-41 0,-7 12-110 16,-2 5-122-16,9 6-93 15,8-5-112-15</inkml:trace>
  <inkml:trace contextRef="#ctx0" brushRef="#br0" timeOffset="27056.67">19698 11196 308 0,'0'-11'405'16,"0"3"-69"-16,5 4-128 0,-5 4-108 15,0 0-47-15,0 0 14 16,3 0 45-16,6 12 44 0,-6 14 0 15,5 5-19-15,-8 9-128 16,0 10-9-16,0 11 0 0,-11 0 0 16,-9 0 0-16,-10-5 0 15,-2-10 0-15,-5-10 0 16,-8-10 0-16,0-19 0 16,-3-7 0-16,-3-12 0 0,0-9 0 15,8-7 0-15,9-4 0 16,11-1 0-16,10-4 0 0,13-7 0 15,9-1 0-15,13-4 0 16,17-9 0-16,9 2 0 0,9-4 0 16,5 3 0-16,-6-1 0 15,1 1 0-15,-9 4 0 0,-8 5 0 16,-6 4 0-16,-15 2 0 16,-6 9 0-16,-13 5 0 15,0 4 0-15,-18 3 0 16,-2 4 0-16,-2 9 0 0,-7 8 0 15,-1 12 0-15,-5 12 0 16,-4 10 0-16,-1 11 0 0,9 7 0 16,6 10 0-16,13-1 0 15,16-1 0-15,17 7 0 0,11-9 0 16,11 0 0-16,12-3 0 16,-3-11 0-16,4-4 0 0,6-12 0 15,-5-3 0-15,-9-5 0 16,-6-7 0-16,-14-13 0 15,-8 12 0-15,-8-12 0 0,-4 0 0 16,-16 0 0 15,0 0 0-31,0 0 0 16,-1 0 0-16,2 0 0 0,-6-4 0 16,-2-1 0-16,-1-2 0 15,-5 2 0-15,-1 1-287 0,3 1-12 16,3-6 7-16,0 1 6 15,-1 4-30-15,-3 4-247 0</inkml:trace>
  <inkml:trace contextRef="#ctx0" brushRef="#br0" timeOffset="46658.38">16184 2168 9 0,'18'-11'24'0,"-6"3"24"0,0-1 36 15,0 1 35-15,-4 4-7 16,0-1-44-16,-5 5-17 16,3 0-2-16,-3-2 24 15,2-3 16-15,-1 0 23 0,-4 1 13 16,4 1 22-16,0-6 14 16,0 6 23-16,-2-1 19 15,-2 0 29-15,0 4-75 0,-10 16-157 31,-12 24 0-31,-9 22 0 16,-11 22 0-16,-6 22 0 16,-8 8 0-16,-1 2 0 0,0-2 0 15,8-14 0-15,5-10 0 16,7-16 0-16,12-13 0 16,5-16-188-16,9-13-247 15,3-7 4-15,8-13 38 0</inkml:trace>
  <inkml:trace contextRef="#ctx0" brushRef="#br0" timeOffset="46925.91">16279 2128 478 0,'4'-74'300'16,"-4"13"-53"-16,0 13-80 16,0 10-29-16,0 15 25 15,0 6-45-15,0 10-45 0,0 7-34 16,6 19-27-16,11 36 46 15,8 29 86-15,7 26-34 16,9 21-110-16,-1 7 0 16,2 0 0-16,-7 1 0 0,7-9 0 15,-5-8 0-15,-4-12 0 16,-7-16 0-16,-4-17 0 16,-6-16 0-16,-4-16 0 0,0-11-95 15,-6-15-62-15,-6-7-38 16,0-12-98-16,-18-19-84 0,-2-23-7 15</inkml:trace>
  <inkml:trace contextRef="#ctx0" brushRef="#br0" timeOffset="47125.62">15987 2703 546 0,'-49'-12'262'15,"12"3"-59"-15,12 1-82 0,14 4-16 16,11-1-32-16,16 5-29 15,33 0 0-15,30 0-4 16,36 0 9-16,18 9-9 0,6-9-24 16,-6 8-9-16,-14-8-7 15,-18 0-59-15,-16 0-125 16,-15 0-129-16,-21 0-87 0</inkml:trace>
  <inkml:trace contextRef="#ctx0" brushRef="#br0" timeOffset="47440.59">17549 1671 1208 0,'25'-39'449'0,"-4"10"-218"15,-10 13-134-15,-3 16-53 0,1 33-26 16,-1 43-18-1,-8 47 0-15,0 40 0 0,-13 28 0 16,-2 12 0-16,-1 5 0 16,3-4 0-16,13-13 0 15,13-16 0-15,9-25 0 0,11-19 0 16,13-25 0-16,11-25 0 16,13-20 0-16,13-25 0 15,15-14 0-15,4-22 0 0,-1-12 0 16,-8-21 0-16,-7-20 0 15,-17-24-381-15,-12-14-166 0,-13-14 15 16</inkml:trace>
  <inkml:trace contextRef="#ctx0" brushRef="#br0" timeOffset="47606.23">17906 2054 478 0,'-49'-44'359'16,"18"7"-63"-16,15 5-138 15,16 8-86-15,23-1-28 16,33 0-18-16,39 1-16 0,36 0-1 16,19 3-55-16,8 2-124 15,-8 3-135-15,-17 4-111 16</inkml:trace>
  <inkml:trace contextRef="#ctx0" brushRef="#br0" timeOffset="47786.31">19385 2018 559 0,'28'0'286'15,"9"-11"-90"-15,11-10-77 0,17 0-51 16,16-3-29-16,4 0-12 16,-3-1-30-16,-9 4-118 15,-11 5-83-15,-13-3-63 16,-21-3-74-16</inkml:trace>
  <inkml:trace contextRef="#ctx0" brushRef="#br0" timeOffset="48105.75">19401 1864 236 0,'-45'12'270'0,"9"-4"-57"0,12 0-26 16,7 1-63-16,9-3-39 15,8 8-31-15,-8 1-19 0,1 22 135 16,-6 16 77-16,13 9-50 15,0 3-84-15,0-4-53 16,9-9-20-16,5-7-24 16,16-4-16-16,13-8 0 15,19-9 0-15,17-4 0 0,12 0 0 16,7 1 0-16,-8-1-11 16,-9 5-21-16,-19 3-9 15,-23 10 13-15,-18 3 13 0,-21 2 10 16,-38 11 1-16,-22-1 1 15,-18-3-10-15,-2-7-56 16,2-5-50-16,1-15-112 0,9-7-102 16,6-16-51-1,13-7 16-15</inkml:trace>
  <inkml:trace contextRef="#ctx0" brushRef="#br0" timeOffset="48472.87">20226 1420 675 0,'24'-66'375'16,"-2"23"-119"-16,-6 9-127 0,-7 11-57 15,13 11-28-15,18 12 3 16,34 12-12-16,40 4-10 16,23 3-14-16,18-1-13 15,-12-6-2-15,-14-5-1 16,-21-7 8-16,-21 9-6 15,-30-9 18-15,-18 7 42 0,-8-7 43 16,-16 12-8-16,-4 3-19 16,-3 15-21-16,-8 36-52 15,0 32 0-15,0 33 0 16,0 18 0-16,0 11 0 0,6-2 0 16,-6-8 0-16,0-7 0 15,0-13 0-15,0-11 0 16,-17-13 0-16,-6-12 0 0,-8-9 0 15,0-12 0-15,-14-8 0 16,-12-5 0-16,-19 1 0 16,-20 1 0-16,-11-5-529 0,-12-7-105 15</inkml:trace>
  <inkml:trace contextRef="#ctx0" brushRef="#br0" timeOffset="48838.41">23434 1644 631 0,'0'-41'440'16,"0"13"-121"-16,3 7-160 16,-3 6-79-16,0 2-41 15,4 6 53-15,2 1 7 16,-3 6-50-16,-3 0-39 15,0 0-77-15,0 0-136 16,0 8-158-16,0 17-26 0,-13 16-56 16</inkml:trace>
  <inkml:trace contextRef="#ctx0" brushRef="#br0" timeOffset="49005.92">23701 2691 1346 0,'29'31'600'0,"1"-5"-499"16,-13-2-101-16,5 0 0 16,-4 4 0-16,-10 5 0 15,-8 3 0-15,-18 13 0 0,-23 16 0 16,-35 13 0-16,-38 15-277 16,-41 9-423-16</inkml:trace>
  <inkml:trace contextRef="#ctx0" brushRef="#br0" timeOffset="58937.77">18601 9048 83 0,'0'-8'149'0,"0"1"12"16,0 3-62-16,0 4-33 0,0-5-23 16,0 0-17-16,0 5-5 15,0-2-3-15,0 2-11 0,0 0 1 16,0 0-6 0,0 0-4-16,0 0 3 0,0 0-6 15,0 0-14-15,0 0-16 16,0 0-13-16,0 0-35 0,0 0-43 15,-8 0-15 1,0 0-83-16</inkml:trace>
  <inkml:trace contextRef="#ctx0" brushRef="#br0" timeOffset="60519.7">22582 10738 31 0,'0'-5'114'0,"0"-2"95"0,0-5-66 16,0-1-33-16,-13 6-30 15,13-5-17-15,0 1 13 0,-8 4 29 16,0 0 46-16,8 2 33 16,-9 1-2-16,9 0-25 0,0 4-44 15,-8 0-27-15,8 0-42 16,-8 20-19-16,8 14-3 15,0 18-15-15,0 12-2 0,0 16-1 16,0-5 1-16,0 2-5 16,0-7 0-16,0-9 3 0,0-8 4 15,0-12-10-15,0-13 0 16,0-7 3-16,0-9-5 0,0-12-24 16,0-12-10-16,0-20-4 15,-12-17 19-15,4-17 3 0,8-15 8 16,0-13-2-16,0-3 12 15,0-4-3-15,8 2 6 0,4 11 0 16,13 5-6-16,4 14 0 16,7 11 9-16,9 15-11 15,3 10 8-15,-5 13-2 16,4 12 10-16,-12 16 2 0,-1 12 1 16,-14 16 1-16,-9 14 5 15,-11 10-12-15,0 11 8 0,-23-2-3 16,-14 0-10-16,-7-7-4 15,-5-11 7-15,3-6-1 0,2-9-2 16,7-11 5-16,6-9-7 16,5-4 3-16,9-12-19 0,9 0-4 15,8-12 7-15,5-4-9 16,7-4 13-16,9-1 6 16,6 5 2-16,3 4 2 0,-6 4-5 15,1 3 14-15,-1 5 3 16,0 0-2-16,-1 13-4 0,2 3 2 15,4 0-6-15,-1 3-1 16,6 7 3-16,2-6-10 0,4 1-25 16,0-9-43-16,2-12-21 15,2 0-12-15,0-8 8 0,1-8 28 16,-3-9 26 0,-10-7 27-16,-7-5 12 0,-11-5 13 15,-5 3 24-15,-9 2 39 0,-9 5 27 16,-2 7 11-16,-1 8-20 15,1 6-35-15,-7 11-24 16,6 0-17-16,0 19 6 0,3 15-7 16,9 1-12-16,0 10 8 15,5 5-4-15,7-5 0 0,8-10-5 16,2-6 5-16,-4-5-1 16,8-8-14-16,-2-7-7 0,-4-9-26 15,0-9 5-15,-3-10 12 16,-13-6 15-16,-4-3 0 0,-16-4 5 15,-6-1 3-15,-1 4-2 16,-6 5-1-16,2 8-13 0,7 3-29 16,2 5-50-16,6 6-42 15,12 2-13-15,0 0-4 16,0 0 26-16,8 0-2 0,9 6-15 16,8-6-10-16,7 0 161 15</inkml:trace>
  <inkml:trace contextRef="#ctx0" brushRef="#br0" timeOffset="60853.04">23507 10750 55 0,'16'-6'210'16,"-2"0"21"-16,-6-3-57 0,-8-3-46 16,0 5-23-16,0-5-2 15,0 3 18-15,0 2 10 0,0-4-3 16,-8 11-17-16,8 0-15 16,0 0-11-16,-9 0-31 15,9 0-22-15,-13 0-21 0,13 18 1 16,-8 3-17-16,8 7 3 15,0 5 11-15,0 3-10 16,0 1-4-16,0-5 2 0,12 1 1 16,6-9-3-16,-1-3-7 15,9-9-24-15,-1-12-13 0,-3 0 23 16,0-12 10-16,-6-9 6 16,-3-8 10-16,-7-4-2 0,-6 6-4 15,0-3 14-15,-11 2-2 16,-5 9-8-16,3-2 6 15,2 8-8-15,-3 6-6 0,3-2-24 16,5 6-38-16,-4 3-48 16,10 0-45-16,-8 0-59 15,8 0-48-15,0-4-28 0</inkml:trace>
  <inkml:trace contextRef="#ctx0" brushRef="#br0" timeOffset="61335.01">23791 10204 507 0,'0'-52'341'0,"0"7"-43"0,0 12-85 16,0 4-59-16,0 10 0 15,0 6-23-15,0 5-38 16,0-1-43-16,0 9-26 0,0 0-1 16,0 0-7-16,0 0 11 15,0 13-11-15,0-1-16 16,4 0 0-16,0 5 0 0,0-1 0 15,-4-4 0-15,4 0 0 16,-4-4 0 0,4-8 0 15,-4 9 0-15,6 3 0-1,-6 0 0-15,3 9 0 16,5 3 0-16,-3 4 0 0,-4 1 0 15,7-4 0-15,-2-1 0 16,-6-7 0-16,3-5 0 0,2 0 0 16,-5-3 0-16,0-18 0 47,-14-7 0-47,5-4 0 0,1-9 0 15,0-4 0-15,8 4 0 16,0 2 0-16,-10 2-191 15,2 0-163-15,8 8-16 16,-12 5 37-16,2 12 8 0</inkml:trace>
  <inkml:trace contextRef="#ctx0" brushRef="#br0" timeOffset="62250.92">23545 10954 30 0,'0'0'46'0,"0"0"4"0,0 0 0 16,0 8 12-16,0-1 68 16,0 2-21-16,3-9-23 0,0 8-6 15,0-8 2-15,2 0 24 16,4 0 33-16,-1 0 23 0,-4 0-29 15,0 0-16-15,-4 0-15 16,0 0 1-16,0 0-5 16,4-4-14-16,0-9-37 0,6-11-27 15,-7-8-10-15,-3-10-1 16,0-10-3-16,0-17-5 16,0-10 10-16,-13-5-8 0,-3-5-7 15,2 4 13-15,3 7-3 16,5 9 4-16,6 7 8 0,-14 15 19 15,14 9 19-15,-8 14-17 16,8 3-39-16,-8 9 0 16,8 24 0-16,0 21 0 15,4 21 0-15,5 15 0 16,0 12 0-16,2 9 0 0,3-2 0 16,0-2 0-16,-2-9 0 15,2-3 0-15,-8-9 0 0,2-8 0 16,0-11 0-16,1-7 0 15,-1-6 0-15,-5-9 0 16,2-3 0-16,-2-6 0 0,-3-2 0 16,0-6 0-1,5-7 0 1,0 0 0 0,-2 8 0-16,2-8 0 15,-2 0 0-15,5 0 0 16,1 0 0-16,2 0 0 15,5 0 0-15,-3 0 0 0,0 0 0 16,-1 0 0-16,-1-10 0 16,6-8 0-16,-5-6 0 0,0-12 0 15,-2-13 0-15,-2-11 0 16,-8-11 0-16,0-5 0 16,-14-14 0-16,-2-9 0 0,-2 3 0 15,4 3 0-15,-3 7 0 16,6 13 0-16,-2 14 0 15,5 19 0-15,8 11 0 0,-8 10 0 16,8 6 0-16,0 5 0 16,0 29 0-1,0 7 0 1,0 13 0-16,0 16 0 0,3 12 0 16,5 13 0-16,5 3 0 15,0 0 0-15,4-3 0 0,-3-9 0 16,7-7 0-16,4-10 0 15,-6-6 0-15,1-14 0 0,2-3 0 16,-4-8 0-16,7-6 0 16,4-6 0-16,4-6 0 0,-1-7 0 15,1 0-180-15,-1-7-163 16,-2-10-13-16,-7-9 8 0,-6 0-23 16</inkml:trace>
  <inkml:trace contextRef="#ctx0" brushRef="#br0" timeOffset="62699.5">24690 10644 297 0,'23'0'228'0,"2"0"-50"16,-10 0-66-16,2 0-33 0,-6 0 9 16,2 0 67-16,-1 13 19 15,-4 1 30-15,1 9-4 16,-6 0-33-16,-3-2-28 0,0-2-113 16,0-2-26-16,0 0 0 15,-12-1 0-15,1-4 0 0,-3-3 0 16,3-9 0-16,-1 0 0 15,-1 0 0-15,2-14 0 0,1-5 0 16,10-2 0-16,0-3 0 16,0 3 0-16,0 6 0 0,14 2 0 15,-2 1 0-15,8 9 0 16,-1 3 0-16,10 15 0 16,-1 10 0-16,-3 12 0 0,-4 7 0 15,-13 6 0-15,-8 10 0 16,-25 5 0-16,-15 5 0 0,-22-1-210 15,-11 4-357-15,-15 1 23 16</inkml:trace>
  <inkml:trace contextRef="#ctx0" brushRef="#br0" timeOffset="63931.05">25821 10546 22 0,'17'-7'57'0,"3"-2"94"15,-1 0 36-15,-2 2-27 0,-5-1-3 16,2 3-33-16,-6 2-9 15,0 3 23-15,-4 0 17 16,-4 0-18-16,0 16-7 16,3 9-3-16,-3 11-25 0,0 9-19 15,0 4-23-15,-15-1-14 0,-1-2-19 16,-10-2-13-16,-2-7-5 16,-9-5-7-16,0-7 2 15,1-13-9-15,1-12-6 16,-3 0-4-16,6-12-15 0,4-8-19 15,7-9 2-15,8-11-1 16,5-9-1-16,8-13 6 0,16-3 9 16,13-4 16-16,7-4 8 15,15-1 6-15,1 0 4 0,3 3-5 16,2 0 8-16,2 6-3 16,-11 0 1-16,-8 8 1 0,-7 9 2 15,-9 7-1 1,-8 8 4-16,-7 5 14 0,-9 7 10 15,-9 4 5-15,-7 9-10 16,-8 8-17-16,-14 29 10 0,-6 21 10 16,0 21-6-16,4 27 24 15,3 18 0-15,9 2-18 16,14 4 3-16,14-3-8 0,8-15-9 16,14-8-15-16,5-21 0 15,6-13 0-15,-7-17-143 0,-10-14-171 16,-16-19-204-16,-13-12-13 15</inkml:trace>
  <inkml:trace contextRef="#ctx0" brushRef="#br0" timeOffset="64632.91">21351 9149 278 0,'-21'-16'155'0,"0"1"-54"0,2-5-36 16,-2 3-27-16,1 0 10 16,4 1 22-16,-1 4 27 0,2 5 21 15,1 2 2-15,14 0-3 16,0 3-12-16,0 2-3 0,0 0-19 16,0 0-31-16,0 0-16 15,10 0-20-15,9 0-9 0,17 0 4 16,30 7 3-16,32 5-11 15,39-3 7-15,41-9-5 16,45 11-8-16,35 1-1 0,9 1 6 16,-6 4 5-16,-24 3-7 15,-25 4-2-15,-24 1-2 16,-28 3 7-16,-24 6-3 0,-22-7 0 16,-16 2-3-16,-13-6 19 15,-12-6-7-15,-8 0 22 0,-8-10 24 16,-13 5 21-16,-6-12-5 15,-16 9-6-15,0-9-17 0,-11 0-19 16,2 0-29-16,-5 0 0 16,-3 0 0-16,-5 0-8 15,0 0-111 1,0 0-106-16,0 0-111 0,-13 0-68 16,5 0-30-1</inkml:trace>
  <inkml:trace contextRef="#ctx0" brushRef="#br0" timeOffset="65245.99">28900 10261 390 0,'5'-28'287'15,"-5"-1"-21"-15,0-2-39 16,0 2-23-16,0 4 39 16,0 4 23-16,0 9-102 15,0 4-164-15,0 16 0 16,0 25 0-16,0 17 0 15,0 11 0-15,0 8 0 16,0 3 0-16,-14-2 0 0,3-10 0 16,-3-6 0-16,2-9-54 15,1-13-282-15,-6-7-68 16,6-25-18-16,-6-5 39 0</inkml:trace>
  <inkml:trace contextRef="#ctx0" brushRef="#br0" timeOffset="65387.24">28756 9731 518 0,'-6'-80'334'16,"-3"15"-101"-16,9 10-114 15,-8 16-66-15,8 10-31 0,0 10-9 16,0 6-31-16,0 13-120 16,0 0-93-16,0 13-100 15</inkml:trace>
  <inkml:trace contextRef="#ctx0" brushRef="#br0" timeOffset="66210.8">29354 9838 701 0,'25'-52'483'0,"-4"2"-173"15,-7 10-139-15,3 2-56 16,-5 10 93-16,-4 4-149 15,1 7-59-15,-1 5 0 0,-3 12 0 16,-2 0 0-16,6 29 0 16,2 16 0-16,5 17 0 15,5 19 0-15,-4 8 0 0,-3 9 0 16,0-1 0 0,-2-6 0-16,-4-7 0 0,-4-14 0 15,0-13 0-15,0-12 0 16,-4-12 0-16,0-14 0 15,0-2 0-15,0-29 0 32,0-9 0-32,0-8 0 15,0 0 0-15,0-3 0 16,0 5 0-16,-8 2 0 0,8 5 0 16,-12-2 0-16,12 11 0 15,-8-2 0-15,8 6 0 16,-10-1 0-16,2 3 0 15,8-3 0-15,-11 4 0 16,5-4 0-16,-8 3 0 0,2 1 0 16,-10-4 0-16,-1 4 0 15,-5 4 0-15,-9 0 0 16,1 0 0-16,7 0 0 0,1 12 0 16,3 3 0-16,8-4 0 15,5-3 0-15,1 3 0 16,11-2 0-16,0-1 0 0,0 1 0 15,0 3 0 1,0 0 0-16,0 8 0 0,0 0 0 16,8 4 0-16,4 5 0 15,-1 4 0-15,7-5 0 16,1 5 0-16,6-5 0 0,4 2 0 16,-1-7 0-16,5-3 0 15,-1-4 0-15,-1-4 0 16,3-12 0-16,-3 0 0 0,-1 0 0 15,-1 0 0-15,-1 0 0 16,-4-2 0-16,-8-8 0 16,1-2 0-16,-6 0 0 0,-3-4 0 15,-3-1 0-15,-5 5 0 16,0-1 0-16,0 2 0 16,0 2 0-16,0 2 0 0,0-1 0 15,0-1 0 1,-9 5 0-16,9 1 0 0,-7 3 0 15,7 0-80-15,0 0-255 16,-11-5-58-16,-3-2-6 16,-2-2 10-16</inkml:trace>
  <inkml:trace contextRef="#ctx0" brushRef="#br0" timeOffset="66892.3">29005 9484 27 0,'-9'-17'42'0,"9"1"26"0,-9 4 24 16,1 4 20-16,2 0-34 15,-2 4-36-15,-4 0-14 0,-5 0-10 16,4 4 3-16,1-5 4 16,1 2 9-16,-1-1 8 15,4-1 25-15,8 0 10 0,-8 3 13 16,8-4 6 0,-10 6-13-16,10-4-8 0,0 1-13 15,0-1 11-15,-8 4-12 16,8 0-13-16,0-4-10 15,0 4-7-15,0 0-6 0,0 0-11 16,0 0-1-16,0 0 0 16,0 0-7-16,0 0 4 0,0 0 2 15,0 0-3-15,0 23 10 16,0 23 30-16,0 22 83 16,0 30 23-16,0 16-28 0,0 17-94 15,0 4-33 1,5-9 0-16,2-8 0 0,-1-8 0 15,-6-16 0-15,3-13 0 16,2-12 0-16,-5-12 0 16,0-16 0-16,0-8 0 0,0-10 0 15,0-6-118-15,0-4-103 16,-8-13-52-16,-5 0-55 16,0-13 16-16,-4-16-47 0</inkml:trace>
  <inkml:trace contextRef="#ctx0" brushRef="#br0" timeOffset="67173.89">28549 9313 503 0,'-19'-24'247'0,"7"4"-75"0,12 3-75 16,0 9-45-16,0 0-21 16,12 8-6-16,7 0-17 15,24 0-4-15,12 0-3 0,15 12 3 16,7-12-13-16,-5 13-32 16,-2-5-32-16,-10-1-9 15,-12 2 7-15,-10 3-9 16,-14-1-27-16,-7 6-49 15,-14 4-62-15</inkml:trace>
  <inkml:trace contextRef="#ctx0" brushRef="#br0" timeOffset="67453.86">28359 10489 333 0,'-11'12'220'0,"11"-12"-76"16,0 9-63-16,0-9-34 0,11 0-4 15,18 0 36-15,20 0 10 16,11 0-25-16,14 0-10 16,-2 0-26-16,2 11-6 0,-13-2-7 15,-10-9-11-15,-8 9-1 16,-10-9-11-16,-11 7-24 15,-5-7-49-15,-5 0-42 0,-6 0-63 16,-6 0-43-16,0 0-25 16</inkml:trace>
  <inkml:trace contextRef="#ctx0" brushRef="#br0" timeOffset="68240.75">29448 9387 357 0,'0'-26'222'16,"0"11"-13"-16,0-1-28 16,0 3-33-16,0 4-11 0,0 5 5 15,0 4-11-15,0 0-30 16,0 0-50-16,0 21-27 16,0 28 51-16,0 40 64 0,0 37-12 15,0 21-124-15,0 8-3 16,0-1 0-16,0-3 0 15,3-15 0-15,3-15 0 16,2-16 0-16,-5-15 0 16,2-21 0-16,-2-19 0 0,-3-15 0 15,0-5 0-15,0-14 0 16,0-24 0 0,-11-18 0-16,-3-14 0 0,-1-20 0 15,1-22 0-15,6-20 0 16,8-15 0-16,-11-21 0 15,3-6 0-15,-4-1 0 0,4 5 0 16,-1 14 0 0,0 17 0-16,9 14 0 0,0 23 0 15,0 9 0-15,0 19 0 16,6 11 0-16,10 9 0 16,8 8 0-16,9 16 0 0,16 0 0 15,16 28 0-15,11 26 0 16,3 19 0-16,-5 28 0 15,-4 23 0-15,-16 9 0 0,-23 9 0 16,-23 1 0-16,-19-4 0 16,-22-17 0-16,-16-16 0 15,-21-16 0-15,-13-18 0 16,-11-15 0-16,-4-11 0 0,8-14 0 16,9-12 0-16,15-9 0 15,15-11 0-15,12 0 0 16,4 0 0-16,16 0 0 15,7-3 0-15,12-5 0 0,0 0 0 16,3-4 0-16,9 0 0 16,10 3 0-16,7 2-267 15,2-2-89-15,11 2-19 0,5 2-26 16</inkml:trace>
  <inkml:trace contextRef="#ctx0" brushRef="#br0" timeOffset="69421.64">31517 10465 294 0,'0'0'279'16,"0"0"-54"-16,0 0-80 16,0 0-55-16,0 0-19 15,0 0 29-15,0 12 16 0,-8 0-32 16,2 0-36-16,6-3-30 16,-8 0-3-16,8-9 5 15,-9 8 19-15,9-8 9 0,-8 0 5 16,8 0 0-16,0-8-5 15,0-10-13-15,0 3 14 16,0-1-4-16,8 4 17 16,1 12-11-16,2 7 8 15,9 22-59-15,1 16 0 16,0 19 0-16,-10 15 0 16,-11 2 0-16,-11 4 0 0,-23 5 0 15,-22-2 0-15,-34 2-299 16,-32-4-351-16</inkml:trace>
  <inkml:trace contextRef="#ctx0" brushRef="#br0" timeOffset="70303.53">24384 5487 221 0,'12'-48'304'0,"0"6"-68"16,-4 13-64-16,-5 10-60 0,2 2-41 16,-5 5-8-1,0 0 15-15,0 7-5 0,0 5-24 16,0 0-19-16,0 0-18 15,0 17-7-15,0 19 10 0,-13 22 12 16,-10 19 4-16,-11 21-12 16,-5 7-10-16,-2 1 1 15,1-5-5-15,2-7-13 0,7-12 12 16,5-12-2-16,9-10-4 16,0-15-5-16,4-8-36 15,4-12-70-15,9-14-47 16,0-11-49-16,0 0-74 0,-9-21-49 15</inkml:trace>
  <inkml:trace contextRef="#ctx0" brushRef="#br0" timeOffset="70769.91">23986 5991 274 0,'3'-13'220'16,"2"6"-60"-16,-1 2-55 15,1 5-53-15,-2 0-24 16,-3 0-5-16,0 17 19 0,4 8 2 15,4 7 9-15,-4 9-18 16,6 4-12-16,-2-5-11 0,0-3-2 16,-2-5 0-1,3 1-3-15,2-10-8 0,7 0 3 16,-2-4 2-16,7 1-4 16,7-3 1-16,-3 0 4 15,6-1-4-15,4-1-1 0,-1 1-5 16,-2-3 6-16,-8-13 3 15,-4 9-1-15,-10-9 1 0,-4 0 8 16,1 0 25-16,-6 0 29 16,0 0 22-16,-3-4 12 15,0-14-28-15,-9-5-33 16,-13-13-10-16,-7-9-10 0,-11-9-10 16,-8-6-3-16,-6-2-3 15,-2 5 5-15,3 5-8 16,4 2 1-16,4 10-3 0,9 7 3 15,7 8-3-15,9 9-2 16,3 8-2-16,9 4 2 16,8 4 0-16,-11 21 0 0,-2 15-9 15,0 14-33-15,2 10-64 16,-3 13-57-16,0 8-56 0,1 1-55 16,1-5-76-16</inkml:trace>
  <inkml:trace contextRef="#ctx0" brushRef="#br0" timeOffset="72753.45">17603 13624 248 0,'0'-52'206'0,"-12"2"-53"0,-9 6-53 16,-8 7-41-16,-3 9-20 15,-9 7-3-15,0 9 35 0,0 7 0 16,-2 5-18-16,2 17-25 16,8 7-5-16,14 9 5 0,19 12-9 15,8 12-4 1,16 8 4-16,15 5-8 0,12 1-2 15,4 8 11-15,7-3-3 16,-5-2-2-16,-8-5-6 0,-13 1 11 16,-7-5-3-16,-9-4 6 15,-9-4-7-15,-11-4 3 16,0-8-5-16,-17 0-3 0,-5-5-6 16,-16-7-1-16,-2-8 1 15,4-6 0-15,-1-7-5 16,4-12 1-16,5 0-2 0,4 0 8 15,7-12-4-15,4-7-1 16,13-6 1-16,0-8 5 16,0-7-10-16,8-10 2 15,6-11 0-15,2-4 0 0,5-9-8 16,-1-2 11-16,-1-2-3 16,-2 9 4-16,0 8-6 0,-5 8-4 15,-4 8-1-15,-5 13 6 16,2 7-1-16,-5 9 0 15,0 3-1-15,0 6-2 0,0 7 1 16,0 0 5-16,0 0-6 16,0 0 2-1,3 7 0-15,-3-7 0 0,0 10-1 16,0-3-7 0,0-7 5-16,0 0 5 15,0 0 4-15,0 0-6 16,0 0-4-16,0 0 5 0,0 0-1 15,0 0-6-15,0 0-29 16,0 0-18-16,0 0-24 16,0 0-8-16,0 0 0 0,0 0 3 15,0 0 4-15,0 0-17 16,0 0-42-16,0-7-59 0,0-3 24 16</inkml:trace>
  <inkml:trace contextRef="#ctx0" brushRef="#br0" timeOffset="74713.85">20925 13351 502 0,'-21'-33'243'0,"-4"9"-89"0,3 0-59 15,-4 8-9-15,9 4-5 16,6 2-26-16,3 3-40 16,8 7-6-16,0 0-3 0,0 0-4 15,0 0 2-15,0 0-3 16,0 0 0-16,0 0 8 0,0 0 16 16,0-4 36-16,-12 0 10 15,4-5-28-15,-10 2-5 16,-1-2-21-16,-6 9 12 0,-7 0-4 15,-6 0 1-15,-3 16 8 16,-1 5-1-16,-3 11 12 0,-5 9-4 16,10 13-10-16,8 10-17 15,18 10 2-15,19 0-14 16,16-1 4-16,10-4-2 0,14-7-2 16,8-15-5-16,12-6-4 15,9-18-27-15,6-13-15 16,6-15-10-16,3-14-5 15,-4-19-3-15,-4-10-1 0,-7-13 13 16,-9-8 14-16,-11-5 21 16,-15-4 12-16,-10 2 8 0,-8 2 2 15,-14 5 30-15,-7 12 28 16,0 8 31-16,0 13-20 0,-12 12-15 16,1 2-25-16,-3 14-10 15,-2 6-7-15,0 2-5 16,-3 7-2-16,-3 9 2 15,1 5-14-15,2 3 7 0,-1 13 4 16,0 3 24-16,-5 9-10 0,5 3-13 16,8 2 3-16,3-2-7 15,9 1-1-15,0-4-2 16,9-4 4-16,6-9-2 16,5-6 4-16,6-7-3 0,5-14-2 15,6-9-15-15,-1-12 0 16,41-38-1-1,-43 17 11-15,-3 2 10 0,-7-6-6 16,-2 5 2-16,-1 3-1 16,-10 4 1-16,-3 9 4 0,1 4 6 15,-6 5 6-15,-3-4-11 16,0 11 0-16,5 0-9 0,2 11 1 16,1 8 4-16,1 9-2 15,4 10-3-15,-1 2 4 16,2 6 2-16,4-3-30 15,-2-5-83-15,1-6-97 0,-6-3-62 16,0-6-8-16,3-6 3 16,-2-17-13-16</inkml:trace>
  <inkml:trace contextRef="#ctx0" brushRef="#br0" timeOffset="75113.03">21855 13501 191 0,'25'-52'300'0,"-11"0"-33"15,-2 2-28-15,1 9-14 16,-9 9 32-16,-4 5 35 15,0 9-19-15,0 6-270 16,0 8-3-16,4 4 0 0,0 23 0 16,2 23 0-16,-6 19 0 15,3 24 0-15,5 18 0 0,-2 7 0 16,2 3 0-16,6-3 0 16,-2-16 0-16,1-21 0 0,-6-15 0 15,-2-21 0-15,-5-13 0 16,-16-40-30-1,-10-26-93-15,0-26 62 16,-8-22 30-16,6-20 12 0,3-10 12 16,9-7 2-16,16 4 3 15,4 14 8-15,25 10 13 16,19 14-10-16,17 21-4 0,12 11 2 16,0 20-7-16,-3 17 20 15,-14 12-6-15,-12 12 0 0,-14 9-10 16,-14 8 0-16,-12 2-1 15,-19 6-3-15,-18 4-42 0,-12 0-89 16,-8-5-67-16,-4-3-37 16,5-9-25-16,2-8-1 0,10-16-11 15,7 0 43-15</inkml:trace>
  <inkml:trace contextRef="#ctx0" brushRef="#br0" timeOffset="75513.2">22448 13047 189 0,'40'-29'293'0,"-8"3"-47"16,-8 10-37-16,-7 4-38 16,-5 5-42-16,-3 7-39 0,-1 0-10 15,-2 24 53-15,7 21 4 16,-1 15-1-16,-4 22-31 0,5 16-14 16,-5 11-53-16,5 5-38 15,-5-3 0-15,-1-14 0 16,1-20 0-16,-8-20 0 15,0-19 0-15,0-24 0 0,-8-16 0 16,-4-30 0-16,1-30 0 16,11-15 0-16,0-17-6 0,0-7-7 15,8-10 16-15,4 1 0 16,4 8-3-16,4 17 13 16,0 16-13-16,0 16 0 0,0 21 0 15,6 15 0-15,5 17 0 16,11 25 0-16,5 16 0 0,4 16 0 15,-3 12 0-15,-5 7 0 16,-3 6 0-16,-7 0 0 0,-4-1 0 16,-9-8 0-1,-3-12 0-15,-9-8 0 0,-8-13-212 16,0-6-227-16,-12-11-34 16,-12-13 28-16</inkml:trace>
  <inkml:trace contextRef="#ctx0" brushRef="#br0" timeOffset="75659.33">22593 13534 774 0,'-62'-12'368'0,"13"0"-153"0,18 3-93 16,15 9-18-16,16-2 61 15,25-3 29-15,27 0-89 0,29-2-105 16,23-6 0-16,15 1 0 16,-5-4 0-16,-11 0-257 15,-20-1-114-15,-21-7-83 16,-22-2-4-16</inkml:trace>
  <inkml:trace contextRef="#ctx0" brushRef="#br0" timeOffset="76810.14">27218 4274 199 0,'5'-17'222'16,"-2"4"-88"-16,-3 6-50 15,0 7-24-15,0 0-16 0,0 0-13 16,0 0-5-16,0 17 1 16,-11 11 3-16,-7 16 29 15,-10 17 43-15,-12 13 16 16,-13 11-21-16,-7 8-20 15,-13 9-26-15,-9 6-16 0,-2 0-19 16,-2 6-4-16,4 5-7 16,4-6 1-16,9-10-7 15,14-18 4-15,12-16 0 0,16-11 1 16,6-14-8-16,9-15 4 16,4-10 2-16,8-7 4 15,0-12-5-15,0 0-20 16,0 0-54-16,0-15-89 0,0-14-88 15,0-12 3-15,0-12-50 16</inkml:trace>
  <inkml:trace contextRef="#ctx0" brushRef="#br0" timeOffset="77242.46">26361 5140 263 0,'0'-15'199'15,"0"2"-73"-15,0 5-38 16,0 4-28-16,0 1-12 0,0 3 14 15,0 0 3-15,0 0-22 16,0 0-16-16,-8 0-21 0,1 0 3 16,-6 19-9-1,-7 9 4-15,-2 10 2 0,-5 6 3 16,-3 12-5-16,4 11 1 16,0 2-9-16,10 0 4 15,8-3 2-15,8 3 0 0,0 0 6 16,13-4 0-16,11 0-4 15,9-5 1-15,7-6-3 16,8-11 2-16,9 0 8 0,5-15 3 16,0-13 14-16,-7-15 15 15,-3 0 6-15,2-7 17 16,-14-10 31-16,-4-7-3 16,-7-21-17-16,-12-12-28 0,-12-12-13 15,-5-17-5-15,-14-8-16 16,-2 9 1-16,-5 4 2 15,-1 12-3-15,1 7-10 0,-1 14-13 16,3 8-9-16,3 11-41 16,-1 9-69-16,4 7-84 0,2 8-35 15,-3 5 8-15,5 18-10 16,-4 5-35-16</inkml:trace>
  <inkml:trace contextRef="#ctx0" brushRef="#br0" timeOffset="79405.91">24913 13616 335 0,'18'-25'437'0,"-5"6"-34"16,-10 5-174-16,-3 7-116 15,0 3-49-15,0 4-12 0,-11 0 12 16,-2 11-26-16,-2 6-11 16,-1-6-10-16,-1 3-6 15,5-7-5-15,3-7 10 16,3 0 11-16,6 0-8 0,0-11-5 15,0-6 4-15,0-11-9 16,11-1 10-16,13 6 21 0,6 2 20 16,1 4-31-16,3 5-29 15,-8 7 0-15,-4 5 0 0,-10 25 0 16,-12 16 0-16,-34 24 0 16,-18 20 0-16,-21 12-148 15,-17 15-228-15,-3 1-65 0,8-7-21 16</inkml:trace>
  <inkml:trace contextRef="#ctx0" brushRef="#br0" timeOffset="80371.77">26963 12722 294 0,'-71'-38'225'15,"-5"13"-70"-15,-9 9-77 16,-8 12-37-16,-5 4 4 0,1 16 30 16,12 8-1-16,18 6-21 15,23 6-20-15,25 10-12 16,19 1-7-16,24 10-1 16,20 5 4-16,13 3 3 0,8-1 13 15,5 6 1-15,-6-5-11 16,-12-4-2-16,-10 1-8 0,-14-9-3 15,-16-6 1-15,-12-5-3 16,-25-2 2-16,-19-3-4 0,-16-9-8 16,-6-3 0-16,-2-9 5 15,3-4 0-15,6-12-6 16,7-12-2-16,13-4 0 0,5-4-8 16,9-8 4-16,25-10-2 15,14-3 7-15,23-7 4 16,15-7-2-16,17 4 3 15,7-6 3-15,2-4-4 0,-9 0 2 16,-9 4-2-16,-9 5-5 16,-15-3-1-16,-12 7-30 0,-11 8-21 15,-13 8-34-15,0 7-63 16,-13 9-75-16,-4 7-78 0</inkml:trace>
  <inkml:trace contextRef="#ctx0" brushRef="#br0" timeOffset="82168.37">29770 12548 252 0,'0'-23'232'0,"-14"7"-63"16,-2 11-61-16,-8 5-35 0,-9 16 6 16,1 5 23-16,-4 7-18 15,-1 4-30-15,9 6-26 16,8 2-15-16,11 5-4 0,13-4 0 15,18-1 1 1,9-3-8-16,14-3 1 0,4 1-3 16,2 1-3-16,4 7 0 15,-12-3 5-15,-12 1 0 16,-5-1-2-16,-17-4 1 0,-9 2 3 16,-18-6-5-16,-24 17 5 15,16-33-4 1,9-8 0-16,6-8-7 15,11 0-14-15,0-4 4 16,14-12 7-16,16-7 4 0,11-7-5 16,12-7-3-16,7-3 0 15,5-1 5-15,-4-4 3 16,-9 0 8-16,-10 0-2 16,-14 4 12-16,-16 2 27 0,-12 5 11 15,-17 10 10-15,-11 8 1 16,-4 9-4-16,-4 7-8 15,-1 11-14-15,1 13 10 0,7 10-2 16,6 10-11-16,6 9-6 16,17 0-4-16,0 3-6 15,12 1-10-15,7-7-9 16,10-10-49-16,2-7-102 0,8-13-66 16,-7-8-37-1,1-12-21-15,-9-16-3 0,-5-11-146 16</inkml:trace>
  <inkml:trace contextRef="#ctx0" brushRef="#br0" timeOffset="83051.14">30293 12941 245 0,'15'-50'278'16,"2"6"-68"-16,-1 11-79 15,-1 10-56-15,-2 9 34 16,4 14 70-16,3 14 49 0,0 9-1 16,-3 13-54-16,-1 14-58 15,-9-3-56-15,2 3-41 16,-9-9-18-16,0-4 0 15,0-8 0-15,0-9 0 16,0-9 0-16,0-11-18 16,0-11-47-16,0-14 0 0,8-15 18 15,12-15 8-15,4-5 14 16,10-5 18-16,-3 8 3 16,-2 8 1-16,-6 12 5 0,-1 12-8 15,-10 18 10-15,2 14 29 16,-11 18 18-16,-3 16 3 15,0 4-25-15,0 5-11 16,0-6-12-16,0-7-1 0,0-9 1 16,3-7-10-1,5-10-5-15,0-11-12 0,9-9-3 16,4-5 4-16,7-12 10 16,-1-2 1-16,2-1-1 15,-4 6 12-15,-5 0-7 0,0 9 2 16,-3 1-3-16,-6 5 7 15,-2 8-7-15,2 0 11 16,-2 0-6-16,0-4 6 16,3-4-22-16,0-3 0 0,0-11 5 15,-1-2 7 1,-11-4 8-16,0-5-3 16,0-4 8-16,0 5 16 0,-11 3 8 15,11 9 20-15,0 7-17 16,-9 9-9-16,1 4 5 0,8 21-5 15,-7 12-26-15,7 11 0 16,0 1 0-16,0 1 0 16,7-10 0-16,7-3 0 0,-3-10 0 15,9-6 0-15,5-9 0 16,3-8-57-16,10-8 5 16,-4-9 6-16,0-6 26 15,-3-5 1-15,-1-10 6 0,-1 2 11 16,-10-6 2-1,-2 6 11-15,-2-2 4 0,-1 6 18 16,-6 4 21-16,-5 0 18 16,-3 1-48-16,0 8-24 15,0 3 0-15,0 0 0 0,0 3 0 16,0 6 0-16,0 3 0 16,5 4 0-16,4 0 0 15,1 11 0-15,11 10 0 16,8 11 0-16,7 9 0 0,4 8 0 15,-3 3 0-15,-9 6 0 16,-3 1 0-16,-14-2 0 16,-6-10 0-16,-5 3 0 15,-8-10 0-15,-5-7 0 16,-2-9 0-16,-1-5 0 0,3-5 0 16,0-14 0-16,2 0 0 15,-3-16-355-15,3-13-96 16,-1-16 66-16,12-16 70 0,0-15 63 15</inkml:trace>
  <inkml:trace contextRef="#ctx0" brushRef="#br0" timeOffset="83582.78">31666 12150 302 0,'41'-93'275'0,"-10"15"-12"0,-2 17-41 16,-10 16-49-16,-2 17-5 16,-6 7 50-16,-3 21 19 15,2 21-48-15,-6 27-189 16,3 26 0-16,1 20 0 15,1 16 0-15,-4 4 0 0,-5-5 0 16,3-6 0-16,-3-14 0 16,5-8 0-16,-2-12 0 15,5-12 0-15,1-12-25 0,-9-11-427 16,0-11 16-16,0-11 125 16,-14-19 53-16,3-26 31 15,3-20 80-15,-1-16 98 16,9-9 132-16,-8 0 129 15,8 14-14-15,-7 11-15 0,7 9-37 16,0 10-29-16,0 10 5 16,0 3-15-16,7 6-29 15,6 2-38-15,10 1-22 0,14 4-7 16,8-1-7-16,3 2-5 16,6 2-3-16,-9 1-6 15,-5-4 4-15,-8 4 3 0,-2 1 1 16,-10-2 0-16,-6 1 6 15,-5-4 0-15,-9 4-2 16,0-4 3-16,-9-6 7 16,0 3 1-16,-13-1 17 15,-7 3 2-15,-2 9 2 0,-3 18 4 16,-2 6-8-16,4 12-7 16,7 9-13-16,8 7 6 15,11 2-7-15,6-2-2 0,10 1-7 16,11-8-8-16,4-9-117 15,7-10-105-15,5-14-98 16,-1-12-42-16,-4-17 59 0</inkml:trace>
  <inkml:trace contextRef="#ctx0" brushRef="#br0" timeOffset="83966.05">32355 12313 179 0,'16'-37'324'0,"-4"8"-72"0,1 5-52 15,-10 12-62-15,2 5-21 16,-2 7 17-16,7 0 77 15,-7 24-3-15,2 16-37 0,-5 9-58 16,0 9-113-16,0 2 0 16,0-3 0-16,0-5 0 15,0-10 0-15,0-11 0 0,0-5 0 16,0-14 0-16,0-16 0 16,11-20 0-1,6-14 0-15,7-10 0 0,6-14-14 16,4 1 9-16,5 13-2 15,-8 7 7-15,-2 13 9 16,-9 7-1-16,-1 9 1 0,-2 12-9 16,-5 0 0-16,-4 21 0 15,-2 3 0-15,-6 5 0 16,0-1 0-16,0-4 0 0,0-3 0 16,0-6 0-16,0-2 0 15,-9-13 0-15,9 8 0 0,-8-8 0 16,-1-8-227-1,0-7-49-15,9-7 2 16,-11-2 11-16,11 1 17 16,-11-11-11-16,11 1 12 0</inkml:trace>
  <inkml:trace contextRef="#ctx0" brushRef="#br0" timeOffset="84939.62">32614 11279 329 0,'-11'-11'230'0,"-1"2"-30"16,4 4-42-16,8 5-20 15,0-3-2-15,0-2 41 16,0 1 28-16,0 4-9 0,8 0-64 16,12 0-24-16,17 21-70 15,20 20-38-15,11 28 0 0,14 28 0 16,-6 29 0-16,-5 26 0 15,-16 18 0-15,-14 14 0 16,-16-1 0-16,-17-5 0 16,-8-12 0-16,-22-14 0 0,-4-22 0 15,-8-19 0-15,-2-22 0 16,3-15 0-16,1-17 0 0,4-17 0 16,7-6 0-16,2-20 0 15,-23-33-93 16,46-67-837-31</inkml:trace>
  <inkml:trace contextRef="#ctx0" brushRef="#br0" timeOffset="85246.74">33660 12061 413 0,'0'-25'251'0,"0"5"-86"0,0 8-70 16,-9-1-54-16,9 10-24 16,0 3-3-16,0 0 1 0,0 0-12 15,0 0-2-15,0 12 4 16,9-12-4-16,2 0-3 0,-2 0-4 16,-3 0 3-16,7 0 2 15,0-9 2-15,-5-3-5 16,0-6 13-16,-8 4 0 0,0 1 18 15,0 1 12-15,-12 4-10 16,-13 8-14-16,-6 12-6 0,-11 9-9 16,-7 11-8-16,-4 5-56 15,8 0-87-15,6 0-77 0,10-5-78 16</inkml:trace>
  <inkml:trace contextRef="#ctx0" brushRef="#br0" timeOffset="85446.38">33612 12659 581 0,'35'27'374'15,"1"4"-60"-15,4 2-2 16,13 10 27-16,0 11-212 0,-15 3-127 16,-38 3 0-16,0 6 0 15,0 3 0-15,0 8 0 0,-94 8 0 16,-41 10 0-16,-38 2 0 15,-42 5-196-15,-51-8-574 16</inkml:trace>
  <inkml:trace contextRef="#ctx0" brushRef="#br0" timeOffset="90119.24">15406 4163 404 0,'-56'9'298'0,"2"-9"-61"0,6 0-69 16,9 0-62-16,13 0 5 16,4 0 36-16,10 0 27 0,12 0-28 15,0-4-12-15,12-1-38 16,22 1-70-16,27 4-26 16,36 0 0-16,48-3 0 0,59-2 0 15,60 5 0-15,59 0 0 16,53 0 0-16,54 8 0 15,57 5 0-15,25 3 0 0,15 4 0 16,9 4 0-16,-12 6 0 16,-36-2 0-16,-55 0 0 15,-53-3 0-15,-72-5 0 16,-65-3 0-16,-56-5 0 0,-49-5 0 16,-42-7 0-16,-22 0 0 15,-21 0 0-15,-20 0 0 16,-9 0 0-16,-7 0 0 0,-9 0 0 15,0 0 0-15,-5 0 0 16,0 0 0-16</inkml:trace>
  <inkml:trace contextRef="#ctx0" brushRef="#br0" timeOffset="90143.15">22163 4399 1909 0,'-29'-7'-642'15</inkml:trace>
  <inkml:trace contextRef="#ctx0" brushRef="#br0" timeOffset="128162.03">18248 13522 19 0,'-8'-7'27'16,"8"2"8"-16,0 1-1 0,0-1-5 0,0 3-7 15,0-3-4-15,0 5 3 16,5 0 2-16,1 0 11 15,-1 0 10-15,4 0 6 0,-6 0 2 16,5 0-19-16,0 0-16 16,0-5-8-16,1 2-9 0,0 3 1 15,-6-4 4-15,2 4-5 16,-2 0 8-16,-3 0 6 0,0 0 10 16,6 0 4-16,-3 0 7 15,0 0 0-15,2-4 5 0,-2 4-1 16,2 0 7-16,-5-6 1 15,3 3 8-15,-3 3 9 0,0 0 13 16,0-3 23-16,0 3 10 16,0 0 9-16,0 0 10 15,0 0 11-15,0 0-4 0,0 0 4 16,0 0 2-16,0 0-96 16,-8 20-46-1,-3 16 0-15,-9 21 0 16,-6 29 0-16,-7 21 0 0,-7 14 0 15,1 12 0-15,-4 3 0 16,4-4 0-16,7-8 0 0,4-18 0 16,2-18 0-16,10-13 0 15,4-19 0-15,-1-11 0 0,13-16 0 16,0-9 0-16,5-33-316 16,11-18-162-1,12-26 28-15,4-17 68 0</inkml:trace>
  <inkml:trace contextRef="#ctx0" brushRef="#br0" timeOffset="128544.6">18366 13762 156 0,'0'-36'270'0,"0"3"-83"15,0 9-64-15,0 4-51 16,0-13 87-16,0 20-49 15,0 6-4-15,0 2-24 16,0 5-11-16,0 0 10 16,0 0 14-16,4 0 19 0,4 12 1 15,0 4-13-15,-2 6-9 16,-3-3-15-16,5 9-45 0,-2 10-33 16,8 10 0-16,-3 9 0 15,7 9 0-15,-4 6 0 0,8 2 0 16,3-5 0-16,-2-3 0 15,-3-5 0-15,1-6 0 16,-1-5 0-16,-2-5 0 0,-4-9 0 16,-2-3 0-16,1-4 0 15,-5-5 0-15,-3-9 0 0,-1 3 0 16,-4-6-10-16,0-12-169 16,0 9-29-16,0-9-17 15,-9 0-29-15,-7 0-4 0,-1 0 38 16,3 0 10-16,-8 0 5 15</inkml:trace>
  <inkml:trace contextRef="#ctx0" brushRef="#br0" timeOffset="128893.7">18178 14312 200 0,'-32'-8'219'0,"4"3"-43"0,4 0-34 16,3 3-49-16,6-2-2 16,1-2 20-16,6 6 31 15,8 0-18-15,0 0-40 0,8 0-22 16,12 0-2-16,22-2-6 16,15-7-12-16,12-4-16 0,4 2-17 15,0-1-9-15,-8 1 8 16,-9-2-11-16,-16 3 2 15,-10 3-7-15,-14 3 3 0,-16-1-9 16,0 5 2-16,-12 0 4 16,-8 0-14-16,-8 0-35 0,-1 0-42 15,-1 0-64-15,7 0-32 16,3 0-18-16,3 0-3 0,6 0-18 16,2 0 43-16</inkml:trace>
  <inkml:trace contextRef="#ctx0" brushRef="#br0" timeOffset="129442.24">18711 13436 51 0,'-8'-16'168'0,"-1"-3"29"0,9 2-65 16,-6 5-41-16,6-2-39 16,0 3-10-16,0-1 13 0,0 5 10 15,0-3 12-15,0 3 8 16,0 2 18-16,0 5 18 0,0 0 12 16,0 0-2-16,0 0-5 15,0 0-11-15,0 0-22 0,0 0-23 16,0 0-9-16,0 12 11 15,0 14-65-15,1 16-7 0,8 21 0 16,-1 14 0-16,0 13 0 16,-3 8 0-16,4 7 0 0,-1 2 0 15,0-7 0-15,2-5 0 16,4-5 0-16,-3-9 0 16,-3-8 0-16,1-13 0 15,-1-10 0-15,1-10 0 0,-6-6 0 16,3-11 0-16,-6-2 0 15,3-6 0-15,5-1 0 0,-5-14 0 16,5 12 0-16,6-5 0 16,-3-7 0-16,10 9 0 0,7-9 0 15,9 0 0-15,2-9 0 16,4 2 0-16,-7-2 0 0,-8 2 0 16,-5 1 0-16,-6 2 0 15,-6 1 0-15,-11-1-42 0,0-4-288 16,0-5-36-16,-14 1 11 15,-3 0 51-15,-3 0 9 0</inkml:trace>
  <inkml:trace contextRef="#ctx0" brushRef="#br0" timeOffset="129729.03">18629 13384 391 0,'-28'-26'271'0,"-4"7"-72"0,8 2-72 16,7 6-49-16,9 2-18 15,8 1-20-15,13 8-24 0,15 0-8 16,21-4-6-16,21 0 1 15,4-4-22-15,5 0-46 0,-14-1-43 16,-8 6-15-16,-13-1 9 16,-11-3 26-16,-14 7 18 0,-2 0-11 15,-9 0-46-15,-8 0-29 16</inkml:trace>
  <inkml:trace contextRef="#ctx0" brushRef="#br0" timeOffset="130637.39">19421 13168 250 0,'-20'-12'279'16,"-4"3"-72"-16,0 2-76 0,4-1-57 15,4 0-8-15,3 3 18 16,13 2-12-16,0 3-28 16,0 0-20-16,9 0-20 0,3 0 3 15,8 0-10-15,4 0 4 16,5 0-1-16,2 0 0 0,2 0 3 16,-1 0 0-16,-7 0 0 15,-4 0-1-15,-10 0-7 0,1 0 6 16,-4 0 0-16,-3 0-1 15,-5 0 5-15,0 0 18 0,0 0 10 16,0 0 24-16,0 0 2 16,0 0 7-16,0 0-10 0,0 0-13 15,0 0-3-15,0 0-1 16,0 0-10-16,0 0 3 0,0 0 7 16,0 0-9-16,0 0-2 15,0 0 0-15,0 0-13 16,0 0 3-16,0 0-4 0,0 12 10 15,0 7 16-15,3 6 20 16,2 4-39-16,4 6-21 0,-1 7 0 16,-1-2 0-16,1 5 0 15,1 5 0-15,-1 3 0 0,0-1 0 16,-5 5 0-16,2 0 0 16,-1 4 0-16,1 3 0 0,-2-2 0 15,1 0 0 1,4-2 0-16,-4 0 0 0,6-2 0 15,-2-5 0-15,0 1 0 16,4-9 0-16,-6-5 0 0,2-9 0 16,1-1 0-16,0-5 0 15,-1-6 0-15,0 1 0 0,0 1 0 16,-2-5 0-16,0-4 0 16,-3 5 0-16,2-1 0 0,-2 1 0 15,-3-1 0-15,0 0 0 16,0 1 0-16,0-4 0 15,0-6 0-15,0 0 0 16,0 2 0 0,0-1 0 15,-11-8 0-15,-1 0 0-16,0 0 0 0,0 0 0 15,-6 0 0-15,-2 0 0 16,1 0 0-16,-6 0 0 0,1 0 0 15,-1 0 0-15,5 0 0 16,0 8 0-16,4-8 0 16,0 0 0-16,4 8 0 0,2-8 0 15</inkml:trace>
  <inkml:trace contextRef="#ctx0" brushRef="#br0" timeOffset="130679.33">19514 14584 1783 0,'-8'0'-422'0,"0"-4"-6"15,-2-4 7-15</inkml:trace>
  <inkml:trace contextRef="#ctx0" brushRef="#br0" timeOffset="131989.79">20082 14174 13 0,'6'-12'45'15,"2"4"66"-15,-5-2 72 0,2 7-37 16,-1-1-37 0,-4 4-25-16,0 0-8 0,0-5 25 15,0 5 8-15,0 0 7 16,0 0-4-16,0 0 6 0,0 0 23 16,0 0 0-16,0 9-10 15,0-1-24-15,0-8-29 0,0 8-32 16,0-8-27-16,0 0-4 15,0 0-17-15,4 0 2 0,4 0 0 16,-3 0 0-16,1 0-7 16,-1-3-5-16,-2-10 4 0,-3 0 1 15,0 1 7 1,0 0 6-16,0 1 25 0,0 1 12 16,-11 7-41-16,0 3-2 15,-7 0 0-15,1 17 0 0,1 7 0 16,1-4 0-16,7 5 0 15,8-6 0-15,0-3 0 0,0 1 0 16,0-5 0-16,14-12 0 16,3 0 0-16,8 0 0 0,1-12 0 15,-3 0 0-15,-2-4 0 16,-5-5 0-16,-8 1-2 0,-8 3 4 16,0 1-2-16,-16 4 0 15,0 5 0-15,0 7 0 0,-4 0 0 16,-1 0 0-16,5 15 0 15,2 1 0-15,6-3 0 16,8 3 0-16,0-4 0 16,13-3 0-16,4-9 0 0,7 0 0 15,1 0 0-15,2 0 0 16,-1-9 0-16,-6-3 0 0,0-13 0 16,-20 18 0-1,0-2 0-15,-17 9 0 0,-3 0 0 16,-9 0 0-16,2 12 0 15,2 1 0-15,4 0 0 0,4-1 0 16,6-4 0-16,0 0-145 16,11 0-109-16,0-8-40 15,0 7-19-15,0 2-6 16,0-9-3-16</inkml:trace>
  <inkml:trace contextRef="#ctx0" brushRef="#br0" timeOffset="134284.91">9428 5451 427 0,'-37'-119'232'16,"-3"0"-87"-16,-5 3-59 15,0 9-25-15,-3 13 54 16,-6 17 71-16,-2 15-55 0,-1 18-46 15,1 19-25-15,2 18-30 16,5 14-10-16,10 18-14 0,6 24 14 16,12 25 10-16,10 19-5 15,11 28-4-15,3 26-16 0,14 24-1 16,12 9 0-16,2-2-13 16,3-7-49-16,-6-11-100 0,-4-10-60 15,-12-16-66 1,-12-15-48-16,-9-21-301 0</inkml:trace>
  <inkml:trace contextRef="#ctx0" brushRef="#br0" timeOffset="134650.82">8302 6434 872 0,'-68'-64'332'16,"15"3"-90"-16,24-1-126 16,18 5-62-16,22 0-30 0,22-3-13 15,32-5-6-15,33-8 4 16,27-9-6-16,22 1-6 0,8 3-7 15,-2 9-19-15,-15 9-9 16,-15 6 9-16,-23 13 8 0,-21 13 11 16,-27 8 5-1,-16 12 18-15,-15 8 4 0,-21 25-4 16,-16 27 7-16,-17 29 7 16,-7 16-8-16,-2 6-10 0,10-2 0 15,7-10 0-15,14-19-7 16,11-11 5-16,8-17-7 0,12-10 5 15,9-14-4-15,7-20-1 16,1-17 6-16,-1-20 4 16,-3-14-11-16,-9-18 6 0,-12-13 2 15,-12 1-8-15,0 7-4 16,-17 9-27-16,-2 11-84 0,3 11-98 16,-1 14-88-1,4 8-9-15,2 5-23 0</inkml:trace>
  <inkml:trace contextRef="#ctx0" brushRef="#br0" timeOffset="135033.93">9752 5425 387 0,'24'-15'295'15,"-7"-1"-103"-15,-4 6-78 16,-5 10-47-16,-5 13-19 0,-3 29 87 16,6 26 30-16,2 31-55 15,2 14-40-15,4 9-40 16,2-8-12-16,1-17-14 15,-6-18 8-15,2-23-8 0,-9-15 9 16,-4-17 52-16,0-24 89 16,0-19-69-16,0-36-17 0,-9-30-57 15,9-25-11-15,13-23 0 16,15-2 0-16,17 9 0 0,16 16 0 16,7 20 0-16,6 26 0 15,-6 19 0-15,2 19 0 0,-5 23 0 16,-8 15 0-16,-12 17 0 15,-18 7 0-15,-11 10 0 16,-11-2 0-16,-5 0 0 0,-13-7 0 16,-4-10 0-16,3-5 0 15,1-5 0-15,1-6 0 16,3-11 0-16,9 0-276 16,-9-8-165-1,9-12 27-15,0-17 10 16</inkml:trace>
  <inkml:trace contextRef="#ctx0" brushRef="#br0" timeOffset="135300.29">11047 4684 400 0,'54'-47'389'16,"-13"9"-149"-16,-8 14-87 16,-14 7-52-16,-2 17 3 15,-5 24 155-15,-12 33 39 0,-8 33-195 16,-21 32-103-16,-15 46 0 15,-11 31 0-15,-7 17 0 0,8-9 0 16,13-20 0-16,17-28 0 16,16-28 0-16,8-26 0 0,20-24 0 15,13-19 0-15,16-17 0 16,20-17 0-16,15-15 0 0,19-13 0 16,11-18 0-16,7-1 0 15,-4-6 0-15,-11 1-260 0,-17 4-53 16,-19-1-56-16,-17 5-49 15</inkml:trace>
  <inkml:trace contextRef="#ctx0" brushRef="#br0" timeOffset="135698.7">12571 5224 540 0,'0'-58'280'0,"0"4"-103"15,-17 9-82-15,-2 9 2 16,-5 6 89-16,-1 10-1 16,-3 4-52-16,-1 13-64 0,-4 3-20 15,-3 28-13-15,4 20 0 16,-1 23-9-16,9 14-13 0,11 13-13 15,18 4-1-15,20-5 2 16,15-12 1-16,13-15-5 0,8-22 2 16,3-23 1-16,5-25-6 15,-5-32 6-15,-7-30-3 0,-9-19-2 16,-14-10-4 0,-21-1 17-16,-13 2 28 0,-22 9 7 15,-9 7 2-15,-11 17-46 16,-2 12 0-16,3 12-78 0,1 9-170 15,-2 17-140-15,2 7-45 16,-3 24-11-16</inkml:trace>
  <inkml:trace contextRef="#ctx0" brushRef="#br0" timeOffset="136381.85">11551 4043 512 0,'-20'-43'286'0,"-4"12"-3"16,-4 5-124-16,-10 14-73 15,-10 12-48-15,-12 33-22 0,-11 20-10 16,0 21-4 0,-2 23-4-16,11 16-7 0,14 23-19 15,14 14-68-15,23 13-99 16,22 11-28-16,26 6-31 0,21-13-33 16</inkml:trace>
  <inkml:trace contextRef="#ctx0" brushRef="#br0" timeOffset="136754.76">14459 5487 639 0,'18'-8'283'0,"-4"-1"-131"15,3 9-83-15,-6 0-34 0,2 9-20 16,4 3 10-16,-5 8-4 16,-3 6 5-16,-9 2-9 0,0 8-3 15,-17 9 1-15,-12 7-37 16,-12 6-118-16,-8-2-112 16,-2-6-92-16</inkml:trace>
  <inkml:trace contextRef="#ctx0" brushRef="#br0" timeOffset="137413.78">15653 4810 58 0,'-12'0'113'16,"4"0"40"-16,8 0-47 0,-8-3-49 15,8-1-24-15,0 4-12 16,0 0-6-16,0 0 10 0,0 0 7 15,0-4 10-15,0 4 24 16,0 0 10-16,0-5 15 0,0 2 4 16,0-1-8-16,0-1-7 15,0 5-11-15,0 0-11 16,0 0-10-16,0 0-12 0,0 0-8 16,0-3-3-16,0 3-7 15,0-5 1-15,0 5-2 0,0 0-11 16,0 0-5-16,4 0-1 15,5 0 12-15,3 0-3 16,7 0-3-16,23-5 5 16,22 5-2-16,20 0-2 0,18 0-5 15,17 0 1-15,3 0-3 16,-10 0-2-16,-14 0-21 0,-20 0-33 16,-25 0-51-16,-20-4-84 15,-18-4-78-15,-15-8-34 0,-24 0 19 16</inkml:trace>
  <inkml:trace contextRef="#ctx0" brushRef="#br0" timeOffset="137713.35">15896 4639 195 0,'-37'-2'238'16,"11"2"-103"-16,4 0-54 16,-51 109 134 15,56-61-191-31,-2 132 19 31,19-147-42-15,36 15-2-16,1-32 2 0,12-16 2 15,11 0 0-15,14 0-4 16,7 0-1-16,-4 0 3 16,-9 0 6-16,-11 0 3 0,-15 16-3 15,-14 6 2-15,-8 1 2 16,-12 11-1-16,-8 6-1 0,-20 5-8 15,-10 7 5-15,-5 1-29 16,-9 5-62-16,-10-2-63 0,-6-7-90 16,-13-3-270-16</inkml:trace>
  <inkml:trace contextRef="#ctx0" brushRef="#br0" timeOffset="138045.65">15320 4945 376 0,'-12'-33'194'15,"3"4"-55"-15,1 10-48 16,0 4-18-16,2 2 17 0,-3 3-4 16,9 6-19-16,-9 4-28 15,9 0-22-15,-17 16-3 0,-2 18-3 16,-9 15-5-16,-9 16 4 15,-4 8-1-15,5 5-3 0,3-2-9 16,4-7 1-16,10-11 0 16,5-14-1-16,8-6 3 15,6-9-7-15,0-5 0 16,14-3 3-16,16-6 6 0,14-2 0 16,23-13-3-16,16 0-29 15,19-9-56-15,10-3-96 16,0-9-117-16</inkml:trace>
  <inkml:trace contextRef="#ctx0" brushRef="#br0" timeOffset="138422.75">17857 5076 144 0,'14'-9'214'0,"-2"5"-102"0,-7 0-59 15,-5 0-54-15,0 4-49 16,0 0-40-16,0 0-15 0,-13-5-1 15</inkml:trace>
  <inkml:trace contextRef="#ctx0" brushRef="#br0" timeOffset="139875.74">16396 461 204 0,'-68'-5'210'0,"11"5"-67"16,12 0-30-16,12 0-36 15,13 0-29-15,20 0-18 16,0 0-15-16,20 0 12 15,41 0-7-15,45 0 11 16,49 15-3-16,31 6-8 0,17 7-6 16,7 10 3-16,5 10-11 15,-6 6-2-15,-14 6-4 16,-17 2 6-16,-25-6-8 16,-31-8 2-16,-27-10 0 15,-24-10 7-15,-20-9 8 16,-20-2 19-16,-5-9 4 15,-15-8 1-15,-3 0-6 0,-4 0-12 16,-4 0-3-16,0-2-14 16,0-7-4-16,-9-5-42 15,-2 0-74-15,0-3-68 16,-7 1-9-16,-7-6-106 16</inkml:trace>
  <inkml:trace contextRef="#ctx0" brushRef="#br0" timeOffset="140326.23">17793 1021 207 0,'-40'12'218'0,"11"-3"-104"0,12-1-52 15,17 4-16-15,26 0 12 16,17-4 20-16,27-8-6 16,20 8-6-16,15 1-3 15,9-9-28-15,-1 12-18 16,-3-4-9-16,-14 0-1 0,-14 0-6 15,-17 1-1-15,-11-1 4 16,-15-8-4-16,-9 7 1 16,-6-7 1-16,-5 0 2 15,-2 0 0-15,4-13 1 16,-2-10-1-16,2-10 0 16,-4-12 0-16,-1-6 4 15,1-7 6-15,-6 0-8 0,-3 1 3 16,-8 0 5-16,0 6-4 15,0 9 19-15,-13 10 16 16,-2 7-7-16,-9 9-17 16,-28 16-6-16,-38 16-13 0,-40 14 0 15,-37 14-2-15,-20 13 2 16,-5 3 1-16,16-2-3 16,21-14-3-16,28-7 3 15,30-10 0-15,25-2-5 16,18-7-34-16,22-6-106 15,15 0-60-15,17-5-41 16,17 2-410-16</inkml:trace>
  <inkml:trace contextRef="#ctx0" brushRef="#br0" timeOffset="141124.06">27116 1185 249 0,'25'-46'260'16,"-8"9"-28"-16,-6 9-55 15,-8 8-75-15,-3 8-48 16,0 12-33-16,0 8-11 15,-11 24-3-15,-13 32 5 16,-17 35 1-16,-12 27 7 16,-8 13-9-16,0-1-1 15,5-7 2-15,7-18-10 0,10-19 2 16,5-21-6-16,14-16-1 16,3-16-22-16,9-17-26 15,8-15-54-15,0-21-55 16,14-26 27-16,5-23 35 0,9-20 47 15,6-21 35-15,-3-15 20 16,6-10 8-16,0 1-4 16,3 11 4-16,4 15 18 15,-1 17 17-15,-8 24 17 16,-2 9-17-16,-10 17-10 16,-2 13-10-16,3 11 0 15,9 18-3-15,8 20-3 16,4 20-8-16,7 20 4 0,3 20-5 15,-1 17-9-15,-4 5 4 16,-10 2-7-16,-12-7 1 16,-2-12-3-16,-6-19-53 15,-9-9-67-15,-8-18-34 16,-3-18-68-16</inkml:trace>
  <inkml:trace contextRef="#ctx0" brushRef="#br0" timeOffset="141323.6">27060 1751 297 0,'-44'-17'186'0,"10"0"-53"15,15 10-52-15,5-2-13 16,14 4-10-16,5 3 5 16,7-8-10-16,8 8-15 15,19-9-4-15,18 0-13 16,11-1-11-16,5 0-24 15,1-4-68-15,-9-8-93 16,-5-9-160-16</inkml:trace>
  <inkml:trace contextRef="#ctx0" brushRef="#br0" timeOffset="141723">27865 957 86 0,'0'-13'226'0,"0"5"-55"16,0 0-46-16,0 4-31 15,0-1-15-15,0 5-16 16,0 0-18-16,0 0-31 15,8 13-3-15,1 15-2 16,5 17 9-16,3 16-7 16,-5 17 2-16,0 10-1 15,1 6 4-15,-7 0 0 16,-6-8-12-16,0-13 5 16,0-8-10-16,0-13 6 15,0-7 0-15,0-12-5 16,0-14 1-16,8-2 5 15,0-8-4-15,22-9 5 16,2-9-10-16,22-15-34 16,2-21-107-16,5-27-154 15</inkml:trace>
  <inkml:trace contextRef="#ctx0" brushRef="#br0" timeOffset="142121.57">27828 1009 387 0,'-20'-13'125'0,"12"2"-59"16,16 2-33-16,15 2-14 15,28-2-10-15,17 1-5 16,13 0-9-16,7 4-6 16,10-4-14-16,0 0-12 0,-9-2-6 15,-17 3-7-15,-13 2 36 16,-23 5 42-16,-15 0 5 15,-13 0-1-15,-8 0 5 16,0 12-1-16,-22 6 5 16,1 7-9-16,2 3-3 15,7 8-2-15,12 0-8 16,9 6 25-16,10-6 13 16,19-2-5-16,9-7-4 15,7-7-24-15,-6-8-7 16,-11-12-2-16,-8-20-5 15,-10-12-4-15,-19-9-6 16,-11-8-7-16,-14 5 3 0,-15-2-13 16,-6 10-18-16,7 12-71 15,2 2-74 1,12 8-84-16</inkml:trace>
  <inkml:trace contextRef="#ctx0" brushRef="#br0" timeOffset="142455.2">29061 846 454 0,'8'-13'178'0,"1"6"-68"15,8-2-37-15,8 2-38 16,15-5-21-16,16-4-7 16,12-5-11-16,2-4-1 15,-5 2 7 1,-11 1-2-16,-19 6 16 0,-5 4-5 15,-15 9-7-15,-4 3 2 16,-3 0-7-16,-2 15 1 16,-6 18 1-16,0 11 2 15,0 21 4-15,-14 13 6 16,6 8-5-16,2 4-5 16,-6 3 3-16,-1 0-1 15,-4-4 6-15,-6 2-1 16,-11-9-5-16,-6-3-4 15,-14 0 0-15,-1-10-43 0,-2-13-92 16,5-10-126-16</inkml:trace>
  <inkml:trace contextRef="#ctx0" brushRef="#br0" timeOffset="143086.88">31156 696 354 0,'8'-13'196'0,"-3"5"-69"16,-5 4-57-16,0 4-32 0,0 0-19 16,0 20-5-16,-16 13 11 15,1 7 23-15,-11 17-3 16,-2 22-4-16,0 15-10 16,-6 14-9-16,6 11-4 15,5-5-6-15,6-5-6 16,1-14-3-16,2-19 2 15,8-14-8 1,6-18 7-16,-8-12 1 0,8-6-2 16,0-14 1-16,0-12 14 15,0-9 8-15,0-20-11 16,0-23-12-16,14-29-12 16,11-18 4-16,12-11-5 15,8-7 2-15,5-6 3 16,2 6-1-16,5 7 3 15,4 12 6-15,-4 16 1 16,-9 21 3-16,-7 18 77 16,-8 10-39-16,-11 12-25 15,8 13-15-15,-3 21 1 16,7 15-2-16,8 24 2 16,1 21 2-16,1 21-5 15,-6 17-1-15,-10 6-1 16,-8 1-6-16,-11-8-50 15,-9-13-61-15,-13-19-56 16,-9-21-38-16,-12-24-86 16</inkml:trace>
  <inkml:trace contextRef="#ctx0" brushRef="#br0" timeOffset="143233.82">31153 1323 563 0,'-45'-62'203'0,"18"9"-55"16,11 14-49-16,16 9-35 15,16 10-24-15,33 0-16 16,42 7-11-16,36 5-52 16,17 4-51-16,-8 4-47 15,-6 0-25-15,-15-8-63 16</inkml:trace>
  <inkml:trace contextRef="#ctx0" brushRef="#br0" timeOffset="143636.71">32295 919 305 0,'28'-33'209'0,"-4"2"-81"15,-3-3-17 1,-6 7-20-16,-2 2 15 0,-2 1 282 16,-1 7-143-16,-7 6-119 15,2 2-77-15,-5 9-32 16,0 12-10-16,0 9-5 16,0 9-1-16,0 13 2 15,0 6-1-15,0-5-8 16,8-3-2-16,4-8-8 15,4-9-8-15,4-8 6 16,6-16 8-16,-1-4 4 16,9-17 0-16,6-6 8 15,2-10-2-15,-6-4 7 16,2 5 18-16,-11 7 26 16,-7 4-5-16,-2 10-22 15,-7 0-16-15,-3 15-15 16,-5 15 5-16,0 13 7 15,3 16-1-15,-3 17 4 0,2 14-6 16,-5 13-8-16,0 15-10 16,0-3-62-16,-8-3-111 15,-4-10-119 1,-4-22-24-16,-1-17 32 0,-7-23 2 16</inkml:trace>
  <inkml:trace contextRef="#ctx0" brushRef="#br0" timeOffset="143952.22">32283 644 280 0,'15'-30'223'0,"1"10"-58"16,-4 3-35-16,-7 5-29 15,-1 5 229-15,-4-2-154 16,0 9-98-16,0 12-38 15,-9 21-18-15,-11 24-13 16,-16 28-1-16,-4 34-3 16,-10 26 1-16,7 19 2 15,0 2-10-15,15-11 4 16,9-20-4-16,6-26-4 16,13-19 8-16,13-25-10 15,11-15-1-15,-1-27-14 16,6-23-91-16,4-40-90 0,3-34-34 15,7-28 16-15,-4-15-86 16</inkml:trace>
  <inkml:trace contextRef="#ctx0" brushRef="#br0" timeOffset="144078.74">32292 874 413 0,'-26'-60'150'0,"9"7"-58"15,17 12-36-15,0 9-35 16,21 4-15-16,15 2-5 15,18 3-28-15,11 1-58 16,3-2-92-16,5 5-46 16</inkml:trace>
  <inkml:trace contextRef="#ctx0" brushRef="#br0" timeOffset="144469.15">33092 565 279 0,'-9'0'181'16,"9"-4"-76"-16,0-4-41 16,0 1-23-16,3-2 1 0,12-3 62 15,15 0-49-15,10 2-32 16,14 3-15-16,6 7-8 16,1 0-4-16,-10 0-8 15,-5 0-1-15,-13 0 6 16,-12 0 3-16,-5 0-1 0,-8 0 1 15,-8 21 7 1,-8 11 4 0,-5 17 3-16,-3 13-1 0,0 6 2 15,4 9 8-15,12 4-3 16,0-3-1-16,0-4-2 16,0-10 0-16,9-2 1 15,2-5 10-15,-3-5 0 16,-8-2-12-16,0-4 3 0,-13-4-4 15,-10 4-4-15,-22 3-9 16,-21 3-99-16,-18-3-108 16,-6-8-118-16</inkml:trace>
  <inkml:trace contextRef="#ctx0" brushRef="#br0" timeOffset="145946.45">28468 1990 35 0,'-18'0'127'0,"0"0"89"0,2 0-79 16,4 0-33-16,12 0-2 15,-8 0-5-15,8 0-20 16,-8 0-10-16,8 0-4 16,0 0-6-16,13 0-26 15,-3 0-13-15,3 0 1 16,13 0-1-16,5 0 0 15,6 0 2-15,-1 0 0 16,2 0-2-16,-2 0-7 16,-4-4-3-16,-7 0 4 15,-11 0-1-15,-1-1-1 16,-8 5 5-16,-5 0 2 0,0 0-7 16,0 0-1-16,0 0-3 15,0 0-21 1,0 0-30-16,0 0-51 15,0 0-64-15,0 0-56 16,0 0-72-16</inkml:trace>
  <inkml:trace contextRef="#ctx0" brushRef="#br0" timeOffset="146637.73">29817 2136 28 0,'0'13'129'15,"-8"-5"96"-15,8-8-79 16,0 7-18-16,0-7-5 15,0 0-23 1,0 0-16-16,8 0 7 0,5 0-9 16,1 0-32-16,20 0 8 15,11 0-12-15,12-7-16 16,-1-1-11-16,-7 4-4 16,-8-5-9-16,-5 5 0 15,-7 0-2-15,-9-1 0 16,-3 5-3-16,-9 0 9 15,-5-2-3-15,-3 2-5 16,0 0 5-16,0 0-11 16,0 0-6-16,0 0-8 15,0 0-11-15,0 0-47 16,0 0-69-16,0 0-50 16,0 0-26-16,0 0-64 15</inkml:trace>
  <inkml:trace contextRef="#ctx0" brushRef="#br0" timeOffset="147197.57">31316 2282 17 0,'-17'8'79'0,"1"-8"124"16,-4 9-67-1,0-9-41-15,-2 0-11 16,7 0-20-16,-1 0 0 0,3 0-1 16,13 0 3-16,0 0-14 15,0 0-4-15,9 0-13 16,8 0-17-16,1 0 5 15,12 0-7-15,7 8-9 16,3-8 0-16,-4 0-1 16,-8 0 0-16,-2 0-4 15,-8 0-5-15,-2 0 7 16,-2 0 0-16,-6 0 2 16,0 0-1-16,-8 0-1 15,0 0-9 1,0 0-16-16,0 0-54 15,-8-3-89-15,0-11-77 16</inkml:trace>
  <inkml:trace contextRef="#ctx0" brushRef="#br0" timeOffset="147720.95">32436 2417 211 0,'-8'0'215'15,"8"0"-55"-15,0 0-30 16,0 0-35-16,0 0-19 15,8 0 30-15,17 0-28 16,12 0 10-16,15 0-10 0,4 0-36 16,-6-4-18-16,-10 0-13 15,-6 4 11-15,-11 0 10 16,-7 0-4-16,-4 0-3 16,-3 0-15-16,-9 0-3 15,0 0-1-15,0 0-4 16,0 0-5-1,0 0-9-15,0 0-25 16,0 0-23-16,0 0-38 16,-17 0-74-16,-10-5-50 15,-14-2-103-15</inkml:trace>
  <inkml:trace contextRef="#ctx0" brushRef="#br0" timeOffset="149843.91">11248 5243 291 0,'-25'0'210'0,"4"0"-99"16,13 0-56-16,8 8-22 15,0 9 18-15,13 7 6 0,6 9-21 16,6 7-5-16,8 9-6 16,-1-1-10-16,-4 5-6 15,-2 0 1-15,-7-3 0 16,-2-11-6-16,-6-5-3 15,-2-3 7-15,-9-2-2 0,0 4-4 16,0-5-22-16,-9 1-63 16,-7-8-70-16,-4-10-139 15</inkml:trace>
  <inkml:trace contextRef="#ctx0" brushRef="#br0" timeOffset="150160.68">11528 4779 461 0,'-17'-42'160'16,"5"10"-62"-16,-4 8-42 16,4 3-26-16,-1 10-16 15,4 1-6-15,9 10-4 0,-8 0-8 16,8 0 7-16,0 0-1 15,0 14-6-15,0-14 1 16,0 7 1-16,0-7 1 0,0 0 3 16,0 0 2-16,0 0 0 15,0-7-4 1,0-2-1 0,0 2-1-16,-8-4-12 0,8 9-27 15,-7 2-30-15,7 8-31 16,-9 4-137-16</inkml:trace>
  <inkml:trace contextRef="#ctx0" brushRef="#br0" timeOffset="150492.19">11646 5083 117 0,'-25'0'232'0,"5"0"-61"15,9 0-43-15,-2 0-26 16,13 0-27-16,-9 0-4 16,9 0-13-16,0 0-23 0,0 0-12 15,0 0-5-15,0 0-6 16,0 0 10-16,0 0-6 0,9-3-8 16,7-1-2-16,7-1 1 15,7 1-7-15,2 0 1 16,8-4 4-16,5 3-3 0,0-2-7 15,4 2 5-15,-5 2-10 16,-1-1-26-16,-4-1-21 16,-15 5-35-16,-5 0-33 0,-5 0 1 15,-11 0-49-15,-3 9-35 16</inkml:trace>
  <inkml:trace contextRef="#ctx0" brushRef="#br0" timeOffset="150774.62">11714 5206 13 0,'-44'20'59'15,"3"1"128"-15,5-5-16 16,7 1-73-16,13-5-42 0,4-12-17 16,4 0-4-16,8 0 25 15,0 0 6-15,0 0 10 0,3 0 1 16,11 0 5-16,0-10 4 16,8-1-14-16,-2 3-7 15,8-4-16-15,4 0-26 16,4-1-3-16,10 0-10 15,7 1-7-15,4 5 1 0,-6-2-3 16,-5 6 3-16,-5-1-10 16,-9 4 10-16,-7 0-3 0,-11 0-7 15,0 0 1-15,-6 0-14 16,1 0-15-16,-9 0-41 16,0 0-46-16,0 0-49 0,0 0-41 15,-21 0-109-15</inkml:trace>
  <inkml:trace contextRef="#ctx0" brushRef="#br0" timeOffset="153171.74">19105 14294 75 0,'0'0'220'0,"0"0"-43"16,0 10-58-16,0-2-56 15,0 0-29-15,0 4-1 16,0 0 9-16,0-5-4 0,0-7 0 16,0 10 1-16,0-10 12 15,0 0 19-15,0 0 10 0,0 0 2 16,5 0-11-16,-2 0-8 15,2 0-11-15,-2 0-19 16,0 0 3-16,6 0-5 0,-1-10-6 16,0 3-3-16,5-9-6 15,-1-4-9-15,0-8-7 0,2-5 6 16,-5-8-5-16,5 1-2 16,-3-5 6-16,-2-5-2 0,-5-2-3 15,1 2 3-15,-1 2-8 16,-4 3 5-16,0 5 3 15,0 3-10-15,0 0 5 0,-9 4-4 16,1 5 7-16,0 3 2 16,-6 6-3-16,6-2 2 15,8 4-1-15,-6 5-4 16,6 1-1-16,0 1 2 0,0 3 2 16,0 3 3-16,0 1-2 15,0-1 0-15,0-1-4 16,0 5-3-16,0 0 7 15,0 0-3-15,-8 0 5 16,8 9-2-16,-12 5 4 16,3 7-5-16,-3 8-2 0,2 4 11 15,4 3-6-15,6 2-1 16,-8-2 8-16,8 0-2 0,0 0-1 16,0 1 2-16,8 1-6 15,3-7 7-15,6-2-14 16,4-3 8-16,1-7-4 0,4-3-2 15,-3-4 2-15,2 0-2 16,-3 0 3-16,-10-12-6 0,-1 10 3 16,-2-10 5-16,-9 0-7 15,3 0-1-15,-3 0-1 16,0 0-8-16,0 0-31 16,0 0-62-16,0 0-60 0,0 0-50 15,-12 0 2-15,-4-5-1 16,-8-3-10-16,-1-4-121 0</inkml:trace>
  <inkml:trace contextRef="#ctx0" brushRef="#br0" timeOffset="154019.97">19121 13347 13 0,'0'-3'35'16,"0"-2"39"-16,0 1 47 0,9-1 17 16,-1 5-60-16,-5-2-22 15,2-4-15-15,-5 2-5 16,0 4 5-16,0 0 1 0,0-2-6 16,0 2-11-16,0 0 0 15,0 0-2-15,0 0 2 0,0 0 4 16,0 0-10-16,0 0-2 15,0 0-10-15,0 0 5 0,0 0 2 16,0 0-4-16,0 0-1 16,0 0 2-16,0 12-2 0,0-1-3 15,0 1-6 1,0 0-1-16,0-3 7 0,3-1-8 16,5-8 2-16,-3 6 0 15,3-6-3-15,0 0 1 0,0 0 3 16,1 0-1-16,-1-2 0 15,-5-7 2-15,-3-3-4 0,0 5 1 16,0-5-6-16,0-2 5 16,-11 2-3-16,-6 0 2 0,1 5 3 15,0 2 6-15,0 1 0 16,-1 4 4-16,1 0-8 0,3 0 1 16,2 12 4-16,11 4-6 15,0 1 2-15,0-1 8 0,0 1-7 16,11-1-3-16,2-3 4 15,0-13-5-15,-2 0-2 16,1 0 3-16,1 0-1 0,-2 0 4 16,-2 0-4-16,-5-11 6 15,-4 5-6-15,0-6 4 0,0 0-3 16,0 3 3-16,-8 9 9 16,-5 0 2-16,2 0 2 0,-6 0-11 15,1 0 5-15,0 0-6 16,0 11-3-16,2-11-4 0,14 10 5 15,0-10-6 1,0 7-2-16,0-7 4 0,0 0-7 16,9 0-13-16,4-3-4 15,-2-6-21-15,2-3-18 16,0 0-20-16,-1 1-10 0,-4 1-26 16,-8 3-53-16,0 7-17 15</inkml:trace>
  <inkml:trace contextRef="#ctx0" brushRef="#br0" timeOffset="156349.76">11751 12147 246 0,'36'-43'245'0,"-12"12"-90"0,-4 6-69 15,-7 5-33-15,-4 8 16 16,-9 3 10-16,0 9-16 0,0 16-16 16,-9 22-9-16,-7 19 13 15,-4 20 2-15,-5 8-12 16,1 10-14-16,-5-3-4 0,5-6-16 15,-1-12-7-15,5-17 3 16,5-12 0-16,1-13 3 0,14-12-2 16,0-8-8-16,0-12-22 15,0-20-31-15,0-24 15 16,0-22 23-16,14-28 13 0,1-19-2 16,5-14 6-16,10 2 8 15,-3 6 11-15,3 13 9 16,-2 17-4-16,1 16-6 15,-10 11 1-15,2 17 12 0,-9 17 9 16,-1 7-11-16,-3 13 10 16,8 16 9-16,6 29 16 15,2 25 8-15,4 28-1 0,4 27-20 16,9 13-24-16,0 8-6 16,4 2-13-16,3-6-1 0,-3-16-4 15,-4-16-5-15,-6-17-7 16,-1-15-16-16,-10-20-16 15,-8-15-21-15,-8-12-40 0,-8-23-70 16,0-7-49-16,-19-17 13 16,-7-18 27-16,3-10-11 15,-6-12-7-15</inkml:trace>
  <inkml:trace contextRef="#ctx0" brushRef="#br0" timeOffset="156621.69">11593 12492 245 0,'-34'0'239'0,"11"0"-81"16,10 0-61-16,13 0-44 15,0 0-9-15,8 0-3 16,17-13 12-16,20-3 3 16,18-4-4-16,11-1-12 0,-1 10-20 15,-7-2-11-15,-9 5-1 16,-8 4-6-16,-9 4 0 0,-7 0 0 15,-9 0-4-15,-8 0-8 16,1 0-4-16,-6 0-1 0,1 0-5 16,-3 0-21-16,-1 0-37 15,-4 12-40-15,-4-12-21 16,0 0-58-16,0 0-30 16</inkml:trace>
  <inkml:trace contextRef="#ctx0" brushRef="#br0" timeOffset="157048.29">12750 11703 353 0,'0'-52'270'0,"0"10"-76"16,-8 10-81-16,8 6-46 0,-8 14-13 15,8 5-4-15,0 7-16 16,0 24 5-16,0 25 21 16,0 28 8-16,0 25-3 0,0 19-11 15,0 8-28-15,0-4-7 16,0-8-7-16,8-11-9 0,0-16-5 15,0-18 5-15,-5-15-3 16,2-11 4-16,3-14 2 0,-4-11-5 16,4-4-4-16,0-10 3 15,4-7 2-15,5-2-1 16,11-11-1-16,12-10-7 16,10-4-18-16,-7-5-28 0,0-1-48 15,-12-2-52-15,-7-4-43 16,-6 3-5-16,-12-9-28 0,-6-8-8 15</inkml:trace>
  <inkml:trace contextRef="#ctx0" brushRef="#br0" timeOffset="157223.38">12652 11801 402 0,'-27'-17'188'0,"10"0"-75"0,9 5-55 16,8-4-24-16,16-2-20 15,16 0-4-15,16-6-1 0,9-2-3 16,8-2-24-16,-3 4-33 16,-9 2-50-16,-10 8-53 15,-1 0-67-15</inkml:trace>
  <inkml:trace contextRef="#ctx0" brushRef="#br0" timeOffset="157547.97">13368 11873 297 0,'-14'-28'314'0,"3"5"-90"16,-3 2-83-16,6 4-40 15,8 5-7-15,-6 4-17 16,6 8-42-16,0 0-14 0,0 28-14 15,0 14 1-15,3 10-5 16,5 9 0-16,4-1-1 0,-4 1-5 16,0-3 6-1,0-6 0-15,1-7-2 0,-5-4-4 16,0-8 8-16,-4-9-5 16,0-9-2-16,0 3-22 0,0-11-46 15,0-7-45-15,0 0-53 16,0 0-30-16,0-2-60 0,-17-21 14 15</inkml:trace>
  <inkml:trace contextRef="#ctx0" brushRef="#br0" timeOffset="157829.59">13338 11373 393 0,'-12'-25'194'16,"1"4"-78"-16,2 10-56 15,9 4-33-15,0-3-10 0,0 10-11 16,0 0-3-16,5 0-2 16,5 0-1-16,7 0 0 0,-1 0 1 15,1 0-8-15,-5 0 7 16,-4 0 2-16,-4 0-2 0,-4-3-4 16,0-5 2-16,0-1-2 15,-12-2-4-15,0 2-8 0,3 1-2 16,-2 3-1-1,3 1-6-15,0 4-16 0,-1 0-15 16,1 12-26-16,1 2-86 16,7-3-10-16</inkml:trace>
  <inkml:trace contextRef="#ctx0" brushRef="#br0" timeOffset="158395.47">13610 11207 420 0,'-7'-13'197'0,"7"4"-67"0,0 1-56 16,0 0-25-16,3 0-19 16,14 1-10-16,3-2-12 15,9 2-4-15,4-3 2 0,3 3-5 16,-1-2-3-16,-2 5 3 15,-9 0-3-15,-3 4 3 0,-9-4 2 16,1 4 9-16,-4 0 3 16,-9 0 4-16,0 0 10 0,0 0-5 15,0 8-3-15,0 10-1 16,0 5 10-16,0 10 12 16,0 8 19-16,7 12-14 15,1 8-12-15,0 8-12 0,4 7 6 16,1 7-5-16,-2 3-8 15,2-5-1-15,3-6-6 0,1 0-5 16,-3-6-2-16,4-9-2 16,-1 2 0-16,-4-5 2 0,-4-9 1 15,0-3-5-15,-9-4 2 16,0-4 5-16,0-4 1 16,-15-1 5-16,-10 0-5 0,-12 0 4 15,-3-3-5-15,-5-4 14 16,0 0-9-16,1-2-2 0,-2-7 0 15,7 1 1-15,7 0-13 16,3-5 5-16,4-5 0 16,13-7-1-16,4 0-16 15,8 0-8-15,0 0-28 0,0 0-52 16,0 0-47-16,0 0-33 16,8 0-11-16,4 0-44 0,4 0-17 15</inkml:trace>
  <inkml:trace contextRef="#ctx0" brushRef="#br0" timeOffset="159644.26">14463 12218 165 0,'0'-7'239'0,"0"0"-48"16,-7 2-35-16,-1 1-38 15,8-5-9-15,-9 9-6 0,9 0-24 16,0 0-32-16,0 0-26 15,0 0-11-15,0 0-3 0,0 9-6 16,0 0 0-16,0-2-2 16,9 0 1-16,2-7 0 15,1 0-2-15,-3 0-4 16,-1 0 3-16,0 0 0 0,-5 0 4 16,3-11-1-16,-6-1 2 15,0-5 1-15,0 0-1 0,-14 6 4 16,3-1 13-16,-2 4-3 15,2 8 4-15,-2 0-12 0,1 0-4 16,-1 0-8-16,4 12 2 16,9 0 4-16,0 0-2 0,0-12-3 15,0 10-4 1,9-10 2-16,4 0 10 0,4 0-5 16,2 0-9-16,2 0 3 0,-4-10 1 15,-6-2 2-15,-8-4 4 16,-3 0 1-16,0-2-4 15,-11 6 10-15,-6 5 7 0,-3 3 7 16,-3 4-11-16,-2 0-6 16,1 11 4-16,2 6-7 0,6 0 0 15,5-5-2-15,11 4-3 16,0-4 1-16,3 0 1 16,10 0 7-16,7-3-6 15,3-9 2-15,7 0-2 0,-2 0-6 16,-4-4-7-16,-2-7 3 15,-7-2-4-15,-6 1-1 0,-9-5 7 16,0-3 8-16,-9 2-7 16,-3 6 3-16,-5 5 16 0,1 3-2 15,0 4-10-15,0 0 5 16,4 0-7-16,-1 11 7 0,2 6-3 16,11 0-2-16,0-1 7 15,0-4-13-15,8 0 3 16,3-12 3-16,11 0 0 0,-1 0 1 15,-2 0-11-15,-2-7 8 16,-2-5-1-16,2-1 4 0,-9 1 4 16,-8-6-3-16,0 6-3 15,0 5-1-15,-12-2 3 16,-5 9 0-16,1 0 6 0,-1 0-6 16,3 0 0-16,0 0-4 15,7 0 1-15,7 0 7 16,0 0-7-1,0 0 4-15,-8 0 3 16,8 0 0-16,0 0-3 16,-9 0 4-16,1 0-17 15,0-3-27-15,-6-2-56 16,4 5-56-16,-3 0-50 0,-4 0-48 16,1 0-29-16</inkml:trace>
  <inkml:trace contextRef="#ctx0" brushRef="#br0" timeOffset="160594.1">20746 10750 353 0,'0'-29'173'0,"-13"2"-52"0,1 2-38 15,4 4-9-15,0 5 15 16,-1 4 18-16,2 5 0 16,7 1-25-16,-8 6-37 15,-6 0-23-15,-2 34 2 0,-7 14-2 16,-50 107 29 0,33-58-27-16,-6 8 16 0,2 10-1 15,-2 3-13-15,3-4-10 16,4-13-3-16,17-11-15 0,5-17 10 15,9-20-21-15,8-12-46 16,0-16-57-16,8-25-74 16,6-21-60-16,2-19-23 0,-1-22 7 15</inkml:trace>
  <inkml:trace contextRef="#ctx0" brushRef="#br0" timeOffset="160858.93">20501 10957 172 0,'20'-69'226'16,"1"9"-88"-16,-3 11-42 0,-1 14-31 15,-8 5 4-15,4 5 32 16,-4 13 16-16,-5 4-24 0,4 8-28 16,0 8-1-16,4 16 6 15,7 13 7-15,6 11-27 16,7 10-7-16,1 11-9 0,4 8-10 16,-1 4-12-16,2 2-6 15,-7-2-5-15,-2 0 9 0,-5-4-12 16,1-7-3-16,-4-5-6 15,-7-14-34-15,0-9-63 16,-6-10-55-16,-8-6-16 0,0-19-21 16,-16-7-23-16,-4-21-2 15,-9-10 50-15</inkml:trace>
  <inkml:trace contextRef="#ctx0" brushRef="#br0" timeOffset="161059.01">20648 11276 110 0,'-32'-13'226'15,"2"4"-56"-15,4 1-52 0,0 4-30 16,7 1-7-16,2-1 6 16,6-1 3-16,11 5-21 15,0-4-23-15,0 4-17 0,8 0-9 16,6-3-11-16,11-1-1 16,9-4-5-16,6-1-2 0,8 1-15 15,1-1-33-15,-8 6-60 16,-4-2-43-16,-3 1-34 0,0-3-53 15,-6 2-176-15</inkml:trace>
  <inkml:trace contextRef="#ctx0" brushRef="#br0" timeOffset="161408.15">21075 10938 181 0,'11'-42'269'0,"-3"3"-77"0,1-4-44 16,-6 12-26-16,2 2 3 15,-1 8 10-15,0 9-32 0,0 5-42 16,-4 7-35-16,9 0-6 16,4 24-3-16,-4 12 19 15,8 14-3-15,-1 7 4 0,5 12 6 16,-4 12-8-16,-6 4 9 16,2 1-5-16,-1 4-12 0,0 3-11 15,5-3-4-15,-6-9-11 16,2-12 4-16,-6-8-6 15,2-15-4-15,-1-11 6 16,-4-10 1-16,5-13 6 0,-5-12-3 16,4 0 1-16,5-20-18 15,5-16-28-15,8-19-57 0,2-4-52 16,0-10-24-16,1 2-26 16,-10 3-14-16,-5 7-9 0,-11 5-27 15,-3 3-139-15</inkml:trace>
  <inkml:trace contextRef="#ctx0" brushRef="#br0" timeOffset="161554.97">21213 10950 447 0,'-29'-29'176'0,"8"2"-76"16,9-3-43-16,12 2-7 0,0 6-3 16,0 3-19-16,12 3-16 15,12 4-4-15,5 2-15 16,7 7-42-16,2 3-54 0,-7 0-42 15,3 0-92-15</inkml:trace>
  <inkml:trace contextRef="#ctx0" brushRef="#br0" timeOffset="161824.24">21643 11019 534 0,'-12'-17'236'0,"12"1"-61"15,-13-1-45-15,13 2 18 16,0 2 19-16,0 5-24 16,0 1-61-16,0 7-40 0,0 0-13 15,0 12-4-15,9 16 2 16,-1 13 3-16,-4 11-4 0,0 5-12 16,1 4-4-16,-2 1-4 15,-3-2-13-15,0-2-41 0,0-14-72 16,0-11-57-16,0-8-53 15,0-25-37-15,0 0-8 16,-16-21-3-16,-1-16 72 16</inkml:trace>
  <inkml:trace contextRef="#ctx0" brushRef="#br0" timeOffset="162024.92">21533 10894 105 0,'-12'-66'274'16,"1"12"-86"-16,-3 9-59 15,7 14-23-15,-1 4-5 0,8 8-25 16,-8 8-31-16,8 11-22 15,0 0-8-15,8 11-4 0,4 6-8 16,5 0 0 0,-3-2-3-16,0-2 2 0,-3-13-16 15,-3 7 7-15,2-7-11 16,-7 0-19-16,-3 0-25 0,0-11-25 16,0-1-15-16,0-4-15 15,0 3-65-15,0 1-27 0</inkml:trace>
  <inkml:trace contextRef="#ctx0" brushRef="#br0" timeOffset="162539.99">21951 10510 393 0,'-20'-33'262'16,"0"0"-89"-16,0 5-76 15,4 4-44-15,4 3-10 0,4 6-21 16,8 3-15-16,0 3-4 16,11 9-1-16,9 0 0 0,9 0 1 15,1 0 0-15,-4 0 0 16,4-3-6-16,-7-2 19 16,-6 1 21-16,-6 0 17 0,-2 4 16 15,0 0 1-15,-9 0-3 16,0 0-11-16,0 0-17 15,0 0-15-15,0 13-7 0,0 11-4 16,0 8 12-16,0 12 2 16,0 10 6-16,0 11 11 15,0 8 3-15,0 4 6 0,0 5-18 16,8-5 7-16,7 1-19 16,6-5-18-16,-1-13-1 0,-2-5-3 15,-2-12 6-15,-7-5-12 16,0-6 5-16,-4-3-7 0,-5-5 8 15,0 0 0-15,0-3 5 16,-14 3-8-16,0-5 1 16,-3-3 1-16,-3 1 1 0,-5-1 3 15,-3-3-13-15,-1-4 8 16,-2-1-21-16,2-1-19 0,-1-7-52 16,7 9-76-16,7-9-92 15,-2 0-58-15,4-5-29 16,-3-2 31-16</inkml:trace>
  <inkml:trace contextRef="#ctx0" brushRef="#br0" timeOffset="163621.01">22370 11112 57 0,'-12'-4'168'0,"0"0"24"0,4 0-59 16,8 0-48-16,-9 0-36 15,9 4-15-15,0 0-12 0,0 0-14 16,0 0-1-16,0 0-3 15,0 0-2-15,0 0 5 0,0 0 15 16,0 0 8-16,0 0 5 16,0 0 2-16,0 0-3 0,0 0-8 15,0 0-13 1,0 0-5-16,0 0-6 0,0 0-1 16,0 0 1-16,0 0-1 15,0 0 5-15,3-9-8 0,3 2 2 16,-3-10 1-16,-3 2 2 15,0 2-5-15,0 1-1 0,-12 0 3 16,-1 3-1-16,5 1 3 16,1 8 0-16,7 0-7 15,0 0 2-15,0 12 3 16,0 0 2-16,0 0-3 16,4-12 4-16,-1 9-3 15,5 0 3-15,-3-9-7 16,3 0 1-16,-5 0-3 0,6 0-1 15,-9 0 3-15,0 0-8 16,0-9 4-16,0-3 4 0,0 3 0 16,-12 2 6-16,-1 2 8 15,2 5-4-15,-5 0-3 0,3 0-3 16,1 0 2-16,4 9-2 16,8 3 5-16,0 0-1 15,8-3-2 1,4-9 2-16,5 0-3 0,-2 0 0 15,6 0-1-15,3-5-1 16,-2 1 2-16,-3-5 3 0,-7 2 0 16,0-5-9-16,-8 0 2 15,-4-1 1-15,0 4 3 0,-13 5 2 16,2 4 0-16,-1 0 5 16,-4 0-6-16,-5 13 0 0,1 3 0 15,4 0 1-15,-1 5 6 16,6-4-1-16,11 0-4 0,0-3-8 15,0-1 5 1,8-1-1-16,4-12 2 0,-1 0-2 16,2 0 5-16,-1 0-3 15,0-8-2-15,-4-4 0 0,-2-5 5 0,-6 0-6 16,0 2 4 0,-14-1 0-16,2 0-3 0,-5 7 8 15,1 1 1-15,4 8-4 16,1 0-2-16,-1 0-2 0,-2 0 2 15,6 0-6-15,0 0 5 16,8 8-5-16,0-8-5 16,0 0-23-16,0 0-42 15,0 0-54-15,0 13-55 16,-10-13-78-16</inkml:trace>
  <inkml:trace contextRef="#ctx0" brushRef="#br0" timeOffset="164603.01">26604 9833 154 0,'5'-19'286'0,"-5"-1"-77"0,0-5-51 15,0 0-36-15,0 5-2 16,0 4 18-16,-13 8-4 0,-4 8-49 16,3 28-23-16,-15 33 14 15,-10 33 8-15,-7 28-15 16,-2 17-14-16,-5 4-17 15,2-5-19-15,8-12-14 0,12-17 6 16,1-19-6-16,9-21-10 16,10-17-10-16,2-19-19 15,9-11-30-15,0-22-53 0,4-13-55 16,9-19 0-16,3-25 43 16,5-17 42-16,5-19 32 0,8-18 33 15,5-6 4-15,4-1 23 16,-4 8 32-16,-2 16 17 15,-9 20 28-15,-3 17 8 16,-4 13-14-16,-5 7-5 0,-4 13-10 16,-4 8-9-16,0 3-22 15,0 13-13-15,5 0-8 16,6 25 4-16,6 10 2 0,4 23 4 16,-1 20-11-16,0 10 9 15,1 16-10-15,-9-2-4 16,-4-2-2-16,-4-5-1 0,-3-15-13 15,-1 39-169 1,-8-78 1-16,0-8-41 0,0-9-14 16,-8-12-28-16,-9-12-241 15</inkml:trace>
  <inkml:trace contextRef="#ctx0" brushRef="#br0" timeOffset="164759.35">26361 10470 133 0,'-32'-26'271'15,"7"11"-85"-15,12 2-68 16,13 0-56-16,0 11-20 0,13 2 4 16,16 0-3-16,11 0-19 15,13 0-12-15,4 0-33 0,0-5-59 16,-9-3-41-16,2-5-59 16,-11-6-57-16</inkml:trace>
  <inkml:trace contextRef="#ctx0" brushRef="#br0" timeOffset="165069.21">26946 9821 381 0,'12'-40'239'15,"-4"7"-68"-15,0 9-56 16,0 3-28-16,2 5-3 0,-7 8-25 16,2 8-9-16,3 17-8 15,4 15 12-15,-1 17 13 16,1 16-14-16,1 17-16 0,-1 15-2 15,-4 8-17 1,1 2-11-16,-4-1 3 0,1-4-10 16,5-13 2-16,3-12 1 15,2-15 1-15,-3-14-8 0,-2-11 4 16,0-12 3-16,-2-9 1 16,-1-4-4-16,5-12-4 0,0-7-18 15,3-10-36-15,-4-12-55 16,-1-11-67-16,-3-14-64 15,1-6-49-15,-9-6-2 0</inkml:trace>
  <inkml:trace contextRef="#ctx0" brushRef="#br0" timeOffset="165222.68">27189 9741 138 0,'8'-45'259'16,"5"4"-94"-16,0 9-65 15,2 3-49-15,6 8-28 0,3 1-15 16,1 9-31-16,-1 0-41 16,0 11-28-16,-1 0-65 15,-6 0-16-15</inkml:trace>
  <inkml:trace contextRef="#ctx0" brushRef="#br0" timeOffset="165484.68">27523 9957 538 0,'0'-13'255'16,"0"1"-57"-16,0 4-64 16,0 8-57-16,0 0-24 0,0 12-11 15,0 16-4-15,8 13-12 16,4 11-16-16,0 10-4 15,0-1 1-15,-2-3-7 0,-7-9-12 16,-3-4-78-16,0-14-69 16,0-6-41-16,-13-5-23 15,1-8-27-15</inkml:trace>
  <inkml:trace contextRef="#ctx0" brushRef="#br0" timeOffset="165677.06">27531 9700 232 0,'0'-42'253'16,"0"14"-74"-16,0 4-58 0,0 7-44 15,0 5-32 1,0 5-17-16,0-2-17 0,0 9-6 16,0 0-1-16,0 0-13 15,0 0-12-15,3 0-13 16,6 0-21-16,-4 9-44 0,-2-2-47 15,-3-7-79-15</inkml:trace>
  <inkml:trace contextRef="#ctx0" brushRef="#br0" timeOffset="166133.91">27706 9423 378 0,'0'-29'184'0,"-14"5"-68"15,14 0-40-15,0 8-24 16,0-1-4-16,0 5-11 16,0 0-14-16,14 3-15 0,6 2 1 15,3 3-6-15,6-1-5 16,1 2 2-16,-7 3-2 16,-7 0 10-16,-3 0 0 0,-5 0 5 15,0 0 0-15,-8 12 1 16,0 12 6-16,0 12 8 15,0 20-4-15,0 22-16 16,9 13 1-16,-1 9 0 0,-2 6-5 16,8 1 0-16,-2-7-3 15,4-9-5-15,-1-14 0 16,-2-8 5-16,-1-16-2 16,-4-7 5-16,-3-7-3 15,-5 3-1-15,0-5 3 0,-8 8 4 16,-9-1 5-16,-5 5 3 15,-12 1-10-15,-3-3-4 0,-3-6 6 16,4-4-5-16,-1-8 0 16,4-5-3-16,1-8 0 15,2-4 1-15,12-3-41 16,0-9-52-16,5 0-62 16,13 0-36-16,0 0-69 0</inkml:trace>
  <inkml:trace contextRef="#ctx0" brushRef="#br0" timeOffset="166883.13">28323 10230 58 0,'-8'-17'197'0,"8"0"-2"0,-9 6-57 15,9-1-42-15,0 3-28 16,0 9-31-16,0 0-14 16,0 0-10-16,0 0-6 15,0 0-3-15,9 9-4 0,2-9-3 16,-3 7 5 0,0-7-4-16,1 0 2 15,-1 0 4-15,-4 0-3 16,-4-7 0-16,0-2 4 0,0 2 5 15,0-4 23-15,-12 4 2 16,0 7-14-16,-1 0-8 16,7 0-5-16,6 0-7 0,0 0-3 15,0 7 8 1,0 4-3-16,0 1-8 0,3-1 9 16,0-2-8-16,5-9 6 15,-3 7-1-15,-2-7-1 16,3 0 1-16,-3 0 3 0,-3 0 1 15,0 0-2-15,0-7-1 16,0-6 4-16,-12 6 9 16,-1-1 7-16,2 4-8 0,-6 4-1 15,-4 0-8-15,2 12 1 16,2-1-1-16,11 1-2 16,6 4-6-16,0-3 7 15,0-4 2-15,6-1-7 0,11-8 4 16,2 0-3-1,7 0 2-15,-3 0 2 0,-1-8 1 16,-7-3-4-16,-1-4-1 16,-11 3 3-16,-3 0-10 15,0 1-3-15,0 3-28 0,-12 4-65 16,-5 4-63-16,-3 0-63 16,-5 0-29-16</inkml:trace>
  <inkml:trace contextRef="#ctx0" brushRef="#br0" timeOffset="168263.83">27828 12709 395 0,'3'-34'260'0,"2"2"-52"16,-5 4-58-16,0 7-39 16,0 5-5-16,0 3-6 15,0 9-23-15,0 4-18 16,-8 28 11-16,-12 30 49 0,-14 19-4 15,-5 18-18-15,-15 9-30 16,1 7-39-16,5 2-14 0,-1-2-5 16,9-11-10-16,7-14-68 15,9-15-97-15,7-18-91 16,9-18-63-16,8-14-9 0,0-21-37 16</inkml:trace>
  <inkml:trace contextRef="#ctx0" brushRef="#br0" timeOffset="168529.62">27673 12876 372 0,'28'-71'251'0,"1"11"-78"15,-5 11-77-15,-4 12-16 0,1 7 43 16,-8 7 45-16,-2 6-30 16,1 6-43-16,-4 11-36 15,5 16 4-15,0 19 17 0,-2 27 16 16,-5 20-12-16,-6 12-20 15,0 8-34-15,0 4-18 0,0-1-1 16,0-3-14-16,0-4-4 16,8-12-21-16,-5-14-78 15,3-10-53-15,2-13-33 16,-2-12-31-16,-2-13-12 16,-4-12 5-16,0-16-20 15,-13-17-14-15</inkml:trace>
  <inkml:trace contextRef="#ctx0" brushRef="#br0" timeOffset="168678.49">27534 13290 365 0,'-31'-16'265'0,"11"3"-70"0,6 6-87 16,14 0-45-16,0-8-13 16,17 4-1-16,17-2-15 15,9 6-19-15,10-2-6 0,-1-3-47 16,-2 4-77-16,-11-1-83 15,-1-2-83-15</inkml:trace>
  <inkml:trace contextRef="#ctx0" brushRef="#br0" timeOffset="168996.1">28291 12734 547 0,'12'-55'329'0,"-4"15"-106"16,1 7-73-16,-3 9-19 15,-1 3 27-15,-2 8 7 16,-3 13-28-16,0 21 7 16,0 20-81-16,0 21-63 0,-11 23 0 15,-1 17 0-15,-4 15 0 16,4 14 0-16,-2 4 0 16,3 3 0-16,2-8 0 0,9-11 0 15,0-22 0-15,0-16 0 16,9-19 0-16,2-22 0 15,11-11 0-15,7-29 0 0,2-9 0 16,6-15 0-16,-1-21-66 16,1-12-281-16,-6-13-27 15,-5-3 12-15,-6-4 7 16</inkml:trace>
  <inkml:trace contextRef="#ctx0" brushRef="#br0" timeOffset="169166.87">28315 12601 334 0,'-20'-48'238'0,"2"11"-90"15,18 7-76-15,0 7-35 0,10 7-15 16,6-1-7-16,12 9-8 16,9 1-7-16,3 7-47 15,-3 0-34-15,-6 7-10 16,-1 10-31-16,-15 3-74 0</inkml:trace>
  <inkml:trace contextRef="#ctx0" brushRef="#br0" timeOffset="169810.93">28756 12900 186 0,'5'-9'250'16,"-2"2"-34"-16,2-1-38 16,-5-1-22-16,0 1 20 15,0 3 22-15,0 1 0 0,0 1-27 16,0-2-31-16,0 5-52 15,0 0-34-15,3 12-18 16,3 13-36-16,-3 7 0 0,-3 10 0 16,0 2 0-16,0 6 0 15,0 2 0-15,-9 1 0 16,1-4 0-16,8-3 0 0,-8-7 0 16,2-3 0-16,6-7-123 15,-9-5-105-15,9-7-57 16,0-5-20-16,-12-12 16 15,12-12-4-15,0-17 52 0</inkml:trace>
  <inkml:trace contextRef="#ctx0" brushRef="#br0" timeOffset="170024.91">28756 12769 217 0,'8'-83'218'0,"0"19"-54"16,1 11-40-16,0 13-28 15,-5 12-13-15,-4 6-3 0,0 6-24 16,4 9-19-16,-4 7-16 15,0 0-12-15,4 0-2 16,1 0-5-16,3 0 2 0,-5 7-4 16,5-7-1-1,-8 0-3-15,3 0 0 0,2 0-9 16,-5 0-15-16,0 0-13 16,0-4-26-16,0 1-41 15,0-2-52-15,-11 1-93 0</inkml:trace>
  <inkml:trace contextRef="#ctx0" brushRef="#br0" timeOffset="170543.73">29049 12285 312 0,'0'-38'204'0,"0"7"-81"15,3 5-51-15,3 7-19 0,2 2-2 16,0 5-7-16,9 0-17 16,6 4-12-16,5 4-8 15,7 4-6-15,0 0 2 0,3 0-1 16,-7 0-1-16,-2 0 0 16,-10 8 3-16,-2-8 16 15,-9 0 21-15,-5 0 30 0,-3 0 8 16,0 8 4-16,0 5-15 15,0 1-1-15,-16 11 6 16,1 12 3-16,-1 16 6 16,-1 7-5-16,0 19-3 15,2 7 13-15,4 7 5 0,-3 9-21 16,14-1-25-16,0-3-26 16,0 4-20-16,0-5 0 15,6 1 0-15,2-4 0 0,3 0 0 16,-5-2 0-16,3-1 0 15,-9-10 0-15,0-3 0 16,-15-9 0-16,-10-5 0 16,-12-7 0-16,-2-3 0 15,-10-8 0-15,-10-7 0 0,0-7 0 16,6-7 0-16,9-5 0 16,7-7-108-16,12-13-211 15,6 0-84-15,19-9 28 16,0-11 4-16</inkml:trace>
  <inkml:trace contextRef="#ctx0" brushRef="#br0" timeOffset="171069.96">29517 13482 165 0,'13'-38'253'16,"-5"10"-76"-16,-5 4-66 15,-3 4-50-15,0 6-2 16,0 3 29-16,0 8 22 0,0 3-15 16,0 0-25-16,0 0-19 15,0 0-10-15,0 7-16 16,-8 5-8-16,8 0-10 0,-8-3-1 16,8-1-3-16,0-8 1 15,0 0 3 1,0 0-1-16,0 0-11 0,-8-6 8 15,8 0-5 1,0-6 4-16,-9 2-4 0,9 3 2 16,-9 3-1-16,9 4-1 31,0 9 5-31,0 3-6 0,9-5 3 16,4-7-4-16,-1 11-1 15,2-11 3-15,-5 0 1 16,-1 0 2-16,0 0-2 0,-2 0 8 15,-6-2-7-15,0-7-1 16,0 2 19-16,0 2 0 16,-14 0-9-16,3 5 0 15,-1 0-4-15,4 0-1 16,0 0-8-16,8 0 7 0,0 0-6 16,0 0 7-16,-8 0-3 15,8 0-2 1,0 0 2-16,0 0-16 0,0 0-67 15,0 0-98-15,-9 0-87 16,-3 0-80-16</inkml:trace>
  <inkml:trace contextRef="#ctx0" brushRef="#br0" timeOffset="178381.56">8682 7416 255 0,'-13'-41'206'16,"5"0"-78"-1,-5 4-16-15,1 6-10 0,1 2 9 16,-6 4 15-16,-3 10-8 16,-5 1-25-16,-3 7-43 0,-1 7-15 15,-4 0-19-15,1 0-10 16,-1 13-5-16,1 7-1 0,4-1 4 15,4 6-6-15,2-1 0 16,11 5-2-16,11 12 4 16,0 3 4-16,0 9-2 0,11 5-8 15,3-2 0-15,-2 1 2 16,-12-7 6-16,0-1-1 16,-16-1 4-16,-13 5-4 15,-12 9-1-15,-8-2-1 0,-3 1 5 16,-2-4-2-16,7-3-2 15,10-14-2-15,12-10-4 16,8-7 6-16,10-2-2 0,7-9 12 16,7 4-1-16,18 1-1 15,12-2-1-15,3 1-2 16,-2 1-1-16,-6-2 0 0,-13 3 8 16,-5 6 6-16,-14 9 12 15,-25 12-1-15,-15 12 8 16,-18 8 3-16,-2 8-2 0,3-4-4 15,9 0-5-15,14-4-4 16,18 0-10-16,16 0-6 16,8-4 4-16,17 4-9 0,15 1-3 15,9-1-6-15,7 7 5 16,6 14-352-16,-2 4-62 16,2 7-56-16</inkml:trace>
  <inkml:trace contextRef="#ctx0" brushRef="#br0" timeOffset="179296.27">11362 16648 792 0,'-18'0'436'15,"1"0"-124"-15,6 0-156 16,3-4-74-16,8 4-6 0,0 0-13 16,5-3-14-16,9-6-18 15,21-3-21-15,9 0-5 0,13 4-1 16,0-1-1-16,-5 5-6 15,-8 4-3-15,-10 0 15 16,-14 0 19-16,-9 13-28 0,-11 7 0 16,-11 8 0-16,-13 5 0 15,-6 8 0-15,-5-1 0 16,-1-4 0-16,6-3 0 0,6-5 0 16,7-6 0-16,6-10 0 15,3 0 0-15,8-5 0 16,0 2 0-16,11 3 0 0,6 1 0 15,11 3 0-15,9 5 0 16,5 3 0-16,-3 4 0 0,2-4 0 16,0 4 0-16,-6 6 0 15,6-1 0-15,0-2 0 0,0 2 0 16,-1 1 0-16,-5-6 0 16,-5-4 0-16,-10-5 0 15,-7-2 0-15,-5-1 0 16,-8 5 0-16,0 4 0 0,-13 7 0 15,-6 5 0-15,-11 3 0 16,-11 5 0-16,-10 7 0 0,-14 2 0 16,-13 3 0-16,-8-4 0 15,2-4 0-15,2-3 0 0,5-15 0 16,7-6 0-16,13-13 0 16,6-12 0-16,6-21 0 15,8-14 0-15,9-23-322 0,14-8-129 16,14-3 24-16,0 0 23 15</inkml:trace>
  <inkml:trace contextRef="#ctx0" brushRef="#br0" timeOffset="182224.31">7170 5622 328 0,'-27'-46'186'15,"2"2"-62"-15,-5 3-48 16,6 8-32-16,-1 9-4 15,3 4-3-15,1 0 8 16,-4 8-8-16,-3 12-11 0,-9 0 9 16,-7 19 6-16,-13 19 7 15,-16 10 15-15,-17 18 25 16,-16 6 11-16,-8 10 16 16,-12 4 2-16,-7 7-6 15,0 12 4-15,-6 13-20 0,1 8 22 16,-1 9-57-1,3 9-60-15,-8-3 0 0,-1 5 0 16,2 5 0-16,1 11 0 16,-5 18 0-16,3 15 0 15,-8 14 0-15,7 2 0 16,1 9 0-16,3 0 0 16,7-1 0-16,5 9 0 15,10 16 0-15,13 8 0 16,14 0 0-16,10-2 0 0,14-6 0 15,6 0 0-15,9-5 0 16,13 11 0-16,12 14 0 16,12 21 0-16,6 20 0 15,10 17 0-15,18 16 0 16,10 32 0-16,20 41 0 16,23 29 0-16,30 20 0 15,32 20 0-15,34 8 0 16,31-7 0-16,34-37 0 15,36-45 0-15,45-61 0 0,41-57 0 16,27-71 0-16,-3-60-228 16,-26-60-409-16,-35-65 69 15</inkml:trace>
  <inkml:trace contextRef="#ctx0" brushRef="#br0" timeOffset="182673.9">7325 16686 500 0,'-9'-38'372'16,"9"10"44"-16,0 8-121 16,0 4-121-16,0 4-52 15,17 4 29-15,11 8-134 0,9 10-17 16,12 24 0-16,6 23 0 15,7 28 0-15,-10 20 0 0,-14 23 0 16,-27 10 0-16,-30 4 0 16,-25-3 0-16,-18-18 0 15,-12-15 0-15,-11-20 0 16,-3-25 0-16,1-25 0 0,2-22 0 16,3-28 0-16,11-22 0 15,9-34-61-15,13-28-472 16,13-36-28-16</inkml:trace>
  <inkml:trace contextRef="#ctx0" brushRef="#br0" timeOffset="183622.57">10304 7888 543 0,'0'-64'249'15,"0"11"-64"-15,0 9-57 16,-11 10 7-16,11 6-1 0,0 11-52 16,0 10-42-16,0 7-26 15,0 28-6-15,0 19 1 16,0 23-5-16,0 12 2 15,0 6-3-15,0 8 1 0,0-11-9 16,0-11 4-16,0-14 2 16,0-10 0-16,0-15-1 15,0-10 0-15,0-9 5 0,0-7 8 16,0-9-8-16,0-17-3 16,0-16-6-16,-11-24-3 15,2-24 2-15,9-20 0 0,0-10 6 16,0 3 0-16,0 1-1 15,0 14 5-15,0 19-1 0,13 12-1 16,2 13-9-16,13 13 4 16,4 13 5-16,6 6-9 15,-6 13 4-15,-4 11-1 16,-3 18-4-16,-4 12 2 16,-13 2 3-16,-8 16-1 0,-21 1 1 15,-12 2 2-15,-7-6-5 16,-1-8 8-16,6-7-3 0,5-8 4 15,5-8-6-15,10-9-1 16,-2-4-6-16,5-8-15 16,4 0-36-16,0 0-42 0,8-8-62 15,0 1-38 1,0-6-5-16,19-12-50 0,20-4 16 16</inkml:trace>
  <inkml:trace contextRef="#ctx0" brushRef="#br0" timeOffset="184836.89">10707 7701 161 0,'38'-8'246'0,"-11"3"-80"16,-10 5-59-16,-5 0-38 0,-5 0-22 16,-2 0-9-16,-5 0-5 15,0 22 16-15,0 6-1 16,0 8-18-16,-12-4-11 0,4 2-10 16,8-10 0-16,-8-3-3 15,8-13 0-15,0-8 20 16,0 0 39-16,0-12-7 0,0-13-19 15,4-16-16 1,8-12-16-16,8-11 0 0,5 2 2 16,-1 9-8-16,-5 11-1 15,3 14-2-15,-7 12-5 16,-3 8 5-16,1 8-3 0,-4 21 9 16,-1 7 2-16,-2 0 2 15,-1-3-6-15,3-5-1 16,-3-2 2-16,-1-6-4 0,0-12 4 15,0 7 0-15,3-7-2 16,1 0-1-16,1 0 5 16,7-7 0-16,1-2-6 0,-1-3-2 15,8 3-8 1,-4 2 0-16,1 2 1 0,-5 2-3 16,1-2 1-16,-6 5 5 15,-3 0 2-15,0 13 2 16,1 3 0-16,3 0 1 0,-4 0-1 15,1-3 3-15,-1-5 0 16,-5 0 7-16,2-8-2 16,-2 0-3-16,6-8-2 0,-1-5 0 15,0-6 4-15,0-11-1 16,0 2 8-16,0-4 14 16,-3-1 13-16,-5 8 13 15,0 0-14-15,0 6-9 16,0 3-11-16,-8 4-12 0,8 7-7 15,-13 0 4-15,13 2-2 16,0-1-2-16,0 4 1 0,0-5-1 16,0 2-7-16,0-6-18 15,0 2-6-15,0-5-12 0,0-2-7 16,0-1 8-16,8-2 8 16,5 1 7-16,-2 4 12 15,1 1 12-15,-4 5-1 16,1 6 2-16,0 0-4 0,-1 17 12 15,-2 3 2-15,-1 7 12 16,3 12-10-16,-8 2 2 16,0-1 0-16,0 1-4 0,0-9-6 15,0-8 4-15,0-8 1 16,0-3 2-16,0-13 0 16,4 0 1-16,4 0 4 0,0-4-6 15,6-13-6-15,4-15 2 16,7-5 0-16,-3 5 3 15,-3 7 19-15,-3 9-7 0,-3 0-1 16,-4 7-9 0,-6 1-2-16,0 8-3 0,2 0 7 15,3 0 3-15,0 8-5 16,5 4 1-16,-2-2 4 0,6-10 4 16,-1 0 12-16,1 0 16 15,7 0 14-15,3-13-5 16,6-4 1-16,0 1-10 0,-4 0 11 15,-5-2 19-15,-9 7-1 16,-2 3-15-16,-4 0-13 16,-1 5-23-16,-4-2-7 0,-4 5-12 15,0 0 5-15,0 0-7 16,0 0-3-16,0 0-6 16,0 0-12-16,0 0-16 15,0 0-16-15,0 0-22 0,4 0-8 16,4 0 20-16,0 8 24 15,3-8 13-15,5 8 19 0,-2-8 6 16,-2 0-6-16,-6 0 10 16,0 0-1-16,-6 0 20 0,0 0 24 15,0 0 25 1,0 0-8-16,0 0-3 0,0 0-15 16,0 0 9-16,0 0-2 0,0 0-44 15,0 0-60 16,0 0-178-15,0 8-133-16,-16 3-65 16,3 12-39-16</inkml:trace>
  <inkml:trace contextRef="#ctx0" brushRef="#br0" timeOffset="185675.33">19544 12034 577 0,'-17'-11'462'0,"4"4"-162"0,5 2-153 16,8 1-84-16,0 1-41 16,0 3-45-16,0 0-46 15,0 0-96-15,13 0-84 16,0-4-15-16,1-5-2 0,8 2 31 15</inkml:trace>
  <inkml:trace contextRef="#ctx0" brushRef="#br0" timeOffset="185825.94">19673 11967 151 0,'-8'-6'191'16,"8"4"-88"-1,-12 2-50-15,12-5-25 0,0 5-18 16,0-3-6-16,0-1-6 15,0 4-12-15,0 0-6 0,0 0-18 16,8 0-63-16,-4 0-49 16</inkml:trace>
  <inkml:trace contextRef="#ctx0" brushRef="#br0" timeOffset="-184169">11215 13607 340 0,'-21'17'405'16,"5"-5"2"-16,-1-12-94 15,6 0-122-15,-2 0-43 16,2 0 56-16,3 0-165 0,8-4-39 31,0 1 0-31,0-2 0 16,3-3 0-16,18-1 0 16,28-7 0-16,40-7 0 0,48-7 0 15,67-7 0-15,68-3 0 16,58-1 0-16,44 1 0 0,35 4 0 15,42-6 0-15,28 6 0 16,11 2 0-16,2 6 0 0,-18 4 0 16,-30 0 0-16,-47 3 0 15,-47 5 0-15,-53 4 0 16,-46-1 0-16,-39 3 0 0,-46-3 0 16,-36 1 0-16,-33 3 0 15,-23 1 0-15,-22-4 0 16,-16 0 0-16,-6-4 0 0,-10 4 0 15,-5-2 0-15,-7 2 0 16,-8 5 0-16,0 3 0 16,0-2 0-16,5 6 0 47,-2 0 0-32</inkml:trace>
  <inkml:trace contextRef="#ctx0" brushRef="#br0" timeOffset="-184086.9">17968 12947 1906 0,'-17'0'-770'16</inkml:trace>
  <inkml:trace contextRef="#ctx0" brushRef="#br0" timeOffset="-165202.96">9874 732 130 0,'-19'-4'256'16,"-2"-4"-99"-16,1-4-54 15,-1-5-34-15,1 1-10 16,-1 1-2-16,-12 1-5 16,-7 2 0-16,-8 10 16 15,-8 2 11-15,-15 12-1 16,-5 7-22-16,-6 14-23 16,6 3-11-16,11 1-15 0,19-1 2 15,26 5 10-15,29-1 0 16,32 6-12-16,24 3-4 15,19 3-2-15,6 10 5 16,-5 2-9-16,-15 2 4 16,-27 3 8-16,-26 0-6 15,-34 5 0-15,-31 2-2 16,-29 2 2-16,-20 0 2 16,-4-13-8-16,6-17 6 0,18-9 1 15,20-9-4-15,21-17-8 16,29-22-10-16,34-27-13 15,38-30-33-15,36-27 1 16,29-16 29-16,17-5 18 16,0 3 5-16,-19 17 10 0,-21 21 18 15,-31 16 23-15,-14 12 12 16,-22 14-5-16,-20 10-20 16,-12 12-10-16,-16 9-10 15,-8 9 5-15,-3 7-11 16,-3 1 0-16,6 2-5 15,16 2 4-15,0 0 3 16,13-1 3-16,12 0-10 16,7-2 4-16,8-11-3 0,13-7 3 15,1-7 0-15,-6-6-2 16,-8-4 4-16,-10 4 7 16,-15 1 4-16,-4 5-11 15,-11 2-2-15,0 5-2 16,-11 17 0-16,-4 11 2 15,-2 13 0-15,4 8-3 16,13-1-1-16,0 2 6 16,16-10-5-16,8-11 0 0,6-17 2 15,2-12 3-15,4-22-2 16,1-9 8-16,-6-18-6 16,2-11-1-16,-9 3 4 15,-2 3 14-15,-6 13 6 0,-4 8-12 16,-4 14-16-16,-1 7-1 15,-2 12 3-15,-5 7-1 16,3 14 7-16,6 7-5 16,-1 9 2-16,5 1-6 15,3-10 9-15,0-5-11 16,9-6 4-16,3-17 0 16,9-9 2-16,3-15 5 15,0-9-3-15,-7 1 6 0,-4 4 19 16,-9 7-4-16,-4 9-9 15,-3 0-17-15,-5 8 3 16,0 4 1-16,0 0 1 16,1 12-2-16,-3 4 2 15,7 1-4-15,4-1-4 0,-1-4 5 16,3-4 3 0,6-8 4-16,4-4-5 15,4-12 3-15,-1-5-4 0,1 2 0 16,-9 2-2-16,-4 5 0 15,-4 3-6-15,-5 9 6 16,3 0 4-16,-3 0 0 16,2 17-4-16,4 4 2 15,-2-2 3-15,2 2-3 0,-6-1 4 16,3-5-10-16,-7-2-4 16,-4-3-45-16,-3-10-57 15,0 11-46-15,0-3-65 16,0-8-70-16</inkml:trace>
  <inkml:trace contextRef="#ctx0" brushRef="#br0" timeOffset="-164720.85">13014 782 8 0,'0'0'5'0,"0"0"-3"16,0 0 2-16,0 0 4 16,0-5 9-16,0-1 26 15,8-1 59-15,1-5 87 16,1-4-76-16,3-3-25 0,4-10-21 16,0 1-4-16,-5 0 45 15,-6 2 13 1,-6 9-1-16,0 5-38 0,0 9-41 15,-24 18-11 1,-20 28-5-16,-24 28 1 0,-18 31-7 16,-7 21-12-16,11 11 1 15,25 4-4-15,30-8 2 16,27-12-6-16,40-15-2 0,37-27-75 16,32-32-99-16,24-44-90 15,22-44-104 1</inkml:trace>
  <inkml:trace contextRef="#ctx0" brushRef="#br0" timeOffset="-164471.09">14383 594 437 0,'0'-65'239'0,"0"7"-90"16,0 14-30-16,0 6 9 16,0 15-47-16,16 6-34 15,16 10-15-15,28 7 3 16,25 19-12-16,13 19-4 0,1 14-14 15,-14 17 0-15,-17 17-1 16,-23 16 0-16,-22 7 3 16,-23 10-2-16,-8 2 0 15,-10 2-4-15,-7-14 2 16,-3-16-7-16,-6-14 0 16,-10-14-17-16,-8-16-98 15,-2-21-84-15,-3-28-105 16</inkml:trace>
  <inkml:trace contextRef="#ctx0" brushRef="#br0" timeOffset="-163822.8">13696 914 364 0,'-33'-12'195'15,"4"1"-84"-15,13 3-36 16,4-1 0-16,12 9-9 0,0-3-4 15,0-1 17-15,25-5 5 16,20-3-24-16,16-5-31 16,3 2-11-16,-2-5-10 15,-11 3-3-15,-5-3 3 16,-13 4-1-16,-13 3 8 16,-12 2-8-16,-8 7-5 0,-33 4-2 15,-16 15-3 1,-16 9 1-16,0 6 4 15,9-2-3-15,11 0 1 0,17-3 0 16,7-5-1-16,21-1 3 16,17 3-2-16,23-10 2 15,25-12 7-15,17 0-9 16,2-8 1-16,-6-1 3 16,-14 2 0-16,-15-3 2 0,-16 8 2 15,-13-3 0-15,-8 5-6 16,-12 0 1-16,0 7 0 15,-15 5-1-15,-5 6-8 16,3-2 5-16,9-4-2 16,8-1 4-16,0-1-5 15,3-3 8-15,10-7-4 16,3 0 5-16,-3 0-5 16,-1 0 7-16,-9 8 6 0,-3-8 8 15,0 0 7-15,0 0-5 16,0 0-6-16,0 0-14 15,0 0 1-15,0 0-6 16,5 0-1-16,-2 0 4 16,5 0-5-16,1 0 6 0,3 0-5 15,4 0 6 1,4 0 1-16,5 0-11 0,-4 0-32 16,-5 0-73-16,-4 0-69 15,-4 0-27-15,0 0-51 16,0-11-361-16</inkml:trace>
  <inkml:trace contextRef="#ctx0" brushRef="#br0" timeOffset="-163534.77">14934 900 1294 0,'-8'0'658'0,"-3"0"-563"16,3 0-95-16,8-5 0 47,0 1 0-47</inkml:trace>
  <inkml:trace contextRef="#ctx0" brushRef="#br0" timeOffset="-163314.86">14911 891 2047 0</inkml:trace>
  <inkml:trace contextRef="#ctx0" brushRef="#br0" timeOffset="-162899.33">14915 891 2047 0,'3'0'0'16,"0"0"0"0,-3-5 0-1,0 2 0 17,5-2 0-17,-5 1 0-15,3 4 0 16,2 0 0-1,-5 0-33 17,0 0-389-32,-16 0-17 15,-13 0-30-15</inkml:trace>
  <inkml:trace contextRef="#ctx0" brushRef="#br0" timeOffset="-161619.21">11958 2226 323 0,'-37'-34'114'0,"4"-1"-136"16,6-1-173-16</inkml:trace>
  <inkml:trace contextRef="#ctx0" brushRef="#br0" timeOffset="-159694.83">13691 1660 44 0,'-6'-8'55'16,"6"0"4"-16,0 0-10 0,0-1-9 15,0 2 9-15,0 2 26 16,0 1 9-16,0 0-20 16,0 4 3-16,0-4 15 15,0-1 10-15,0 3 13 16,0 2-1-16,0 0-34 16,0 0-21-16,0 0-27 15,-9 0-10-15,9 24-11 16,0 20 14-16,-13 26 15 0,1 10 6 15,0-2-27-15,4-8-4 16,8-11-4-16,0 4 11 16,0-7 1-16,0 0-5 15,3-5-6-15,2-12 1 0,-1-7 0 16,1-6 0-16,-2-6 0 16,-3-8 0-16,0-3 3 15,0-9-2-15,0 0 2 16,0-12-4-16,0-4 3 15,0-9 36-15,0-8 16 16,0-16-48-16,0-20-12 16,8-12 3-16,5-9 0 0,0-7-3 15,1-2 0-15,3 10 5 16,-1 0-4-16,1 11 4 16,-1 14 9-16,-5 9 11 15,-3 15 12-15,0 10 13 16,1 3-10-16,-4 8-9 0,-2 10-17 15,2 9-13-15,3 0-4 16,8 12-2-16,9 8 10 16,7 10-3-16,9 10 1 15,8 9 0-15,3 7 6 16,5 5-10-16,3 5 8 16,2-1-4-16,-5 4 0 15,-8-8 3-15,-10-8-2 16,-5-8 1-16,-11-8-6 15,-2-12 7-15,-9-7 2 0,-4-4 14 16,-4-7 17-16,-4-7 17 16,0 0 36-16,0 0 20 15,0 0 21-15,0 0-102 0,0-7-28 16,0-10 0 0,0-15 0-16,0-13 0 0,4-25 0 15,6-19 0-15,-7-11 0 16,5-7 0-16,-5 5 0 15,2 17 0-15,4 8 0 16,-6 15 0-16,2 13 0 16,1 8 0-16,-1 9 0 0,-1 7 0 15,-4 9 0-15,0 8 0 16,0 1 0-16,0 2 0 16</inkml:trace>
  <inkml:trace contextRef="#ctx0" brushRef="#br0" timeOffset="-159614.37">14528 1066 1930 0,'0'8'-428'0,"0"13"33"16,-9 11-56-16</inkml:trace>
  <inkml:trace contextRef="#ctx0" brushRef="#br0" timeOffset="-158125.99">15686 4774 52 0,'8'-12'116'0,"-4"0"91"0,5-1-58 15,-5 5 9-15,-4 1 22 16,0-2-2-16,0 4 23 0,4 2 12 15,-1-1-24-15,0 4-43 16,-3 0-54-16,5 0-44 16,-5 0-32-16,3 7-7 0,6 18 10 15,-4 11 11-15,-2 17-9 16,-3 13-3-16,0 8-13 0,0 2-5 16,5 11 0-1,-2 6 0-15,-3-3 0 0,0-4 0 16,0-10 0-16,0-9 0 15,0-15 0 1,0 21 0-16,0-53 0 0,-8-8 0 16,-4-32 0-1,-1-25 0-15,3-24 0 0,-3-16 0 16,5-8 0-16,-1-2 0 16,-3 2 0-16,1 11 0 15,3 8 0-15,8 14 0 0,0 11 0 16,0 8 0-16,0 8 0 15,0 4 0-15,0 10 0 16,8 6 0-16,-8 1 0 16,0 4 0-16,0 3 0 0,3 5 0 31,0 0 0-31,2 0 0 31,-2 10 0-15,3-2 0-16,2-8 0 0,0 12 0 15,0-1 0-15,8 1 0 16,0 2 0-16,1-7 0 0,0-7 0 16,-2 12 0-1,2-12 0-15,7 9 0 0,5-9 0 16,7 0 0-16,5 0 0 16,-2 0 0-16,1 0 0 0,-1 0 0 15,-7 0 0-15,-4 8 0 16,0 3 0-16,0 2 0 15,1 8 0-15,10 3 0 0,0 4 0 16,9 10 0-16,9 5 0 16,8 11 0-16,6 4 0 0,0 4 0 15,2 1 0-15,1 3 0 16,-9-5 0-16,-9-7 0 0,-11-15 0 16,-13-9 0-1,-7-11 0-15,-14-7 0 0,-2-12 0 16,-9-15 0-16,-9-23 0 15,-2-15 0-15,-6-15 0 0,1-14 0 16,0-17 0-16,0-5 0 16,2-12 0-16,14-1 0 15,0-2 0-15,0 1 0 0,0 4 0 16,0 14 0-16,-6 14 0 16,6 16 0-16,-8 17 0 0,8 13 0 15,0 7 0 1,0 14 0-16,0 2 0 0,0 4 0 15,0 5 0-15,0 4 0 16,0 0 0-16</inkml:trace>
  <inkml:trace contextRef="#ctx0" brushRef="#br0" timeOffset="-158013.89">16860 4078 1742 0,'-9'0'-435'0,"0"0"-3"16</inkml:trace>
  <inkml:trace contextRef="#ctx0" brushRef="#br0" timeOffset="-91870.18">15593 3732 432 0,'-25'-36'146'15,"4"3"-30"-15,5 4-30 0,8 10-28 16,-1 7-4-16,9 3 28 15,-8 1 16-15,8 8-6 16,0 0 6-16,0-4-6 16,0 4 19-16,0 0 5 0,0 0-10 15,0 0-21-15,0 0-29 16,0 0-29-16,0 12 4 16,8 11 2-16,14 11 15 0,18 6 16 15,22 18-48 1,26 3-16-16,34 8 0 0,36 5 0 15,33-1 0-15,24 0 0 16,18-4 0-16,-4 0 0 16,0-5 0-16,-6-2 0 0,3-5 0 15,11-3 0-15,15-6 0 16,12-7 0-16,4-1 0 16,-5 1 0-16,-7-4 0 0,-12 0 0 15,-12-2 0-15,-9-1 0 16,-8-6 0-16,0-5 0 0,0-6 0 15,0-4 0-15,0-13 0 16,2-13 0-16,-10-6 0 16,-8-10 0-16,-6-13 0 15,8-10 0-15,-3-12 0 16,6-10 0-16,-1-12 0 0,-5-7 0 16,-6-9 0-16,-19-9 0 15,-18-11 0-15,-22-15 0 16,-14-10 0-16,-23-3 0 0,-17-2 0 15,-19 11 0-15,-15-3 0 16,-17 3 0-16,-20-1 0 16,-19-10 0-16,-30-6 0 15,-24-13 0-15,-24-8 0 16,-29-9 0-16,-24-4 0 16,-17 14 0-16,-4 15 0 15,-7 13 0-15,-4 16 0 16,3 19 0-16,-7 9 0 0,-17 13 0 15,-23 11 0-15,-35 13 0 16,-36 9 0-16,-23 10 0 16,-12 10 0-16,-24 7 0 15,-23 9 0-15,-19 7 0 16,3 10 0-16,22 7 0 16,20 0 0-16,21 24 0 0,6 8 0 15,5 10 0 1,5 10 0-16,3 16 0 15,13 14 0-15,13 12 0 16,10 20 0-16,14 12 0 0,10 13 0 16,18 7 0-16,19 9 0 15,26 7 0-15,24 6 0 16,19-2 0-16,26-4 0 16,23 2 0-16,28-9 0 0,22-9 0 15,21-3 0-15,19-1 0 16,8 1 0-16,20-1 0 15,12-4 0-15,14-3 0 0,7-10 0 16,4-10 0-16,3-10 0 16,2-10 0-16,3-14 0 15,4-8 0-15,0-9 0 16,4-2 0-16,5-5 0 16,2-4 0-16,6-3 0 0,0-10 0 15,-5 0 0-15,1-4 0 16,-2-7 0-16,-7-3 0 15,-10-7 0-15,-15-7 0 0,-15-4 0 16,-10-8 0-16,-5 0 0 16,-10 0 0-16,-4 0 0 0,-4 0 0 15,-5-8 0-15,-3-11-203 16,5-11-206-16,-5-19-61 16</inkml:trace>
  <inkml:trace contextRef="#ctx0" brushRef="#br0" timeOffset="-90077.83">8713 2266 242 0,'-31'-12'172'0,"2"0"-45"16,7 0-19-16,11 0-14 0,-1 3-15 16,4 7-8-16,8 2-2 15,-9 0 1 1,9 0 4-16,0 0-9 0,-9 0-28 16,9 0-11-16,0 0-11 15,0 0-12-15,0 0 1 16,0 0-1-16,0 11-1 15,0 1 8-15,9 5 4 16,8 7 3-16,6 4 3 0,15 8 5 16,19 14 14-16,20 1 9 15,21 7 28-15,19 4 15 16,21-1-13-16,24-4-14 16,29-4-22-16,28-8-11 0,30-8-4 15,18-1-1 1,5-3 0-16,-11-4-7 15,-10-1-5-15,-11 1-7 0,-5-5 5 16,-3-5 9-16,-1-3 11 16,4-3 1-16,6-13-19 15,-2 0-14-15,4-2 0 16,5-16 0-16,19-6 0 0,21-14 0 16,10-6 0-16,-6-13 0 15,-25-4 0-15,-30-4 0 16,-34-3 0-16,-41-2 0 15,-28-4 0-15,-21-7 0 16,-15-6 0-16,-17-1 0 0,-7-14 0 16,-6-9 0-1,-3-11 0-15,-3-4 0 0,-5-3 0 16,-8-1 0-16,-10 2 0 16,-9 11 0-16,-6 8 0 15,-8 2 0-15,-13 10 0 16,-3 2 0-16,-11 7 0 15,-9 3 0-15,-9-1 0 16,-11 0 0-16,-21 1 0 16,-12-5 0-16,-20-3 0 0,-32-2 0 15,-33 3 0 1,-32 6 0-16,-28 86 0 0,-22 0 0 16,0 0 0-16,8 0 0 15,14 0 0-15,6 0 0 16,5 0 0-16,1 0 0 15,-5 0 0-15,-9 0 0 16,-3 0 0-16,-5 0 0 16,0 0 0-16,10 0 0 15,3 0 0-15,0 0 0 16,-5 0 0-16,-12 0 0 0,-3 0 0 16,-5 0 0-16,8 0 0 15,14 0 0 1,14 0 0-16,22 0 0 0,15 0 0 15,5 0 0-15,4 0 0 16,0 0 0-16,0 92 0 16,-2 8 0-16,5-3 0 15,11 1 0-15,1-10 0 16,16-5 0-16,18-14 0 16,19-8 0-16,17-8 0 15,21-5 0-15,12-4 0 0,7 6 0 16,13 3 0-16,7 7 0 15,6 15 0-15,-2 11 0 16,9 11 0-16,0 3 0 16,0 7 0-16,5 2 0 15,3-2 0-15,3-5 0 16,6-5 0-16,2-8 0 16,7-8 0-16,10 1 0 15,13-3 0-15,8-8 0 0,8-2 0 16,12-7 0-16,-1-5 0 15,6-5 0-15,-1-5 0 16,1-11 0-16,-1-3 0 16,-1-6 0-16,7-2 0 0,-7-8-54 15,-6-1-25-15,-13 1 27 16,-13-10 13-16,-12 1 22 16,-12-8 10-16,-2 9-2 15,-11-9 11-15,-2 0 0 16,-9 0-7-16,4 0 8 15,-1 0 8 1,2 0-12-16,-2 0 7 0,-3 0 8 16,0 0 6-16,0-5 1 15,0 1 6-15,0 1-10 16,0 3 1-16,0 0-8 16,0 0-3-16,0 0-4 0,0 0 4 15,0 0-8 1,0 0 3-16,0 0 2 15,0 0 0-15,0 0 2 0,0 0-3 16,0 0 20-16,0 0-8 16,0 0-3-16,0 0 2 15,0 0-10-15,0 0-2 16,0 0 5-16</inkml:trace>
  <inkml:trace contextRef="#ctx0" brushRef="#br0" timeOffset="-89929.88">9346 2743 2022 0,'0'-7'-385'0,"0"-10"-275"16</inkml:trace>
  <inkml:trace contextRef="#ctx0" brushRef="#br0" timeOffset="-56011.66">9981 8055 185 0,'0'-15'318'0,"-14"-2"-76"16,3 0-60-16,-6 1-42 15,1 0-32-15,0-4 62 0,0-1 53 16,5 4 3-16,-3 6-46 16,3-1-107-16,-3 4-73 15,4 0 0-15,10-1 0 16,-14 9 0-16,3 0 0 0,3 0 0 15,-6 0 0-15,0 0 0 16,2 0 0-16,-2 0 0 0,3 0 0 16,-6 0 0-16,-2 13 0 15,-7-1 0-15,3 4 0 0,-6 1 0 16,-4 3 0-16,0 3 0 16,6 3 0-16,-3-7 0 15,3 2 0-15,2 3 0 16,1 4 0-16,0 6 0 0,2 1 0 15,-1 7 0-15,3-1 0 16,0 0 0-16,4-5 0 16,-1 2 0-16,0-3 0 0,5-1 0 15,1-6 0-15,-3 0 0 16,3 1 0-16,0 2 0 0,2 3 0 16,1-2 0-16,-1 0 0 15,9 5 0-15,-9-1 0 0,9 2 0 16,0-2 0-16,0 4 0 15,0-2 0-15,0-2 0 0,0 1 0 16,0-1 0 0,6 5 0-16,-6 3 0 0,0 5 0 15,-9 4 0-15,-4 8 0 16,-2 0 0-16,-1 5 0 0,-1-1 0 16,2-1 0-16,1 3 0 15,3-3 0-15,3 2 0 0,-1-7 0 16,9 8 0-16,-12 2 0 15,12-4 0-15,-8-1 0 0,8 2 0 16,0 3 0-16,0 1 0 16,0-1 0-16,0-4 0 0,5 1 0 15,2-2 0-15,1-2 0 16,4-2 0-16,1-3 0 0,-1 0 0 16,-1-4 0-1,2-5 0-15,0-2 0 0,-2 0 0 16,6-2 0-16,-6-4 0 15,3-4 0-15,2-4 0 0,-3 2 0 16,-2 2 0-16,5-3 0 16,1 3 0-16,-2 5 0 0,5 1 0 15,5-6 0-15,0-1 0 16,4 3 0-16,-1-2 0 0,4 5 0 16,4-1 0-16,4 2 0 15,1 1 0-15,5-1 0 0,-3 2 0 16,2 1 0-16,0-4 0 15,-3-4 0-15,-7-3 0 16,-2-6 0-16,-4 0 0 0,-4-3 0 16,-2 3 0-16,2 0 0 15,-2 4 0-15,11 0 0 16,5 6 0-16,10 3 0 0,9-1 0 16,3 4 0-16,8 2 0 15,-1-2 0-15,-3 5 0 0,0-4 0 16,0 0 0-16,-5-4 0 15,-3 0 0-15,-3-2 0 0,-4-3 0 16,-6-2 0-16,5-1 0 16,-1-5 0-16,4 1 0 15,2-3 0-15,1-3 0 0,7-3 0 16,4 1 0-16,-1-2 0 16,-5 2 0-16,6 3 0 0,-6-2 0 15,-3-3 0-15,-1 1 0 16,1 3 0-16,1-4 0 0,59 20 0 15,-57-18 0 1,2 0 0-16,-2-1 0 0,5 1 0 16,5 3 0-16,4 1 0 15,5-2 0-15,3 2 0 0,3 4 0 16,-7-1 0-16,-10 1 0 16,-3-1 0-16,-8 2 0 15,-3-2 0-15,-1 0 0 0,-10 1 0 16,3-1 0-16,-5 0 0 15,-5 1 0-15,-4-5 0 16,45 21 0-16,-29-21 0 16,6 4 0-16,7 1 0 0,4 4 0 15,3 3 0-15,3 2 0 16,-3 2 0-16,-3 8 0 0,-5 2 0 16,2 2 0-16,-5 1 0 15,-2 1 0-15,2-6 0 0,0-4 0 16,1 6 0-16,7-6 0 15,3 1 0-15,10 0 0 16,9 0 0-16,1 0 0 0,1 0 0 16,0-2 0-16,-7 2 0 15,-5 4 0-15,-4-3 0 0,-4-6 0 16,-4-4 0-16,0 3 0 16,0-4 0-16,1-2 0 15,5-1 0-15,10-5 0 0,5-2 0 16,8 5 0-16,3-6 0 15,9-1 0-15,7 3 0 0,2-2 0 16,1 5 0-16,-2-1 0 16,-4 1 0-16,-5 0 0 0,-7-1 0 15,-8-5 0-15,-13-1 0 16,-4-3 0-16,-8 2 0 16,0-1 0-16,0 1 0 0,3-4 0 15,6-1 0-15,-1 0 0 16,0-4 0-16,4 5 0 0,-1-5 0 15,3 4 0-15,3 1 0 16,-2-5 0-16,-2 0 0 0,2 0 0 16,5 4 0-16,5-4 0 15,8 0 0-15,8 0 0 0,7 2 0 16,5 1 0-16,4-2 0 16,3 2 0-16,5-2 0 15,-1 0 0-15,2 4 0 16,-1-6 0-16,0 1 0 0,-1 0 0 15,2 1 0-15,-1-3 0 0,-3 3 0 16,-2-1 0-16,1 5 0 16,-6-1 0-16,-1 5 0 0,-1-1 0 15,0-4 0-15,-1 0 0 16,4-4 0-16,6 1 0 0,4-1 0 16,2-12 0-16,1 9 0 15,3-9 0-15,1 0 0 0,1 0 0 16,2-9 0-16,6 2 0 15,3-1 0-15,0-2 0 16,10-2 0-16,-2 1 0 0,4-6 0 16,-4 1 0-16,1-1 0 15,-1 1 0-15,5 8 0 16,-1 8 0-16,-4 0 0 0,1 0 0 16,4 0 0-16,-1 12 0 15,4 0 0-15,-4-3 0 0,-3-1 0 16,-8-8 0-16,-10 9 0 15,-7-9 0-15,-12 0 0 0,-8 0 0 16,-5 0 0-16,1 0 0 16,-5 0 0-16,1-9 0 15,0-3 0-15,4-9 0 0,3-3 0 16,9 0 0-16,8-5 0 16,5 1 0-16,-2-5 0 15,5 4 0-15,-1 1 0 0,-2-1 0 16,1 5 0-16,-3-9 0 15,4 2 0-15,2-2 0 0,-2 0 0 16,-2 5 0-16,-8 8 0 16,-10 2 0-16,-8 7 0 15,-8 2 0-15,-3 1 0 0,-9 0 0 16,-1 0 0 0,3-1 0-16,2 2 0 0,3-2 0 15,4-4 0-15,1 6 0 16,-5-5 0-16,3-1 0 15,-9 1 0-15,-7 5 0 0,4-5 0 16,2-5 0-16,4-4 0 16,5-3 0-16,3 3 0 15,-4 1 0-15,1-1 0 16,0 5 0-16,-5 3 0 0,-7 2 0 16,-6-6 0-16,-7 1 0 15,1-9 0-15,-3 2 0 16,8-1 0-16,5-5 0 15,10 3 0-15,-1 3 0 16,6-2 0-16,-2 2 0 16,-1-6 0-16,-1 1 0 0,-1-10 0 15,-6-2 0-15,-1-5 0 16,-5-4 0-16,5-7 0 16,2-10 0-16,6-3 0 0,1-8 0 15,1 0 0-15,-2 3 0 16,-7 5 0-16,-6 7 0 15,-10 5 0-15,-8 6 0 0,-5-3 0 16,-7 2 0-16,1-3 0 16,0 8 0-16,1-8 0 15,-2 7 0-15,-5-4 0 16,4-2 0-16,6-3 0 0,3-2 0 16,5-3 0-16,-1 0 0 15,1 2 0-15,-5-1 0 0,2 3 0 16,0 2 0-16,-2-1 0 15,-7-1 0-15,-5 2 0 0,-2 4 0 16,-7-7 0-16,-2 6 0 16,-4 0 0-16,-4-3 0 0,-4-1 0 15,-2-5 0-15,-3 2 0 16,-14-6 0-16,-6-3 0 0,0-4 0 16,0-5 0-1,0 2 0-15,0-6 0 0,0-1 0 16,0-3 0-16,0 6 0 15,0-1 0-15,0 0 0 0,0 8 0 16,0 6 0-16,0 7 0 16,0 7 0-16,0 0 0 0,0 1 0 15,0 0 0-15,0-10 0 16,0-4 0-16,-14 1 0 0,-26-4 0 16,-6 0 0-16,-1 0 0 15,-7-4 0-15,-3-4 0 0,-3-5 0 16,-5-4 0-16,-5-4 0 15,-2-7 0-15,-6-17 0 16,-7-8 0-16,-11-8 0 16,-7-1 0-16,3 8 0 15,1 10 0-15,5 12 0 0,4 7 0 16,3 7 0-16,2 6 0 16,-5 8 0-16,-1 4 0 15,-5-1 0-15,-10 2 0 16,-14-1 0-16,-22-4 0 0,-10-5 0 15,-6 4 0 1,7 10 0-16,9 2 0 0,13 10 0 16,5 7 0-16,12 4 0 15,11 1 0-15,8 4 0 16,2-1 0-16,10-4 0 16,-1-4 0-16,6-7 0 15,-4-6 0-15,-5 1 0 0,-2-5 0 16,3 3 0-16,-2 2 0 15,-1 0 0-15,7 2 0 16,-1 6 0-16,4 1 0 16,1 4 0-16,-3-2 0 15,-5 0 0-15,-2-1 0 0,-4 2 0 16,-1 0 0-16,-4 0 0 16,-2 0 0-16,1 5 0 15,-4-1 0-15,10 5 0 16,6-2 0-16,4 3 0 15,7-3 0-15,-3 7 0 0,5-2 0 16,-2 0 0-16,4 2 0 16,-1-7 0-16,2 5 0 15,-6-3 0-15,-4 3 0 16,1 1 0-16,-2-1 0 0,-3 0 0 16,1 2 0-16,-1 2 0 15,4 1 0-15,-3-1 0 0,-1 1 0 16,-6-1 0-1,-2 1 0-15,-4-1 0 0,-2 1 0 16,-1 0 0-16,3-2 0 16,0 2 0-16,-2-6 0 15,-2 7 0-15,4-6 0 0,1 4 0 16,-5 0 0-16,-8 1 0 16,-3-1 0-16,-8 2 0 15,-5-5 0-15,-4 3 0 0,-8-4 0 16,-7 0 0-16,-10 0 0 15,-4-3 0-15,0 0 0 16,5 3 0-16,3-4 0 0,5 6 0 16,4-3 0-16,-4 1 0 15,-7 5 0-15,-10-1 0 16,-2 5 0-16,-2 0 0 16,-5 4 0-16,7 0 0 0,-2 8 0 15,10-2 0-15,6 7 0 16,9 2 0-16,7 2 0 0,6 3 0 15,-1-4 0-15,4-5 0 16,4 1 0-16,1 1 0 16,-1 2 0-16,-1 5 0 15,3 0 0-15,1 0 0 0,6 0 0 16,-98 0 0 0,109 0 0-16,5 0 0 0,0 12 0 15,-1 5 0-15,4-1 0 16,-1 1 0-16,-4 2 0 15,1 2 0-15,1-1 0 0,0 0 0 16,-9 5 0-16,-3 3 0 16,-8 1 0-16,-5 3 0 15,-9 0 0-15,2 1 0 16,-1 0 0-16,0-4 0 0,4-1 0 16,1 0 0-16,3-3 0 0,-1 3 0 15,2-3 0-15,-1 3 0 16,5 0 0-16,0 1 0 15,5-4 0-15,9 4 0 0,-4-5 0 16,1 4 0-16,2 1 0 16,-7-5 0-16,2 0 0 15,-5 4 0-15,1 1 0 16,-8 4 0-16,-2 5 0 0,-2-3 0 16,-6 6 0-16,5-1 0 15,4 1 0-15,9 1 0 0,8-10 0 16,4 0 0-16,2-3 0 15,10-6 0-15,3-1 0 16,3-6 0-16,-3-4 0 0,1 0 0 16,-8 0 0-16,-1 0 0 15,-3 0 0-15,-1-3 0 16,4 0 0-16,2-9 0 0,1 11 0 16,3-11 0-16,3 12 0 15,-1-3 0-15,6-2 0 16,-3 2 0-16,-1-9 0 0,2 12 0 15,1-4 0-15,4 1 0 16,8-2 0-16,5 5 0 0,-1 0 0 16,0 2 0-16,3-3 0 15,1 1 0-15,9 1 0 0,0-6 0 16,3 7 0-16,-48 1 0 16,44-7 0-1,1 0 0-15,-5 1 0 16,4 3 0-16,8-5 0 0,1 3 0 15,2-3 0-15,5 2 0 16,2-9 0-16,2 8 0 0,7-8 0 16,-4 11 0-16,1-11 0 15,-3 10 0-15,-9-10 0 0,-2 12 0 16,-12-4 0-16,-1 0 0 16,-5-8 0-16,-4 12 0 15,-1-12 0-15,-1 8 0 0,-2-8 0 16,3 9 0 15,-237 18 0-31,168-19 0 16,66 5 0-1,-56 3 0 1,60-8 0-16,-5 8 0 0,-2 1 0 16,3 4 0-16,0-6 0 15,8 1 0-15,8 2 0 0,5-3 0 16,4-3 0-16,1 0 0 15,8 0 0-15,-3-3 0 0,7-1 0 16,3 1 0-16,4-2 0 16,3-7 0-16,1 10 0 15,-5-10 0-15,-4 11 0 0,-2 1 0 16,-14 0 0-16,-4 0 0 16,0-1 0-16,2 2 0 0,-7 1 0 15,5-2 0-15,1-1 0 16,4 2 0-16,7-6 0 15,0 6 0-15,5-4 0 0,4-9 0 16,2 11 0-16,4 1 0 16,-4-3 0-16,6 3 0 0,4 0 0 15,-3 5 0-15,-7-1 0 16,2 3 0-16,-3 2 0 16,-2 0 0-16,5-5 0 15,-1 0 0-15,5-2 0 0,4-2 0 16,-4-1 0-16,0 2 0 15,-1-1 0-15,-7 4 0 16,-1 1 0-16,-2 0 0 0,-8-1 0 16,-1 3 0-16,-1-2 0 15,1 0 0-15,1-1 0 0,2 1 0 16,9-3 0-16,-1-1 0 16,5-1 0-16,0 1 0 15,-2-6 0-15,8 5 0 16,-8 1 0-16,2 0 0 0,0 3 0 15,0-4 0-15,3 3 0 16,-3-1 0-16,3-2 0 16,1 4 0-16,-1 0 0 0,2-3 0 15,3-1 0-15,-1-1 0 16,13-3 0-16,-12 1 0 0,1 3 0 16,3 0 0-16,0 1 0 15,-1 3 0-15,0-4 0 16,1-1 0-16,-1-1 0 0,-2-27 0 62,0-11-703-46</inkml:trace>
  <inkml:trace contextRef="#ctx0" brushRef="#br0" timeOffset="-49288.98">4972 3919 522 0,'-39'-19'204'0,"-1"-2"-61"15,-1-1-29-15,3 3 7 0,7-1 18 16,5 3 20-16,15 2-18 15,11 1-37-15,0 2-8 16,0 1 5-16,11-2 18 16,27-7-35-16,38-10-84 15,59-5 0-15,80-6 0 16,85 5 0-16,65 11 0 16,37 25 0-16,38 20 0 15,18 21 0-15,-11 21 0 0,-37 10 0 16,-51 10 0-16,-73-5 0 15,-58-4 0-15,-53-11 0 0,-50-14 0 16,-35-6 0-16,-28-11 0 16,-18-7 0-16,-17-7 0 15,-5-5 0-15,-10-3 0 0,-8-9 0 16,-17-5 0 15,-4-3 0-31,-2-3 0 16,-5-3 0-16,-6-1 0 15,7-2-150-15,-6-3-334 0,2 3 33 16,-7-3-1-16</inkml:trace>
  <inkml:trace contextRef="#ctx0" brushRef="#br0" timeOffset="-48815.53">8429 4468 468 0,'-78'45'369'16,"26"-7"-68"-16,16-14-147 15,20 0-81-15,24-4-39 0,39-2-12 16,35-2 3-16,37-4 42 16,22-12 2-16,18 0 8 0,4 7-25 15,-1-7-17-15,-17 0-20 16,-18 0-5-16,-26 0-2 16,-19 0 0-16,-25 0-5 0,-18 0 24 15,-10 0 62-15,-13-7 32 16,-4-14-101-16,-7-12-20 0,-5-15 0 15,0-18 0-15,-13-15 0 16,-2-9 0-16,-1-8 0 16,-2 1 0-16,1 4 0 0,3 8 0 15,1 11 0 1,1 17 0-16,0 12 0 0,0 17 0 16,4 8 0-16,-8 7 0 15,-22 21 0-15,-26 28 0 16,-38 26 0-16,-31 23 0 0,-31 17 0 15,-13 3 0-15,1 2 0 16,15-15 0-16,22-13 0 0,26-15 0 16,23-10 0-16,24-13 0 15,19-13 0-15,10-8 0 16,12-4 0-16,14-5 0 16,2-11 0-16</inkml:trace>
  <inkml:trace contextRef="#ctx0" brushRef="#br0" timeOffset="-48781.62">8014 4619 1867 0,'-8'-8'-426'0,"2"-4"-44"16,-3-5-2-16</inkml:trace>
  <inkml:trace contextRef="#ctx0" brushRef="#br0" timeOffset="18868.29">10971 9842 297 0,'-17'0'251'0,"-2"0"-71"0,-5-9-71 15,-6 2-53-15,-5 2 2 16,-3 5 21-16,2 0 19 15,3 0 12-15,9 0-5 0,8 0-6 16,5 0-5-16,11 0-36 16,0 0-9-16,0 0-14 15,3 0 21-15,21-4 51 16,33-3 49-16,35-5-106 0,40-9-50 16,38-4 0-16,45-3 0 15,42 0 0-15,23 4 0 0,11 7 0 16,3 13 0-16,-14 4 0 15,-5 16 0-15,-4 4 0 16,-1 6 0-16,-3-3 0 0,-7 5 0 16,-17 6 0-16,-23 1 0 15,-30 3 0-15,-31 3 0 16,-29-1 0-16,-32 2 0 16,-30-10 0-16,-22-4 0 0,-22 1 0 15,-32-5 0-15,-37 5 0 16,-40 8 0-16,-37 3 0 0,-33 0 0 15,-23 6 0-15,-20-1 0 16,-11 3 0-16,2-3 0 16,2 0 0-16,4 0 0 0,6-5 0 15,2 0 0-15,-7 1 0 16,-7 5 0-16,-5 4 0 0,1-3 0 16,1 6 0-16,3-1 0 15,16 6 0-15,12-1 0 0,8 3 0 16,13 1 0-16,12 9 0 15,12-1 0-15,17 8 0 16,15 9 0-16,11 0 0 16,19 3 0-16,15 5 0 0,12 7 0 15,14 9 0-15,5 4 0 16,9 8 0-16,17-4 0 0,9 4 0 16,20 1 0-16,12-7 0 15,19 5 0-15,18-10 0 0,15 1 0 16,21-1 0-16,24-3 0 15,24-1 0-15,33 2 0 16,31 1 0-16,28 1 0 0,21-7 0 16,18-1 0-16,15-1 0 15,21-5 0-15,24-4 0 16,12 3 0-16,5-8 0 0,-5 1 0 16,-20-3 0-16,-15-5 0 15,-25 1 0-15,-21-1 0 16,-11-5 0-16,-15-2 0 0,-2-8 0 15,0-6 0-15,0-3 0 16,13-3 0-16,6-6 0 0,13-7 0 16,9-4 0-16,8-9 0 15,4-3 0-15,9-4 0 0,1-5 0 16,10-4 0-16,4 0 0 16,1-4 0-16,-6 1 0 15,5-1 0-15,12-8 0 16,17 11 0-16,11 6 0 0,5 4 0 15,-5 3 0-15,2 9 0 16,-2 0 0-16,0-2 0 0,-3 3 0 16,-9-2 0-16,-9-4 0 15,-2-3 0-15,-5-8 0 0,-4-1 0 16,-10-1 0-16,-17 1 0 16,-9 1 0-16,-16-5 0 15,-12-4 0-15,-2-8 0 16,7-8 0-16,6-16 0 0,9-17 0 15,-3-12 0-15,6-12 0 16,2-5 0-16,-1 2 0 16,0-1 0-16,-6 0 0 15,-2-5 0-15,-9 1 0 16,-12 4 0-16,-13-2 0 0,-14 11 0 16,-13 7 0-16,-14 4 0 15,-6-1 0-15,-2 2 0 0,6-4 0 16,3-9 0-16,4-13 0 15,-2-16 0-15,-156-12 0 0,-65-10 0 16,0-19 0-16,0-12 0 0,0 0 0 16,0 2 0-16,0 3 0 15,0 2 0-15,0 11 0 16,0 3 0-16,0 4 0 0,0 0 0 16,0 3 0-16,0-6 0 0,0-10 0 15,0-12 0-15,0-20 0 0,0-20 0 16,0-9 0-16,0-3 0 15,0 0 0-15,0 5 0 0,0 5 0 16,0 14 0-16,0 14 0 16,-18 14 0-16,-119 13 0 0,3 7 0 15,4 6 0 1,0-2 0-16,-6-4 0 0,-10-2 0 16,-10-9 0-16,-28-1 0 15,-23 1 0-15,-25-1 0 16,-27 2 0-16,-21-2 0 15,-8 0 0-15,-1 6 0 0,15-2 0 16,20 8 0-16,10 9 0 16,4 9 0-16,2-1 0 15,-2 2 0-15,-3 5 0 16,6 2 0-16,6-1 0 0,8-1 0 16,12 1 0-16,3 6 0 15,6 6 0-15,-1 3 0 16,-1 10 0-16,-2 9 0 15,-2 2 0-15,6 5 0 16,2 5 0-16,10-1 0 0,12 3 0 16,6 6 0-16,10 0 0 15,7 2 0-15,8 11 0 16,0 3 0-16,6 2 0 0,-1 6 0 16,1 8 0-16,-3 1 0 15,2 1 0-15,-4 3 0 0,1-6 0 16,-2 0 0-16,-3 1 0 15,0-4 0-15,-1 1 0 16,-6-6 0-16,-10 0 0 0,-5 1 0 16,-5 4 0-16,-7-1 0 15,3 5 0-15,-3 5 0 16,11 2 0-16,1 0 0 16,5 5 0-16,11-2 0 0,1-3 0 15,4-3 0-15,-4 4 0 16,-8-5 0-16,-6 5 0 15,-10-4 0-15,-2 3 0 0,-11-2 0 16,6 0 0-16,-1-7 0 16,8 3 0-16,4 3 0 0,0-1 0 15,0 1 0 1,-3 1 0-16,-5 2 0 0,-4 5 0 16,-211 0 0-1,195-5 0-15,4-2 0 0,4-2 0 16,9 1 0-16,7 0 0 15,0 5 0 1,-199 3 0-16,176 0 0 0,-6 7 0 16,-7 5 0-16,0 0 0 15,4 2 0-15,4-2 0 0,3 0 0 16,10 0 0-16,7 0 0 16,12-1 0-16,5 6 0 15,-2 0 0-15,11-1 0 0,2 1 0 16,9-1 0-16,8-1 0 15,8 6 0-15,5-1 0 16,6 1 0-16,9 3 0 16,10 1 0-16,1-1 0 0,5 4 0 15,10 1 0-15,-2-5 0 16,2 0 0-16,1 2 0 0,2-3 0 16,0-2 0-16,-4 4 0 15,-5-2 0-15,-8 7 0 16,2-2 0-16,-7 0 0 0,-1 1 0 15,1-1 0-15,6-4 0 16,8 2 0-16,4 2 0 16,-6 1 0-16,-1-5 0 15,-1 8 0-15,-1 9 0 0,0 4 0 16,-3 7 0-16,-8 13 0 16,-13 13 0-16,-9 3 0 0,-7 5 0 15,-4-1 0-15,1-3 0 16,5-4 0-16,7-6 0 15,10-3 0-15,11-2 0 0,1-8 0 16,11 3 0-16,2 0 0 16,12-6 0-16,9-3 0 0,8 0 0 15,5-4 0 1,7-4 0-16,5-4 0 0,3-1 0 16,0 1 0-16,5-1 0 15,3 1 0-15,0 4 0 0,1 0 0 16,4 4 0-16,2 3 0 15,3 6 0-15,2 6 0 16,0 6 0-16,9 3 0 0,5 8 0 16,2 5 0-16,9-2 0 15,0-1 0-15,9-11 0 0,2-6 0 16,2-9 0-16,2-9 0 16,10-6 0-16,12-13 0 15,15-10 0-15,26-10 0 16,32-18 0-16,40-10 0 0,37-14 0 15,16-1 0-15,-4 6 0 16,-13 4 0-16,-15 4 0 16,-25 7 0-16,-17 6-277 0,-15 7-64 15,-16 0-33-15,-16 0-33 16</inkml:trace>
  <inkml:trace contextRef="#ctx0" brushRef="#br1" timeOffset="149974.9">5591 6959 475 0,'-73'13'174'0,"3"0"-78"16,5-5-44-16,0 4 31 0,5-3 49 16,2-9 62-16,9 12 54 15,9-12 16-15,12 0-52 16,11 0-95-16,42-17-117 15,35-15 0-15,63-21 0 16,72-21 0 0,69-18 0-16,44-15 0 0,18-3 0 15,-2 8 0-15,-16 12 0 16,-31 17 0-16,-45 16 0 16,-54 13 0-16,-43 10 0 0,-43 11 0 15,-27 7 0-15,-32-1 0 16,-25 5 0-16,-27 1 0 0,-20-2 0 15,-9 4 0-15,-12 5 0 16,-2-4-211-16,6 1-200 16,2-6-14-16,6-12-18 0</inkml:trace>
  <inkml:trace contextRef="#ctx0" brushRef="#br1" timeOffset="150341.03">7401 5703 470 0,'-25'-50'303'16,"7"-2"-22"-16,-4 7-77 15,11 8-56-15,2 9-45 16,9 5-17-16,0 6-14 16,12 5-10-16,21 3 11 0,21 18-3 15,14 14-15-15,8 26 1 16,3 20 8-16,-14 25-64 0,-17 25 0 16,-20 14 0-1,-16 10 0-15,-12-1 0 0,-12-7 0 16,-4-21 0-16,-4-21 0 15,4-19 0-15,0-17 0 16,0-21 0-16,-6-12 0 0,-2-24 0 16,-4-16 0-16,-4-33 0 15,7-32 0-15,6-42 0 16,10-38 0-16,9-32 0 0,0-6 0 16,0 3 0-16,0 14 0 15,0 20 0-15,-8 27 0 0,8 32 0 16,-8 26 0-16,8 24 0 15,0 29-204-15,0 24-154 16,8 41-18-16,4 21-31 16</inkml:trace>
  <inkml:trace contextRef="#ctx0" brushRef="#br1" timeOffset="151081.76">7649 7352 15 0,'239'-115'7'0,"22"1"-26"16</inkml:trace>
  <inkml:trace contextRef="#ctx0" brushRef="#br1" timeOffset="152872.36">5663 11389 479 0,'-49'17'385'16,"5"-6"-12"-16,12-11-111 16,7 0-106-16,17 0-80 0,24-11-37 15,41-18-16-15,41-9-6 16,32-5-6-16,23-7-38 15,5 0-31-15,-11 11-5 0,-20 8 21 16,-25 1 27-16,-26 10 7 16,-22 8 15-16,-14 0 18 15,-12 4 22-15,-11-1 6 16,-14 0-15-16,-3 2 20 16,-25-1-13-16,-3-1 10 0,-1-3 44 15,1 4-87-15,0-5-12 16,4 1 0-16,3 5 0 0,6-2 0 15,3 1 0-15,12 1 0 16,-14 7 0-16,14 24 0 31,0 21 0-31,-8 31 0 16,0 35 0-16,8 27 0 16,-8 12 0-16,8 9 0 15,0 0 0-15,0-9 0 16,0-12 0-16,0-10 0 0,0-23 0 15,0-20 0-15,0-16 0 16,0-19 0-16,0-15 0 16,0-11 0-16,0-10 0 0,0-22 0 31,-12-11 0-15,1-20 0-16,-1-14 0 0,-2-8 0 15,3 2 0-15,-1 1 0 16,4 4 0-16,-5 9 0 15,1 9 0-15,4 8 0 16,1 6 0-16,7 8 0 0,-9 0 0 16,9 6 0-16,0 8-59 15,0 0-342 1,0 0-51-16,4 0-22 0</inkml:trace>
  <inkml:trace contextRef="#ctx0" brushRef="#br1" timeOffset="153124.94">5992 12911 1155 0,'-55'0'710'0,"1"-4"-528"0,17-3-182 15,14 2 0-15,23-2 0 16,28-5 0-16,32-10 0 15,29-6 0-15,22-7 0 0,14-3 0 16,-3 7-100-16,-12 0-207 16,-12 7 19-16,-17 4 52 15,-17 2 62-15,-11 6 7 0,-15 5-16 16,-16 3-35-16</inkml:trace>
  <inkml:trace contextRef="#ctx0" brushRef="#br1" timeOffset="153737.03">6573 14304 813 0,'-89'-69'316'0,"8"-4"-101"15,21-1-109-15,27 0-64 16,33-11-18-16,36-3-23 0,32-3 5 15,27 6-5-15,19 11 1 16,6 21-5-16,3 25 4 0,-15 28-4 16,-13 24-3-16,-21 28 4 15,-26 27 16-15,-20 13 24 16,-20 15 23-16,-16 3 27 0,-11-4-2 16,-3-17-19-1,5-19-27-15,6-17-28 0,11-17-4 16,0-8-15-16,8-8 7 15,12-11-2-15,21-9-11 16,16-20-11-16,20-13-11 0,21-11-23 16,15-5-53-16,4 0-91 15,1 3-83-15,-4 10-28 0,-13 11-33 16</inkml:trace>
  <inkml:trace contextRef="#ctx0" brushRef="#br1" timeOffset="154185.64">7641 15314 561 0,'-57'0'245'0,"1"0"-83"15,2-5-80-15,9-7-57 16,14-4-18-16,14-9-13 15,21-12 9-15,26-11 0 0,18-2-6 16,20 2 3-16,14 3-1 16,8 8 4-16,-5 13-7 15,-9 12 6-15,-14 12 12 0,-18 12 5 16,-14 21 41-16,-24 18 55 16,-6 19 49-16,-20 16 32 15,-8 4-17-15,-1 0-48 0,1-5-58 16,13-16-56-16,15-7-17 15,15-14 0-15,27-8 0 0,26-15 0 16,22-17-10-16,15-8-48 16,9 0-25-16,-10-4 2 0,-11 4 9 15,-14 0 32-15,-19 0 15 16,-15 16 14-16,-12 10-20 0,-17 9 7 16,-16 11-40-16,0 11-44 15,-16 7-46-15,-5 5-33 16,1 5-13-16,-1 3 24 0,2 0-23 15,-3-4-15-15,3-4-93 16</inkml:trace>
  <inkml:trace contextRef="#ctx0" brushRef="#br1" timeOffset="154584.19">8693 16847 67 0,'17'17'265'0,"-6"-4"-13"0,-3-13-7 15,-3 7 13-15,-2-7-56 16,-3 0-44-16,6 0-48 0,-3 0-32 15,4 0-28-15,1-3-19 16,6-6-18-16,2 1 1 16,8-1 0-16,1 1-4 0,3 4 0 15,1 4 13-15,-1 0 25 16,-1 16 32-16,2 14 34 0,-4 10-109 16,-5 10-5-16,0 2 0 15,-3 4 0-15,0-6 0 0,-6-4 0 16,5-11 0-16,0-12 0 15,0-5 0-15,9-18 0 16,8-24 0-16,11-43 0 0,10-42 0 16,14-41 0-16,13-18 0 15,1 11 0-15,-5 17 0 16,-18 35 0-16,-5 27 0 0,-12 31 0 16,-7 24 0-16,-2 41 0 15,-1 31 0-15,1 27 0 0,-4 23 0 16,-1 19 0-16,1 8-168 15,7 5-139-15,0-6-41 0,1-3 9 16,-5-9-8-16</inkml:trace>
  <inkml:trace contextRef="#ctx0" brushRef="#br1" timeOffset="155866.18">5798 8845 654 0,'-57'-21'201'0,"9"2"-98"16,6 2-59-16,13 5-25 0,7 3-8 16,5 6-6-16,4 3-7 15,13 0-10-15,0 0-1 16,0 0 3-16,0 0-1 0,0 0 7 16,0-4 7-1,0 4 1-15,0 0 1 16,0 0 0-1,-8 0-4 1,8 0-4-16,0 0-1 16,0 0 6-16,0 0 0 15,-8 0-5-15,8 0 8 16,0 0-4-16,0 0-3 16,0 0-1-16,0 0 5 0,0 0-6 15,0 0 5-15,0 0-3 31,0 0 3-31,0 0 1 0,0 0-1 16,0 0 8 0,0 0 3-16,0 0 3 15,0 0-3-15,0 0-4 16,0 0-6-16,0 0 4 16,0 0-14-1,0 16 9-15,-8 20-2 0,0 16 5 16,8 19-2-16,5 11-2 15,6-1-2-15,13 0-3 16,12-12 10-16,13-9-8 0,8-15-1 16,8-17 2-16,13-20 2 15,7-20 5-15,8-23-3 16,0-22 0-16,-2-24 4 0,-15-14-3 16,-23-10 2-16,-24-6-5 15,-29 2 14-15,-33 6 13 16,-29 15 4-16,-22 18-13 15,-25 28-7-15,-13 28-11 16,-5 14 1-16,6 41-2 0,2 19-21 16,18 26-31-16,12 15-62 15,20 18-39-15,17 2-22 16,15 2-83-16</inkml:trace>
  <inkml:trace contextRef="#ctx0" brushRef="#br1" timeOffset="156647.99">6264 8023 344 0,'-96'-97'161'0,"-10"11"-80"15,-5 20-60-15,-3 21-19 16,-7 17 3-16,5 15 24 0,2 13 23 15,8 13 3-15,4 24-11 16,8 40-6-16,1 45 2 16,3 53-4-16,5 57 23 15,8 70-4-15,13 76 7 16,10 65 10-16,22 61 10 0,16 55-14 16,16 37-3-1,29 38-26-15,18 24-24 0,18-1-6 16,17-35-9-16,20-44-3 15,27-46 3-15,25-42-3 16,26-42 3-16,22-46 1 0,15-39-6 16,1-37-5-16,5-41 6 15,0-33 4-15,6-37-2 16,-3-27 7-16,7-29 18 0,1-21 8 16,-2-19-4-16,-1-26-3 15,-2-24-10-15,-3-24-10 16,-2-29 1-16,0-23-1 0,-6-22-2 15,-3-16-1-15,-3-9 2 16,-13-6 11-16,-12-1-8 0,-18 4 7 16,-22 9 8-16,-25 3 27 15,-21 4 26-15,-15-1-1 0,-17-1-22 16,-12-19-6-16,0-21-19 16,-5-21-9-16,-8-36-14 15,-3-31-6-15,-8-40-17 0,-13-42 4 16,-8-34 9-16,-4-24 0 0,-8-14 1 15,-11-20 6-15,-13-27-6 16,-17-28-15-16,-25-18 1 0,-27-21 8 16,-34-24 13-1,-26-18 8-15,-31 4 35 0,-17 4 9 16,-14-2-26-16,-8-10-9 16,-9 5-2-16,-13 13-16 0,-10 9-4 15,-10 16-15-15,2 14-13 16,-1 33-5-16,0 49 13 0,0 53 6 15,0 52-6-15,0 54-6 16,3 49-18-16,15 45-9 16,6 31-19-16,16 33 6 0,17 29-19 15,16 41-29-15,10 37-54 16,6 48-34-16,9 52-5 16,-5 43-76-16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0:50:03.45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11545 2429 103 0,'0'-3'211'0,"0"-2"-60"16,0 1-41-16,0-4-3 0,0 3 8 16,0-2 32-16,0 2 6 15,3-2 7-15,0-2 12 16,-3-3 31-16,0 0 4 15,0-8-61-15,0-5-84 0,-12-4-62 16,-4-2 0-16,-12-2 0 16,-4 4 0-16,-14 5 0 15,-5 12 0-15,-15 12 0 0,-11 12 0 16,-4 12 0 0,-5 12 0-16,9 6 0 0,12 6 0 15,9 2 0-15,14 2 0 16,15 5 0-16,19 1 0 15,16-2 0-15,11-2 0 16,67 39 0-16,-20-52 0 16,5-4 0-16,10-5 0 15,1 0 0-15,-4 5 0 16,-9 3 0-16,-4 10 0 0,-13 11 0 16,-7 13 0-16,-17 10 0 15,-14 14 0-15,-14 3 0 16,-30-2 0-16,-11-6 0 15,-10-7 0-15,-19-13 0 0,-7-13 0 16,-13-15 0-16,-3-8 0 16,0-12 0-16,7-8 0 15,10-17 0-15,15 0 0 0,12-10 0 16,12 3 0-16,12-5 0 16,8-1 0-16,9 2-133 0,8-3-139 15,5 2-90-15,15-1-7 16,13-2-42-16</inkml:trace>
  <inkml:trace contextRef="#ctx0" brushRef="#br0" timeOffset="349.84">14872 2385 461 0,'30'-74'340'16,"-6"10"-32"-16,-7 7-33 0,-1 12 2 16,-7 7 66-1,-2 15-300-15,-7 3-43 0,0 10 0 16,0 44 0-1,-13 31 0 1,-3 29 0-16,-15 32 0 16,-15 19 0-16,-6 19 0 0,-9 11 0 15,0 8 0-15,4-4 0 16,8-12 0-16,5-17 0 16,7-19 0-16,6-26 0 0,2-20-382 15,4-27-119-15,5-30-15 16</inkml:trace>
  <inkml:trace contextRef="#ctx0" brushRef="#br0" timeOffset="649.22">15073 2214 571 0,'11'-61'358'15,"1"12"-79"-15,-4 9-104 16,1 11-5-16,-5 8 73 15,1 10-17-15,3-2-201 16,0 9-25-16,0 4 0 0,12 28 0 16,17 22 0-1,11 22 0-15,199 402 0 32,-180-333 0-32,168 540 0 31,-208-593 0-16,-1-19-46-15,-3 2-815 32,-31-109 409-32</inkml:trace>
  <inkml:trace contextRef="#ctx0" brushRef="#br0" timeOffset="899">15048 2931 507 0,'-65'11'334'16,"11"-3"-100"-16,19-8-94 16,10 0-20-16,14 0 53 15,11 0-4-15,0 0-33 0,31 0-29 16,34-8-16-16,33 1-55 16,24-2-36-16,12 1 0 15,-4 0 0-15,-16 1 0 16,-13 1 0-16,-16 6 0 15,-15 0 0-15,-13 0-161 0,-13 0-119 16,-12 0-105-16,-7-7-76 16</inkml:trace>
  <inkml:trace contextRef="#ctx0" brushRef="#br0" timeOffset="1580.75">17383 1998 384 0,'0'-16'222'15,"0"3"-13"-15,0 1-36 16,0 0-16-16,0 3 18 15,3 2-1-15,-3 2-11 0,5 2-12 16,-2 3-3-16,-3 0-57 16,0 13-91-1,5 10 0 1,4 27 0-16,-1 19 0 0,-5 19 0 16,-3 19 0-16,0 11 0 15,0 11 0-15,-11 6 0 16,-3 0 0-16,3-1 0 15,4-3 0-15,-6-13 0 16,1-9 0-16,-2-14 0 0,6-19 0 16,8-14 0-16,-8-16 0 15,8-19 0-15,0-7 0 16,0-9 0-16,0-13 0 31,8-7 0-31,14-3 0 16,18-4 0-16,25-3 0 0,20-4 0 15,8 4 0-15,6 3 0 16,-6-1 0-16,-16 5 0 0,-12 3 0 16,-21 2 0-1,-12 2 0-15,-7-2 0 0,-8-15 0 16,-13-10-573-16,-4-11-23 16</inkml:trace>
  <inkml:trace contextRef="#ctx0" brushRef="#br0" timeOffset="1931.09">17363 1904 290 0,'-12'-16'179'16,"-2"4"-40"-16,14 3-26 16,0 2-20-16,0 2 12 15,0-2 18-15,0 7-20 0,14 0-20 16,13 0 7-16,28 0 35 16,21 16-9-16,18-4-35 15,7 0-35-15,-8 1-23 16,-11-1-6-16,-13-4-17 15,-13-8 0-15,-10 8 5 16,-14-8-1-16,-8 0-7 0,-4 0-24 16,-9 7-90-16,-2-7-107 15,0 0-112-15,8-2-67 16</inkml:trace>
  <inkml:trace contextRef="#ctx0" brushRef="#br0" timeOffset="2579.02">19480 1901 556 0,'0'-13'351'16,"0"4"-97"-16,0 1-120 15,0 8-38-15,0-4 52 16,0 4 32-16,0 0-51 16,3-3-59-16,12 3-44 0,19-4-9 15,13-1-2-15,15 1-12 16,6 1 2-16,6-2-11 16,-9 1 7-16,-11 1 3 15,-10 3 0-15,-12 0 4 16,-7 0 8-16,-5-4 20 15,-8 4-36-15,-4 0 0 0,-4 0 0 16,-4 7 0 15,0 18 0-31,4 24 0 0,5 24 0 16,5 20 0-16,8 18 0 16,-6 6 0-16,0 10 0 15,1-1 0-15,2 0 0 16,2-3 0-16,1-1 0 15,0-4 0-15,-1-4 0 0,4-5 0 16,-6-11 0-16,-2-17 0 16,-9-12 0-16,-8-11 0 15,0-14 0-15,-13-6 0 0,-5-7 0 16,-24-6 0-16,-14 0 0 16,-17-6 0-16,-9-2 0 15,-4-6 0-15,1-11 0 0,4 0 0 16,13 0 0-16,6 0 0 15,10 0 0-15,5-2 0 0,15-3 0 16,8 5 0-16,9 0 0 16,15-4 0-1,0-1 0-15,0 2-90 16,5-13-394-16,13-13-158 0</inkml:trace>
  <inkml:trace contextRef="#ctx0" brushRef="#br0" timeOffset="2979">21595 2071 780 0,'0'-20'292'0,"0"7"-129"15,0 6-85-15,0 7-40 16,0 0-14-16,0 0-11 0,0 11-10 16,0 11 7-16,0 6-7 15,0 3 1-15,8-1 5 16,3-2-8-16,6-7 5 15,-5-14 3-15,2-7 8 16,0-7-10-16,3-14 0 16,-1-7 30-16,-3-9 49 0,-13 0 26 15,0 9-33-15,0 3-49 16,-13 6-36-16,0 5-69 16,-4 7-89-16,3 7-89 15,-11 24-61-15,-4 17-36 0</inkml:trace>
  <inkml:trace contextRef="#ctx0" brushRef="#br0" timeOffset="3228.71">21493 3049 466 0,'3'0'417'0,"3"0"-43"16,-3 0-81-16,-3 0-44 15,5 0-1-15,1 0-248 16,2 12 0-16,17 12 0 0,15 17 0 16,14 19 0-16,7 18 0 15,-1 7 0-15,-6 5 0 16,-14 0 0-16,-18 3 0 16,-39 9 0-16,-53 7 0 0,-60 11-579 15</inkml:trace>
  <inkml:trace contextRef="#ctx0" brushRef="#br0" timeOffset="10895.8">10574 5121 239 0,'-46'-12'295'15,"6"0"-97"-15,3 2-65 16,9 3-60-16,4-2-20 0,3 1 14 15,4 4 27 1,6 0 3-16,11 4-5 0,0 0-28 16,0 0-19-16,0 0-5 15,-7 0-12-15,7 0-5 0,-9 0 8 16,9 0 15-16,0 0 8 16,-8 0 16-16,8 0 36 15,0 0 2-15,0 0-17 0,8 0-91 31,8 0 0-31,25 0 0 0,44 0 0 16,62 0 0-16,68 0 0 16,84 0 0-16,103 0 0 0,90 0 0 15,96 0 0-15,87 8 0 16,81 5 0-16,63-6 0 16,50-7 0-16,29 10 0 15,7-10 0-15,-3 7 0 16,-46 2 0-16,-59 7 0 0,-62-1 0 15,-85 2 0-15,-103 0 0 16,-104-1 0-16,-98-9 0 0,-89-7 0 16,-65 9 0-16,-53-9 0 15,-41 0 0-15,-33 0 0 16,-18 0 0-16,-18 0 0 0,-7-5 0 16,-8 1 0-16,-10 1 0 15,-3-1 0-15</inkml:trace>
  <inkml:trace contextRef="#ctx0" brushRef="#br0" timeOffset="11032.95">23662 5190 1599 0,'-21'-8'-529'16,"-12"4"-1"-1</inkml:trace>
  <inkml:trace contextRef="#ctx0" brushRef="#br0" timeOffset="17588.93">29171 4017 222 0,'-11'-4'249'16,"-1"0"-66"-16,3 4-32 15,1 0-37-15,8 0-1 16,-8 0 20-16,8 0 34 15,0-4 18-15,0-1-1 16,0 2-9-16,0-1-35 0,0-1-109 16,0-2-31-16,8-2 0 15,0-6 0-15,8-11 0 16,6-5 0-16,-3-8 0 16,1 7 0-16,6-4 0 0,-7 3 0 15,1 5 0 1,-4 3 0-16,-3 4 0 0,-2 7 0 15,1 2 0-15,-7 3 0 16,-5 30 0 15,8 18 0-15,0 19 0-16,4 19 0 0,1 8 0 16,-1 6 0-16,0-2 0 15,-4-7 0-15,0-9 0 16,1-13 0-16,-6-6 0 15,-3-14 0-15,0-7 0 0,5-12 0 16,-2-6 0-16,-3-3 0 16,4-12 0-1,1 0 0-15,-5-7-318 32,0-5-107-32,0-4 42 15,0-1-9-15</inkml:trace>
  <inkml:trace contextRef="#ctx0" brushRef="#br0" timeOffset="17938.03">29236 4582 395 0,'-16'0'245'0,"4"0"-24"15,3 0-20-15,9 0-33 0,0 0 7 16,0 0 0-16,0 0-4 15,0 0-32-15,0 0-45 16,13 0-31-16,3 0-63 0,17 0 0 16,20 0 0-16,19 0 0 15,10 0 0-15,0 9 0 16,-9-9 0-16,-13 0 0 16,-11 0 0-16,-11 0 0 0,-11 0 0 15,-7 0 0-15,-10 0 0 16,-10 0-82 15,0-4-203-15,0-8-117-16,0-5 49 15,0 1 61-15,0-4 10 16</inkml:trace>
  <inkml:trace contextRef="#ctx0" brushRef="#br0" timeOffset="18272">30167 4074 453 0,'-13'-13'235'16,"5"6"-21"-16,8-2-26 16,-8 7-32-16,8-3 20 15,0 5-8-15,0 0-27 0,0 0-53 16,3 0-24-16,10 0-18 15,16 0-13-15,16 0-3 16,20 0-18-16,11 0-4 16,10 0-8-16,-1 0-4 15,-12-5 15-15,-16 1-10 16,-13 1 3-16,-16 3-1 0,-7 0-5 16,-8-4-12-1,-9-1-34-15,-4-3-49 0,0-1-89 16,0-3-79-16,0 0-30 15,0-7 26-15,0-7 11 16,0-2-9-16</inkml:trace>
  <inkml:trace contextRef="#ctx0" brushRef="#br0" timeOffset="18920.77">30788 3615 203 0,'0'-21'225'0,"0"5"-64"15,0-1-6-15,0 9-16 16,0 1-17-16,0 7 15 15,0-5-10-15,0 0-40 16,0 5-33-16,0 0-5 16,8 0-21-16,16 0-4 15,14 13-19-15,11-3-1 16,2 0-1-16,2 3-2 16,-4-1 0-16,-5 0-3 0,-7-3-2 15,-9-2 4-15,-2 2-3 16,-12-9-2-16,-2 7-3 15,-4-7 5-15,-8 13-5 16,0-1 10-16,0 8 0 16,-11 16 42-16,-9 17-13 15,-9 8-8-15,-2 13-2 16,-7 4-13-16,-2 3 3 16,2-4-2-16,2 1 8 15,8-5-4-15,2-13 5 0,12-6-8 16,-3-9-4-16,5-9 4 15,12-12 0-15,-8-7 27 16,8-9 48-16,-8-8 17 16,8 0-6-16,-12 0-96 15,4-4 0-15,-3-12 0 16,-3-5 0-16,-2-8 0 16,0-2 0-16,0-10 0 0,-1-4 0 15,6-5 0-15,11-10 0 16,-10-5 0-16,10-12 0 15,0-5 0-15,0-4 0 16,0 5 0-16,0 8 0 16,0 12 0-16,-8 5 0 15,0 6 0-15,8 6 0 0,-8 10 0 16,8 11 0-16,0 2 0 16,0 8 0-16,0 5 0 15,0 4 0-15,0 13-284 47,0 3-37-47,0 5 0 16,0 7 42-16,0 10-71 15</inkml:trace>
  <inkml:trace contextRef="#ctx0" brushRef="#br0" timeOffset="19468.97">32355 3460 469 0,'0'-57'317'15,"0"13"-46"-15,-12 6-49 16,12 14 231-16,0 7-198 15,0 5-195-15,-12 12-60 16,-13 36 0-16,-15 38 0 16,-13 32 0-16,-15 25 0 15,-2 7 0-15,1-5 0 0,12-14 0 16,12-17 0-16,9-26 0 16,8-18 0-1,10-17 0-15,10-17 0 0,8-12 0 16,0-24 0-16,22-25 0 15,18-35 0-15,17-34 0 16,16-25 0-16,9-11 0 16,-6-1 0-16,-4 14 0 15,-5 22 0-15,-15 22 0 16,-11 20 0-16,-12 16 0 0,-9 16 0 16,-7 12 0-16,-7 13 0 15,2 8 0-15,-3 38 0 16,-5 26 0-16,4 31 0 15,0 14 0-15,0 13 0 16,-4 1 0-16,0-6 0 16,0-6 0-16,0-14 0 15,0-11 0-15,-12-10-26 0,-1-10-121 16,2-13-38-16,-6-13-80 16,-8-7-75-16,2-16-41 15</inkml:trace>
  <inkml:trace contextRef="#ctx0" brushRef="#br0" timeOffset="19655.14">32047 3936 447 0,'-26'-17'201'16,"11"5"-57"-16,15 5-58 0,0 2-29 15,3 1 0-15,17 4 52 16,22 0-54-16,15 0-25 15,11-8-20-15,2-1-41 16,-5-8-123-16,0-7-153 16,0-8-26-16</inkml:trace>
  <inkml:trace contextRef="#ctx0" brushRef="#br0" timeOffset="20134.96">32953 3297 329 0,'0'-33'274'0,"0"9"-23"16,-13 3-38-16,4 6 150 16,9 5 23-16,0 2-189 15,0 8-163-15,0 13-34 16,0 20 0-16,0 24 0 16,0 24 0-16,0 12 0 15,0 5 0-15,0 1 0 16,0-15 0-16,-8-10 0 15,8-18 0-15,-7-11 0 16,7-11 0-16,0-11 0 0,0-6-36 16,0-10 2-16,0-7 28 15,0-7-7-15,0-17-11 16,-8-21-1-16,-1-7 9 16,-4-10 6-16,-2 1 6 0,-5 8-6 15,-10 12 5-15,4 13 4 16,-12 11-10-16,3 17 5 15,0 7 3-15,8 14 5 16,7 13-5-16,12 10 3 0,8 5 0 16,16 0 5-1,12-2 0-15,9-5-7 0,-1-9 9 16,2-9-8-16,-13-12 8 16,1-12-55-16,-5-19-89 15,-6-15-70-15,-3-13-30 16,1-11-18-16,-10-3 8 0,-3-6-27 15,0 3 47-15</inkml:trace>
  <inkml:trace contextRef="#ctx0" brushRef="#br0" timeOffset="20649.09">33323 3272 415 0,'9'-16'238'0,"1"4"-8"16,-6 0 171-16,-4 3-143 15,0 5-105-15,0 4-77 0,4 0-50 16,0 0-15-16,4 21 0 16,-4 19 5-16,5 27-2 15,-4 18 8-15,-5 8-6 0,0-1-2 16,0-2-10-16,-8-11-2 16,8-15 3-16,-10-7-4 15,10-11-4-15,0-11 1 16,0-10-11-16,0-9 1 0,0-7 7 15,0-9 2-15,0-9-7 16,0-11-10-16,0-8 10 16,-8-10 6-16,-4-2 4 15,-1 4-2-15,-6-2-2 16,-10 10-4-16,-2 4 5 0,-11 7 6 16,2 14 0-16,-5 3 4 15,5 15-6-15,-2 10 10 16,11 7-4-16,5 6-6 0,9-2 26 15,17 4 17-15,9 5 7 16,17 0 6-16,13-4-36 16,15-8-21-16,6-5 0 15,5-7 0-15,-4-9 0 16,-13-12 0-16,-11 0 0 0,-9 0 0 16,-8 0 0-16,-7 0 0 15,-4 0 0-15,-5 0 0 16</inkml:trace>
  <inkml:trace contextRef="#ctx0" brushRef="#br0" timeOffset="20680.95">33440 4168 1905 0,'-13'0'-373'15,"-11"-5"-62"-15,-7-7 3 16</inkml:trace>
  <inkml:trace contextRef="#ctx0" brushRef="#br0" timeOffset="41549.73">10671 6672 187 0,'0'-14'217'16,"0"2"-73"-16,0 5-50 16,0 2-32-16,0 1-15 15,0 4 7-15,0 0-16 0,0 0-17 16,-8 16-8-16,0 22 30 0,-1 10 15 16,-3 17 18-16,1 12 4 15,-6 6-24-15,1-1-22 16,2-7-14-16,4-9-12 15,1-13-2-15,9-18-2 0,-8-6 5 16,8-8-4-16,0-9 9 16,-8-12 32-16,0-8 37 0,-6-17-43 15,8-15-5-15,6-20-2 16,0-23-13-16,0-10-10 0,11-4 12 16,9 2 11-16,2 7-2 15,2 11-4-15,0 11-16 16,8 9-6-16,13 17-8 0,9 11 7 15,2 13 1-15,1 16-8 16,-9 8 3-16,-8 8-11 16,-12 5 11-16,-6 3-4 0,-14 4 4 15,-8 5 8-15,-25 3-2 16,-19 0-4-16,-13-3-2 16,-13 0-10-16,1-5 1 0,4-8-7 15,14-3 3-15,9-9-4 16,10-8-4-16,7 0-17 0,9 0-12 15,16-4-26-15,0-3-13 16,8-7-54-16,12 0-49 0,18-8-10 16,11-2-5-1,7-1-37-15</inkml:trace>
  <inkml:trace contextRef="#ctx0" brushRef="#br0" timeOffset="41983.99">11515 6366 47 0,'13'-8'124'16,"-5"-1"83"-16,1-3-55 0,2-4-52 15,1-3-1-15,1 1 27 16,-4 2 28-16,-6 0 16 16,-3 4-1-16,0 7-41 15,0 5-27-15,0 0-23 16,0 0-32-16,0 12-23 0,-8 22-3 15,-9 18 30-15,-3 21-19 16,0 22 13-16,3 2-4 0,17 5-20 16,4-5-3-16,26-3 14 15,18-8-5-15,23-9 18 16,24-12-44-16,19-13 0 0,7-11 0 16,-2-13 0-16,-5-11-98 15,-13-17-139-15,-16-4-128 0,-9-16-124 16</inkml:trace>
  <inkml:trace contextRef="#ctx0" brushRef="#br0" timeOffset="42698.82">13988 6460 341 0,'8'-21'202'0,"-3"4"-50"0,-5 1-32 15,0 4 5-15,0 5 33 16,0-2 31-16,0 1 10 0,0-1-25 16,0 6-32-16,0 3-23 15,0 0-22-15,0 0-68 16,0 12-29-1,0 12 0 1,0 14 0-16,0 14 0 0,0 10 0 16,-8 7 0-1,0 3 0-15,8-1 0 0,0-7 0 16,0-8 0-16,0-6 0 16,0-9 0-16,0-13 0 0,0-4 0 15,0-6 0-15,0-8 0 16,0-1 0-16,0-13 0 47,0-5 0-47,0-3 0 0,0-5-113 15,0 1-359-15,3-7 12 16,5-7 10-16</inkml:trace>
  <inkml:trace contextRef="#ctx0" brushRef="#br0" timeOffset="43565.21">15283 6570 283 0,'13'-24'185'16,"-5"-2"-56"-16,4 2-28 0,-4 3-27 15,0 6 20-15,-3 2 18 16,-1 5-7-16,-4 1-23 0,0 2-29 16,0 5-13-16,0 0-10 15,0 0-19-15,0 17 0 16,0 11 13-16,0 8 8 0,0 9 3 16,-13 8-6-16,5 5-13 15,1-7-3-15,7-1-6 16,0-10-2-16,0-2 0 15,0-10 1-15,3-4-5 0,9-4 2 16,10-4 8-16,1 0-7 16,6-6-2-16,2-10 3 0,-1 0-2 15,-6-10 2-15,-5-1-1 16,-2-6-1-16,-9-7-3 0,-3-5 7 16,-5 2 2-16,0-7 3 15,-17 1 1-15,-4 5-4 16,-3-1 2-16,4 10-5 15,-1 2 2-15,6 2 3 0,3 6-5 16,-2 0-1-16,14 6-3 16,-8 3 4-16,8-4-10 15,0-1 7-15,0 1-2 0,0 4-3 16,0 0 4-16,0 0-7 16,0 0 2-16,0 0 1 15,0 0 5-15,0 0-6 16,0 0 1-16,0 0 3 15,0 0 2-15,0 0-8 0,0 0-13 16,0 0-28-16,0 0-75 16,0 0-62-16,0 0-31 15,5 0 11-15,-2 0-1 16,7 0-28-16,-2 0-161 0</inkml:trace>
  <inkml:trace contextRef="#ctx0" brushRef="#br0" timeOffset="44080.9">15489 6577 93 0,'22'-16'283'15,"-2"1"-93"-15,20-15 40 16,-18 17-135-16,-8 6 43 0,4 0 22 16,-5 7-42-16,-4 0-45 15,2 12-3-15,0 7 5 0,6 14-23 16,-5 8-9-16,1 4-18 16,-6 0-7-16,1-1-12 15,-5-7-2-15,-3-9-1 16,5-7 7-16,-5-8 9 0,0-6-6 15,0-7 5-15,0 0-3 16,4-20-10-16,9-13-1 16,11-16-7-16,9-11 3 0,7-6 2 15,8 1 3-15,5 8-7 16,-7 12 19-16,-7 12-9 0,-5 14 4 16,-11 10 8-16,-1 9 10 15,-3 25 7-15,-6 11-8 16,-5 9-5-16,-8 4-1 15,0 0-3-15,-8-9-9 0,-5-4-3 16,5-7 4-16,8-8-4 16,-8-5 0-16,8-16 10 0,4-12-18 31,8-9 0-15,6-4 0-16,5-7 0 0,6 4 0 15,1-1 0-15,1 5 0 16,-5 4 0-16,-1 7 0 0,-3 1 0 15,-1 5 0-15,-7 2 0 16,0 0 0-16,-3 5 0 0,5 0-27 16,1 0-52-1,-2-2-32-15,2-3-37 0,0-4-65 16,3-2-68-16,3-9-14 16,2-6-11-16,1-2 21 0</inkml:trace>
  <inkml:trace contextRef="#ctx0" brushRef="#br0" timeOffset="44495.33">16283 6390 143 0,'-50'8'263'16,"14"-8"-92"-16,9 0-54 0,13 0-36 15,14 0 15-15,0 0-11 16,17 0-9-16,16 0-8 0,15 0-2 16,12 13-8-1,5 3-12-15,0 1 2 0,-7 7-3 16,-14 4-6-16,-7 9-20 15,-12 4 9-15,-9 7-16 0,-13 5 0 16,-3 4 1-16,-11 0-6 16,-2-3-5-16,-4-6 3 0,3-8 1 15,-4-7 7-15,1-8-7 16,-2-5 5-16,-1-3-7 16,-6-10 5-16,4-7-7 0,-7-7 2 15,-4-5 4-15,5-5-3 16,4 1 15-16,7-1 11 15,4 5 2-15,13-4 8 0,0-1-13 16,13 0-16-16,7 1-2 16,12 4-3-16,9 4 2 0,8 0 2 15,8 8 9-15,3 13-8 16,7 2-3-16,-7 1-8 16,-7 6-21-16,-8-3-88 0,-14-3-84 15,-5 2-100-15,-15-6-57 16,-8-4-17-16</inkml:trace>
  <inkml:trace contextRef="#ctx0" brushRef="#br0" timeOffset="44913.44">16993 6752 470 0,'17'-24'263'0,"-4"8"-98"0,-3 4-64 16,-5 8-19-16,-2 4 4 15,-3 0 13-15,0 0-6 16,0 7-7-16,0 2-13 0,0-1-2 15,0 0-6-15,-8-8-12 16,8 8-20-16,0-8-17 0,0 0-3 16,0 0-2-16,0 0 3 15,0 0-3-15,5-4 16 16,3-8-10-16,3-5-10 16,7 5 7-16,-4 0-4 0,3 5 0 15,-4 1 1-15,4 6-1 0,-2 0 22 16,5 13 10-16,2 4-15 15,-3 2-12-15,-1 7 1 16,-4-7-12-16,3-2-4 0,-6-8 0 16,-1-9 0-16,-2 7 0 15,0-7 0-15,6-7 0 16,0-14 0-16,11-8 0 0,0-11 0 16,-7-10 0-16,-4-2 0 15,-11 4 0-15,-3-2 0 0,-28 6 0 16,-18 7 0-1,-14 12 0-15,-13 10 0 0,-9 6 0 16,-2 9 0-16,2 12 0 16,9 8-324-16,8 4-233 0,16 6-5 15</inkml:trace>
  <inkml:trace contextRef="#ctx0" brushRef="#br0" timeOffset="45543.81">19636 6501 553 0,'13'-29'299'15,"-4"4"-77"-15,-2 0-63 16,-3 6 56-16,0 3 52 0,-4 7-50 15,0 6-104-15,0 3-111 16,-15 23-2-16,-7 23 0 16,-10 13 0-16,-4 15 0 0,-5 7 0 15,2-3 0-15,1-9 0 16,9-8 0-16,9-15 0 0,4-15 0 16,8-5 0-16,8-14 0 15,0-34 0 1,12-13 0-16,9-23 0 15,15-19 0-15,12-21 0 0,9-7 0 16,0-1 0-16,-4 16 0 16,-8 18 0-16,-9 15 0 15,-7 15 0-15,-9 18 0 0,0 24 0 16,1 24 0-16,3 21 0 16,4 16 0-16,6 12 0 0,-3 9 0 15,-2-1 0-15,-4 1 0 16,-5-10 0-16,-4-6 0 15,-8-8 0-15,-8-14-6 0,0-8-355 16,-12-8-31-16,-9-11 39 16,-7-17 39-16,-5-12 51 15,-7-12-93-15</inkml:trace>
  <inkml:trace contextRef="#ctx0" brushRef="#br0" timeOffset="45677.93">19703 6769 196 0,'-54'-41'257'0,"6"9"-63"15,7 8-63-15,8-2-39 0,9 10 2 16,9 4 5-16,7 4-21 15,8 0-24-15,8 8-32 0,10 0-9 16,20 0-11-16,14 0-30 16,17 0-90-16,13 0-80 15,8-8-44-15,6-9-58 16</inkml:trace>
  <inkml:trace contextRef="#ctx0" brushRef="#br0" timeOffset="46508.94">20591 6325 498 0,'29'-41'328'0,"-9"4"-70"15,-4 6-53-15,-5 2 47 16,-2 8 68-16,-1 5-134 0,1 7-186 16,-6 7 0-16,3 2 0 15,-6 15 0-15,0 26 0 0,0 16 0 16,0 21 0-16,0 7 0 16,0 8 0-16,0-3 0 15,0-4 0-15,0-12 0 0,0-16 0 16,3-8 0-16,2-14 0 15,-5-10 0-15,0-14 0 16,-14-28 0-16,-1-13 0 16,-10-11 0-16,-3-10 0 15,-6-3 0-15,3 9 0 16,2 8 0-16,1 7 0 0,3 13 0 16,-4 16 0-16,2 0 0 15,3 19 0-15,2 10 0 0,6 8 0 16,16-1 0-16,0 5 0 15,16-3 0-15,13-10 0 0,4-5 0 16,3-2 0-16,5-8 0 16,1-13-59-16,-3-10-338 15,5-14-32-15,9-11 74 16,0-15 35-16,4-11 100 0,-3-5 220 16,-10 2-126-16,-9-1 113 15,-2 8 199-15,-4 4 0 0,-4 4-41 16,-5 4-24-16,-3 14 1 15,-5 1 32-15,-1 10 2 16,-3 8 2-16,1 5-26 0,-9 7-48 16,3 0-34-16,2 19 29 15,3 18 17-15,5 11-8 16,-5 9-12-16,3 5-27 0,1-2-14 16,1-2-33-16,-5-10-2 15,1-4 0-15,-5-7 0 16,0-8 0-16,0-9 0 0,-4-3 0 15,0-9 0-15,0-20 0 32,-8-12 0-32,-10-5-5 0,-2-4-13 15,-3 5 9-15,-7 7 1 16,4 6 4-16,-8 6 4 0,1 9-3 16,2 0 3-16,-3 21-4 15,6-2 11-15,7 7-13 16,4-2 13-16,6 0-7 15,11 4 2-15,0-4 6 0,11 1 0 16,6 0 8-16,9-4-8 16,5-6-7-16,11-2-1 0,2-13 0 15,0 0 0-15,2 0-8 16,-7-9-31-16,-5-3-31 0,-11 1-28 16,-2-1-44-16,-9-6-29 15,-8-2-22-15,-4 3-11 16,0 3-9-16,-16-3 20 0,0 4-4 15,-4 0-22-15</inkml:trace>
  <inkml:trace contextRef="#ctx0" brushRef="#br0" timeOffset="47141.84">18763 6261 87 0,'0'0'197'0,"0"-14"-39"15,-12 2-57 1,12-7-32-16,-11-2-17 0,2 1 20 16,-3-5 17-16,-1 6 5 15,-4 2 3-15,-1 0 1 0,-12 10-3 16,-4 7-3-16,-17 0 5 16,-6 24 3-16,-8 9-17 15,5 7-32-15,4 8-16 0,6 1-19 16,14 0-11-16,7 1-2 15,12-6 0-15,17 1 7 0,13-1-6 16,7 1-7 0,12 0 8-16,6 0-3 0,0-5-6 15,-13-3 6-15,1 0-8 16,-12-5 11-16,-11-2-5 0,-3-7 0 16,-25 1 0-16,-12-3-5 15,-12-1-19-15,-8-4-53 0,-3 0-81 16,-1-4-71-16,5-12-34 15,7 0 20-15,8-7-69 16</inkml:trace>
  <inkml:trace contextRef="#ctx0" brushRef="#br0" timeOffset="47507.53">18050 6675 457 0,'14'-29'226'16,"4"10"-58"-16,-10 2-56 15,0 1 5-15,0 4 5 16,4 4-40-16,-1-1-34 0,6 5-28 15,9 4-13-15,10 0-3 16,12 0-1-16,6 0-35 0,-3-3-46 16,2-7-44-16,-1 3-26 15,2-9 6-15,-1-8 45 0,-8-5 52 16,-5 1 35-16,-9-5 41 16,-6 0 35-16,-8 4 41 15,-4 1 51-15,-6 9 42 0,2-2 23 16,-6 4-3-16,2 9-7 15,-5-1-76-15,0 18-137 16,3 16 0 0,-3 15 0-16,0 17 0 0,0 12 0 15,0 4 0-15,0 5 0 16,-11-1 0-16,11-8 0 0,-9-8 0 16,9-8 0-16,0-9 0 15,0-10 0-15,0-6-118 16,-11-7-331-16,-1-9 4 0,-10-16 27 15</inkml:trace>
  <inkml:trace contextRef="#ctx0" brushRef="#br0" timeOffset="47906.95">18629 6691 392 0,'0'-48'256'0,"0"7"-69"16,3 4-47-16,3 13 0 0,-3 8 7 16,5 5-29-16,-3 0-47 15,3 11-31-15,10 0-23 16,0 13-5-16,6 4-13 0,8-2 7 15,1 2-8-15,5 0-9 16,-2-5-14-16,-7-12 2 0,-4 0 8 16,-6 0 10-16,-2-8 2 15,-1-8 0-15,-5-1 4 16,-3 1 15-16,-3-1 15 0,-5 5 0 16,0 5-9-16,0 7-9 15,0 0-3-15,0 0-9 16,0 13 2-16,0 6 0 15,0 6 3-15,8-1-8 0,1 0 7 16,2 0-2-16,7-8 5 16,1 2 0-16,1-10 4 0,1-8-2 15,0-8-8-15,-1-10 9 16,-1-6 4-16,7-9 13 0,-6 2 29 16,-6 6 28-16,-5 6-3 15,-1 1-43-15,-3 6-19 16,-5 12-17-16,0 0-2 15,0 12 2-15,0 8-38 0,0 10-122 16,4-2-125-16,5 4-107 16,5 1-40-16</inkml:trace>
  <inkml:trace contextRef="#ctx0" brushRef="#br0" timeOffset="48466.95">21635 6256 68 0,'0'-12'219'0,"0"1"-13"16,0-3-28-16,4 6-10 15,0 0-13-15,1 0 17 16,-2 0 15-16,-3-1 9 0,0 6-4 16,0-1-14-16,0-1-50 15,0 1-128-15</inkml:trace>
  <inkml:trace contextRef="#ctx0" brushRef="#br0" timeOffset="48672.67">21651 6178 2047 0,'0'25'0'0,"0"5"0"0,0 1 0 15,6 2 0-15,-3-5 0 16,3-4 0-16,7-3 0 16,-1-8 0-16,9-13 0 15,3 0 0-15,1-5 0 0,4-12 0 16,-1-7 0-16,-4-4 0 16,-3 3 0-16,-4 5 0 15,-6 3 0-15,-5 5 0 0,3 5 0 16,-9 23 0-1,0 16 0-15,0 13 0 16,-9 12 0-16,3 12 0 16,-5 4 0-16,-6 5-178 15,-17-10-502-15</inkml:trace>
  <inkml:trace contextRef="#ctx0" brushRef="#br0" timeOffset="49470.94">13408 6261 435 0,'0'-21'304'0,"0"4"-90"0,0 5-73 15,0 4-29-15,0 4-23 16,0 4-31-16,0 0-35 16,0 0-11-16,0 17-9 0,0 2 5 15,0 10-3-15,0-4-5 16,3-5 4-16,5-4-2 0,-2-4 3 16,0-12-7-16,-1 0 3 15,-2-4 8-15,6-11-12 16,4-14 7-16,-4-13 1 0,-3 2 52 15,-1 8 34 1,-2 4-4-16,1 7-11 0,-4 9-40 16,0 7-16-16,0 5-12 15,5 17-11-15,3 4-30 16,0 7-99-16,9 8-125 16,7 0-93-16,12-2-73 15</inkml:trace>
  <inkml:trace contextRef="#ctx0" brushRef="#br0" timeOffset="50120.81">22081 6297 228 0,'9'-36'245'16,"-1"3"-28"-16,0 4-49 16,0 1-55-16,4 4-2 0,8 3 0 15,5 0-15-15,16 6-29 16,20 6-7-16,15 9 14 15,15 21 18-15,0 16 0 0,-9 14-22 16,-17 20-17-16,-20 14-10 16,-20 8-15-16,-25 5-7 15,-25-1 7-15,-20 1-11 16,-12-3-8-16,-3-10-5 0,3-16-4 16,10-9 5-16,8-15 1 15,10-8-17-15,7-13-18 0,4-12-122 16,7-16-192-16,11-16-61 15,0-20-42-15</inkml:trace>
  <inkml:trace contextRef="#ctx0" brushRef="#br0" timeOffset="50320.53">23108 6244 372 0,'16'-21'206'0,"-2"5"-91"0,-6 8-48 16,-5 4-24-16,1 4 5 15,1 0 1-15,-2 0-8 0,6 0-15 16,-4 0-1-16,-2 0-10 16,0 0-6-16,2 0 0 15,-2 0-6-15,2 0-11 0,-1-5-46 16,-4-2-88-16,0-5-152 16</inkml:trace>
  <inkml:trace contextRef="#ctx0" brushRef="#br0" timeOffset="50524.17">23129 6772 858 0,'12'17'245'16,"-4"-1"-114"-16,4 1 3 16,2 4 116-16,-3-2 60 15,1 2-191-15,-4-5-119 0,-4 0 0 16,-4 5 0-16,-12 7 0 15,-19 5 0-15,-23 3 0 0,-26 9-232 16,-31 4-397-16,-19 7 39 16</inkml:trace>
  <inkml:trace contextRef="#ctx0" brushRef="#br0" timeOffset="56426.8">10996 8906 109 0,'0'-4'256'0,"0"0"-45"16,0 4-34-16,0-5-44 15,0 5-7-15,0 0 8 0,0 0-28 16,-9 0-44-16,9 17-34 16,-13 8-9-16,7 11 1 0,-2 12-6 15,-1 9-6-15,9 4 2 16,-13 6-8-16,13-7-2 15,-8-3-36-15,8-12-59 0,-8-8-80 16,8-13-42-16,-8-12-18 16,-3-12-65-16</inkml:trace>
  <inkml:trace contextRef="#ctx0" brushRef="#br0" timeOffset="56560.45">10930 8808 260 0,'0'-57'299'16,"0"10"-102"-16,0 8-74 15,0 11-39-15,0 3 1 0,-8 6-16 16,8 3-31-16,0 4-37 16,0 3-66-16,0 1 65 15,0 8-234-15,0 0-11 16,0 0-38-16</inkml:trace>
  <inkml:trace contextRef="#ctx0" brushRef="#br0" timeOffset="56842.95">11539 8494 323 0,'0'-69'186'0,"-11"0"-53"0,-6 5 7 16,-20-38 210 0,21 66-189-16,-1 11-42 15,7 8-58-15,10 17-27 16,-14 17-8-16,6 33-6 0,8 34 11 15,-11 30 13-15,11 20 22 16,0 13-9-16,-14 3-18 0,14-3-12 16,-10-4-25-16,10-10 3 15,-12-11 0-15,12-14-1 0,-13-20-23 16,13-14-85-16,-8-22-127 16,0-14-92-16,8-20 6 15,-14-18-55-15</inkml:trace>
  <inkml:trace contextRef="#ctx0" brushRef="#br0" timeOffset="57020.88">11251 9285 340 0,'-8'-102'420'16,"8"66"-278"-1,0 7-10-15,0 9 27 0,0 3-18 16,0 4-41-16,0 6-46 16,13 2-20-16,11 5-14 0,9 0-10 15,3 0-5-15,-1 0-5 16,4 0-22-16,-7-4-49 15,-4 0-66-15,0 1-73 0,-3 3-22 16,-5 0-43-16,-8 0-26 16</inkml:trace>
  <inkml:trace contextRef="#ctx0" brushRef="#br0" timeOffset="57441.96">12718 8304 490 0,'8'-29'256'0,"-8"8"-105"0,0 6-76 15,0 6-26-15,0 9-8 16,-8 17-12-16,-14 23 18 0,-1 27 24 16,-2 21 30-16,8 21 4 15,17 14-10-15,8 8-30 0,18 2-36 16,13 2-10-16,15-2-9 15,11-6 0-15,8-13-4 16,7-12-6-16,2-17-12 16,-9-16-35-16,-3-20-71 0,-13-15-72 15,-9-15-68-15,-3-19-46 16,-8-7-41-16</inkml:trace>
  <inkml:trace contextRef="#ctx0" brushRef="#br0" timeOffset="59327">25004 6114 643 0,'8'-50'238'0,"-8"9"-32"15,0 9-32-15,0 7-16 16,-16 9-32-16,1 5-48 16,-1 11-36-16,-5 0-14 15,-2 16-20-15,2 12 2 0,0 10 0 16,8 5-11-16,13 7 6 0,0 2-4 16,13 5-7-1,8 4 0-15,10 1 8 0,11-5-1 16,-6-4-7-16,-4-8 4 15,-7-9-2-15,-8-8-5 0,-9 1-4 16,-8-5 10-16,-8-3 0 16,-12-2 1-16,-9-2-10 15,-4-1-23-15,1-4-64 0,2 0-95 16,4-12-65-16,0 0-21 16,5 0-15-16</inkml:trace>
  <inkml:trace contextRef="#ctx0" brushRef="#br0" timeOffset="59738.65">25928 5976 168 0,'8'-45'205'0,"-1"4"-89"16,1 4-42-16,0 5-6 0,0 4-3 16,-3 7 7-16,3 5 16 15,-8 3-4-15,0 6 0 16,0 2-12-16,0 0 0 16,0 5 5-16,0 0-15 0,0 0-12 15,-8 0-20-15,-5 21-13 16,-6 16 12-16,-9 16 36 15,-7 11 2-15,-4 18 12 0,2 8-22 16,9 3 3-16,12 5 33 16,16 4-11-16,21 0-34 15,13-5-30-15,15-4-5 16,13-15-2-16,0-13-32 16,-2-16-34-16,-7-13-57 0,-5-10-83 15,-3-14-82-15,-8-12-70 16,-1-12-9-16,-9-14 32 0</inkml:trace>
  <inkml:trace contextRef="#ctx0" brushRef="#br0" timeOffset="64130.42">27259 5947 74 0,'3'-8'141'16,"2"0"40"-16,-5-1-40 0,0 6-7 15,0-2-20-15,0 0-28 16,0 5-13-16,0 0-16 15,0 0-15-15,0 0-18 0,0 0-3 16,0 0-2-16,0 0-6 16,0 10-3-16,0-3 2 15,0-7-1-15,0 0 2 16,0 0-6-16,0 0-3 16,0 0 2-16,4 0-3 0,-4 0 6 15,0 0-10-15,0 0 9 16,0 0-2-16,0 0-9 15,0 0 1-15,0-4 3 16,0 4 7-16,0 0 6 16,0 0-6-16,0 0 4 15,0 0-3-15,0 0-5 16,0 0 4-16,0 0-12 16,0 0 8-16,0 0-7 0,0 0 5 15,0 0 0 1,0 0 2-16,0 0 2 15,0 0-4-15,0 0 2 0,0 0 5 16,0 0-3-16,0 0 2 16,0 0-10-1,0 0 0-15,0 0 4 0,0 0-1 16,0 0-3 0,0 0 1-1,0 0 2-15,0 0-3 31,0 0 6-31,0 0-1 0,0 0-10 16,0 0 4-16,0 0 10 31,0 0-9-31,0 0 9 0,0 0 2 16,0 0 4-16,0 0-2 16,0 0 2-16,0 0 5 15,0 0-2-15,0 0-2 0,0 0-7 16,0 0-3-16,0 0 1 15,0 0-4-15,0 0-3 16,0 0 4-16,0 0-1 0,0 0-3 16,0 0-1-16,0 0 0 15,0 0 9 1,0 0-7-16,0 0 8 16,0 0-8-1,0 0-6 1,0 0 4-16,0 0 7 15,0 0-3-15,0 0 5 0,0 0 2 16,0 0-5-16,0 0 0 16,0 0-1-1,0 0-1-15,0 0 0 16,0 0-2-16,0 0 4 0,0 0-2 16,0 0-8-16,0 0 10 15,0 0 0 1,0 0 2-16,0 0 4 15,0 0 3-15,0 0-2 0,0 0 4 16,0 0 4-16,0 0-3 16,0 0 5-16,0 0-2 15,0 0 1-15,0 0-5 0,0 0 2 16,0 0-13-16,0 0-2 16,0 0 7-16,0 0-10 15,0 0 0-15,0 0 9 0,0 0-11 16,0 0 6-1,0 0-4 1,0 0 3-16,0 0 4 16,0 0-11-16,0 0 8 15,0 0-4-15,0 0 6 16,0 0-12-16,0 0 9 16,0 0 1-16,0 0-1 15,0 0 2-15,0 0-5 31,0 0 6-31,0 0-7 16,0 0 7-16,0 0-5 0,0 0-2 16,0 0 5-1,4 0-1-15,-4 0-4 0,0 0 5 16,5 0-6-16,-5 0 9 16,0 0-4-1,0 0 1-15,0 0 0 0,0 0-3 16,0 0 4-16,0 0-4 15,0 0-1 1,0 0-1-16,0 0 2 16,0 0-1-16,0 0-1 0,0 0 5 15,0 0-1-15,0 0 0 16,0 0 2 0,0 0-6-1,0 0 6-15,0 0-8 16,0 0 7-16,0 0-5 15,0 0 5-15,0 0-6 16,0 0 5-16,0 0-3 0,0 0 4 16,0 0-6-1,0 0 5 1,0 0-5-16,0 0 7 0,0 0 1 16,0 0 1-16,0 0-4 15,0 0-3-15,0 0 3 16,0 0-4-16,0-3 5 15,0 3 2-15,0 0-9 16,0 0 11-16,0 0-2 0,0 0-9 16,0 0 0-1,0 0 13 1,0 0-13-16,0 0 0 0,0 0 9 16,0 0-1-16,0 0-8 15,0 0 3-15,0 0-4 16,0 0 9-16,0 0 1 0,0 0 0 15,0 0-10-15,0 0 9 16,0 0-11-16,0 0 10 16,0 0-6-1,0 0 5-15,0 0 5 16,0 0-1 0,0 0-2-16,0 0 1 15,0 0-6-15,0 0 4 0,0 0 4 16,0 0-1-16,0-5-4 15,0 5-5-15,0-5 9 16,0 5-2-16,0 0-8 16,3 0 1-16,-3 0 9 0,5 0-12 15,-5 0 11-15,3 0-11 16,3 0 6-16,-6 0-1 16,0 0-14-16,0 0 5 0,0 0-2 15,0 0 3-15,0 0-2 16,0 0 7-16,0 0-8 15,0 0 7-15,0 0 4 16,0 0-3-16,0 0 10 16,0 0-4-16,0 0-4 15,0 0 8-15,0 0-1 16,0 0-2-16,0 0 0 0,0 0 1 16,0 0 7-16,0 0-2 15,0 0-3-15,0 0 0 16,0 0 2-16,0 0 5 0,0 0 4 15,0 0 7 1,0 0 5-16,0 0 4 0,0 0-5 16,0 0-6-16,0 0-1 15,0 0-7-15,0 0-8 16,0 0-3-16,0 0-4 0,0 0 6 16,0 0-2-16,0 0-4 15,0 0 1 1,0 0 2-16,0 0 2 15,0 0-6-15,0 0 2 16,0 0 2 0,0 0-7-16,0 0 9 15,0 0-7-15,0 0-1 16,0 0 6-16,8 10-8 16,0 6 4-1,1 4 8-15,5 8-6 16,-2 10 7-16,-4 10 5 0,-8 14 10 15,0 6 1-15,-12 9-2 16,-13 0-3-16,-11-8-4 16,-12-7-2-16,-15-9 0 0,-2-13-5 15,1-11 15-15,3-5-14 16,6-8-3-16,4-7 2 0,20-9 2 16,10 0 0-1,13-12-10-15,16-16-1 0,29-22 4 16,23-14-1-16,27-10-5 15,9-7-3-15,10-4 14 16,0-1-4-16,-9 4-1 0,-12 5-2 16,-12 0 2-16,-7 3-10 15,-14 2 9-15,-11 1-5 16,-14 11-4-16,-6 4-9 0,-7-2 4 16,-14 6 4-16,-14 7 5 15,-10 0 9-15,-16 4-4 16,-10 4-4-16,-13 12 1 15,-7 9 1-15,-3 4 2 0,2 12-4 16,3 17 6-16,8 11-1 16,3 17 0-16,16 12 2 15,17 20-2-15,24 13 1 16,16 8 5-16,20 4 3 0,21-5 4 16,10-5-8-16,4-6 0 15,3-9 4-15,-4-7-8 16,-10-13-1-16,-7-11 3 0,-18-11-2 15,-1-9-4-15,-14-7 1 16,-4-7-2-16,-8 0-1 16,1-12 14-16,-9 9-12 15,3-9 2-15,-3 0-1 16,0 0-2-16,0 0-8 0,0 0-6 16,0 0-31-16,0 0-19 15,0 0-22-15,0 0-51 16,0 0-82-16,0 0-71 0,0-9-16 15,-17-3-56-15</inkml:trace>
  <inkml:trace contextRef="#ctx0" brushRef="#br0" timeOffset="65212.85">28380 5739 162 0,'5'-8'245'15,"-2"8"-67"-15,2-5-27 16,-5 1-5-16,3 1-14 16,2 3 6-16,-2 0-10 0,-3 0-33 15,0 0-48-15,0 24-14 16,4 17 25-16,-4 20 21 16,0 20-15-16,0 14-22 15,0 2-12-15,-12 1-14 16,1-5-6-16,3-15-6 15,-1-13 5-15,0-16-9 0,9-13 9 16,-11-15 1-16,11-9 12 16,-9-21-2-16,9-15-19 15,0-17-4-15,12-21-3 0,17-14-22 16,7-14 9-16,12-7-2 16,2 3 12-16,-1 12 9 15,-9 9 2-15,-4 16-5 16,-2 16 1-16,-8 13-2 15,0 11-3-15,-4 17 3 16,-5 17 1-16,5 20 5 16,-6 11 7-16,-3 18 5 0,-5 8 1 15,-8-2-3-15,0-6-2 16,0-9-6-16,0-12 0 16,-8-9-2-16,0-12 0 15,8-8-1-15,-9-7 7 0,1-9 4 16,8-5-6-16,0-11-26 15,0-18-13-15,8-10-8 16,12-16 5-16,21-13 2 16,8-8 8-16,13 3 18 0,-5 13-3 15,-10 12 13 1,-7 16-7-16,-6 13-7 0,-5 16 12 16,-7 19 1-16,3 27 16 15,-4 18 0-15,-2 21 0 16,1 9 2-16,-7-1-3 15,-4 1-7-15,-1-12-7 0,-4-14 1 16,-1-11 3-16,2-12-5 16,-5-12 5-16,0-13-24 15,0-16-88-15,3-22-105 16,6-10-68-16,-1-16 10 16,3-22-31-16</inkml:trace>
  <inkml:trace contextRef="#ctx0" brushRef="#br0" timeOffset="65512.08">29618 5275 271 0,'0'-16'211'16,"0"8"-58"-16,8 8-50 16,9 12 24-16,12 12 21 0,7 26-19 15,4 19 21 1,4 24-33-16,0 20-28 15,-2 14-27-15,-9 7-25 0,-13-3-14 16,-17-2-4-16,-11-10-1 16,-12-10-13-16,-12-14 1 15,-1-14 0-15,1-12-6 16,2-11 2-16,4-14 0 16,5-11-1-16,5-9 0 0,5-8-11 15,11-4-51-15,0-12-94 16,0 0-103-16,0-16-52 15,14-20-21-15</inkml:trace>
  <inkml:trace contextRef="#ctx0" brushRef="#br0" timeOffset="65685.64">30763 5817 327 0,'13'-41'342'16,"-4"4"-24"-16,-6 8-52 0,-3 6-90 15,0 1-7-15,0 10-10 16,0 5-58-16,3-2-53 16,2 6-30-16,-5 3-55 15,3 0-160-15,-3 0-210 16,0 12-83-16</inkml:trace>
  <inkml:trace contextRef="#ctx0" brushRef="#br0" timeOffset="65862.94">31164 6491 612 0,'39'34'299'15,"-13"-11"-12"-15,-4-6-81 16,-10-5-69-16,0 5-19 0,1 4-52 16,-7 3-26-16,-1 3-21 15,-5 3-53 1,-19 6-150-16,-27 1-265 0</inkml:trace>
  <inkml:trace contextRef="#ctx0" brushRef="#br0" timeOffset="67209.03">13784 8706 559 0,'0'-13'439'0,"0"13"-359"15,0 0-37-15,0 0-17 0,0 0 5 16,0 26 15-16,0 15 7 15,5 7-28-15,-2 13-9 0,3 1-10 16,-6-6 3-16,0-3-3 16,0-7-11-16,0-11 9 15,0-7 1-15,0-6-7 0,0-10 7 16,0-12 4-16,0 0-8 0,-14-16-19 16,14-18-2-16,0-13-6 15,8-20 5-15,9-2 13 0,12 0 2 16,4 5 2-1,-1 7 5-15,1 7-3 0,-1 14 6 16,1 8 6-16,-1 11 6 16,4 12 21-16,2 5-2 0,-2 26 2 15,-4 10 0-15,-4 9 10 16,-3 8-18-16,-9 4-1 0,-8-5-8 16,-8-3-10-16,0-12-1 15,0-10-4-15,0-4 2 0,-12-12-3 16,0-11 9-16,3-7-12 15,-2-14-18-15,11-20-6 0,0-16 2 16,8-12-6-16,7-12 13 16,16-2 12-16,3 7 0 15,4 10-2-15,2 14 0 16,1 19 5-16,0 17 11 0,-1 16 12 16,5 29 15-16,-2 15 8 15,-1 18-18-15,-10 7-3 0,-8 4-1 16,-3 0-10-16,-10 1-2 15,-11-14-10-15,0-6-7 0,0-13 9 16,0-10 4-16,0-6-9 16,0-9-8-16,0-7-34 0,0-9-41 15,-11-6-97-15,0-10-53 16,-2-12-8-16,0-8 6 16,5-9-36-16,8 0 55 0</inkml:trace>
  <inkml:trace contextRef="#ctx0" brushRef="#br0" timeOffset="67592.71">15130 8560 134 0,'-13'-4'217'0,"5"4"-64"15,0-5-32-15,0 5-26 16,8 0 1-16,0-3 17 0,0 3 0 16,0 0-29-16,0 0-20 15,0 0-8-15,3 0-25 16,14 0 10-16,13 0-7 0,10 12-6 16,11-12-8-16,14 0 1 15,6 0-8-15,-8 0-8 0,-7 0 2 16,-9 0-12-16,-12 0 11 15,-10 0-10-15,-9 0 8 0,-3 0-8 16,-9 0-17-16,-4 0-5 16,0 8-2-16,0-8-9 15,0 0-27-15,-8 9-31 16,-9 2-48-16,-2 2-28 0,-6-2-9 16,-4 1-27-16,-4 6 15 15,-2-2-84-15</inkml:trace>
  <inkml:trace contextRef="#ctx0" brushRef="#br0" timeOffset="67785.31">15158 8845 182 0,'-20'17'213'16,"4"-5"-78"-16,3 0-36 0,13-5-6 15,0 2 12 1,0-9 11-16,8 12 36 0,13-12 0 0,7 8-2 16,12-8-18-1,10 0-22-15,2 0-42 0,1 0-38 16,-4 0-7-16,-10-4-16 15,-5 0-3-15,-6 4-35 0,-3-4-66 16,-5 4-92-16,-5-4-82 16,2-4-54-16,-9-4-57 0</inkml:trace>
  <inkml:trace contextRef="#ctx0" brushRef="#br0" timeOffset="68257.64">16173 8760 33 0,'-12'-5'104'0,"1"1"105"0,11-4-48 15,0 3-36-15,0 3-22 16,0-7-8-16,0 5 2 0,0-4-8 15,3-1-14-15,14-4-33 16,15 1-12-16,15-4-5 0,15 1 4 16,15 2-2-16,7 0 2 15,-2 6-13-15,-3-2-14 16,-11 9 2-16,-11 0 1 16,-12 0-22-16,-14 0-20 0,-5 0-23 15,-12 0-21-15,-5 0-14 16,-9 0-20-16,-15 0-31 0,-19 0-43 15,-5 9-28-15,-10 3 48 16</inkml:trace>
  <inkml:trace contextRef="#ctx0" brushRef="#br0" timeOffset="68540.75">16128 8959 237 0,'-15'8'231'16,"1"-8"-49"-16,6 9-43 15,8-9-41-15,0 0-14 0,0 0 8 16,8 0-4-16,13 0-1 16,15-5-17-16,26-2-14 0,18-7 3 15,18 2 4-15,18 0-17 16,-9 4-18-16,-5 0-13 0,-14 0-1 16,-14-1-15-16,-15 6 1 15,-17 3 0-15,-8 0 7 0,-11 0-9 16,-7 0-4-16,-6 0 5 15,-10 0-20-15,0 0-23 0,0 0-46 16,0 0-70-16,-18 0-76 16,2 0-70-16,1 12-35 15</inkml:trace>
  <inkml:trace contextRef="#ctx0" brushRef="#br0" timeOffset="69672.83">17728 8499 53 0,'-12'0'185'15,"3"0"0"-15,9 0-60 16,-8 0-32-16,8 0-24 15,-8 0-7-15,8 0 8 0,0 0 0 16,0 0-1-16,0 0-7 16,0 0 8-16,0 0 2 0,0 0 5 15,0 0 8-15,0 0-4 16,0 0 8-16,0 0-3 0,5 0-16 16,-2 0-15-1,5-7-21-15,9-6-17 0,7-4-14 16,4-3 3-16,6 1-4 0,-6 2-1 15,-4 0-3-15,-3 5-1 16,-1 3 7-16,-4 2-7 16,-4 2 3-16,-3 3 6 0,-1 2 2 15,-2 0 9-15,3 0 13 16,-4 0 15-16,-5 0 17 16,0 0 7-16,0 0-46 0,0 14-23 31,0 11 0-31,0 12 0 0,0 7 0 15,0 13 0-15,0 5 0 16,0 3 0-16,0-4 0 0,0-1 0 16,3-3 0-16,5-3 0 15,-3-6 0-15,-1-7 0 16,-4-8 0-16,5-9 0 0,-2-4 0 16,-3-8 0-16,0-4 0 15,0-11 0 16,0-9-209-15,0-9-126-16,0-2 13 0,0-7 46 16,0 7 50-16,0 1 2 15,0 6 29-15</inkml:trace>
  <inkml:trace contextRef="#ctx0" brushRef="#br0" timeOffset="70021.95">17888 9056 121 0,'-13'8'196'0,"0"-8"-50"0,0 9-43 16,2-9-25-16,-1 0-5 16,1 0 11-16,-3 0 4 15,14 0-4-15,0 0-21 0,0 0-8 16,6 0-24-16,10 0-11 15,10 0 14-15,14 0 4 16,15 0 9-16,9 0 8 0,5 0 9 16,-3 0-14-16,-6 0-27 15,-7 0-8-15,-12 0-7 0,-8 0-1 16,-11-5-3-16,-4 5-3 16,-6 0 2-16,-2 0 0 0,-7 0-2 15,-3 0 0-15,0 0-14 16,0 0-36-16,0 0-37 0,0 0-56 15,-13 0-46-15,13 0-32 16,-12 0-41-16,12 0 3 0</inkml:trace>
  <inkml:trace contextRef="#ctx0" brushRef="#br0" timeOffset="70836.47">18607 8117 98 0,'0'-13'238'0,"0"6"-41"0,0-3-26 16,0 3-34-16,0 7-11 15,0-4 5-15,0-1 7 16,0 2-15-16,0 3-40 16,14 0-22-16,23 12 21 0,16 25 34 15,15 25 19-15,11 22-21 16,-3 26-46-16,-8 16-39 0,-11 4-29 15,-15 5 0-15,-13-6 0 16,-18-5 0-16,-11-20 0 0,0-9 0 16,-17-10 0-16,-2-20 0 15,-2-12 0-15,-4-16 0 0,3-18 0 16,-13-19-221-16,-8 0-264 16,-10-14 5-16</inkml:trace>
  <inkml:trace contextRef="#ctx0" brushRef="#br0" timeOffset="71669.03">12840 10628 326 0,'-17'-28'205'0,"0"7"-69"15,2 0-58-15,-2 7-12 16,4 0 31-16,-4 5 25 16,-1 2-15-16,-7 7-22 0,-7 0-26 15,-6 13-9-15,-6 4 5 16,-5 6 2-16,5 1-3 0,4 5-22 16,7 3-7-16,5-2-8 15,7-7-4-15,5 1-7 16,4-7 9-16,12 0 0 0,0-1-1 15,12-4-1-15,4-1-7 16,5 1-3-16,-6 2-1 0,1-2-2 16,-3-12 4-16,-4 12-2 15,-9-4 11-15,0 3 2 0,-9 1-5 16,-4 6 2-16,-3 2-1 16,1 0-11-16,3 1 6 0,3-1 1 15,9-4-8-15,0 0-3 16,0 1 9-16,0-4-1 0,13 2-13 15,-2 2 9-15,6-1 3 16,-1 0 3-16,-3 2-8 0,-1 1 4 16,-5 2-3-16,2-2-5 15,-1 3 12-15,-8-3 6 16,0 1 16-16,0-3 5 0,0-1 1 16,0-7 0-16,0-1-15 15,0 0-6-15,0-8 0 0,0 7-9 16,0-7 5-16,3 0-9 15,10 14-2-15,-1-7-16 0,3 5-31 16,10 5-33-16,0-5-67 16,4 8-105-16,-10 8-74 15,1 10-36-15</inkml:trace>
  <inkml:trace contextRef="#ctx0" brushRef="#br0" timeOffset="72899.81">14649 15322 87 0,'-23'-16'226'16,"3"-1"-19"-16,3 4-38 16,4 2-47-16,7 2-59 0,6 1-32 15,0 0-18-15,11 0 2 16,9 8-14-16,11 0 3 15,3 0-3-15,3 0 0 0,-1 0-5 16,1 0 4-16,-6 8 7 16,-1 3 10-16,-6 3 9 0,-7-3 26 15,-6 2 34-15,-11 7 43 16,-8 8 38-16,-9 10-20 0,-10 2-17 16,-6 5-26-16,2-4-7 15,-3-8-42-15,9-5-26 0,6-8-17 16,6-8-33-16,13-3-34 15,0-9-16-15,21 0 8 0,12-9 15 16,4-3 17-16,3 0 11 16,0 4 10-16,-7-1 9 15,-8 6 4-15,-10-1 35 0,-3 4 19 16,-7 0-1-16,-5 0-5 16,0 0-5-16,-14 7-15 0,3 5-2 15,0-3-11-15,11-9-11 16,-9 0-13-16,9 8-7 0,0-8-3 15,0 0-5-15,0 0 12 16,4 0-7-16,9 0 10 0,1 9-1 16,3 3 3-16,5 0 5 15,-4 0-10-15,4 8 11 16,-2 5-12-16,0-1 4 0,-3 4 2 16,-6-4-8-16,-3 1 5 15,-8-5 4-15,0 6 16 0,-11-2 2 16,-14-1 7-16,-7 2 11 15,-9 0 2-15,-5-1 9 0,-2 0-23 16,0-3-21-16,0-4 0 16,2-1 0-16,5-3 0 0,6-3 0 15,4 3 0-15,5-5 0 16,9-8 0-16,4 9 0 0,7-9 0 16,12 0-26 15,2 0-148-31,0 0-48 15,1 0-67-15,0 0-64 16,-5 0-16-16,-4-9-244 0</inkml:trace>
  <inkml:trace contextRef="#ctx0" brushRef="#br0" timeOffset="77193.36">5886 7159 136 0,'-40'0'186'0,"3"0"-82"16,5 12-50-16,-1-3-24 15,1 2-12-15,4-3 16 16,4-8 35-16,0 0 49 16,2 0 26-16,2 0-4 15,-4 0-32-15,0-8-26 16,-1-3 16-16,-3-10-23 16,-1-11-8-16,1-9 4 0,5-19-2 15,1-23-8-15,2-14-10 16,5-21-8-16,1-21-18 15,14-16-12-15,0-7-6 16,10-8-7-16,6-1 11 16,4 8-12-16,5 7 1 15,7 14 2-15,4 12-1 0,4 14 4 16,-3 13 108-16,-1 13 0 16,6 0-113-16,15-8 0 15,16-4-9-15,16 0 5 16,4-3 2-16,5-4-4 15,3-3 3-15,0-4 9 16,1-3 2-16,-4-2-14 16,-5-7 6-16,-5 6 1 15,-1 4-6-15,-1 8 6 0,-2 9-5 16,-2 3 9-16,-5 12-5 16,-1 6-3-16,6 6-1 15,8 1 8-15,15 3-12 16,8 2 8-16,9 6 0 15,-4 5 5-15,3 6-8 16,-2 2 9-16,-1-1-5 16,-1 5-9-16,2 5 5 15,-3-6 6-15,2 2 0 16,4-1-5-16,4 0-3 0,-4-3 3 16,0 3 4-16,-8 0 2 15,-1-1-4-15,1 2-5 16,-5 3 6-16,1 1 2 15,-8-1-3-15,-9 3 5 16,-12 7-9-16,-11 3 7 16,-6-1-7-16,1 3 4 15,8 3 0-15,4 4-1 16,4-3 1-16,5 3-4 16,-1 3-1-16,5 4 4 15,3-1 6-15,-3 0-5 0,-7 1-7 16,-1 0 10-16,-9 4-8 15,-4 8 6-15,-12 0 5 16,-3 0-2-16,-10 0-12 16,-3 0 9-16,-1 0 3 15,2 0-5-15,-2 0 5 16,-5 0-9-16,3 0 7 16,-2 0-3-16,5 0 1 0,-1 0 0 15,-4 0-6 1,5 8 6-16,0-1-4 15,4 2 7-15,4-1-5 0,12-8 6 16,12 8-4-16,16-8 4 16,13 0-8-16,6 7 6 15,11-7-4-15,-1 0 7 16,-5 11-12-16,-8-4 7 16,-10 5-2-16,-14 0 4 15,-8 0-2-15,-12 1 1 0,-4 0-2 16,-6 3-2-1,-1-4 8-15,2 2-9 16,5 0 6-16,5-2-1 0,3 5-2 16,5-5 4-16,-2 4-3 15,4-1 0-15,3 2 1 16,-7 0 1-16,-3-1-4 16,-4 0 3-16,-4-4-7 15,-5 0 4-15,-7 1-3 16,-5-5 5-16,-2 0 3 0,-3 1-5 15,2-2 3-15,-4 0 1 16,-5 3-3-16,1-10-1 16,-6 11 8-16,-2-11-10 15,0 9-1-15,-6-1 10 16,-2-8 1-16,-5 0-10 16,1 8 2-16,-1-8 12 15,-4 0-12-15,-4 0 9 16,0 0-3-16,0 0-1 15,0 0-15-15,0-3-3 16,0-7-7-16,0 2-44 16,-12-3-87-16,-2 2-95 15,3 1-82-15,-1 0-2 16,-4 1-29-16</inkml:trace>
  <inkml:trace contextRef="#ctx0" brushRef="#br0" timeOffset="78236.91">14322 1710 61 0,'-10'-14'81'16,"10"2"48"-16,0-1 30 15,-8 6-49-15,8-1-18 16,-8 0-16-16,8-1-4 16,-12 2-1-16,12-1-17 15,-11-1 2-15,11 5 5 0,-8 0 1 16,-1 4 17-16,9 0 2 15,-8 0-12-15,8 0-21 16,0-4-24-16,0 4-8 16,0 0-8-16,0 0-10 15,8 0 2-15,9 0-4 16,6 12 3-16,11 0 3 16,5 5-2-16,7-1-3 15,-5-5 3-15,-6 2-3 16,-7 4 0-16,-2-5-2 0,-7 4 5 15,-2 6 0-15,-6 1-7 16,-2 1 11-16,-9 5-1 16,0 4-1-16,0 3 1 15,-17 4 0-15,3 10 1 16,-11 6-6-16,-7 9 7 16,-4 1-3-16,-2 3-4 0,-2-4 6 15,2 1-2 1,7-10-6-16,2-7 9 15,9-9-5-15,4-10 0 16,3-6 4-16,1-7 4 0,12-5-3 16,-9-3-1-16,9-9 7 15,0 0 12-15,-7 0 27 16,7 0 14-16,-8 0 13 16,8 0-15-16,0 0 8 0,0 0 16 15,0 0 32 1,0-9-65-16,0-11-53 0,0-8 0 15,-8-19 0-15,0-10 0 16,8-7 0-16,-9-10 0 16,9 1 0-16,-12-1 0 15,1 2 0-15,2 1 0 16,1 12 0-16,8 1 0 16,-8 9 0-16,8 13 0 0,-8 8 0 15,8 7 0-15,0 4 0 16,0 2 0-16,0 2 0 15,0 1 0-15,0 0 0 16,0 5 0-16,0-3 0 16,0 3 0-16,0 1 0 15,-9-1 0-15,9 3 0 0,0 0 0 16,0-4 0 0,0-1 0-16,0 2 0 15,0-5 0-15,0-5 0 0,0 1 0 16,0-4 0-16,3-8 0 15,11-1 0-15,-3 1 0 16,-3 7 0-16,1 4 0 16,-5 5 0-16,0 0 0 15,-4 3 0-15,0 6 0 16,0-1 0-16</inkml:trace>
  <inkml:trace contextRef="#ctx0" brushRef="#br0" timeOffset="78457.99">14179 1404 2034 0,'0'0'-12'15,"0"0"2"-15,0 0 11 16,0 0 5-16,0 0-11 16,0 0 8-1,0 0-1-15,0 0-11 16,0 7 2-1,0-7 5-15,9 14-3 16,3-7 3-16,7 0 2 16,10 7 5-16,7 2-6 0,10 4-7 15,-2 4-100-15,8 9-132 16,5 12-107-16,1 3-49 16</inkml:trace>
  <inkml:trace contextRef="#ctx0" brushRef="#br0" timeOffset="82335.64">25298 1192 340 0,'45'-21'205'15,"-14"-4"-46"-15,-5 2-19 16,-9-1-23-16,-6-4-37 16,-6-1 12-16,-5 1-14 15,-13-5-28-15,-7-4 2 16,-9 0-20-16,-12-3-15 15,-8-1-5-15,-16 1-8 16,-15-5-4-16,-15 0 2 16,-10 0 2-16,-8-4-3 15,-11 5 0-15,-1-1-1 16,-5 3 1-16,6 3 1 16,-8-4-2-16,4 3-7 15,-16-1 3-15,-9 6 4 16,-14-2 1-16,-8 0-3 15,-3 1 3-15,-6 3 3 16,6 5-2-16,4 3-4 16,6 4 3-16,12 5-2 0,12 9 1 15,14-2 0-15,13 9-2 16,16 0 0-16,8 9 2 16,3 7 0-1,4-1-4-15,2 7 9 16,2 1-8-16,-6 6 5 0,-7 0-1 15,-2-1-2-15,4-3-2 16,8 4-1-16,4-2 6 16,-9 5-1-16,-8 2 6 15,-7-6-10-15,-1 1 1 16,9-1 3-16,-1-4 3 16,1 5-5-16,-1-1 2 15,5 5-1-15,7 0-3 16,13-5 1-16,13 2 5 15,7-2-6-15,8 0 5 16,8 1-8-16,5-1 2 16,5-4 0-16,6 1 7 15,4-2-4-15,1 6-1 16,2-4 5-16,4-1-2 16,-2 0 2-16,-1-3-8 15,0-1 5-15,1-4 0 0,12-4-3 16,-11 0 6-16,11-12 0 15,-8 9 3-15,8-9-7 16,0 0 3-16,0 0-1 16,0 0 2-16,0 0-2 15,0 0 0-15,0 0 1 16,0 0 0-16,0 0 2 16,0 0 4-16,0 0-2 15,0 0-4-15,0 0 3 16,0 0-1-1,0 0-2-15,0 0-4 16,0-4 2-16,0-5 5 16,0 1-8-16,0 1 0 15,0-3-1-15,0 3-31 16,0-5-12-16,0 0 12 16,0 0 3-16,0-2-4 15,0-5-2-15,0-5 11 16,0-3 13-16,0-3 6 15,0-2 4-15,0-2 4 16,0 3 3-16,0 2 3 0,0 1-4 16,0 2 1-16,0 6 7 15,0 0-6-15,0 3 1 16,0 5-4-16,0 5 5 16,0 2-1-16,0 1-5 15,0 4-2-15,0 0-3 16,0 12 6-16,0 9-8 15,-13 11 7-15,-3 9 7 16,-4 7-10-16,1 10 9 16,1 2-6-16,6-3-5 15,12 1 6-15,0-6-3 16,0-7 2-16,0-4 3 16,0-4-4-16,0-13-1 15,0-2 6-15,0-8-3 16,0 0 0-16,0-14 2 0,0 0 3 15,12 0-3 1,17 0 7-16,20 0-7 16,20 0 2-1,20-9-2-15,1 4-1 16,-6 3-4-16,-10-3 3 0,-14 0 6 16,-10 5 3-16,-16 0-2 15,-4-2 20-15,-14-3 30 16,-5-3 38-16,-11 3-19 15,0-3 7-15,0-4-30 16,-14-5-22-16,-15-7-15 16,-7-9-4-16,-6-7-2 15,-1-1 1-15,-3-4-2 16,2-3-6-16,-5-6-2 16,-4 6 9-16,4 7 4 15,5 1-12-15,3 7-5 16,3 10 5-16,14 2-1 15,5 4-3-15,4 5 1 16,2 4-8-16,5 4-3 16,8 4-11-16,0 0-10 0,0 0-42 15,0 0-52-15,0 19-29 16,0 11-71-16,0 6-5 16,-13 5-72-16</inkml:trace>
  <inkml:trace contextRef="#ctx0" brushRef="#br0" timeOffset="87294">14731 11532 245 0,'-11'-41'158'0,"-3"4"-60"16,0 4-38-16,-4 8-14 0,-2 6-4 16,-8 3-5-16,0 8-2 15,-9 8-2-15,-5 0-9 0,-6 15 4 16,-5 10-4-16,1 11 5 15,3 5 1-15,5 4-12 0,7 0-2 16,9 0-6 0,11-4-4-16,9-5 1 0,8-3-3 15,5-5 3-15,10 1 0 16,18-5-2-16,12 2 2 0,8-7-6 16,8 1 3-16,0 5-4 15,-4 3 7-15,-9 9 18 0,-3 3 4 16,-10 9-2-16,-10 8-1 15,-9 0-5-15,-16 0-3 16,-8 0-4-16,-12-4 5 0,-8-4-5 16,-9-4-5-16,-7-9-5 15,-10-8 3-15,2-6-9 16,4-10 5-16,7-12 3 0,3 0 1 16,7-12 1-16,2-5 2 15,8 0 7-15,6-3-3 0,2 1-5 16,13-3-2-16,0 2-10 15,0 0-11-15,0 3-24 16,0 2-52-16,13-2-50 0,2 1-41 16,10 0-33-16,3-1-41 15</inkml:trace>
  <inkml:trace contextRef="#ctx0" brushRef="#br0" timeOffset="87709.83">15811 11202 107 0,'13'-29'239'0,"-4"10"-74"0,-9 3-59 16,0 4-43-16,3-2-17 16,1 6 4-16,0 4 8 15,-4 0 3-15,0 0-3 16,0 4 8-16,0 0 28 0,0 0 4 16,0 0-3-16,0 0-20 15,-17 20 19-15,-7 25 88 0,-17 37 69 16,-14 40-112-16,-5 28-139 15,-2 21 0-15,13 4 0 0,16-4 0 16,17-9 0-16,16-18 0 16,19-19 0-16,19-12 0 15,22-13 0-15,26-22 0 16,24-18 0-16,16-20-35 0,7-14-506 16,5-26 14-16,-4-15 66 15</inkml:trace>
  <inkml:trace contextRef="#ctx0" brushRef="#br0" timeOffset="89989.77">17419 11389 50 0,'5'-16'189'0,"-2"4"14"0,-3 4-43 15,0-1-47-15,0 2-47 16,0 7-13-16,0 0-1 0,0-5 6 16,0 0-3-16,0 5-9 15,0 0-10-15,0 0-7 16,0 0-9-16,0 17-2 0,-11 12 9 15,-6 15 7-15,-6 18-2 16,-7 10-11-16,2 13 0 16,-4 0-6-16,-1 1-2 0,1-7-17 15,4-11 5-15,3-11 3 16,5-11-10-16,8-11-26 0,-2-5-50 16,14-10-37-16,-8-8-19 15,8-12-19-15,0-7-26 0,0-14-47 16,0-13-134-16</inkml:trace>
  <inkml:trace contextRef="#ctx0" brushRef="#br0" timeOffset="90154.29">17119 11442 110 0,'-13'-33'259'0,"2"9"-84"16,3 4-68-16,8 8-48 15,0-2-30-15,0 7-4 0,0 0 2 16,0 7-12-16,0 0-10 15,0 0-2-15,0 0-18 0,0 0-26 16,2 0-26-16,7 7-38 16,-1 5-107-16</inkml:trace>
  <inkml:trace contextRef="#ctx0" brushRef="#br0" timeOffset="90332.73">17538 12347 600 0,'8'19'384'16,"-8"-7"-170"-16,0-12-114 16,0 0-62-16,0-3-18 0,0-11-15 15,-8 0-18-15,0-4-88 16,8-7-74-16,0 1-37 16,0-12 5-16,8-18-85 0</inkml:trace>
  <inkml:trace contextRef="#ctx0" brushRef="#br0" timeOffset="90639">17968 11296 291 0,'-17'-45'231'0,"2"8"-59"15,-7 8-61-15,3 10-47 16,-5 7-10-16,-1 7 13 15,2 5-8-15,1 12-15 0,10 9-20 16,12 8-13-16,8 11-6 16,13 8-1-16,10 10-5 15,9 2 6-15,11 10-7 0,2-1 3 16,-2 0-5-16,-5 4 6 16,-15 1-6-16,-18-1-1 0,-13-4 5 15,-22-4 0-15,-21-8-4 16,-4-3-19-16,-12-10-49 15,2-7-70-15,-3-13-67 0,-10-12-81 16</inkml:trace>
  <inkml:trace contextRef="#ctx0" brushRef="#br0" timeOffset="91120.84">16108 11282 387 0,'-12'-11'197'16,"4"-1"-76"-16,8 4-58 15,0 3-30-15,0 5-19 0,0 0-9 16,0 0-3-16,11 13 3 16,6 4-5-16,3-1 3 0,5-4-3 15,3 0-2-15,-3-12-3 16,-1 0-8-16,1 0-7 0,-1-7 8 15,0-10 9-15,-4-4 10 16,-7 1 12-16,0-1 11 0,-7 5 12 16,-1 4 14-16,-5 4 14 15,0 3-9-15,0 5-25 16,0 0-23-16,3 13 0 0,2 4-9 16,4 10-1-16,7 15-8 15,4 2-29-15,9 4-84 0,7 10-53 16,7-2-58-16,19-2-52 15</inkml:trace>
  <inkml:trace contextRef="#ctx0" brushRef="#br0" timeOffset="91387.53">18680 11882 359 0,'3'-25'353'0,"2"9"-83"15,-4 4-137-15,8 5-65 0,4 7-32 16,4 12 38-16,3 11 21 16,-5 10-41-16,1 8-23 0,-8 7-19 15,-8 9-34-15,-16 4-85 16,-11 1-81-16,-11-5-62 15,-6-5-37-15,-3-11-17 16</inkml:trace>
  <inkml:trace contextRef="#ctx0" brushRef="#br0" timeOffset="93567.56">19146 11080 10 0,'3'0'19'0,"0"-4"26"16,2-3 59-16,0 2 78 16,-1 0-54-16,0 0-33 0,-4 3-23 15,4 2-12-15,-4-6 14 16,0 6 15-16,0 0 2 0,0 0-11 15,0 0-30-15,-8 0-14 16,8 0-18-16,-17 25 6 16,-2 16 11-16,-10 24 21 0,-13 26 7 15,-9 21-10-15,-6 19-12 16,-4 11-5-16,1 1-16 16,1-8-10-16,10-13 1 0,7-16-11 15,8-21 6-15,6-16-7 16,7-12-1-16,9-16 4 0,0-9-2 15,12-12-4-15,-9-8-20 16,9-12-45-16,0 0-48 0,0-3-59 16,0-18-52-16,0-15-5 15,9-20-12-15,3-23 45 16</inkml:trace>
  <inkml:trace contextRef="#ctx0" brushRef="#br0" timeOffset="93701.79">18728 11532 307 0,'0'-57'209'0,"0"8"-62"15,0 12-49-15,-9 13-45 16,9 3-4-16,-8 4 4 0,8 6-10 16,0 4-18-16,0 7-19 15,0 0-20-15,0 0-34 0,3 0-18 16,11 11-31-16,6 8-36 16,8 7-106-16</inkml:trace>
  <inkml:trace contextRef="#ctx0" brushRef="#br0" timeOffset="93845.72">19124 11967 436 0,'17'24'340'0,"-9"-4"-101"0,0-8-124 15,-3 1-56-15,-1-13-26 16,-4 0-15-16,4 0-57 16,0 0-127-16,5-13-59 0,8-15-78 15,6-16-201-15</inkml:trace>
  <inkml:trace contextRef="#ctx0" brushRef="#br0" timeOffset="94182.67">19698 11211 218 0,'20'-50'327'15,"-4"10"-68"-15,-8 11-85 16,1 8-78-16,-5 9-25 16,-4 7-12-16,0 5 13 0,0 26 43 15,0 15-27-15,0 11-28 16,0 14-26-16,0 6-16 0,4 10-6 15,5 0-5-15,1-6-10 16,3-10 0-16,-2-18-25 0,3-10-30 16,-6-9-3-1,-8-13-9-15,0-16-37 0,-16-16 12 16,-9-9 42-16,-7-8 35 16,-4 0 23-16,-2 9 6 0,2 3 10 15,8 9-4-15,8 5 8 16,3 1 0-16,9 6-4 15,8 0-12-15,3 13 4 0,13 4-9 16,19 3 5-16,4-5-24 16,6 2-47-16,0-9-83 0,3-8-64 15,4-8-90-15</inkml:trace>
  <inkml:trace contextRef="#ctx0" brushRef="#br0" timeOffset="94399.36">20809 11023 587 0,'13'-21'312'0,"-8"5"-106"15,-5 8-92-15,0 8-39 0,0 12 52 16,0 17 35-16,-18 16-44 16,0 17-53-16,-7 14-25 0,0 10-18 15,-3 6-12-15,4-2-13 16,2-4-22-16,6-6-76 15,5-13-94-15,-1-15-63 0,4-6-29 16,0-18-17-16,-10-16-13 16</inkml:trace>
  <inkml:trace contextRef="#ctx0" brushRef="#br0" timeOffset="94533.86">20413 11325 452 0,'-20'-62'263'15,"3"10"-89"-15,4 10-86 16,13 13-30-16,0 5-1 0,0 8-15 15,0 8-26-15,0 4-11 16,8 4-56-16,14 0-86 0,13 16-83 16,10 1-108-16</inkml:trace>
  <inkml:trace contextRef="#ctx0" brushRef="#br0" timeOffset="94680.83">21097 11596 376 0,'9'21'280'15,"-4"-4"-87"-15,-5-5-69 16,0-12-14-16,0 0-27 16,0 0-38-16,-8-10-101 0,-1-5-151 15,9-13-116-15,0-9-301 16</inkml:trace>
  <inkml:trace contextRef="#ctx0" brushRef="#br0" timeOffset="95048.04">21614 10779 512 0,'8'-22'271'16,"1"9"-39"-16,-5-2-29 15,-4 7-52-15,0 4-63 0,0 13-21 16,0 22 67-16,8 19-2 16,6 19-10-16,0 12-58 0,6 8-13 15,1 10-31-15,-2 2-20 16,6-3 0-16,1-8 0 15,-7-13 0-15,-2-17 0 16,-6-10-21-16,-3-18-47 0,-3-11-11 16,-5-21 8-16,-24-13-14 15,-9-14 37-15,-13-6 24 16,-2-1 10-16,-4 6 10 0,2 9 7 16,10 2-2-16,1 12 16 15,5 5 3-15,9 0 12 0,7 17-11 16,5 0 1-16,13 7-13 15,0-1 1-15,8 7-8 16,12 2-5-16,8-3-23 0,9-6-85 16,7-6-144-16,5-17-126 15,2 0-82-15</inkml:trace>
  <inkml:trace contextRef="#ctx0" brushRef="#br0" timeOffset="95997.64">23003 10901 201 0,'13'-13'202'0,"-1"1"-93"15,-7 0-51-15,-4 5-28 16,4-6-15-16,-1 5 8 0,-4 0 9 16,0 4 3-16,0 4 3 15,0 0 9-15,0 0 11 16,0 0 12-16,0 0 15 15,0 0 0-15,0 0-12 0,0 0 0 16,0 0-16-16,0 12 2 16,-9 9 23-16,0 10 35 0,-13 19-13 15,-4 7-20-15,1 2-27 16,-10 13-23-16,4-4-20 16,3 1-8-16,-2 0-2 0,7 0-20 15,-3-4-89-15,6-3-124 16,6-6-126-16,-3-6-56 0</inkml:trace>
  <inkml:trace contextRef="#ctx0" brushRef="#br0" timeOffset="96153.82">22479 11282 582 0,'-22'-40'327'0,"5"12"-148"15,4 8-98-15,4 3-41 16,9 6-12-16,0-1-8 15,0 7-15-15,9 5-31 0,15 0-95 16,17 8-84-16,11 4-56 16,13-4-41-16</inkml:trace>
  <inkml:trace contextRef="#ctx0" brushRef="#br0" timeOffset="96281.4">23081 11693 424 0,'0'34'196'0,"0"-13"-94"0,0-5-55 15,0-8-15-15,0-8-21 16,0-12-42-16,8-12-55 0,16-19-90 16,12-14-37-16</inkml:trace>
  <inkml:trace contextRef="#ctx0" brushRef="#br0" timeOffset="96628.92">23916 10384 436 0,'8'-77'251'0,"-8"16"-73"15,-11 16-81-15,-6 20-33 16,-2 25-3-16,-7 16 27 16,0 25-4-16,-4 25-33 0,1 15-21 15,6 16-17-15,6 9 1 16,8 5-11-16,9-3 0 0,0-1-7 16,0-14-27-16,0-7-43 15,0-13-81-15,0-8-38 16,0-15-10-16,-11-15-8 0,-11-14 23 15,0-14 70-15,-13-7 88 16,10-12 209-16,-6-4 37 16,11-3-39-16,6-2-58 0,0 1-53 15,6-1-10-15,8 2-8 16,4 2-9-16,14-4-10 16,-1 2-25-16,17-3-38 0,11-6-58 15,12-5-48-15,5-3-19 16,3-4-73-16,3-5 19 0</inkml:trace>
  <inkml:trace contextRef="#ctx0" brushRef="#br0" timeOffset="97028.48">24766 10332 36 0,'0'-13'93'0,"4"1"45"16,4-1-15-16,0 6-63 16,0-5-29-16,4-2-15 0,0 6-10 15,-4 1-1-15,1 3 0 16,-4 0 5-16,-5 4 10 16,0 0 5-16,0 0 4 0,0 0 6 15,0 0 9-15,0 0 9 16,0 0 15-16,0 0 13 15,0 0-2-15,0 0 4 16,0 0 2-16,0 0-8 0,0 0-20 16,0 20-13-16,0 11 52 15,0 24 5-15,-8 14-12 0,8 12-20 16,0 8-9-16,0 5-12 16,0 0-18-16,0-5-18 15,3-4-5-15,5-11-2 0,0-13-7 16,0-9-11-16,-4-11-79 15,-4-12-69-15,0-8-76 0,0-14-27 16,0-7-24-16,-12-16-31 16</inkml:trace>
  <inkml:trace contextRef="#ctx0" brushRef="#br0" timeOffset="97472.83">24444 10819 310 0,'-25'-7'197'16,"8"-3"-45"-16,3 8-50 0,14-3-40 15,0 5-16-15,0 0 0 16,0 0-15-16,4 0-13 16,12 0-14-16,9 12-59 0,4 0-76 15,2-3-52-15,-3-9-86 16</inkml:trace>
  <inkml:trace contextRef="#ctx0" brushRef="#br0" timeOffset="97623.88">25115 10883 455 0,'13'11'300'16,"-5"-11"-80"-16,-4 0-80 15,-1 0-63-15,-3 0-36 0,0 0-31 16,0-11-98-16,0-1-149 15,0-2-83-15</inkml:trace>
  <inkml:trace contextRef="#ctx0" brushRef="#br0" timeOffset="97910.74">25485 10307 308 0,'14'-65'228'0,"0"-4"-40"15,-11-2-54-15,-3 7 14 0,0 12 9 16,-9 2-3-16,-2 14-17 16,5 7-45-16,6 13-45 0,-8 16-26 15,8 19-11-15,-14 26-3 16,6 24 2-16,8 21-7 16,-9 12-5-16,9 12 7 0,0 0-1 15,0-1-2-15,0 2 0 16,0-5-3-16,-9-8-41 0,1-12-70 15,8-9-90 1,-9-17-94-16,9-15-55 0,-14-12-285 16</inkml:trace>
  <inkml:trace contextRef="#ctx0" brushRef="#br0" timeOffset="98029.73">25330 10832 580 0,'-9'-20'270'16,"9"3"-113"-16,0 5-79 0,6 3-35 15,13 6-10-15,13-1-19 16,15 4-11-16,13-4-108 16,1-9-181-16</inkml:trace>
  <inkml:trace contextRef="#ctx0" brushRef="#br0" timeOffset="105364.94">25993 9867 179 0,'0'-29'321'0,"-8"5"-38"0,8 4-43 15,0 3-28-15,0 1 25 16,-9 3 47-16,0 6-46 15,9 7-185-15,0 11-53 16,0 14 0 0,5 8 0-16,8 3 0 0,-2 4 0 15,9-2 0-15,1-10 0 16,-5-4 0-16,4-4 0 16,-1-3-65-16,-2-17-44 15,4 0 28-15,-2-13 20 0,3-11 31 16,-6-16 16-16,0-5 26 15,-3 0 39-15,-4 9 24 0,-3 7 14 16,2 9-3-16,-8 3-39 16,0 9-47-16,0 3 0 15,3 5 0-15,2 17 0 16,4 12 0-16,-1 11 0 16,-4 14-52-16,1 11-217 0,4 12-95 15,-6 8-14 1,3-3-12-16</inkml:trace>
  <inkml:trace contextRef="#ctx0" brushRef="#br0" timeOffset="105547.97">26612 10978 432 0,'18'12'481'0,"-7"0"-66"15,-2-3-171-15,-4-1-76 0,-2 4 82 16,-3 3-193-16,0 10-57 15,0 8 0-15,0 3 0 0,-20 6 0 16,-9 6 0-16,-10 1 0 16,-10-1 0-16,-13-2-266 15,-16-10-455-15</inkml:trace>
  <inkml:trace contextRef="#ctx0" brushRef="#br0" timeOffset="106945.94">17720 12904 42 0,'-21'0'171'0,"5"-4"42"16,-15 4 63-16,13-5-207 15,2 1-17-15,1 1 5 16,-1-1 14-16,-5 4 14 15,-4 0-9-15,2 0 4 0,-3 0 35 16,-1 0 16-16,-1 0-3 16,-1 7-5-16,-1-7-1 0,11 9-4 15,6-9-16-15,13 0-86 16,13 0-16-16,14 0 0 16,27 0 0-16,27-12 0 0,24-9 0 15,14 1 0-15,-2-1 0 16,-3 0 0-1,-17 7 0-15,-19 0 0 0,-18 2 0 0,-15 4 0 16,-12 4 0 0,-12 1 0-16,-10 3 0 0,-19 0-25 15,-13 0-260 1,-3 0-57-16,1 0-35 0,-3 0-24 16</inkml:trace>
  <inkml:trace contextRef="#ctx0" brushRef="#br0" timeOffset="107395.02">19064 12691 200 0,'-21'0'252'0,"-3"0"-67"16,-9 0-53-16,-6 0-62 0,-5 0-36 16,-6 13 1-16,1 0 30 15,5 4 18-15,3-6 6 0,11 1-15 16,12-4-18-16,9 0 3 15,18 5 27-15,23-6 2 0,19-7-29 16,28 0-23-16,17 0-12 16,18-12 9-16,13 0 9 15,-9 0-3-15,-13 0-19 0,-15 1 0 16,-22 1 2-16,-15 8 21 16,-13-3 6-16,-11 5-2 0,-12-6-15 15,-4 4-30-15,-10 2-47 16,-3-5 45-16,0 1-282 15,-16 0-71-15,3 4-34 0,1 0-29 16</inkml:trace>
  <inkml:trace contextRef="#ctx0" brushRef="#br0" timeOffset="107811.93">20990 12561 153 0,'-14'-8'252'0,"2"-4"-56"0,-8 3-10 16,1 6-32-16,-7 3-13 15,-2 0 20-15,0 0 28 0,-1 0 8 16,6 0-30-16,7 0-50 16,3 0-55-16,13 0-29 0,16 0-13 15,20 0-6-15,21 0-9 16,16 0-5-16,15 0 0 16,12 0 0-16,-4 0 0 0,-3-9 0 15,-12 2 0-15,-16-2 0 16,-11 2 0-16,-14-4 0 15,-6 9 0-15,-11-3 0 0,-2 1 0 16,-9 4 0-16,0 0 0 16,-4-3 0-16,-8 3-127 0,0-5-116 15,0-3-105-15,0 0-20 16,0-4-15-16</inkml:trace>
  <inkml:trace contextRef="#ctx0" brushRef="#br0" timeOffset="108276.99">22968 12402 94 0,'-22'0'210'16,"2"0"-24"-16,0 0-13 0,0 0-25 16,-1 0-25-16,0 0 0 15,5 0 0-15,-1 9 26 0,7-9 11 16,10 0-13-16,0 0-32 15,0 0-26-15,0 0-17 0,7 0 7 16,18-5-23-16,20-7-56 16,23-4 0-16,20-3 0 0,19-6 0 15,8-5 0 1,-6-1 0-16,-8 2 0 0,-13 3 0 16,-15 3 0-16,-16 6 0 15,-11 5 0-15,-13 0 0 0,-13 5 0 16,-4 2 0-16,-8-3 0 15,-8 0-13-15,0 4-296 0,-16 0-64 16,-1 0-3-16,3-6 7 16</inkml:trace>
  <inkml:trace contextRef="#ctx0" brushRef="#br0" timeOffset="108709.13">24611 11961 148 0,'-8'-10'287'0,"8"1"-26"16,-8 5-16-16,8 0-62 15,-8 1-26-15,8-2 25 16,-10 1 57-16,10 4 23 0,0 0-179 16,10 0-83-1,20-4 0-15,17-4 0 16,21-4 0-16,23-4 0 0,14-1 0 16,8-3 0-16,-6-1 0 15,-14 4 0-15,-17 6 0 0,-11-6 0 16,-14 10 0-16,-16-1 0 15,-7-1 0-15,-8 5 0 16,-7 1 0-16,0 3 0 0,-5 0 0 16,0-5 0-16,-8 17 0 31,-21 5-509-31,-12 7-76 16</inkml:trace>
  <inkml:trace contextRef="#ctx0" brushRef="#br1" timeOffset="114217.85">17492 10917 213 0,'-11'0'236'0,"-2"0"-72"15,1 0-43-15,4 0-40 16,8 0 6-16,-8-4 32 0,8 0 21 16,0 4 14-16,0-5-12 15,0 2-19-15,8-4-53 16,3-6-34-16,14-8-14 16,9-3-15-16,14-10-4 0,12-5 3 15,10-7 3-15,7-2-4 16,-4 3 2-16,-5 4-10 0,-6 9 6 15,-13 2-4-15,-5 7 3 16,-7 2-4-16,-9 2-1 0,-7 2 4 16,7-4-3-1,-20 17-31-15,-5 4-34 16,2 0-57-16,-5 0-55 16,0 0-35-16,0 0-13 0,-21 9-51 15,-6 3-13-15</inkml:trace>
  <inkml:trace contextRef="#ctx0" brushRef="#br1" timeOffset="114716.85">17481 10682 346 0,'0'-22'214'0,"0"-2"-57"0,0 3-56 16,0-3-21-16,0 4 14 15,0-5 23-15,0 6 5 16,0-2-9-16,0 9-34 16,0 0-28-16,0 7-17 0,0 5-15 15,-8 0-7-15,0 17-8 16,-6 16 4-16,3 15-9 0,-10 13 4 16,-4 13 2-16,3-1-4 15,-4 1 2-15,6-14 0 16,9-4-3-16,11-10-4 0,0-13 5 15,3-5 6-15,13-8-7 16,9-8 0-16,10-12 2 0,16-4-2 16,1-8 1-16,0-4 3 15,-1-5-2-15,-12 1 2 16,-4 0 15-16,-5 3 4 0,-10 5 19 16,-8 4 15-16,-3 4 15 15,-6-1-3-15,2 1-6 16,-5 4 8-16,0-3-22 0,0-6-49 15,-8 2 0-15,-4-10 0 16,-5-3 0-16,-3-10 0 0,-5 4 0 16,-4-12 0-16,1 2 0 15,5-1 0-15,-2 5 0 0,0 4-32 16,5 2-110-16,8 7-71 16,12 2-75-16,0 0-55 15,21 6-51-15</inkml:trace>
  <inkml:trace contextRef="#ctx0" brushRef="#br1" timeOffset="115897.77">27828 10307 465 0,'8'-25'306'0,"-5"1"-61"16,-3 4-86-16,0 7-44 0,0 1 4 16,0 3 14-16,0 6 23 15,0 3-20-15,0 0-39 16,0 0-43-16,-8 12-22 0,0 13-2 16,-4 14-30-16,-4 16 0 15,-5 14 0-15,-4 3 0 0,6 6 0 16,-5-1 0-1,2-7 0-15,2-5 0 0,6-9 0 16,-4-6 0-16,5-10 0 16,5-8 0-16,2-4 0 0,6-7 0 15,-9-9 0-15,9-3 0 16,0-1 0-16,0-13 0 47,9-11 0-47,2-13 0 0,1-11 0 15,10-13-15-15,1-9-2 16,5-6 10-16,1-7 5 16,-5 7-2-16,0 4 8 15,-2 7-6-15,-6 4 3 16,-4 8 8-16,-1 7 12 0,-3 3-9 16,1 1-12-16,0 10 0 15,-1 4 0-15,1 6 0 16,-6-1 0-16,5 7 0 0,-5 1 0 15,0-2 0-15,2 5 0 16,-5-3 0-16,3 2 0 16,-3 2 0-16,6-1 0 15,-2 4 0-15,-4 12 0 32,8 11 0-17,8 18 0-15,7 13 0 16,2 10 0-16,4 1 0 0,-4 5 0 15,3-5 0-15,-3-3 0 16,-5-6 0-16,0-4 0 16,-3-10 0-16,0-10 0 0,-8-3 0 15,-1-13 0-15,1 1 0 16,-9-22-28 15,0-7-253-15,-12 0-13-16,-2-4 2 0,0 4 30 15,-2-2 33-15,-2 7-12 16,1 2 43-16</inkml:trace>
  <inkml:trace contextRef="#ctx0" brushRef="#br1" timeOffset="116245.09">27721 10795 63 0,'0'0'183'0,"-11"0"16"16,11 0-34-16,0 0-22 16,0 0-22-16,0 0-19 0,0 0-3 15,0-4-11-15,0-4-25 16,11 4-23-16,9-4-7 0,10 0 15 15,7-1 19-15,2 1-13 16,4 6-16-16,-12 2-9 16,-5 0-16-16,-4 0-3 15,-5-6-4-15,-5 1-5 0,0 1 1 16,1 1 3-16,-2 3-10 16,-2 0-2-16,-6 0-23 15,-3 0-30-15,0-5-35 16,0-2-95-16,-8-2-94 0,-7 2-34 15</inkml:trace>
  <inkml:trace contextRef="#ctx0" brushRef="#br1" timeOffset="116853.55">28420 10021 3 0,'0'0'-1'0,"0"0"0"16</inkml:trace>
  <inkml:trace contextRef="#ctx0" brushRef="#br1" timeOffset="117495.27">28420 10021 3 0,'0'0'6'0,"0"0"9"16,0 0 13-16,0 0 10 15,0 0-6-15,0 0-12 16,0 0-10-16,0 0-3 16,0 0-5-16,0 0 9 0,0 0 14 15,0 0 13-15,0 0 11 16,0-4 22-16,0 4-6 15,0 0-16-15,0 0-23 16,0 0-8-16,0 0-9 0,0 0-4 16,0 0 1-16,4 0 2 15,0 0 1-15,0 0 9 16,-4 0 14-16,0-4 4 16,0 0 7-16,5 4 11 0,-1 0-4 15,0 0-3-15,-4-4-1 16,0-1-1-16,0 1 2 15,0 2 12-15,5-4 5 0,-2 4 12 16,-3-3 11-16,5 5 1 16,-5 0-2-16,0 0-2 15,0 0-18-15,0 0-20 16,0 0-14-16,0 0-23 16,0 15-3-16,3 15 2 0,0 10 14 15,1 13 15-15,-4 8 2 16,0 5 2-16,0 7-20 15,0 0-5-15,0-4-9 16,0-3 4-16,0-14-8 0,0-11 0 16,0-9 4-16,0-2-7 15,0-11 2-15,0-3 1 16,-7-4-3-16,7-3 1 16,0-9-2-16,0 0 3 15,0 0-5-15,0 0 8 16,0 0-2-16,3 0-3 15,9 0 0-15,4 0-4 16,10-5 5-16,2-2 4 16,1-5-7-16,-1-1 2 15,0 1 1-15,1 0-19 0,1-1-27 16,-8-3-57-16,-1 0-59 16,-4-3-53-16,-6-7-31 15,-3-3-3-15,-8 1-15 0,0-4-13 16</inkml:trace>
  <inkml:trace contextRef="#ctx0" brushRef="#br1" timeOffset="117856.61">28453 10033 96 0,'-16'-12'199'0,"3"0"-42"16,5 3-44-16,8 5-36 15,0 2-28-15,0-4 1 16,0 6-8-16,0-2-11 0,8-3-2 16,5 5-4-16,8 0-2 15,5 0-3-15,11-5-3 16,-1-2-4-16,2 2 2 15,-5-2-2-15,-4-2-7 0,-5 1 6 16,-6 0 3-16,0 4-1 16,-6 0-1-16,-8-1 0 15,-4 0-10-15,0 3 3 0,0 2-5 16,0 0-17 0,0 0-43-16,0 0-68 15,0 0-35-15,0 12-63 16,0 4-2-16</inkml:trace>
  <inkml:trace contextRef="#ctx0" brushRef="#br1" timeOffset="119251.75">29095 9971 22 0,'0'-7'59'0,"0"0"83"16,0-2 35-16,0 1-41 15,0 8-32-15,0-4-28 16,0 0-14-16,0 0-3 15,0 4-3-15,0 0-3 0,0-4-12 16,0-1-2-16,0 0-2 16,-8 3-1-16,8 2 1 15,-13 0-13-15,13 0-8 0,-13 0-11 16,1 0 0-16,1 12-4 16,0 0 3-16,-3 0-5 15,2 4-1-15,-2 8 3 16,5 5-1-16,9 4-1 0,0 0 4 15,0 3-3-15,0-3 2 16,0 0-4-16,1 1 8 16,7-7-6-16,6-3 0 0,-2-7 4 15,2-5-8 1,-3 0 2-16,0-12 1 0,1 0 9 16,5 0-8-16,3-8 6 15,2-6-5-15,-3-5-1 16,2-9 3-16,-1-6-1 0,-4 2 5 15,-4 0 0-15,-4 2 1 16,-8 2 4-16,0 4-1 16,0 0 3-16,-8 3 2 15,-7 4-12-15,-7 3-2 0,-1-3-5 16,-2 5-9 0,0 3-20-16,1 9-18 0,-1 0-13 15,11 0 1-15,0 0-34 16,2 0-48-16,12 0-42 15,0-4-54-15,0 0-165 0</inkml:trace>
  <inkml:trace contextRef="#ctx0" brushRef="#br1" timeOffset="119828.89">29160 9761 118 0,'0'-30'266'16,"0"7"-76"-16,0 7-33 15,0 3-44-15,0 1-31 16,0 3-24-16,0 6-22 16,0-1-20-16,11-1-4 15,6-2-12-15,7 2 3 0,6 1 0 16,1-3 0-16,2-2-3 16,-6 1 2-16,-6 3-2 15,0 5-2-15,-5 0 0 16,-4 0 10-16,-4 0 10 0,-5 0 21 15,-3 0 23-15,0 0 20 16,0 0 5-16,0 0-8 16,0 0-22-16,0 0-26 15,5 0-10-15,-5 16 5 16,9 13-2-16,-1 17 9 16,4 6 6-16,5 9-14 0,-1 5-2 15,2 3-12-15,4 4-4 16,-5 0-4-16,-2-2 3 15,1-3-1-15,-3-4-3 0,-1-7 3 16,0-2-5-16,-8-12 2 16,-4-5-1-16,0-10-1 15,0-4-3-15,0-7 3 16,0-1 2-16,0-4 2 16,0-12-5-16,0 8 3 15,0-8 1-15,-16 9 4 0,-9-2-12 16,-6 5 5-16,-3 1 0 15,-2 0 4-15,4 3-2 16,-1-2-2-16,1 4 4 0,2-2-6 16,7-4-4-16,2 0-24 15,5-3-77-15,2-1-67 16,8-8-61-16,-2 0-53 16,8 0-17-16,-8 0 1 0</inkml:trace>
  <inkml:trace contextRef="#ctx0" brushRef="#br1" timeOffset="121345">29976 10111 102 0,'0'-9'252'0,"0"5"-70"16,-8 4-44-16,8 0-52 16,-8 0-36-16,8 0-20 15,0 0-13-15,0 0-7 16,0 0-7-16,0 0 0 16,8 9 1-16,4-9 2 15,1 7-5-15,-2-7 0 0,-3 0 3 16,0 0 2-16,0-7 13 15,0-5 21-15,-8-5 13 16,0 1 21-16,0 4 5 16,0 0 0-16,-12 2-9 0,0 10-26 15,4 0-23 1,8 0-12-16,0 0-5 0,0 0-7 16,0 13 5-1,0 0-2-15,0-5 3 16,3-8-11-16,6 0-6 15,-1 0-10-15,1 0 1 0,-6 0 16 16,-3-5 7-16,0-2-2 16,0-5-3-16,0 0 3 15,-12 3-13-15,0 1-15 16,4-1-30-16,-3 5-44 0,3 2-51 16,8 2-21-16,0 0-32 15,0 0-24-15</inkml:trace>
  <inkml:trace contextRef="#ctx0" brushRef="#br1" timeOffset="121972.75">30312 9634 402 0,'0'-40'270'16,"0"7"-45"-16,0 3-45 0,0 11-34 15,0 8-11-15,4 2-46 16,2 9-43-16,2 11-26 16,3 23 20-16,4 18-10 15,1 22-5-15,-2 7-10 16,-6 4-5-16,1-2-8 16,-2-7 2-16,-2-10-4 0,-5-13-8 15,0-16-15-15,0-8-10 16,0-13 14-16,0-16-6 15,-12-13 1-15,-1-19 11 16,-5-17 9-16,2-18 1 0,10-4 0 16,6-3 16-16,-9 8 32 15,9 10 23-15,0 8 34 16,0 7 28-16,0 13-1 16,0 1-53-16,0 11-76 15,0 4 0-15,0 4 0 16,9 8 0-16,5 0 0 0,12 20 0 15,5 13 0-15,11 8 0 16,3-1 0-16,-5 6 0 16,-4-6 0-16,-2-3 0 15,-8-8 0-15,-9-5 0 0,-4-8 0 16,-5-4 0-16,2 1 0 16,-10-33 0 15,0-18 0-16,0-10 0-15,3-9 0 16,-3 1 0-16,3-2 0 0,2 4 0 16,-2 11 0-16,-3 5 0 15,0 7 0-15,0 5 0 16,0 7-136-16,0 6-69 16,0 5-73-16,0 8-69 0,0 0-18 15,0 0 26-15</inkml:trace>
  <inkml:trace contextRef="#ctx0" brushRef="#br1" timeOffset="122371.73">30962 9614 258 0,'13'-13'249'0,"-9"-2"-38"16,-4 2-5-16,0 5-24 15,0 1-23-15,-8 2-26 0,-1 5-51 16,1 0-42-16,-5 8-17 15,-4 17-11-15,3 16-6 16,-7 11-1-16,5 5-7 16,4 5 1-16,12-10-14 0,0-7-25 15,0-8-6 1,5-12-2-16,2-11 12 16,1-14 14-16,0 0 7 0,4-14 2 15,5-15 9-15,-6-13 6 16,1-2 20-16,-4 0 18 15,1 2 18-15,-5 6 22 16,-4 8 5-16,0 8 13 0,0 6-13 16,0 7-27-16,0 7-35 15,0 0-10-15,0 0-12 16,0 7-7-16,5 14 0 16,3 8-31-16,0 4-84 0,0 3-66 15,1 1-63-15,-3-1-51 16,-6-8-24-16,0-6 9 15</inkml:trace>
  <inkml:trace contextRef="#ctx0" brushRef="#br1" timeOffset="123219.74">31000 9614 235 0,'-9'-41'264'15,"9"5"-100"-15,0 2-61 0,0 11-30 16,9 4-24-16,2-3 19 15,0 10-11-15,7 4-14 16,-2 8-4-16,9 16-2 16,-2 10 2-16,-2 14 1 15,-5 8-11-15,-4 4-8 16,-4 5-2-16,-8-2 0 0,0-12-14 16,0-5 1-16,0-11-4 15,0-6 3-15,0-8 3 16,-8-13 0-16,1 0-8 15,7-22-4-15,0-13 2 0,0-22-4 16,10-17-8-16,11 1 16 16,5 4-7-16,-8 7 5 15,4 18-1-15,-6 12-4 16,0 6 4-16,-3 11-1 0,-7 15 9 16,2 0 6-1,1 28 17-15,-1 17 17 0,-4 11-8 16,-4 11-8-16,0-3-13 15,0 45 3 1,0-76-20-16,0-10 2 16,-7-5 0-16,7-18-15 0,0-20-9 15,0-18 6-15,0-14 3 16,12-13 6-16,8-5 4 16,5 6-2-16,-6 7 2 15,-1 15 6-15,-7 10-3 0,3 13-6 16,-8 6 0-1,2 13 0-15,1 8 7 0,-1 16 3 16,4 14 3-16,2 6-5 16,-3 0-5-16,0-3-4 15,-2-8 9-15,2-5 1 16,2-11-1-16,0-5-6 0,-2-12 6 16,6-8-7-16,2-17-8 15,7-17 9-15,-1-5 0 16,-2-6 0-16,3-4 0 15,-9 4 4-15,-3 5 0 0,-6 11 8 16,-8 7 0-16,0 7 7 16,0 7 3-16,0 7-8 15,-14 9-5-15,0 0 2 16,-3 25-3-16,1 3 1 16,-2 13 6-16,18 4 4 15,0 4-3-15,0-1-3 0,14 2-1 16,6-5-1-16,8-9-8 15,1-3 14-15,4-10-9 16,-5-6 1-16,1-4-8 16,-9-13 5-16,-4 0-1 0,-4 0-15 15,0 0-28-15,-7 0-38 16,-5-10-53-16,0-2-41 16,0-4-41-16,-17 1-26 15,-3-1-58-15</inkml:trace>
  <inkml:trace contextRef="#ctx0" brushRef="#br1" timeOffset="123718.99">32192 9525 15 0,'0'-9'57'15,"-8"5"93"-15,8 4 24 0,0-4-53 16,0-1-19 0,0 5-7-16,0 0 0 0,0 0 5 15,0 0 7-15,0-2-11 16,0-3-8-16,0 1 2 16,0 4 2-16,0 0-10 15,0 0-11-15,0 0-22 0,0 0-5 16,0 0 7-16,0-3 4 15,0-2 31-15,0 5-21 16,0 0 1-16,12 0 19 0,5 12-74 16,0 4-11-16,-3 14 0 15,-1 5 0-15,-4 5 0 16,-9 15 0-16,-17 1 0 16,-19 10 0-16,-24 11-421 15,-27 9-170-15</inkml:trace>
  <inkml:trace contextRef="#ctx0" brushRef="#br1" timeOffset="124767.4">28100 12195 291 0,'13'-61'321'16,"-7"12"-22"-16,2 9-88 0,-8 6-42 15,0 11-34-15,0 7 20 16,0 5-23-16,0 11-50 16,-11 27-6-16,-5 19-11 0,-4 12 7 15,-6 16-37-15,3 7-31 16,-1 1-4-16,3-13 0 15,4-11-1-15,1-13-48 0,10-17-6 16,6-9-14-16,0-6-8 16,0-13-37-16,0-20-26 15,0-17 23-15,0-20 30 16,9-20 39-16,13-13 25 16,2-6 13-16,5 4 22 0,-6 19 16 15,-2 13-2-15,-5 19 7 16,1 13 25-16,-3 11 28 15,4 17 14-15,7 13-20 0,6 15-10 16,8 12-27-16,-5 13-10 16,8 8-19-16,-2 5 5 15,-3 4-11-15,-9-10-10 0,1-3-1 16,-10-8-10-16,-2-8-24 16,-6-5-34-16,-6-8-32 15,-5-6-19-15,0-6-5 16,0-4-19-16,-8-5-33 0,-8-7-38 15,1-12-41-15,-6-11-20 16</inkml:trace>
  <inkml:trace contextRef="#ctx0" brushRef="#br1" timeOffset="125011.71">28034 12329 208 0,'-27'0'269'0,"6"0"-77"15,7 0-77-15,14 0-51 0,0 0-23 16,22 0 5-16,18 0-11 16,22 0-17-16,12-8-6 15,5-4-7-15,-2-5 0 0,-7 5-2 16,-13 0 0-16,-18 0-6 16,-13 3 6-16,-9 2-8 15,-6-5-21-15,-11 0-23 0,0 3-24 16,-11 9-17-16,-3 0-11 15,-1 0-21-15,-2 0-46 16,4 0-7-16</inkml:trace>
  <inkml:trace contextRef="#ctx0" brushRef="#br1" timeOffset="125898.92">27539 12402 121 0,'0'-8'267'0,"0"0"-60"0,0 0-25 15,-8-4-54-15,-3 5-10 16,-3-3 14-16,6 3 42 0,1-1 8 15,7 8-40-15,-8 0-45 16,8 8-27-16,0 16 37 0,0 21 13 16,0 16-120-16,0 8 0 15,-14 7 0-15,-21 80 0 16,2-79 0 0,-12-8 0-16,-6-7 0 0,-11-9 0 15,-3-9 0-15,-6-11 0 16,3-12 0-16,7-21 0 0,4 0 0 15,4-25 0-15,12-11 0 16,15-17 0-16,10-12 0 16,16-4 0-16,16-5 0 0,20-7 0 15,16-1 0-15,17-4 0 16,12 0 0-16,9 1 0 16,4 4 0-16,-4 4 0 0,-16 4 0 15,-12 4 0-15,-13 7-17 16,-16 1-9-16,-13 8 8 15,-12 8 28-15,-8 10 11 0,-20 5 6 16,-8 14-24-16,-6 16-3 16,-5 0 0-16,-3 23 0 0,8 19 0 15,0 15 0-15,14 12 0 16,9 16 0-16,11 10 0 16,11 2 0-16,9 1 0 0,14-5 0 15,0-4 0-15,8-10 0 16,-3-10 0-16,4-12 0 15,-8-12-305-15,3-9-143 0,-12-11-2 16,0-13 36-16</inkml:trace>
  <inkml:trace contextRef="#ctx0" brushRef="#br1" timeOffset="128278.44">28778 11811 88 0,'0'-7'168'0,"0"-1"0"16,0 0-32-16,0-1-22 0,-9 6-3 16,9-6 11-1,0 6 16-15,0-6-13 0,0 9-17 16,0 0-37-16,0 0-24 16,0 0-19-16,0 0-14 15,0 12-1-15,0 17 9 0,0 16 53 16,3 19 17-16,3 19-21 15,2 5-13-15,0 2-29 16,0 0-12-16,5-12-7 0,-2-10-10 16,-3-11 10-16,1-12-9 15,-1-13-6-15,-5-7 10 16,2-4-7-16,-2-9 1 0,1-5-4 16,2-7-18-16,2 0-11 15,0 0-12-15,0 0-13 16,1 0-23-16,-3-7-54 15,6-5-58-15,-3-5-49 0,-1-7 3 16,-8-8-23-16,0-5 25 16</inkml:trace>
  <inkml:trace contextRef="#ctx0" brushRef="#br1" timeOffset="128438.55">28721 12081 130 0,'-22'-33'287'16,"8"4"-102"-16,14 1-66 15,0 4-50-15,11-1-37 0,14 1-6 16,15-4-13-16,17-1-7 16,13 2-8-16,-2 0-18 15,-3 8-58-15,-12 3-40 0,-16 4-57 16,-14 3-37-16</inkml:trace>
  <inkml:trace contextRef="#ctx0" brushRef="#br1" timeOffset="128777.66">29151 11954 156 0,'9'-12'256'0,"-1"1"-60"16,-5 2-27-16,-3 1-9 16,0 4 4-16,0 4-10 0,0 0-28 15,0 0-59-15,0 12-32 16,0 8-18-16,0 10-3 15,0 5-12-15,14 3 5 0,0-2-10 16,11-3-13-16,1-9-16 16,0-8-16-16,0-9 12 15,-2-7-4-15,-1-11 15 16,-6-13 7-16,-8-10 5 0,-9-10 5 16,0-4 7-16,-21 2 11 15,-7 6 2-15,-5 8 1 16,-2 7-11-16,-3 4-6 15,6 9-46-15,4 5-77 0,7 7-91 16,5 0-61-16,16 0-27 16</inkml:trace>
  <inkml:trace contextRef="#ctx0" brushRef="#br1" timeOffset="129193.49">29496 11539 473 0,'-15'-32'229'0,"2"0"-89"15,5 8-60-15,8 2-45 16,8 2-16-16,14 0-7 16,9 4-11-16,9 4-7 0,9 4-3 15,4-1-10-15,-5 2 5 16,-6-3 6-16,-16 8 1 15,0 2 9-15,-10 0 13 16,-7 0 22-16,-3 0 13 16,-6 0 12-16,0 0-3 15,0 0-4-15,0 0 0 0,0 12 33 16,0 8 24-16,5 12-6 16,-2 17 6-16,35 174 39 31,-22-141-134-31,28 134-8 15,-34-164-5 1,-20 34-13 0,-9-45-4-16,-13-3-18 0,-7-7-41 15,0 6-88-15,-9-1-108 16,-6-3-75-16,-6 1-33 16</inkml:trace>
  <inkml:trace contextRef="#ctx0" brushRef="#br1" timeOffset="129809.72">28880 12672 27 0,'-8'-5'59'16,"8"5"64"-16,-10 0 54 0,10 0-51 15,0 0-30-15,0 0-19 16,0 0-2-16,0-4 2 15,0 4-7-15,0-4-14 0,10 0-20 16,6 0-6-16,7-4-4 16,10-1-6-16,2-3-7 15,3 0-5-15,3 0-6 0,-4 0-2 16,-6-2-1-16,-6 7 3 16,-5 3 3-16,-3 2 9 15,-6 2 12-15,-6 0-2 16,-5 0 3-16,0 0-15 0,0 0-3 15,0 0-2-15,0 0-9 16,0 0-21-16,0 0-46 16,0 0-55-16,0-11-52 0,-8 4-22 15,0-5-46-15</inkml:trace>
  <inkml:trace contextRef="#ctx0" brushRef="#br1" timeOffset="131368.79">30410 11653 365 0,'-7'0'263'0,"-2"0"-80"15,9 8-68-15,-8-8-32 16,8 0-1-16,-9 0-27 16,9 0-25-16,0 0-12 0,0 0-12 15,9 0-6-15,3 0-7 16,5-4 3-16,-6-2 8 15,-3-4-9-15,-5 3 12 16,-3 2 5-16,0 1 12 0,0 0 16 16,0 4-10-16,-11 0-14 15,3 0-11-15,8 0 0 16,-12 0 0-16,12 0 1 16,0 0-4-16,0 0-15 0,0 0-56 15,0 0-182 1,-8 0-11-16,0 0-47 15</inkml:trace>
  <inkml:trace contextRef="#ctx0" brushRef="#br1" timeOffset="131956.4">30776 11246 357 0,'12'-32'313'16,"-1"7"-56"-16,-3 9-80 15,-3 4-55-15,-5 5-6 0,0 7-4 16,0 0-50-16,0 19-18 16,0 22-6-16,0 21-9 15,0 15-13-15,0 12-12 0,4 1 2 16,0-5-5 0,4-16-5-16,-8-16-14 15,0-13-4-15,0-15-12 0,0-25-31 16,-12-8 5-16,-8-24 14 15,0-17 24-15,-1-20 12 16,5-10 4-16,3-1-7 0,13-1 8 16,0 12 3-16,13 8 0 15,8 8-1-15,7 7 2 16,9 9 2-16,56-7 10 16,-36 36 5-16,4 8 13 15,-9 12-5 1,-10 4 3-16,-16 0-4 0,-9 1 16 15,-17 7-1-15,-27 5-17 16,-19 4-14-16,-14 0 0 16,-5-2-1-16,8-3-6 15,6-2 6-15,12-6-7 0,10-8 4 16,15-4-1-16,0-8-7 16,14 8 2-16,0 0 1 15,17 0 2-15,11 4 3 16,14 1-3-16,10-1 0 15,5 0 4-15,4-12-4 0,-5 13-2 16,-7-5 2-16,-13-8-4 16,-7 0-2-16,-9 0-21 15,-4 0-52-15,-4 0-58 16,-3-5-89-16,-5-2-32 0,-4-5-14 16,0-5 10-16</inkml:trace>
  <inkml:trace contextRef="#ctx0" brushRef="#br1" timeOffset="132256.31">31356 11311 82 0,'14'-7'190'16,"-8"-1"0"-16,-2 8-40 15,-4 0-32-15,0 0-30 16,0 0-21-16,0 0-3 16,0 15 8-16,-7 11-23 0,7 2-21 15,0 3-14-15,3 7-10 16,9-6 1-16,10-4 1 15,3-7 2-15,-2-4-7 16,1-17 2-16,-3 0-1 0,-7-9-2 16,0-16 3-16,-11-7 0 15,-3-5-6-15,0-7 3 16,0 3 3-16,-8 6-9 16,-1 2 6-16,-2 8-9 15,0 9-12-15,-6 4-7 16,-9 8-26-16,4 4-54 0,-7 7-42 15,4 9-64-15,10 1-42 16</inkml:trace>
  <inkml:trace contextRef="#ctx0" brushRef="#br1" timeOffset="132588.78">31534 10978 257 0,'5'-49'221'0,"3"14"-37"16,0 1-21-16,0 10-15 15,-3 7-20-15,-2 5-16 16,-3 5-27-16,0 2-40 0,5 5-11 16,4 12 35-16,5 13 48 15,7 14-15-15,4 16-11 16,-3 14-23-16,0 5-29 0,-4-3-18 15,-2 0-10-15,-7-6-7 16,0-4-1-16,-4-9-16 16,-5-12-37-16,4-6-59 15,-4-6-49-15,4-8-28 16,-4-11-51-16,0-14-33 16,0-12-34-16,0-15 32 0</inkml:trace>
  <inkml:trace contextRef="#ctx0" brushRef="#br1" timeOffset="132905.73">31783 10969 43 0,'0'-24'105'0,"-8"8"62"15,8 4-45-15,0-1-32 0,0 3-11 16,0-1 3-16,0 9 13 16,0-8 19-16,0 8 8 15,0-3 8-15,0 5-6 16,0 0-6-16,0 0-4 15,0 0-12-15,0 0-37 16,0 0-35-16,8 19 7 0,3 11 19 16,6 11 4-16,0 12-10 15,-2 4-11-15,-2 5-12 16,-1-3-15-16,-1-5-3 0,-3-11-4 16,-2 0-4-16,1-15-4 15,-3-4-6-15,0-8-2 16,-4-3-27-16,0-13-27 15,0 0-33-15,0 0-174 16,0 0-52-16,5-5-4 16,-2-7-23-16</inkml:trace>
  <inkml:trace contextRef="#ctx0" brushRef="#br1" timeOffset="133556.72">32523 11121 335 0,'-16'-5'212'15,"-2"5"-68"-15,6 0-51 16,12-4-51-16,-9 4-19 0,9 0-11 16,0 0-27-1,0 0-60-15,4 0-77 0,5 0-103 16</inkml:trace>
  <inkml:trace contextRef="#ctx0" brushRef="#br1" timeOffset="133702.82">32660 11132 465 0,'-9'-6'182'16,"9"-4"-59"-16,-8-2-61 15,1 0-41-15,7 0-74 16,0 3-96-16,0 2-114 0</inkml:trace>
  <inkml:trace contextRef="#ctx0" brushRef="#br1" timeOffset="133832.85">33066 11096 280 0,'20'0'289'0,"-5"0"-98"15,-2 0-68-15,4 0-55 0,3 0-34 16,0 0-32-16,5-8-82 16,-4-4-110-16,-2 0-74 15</inkml:trace>
  <inkml:trace contextRef="#ctx0" brushRef="#br1" timeOffset="133948.94">33253 11044 389 0,'-9'10'179'16,"9"-10"-57"-16,0 0-41 15,0 10-44-15,0-10-22 0,0 0-67 16,0 0-66-16,0 0-48 16,0-10-36-16</inkml:trace>
  <inkml:trace contextRef="#ctx0" brushRef="#br1" timeOffset="134352.1">33621 10062 364 0,'0'-36'262'15,"0"6"-14"-15,0 5-17 0,0 6-21 16,0 7 9-16,0 0 16 16,0 3-29-16,0 2-134 0,17 7-72 15,19 24 0-15,26 26 0 16,23 18 0-16,-39 22 0 16,-46 19 0-16,0 13 0 0,0 4 0 15,0 5 0-15,0 0 0 0,0 0 0 16,0-11 0-16,0-2 0 15,0-8 0-15,0-8 0 0,-71-8 0 16,-34-9 0-16,9-15 0 16,9-17 0-16,22-13 0 0,13-11 0 15,15-8 0-15,7-6 0 16,12-15 0-16,2 0 0 0,7-8-227 16,9-14-145-16,0-6-4 15,9-4 51-15,2 0-13 16</inkml:trace>
  <inkml:trace contextRef="#ctx0" brushRef="#br1" timeOffset="139908.93">29654 3285 299 0,'0'-50'154'15,"0"1"-58"-15,0 1-7 16,0 0-8-16,0 2-1 15,0 6-21-15,0 3 1 16,0 8-18-16,0 5 14 16,0 3-5-16,0 6-7 15,-8 2-17-15,-4 5-14 16,-16 4-4-16,-22 4-4 16,-16 8-5-16,-24 9 2 15,-8 8-5-15,-11 10 2 16,-10 11 6-16,1 6-7 15,5 4 6-15,11 11 5 16,12 6-5-16,14 4-1 0,11 4 2 16,16 1 5-16,8 5-5 15,14-3 6-15,14 5 8 16,13 12 54-16,21 13 0 16,15 10-9-16,11-2-10 15,18 3 1-15,17-3 8 16,12-4-13-16,7-4-11 15,5-7-4-15,3-14-14 16,1-12-2-16,3-8 1 0,6-12-3 16,6-11 23-16,13-13-2 15,29-10-4-15,27-15-11 16,42-12-2-16,48-19-13 16,47-18-6-16,20-20-7 15,19-17-18-15,12-11 11 16,4-13-3-16,-3-4 5 15,-12 5-12-15,-13-1 8 0,-29 8-1 16,-250 2-5-16,-79-2 8 16,0 0 8-16,0-4-7 0,0-7 13 15,0-6-16-15,0-10 6 16,0-5 3-16,0 0 0 0,0-5-5 16,0 1 1-16,0 4 7 15,0 0 9-15,-196 1 1 16,-151 2-5-16,-21 13 3 15,-13 13 1-15,-2 15-7 16,19 26 0 0,31 19 1-16,44 20 0 15,58 26-1-15,47 20-13 16,-46 89-19-16,165-42-9 16,32 7-14-16,21-6-16 15,12-7 6-15,12-13-22 16,0-14 22-16,1-9 40 15,-5-14 11-15,-1-12 12 16,-7-12 0-16,0-7 1 16,0-7 13-16,0-1-1 15,5-6 0-15,-5 0-3 16,3 6 16-16,2-1 5 16,-5 4-6-1,0-5-5-15,0 5-7 0,0 3-5 16,0 1-4-16,0 0 4 15,0 1-5-15,0 1-2 16,0 6 5-16,0 0 0 16,0 0-7-16,0-4 3 15,0 1 0-15,0-6 0 16,0 6-11-16,0-2-5 16,0 1-21-16,0 4-45 15,0 0-28-15,0-4-4 16,0 0-2-1,0 0 1-15,0 4 6 16,-13 0 16-16,1 0-19 0,1-4-100 16</inkml:trace>
  <inkml:trace contextRef="#ctx0" brushRef="#br1" timeOffset="146349.21">12538 18130 50 0,'0'0'122'16,"0"0"55"-16,0 0-65 16,0 0-26-16,0 0-20 15,0 0-6-15,0 0 6 0,0 0 3 16,-9 0 4-16,9 0-5 16,0 0-10-16,0 0-14 0,0 0-16 15,0 0-9-15,0 17 4 16,0 3-10-16,0 5-1 0,6-1 8 15,-3 4-10 1,-3 1-7-16,0-1 4 0,5 1-7 16,-2-8 2-16,-3-6-1 15,5-2-2-15,-5-5 1 0,0-8-1 16,0 0-5-16,3 0-15 16,-3 0-6-16,0-17-5 0,0-11 5 15,0-21 11-15,0-7 12 16,9-6-3-16,-1-4 4 15,4 11 2-15,8 5-3 16,5 9 3-16,-1 4 3 0,5 6 0 16,-1 5-1-16,5 13 2 15,-1 11 3-15,0 2 4 0,2 15-4 16,-7 11-2-16,-3-3 3 16,-7 7 7-16,-6 2-7 15,-3-8-1-15,-8 1 2 0,0-5 3 16,0-3-2-16,0-4-1 15,0-13-11-15,-11 0-9 0,3 0-2 16,-1-11-8-16,1-8-1 16,8-9 11-16,0-6 5 0,0 2 4 15,5 0-2-15,4 7 4 16,2 6 3-16,0 7-2 0,7 1 3 16,7 11 4-1,-3 11-4-15,8 5 16 0,2 7-8 16,-4 6-4-16,-4 7-4 15,1 5 2-15,-4 1 8 0,-5-6-7 16,-2 0 4-16,-8-8-10 16,-1 1 3-16,-5-4-3 15,0-4-14-15,0-10-27 0,0-2-42 16,0-9-30-16,0 0-30 16,0 0-4-16,0-5-26 0,0-10-18 15</inkml:trace>
  <inkml:trace contextRef="#ctx0" brushRef="#br1" timeOffset="146748.32">13603 17710 111 0,'0'-17'285'15,"0"5"-71"-15,-12 1-23 16,-2 3-64-16,3 8-59 0,-5 0-25 15,0 0 4-15,0 0-8 16,-1 17-6-16,-3 8-17 0,4 5-5 16,3 12-8-16,0 3 8 15,13 3-11-15,0-3 0 0,5-4-12 16,8-13-2 0,3-7-1-16,-1-8-6 0,1-13-21 15,6 0-3-15,-6-13 1 16,-5-8 9-16,2-7 16 0,-10-1 16 15,-3 1 24-15,0 4 13 16,0 4 7-16,-11 3-7 16,3 6-12-16,8 6-4 0,-8 1-9 15,8 4-3-15,0 0-7 16,0 16 1 0,0 5 0-16,8 8-12 0,0 6-34 15,3-1-53-15,6-3-59 16,0-2-37-16,-2-8-47 15</inkml:trace>
  <inkml:trace contextRef="#ctx0" brushRef="#br1" timeOffset="146947.93">13818 17691 353 0,'0'-21'299'0,"0"5"-38"0,-12 8-65 15,4 8-88-15,8 0-51 16,-9 19-20-16,9 14-14 15,0 12-5-15,0 12-7 0,9 5-3 16,2-1-8-16,7-4-47 16,1-12-53-16,1-9-57 0,-4-12-45 15,0-7-25-15,-3-10-25 16,-4-7-133-16</inkml:trace>
  <inkml:trace contextRef="#ctx0" brushRef="#br1" timeOffset="147065.94">13672 17479 358 0,'0'-25'181'0,"-9"8"-73"0,9 5-68 15,0 5-67-15,0 2-45 16,0 1-59-16,4 1-57 0</inkml:trace>
  <inkml:trace contextRef="#ctx0" brushRef="#br1" timeOffset="147496.91">14118 17662 301 0,'0'8'281'16,"-11"1"-66"-16,1-2-104 0,2 0-55 16,8-7-28-16,0 17-12 15,0 0-8-15,0 7-2 16,5 6-4-16,8 1 3 0,-2-2-5 15,0-3-2-15,3-7 6 16,-6-7-2-16,-8-4 2 16,0-8-2-16,0 0-3 0,0-8-3 15,0-11 2-15,-13-14-4 16,13-13 6-16,0-6-1 0,0-3-5 16,13 8 4-16,4 9-1 15,3 7 3-15,0 10 5 0,3 4-4 16,2 9 7-16,0 8 14 15,3 12-4-15,1 13 18 16,2 12 20-16,-1 12 5 16,-3 3-13-16,3 9-22 0,-6 1-13 15,-5-8-7-15,-2-6-3 16,-5-8-2-16,1-12 0 0,-5-2-23 16,-8-6-26-16,0-9-30 15,0-1-41-15,0-10-34 0,0 0 1 16,0 0 4-16,-17-26-77 15</inkml:trace>
  <inkml:trace contextRef="#ctx0" brushRef="#br1" timeOffset="149993.64">29451 3023 343 0,'9'-7'190'15,"-1"-2"-44"-15,5 2-44 16,10-1-46-16,29 0-28 16,38-4-8-16,37-1-6 15,39-4 7-15,33-3-5 16,24 1-3-16,4-3-10 16,-16 6 3-16,-31 1-1 15,-43 1-7-15,-35 7-51 16,-37 7-102-16,-46 0-136 15</inkml:trace>
  <inkml:trace contextRef="#ctx0" brushRef="#br1" timeOffset="150908.88">15384 17299 310 0,'-11'-19'182'0,"-1"-2"-49"0,4-8-45 16,8-3-42-16,0 0-20 15,0 3 16-15,0 4 37 0,0 4 24 16,0 6 8-16,0 2-15 16,0 9 22-16,0 4 27 15,-8 0 27-15,0 12-17 0,8 14-28 16,-13 10-45-16,13 14-50 16,0 2-32-16,0 0 0 0,0 1 0 15,4 0 0-15,9-9 0 16,7-7-1-16,11-7-59 15,10-7-90-15,5-11-83 16,6-12-70-16,10-12-18 0,-2-11 8 16,-2-15 1-16</inkml:trace>
  <inkml:trace contextRef="#ctx0" brushRef="#br1" timeOffset="151174.96">15901 16889 419 0,'8'-30'202'16,"-4"11"-55"-16,9 6-65 0,7 5-39 16,8 8-10-16,13 0-8 15,3 12 1-15,1 9 1 16,1 11-2-16,-12 10-2 16,0 11 1-16,-14 8-2 0,-12 8 13 15,-8-5 0-15,0 0-9 16,-14-2-8-16,-4-9-10 0,-3-3-5 15,1-6-3-15,0-9-2 16,3-5-17-16,1-5-42 0,4-9-78 16,0-8-58-16,12-8-43 15,0 0-19-15</inkml:trace>
  <inkml:trace contextRef="#ctx0" brushRef="#br1" timeOffset="151424.82">16818 16755 453 0,'0'-9'379'0,"-15"2"-23"15,-1 7-150-15,3 0-109 0,5 0-68 16,8 0-42-16,0 0-6 16,0 0-2-16,3-5-2 15,6-2-15-15,0 2-42 0,-1-3 1 16,0-1 27-16,-8-3 25 15,0 0 10-15,0 3 12 16,0 2-7-16,-12 2-15 0,-1 5-43 16,1 0-44-16,-5 17-51 15,3 11-82-15,-12 13-261 0</inkml:trace>
  <inkml:trace contextRef="#ctx0" brushRef="#br1" timeOffset="151622.81">17006 17466 772 0,'20'0'473'0,"-8"0"-76"15,-4 0-168-15,0 0-95 0,1 0-92 16,-5 13-42-16,-4 2 0 16,0 14 0-16,0 8 0 0,-10 11 0 15,-9 14 0-15,-9 11-272 16,-12 13-117-16,-14-1-23 0,-11 0 6 15</inkml:trace>
  <inkml:trace contextRef="#ctx0" brushRef="#br1" timeOffset="157714.51">24582 5751 104 0,'9'-25'246'16,"-1"2"-82"-16,-8-2-57 0,0 4-33 16,0-2 0-16,4 1 14 15,-4 6 26-15,0 0 10 16,0 1-10-16,0-2-18 0,0 6 4 16,0-2-17-1,0 4-16-15,-8 1-16 0,8 4-19 16,-8 4-14-16,8 0-8 15,0 0-5-15,0 0-3 16,-10 8-5-16,4 5 1 0,6 2 3 16,-11 6-4-16,-3 8 4 15,3 4-6-15,-3 2 8 16,2 11 2-16,1 2-3 0,-6 6 1 16,6 3-3-16,-2 0 8 15,5 0 0-15,8-5 1 16,-8 1-9-16,0-3 0 15,8-3 7-15,0-2-1 16,0 4 1-16,0 0-1 0,0-4 4 16,0 0-8-16,0 0 8 15,0 2-1-15,0-2 1 16,0-4 13-16,0-3 15 0,11-7-6 16,2 2 1-16,3-4-4 15,9-1 1-15,3 1-4 0,1-1-3 16,3-4-10-16,1 5 6 15,3-1-9-15,4 1-6 16,2-1-4-16,-2 1 0 0,8-4 0 16,5-1 0-16,12 0 0 15,9 5 0-15,10-1 0 16,10-3 0-16,8 3 0 16,0-3 0-16,-6-6 0 0,-3 3 0 15,-3-6 0-15,-8 0 0 16,-9-1 0-16,-13 0 0 15,-3-4 0-15,-3 1 0 0,-2 0 0 16,0 0 0-16,5-12 0 16,8 11 0-16,3-11 0 15,2 13 0-15,4-13 0 0,-1 10 0 16,-1-10 0-16,1 0 0 16,0 0 0-16,1 0 0 15,-6 7 0-15,2-7 0 0,-5 0 0 16,0 0 0-16,0 9 0 15,1-9 0-15,-2 0 0 16,5 0 0-16,0 0 0 0,-1 0 0 16,3 0 0-16,-8 0 0 15,2 0 0-15,0 0 0 16,2 0 0-16,-2 0 0 0,3 0 0 16,-2 0 0-16,-6 0 0 15,0-5 0-15,-3 1 0 16,-3 1 0-16,-1-1 0 0,-2-1 0 15,8-2 0 1,4-6 0-16,14 0 0 0,10 1 0 16,6-5 0-16,4 3 0 15,8-3 0-15,2 0 0 16,-3 5 0-16,-6 0 0 16,-12-1 0-16,-9 0 0 0,-12 5 0 15,-4 0 0-15,-10 1 0 16,3-1 0-16,0-5 0 15,-2 1 0-15,0-4 0 16,0-4 0-16,7-1 0 0,1 1 0 16,5-1 0-1,0 2 0-15,-1 2 0 16,-5 1 0-16,-7 4 0 0,-8 0 0 16,-2-5 0-16,-6 1 0 15,-3 4 0-15,-2-4 0 16,3-1 0-16,2-3 0 15,1-5 0-15,7 1 0 0,3-5 0 16,7 1 0-16,3-1 0 16,0 5 0-16,-2-1 0 15,1 4 0-15,-4-2 0 16,4-2 0-16,6 1 0 16,-2 0 0-16,-4 0 0 0,-2-2 0 15,-1 2 0 1,-8 3 0-16,-1-2 0 15,-5-7 0-15,-1 2 0 0,3-5 0 16,-1 2 0-16,1-8 0 16,0 4 0-16,-5-2 0 15,-2-4 0-15,-8-4 0 16,0 2 0-16,-7-7 0 16,-2-3 0-16,-6 1 0 15,3-2 0-15,-10-3 0 16,-4 5 0-16,0-5 0 0,0-1 0 15,-13 7 0 1,0 1 0-16,-2 1 0 0,4 4 0 16,-7 8 0-16,2 6 0 15,-6-2 0-15,-4 0 0 16,-11 1 0-16,-17-5 0 16,-14 2 0-16,-22-7 0 15,-22 0 0-15,-22 2 0 0,-13-5 0 16,-2 4 0-16,2 1 0 15,17-1 0-15,11 4 0 16,18 5 0-16,13 6 0 16,5 3 0-16,11 2 0 15,-2 6 0-15,-7-7 0 16,-13 2 0-16,-19 5 0 16,-29-2 0-16,-25 0 0 15,-15 1 0-15,-9 0 0 0,8-1 0 16,15 4 0-16,19 6 0 15,18-1 0-15,19 4 0 16,9 4 0-16,13 0 0 16,8 0 0-16,-5-4 0 0,2 0 0 15,-5 1 0-15,-7 3 0 16,-4 0 0-16,-5 0 0 16,-3 0 0-16,-2 0 0 15,7 0 0-15,-4 0 0 16,9 0 0-16,1 0 0 0,7 0 0 15,11 0 0-15,2 0 0 16,5 0 0-16,1 0 0 16,2 0 0-16,5 0 0 0,5 0 0 15,-1 7 0-15,4 1 0 16,0 0 0-16,0-1 0 16,9-7 0-16,9 11 0 0,4-11 0 15,11 7 0 1,4-7 0-16,3 12 0 0,2 0 0 15,-2 1 0-15,1-1 0 16,-4-4 0-16,0 4 0 16,-5 0 0-16,-7 0 0 0,-7 1 0 15,0-1 0-15,-1 0 0 16,0 1 0-16,6-6 0 16,2 6 0-16,2-5 0 0,8-8 0 15,-3 11 0-15,4-11 0 16,-1 10 0-16,0-3 0 15,1 1 0-15,-2 1 0 16,-7 3 0-16,2-1 0 0,-3 2 0 16,-4-2 0-16,1 3 0 15,-5-2 0-15,5-4 0 16,-8 4 0-16,5 0 0 0,5-3 0 16,1-2 0-16,0 2 0 15,5 0 0-15,-8 1 0 16,-2 3 0-16,-9 3 0 0,-8 5 0 15,-4 7 0-15,-5 6 0 16,2 7 0-16,3 10 0 16,2 16 0-16,-2 9 0 0,6 10 0 15,12 9 0-15,2 2 0 16,0 0 0-16,5-7-420 16,-4-4-334-16</inkml:trace>
  <inkml:trace contextRef="#ctx0" brushRef="#br1" timeOffset="159694.79">25001 7799 48 0,'-32'-13'151'16,"-1"1"35"-16,5 4-73 15,-1 0-34-15,1 0-22 16,-5 8-10-16,1 0 3 16,-4 0 22-16,2 0 12 0,8 0-1 15,4 0-2-15,5 0 10 16,5 0-2-16,12 0-6 16,0 0-7-16,0 0 16 0,12 0-3 15,9-7 3-15,45-7 59 16,75-17 0-16,86-26-69 15,109-13-82-15,105-4 0 0,65-2 0 16,59 7 0-16,20 19 0 16,-19 16 0-1,-52 23 0-15,-59 11 0 0,-61 11 0 16,-65 6 0-16,-65 0 0 16,-57-1 0-16,-54-4 0 15,-43-3 0-15,-32-9 0 16,-26 8 0-16,-15-8 0 0,-12 0 0 15,-9 0 0-15,-8 0 0 16,-29-8 0 15,-13-1-136-31,-31 1-443 16,-35 4-12-16</inkml:trace>
  <inkml:trace contextRef="#ctx0" brushRef="#br1" timeOffset="160177.23">25610 8311 808 0,'-44'0'330'0,"7"-3"-143"16,7-6-93-16,13 6-48 16,-1-1 6-16,18-5 61 0,4 1-3 15,27-13-47-15,59-15-14 16,78-16-6-16,99-15-12 15,98-9-3-15,73-10 4 0,71 1 22 16,28 7-47 0,-9 9-7-16,-21 12 0 0,-29 13 0 15,-34 2 0-15,-55 10 0 16,-52 4 0-16,-65 3 0 16,-57 4 0-16,-52 5 0 15,-46 0 0-15,-30 3 0 16,-31 6 0-16,-16-1 0 0,-12-1 0 15,-10 5 0-15,-7 4 0 16,-6 0 0-16,-13 0-141 31,-21 0-524-31,-28 16-574 0</inkml:trace>
  <inkml:trace contextRef="#ctx0" brushRef="#br1" timeOffset="167798.46">11191 1717 162 0,'-13'-21'223'15,"-4"2"-106"-15,-2 6-59 16,-2 5-29-16,4 0-15 15,1 8 0-15,1 0 5 16,3 0 15-16,-2 0 6 16,3 0 6-16,-6-4 3 15,-2-1-1-15,-7 2 4 0,-10 3-16 16,-4 0-9-16,-8 0-10 16,-6 0-7-16,-3 0 1 15,-8 16 0 1,-3 1-4-16,-5 3-1 0,2 1 1 15,3 3 1-15,3-1-10 16,9 2 6-16,-1 3-4 16,4 5 2-16,-4 3 2 15,5 6 3-15,-1 2-7 16,3 1-3-16,6-1 1 16,0-3 2-16,7 0 0 15,1-4 1-15,7-1 1 0,1-3 2 16,0 1-2-16,-1 1 1 15,4-2-3-15,0-1-2 16,6 1 6-16,-2 0-4 16,4 0 4-1,6-5-4-15,-1 4 5 0,0 0-5 16,-1-2 7-16,1-5 2 16,-1-1-8-16,3 0 4 15,-3-3-1-15,1 3-7 16,-2-3 4-16,3 3 2 15,3 0-1-15,-4 3 0 16,4 3 3-16,0-2-6 0,-1 6 7 16,0 1-4-16,9 6-4 15,-11 3 3-15,3 6 5 16,-1-1-1-16,9-5 0 16,0 1 8-16,-8-4 0 15,8-1-6-15,0 2-1 16,0-1-4-16,0 0 4 15,0-6-1-15,0 2-3 16,5 0 6-16,4-1-2 0,-1-3 4 16,-2-5-9-16,2 1-1 15,1-1 2-15,0 0 0 16,-1-3 0-16,0 0-2 16,4-1 6-16,-4-4-8 0,0 1 4 15,1-5 2 1,-6 3-4-16,2-2 1 0,3-5 2 15,-4 2-5-15,5-7 2 16,-5 1-4-16,-2 5 9 16,6 0-7-16,-3 3 6 15,3-1-5-15,1 6 1 16,-1-1-3-16,0 0 4 0,1 4 0 16,1 1-1-16,3 0 1 15,4-1 6-15,-1 1-1 16,4-1 2-16,1-4-5 15,-2-4 3-15,1 0 9 16,6 1-2-16,2 0-7 0,0 2 5 16,4 2 7-16,6-1 7 15,2 1 1-15,9-5 17 16,8 3 10-16,4-2-18 16,4 0-12-16,3-1-8 15,-3 1 2-15,0 0-9 0,0-7 5 16,-5 3-1-16,-2-5 1 15,-1 5-3-15,0-5 4 16,3-1 22-16,5-7 10 0,8 13 0 16,9-5-14-1,3-8-15-15,-4 12-3 0,-4-12-3 16,-4 12-11-16,-5-12 4 16,-6 9 2-16,-10-9 4 15,-5 8-4-15,-12-8-9 0,-5 9 7 16,-3-9-3-16,3 0 5 15,-3 0 4-15,5 0 4 16,10 0 19-16,9 0 1 16,11 0 17-16,10 0-17 0,9 0-34 15,6 0 0-15,-6 0 0 16,-8 0 0-16,-3 0 0 16,-14 0 0-16,-4 0 0 0,-6 0 0 15,-10 0 0 1,1 0 0-16,7 0 0 0,5 0 0 15,11 0 0-15,13 0 0 16,9 0 0-16,3-5 0 16,5 1 0-16,-5-1 0 0,-3 2 0 15,-6 3 0-15,-2 0 0 16,-6 0 0-16,-11 0 0 16,-4 0 0-16,-11 0 0 0,-8 0 0 15,4 0 0-15,3 0 0 16,7 0 0-16,9 0 0 15,8 0 0-15,13 0 0 16,2 0 0-16,2 8 0 16,-2-8 0-16,-2 9 0 15,-10-9 0-15,-6 7 0 0,-5-7 0 16,-9 0 0-16,-8 0 0 16,1 8 0-16,0-8 0 15,4 8 0-15,12-8 0 0,12 0 0 16,12 0 0-16,6 0 0 15,0 7 0-15,-2-7 0 16,-3 11 0-16,-6-11 0 0,-11 7 0 16,-3 2 0-1,-10-9 0-15,-6 7 0 0,-7-7 0 16,3 0 0-16,-2 0 0 0,8 0 0 16,10 0 0-1,11 0 0-15,13 0 0 0,11 0 0 16,3 0 0-16,3 0 0 15,-3 0 0-15,-6 0 0 16,-8 0 0-16,-14 0 0 0,-11 0 0 16,-6 0 0-16,-12 8 0 15,1-8 0-15,5 8 0 16,3-8 0-16,14 0 0 0,6 0 0 16,14 0 0-16,6 0 0 15,7 0 0-15,2 8 0 16,-1-8 0-16,-1 0 0 15,-6 0 0-15,1 0 0 16,-2 0 0-16,6 0 0 0,4 0 0 16,12 0 0-16,12 0 0 15,11-8 0-15,17-3 0 16,13-1 0-16,4 3 0 0,-2-3 0 16,-7 4 0-16,-11-1 0 15,-9 5 0-15,-7 0 0 16,-1-4 0-16,3 0 0 0,2 4 0 15,-5-1 0-15,-2 2 0 16,-1 3 0-16,-1 0 0 16,-1-4 0-16,8-3 0 15,3-3 0-15,11 3 0 16,-3-6 0-16,0-3 0 0,-5-5 0 16,-6-4 0-16,0-2 0 15,-7-2 0-15,-7-9 0 16,-14 3 0-16,-11-6 0 15,-18 4 0-15,-7 0 0 0,-12 2 0 16,-8-11 0-16,4-11 0 16,-1-8 0-16,1-4 0 15,1-8 0-15,-6-5 0 16,5-3 0-16,-1 0 0 0,-2 0 0 16,-2 6 0-1,0 6 0-15,-2 4 0 0,-2 8 0 16,-7 4 0-16,-1 4 0 15,-6 1 0-15,-5-6 0 16,5 2 0-16,-3-1 0 16,-2-5 0-16,-3 2 0 15,-4-1 0-15,-1-1 0 16,-9 5 0-16,-8 0 0 0,0 0 0 16,0 3 0-16,-16 2 0 15,1 4 0-15,-6 3 0 16,-3 5 0-1,-4-1 0-15,-6-2 0 0,0 8 0 16,-9-1 0-16,-4-1 0 16,-7-1 0-16,-6 2 0 15,-10-5 0-15,-7 1 0 16,-12-1 0-16,-14 1 0 16,-1-1 0-16,-7 1 0 15,4-2 0-15,4 1 0 16,5 1 0-16,5-1 0 15,0 5 0-15,-1-5 0 16,-7 4 0-16,-13 5 0 0,-19 2 0 16,-28 7 0-1,-19 1 0-15,-21 9 0 16,0-5 0-16,-3 6 0 16,-3-1 0-16,-5 1 0 0,1 0 0 15,5-1 0-15,2-3 0 16,14 0 0-16,7 1 0 15,7-2 0-15,7 8 0 16,2 1 0-16,5 8 0 16,-4 0 0-16,-9 0 0 15,-9 8 0-15,-10 1 0 16,-9-2 0-16,-10-7 0 16,-2 10 0-16,0-3 0 15,9-7 0-15,10 12 0 16,13-3 0-16,5-2 0 15,8 1 0-15,9 1 0 16,2 4 0-16,4-1 0 16,13-5 0-16,8-7 0 15,9 13 0-15,11-6 0 0,4 5 0 16,3 1 0-16,-6 8 0 16,-9 3 0-16,-3 4 0 15,-5 1 0 1,4 4 0-16,4-5 0 0,8-4 0 15,8 0 0-15,15-3 0 16,4 0 0-16,10-6 0 16,8 2 0-16,4-2 0 15,-1-2 0-15,-2-1 0 16,-3 2 0-16,-5-7 0 16,0 1 0-16,3 1 0 15,4-9 0-15,7 0 0 16,5 7 0-16,6-7 0 0,-2 0 0 15,-9 0 0-15,-6 0 0 16,-14 0 0-16,-7-3 0 16,-4-6 0-1,-2 5 0-15,7 0 0 0,2 4 0 16,13 0 0-16,5 0 0 16,7 0 0-16,12 0 0 15,8 0 0-15,9 0 0 16,2 0 0-16,3 0 0 15,-9 8 0-15,-7 1 0 16,4-1 0-16,-1-8 0 16,-6 17 0-16,-3-1 0 15,0-4 0-15,6-1 0 0,-2-11 0 16,0 8 0-16,0-8 0 16,0 0 0-1,5 0 0-15,4 0 0 16,8-12 0-16,-1-4 0 0,-24-32 0 15,32 19 0 1,5-5 0-16,4 7-216 16,0 7-182-16,1 7-40 15,-11 13-556-15</inkml:trace>
  <inkml:trace contextRef="#ctx0" brushRef="#br1" timeOffset="177013.5">10008 7954 399 0,'-19'-8'225'16,"3"4"-56"-16,-1-1-66 16,0 1-38-16,1 4-20 15,0-4 9-15,3 1 9 16,13-2 4-16,-6 5-16 0,6 0 1 16,0-5 19-16,0 5 24 15,0 0 16-15,0 0 19 16,-8 0 1-16,8 0-12 15,-9 0-22-15,12-3-97 47,6-5 0-47,7 3 0 16,13-2 0-16,16 2 0 16,28-2 0-16,27-6 0 15,27 5 0-15,15-4 0 0,5 4 0 16,2-1 0-16,-2 2 0 15,-5-2 0-15,-5 0 0 16,2 2 0-16,-1-6 0 16,4 1 0-16,-4-4 0 0,4-4 0 15,0-2 0-15,-1 4 0 16,-11-3 0-16,-11 4 0 16,-17 0 0-16,-13 6 0 0,-17-1 0 15,-15 3 0-15,-11 6 0 16,-11 3 0-16,-2 0 0 15,-9-4 0-15,1-1 0 0,-4 2 0 16,-2-2 0-16,6 5 0 16,0-8 0-16,4-1 0 15,7 6 0-15,4-6 0 16,5 5 0-16,0 0 0 16,4 1 0-16,-1 3 0 0,5 0 0 15,-1-5 0-15,5-3 0 16,5 0 0-16,-1 0 0 15,4 4 0-15,-5-4 0 0,2 4 0 16,-6 0 0-16,1-1 0 16,-9 1 0-16,-3 4 0 15,0-4 0-15,3-3 0 0,9 2 0 16,3-4 0-16,10 2 0 16,4 0 0-16,7-3 0 15,4 3 0-15,0-3 0 16,0 4 0-16,-4-4 0 0,-3 7 0 15,-9-1 0-15,-9 4 0 16,2 0 0-16,-10-5 0 0,1 2 0 16,0-2 0-16,4-3 0 15,3 5 0-15,2-2 0 16,0 5 0-16,2 0 0 0,1 0 0 16,-5 0 0-16,-3 0 0 15,-6 0 0-15,-12 0 0 16,-4 0 0-16,-5 0 0 15,-6 0 0-15,1 0 0 0,-6 0 0 16,2 0 0-16,4 0 0 16,3 0 0-16,9 0 0 0,7 0 0 15,8 0 0-15,5 0 0 16,5 0 0-16,-1 0 0 0,-4 0 0 16,-9 8 0-16,-8-8 0 15,-3 13 0-15,0-13 0 16,-9 12 0-16,0-12 0 0,3 8 0 15,0-8 0-15,4 8 0 16,6-8 0-16,5 13 0 0,2-13 0 16,-3 12 0-1,0-12 0-15,-6 7 0 0,-1-7 0 16,-5 0 0-16,-1 12 0 16,-4-3 0-16,1-9 0 15,-5 0 0-15,4 7 0 0,5-7 0 16,2 0 0-16,11 0 0 15,7 13 0-15,-2-13 0 16,6 13 0-16,0-5 0 0,2-1 0 16,-7 2 0-16,0-2 0 15,-1 3 0-15,-3-10 0 16,-5 7 0-16,-1-7 0 16,-2 0 0-16,-3 0 0 0,-1 8 0 15,1-8 0-15,11 0 0 16,9 0 0-16,5 0 0 15,3 0 0-15,3 0 0 0,5 0 0 16,-2 0 0-16,-6 0 0 16,-5 0 0-16,-5 0 0 15,2 0 0-15,-3 0 0 0,-1 0 0 16,-2 0 0-16,3 0 0 16,6 0 0-16,7 0 0 15,1 0 0-15,4 0 0 0,3 0 0 16,-1 0 0-16,0 0 0 15,-1 0 0-15,1 8 0 16,-4-8 0-16,-7 9 0 16,-1-9 0-16,-1 13 0 0,-1-13 0 15,10 8 0-15,4-1 0 16,6 2 0-16,10 0 0 16,6 3 0-16,7-5 0 0,3 3 0 15,4 1 0-15,3 1 0 16,-3 0 0-16,0-4 0 15,-10 1 0-15,-1-3 0 0,-6 5 0 16,0-4 0 0,0-7 0-16,6 9 0 0,-3-9 0 15,1 0 0-15,-1 7 0 0,-5-7 0 16,3 8 0-16,-5-8 0 16,-4 0 0-16,-3 0 0 15,-9 8 0-15,-5 0 0 16,-2-8 0-16,-1 0 0 0,0 0 0 15,0 0 0-15,4 0 0 16,4 0 0-16,4 0 0 16,5-8 0-16,-5 0 0 0,0 0 0 15,-7 8 0-15,-10 0 0 16,-7-4 0-16,-13 4 0 16,-4-3 0-16,-7 3 0 15,-6 0 0-15,-2 0 0 0,0 0 0 16,2 0 0-16,7 0 0 15,2 0 0-15,1-5 0 16,-1 1 0-16,-4-1 0 0,-7 5 0 16,0 0 0-16,-4 0 0 15,-8 0 0-15,-4-2 0 16,-5-3 0-16,0-1 0 0,0 0 0 16,0-3 0-16,3 1 0 15,3-8 0-15,-3-9 0 16,-3-3 0-16,5-13 0 15,3-8 0-15,-4-3 0 0,4-6 0 16,1-2 0-16,-3-10 0 16,2-3 0-16,-3-1 0 15,-5 1 0-15,0-4 0 16,0 4 0-16,0-1 0 0,0 1 0 16,0 4 0-16,0 4 0 15,0 8 0-15,0 4 0 0,0 0 0 16,3 5 0-16,6-1 0 15,-1 3 0-15,5 0 0 16,-5 7 0-16,-3-2 0 0,-2 8 0 16,-3 2 0-1,0 2 0-15,0 1 0 0,0-5 0 16,0 4 0-16,0 1 0 16,0 4 0-16,0-2 0 15,0 7 0-15,0 2 0 0,0 4 0 16,0 5 0-16,-11 5 0 15,11-6 0-15,-13 6 0 16,5-2 0-16,-6-3 0 16,-2-4 0-16,1 4 0 0,-10-4 0 15,-1 3 0-15,-12-3 0 16,-11 0 0-16,-8 1 0 16,-16-2 0-16,-12 5 0 15,-9-1 0-15,-12 6 0 0,-7-2 0 16,-9-3 0-16,-8 1 0 15,-4 2 0-15,-1 0 0 16,2-2 0-16,-1 3 0 16,5-1 0-16,-4 5 0 0,-8 0 0 15,-9 0 0-15,-6 0 0 16,-8 0 0-16,-8 0 0 16,3 0 0-16,-6 9 0 0,0-9 0 15,-2 0 0-15,-3 0 0 16,2 0 0-16,-1 0 0 15,-8 0 0-15,-7 0 0 16,-10 0 0-16,-7 0 0 0,-4 0 0 16,3 0 0-16,10-4 0 15,14-4 0-15,14-1 0 16,8 2 0-16,8-6 0 0,0 4 0 16,-4 2 0-16,-10 2 0 15,-6 5 0-15,-9 0 0 16,-4 0 0-16,1 0 0 0,-2 0 0 15,11 0 0-15,5 0 0 16,10 12 0-16,4-12 0 16,-2 9 0-16,3-9 0 15,-3 0 0-15,-2 0 0 16,4 0 0-16,-1-9 0 0,4 2 0 16,6-5 0-16,7-1 0 15,4 1 0-15,7-5 0 16,13-2 0-16,9-2 0 15,8-3 0-15,-2 4 0 0,2 3 0 16,-2 6 0-16,-5 11 0 16,-7 0 0-16,-1 0 0 15,-10 11 0-15,-1-3 0 0,5 3 0 16,8 0 0-16,-106-4 0 16,124-7 0-1,2 9 0-15,0-9 0 16,10 12 0-16,-1-5 0 15,2-7 0-15,8 0 0 0,-3 0 0 16,0 0 0-16,-3 0 0 16,0 0 0-16,3 0 0 15,0 0 0-15,9 0 0 0,5 0 0 16,3 0 0-16,5 0 0 16,-1 0 0-16,-1 0 0 15,-6 0 0-15,-6 12 0 0,-7-12 0 16,-9 12 0-1,1 0 0-15,1-2 0 0,6-10 0 16,9 7 0-16,8-7 0 16,11 0 0-16,10 0 0 15,8 0 0-15,12 0 0 16,7 0 0-16,5 0 0 0,3 0 0 16</inkml:trace>
  <inkml:trace contextRef="#ctx0" brushRef="#br1" timeOffset="177435.02">9752 5634 2047 0,'0'12'0'15,"0"-5"0"-15,0 9 0 16,0 13 0-16,0 16 0 16,0 17 0-16,0 23 0 0,-16 12 0 15,-1 13 0-15,3 0 0 16,1 4 0-16,0-3 0 15,13-10 0-15,-8-4 0 0,-1-7 0 16,9-9 0-16,0-8 0 16,0-7 0-16,-6-9 0 0,6-5 0 15,0-4 0-15,0 2 0 16,0-6 0-16,0 5 0 16,0 5 0-16,0 4 0 15,0 1 0-15,0-2 0 16,0 0 0-16,0-3 0 0,0-4 0 15,0-2 0-15,0-3 0 16,-8-1 0-16,0 2 0 16,8-2 0-16,-9-2 0 0,9-3 0 15,-8-7 0-15,8-3 0 16,-8-4 0-16,8-5 0 16,0-4 0-16,0-4 0 0,0 0 0 15,0-3 0-15,0 3 0 16,0-4 0-16,-8 1 0 15,8-1 0-15,0 0 0 16</inkml:trace>
  <inkml:trace contextRef="#ctx0" brushRef="#br1" timeOffset="177616.4">9607 8133 2047 0,'0'-4'0'0,"0"-4"0"0,4-1 0 16,8-4 0-16,16-10 0 15,29-13 0-15,36-14 0 16,34-11 0-16,31-4 0 0,25-3 0 16,16-1 0-16,-1 7 0 15,-3 12-311-15,-3 9-264 16,-14 18 0-16</inkml:trace>
  <inkml:trace contextRef="#ctx0" brushRef="#br1" timeOffset="199518.43">8726 6256 137 0,'8'-21'204'16,"1"5"-90"-16,-2 0-40 0,-4 8-28 16,-3 0-7-16,0 4 4 15,0 4 7-15,0 0-16 16,0 0-12-16,5 0-16 0,-2 0 2 15,2 7-2 1,-2 6 12-16,6 7 15 0,-4 1-7 16,3 7-10-16,-5 4 6 15,6 13-7-15,-6 4 7 0,6 9 4 16,-1 11-8-16,-4 4 2 16,1 8 8-16,-5 5 9 15,0 4 10-15,0-2-13 0,0 2 3 16,0 0-5-16,0-1-1 15,0 1-4-15,0-1 9 16,0 2 7-16,3 1 21 0,5 7 2 16,0-1-15-16,4 8 1 15,1 3-8-15,3 2 0 16,1 3-3-16,-7 4 3 16,4 4-11-16,-3 4 8 0,-3 1-7 15,1-2 5-15,0 1-1 16,2 0 2-16,1 9 2 0,-4 2-19 15,0 2-23-15,-3 3 0 16,-1-5 0-16,4-1 0 16,0-2 0-16,0 1 0 0,0 4 0 15,5 4 0-15,4-1 0 16,-3 8 0-16,4 4 0 16,1 11 0-16,1 5 0 0,2 0 0 15,-6 0 0-15,0 2 0 16,0-13 0-16,1-8 0 15,-1-17 0-15,0-12 0 0,0-17 0 16,1-11 0-16,-2-12 0 16,2-8 0-16,-1-5 0 0,4-5 0 15,0 3 0-15,1-3 0 16,-2-3 0-16,3 1 0 0,-2-2 0 16,0-7 0-16,-4 0 0 15,4-4 0-15,-3-5 0 0,-2 1 0 16,2-4 0-16,-1 4 0 15,1 0 0-15,-2-1 0 16,-1 4 0-16,-3 2 0 16,0 0 0-16,3 2 0 0,-2 1 0 15,1 5 0-15,-1 2 0 16,-1 0 0-16,-2 2 0 16,-1-5 0-16,-5-1 0 0,5-3 0 15,-2-3 0-15,2-3 0 16,-1-1 0-16,1-6 0 0,1 5 0 15,-1-4 0-15,3 4 0 16,-3 0 0-16,1 0 0 16,3 0 0-16,0-4 0 15,1-2 0-15,-2 3 0 0,3-3 0 16,-8-1 0-16,3-7 0 16,0 2 0-16,-1 1 0 0,3-6 0 15,3 5 0-15,0-1 0 16,0 1 0-16,2 3 0 15,0 2 0-15,0-3 0 0,4 6 0 16,4 5 0-16,0 3 0 16,-2 7 0-16,2 6 0 0,-5 2 0 15,1-2 0-15,6 2 0 16,-6 3 0-16,4 2 0 0,-4 0 0 16,2-5 0-16,-4 6 0 15,4 0 0-15,-3-2 0 16,2 1 0-16,-1 0 0 0,1 0 0 15,-2 0 0-15,-2-3 0 16,-1-5 0-16,-4-5 0 0,1 1 0 16,0 0 0-16,-2 5 0 15,-3 0 0-15,-5-3 0 16,2-2 0-16,-5 0 0 0,0 1 0 16,0-5 0-16,0-8 0 15,0-4 0-15,0-5 0 0,0-8 0 16,0 5 0-16,0-5 0 15,-11 2 0-15,-1-2 0 0,-9 0 0 16,-8 1 0-16,-11 2 0 16,-10-2 0-16,-7-1 0 15,-3 1 0-15,-10-4 0 0,-6 0 0 16,-6-5 0-16,-3-5 0 16,-8-6 0-16,-9-9 0 15,-3-9 0-15,0-15 0 0,-5-17 0 16,-3-23 0-16,-9-30 0 15,-4-25 0-15,-10-22 0 0,0-22 0 16,-11-13 0-16,-3-2 0 16,-5 3 0-16,-3 0 0 15,-1 4 0-15,1 7 0 16,5 3 0-16,1 2 0 0,7 0 0 16,2-4 0-16,6-9 0 15,7-6 0-15,4-4 0 16,7-11 0-16,10-7 0 0,11-2 0 15,17-2 0-15,18 0 0 16,17-4 0-16,18-8 0 16,15-15 0-16,13-13 0 0,0-17 0 15,5-8 0-15,3 5 0 16,-8 7 0-16,3 17 0 16,2 21 0-16,4 10 0 15,-2 14 0-15,10 12 0 16,7 8 0-16,7 3 0 15,7 11 0-15,11 2 0 0,8 4 0 16,11 8 0-16,6 10 0 16,-1 13 0-16,-5 10 0 15,0 12 0-15,-2 14 0 0,-10 5 0 16,-2 14 0-16,-9 17 0 16,-8 7 0-16,-6 9 0 15,3 3 0-15,2 4 0 0,1 5 0 16,-1 0 0-16,8-5 0 15,14 1 0-15,2 0 0 16,5 2 0-16,-3 2 0 16,-11 3 0-16,-9 6 0 0,-10 2 0 15,-7 5 0-15,-1 8 0 16,-5 0 0-16,-2 0 0 16,-1 0 0-16,1 17 0 0,-2-1 0 15,7 3 0-15,6 6 0 16,4 0 0-16,4-1 0 0,6 5 0 15,-5-1 0-15,-2 1 0 16,-5-8 0-16,-7-4 0 16,-6-6 0-16,-6 1 0 15,3-4 0-15,-7-8 0 0,1 0 0 16,-4 0 0-16,1 0 0 16,-2 0 0-16,-3 8 0 0,0 0 0 62,0 1 0-62,0-2 0 16,0 1 0-16,-8 1 0 0,8 3 0 15,-12 4 0-15,5 1 0 16,7 3 0-16,-14 1 0 16,6 2 0-16,0 7 0 0,0-2 0 15,-4 8 0-15,0 6 0 16,0-2 0-16,-4 5 0 15,-1-1 0-15,2-3 0 0,-2 0 0 16,1-9 0-16,-1-4 0 16,2-7 0-16,-2-1 0 0,-2 6 0 15,-6-7 0-15,-7 1 0 16,-7 0 0-16,4-4 0 16,-3 1 0-16,6-7 0 0,4-10 0 15,3 0 0 1,6-5 0-16,3-4 0 0,8-7 0 15,8-4 0-15,0-4 0 16,0-9 0-16,0-1 0 0,8 4 0 16,-2-4 0-16,8 1 0 15,-2 4 0-15,0-2 0 16,1-2 0-16,-2 5 0 0,-2-1 0 16,-1 9 0-16,-5 3 0 15,2 4 0-15,-5 2 0 0,0-1 0 16,0 4 0-16,0 4 0 15,0 0 0-15,8 16 0 63,5 4 0-63,-2 8 0 0,14 9 0 16,10 4 0-16,12 7 0 15,10 4 0-15,6 6 0 0,7-5 0 16,-5-4 0-16,-8-9 0 15,-10-7 0-15,-9-6 0 16,-11-6 0-16,-5-7 0 0,-6-10 0 16,-8 0 0-16,0 0 0 15,-5 0 0-15,-3-21 0 16,0-13 0-16,0-6 0 16,0-6 0-16,0-1 0 15,0-6 0-15,0-1 0 16,0 2 0-16,0 3 0 0,0 0 0 15,0 4 0-15,0 5 0 16,0-1 0-16,0 8 0 0,0 5 0 16,0 3 0-16,0 9 0 15,0 4 0-15,0 3 0 16,0 1 0-16,0 4 0 0,0 1 0 16,-8 3 0-1,0 0 0-15,-7 0 0 16,-5 13 0-16,-8 3 0 15,-9 3 0-15,-13 2 0 16,-7 8 0-16,-8-1 0 16,-3 0 0-16,-9 1 0 0,-4 0 0 15,7-5 0-15,6 0 0 16,6-8 0-16,13 2 0 0,16-8 0 16,11-10 0-16,4 0 0 15,10 9 0-15</inkml:trace>
  <inkml:trace contextRef="#ctx0" brushRef="#br1" timeOffset="200778.2">7581 9248 2047 0,'3'0'0'16,"2"0"0"-16,3 0 0 15,0 0 0-15,8 8 0 16,4 5 0-16,4 3 0 0,14 3 0 15,5 7 0-15,10 2 0 16,12 13 0-16,8 7 0 16,9 6 0-16,0 6 0 0,-2 6 0 15,-6 3 0-15,-13-4 0 16,-10 0 0-16,-5-8 0 0,-10-8 0 16,-12-12 0-16,-2-10 0 15,-11-6 0-15,0-10 0 16,-1-1 0-16,-10-27 0 15,-10-8 0 1,-4-2 0-16,-8-10 0 16,2 0 0-16,0-3 0 0,3-1 0 15,1-2 0-15,1 3 0 16,3 1 0-16,4 2 0 16,8-4 0-16,0 4 0 0,0 2 0 15,0 1 0-15,8 1 0 16,4 5 0-16,0 0 0 15,-1-2 0-15,2 2 0 0,-1 0 0 16,-4-1 0-16,0-2 0 16,0-6 0-16,0 5 0 0,-8-5 0 15,0 3 0-15,0 3 0 16,0 2 0-16,0 1 0 16,-8 0 0-16,0 2 0 0,0 6 0 15,8 4 0-15,-8-1 0 16,8 10 0-16,0-2 0 0,-8 9 0 15,-1 0 0 1,-2 9 0-16,-9 10 0 0,-17 14 0 16,-17 3 0-1,-10 6 0-15,-8 2 0 0,-7 0 0 16,6-6 0-16,5-6 0 16,0-3 0-16,2-4 0 0,9-6 0 15,5-3 0-15,6-3 0 16,13-1 0-16,11-12 0 0,4 0 0 15,26-8 0 1,21-9 0 0,20-6 0-16,20-10 0 0,20 0 0 15,4 1 0-15,0 7 0 16,-14 0 0-16,-14 9 0 16,-14 4 0-16,-13 5 0 0,-11-3 0 15,-7 7 0-15,-6 3 0 16,-6 0 0-16,-4 0 0 0,-22 16 0 31,-10 5 0-31,-12 7 0 16,-13 5 0-16,0-1 0 0,4-3 0 15,6-4 0-15,7-9 0 16,6-4 0-16,10-5 0 0,7-7 0 16,13 9 0-16,17-9 0 15,12-9 0 1,11-2 0-1,8-1 0-15,0 0 0 0,6 0 0 16,-9 3 0-16,-8 5 0 16,-9 4 0-16,-9 0 0 0,-5 0 0 15,-14 16 0 1,-17 12 0-16,-8 22 0 0,-11 11 0 16,-1 3 0-16,2-2 0 15,5-14 0-15,10-8 0 0,9-13 0 16,11-13 0-16,20-17 0 15,16-22 0 1,12-16 0-16,6-11 0 16,-1-1 0-16,-10 4 0 0,-9 3 0 15,-11 6 0-15,-10 12 0 0,-13 8 0 16,-13 8 0 0,-10 8 0-16,-11 4 0 0,-1 7 0 15,-1 5 0-15,6 5 0 0,6-1 0 16,4 0 0-16,7 5 0 15,13 4 0-15,0-5 0 16,5 0 0-16,12-3 0 0,7 0 0 16,3-6 0-16,7-3 0 15,-11-8 0-15,-3 9 0 16,-4-9 0-16,-2 7 0 16,-6-7 0-16,-4 0 0 0,-4 0-25 15,0 0-73 1,0 0-21-16,-12 0-16 0,-2 12-52 15,3-1-87-15,0 7-40 16,-3 3-60-16</inkml:trace>
  <inkml:trace contextRef="#ctx0" brushRef="#br1" timeOffset="213600.76">28473 8715 135 0,'0'-5'212'0,"0"1"-72"16,0 4-20-16,-9 0 2 15,9 0-9-15,0 0-9 16,-6 0-1-16,6 0-3 0,0 0-11 16,0-2-2-1,0 2-2-15,0 0-1 0,0 0-9 16,0 0 6-16,0-6 5 15,0 6 0-15,0 0 11 16,0 0-3-16,0 0-60 0,0-5-34 16,6 18 0 31,6 4 0-47,4 3 0 15,2 4 0-15,2 5 0 0,4-1 0 16,0 4 0-1,6 2 0-15,-2-6 0 0,-4 2 0 16,-3-7 0-16,-6 1 0 16,-3-2 0-16,1-6 0 15,-5-1 0-15,1 5 0 0,-6-2 0 16,-3-2 0-16,6 3 0 16,-3-3 0-16,0 1 0 0,0 4 0 15,-3-1 0-15,0 1 0 16,0-1 0-16,0 0 0 15,0 0 0-15,0 1 0 0,5-5 0 16,-2 1 0-16,2-5 0 16,-5-5 0-16,0 2 0 15</inkml:trace>
  <inkml:trace contextRef="#ctx0" brushRef="#br1" timeOffset="214268.12">28761 9358 2047 0,'-11'0'0'15,"-1"0"0"-15,-5-5 0 16,0-2 0-16,-2-2 0 16,-1 5 0-16,2 1 0 0,-1-2 0 15,2 1 0-15,1 0 0 16,4 4 0-16,0-4 0 16,-2 4 0-16,6-5 0 15,8 1 0-15,-8 4 0 0,13 0 0 47,6 0 0-47,7 13 0 16,7 3 0-16,6 4 0 15,6 1 0-15,3 4 0 16,5-1 0-16,-4-3 0 0,-1-2 0 16,-8 2 0-16,-2-9 0 15,-10 0 0-15,-4-4 0 0,-4-8 0 16,-3 0 0-1,-6 0 0-15,3 0 0 0,-6-8 0 32,0-8 0-32,3-3 0 15,5-7 0-15,-3-2 0 0,-4-2 0 16,7 7 0-16,-2-6 0 16,2 5 0-16,-4 0 0 15,4 4 0-15,-4-1 0 0,0 2 0 16,5 1 0-16,-4 6 0 15,-2 3 0-15,-3 2 0 16,0 3 0-16,-11 4 0 63,-3 0 0-63,2 0 0 0,-5 0 0 15,-2 0 0-15,-2 0 0 16,-4 0 0-16,-3 0 0 15,-4 8 0-15,-4-8 0 0,-1 0 0 16,1 8 0-16,-2-8 0 16,2 0 0-16,-1 0 0 0,6 0 0 15,1 0 0 1,9 0 0-16,5 0 0 0,5 0 0 16,-1 9 0-16,4-9 0 15</inkml:trace>
  <inkml:trace contextRef="#ctx0" brushRef="#br1" timeOffset="214516.49">28514 9211 2047 0,'0'8'0'0,"4"-8"0"16,4 0 0-16,1 10 0 15,2-3 0-15,6 1 0 16,3 4 0-16,5 1 0 0,3 3 0 15,4 0 0-15,4 0 0 16,7 0 0-16,-9 0 0 16,8 1 0-16,-6-6 0 15,-4 1 0-15,-4-2 0 0,-7-3 0 16,-8 2 0-16,-4-9 0 16,-1 8 0-16,-5-8 0 15</inkml:trace>
  <inkml:trace contextRef="#ctx0" brushRef="#br1" timeOffset="-214340.94">28953 9415 2047 0,'-9'-9'0'15,"-3"6"0"-15,-1-6 0 16,2 4 0-16,-1 3 0 0,4-4 0 16,0 6 0-1,11-4 0 16,5 1 0-15,6-5 0-16,-3 3 0 16,-4-3 0-16,2 4 0 0,-1 1 0 15,-4-1 0-15,-4-1 0 16,0-2 0 0,-8 2 0-16,-9 1 0 15,-2 0 0-15,-9 4 0 0,-6 0 0 16,-2 0 0-16,3 0 0 15,5 0 0-15,4 0 0 16,6 0 0-16,9 0 0 0,12 0 0 31,8-4 0-31,14-1 0 16,7-2 0-16,5-2 0 16,-6-3 0-16,2 1 0 15,-7-2 0-15,-9 1 0 16,-6 4 0-16,-11 1 0 15,0 1 0-15,0 2 0 0,-11 4 0 16,-11 0 0-16,1 0 0 16,-3 0 0-16,1 0 0 0,2 0 0 15,5 0 0-15,2 0 0 16,19 0 0 15,7 0 0-31,9 0 0 16,6 0 0-16,-2 0 0 15,1 0 0-15,-10 0 0 0,-7-3 0 16,-9-2 0-16,0-2 0 16,-14-2 0-16,-5 4 0 15,-7 2 0-15,3-1 0 16,-6 0 0-16,4 4 0 0,6 0 0 16,2 0 0-16,9 0 0 15,16 0 0 1,9 0 0-1,-6 0-19-15,0 0-102 16,-2 0-123-16,0 0-166 16,-9 0-93-16</inkml:trace>
  <inkml:trace contextRef="#ctx0" brushRef="#br1" timeOffset="-205071.71">7670 1746 148 0,'-13'-8'259'16,"5"-1"-60"-16,8-3-5 16,-11-4 23-16,11-1-11 15,-14 2 22-15,14-2 6 16,0 4-22-16,-8 1-62 16,8 0-150-16,0 4 0 0,0 4 0 15,0 25 0 1,14 11 0-1,5 8 0-15,5 15 0 16,6 4 0-16,2 2 0 0,1 2 0 16,-2-4 0-16,1-6 0 15,-2-7 0-15,-5-10 0 16,-1-11 0-16,-8-10 0 16,-5-2 0-16,2-13 0 15,-5 0 0-15,-5 0 0 16,2 0 0-16,4-20 0 0,2-9 0 15,3-11 0-15,0-14 0 16,8-2 0-16,-2-2 0 16,0 1 0-16,1 0 0 0,-2 4 0 15,-2 6 0-15,-1 1 0 16,1 9 0-16,-7 8 0 16,-1 6 0-16,-1 6 0 0,-8 5 0 15,0 5 0-15,0-3 0 16,0 10-55 15,0 10-263-31,0 5-16 16,0 6 36-16,5 7 53 15,-2 1-44-15,5-1 40 0</inkml:trace>
  <inkml:trace contextRef="#ctx0" brushRef="#br1" timeOffset="-204689.43">8421 1741 102 0,'17'-7'261'15,"-6"-2"-52"-15,-3 1 0 16,-8 1-12-16,0-2-49 0,0 9-19 16,0-5-14-1,0 5-21-15,-8 0-45 0,8 0-28 16,-8 0-9-16,0 9-3 16,-1 3-8-16,1 9 0 15,0 4-4-15,8-2 4 16,0-2-5-16,0 4 5 0,0-6 4 15,13 1-9-15,-1-7 3 16,1-13-4-16,2 0 1 16,5 0 0-16,5-5 4 0,-4-7 6 15,-2-4 1 1,-5-3-5-16,-6-11 5 0,-5 2 2 16,-3 0 6-16,-8 3-14 15,-9 0 8-15,2 0-8 16,-2 6-5-16,1 6-6 0,4 1-9 15,-1 5-47-15,13 7-179 16,0 0 11 0,0 0 20-16,0 0 26 15,8 0 5-15,9 0 19 0,2 0 37 16</inkml:trace>
  <inkml:trace contextRef="#ctx0" brushRef="#br1" timeOffset="-204472.96">8669 1558 98 0,'17'-12'261'0,"-7"5"-53"0,4-3-10 15,-11 2 4-15,-3 0-51 16,0 8-17-16,0 0-32 16,0 0-37-16,0 0-30 15,0 0-23-15,0 0-11 0,0 16 5 16,0 9-5-16,8 8 0 16,0 7-2-16,0 2 5 15,1-1 4-15,-2 0-12 16,6-6-3-16,-4-2-66 0,-1-9-90 15,-8 0-70 1,0-3-26-16,0-13-50 0</inkml:trace>
  <inkml:trace contextRef="#ctx0" brushRef="#br1" timeOffset="-204244.43">8701 1346 233 0,'-13'-52'261'16,"7"7"-57"-16,-4 9-53 15,-1 8-50-15,11 7-21 16,-8 3-6-16,8 7-25 16,0 3-20-16,0 4-18 0,0 0-6 15,-9 4-3 1,9 0 1 0,0 0-6-16,0 0-1 15,0 0-21-15,0 0-30 16,0 0-39-16,0 0-52 15,0 0-11-15,0 12-103 0</inkml:trace>
  <inkml:trace contextRef="#ctx0" brushRef="#br1" timeOffset="-203324.97">8970 1171 393 0,'11'-12'235'0,"1"-1"-17"16,-4 6-53-16,-3-1-26 15,-5 4 1-15,3 0-20 16,2 0-46-16,-1 4-42 16,1 0-13-16,-5 0-16 15,3 12-3-15,5 14 6 16,4 5-6-16,0 13 0 16,1 13 5-16,4 8-1 15,-2 6-6-15,-2-7 8 16,-1-7-6-16,-1-7-7 0,-2-10 17 15,-1-7-9-15,0-8 2 16,-5-9-3-16,-3-9-2 16,0-7 4-16,0 0 4 15,0 0-4-15,0 0 3 16,0-7-4-16,0-9-4 0,0-7 4 16,0-4 0-16,0-6 0 15,-8 1-3-15,-3-1 0 16,-1 8 0-16,4 5 1 15,0 8-5-15,-5 5 2 0,5 7-5 16,-3 0 11-16,-3 12-6 16,-5 7 1-16,-2 10 7 15,-4 4-2-15,6-1-2 16,2 0-3-16,5-2 3 16,0-3 0-16,12-2-3 15,0 0 1-15,0-4 5 0,0-6 0 16,3-4 0-16,6 3-5 15,0-7 8-15,2-7-4 16,6 0-5-16,-1 0 13 0,-4 0-9 16,0 0 4-16,5 0-7 15,-1 0 7-15,1-4 1 16,-2-4-2-16,2-1-3 0,-6-2 2 16,3 3-1-16,-8 1 1 15,2-7 1-15,0 7 5 16,1-1 3-16,-4-1 26 15,-1 9 15-15,-4 0 0 16,0 0-8-16,0 0-8 16,0-4-13-16,0 0-9 0,0 0-6 15,0 4 0-15,0 0-3 16,0-4 7-16,0 1 0 16,0 3-7-16,0 0 1 0,0 0-10 15,0 0 10-15,0 0-8 16,0 0-4-16,0 0 8 15,0 0-5 1,0 0-4-16,0 0 9 16,0 0 1-1,0 0 3-15,0 0-3 0,0 0-9 16,0 0 10 0,0 0 0-16,0 0-10 15,0 0 3-15,0 0 1 0,0 0 2 16,0 0 1-16,0 0-3 15,0 0-3-15,0 0-32 16,0 0-69-16,0 0-105 16,0 7-96-16,0 5-45 0,-9 5-34 15</inkml:trace>
  <inkml:trace contextRef="#ctx0" brushRef="#br1" timeOffset="-175915.9">10061 1157 430 0,'0'-26'214'16,"0"6"-16"-16,0 4-75 15,0 3-38-15,0 5 14 0,0 5 0 16,0 3-34-16,0 0-31 16,0 0-17-16,0 0-20 15,0 15-5-15,0 10 5 16,0 8 5-16,0 8-5 16,0-1 10-16,0-4-11 15,0-3 7-15,0-8-5 16,0-9 8-16,0-5-4 0,0-11 7 15,0 0-2-15,0 0-5 16,0-16-3-16,0-12-6 16,0-4 6-16,9-10-4 15,-1 2 1-15,3 9-2 16,3 1 6-16,-3 5-4 0,2 9-3 16,-2 8 7-16,2 8-7 15,7 12 2-15,1 12 5 16,3 8-2-16,-4 14 6 15,-3 4-6-15,-6-7 3 16,-2-5 1-16,-5-10 2 16,-4-10 1-16,0-8 4 0,5-10 3 15,-5-8 4-15,4-17-14 16,3-7 2-16,4-9-9 16,6 0 6-16,5 5 1 15,-4 9-4-15,-1 4 2 0,-4 12-6 16,-2 3 4-16,2 8-1 15,3 0 4 1,1 12-3-16,-3 6 2 0,4 1 0 16,-1 1-11-16,-6 5-16 15,-6 3-77-15,-5 5-48 16,0-1-57-16,0-4-49 16,0-7-24-16</inkml:trace>
  <inkml:trace contextRef="#ctx0" brushRef="#br1" timeOffset="-175568.82">10756 1180 185 0,'33'-41'241'16,"-9"1"-94"-16,-8 7-29 16,-7 9-17-16,-9 8-5 15,0 4-16-15,0 7-36 16,0 5-23-16,-9 12-10 16,1 12-5-16,8 13-5 0,0 8 0 15,0 8 1 1,8-5 0-16,4-6-9 0,5-10-9 15,-5-8-4-15,-1-8 3 16,2-16 9-16,-4 0 4 16,-9-16 1-16,0-8 1 15,0-5 9-15,0-2-3 0,0-3 11 16,0 2 16-16,-14 2 34 16,6 11 7-16,8 3-34 15,0 7-23-15,0 9-20 16,0 0 10-16,8 17-5 0,9 3 0 15,7 10 2 1,0 1-2-16,1 7-9 16,0-3-17-16,-1 3-115 0,-5-10-90 15,-1-13-97-15</inkml:trace>
  <inkml:trace contextRef="#ctx0" brushRef="#br1" timeOffset="-175404.79">11101 1123 416 0,'0'-28'252'0,"-8"7"-84"15,2 4-39-15,6 10-65 16,-10-1-31-16,10 8-15 16,0 0-11-16,10 20-3 0,-1 8-3 15,7 13 0 1,6 8 2-16,-6 9-4 0,-5-2-52 16,6-8-110-16,-4-8-69 15,-13-14-83-15</inkml:trace>
  <inkml:trace contextRef="#ctx0" brushRef="#br1" timeOffset="-175262.71">11211 814 605 0,'-12'-53'124'0,"12"12"-54"16,-13 9-23 0,13 7-29-16,0 8-15 0,0 10-43 15,0 7-55-15,0 12-64 16,0 4-113-16</inkml:trace>
  <inkml:trace contextRef="#ctx0" brushRef="#br1" timeOffset="-174867.24">11316 948 382 0,'0'0'155'0,"0"9"-59"0,3-9-40 15,-3 7-31-15,5 0-4 16,4 7-4-16,2 1 7 15,-2 13 16-15,4 1 8 16,-3 4-21-16,-2-4-10 16,1-4-6-16,-4-5-4 15,-2-8 0-15,-3-12 18 0,0 0 41 16,0 0-3-16,0-17-16 16,0-7-21-16,8-9-13 15,0-3 6-15,6-2 2 16,-7 6-5-16,4 7 4 15,3 6-12-15,-3 3-2 0,6 8-9 16,-1 8 6-16,5 8 5 16,-1 8 11-1,0 3-10-15,2 4-4 0,-4 0 0 16,-2-2-4-16,2-2-1 16,-2-2 0-16,-4-5-5 15,-4 1-20-15,-8-13-59 16,0 0-32-16,0 0-46 15,0-9-64-15,0-3-92 0</inkml:trace>
  <inkml:trace contextRef="#ctx0" brushRef="#br1" timeOffset="-174471.77">12241 805 99 0,'8'-16'227'15,"1"4"-42"-15,-9 4-22 16,0 0-11-16,0 4 11 16,0 4 8-16,-12 0-8 15,-1 0-15-15,7 0-54 0,6 0-54 16,-10 0-23-16,10 25-6 16,0 7-2-16,0 9-6 15,10 6 3-15,9 8 1 16,6-3-5-16,3 1-37 0,1-8-97 15,-1-6-107-15,-3-5-64 16,-5-10-65-16</inkml:trace>
  <inkml:trace contextRef="#ctx0" brushRef="#br1" timeOffset="-174221.76">12806 771 474 0,'4'-35'309'0,"-4"7"-85"16,0 3-49-16,5 9-65 16,-2 4-37-16,5 3-39 0,6 9-19 15,9 17-5 1,13 8-2-16,6 7-4 0,-2 9 2 16,-7 3-1-16,-9 1-3 15,-8 0 1-15,-7 0-19 16,-9-4-27-16,0-1-75 15,-22-4-71-15,-1-3-40 16,-3-9-39-16,4-11-317 0</inkml:trace>
  <inkml:trace contextRef="#ctx0" brushRef="#br1" timeOffset="-173571.57">14025 444 100 0,'0'-17'220'0,"-9"5"-68"15,0 0-47-15,9 3-33 16,-6 4-5-16,6 3 0 15,-13 2 8-15,5 0 14 0,1 0 0 16,-6 0-5-16,-3 0-26 16,-5 12-11-1,-7 4-12-15,-4 8-6 0,0 0-12 16,-1 5-10-16,8-1 0 16,5-2-7-16,8-7 0 15,12-2-3-15,0-1-2 16,4 0 0-16,9-3 2 15,-1-6-8-15,-1-7 4 0,0 10 12 16,-5-10-3-16,-6 0 4 16,0 0-1-16,0 7 3 15,-9-7-8-15,9 12 10 16,-13-4-5-16,-2 4-2 16,-1 1-2-16,-2-1-1 15,10 0 6-15,8 0-9 16,0 1 2-16,0-6 1 0,0 5 3 15,13 1-1-15,4-1-2 16,-5-3 2-16,3-9 5 16,-7 12-1-16,0-12-5 15,-8 0 4-15,0 7 1 16,0 2-3-16,0 3 6 0,-11 0 1 16,0 1-6-16,2-2 2 15,9 1-1-15,0-3-5 16,0 3 5-16,0-5-5 15,12 7-4-15,4-2 0 16,4 0-10-16,4 0-110 16,6 5-151-16,-5-4-135 15</inkml:trace>
  <inkml:trace contextRef="#ctx0" brushRef="#br1" timeOffset="-172058.79">14951 18696 132 0,'0'-13'204'0,"0"2"-87"16,0-6-58-16,3 1-32 0,5-4-16 16,-2 5 20-16,1-3 28 15,-2 6 19-15,-5 0 6 16,0 8 4-16,3 0-3 0,0 0-5 15,2 0-11-15,-2 0-32 16,6-1-17-16,4 2-6 16,7-7-10-16,0 3 2 15,0 2-6-15,0 1 1 0,1 4-4 16,0 0 3-16,-6 0-2 16,-2 0 4-16,-2 0 8 15,-2 9 12-15,-9-2 29 0,0 6 43 16,0 0 16-16,-9 2 17 15,-2 1-8-15,-6 1-22 0,6-4-21 16,3-1-30-16,8-4-17 16,0-8-17-16,0 8-12 15,0-8-2-15,8 0 10 0,0 0-11 16,7 0 2-16,7 0 6 16,1 9-5-16,-3-2-3 15,2 0-2-15,-2 3 12 16,-5-3-6-16,-2 2 6 0,-5-1-9 15,1 1 5-15,-2 3 2 16,1 0 1-16,1 0 0 16,-1 1-4-16,3 7 5 0,6 0-8 15,2 0 5-15,3-1-2 16,-4 3-9-16,-4-1 4 16,-3-6 8-16,-2-2-3 0,-9 0 6 15,0-2-8-15,0 1 0 16,-12 0 0-16,-4 0 0 15,0 0 0-15,-4 1 0 16,-1 0 0-16,1-6 0 0,4-7 0 16,-1 0-61-16,5 0-237 15,-5 0-126-15,-5-4-54 16</inkml:trace>
  <inkml:trace contextRef="#ctx0" brushRef="#br1" timeOffset="-161608.64">3511 1254 77 0,'0'-16'199'15,"0"3"-53"-15,0 1-48 16,0-1-32-16,0 1-18 16,0 0-3-16,0 5 3 15,0 2-4-15,0 0-9 16,0 5-10-16,0 0-6 16,0 0-4-16,0 0-7 15,0 0-2-15,0 17-4 16,0 11 3-16,0 10-1 15,0 9-2-15,0 15-6 16,0 7 5-16,8 0 1 16,6-7-2-16,-4-10-3 15,-2-7 6-15,0-9-4 16,1-7 1-16,-9-4 3 16,5-10 0-16,-2-1 1 15,2-7-21-15,-5-7-43 16,0 0-20-16,0 0-7 15,0-7-62-15,-13-14-81 16</inkml:trace>
  <inkml:trace contextRef="#ctx0" brushRef="#br1" timeOffset="-160296.49">3438 736 24 0,'-9'-4'73'0,"9"0"59"16,0 4 8-16,0 0-58 16,0 0-39-16,0 0-20 15,0 0-11-15,0 0-6 16,0 0-3-16,0 0-1 15,0 0 2-15,0 0-2 16,5 0-5-16,4 0 8 16,2 0-5-16,7 0 2 15,-4 0-1-15,8 0 0 16,-3 0 2-16,-3-8 3 16,-3-4 4-16,-4-5-3 15,-6 1-1-15,-3-4-1 16,0 4-2-16,0-2 8 15,-17 8 2-15,2 1 2 16,-5 9-11-16,-2 0-3 16,8 0-1-16,-4 0 0 15,2 12-4-15,4 8-8 0,1 6-22 16,3-3-34-16,8-3-121 16</inkml:trace>
  <inkml:trace contextRef="#ctx0" brushRef="#br1" timeOffset="-159862.23">3630 1009 66 0,'8'0'154'0,"0"0"1"0,1 0-72 16,-3 8-44-1,2 8-13-15,5 8-4 0,0 9-5 16,-2 8-1-16,1 13-12 16,1 6 3-16,-5 2-3 15,-5-11 1-15,-3-10-3 16,0-13 4-16,0-16 11 16,0-24-14-16,0-19 2 15,0-14-4-15,0-10 7 16,0-3-3-16,9 0 6 15,8 5-3-15,-2 8-3 16,6 17-2-16,6 7-1 0,6 16 5 16,5 5-1-1,-2 17 0-15,4 9-1 16,-4 5-5-16,2 2 1 16,-11 3 3-16,-5-3-4 15,-6 1 0-15,-8 1-2 0,-5-1-34 16,-3-6-45-16,0-5-112 15</inkml:trace>
  <inkml:trace contextRef="#ctx0" brushRef="#br1" timeOffset="-159329">4430 700 119 0,'-9'-12'226'0,"9"-1"-76"15,0 1-43-15,0 4-34 16,-8 8-20-16,8 0-16 16,-12 0-12-1,12 0-15-15,0 20-3 0,-12 22 1 16,4 23 19-16,0 20 0 16,8 19-8-16,0 20-11 15,3 6 0-15,10-1-5 16,6-14 1-16,11-14-11 15,1-19-29-15,3-17-33 16,-11-19-32-16,3-27-17 16,-10-19-114-16</inkml:trace>
  <inkml:trace contextRef="#ctx0" brushRef="#br1" timeOffset="-159170.83">4263 1242 249 0,'-37'-21'180'15,"12"4"-63"-15,10 5-53 16,15 5-36-16,7-2-17 16,18-3-6-16,24 0 0 15,17-1-1-15,6 1-9 16,1-1-31-16,-3 1-55 16,-11 5-133-16</inkml:trace>
  <inkml:trace contextRef="#ctx0" brushRef="#br1" timeOffset="-158813.72">5103 994 371 0,'0'-9'199'16,"-9"0"-74"-16,9 2-66 15,0 7-32-15,0-5-14 16,0 1-6-16,0 1-2 0,5 3-5 15,-5 0-3 1,0-5 7-16,0-3 1 16,0 4 4-1,0 4 6-15,0 0-2 16,-8 0-9-16,-3 8-8 16,3 8-2-16,-1 14 9 15,9 4-3-15,0 16 0 16,0 3 0-16,17 4 0 15,2 9 2-15,6-6-13 16,7-5-35-16,4-16-24 16,5-10-27-16,0-22-79 15,-4-14-23-15</inkml:trace>
  <inkml:trace contextRef="#ctx0" brushRef="#br1" timeOffset="-158531.7">5481 1102 102 0,'5'-45'232'0,"-5"9"-75"0,0 9-33 15,-8 4-55-15,-6 12-29 16,14 8-22-16,-8 3-6 16,0 0-8-16,-1 14-4 15,9 11 5-15,0 5-5 16,0-2 4-16,9 0-6 16,7-3 1-16,6-5 1 15,2-8-4-15,-5-5-1 16,-2-7 5-16,-5 0 7 15,0-11-5-15,-12-5 4 16,0-4-5-16,0-5 4 16,-16 1-4-16,5 2 1 15,-3 8-4-15,3 0-10 16,-2 8-22-16,1 6-24 0,5 0-15 16,7 0-72-16,-8 6-57 15</inkml:trace>
  <inkml:trace contextRef="#ctx0" brushRef="#br1" timeOffset="-157648.93">5679 928 158 0,'14'-14'260'15,"-11"7"-71"-15,-3 2-46 16,0 5-69-16,0 0-32 16,0 0-28-16,0 0-11 15,0 22-1-15,8 6 2 0,0 8-4 16,5 9 3-16,6 0-1 15,3-4-20-15,-3-8-5 16,-3-9 2-16,1-12 12 16,-6-12 8-16,3-8-1 15,-6-13 1-15,0-11 0 16,4-9-1-16,0-3 7 16,-4-2 9-16,-5 7 5 15,2 10 9-15,-2 8-9 16,3 5-12-16,-6 8-7 15,0 8-5-15,3 12 3 16,5 12 1-16,1 14 5 0,4 5-6 16,2 2 2-16,5-4 2 15,2-4-7-15,-7-14-3 16,5-5 4-16,1-18-3 16,3-7 0-16,4-15-4 15,-3-14 7-15,-4-18 4 16,-5-6 4-16,-5-11 2 15,-7 7 8-15,-4 8 27 16,0 10 3-16,0 15-14 16,0 10-17-16,0 8-7 15,0 9-6-15,0 4-3 16,5 29 0-16,6 8 4 0,3 7 3 16,2 11-3-16,0-4 2 15,-5-2 0-15,2-8-8 16,-4-12 6-16,-1-5 0 15,-1-8 6-15,-4-8-2 16,2-8 4-16,-5 0-7 16,4-12 0-16,4-12-7 15,5-14 2-15,-1-6 3 16,0 0 0-16,0 7 7 16,-4 3-7-16,0 10 1 15,0 8-7-15,0 16-6 0,1 0 11 16,2 25 4-16,11 7-6 15,-2 5 6-15,3-1-2 16,-1-3 2-16,-7-9 0 16,2-6-3-16,-6-7 3 15,3-11-2-15,4-20-3 16,7-17 2-16,0-20 1 16,0-17 2-16,-5-2 9 15,-5 10 22-15,-7 12 19 16,0 15-6-16,-8 6-20 15,6 13-17-15,-6 8-16 0,0 12 2 16,0 15 1-16,0 18 1 16,0 16 7-16,0 8-5 15,0 0 0-15,0 1-39 16,3-11-45-16,2-2-53 16,-5 21-258-1,0-50 152 1</inkml:trace>
  <inkml:trace contextRef="#ctx0" brushRef="#br1" timeOffset="-157281.85">6493 782 202 0,'-14'-30'227'15,"14"6"-80"-15,0-1-68 16,8 5-43-16,14 4-15 16,10 0-10-16,9 4-9 15,6 5-1-15,4 7 5 16,-3 0-12-16,-3 0 6 15,-10 12-4-15,-5-1 1 0,-6-3 5 16,-5 0-6-16,3 0 0 16,-8-8-1-16,8 0-2 15,-6-4 5-15,3-11 3 16,-2-6-1-16,-4-4 6 16,-10 0 4-16,-3 1 18 15,0 0 0-15,-11 8 3 16,-2 4-11-16,1 2-10 15,1 10-7-15,3 14-5 16,-5 10 0-16,0 9 0 0,13 12 7 16,0 3-1-16,0 5-4 15,9-4 1 1,8-4-8-16,5-9-30 16,3-12-31-16,4-12-48 0,-1-12-103 15</inkml:trace>
  <inkml:trace contextRef="#ctx0" brushRef="#br1" timeOffset="-156891.2">7161 532 250 0,'5'-36'187'0,"-5"9"-65"15,0 4-55-15,0 12-35 16,0 8-18-16,9 3 0 16,-1 19 2-16,3 10-2 15,6 4 0-15,-1 7-5 16,-3 1-2-16,-5 4-5 15,-5-5 2-15,-3-6-3 16,0-11-1-16,0-7 3 16,0-7 2-16,0-9 10 15,0 0 3-15,0-9-12 16,0-15-6-16,5-13-9 0,7-8 1 16,7-3-1-16,7 3 11 15,-3 9-5-15,2 11 6 16,-5 8 3-16,-3 11 7 15,-6 6-1-15,3 0-7 16,-8 6 8-16,-1 8-6 16,-5-2-1-16,0 0-3 15,0 0-1-15,0-5 4 16,0 7-6-16,0-7-9 16,0-7-19-16,-8 0-24 15,0 0-24-15,8 0-31 0,-12 0-118 16</inkml:trace>
  <inkml:trace contextRef="#ctx0" brushRef="#br1" timeOffset="-156267.73">7706 525 216 0,'-11'0'224'0,"-3"0"-61"16,6 0-47-16,8 0-56 0,0 0-27 15,0 0-14-15,0 0-12 16,8 0-3-16,14 0 3 15,10 0-7-15,7-5 5 16,8-2-3-16,-7-3-5 0,-5 8 4 16,-2-3-3-16,-8 5-1 15,-9 0-14-15,-3 0-9 16,-5 0-20-16,-8 0-16 16,0 0-22-16,0 0-36 15,0 0-37-15,-8 0 12 16</inkml:trace>
  <inkml:trace contextRef="#ctx0" brushRef="#br1" timeOffset="-156040.89">7735 619 72 0,'-18'8'136'0,"7"-1"44"16,3-7-61-16,8 0-42 16,0 0-35-16,0 0-10 0,13 0-4 15,11 0-2 1,12 0-7-16,14 0-7 0,-2 0-4 15,1 0-8-15,-9-2 7 16,-7 2-7-16,-10 0-1 16,-1 0 4-16,-10 0-3 15,-4-5-4-15,-8-1-12 16,0 4-23-16,0-3-36 0,0-3-119 16,0-4-20-16</inkml:trace>
  <inkml:trace contextRef="#ctx0" brushRef="#br1" timeOffset="-155634.92">8340 346 291 0,'5'-13'171'16,"-5"1"-47"-16,0 8-43 0,0 4-33 15,0 0-4-15,0 0-20 16,-14 0-12-16,7 0-7 15,-5 13 1-15,-1 3-6 16,2 8 1-16,3 5-3 0,-6-1 5 16,14 6-3-16,0-3 7 15,0 2-1-15,0 0-2 16,14-9-4-16,-3-4 0 16,6-3 3-16,3-9 3 15,3-8-2-15,7 0 3 16,-3-13 2-16,-2-7 10 15,-1-9 4-15,-8-4-2 0,-3-7-9 16,-10 4 5-16,-3-1-1 16,-16 5-3-16,-3 3-10 15,-2 4-2-15,1 5-2 16,4 8-2-16,3 3-17 0,13 2-19 16,-8-2-21-16,8 6-10 15,0-1-17 1,0-1-32-16,0-3-105 0</inkml:trace>
  <inkml:trace contextRef="#ctx0" brushRef="#br1" timeOffset="-155151.85">8737 264 25 0,'0'0'52'0,"6"0"59"16,-3-3 63-16,1 3-58 16,-4 0-29-16,0 0-24 15,0 0-20-15,0 0-17 16,0 0-10-16,0 0-4 0,0 0-3 16,0 0-8-1,0 0 3-15,0 0-1 0,0 0 16 16,0 0 46-16,0 0 24 15,0 0 11-15,0-9-18 16,0 1-33-16,0-5-17 16,0 2-6-16,0-3-12 15,0 7-5-15,0 7-4 0,0 0-15 16,0 0-49-16,0 0-95 16,0 17-18-16,0 6-36 15,0 7-81-15</inkml:trace>
  <inkml:trace contextRef="#ctx0" brushRef="#br1" timeOffset="-154952.66">8726 582 292 0,'8'0'266'0,"1"0"-43"0,-2 7-80 16,1 2-42-16,3-9 38 15,6 13 36-15,0-5 0 16,-5 0-25-16,0 4-51 15,-4 0-39-15,-8 4-29 16,0 8-23-16,-20 9-65 0,-26 12-208 16,-27 12-205-16,-35 12-61 15</inkml:trace>
  <inkml:trace contextRef="#ctx0" brushRef="#br1" timeOffset="-153574.92">29131 10270 16 0,'0'-9'17'16,"0"6"-5"-16,0-6-16 15,0 2-13-15</inkml:trace>
  <inkml:trace contextRef="#ctx0" brushRef="#br1" timeOffset="-152691.25">29123 10017 163 0,'0'-12'277'0,"0"1"-69"16,-9-2-50-16,9 3-55 15,-8 8-43-15,8 2-17 16,0 0-18-16,0 0-12 0,0 0-3 16,8 0-9-16,1 0 1 15,2-5 6 1,10-2-6-16,1-6-1 0,0 1 6 16,-1 4 21-16,-9-2 32 15,-2 3 13-15,-10 0-27 16,0 7-14-16,-22 0-19 15,-2 0-4-15,-1 0-12 0,-4 14 4 16,7 8-7-16,5-1 2 16,5-2 0-16,12 1-6 15,0 1 10-15,7-5-4 16,6-4 6-16,-4-3-1 0,-3-9-2 16,-6 8 2-16,0-8 1 15,0 0 1-15,0 0 0 16,0 0-4-16,0 0 8 15,-15 0-2-15,-5 0-3 16,-13 12-2-16,-4 4-3 16,0 1 3-16,6 2 2 15,5-1-5-15,10-1 3 0,16-2-5 16,12-2 2-16,21-6 3 16,16-7 0-16,15 0 1 15,6-11-3-15,-5-10 3 16,-8-4 2-16,-12-3 6 0,-13 3 4 15,-13 1 8-15,-19 3 3 16,-8 6-12-16,-15 6-8 16,-14 9-3-16,-2 9 3 15,-3 6 1-15,5 6-8 0,8 3 5 16,7 1 5 0,8 0-11-16,14 0 5 0,5-6 3 15,10-3 3-15,7-8-7 16,1-8 10-16,2 0-6 15,-5-8 4-15,0-3-8 16,-3-10 6-16,-9-4-3 0,-2 5-7 16,-6-1 3-16,0 6-4 15,0 1 3-15,0 7-3 16,0-1 0-16,0 4-6 16,0 4 3-1,0 0-2-15,0 0-8 0,0 0 4 16,0 0-13-16,0 0-19 15,0 0-17-15,0 0-6 0,0 0 8 16,0 0-3-16,0 0-15 16,0 0-18-16,0 0-31 15,0-9-31-15,0 1-97 16</inkml:trace>
  <inkml:trace contextRef="#ctx0" brushRef="#br1" timeOffset="-152056.33">29027 10233 174 0,'-10'-8'269'16,"-2"4"-76"-16,3-4-52 16,0 3-39-16,9 1 9 15,0-4 26-15,0 1-5 16,0-2-27-16,0 2-25 16,0-2 5-16,0-9 22 0,-8-5 7 15,2-14-28-15,-2-11-29 16,8-14-25-16,0-14-12 15,0-10-5-15,13-8-5 16,10-3-7-16,14 3 1 16,12 4-6-16,3 4 5 0,5 9-8 15,-3 7 7-15,-7 11 1 16,-3 4-6-16,-6 15 3 16,-9 7-5-16,-6 13 6 15,-6 4-11-15,-5 9 9 0,1-2-2 16,-10 6 2-1,2 3-5-15,-5 0 7 0,0 0-13 16,0 0-10-16,0 0-36 16,0 0-43-16,0 0-75 15,0 0-66-15,-13 0-46 16,13 0-12-16,-11-9-67 0</inkml:trace>
  <inkml:trace contextRef="#ctx0" brushRef="#br1" timeOffset="-151458.77">29623 8738 336 0,'11'-15'213'0,"-2"2"-53"16,-1 7-43-16,-8 0-16 15,0 1-12-15,0 3-9 16,0 2-40-16,0 0-16 16,0 0-13-16,0 0-10 15,0 0 5-15,0 0-3 16,0 0-2-16,3 0-2 0,2-5 8 15,-1-2-7-15,-1-2-1 16,3 1-2-16,-3 0 8 16,-3 0-7-16,0 8-5 15,-9 0 8-15,-3 8-4 16,-5 8 2-16,3 5 0 16,1-2-4-1,5 7 9-15,8-2-4 0,0 0 8 16,4 0-8-16,8-3 5 15,4-1-4-15,9-5-1 16,4 0 2-16,6-15 1 16,7 0-3-16,2-10 0 0,-1-10 0 15,0-5-3-15,-7-7 6 16,-7-5 5-16,-9 1 5 16,-7 3 2-16,-13 9 18 15,0 4-2-15,0 7-11 16,-8 6-10-16,-6 7-6 0,6 7 0 15,0 10 2 1,8 2-3-16,0 2-5 16,0-1 0-16,8 1 3 15,14-5 1-15,5-4 2 0,3-3-4 16,-8-9 1-16,-5 0-3 16,-5-13-8-16,-12-7-15 15,0-5-11-15,-20-2-2 16,-3 2-13-16,-3 5-29 0,1 3-51 15,11 5-32-15,-3 3-37 16,9 6-40-16,8-2-128 16</inkml:trace>
  <inkml:trace contextRef="#ctx0" brushRef="#br1" timeOffset="-150110.96">30129 8605 238 0,'20'7'226'15,"-7"-7"-45"-15,-4 0-11 16,-1 0-21-16,-8 0-29 0,0 0-21 15,0 0-37-15,0 12-26 16,0 1-15-16,0 4-15 16,0 3-4-16,0 10 3 15,0-3-1-15,7-3-5 16,7 5-4-16,5-8-6 0,1-9 1 16,6-12 1-1,2-5 9-15,1-11 1 0,-5-13-1 16,-1-7 3-16,2-4 4 15,-9-1 17-15,-5 8 11 16,-3 9 0-16,-3 8-16 16,-2 4-12-16,3 7-4 15,-3 5-9-15,-3 13 7 0,5 7 1 16,-1 9-5-16,4-1 2 16,1-4 5-16,-1 0 1 15,0-3-6-15,-5-4-4 16,5-10 6-16,1-7-10 15,2-5-7-15,10-10 3 16,4-17 8-16,2-5 0 16,8-5 9-16,-13 7 2 15,3 6 17-15,-7 8-4 0,-7 5-10 16,-3 9-12-16,-1 7-2 16,-7 0 8-16,0 16-5 15,0 0 4-15,0-1 2 16,0-6-4-16,0-9 5 15,0 8-3-15,0-8 3 0,5 0 3 16,-2 0-8-16,10 0-2 16,3-12 7-16,5-5-8 15,-1 1 3-15,0 4-3 16,0 5-1-16,2 2 2 16,-4 5 2-16,7 0 1 15,-2 0-5-15,2 0 4 16,1 0 0-16,-7 0-3 15,-2 0 7-15,0 0-9 0,3-7-1 16,0-11 6-16,0-10 2 16,-4-8-1-16,5-9-8 15,-5-12 7-15,-1-9 0 16,6-8 0-16,5-2 15 16,-8 7 17-16,-2 15 16 15,-7 14-20-15,0 16-16 16,-5 24-9-16,-4 21 5 15,0 20-7 1,0 15 4-16,0 8-11 0,0 5 9 0,0 1-5 16,0-4-59-16,0-9-70 15,0-5-78-15,0-11-52 16,-13-13-18-16,-4-11 36 16,-3-17 58-16,-3-13-12 15,1-7 215-15,8-4 136 16,2-5 100-16,4-4-59 15,8 5-60-15,0 4-40 16,0 4-35-16,8 4-19 16,10-1-19-16,16 5-11 0,10 0-3 15,10 3-6-15,3 2-2 16,-1-3 2-16,-5 3-2 16,-5-1-2-16,-10 0 3 15,-7-3 4-15,-7-12 13 16,-11 4 8-16,-11-1 5 0,0 0 10 15,-17 3-24-15,-7 8-6 16,-5 9-4-16,-5 12-5 16,-6 14-2-16,6 5 1 15,0 14 7-15,11 5-7 16,10-2 3-16,13 0-5 16,0-2-8-16,16-10-39 15,17-3-56-15,6-12-68 16,17-21-6-16,-1-13-37 15,5-16 39-15,-1-11 67 0,-7-8 79 16,-8-2 152-16,-6-2 75 16,-16 2-45-16,-1 10-23 15,-8 12-37-15,-4 8-33 16,-9 10-8-16,0 10 5 16,0 17 4-16,0 12-1 15,-17 6-10-15,5 8-17 16,-2 0-11-16,3-1-12 15,11-9 2-15,-11-8-7 0,11-11 3 16,0-14 4-16,0 0-3 16,0-19-4-16,6-14 6 15,16-12 1-15,1-3 13 16,2 4 19-16,-1 5-9 16,1 11-8-16,-4 8-12 0,-2 11-14 15,2 9 3-15,-1 16-15 16,3 14-78-16,3 9-106 15,-6 19-70-15,-7-1-107 16</inkml:trace>
  <inkml:trace contextRef="#ctx0" brushRef="#br1" timeOffset="-148912.05">29326 11853 530 0,'0'-19'194'15,"0"7"-99"-15,-12 12-49 16,0 12-16-16,-1 7-9 16,5 6-6-16,8 2-10 0,0 2 0 15,0-4-13-15,8-5-8 16,5-8 2-16,-1-12 12 15,3-7-5-15,-3-16 11 16,1-12 4-16,-4-9 20 0,-9-2 29 16,0 14 33-1,0 7-11-15,-9 10-29 0,-4 15-20 16,-2 12 24-16,-5 16-2 16,-2 9-10-16,2 4-14 15,9-1-12-15,11 5-2 16,5-5-6-16,4-2-5 0,13-10-9 15,7-9-12-15,-1-9-9 16,1-10 0-16,-1-21 10 16,-3-7 9-16,-10-14 0 15,-1 3 22-15,-14-2 25 0,-14 3 4 16,-10 14-5-16,-9 16-1 16,-4 8 8-16,6 12 3 15,-3 8-14-15,11 9-17 16,4 0-4-16,5 4-4 15,14-6-6-15,0 2 10 16,8-1-9-16,14-6-15 0,4-15-19 16,11-7-7-16,-1-16-5 15,7-8 21-15,-7-17 8 16,-4-8 14-16,-4-4 14 16,-7 4 40-16,-8 6 24 0,-10 9 32 15,-3 10-21-15,0 8-19 16,0 4-32-16,0 12-2 15,0 12-37-15,-12 12 0 16,-1 8 0-16,13 9 0 16,0 7 0-16,0 1 0 15,4 4 0-15,14 0 0 16,8 1 0-16,20 3 0 0,6 0 0 16,5-9 0-16,-3-3 0 15,-10-5 0-15,-9-7 0 16,-5-4 0-16,-6-5 0 15,-8-3 0-15,-4-5 0 0,-4-4 0 16,0 1 0-16,-2-13 0 16,-2 7-16-16,-4-7-63 15,0 0-40-15,3 0-27 16,5 0-66-16,-3-12-59 16,3-8-21-16,1-5-45 15</inkml:trace>
  <inkml:trace contextRef="#ctx0" brushRef="#br1" timeOffset="-148229.91">30149 12342 395 0,'0'-25'288'0,"-11"9"-67"15,-1 0-90-15,1 4-36 16,-2 3 20-16,13 6 2 16,-9 3-39-16,9 0-40 15,0 12-20-15,13 7-7 16,4 6-2-16,9 5-3 16,4 1-5-16,-1-3 0 15,-6 5-3-15,-3 0 4 0,-6 4-3 16,-14 7-3-16,-17 4 10 15,-12 6 6-15,-11-5-8 16,-6-8 6-16,6-9 1 16,5-6 1-16,5-15-2 0,9-11 3 15,7-11-5-15,14-15-6 16,0-15 1-16,3-9 4 16,8-2-5-16,2 4 0 15,0 10-13-15,-4 10-27 16,-1 9-87-16,3 10-68 15,1 9-12-15,0 21-24 0,0 2-73 16</inkml:trace>
  <inkml:trace contextRef="#ctx0" brushRef="#br1" timeOffset="-147580.42">29792 13425 525 0,'-14'0'308'15,"1"0"-123"-15,1 0-62 16,12-5 33-16,-8 1 47 16,8 4-45-16,0 0-74 15,0 0-39-15,0 0-19 0,3 0-13 16,5 0-10-16,1 13 2 15,-1-13 1-15,-3 0-6 16,-5 0 7-16,0 0-4 0,0 0 5 16,0 0 16-1,-13 0-14-15,-7 0-3 0,-6 0 1 0,3 7-11 16,-7 10 15 0,7 2-12-16,-2 10 4 15,9 4-3-15,16 5-1 16,0 6 0-16,8-3 0 15,8-5 1-15,17-3-4 0,7-9-31 16,9-24-34-16,12-4-14 16,4-16 24-16,0-13 32 15,-5-7 8-15,-6-6 12 16,-14-3 11-16,-7 9 12 16,-13 8 22-16,-9 7 15 0,-11 8-20 15,0 9-8-15,-11 8 18 16,-6 25 8-16,-2 8-9 15,2 7-20-15,5 5-4 16,12-5-13-16,0-2-9 16,0-9-20-16,0-10-25 15,0-6 5-15,4-13-10 0,4-13-11 16,-4-11 28-16,-4-13 18 16,0-7 7-16,0 7 5 15,0 4 7-15,0 4-10 16,0 6-52-16,0 6-84 15,0 9-78-15,0-1-47 16,9 6-12-16,8 3 15 16,6 0 72-16,2 0-36 0</inkml:trace>
  <inkml:trace contextRef="#ctx0" brushRef="#br1" timeOffset="-146698.83">30243 13469 90 0,'17'13'289'0,"-4"-1"-51"16,-2-5-77-16,-2 7-70 15,-2-3-14-15,1 1 16 0,0-3-14 16,1 2-31-16,-1-1-19 15,5-10-11-15,-3 0-11 16,3 0-3-16,0 0 1 16,3 0-5-16,-4-10 2 15,4 3-1-15,1-6-1 16,-1 1 1-16,0 4-1 16,-3 0 4-16,-2-1-3 15,-7 7 1-15,-4 2 6 0,0 0 10 16,0 11 26-16,0 5 2 15,0 9-7-15,0-4-21 16,0-2-3-16,0-3-11 16,5-4-4-16,3-12 0 0,-1 0-11 15,10-16-4-15,8-8 12 16,2-8 0-16,8 0 3 16,-4-1 5-16,3 4 1 15,-12 8-6-15,-5 9 14 16,-6 12 11-16,-11 21 49 15,0 20 24-15,-50 134 8 16,32-127-96 0,5-7-8-1,13-13-8 1,17-56-7-16,3-21 8 16,8-12-3-16,1-7 11 15,4-6-1-15,4-4-7 0,-9 6 19 16,-5 2 55-16,-6 13 42 15,-3 12 25-15,-6 8-127 16,0 13-9-16,-8 4 0 16,0 7 0-16,1 13 0 15,4 0 0-15,-2 26 0 16,-3 10 0-16,0 13 0 0,0 4 0 16,-9 4-193-16,-7 0-189 15,-6-5-10-15,3-3 31 16,-2-12 66-16,1-13 117 15,2-16 89-15,7-8 91 16,11-16 169-16,0-12 27 0,0-5-51 16,11-8-54-16,10 1-28 15,4 2 22-15,-2 10 28 16,-2 8-24-16,0 4-34 16,-1 8-27-16,0 8-10 15,5 8-9-15,3 8-7 16,4 1-2-16,1 0-2 0,-5-5 0 15,1-12 0-15,-6 0-2 16,3 0-6-16,-5-6 8 16,-3-10-3-16,4-4 1 15,-6-5 0-15,-4 6 13 0,-8 2 19 16,-4 5-4-16,0 7-12 16,0 5 17-16,-12 24 56 15,-5 18-1-15,0 2-25 16,3 13-26-16,2 4-17 15,12-3-59-15,0-5-109 16,0-14-78-16,6-14-32 0,11-25-27 16,8-11 16-16,12-17 77 15</inkml:trace>
  <inkml:trace contextRef="#ctx0" brushRef="#br1" timeOffset="-146432.02">31596 13242 53 0,'40'-34'249'0,"-15"18"-11"0,-14 16-4 16,-11 29-3-1,-19 16 2-15,-14 11 18 0,1 6-28 16,4 3-65-16,7-8-58 16,5-8-36-16,2-18-51 15,3-6-13-15,11-12 0 16,16-30 0-16,13-15 0 16,13-5 0-16,-2 5 0 15,-7 8 0-15,-6 3 0 16,-5 4 0-16,-6 9 0 15,-7 8 0-15,-3 13 0 0,-6 4 0 16,0-1 0-16,0 3 0 16,-9 2-129-16,-5 0-250 15,-8-1-39-15,-5-4-15 16</inkml:trace>
  <inkml:trace contextRef="#ctx0" brushRef="#br1" timeOffset="-140924.83">14821 14268 184 0,'0'-10'236'15,"0"6"-78"-15,0 4-64 16,0-3-38-16,0 3-1 16,0 0 15-16,0 0 0 0,0-4-1 15,0 0-18-15,0 4-4 16,0 0-2-16,0 0 5 15,0 0 17-15,0-4 17 0,0 0 5 16,-14-1-2-16,3-1-25 16,-6 0-21-16,-2 1-10 15,-10 5-17-15,-7 0-7 0,-5 0-9 16,1 13 9-16,-1 8-7 16,5 12 0-16,7 7 1 15,9 8 1-15,9 9-3 16,11 0 1-16,11 0-2 15,9 0 8-15,9-7-6 0,7-5-3 16,13-10 8-16,3-5-11 16,2-14 2-16,-3-9-7 15,3-7 8-15,-6-7-14 0,0-9 5 16,-2-9-7-16,-5-7 9 16,-9-5 0-16,-7-3 17 0,-8 2-5 15,-11 5-2-15,2 6 14 16,-8 6 3-16,0 5 0 15,0 8-7-15,-11 4-6 16,-1 4-3-16,-1 0-6 16,7 16 10-16,-4 4 1 0,10 1-11 15,0 3 3-15,4-4-6 16,8 0 7-16,10-4-1 16,1-3-5-16,2-4-7 0,-2-9 1 15,-7 0 4-15,2 0-8 16,-7-12-5-16,-8-5-6 0,-3-4 3 15,0 2 6-15,-14 3-4 16,-4 4 2-16,-1-1-17 16,-1 4-30-16,-1 5-39 15,8 4-60-15,2 0-34 0,11 0-18 16,0 0-31-16,0 0 54 16</inkml:trace>
  <inkml:trace contextRef="#ctx0" brushRef="#br1" timeOffset="-140275.14">15328 14491 93 0,'22'-4'266'16,"-8"4"-50"-16,-5 0-62 16,-1 0-52-16,-8 0-27 15,0 0-16-15,0 0-21 0,3 12-14 16,2 4-8-16,4 1-7 16,-1 0-5-16,0-1-6 15,4-1 7-15,3-2-3 0,-2-5 3 16,-4-8-10-16,2 0 2 15,2-8 0-15,-2-9 5 16,-3-3-2-16,0-10-2 0,1-2 2 16,-4 4 6-16,-5-1-2 15,0 10 6-15,0 2 6 16,0 5-9-16,0 3-8 0,0 9-2 16,3 0 4-16,5 21 5 15,5 3-10-15,0 2 4 16,1-2 2-16,3-5-2 0,4 2-2 15,0-10 3 1,2-11-3-16,6-7 2 0,-1-13 1 16,0-4-5-16,6-9 4 15,-6-1 0-15,-9 2 1 16,2 5 1-16,-4 2 1 0,-6 5-3 16,-3 4 1-16,1 3-1 15,-6 6 0-15,2 7-3 16,-1 0 0-16,4 0 1 0,-4 0 2 15,5 0-3-15,0 0 5 16,-3 0-5-16,2 0 3 16,1 0 0-16,2 0-6 15,7-14 8-15,-2-10-4 16,4-12 0-16,-1-4 2 0,-2-2 10 16,-5 10 21-16,-9 3 30 15,-3 4 30-15,0 11 5 16,0 1-34-16,0 13-37 0,0 20 4 15,0 24 24-15,0 18 1 16,0 14-16-16,0 11-21 16,0-1-11-16,0-9-8 0,0-13-12 15,0-7-60 1,0-11 74-16,0-11-228 0,0-14-9 16,0-8-10-16,0-13-50 15,0-13 29-15</inkml:trace>
  <inkml:trace contextRef="#ctx0" brushRef="#br1" timeOffset="-140091.99">15982 14374 215 0,'-13'-25'248'15,"5"4"-62"-15,8 5-58 16,-8 3-41-16,8 6-28 0,0-3-12 16,13 10-23-16,16 0-14 15,15 0-4-15,8 0-8 16,7-2-38-16,-7-3-46 15,0 1-31-15,-8-4-24 16,-3 8-44-16,-12 0 0 0,-9 0-66 16</inkml:trace>
  <inkml:trace contextRef="#ctx0" brushRef="#br1" timeOffset="-139793.98">16412 14258 47 0,'0'-4'183'16,"0"1"59"-16,-11-1-55 16,-2 0-63-16,1 4-30 15,4 0-14-15,8 0-22 0,0 0-30 16,0 0-11-16,0 11-8 15,8 3-4-15,4 0-1 16,4-2-1-16,1 2 0 16,3-6-9-16,-3-8-9 15,-3 0-11-15,4-8-1 0,-2-6 8 16,-4-5 8-16,-12-5 6 16,0-1 10-16,-12 5 2 15,0-1 18-15,-4 10-1 0,-1 6-9 16,0 5 6-16,-2 21 8 15,-2 7-3-15,5 8-3 0,4 4-9 16,12 6 2-16,0-6-11 16,9 2-5-16,7-10-62 15,4-4-77-15,3-11-50 16,5-9-45-16,2-8-21 16</inkml:trace>
  <inkml:trace contextRef="#ctx0" brushRef="#br1" timeOffset="-139427.49">16709 14280 132 0,'4'-29'294'0,"-4"4"-66"16,0 10-60-16,0 1-36 16,0 7-18-16,0-1-9 0,0 8-45 15,0 0-27-15,8 8-5 16,1 13 11-16,-1 3 0 16,3 9-16-16,1 3-8 0,1-3-5 15,-5-2-12-15,1-5 6 16,-5-7 1-16,-4-7 3 15,0-12 4-15,0 0-5 16,0-12 0-16,0-7-2 16,4-10 4-16,6-12 1 0,12-1-8 15,3-1 4-15,2 5-4 16,10 6 1-16,-1 4 0 0,-3 12-8 16,-4 3 4-16,-6 13 9 15,-1 0 15-15,-10 16 21 16,-8 0 4-16,-4 6-14 0,0-6 2 15,0-4-8-15,-12 0-14 16,2-12-7-16,10 7-2 16,-8-7-20-16,8 0-41 0,0 0-101 15,0-12-118 1,0-4-70-16,0-3-73 0</inkml:trace>
  <inkml:trace contextRef="#ctx0" brushRef="#br1" timeOffset="-138942.04">17696 14312 473 0,'-13'-13'276'16,"13"6"-89"-16,-9-3-71 15,9 3-7-15,0 3-13 0,0 1-31 16,6 3-37-16,18-5-15 15,14 0-7-15,5 1 5 16,5 4-10-16,2 0-5 0,-5 0-33 16,-5 0-99-1,-12-3-81-15,-8-5-68 0,-6-9-39 16</inkml:trace>
  <inkml:trace contextRef="#ctx0" brushRef="#br1" timeOffset="-138776.77">17871 14093 344 0,'-17'-13'207'0,"9"1"-55"16,8 3-57-16,0 5-30 0,0 4 24 16,0 16 33-16,0 17-13 15,0 7-34-15,0 13-36 16,0 8-19-16,8 5-11 0,5-5-61 16,3-4-114-16,7-8-92 15,11-16-74-15</inkml:trace>
  <inkml:trace contextRef="#ctx0" brushRef="#br1" timeOffset="-138562.21">18545 14299 634 0,'-17'-19'251'0,"2"2"-108"16,6 5-64-16,9 4-8 15,0 0-5-15,12-1-33 16,20 1-9-16,21 1-15 0,17-7-4 15,10-1-6-15,2 2-13 16,-6 1-48-16,-8-4-51 16,-21 3-44-16,-12-3-39 15,-18-3-70-15,-17-3-239 16</inkml:trace>
  <inkml:trace contextRef="#ctx0" brushRef="#br1" timeOffset="-138362.42">18740 13900 510 0,'-9'0'223'16,"9"17"-79"-16,-9 11-20 16,9 13 42-16,0 8 18 15,0 4-48-15,0 3-58 16,9-3-38-16,4-3-16 16,-6-9-11-16,2-5-17 0,2-9-65 15,2-2-78-15,-4-7-76 16,-1-6-44-16,-5-12-38 15,1-9-4-15</inkml:trace>
  <inkml:trace contextRef="#ctx0" brushRef="#br1" timeOffset="-138123.93">19489 13779 383 0,'0'-36'328'0,"0"-2"-112"0,0 9-92 16,-6 6-52-16,6 6-26 15,0 0-34-15,0 9-38 16,0 4-87-16,5 4-77 15,1 0-101-15</inkml:trace>
  <inkml:trace contextRef="#ctx0" brushRef="#br1" timeOffset="-137948.05">19636 14340 548 0,'17'16'450'16,"-1"4"-91"-16,5 5 22 15,-2 4-72-15,1 3-309 0,-2 9 0 16,-10 5 0-16,-8 6 0 16,-29 12 0-16,-24 9 0 15,-33 6-185-15,-34-3-537 16</inkml:trace>
  <inkml:trace contextRef="#ctx0" brushRef="#br1" timeOffset="-133886.91">11240 12359 451 0,'-29'7'229'16,"4"-7"-102"-16,8 0-60 16,6 0-37-16,11 0-17 15,0 0-5-15,11 0 3 0,19 0-5 16,14 0-3-16,13-5-5 15,13-7 3-15,6-1-1 16,6 6 1-16,-9-1-1 16,-10 0 4-16,-9-1-8 0,-13 6 9 15,-8-1-9-15,0-1 8 16,-11-2-6-16,4-2-3 16,-6-3-22-16,-4 0-66 15,-13-5-64-15,-3-7-96 0</inkml:trace>
  <inkml:trace contextRef="#ctx0" brushRef="#br1" timeOffset="-133303.5">11796 11947 355 0,'4'-21'203'16,"-4"5"-99"-16,0 9-49 15,3 2-32-15,2 5-11 16,-2 0-8-16,2 24-1 15,4 21 1-15,-3 22 8 0,2 21 13 16,0 13 3-16,2 10-16 16,-2 2 0-16,0-1-5 15,0-12 4-15,-4-9-9 0,4-19 0 16,-5-15-3-16,2-13 2 16,-2-14 6-16,-3-10-4 15,0-8 22-15,0-12-10 16,-11-24-4-16,-1-26-19 0,0-23 2 15,-4-24 4-15,2-29 0 16,3-17 2-16,-1-8 4 16,-1 1-2-16,-3 2 3 15,0 15-5-15,-1 19 10 0,6 29 3 16,3 19-6-16,8 20-7 16,0 27-2-16,11 19 2 15,18 24 5-15,12 21-9 0,16 12 5 16,20 5-1-16,7 1 0 15,9 4-2-15,7-11 8 16,-7-2-4-16,-5-8-6 16,-7-7 5-16,-11-10-1 15,-21-5 0-15,-13-3-4 0,-11-7 5 16,-21 3-3-16,-20 12 9 16,-30 8 10-16,-27 8 8 15,-15 13-6-15,-11 1-5 0,6 7-3 16,8-6-7-16,12-6 0 15,13-11 2-15,14-5-5 16,13-9 2-16,14-3 1 0,6-7-8 16,13-3 4-16,0-4-23 15,9 0-47-15,6-12-49 16,6 0-72-16,-1-4-129 16</inkml:trace>
  <inkml:trace contextRef="#ctx0" brushRef="#br1" timeOffset="-127659.9">344 3171 426 0,'-53'0'240'15,"16"-17"-106"-15,26-11-74 16,27-13-29-16,41-10-6 16,45-24-4-16,39-15 14 15,38-15-8-15,28-8-4 16,16-10 1-16,0 4-13 15,-19 14-2-15,-33 19-2 16,-34 17 2-16,-31 12-3 0,-29 16 1 16,-20 8-2-16,-17 8-5 15,-10 10-1-15,-15 2-12 16,-3 5-52-16,-7 4-92 16,-5-4-98-16</inkml:trace>
  <inkml:trace contextRef="#ctx0" brushRef="#br1" timeOffset="-126997.85">1968 1644 245 0,'-8'-41'254'16,"-4"1"-98"-16,0 6-71 16,0 11-46-16,12 6-23 15,0 10-8-15,0 7-9 16,0 28 4-16,12 20-2 15,3 33 1-15,7 31 20 16,-2 25 21-16,-4 13 0 16,-3 4-11-16,-2-2-10 15,2-21-4-15,-4-22-5 16,-3-23-6-16,2-20-4 16,-3-18 1-16,-2-15 11 15,-3-14 46-15,0-19-8 16,0-19-30-16,0-31-15 15,-11-31-4-15,0-28-8 16,-11-34-5-16,-10-20 2 16,-9-8 1-16,-8 0 1 15,0 16 5-15,2 20 5 16,5 25-1-16,5 25 3 16,10 20-6-16,11 21-1 15,2 11-4-15,14 13-2 16,0 11 2-16,17 9 1 15,32 21 7-15,41 11 2 16,43 5-3-16,38-1-6 16,11 9 3-16,-7 0 2 15,-20 0-4-15,-22 0 2 16,-30 0-4-16,-31 0-2 16,-35 7 4-16,-37 20 5 15,-62 27 9-15,-59 23 5 16,-46 13 11-16,-19 6-3 15,-10 3-2-15,9-13-5 16,26-14-6-16,26-20-5 16,33-19 3-16,29-21-4 15,25-12 2-15,20-12-3 16,28-14 1-16,0-2-1 16,13-9 1-16,2-8 0 0,1 0-1 15,5-13-2-15,-5-3-75 16,1-3-114-16,-14-5-130 15</inkml:trace>
  <inkml:trace contextRef="#ctx0" brushRef="#br1" timeOffset="-110291.86">11800 11710 412 0,'0'-19'242'16,"0"-2"-51"-16,-13-3-72 15,1 3-37-15,0 5 0 16,3 3-13-16,9 6-28 16,0 2-23-16,0 5-3 0,0 17-10 15,0 23 66-15,0 26 41 16,0 23 12-16,0 20 0 15,0 14-39-15,0-1-24 0,0 1-26 16,0-6-16-16,0-10-7 16,5-18-8-16,4-12 3 15,-9-11-2-15,0-18-5 0,3-11 4 16,1-13-3-16,0-12 4 16,0-12-2-16,0 0-1 0,-4-28-13 15,0-21 5-15,0-28-6 16,0-25 5-16,-12-17 7 15,0-7 0-15,3 5 5 16,1 11-3-16,0 20-1 16,8 16 7-16,-8 23 6 0,8 9-9 15,0 15-5-15,0 15-4 16,0 12-3-16,0 19 14 0,0 30-7 16,8 22 2-16,8 25-1 15,5 13 6-15,7 10-2 16,-3-6-2-16,0-10-2 0,-1-18 0 15,-5-16 1-15,-3-15 2 16,-2-22 2-16,-11-12 4 16,-3-20-1-16,0-20-11 15,0-30-10-15,-17-31 2 0,-2-45 2 16,-5-33 2-16,-1-19 2 16,0 10 16-16,6 30-10 15,6 33 3-15,1 30-10 0,0 31 2 16,12 28-4-16,0 36 7 15,0 38 4-15,12 35 0 0,9 21 3 16,2 16-8-16,2 4-1 16,0-4 6-16,-6-12-4 15,2-15 5-15,-4-26-5 0,-5-16 2 16,-6-21-2 0,3-8 9-16,-9-9-1 0,0-23-18 15,-11-12-12-15,-10-26-4 16,-7-29 3-16,0-25 6 0,-6-22 12 15,3-8 7-15,-1 4 10 16,2 15 6-16,6 19-11 16,4 18 7-16,7 13-4 0,13 17-10 15,-8 8 0-15,8 11-3 16,0 9 0-16,8 8-6 16,14 8 8-16,10 15-2 0,16 15-1 15,8 7 1-15,14 7 4 16,12 10-2-16,7 2 5 15,1 2-3-15,-2-1-3 16,-2-3-1-16,-9-10-6 0,-12-11 9 16,-13-9 4-16,-11-7-3 15,-12-6 2-15,-9-6-5 0,-4 0 9 16,-12-13 14-16,-4 11 9 16,-9-3-6-16,-11 9-7 15,-16 0-15-15,-12 6 4 0,-9 6-5 16,-13 8-7-16,-10 4 11 15,-10 6-1-15,-3 3-4 0,-4 0 6 16,7-5-8-16,9-9 5 16,15-8-9-16,18-7 10 15,11-3-2-15,14-8-2 16,6-10 0-16,17 0-2 0,0 0-1 16,20-16-4-16,17-8 6 15,16-13 1-15,12-8-6 16,3-4 6-16,10-7-11 0,-5-2 4 15,-4 5 4-15,-9 6 0 16,-3 4 2-16,-12 11 2 0,-12 7-5 16,-13 9 6-16,-7 8-1 15,-5 3-1-15,-8 5 12 16,0 0 13-16,-8 0-22 0,-9 17 0 16,-12 3-2-16,-11 10-1 15,-5 5 0-15,5 2 0 16,4-8 0-16,7-5 0 0,7-7-1 15,11-5-5 1,11-12-21-16,8-4 15 16,21-14 6-16,15-13 4 0,16-14-10 15,11-11 8-15,-3-6 2 16,-6-3 7-16,-9 12-6 0,-18 12 2 16,-10 12 7-16,-13 10 3 15,-12 7 1-15,-21 12-4 16,-22 24-13-16,-26 21 9 0,-9 12-2 15,-7 7 5-15,-1 9-2 16,6 1 3-16,10-10-11 16,18-9 3-16,11-16 0 15,17-5 2-15,16-14 1 0,19-8-4 16,18-12 1-16,15-12 2 16,21-17-10-16,21-16 9 0,7-7-4 15,0-9-1-15,-11-1 0 16,-17 5 5-16,-22 13 9 0,-18 4-13 15,-25 12-6-15,-16 15 6 16,-19 13 0-16,-22 13-1 16,-12 6-4-16,-17 13 10 15,-4 5-2-15,2 0 5 0,1 0-9 16,11-5 4-16,11-8 2 16,16-3 3-16,16-9-4 15,13-12-14-15,20 0-12 0,0-12 7 16,25-9 11-16,20-15-1 15,23-18 4-15,22-10 8 0,12-5-2 16,-6 7-12-16,-14 14 8 16,-22 11 5-16,-18 13-2 15,-22 12 11-15,-20 12-10 16,-28 17-1-16,-26 11-3 0,-19 8 5 16,-9 4-2-16,-1 9-1 15,-3 0 4-15,8-5-4 16,14-7 4-16,10-4-2 0,14-9 8 15,15-8-13-15,14-16-5 16,11 0 3-16,19-12 11 16,27-7-3-16,19-19-9 0,14-10 2 15,17-8 5-15,-9 1 6 16,-8 12-9-16,-22 5 0 0,-17 14 8 16,-15 9 10-16,-25 2-11 15,-22 13 4-15,-18 0-1 0,-17 15-9 16,-7 10 10-1,-1 4-10-15,0-1 1 0,3 1 0 16,10-5 0-16,16-3 4 16,7-9-4-16,12-5-7 15,9-7 4-15,8 0-8 0,14 0 11 16,18-14-3-16,12-12 10 16,13-3-10-16,0-2 9 0,-5 2-13 15,-11 4 12-15,-8 4-7 16,-8 11 8-16,-15 0-6 15,-10 10 5-15,-6 0-2 0,-19 0-3 16,-7 12-2-16,-9 5 10 16,-8-1-16-16,-5 5 6 15,6-1 7-15,8-4-3 16,6-4 0-16,6-12 8 0,12 0-8 16,5 0 2-16,11 0-6 15,0-16-8-15,0-8 3 0,0-12 0 16,0-7 5-16,0 0 9 15,0 1-1-15,0 6 0 16,-9 0 0-16,-3 4-9 0,0-2 10 16,-1 6-3-16,-3 0-4 15,4 3 6-15,0 9-6 16,12-1 0-16,0 4 0 0,0 6-7 16,0 7-2-16,8 0 1 15,16 13 11-15,21 4 4 16,19 2-9-16,15 10 0 15,6-1-2-15,-3-4 10 0,-5 1-10 16,-14-5 5-16,-8-4-3 16,-15-4 10-16,-12-3-5 0,-7-9-4 15,-10 7 1-15,-6-7 6 16,-5 0-1-16,-12-4-5 16,-9-15 0-16,-8-9 0 0,-11-6 0 15,-5 1 0-15,-3 6 0 16,-5 2 0-16,1 1 0 15,2 6 0-15,9 8 0 16,8 1 0-16,14 1 0 0,7 8 0 16,18 17 0-1,16 11 0-15,14 12 0 16,13 5 0-16,8 0 0 0,1 0 0 16,-1-4 0-16,-9-5 0 15,-13-8 0-15,-5-7 0 0,-6-9 0 16,-12 0 0-16,-3-12 0 15,-22 0 0 1,1-7 0 0,-5-6 0-16,6 5 0 0,3 0 0 15,8 4 0-15,0-1 0 16,8 5 0 31,0 0 0-47,0 9 0 0,4-9 0 15,0 8 0-15,1-8 0 16,-1 8 0-16,-4 0 0 0,-1-8 0 16,-7 8 0-16</inkml:trace>
  <inkml:trace contextRef="#ctx0" brushRef="#br1" timeOffset="-109995.99">12408 12159 2047 0,'-7'7'0'16,"-6"-7"0"-1,2 12 0 1,2-4 0 0,9 1 0-16,9-9 0 31,2 12 0-31,5-12 0 0,4 11 0 16,6-11 0-16,-3 10 0 15,-2-10 0-15,-4 12 0 16,-7-12 0-16,-2 7 0 0,-2-7 0 15,-3 0 0-15,-15-3 0 63,1-1 0-47,-1-4 0-16,-2 4-13 0,3-6-65 15,-3 8-29-15,4 2-29 16,-2 0-68-16,12 0-90 15,-13 0-88-15,13 0-26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1:23:30.4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4621 2878 356 0,'0'-33'308'0,"-8"5"-8"0,-1-1-73 15,9 8-79-15,-13 5-35 16,13 8-13-16,-8 8-32 16,8 17-13-16,0 23 128 15,-9 38 6-15,-2 51-189 0,-4 54 0 16,-10 45 0-16,-17 29 0 15,-9 21 0-15,-11 1 0 16,-12 2 0-16,-2 0 0 0,-9-4 0 16,-4-16 0-16,2-25 0 15,8-32 0-15,9-37 0 16,10-33 0-16,10-32 0 16,10-30 0-16,12-17 0 15,11-24 0-15,17-15 0 0,28-16 0 16,49-19 0-1,265-76 0-15,-86 35 0 16,49-6 0-16,43 6 0 0,30 6 0 16,19 9 0-16,-2 9 0 15,-18 8 0-15,-31 7 0 0,-38 6 0 16,366-23 0 0,-540 31 0-1,-41-2 0-15,-28-11 0 0,-28-20 0 16,-25-31 0-16,-24-22 0 15,-17-28 0-15,-6-27 0 16,-6-27 0-16,0-20 0 0,8-16 0 16,9-10 0-16,4 5 0 15,4 13 0-15,0 16 0 0,-1 24 0 16,2 25 0-16,-2 16 0 16,-13 20 0-16,-10 17 0 15,-13 4 0-15,-15 12 0 16,-18 7 0-16,-20 12 0 0,-19 15 0 15,-33 14 0-15,-41 18 0 16,-37 3 0-16,-31 20 0 16,-9 7 0-16,2 2 0 15,19 4 0-15,28-4 0 0,36-5 0 16,32-8-378-16,33 5-129 16,29 0 30-16</inkml:trace>
  <inkml:trace contextRef="#ctx0" brushRef="#br0" timeOffset="763.85">3957 8568 765 0,'-14'0'527'0,"-3"0"-113"0,4 0-177 16,2 12-133-16,2 30-104 16,-3 34 0-16,-5 43 0 15,1 47 0-15,-11 50 0 0,-11 46 0 16,-6 29 0-16,-13 23 0 16,-9 0 0-16,-2-8 0 15,-5-26 0-15,8-35 0 0,8-43 0 16,16-44 0-1,17-43 0-15,24-34 0 0,29-37 0 16,48-31 0-16,62-30 0 16,54-18 0-16,56-16 0 15,39 0 0-15,20 2 0 0,9 7 0 16,3 11 0-16,-7 6 0 16,-11 5 0-16,-14 8 0 15,-21 8 0-15,-22 4 0 0,-30 0 0 16,-25 0 0-16,-24-8 0 15,-27-5 0-15,-25-7 0 0,-21-9 0 16,-20-15 0-16,-16-30 0 16,-13-31 0-16,-12-37 0 0,-4-41 0 15,-6-34 0-15,-6-22 0 16,-3-5 0-16,-7 15 0 16,-6 25 0-16,-10 29 0 0,-12 25 0 15,-6 24 0-15,-8 16 0 0,-10 16 0 16,-98-73 0-1,28 94 0-15,-29 8 0 16,-46 16 0-16,-45 13 0 0,-39 19 0 16,-26 17 0-16,-21 12 0 15,-9 17 0-15,-2 7 0 0,15 5 0 16,30 3 0-16,29 1 0 16,35 0-490-16,40 0-160 15</inkml:trace>
  <inkml:trace contextRef="#ctx0" brushRef="#br0" timeOffset="1462.57">3853 13905 841 0,'-13'0'916'0,"4"0"-626"15,2 7-290 1,7 19 0-16,0 22 0 15,-11 37 0-15,-3 45 0 0,-2 54 0 16,-11 49 0-16,-6 50 0 16,-12 44 0-16,-8 23 0 15,1 0 0-15,-2-20 0 16,15-45 0-16,5-54 0 16,17-51 0-16,17-47 0 0,17-47 0 15,28-46 0-15,40-51 0 16,42-51 0-16,43-43 0 15,45-30 0-15,33-15 0 16,32-9 0-16,24 9 0 16,22 15 0-16,11 26 0 0,-4 28 0 15,-10 24 0-15,-9 19 0 0,-13 22 0 16,-21 16 0-16,-21 9 0 16,-28 8 0-16,-30-1 0 0,-40-1 0 15,-34 1 0-15,-34-7 0 16,-25-9 0-16,-22 0 0 15,-18 0 0-15,-20-25 0 0,-24-32 0 16,-25-44 0-16,-24-50 0 16,-17-37 0-16,-14-31 0 0,-14-13 0 15,-5-6 0-15,1 15 0 16,-1 16 0-16,-4 19 0 0,-3 27 0 16,-3 14 0-16,-15 21 0 15,-17 16 0-15,-23 15 0 0,-18 31 0 16,-29 27 0-16,-21 37 0 15,-15 29 0-15,-17 20 0 16,-9 12 0-16,4 4 0 16,18 0 0-16,23-11-460 0,32-14-174 15</inkml:trace>
  <inkml:trace contextRef="#ctx0" brushRef="#br0" timeOffset="2400.94">5249 4313 379 0,'-11'-16'369'16,"3"1"-72"-16,-1 2-127 15,9 6-90-15,-8 2-38 16,8 5-12-16,0 0-16 16,-8 21 2-16,8 19-5 15,0 17-4-15,-7 8 2 0,7 1-8 16,-9-4 0-16,9-19 6 15,-8-10 3-15,8-9 57 16,-8-24 22-16,0-8-38 0,-1-20-28 16,9-22 2-1,0-14-14-15,0-10-2 0,9-2-2 16,7 2-6-16,1 12 3 16,1 10-4-16,7 12 1 0,4 14-10 15,4 13 11-15,-2 13-6 16,-2 13 1-16,-9 8-1 15,-7 3 5-15,-5 0 10 16,-5 1 1-16,-3-5 11 0,0-4-3 16,0-3 14-16,-8-4 16 15,8-9-3-15,-8 0-9 16,8 0-21-16,0 0-9 0,0 0-5 16,0 0-73-16,0 0-130 15,0 0-144-15,0 0-75 16,0-4-28-16</inkml:trace>
  <inkml:trace contextRef="#ctx0" brushRef="#br0" timeOffset="2910.67">5399 5071 387 0,'0'-40'311'15,"0"8"-28"-15,0 7-98 0,0 4-89 16,0 9-56-16,0 12-18 15,0 0-7-15,-8 24-5 16,8 18-1-16,0 10-8 0,0 14-1 16,0 3 1-16,0 5 2 15,0-14 1-15,0-12-7 16,0-10 4-16,0-13 7 16,0-18 5-16,0-14 2 15,0-22-7-15,0-20-1 0,0-16 5 16,0-13 1-16,8 0 22 15,6 5 18-15,2 7 6 0,0 15 2 16,0 8-39-16,1 19-4 16,1 13-14-16,4 11-4 15,-5 0 6-15,-3 21-4 0,-1 3 0 16,-5 4-4-16,-8 5-2 16,-12 3 4-16,-8 5-53 15,-8-3-105-15,-4 1-116 0,-1-2-68 16,1-5-62-16</inkml:trace>
  <inkml:trace contextRef="#ctx0" brushRef="#br0" timeOffset="3626.1">4876 9525 483 0,'0'-13'412'0,"0"9"-76"16,0-1-145-16,0 5-99 16,0 22-17-16,0 18 40 0,0 12 18 15,0 14-43-15,0 3-33 16,0 0-28-16,0-12-11 15,8-11-13-15,-4-13-4 0,1-9 9 16,-5-9-10 0,0-25 0-16,0-24 0 15,0-23 0-15,0-21 0 16,0-3 0-16,0 3 0 0,0 14 0 16,8 14 0-1,3 18 0-15,5 12 0 0,9 17 0 16,4 15 0-16,4 7 0 0,-2 10 0 15,-2-1 0-15,-5 1 0 16,-4-5 0-16,-2-8 0 16,-12-7 0-16,2-9 0 15,-8 0-198 1,0-9-180-16,0-3-39 16,-10 1-12-16</inkml:trace>
  <inkml:trace contextRef="#ctx0" brushRef="#br0" timeOffset="4058.81">4879 10904 894 0,'0'22'653'0,"0"-10"-218"15,-8 0-370-15,8-5-65 16,-8 2 0-16,8 3 0 0,0 5 0 15,0 7 0-15,0 3 0 16,0 7 0-16,0 7 0 16,5-5 0-16,3-4 0 0,0-2 0 15,-4-7 0-15,1-6 0 16,-5-8 0-16,0-18 0 16,0-15 0-1,-14-15 0-15,3-8 0 16,0-6 0-16,2-8 0 0,9-5 0 15,0 1 0 1,9 5 0-16,5 2 0 0,8 16 0 16,1 3 0-16,5 11 0 15,0 11 0-15,1 14 0 16,-4 3 0-16,-5 7 0 0,-7 6 0 16,-9 4 0-16,-4 3 0 15,0 4 0-15,-20 1 0 0,-8 3 0 16,-46 29-157-1,37-24-243-15,1-1-15 16,-1-4-3-16</inkml:trace>
  <inkml:trace contextRef="#ctx0" brushRef="#br0" timeOffset="4773.66">4871 14380 479 0,'5'-12'414'0,"-5"12"-6"0,0 0-148 16,0 12-118-16,0 16-36 15,-8 18-17-15,8 11-16 16,0-3-28-16,0-7-18 0,0-6-23 16,3-7-17-16,2-11-13 15,-2-11 17-15,-3-12-11 16,0-12 3-16,0-19 8 16,0-14 6-16,0-9 16 0,0 6 14 15,5 7 22-15,4 8-41 16,-1 5-8-16,3 4 0 15,5 7 0-15,0 2 0 0,1 2 0 16,-6 3 0-16,3 8 0 16,-2 2 0-16,-4 0 0 15,1 0 0-15,-1 0 0 0,-2 0 0 16,-1 0-59 0,-5 0-303-1,0 12-48-15,0 3 1 16,0 6 22-16</inkml:trace>
  <inkml:trace contextRef="#ctx0" brushRef="#br0" timeOffset="5206.85">4961 15501 741 0,'-8'21'394'0,"-1"3"-106"15,9 12-139-15,0 9-75 0,0 7-21 16,0 5 13 0,0 4-12-16,9-3-17 0,-1-5-14 15,3-9-11-15,-1-3-8 16,-2-13-4-16,-5-8 2 16,2-11-4-16,-2-9-2 0,-3 0 6 15,0-19-2-15,-11-27-9 16,-10-23 9-16,-4-8 32 0,1-9 12 15,5 5 11 1,2 7-23-16,4 10-32 0,13 14 0 16,0 5 0-16,0 14 0 0,13 6 0 15,4 8 0 1,7 9 0-16,1 8 0 0,-3 0 0 16,4 17 0-16,-6 2 0 15,-4 2 0-15,-4 1 0 0,-7-3 0 16,-5 1 0-16,-8-3 0 15,-9-4-156-15,1-13-183 16,-1 0-38-16,-4-10-2 0,-1-10-2 16</inkml:trace>
  <inkml:trace contextRef="#ctx0" brushRef="#br0" timeOffset="6071.99">3372 2926 342 0,'-22'-36'197'16,"-3"3"8"-16,4 5-50 15,2 8-42-15,2 3-35 16,6 4-30-16,-2 13-25 16,-3 17-3-16,-1 16 9 15,1 19-4-15,4 17-1 0,4 17-14 16,8 13-6-16,8-2-5 15,9-8 5-15,11-12-2 16,7-19 3-16,11-26 2 16,3-32-5-16,3-25-2 15,-3-27-9-15,-8-23 7 16,-14-9 2-16,-18-9 9 16,-18-2 9-16,-15 10 11 0,-7 13-11 15,-12 10-8-15,0 21-6 16,-2 16-34-16,0 18-82 15,-4 19-70-15,5 21-34 16,-2 19-74-16</inkml:trace>
  <inkml:trace contextRef="#ctx0" brushRef="#br0" timeOffset="6787.26">2310 9056 690 0,'-12'8'397'15,"3"-8"-136"-15,9 0-115 16,0 0-53-16,0 0-26 16,3-12-36-16,15-11-12 15,7-7-10-15,6-2-3 16,3 0-8-16,-3 7 0 16,-6 5 10-16,-5 4 5 0,-3 6 9 15,-6 8 13-15,-2 2-1 16,3 12 30-16,-1 7 19 15,3 19-10-15,-3 7-73 0,0 3 0 16,-2 9 0-16,-1-5 0 16,1 2 0-16,0-5 0 15,-1-9 0-15,0-3 0 16,-8-8 0-16,3-5-176 0,0-9-114 16,-3 3-55-1,0-18 2-15,5 0-2 0,-1 0 77 16</inkml:trace>
  <inkml:trace contextRef="#ctx0" brushRef="#br0" timeOffset="6953.12">2536 9389 136 0,'-32'17'282'15,"4"-4"-42"-15,5-5-27 16,6-8-68-16,4 0-41 16,13 0-21-16,0 0-25 0,0 0-24 15,21 0-12-15,11 0-12 16,17 0-19-16,4-8-100 15,3 0-99-15,1 0-26 16,-7-1-50-16,-10 9-196 16</inkml:trace>
  <inkml:trace contextRef="#ctx0" brushRef="#br0" timeOffset="7801.99">2545 14337 529 0,'-17'-17'394'15,"2"1"63"-15,-2 0-138 0,6 3-120 16,2 6-91-16,9-3-67 16,-8 3-41-16,8-1 0 15,0 0 0-15,0-1 0 0,0 1 0 16,0 1 0-16,0-10 0 15,11 1 0-15,6-8 0 16,0 2 0-16,-2 11 0 16,7 11 0-16,0 0 0 15,4 28 0-15,2 13 0 16,-3 16 0-16,0 12 0 0,-1 9 0 16,-8 7 0-16,-8 1 0 15,-8-1 0-15,-13-13 0 16,-4-6 0-16,-6-13 0 0,-5-13 0 15,-5-7 0-15,4-13 0 16,1-4 0-16,8-16 0 16,4 0 0-16,8 0 0 0,16 0 0 15,20 0 0 1,16 0 0-16,18-3 0 16,14-1 0-16,6 4 0 15,4-4 0-15,-1 4 0 16,-1-5-332-16,-5 5-207 0,-11-3 12 15</inkml:trace>
  <inkml:trace contextRef="#ctx0" brushRef="#br0" timeOffset="11113.94">1510 2361 360 0,'-21'-57'162'0,"-3"-5"-42"15,-1 5-39-15,-2 17 4 16,-6 6-33-1,-13 18-18-15,-11 16-4 0,-11 26 20 16,-5 17-2-16,8 14-17 16,12 12-19-16,16 9-3 15,22 3 1-15,15 2-9 16,23-2 4-16,23-1-7 16,19 3 8-16,3-9-2 0,10-6-2 15,-6-7-3-15,-10-6-4 16,-18-16 1-16,-12-10 0 15,-18-5 1-15,-14-3 1 16,-30-2-3-16,-11-1-21 16,1-12-31-16,-1-6-37 0,6-15-32 15,13-18 15-15,22-28-49 32</inkml:trace>
  <inkml:trace contextRef="#ctx0" brushRef="#br0" timeOffset="11289.18">1631 2064 299 0,'25'-82'246'0,"-10"24"-45"16,-7 18-94-16,-2 16-57 16,-6 19-20-16,0 26-8 15,3 27-1-15,5 26-8 0,5 23-6 16,3 17-3-16,0 5-7 16,1 0-37-16,-6-13-59 15,-7-8-36-15,-4-22-25 16,-12-24-53-16,-13-20-134 15</inkml:trace>
  <inkml:trace contextRef="#ctx0" brushRef="#br0" timeOffset="11945.68">1623 2751 227 0,'-17'-58'184'0,"11"-6"-65"15,6 0-42-15,3-3-26 0,8 11-18 16,11 3-10-16,10 8-7 16,9 8-6-16,3 8-1 15,5 10-7-15,0 2-1 16,-6 10 1-16,-4 7-1 15,-7 0-1-15,1 0 0 16,-9 7 2-16,0 5-4 16,-4-3 2-16,-3-1 4 15,3-1-5-15,0 1-3 16,0-8 5-16,-4 0-1 16,8 0 4-16,-16 0 7 15,0-4 4-15,1-12 1 16,4-8-6-16,3-11-5 15,3 1 7-15,-2 1 2 16,-1 4-9-16,1 10-2 16,-2 3-3-16,2 4 0 15,-1 2 0-15,1 2 0 16,7 4-5-16,4 4-4 16,2-7-9-16,2-7 4 15,-4-4-7-15,0-16 3 16,3-18 7-16,4-26 4 15,-8-27 10-15,-2-14 21 0,-4 0 18 16,-7 11 8 0,0 14 7-16,-3 16 8 15,-3 21-16-15,1 17-25 0,-2 20-9 16,10 11-8-16,7 21-3 16,8 21-1-16,10 12-1 15,3 3 2-15,8-6-4 16,4-10 2-16,3-11-1 15,5-21 1-15,-3-9-6 16,-5-9 7 0,19-40 15-16,-59 20 28 15,-14 7 81-15,-3 1 13 16,-17 5-29-16,1 10-46 16,-3 6-37-16,3 9-8 15,2 0-10-15,14 12-7 16,0 13-5-16,0 19-26 0,0 17-128 15,0 26-155 1,8 10-111-16</inkml:trace>
  <inkml:trace contextRef="#ctx0" brushRef="#br0" timeOffset="16114.95">21151 6472 274 0,'0'-40'349'0,"0"6"-73"0,0 11-78 16,0 1-92-16,0 10-54 15,0 1-8-15,0 2 46 0,0 9 41 16,0 0 10-16,0 0-14 16,0 0-27-16,0 0-34 0,0 16-13 15,0 17-13-15,0 19-40 16,0 17 0-16,0 14 0 0,0 1 0 16,0 6 0-16,0 1 0 15,0-11 0-15,0-6 0 0,3-5 0 16,2-12 0-16,-1-8 0 15,-4-8 0-15,0-10 0 16,0-3 0-16,0-2 0 0,0-9 0 16,0-6 0-16,0-3 0 15,-9-8 0-15,3 0 0 16,6-4 0-16,0-4 0 16,0-16 0-16,0 7 0 15,0 1 0-15,0 4 0 16,-8-4 0-16,8 4 0 0,0 0 0 15,0 2 0-15,0 2 0 16,0 6 0-16,0-4 0 16</inkml:trace>
  <inkml:trace contextRef="#ctx0" brushRef="#br0" timeOffset="16226.45">21132 7183 2047 0,'-9'0'0'0</inkml:trace>
  <inkml:trace contextRef="#ctx0" brushRef="#br0" timeOffset="16363.07">21123 7180 2047 0</inkml:trace>
  <inkml:trace contextRef="#ctx0" brushRef="#br0" timeOffset="16535.61">21123 7176 2047 0,'0'-5'0'16,"0"2"0"31,0-1 0-47,0-5 0 15,0 6 0-15,0-2 0 16,0 1 0-16</inkml:trace>
  <inkml:trace contextRef="#ctx0" brushRef="#br0" timeOffset="16970.72">21123 7140 2047 0,'0'-5'-65'16,"0"1"-183"-16,0 0-50 0,-12-4-13 15,12-4 14-15,0-5-28 16</inkml:trace>
  <inkml:trace contextRef="#ctx0" brushRef="#br0" timeOffset="17686.5">21216 6387 47 0,'0'0'81'16,"-8"0"81"-16,1 0 1 15,7-4-56-15,-8-1-22 0,8-3-23 16,0-1-1-16,0 1 10 16,0-4 14-16,-9 1-15 0,9-5-7 15,0-1-8-15,0 1-20 16,0-4-6-16,0-6-10 15,9 2-7-15,11-4 3 0,11-5-7 16,12-3-7-16,4-1 4 16,13 0-9-16,2 5 5 0,-2 2 0 15,2 11-1-15,-9 7-4 16,-10 8 5-16,0 4 1 16,-7 16-2-16,-4 12 7 0,-4 13 6 15,-7 12 8-15,-13 5-2 16,-8 2-2-16,-16 2 3 0,-9-2-8 15,-4-6-3-15,1-14-2 16,1-8-5-16,-2-11 3 0,1-5-1 16,3-4 6-16,8-12-3 15,5 0 10-15,12 0-3 16,0-12-10-16,8-8-3 16,17-12-5-16,7-6 10 0,9 2-11 15,3 3 3-15,-2 5-4 16,-6 3-21-16,-7 9-40 0,-9 4-64 15,-6 8-72-15,-5 4-26 16,-9 12-87-16</inkml:trace>
  <inkml:trace contextRef="#ctx0" brushRef="#br0" timeOffset="18253.88">21663 10126 499 0,'8'-31'551'15,"-8"-2"-14"-15,0 4-200 0,0 9-214 16,0 3-123-16,0 9 0 16,0 33 0-16,0 16 0 15,0 19 0-15,-8 27 0 16,8 19 0-16,-12 7 0 0,4 6 0 15,8-6 0-15,0-8 0 16,0-14 0-16,0-22 0 16,0-20 0-16,-8-20 0 0,-5-55 0 15,-3-26 0 1,-1-25 0-16,6-25 0 0,0-23 0 16,11-30 0-16,0-26 0 15,19-10 0-15,9 7 0 0,9 26 0 16,3 28 0-16,8 32 0 15,6 29 0-15,8 28 0 0,2 29 0 16,5 24 0-16,-5 26 0 16,-10 14 0-16,-18 13 0 0,-15 8 0 15,-21-4 0-15,-17-1 0 16,-23 3 0-16,-25-11-386 0,-17-5-283 16</inkml:trace>
  <inkml:trace contextRef="#ctx0" brushRef="#br0" timeOffset="19245.71">5769 4091 362 0,'-33'-25'207'0,"1"2"-55"0,4 6-50 15,3 0-43-15,5 5-9 16,0 12-18-16,3 0-15 15,-2 16-5-15,-2 9-5 0,5 11 4 16,-1 9-6-16,9 4-5 16,8-1 5-16,5-2 0 15,6-11 0-15,9-6 0 16,1-8-4-16,3-5 5 16,-4-16 2-16,2 0-4 15,-7-16-2-15,-3-13 2 0,-4-15 3 16,-8-14 2-16,0-2 23 15,-11 3 3-15,-1 8 9 16,-5 8-21-16,-3 8-19 0,3 4 3 16,6 13-13-16,-2 4-35 15,13 4-56-15,0 4-45 16,0 4-20-16,0 0-32 16,8 0-54-16</inkml:trace>
  <inkml:trace contextRef="#ctx0" brushRef="#br0" timeOffset="19473.38">5902 3719 396 0,'0'-23'267'15,"0"6"-31"-15,0 5-88 16,0 5-73-16,0 2-21 16,0 5-27-16,0 0-10 0,0 12-10 15,6 21 18-15,2 24 10 16,4 24-16-16,1 12-7 15,-3 14-7-15,-2-2-11 16,1-7-60-16,-1-15-65 16,0-20-54-16,0-18-37 0,0-28-100 15</inkml:trace>
  <inkml:trace contextRef="#ctx0" brushRef="#br0" timeOffset="19642.66">6231 3292 534 0,'0'-57'314'0,"0"16"-118"16,0 13-95-16,0 16-55 16,0 12-6-1,0 30-2-15,8 18-6 0,1 24-16 16,4 14-7-16,4 12-24 16,-7 8-74-16,7 0-105 15,-4-5-25-15,-5-11-83 0</inkml:trace>
  <inkml:trace contextRef="#ctx0" brushRef="#br0" timeOffset="20965.83">5973 5009 8 0,'0'-8'10'16,"0"8"7"-16,0-2 6 15,0-4 10-15,0 3 12 16,8-6 52-16,0 6 55 0,-8-1-52 16,0-1-11-16,0 1-10 15,0 1-4-15,0 3 14 16,0 0 8-16,-13 0-2 0,-4 0-34 16,-1 12-25-16,-12 4-13 15,-1 3 0-15,2 3 3 16,4-3-16-16,8 2-6 0,6 1-2 15,11-6-5-15,8-4 6 16,9-12-12-16,3 0-4 16,3 0-7-16,-3 0 7 15,2-17 0-15,-6-7 6 16,-3-6 4-16,-7 2 9 0,-1 5 5 16,-5 5 8-16,0 6-9 15,0 5-13-15,0-2-1 16,0 9 0-16,8 0 4 0,4 0-2 15,4 16 0-15,8 5 2 16,6-2 0-16,-2 3 2 0,4-6-10 16,-4-4 6-16,1-4-7 15,-1-8 5-15,2 0 4 16,-7-12-3-16,-3-5 5 0,2-7-1 16,-7-4 3-1,-3 4 1-15,-4 3 4 0,0 4-4 16,0 5-2-16,-3 7-8 0,-1 5 6 15,1 0-2 1,-2 0-2-16,5 14 7 16,5 2-8-16,-10-16 8 15,2 8-5-15,3-8 3 16,0 0-2-16,4-8-2 0,-1-5 2 16,11-4 7-16,2-2 0 15,0 3-1-15,1 4-3 16,-1 3 7-16,1 7-1 15,-1 2-5-15,0 0-2 0,-1 0-10 16,3 15-64-16,-1 4-102 16,-14 15-95-16,-11 11-64 15</inkml:trace>
  <inkml:trace contextRef="#ctx0" brushRef="#br0" timeOffset="21614.04">5501 9731 381 0,'-23'-35'264'16,"-2"-3"-5"-16,1 10-83 15,-1 4-55-15,4 7-34 16,6 9-22-16,-1 8-24 16,3 20-13-16,5 13-11 15,8 8-10-15,0 4-6 0,11-9-5 16,10-3-17-16,4-8-8 16,0-13 6-16,1-12-1 15,-1-12 9-15,-8-13 8 0,-5-8 4 16,-12-8 7-16,-7-2 8 15,-15-6-1-15,-3 7-5 16,-1 5-4-16,-4 5-17 0,7 9-28 16,2 7-44-16,8 4-39 15,5 2-41-15,8 10-21 16,0 0-20-16,5-4-5 16</inkml:trace>
  <inkml:trace contextRef="#ctx0" brushRef="#br0" timeOffset="21799.44">5529 9261 159 0,'9'-22'312'0,"-9"6"-38"16,0 4-14-16,0 7-89 16,0 5-63-16,0 0-36 15,0 13-18-15,0 16 13 16,0 15-12-16,8 22-28 0,4 7-18 16,5 8-27-16,-1-4-65 15,-1-11-75-15,7-13-51 16,1-13-13-16,-3-17 18 15,5-23-33-15,-5-19 33 0</inkml:trace>
  <inkml:trace contextRef="#ctx0" brushRef="#br0" timeOffset="21945.96">5818 9403 340 0,'11'-86'234'0,"-6"13"-39"0,-5 12 16 16,0 15-75-16,0 14-36 16,0 13-23-16,0 9-21 15,0 20 0-15,0 18 1 0,9 20-21 16,-1 26-19-1,0 15-12-15,-1 17-55 0,2 5-96 16,-1-2-88-16,-5 1-50 16,2-13-70-16</inkml:trace>
  <inkml:trace contextRef="#ctx0" brushRef="#br0" timeOffset="22761.73">5594 10733 218 0,'0'-28'232'0,"-11"0"-79"0,-2-1-35 15,1 1-53-15,-3 4-29 16,1 7-14-16,3 5 2 16,-2 8-8-16,4 4 6 0,2 16 16 15,-4 18 17-15,-3 13 12 16,3 10-21-16,-6 5-10 15,10-1-9-15,7-5-13 16,0-7-4-16,0-8-10 16,0-13 0-16,7-7-9 0,5-12-11 15,9-14-9-15,6-15-18 16,-2-17-7-16,0-12-1 16,-4-13 29-16,-5-2 17 0,-5 3 16 15,-2 13 13-15,-6 7 6 16,2 12-1-1,-5 8-4-15,0 10-13 0,3 11-4 16,5 7-3-16,6 10 1 16,1 4-4-16,2-2 6 0,-1 3-3 15,1-6-8-15,-2-4-5 16,2-5-4-16,-6-7-3 16,3 0 5-16,-3 0 6 0,-3-7 5 15,5-2 0-15,-5-3 0 16,0 0 4-16,-5-1-3 0,6 6 3 15,-4 2 1-15,-2 1-2 16,-3 0 0-16,0 1 2 16,3-2-7-16,5-3 3 0,1 4 3 15,0-5 1-15,2 7-5 16,-2-4 4-16,-1-1-1 16,3 3 6-16,3-5-6 15,19-15-2-15,-18 7 7 16,-3 5 7-16,-4 5 13 15,0 1 16-15,-3 6-5 16,-2 0-3-16,3 0-15 0,-4 0-2 16,-2 0-8-1,0 0-4-15,0 0-2 0,0 0-1 16,0 18-37-16,0 1-59 16,0 10-77-16,0 16-92 0,-11 12-41 15</inkml:trace>
  <inkml:trace contextRef="#ctx0" brushRef="#br0" timeOffset="23425.71">5334 14601 95 0,'-8'-8'246'16,"0"-1"-36"-16,8 1-6 16,-12 8-10-16,4 0-38 15,0 0-9-15,-4 0-23 16,0 17-35-16,0-2-38 16,-1 6-24-16,13-4-10 0,0-6-6 15,0-3-17-15,0 1 2 16,13-9-14-16,-6 0 4 0,6 0-10 15,-1 0-3-15,0-9 10 16,1-3 1-16,-6-4 0 16,-2 1 13-16,-5-6 4 0,0 4 5 15,0 1 6-15,0-1-15 16,-17-8-34 0,17 18-11-16,-11 7-15 0,11 0-28 15,-14 0-22-15,14 0-38 16,0 0-8-16,0 7-12 15,0-7-30-15,5 0 28 0</inkml:trace>
  <inkml:trace contextRef="#ctx0" brushRef="#br0" timeOffset="23621.52">5518 14194 255 0,'8'-28'315'0,"-8"6"-42"15,0 10-63-15,0 5-73 16,0 3-13-16,0 4-23 15,0 0-12-15,0 16-28 0,0 16-22 16,9 12-21-16,2 11-7 16,1-7-23-16,5-3-59 15,-6-5-83-15,3-7-62 16,5-13-18-16,2-12-3 0,-4-12-19 16,-3-17 41-16</inkml:trace>
  <inkml:trace contextRef="#ctx0" brushRef="#br0" timeOffset="23942.68">5712 14031 295 0,'0'-37'305'16,"-8"12"-15"-16,8 13-46 16,-8 5-85-16,8 7-67 0,-8 16-10 15,8 17-21-15,0 8-22 16,5 7-16-16,6 1-26 16,1-8-44-16,0-6-72 15,4-1-49-15,1-10-34 0,-1-7 13 16,5-17 32-16,-1-13 3 15,-4-15 29-15,1-13 56 16,-9 1 98-16,-1-1 90 16,-7 9 10-16,0 7 23 0,0 4-4 15,0 14-31-15,0 2-10 16,0 5-36-16,0 0-39 0,0 20-16 16,0 13-6-16,0 4-27 15,0 7-41-15,0 5-52 16,0 4-27-16,0 4-15 0,0 0-7 15,0 0-45-15,0-5 1 16</inkml:trace>
  <inkml:trace contextRef="#ctx0" brushRef="#br0" timeOffset="25474.09">5510 15512 287 0,'0'-16'195'15,"0"0"-63"-15,0 4-47 16,0 4-33-16,0 4-8 0,0-1 9 16,0 5-4-16,0 0-9 15,0 9-9-15,3 3 3 16,5 5 1-16,6 6 1 15,-3 2-5-15,5 0-2 0,-3 0-13 16,-2-4-10-16,-3-2 2 16,1-3-1-16,-1-3 1 15,-5-3 1-15,-3 3 2 0,0-13-3 16,5 0-4 0,-2 10-1-16,-3-10 0 15,6 0 1 1,-3-5-7-16,2-2 5 0,-5-4 1 15,0-4 3-15,0 0-7 16,0-6 1-16,0 0 6 16,0 5 0-16,0 3-1 0,0 1 0 15,-8 5 1-15,-1-2-3 16,1 6 7-16,-3-2 6 16,-3 5 14-16,-2 0 14 0,-5 8 14 15,1 8-4-15,1 5-3 16,-2 8-8-16,5 4 11 15,-1-5-15-15,9-3-5 16,8-6-14-16,0-3-14 16,0-7 4-16,13-9-5 0,12 0-15 15,2-9-13-15,3-7-1 16,-3-13-19-16,-3 1-17 0,-7-1 3 16,-6-2 13-16,3-2 6 15,-14 0 22-15,0 4 13 16,0 5 11-16,0 3 24 0,0 9 9 15,0 5-5-15,0 7-13 16,0 0-11-16,0 16-7 16,0 8 5-16,4 0-10 15,4 2-4-15,4-2 5 16,-1-8 3-16,2 0-13 0,-1-3-9 16,1-13-4-16,-2-4 10 15,5-9-4-15,-2-8-1 16,-3-10 1-16,1-7 11 0,-3 2-4 15,-1 3 10-15,-5 5-2 16,2 11 2-16,-5 9 9 0,0 8 4 16,3 0-4-16,5 0 12 15,1 13-5-15,2 3-10 16,-3-9-3-16,1-7 0 0,0 10-5 16,-1-10 1-16,0 0-6 15,1 0 0-15,-6 0 10 16,0-10-1-16,2-1-2 15,-2-6-4-15,2 0 4 16,-2 1-4-16,3 4 8 0,-3 5-5 16,5 7 7-16,5 7 18 15,3 14 18-15,9 8 12 0,2 7-10 16,11-3-23-16,-3 3-8 16,3-8-5-16,-2 1-1 15,-4-8-6-15,-12-9 1 0,2-4 5 16,-12-8 10-1,-2 0-8-15,-2 0-2 0,-6 0-7 16,0 0-6-16,0 0-79 16,0 0-88-16,-16 0-84 0,0 0-57 15,-1 0-38-15,0-8-287 16</inkml:trace>
  <inkml:trace contextRef="#ctx0" brushRef="#br0" timeOffset="27936.83">21704 6366 60 0,'0'-8'175'16,"-13"8"22"-16,4 0-61 16,9 0-39-16,-8 0-41 15,8 0-22-15,0 0 4 0,0 0 23 16,0 0 4-16,0 0-2 16,0 0 4-16,0 0-1 15,0 0 0-15,-8 0 0 0,8 0-16 16,-6 0-17-16,6 0-15 15,-12 0-6-15,12 0-4 0,-13 0-7 16,13 0 6 0,0-5-6-16,0-2 1 0,0 2 4 15,0-3-4-15,0-4-2 16,13 0 2-16,2-6 4 0,10 3-4 16,-1 0-3-16,0 1-6 15,-4 2 4-15,-4 5 5 16,-3 2-4-16,-5 5 3 15,-3 0 0-15,-5 0 2 0,0 0-7 16,0 0 2-16,0 0 3 16,0 0-3-16,0 0-5 15,0 0 9 1,0 10-4-16,-13-10 5 16,13 7-2-16,-13-7-2 15,2 7-1-15,-2 2-6 0,1-9 12 16,-4 12-2-16,0-12-1 15,0 8-2-15,-1-8 2 16,3 8 0-16,-4-8 0 16,6 7 2-16,3-7-3 0,9 0-3 15,0 0-4-15,0 0 1 16,0 0 1-16,4 0-4 0,5-7 9 16,3-1-9-16,5-4 9 15,2-5-5-15,2 5 7 0,-4 0 1 16,-3 0-3-16,-6 4-3 15,1 4 0-15,-9 4 0 0,0 0-1 16,0 0-4-16,0 0-2 16,0 0-1-16,0 0 2 15,0 12 6-15,0 0-7 16,-9 0 15-16,9 0-11 0,-8 2 8 16,8-7-19-16,0 1-17 15,0-8 8-15,13 8 4 0,4-8 0 16,4 0 1-16,1 0-2 15,3 0 4-15,-4-3-3 0,-5-6 6 16,-2 1-3-16,-11 5 3 16,-3-2 8-16,0 1 6 0,-11-1 8 15,-32 5 24 1,15 14-9-16,-1 1 7 0,5 0-8 16,-1 8 14-16,6-4-5 15,3 1-8-15,2-3-10 16,14 0-8-16,0-6 6 0,8 2-4 15,10-6-3-15,2-7-1 16,-1 0-1-16,6 0 0 16,1 0 2-16,-6-3 2 0,-4-6-4 15,-8 1 2-15,-8 0 7 16,0 1-1-16,0-1 7 0,0-1-7 16,-13-4-6-16,2 6-1 15,-1-2 2-15,4 2-22 0,8-2-42 16,-14 2-38-16,7 2-57 15,-1-2-34-15,-5-4-88 16</inkml:trace>
  <inkml:trace contextRef="#ctx0" brushRef="#br0" timeOffset="31955.56">20659 6801 16 0,'0'0'15'15,"-8"0"3"-15,8 0 3 0,0 0 6 16,-8 0 9-16,8 0 10 0,-11 0 2 16,11 0-15-16,-8 8-17 15,0-1-13-15,8 4-38 0,-14-4-26 16,14-7 2-16,-8 9 10 16,8-2 16-16,0-7 17 0,0 0 11 15,0 0 18-15,0 0 47 16,0 0 90-16,0 0 28 0,-8 0-61 15,8 0-28-15,-8 0-36 16,8 0-29-16,0 0-7 0,0 0 11 16,0 0 15-16,0 0-5 15,0 0-11-15,0 0-12 0,0 0-4 16,0 0-6-16,0 0 0 16,0 0-4-1,0 0 2-15,0 0 1 0,0 0 7 16,0 0-4-16,0 0 4 15,0 0-4-15,0 0-4 0,0 0-1 16,0 0-9-16,0 0 14 16,0 0-11-16,0 0 1 15,0 0 2-15,0 0-3 16,0 0 0-16,0 0-5 16,0 0 1-16,0 0-2 0,0 0 3 15,0 0-5-15,0 0 6 16,0 0 3-16,5 0 3 0,-5 0 1 15,0 0 4-15,3 0-5 16,2 0 1-16,-2 0 5 0,-3 0 0 16,0 0 3-16,0 0 2 15,0 0 8-15,0 0 9 0,0 0 16 16,0 0 4-16,0 0-8 16,0 0-9-16,0 0-8 0,0 0-12 15,0 0-5-15,0 0 1 16,-8 0-1-16,8 0-2 15,0 0-1-15,-8 0 0 16,8 0 0 0,0 0 3-16,0 0 1 0,0 0-4 15,0 0 14-15,0 0 3 16,0 0-4-16,0 0 11 0,0 0-9 16,0 0-6-16,0 0-6 15,0 0-3-15,0 0-1 0,0 0-7 16,0 0 9-16,0 0-1 15,0 0-5-15,0 0 4 0,0 0-4 16,0 0-1-16,0 0 8 16,0 0-1-16,0 0 1 15,0 0-8-15,0 0 6 16,0 0-6-16,0 0 2 16,0 0-1-16,0 0 0 15,0 0 4-15,0 0 2 0,0 0 4 16,0 0 1-1,0 0 8-15,0 0 6 0,0 0-8 16,0 0-4-16,0 0-3 16,0 0-3-16,0 0-2 15,0 0 0-15,0 0-4 16,0 0 5-16,0 0 1 16,0 0-6-16,0 0 4 15,0 0 6-15,0 0 1 16,0 0 7-16,0 0 2 0,0 0-3 15,0 0-2-15,0 0 4 16,0 0 11-16,0 0-4 0,0 0 8 16,0 0 5-16,0 0 1 15,0 0 4-15,0 0 2 0,0 0-9 16,0 0-1-16,0 0-4 16,0 0 14-16,0 0 5 0,0 0-2 15,0 0-46-15,-7 0-2 16</inkml:trace>
  <inkml:trace contextRef="#ctx0" brushRef="#br0" timeOffset="32069.66">20571 6846 2047 0</inkml:trace>
  <inkml:trace contextRef="#ctx0" brushRef="#br0" timeOffset="32187.92">20571 6843 2047 0</inkml:trace>
  <inkml:trace contextRef="#ctx0" brushRef="#br0" timeOffset="32360.76">20563 6843 2047 0,'-8'0'0'16</inkml:trace>
  <inkml:trace contextRef="#ctx0" brushRef="#br0" timeOffset="32485.58">20555 6839 2047 0,'0'-5'0'15,"0"0"0"32</inkml:trace>
  <inkml:trace contextRef="#ctx0" brushRef="#br0" timeOffset="32609.07">20555 6827 2047 0,'0'-5'0'16</inkml:trace>
  <inkml:trace contextRef="#ctx0" brushRef="#br0" timeOffset="32766.69">20555 6816 2047 0,'-8'0'0'31,"-1"0"0"31</inkml:trace>
  <inkml:trace contextRef="#ctx0" brushRef="#br0" timeOffset="34071.86">20538 6814 2047 0,'0'-5'0'0,"-12"1"0"0,12 0 0 15,-8 0 0-15,-1 0 0 16,9 0 0-16,-8 1 0 0,8-2 0 15,-6 1 0-15,-2 4 0 16,-6-5 0 0,6-2 0-16,-5 2 0 0,2-3 0 15,-2 0 0-15,-7-4 0 16,-1 0 0-16,-3-5 0 0,-3 1 0 16,-6-7 0-16,-4-7 0 15,-3-2 0-15,-5-5 0 0,-5-8 0 16,-2-7 0-16,4-5 0 15,-5-5 0-15,-1-3 0 0,3-3 0 16,2-1 0-16,2-1 0 16,-4 1 0-16,6 4 0 0,5-5 0 15,0-3 0-15,-7-1 0 16,7-2 0-16,1-6 0 16,-7 5 0-16,2 4 0 15,-2 4 0-15,3 2 0 0,-1 9 0 16,-2 0 0-16,6 1 0 15,-2 3 0-15,7 6 0 0,-3-2 0 16,3 0 0-16,-3 3 0 16,-3-6 0-16,2 3 0 15,2 1 0-15,1 6 0 0,-2 2 0 16,2-1 0-16,-1 6 0 16,3 0 0-16,0 2 0 0,3 2 0 15,-3 0 0-15,-2 2 0 0,-2-1 0 16,-3-7 0-1,-2 3 0-15,-10-6 0 0,-4 1 0 16,-5-6 0-16,-6-4 0 16,0 3 0-16,-6-10 0 0,4-4 0 15,2-3 0-15,6-7 0 16,2-1 0-16,-1-2 0 16,4 5 0-16,0 3 0 0,0 6 0 15,0 3 0-15,2 3 0 16,-10 6 0-16,-1 8 0 15,-7-2 0-15,-12 1 0 16,-14 1 0-16,-5 4 0 16,-10-2 0-16,-12 8 0 0,-7-4 0 15,-10 6 0-15,-3 3 0 16,-1 0 0-16,10-4 0 16,3 1 0-16,7 4 0 0,6 0 0 15,-1 3 0-15,0 4 0 16,-3 5 0-16,-6 5 0 15,-3-2 0-15,-2 9 0 0,-5 0 0 16,5 0 0 0,-3 0 0-16,1 0 0 0,-1 0 0 15,1 0 0-15,4 0 0 16,10 0 0-16,5 0 0 16,6 0 0-16,6 9 0 15,6-9 0-15,4 7 0 0,4-7 0 16,-2 9 0-16,3-9 0 15,7 8 0-15,-2 0 0 16,11-8 0-16,-6 12 0 16,-3 6 0-16,-4-4 0 15,-4 3 0-15,-5-1 0 16,1 1 0-16,-1 0 0 0,-3-6 0 16,-2-11 0-16,7 0 0 0,-1 0 0 15,2 0 0-15,7 0 0 16,1 0 0-16,-1 0 0 15,-9 0 0-15,-9 12 0 16,-8 0 0-16,-7 0 0 16,-6 5 0-16,-6 0 0 15,-3-1 0-15,0 5 0 0,2-2 0 16,0 2 0-16,12-1 0 16,9-4 0-16,9-4 0 15,16 1 0-15,3 0 0 16,12-1 0-16,8-5 0 0,11-7 0 15,18 9 0-15,7-9 0 16,10 0 0-16,6 0 0 16,5 0 0-16,8 8 0 62</inkml:trace>
  <inkml:trace contextRef="#ctx0" brushRef="#br0" timeOffset="34369.72">9249 3178 2047 0,'0'8'0'16,"0"0"0"0</inkml:trace>
  <inkml:trace contextRef="#ctx0" brushRef="#br0" timeOffset="35500.62">9249 3204 2047 0,'0'7'0'0,"5"-7"0"16,-2 0 0-16,1 8 0 15,5 1 0-15,-1-9 0 16,-5 12 0-16,5-12 0 16,-2 7 0-16,2 2 0 15,0-1 0-15,3 0 0 16,5 9 0-16,6 3 0 0,-3 13 0 16,6 11 0-16,2 14 0 15,-2 15 0-15,1 20 0 16,-4 16 0-16,0 27 0 0,-11 18 0 15,-11 17 0-15,-16 12 0 16,-12 8 0-16,-12 17 0 16,-13 23 0-16,-9 23 0 0,-6 10 0 15,-9 4 0-15,-4-7 0 16,0-12 0-16,-1-18 0 16,9-19 0-16,8-25 0 0,4-20 0 15,12-25 0-15,9-29 0 16,10-27 0-16,11-24 0 15,7-17 0-15,12-8 0 0,0-9 0 16,8 2 0-16,12-1 0 16,16 1 0-16,13 9 0 15,13 0 0-15,6 10 0 0,2 4 0 16,1 5 0-16,0 2 0 16,41 87 0-1,-63-67 0-15,-11 11 0 0,-14 6 0 16,-13 6 0-16,-11-2 0 15,0 0 0-15,-19 1 0 0,-5-4 0 16,-1 0 0-16,-7 0 0 16,-1 4 0-16,-3 7 0 0,-4 1 0 15,2-2 0-15,10-5 0 16,4-13 0-16,7-9 0 16,5-12 0-16,0-11 0 0,12-9 0 15,0-9 0-15,0-4 0 16,9-7 0-16,-1-1 0 15,-1-3 0-15,4 5 0 0,3 2 0 16,-3 5 0-16,6 7 0 16,-1 18 0-16,-3 10 0 0,-2 13 0 15,3 14 0-15,-6 2 0 16,-2 5 0-16,-1 4 0 16,3-4 0-16,-3-3 0 0,3-3 0 15,-5-1 0-15,5-7 0 0,0-6 0 16,4-10 0-16,1-4 0 15,4-13 0-15,4-2 0 0,1-7 0 16,3-2 0-16,-1 9 0 16,-2 9 0-16,-3 7 0 15,-2 8 0-15,-10 9 0 0,1 3 0 16,-8 0 0-16,0-2 0 16,-11-6 0-16,-6-4 0 15,2-6 0-15,-2-6 0 0,4-9 0 16,1-5 0-16,0-8 0 15,1-2 0-15,-3-10 0 0,6-2 0 16,8-3 0-16,-8-7 0 16,8-2 0-16,0 0 0 0,0-9 0 15,0-5 0-15,13 6 0 16,7-2 0-16,9 6 0 0,7 0 0 16,9-1 0-16,4 8 0 15,-5 0 0-15,-2 2 0 16,-7 2 0-16,-6 4 0 0,-10 5 0 15,-2 4 0-15,-12 8 0 16,-5 8 0-16,-8 8 0 0,-9 3 0 16,-3 11 0-16,-8 2 0 15,-8 4 0-15,-7-4 0 0,4 1 0 16,-7-5 0-16,-47 61 0 16,-4-12 0-1,49-71 0 1,3-12 0-16,8-5 0 15,9-10 0-15,3-9 0 0,10-5 0 0,1-6 0 16,6-8 0-16,0 0 0 16</inkml:trace>
  <inkml:trace contextRef="#ctx0" brushRef="#br0" timeOffset="35596.72">8941 14687 2047 0</inkml:trace>
  <inkml:trace contextRef="#ctx0" brushRef="#br0" timeOffset="36061.78">8941 14682 2047 0</inkml:trace>
  <inkml:trace contextRef="#ctx0" brushRef="#br0" timeOffset="36296.65">8941 14679 2047 0,'0'-5'0'32</inkml:trace>
  <inkml:trace contextRef="#ctx0" brushRef="#br0" timeOffset="36606.36">8944 14674 2047 0,'5'0'0'16,"-2"-5"0"-16,-3 1 0 46,0 1 0-30</inkml:trace>
  <inkml:trace contextRef="#ctx0" brushRef="#br0" timeOffset="37245.66">8952 14657 2047 0,'6'0'0'16,"-6"-4"0"-16,0 1 0 15,3 3 0 1,2 0 0 0</inkml:trace>
  <inkml:trace contextRef="#ctx0" brushRef="#br0" timeOffset="37640.17">8944 14662 2002 0,'-8'12'-350'0,"8"-4"34"16,-8-8 26-16,8 0 18 15,0 0-17-15,5-13 50 0</inkml:trace>
  <inkml:trace contextRef="#ctx0" brushRef="#br0" timeOffset="38636.56">21075 7062 408 0,'-17'12'391'0,"1"-3"-71"15,0-9-136-15,8 7-98 16,8-7-52-16,0 0-10 0,0 0-11 15,0 0 24-15,0 0 7 16,0 0-18-16,0 0-14 0,0 0-5 16,0 0-3-16,0 0-37 15,-8 0-86-15,-4 0-118 16,-10 0-61-16,-18 0-76 0</inkml:trace>
  <inkml:trace contextRef="#ctx0" brushRef="#br0" timeOffset="40326.24">20944 7599 208 0,'-24'-20'282'0,"0"-1"-104"16,-6 1-72-16,3 0-53 15,2 4-24-15,6-2-13 16,-1 2 12-16,-2 2 37 0,2 0 14 15,0 1 1-15,0 7-30 16,-6-4-20-16,2 7-9 0,-3 3-9 16,-11 0 5-16,-6 0-4 15,-9 8-7-15,-12 3-1 0,-11 6 13 16,-14 4 8-16,-15-2 0 16,-14 7 28-16,-11 2 4 0,-11 5-3 15,-13 0-1-15,-9-1-5 16,-12 1 10-16,-12-1-11 0,-3 1-18 15,-13-1-5-15,-6 1-1 16,-6-1 2-16,-8 5-13 0,-6 0-3 16,-17 0 3-16,-3 4 5 15,-17-6 17-15,2 2 13 16,3-5 5-16,11 2-26 16,13-6-27-16,14 2 0 0,13-3 0 15,7 2 0-15,8 4 0 16,3-2 0-16,6 1 0 0,7 2 0 15,4 2 0-15,5-3 0 16,4-5 0-16,7-3 0 0,10-4 0 16,7-9 0-16,3-1 0 15,9 1 0-15,8-4 0 0,0 6 0 16,-362 43 0 15,233-29 0-15,125-13 0-16,-360 71 0 15,274-41 0 1,119-24 0 0,-1-5 0-16,9-4 0 0,-73 12 0 15,79-14 0 17,-248 21 0-17,270-31 0-15,3 8 0 0,5-8 0 16,-2 0 0-16,-7 0 0 15,-2 0 0-15,-5 0 0 16,-9 0 0-16,-4 0 0 0,-2 0 0 16,-6 0 0-16,6 0 0 15,2 0 0-15,2 0 0 0,6 0 0 16,6 0 0-16,10 0 0 16,5 0 0-16,8 0 0 15,9 0 0-15,-1 0 0 16,1 0 0-16,1 0 0 0,-3 0 0 15,3 8 0-15,-7 1 0 16,-3-2 0-16,1 1 0 0,4-8 0 16,-2 9 0-16,7-1 0 15,2-8 0-15,5 0 0 0,-1 9 0 16,5-9 0-16,0 0 0 16,0 0 0-16,-2 0 0 0,-2 0 0 15,-3 0 0-15,-1 0 0 16,-10 0 0-16,-2 0 0 0,4 0 0 15,-4 0 0-15,1 0 0 16,-1 0 0-16,4 0 0 0,-1 0 0 16,-3 0 0-16,0 0 0 15,-1 0 0-15,-48 0 0 16,48 7 0-16,0-7 0 16,8 12 0-16,-10-3 0 15,26-9 0 1,4 0 0-16,5 0 0 15,-1 0 0 1,-1 0 0 0,2 0 0-1,8-5 0 1,0 1 0 0,0 0 0-16,-9 4 0 15,9-4 0 1,-8 4 0-16</inkml:trace>
  <inkml:trace contextRef="#ctx0" brushRef="#br0" timeOffset="40374.29">8141 8987 1913 0,'0'0'-360'0,"3"0"-24"0,5 0 21 16,1 0 2-16</inkml:trace>
  <inkml:trace contextRef="#ctx0" brushRef="#br0" timeOffset="41298.64">8498 8479 207 0,'8'-17'223'0,"0"1"-80"15,-5 0-42-15,-3 4-39 0,5 0-5 16,0-1 17-16,-5 5 2 16,0 8-10-16,0 0-13 15,0 0 21 1,0 8-25-16,-10 5 14 0,-4 6 13 16,-16 14 15-16,-50 52 71 15,27-32-97 1,-7 9 0-16,-11-1-21 0,-2 4-10 0,0 0-11 15,-4 0-5-15,9-3-1 16,6-14-5-16,14-8-4 16,14-12-2-16,11-6-4 0,7-10 13 15,4-12-4-15,12 0-8 16,12 0 5-16,16 0-6 0,21 0-1 16,17-8-1-16,14-1 1 15,5 9 4-15,8 0-3 16,-3 0-9-16,-4 12 8 0,-5 4 2 15,-13 9-5-15,-2 3 6 16,-11 1-7-16,-6 4 5 0,-8-5-1 16,-9-4 0-16,-7-3-1 15,-8-9 16-15,-5 0-4 0,-4-3 9 16,-8-9 2-16,0 0-1 16,0 0 4-16,-8 0-18 0,-7-9-8 15,-10-7 0 1,-5-16 0-16,-2-8 0 0,-7-17 0 15,-4-10 0-15,-28-91 0 16,41 77 0-16,3-5 0 16,2 10 0-16,6 5 0 15,1 11 0-15,7 15 0 0,-3 8 0 16,6 13 0-16,8 4 0 16,-6 8 0-16,6 3 0 0,0 2 0 15,0 2 0-15,-9 5 0 47,1 0 0-16,8 8 0-31,-8 5 0 0,8-6 0 16,-8-7 0 0,8 7 0-1,0 4 0 16,0-11-1-15,0 0-6 0,0 0 0-16,0 0-13 15,0 0-4-15,0 7-14 0,0-7-17 16,0 0-8-16,0 0-11 16,0 0-14-16,0 0-40 0,0 9-35 15,0-2-22 1,0 5-29-16,0 4 1 0,8 1-62 15,-4 3 32-15</inkml:trace>
  <inkml:trace contextRef="#ctx0" brushRef="#br0" timeOffset="41403.03">8596 8755 143 0,'0'-28'-40'0</inkml:trace>
  <inkml:trace contextRef="#ctx0" brushRef="#br0" timeOffset="42565.59">22301 8995 159 0,'-12'-28'274'0,"-4"-1"-92"16,-6-3-15-16,-1 5-37 16,2-3-56-16,-3 5-16 0,1 6 9 15,-3-2 14-15,-7 4 28 16,-3 5 16-16,-10 5 8 0,-5-3 27 15,-11 10-13-15,-15 0-16 16,-8 17-81-16,-16 7-50 0,-13 9 0 16,-13 9 0-16,-14 10 0 15,-5 13 0-15,-5 9 0 0,4 11 0 16,11 14 0-16,10 14 0 16,7 20 0-16,15 22 0 15,14 13 0-15,20 5 0 0,23 2 0 16,30-2 0-16,34-3 0 15,35-7 0-15,43-8 0 0,34-17 0 16,38-7 0-16,27-18 0 16,20-14 0-16,26-19 0 0,20-22 0 15,20-25 0-15,8-33 0 16,6-13 0-16,-11-27 0 0,-14-27 0 16,-21-21 0-16,-21-31 0 0,-24-27 0 15,-28-26 0-15,-37-18 0 16,13-221 0-1,-143 203 0-15,-45 13 0 16,-42 12 0-16,-34 19 0 0,-36 22 0 16,-35 25 0-16,-38 18 0 0,-27 23 0 15,-18 14 0-15,-7 21 0 16,15 13 0-16,20 16 0 0,19 12 0 16,21 0 0-16,21 16 0 15,20 4 0-15,17 8 0 0,13 5 0 16,19 1 0-16,7 1 0 15,12 2-27-15,15 0-596 0,-3-1 29 16</inkml:trace>
  <inkml:trace contextRef="#ctx0" brushRef="#br0" timeOffset="43828.71">7376 10567 42 0,'0'8'91'0,"-7"-8"130"15,7 0-35-15,0 0 152 16,0 0-210-16,0 0-14 15,0 0 4-15,0 0 26 16,0 0 16-16,0 0-4 0,0 0-17 16,0 0-28-1,4 0-21-15,4 0-81 0,9 0-9 16,11 12 0-16,17 1 0 0,24 0 0 16,29-2 0-16,24 1 0 15,22 0 0-15,20 4 0 16,6 6 0-16,0 2 0 0,-4 4 0 15,-6 5 0-15,-10 3 0 0,-11 5 0 16,-11-1 0-16,-1 10 0 16,-5-2 0-16,7 1 0 15,10-1 0-15,10-3 0 0,19-7 0 16,15-10 0-16,15-8 0 16,17-8 0-16,0-12 0 0,5 0 0 15,4 0 0-15,-1-3 0 16,0-6 0-16,210 9 0 15,-224 0 0-15,-2-3 0 16,-4-6 0-16,-5 1 0 16,10-4 0-16,7-4 0 0,9-5 0 15,-1 2 0-15,0-3 0 16,-8 1 0-16,-11 2 0 0,-19 1 0 16,-14 3 0-16,134-14 0 15,-163 17 0-15,-1 0 0 16,11-4 0-16,15-1 0 15,11-2 0-15,13-6 0 0,8 0 0 16,3 6 0-16,-2-2 0 16,-10 9 0-16,-7 0 0 0,-12 2 0 15,-5 10 0-15,-8 0 0 16,0 0 0-16,-3 0 0 16,-9 0 0-16,1 0 0 0,-5 0 0 15,-5 0 0-15,-2 0 0 16,-1-7 0-16,-4-5 0 0,-4-4 0 15,-9-1 0-15,-10 5 0 16,-19 3 0-16,-6 1 0 0,-14-3 0 16,-9 2 0-16,-20 2 0 15,-7 2 0-15,-7 2 0 16,-8 3 0-16,-6 0 0 0,-2 0 0 16,0 0 0-16,-9-4 0 15,0-1 0 1,0-1 0-16,-14 6 0 31,-15 0 0-15,-23 0-567-16,-37 0-150 0</inkml:trace>
  <inkml:trace contextRef="#ctx0" brushRef="#br0" timeOffset="44809.69">8331 10303 285 0,'-15'0'224'0,"1"0"-39"15,3-4-37-15,3-6-33 0,-1-2-10 16,9-4 4-16,0 1-4 16,0-1-16-16,0 5 10 0,-11 0 30 15,3 11 16-15,-9 0-4 16,-7 0-3-16,-14 22-108 0,-10 6-30 15,-17 8 0-15,-12 5 0 16,-5 4 0-16,-1 0 0 16,1 0 0-16,0-1 0 15,1 0 0-15,4-2 0 0,4-6 0 16,13-3 0-16,10-4 0 16,18-13 0-16,8-4 0 15,12-5 0-15,20-7 0 31,4 0 0-31,-1 0 0 0,3 0 0 16,-2 11 0-16,-1-11 0 16,1 6 0-16,9 7 0 15,6 3 0-15,12 5 0 0,4 3 0 16,15 4 0-16,7 3 0 16,0 12 0-16,0 0 0 15,-8 2 0-15,-4 0 0 16,-10-4 0-16,-6-3 0 0,-9-10 0 15,-7-5 0-15,-5-5 0 16,-4-11 0-16,-4-7 0 16,-3-3 0-16,-5-19 0 0,0-18 0 15,0-21 0-15,0-20 0 0,0-17 0 16,0-9 0-16,0-6 0 16,-13-5 0-16,1 0 0 15,0 4 0-15,1 17 0 0,11 16 0 16,0 15-221-16,0 21-99 15,0 16-33-15,0 17 8 0,7 12-32 16</inkml:trace>
  <inkml:trace contextRef="#ctx0" brushRef="#br1" timeOffset="56012.96">8604 16458 356 0,'8'0'209'15,"0"0"-52"-15,0 0-36 16,-8 0-59-16,3 0-24 0,5 0 2 15,1-5 7-15,-1-4 6 16,32-21 63-16,-10 3-76 16,2-8-10-16,1-11-14 15,-1-7-1-15,4-3 1 0,-3-13 24 16,24-95 21 0,-33 71-21-16,1-13 13 15,-5-3-10-15,0-10 0 0,0-10-10 16,-4-18-8-16,1-17-4 15,4-27-13-15,3-28 1 0,-1-31 4 16,11-13 2-16,2-18 5 16,8-5 23-16,1-3 9 15,5 5-13-15,2 11 3 16,5 13 3-16,0 15-15 0,0 17 13 16,3 7-30-16,2 10-13 0,1 0 0 15,7-17 0-15,4-25 0 16,7-23 0-16,4-25 0 15,0-9 0-15,0-4 0 0,74-333 0 16,-86 318 0 0,-9-1 0-16,-7 4 0 0,-3 13 0 15,-6 4 0-15,-8 0 0 16,-2-9 0-16,-6-3 0 0,-3 7 0 16,-1 20 0-16,0 26 0 15,1 19 0-15,-4 27 0 0,-6 13 0 16,-6 10 0-16,-9 4 0 15,-4-2 0-15,-17-1 0 16,-11-1 0-16,-9 7 0 0,-13 13 0 16,-6 15 0-1,-13 14 0-15,-12 8 0 0,-7 7 0 16,-11 5 0-16,-6 1 0 16,-5-2 0-16,-3-4 0 15,-6-3 0-15,7-2 0 16,1 2 0-16,7 1 0 0,-2 6 0 15,-3 5 0-15,-5 17 0 16,-8 11 0-16,-21 8 0 16,-19 16 0-16,-26 10 0 15,-19 10 0-15,-8 10 0 16,3 3 0-16,19 9 0 16,13-1 0-16,15 6 0 15,7 2 0-15,3 0 0 16,0 0 0-16,-11 8 0 15,-17 6 0-15,-23 11 0 16,-26 0 0-16,1 16 0 16,2 5 0-16,14 8 0 15,12-1 0-15,9 4 0 16,6 5 0-16,10 8 0 16,3 13 0-16,1 10 0 15,-6 18 0-15,-1 14 0 16,-2 10 0-16,4 5 0 15,9 0 0-15,7-2 0 16,8 5 0-16,2 0 0 16,-6 0 0-16,-8 4 0 15,-2 4 0-15,-2 5 0 16,5-1 0-16,3 4 0 16,5 21 0-16,7 15 0 15,13 19 0-15,11 5 0 16,19-3 0-16,9-8 0 15,12-7 0-15,5-13 0 16,9-5 0-16,2-7 0 16,14-5 0-16,6 0 0 15,6 18 0-15,8 20 0 16,4 19 0-16,6 9 0 16,2 4 0-16,2-5 0 0,1-8 0 15,2-7 0-15,1-4 0 16,-7-10 0-16,6 0 0 15,0 11 0-15,-1 7 0 16,5 8 0-16,0 6 0 16,7 11 0-16,9 3 0 0,0 3 0 15,0 6 0-15,0 16 0 16,0 6 0 0,0 2 0-16,0-12 0 0,-8-18 0 15,0-15 0-15,8-12 0 16,0-13 0-16,0-7 0 15,0-6 0-15,13 5 0 16,4 12 0-16,7 8 0 0,9 10 0 16,3 10 0-16,4 2 0 15,2-1 0-15,1-5 0 16,2 1 0-16,3 4 0 16,1 4 0-16,4 4 0 15,0-4 0-15,4-4 0 16,8-12 0-16,0-9 0 15,0-15 0-15,-5-15 0 0,5-2 0 16,0 1 0-16,-4 3 0 16,-4 1 0-16,0 0 0 15,-3-6 0-15,3-3 0 16,4-5 0-16,4-4 0 16,3-3 0-16,8-8 0 0,11-9 0 15,-3-7 0-15,11-5 0 16,-2 0 0-16,-1 4 0 15,3 1 0-15,-7-6 0 16,-1-3 0-16,-8 1 0 16,3-9 0-16,-4-7 0 15,-2-10 0-15,6-16 0 16,8-12 0-16,6-8 0 16,14-12 0-16,12-7 0 0,-1-7 0 15,6 2 0-15,-2-5 0 16,1 6 0-16,-9-2 0 15,2 1 0-15,-1-5 0 0,-1-4 0 16,10-6 0-16,-1-22 0 16,7 0 0-16,9-17 0 15,8-11 0-15,5-5 0 16,-1-3 0-16,-8-5 0 16,-3-1 0-16,-10 1 0 15,-11 1 0-15,-7-6 0 0,-6-1 0 16,-3-14 0-16,-1-13 0 15,4-12 0-15,9-6 0 16,4-6 0-16,1 1 0 0,-6 5 0 16,-4 12 0-16,-6 6 0 15,-10 9 0-15,-12 12 0 0,-4 0 0 16,-7 5 0-16,-6-2 0 16,-6 2 0-16,-1-2 0 15,-10 5 0-15,3 2 0 16,-5-2 0-16,-5 5 0 0,0 7 0 15,-3 5 0-15,-9 3 0 16,-7 4 0-16,-1 4 0 0,-3 6 0 16,-4-1 0-16,3-4 0 15,0-6 0-15,3 3 0 0,2-2 0 16,4-3 0-16,-1-5 0 16,0 1 0-16,0 3 0 0,0 5 0 15,1 0 0-15,-1-1 0 16,2 1 0-16,-6 0 0 0,-4-1 0 15,-4 6 0-15,-2-2 0 16,-6 1 0-16,-1-1 0 16,-7-3 0-16,0 0 0 0,0-4 0 15,-15-1 0-15,-2-5 0 16,-5-1 0-16,3-7-201 16,-5-2-158-16,-9-5-13 0,-3-7 27 15,-13-5-14-15</inkml:trace>
  <inkml:trace contextRef="#ctx0" brushRef="#br1" timeOffset="57007.08">2874 4466 85 0,'-28'8'257'0,"4"-8"-60"16,3 0-36-16,9 0-34 0,-1-8-34 16,13-9-10-16,8-12-41 15,13-11-19-15,20-22-12 16,16-19-7-16,14-16-2 16,19-17 2-16,17-9-2 15,15 6-3-15,-5 10 2 16,-11 17 3-16,-17 21-5 15,-20 16-1-15,-17 14-1 16,-10 5 5-16,-19 15 2 16,-6 5-8-16,-9 7-15 15,-3 2-14-15,-5 5-33 16,0 0-39-16,-22 29-17 16,-17 21-62-16,-23 14-77 15</inkml:trace>
  <inkml:trace contextRef="#ctx0" brushRef="#br1" timeOffset="57256.67">2776 4554 62 0,'-60'61'185'15,"15"-20"-10"-15,12-13-66 16,18-11-37-16,18-17-17 16,25-25-7-16,26-19 4 15,19-30-3-15,20-23-4 16,16-21-6-16,13-13-3 15,12-3-15-15,5-1-4 16,-1 10-8-16,-8 14-6 16,-12 19-3-16,-21 13-3 15,-15 22-19-15,-25 22-38 16,-21 23-13-16,-15 27-14 0,-21 35-101 16</inkml:trace>
  <inkml:trace contextRef="#ctx0" brushRef="#br1" timeOffset="57907.77">2148 9130 43 0,'-30'49'68'0,"15"3"9"16,7 2-14-16,8-6 74 15,0-4-60-15,0-2-38 16,0-10-21-16,0-3-7 15,0-8-7-15,3-10 14 16,2-3 28-16,-5-8 21 16,3 0 25-16,6-8 3 0,-1-12-19 15,3-9-20-15,14-15-7 16,12-14 5-16,7-6-2 16,14-4-18-16,1-3-9 15,7 5-15-15,-1 7-4 16,-3 2-3-16,-11 7 2 15,-9 10-2-15,-9 10-3 16,-6 7 1-16,-3 2-1 16,-3 5-3-16,-1-1 7 15,1 2-7-15,3-1-20 16,1-1-26-16,-2 5-58 16,-7 3-44-16,-2 9-4 15,-10 13 6-15,-4 12-38 16,-26 11 2-16</inkml:trace>
  <inkml:trace contextRef="#ctx0" brushRef="#br1" timeOffset="58153.29">2118 9838 255 0,'-35'45'197'15,"10"-14"-75"-15,13-13-47 16,15-18-27-16,22-18 3 15,27-25 10-15,35-30 15 16,18-17-9-16,13-4-23 16,-1 9-18-16,-8 7-14 15,-20 14-5-15,-15 19-6 16,-22 11-20-16,-14 15-36 16,-19 6-46-16,-5 13-8 15,-14 16 5-15,0 13-66 16,-22 11-48-16</inkml:trace>
  <inkml:trace contextRef="#ctx0" brushRef="#br1" timeOffset="58770.62">2719 16054 478 0,'-8'-15'306'0,"8"2"-87"16,-8 5-108-16,8-1-58 16,0 2-26-16,0-5 3 15,0-1-8-15,0-12-17 0,16-15-1 16,13-22 8-16,16-15-14 15,11-12-2-15,6 3 9 16,1 10-11-16,-6 5-22 16,-2 11-33-16,-11 15-11 15,-11 8-17-15,-10 12-6 0,-6 13 0 16,-9 12 3 0,-8 12-8-16,0 13-54 0,-25 17-48 15</inkml:trace>
  <inkml:trace contextRef="#ctx0" brushRef="#br1" timeOffset="59049.6">2756 16116 204 0,'-20'40'272'0,"3"-7"-77"16,9-13-70-16,8-8-59 16,0-12-20-16,16-17 11 15,17-19 3-15,23-25 3 16,23-25-7-16,9-2-11 15,2 10-24-15,-14 13-10 0,-14 20 0 16,-16 12 5 0,-15 10 7-16,-7 6 4 15,-3 9 6-15,-10 0-3 0,-2 3 9 16,-9 1 1-16,0 4-22 16,0-4-3-16,0 4-18 15,0 0-30-15,0-4-61 16,-12 4-93-16,-4-8-43 15,-5-4-21-15,2-4-47 16</inkml:trace>
  <inkml:trace contextRef="#ctx0" brushRef="#br1" timeOffset="60486.91">5127 4810 55 0,'-11'9'140'15,"-2"-2"71"-15,4-7-64 16,1 10-55-16,2-10-32 15,6 0-26-15,0 0-2 16,0 0 16-16,0 0-8 16,6 0-15-16,19-14 7 15,29-17-7-15,42-27-6 0,50-22-3 16,47-15 23-16,22-2-12 16,-6 4-15-1,-20 10-8-15,-35 19 2 0,-37 11-6 16,-28 13 8-16,-25 11-7 15,-18 8-1-15,-13 4 0 16,-9 10-3-16,-13 7-17 16,-3 0-39-16,-8 12-38 15,-8 13-18-15,-11 19-45 0,-19 14-113 16</inkml:trace>
  <inkml:trace contextRef="#ctx0" brushRef="#br1" timeOffset="60783.41">5200 5886 560 0,'-35'0'286'16,"7"0"-136"-16,10 0-81 0,18-17-35 15,0-11-17-15,24-17-9 16,31-20-3-16,33-16 6 15,47-4-3-15,30-1-7 16,22 8 3-16,8 14-3 16,-8 7 3-16,-21 8-3 0,-27 15-1 15,-30 6 0-15,-23 13-3 16,-25 1-17-16,-18 6-17 16,-10 4-54-16,-12 4-45 15,-10 12-11-15,-11 14-92 16</inkml:trace>
  <inkml:trace contextRef="#ctx0" brushRef="#br1" timeOffset="61266.13">4966 10375 88 0,'0'0'241'15,"0"0"-61"-15,0-12-49 16,0-7-49-16,11-14-30 16,18-17-5-16,11-10 8 0,22-18 25 15,19-12 3-15,20-3 0 16,13-1-19-16,11 12-29 15,3 14-11-15,-16 11-13 16,-10 16-5-16,-22 8-1 16,-18 10-10-16,-17 6 9 0,-13 8 0 15,-11 9-7-15,-15 0-9 16,-6 0-45-16,0 15-65 16,-14 19-69-16</inkml:trace>
  <inkml:trace contextRef="#ctx0" brushRef="#br1" timeOffset="61599.53">4795 12057 301 0,'-9'0'341'0,"1"0"-81"16,8-9-116-16,0-5-76 16,17-16-32-16,19-13-5 15,17-8 21-15,16-9 11 16,21-11-19-16,15-1-2 16,17-1-6-16,12 6-14 0,0 11-8 15,-15 11-6-15,-18 8-7 16,-22 14-1-16,-17 2-5 15,-18 9-17-15,-14 7-50 0,-11 5-71 16,-13 17-40-16,-6 19-25 16,-34 22-39-16,-11 28-35 15</inkml:trace>
  <inkml:trace contextRef="#ctx0" brushRef="#br1" timeOffset="62066.7">4629 15387 138 0,'-13'7'261'16,"1"-7"-73"-16,4 0-38 0,0 0-53 15,8 0-28 1,0 0 11-16,0 0-12 15,8-3-11-15,20-13 2 0,29-8 30 16,29-18 28-16,26-11 19 16,32-13-9-16,31-6-34 15,18-2-44-15,7 6-16 16,-9 1-19-16,-17 11-12 0,-32 8 0 16,-27 7-4-16,-27 13 3 15,-22 7-1-15,-22 9-14 16,-15 0-33-16,-13 8-59 0,-9 4-62 15,-19 0-135-15,-25 20-67 16,-27 16-17-16</inkml:trace>
  <inkml:trace contextRef="#ctx0" brushRef="#br1" timeOffset="62449.14">4653 16555 454 0,'-37'53'383'16,"12"-17"-89"-16,8-8-151 0,17-7-84 16,0-13-27-16,14-8 4 15,14-4 38-15,20-12 30 16,26-17-2-16,24-24 3 16,32-19-21-16,28-19-16 15,24-7-34-15,17-2-16 16,-3 6-9-16,-11 13 6 0,-17 6-6 15,-26 16-13-15,-25 13 14 16,-27 8-10-16,-22 14 4 16,-20 4 10-16,-9 7-14 0,-12 5 0 15,-11 4 0-15,-2 8 0 16,-6 0 0-16,-5 0 0 16,-3 8-71 15,-11 0-183-31,-3 1-58 15,3-1-12-15,3-8 28 16,8 0-7-16,0-5-181 16</inkml:trace>
  <inkml:trace contextRef="#ctx0" brushRef="#br1" timeOffset="63814.84">22711 5097 252 0,'17'-34'253'0,"-8"2"-58"16,-9-6-48-16,0-2-48 15,0 4-17-15,-14-2 9 0,2 8 21 16,-5 0 25-16,1 5 23 16,-4-4-28-16,-1 5-17 15,2 5 12-15,-3-2 18 0,3 4-145 16,-5 5 0-16,-6-4 0 16,-1-1 0-16,-10 4 0 15,-4 2 0-15,-8 3 0 0,1 0 0 16,-6 8 0-1,-2 0 0-15,-9 0 0 0,-12 16 0 16,-1 6 0-16,-3-3 0 0,4 6 0 16,4-1 0-1,-70 24 0-15,75-19 0 16,-1-1 0-16,-1 5 0 0,-3 3 0 16,-1 6 0-16,2 2 0 15,-6 5 0-15,1 4 0 16,-1 5 0-16,2-1 0 0,-1 4 0 15,-4 16 0-15,-1 13 0 16,-7 15 0-16,-8 14 0 16,-1 11 0-16,0 13 0 0,9 12 0 15,3 6 0-15,5 14 0 16,3 13 0-16,-1 15 0 0,-7 24 0 16,-4 25 0-16,-4 10 0 15,5-1 0-15,-1-4 0 0,6-9 0 16,-2-5 0-1,5 6 0-15,4 11 0 0,4 13 0 16,12 17 0-16,11 1 0 16,22 3 0-16,24-8 0 0,21-11 0 15,14 3 0-15,23-4 0 16,14-4 0-16,18-4 0 0,11-14 0 16,13-7 0-16,141 210 0 15,-103-239 0-15,20 0 0 16,29-13 0-16,21-6 0 15,24-19 0-15,20-19 0 0,9-28 0 16,22-38 0-16,24-36 0 16,24-36 0-16,11-42 0 0,11-41 0 15,-8-35 0-15,-1-25 0 16,-13-25 0-16,-18-19 0 16,-20-21 0-16,-13-37 0 0,-24-37 0 15,-18-41 0-15,-16-30 0 16,-21-24 0-16,-17-26 0 15,-18-38 0-15,-22-25 0 0,-25-22 0 16,-32-12 0-16,-36-30 0 16,-44 4 0-16,-47 25 0 15,-38 36 0-15,-42 33 0 0,-36 36 0 16,-37 37 0-16,-25 36 0 16,-14 43 0-16,-14 39 0 0,0 41 0 15,8 32 0-15,8 37 0 16,18 30 0-16,7 23-178 15,8 31-245-15,4 44 14 16,-2 38-18-16</inkml:trace>
  <inkml:trace contextRef="#ctx0" brushRef="#br1" timeOffset="64479.1">19252 8083 414 0,'-57'0'330'0,"11"0"-65"0,10-3-110 15,12 3-80-15,11 0-43 16,13 0-18-16,16 17-5 16,22-2 23-16,32 6 19 15,37-9 1-15,53-12 18 0,63 0 11 16,57-12-14-16,44-12 4 0,33-9 16 16,21-3 19-16,27-2 30 15,16 10-136-15,-3 3 0 16,-13 9 0-16,-11 9 0 15,-19 7 0-15,-23 0 0 0,-23 16 0 16,-33-2 0-16,-35 4 0 16,-41-2 0-16,-47 0 0 15,-35-4 0-15,-33 1 0 0,-23-13 0 16,-25 9 0-16,-18-9 0 16,-9 0 0-16,-9 0 0 0,-10 0 0 15,-3 0 0-15,1 0 0 16,-6 0 0-1,2 0 0-15,-2 0 0 16,-3 8 0 15,0 7-256-15,-23 2-462-16</inkml:trace>
  <inkml:trace contextRef="#ctx0" brushRef="#br1" timeOffset="65160.48">19576 12711 802 0,'-57'-11'443'0,"9"-3"-64"15,6 3-171-15,14-1-96 16,16 0-62-16,30-10-26 0,46-6-3 16,69-14-13-16,87-20-8 15,87-7 0-15,71-10 0 16,52 3 0-16,43 2 0 0,9 1 0 15,-1 4 0-15,-20 0 0 16,-10 3 0-16,-24 1 0 16,-25 0 0-16,-40 5 0 15,-37 2 0-15,207-32 0 16,-325 54 0-16,-41 8 0 0,-36 6 0 16,-32 11 0-16,-29 3 0 15,-21-1 0-15,-17 9 0 0,-9 0 0 16,-10 0 0-16,-12-4 0 15,-12 1 0-15,-5-1 0 16,-2-1 0-16,2 5 0 16,5 0 0-16,4 0 0 0,-1 0 0 31,9 12 0 0,0 1-406-31,-13 2-140 16,-2-2 17-16</inkml:trace>
  <inkml:trace contextRef="#ctx0" brushRef="#br1" timeOffset="67610.59">20667 6874 49 0,'6'0'133'16,"-3"0"82"-16,-3 0-76 16,0 0-32-16,0 0-26 0,0 0-31 15,0 0-4-15,0 0 11 16,0-3 26-16,0-2 20 15,0 1 11-15,0 0 5 0,5 4-2 16,-5 0-10-16,0 0-10 16,0-3 8-16,0 3-3 0,0 0-17 15,0-5 4-15,0 1-40 16,-8 4-49 0,-1 0 0 30,9-3 0-46,-8-6 0 16,8 4 0-16,-13 3 0 0,13-9 0 16,-9 9 0-1,9-3 0-15,0-3 0 0,-6 4 0 16,6 0 0-16,-8 4 0 16,8-4 0-16,-8 4 0 15,8-3 0 1,0-2 0-16,0 1 0 31</inkml:trace>
  <inkml:trace contextRef="#ctx0" brushRef="#br1" timeOffset="68753.87">20612 6772 2047 0</inkml:trace>
  <inkml:trace contextRef="#ctx0" brushRef="#br1" timeOffset="68861.64">20612 6769 2047 0,'0'-4'0'47</inkml:trace>
  <inkml:trace contextRef="#ctx0" brushRef="#br1" timeOffset="69329.64">20616 6765 2047 0,'4'0'0'16,"-4"0"-33"46,0 0-81-62,0 0 13 16,4 0-147-16,0 0-43 16,0 0-67-16,-2 0-56 15</inkml:trace>
  <inkml:trace contextRef="#ctx0" brushRef="#br1" timeOffset="71934.34">9159 3432 198 0,'-28'-10'210'16,"0"4"-94"-16,5-4-39 15,1 7-16-15,6-6-14 16,5 9-2-16,11-4 4 0,-8 0 14 16,8 0 5-16,0 0 2 15,0 1-10-15,0 3-14 16,0 0-10-16,0 0-15 15,0 0-10-15,3 0-6 0,9 0-1 16,8 0 3-16,13 0-7 16,15 11 4-16,15 6 1 15,8 12-7-15,10 11 2 16,9 17 2-16,16 17 2 0,3 19 2 16,8 21 0-16,1 19 1 15,-4 23-1 1,-11 19-4-16,-18 17 4 0,-25 18 0 15,-20 35 3-15,-23 31 5 0,-17 14 8 16,-31 2 22-16,-26-7 7 16,-25-12-6-16,-29-12 6 15,-14-4 1-15,-16-10 14 0,-14-8 2 16,-9-18-1-16,-5-17-5 16,-6-21-18-16,0-20 4 15,8-16-13-15,23-29-22 16,25-21-6-16,34-23-1 0,31-14-2 15,35-3-5-15,27-3 7 16,37-6-7-16,35 6 6 16,26 4-4-16,25 5-1 0,7 12 0 15,4 10 0-15,-4 17 3 16,-9 24-2-16,-4 17-13 0,-14 18 8 16,39 205 13-1,-125-165 10-15,-37-1 32 0,-29 2-35 16,-31-3-16-16,-27 10 0 15,-18-1 0-15,-17-1 0 16,-4-12 0-16,2-24 0 0,16-25 0 16,17-27 0-16,24-26 0 15,22-25 0-15,24-13 0 16,33-7 0-16,33-3 0 0,32-5 0 16,153 55 0-1,-85-37 0-15,7 10 0 16,-2 14 0-16,-4 12 0 0,-13 10 0 15,-15 19 0-15,-24 10 0 16,-27 10 0-16,-31 8 0 0,-24 8 0 16,-43 4 0-16,-31-4 0 15,-27 0 0-15,-26-5 0 0,-23-4 0 16,-19-7 0-16,-15-13 0 16,2-11 0-16,10-19 0 15,22-17 0-15,28-19 0 0,29-19 0 16,25-12 0-16,24-14 0 15,10-6 0-15,19-13 0 16,7 0 0-16,19 0 0 16,14 0 0-16,12-3 0 15,8-1 0-15,-2-6 0 16,3 8 0-16,-2-3 0 0,-7 0 0 16,-9 5 0-16,-3 0 0 15,-9 0 0-15,-5 0 0 16,-6-3 0-16,-5-1-11 15,0-5-386-15,0-6-71 0,0-11 8 16</inkml:trace>
  <inkml:trace contextRef="#ctx0" brushRef="#br1" timeOffset="74568.53">20616 7484 216 0,'0'-2'213'16,"0"-3"-77"-16,-8 0-32 0,8-2-28 16,0-2-4-16,0 7 16 15,0-3 30-15,0 0 25 0,0 5 6 16,0 0-13-16,0-4-23 16,0 4-13-16,0 0-28 15,0-3-30-15,0 3-14 16,0-4-15-16,0 4-11 0,0-6 5 15,0 6-4-15,0 0 7 16,-9 0-7 0,9 0 7-16,-8 0-7 0,8 0 11 15,0 0 9-15,0 0-2 16,0 0 2-16,0 0-6 0,0 0-2 16,0 0 10-16,0 0-6 15,0 0 1-15,0 0-7 0</inkml:trace>
  <inkml:trace contextRef="#ctx0" brushRef="#br1" timeOffset="75889.96">20583 7424 2047 0,'-6'-8'0'0,"-3"-9"0"16,-12-35 0-16,3 16 0 16,-2-9 0-16,-2-9 0 15,-7-6 0-15,-1-6 0 16,-2-4 0-16,-5 1 0 0,-3-4 0 15,-7-4 0-15,-7 0 0 16,0 3 0-16,-2 2 0 16,-1 1 0-16,1 2 0 0,-9 1 0 15,3-1 0-15,-4-5 0 16,2 1 0-16,-5-4 0 16,1-5 0-16,-6-8 0 0,-3-3 0 15,-4-5 0-15,-5 0 0 16,-5 5 0-16,-4 4 0 15,-3-1 0-15,2 1 0 0,-3 4 0 16,-2-1 0 0,-123-77 0-16,111 84 0 0,-5 3 0 15,4 2 0-15,2 5 0 16,1 1 0-16,7 2 0 16,-4 1 0-16,4 3 0 0,-7 5 0 15,3 5 0-15,-4 3 0 16,-114-44 0-1,104 47 0-15,-3 7 0 0,-1-2 0 16,-2 1 0-16,8-1 0 16,-2-2 0-16,3 4 0 15,14-2 0-15,3-4 0 16,9-4 0-16,3-3 0 0,6-1 0 16,-6-5 0-16,-3 1 0 15,-4 5 0-15,-9 2 0 16,-4 6 0-16,-6 3 0 15,-12 0 0-15,-5 5 0 0,-1 3 0 16,-3 2 0-16,-3 2 0 16,3 4 0-16,-1 1 0 15,2 1 0-15,3 0 0 0,4 4 0 16,2 3 0 0,5-1 0-16,5 5 0 0,2 0 0 15,3-1 0-15,1 1 0 16,6-5 0-16,3 10 0 15,10-1 0-15,11-1 0 16,3 1 0-16,10 0 0 0,3 0 0 16,0 4 0-1,3-1 0-15,5-2 0 0,0 2 0 16,1-2 0-16,-4-1 0 16,-7-1 0-16,-1 5 0 0,-5-4 0 15,-1-1 0 1,1 6 0-16,-1 3 0 15,6 0 0-15,0 0 0 0,3-4 0 16,-5-1 0-16,-4 2 0 16,-2 3 0-16,-6 0 0 15,-2 0 0-15,-6-4 0 16,-3-1 0-16,0 1 0 0,3 4 0 16,2-3 0-16,1 3 0 15,2 0 0-15,9 0 0 16,5 0 0-16,6 0 0 15,8 0 0-15,6 0 0 0,6 0 0 16,0 0 0 0,5 0 0-16,-5 12 0 0,-4 0 0 15,0 0 0-15,-3-4 0 16,-2 4 0-16,7-5 0 16,-2 4 0-16,4-4 0 15,3 5 0-15,-1 0 0 16,3 0 0-16,-7-4 0 0,-1 5 0 15,-5-2 0-15,-4 2 0 16,-8-1 0-16,-3 1 0 16,-9 2 0-16,-1 2 0 15,-2 0 0-15,-6-1 0 16,5 0 0-16,-1 2 0 16,6 1 0-16,2-3 0 0,9 0 0 15,5 1 0-15,7-5 0 16,8 0 0-16,4 0 0 15,5-3 0-15,-2-2 0 16,6 2 0-16,1-1 0 0,-6-1 0 16,1 5 0-1,-1 5 0-15,0-5 0 0,-3 1 0 16,0 2 0-16,-7 2 0 16,4-1 0-16,-2-4 0 15,8 0 0-15,4 1 0 16,6-1 0-16,3 1 0 15,2-1 0-15,3-5 0 0,3-7 0 16,2 9 0-16,3-9 0 16,3 0 0-1</inkml:trace>
  <inkml:trace contextRef="#ctx0" brushRef="#br1" timeOffset="76065.19">7531 3370 2047 0,'-7'8'0'16,"-1"-8"0"-16,-6 8 0 16,6-8 0-1,8 8 0 1,-8-8 0-16,2 0 0 16,6 9 0-1</inkml:trace>
  <inkml:trace contextRef="#ctx0" brushRef="#br1" timeOffset="77106.92">7471 3403 2047 0,'-8'0'0'15,"0"8"0"-15,-5 3 0 16,0 2 0 0,-1-1 0-16,-3 1 0 0,0-1 0 15,2 0 0-15,-2-12 0 16,4 8 0-16,13-12 0 62,0 0 0-46,0-1 0 0,0 1 0-16,0-4 0 15,5 4 0-15,-5 1 0 16,0-1 0-1,0-1 0-15,0 1 0 32,3-4 0-32,2 1 0 0,-1-7 0 15,4-1 0-15,0-10 0 16,-1-4 0-16,2 1 0 16,-1-4 0-16,5-1 0 15,-4-4 0-15,2 4 0 16,1 1 0-16,1 8 0 15,-6 8 0-15,-2 4 0 0,-5 0 0 16,0 3 0 0,0 6 0-1,0-2 0-15,0 17 0 32,0 5 0-32,-12 7 0 15,-13 13 0-15,-8 19 0 16,-2 10 0-16,-4 8 0 15,4-5 0-15,2-5 0 16,5-7 0-16,8-12 0 0,3-8 0 16,9-13 0-16,8-7 0 15,0-6 0-15,0 2 0 16,8-6 0-16,9-7 0 16,16 0 0-16,67 0 0 15,-30-7 0 1,7 7 0-16,4 0 0 15,53 7 0 1,-86 6 0-16,-12-5 0 0,-6 0 0 16,-11-8 0-16,-6 12 0 15,-4-12 0-15,-23-8 0 47,0-12 0-47,-12-5 0 16,1-6 0-16,-3-7 0 15,-4-6 0-15,-1-5 0 16,1-5 0-16,4 1 0 0,4 6 0 16,0 6 0-16,2 4 0 15,7 8 0-15,3 5 0 16,4 3 0-16,0 5 0 16,-1 3 0-16,9 3 0 15,-8 1 0-15,8 0 0 16,0 6 0-16,0-1 0 0,0-5 0 15,-8 6 0 1,8-2 0 0,-9 5 0-16,9-4 0 31,0 1 0-31,0-2 0 16,0 1 0-16,0 0 0 31,0 0 0-31,-8 4 0 15,8-4 0 1</inkml:trace>
  <inkml:trace contextRef="#ctx0" brushRef="#br1" timeOffset="77282.34">7466 3114 1930 0,'0'0'-419'0,"8"12"-27"16,1 0-37-16</inkml:trace>
  <inkml:trace contextRef="#ctx0" brushRef="#br1" timeOffset="78994.02">19715 10689 443 0,'0'0'407'15,"0"0"-1"-15,0 0-116 0,-12 0-139 16,-4-12-82-16,-10-5-2 16,-2-7 53-16,-9-9-26 15,-8-3-94-15,-12-4 0 0,-11-14 0 16,-19-3 0-16,-13-3 0 15,-15-7 0-15,-15 3 0 16,-15-4 0-16,-15-3 0 0,-13-2 0 16,-13 0 0-16,-10 0 0 15,-7 4 0-15,-12 7 0 0,-17 5 0 16,-11 5 0-16,-14 2 0 16,-6 10 0-16,0 4 0 15,2 2 0-15,5 11 0 0,9 2 0 16,7 1 0-16,9 4 0 15,8-1 0-15,2 5 0 0,12 0 0 16,5 3 0-16,9 2 0 16,17 2 0-16,7-3 0 15,8 4 0-15,0-1 0 0,5 5 0 16,-4 0 0-16,-8 0 0 16,-5 0 0-16,-4 0 0 0,0 0 0 15,1 0 0-15,7 13 0 16,5-1 0-16,4-12 0 0,4 13 0 15,-9-6 0-15,-4 6 0 16,-11-2 0-16,-10 1 0 16,-3 5 0-16,-3 4 0 15,-1-1 0-15,8 0 0 0,7 2 0 16,23-3 0-16,11 2 0 16,11-1 0-16,4 1 0 0,7-2 0 15,-6 3 0-15,-2-3 0 16,0 2 0-16,-3 3 0 15,1-3 0-15,-1-2 0 0,6-3 0 16,8-6 0-16,7-10 0 16,7 7 0-16,13-7 0 0,14 0 0 15,10 0 0-15,6 0 0 16,6 0 0-16,5 0 0 16,1-4 0-16,3-4 0 0,1 8 0 15,3 0 0-15,8 0 0 16,9 0 0-16,7 0 0 15,5-5 0-15,8 5 0 16,4-7 0-16,8 3 0 16,0-1 0-16,0 3 0 15,0-8 0-15,0 7 0 0,8 3 0 32,-4 0 0-32,-1 0 0 15,6 0 0-15,-4 0 0 0,-2 0 0 16,2 0 0-1,-2 0 0-15,2-4 0 16,-2 4 0-16</inkml:trace>
  <inkml:trace contextRef="#ctx0" brushRef="#br1" timeOffset="79351.36">7194 9696 1797 0,'0'0'-300'0,"0"0"99"16,0 0 99-16,0 0 59 16,0 0 55-16,0 0 30 15,0 0 18-15,0-9 22 0,0-3 1 16,9-8-3-16,2-5 32 16,-2-4 39-16,0 1 28 15,-1 4-84-15,-5 0-95 0,5 7 0 16,-3 1 0-1,-5 8 0-15,0 4 0 0</inkml:trace>
  <inkml:trace contextRef="#ctx0" brushRef="#br1" timeOffset="79894.36">7263 9467 2047 0,'13'-11'0'0,"-2"2"0"0,-2 1 0 15,0 0 0 1,-5 4 0-16,0 0 0 0,-1 4 0 16,-3 8 0 15,-11 5 0-31,-7 16 0 16,-9 18 0-16,-14 22 0 15,-8 14 0-15,-3-3 0 16,-2 1 0-16,7-12 0 0,4-11 0 15,16-13 0-15,3-17 0 16,7-7 0-16,17-6 0 16,0-6 0-16,17-9 0 15,15 0 0-15,12-4 0 16,13-8 0-16,8 0 0 0,5-5 0 16,-1 5 0-16,-10 4 0 15,-2 8 0-15,-10 0 0 16,-12 0 0-16,-7 0 0 0,-6 0 0 15,-10 8 0-15,-4-8 0 16,-5 0 0-16,-3-8 0 31,-7-9 0-15,-6-10 0-16,-7-10 0 16,-5-12 0-16,-3-8 0 0,-1-5 0 15,5-2 0-15,0-2 0 16,-1 9 0-16,5 9 0 15,5 8 0-15,-2 7 0 16,4 12 0-16,13 5 0 16,-8 8 0-16,8 0 0 0,0 4 0 15</inkml:trace>
  <inkml:trace contextRef="#ctx0" brushRef="#br1" timeOffset="79978.55">7263 9406 1914 0,'0'0'-364'0,"0"0"-42"16,-15 0-37-16</inkml:trace>
  <inkml:trace contextRef="#ctx0" brushRef="#br1" timeOffset="80811.85">6686 9366 34 0,'0'-5'101'16,"0"2"106"-16,0-2-59 15,0 1-49-15,0 1-46 16,0-1-31-16,0-5-54 15,0 1-34-15,0 0-92 16</inkml:trace>
  <inkml:trace contextRef="#ctx0" brushRef="#br1" timeOffset="80938.64">6716 9321 414 0,'-14'0'229'0,"6"0"-76"0,8 0-78 16,0 0-38-16,0 0-24 15,0 0-27-15,0 0-57 0,0 0-64 16,5-8-100 0</inkml:trace>
  <inkml:trace contextRef="#ctx0" brushRef="#br1" timeOffset="81085.72">6890 9313 459 0,'45'-16'195'0,"11"-8"-103"0,25-18-128 15,50-14-21-15,64-21 25 16,69-22 5-16,57-19-82 0,36-8-107 16</inkml:trace>
  <inkml:trace contextRef="#ctx0" brushRef="#br1" timeOffset="82655.98">19658 7648 829 0,'-14'-12'419'0,"3"5"-142"0,3 2-148 16,-1 5-68-16,-3 0-27 16,-5 0-18-16,-16 12 4 0,-10 4-3 15,-18 13-13-15,-25 6 6 16,-18 15 2-16,-23 3 9 16,-20 5 21-16,-26 7-6 15,-30 4-9-15,-25 0-9 0,-17 5-1 16,-17-2 1-16,-26 6 3 15,-27-5-2-15,-15 1-19 0,-21-5 0 16,-7-1 0-16,-16-6 0 16,-11-2 0-16,-13-6 0 15,4-1 0-15,-1-6 0 0,3-1 0 16,-7-6 0-16,3-3 0 16,5 0 0-16,18 0 0 0,-305 23 0 15,369-32 0 1,16 6 0-16,22-1 0 15,-221 40 0-15,280-37 0 16,30 5 0-16,24-1 0 16,20-2 0-16,21-7 0 15,13-3 0-15,20 6 0 0,7-1 0 16,7-2 0-16,-1 7 0 16,-8 2 0-16,-6 1 0 0,-12 0 0 15,-12-4 0-15,-19-6 0 16,-8 3 0-16,-11-6 0 0,-11-5 0 15,0 3 0-15,6-6 0 16,16-9 0-16,5 4 0 16,18-5 0-16,15-10 0 15,13 13 0-15,20-13 0 16,20 0 0-16,13 0 0 0,10 0 0 16,6 0 0-16,6 0 0 15,-4 0 0-15,6 0 0 16,-3 0 0-1,2 0 0 1,-2 0 0 0,11-4 0 31,0-5 0-47,0-1 0 0,0-12 0 15,0-2 0-15,0-9 0 16,0-11 0-16,0-5 0 15,0-9 0-15,6-6 0 0,8-1 0 16,2-1 0-16,1 6 0 16,-7 10 0-16,-2 10 0 15,-8 6 0-15,0 6 0 0,0 9 0 16,0-3 0-16,0 6 0 16,0 4 0-16,-10 12 0 31,-12 24 0-31,-6 21 0 15,-12 29 0-15,-13 23 0 0,-4 10 0 16,9-6 0-16,8-12 0 16,15-15 0-16,8-17 0 15,17-11 0-15,0-19 0 16,12-7 0-16,18-20 0 0,13-8 0 16,90-65 0-1,-54 25 0 1,116-70 0-1,-147 101 0-15,29 11 0 16,-44 29 0-16,-10 0 0 16,-5 2 0-16,-7-4 0 15,2-6 0-15,-4-2 0 16,-9-21 0 0,-17-12 0-16,-4-17 0 15,-3-20 0-15,-4-12 0 16,-4-8 0-16,-7-2 0 0,7 2 0 15,1 9 0-15,2 6 0 16,8 10 0-16,6 11 0 16,7 8 0-16,8 9 0 15,0 8 0-15,0 3 0 16,0 9 0-16</inkml:trace>
  <inkml:trace contextRef="#ctx0" brushRef="#br1" timeOffset="82978.09">7183 9154 1912 0,'0'0'-392'15,"0"13"0"-15,3-1-7 16,-3 8-329-16</inkml:trace>
  <inkml:trace contextRef="#ctx0" brushRef="#br1" timeOffset="83930.68">6301 10388 533 0,'-20'-25'421'0,"-5"1"-92"16,-2 0-134-16,-11-2-89 15,-1 3-18-15,-10 3 39 16,-13-1-27-16,-11 9-33 0,-4 3-36 15,-8 6-10-15,-9 3-9 16,-7 20-11-16,-9 8 0 16,-8 12-2-16,-11 15-1 15,-17 14 5-15,-21 16-8 16,-17 17 11-16,-13 15 3 16,-15 14-4-16,5 7-5 15,20-3 0-15,24-5 0 0,33-4 0 16,34-9 0-16,25-6 0 15,31-6 0-15,40-4 0 16,32-2 0-16,50-9 0 16,56-17 0-16,58-16 0 15,43-21 0-15,28-16 0 16,21-20 0-16,17-25 0 0,8-22 0 16,1-27 0-1,-14-19 0-15,-29-13 0 0,-34-3 0 16,-47-6 0-16,-43 1 0 15,-50-12 0-15,-41-12 0 16,-68-192 0 0,-56 150 0-16,-41 6 0 0,-38 15 0 15,-29 24 0-15,-22 35 0 16,-5 29 0-16,5 35 0 16,11 27 0-16,20 21 0 0,20 17 0 15,25 11 0-15,29 14-60 16,28 4-380-16,32 3-11 15,33-4-21-15</inkml:trace>
  <inkml:trace contextRef="#ctx0" brushRef="#br1" timeOffset="84831.57">7110 10938 1075 0,'0'16'529'16,"0"-4"-242"-16,-9-5-153 16,9 2-112-16,0 4-22 15,3-1 0-15,19 7 0 0,22 19 0 16,34 14 0 0,40 9 0-16,47 13 0 0,59 2 0 15,53 6 0-15,47 0 0 16,66-13 0-16,69-8 0 0,55-12 0 15,63-16 0-15,49-17 0 16,29-16 0-16,31-12 0 16,24-13 0-16,748-64 0 15,-728 35 0-15,-26 2 0 16,-32 3 0-16,-38 4 0 0,-60 0 0 16,-74 6 0-16,-74-2 0 15,-73 3 0-15,-73 4 0 16,-70 11 0-16,-51 4 0 0,-49 3 0 15,-34 4 0-15,-22 2 0 16,-21 2 0-16,-9 8 0 0,-11 0 0 16,-13-4 0-16,0 0 0 15,0-4 0-15,-13 4 0 0,0-1 0 16,2 2 0-16,-2 3 0 16,1 0 0-16,4-4 0 0,0-1 0 15,-5-2 0-15,2 2 0 16,-19-2 0-1,19 7 0-15,-1-6 0 0,12 4 0 16,-8 2 0-16,8 0-118 16,0 0-154-16,8 0 81 15,4 0 72-15,-1 0 38 16,-3-5 30-16,-3 1 22 0,-5-5-10 16,0-6 3-16,0-6 21 15,-16-3 19-15,0-4 34 16,-5-1 37-16,4 1 19 0,1-1 18 15,6 5 33-15,-3 3 14 16,13 0 38-16,-8 6-70 0,8 1-127 16,0 7 0-16,12 3 0 15,12 4 0-15,17 0 0 0,8 11 0 16,73 46 0 0,-57-7 0-16,-5 15 0 15,-3 13 0-15,-13 11 0 0,-11 4 0 16,-15 0 0-16,-18-2 0 15,-10-10 0-15,-10-7 0 0,-9-6 0 16,-3-7 0-16,-10-11 0 16,-1-6 0-16,-2-7 0 15,-3-8 0-15,-2-10 0 0,7-5 0 16,6-14 0-16,4-14 0 16,4-18 0-16,4-29 0 0,10-25 0 15,3-23 0-15,12-13 0 16,0-5 0-16,9 1 0 15,1 5 0-15,6 7 0 0,18-74 0 16,-22 115 0 0,-1 11-629-16,2 22-56 0</inkml:trace>
  <inkml:trace contextRef="#ctx0" brushRef="#br1" timeOffset="85869.54">23020 11069 499 0,'-25'0'400'16,"4"0"-218"-16,10 0-320 16,11 0-209-16</inkml:trace>
  <inkml:trace contextRef="#ctx0" brushRef="#br1" timeOffset="86010.63">23256 11565 723 0,'-21'19'270'0,"0"-7"-148"16,5-12-220-16,4 0-180 15,1 0-69-15</inkml:trace>
  <inkml:trace contextRef="#ctx0" brushRef="#br1" timeOffset="86154.63">23636 11653 2006 0,'0'-7'41'16,"-12"-10"-41"-16,12 5 0 15,0 0 0-15,0 0-167 0,0-4-449 16,0-10 7-16</inkml:trace>
  <inkml:trace contextRef="#ctx0" brushRef="#br1" timeOffset="86326.73">23531 11841 1661 0,'-37'0'386'0,"6"-5"-386"15,5-2 0-15,15 0 0 16,14 2 0-1,9-5 0-15,13-18-641 16,-8 9 202-16,-9-5 43 16</inkml:trace>
  <inkml:trace contextRef="#ctx0" brushRef="#br1" timeOffset="86991.8">25529 13161 53 0,'-33'28'106'16,"1"0"20"-16,2-3-12 0,4-1-50 15,-4 4-16-15,3 0 2 16,-3 6 13-16,7-4 6 16,1 4-4-16,8-5 12 0,5-6 14 15,9-1 3-15,0-6 6 16,17-16 12-16,19 0 3 15,29-24-10-15,28-21-9 0,32-28 16 16,47-34-20-16,295-210 34 16,-182 107-98-16,13-40-11 15,20-23-8-15,11-4 19 16,-1 13 59-16,-18 23-87 16,-38 38 0-16,-48 41 0 0,-47 36 0 15,-38 28 0-15,-34 25 0 16,-27 20 0-16,-21 10 0 15,-17 16 0-15,-12 7 0 0,-8 9 0 16,-6 1 0-16,-6 10 0 16</inkml:trace>
  <inkml:trace contextRef="#ctx0" brushRef="#br1" timeOffset="87034.61">29258 10613 2047 0,'-13'7'0'0,"-4"5"-324"0,-7 0-179 16,-3 1 40-16,-8-13 90 0</inkml:trace>
  <inkml:trace contextRef="#ctx0" brushRef="#br1" timeOffset="87448.33">28880 10607 390 0,'-51'-36'337'0,"0"-5"26"0,-2 9-56 16,4 4-104-16,4 7-73 16,14 9-33-16,6 7 8 15,16 5-10-15,18 21-75 0,24 12-20 16,27 2 0-16,22 2 0 15,19-8 0-15,13-3 0 16,8-7 0-16,-5-7 0 0,-11-4 0 16,-13-8 0-16,-20 8 0 15,-11-8 0-15,-18 11 0 16,-11 16 0-16,-19 19 0 0,-14 24 0 16,-19 33 0-1,-19 26 0-15,-4 27 0 0,-3 7 0 16,-1-5 0-16,10-16 0 15,8-15 0-15,2-21 0 16,6-25 0-16,1-15 0 0,2-21 0 16,-3-17 0-16,-8-28 0 15,-9-16 0-15,-3-38 0 16,-5-35 0-16,4-29 0 0,3-16 0 16,7-13 0-16,5-7 0 15,9 2 0-15,-5 10 0 0,-3 12 0 16,-2 12 0-1,-3 25 0-15,2 20-595 0</inkml:trace>
  <inkml:trace contextRef="#ctx0" brushRef="#br1" timeOffset="88090.46">21046 15073 1537 0,'-61'-25'510'0,"4"5"-510"16,8 4 0-16,21 16 0 0,34 24 0 15,36 30 0-15,41 31 0 16,29 24 0-16,35 29 0 0,24 31 0 16,23 17 0-16,18 14 0 15,3 7 0-15,0 0 0 0,-12-2 0 16,-17-15 0-16,-15-14 0 15,-24-26 0-15,-25-25 0 0,-24-22 0 16,-22-30-355-16,-23-24-167 16,-18-30 61-16,-27-26 109 0</inkml:trace>
  <inkml:trace contextRef="#ctx0" brushRef="#br1" timeOffset="88242.41">22917 15097 958 0,'-59'-130'766'15,"-37"53"-443"-15,-32 61-323 0,-40 73 0 16,-31 81 0-16,-24 82 0 16,-23 69 0-16,-23 49 0 0,-19 33 0 15,-22 23-35-15,-19 8-489 16,-15 9 88-16,-18-10 140 0,-12-19-73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Class</a:t>
            </a:r>
          </a:p>
        </p:txBody>
      </p: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A523-2A0B-4B63-8245-1479C00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DF70-169D-4109-B3E6-524EFE80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program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Declares 5 student with name, roll, ID, CGPA, semester</a:t>
            </a:r>
          </a:p>
          <a:p>
            <a:r>
              <a:rPr lang="en-US" dirty="0"/>
              <a:t>Take inputs using loop</a:t>
            </a:r>
          </a:p>
          <a:p>
            <a:r>
              <a:rPr lang="en-US" dirty="0"/>
              <a:t>Show the output of student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338EA5-9E45-4DE5-9619-163ACEB232C6}"/>
                  </a:ext>
                </a:extLst>
              </p14:cNvPr>
              <p14:cNvContentPartPr/>
              <p14:nvPr/>
            </p14:nvContentPartPr>
            <p14:xfrm>
              <a:off x="375480" y="181080"/>
              <a:ext cx="11149560" cy="655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338EA5-9E45-4DE5-9619-163ACEB23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120" y="171720"/>
                <a:ext cx="11168280" cy="65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9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7AAB8B-70C4-4FCD-A011-CFEA2241EFC1}"/>
                  </a:ext>
                </a:extLst>
              </p14:cNvPr>
              <p14:cNvContentPartPr/>
              <p14:nvPr/>
            </p14:nvContentPartPr>
            <p14:xfrm>
              <a:off x="0" y="0"/>
              <a:ext cx="12192480" cy="66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7AAB8B-70C4-4FCD-A011-CFEA2241EF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11200" cy="66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1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8119FC-274F-419E-BB39-9317A7920995}"/>
                  </a:ext>
                </a:extLst>
              </p14:cNvPr>
              <p14:cNvContentPartPr/>
              <p14:nvPr/>
            </p14:nvContentPartPr>
            <p14:xfrm>
              <a:off x="1113120" y="0"/>
              <a:ext cx="11079360" cy="66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8119FC-274F-419E-BB39-9317A79209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760" y="-9360"/>
                <a:ext cx="1109808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70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DBEF52-D3BD-4F2E-B92B-999EBCDD094B}"/>
                  </a:ext>
                </a:extLst>
              </p14:cNvPr>
              <p14:cNvContentPartPr/>
              <p14:nvPr/>
            </p14:nvContentPartPr>
            <p14:xfrm>
              <a:off x="87480" y="8640"/>
              <a:ext cx="12105000" cy="683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DBEF52-D3BD-4F2E-B92B-999EBCDD0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20" y="-720"/>
                <a:ext cx="12123720" cy="68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60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C0A34D-7E6B-4EA4-8F7C-E39F109C97B3}"/>
                  </a:ext>
                </a:extLst>
              </p14:cNvPr>
              <p14:cNvContentPartPr/>
              <p14:nvPr/>
            </p14:nvContentPartPr>
            <p14:xfrm>
              <a:off x="209880" y="320760"/>
              <a:ext cx="10456920" cy="641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C0A34D-7E6B-4EA4-8F7C-E39F109C97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20" y="311400"/>
                <a:ext cx="10475640" cy="64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135</TotalTime>
  <Words>32</Words>
  <Application>Microsoft Office PowerPoint</Application>
  <PresentationFormat>Widescreen</PresentationFormat>
  <Paragraphs>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Slate</vt:lpstr>
      <vt:lpstr>string.h</vt:lpstr>
      <vt:lpstr>Write a program that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3</cp:revision>
  <dcterms:created xsi:type="dcterms:W3CDTF">2022-05-07T14:03:55Z</dcterms:created>
  <dcterms:modified xsi:type="dcterms:W3CDTF">2022-05-13T12:14:52Z</dcterms:modified>
</cp:coreProperties>
</file>