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6:39:32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22122 8588 78 0,'0'0'175'0,"0"8"-9"16,0-8-37-16,0 9-31 0,0-9-23 16,0 7-11-16,-8-7 10 15,0 0 25-15,0 0 27 16,0 0 2-16,8 0-15 0,-9 0-31 15,9 0-23-15,-11 0-21 16,-1 0-19-16,-2-11-6 0,-2-2 3 16,-4-2-8-16,-4-7 1 15,-1-2 0-15,-3 1-6 16,-6-2 13-16,3 0 7 16,-104-73 38-1,108 79-35 1,2 3 1-16,3-1-15 0,-4 0 2 15,1 1 6-15,2-1 1 16,1 2-3-16,2 2-6 16,0 0 6-16,4 2-4 0,0-6 11 15,0 5-5-15,-58-40 73 32,58 40-47-32,-4 0-46 15,-1 2 0-15,0 3 0 16,1-2 0-16,-3 1 0 15,-3 0 0-15,2 5 0 0,-3-6 0 16,-3 1 0-16,-1 0 0 16,2-1 0-16,-2 2 0 15,-7-2 0-15,-3 2 0 16,1-2 0-16,-58-3 0 16,44 12 0-16,-2 0 0 0,-4 0 0 15,-146 0 0 16,-80 24 0-15,224-16 0-16,11-8 0 16,-2 8 0-16,4-8 0 15,1 9 0-15,2-1 0 16,5-8 0-16,6 9 0 0,-3-9 0 16,2 0 0-16,3 8 0 15,1-8 0-15,4 0 0 0,-37 11 0 31,-8 1 0-31,37-3 0 16,-7-2 0-16,4-7 0 0,-1 10 0 16,0-10 0-16,-2 12 0 15,2-4 0 1,-42 8 0-16,43-9 0 16,-3 2 0-16,2-2 0 0,-2 5 0 15,3 1 0-15,-2 0 0 16,0-5 0-16,1 3 0 0,2 2 0 15,2 0 0-15,-1-1 0 16,-2 5 0-16,2-5 0 16,0 0 0-16,5 0 0 15,-1 0 0-15,-4 1 0 0,1-2 0 16,-1 3 0-16,3-3 0 0,-9 5 0 16,4 0 0-16,-3 0 0 15,1 1 0-15,0-5 0 16,1 4 0-16,0-4 0 15,-2-1 0-15,3 7 0 16,-2-6 0-16,5 0 0 0,-1 4 0 16,5-4 0-16,2 2 0 15,4-6 0-15,0-1 0 0,2 6 0 16,-1-5 0-16,1 3 0 16,-1 1 0-16,0 1 0 0,-1 0 0 15,1-1 0 1,2 0 0-16,-28 18 0 15,-1-7 0 1,0 10 0-16,26-17 0 16,1 0 0-16,3-3 0 15,-4-1 0-15,6 4 0 16,-20 7 0-16,26-10 0 16,3-3 0-16,0 1 0 15,2-3 0-15,-2 4 0 16,-18 20 0-1,16-15 0-15,-4 3 0 0,6-4 0 16,-18 22 0-16,-13 10 0 16,20-20 0-1,-4 5 0-15,8-4 0 0,-3-1 0 16,0 4 0-16,1-2 0 16,1-2 0-1,-3 0 0-15,1 1 0 0,-18 28 0 16,21-25 0-16,-1 0 0 15,-1 4 0-15,-1 3 0 16,0 0 0-16,1 3 0 0,0 2 0 16,-25 53 0-1,22-44 0-15,-3 1 0 16,2-1 0-16,-1-1 0 0,-2 5 0 16,-3 0 0-16,7-1 0 15,-3-1 0-15,7-3 0 0,-1-6 0 16,4-1 0-16,0-1 0 15,0 0 0-15,-1 1 0 16,0-1 0-16,2 2 0 16,-2 0 0-16,4 1 0 0,-4 3 0 15,3-6 0-15,-4 2 0 16,-1-2 0-16,-1 0 0 0,-1 1 0 16,5 0 0-16,-1-4 0 15,3-1 0-15,-4-3 0 0,2 5 0 16,4-3 0-1,-9 43 0 1,12-37 0-16,3-1 0 0,-6 4 0 16,-2 2 0-16,6-2 0 15,-3 6 0-15,-3-6 0 0,8 2 0 16,-2 2 0-16,-41 164 0 31,38-158 0-31,-2-2 0 16,4 1 0-16,-3 0 0 0,0 5 0 15,-1-5 0-15,-4-1 0 16,6 2 0-16,-4-5 0 16,1-2 0-16,3-1 0 15,-38 105 0 1,33-105 0 0,-9 47 0-16,25-49 0 15,-7 7 0-15,-2-4 0 0,9-2 0 16,0 3 0-16,-8 2 0 15,8-2 0-15,0 3 0 16,0-3 0-16,0 41 0 16,-8-53 0-1,0 38 0-15,8-45 0 0,0-1 0 16,0 0 0-16,0 2 0 16,0-3 0-16,0 2 0 15,0-5 0-15,0-4 0 16,0-2 0-16,0 6 0 0,0 1 0 15,3 7 0-15,-3 9 0 16,0 4 0-16,0-1 0 16,0 1 0-16,5 0 0 0,-1 1 0 15,-4 1 0 1,0 4 0-16,0-3 0 0,0 2 0 16,0 47 0-16,0-57 0 15,0 2 0-15,4-6 0 16,-4-4 0-1,0 2 0-15,4 2 0 0,5 0 0 16,-1 1 0-16,3 4 0 16,1 3 0-16,12 50 0 15,-6-49 0-15,-7 4 0 16,6 4 0-16,-1 0 0 0,0 4 0 16,3-4 0-16,-2 1 0 15,0-2 0-15,-5-2 0 16,0-6 0-16,1 2 0 0,-2-5 0 15,1-2 0 1,1 6 0-16,-2 4 0 0,7 5 0 0,-4 3 0 16,0 0 0-16,-3-1 0 15,6-3 0 1,-5-2 0-16,-1-8 0 0,3 3 0 16,-3-3 0-16,3 3 0 0,-3 3 0 15,1-4 0-15,5-1 0 16,14 54 0-1,-13-53 0-15,18 39 0 16,-20-42 0-16,5-6 0 16,-7 1 0-16,3 0 0 15,-4 1 0-15,4-2 0 0,-6 1 0 16,5-1 0-16,0 0 0 16,1 6 0-16,-1-2 0 15,1 2 0-15,-5-6 0 0,0 1 0 16,-1-5 0-16,3-3 0 15,-6-4 0-15,4-1 0 0,-4-4 0 16,1-4 0-16,-3 0 0 16,-1 1 0-16,3 3 0 15,1 5 0-15,-1-1 0 0,27 69 0 32,-21-67 0-32,-3-2 0 0,2 2 0 15,-1-6 0-15,0 0 0 16,-1-4 0-16,3 0 0 15,-3 1 0-15,6 0 0 16,23 39 0 0,-29-44 0-16,3 6 0 15,-2-6 0-15,1 4 0 16,-1 1 0-16,-1-2 0 16,1 2 0-16,1 3 0 0,-1 0 0 15,0 5 0-15,-1 4 0 0,3 0 0 16,-3-5 0-16,3 1 0 15,-3-5 0-15,1 0 0 16,0 1 0-16,1 0 0 0,2 2 0 16,2-2 0-16,0 3 0 15,-1 0 0-15,4-3 0 16,1-4 0-16,-1 0 0 0,-1-2 0 16,-3 2 0-16,1-6 0 15,1 2 0-15,-4-1 0 16,3 0 0-16,-4-3 0 15,-2-1 0-15,2 0 0 0,0 1 0 16,-1-5 0-16,-4-1 0 16,3-7 0-16,2 14 0 15,-1-14 0-15,0 12 0 16,3-12 0-16,-2 7 0 0,-1-7 0 16,1 13 0-16,4-13 0 15,-2 8 0-15,-3-8 0 0,1 0 0 16,-2 12 0-16,2-12 0 15,-5 8 0-15,0-8 0 16,4 11 0-16,1-11 0 0,-2 9 0 16,2-9 0-16,0 13 0 15,2-13 0-15,18 16 0 16,-17-16 0-16,20 0 0 16,-12 0 0-1,5 0 0-15,7 0 0 16,2 0 0-1,40 7 0-15,-44-7 0 16,4 9 0-16,-5-9 0 0,-7 8 0 16,-1-8 0-16,-8 0 0 15,-5 0 0-15,2 9 0 0,-3-9 0 16,-3 8 0-16,4-8 0 16,-1 0 0-16,-2 0 0 0,0 0 0 15,3 0 0-15,0 0 0 16,0 0 0-16,-1-8 0 15,6 3 0-15,0 1 0 0,-2 4 0 16,1 0 0-16,1-4 0 16,-1 0 0-16,2 0 0 0,-4 4 0 15,3 0 0 1,-1-5 0-16,5 3 0 0,-1-7 0 16,25-3 0-1,-23 7 0-15,12-3 0 16,-12 4 0-16,-7-1 0 15,2 3 0-15,-6-3 0 16,23-7 0-16,-19 3 0 16,6 2 0-16,-1-5 0 15,1 0 0-15,18-6 0 16,-17 7 0 0,18-14 0-16,0 5 0 15,-20 8 0 1,5 3 0-16,-5-3 0 0,0 5 0 15,2-5 0-15,-3 3 0 16,-1 1 0-16,-7-4 0 16,20-14 0-16,-13 14 0 15,-2 1 0-15,4-5 0 16,0-1 0-16,1-3 0 0,-2-1 0 16,6 2 0-16,0-2 0 15,-5 1 0-15,0 4 0 16,1 0 0-16,-5 4 0 0,1-6 0 15,-3 6 0 1,3 1 0-16,0-6 0 0,0 0 0 16,-3-3 0-16,3 0 0 15,5-5 0-15,1 2 0 0,-3-7 0 16,31-22 0 0,-29 23 0-16,24-28 0 15,-7 0 0 1,-17 24 0-16,2-3 0 15,0 3 0-15,0 0 0 0,1 1 0 16,0 0 0-16,-6-1 0 16,7-1 0-16,-3 6 0 31,45-65 0-31,-46 64 0 0,2 1 0 16,0-1 0-16,-4 2 0 15,1-3 0-15,-2 7 0 16,-2-3 0-16,-1 3 0 15,19-27 0-15,-21 21 0 16,11 1 0-16,4-8 0 0,-1 0 0 16,1-4 0-16,-1 2 0 15,-1 2 0-15,2 3 0 16,-1 0 0-16,-3 4 0 16,1 1 0-16,-9 4 0 0,0 0 0 15,1-2 0-15,-2 3 0 16,-5-2 0-16,6 1 0 0,-6-1 0 15,51-97 0 17,-53 98 0-32,14-58 0 31,-6 41 0-15,3-11 0-1,-9 23 0-15,2 1 0 0,5-1 0 16,-7 1 0-16,1 4 0 15,-1-2 0 17,29-51 0-32,-31 61 0 0,-1 0 0 15,0-1 0-15,-3 2 0 16,4-2 0-16,-1 1 0 0,4-5 0 16,0 2 0-16,-1-7 0 15,2 7 0-15,-1-5 0 0,0-2 0 16,13-18 0-1,-17 24 0-15,1-1 0 0,-1 4 0 16,-2 6 0-16,2-6 0 16,2 2 0-16,2-11 0 0,0 3 0 15,3-7 0-15,1-2 0 16,6-5 0-16,2 0 0 16,1 2 0-16,-2 1 0 15,2-1 0-15,0 1 0 16,15-63 0-1,-26 61 0-15,-8 3 0 0,2-1 0 16,-5 3 0-16,6-7 0 16,0 2 0-16,3-5 0 0,1 0 0 15,-2 1 0-15,6-1 0 16,-6 0 0-16,3 4 0 16,1 1 0-16,-4-1 0 0,3 2 0 15,-6 1 0-15,0 6 0 16,-8-2 0-16,3-1 0 15,-3-2 0-15,0-3 0 0,0-6 0 16,0 2 0-16,0-1 0 16,0 1 0-16,0-1 0 15,0 0 0-15,0 4 0 0,0 1 0 16,6 3 0-16,-6 5 0 16,0-1 0-16,0 1 0 0,0 0 0 15,0 3 0-15,0-3 0 16,0 4 0-16,0-1 0 0,0 0 0 15,0-3 0-15,0-1 0 16,0 5 0-16,0 1 0 16,0 2 0-16,0-1 0 15,0 7 0-15,3-6 0 0,1-3 0 16,0-2 0-16,-4-2 0 16,0 4 0-16,0 0 0 0,4-4 0 15,1-1 0 1,4-28 0-16,-6 33 0 15,5-4 0-15,-5-2 0 16,5-2 0-16,-3 0 0 0,-1 3 0 16,4 0 0-16,0 1 0 0,0-1 0 15,-4 5 0-15,5-45 0 32,-4 48 0-32,-2 2 0 0,2-6 0 15,-5 0 0-15,0-3 0 16,3 4 0-16,2-5 0 0,2 1 0 15,-4 4 0-15,2-1 0 16,-2 0 0-16,2 1 0 0,-2-5 0 16,7-3 0-16,-6-5 0 15,13-35 0 1,9-47 0 0,-18 77 0-1,10-35 0-15,-7-4 0 16,-5 41 0-16,-3-139 0 31,2 142 0-15,-2 1 0-1,5-39 0-15,4-7 0 16,-7 42 0-16,-2-5 0 16,-3 2 0-16,0-47 0 15,5 40 0-15,2-38 0 16,-7 43 0-1,0 3 0-15,0 2 0 0,0-2 0 16,0 2 0-16,0 4 0 16,0 3 0-16,0-3 0 15,0 3 0-15,0 0 0 0,-7 2 0 16,7-2 0-16,0 0 0 16,0 1 0-16,0 0 0 15,0-2 0-15,0 6 0 16,0-1 0-16,0 1 0 0,0 4 0 15,0-5 0-15,0 1 0 16,0-6 0-16,0 2 0 0,0-38 0 16,0 39 0-1,0-2 0-15,0 9 0 0,0-2 0 16,0 2 0-16,0 1 0 16,0-5 0-16,0 3 0 0,0 0 0 15,0 6 0-15,0-3 0 16,0 2 0-16,0-5 0 15,0 6 0-15,0-2 0 0,0 1 0 16,0 4 0-16,0-1 0 16,0 1 0-16,0-5 0 0,0 1 0 15,0 4 0-15,3-4 0 16,1 4 0-16,-4-5 0 0,4 1 0 16,0 4 0-16,2-1 0 15,10-20 0 1,-10 23 0-16,3-4 0 15,-4 2 0-15,-2 0 0 0,5-1 0 16,0 1 0-16,-3-1 0 16,-1 0 0-16,4 1 0 0,1-1 0 15,0-2 0-15,-6-3 0 16,3 3 0-16,7-19 0 16,-10 24 0-16,3-3 0 15,-3 5 0-15,6-14 0 16,-5 15 0-16,31-99 0 47,-30 90 0-32,-1 0 0-15,1-1 0 0,3 1 0 16,-8-1 0-16,3 0 0 16,2 2 0-16,2 3 0 0,-1 4 0 15,-3-1 0-15,2 1 0 16,-5-1 0-16,0 1 0 15,0 0 0-15,3 0 0 16,2-5 0-16,-5-2 0 0,3-2 0 16,9-12 0-1,-7 21 0-15,-2-4 0 0,5 3 0 16,-3 1 0-16,-2 5 0 16,-3-3 0-16,5-1 0 0,-1-2 0 15,0-3 0-15,1 0 0 16,-2-4 0-16,2-1 0 15,4 2 0-15,-6 2 0 0,5 2 0 16,-5-3 0-16,5 2 0 16,-8 0 0-16,3 4 0 15,6-13 0-15,-4 16 0 16,-1 2 0-16,-4 2 0 0,4-2 0 16,-4-5 0-1,0 2 0-15,0-1 0 16,4 3 0-16,4-13 0 15,-2 14 0 1,-6-2 0-16,0 2 0 0,3 2 0 16,-3-2 0-16,5-4 0 0,-2 4 0 15,-3-1 0-15,0 4 0 16,0-7 0-16,0 2 0 16,6-8 0-1,-1 9 0-15,-5 1 0 0,0-2 0 16,0 1 0-16,0 0 0 15,0 0 0-15,0-1 0 0,0 6 0 16,0-1 0 0,0-1 0-16,0 3 0 15,0-8 0-15,0 5 0 16,0 3 0-16,0-4 0 16,0-1 0-16,0 3 0 15,0-5 0-15,0 6 0 0,0-6 0 16,0 6 0-16,0-6 0 15,0 5 0-15,0 1 0 0,0-2 0 16,0-7 0 0,0 8 0-16,0-1 0 15,0-2 0-15,0 2 0 16,0-11 0-16,0 8 0 16,0 3 0-16,0-2 0 15,0 3 0-15,0 0 0 0,0-4 0 16,0 3 0-16,0 1 0 15,0 2 0 1,0-4 0-16,0 1 0 0,0 3 0 16,0-3 0-1,0 0 0-15,0 3 0 16,0-3 0-16,0 1 0 16,0-4 0-16,0 4 0 15,0 0 0-15,0-4 0 0,0-1 0 16,0 6 0-16,0-7 0 31,0 8 0 0,0-3 0-15,0-4 0-16,0 6 0 31,-8-1 0-15,8-1 0 15</inkml:trace>
  <inkml:trace contextRef="#ctx0" brushRef="#br0" timeOffset="255.16">21951 8596 2029 0,'0'0'-331'0,"0"0"-39"0,0 0 10 15,0 0-12-15,0 12 76 16</inkml:trace>
  <inkml:trace contextRef="#ctx0" brushRef="#br0" timeOffset="7839.96">22805 8515 289 0,'0'0'280'0,"-8"0"-57"0,8 0-87 15,0 0-63-15,0 0-31 16,0 8-23-16,0 0 8 0,0 4 29 15,0 5 28-15,8 3-18 16,6 5-9-16,3 4 0 16,5 2-6-16,1 8 24 0,-3 0 23 15,1 2-11-15,0 4-9 0,-4 5 14 16,-3 2 30 0,3 8-87-16,-5-3-35 0,1 0 0 15,-1 0 0-15,-6 0 0 16,8 4 0-16,-6 1 0 0,0-1 0 15,0-1 0-15,1 6 0 16,-1 3 0-16,2-4 0 0,-1 3 0 16,4 2 0-16,-5-8 0 15,4-1 0-15,-4 1 0 0,1-7 0 16,3-1 0-16,-1 3 0 16,-3-5 0-16,1 2 0 0,-4-5 0 15,-2-5 0 1,-3 1 0-16,0-4 0 15,0-1 0-15,4 2 0 0,4 177 0 47,-8-138 0-31,0-36 0 0,0-26 0-16,0 27 0 15,0-21 0-15,0 16 0 16,0-22 0-16,0 2 0 15,0-2 0-15,0-2 0 16,0 0 0-16,0 3 0 0,0 0 0 16,-8 6 0-16,1 2 0 15,-2 1 0-15,1 2 0 0,8 6 0 16,-8 0 0 0,8-5 0-16,-11 5 0 0,2-5 0 15,0 5 0-15,1-4 0 16,-4 3 0-16,4-3 0 0,0 4 0 15,-6-1 0-15,4 0 0 16,2 2 0-16,-1 2 0 0,1 5 0 16,0 3 0-16,0 2 0 15,-1-5 0-15,3 0 0 0,-2-5 0 16,-1 1 0-16,9-1 0 16,-13 1 0-16,5-1 0 15,-1 5 0-15,9 0 0 0,-9 4 0 16,9 0 0-16,0 3 0 15,-6 5 0-15,6 0 0 16,-8 0 0-16,8 1 0 0,0-1 0 16,0 0 0-16,0 1 0 15,0-5 0-15,0-6 0 16,0 3 0-16,-8-6 0 0,8 2 0 16,-9-1 0-16,9-2 0 0,0 2 0 15,-8 5 0-15,8-6 0 16,0 5 0-16,0-4 0 0,-8 0 0 15,8-1 0-15,-13-3 0 16,13 0 0-16,-11-1 0 0,11-2 0 16,-8-7 0-16,0 2 0 15,8 0 0-15,-12-4 0 16,12-5 0-16,-8 0 0 16,0 22 0-16,8-26 0 15,-10-1 0-15,10 2 0 0,0-1 0 16,-8 63 0-1,0-55 0 1,8 0 0-16,-12 4 0 0,4 9 0 16,-3 3 0-16,3 6 0 15,-1-3 0-15,-3 8 0 0,-2-7 0 16,3 4 0-16,5-2 0 16,6-5 0-16,-14-5 0 15,14 0 0-15,-8 1 0 0,8-3 0 16,0-3 0-16,0 3 0 15,0-6 0-15,0 0 0 16,-8 2 0-16,8-3 0 0,0 2 0 16,0 0 0-16,0 3 0 15,0 1 0-15,0 0 0 16,0 3 0-16,8 5 0 0,0 4 0 16,-2-1 0-16,2 2 0 15,-2 7 0-15,2 0 0 0,1 0 0 16,-1 0 0-16,0 57 0 15,-4-61 0 1,-4 48 0-16,4-55 0 16,1 0 0-16,9 38 0 15,-9-43 0 1,3-1 0-16,1 1 0 0,-1-3 0 16,9 33 0-16,-2 2 0 15,-10-35 0 1,3-1 0-16,-4-2 0 0,-1 2 0 15,2 0 0 1,-2-4 0-16,5 19 0 16,-8 2 0-1,0-34 0-15,0 1 0 16,0-2 0-16,0 2 0 16,5 3 0-16,-2 0 0 0,2 5 0 15,-5 4 0-15,0 0 0 16,0-2 0-16,0 7 0 0,0-5 0 15,0-1 0-15,0 0 0 16,0 1 0-16,0-4 0 16,0-5 0-16,0-3 0 0,0-6 0 15,0-2 0-15,0-1 0 16,0 0 0-16,0 5 0 16,0 0 0-16,0 2 0 0,0 2 0 15,0-3 0-15,0 4 0 16,0-2 0-16,0 5 0 15,0-6 0-15,0 3 0 0,0-6 0 16,0 4 0-16,0-3 0 16,0-1 0-16,0-4 0 0,0-1 0 15,0 2 0-15,0 4 0 16,0-1 0-16,4 5 0 0,4 2 0 16,-4 2 0-16,4-4 0 15,1 3 0-15,-4-3 0 16,3-6 0-16,-5 2 0 15,0-6 0-15,-3 3 0 0,0-2 0 16,3-5 0 0,-3 1 0-1,0 1 0-15,0 10 0 32,-6-10 0-1,-2-9 0-31,0 0 0 15,-1 8 0 1,9 13 0 0,0-9 0-1,0 9 0 1,0 23 0-16,6 2 0 16,-3-27 0-16,5 15 0 15,-8-14 0 1,11 49 0-1,-11-40 0-15,3-1 0 0,-3 1 0 16,6-1 0-16,-3 1 0 16,-3-5 0-16,0 3 0 0,0-2 0 15,0-1 0 1,0 2 0-16,0-2 0 0,0 4 0 16,0 1 0-16,0-1 0 15,0 0 0-15,0-4 0 0,0 2 0 16,0-7 0-16,0 3 0 15,-9-6 0-15,9-1 0 16,0-1 0-16,-6-7 0 0,-2 0 0 16,-3-7 0-1,2 0 0 1,0-2 0 0,9-8 0-16,-12 3-89 0,12-9-160 15,-13-5-7-15,2-4-6 16,-1-7 25-16,-1 0 42 0,-2 4 9 15,1 2 5-15,3 2 20 16,2 8-69-16</inkml:trace>
  <inkml:trace contextRef="#ctx0" brushRef="#br0" timeOffset="8715.23">22536 18106 242 0,'0'-16'297'0,"-13"7"-31"16,6 1-43-1,-1 1-51-15,0 7-11 0,8 0 21 16,-8 0 24-16,8 0 5 0,0 0-124 16,0 13-87-1,8 2 0-15,8 9 0 16,7 9 0-16,7-1 0 16,5 5 0-16,7 4 0 0,3 4 0 15,1 0 0-15,-4-4 0 16,-2-2 0-16,-1-3 0 0,-4 2 0 15,-6-9 0 1,1-5 0-16,-8-3 0 0,-5-2 0 16,-1-3 0-16,-3-3 0 15,0-1 0-15,-3 0 0 0,3-1 0 16,-5-1 0-16,-5-3 0 0,2-7 0 16,-5 9 0-16,5-9 0 15,-5 8 0 1,4 4 0-1,4 0 0-15,-1 4 0 0,-4 2 0 16,3-3 0-16,-3-3 0 16,5-3 0-16,-3-9 0 15,-2 0 0-15,-3-4 0 47,0-1 0-31,0-2 0-16,0-3 0 0,0 2 0 15,0-3 0-15,0-1 0 0,0-1 0 16,0 5 0-16,0 1 0 16,0-2 0-16,0 1 0 15,0-4 0 1,0-33 0-16,25-24 0 16,48-78 0-1,-35 86 0-15,-2-4 0 16,115-203 0 15,-96 161 0-15,-34 72 0-16,-7 2 0 0,0-4 0 15,-3 16 0 1,-11 17 0 0,6 4 0-1</inkml:trace>
  <inkml:trace contextRef="#ctx0" brushRef="#br0" timeOffset="9139.75">23554 17784 2047 0,'-9'14'0'15,"-8"-14"0"-15,-4 0 0 16,0 11 0-16,-2-3 0 0,-3-8 0 16,-2 12 0-1,1-12 0-15,-8 12 0 16,1-12 0-16,-5 13 0 0,5-5 0 15,-8-1 0-15,5 3 0 0,-3-3 0 16,0 5 0-16,-2 1 0 16,2-6 0-16,1 1 0 15,-40 1 0 1,42 4 0-16,-2-6 0 0,-4 1 0 31,-73 5 0-31,79-6 0 0,1 2 0 16,2-2 0-1,7-7 0-15,-99 18 0 47,89-10 0-31,17 0 0 0,-13 8 0-1,26-16 0-15,-1 12 0 16,0-12 0-16,-1 7 0 15,1-7 0 1</inkml:trace>
  <inkml:trace contextRef="#ctx0" brushRef="#br0" timeOffset="9436.42">22259 18068 2047 0,'8'0'0'0,"1"0"0"15,0 0 0-15,-1 0 0 16,0 0 0-16,-1 0 0 0,1 0 0 16,5 0 0-16,4 0 0 15,4 0 0-15,-2 0 0 0,4 0 0 16,31 17 0-1,-25-17 0 1,64 28 0 0,-65-18 0-16,1-3 0 0,0 0 0 15,-6-7 0-15,-2 10 0 16,1-10 0-16,9 16-132 16,-15-16-241-16,1 12 28 15,1 0 31-15,-1 0 7 16,-1-3 36-16</inkml:trace>
  <inkml:trace contextRef="#ctx0" brushRef="#br0" timeOffset="15235.38">6724 8280 786 0,'-30'-17'151'0,"2"1"-50"16,-1-1-29-16,1 0 21 15,1 2 50-15,3 2 44 16,-1-4-34-16,-4-2-77 0,-4-5-22 16,-2-4-21-16,-7-6-6 15,-2 2-1-15,-10-4-6 16,-3-5-5-16,-8 0 21 15,-3 0 24-15,0 5-46 0,-6 2-14 16,-4 6 0-16,-2 0 0 16,-1-2 0-16,0 7 0 15,4 3 0 1,3-1 0-16,6 5 0 0,6 0 0 16,2 0 0-16,3-1 0 15,-5 1 0-15,-63-17 0 16,-30 5 0-1,73 15 0-15,-214 13 0 32,154 13 0-1,-56 23 0-15,137-24 0-16,-7 4 0 15,-3-3 0-15,-2-1 0 16,-4 4 0-16,-3 5 0 15,2 1 0-15,5-3 0 0,1 2 0 16,11-3 0-16,4 0 0 16,0-2 0-16,3 0 0 15,7 4 0-15,-10 6 0 16,0-2 0-16,-8 4 0 16,0 1 0-16,0 4 0 15,0-3 0-15,-2 9 0 16,2 1 0-16,5 1 0 15,3-5 0-15,4-3 0 16,5-5 0-16,3 1 0 16,1-1 0-16,3 1 0 15,1-1 0-15,-2 1 0 16,2-1 0-16,4 1 0 16,4-5 0-16,-1-3 0 0,4-1 0 15,4 0 0-15,2 1 0 16,-3-1 0-16,4 4 0 15,-8 1 0-15,6-5 0 16,4-4 0-16,-1 5 0 16,4-4 0-16,-2 3 0 15,-5 3 0-15,0 3 0 16,-99 83 0 15,95-85 0-31,4 1 0 16,-1 5 0-16,2-7 0 15,1 1 0-15,2-2 0 16,4-6 0-16,0-1 0 0,-5 5 0 16,1 0 0-16,0 1 0 15,3 3 0-15,0-2 0 16,3 1 0-16,-3 1 0 16,-15 30 0-1,16-30 0-15,2 1 0 16,-2 0 0-16,0-1 0 15,-4 8 0-15,4 12 0 16,-4 14 0-16,-6 12 0 16,7 11 0-16,-1 7 0 15,4 10 0 1,-13 103 0-16,20-19 0 16,1-100 0-1,8-14 0-15,0-6 0 16,0-5 0-16,0 0 0 15,0-1 0-15,0 2 0 0,8 7 0 16,1 5 0-16,2-1 0 16,2 5 0-16,0-2 0 15,3 1 0-15,-4 1 0 16,4-1 0-16,1 1 0 16,-2-1 0-16,2-4 0 15,35 171 0 16,-36-188 0-31,17 55 0 16,-1 19 0 0,-18-78 0-1,-3 5 0-15,6 13 0 16,3 3 0-16,5 9 0 16,3-2 0-16,4-2 0 15,4 0 0-15,1-5 0 16,-4-5 0-16,-1-3 0 15,-4-8 0-15,0-4 0 0,-2-4 0 16,-3-4 0-16,-1-1 0 16,-4-2 0-16,-1-7 0 15,-1 3 0-15,21 39 0 32,-20-33 0-32,0 1 0 0,2-1 0 15,-3 2 0-15,0 1 0 16,1-1 0-16,-1 0 0 15,-4-7 0-15,0 0 0 16,1-1 0-16,-1-5 0 16,-1 4 0-16,3 0 0 0,-3-1 0 15,5 0 0 1,0 5 0-16,1 0 0 0,3-2 0 16,0 3 0-16,2-2 0 15,0 1 0-15,-1-5 0 16,1 1 0-16,-3-4 0 15,6 4 0-15,-4-5 0 16,-2 0 0-16,6 2 0 16,-6 1 0-16,6 2 0 15,0-1 0-15,-2-3 0 16,2 0 0-16,0-1 0 16,-1-4 0-16,4 1 0 0,2 0 0 15,2-1 0-15,4 4 0 16,1-4 0-16,3 0 0 15,2 2 0-15,-2-2 0 16,-4 0 0-16,1-4 0 16,-1 0 0-16,0 1 0 15,2-5 0-15,-3 2 0 16,6-6 0-16,0-5 0 16,8-7 0-16,3 9 0 15,2-2 0-15,3-7 0 0,3 8 0 16,0-8 0-16,-3 0 0 15,0 8 0-15,-8-8 0 16,-5 8 0-16,-4-8 0 16,2 0 0-16,3 0 0 15,-1 0 0-15,0 0 0 0,7 0 0 16,-7 0 0-16,5 0 0 16,2-3 0-1,-2-6 0-15,4-3 0 0,0 0 0 16,-1-4 0-16,-2-2 0 15,-2-1 0-15,1-6 0 16,-5 1 0-16,2 0 0 16,2-4 0-16,2-2 0 0,-1-2 0 15,-1-4 0-15,-3 3 0 16,3-3 0 0,1-2 0-16,-5 3 0 0,5-6 0 15,-4-1 0-15,0 2 0 16,-2 4 0-16,-2-5 0 15,-3 4 0-15,30-37 0 16,-40 43 0-16,2 2 0 16,-3-4 0-16,-3 0 0 15,0 1 0-15,1-5 0 16,0 6 0-16,-1-2 0 16,6 0 0-16,-7 4 0 0,2 1 0 15,-2 4 0 1,50-54 0-1,-48 54 0-15,-1 0 0 16,-2-2 0-16,-3 2 0 16,-3 4 0-16,0 0 0 0,1-4 0 15,-1-1 0-15,1-3 0 16,3 0 0-16,3-9 0 16,7-3 0-16,2-6 0 15,1 0 0-15,-1-2 0 0,1-1 0 16,-6 1 0-16,26-38 0 15,-32 47 0 1,-5 1 0-16,1 5 0 0,-6-1 0 16,-3-1 0-16,6-3 0 15,-4 3 0-15,4-2 0 16,-3 0 0-16,2 0 0 16,-1 5 0-16,-5 0 0 0,6 2 0 15,-4 6 0 1,-1 5 0-16,-5 2 0 15,5-9 0-15,6-2 0 32,29-94 0-1,-29 88 0-31,-3 0 0 16,0 6 0-16,3-6 0 0,-2-1 0 15,-4-7 0-15,-1 5 0 16,1 1 0-16,0 3 0 15,-3-3 0-15,-2 3 0 16,-3-2 0-16,0-3 0 16,0 4 0-16,6 3 0 0,-3-6 0 15,2 5 0-15,-2-5 0 16,-3 1 0-16,0-2 0 16,0 2 0-16,0-50 0 15,0 47 0 1,0-47 0-16,0 41 0 15,0-5 0-15,0-7 0 16,0 1 0-16,0 0 0 0,0-1 0 16,0 1 0-16,0 1 0 15,0 7 0-15,0-2 0 16,0-2 0-16,0-1 0 16,0-1 0-16,0 2 0 15,0-1 0-15,0 1 0 0,0 2 0 16,0 1 0-1,0-1 0-15,0 2 0 0,0-4 0 16,0-3 0-16,0-2 0 0,0-2 0 16,9-68 0-1,-3 71 0-15,0 7 0 16,-3 3 0-16,2 0 0 0,-2 7 0 16,2 3 0-16,-2-5 0 15,-3-37 0 1,0 42 0-16,0-1 0 15,0 2 0-15,0-4 0 16,0-2 0-16,0 1 0 0,0-1 0 16,0 2 0-16,0 1 0 15,0 2 0-15,0-1 0 16,0-52 0 0,0 56 0-16,0 4 0 15,-8-2 0-15,0-1 0 16,8-2 0-1,-9 6 0-15,9 3 0 0,-6-27 0 32,6 38 0-32,-9 2 0 0,1-4 0 15,-1-3 0-15,1-11 0 16,-3-2 0-16,3-4 0 16,-12-39 0-16,12 40 0 15,8 2 0-15,-13 0 0 16,13 5 0-16,-8 5 0 15,8 0 0-15,0 12 0 0,0-1 0 16,0 4 0-16,0 4 0 16,0 0 0-16,-8-1 0 15,8 2 0-15,-9 3 0 47</inkml:trace>
  <inkml:trace contextRef="#ctx0" brushRef="#br0" timeOffset="15428.28">6394 8104 2047 0,'0'-5'0'0,"0"3"0"0,0-3 0 31,0 0 0-31,0 1 0 16,0 1 0-16,-8 3 0 62,0 0 0-46</inkml:trace>
  <inkml:trace contextRef="#ctx0" brushRef="#br0" timeOffset="15478.96">6378 8087 2047 0,'0'0'-350'0,"0"10"-131"16,0-10 16-16,0 0 95 16</inkml:trace>
  <inkml:trace contextRef="#ctx0" brushRef="#br0" timeOffset="17824.06">4294 8492 390 0,'0'-11'233'0,"0"9"-76"0,0 2-62 16,0 0-42-16,0 0 9 16,0 0 31-16,0 0 2 15,5 0-19-15,4 0-23 16,7 0-11-16,16 15 14 15,20 2 13-15,18-1-16 16,15 0-7-16,21-3 7 16,145-1 24-16,209-12-24 31,-131 20-46-15,-172-7-3-16,140 23 7 15,-164-8-11-15,200 86 51 31,-251-69-32-31,48 53 69 16,-81-49-35-16,-4 4 5 16,-6 4-58-16,-1 4 0 15,-2 8 0-15,-3 12 0 16,4 14 0-16,-1 7 0 16,4 7 0-16,2 6 0 15,-2 1 0-15,0-1 0 0,2-5 0 16,-7-3 0-16,1-7 0 15,-2-5 0 1,27 68 0-16,-37-95 0 0,-5-3 0 16,3-3 0-16,-6-9 0 15,-5-8 0-15,-3-9 0 0,-2-3 0 16,-6-5 0-16,0 4 0 16,0-4 0-16,-9-2 0 0,-4 2 0 15,2-5 0 1,-2 2 0-16,2-4 0 0,-3-1 0 15,0 0 0-15,-23 21 0 16,20-25 0-16,0-3 0 16,6-1 0-16,11-3 0 15,-12-2 0-15,-1 2 0 16,4-2 0-16,3 1 0 16,-2 1 0 15,-6 4 0-16,6-7 0 1,-16 11 0-16,16-17 0 16,-4 10 0-16,4-3 0 15,0-7 0-15,-6 11 0 16,4-1 0-16,-3 1 0 0,1 2 0 16,-4-1 0-16,-1-5 0 15,6 6 0-15,-6-5 0 16,-6 12 0-16,6-12 0 15,4 1 0-15,1-1 0 16,0-8 0-16,0 8 0 16,-1 4 0-16,5-3 0 15,-17 7 0-15,15-16 0 16,1 12 0-16,9-4 0 16,-13 1 0-16,5 3 0 15,-4-5 0-15,4 5 0 16,1-3 0-16,-2-2 0 0,1 3 0 15,0 2 0-15,-5-5 0 16,4-7 0-16,3 13 0 16,-2-5 0-16,8 0 0 0,-8-8 0 15,-1 9 0-15,1-9 0 16</inkml:trace>
  <inkml:trace contextRef="#ctx0" brushRef="#br0" timeOffset="17872.73">6935 11634 1827 0,'0'0'-283'16,"0"0"-21"-16,0 0 2 0,0 0 3 15,0 0 19-15</inkml:trace>
  <inkml:trace contextRef="#ctx0" brushRef="#br0" timeOffset="18587.93">7004 11185 104 0,'0'-28'166'16,"-8"-1"-20"-16,8 9-38 0,-8 4-26 15,8 4-25-15,0 3-5 16,0 7 2-16,0 2 11 0,0 0 14 16,0 0-9-1,0 0-4-15,0 7-3 16,-9 5 14-16,9 0 47 0,-11 14 56 16,-2 9-8-16,-7 18-43 15,-4 12-48-15,-6 9-12 0,3 2-17 16,3-2-20-16,2-12-20 15,12-18-9-15,-4-12-3 16,14 6-69 0,8-38 35-1,13 0-4-15,52-22-29 16,20 6 52 0,-41 9 11-16,3 7 9 15,-3 0-2-15,42 7 12 16,-21 13 34-1,-50-7-23-15,-7-5 12 16,-2-8 2-16,-3 0-3 0,-4 0-19 16,-7-3-18 15,-10-15 0-31,-15-14 0 0,-11-13 0 16,-6-3 0-16,-43-54 0 31,45 61 0-31,3 5 0 0,5 4 0 0,2 3 0 15,8 4 0-15,-4 8 0 16,6 5 0-16,9 0 0 16,-2 5 0-16,13 3 0 15,-8 4-62-15,8 0-30 16,0 0-27-16,0 0-245 16,0 7 141-16,0 6 14 15,0-1 26-15,0 0 33 16,4 1 7-16,-4-1 14 0,0-1 8 15,4 6 18-15</inkml:trace>
  <inkml:trace contextRef="#ctx0" brushRef="#br0" timeOffset="19858.03">5018 13075 22 0,'0'0'33'0,"0"0"25"16,0-4 48-16,-8 4 33 16,8 0-30-16,-9 0-14 15,9 0-7-15,0 0-9 0,-8 0-2 16,8 0 4-1,0 0 11-15,0 0 8 0,-7 0 9 16,7 0-5-16,0 0-3 16,0 0-13-16,0 0-18 0,0 0-6 15,0 0-15-15,0 0-3 16,0 0-8-16,7 7 6 16,15-7 18-16,14 0-7 15,21-7-17-15,24-14 3 16,28-16 17-16,38-15-57 15,27-9-1-15,22-8 0 0,5 3 0 16,-1 1 0-16,-16 8 0 16,-23 8 0-16,-20 8 0 15,-22 8 0-15,-26 14 0 0,-19 4 0 16,-17 8 0-16,-16 3 0 16,-14 4 0-16,-6 0 0 15,-9 0 0-15,-4 0 0 0,-4 0 0 16</inkml:trace>
  <inkml:trace contextRef="#ctx0" brushRef="#br0" timeOffset="19946.9">7158 12475 1959 0,'-8'0'-294'0,"1"0"-26"16,-7 0-17-16,3 0-7 15,-6 0 25-15</inkml:trace>
  <inkml:trace contextRef="#ctx0" brushRef="#br0" timeOffset="20971.84">7056 12261 83 0,'0'-9'189'16,"0"1"-18"-16,-11 4-9 0,11-1-2 16,0 2 3-16,-9 3 5 15,9 0 15-15,-8 0 3 16,8 0-21-16,0 0-45 0,0 12-20 16,8 17 11-16,12 15-25 15,10 21-86-15,5 20 0 16,10 13 0-16,0 0 0 15,-5-4 0-15,2-13 0 0,-10-12 0 16,1-7 0 0,7 16 0-16,-29-50 0 15,3-12 0-15,-8-3 0 0,-6-23 0 16,-14-13-117 0,-11-18-144-16,-12-16 4 15,-3-16 14-15,-5-8 44 0,-4-4 55 16,5 6 46-16,3 6 48 15,0 11 23-15,1 9 16 16,4 8 20-16,2 5 4 0,-26-25 33 31,35 40-17-31,-35-27 176 16,43 44-89 0,4-1 19-16,7 4 150 15,6 5-159 1,0 0-22-16,0 0-28 0,0 0-38 15,0 0-16-15,0 0-11 16,0 0-7-16,19 0 8 16,17 0-13-16,18-2 1 0,9-7 1 15,16-8 0-15,2-2-4 16,4-2-18-16,1-3-17 16,-10 7-17-16,-10 5 9 0,76-4 16 31,-118 16 50-31,-4 0 23 0,-7 11 6 15,-5 1 9-15,-8 6 15 16,0-6 0-16,0-4-21 0,0 0-52 16,0 3 0-16,0 4 0 15,0-5 0-15,0 3 0 16,-13-1 0-16,5-5 0 0,-1 7 0 16,9 1 0-16,-11 11 0 15,3 10 0-15,-5 14 0 16,2 9 0-16,3 20 0 15,-1 6 0-15,1 8 0 0,8 9 0 16,-8-3 0-16,8 141 0 31,0-180 0-31,0-15 0 0,0 20 0 16,0-45 0 0,0-8 0-16,0-2 0 31</inkml:trace>
  <inkml:trace contextRef="#ctx0" brushRef="#br0" timeOffset="21024.09">7548 13328 1780 0,'0'0'-199'0,"0"0"-21"0,0 0-25 16,0 0-13-16,3 7-1 16,2-7 10-16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04:32.7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13375 7102 10 0,'0'0'20'0,"0"0"31"0,0 0 54 16,0 0 43-16,0 0-48 16,-13 0-33-16,13 0-29 0,-8-5-12 15,8 5-4-15,0 0 7 16,-8-2 0-16,8-3 7 0,-8 5-3 15,8 0 2-15,0 0 5 16,-12 0 3-16,1 0 10 16,2 0 3-16,0 0-1 15,1 0-8-15,-3 0 2 0,-6 0 19 16,6 0-53 0,-2 0-8-16,0 0 1 0,2 0-3 15,-6 0-4-15,3 7-3 16,0 3 7-16,-2-3 3 15,3 2 3-15,2-1 3 0,-6 4 21 16,9-3-29 0,8-9-4-16,-8 12 0 15,8-12 2-15,-7 12-3 16,7-5-3-16,-14 1 5 0,14 0 8 16,-11 2-3-16,11-3 0 15,-14 5 1-15,14 0-1 0,-11 1 1 16,11 2-1-16,-7 7-5 15,-2-1 0-15,9 2-4 0,-8 7 4 16,8-7-1-16,0 1 0 16,0 2-2-16,0-2-4 0,0 4 8 15,0 1-1 1,0-1-2-16,0 0 0 0,4 2 4 16,5 2-5-16,-5-3 0 15,3-1 2-15,1-5-1 0,0 4-4 16,-4-4 5-16,4-3 6 0,-3-4-4 15,3-3-2 1,1 1 5-16,3-3 1 0,-6 1-1 16,8 0-3-16,-6 1 5 15,3-2-3-15,2-1-4 0,-1-3-6 16,0 1 8-16,0 0-4 16,1-8 9-16,2 8-3 15,2 0-11-15,0-8 7 16,2 9 1-16,1-9-1 0,2 0 6 15,-4 0-4-15,4 0-6 16,-2 0 5-16,0 0-10 16,20-9 5-16,71-56-10 47,-43-1-2-32,-55 51 10 1,-2-5 4-16,22-29 5 15,-24 13-5 17,3-18 6-17,-9 33-10-15,-3 1 4 16,0 0 2-16,0-5-3 0,0 1 2 16,0-1 2-16,0 5-1 15,0-1 0-15,0 2 4 16,0-2-5-16,-6 4 9 15,-3 1-1-15,9 1 0 0,-9-1-3 16,1 3 6-16,-3-8 6 16,11 14-7-16,-14-2-3 15,3-3-8-15,-2-1 1 16,2 2 2-16,-2-6-5 16,1 5 9-16,-4 0-2 0,0-1-5 15,0 0 3-15,-6 5 4 16,2-3-9-16,-3-1 4 15,-27-1 3-15,30 10-3 16,0-2-12-16,3 1 4 16,1 4-3-16,4 0-10 15,4 0-18-15,1 0-51 0,-7 16-83 16,3 5-73-16,-6 3-39 16,-2 0-30-16</inkml:trace>
  <inkml:trace contextRef="#ctx0" brushRef="#br0" timeOffset="1548.8">13338 7371 141 0,'-17'12'245'16,"2"-4"-12"-16,3 0-33 15,-1 4-63-15,13-2-55 0,-8-4-39 16,8 4-13-16,0-3-13 16,0 3-2-16,8-3-8 15,5-7-11-15,-1 7-7 16,3-7-7-16,7 0-3 0,-6 0-3 15,0-7 3-15,0-10 6 16,-7-3 8-16,-6 0 7 16,-3-4 1-16,-15-2 8 0,-5 6 30 15,-2 4 28-15,-3 4-15 16,-7 3-13-16,1 9 5 0,-3 9 8 16,3 11 1-1,2 6-18-15,9 9-10 0,4 15 10 0,8 2 2 16,8 0-20-16,8 6-6 15,8-5-9-15,8-7 0 16,4-10-17-16,9-15-3 0,-1-10-19 16,6-11-3-16,-7-11-3 15,-6-10 8-15,-4-12 4 16,-14-10 17-16,-11-11 1 16,0 1-1-16,-20-1 37 0,0 13 26 15,-5 12 8-15,5 13-8 16,0 4-13-16,3 9-6 15,1 3-12-15,4 12-1 0,1 13 2 16,3 7-4 0,8 9-6-16,0-1-9 0,4-3-5 0,8-5-7 15,8-4-6-15,5-11-5 16,1-8-25-16,4-9-9 16,-1-11-1-16,-6-15 5 15,-3-7 13-15,-3 0 23 0,-8-3 17 16,-9 3 23-16,0 8 30 15,-13 9 5-15,0 9 1 16,1 7-9-16,1 0-8 16,-2 0-12-16,13 0-10 0,0 12-15 15,0-1-9-15,0-11-2 0,0 12-15 16,0-12-7-16,5 9-7 16,6-9 1-16,3 0-14 15,-3 0 1-15,1 0 6 0,-3 0-3 16,-1 0 10-16,-3-4 12 15,-5-3 9-15,0 7 16 16,0-5 27-16,0 5 5 16,0 0-3-16,0 0-5 0,-9 0-17 15,9 7-4-15,0-7-1 16,0 9-4-16,-9 4-7 16,9-1-5-16,0 0 3 0,0 4 2 15,0 4-15-15,0-3-18 16,9-1-12-16,-5-7-24 15,4-9-5-15,0 0 3 16,-1-4 27-16,-2-4 22 0,-2-5 25 16,-3-8 10-16,0-3 7 15,-12-4 10-15,-2 0 39 0,-8 0 39 16,-1 7-1-16,-2 4 1 16,0 5-20-16,4 7-15 15,5 5-16-15,4 0-16 0,1 22-12 16,-1 6-6-16,-2 7-10 15,6 6 1-15,8 0 3 0,0-3-20 16,0-6 3-16,8-8-14 16,6-7 1-16,1-6-10 15,2-11-22-15,2-7-4 0,2-14 5 16,-1-3 12 0,-4-16-13-16,-8-10 10 0,-8-7 20 15,-16 1 8-15,-4 3 23 16,-4 7 24-16,0 18 29 0,0 7-8 15,-1 13-26-15,-19 21-4 16,26 11-18-16,7 14 2 16,11 1 3-16,0 7-5 15,8-1-5-15,8-5-9 16,11-8-4-16,6-12-18 0,8-20-12 16,12-12-1-16,0-16 0 15,4-13 17-15,-5-8-1 16,-11-8-2-16,-12-4-4 15,-13 1 16-15,-16-2 27 0,-16 5 45 16,-8 7 55-16,-9 15 33 16,-3 12-68-16,-10 5-43 0,-2 13-16 15,3 15 10-15,0 13 9 16,5 18-9-16,3 9-17 16,14 9-6-16,10 10-29 0,13 2-25 15,13-2-41 1,5-5-34-16,53 18-328 15,-35-65 223-15,4-17-7 16,-3-13 6-16</inkml:trace>
  <inkml:trace contextRef="#ctx0" brushRef="#br0" timeOffset="2467.92">13594 7257 29 0,'-20'0'60'0,"4"0"46"0,-4 0 38 16,0 0-42-16,3 9-23 15,-3-2-7-15,4 3-2 16,-5 1 11-16,-4 9 22 16,1 7 16-16,0 12-32 0,4 2-37 15,-2 3-13-15,8 1-9 16,5-4 3-16,9 28 8 15,0-46-31-15,0-6-9 16,9-4-8-16,2-13-17 16,1 0-19-16,1-8 1 0,4-14 8 15,-6-13 0 1,-2-15 13-16,-9-6 15 0,0-55 25 16,-13 72 37-16,-3 13 28 15,0 11 12-15,-1 15-14 16,-20 23 62-1,17 14-88-15,5 8-15 0,3 7 0 16,12 10-8-16,0-5-11 16,8-1-1-16,6-1-4 15,11-10-13-15,4-14-16 0,-1-6-12 16,5-18-10-16,-1-7-13 16,-4-15 1-16,3-18 10 15,-8-11 0-15,-7-12 0 0,-16-11 18 16,0 1 1-16,-25 9 33 15,-2 13 38-15,-5 11 15 16,-2 13-13-16,2 8-12 0,2 12-16 16,4 0-8-16,1 21-1 15,8 7-11-15,10 102 13 32,42-39-42-32,-6-55 11 15,81 21-86 1,23-150-181 15,-156-68 274 0,-87 15 144-15,65 114-93-16,0 8-4 0,4 7-21 16,5 17-12-16,4 8-6 15,-1 18 1-15,9 13 3 16,8 19 1-16,8 11 4 0,8 0-11 15,8-4 3-15,12-5-9 16,5-15-8-16,3-11-19 16,7-18 5-16,7-25-6 0,3-19 3 15,-1-21-7-15,-8-16-21 16,-6-12 7-16,-10-9 26 0,-17 3 23 16,-14-42 95-1,-54 36 92 1,36 89-169-1,1 0-14-15,-2 16-10 0,-22 40-119 16,37-18-32 0,7 2-76-16,8 1-28 0</inkml:trace>
  <inkml:trace contextRef="#ctx0" brushRef="#br0" timeOffset="3063.28">13988 7119 597 0,'-20'-5'357'0,"-1"2"-107"16,5-1-105-16,5 4-66 0,11 0-27 15,0 0-18-15,0 0-12 16,0 0-12-16,0 20-1 0,0 12-3 15,3 8 14-15,2 18 27 16,-5 11 17-16,0 9 3 0,0 154 40 31,-8-175-98-31,8-12 4 16,0-12-11-16,0-13-5 16,0-20-17-16,0 0-20 0,3-8-4 15,2-25-12 1,-5-19-1-16,3-14 20 0,5-4 25 15,-3 5 17-15,-2 5 6 0,-3 10 12 16,0 15 5-16,0 5 23 16,0 10 3-16,0 3-4 0,0 9-7 15,0 8-15-15,0 0-22 16,5 0-11-16,3 17 13 16,8 3 10-16,9 5-8 15,-1 4-5-15,6 2 0 0,-7-3 2 16,1-1-7-16,0-4 7 0,-4-7-1 15,-4-3-1 1,1-13 1-16,-5 0 10 0,-3 0 23 16,-9-13-39-1,-12-56 0 1,-5 9 0-16,-3-10 0 0,-5 1 0 16,1 8 0-16,3 8 0 0,4 13 0 15,8 8 0 1,-4 7 0-16,13 4-16 0,0 9-213 15,0 0-105-15,0 0-64 16,0-2-4-16</inkml:trace>
  <inkml:trace contextRef="#ctx0" brushRef="#br0" timeOffset="4827.84">14073 5376 40 0,'-12'-20'105'16,"-3"4"63"-16,-2 1-39 0,4 2-27 15,1 4-24-15,1 5-9 16,-2 4 7-16,1 0 11 15,0 0 12-15,0 0 11 0,4 0 3 16,-5 0-8-16,-4 0-22 16,-1 0-15-16,-16 0 1 0,-6 0-5 15,-9 0-8-15,-3 0 6 16,-5 0-6-16,0 0-13 0,0 0-2 16,3 9-8-1,2 3 2-15,-1 0 4 0,-44 17 20 16,44-14-46-1,5 6 3-15,-1 0 5 16,4 0-13-16,0 2-8 0,0 2 0 16,1-1 0-16,3-3 0 15,1 0 0-15,-2 2 0 0,2 2 0 16,-4-1 0-16,-2 1 0 16,3-1 0-16,-2 5 0 15,-3-1 0-15,-5 0 0 0,-1 6 0 16,1-3 0-16,1 3 0 15,2-2 0-15,2 0 0 16,4 5 0-16,-43 37 0 16,48-38 0-16,2 4 0 15,-31 50 0 1,35-42 0-16,1 7 0 16,-1 1 0-16,1 8 0 15,-34 79 0-15,33-65 0 16,5 3 0-16,-28 86 0 15,32-81 0-15,2 3 0 16,6 4 0-16,4 5 0 16,6 9 0-16,6 103 0 15,0-98 0 1,0-2 0-16,11-6 0 0,1-2 0 16,4-5 0-16,5-2 0 15,2-6 0-15,10-4 0 16,4-2 0-16,3 2 0 0,5-4 0 15,4 0 0-15,3-3 0 16,10-9 0-16,-2 0 0 0,5 0 0 16,0-7 0-16,3-2 0 15,6-7 0-15,-1-5 0 0,1-2 0 16,-1-6 0-16,-5-7 0 16,5 0 0-16,1-4 0 15,2-5 0-15,9-4 0 16,5-7 0-16,7-13 0 0,4 0 0 15,3 0 0-15,-4-9 0 16,7-3 0-16,-2-8 0 16,4-13 0-16,5-7 0 0,0-5 0 15,4-9 0-15,4-6 0 16,-5-6 0-16,0-3 0 0,-2 0 0 16,-10-5 0-16,-7-2 0 15,71-87 0 1,-99 82 0-16,-9-5 0 0,-4-4 0 15,-8 1 0-15,-8-6 0 0,-6 3 0 16,2-6 0-16,-4 4 0 16,-5 5 0-16,1-5 0 15,-6 0 0-15,3 4 0 16,-4 0 0-16,0 5 0 0,3 4 0 16,-6 8 0-16,2 8 0 15,-4 4 0-15,-6 8 0 16,-2 8 0-16,-9 0 0 0,0 0 0 15,-12-8 0-15,-4-8 0 16,-14-12 0-16,-2-16 0 0,-8-17 0 16,-10-16 0-1,-6-9 0-15,-8 1 0 0,-1 9 0 16,-4 10 0-16,-9 13 0 16,-7 13 0-16,-98-58 0 15,86 91 0-15,-6 4 0 16,-2 5 0-16,3 8 0 15,6 6 0-15,2 14 0 0,1 6-413 16,-5 9-48-16,-2 19 30 16,-7 19 65-16</inkml:trace>
  <inkml:trace contextRef="#ctx0" brushRef="#br0" timeOffset="5775.44">12957 5401 108 0,'-16'-7'243'0,"-1"7"-40"0,1 0-58 15,4 0-45-15,0 0-34 16,4 0-16-16,8 0-4 16,-9 0-9-16,9-5-10 0,0 0-5 15,0 3 12-15,0 2 11 16,0 0 101-16,-8 0-45 16,8 0-10-16,-8 0-22 15,8 0-28-15,0 7-19 16,-8 1-10-16,8 5 1 15,-9-1-8-15,9 0 1 0,0 7 2 16,0 3 11-16,0 6-11 16,0 6-3-16,14-6 1 15,-3 0-10-15,6 4 1 0,3-4 6 16,3-3-12-16,3 0 5 16,-1-6-12-16,-6-5 8 15,6-7 1-15,-1-7-31 0,4 0 7 16,1 0 2-16,-4-12 3 15,-6 0 11-15,-2-9 8 0,-5-3 7 16,-4-9 1-16,-8-7 1 16,0-8-1-16,0-2 2 15,-16 0 3-15,0 7 16 16,0 7 9-16,-1 6 10 16,6 6 9-16,-7 7-5 0,2 6 1 15,-1 11-5-15,6-5-15 16,-5 5-21-16,-5 0 2 15,-7 0-4-15,0 12-4 0,-4 1-5 16,3 3 3-16,1 9-4 0,-2 6 9 16,3 3-9-16,2-1 0 15,4-2-16-15,6-2-6 16,3-3-48-16,12-7-29 16,0-3-55-16,0-4-60 15,8 0-40-15,8 0-17 0,0 2-22 16</inkml:trace>
  <inkml:trace contextRef="#ctx0" brushRef="#br0" timeOffset="6773.04">13947 9137 209 0,'-24'-16'244'0,"4"0"-36"16,-1 3-35-16,5 2-21 16,-1 6 2-16,1 5 16 0,5 0 26 15,-2 0 9-15,5 0-32 16,-1 10-41-16,1 6-101 15,-6 44-31-15,14-11 0 16,0 4 0-16,0 8 0 16,0 3 0-16,11-2 0 15,6-10 0-15,7-6 0 16,3-6 0-16,12-12 0 0,1-15 0 16,8-13 0-16,1-19 0 15,4-19 0-15,37-79 0 16,-64 38 0-16,-9-6 0 15,-17-3 0-15,-11-2 0 0,-14 9 0 16,-7 7 0-16,-4 13 0 16,-2 12 0-16,2 12 0 0,-4 13 0 15,3 8 0 1,4 16 0-16,2 7 0 0,-3 14 0 16,7 12 0-16,2 8-300 15,3-1-196-15,14 1 22 0,8-5-301 16</inkml:trace>
  <inkml:trace contextRef="#ctx0" brushRef="#br0" timeOffset="8836.12">14813 4221 291 0,'-28'-13'330'0,"-5"-2"-97"16,-5-2-77-16,3-3-66 0,-6-5-32 16,-5 1 14-16,3-1 33 15,-1-3-10-15,-2 0 34 0,-428-205 359 63,145 131-488-32,35 66 0-15,221 36 0-1,-145 12 0 1,-282 86 0 15,393-66 0-15,-472 171 0 15,383-112 0-15,30 1 0-1,89-38 0-15,1-1 0 16,-2 4 0-16,1 4 0 16,-4 5 0-16,0-2 0 15,-257 205 0 1,257-200 0-1,-4 0 0-15,-2 0 0 0,8 0 0 16,5-8 0-16,9-4 0 16,13-4 0-16,6 9 0 15,3 16 0-15,-47 124 0 16,44-76 0 0,2 10 0-16,1-3 0 0,1 2 0 15,-35 129 0 1,40-134 0-16,5 1 0 15,2 4 0-15,8 3 0 0,1 4 0 16,5 8 0-16,4 2 0 16,-1 2 0-16,4 1 0 15,9-3 0-15,0-2 0 0,0 0 0 16,0-4 0-16,14-8 0 16,6-3 0-16,8-2 0 15,9-2 0-15,3-1 0 16,4-8 0-16,5 4 0 0,0-3 0 15,4-1 0 1,65 115 0-16,-53-128 0 16,3 1 0-16,6-7 0 0,2-7 0 15,6-1 0-15,0-5 0 16,-1-5 0-16,-4-4 0 16,0-3 0-16,5-1 0 15,-3-9 0-15,8 1 0 0,-2-2 0 0,5-7 0 16,-1-3 0-16,4-1 0 15,119 40 0 1,-94-61 0-16,3-1 0 16,5-15 0-16,4-3 0 15,4-4 0-15,141-3 0 16,-18-1 0-16,-144-8 0 16,-11 0 0-16,-9 0 0 15,82-17 0 1,-89 1 0-16,2-4 0 0,10-8 0 15,12-5 0-15,133-60 0 16,-112 39 0 0,4 1 0-16,-7-3 0 0,1-2 0 15,-10 5 0-15,-9 3 0 16,-10 3 0-16,-5-2 0 0,-10-5 0 16,-8-2 0-16,0-8 0 15,-4-5 0-15,-8-5 0 0,5-8 0 16,-2 4 0-16,-3 1 0 15,0 4 0-15,-5-1 0 16,-3 1 0-16,1 0 0 0,3-9 0 16,-6 1 0-16,2 0 0 15,-3 3 0-15,-4 5 0 0,-10 1 0 16,0 1 0-16,-4 2 0 16,-3 0 0-16,-6 4 0 0,3-4 0 15,-6-4 0-15,4-5 0 16,17-81 0-1,-28 74 0-15,0-4 0 16,-11-1 0-16,-6 0 0 0,0-3 0 16,0 0 0-16,0-1 0 15,0 5 0-15,0 6 0 16,-6-67 0-16,-3 81 0 16,-2 4 0-16,-3 1 0 0,2-7 0 15,-4-6 0-15,-1-4 0 16,0-9 0-16,2-4 0 15,-5 0 0-15,4 2 0 0,-1-3 0 16,2 1 0-16,-2 2 0 16,1 2 0-16,-1 9 0 15,6 3 0-15,-6 0 0 16,0 6 0-16,-3-1 0 0,3-6 0 16,-2-5 0-16,-5-5 0 15,-6-14 0-15,3 6 0 0,-3 0 0 16,-1 6 0-1,-6 5 0-15,1 6 0 0,-4-3 0 16,-1 2 0-16,-8-1 0 16,0 1 0-16,-171-264 0 31,168 255 0-31,0-4 0 16,3 1 0-16,8 0 0 0,3 2 0 15,3 6 0-15,2 7 0 16,5 9 0-16,-1 12 0 0,-3 12 0 15,-1 9 0-15,-3 8-63 16,-40-1-715 0,30 29 355-16,-8 0-356 0</inkml:trace>
  <inkml:trace contextRef="#ctx0" brushRef="#br0" timeOffset="10356.17">11730 3818 38 0,'0'-4'63'16,"0"-5"62"-16,0 5 24 15,0 0-35-15,-7 0-24 16,7 4-3-16,-12 0-1 0,4 0 7 16,8 0 0-16,-9 0-19 15,9 0-19-15,-13 0-3 16,13 0-13-16,-8 0-10 15,8 8 5-15,-9-8-1 16,3 9-4-16,6-9-5 0,-8 8 12 16,0 0 3-16,-2 4 2 15,2 0-4-15,-3 10-9 16,-1 1-3-16,1 13-5 16,-7 5-8-16,-6 73 15 15,15-76-24 1,9-3 3-16,0 43-5 15,38 32-2 17,-22-82 3-32,45 25-13 15,-34-53 7 1,35 0-6 0,-34 0 5-16,4-12 3 0,1-8-3 15,27-37-9 1,-30 15 17-16,-3-6-4 0,-2-8 2 15,-4-2-2-15,-2 5 3 16,-6 4-8-16,-4 4 14 16,-9 4-2-16,0 9 3 0,-14 3 5 15,-1 4 5-15,-5 7-2 16,-2 1 4-16,-3 5-10 16,-1-1 10-16,-7 5-15 15,1 8 2-15,-5 0-6 16,0 0-2-16,-72 29-7 15,71-13-2 1,7 1-14-16,2 0-38 16,5 2-60-16,7 1-68 0,6 0-53 15,2 2 13-15,9-6-18 16,0 0-5-16</inkml:trace>
  <inkml:trace contextRef="#ctx0" brushRef="#br0" timeOffset="11149.88">12600 3683 78 0,'0'-11'241'0,"0"-1"-22"0,-17-5-55 16,5 5-51 0,-5 3-36-16,1 2-8 0,-1 7 5 15,2 0-3-15,3 0-16 16,-1 0-26-16,2 0-9 15,11 0-10-15,-9 0-3 0,9 0 8 16,0 0-2-16,-7 0 7 16,7 0 1-16,0 0 2 15,-8 0 12-15,8 0 25 16,-9 7 1-16,1 2-16 0,8-9-7 16,-8 12-23-16,8 0-5 15,-13 5-4-15,1 7 2 0,4 4-3 16,8 1-2-1,-7 4 1-15,7-1-4 0,0 5 3 16,7-6 1-16,9 7-7 16,4-5 8-16,10-5-10 15,2-8 2-15,3-3-2 0,7-17-3 16,3 0 9-16,-1 0-11 16,-3-13 4-16,-4-3 2 15,-6-5 2-15,-6-8-1 16,-5-7 8-16,0-61-4 15,-20 40 16-15,0 4 14 16,-11 4 2-16,-5 4 2 16,-5 8 4-16,-4 9-7 0,-2 0-6 15,-11 7-13-15,2 8-13 16,0 9-10-16,-5 4-30 16,4 0-35-16,2 17-85 0,-44 50-424 31,36-16 203-31</inkml:trace>
  <inkml:trace contextRef="#ctx0" brushRef="#br0" timeOffset="12180.85">13484 10982 212 0,'-14'0'287'0,"-4"0"-33"16,2 0-68-16,5 0-56 0,2 0-38 15,9-4-3-15,-8-1-4 16,8 1-19-16,0 4-25 0,0-3-20 16,0 3-12-16,0 0 14 15,0 0 23-15,-8 0 38 16,8 7 14-16,-12 2-2 15,3 4 6-15,1 3-26 0,-4 8-26 16,-1 10-50-16,5 1 0 16,-1 10 0-16,1 2 0 0,8 8 0 15,0-7 0-15,0-3 0 16,8 0 0-16,9 0 0 0,5-9 0 16,-2-3 0-16,0-13 0 15,3-7 0-15,3-13 0 16,1 0 0-16,1-16 0 0,2-13 0 15,-6-3 0-15,-13-14 0 16,-5-2 0-16,-6-1 0 0,-17 1 0 16,-7-1 0-16,-6 3 0 15,2 11 0-15,1 5 0 16,-2 5 0-16,4 11 0 16,1-3 0-16,-1 9 0 0,6 3 0 15,-1 5 0-15,2 0 0 16,2 0-62-16,-1 13-130 0,7 4-88 15,-2-3-59-15,12 3-4 16,0-5-6-16</inkml:trace>
  <inkml:trace contextRef="#ctx0" brushRef="#br0" timeOffset="12698.47">13863 10954 189 0,'-22'-4'198'0,"8"-5"-43"15,-4 6-56-15,1-2-46 0,9 1-25 16,8 4-11-16,0 0-10 16,0 0 8-16,0 0 12 0,0 0 8 15,0 0 28-15,-8 0 178 16,8 0-104-1,-11 9-11-15,11-2-21 0,-7-7-22 16,7 12-15-16,0-3-13 16,0 3 0-16,-9 5-1 15,9 2 4-15,0 11-13 0,0 2-6 16,0 0-11-16,4 5-3 16,8-5-5-16,4-2 2 0,1-7-22 15,3-7 0-15,3-3 0 16,7-13 0-16,2 0 0 0,9-8 0 15,0-13 0-15,3-2 0 16,0-7-13-16,1-7-6 16,-9 5 7-16,-7-5-2 15,-9 1 5-15,-7-4 9 0,-13-1 2 16,-16 4 27-16,-9 3 7 16,-4 8-36-16,-53-17 0 15,34 36 0-15,-40 2 0 16,48 5 0-16,-17 17 0 15,35-4-19 1,11-1-361-16,11 4-558 16</inkml:trace>
  <inkml:trace contextRef="#ctx0" brushRef="#br0" timeOffset="14711.47">9591 7900 6 0,'0'0'14'0,"0"0"10"16,0 0 8-16,0 0 1 16,0 0 2-16,0-2 3 15,0-3 14-15,0 5 29 0,0 0 9 16,-8 0-21-16,8 0-10 15,-8 0-10-15,8 0-11 0,-9 0-4 16,9-5-9-16,0 2-2 16,-8-1-6-16,8 0 3 15,-12-1 6-15,12 5 14 16,-12 0 20-16,4 0 13 16,-17 0 62-16,10 0-93 15,-2 0-9-15,1 0-19 16,-6 9-2-16,7-9 9 15,-1 12 3-15,-2-12 0 0,4 12-13 16,-3-1-1-16,1 6-4 16,3-1 1-16,2 2-2 0,-2-2 0 15,1-1-3 1,12 5 5-16,-13 5 2 0,13 3-4 16,0 5-2-16,0 0 0 0,0-2 3 15,0 7-2-15,5-5-1 16,3 3-2-16,4 0 0 15,4 2 3-15,1-2-3 16,-2-8 1-16,2-3 3 16,-1-9-3-16,1-3 3 0,3-6 0 15,3-7-9-15,7 0-1 16,2-12 5-16,4-4-11 0,5-7 3 16,-4-7-4-16,-4-2 8 15,-5 0-1-15,-3-1 5 16,-7-4 1-16,-4-4 0 15,-6-4 4-15,-8 5 1 16,0-1 8-16,-13 4 12 0,-2 5 13 16,-1 4-10-16,-5 2 6 15,-4 3 1-15,0 6-1 16,-2 1-10-16,-6 3-9 0,-4 1-11 16,-4 5 2-16,6 3 3 15,-2 4-7-15,0 0 0 0,4 8-4 16,5 0-4-16,5 4-32 15,1-1-57-15,6 6-71 16,5 4-48-16,3 4-18 0,8 31-224 16,11-23 261-1</inkml:trace>
  <inkml:trace contextRef="#ctx0" brushRef="#br0" timeOffset="15411.46">9749 8568 10 0,'-8'0'26'0,"0"0"33"0,8 0 64 15,-14 0 39-15,3 0-24 16,11 9-16-16,-11-9-3 16,11 7-11-16,-13-7-3 15,5 0-5-15,-17 17 104 16,14-6-177 0,-3 1-9-16,3 1 19 15,-5 8 17-15,0 7-9 16,-1 9-9-16,9 4-12 0,8 0-11 15,0-1 6-15,0 1-16 0,0-5 4 16,0-3-4-16,11-5 2 16,3-5-2-16,6-5-1 15,8-6-7-15,3-12 5 16,12 0-12-16,-4-12 8 0,1-8-5 16,2-5 4-16,-10-4 3 15,-7-3 7-15,-9-5-1 16,-12-3 3-16,-4-1 2 0,-12 1 4 15,-5 3 7-15,1 7 9 16,-1 7 3-16,-1 3-9 16,-4 7-2-16,2 0-7 15,0 6-11-15,-33-2-40 16,24 9-1-16,1 0-3 0,3 0-5 16,2 0-18-16,3 0-55 15,3 9-55-15,4-9-59 16,3 12-11-16,10-4-23 15,0-8 45-15</inkml:trace>
  <inkml:trace contextRef="#ctx0" brushRef="#br0" timeOffset="16693.24">15953 6069 274 0,'-12'-17'175'0,"6"5"-71"15,6 0-55-15,-9 5-34 0,0-2-9 16,9 1-1-16,-8 4 7 16,8 4 7-16,0 0 8 15,0 0 13-15,0 0 18 0,-13 0 27 16,13 0 4-16,-12 0 10 16,4 0-12-16,0 8-5 15,8-8-15-15,-12 0 3 16,4 8 13-16,0-8 0 0,1 0 12 15,-7 7-5-15,3 3-11 16,-6-3-25-16,-2 5-17 16,-2 0-14-16,4 1-8 0,4 0-13 15,7-1 11-15,6 0-13 16,-8 0-2-16,8 3 2 16,0 3-9-16,0-2-9 0,0-1 4 15,8 6-2-15,3 1 8 16,6-3-2-16,-1-3-4 15,0 0 8-15,3-3-1 16,3-1-5-16,-2 0-6 0,0-12-8 16,0 9-1-16,0-9-4 15,-3 0 5-15,5 0-5 0,-4-9-8 16,6-8 6-16,5-3-4 16,-4 0 7-16,0-4 9 15,-7 0 6-15,-1-2 13 0,-9-2 2 16,-3 5 8-16,-5-7 29 15,0 2-2-15,-8 4-7 16,-5 3-7-16,1 1 11 0,0-1-9 16,-5 4 2-16,-7 3 1 15,1 0 5-15,-3 7 2 16,-34 7-7-16,32 0-20 16,0 0-7-16,-1 0-11 15,5 0-22-15,4 0-57 16,2 0-64-16,7 12-58 15,-2-1-31-15,1 10 21 0,4 4 26 16,1 3-20-16,7 5 19 16</inkml:trace>
  <inkml:trace contextRef="#ctx0" brushRef="#br0" timeOffset="17521.99">16056 6516 17 0,'-8'-2'43'16,"-1"-4"60"-16,1 6 79 16,0 0-46-16,0 0-26 15,-1 0-23-15,2 8-15 0,7-8-3 16,-12 0 16-16,2 9 10 16,10-9-7-16,0 8-13 0,0 0-26 15,-8-8-12-15,0 12-2 16,8 0-10-16,-8 5 9 15,1 3-7-15,-1 0-2 0,8 4-15 16,-12 2 6-16,3 2 7 16,9 0 1-16,-8 2-8 0,8-7-1 15,0-3 2-15,4 1 2 16,5 0-5-16,-1-6-1 16,3 1-1-16,1-4-10 15,1 1 8-15,-2-4-6 0,7-2-2 16,2-7-4-16,-1 0-6 15,6 0-7-15,7-7 7 0,1-6-10 16,-1-4-9-16,1 1 16 16,1-7 7-16,-8-2 3 15,0 0 4-15,-12 1 3 0,0-5-2 16,-6 1 7-16,-8-1-1 16,0 1-2-16,-13 4 19 0,2-1 13 15,-1 5 8-15,0-1 2 16,-19-11 48-1,9 19-37-15,-27 0 111 16,1 11-160 0,26 2-12-16,2 0 0 15,5 0 0-15,-7 0-23 0,3 0-121 16,3 0-78-16,-1 0-39 16,4 7-20-16,-3-7 6 15,4 12 19-15,1-12 3 0</inkml:trace>
  <inkml:trace contextRef="#ctx0" brushRef="#br0" timeOffset="21886.09">14301 3883 58 0,'-8'-4'79'0,"8"-1"44"15,-12 5-4-15,4 0-37 16,8 0-22-16,-8 0-5 0,-1 0-8 15,9 0 2-15,-8 0 3 16,8 0 9-16,-8 0-8 16,8 0-12-16,-9 0-2 0,9 0-9 15,0 0-6-15,0 0-8 16,0 0-9-16,0 0-2 16,0 0 2-16,0 0-6 15,-7 0 1-15,-1 0 1 16,8 0 0-16,-8 0 5 15,8 0-3-15,-8 0-3 16,-1 0-2-16,1 9 0 0,0-9-11 16,8 8-5-16,-7-8 0 15,7 0 4-15,-9 0-3 16,9 0 9-16,0 0 8 16,0 0 1-16,0 0 5 0,0 0-2 15,0 0 6-15,0-12 10 16,0 7-14-1,0 3-4-15,0-3 12 0,-8-1-1 16,8 6-1-16,-8-4 0 16,8 2 5-16,-14-3-4 15,14 1-6-15,-11 4-4 16,0-3 0-16,1 3 7 0,2-5 5 16,8 0 4-16,-8 5-7 15,8 0-2-15,0-4-3 16,-8 4-8-16,8-3 6 15,0-1-2-15,0 0-10 16,0 4-2-16,0-4 0 16,0 0-5-16,0-1 6 15,0 5 0-15,0-4 3 16,0 4 1-16,0 0-16 0,0-4-40 16,-9 0-72-16,3-3-64 15</inkml:trace>
  <inkml:trace contextRef="#ctx0" brushRef="#br0" timeOffset="24449.77">13591 3744 12 0,'-8'-3'30'0,"8"-2"26"0,0-2 25 15,0-3 45-15,-9 7-20 16,9-2-28-16,-8 5-21 16,8 0 4-16,0 0 4 15,0 0 4-15,0-4-15 16,0 0-13-16,0 4 8 15,0-3-38-15,0 3-3 16,0 0-4-16,0 0-2 16,0 0-4-16,3 0 2 15,11-4 0-15,9-1-2 16,5 0 0-16,5 2 0 16,-1 3 3-16,1 0 1 15,0-4-2-15,-6 4 2 0,3 0-4 16,-3 0 3-16,-2 0-5 15,-1 0 5-15,-2 0 1 16,-3 0-1-16,2 0-5 16,-1 0 2-16,-4 12 0 15,1-3 3-15,3-9-3 0,2 11 7 16,-4-11-5-16,6 13 1 16,-3-5-1-16,-1-8 2 15,1 9-2-15,-1-9-5 16,1 0 6-16,-5 0-1 0,-1 0 0 15,-2 0 0-15,-1 0 0 16,-3 0-3-16,-1 8 4 16,0-8-1-16,-2 0 0 15,3 8-3-15,4 0 4 16,8-1-5-16,-8 7 8 16,-3-3-4-16,3-11-2 15,-2 13 5-15,-2-13-7 16,4 8 4-16,-3 0 4 0,4-8-1 15,-3 7-3-15,3-7-3 16,-3 13 3-16,1-4 2 16,0-9-5-16,-4 12 6 15,6-5-7-15,-3-7 4 0,1 12-2 16,-3-3 2-16,3-1 1 16,-3 0 2-16,-3 0 0 15,3 1-3-15,2-1 1 16,-3-8-3-16,1 11 2 0,-4-11-2 15,3 0 4-15,-4 0-2 16,4 13-2-16,-2-13 4 0,0 12-1 16,2-12-1-16,0 13 2 15,1-13-4-15,-1 12 2 16,0-12-3-16,0 8 5 0,0 0-2 16,0-8 2-16,0 9 1 15,1-2-2-15,-6-7-1 16,5 9 2-16,-3-9-4 15,3 7 4-15,0-7 0 16,0 9-9-16,-3-9 4 0,3 7 10 16,-5-7-11-16,0 0 6 15,3 10-1-15,2-10 0 16,-5 7-2-16,2-7-1 0,-2 0 5 16,0 8-6-16,7 0 3 15,-2-8 0-15,0 13-2 16,6-6 4-16,-3 3 0 0,-5-3-2 15,8 5-2-15,-3 1 6 16,2-1-2-16,0 3-1 16,-2-1-1-16,1-3-3 15,1 2 5-15,-5-6-3 16,1 2 2-16,-2-2-4 0,1-7 5 16,0 13-1-16,1-4 2 15,-1-1-1-15,0 0-2 0,-5 0-3 16,2-1 4-16,3 2 2 15,-4-2 3-15,4 4-3 16,0-5-3-16,2 3 0 0,-7-1 6 16,0-1-6-16,5 2-1 15,-3-1 1-15,4 1 0 16,-3-9-1-16,-1 12 3 16,3-5-4-16,0 6 8 15,5 0-8-15,0-1 1 0,-7-5 1 16,3 2 2-1,-1 4-2-15,0-3 0 0,1 3 0 16,-1-1 1-16,0-3-1 16,8 11 0-1,-13-12 3-15,-3-8 2 32,0 0-2-32,0 0 3 15,0 0 21 1,0-8 20-16,0 0 8 15,0-1 7-15,0 6-2 0,0-6-15 16,0 2-24-16,-12-11-12 16,5 3 2-16,-6-6-11 15,1 1 1-15,-4-1 4 0,-12-20-2 16,15 22-6 0,-3-2 3-16,-1 4 0 15,-2-2 1-15,-2-1-2 0,-4 2 7 16,6 2 4-16,-1 0-3 15,-62-40 13 17,62 40-13-32,0 0-6 0,-5-1-1 15,5 1 6-15,0-1 0 16,-5 0-3-16,4 3-7 16,-3-3 8-16,4 4-1 0,-1 0-1 15,5 6 9-15,-4 2 0 16,0-2-6-16,0 2-2 15,-5-2-1-15,2 7 0 16,-27-16 0-16,30 6 5 16,-20-9-6-1,18 6-3-15,5 2 2 0,-1 2 0 16,-4 1 7 0,6-1-11-16,6 2 7 0,-3 1-6 15,0 2 6-15,0 2-6 16,2-3 8-16,2 1-2 15,1 4-3-15,-3 0-3 16,-2 0 6-16,1-8-7 0,0-1 6 16,0 6-3-16,-4-5 3 15,-1 4-1-15,2-5 3 0,-7 1 0 16,2-1-2 0,-4 2 2-16,3-2-4 0,1 2 4 15,1 2-1-15,-2 2-8 16,4-1 3-16,1 4 1 15,1 0 5-15,2 0-4 0,0 0 1 16,13 0-3-16,-11 0 5 16,-5 0-5-1,7 0 4-15,1 0-5 16,8-4 9-16,-8-1-3 0,8 2 3 16,0-2 5-1,0 5-8-15,0 0 6 0,0 0-6 16,0-4 1-16,0 1 6 15,0-2-10-15,0 5 7 16,0 0 0-16,0 0-5 16,0 0-1-1,0-5-3-15,3 5-2 16,5 0-3-16,14 0 2 0,6 0 2 16,9 17-1-16,3 0-1 15,8-1 6-15,6 3-4 16,-1 3 0-16,-1 1 3 15,1 1-4-15,4 2 4 0,-4 2 1 16,0 2-1-16,-4-7 1 16,-1 1-1-16,0 1-3 15,-3 0 0-15,1-2 5 16,-2 2-2-16,-4-4-5 0,1 0 7 16,-5-2 2-16,-8 2-13 15,25 11 6 1,-16 0 5-16,-22-15-7 15,2 0 5 1,16 7-2-16,-21-13 8 16,2 1-4-16,-8 1-5 15,2 0-4-15,0-13 1 0,1 12 9 16,-1-12-8-16,-5 12-2 16,2-12 8-16,-1 0 2 0,-4 8-2 15,0-8-8-15,0 0 5 16,0 0-10-16,0 9 5 15,0-9-33-15,0 0-43 16,0 0-51-16,0 0-45 0,0 0-36 16,0 0-53-16,-12 0 26 15</inkml:trace>
  <inkml:trace contextRef="#ctx0" brushRef="#br0" timeOffset="52299.82">30570 1648 78 0,'0'-4'157'16,"-9"-1"-9"-16,1 5-35 16,8-3-31-16,0 3-23 15,0 0-4-15,0 0 7 16,0 0 0-16,0 0-1 15,0 0-6-15,0 0-10 16,0 0-1 0,0 0-12-16,0 0 2 0,0 0-4 15,0 8 13-15,0 8-1 16,0 6-4-16,0 1 8 16,8 1-13-16,-8 0 11 15,4 5-1-15,1-4-17 16,-5 4 8-16,0-1-10 0,3 0-7 15,2 4-3-15,-4 1 2 16,4-4-10-16,-5 3 8 16,0 1-3-16,0-5 6 15,0 0-5-15,0 1-2 16,0 37 29 0,0-2-7-1,0-31-17-15,0 0-2 16,0 3-1-16,0 0-4 15,0 7 2-15,0-4 1 0,0-2 6 16,0 0 9-16,0 0-15 16,0 0 9-16,4 3 8 15,0 1-5 1,5 4 5-16,-5 4 7 0,0-1 4 16,-4 2-6-16,0 2 0 15,0-4-26-15,0 2-7 16,0-1 0-16,0-5 0 15,0 0 0-15,0 2 0 0,0-1 0 16,0-1 0-16,0-3 0 16,0 0 0-1,0 45 0-15,0-47 0 16,0 7 0-16,4 3 0 16,1 3 0-16,-2 6 0 0,3 2 0 15,-3 6 0-15,2-2 0 16,1-2 0-16,-3 2 0 15,5 62 0 1,10 9 0 0,-10-61 0-16,0 8 0 15,1 2 0-15,-1 2 0 0,0 3 0 16,4 0 0-16,-1 6 0 16,2-3 0-16,-5 8 0 15,0 2 0-15,28 283 0 31,-19-197 0-15,-5-99 0-16,-4-3 0 16,1-5 0-16,-1 0 0 15,0 5 0-15,4-4 0 16,0 4 0-16,0-1 0 0,1 1 0 16,-5-5 0-16,-2 0 0 15,8 0 0-15,-3 4 0 16,-2 10 0-16,0-2 0 15,-5 0 0-15,0 104 0 16,-4-95 0 0,0-2 0-16,0 4 0 0,0-4 0 15,0-2 0-15,0 81 0 16,0-97 0 0,8 72 0-16,-5-81 0 15,5 53 0 1,-8-69 0-16,0-7 0 15,0-5 0-15,0-2 0 0,0-2 0 16,-11 1 0-16,-1-6 0 16,3-3 0-16,1-1 0 15,-5 0 0-15,4 1 0 0,9 1 0 16,-9-3 0-16,9 7 0 16,-8 1 0-16,8 7 0 15,-8-1 0-15,8-2 0 16,0 3 0-16,0-2 0 15,0 6 0-15,0 1 0 0,0 7 0 16,0 4 0 0,0 2 0-16,0 5 0 0,0 5 0 15,0-1 0 1,0 4 0-16,0 1 0 0,-10-1 0 0,10-4 0 16,0 5 0-1,0-4 0-15,0 3 0 0,0 4 0 16,0 0 0-16,0 5 0 0,0-1 0 15,4 5 0 1,5 0 0-16,4-5 0 0,2 4 0 16,-4 1 0-16,2 0 0 15,0 4 0-15,-2 3 0 16,9 101 0-16,-15-95 0 16,-2-1 0-16,-3-5 0 15,0 2 0-15,0-7 0 16,0-2 0-16,-8-9 0 0,2-3 0 15,-3-9 0-15,-3-4 0 16,4-8 0-16,8-8 0 16,-22 25 0-1,11-42 0-15,2-7 0 16,9-5 0-16,-6-7 0 16,-2-1 0-16,0-12 0 15,8-12-24 1,-14-14-294-16,2-14-52 0,-2-25-13 15,-8-35-12-15</inkml:trace>
  <inkml:trace contextRef="#ctx0" brushRef="#br0" timeOffset="56186.14">29163 891 11 0,'5'-5'29'0,"4"2"54"15,-6 3 101-15,2-5-42 0,-5 1-49 16,0 4-33-16,0 0-22 15,0 0 8-15,0 0 11 16,0 0-4-16,0 0-7 16,0 0-6-16,0 0-4 15,0 0 7-15,0 0 2 16,0 0-1-16,0 0 4 16,0 0-1-16,-14 0-2 15,14 0-2-15,-11 0-11 16,11-3-3-16,-12-1-10 0,3-5-8 15,-4 6-4-15,1-2 0 16,1 1-7-16,-1 2 0 16,-1-4-1-16,1-3-5 15,-5 6 9-15,3-2-9 16,-4 1 5-16,-3-3 3 16,-22-5-10-1,22 3 6-15,0 6 1 16,1-6 6-16,1 3-11 15,-2-1 3-15,-1 4 8 0,3-1-8 16,-19-1 4 0,22 5 1-16,1 0-2 15,-1 0 0-15,-1 0-3 16,2 0 9-16,-2 0-10 16,1 0 4-16,-1 0 4 0,2 0-9 15,-5 0 8 1,-2 0-7-16,2 9 4 15,0-9 1-15,-20 8 0 16,23-8 0-16,1 0-4 16,4 8 1-16,4-8 4 15,0 0 1-15,8 0-6 16,-13 9 4-16,1-9-3 16,3 0 2-16,2 0-3 15,7 8 6-15,-11-8-1 0,3 7-1 16,0-7-1-16,8 9 0 15,-14-9 0 1,-1 16-1 0,15-16-1-16,-9 7 0 15,1 4 2-15,8-11 4 0,-11 6-5 16,11-6 2-16,-14 13-2 16,6-2-2-1,1-2 4-15,7-1 2 16,-8 1-2-16,8 3-1 0,-9-5-2 15,1 2 7-15,8 3-12 16,0-4 7-16,-8 1-4 16,8-2 10-16,0 0-6 15,0 3 1 1,0-10 4-16,0 7-8 16,0 1 0-16,0 5 3 15,0-1-2-15,0 5 7 16,0 7-2-16,0 0 6 15,0 4-5-15,0 2-1 16,0 22 9 0,8-16-7-1,0-19-4-15,1-5 1 0,-1 0-1 32,7 0-5-32,-1-3 6 0,-3-1 4 15,0 1-13-15,6-9 10 0,1 8 2 16,-2-8-4-1,-1 11 1-15,1-11-7 16,5 9 12-16,-5-9-1 0,-1 0-9 16,6 0 4-16,23 0 0 15,-19 0 3 1,4 0-1-16,-1 0-7 16,0 0 3-16,2 0 1 15,1 0 5-15,4 0-7 16,-4 0-1-16,6 0 6 15,-1-4-1-15,29 4-5 16,24 0-1 15,-59 11 6-31,83 42-2 32,-45-4 3-1,-34-24-2-16,-23-9-1-15,1 1-3 16,-1-2 6-16,-2 3 0 16,0-3-2-16,-1 1-4 15,0 1 2-15,-5-1 4 16,2 1-3-16,-5 23-1 16,3-16 6-1,-3 2-3-15,4-2 1 16,-4-1 2-16,0 2-3 0,0 0-2 15,0 4 3-15,0-1-3 16,0-4 14-16,0 1 3 16,-12-4-2-16,5-2 1 15,-5 1-4-15,-1 0 0 16,-9 1-6-16,0 0-6 16,-7 3 4-16,-2-4 0 15,-6 1 0-15,-76 32-2 16,74-42 0-1,8 3 0 1,2-7 0-16,1-7 1 0,0 0 1 16,2 0-4-16,6 0-3 15,1 0 8-15,-6-7-7 16,4-7 11-16,2-1-2 0,-2-2-7 16,0-4 4-16,-14-26 5 31,19 18-9-31,-2-3-3 0,7-6 1 15,-14-39 7 1,14 3-5 0,2 42 4-16,9 3-2 15,0 1-1-15,0 4-8 16,0-25 1 0,9 24 4-16,15-23 0 15,3-2 6 1,29-18-8-1,-14 27 0 1,7-3-7 0,-21 19 11-1,0 0 0-15,31-19 1 16,-2 0-5 0,22-9 4-1,-59 39-3 1,-3 7 4-16,31-22-4 31,-35 25 3-31,-4 0-2 16,-2 0 4-16,-2-5 0 15,-2 9-1-15,-3 0 3 16,0-3-1-16,0 3-1 16,0 0 3-16,0-4-3 15,0-1-2-15,5-2 0 16,-2 2 1-16,3 1-7 15,-6 0 8-15,0 0 0 16,0 4 2-16,0 0-1 0,0 0-2 16,0 0-3-16,0 0 1 15,0-7-12-15,0 2 2 16,0-4-4-16,0 2 15 16,0 2 3-1,0-2-3-15,-9-3 9 0,1 3-9 16,8 7 6-16,-9 0-3 0,0-4-4 15,9 1 3-15,-8 3-14 16,8 0 1-16,-8-5-13 16,2 1 5-16,6-1-3 15,-14-1-23 1,3 0 4-16,3 3 0 16,-1-1-14-16,9-1-17 15,-12 0-44-15,12 3-37 16,-8-7-14-16,-1 1-24 0,9 0-22 15,0 4-125-15</inkml:trace>
  <inkml:trace contextRef="#ctx0" brushRef="#br0" timeOffset="58439.65">29637 855 155 0,'-11'-5'222'0,"0"1"-51"16,-6-4-63-16,1-1-55 0,-2-3-18 15,1 0-10-15,-9-4-5 16,1-2-10-16,2 4-4 15,-7-2-8-15,1-1 4 16,-2-4 0-16,2 6-2 16,1-2 2-16,-1 1 2 15,-1 5 0-15,-1-6-2 16,-1 4 3-16,-1 1 6 16,1-1-3-16,-4 1 9 15,-1 5 10-15,-2-2-12 16,-4 6 3-16,3-2-10 0,4 1 1 15,0 4-4-15,-2 0 0 16,6 0 1-16,2 0 1 16,8 0-3-16,-3 0 2 15,-1 0-1-15,8 0-2 16,-3 0-5-16,-3 0 4 0,-4 0-1 16,-2 0-1-1,1 0-1-15,-2 0 1 16,-6 0-3-16,-3 0 2 0,0 9 5 15,-2-2-4 1,3 2 2-16,-4 3-6 0,4-4 5 16,2 0 1-16,6 1-2 15,1-1 0-15,3 0 4 16,-48 25 14 0,55-26-16-1,9 1-1-15,-2-8 1 16,5 13-4-16,-6-1 3 15,3 1 6-15,0 2-6 0,-6 5-1 16,5 1 3-16,-2-1 4 16,0-4-6-16,3 0 4 15,-3-4 2-15,6 5-2 16,0-4 1-16,-5 2-2 16,2-2-9-16,2-2 7 0,9 1-1 15,-8-2-1-15,8-2 0 16,0 0-4-16,-8 4 2 15,8 0 3-15,-11-5 0 16,11 3 3-16,-9-3-8 16,0 14 6-1,9 8-2 1,-8-13 8-16,8 57 26 31,0-43-32-31,0-7 4 16,0 25-1-16,0-22-1 15,0-7 0-15,0 2 0 16,0 4 12-16,0 25 2 16,0-23-13-16,0 2 1 15,0-1-7-15,0 4 5 16,0 2 0-16,5 1-4 16,-2 2 8-16,6 4 1 15,0-2-6-15,-1 3-5 16,3-2-1-16,1 0 5 15,-4 3-1-15,0-8-3 16,0 1 1-16,1-2 4 0,-5-6-1 16,1 1-3-16,-2-1 7 15,2 5-8-15,4 0 7 16,-1-4-2-16,-2 3-5 16,2-4 6-16,1 0-2 15,-1-2 0-15,4-2 2 16,2 3 1-16,-8-2-5 15,2-1 8-15,3 2-3 0,3-2-4 16,-2 0 3-16,0 1 0 16,4 0-9-16,1 2 9 15,-6 2-2-15,6-5-2 16,0 4 0-16,0 2 3 16,0-5 1-16,9 4-3 0,-1-6 2 15,-2 1-3 1,3 0 0-16,26 14 4 15,-28-26-2 1,1 0 0-16,0 0-1 0,-2 1 0 16,2 0-1-16,3-1 1 15,1-12 3-15,-1 11-4 16,1-11 8-16,-1 8-3 0,0-8-2 16,1 0 4-1,-1 8 2-15,6-8-3 0,-1 0 6 16,2 0-6-16,4 0 5 15,-1 0-6-15,3 0 0 16,-1 0-5-16,-4 0 4 0,1 0 1 16,-9 0 0-16,1 0 0 15,-1 0 7-15,0 0 7 16,1-4 2-16,4-3 2 16,35-14 6-1,-25 3-22-15,-4 3 8 16,37-17-5-16,-38 16-7 15,-2-1 2-15,1 1 0 16,-1-1-2-16,-2 1-7 16,-8-1 1-16,4 3 6 15,-1 1-5-15,-6-3 4 16,3-1 3 0,-2 1-3-16,-1-6-5 0,3 3 6 15,-6-6-2-15,-1 0 2 0,2 5 6 16,1 1-1-16,-8-4-3 15,3 4 7-15,-6-1 5 16,2-4-6-16,3-2 2 16,-3-3-8-16,2-3-2 15,-2 0 1-15,0-1-4 16,3 2 1-16,-4-2 6 16,15-65 4-1,-18 65-3-15,-1 5 10 16,-4-1 13-16,-4 5 3 15,0 0 1-15,0-1-7 16,0 5-2-16,0-1-12 16,0 2-8-16,0-19-3 15,0 22 2 1,0-9 16 0,0 14-21-16,0 3 4 15,0-5 0-15,0-2-6 16,-8-1 2-16,8-7-2 15,-8 4 2-15,8-6-5 16,-13-4 4-16,7 1 2 0,-7 0 4 16,4-4-6-1,-2-1-3-15,3-5 1 16,-2 7 3-16,-1 2 3 0,3-4-2 16,-1 6-4-16,9 2-3 15,-11 1 12-15,3 3 3 16,0 0 13-16,-1 6-8 15,0-2-6-15,-2 1 3 16,-6 0-6-16,3-4-4 16,-4-5 2-16,1 1-13 15,-14-29-3 1,15 32 12-16,-2 0-10 16,2 6-4-16,1 1 8 15,-1 7-12-15,2 3-1 0,2-4-11 16,-5 4-45-1,6 0-70-15,3 4-118 0,-4 0-100 16,-8 0-87-16</inkml:trace>
  <inkml:trace contextRef="#ctx0" brushRef="#br0" timeOffset="64406.65">28866 3504 828 0,'0'-3'416'0,"0"3"-158"15,0 0-120-15,0 8-44 0,0 8-6 16,0 5 17-16,-7 2 1 16,-1 11-92-16,0-3-14 15,-1 2 0-15,1-9 0 16,-3 1 0-16,-2-9 0 16,-8-4 0-16,-4-12 0 15,-2 0 0-15,-3-8 0 0,4-12 0 16,-8-13 0-1,11-7 0-15,7 0 0 0,16-2 0 16,0 6 0-16,16 8 0 16,11 10 0-16,20 18 0 0,4 25 0 15,6 24 0-15,-4 13 0 16,-4 9 0-16,-13 8 0 16,-16-1 0-16,-20-6 0 15,-12-2 0-15,-16-10 0 16,-13-11 0-16,-11-12 0 15,-10-12 0-15,-6-18 0 16,-6-14 0-16,-4-18 0 16,1-15 0-16,6-8 0 0,4-10 0 15,15 1 0-15,13 1 0 16,9 2 0-16,12 8 0 0,10 10-91 16,8 3-283-16,14 9-52 15,6 8 19 1</inkml:trace>
  <inkml:trace contextRef="#ctx0" brushRef="#br0" timeOffset="65080.31">28583 3703 416 0,'28'0'360'0,"-3"0"-114"16,-1 0-94-16,1 0-43 0,2 13 17 15,14 3 34-15,13 5-2 16,1 7-40-1,6 1-29-15,3-1-36 0,1 1-26 16,-3-5-12-16,-8-4-5 0,-14-7-2 16,-6-1-8-1,-15-12 0-15,-7 0 0 16,-4-8 0-16,-8-13 0 0,-17-19 0 16,-5-22 0-16,-12-11 0 15,3-12 0-15,-4-1 0 16,4 4 0-16,7 9 0 15,3 16 0-15,7 12 0 0,6 13 0 16,8 4 0-16,0 7 0 16,0 2 0-16,17 1 0 15,4 7 0-15,8-1 0 16,2 3 0-16,7 9 0 16,-6 0 0-1,66 74 0 1,-70-30 0-16,9 59 0 15,-29-60 0 1,-8-5 0-16,0 31 0 31,0-58 0-31,3-15 0 32,6-3 0-32,-1-1 0 0,0 0 0 15,3 0 0 1,6-1 0-16,1 1 0 0,-2-1 0 15,7 1 0-15,6 1 0 16,2-6 0-16,3 1 0 16,-6-1 0-16,-3 2 0 15,-9-2 0-15,-3 1 0 16,-5-4 0-16,-8-7 0 0,0-7 0 16,-17-7 0-16,-3-3 0 15,0-1 0-15,-1 5 0 16,5 8 0-16,2 2 0 15,3 9 0-15,0 6 0 16,-9 3-452 0,2 8-30-16,-1 0 26 0</inkml:trace>
  <inkml:trace contextRef="#ctx0" brushRef="#br0" timeOffset="65443.75">29293 3228 186 0,'0'0'303'0,"0"0"-41"15,0 0-78-15,0 0-71 16,0 0-34-16,13 0 8 16,-1 0-15-16,8 12-15 0,5 9-3 15,3 7-1-15,3 8-16 16,4 5-11 0,4 4-8-16,-2-5-10 0,2-7-3 15,-1-4 3-15,-5-10-7 16,-4-10 2-16,-5-9-7 15,-4-5 5-15,-4-11 0 16,-3-16 3-16,-10-9 21 16,-3 5 58-16,0 3 73 15,-12 4 31-15,3 9-149 0,9 8-38 16,-8 4 0 0,12 8 0 30,0 8-346-30,5-8-134-16,-9 0 20 16,0-4 94-16</inkml:trace>
  <inkml:trace contextRef="#ctx0" brushRef="#br0" timeOffset="65735.95">29606 3061 1309 0,'-8'-4'139'0,"8"-4"-46"16,0-1-30-16,0 3-37 0,8-12-46 16,4-6 2-1,4-9 1-15,1-4 6 16,-5-4 11-16,-3-4 13 0,-9 1 39 16,-18 3 79-16,-2 9 128 15,-8 4-231 1,-9 2-28-16,-2 2 0 0,-1 8 0 15,1 4 0-15,7 0 0 16,8 4 0-16,8 4 0 16,3-4-95-1,13 4-234-15,0 4-72 16,13 0 2 0,-1 0 5-16</inkml:trace>
  <inkml:trace contextRef="#ctx0" brushRef="#br0" timeOffset="66429.12">29302 3090 429 0,'-26'32'327'15,"11"-12"-88"-15,4-3-77 16,11-5-44-16,0-12-13 16,17 0-23-16,34-17-20 15,22-15-30-15,142-74 14 16,-89 40-41-1,0 6-5-15,-13 4 7 16,-17 10-2 0,-22 13 18-16,-20 14 29 0,-18 5 16 15,-16 11 7-15,-6 3 6 0,-14 0-24 16,0 17-14-16,-14 7-24 16,-1 8-9-16,1 5-10 15,3-1 0-15,11 2 0 16,0-3-2-16,3-1 0 15,14-2-7-15,9 4 6 16,1-3 5-16,5 3-4 16,5-3 3-16,31 15-1 15,-38-31-2 1,-6-5 7-16,-8-3-9 16,-4-9 9-16,-4 0 6 15,-3 0-11-15,-5-9 0 16,0 1 0-16,-13-13 0 15,-10-15 0-15,-11-9 0 16,-2-3 0-16,-2 3 0 16,12 1 0-16,5 7 0 15,8 9 0-15,13 2 0 16,0 2 0-16,18 3 0 16,8 7 0-16,16 3 0 15,3 9 0-15,0 2 0 16,-10 0 0-16,-10 0 0 15,-12 13 0-15,-9-1 0 16,-13-12 0 0,1 0 0-1,0 0 0 1,-1-12 0 0,-3-10 0-16,4-2 0 15,8-4 0-15,-8-1 0 0,8 3-1 16,0 12-387-16,0 0-86 15,-7 8-14-15</inkml:trace>
  <inkml:trace contextRef="#ctx0" brushRef="#br0" timeOffset="67194.92">29623 3509 73 0,'0'-25'231'16,"0"8"-34"-16,0 1-45 15,0 4-35-15,0 1-16 16,0-1 3-16,0 2 13 0,0 7-4 16,0 3-19-1,0 0-20-15,0 0-13 0,0 0-23 16,0 8-9-16,0 3-12 15,0 2-2-15,3 8-3 16,8 7 15-16,6 13-3 16,4 3 3-16,3 4-11 15,0 2-2-15,6-10 1 0,4-3-3 16,6-9-3-16,-6-7 0 16,3-13-3-16,-9-8-2 15,1-4-8-15,-4-16-14 16,-1-8-13-16,-4-14 3 15,-2-10 7-15,-10 0 6 16,0 2 28-16,-8 14 40 0,0 11 44 16,-8 12 31-1,-6 6 21-15,6 7-133 16,0 0-16-16,0 0 0 16,8 12 0-16,-8-12 0 0,8 8 0 15,0-8-153 32,8 0-222-47,0 0-75 0,-8 0 3 16</inkml:trace>
  <inkml:trace contextRef="#ctx0" brushRef="#br0" timeOffset="67827.86">30067 2857 512 0,'-17'0'345'16,"3"0"-106"-16,6 0-74 0,8 0-64 16,25-16-49-16,37-21-29 15,37-19-16-15,43-22-5 16,29-11-16 0,191-107 14-16,-203 110-4 15,-25 13 7 1,48-30 5-16,-128 72-57 15,-23 10-56-15,-14 9-45 16,-17 7-53-16,-17 15-26 16,-19 14-29-16,-16 11 39 15</inkml:trace>
  <inkml:trace contextRef="#ctx0" brushRef="#br0" timeOffset="69123.08">30503 2670 54 0,'-12'-9'177'15,"1"1"-11"-15,-3 1-33 16,3 2-37-16,-1 5-29 16,-2 0-18-1,6 0-1-15,2-3-14 0,6-1-16 16,-9-1-6-16,9 1-5 16,0 4 0-16,0 0 14 15,0 0 14-15,0 0 6 16,0 0 13-16,0 0-8 15,-8 0-3-15,8 0-1 16,0 0 6-16,0 0 39 16,0 0-52-16,0 0-6 15,0 0-6-15,0 0-3 16,0 0 6 0,0 0 4-16,0 0-15 15,0 0-3-15,0 13-7 16,-8 8-1-16,-5 11 12 0,-3 13 0 15,-4 7 18-15,-9 5 14 16,5 1-8-16,1-11-11 16,1-2-10-16,7-4-5 15,1-13-4-15,14-2-7 16,17 10-61 15,0-27 57-31,8-9-6 0,6 12 5 16,11-5-3-1,6 2 3-15,4 3 2 16,5-3-4-16,-7-3 4 16,-6 8 3-16,-6-14-3 0,-12 12 10 15,-5-12-2-15,-8 7 6 16,-2-7-3-16,-6 0 11 16,-5 0-2-16,0 0 1 15,0 0 32 1,0 0-12-16,0 0 43 15,-8 0 42 1,-9-16-126-16,-3-7 0 0,-76-92 0 31,63 74 0-31,-114-114 0 47,126 127 0-16,13 28 0-15,0 0 0 0,8-9 0 15,0 2 0-15,0 0 0-1,3-4 0-15,13-12 0 16,-11 14 0-1,4 6 0-15,-5 3 0 0,4 0 0 16,-3 0 0-16,-2 0 0 16,-3-4 0-16,4 4 0 15,1 0 0 1,-2 0 0-16,5 0 0 16,0 0 0-16,4 0 0 15,14 0 0-15,1 0 0 16,11 7 0-16,3-7 0 15,-1 13 0-15,0-13 0 16,5 0 0-16,-6 0 0 16,-5 0 0-16,15 8 0 15,-32 3 0-15,-6 0 0 16,-3-4 0-16,-2 5 0 16,3 0 0-16,-4 0 0 15,-5-4 0-15,0 5 0 16,-14-13 0-1,8 0 0 1,-2 7 0-16,0-7 0 16,-1 0 0-1</inkml:trace>
  <inkml:trace contextRef="#ctx0" brushRef="#br0" timeOffset="69242.07">30850 2881 2047 0,'8'-3'0'0,"1"-6"0"0,0 5 0 15,0 0 0-15,-5 0 0 16,0 0 0-16,-4 1 0 16,0-2 0-16,0 5-615 31,0 0 142-15,0 0 17-16</inkml:trace>
  <inkml:trace contextRef="#ctx0" brushRef="#br0" timeOffset="80528.62">16006 6097 262 0,'-29'-28'252'0,"-2"4"-90"0,-2 0-77 16,4 7-45-16,10 0-16 0,2 6-9 16,5 1 6-1,12 3 2-15,0 3-12 0,0-8-5 32,0 8-34-17,0 4 21-15,4 0 3 0,-4 0 0 16,0 0-5-1,0 0-1-15,0 0-5 16,0 0 4-16,0 0-4 0,0 0 2 16,0 0 2-1,0 0-1-15,0 0-17 0,0 0-49 16,0 0 46 0,0 0 10-16,0 0 13 15,0 0 6-15,0 0-3 0,4 0 6 16,-4 0 1-16,0 0-2 15,0 0-1-15,0 0 4 16,0 0-3-16,0 0 3 0,0 0-1 16,0 0 2-16,0 0 5 15,0 0-1 1,0 0 3-16,0 0 2 16,0 0 5-16,0 0 1 0,0 0 2 15,0 0 0-15,0 0 5 16,0 0-6-16,0 0 3 15,0 0 0-15,0 0-6 16,0 0-7-16,0 0-4 16,0 0 0-16,0 0-6 0,0 0 0 31,0 0-1-31,0 0-2 16,0-4-14-16,0 0-18 15,0-8-120 1,0 12 2-16</inkml:trace>
  <inkml:trace contextRef="#ctx0" brushRef="#br0" timeOffset="105598.71">21940 1238 262 0,'8'-30'273'0,"-8"7"-44"15,0-3-43-15,0 11-29 0,0-2 1 16,0 4 20-16,0 6 7 15,0 7-11-15,-8 0-45 16,-1 0-39-16,9 0-64 16,-8 0-26-1,-4 12 0-15,-5 15 0 16,-11 23 0-16,-12 24 0 16,-14 25 0-16,-1 14 0 0,-5 1 0 15,6-9 0-15,4-15 0 16,13-17 0-16,10-16 0 15,11-13 0-15,2-16 0 16,14-7 0-16,0-9 0 16,5-12 0-16,16 0 0 0,18-8 0 15,20-3 0 1,106-31 0-16,-58 18 0 16,0 0 0-16,4-5 0 15,-10 5 0-15,-16 3 0 16,-15 5 0-16,-21 3 0 0,-18 9 0 15,-5 1 0-15,-13 3 0 16,-13-9 0-16,-17 2-117 16,-8-5-231-16,-11-4-60 15,-10-6 17-15,-2-6 38 16</inkml:trace>
  <inkml:trace contextRef="#ctx0" brushRef="#br0" timeOffset="105931.32">21915 1388 240 0,'-12'-46'225'16,"0"6"-11"-16,1 4-14 16,-3 8-17-16,14 3 0 15,-8 4 6-15,0 5 12 16,8-1-20-16,0 4-46 16,0 2-50-16,0 3-74 15,0 4-11-15,0 12 0 31,0 20 0-31,16 29 0 16,9 38 0-16,11 33 0 0,5 24 0 16,-1 10 0-16,1-2 0 15,3-14 0-15,-3-20 0 16,-1-21 0-16,-2-15 0 0,-7-21 0 16,-7-15 0-16,-2-18 0 15,-10-10 0-15,-24-56-478 31,-18-23-27-15,-1-20 32-16</inkml:trace>
  <inkml:trace contextRef="#ctx0" brushRef="#br0" timeOffset="106553.43">22183 976 318 0,'-28'-40'167'15,"-1"-1"-63"-15,4-4-40 16,2 0-28-16,-6 4 15 16,-1 5 5-16,3 8 12 15,-3 7 19-15,-5 5-30 16,-58-1 27-16,35 17-32 15,-1 0 20-15,-7 17-7 16,-2 3-17-16,-10 10-10 16,-7 5-1-16,-5 15-2 15,-4 15 14-15,-2 20 7 16,2 24-6-16,9 26-12 16,6 19-11-16,19 13 5 15,16 9 6-15,15 2-3 16,18-3 3-16,19-10-8 0,16-11-7 15,20-12 30-15,16-7 12 16,19-13 9-16,14-9-74 0,12-10 0 16,13-10 0-16,7-15 0 15,19-18 0-15,14-20 0 16,18-19 0-16,10-25 0 16,12-25 0-16,3-20 0 15,-12-19 0-15,-16-27 0 0,-15-18 0 16,-22-30 0-16,-27-27 0 15,-23-30 0-15,-33-19 0 16,-29-14 0-16,-32 1 0 16,-33 8 0-16,-24 12 0 15,-28 21 0-15,-26 19 0 0,-18 27 0 16,-26 31 0-16,-19 29 0 16,-9 32 0-1,-4 28 0-15,12 25 0 0,21 16 0 16,20 22-81-1</inkml:trace>
  <inkml:trace contextRef="#ctx0" brushRef="#br0" timeOffset="121229.77">22259 6546 95 0,'-26'-13'219'0,"-8"0"-79"0,-2 7-53 15,-1 0-40-15,-2 6-21 16,-4 0-2-16,7 0 16 16,-4 0 13-16,-1 0 25 0,-3 0-3 15,-2 0 4-15,7 12 8 16,-47 9 33-1,40-9-82-15,2 0-14 16,-3 0 8-16,1 5-6 0,-2 4 6 16,0 3 4-16,-2 1 2 15,-3 2-7-15,-4 6 2 0,-3 8-3 16,-5-1 12-16,0 5 0 16,0 4-10-16,-229 211 168 31,246-203-172-16,0 10 0-15,6-3 11 0,3 10-2 16,1 7 11 0,6 8-3-16,4 6-29 0,4 2-16 15,4 5 0-15,-1 3 0 16,-4 116 0-16,25-111 0 16,-11-1 0-16,11 0 0 15,-8 6 0-15,8-2 0 16,-8 6 0-16,-1 128 0 15,9-116 0-15,0 8 0 16,13 0 0-16,5-2 0 16,12-6 0-16,-1-9 0 0,7-4 0 15,10-7 0-15,6-11 0 16,3-5 0-16,10-10 0 0,6-7 0 16,0-14 0-16,11-3 0 15,3-7 0-15,2-8 0 16,-5-7 0-16,79 14 0 15,-84-37 0-15,-4 1 0 16,4-10 0-16,4-7 0 0,9 7 0 16,7-7 0-16,13 13 0 15,7-13 0-15,7 8 0 0,9-8 0 16,151-10 0 0,-130-13 0-16,1-8 0 0,-5-9 0 15,-3-6 0-15,-9-3 0 16,-14-4 0-16,-10-3 0 15,-8-6 0-15,-3-2 0 16,-12-5 0-16,-10-5 0 0,-3-4 0 16,-1-2 0-16,-7-11 0 15,-6-11 0-15,1-7 0 16,-6-10 0-16,-8 1 0 0,-3 4 0 16,-3 1 0-16,21-115 0 15,-47 117 0-15,-2-112 0 16,-17 105 0-1,-20-12 0-15,-8-9 0 16,-9-7 0-16,-7-8 0 0,-10-10 0 16,-9-2 0-16,-16 0 0 15,-2 1 0-15,-4 11 0 16,-1 6 0-16,1 19 0 0,4 14 0 16,-4 18 0-16,-5 12 0 15,-7 16 0-15,-13 16 0 16,-20 16 0-16,-17 17 0 0,-14 16 0 15,-23 11 0-15,-5 14 0 16,-6 3 0-16,8 6 0 0,12-3 0 16,17 2-135-1,11-1-249-15,20-4 1 0,18 5 77 0,16 4 14 16</inkml:trace>
  <inkml:trace contextRef="#ctx0" brushRef="#br0" timeOffset="122061.42">22168 8727 138 0,'-26'-23'210'0,"2"-2"-75"15,-1 4-29-15,5 0-21 16,-4 1-13-16,-1 4 7 16,2-1 19-16,1 6 22 0,-3 6-26 15,-2 5-13-15,-3 0 4 16,5 16 7-16,-5 5 7 15,-2 8 1-15,4 7-17 0,-26 94 69 32,54-85-135-32,0-4-8 0,3-9 9 15,10-8-4-15,7-2-8 16,9-10-2-16,7-12 0 16,10 0-4-16,6 0-1 15,9 0 1-15,0 0 0 0,4 7-5 16,-8 5 1-16,-3-1 4 0,-12 7-9 15,-8 3 10-15,-11 2-5 16,-9 7 14-16,-14-2-12 16,-22 4 3-16,-46 33 3 15,-147 42-23 17,170-95 17-32,5-5-7 0,7-7 1 15,9 0-24-15,5 0-20 16,5 0-47-16,14 0-45 0,0 0-44 15,5-12-40-15,12 0-24 16,0-5-28-16,13-2 5 16</inkml:trace>
  <inkml:trace contextRef="#ctx0" brushRef="#br0" timeOffset="122337.61">22601 8662 576 0,'-11'-38'328'16,"-6"10"-87"-16,0 0-63 16,5 8-32-16,-1 8 12 0,5 3-32 15,8 5-41-15,0 4-39 16,0 13-19-16,8 11-11 16,8 17-4-16,10 8-6 0,5 7-7 15,2 5 5-15,-4-4-10 16,-1-2 13-16,-3-12-7 15,-4-6-11-15,-7-5-52 0,0-6-96 16,-6 2-370 0,-16-28 214-16,-12-12-22 0,-13-15-195 15</inkml:trace>
  <inkml:trace contextRef="#ctx0" brushRef="#br0" timeOffset="122603.69">22281 8239 271 0,'-33'-33'329'0,"5"12"-55"0,7 4-96 16,5 10-82-16,4 2-38 16,4 5-7-16,8 0 6 0,8 0 6 15,12 10-25-15,14-3-15 16,8-7-12-16,12 0-11 16,0 0 2-16,-2-7-22 0,-5-10-14 15,-5-3-3-15,-14-5 11 16,-11-3 3-16,-17 7 14 0,0 9 11 15,-22 9-4-15,-9 3 0 16,-17 19 0-16,-9 9-14 16,-8 10-36-16,3 3-63 0,6 4-69 15,10 3-8-15,6-3-48 16,12-9-1-16</inkml:trace>
  <inkml:trace contextRef="#ctx0" brushRef="#br0" timeOffset="125083.05">21606 6546 107 0,'-11'0'156'0,"11"0"6"16,-12 0-58-16,12 0-32 0,-13 0-25 15,4 0-14-15,9 0 12 16,-12 0 15-16,12 0 11 16,-8 0 0-16,8 0-5 0,0 0-5 15,-12 0-3-15,4 0-1 16,8 0-5-16,-11 0-4 16,3 0-1-16,-1 0-6 15,-3 0-9-15,-5 0-15 0,1 0 7 16,1 0-3-16,-2 0-5 15,-5 12 7-15,4 0 8 0,-37 33 72 32,35 60-57-1,37-3-33-15,-5-69-4-1,4-2-3-15,29 23-5 16,15-17 6-1,-22-21-6-15,6-4-3 0,1-3 2 16,4-9-4-16,-2 7 4 16,2-7-4-16,-3 0-1 0,-11 0 2 15,-5-5 4-15,-6-2-1 16,-7-5 3-16,-1-4-3 16,-10-29 15-1,-6 17-15-15,-14-2 0 0,-6-5 3 16,-6-3-4-16,-1-2 9 0,-1-1-12 15,-6 4 11-15,3 1-9 16,-7 0-3-16,7 3-1 0,1 4 6 16,1 9 2-1,7 1-5-15,1 1 5 0,4 6-2 16,1 8 5-16,-1 4 2 16,-3 0 1-16,0 0-6 15,-2 0-2-15,0 0 1 0,1 0 0 16,1 11 0-16,0 1-1 15,-22 18 1-15,23-10 2 16,-2 9-1-16,1 7 3 16,-1 10 5-16,1-2 1 15,9 0-1-15,1 1 1 16,10-3 1-16,0 2-3 0,6-3-8 16,6-1 4-16,8 1-1 15,7-5 0-15,8-3 7 16,-1-5-11-16,8-3 7 0,-3-5 8 15,10-8-10-15,166-36 8 32,-161 8-12-32,-5-8-5 15,-5 0 0-15,-7-6 4 16,-7 3 5-16,-13-2-1 0,-3-41 7 31,-14 38-4-31,-14-5-5 0,-3 0 1 0,-13 5-6 16,-2-1 12-16,-1 4-10 15,-4 1 4-15,-3 7-3 16,-2 6 7-16,3 3 13 16,-2 3-3-16,-4 9-7 15,0 0-9-15,0 9 2 16,1 3-3-16,8 1 8 0,3-2-7 16,9 1 0-16,5 1 5 15,2 2 6-15,8 6-7 16,9 20-7-16,4-21 2 15,10-1-6-15,8 4 10 16,7-7-6-16,9-5 0 0,6-3-5 16,3-8 3-16,2 0-5 15,-4-8-14-15,-3-3-17 16,-6-5 0-16,-9-7 11 0,-5 4 6 16,-10-6 9-16,-12 1 4 15,0 0 0-15,-18 3-2 0,-1 2 9 16,-9-1 6-16,-1 2 1 15,-31 6 9 1,30 12-9-16,3 0 12 0,-3 17-6 16,5 7-1-16,7 4 7 15,1 5 0-15,9 3-7 16,8 6-1-16,0-1-2 16,8-5-6-16,9-3 8 15,105 43-41 16,-93-76 9-31,-7-11-1 0,-5-9 10 16,-9-6 6-16,-8-9 1 16,-11-7-3-16,-9-2 13 0,-10-1 3 15,1 4 14-15,-2 8 1 16,-3 14-3-16,3 7-10 16,-21 12-5-1,36 15-2-15,2 10 12 0,14 4-8 16,0 2 1-16,9 6-5 0,7-3 7 15,7-3-1 1,11-6-3-16,5-9-8 0,4-3-8 16,0-13-13-16,-1-4-5 15,-6-8 5-15,-7-5 6 0,-7 0 9 16,-8-6 0-16,-14-5-3 16,0-2 0-16,-17 2 14 15,-5 3 4-15,-8 9 9 0,6 3-4 16,-1 13 0-16,0 0 1 15,1 17-4-15,5 9 5 16,5-3 0-16,3 5-6 16,11 2-3-16,0-3 4 0,0-2 0 15,0-4-3-15,11-5-3 16,6-4-15-16,3-12-6 16,8 0-5-16,6-4-11 0,2-13 3 15,-1-3-3-15,-1-5 10 16,-11-6 16-16,-10-3 3 0,-13 2 9 15,0 7 17-15,-16 1 25 16,-4 8-1-16,-6 4-7 16,0 3-16-16,-8 9-11 0,6 9 3 15,-1 6 1-15,1 6-9 16,9 8 0-16,2-1-6 16,5-5 4-16,12 7-9 15,0-5-7-15,4-1 5 0,7-4-9 16,3-4-9-16,-3 0-6 15,1-4-2-15,4-12-6 16,2 0-8-16,-2 0 10 0,-1-7 12 16,1-5 12-16,-8 0 12 15,-3-1 5-15,-5-3 28 16,0 0 9-16,-18 4-8 0,4 3 10 16,-6 2 12-16,2 7-12 15,2 0-22-15,4 0-9 0,4 0-11 16,8 0 3-1,0 11-4-15,0 1 2 0,8 1-7 16,4-2 5-16,4 2-15 16,5-13 1-16,-1 0-6 0,0 0-10 15,1 0-7-15,-9 0 14 16,0-7 20-16,-9-6 3 16,-3-4 4-16,0-3 0 15,-15-4 5-15,-5-1 4 0,-2 5 6 16,-1 0-3-16,-6 3-10 0,10 1-18 15,2 8-31-15,6 8-83 16,-3 0-100-16,14 13-52 16,-7 11-36-16,7 16-233 0</inkml:trace>
  <inkml:trace contextRef="#ctx0" brushRef="#br0" timeOffset="126615.08">20405 9427 116 0,'-18'-8'225'0,"-1"-5"-81"16,-1 6-10-16,-5-3-19 16,-1 2-17-16,4 1 0 15,-3 3 3-15,4 4 20 16,2-4 9-16,-1 4-5 0,2 0-27 15,7 0-27-15,11 0-25 16,-8 0-14-16,8 8-1 0,0-1-11 16,8 18-8-1,3-8-3-15,10 4-12 16,4-2 6-16,3 2-6 0,1-9-13 16,-7-5-4-16,0-7-15 15,13 0-52 1,-18-7 54-16,-9-9 2 15,-3-8 2-15,-5-9 10 0,-16-1 4 16,-8-2 18-16,-6 4 11 16,-1 3-7-16,-2 10 10 0,-4 7-2 15,1 3 4-15,4 9 0 16,4 0-6-16,-1 12-6 16,1 9 1-16,3 11 0 0,7 12 13 15,18 6-7-15,0 2-1 16,14 1-12-16,15-8-1 0,7-5 6 15,16-11-7 1,13-15 2-16,11-14-13 0,11-27-2 16,2-9-2-16,-3-16-4 15,-9-10 4-15,33-72-29 16,-86-9 54 0,-40 83 40-16,-14 11 12 15,-10 8-11-15,-8 18-22 0,-9 10-5 16,-5 13-15-16,-3 0-1 15,0 20 4-15,5 12 3 0,3 4-13 16,8 9 9-16,13 5 0 16,7 2 0-16,17 1-3 15,12 1-5-15,9-1-5 16,7-5 8-16,4-6-9 0,6-11-13 16,-1-7-10-16,9-7 13 15,-3-17-11-15,4 0-2 16,-4-3-2-16,-1-11 12 0,-7-5-6 15,2-10 0-15,-8 0-8 16,-6-3 2-16,-11-4 11 0,0 3 4 16,-17 0 7-16,-2 4 18 15,-1 10 12-15,0 3 0 0,-5 3-11 16,1 9 7-16,-1 4-10 16,0 0 5-16,3 12-3 15,0 0-3-15,4 9 3 16,18 12 2-16,0 3-11 0,10 9 3 15,10 5 2-15,12-8-7 16,10-1 3-16,9-8-9 16,6-9-8-16,5-11-6 0,3-13 0 15,-4-13-7-15,-9-11 10 16,-7-11 5-16,-12-6 2 0,-20-71 3 31,-39 53 22-31,-13-2 14 0,-12 3 39 16,-6 14-11-16,-7 10-8 15,-66-7 31-15,66 41-54 16,8 0-12-16,6 13-11 16,10 8-1-16,11 0 4 15,5 3-1-15,10 4-2 0,14 4-9 16,14-2 2-16,10 1-13 16,17-6-13-16,7-5-21 0,130-15-199 31,-119-22 168-31,-12-7-5 0,-11-8 6 15,-15-6 2-15,-12-6 12 16,-9 4 34-16,-14 7 7 16,3 5-25-16,-4 6-55 0,-2 6-22 15,-5 4-17-15,2 5-48 16,1 2 17-16,6 5 41 16</inkml:trace>
  <inkml:trace contextRef="#ctx0" brushRef="#br0" timeOffset="128095.28">24806 8055 312 0,'-25'0'254'0,"-6"-3"-51"15,-11 3-61-15,-2 0-43 0,-3 0-13 16,-7 0-1-16,0 0 24 16,7 11-9-16,1 2-12 15,6 3-35-15,4 1-22 16,-2 7-6-16,5 9 4 0,5 7 0 15,5 5-8-15,1 0-8 16,7-4-1-16,3-1-4 0,12-4-6 16,0-3-2-16,0-5-2 15,4-3-3-15,11-4-9 16,6-2-2-16,4-2-7 0,7-8 4 16,9-9-13-16,48-9-34 15,-41-8 18-15,-3-2-3 16,74-76-83-1,-88-19 120 17,-50 42 58-32,-6 39 15 15,-4 6-1-15,-2 4 4 16,-11 4-23-16,-2 7-23 16,-3 4 3-16,-4 8-4 15,2 0-8-15,5 12 8 0,4 8 2 16,3-1 6-16,-21 43 23 15,40-24-28-15,5 2-11 16,13 1-5-16,0-1-9 16,13 1 7-16,10-4-9 15,10-10 1-15,7-6-10 0,14-13-4 16,6-8 1-16,9-15 0 16,9-19-6-16,-2-6-17 15,-3-9 3-15,-12-5 12 0,-17 3 18 16,-18-3 9-16,-18 1 30 15,-20 5 21-15,-18 6 20 0,-10 14 6 16,-17 8-24-16,-8 8 19 16,-8 12-3-16,2 12-6 15,0 12-17-15,6 9-16 0,8 8-8 16,13 7-3-16,10 6-13 16,16 3-4-16,10 5 0 0,8-6 0 15,18 1 0 1,16-4 0-16,5-13-22 0,12-7-10 15,0-14-5-15,10-9-18 16,50-24-80-16,-67-10 82 16,-7-9 19-16,-11-7 16 15,-12-4 10-15,-14-10 12 16,-14 2 5-16,-3 7 23 0,-17 4 44 16,-3 8-28-16,-8 14-8 15,3 2-10-15,-1 9-8 0,7 8-5 16,7 8-3-1,9 12 21-15,4 5 4 0,8 7-11 16,8 9-28-16,8 0 0 16,12 4 0-16,17-4 0 0,16-11-10 15,6-7-22-15,12-16-25 16,-3-7-28-16,-6-12-6 16,-13-13 3-16,-13-7 15 0,-11-17 18 15,-25-7 24-15,-17-13 1 16,-13-1 23-16,-10 5 28 0,0 12 1 15,3 8-29-15,6 16-7 16,2 9-7-16,-1 13-34 16,3 7-97-16,-3 27-76 15,5 19-28-15,-9 14-68 0</inkml:trace>
  <inkml:trace contextRef="#ctx0" brushRef="#br0" timeOffset="129808.71">23369 10636 40 0,'0'-8'140'0,"0"-5"70"0,-16-2-87 15,-1-2-10-15,3 1-5 16,-4 4-5-16,1 3-13 16,-4 7 4-16,3 2 19 0,-20 0 118 15,22 0-146 1,-3 14-6-16,-3 11-15 15,1 12 6-15,2 12 11 0,2 8-15 16,10 3-20-16,7 2-12 16,0-1-12-16,10-8-14 15,15-8-10-15,9-13-9 16,11-12 1-16,8-20-8 0,7 0-16 16,1-13-21-16,3-10-17 15,-3-10-9-15,-4-12-4 0,-8-4 10 16,16-47-6-1,-48-3 62 1,-17 50 37-16,-20 0 7 0,-14 1 6 16,-6 3 25-16,-2 8 31 15,3 8-7-15,-1 10-19 0,-6 14-17 16,-1 5-11-16,-4 17-15 16,7 7 1-16,0 9 2 15,7 7-11-15,9 9-1 0,8 4 10 16,8 5-9-16,12-2 5 15,0-4 6-15,12 3-10 0,8-16-2 16,110 38-61 15,-91-81 18-31,7-11-21 16,-2-13-6-16,2-15-15 0,-1-4-3 16,-11-3 17-16,-8 2 9 15,-9-1 20-15,-17 4 9 0,0 4 14 16,-21 9 22-16,-4 5 16 15,-6 10 3-15,-11 4 8 16,3 13-10-16,-7 7 12 0,6 16 13 16,2 8 7-16,2 18 17 15,9 13-17-15,7 6-17 0,12 6-9 16,8-6-11-16,8-2-3 16,3-9-11-16,9-12-6 15,5-9-15-15,2-15 1 16,11-14-22-16,2-14 2 0,6-18-21 15,1-12-5-15,-4-15-1 16,-12-14 0-16,-7-4 5 0,-14-6 21 16,-10-2 7-16,-26 5 13 15,-5 8 19-15,-7 13 38 0,2 14 13 16,-1 14-15 0,4 12-7-16,-3 12-9 0,2 12-12 15,3 12 9-15,5 8-14 0,8 14-2 16,2 7 2-16,16 4 1 15,0-1-8-15,3-3 8 16,10 1-6-16,5-13-5 0,8-9-15 16,5-12-5-16,3-12-22 15,2-8-19-15,0-15 2 16,-2-15-1-16,-7-6 13 0,-6-10 17 16,-9-1 17-16,-12-3-1 15,-12 2 9-15,-9 3-1 0,-6 8 12 16,-10 5 7-16,-1 11 9 15,3 8 3-15,2 13 10 16,1 0 0-16,7 13-16 16,5 4 2-16,9 3-2 15,3 5-3-15,8-1-3 0,8 0 2 16,3 1-9-16,9-5-12 0,9-8-8 16,2-12-14-16,3 0-11 15,2-7-16-15,4-16-10 16,-3 0-6-16,-8-5 7 15,-8-5 31-15,-12 1 14 0,-9 4 18 16,0 7 35-16,-18 4 19 0,1 5 3 16,-56 24 84-1,45 9-116 1,0-1 1-16,2 1-16 16,10-1-11-16,7-4-2 0,0-3-1 15,9 2-30-15,0-2-34 16,0 0-55-16,0-6-61 0,9-7-78 15,0 9-18-15,-1-9-42 16</inkml:trace>
  <inkml:trace contextRef="#ctx0" brushRef="#br0" timeOffset="137754.92">26992 6131 298 0,'-14'-10'250'0,"14"7"-42"16,-12-1-65-16,4 4-35 16,-1 0-14-16,3-5 14 15,6 1 17-15,-13 1 23 16,4-2-12-16,9 5-19 0,-11 0-19 15,2 0-9-15,0 0-20 16,-2 0-15-16,-9 0-52 16,-4 0-2-16,-5 8 0 0,1 1 0 15,-9-2 0-15,-3 5 0 16,-8 5 0-16,-6 4 0 16,1-2 0-16,-4 2 0 0,1 1 0 15,-1 1 0-15,-5 2 0 16,2-2 0-16,-5 6 0 15,9-1 0-15,-3 1 0 16,7-1 0-16,4 1 0 16,-34 27 0-1,14 11 0-15,35-31 0 16,-3 1 0-16,1 4 0 16,4 3 0-16,-1 0 0 0,-1 0 0 15,4 2 0 1,1 0 0-16,1-2 0 0,1-3 0 15,6-1 0-15,6-2 0 0,-8-2 0 16,4 0 0-16,1 4 0 16,-5 5 0-16,6 10 0 15,0 3 0-15,0 12 0 16,-1 1 0-16,6-2 0 0,-2-5 0 16,13 7 0-16,-8-2 0 15,8 0 0-15,0 0 0 16,0 0 0-16,0 0 0 0,0 9 0 15,0-2 0-15,0 7 0 16,8-2 0-16,-1 0 0 16,7 4 0-16,-3 1 0 15,9 4 0-15,5 3 0 0,1 2 0 16,-1-7 0-16,5 1 0 16,2-3 0-16,1 1 0 15,3-8 0-15,1 7 0 0,4-5 0 16,47 83 0-1,-34-83 0-15,65 66 0 16,-55-82 0 0,1-9 0-16,3-6 0 0,5-5 0 15,82 24 0 1,-74-45 0-16,6-4 0 0,1-8 0 16,5-12 0-16,14 0 0 15,1-7 0-15,11-9 0 0,8-8 0 16,1-14 0-16,6-7 0 15,12-16 0-15,13-8 0 16,3-8 0-16,8-5 0 16,-3-4 0-16,-3 0 0 15,-15 0 0-15,119-79 0 16,-151 75 0-16,-11-3 0 16,-9-9 0-16,-15 0 0 15,-14-3 0-15,-11-5 0 16,-12-4 0-16,-11 0 0 15,-12 1 0-15,-8-6 0 16,-14 0 0-16,-14-3 0 16,-8 1 0-16,-15-6 0 0,-12 0 0 15,-12 1 0-15,-12-3 0 16,-16-2 0-16,-130-126 0 16,88 136 0-16,-7 6 0 15,-4 6 0-15,-4 11 0 16,1 10 0-16,-2 6 0 15,6 11 0-15,-3 14 0 0,2 17 0 16,-8 20 0-16,4 20 0 16,4 12 0-16,9 8 0 15,6 8 0-15,14 1 0 0,5-1-331 16,10-2-140 0,19-10 14-16,5-16 69 0</inkml:trace>
  <inkml:trace contextRef="#ctx0" brushRef="#br0" timeOffset="138569.22">26935 7962 457 0,'-21'-8'246'15,"-4"3"-94"-15,1 2-70 16,-4 3-31-16,-1 0 28 16,6 0 39-16,-7 0 11 15,6 0-13-15,-1 10-39 0,-4 8-27 16,7 10-18-16,-3 13 7 15,-1 8 3-15,6 4-18 16,9-4-3-16,11-4-11 0,0-9 1 16,0-3 2-1,28 8 5-15,-3-29-14 16,7 0-2-16,4-4 3 0,4-8-6 16,3 0-3-16,-4 12 2 15,-2 5-3-15,-1-2 5 16,-4 6 0-16,-4 7 1 0,-3 2 0 15,-7 5 5-15,-18 6-3 16,0 1 3-16,-14-2-6 16,-1 2 4-16,-2-10-5 15,1-8 7-15,0-8-4 0,-25-4 3 16,21-12-7 0,-1 0 3-16,5 0-4 0,5 0-13 15,11-4-9-15,-9-1-7 16,9 2-20-16,0-6-41 15,0 6-48-15,0-6-64 16,12-23-602 0</inkml:trace>
  <inkml:trace contextRef="#ctx0" brushRef="#br0" timeOffset="138863.39">27223 8154 433 0,'0'-17'439'0,"-13"1"-135"16,13 4-139-16,-13 0-60 0,13 2 10 15,0 6 14-15,0 1-33 16,0 3-42-16,0 7-25 0,5 18-12 16,11 12 9-1,4 16 2-15,9 13 10 0,1 6-11 16,-5 1-7-16,75 156 2 31,-84-197-27-31,-5-8-24 16,-2-3-41-16,-9-9-98 15,0-12-74-15,0 0-45 16,0-8-64-16,-17-11 10 0</inkml:trace>
  <inkml:trace contextRef="#ctx0" brushRef="#br0" timeOffset="139111.26">27169 7722 774 0,'-11'-8'384'0,"0"-1"-154"16,11 9-108-16,-10 0-28 0,10 0 10 16,-8-4 0-16,8 4-35 15,0 0-45-15,0 0-4 16,0 0-18-16,0 0-4 0,0-3 5 15,0-2-6-15,0 0-15 16,0 5-4-16,0 0-21 16,0 0-32-16,0 0-54 15,0 0-35-15,0 0-293 16,-8 0 186-16,8 0-31 16</inkml:trace>
  <inkml:trace contextRef="#ctx0" brushRef="#br0" timeOffset="140947.28">26578 5976 159 0,'-13'-26'265'0,"0"11"-51"15,1 2-63-15,3 5-49 0,9 3-24 16,-9 5 15 0,9 0 12-16,0 0 9 0,-6 0-6 15,-2 17-37-15,8 12-14 16,-8 11-6-16,8 22-11 15,0 12-14-15,8 2-13 0,6 6 0 16,12-10 2-16,5-6-8 16,7-13 0-16,3-13-2 15,4-12-1-15,0-11 1 0,3-8-6 16,-3-9-14-16,-2-13-12 16,-6-11-6-16,-9-10 4 15,-3-9 2-15,-13-11 12 0,-12-11 0 16,-12-4 9-16,-8 0 31 15,-7 7 19-15,-11 6 34 16,-2 7 1-16,-8 13-21 16,-2 7 10-16,-3 8-6 0,1 14-30 15,-1 7-6-15,8 21-4 16,10 10-14-16,5 19 2 16,14 88-10-16,24-60 0 15,17-6 0 1,15-7 0-16,70 28 0 15,-45-68-12-15,5-16-45 0,3-18-36 16,-4-16 3-16,-10-14 12 16,-6-15 33-16,-16-7 21 15,-20-12 13-15,-17-4 19 16,-25 4 29-16,-15 8 28 16,-14 11 11-16,-6 23-17 0,-13 17-18 15,-5 23-17-15,1 15 5 16,3 14-10-16,14 5-8 15,13 7-9-15,9 2 3 0,17 1-5 16,21 0-1-16,8 0 11 16,21 0-10-16,10-4-9 0,17-8-23 15,-4-13-38-15,-5-10-20 16,4-18-22-16,-12 0 20 16,-5 0 42-16,-16-13 25 15,-10-8 26-15,-8-3 16 16,-11-5 2-16,-12-4 8 0,-11 0 14 15,-5 2 2-15,-4 3-10 16,4 2-17-16,2 11-9 16,9 6-4-16,3 4 1 0,8 5-7 15,7 0-5-15,10 0 3 16,0 14 3-16,0 6-3 16,7 3 1-16,9 3 0 15,1-7-8-15,0-2-23 0,-2-8-13 16,9-9 2-16,5-9 15 15,-1-8-9-15,-4-7 9 16,1-10 9-16,-9-1 13 0,-7-2 22 16,-9 5 47-16,0 7 17 15,0 10-5-15,-17 1 9 16,1 14-3-16,4 0-25 0,-5 14-19 16,0 5-15-16,3 10-9 15,0 9-3-15,14 5-4 16,0 2-1-16,17-5 4 0,8-7-9 15,-2-9-19-15,5-8-24 16,9-16-16-16,0 0-16 16,0-12 11-16,-9-12 13 15,-3-8 25-15,-9-4 16 0,-16-5 22 16,-8-1 40-16,-14 6 16 16,-4 12-13-16,-13 8-15 15,0 7-16-15,-47 22-2 16,47 11-9-1,10 10-7-15,7 9 0 0,11 6 7 16,11 1-9-16,19-3 3 0,15-5-4 16,6-10-11-16,8-12-24 15,6-11-10-15,3-18-13 16,4-11 4-16,-9-12 11 16,-10-14 17-16,-14-2 14 15,-13-58 70 1,-72-8 167-1,17 97-178-15,-5 10-27 16,-3 7-7-16,3 0-10 0,8 7 2 16,9 7-5-16,8-2-5 15,9-5-56 1,11-7 8-16,11 0-60 16,5 0 59-16,25 0-1 31,-36 0 58-31,-5 0 3 15,0 0-9-15,0 0-45 0,0 0-70 16,-8 0-94-16,8 0-68 16,-14 0-43-16</inkml:trace>
  <inkml:trace contextRef="#ctx0" brushRef="#br0" timeOffset="142538.56">27763 9886 9 0,'0'0'22'0,"-9"0"17"0,9 0 21 15,0 0 42-15,0-3 31 16,0-6-29-16,0 2-26 16,-8 3-15-16,0 4-9 0,8 0 10 15,0 0 13-15,-8 0 14 16,-1 0 12-16,9 0 7 15,-20 0 108 1,-5 23-53 0,10-9-95-16,-1 0-11 0,-1 12-9 15,5 3-17-15,1 7 10 16,11 45-2 0,0-36-35-16,0-3 8 0,6-7-9 15,11-1-5-15,0-10-11 16,2-8-20-16,1-4-22 0,2-12-14 15,2-5-4-15,-5-7 18 16,-2-4 21-16,0-7-1 16,-8-14 6-16,-9-3 15 0,0-10-1 15,-14-7 14 1,-7-1 10-16,-6 6 15 0,3 8 35 16,-1 7 8-16,2 12 2 15,6 8-8-15,0 6-13 16,1 11-17-16,4 11-9 15,1 14-11-15,3 15-5 0,8 10 5 16,0 2-9-16,0 5 4 16,8-4-1-16,3-7-3 15,4-5 3-15,2-13 1 0,0-8-8 16,-1-7-20-16,-1-13-15 16,7-4-2-16,-2-13-2 15,0-12 7-15,-4-15 5 0,-4-10 16 16,-7-3 5-16,-5 4 7 15,0 9 17-15,-14 12 25 16,3 11 16-16,-5 4-7 0,4 10-20 16,0 7-16-16,-5 16 2 15,4 13 12-15,13 19 5 16,0 13 6-16,8 13-23 0,9 7-18 16,8-4 0-16,6-7 0 15,7-18 0-15,-2-11 0 16,6-13 0-16,-8-11 0 0,6-17 0 15,-6-12 0-15,-5-17 0 16,-5-16 0-16,-7-15-17 16,-17-13 1-16,0-8 6 15,-20 3 23-15,-4 4 14 16,-11 9-24-16,4 16-3 0,-3 12 0 16,0 8 0-16,-3 14 0 15,-4 6-64-15,3 9-172 16,-1 9-141-16,-6 10-64 0</inkml:trace>
  <inkml:trace contextRef="#ctx0" brushRef="#br0" timeOffset="143761.06">25224 8271 173 0,'-8'0'229'16,"0"0"-52"-16,2 0-39 15,-3 0-25-15,0 0-10 16,-3 9-4-16,-1 3 12 0,-3 0 8 15,1 8-11-15,2 5-37 16,0 3-29-16,13 41 11 16,0-28-39-1,34 40 0-15,-7-48-6 16,6-5-10-16,4-7-2 16,0-6-16-16,2-15-2 0,-2 0-4 15,4-11-13-15,-3-9-4 16,-12-9 8-16,14-28 13 15,-27 29 37-15,-13 2 19 16,0 6 13-16,-13 8 9 16,-6 1-14-16,-5 2-23 15,-7 1-8-15,-12 8-2 0,4 0-8 16,-3 12 2-16,6 4-6 16,3 3 0-16,5 8 1 15,-1 33-1 1,58 34 4-1,-6-70-16-15,11-4 2 16,2-7-16-16,10-13 0 0,-3-9 1 16,4-8 1-16,-4-11 2 15,-7 0 3-15,-11-8 0 16,-8 0 18-16,-10-6 1 16,-7 0 3-16,-11-1 10 0,-18-2 8 15,-12 6 6-15,-3 6 6 0,-6 11-8 16,7 15-4-16,1 7-8 15,6 16-6-15,-13 37 15 16,37-17-17 0,12 1 10-16,6-1-10 15,8-2 2-15,11-11-6 0,4-7-11 16,36-3-25 0,-34-18 21-16,-2-3-2 0,-4-4 16 15,-11-4-2-15,0-5 5 16,-14-3 2-16,0-4-5 15,-15-1 13-15,-1 5 14 16,-23-9 13-16,19 33-30 16,-3 0-7-16,-3 0-8 0,-2 17-13 15,0 3-40 1,2 0 61-16,4 5-261 0,5-1 12 16,9 1 16-16,8-1-30 0</inkml:trace>
  <inkml:trace contextRef="#ctx0" brushRef="#br0" timeOffset="145291.01">29451 7665 731 0,'-15'0'519'16,"-2"0"-154"-16,6 0-166 0,-2 0-92 15,1 8-47-15,4 5-20 16,8 2-14-16,0 11-26 16,0 5 0-16,4 10 0 15,12 3 0-15,8 6 0 0,8-6 0 16,2-7 0-16,-2-9 0 15,1-7-49-15,-1-9-35 16,-4-12-25-16,-4 0 21 16,-4-8 16-16,-2-13 26 15,-10-11 21-15,-8-9 19 16,-8-4 42-16,-10 5 52 0,-10 4 23 16,-4 7-7-16,-6 4-19 15,3 13-32-15,-5 12-51 16,-5 16-2-16,-5 13 0 15,5 11 0-15,10 10 0 16,2 2 0-16,13-2 0 16,12-2 0-16,8-8 0 15,13-7 0-15,10-8 0 0,6-9 0 0,7-16-56 16,4-8-27 0,5-12-3-16,-3-14 19 0,-11-6 14 15,-5-13 9-15,-9-8 20 16,-14 0 18-16,-3-1 27 15,-20 11 24-15,-11 6 22 16,0 8-8-16,-1 12-14 0,-1 18-16 16,1 7 2-1,-1 19-6-15,5 22-9 0,2 8 6 16,9 3-11-16,17-2-3 16,0-4-3-16,14-11-2 15,11-12-16-15,10-10-16 16,10-13-12-16,12-15-18 0,4-18-15 15,-1-16 13-15,-1-4 17 16,-16 0 31-16,-10 3 30 16,-13 11 47-16,-16 5 18 15,-4 2-2-15,-24 8-27 0,-9 8-10 16,-4 16-16-16,-6 0-27 16,-2 20 0-1,-3 18 0-15,3 14 0 0,8 13 0 16,12 4 0-16,10 1 0 0,15-6 0 15,4-11 0 1,12-7 0-16,12-14 0 0,4-15 0 16,10-17 0-16,3-10 0 15,3-18 0-15,-5-13 0 16,0-8 0-16,-19-7 0 16,-12-58 0-1,-21 61 0-15,-7 12 0 0,-4 17 0 16,-9 12 0-1,1 12 0-15,-6 12 0 0,0 12 0 16,0 9 0-16,11 8 0 16,2 4 0-16,9-1 0 15,12-3 0-15,0-4 0 16,9-4 0-16,7-6 0 0,7-6 0 16,6-13 0-16,-1-8 0 15,5-4 0-15,-4-9 0 16,-7-3 0-16,0-7 0 15,-9-7 0-15,-10-3 0 0,-3-2 0 16,-16-6 0-16,-9 0 0 16,-23-15 0-1,23 40 0 1,5 3 0-16,0 4 0 0,7 9 0 16,1 0 0-16,6 0 0 15,-3 0 0-15,9 9-47 0,-21 32-843 16</inkml:trace>
  <inkml:trace contextRef="#ctx0" brushRef="#br0" timeOffset="146699.4">15117 13791 353 0,'-24'28'298'0,"-1"-4"-48"16,1-3-87-16,-4-2-61 15,-2 3-11-15,3-6 33 16,-3-4 51-16,12-4 24 16,5-8-1-16,13 0-104 0,0-20-94 15,31-29 0-15,40-32 0 16,42-41 0-16,54-41 0 16,64-44 0-16,1036-881 0 31,-947 836 0-31,224-142 0 15,111-91 0 48,-720 485 0-47,44 0 0-1,4 0 0-15,-1 0 0 16,9 0 0 15,-3 0-238-31,0 8-205 0,-10 0 18 16,-1-8 17-16</inkml:trace>
  <inkml:trace contextRef="#ctx0" brushRef="#br0" timeOffset="147256.82">17570 11161 815 0,'-40'0'389'15,"7"0"-169"-15,4 0-104 16,12 0-56-16,6-4-23 0,11-4-23 16,11-1-11-16,19-5-5 15,19-8 0-15,21-2-5 0,18-2-2 16,5-2-4-16,1 4 0 15,-15 4 1-15,-3 7 0 16,-20 6 10-16,-16 2 8 16,-15 5-1-16,-9 0-3 0,-5 0 8 15,-6 0 5-15,-5 16 5 16,3 13 22-16,5 15 26 0,6 22 13 16,-3 16-6-16,7 12-8 15,4 11-25-15,8-4-13 16,-1-2-26-16,-1-13-3 0,-4-14 0 15,20 34 0 17,-6-29 0-32,-34-64 0 15,-4-6 0 1,-123-88 0 0,-24-32 0-1,67 44 0-15,-82-57 0 16,85 64 0-1,3 5 0-15,14 4 0 0,7 8 0 16,7 8 0-16,12 8 0 16,4 6 0-16,9 3 0 15,5 7 0-15,10 1 0 0,6 5-58 16,0 7-152-16,0 0-48 16,0 0-60-16,0 0-21 15,0 0-26-15</inkml:trace>
  <inkml:trace contextRef="#ctx0" brushRef="#br0" timeOffset="148247.37">17549 13380 187 0,'-8'0'378'0,"0"0"-264"15,8 0-39-15,0 0-27 0,0 0-2 16,0 0 1-16,0 0-5 16,0 0-17-16,0 0-5 15,0 0-4-15,13 0 7 0,2 0 0 16,6-12-5-16,6-5-5 16,12-4-6-16,-4-3-6 15,6-4 4-15,-4-3-10 0,-9 1 2 16,16-26 4-1,-31 30 0-15,-10 2-1 16,-3-1 4-16,-11 0 2 0,-9 2 8 16,-1 3 16-16,-3-1 7 15,-7 5-3-15,-4 8 10 16,-1 4-15-16,-1 4-17 0,3 7 0 16,-5 9-8-16,5 10 3 15,-1 6 1-15,2 9 0 16,11 8 4-16,1 3-7 15,8 3-9-15,13 54 20 16,16-61-11-16,5 1 2 16,12-3 3-16,3-11-5 15,4-6-2-15,11-9 2 0,1-3-2 16,0-17 2-16,5 0-4 16,5-9-1-16,-2-10 4 15,1-6-1-15,-4 0-3 0,-8-3-9 16,-9 3 12-16,-9 5-1 15,-6 3-1-15,-8 5 6 0,-4 5 5 16,-11 2-3-16,-2 1 7 16,0 1-14-16,-6-1-30 0,-7-1-24 15,-3-3-68-15,-6 4-87 16,-1-4-52-16,-11-1-52 16,6 2-163-16</inkml:trace>
  <inkml:trace contextRef="#ctx0" brushRef="#br0" timeOffset="148513.39">17756 12879 463 0,'-28'0'341'15,"4"0"-92"-15,3 0-104 0,4 0-67 16,7 0-49-16,10-7-24 0,7-4 1 15,21-3 0 1,17-11-8-16,12-4-2 16,113-42 4-1,-103 49 3-15,-28 18-325 47</inkml:trace>
  <inkml:trace contextRef="#ctx0" brushRef="#br0" timeOffset="150311.07">18417 10628 35 0,'-11'0'100'16,"5"0"84"-16,6 0-35 16,-8 0-31-16,-2 0-20 15,2 0-18-15,8 0-10 0,-22 0 116 32,22 0-133-32,-6 0-7 0,6 0 7 15,-8 0 8-15,8 0 11 16,-8 0 12-16,-1 0-16 15,1 0-26-15,8 13-16 0,0 3-13 16,0 9-8 0,0 3 7-16,8 8-5 0,9 4-8 15,3 2 5-15,14 1 0 16,0-1 0-16,6-10 2 0,10 1 4 16,-2-13-5-16,3-4-2 15,-4-16-2-15,2 0-1 0,0 0-7 16,-1-7 0-16,-3-10 3 15,-3-4-13-15,26-54-35 16,-40 25 17-16,-11-3 15 16,-9 0 9-16,-8 1 7 15,0 7 4-15,-14 4-4 0,-2 4 1 16,-3 1 7 0,-5 7 3-16,-1 1 1 0,-3 2-6 15,-1 11 3-15,-2 2 13 16,-6 0-12-16,-5 11-9 0,-3 2 6 15,1 0-2 1,0 0-2-16,-5 7 1 0,-4 5 1 16,0 5-2-16,4-1 1 0,1 1 5 15,9-1-5-15,4-1 6 16,2 5-6-16,6 3-2 16,3 4 6-16,7 5 4 15,4 9-2-15,7 4-2 0,6 4 5 16,11 4-4-16,9 0 8 15,9-3-3-15,7-6-7 16,9-9 5-16,3-10-4 0,8-4-8 16,134-29-28-1,-130-13-6-15,44-48-29 16,-62 29 47 0,-2-46-1-16,-40 41 27 15,-9 0-1-15,-10 0 13 16,-10 5 6-16,-4 7 30 15,-8 4-25-15,2 10 7 0,-6 7-7 16,0 6-12-16,-3 6 0 16,2 13-15-16,7 8 6 0,2 7-4 15,9 13-4 1,3 4-1-16,13 3 4 0,12 2-2 16,0-5-4-16,16-5-6 15,10-4-17-15,5-11-1 0,9-9-15 16,2-7 8-16,1-9 3 15,2-9-11-15,-5-3 20 16,-1-9 1-16,-8-6 11 0,-6-2 1 16,-13-4 3-16,-9-3 6 15,-3-6 0-15,-11 7 1 0,-7 1 24 16,-1 10 4-16,-4 8 6 16,-3 3-4-16,-2 13 11 15,-25 21 31 1,13 45-44-16,27-27-21 15,13 7-5-15,8-1 3 16,12 0-3-16,13-10-3 16,61 15-30-1,96-63-110 1,-126-45 106 0,-46 19 29-16,-18-5 6 15,-78-85 83 1,-88 58-15-1,40 67-44 1,65 15-20 0,-32 30 0-16,31 21-2 31,50-28-2-31,12-4-5 0,3-2 1 16,19-6-2-16,7-6-11 0,11-16-15 15,8 0 1-15,6-12-5 16,-6-9 0-16,-3-7 11 0,-3-7 7 15,-16-4 18-15,-10 3-1 16,-16-1 13-16,0 8 25 16,-19 5-1-16,-13 12-12 15,-13 12-1-15,-4 8-5 0,-3 13-6 16,-2 11-3-16,0 4 0 16,11 1-10-16,10 6 2 15,10-8-4-15,10 0 2 0,13 3-4 16,16-2 9-16,12-7-4 15,15-5-19-15,4-8-14 0,5-16-4 16,2 0 4-16,-10 0 6 16,-4-12 3-16,-11-4 14 15,-7-4 11-15,-14-8 9 16,-8-1 6-16,-8 1 6 16,-34-29 10-16,14 34-13 15,-1 0-12-15,1 7-4 0,8 5-22 16,3 3-29-16,5 4-55 15,4 4-60-15,8 0-51 16,0 0 1-16,0 12-24 0,8-5-15 16</inkml:trace>
  <inkml:trace contextRef="#ctx0" brushRef="#br0" timeOffset="186953.8">21704 10425 37 0,'0'-5'72'0,"0"-2"45"16,-8 7 32-16,0 0-43 0,8 0-26 16,-9 0-26-16,9 0-9 15,0 0-2-15,0 0-3 16,0 0-9-16,0 0-11 15,0-5-8-15,0 0 6 16,0 5-4-16,0 0 3 16,0 0 8-16,0 0 11 15,0 0 12-15,-8 0-12 16,8 0 0-16,-8 0-7 0,8 0 7 16,-6 0 1-16,6 0 2 15,-9 0 4-15,9 0-3 16,-17 0 32-16,0 0-4 15,9 0-44 1,-12 10 34 15,12-10-53-15,0 0-1-16,8 0-6 0,0 0 8 16,0 0-11-1,-9 0 10-15,9 0-3 0,-8 0 0 16,8 0-4-16,0 0 6 15,0 0-3 1,-7 0 8-16,7 0 1 0,0 0 2 16,-8 0-3-16,8 7-1 15,-9-7-6-15,9 0-4 16,0 9 0-16,-8-9 10 0,8 0-6 16,-8 8-10-1,8-8 12-15,-8 7-7 0,8-7 0 31,-9 9 4-31,2-9 1 16,-1 8 2-16,0-8-6 0,8 12 3 16,-9-12-3-16,1 13 2 15,8-13-2-15,-13 8 0 16,4-8 3-16,9 0-3 16,0 7 2-16,0-7 1 15,0 9 2-15,0-9-4 0,0 0 3 16,0 0-6-16,-6 0 8 15,6 9-8-15,-8-1 4 16,8-1 3 0,-8 3-6-16,8-10 10 15,-10 11-3-15,10-11-9 0,-8 12 8 16,8 0-6 0,0-12-1-16,0 12 8 15,-8-3-3-15,8 4 0 0,-8-2-1 16,8 13-1-1,0-12 1-15,0-1 5 16,0 0-8-16,0-4 3 16,0 2 0-16,-7 3 7 0,7-1-9 15,0-3 2-15,-8 1-1 16,8 3 5-16,0 1 0 16,0-2-7-16,0 6 4 0,0-6-3 15,0 6 2-15,0-4 2 16,0-1-1-16,0 1-2 15,0-1-2-15,0 0 5 0,0-5 2 16,0 1-1-16,0 0 5 16,0-8-7-16,0 9-1 0,0-1 3 15,0-8 3 1,5 8-1-16,-5 1-3 0,0-9 1 16,0 7 1-16,0-7 1 15,3 0-6-15,2 9 4 16,2 10-1-1,1-6-6-15,-8-1 6 16,3-12 5-16,2 13-3 16,-2-5-7-16,2-8 5 0,-5 7-6 15,0-7 15 1,5 0-9-16,-1 0 6 0,0 9-5 16,-4 0 0-1,4-1 0-15,5-1-1 16,-8-7 2-16,5 10 0 15,5-3-3 1,-6-7 5-16,3 7-5 0,-5-7 3 16,3 0-2-16,-3 0-7 15,-3 9 12-15,5-9-11 0,-1 0 0 16,0 0 8-16,-4 8 0 16,4-8-1-16,-1 8 5 15,3-8-7-15,-3 0 7 0,5 8-9 16,-5-8-1-16,2 10 7 15,3-10-3-15,-4 6-1 16,9 2 5 0,-6-8-5-16,-3 9 0 0,0-9-2 15,2 8 3-15,-3-8-2 16,2 0 8-16,3 0-4 16,-5 0 3-16,0 9 8 0,6-9-5 15,-4 7 2-15,-2-7 1 16,5 0-5-16,-4 0-3 15,0 0 1-15,1 0 3 0,3 0 6 16,-4 9-12-16,5-9-1 16,3 0 8-16,-1 0-8 15,0 0 1-15,3 0 7 16,-2 0-8-16,-3 0 7 0,-3 0-9 16,7 0 6-16,-5 0-4 15,1 0 7-15,-1 0-7 16,3 0 1-16,2-5 0 0,-5 1-5 15,0 4 7-15,1-4-2 16,-1 1-3-16,0-2-4 16,8-2 4-16,-12-2-2 15,5 4 10-15,-1-3-8 16,1 2-1-16,2-4 1 16,0 2 0-16,1-4 5 0,1-1-6 15,-1 6 1 1,-3-5-2-16,5-6 5 15,-6 11-3 1,-2-1 1-16,-3 0-4 0,10-4 8 16,8-33-3 15,-18 33 3-31,2 3-8 16,-2 2 5-16,0-2 3 15,2-3-8-15,-1 4-1 16,1-20 9-1,-2 18-6-15,5-1 5 16,-8 3-7-16,0 0-3 0,0-4 11 16,0 4-2-16,0-2-2 15,0-2-1-15,0 1-4 16,0-1 6-16,0 0-2 16,0-1 3-16,0 5-3 15,0 0-2-15,0-1 6 0,0 1-4 16,0 1 3-16,0-2 5 15,0 2-7-15,0-2-3 16,0-3 1-16,0-1-2 16,-8 1 2-16,0 1 1 0,8-2 3 15,-12 0-1-15,4-2-8 16,8 2 9-16,-7 1-1 16,7 4 3-16,0-1-10 0,-9 2 10 15,1 0-7-15,0-3 0 16,-6 3-1-16,6-1 7 15,2-1 0-15,-2 0-2 0,-1 2-7 16,1-1 13-16,-4-1-7 16,-2 2 2-16,8 2-1 15,-5-2-2-15,3 2 0 0,-6 1 1 16,2-4-2-16,0-1 1 16,-4 2 5-16,-1-5-7 15,-15-13 0 1,16 12 2-16,2 7-3 15,-8-3 7-15,-4 9-8 32,17 0 4-32,1 0 4 15,0 0-4-15,-1 0-4 0,-5 0-2 16,6 0 3-16,0 0 5 16,-5 0 2-16,2 0-1 15,-3 9-3-15,8-9 0 0,6 6-5 16,-13-6-1-16,4 9 7 15,1-9-4-15,1 8 1 16,7 3 3-16,0-11 4 16,-8 10-3-1,8-3-9-15,-9-7 8 0,9 12-6 16,-8-12 1-16,8 17 3 16,-8-17 7-16,8 9-6 15,0-9-5-15,0 12 3 16,-8-12 2-16,8 12 4 15,0 0-1-15,-9 0-6 0,9-4 1 16,-11-1 6-16,11 6-1 16,-9-3-1-16,9-10-1 15,-9 11 0-15,9-11-6 16,-8 12 3-16,8-12 1 16,0 8-2-16,0 0 7 0,0 0-7 15,0 1 10-15,-11 4-17 16,11-6 13-16,-8 1-2 15,8 0 1-15,-7 0-3 0,7 0-2 16,0 0 5-16,0 1-1 16,0 4 2-16,0-1-8 15,0-1 6-15,0 1-1 0,0 0-4 16,0 5 6-16,0 4-4 16,0-2 4-16,1 2 0 15,5 0-2-15,-3-1 3 0,5-4 1 16,-3 3-1-16,-2-1-3 15,2-2 5-15,4 5 5 16,-1-5-17-16,0-1 19 16,-1 2-8-16,2-5-3 0,2-3 3 15,2-2 8-15,-1-7-5 16,4 9-2-16,2-9-6 16,-4 0 5-16,3 0 4 0,-1 0-9 15,5 0 7-15,-1 0-6 16,-1-9 6-16,3-3-6 0,2 0-3 15,1 0 9-15,-2-4-5 16,2-5 2-16,0-3-3 16,-5 3 1-16,-3-4 3 15,0 6-7-15,-6-1-1 16,-5 0 9-16,3-1-5 0,-4 1-3 16,-5-1 9-16,0 0-6 15,0 2 0-15,-8-5-10 16,-4-5-9-16,1 4 10 15,-3 0 7-15,3 9-3 0,2 4-1 16,0 0 3-16,-18-11 4 31,15 13 1-31,-14 3-12 16,10-1 2-16,-17-1 10 16,18 9-6-1,-5 0 4-15,-2 0-3 16,-41 11-3-1,38 7 8-15,4-2 0 16,-3 0 3-16,4 0-14 16,3 0 5-16,6 1 5 0,-1 20 3 15,-2-17 0 1,14 4 0-16,0 4 1 0,0 6-3 16,0-6 4-16,0 0 0 15,5-3 3-15,4 0-4 16,3-6 3-16,117 34 10 47,-23-53-16-32,-73 0 4-15,-4 0-10 16,-1-3 1-16,-1-9 6 0,2-5-11 16,-9 2 8-16,-3-8 0 15,-5 0 1-15,-12-6-3 0,0 1-3 16,0 0 5-16,-12-2-3 15,-5 2 5-15,3 9-1 16,-8-3 2-16,1 6-4 0,-4 0-7 16,3 4 9-1,1 5-6-15,-4 1 5 0,1 2 1 16,-22 4-5 0,28 0 6-16,-3 17-4 15,0-1-5-15,1 5 8 0,1 8-3 16,1 2 0-16,2 6 6 15,4 4-4-15,4 4-14 16,8-2 11-16,0 0 12 0,0-7-8 16,11-3 3-1,6-5-7-15,3-5 6 0,5 0 1 16,3-12 2-16,1-11-6 16,2 0-2-16,7-11 0 0,3-6-10 15,78-66-12 1,-88 47 2-1,-7-1-1-15,-6 1 4 0,-12-5 4 16,-6 1-4-16,-6-1 16 16,-12 4 1-16,-6 5-4 15,-4 4 0-15,-5 7 1 0,1 8 1 16,-2 6 1-16,6 7 5 16,0 7-1-16,-1 18 8 15,1 12-2-15,4 11 5 0,3 6-1 16,6-1 5-16,7-1-7 15,8-7 2-15,3-4 0 16,8-8-6-16,7-9 5 16,3-8-10-16,5-16 0 0,8 0 6 15,6-12-1-15,5-13-16 16,-1-11 0-16,-1-9-11 16,-12-3-6-16,-2-64-25 15,-29 56 44 1,0 7 16-16,-21 10-5 0,-4 9 1 15,-6 10-4-15,-6 8 3 0,1 12 6 16,2 0 3-16,1 16 5 16,6 13 1-16,-12 64 21 15,30-36-21 1,9 4 0-16,3-4-11 16,9-4-2-16,4-8 1 0,1-9 3 15,4-8 1-15,-2-8 1 16,6-2-6-16,-1-18-2 0,4 0 5 15,-4 0 0-15,2-12-3 16,-9-5 1-16,-6-4-7 16,-8-3-1-16,-3-9-20 0,-14-7-1 15,-8-1 10 1,-2 5 8-16,0 8 2 0,-1 7-13 16,1 9 17-16,-41 16-11 31,48 15 2-31,9 55 6 15,8-29 12-15,8 45-7 16,17-25 7 0,-9-45-7-16,20-8 9 15,-16-12-2 1,5 0-13-16,24-39-6 16,-33 5 11-16,-7-11-4 15,-21-62-20 1,-14 52 24-16,2 1-1 15,-4 6-5-15,4 8 7 16,-1 6 3-16,6 10 2 0,-2 11-9 16,4 13-1-16,1 13 5 15,1 11-7-15,6 10 8 16,9 1-9-16,0 7 9 0,0-5-1 16,32 39-3-1,-15-64-6 1,-1-12 6-16,0 0-5 15,0 0-9-15,1-12 9 0,-6-7 1 16,-3-10-3-16,-8-4-5 16,0-5-4-16,-16 2 13 0,-1 1-8 15,-2 6 17-15,3 8 10 16,0 9-10-16,2 3 2 16,3 9 0-16,-1 17-10 15,4 8 4-15,8 12 5 0,0 2 1 16,0 7 6-16,0-1-13 15,14-5 10-15,-5-8-3 16,7-7-1-16,10-8-3 0,2-10 5 16,5-7-10-16,35-24 5 15,-33-3-8 1,-10-10 1-16,-3-8-3 16,-10-10 8-16,-12 3-5 0,0 4 15 15,-16 4-15-15,-5 2 8 16,-1 15 3-16,-8 10-6 15,6 9-1-15,-1 8 0 0,4 11-3 16,2 10-2-16,2 7-3 16,4 6 6-16,7 1 11 15,6-1-7-15,0-2-4 0,0-8 4 16,0-5-2-16,3-2 1 16,0-5-7-16,2-12 11 15,-2 0-5-15,-3 0 7 16,0 0-14-1,0 0-5-15,0 0-33 0,0 0-42 16,0 0-90-16,0 0-111 16,0 9-75-16,0-2-42 15</inkml:trace>
  <inkml:trace contextRef="#ctx0" brushRef="#br0" timeOffset="189613.05">22971 4836 155 0,'0'-26'237'16,"0"3"-92"-16,0 1-60 0,-8 7-30 15,8-2 0-15,0 2 19 16,0-2 24-16,-8 4 12 15,8 6 3-15,-9 7-25 16,9 0-28-16,0 0-27 0,0 0-16 16,0 0-8-16,0 20 1 15,0 12 1-15,0 14-1 16,-8 6 0-16,0 13 0 0,0 8-1 16,8 5-3-16,-13 3 1 15,5 4 7-15,0 1-4 16,1-3-1-16,-6-7-1 15,2-8-3-15,1-5 2 16,-6 35-7-16,16-66 1 16,-8-8 3-16,8-3 1 15,0-9-5-15,0-4-3 16,0-8 5-16,0 0 1 16,0 9-8-16,0 3 4 15,0-5-4 1,0-7 1-1,0 0 2-15,0 0-9 16,0 0-8-16,0 0-20 16,0 0-7-16,0 0-6 0,0-4-24 15,0-11-195 1,0-2 51-16,-9-8-57 16</inkml:trace>
  <inkml:trace contextRef="#ctx0" brushRef="#br0" timeOffset="190261.76">22457 5282 149 0,'-9'-11'246'15,"1"3"-53"-15,-5 4-43 16,4 4-33-16,9-5-27 0,-9 5-26 16,9 0-22-16,0 0-13 15,0 0-20-15,0 0-6 16,0 0-6-16,9 14 4 16,8 10 1-16,5 9 2 15,25 72 10-15,-28-39-9 16,5 3 1-16,-2 0 3 15,-1-5-8-15,-7-3-4 16,3-3 5-16,-4-6 1 0,-1-7-2 16,0-4-6-16,-4-9 5 15,1-3 2-15,-6-9-1 16,-3-4 6-16,0-4-6 0,0 1 4 16,0-13 1-1,0 0 45 1,0 0-26-16,0 0 1 15,5 0-4-15,-5 0-4 16,3 0-11-16,48-25 26 47,23-36-14-31,244-223 18 15,-269 234-40-31,-9 11 6 15,-7 10-3-15,-13 5 3 0,-4 7-1 16,-3 8 4-16,-5 7-6 16,-8 2-12-1,0 0-31-15,0 0-37 16,0 0-44-16,-8 16-41 16,-5-1-38-16,-3 6-39 15,-7-2-14-15</inkml:trace>
  <inkml:trace contextRef="#ctx0" brushRef="#br0" timeOffset="191224.66">22361 5526 7 0,'0'-7'8'0,"0"-1"9"16,0 0 12-16,0 1 19 0,0-2 31 15,0 4 56-15,0 2-4 16,0-6-36-16,-12-3 21 16,4 5-80-1,-1-2 0-15,9-3-2 0,-8 0-5 16,8 0-8-16,-8-5-11 16,8 2-1-16,0-3-3 15,-8 2 14-15,8 1 21 16,-7 2 14-16,7 0 11 15,0 1-4-15,0 5-18 0,0 2-13 16,0 1-12-16,0 4-1 16,0 0 5-16,-8 0 9 15,8 0 6-15,0 0 9 0,0 0-1 16,0 0-19-16,-8 0-9 16,8 0-6-16,0 0-4 15,8 0-8-15,12 0 4 16,16 11-2-16,13 3-2 15,10 2 3-15,7 0-3 0,12 5 3 16,7-2-5-16,-3 7 2 16,-6-2 1-16,-3 0-4 15,-13-4 5-15,-9 0-4 0,-12-3 6 16,-7-5-1-16,-2-4-1 16,-10-8 0-16,-2 7-1 15,-7-7 0-15,-3 0 1 16,0 0-1-16,-4 0-6 0,1 0 3 15,-2 0 3-15,-3 0 9 16,0 0-1-16,0 0-2 16,0 0 22-1,0 0-12-15,0 0-7 16,0 0-3-16,0 0 5 16,0 0-8-16,0 0-2 15,0 0 2-15,0 0-6 16,0 0-4-1,0 0-9-15,0 0-16 0,0 0-53 16,0 0-57-16,0 0-31 16,0 0-12-16,0 0 17 15,0 0-204 1</inkml:trace>
  <inkml:trace contextRef="#ctx0" brushRef="#br0" timeOffset="206520.92">18719 10033 63 0,'-16'17'220'0,"2"-5"-15"15,5 0-43-15,-4-3-54 16,0-9-27-16,13 7-13 0,-13-7 8 15,13 0 24 1,0 0 13-16,0 0-7 0,0 0-8 16,0 0 4-16,0 0-8 15,0-4-2-15,0-4-22 16,0-4-24-16,0-4-18 16,5-13-17-16,7-11-4 0,13-17-7 15,6-17 5-15,9-12-3 16,10-3-1-16,11-5-1 0,11 2 1 15,7-3 0-15,6 5 0 16,-3 5-1-16,-5 8-4 16,-4 11 9-16,-13 14-6 0,-7 7 1 15,-5 4 5 1,-6 9-6-16,-10 7 3 0,-4 0-9 16,-2 5 10-16,-4 5-5 15,3-1 9-15,4-1-7 16,-1 1-4-16,9-1 5 15,-1 0-5-15,5 2 1 0,0-2 5 16,-4 4 1 0,-6 6-12-16,-2 0 13 15,16-7-6-15,-33 14 2 0,-4 0 2 16,-4 0-5 0,-4 0 11-16,0 0-14 15,0 0 9-15,0 0-1 16,0 0 2-16,0 0-7 15,0 0 1-15,0 0 0 0,0 0-1 16,0 0 5-16,0 0-4 16,0 0-6-16,0 0 0 15,0 0 3-15,0 0 3 0,0 0-3 16,0 0-1 0,0 0 4-16,0 0-6 15,4 0 6-15,-4 0-11 16,6 0 5-16,-3 0 4 15,0 0 4-15,0 0 0 16,-3 0-5-16,0 0 8 16,0 0 0-1,0-3-3-15,0 3-5 16,0-4-34-16,0 4-25 16,0 0-38-16,0 0-33 0,0 0-44 15,0 0-42-15,5-4-39 16,-5-4-51-16</inkml:trace>
  <inkml:trace contextRef="#ctx0" brushRef="#br0" timeOffset="207600.53">19726 8548 277 0,'-17'-9'249'16,"6"6"-55"-16,0-2-65 15,-3 1-49-15,14 4-8 0,-12 0 19 16,4 0 10 0,8 0-5-16,-9 0-10 0,9 0-29 15,0 0 1 1,0 0-46-1,0 0-10 1,14 0 2-16,5-4-9 16,10-4 3-16,3 1 7 15,1-2 0-15,28 2-8 16,-20 2-1 0,-22 5 7-16,-1 0-9 15,-7 0 6-15,1 0 0 16,-4 0-2-16,0 0-4 0,0 0 2 15,-3 7 0 1,-1-7 10-16,0 10-4 0,-4-10-3 16,0 0-1-16,0 0-1 15,0 7 5-15,4-7-2 16,0 9-3-16,1-9 4 16,-2 11-5-16,-3-11 6 0,0 8-6 15,6 1 1-15,-6-1-1 16,0-8 9-16,0 24-5 15,3-11-2-15,0-1 0 16,-3 5 5 0,5-5-3-16,-2 0 0 0,5 4 0 15,-5-4 5-15,3 5-9 16,2-2 3-16,0 2-3 16,10 24 5-16,-12-21-4 15,2 4 7-15,3-3-6 16,3-5 2-16,-6 1 6 15,0-5-5-15,0 0 2 0,0-5-3 16,-5 2 1-16,-3-9-2 16,0 0 14-1,0 0-10-15,0 0 6 16,0 0 7-16,0 0-2 16,0 0 14-16,0 0 7 0,0 0-13 15,-6 0 4-15,6 0 0 16,-8 0 3-16,-21 0 33 47,-33-28 23-16,10 3-47-31,19 9-27 16,2 0-7-16,2-1-3 15,-1 1 8-15,3-4-10 16,-3-1-3-16,7 5 10 15,3-1-4-15,3 5-5 16,1 0 5-16,4 0 0 0,1 3-3 16,3 2-5-16,8 3 5 15,-10 0 1-15,10 4 1 16,0 0 1-16,0 0-6 16,0 0-4-16,0 0-2 15,0 0-4 1,0 0 1-16,0 0-4 0,0 0 3 15,0 0-8-15,0 0-10 16,0 0-39-16,0 0-39 16,0 0-79-16,0 0-61 15,4 0-8-15,13 0 40 16,0 8-65-16</inkml:trace>
  <inkml:trace contextRef="#ctx0" brushRef="#br0" timeOffset="209498.27">20436 7974 55 0,'-11'0'112'16,"-1"0"84"-16,0 0-41 15,-5 0-41-15,1 0-42 0,-4 0-28 16,-1 0-10-16,-3 0 5 15,1 12 10-15,-3-12 3 16,1 12 0-16,3 1-13 16,-8 3 1-16,1 0-1 15,1 4-5-15,-1 4-3 0,-2 6-10 16,-3-2-6-16,6 6 4 16,-17 29 8-1,30-30-17-15,7 0-3 16,8-1 3-16,0 1-7 0,3 0 3 15,13-1-2-15,5 4 3 16,7 1-2-16,9-5-5 16,2 2 7-16,7-6-5 0,3-4 0 15,3-3 6 1,7-6-1-16,5-15 2 16,0 0-7-16,49-11 11 15,-18-26 10 1,-60 8-4-16,-5-3 4 0,-6-4-4 15,4-54 6 1,-20 45-10-16,-8 0-3 16,0 4 8-16,0 5 8 0,-8 3 8 15,-4 5-3-15,-4 5-6 16,0 0-10-16,-6 7 4 16,6 1-8-16,-3-1-2 15,-5 4-3-15,-1-2-10 0,-29-6 4 31,26 16-8-31,0 4 9 0,-4 0 0 16,-4 0-7-16,-6 0 4 16,2 9 0-16,-3 3 2 15,-5 5-7-15,6-2 1 0,-3 2 2 16,-1-1 7-16,7 5-5 16,5 3-6-16,6-1-4 15,4 6 10-15,7 4-5 16,17 3 10-16,0 7-7 15,0-4-5-15,13 2 6 0,3-5 2 16,7 2 4-16,7-7-5 16,5-2 4-16,8-4 2 15,1-1-10-15,49 5 7 16,-50-29-1-16,8 0-1 16,-3-9 6-16,-3-4-6 15,-5-6 2-15,-6-9-1 16,-11-6-1-16,-10-1-1 0,-9-6 6 15,-4-3-8-15,-17-6 10 16,-3 1-8-16,-8 8 5 16,-4 5 3-16,-5 7-8 0,-5 9 5 15,-1 12 0-15,-5 8-4 16,-2 0 2-16,5 23-10 16,5 11 7-16,4 6-7 15,7 4 2-15,12 2 6 16,17 0 1-16,8 25-3 15,33-22 4 1,-13-32 3-16,1-9-8 16,4-8 1-16,-1 0-2 0,6-17 4 15,-4-7 2-15,6-9-2 16,-7-7 3-16,-7-1 2 16,-11 1-1-16,-10-2 8 15,-5 3-8-15,-20 6 12 0,0 9-9 16,-10 2 5-16,3 11-16 15,-6 11 4-15,-4 11-7 16,0 15 3-16,1 15 1 16,-1 8 5-16,12 3-7 15,11-3 0-15,14 0 6 0,0-8-1 16,14-10 0-16,19-5-9 16,10-10 11-1,73-21-6-15,-52-15-14 16,1-9-3-16,-8-2 7 0,-6-10 0 15,-12-1 7-15,-14-2 3 16,-17 0 6-16,-8 3 1 0,-30 4-5 16,-9 4 10-1,-9 13-7-15,-15 8-5 0,4 12 6 16,-2 17-2-16,4 11 11 16,3 16-8-16,14 10 9 15,7 2-7-15,16 2-4 0,17-1 3 16,14-9 3-16,124 25-5 31,-62-80-10-31,9-19-13 16,0-10 5-16,-6-13-6 0,-14-11 14 15,-17-2 10-15,-20-3 14 16,-20 0 9-16,-24 4-10 16,-15 3 13-16,-23 17-4 15,-16 18-14-15,-10 18-3 16,-13 21-10-16,-9 22-2 0,4 10 4 15,-64 75-4 1,103-63 4-16,16-6-2 16,15-10-2-16,17-6-12 0,11-10-10 15,14-12-2-15,15-16-3 16,13 0-3-16,2-13 5 16,5-11 7-16,-1-5 5 15,-7-3 13-15,-8 0 8 0,-1-18 18 16,-32 23 24 15,-61 19-38-15,-21 27-181-1,57 2-51 1,2 3-52-16,-5 21-371 16</inkml:trace>
  <inkml:trace contextRef="#ctx0" brushRef="#br0" timeOffset="212444.71">24362 8059 512 0,'0'12'104'0,"-11"-3"-23"0,11-9-7 16,-11 0 4-16,11 0 2 0,-9 0 2 15,9 0-5-15,0 0-4 16,0 0 0-16,0 0-7 15,0 0 8-15,0 0-5 16,0 0 5-16,0 0-5 0,0 0-2 16,0-9 2-16,0 1 12 15,0-3-4-15,0-1-9 16,5-5-12-16,4-4-28 16,5-12-14-16,11-10-13 15,35-77-1-15,-20 64 0 16,2 4 0-16,-2-3 0 15,5 8 0-15,4-3 0 16,7 6 0-16,6-2 0 0,3 6 0 16,0-1 0-16,-4 0 0 15,56-27 0 1,-67 42 0-16,-6 11 0 16,21-13-4-16,-45 20 5 15,8-1-1 1,-15 9-2-16,-2 0 3 15,-1 0-4-15,-2 0 5 16,3 0-2-16,1 0 5 0,-4 0-5 16,0 0 0-16,-4 0 0 15,0 0 0-15,-12 0-13 47,8 0-13-31,0 0-23-1,0 0-45-15,0 0-67 0,0 0-54 16,-8 0-61-16,8 0-25 16,-11-4-30-16</inkml:trace>
  <inkml:trace contextRef="#ctx0" brushRef="#br0" timeOffset="212960.76">25038 6947 487 0,'-20'0'289'0,"6"0"-118"15,3 0-81-15,11 0-38 16,0 0-20-16,0 0-6 16,16-7-17-16,16-2-2 15,21-3-2-15,12 1-2 0,9-2 3 16,-6 1-6-16,-6 3 0 15,-14 9-3-15,-8 0 5 16,-9 0-2-16,-17 0 3 0,-3 0 8 16,-11 12-1-16,0 10 5 15,-11 6-7-15,-9 17 5 0,-5 7 0 16,2 1-7-16,-2 1-6 16,0-5 8-16,2-10-3 15,-34 47 62 16,48-74-41-31,1-12-1 0,0 8-8 16,8-8 0-16,-11 7 1 16,11-7-5-16,-9 0 10 0,9 0 23 15,0 0 30-15,-8 0 22 16,-1 0 4-16,9-7-8 16,-12-9-41-16,-1-5-12 0,4-3-14 15,-5-4-25 1,2-1-6-16,-1-4-6 0,1 2-4 15,12-2-37-15,-8 4-10 16,8 5-24-16,0 7-42 16,0 7-57-16,0-3-59 0,0 3-40 15,0 8-59-15</inkml:trace>
  <inkml:trace contextRef="#ctx0" brushRef="#br0" timeOffset="214723.59">25654 6606 52 0,'-8'-4'116'0,"-3"0"83"0,-1 4-56 16,-1 0-49-16,-3 0-34 16,0 0-8-16,4 0 3 15,-4 0 6-15,-1 0 5 16,-3 12-7-16,-2 5-3 0,3-1-11 15,-5-1 0-15,4 6 7 16,-5 0 6-16,-4 3-8 16,6 4 9-16,-19 34 2 15,22-26-37-15,4 5-5 16,5-1-2-16,11 1-2 16,0 1-7-16,0-7 2 15,8-1-7-15,6-3 4 16,11 2 0-16,4 0 1 0,7-1-3 15,148 62 16 17,-136-94-21-32,-3 0 5 0,1 0-1 15,-7 0 1-15,-2-9-7 16,-6 2 5-16,-1-10 9 16,-6 1-1-16,1-4 0 0,-5-8-4 15,-3-10 2-15,-1-10-6 16,-1-4-7-16,-3-5 7 15,-8-5-5-15,-4 9 8 0,0 4-6 16,0 4 1-16,-13 5-3 16,2 3 4-16,-4 5 2 15,-7 8 2-15,2-2-9 16,-5 7 10-16,2 2-4 16,-3 5-2-16,2 3 6 15,1 9-4-15,-3 0 3 0,0 0-6 16,-4 0 0-16,1 9-4 15,-2 3 3-15,-3 0 6 16,-2 5 4-16,-1 2 2 16,3 2-4-16,-6 0 7 0,6-1-3 15,0 4 0-15,3 1-5 16,2-5 1-16,8 5-2 16,1 4-1-16,4 2 2 15,4 3-5-15,3 1 8 0,9 7-2 16,0-1-4-16,0-1 8 15,9 1 2-15,8-1-13 16,2-4 8-16,9-3 5 0,9-4-12 16,4-1 1-16,5-7 0 15,-3-9 7-15,5-12-11 16,6 0 5-16,-6-12-5 0,1-9 5 16,-2-7-3-16,4-13-6 15,-12-4 1-15,-5-7 6 16,-11-6-1-16,-15 2-4 15,-8-1 11-15,-11 7 8 16,-9 7 5-16,-8 5 15 0,-11 5-12 16,-1 13 10-16,-2 9 7 15,-4 11-20-15,-44 28 10 16,42 4-1-16,3 13-25 16,10 4-4-16,2 3 0 15,11 1 0-15,10-4 0 16,12-8 0-16,8-8 0 0,9-9 0 15,12-7 0-15,7-17 0 16,4 0 0-16,1-12 0 16,0-9 0-16,-4-3 0 15,23-42 0 1,-38 34 0-16,-11 0 0 0,-3 2 0 16,-8-5 0-1,-11 18 0-15,-11 8 0 16,-2 9 0-16,-9 0 0 15,1 13 0-15,-25 28 0 16,41-12 0-16,8 2 0 16,8 8 0-16,8-4 0 15,8-2 0-15,8-5 0 0,4-8 0 16,1-4 0-16,4-16 0 16,-1 0 0-16,1 0 0 15,-1-12 0-15,-2-4 0 16,-12-4 0-16,-5-6 0 0,-13 0 0 15,-13-31 0 1,-10 24 0-16,-6-1 0 16,-40-11 0-16,-9 34 0 31,47 11 0-31,2 0 0 0,8 11 0 16,9 6 0-16,12 4 0 0,0 3 0 15,12 1 0-15,9 0 0 16,8-6 0-1,2-3 0-15,7-3 0 0,2-13 0 16,1 0 0-16,-5-13 0 16,-4-3 0-16,-4-3 0 0,-6-2 0 15,-15 0 0-15,-7-8 0 16,-15-2 0-16,-10-3 0 16,-7-1 0-16,-54-19 0 15,43 42 0-15,-44 7 0 16,47 19 0-1,3 9 0-15,9 7 0 16,13 5 0-16,15 6 0 0,0-4 0 16,15 0 0-16,9-10 0 15,11-4 0-15,8-17 0 16,1-6 0-16,2-17 0 16,-3-6 0-16,-4-13 0 15,-4-9 0-15,-13-1 0 0,-8-3 0 16,-29-44 0-1,-11 53 0-15,-4 8 0 16,-25 2 0 0,31 30 0-16,-1 12-39 15,-27 50-638-15,23-18 196 16</inkml:trace>
  <inkml:trace contextRef="#ctx0" brushRef="#br0" timeOffset="-212261.95">24354 8406 51 0,'0'-13'170'0,"0"1"60"0,-9 8-38 15,0 4-27 1,1 0-22-16,8 0-7 0,-13 0-7 16,13 0-32-16,0-4-28 15,0-1-41-15,0 2-16 16,0-1-12-16,5-3-23 15,11-10-8-15,10-9-32 0,14-5-24 16,-1-10-5-16,1-8 22 16,-7-4 31-16,-9 3 27 0,-11 6 22 15,-13 12 37 1,-8 7 9-16,-9 8 10 0,-8 10-25 16,-6 7 5-16,-6 0-2 15,-34 33 31 1,20 20-40-16,31-30-24 15,12 3-3-15,8-11 1 16,8 2-7-16,8-6 0 16,13-11-7-16,11 0-4 0,11-7 13 15,6-17-11-15,5-9-3 16,0-8 6-16,-10 1 1 16,-13 7 10-16,-14 8 8 0,-11 4 4 15,-14 10-2-15,-14 11-10 16,-11 0-2-16,-10 16-2 15,-9 9 4-15,-10 12 2 16,2 7-1-16,3 5 2 16,8 0 3-16,13-6-8 0,8-5 6 15,12-9-10-15,8-10 4 16,37-2-10 0,2-17 2-16,15-20-13 0,11-13-4 15,190-211-31 16,-190 99 139-15,-210 122-8 15,71 60-73-31,-8 20-1 16,1 22 19-16,4 5-6 16,7-2-7-16,18-4-1 0,16-14-4 15,11-14-4-15,13-14-5 16,12-8 2-16,12-11-8 15,16-17-2-15,18-12-2 0,15-13-18 16,16-19 7-16,8-18 3 16,2-11 1-16,-8-12 11 15,-10-1-4-15,-19 4 3 16,-22 14 31-16,-39-34 32 16,-32 73-31-16,-188 81 42 31,135 27-16-31,-2 19-5 15,12 6-12-15,21 3-4 0,17-14-6 16,19-11-14-16,16-22 3 16,26-15-6-16,28-21 1 15,29-24-10-15,23-20-16 0,21-31-6 16,19-35 9-16,10-28 1 16,2-33 1-16,-2-16-1 15,-15 0 3-15,-20 12 7 0,-27 17 19 16,-29 23 33-16,-22 23 2 15,-30 21-2-15,-25 23-6 16,-105 24-1 0,23 49-35-16,-15 28-4 15,-11 28 0-15,-2 20 0 0,13 9 0 16,22-3 0-16,22-18 0 16,24-16 0-16,27-11 0 15,27-17 0-15,19-14 0 0,27-17 0 16,23-18 0-16,16-25 0 15,20-24 0-15,14-22-27 16,140-126-136 0,-137 95 80-16,-21 5 21 0,-18 16 38 15,-23 14 15-15,-29 19 2 16,-23 15 9-16,-25 18 12 16,-37 15 0-16,-28 23 16 15,-23 22 8-15,-24 28 1 0,-14 21-4 16,0 7-2-16,13 3-4 15,21-17-4-15,23-12-12 16,26-18-3-16,27-12-4 0,33-12-4 16,25-13-2-16,31-20-4 15,32-30-14-15,26-26-11 16,21-25-15-16,12-21 6 16,3-9 2-16,-3-1 0 15,-17 5 19-15,-23 21 2 0,-25 16 18 16,-25 22 39-16,-24 12-3 15,-29 12-5-15,-28 15-8 16,-29 9-6-16,-24 28-3 0,-24 22-6 16,-18 26 2-16,-10 22 4 15,-1 13 4-15,8-2-7 16,20-12-3-16,26-11-2 0,17-16-2 16,24-17-11-1,18-17 9-15,42 2 0 16,92-76-8-1,-32-14-5 1,22-26-10-16,11-20-3 0,2-8-10 0,-1 1 3 16,-15 10 2-16,-17 18 21 15,-22 16 4-15,-19 16 21 16,-24 17 16-16,-22 16-9 16,-28 12-8-16,-32 28-3 0,-34 25-5 15,-27 32 0-15,-28 39-4 16,-23 21 1-16,-7 11 7 0,13-6-12 15,24-16-3-15,32-28 0 16,28-24 0-16,25-22 0 16,29-18 0-16,36-22 0 15,41-25 0-15,36-26-2 16,171-116-52-16,-102 37 40 16,6-20 6-16,-2-1-8 15,-13 5 10-15,-18 15 10 16,-31 26-4-16,-22 20 31 15,-26 16 25-15,-23 13-47 0,-25 7-9 16,-25 17 0-16,-23 12 0 16,-113 53 0-16,53 4 0 15,-8 24 0 1,-8 17 0-16,2 7 0 0,15-2 0 16,17-18 0-16,21-16 0 15,16-20 0-15,7 13 0 16,59-55 0-16,25-14 0 15,221-164-5 1,-139 74-39 0,141-124-61-1,-134 115 65-15,-20 12 15 0,-20 17 17 16,-27 15 21-16,-23 19 24 16,-23 14-2-16,-32 13-19 15,-26 16 10-15,-26 24-5 0,-18 21 7 16,-23 28 0-16,-10 20-8 15,-4 14-17-15,6-3-3 16,23-9 0-16,18-17 0 16,16-21 0-16,21-16 0 0,13-13 0 15,15-12 0-15,30-20 0 16,21-19 0 0,19-23 0-16,11-21 0 15,13-8 0-15,1-8 0 16,-1 7 0-16,-3 2 0 0,-6 5 0 15,-10 13 0-15,-7 6 0 0,-12 8 0 16,-12 15 0 0,-11 6 0-16,3 1 0 15,-15 16 0-15,-2-1 0 32,-3 2 0-32,2-1 0 15,-5-1 0-15,3 0 0 16,6 3-23-16,-5-7 8 15,5 1 12-15,-2 8-15 0,-2-4-6 16,-2 4-20-16,-3 0-33 16,0 0-77-16,0 0-75 15,0-3-46-15,0-6 4 0,0 1 13 16,0-5-8-16</inkml:trace>
  <inkml:trace contextRef="#ctx0" brushRef="#br0" timeOffset="-210778.27">25293 6501 82 0,'-12'7'218'15,"1"1"-33"-15,-2 1-49 0,1-9-28 16,0 8-17-16,12-8-11 16,0 0 5-16,0 0-5 15,0 0 6-15,0 0 3 0,0 0 0 16,0 0 6-16,0 0 17 15,0 0-31-15,0 0-33 16,0 0-31-16,3 8-1 0,14-1-10 16,11 6 5-16,18 0-8 15,9 2 1-15,11 2-6 16,2-1 0-16,10 1 5 16,-1-5-6-16,-9-5 7 15,133 35 3 16,-201-34-2-15,0 8-1-16,-12 4 9 16,-10 8-6-16,-1 9-4 0,-2 9 11 15,-7 1-5 1,-1 10-1-16,1 0 4 0,-1 1 4 16,5-1 4-16,-1 1 6 15,4-10 1-15,-11 29 9 16,23-50-27-16,13 0 3 15,0-12-5-15,-8-2 2 16,8-13 0-16,0 8 1 16,0-8 9-16,0 0-1 0,0 0 7 15,0-8-25 1,0-13 0 0,0-7 0-16,-16-8 0 0,-4-14 0 15,-4-12 0-15,-1-6 0 16,-3-9 0-16,-6 0 0 15,3-1 0-15,-2 6 0 16,1-3 0-16,0 10 0 16,2 12 0-16,3 13 0 0,6 7 0 15,4 9 0-15,6 7 0 16,5 5 0-16,6 5 0 16,9 67 0 15,7-23 0-16,10 8 0-15,2 3 0 0,0 2 0 16,6-2 0-16,1-3 0 16,4-5 0-16,-5-2 0 15,5-7 0-15,-5-5 0 16,0-10 0-16,-6-4 0 16,-4-4 0-16,-2-8 0 0,-11 0 0 15,-3 0 0-15,-5-5 0 16,-3-10 0-16,-8-11 0 15,-6-5 0-15,-12-6 0 0,-7 1 0 16,-3-3 0-16,-5 12 0 16,5 7 0-1,-16-5 0-15,31 25 0 16,5 0 0-16,3 61 0 16,21-16 0-16,8 0 0 15,44 45 0 1,-17-54 0-16,1-8 0 15,50 1 0-15,5-41 0 16,-43-9-22 0,-13-8-26-16,-3-6 11 15,-10-6 18-15,-15-4 5 0,-15 0 14 16,-8 0 21-16,-13 9 3 16,-6 8 11-16,-11 11-21 15,4 8-7-15,-8 9-9 0,6 17 0 16,3 16-2-16,6 11 5 15,5 9 1-15,7 4-2 16,15 50 2 0,23-26 9-1,2-53-7-15,7-8-4 0,7-20 0 16,4 0 7-16,1-12-9 16,-3-12 0-16,-8-5 10 15,-10-7-6-15,-9-4 0 0,-14-5 10 16,-14 0-15-1,-9 4 6-15,-10 4-3 0,1 7 0 16,-7 11 0-16,4 3 0 16,4 7 0-16,1 9 0 15,6 0 0-15,5 0 0 16,2 17-3-16,9-5 3 0,8 1 2 16,0 0-1-16,0-6-1 15,0 2 0 1,3-9 0-16,5 0 0 15,-2 0 0-15</inkml:trace>
  <inkml:trace contextRef="#ctx0" brushRef="#br0" timeOffset="-210413.62">25632 6843 2043 0,'0'0'-7'0,"0"0"4"0,0 0-2 15,0 0 2-15,0 0-4 16,0 0 2-16,0 0 6 15,0 0-10-15,0 0 12 16,0 0-17-16,0 0 7 16,0 0 6-16,0 0-7 0,0 0-2 15,0 0 7-15,0 0-5 16,0 0-21 0,0 0 5-16,0 0 7 0,0 0 9 15,0 0 5-15,0 0-3 16,0 0-4-1,0 0-49 1,0 0-76 0,0 0-65-16,3 0-69 0,-3 0-53 15,5 7-41-15</inkml:trace>
  <inkml:trace contextRef="#ctx0" brushRef="#br0" timeOffset="-209015.21">31848 6093 753 0,'-65'-60'173'16,"-3"5"-89"-16,-14 16-48 15,-17 7-14-15,-17 15 2 16,-19 17 14-16,-7 17 20 15,-8 19 1-15,-155 147 63 16,150-28-60-16,14 44-23 16,11 57-7-16,19 57-5 15,29 37-9-15,31 6 9 16,34-19 5-16,38-28 16 16,44-31 2-16,41-35-1 15,44-35 8-15,46-37 3 16,38-41 2-16,26-49-23 15,25-44-7-15,15-44-9 32,622-198-2-32,-631 87-21 0,535-562 0 31,-741 452 0-31,-61-20 0 31,-592-1050 0-15,190 874 0-1,-23 145 0 1,205 195 0-16,12 45 0 16,12 31-254-16,8 32-211 15,18 29-3 1</inkml:trace>
  <inkml:trace contextRef="#ctx0" brushRef="#br0" timeOffset="-208284.01">33451 9581 254 0,'-48'-85'702'0,"-18"4"-57"16,-13 3-294-16,-19 10-256 15,-13 18-95-15,-10 18 0 0,-12 20 0 16,-11 27 0 0,3 34 0-16,-1 45 0 15,10 62 0-15,19 58 0 0,19 43 0 16,21 29 0-16,21 7 0 16,24 4 0-16,28-5 0 15,24-14 0-15,25-23 0 16,15-23 0-16,25-33 0 0,19-27 0 15,17-38 0-15,12-35 0 16,18-37 0-16,13-43 0 16,4-44 0-16,8-31 0 15,-4-35 0-15,-15-26 0 0,-19-25 0 16,-28-26 0-16,-33-7 0 16,-35-12 0-16,-46-13 0 0,0-10 0 15,-57-15 0-15,-37-11 0 16,-32 4 0-16,-16 12 0 0,-8 24 0 15,-1 30 0-15,6 32 0 16,6 36 0-16,6 37-407 16,-133 68-646-1</inkml:trace>
  <inkml:trace contextRef="#ctx0" brushRef="#br0" timeOffset="-207917.47">33044 12235 534 0,'-71'33'448'0,"-16"3"-189"16,-9 21-128-16,-7 25-61 15,-1 23-19-15,6 31 66 0,17 18 63 16,20 26 62-1,27 268-227-15,68-200-15 16,30-5 0-16,30-15 0 16,19-28 0-16,30-34 0 15,20-35 0-15,15-45 0 0,208-42 0 16,-199-88 0 0,-13-42 0-16,-152-31 0 0,-22-40 0 15,0-25 0-15,0-18 0 0,0-11 0 16,0-8 0-16,0-2 0 15,-79 7 0-15,-106 10-132 16,-24 16-212-16,-14 13-90 0,-12 11-34 16</inkml:trace>
  <inkml:trace contextRef="#ctx0" brushRef="#br0" timeOffset="-206587.41">29044 6651 329 0,'-9'0'196'0,"-5"0"-93"16,-6 0-58-16,-3 0-40 15,-11 0-15-15,-5 0 5 16,-4 0 4-16,4 0 7 16,-43 21 16-1,-2-2 38-15,50-19-9 16,6 9 17-16,8-9 19 15,8 0 4-15,12 0 22 16,-9 0-6-16,9 0-12 16,0 0-27-16,0 0-19 15,0 0-18-15,9-4-2 16,11-8-7-16,25-8-3 0,20-10-5 16,23-2-2-16,19-5 6 15,10-3 8-15,4 4-13 16,-2-1 0-16,-10 7-6 15,-12 6 5-15,58-4-4 16,-42 24 8 0,-5 16 0-1,-57 0-7-15,5 4-4 16,3 0 4 0,-2 6-5-16,-5-2-1 15,41 12 2 1,-7-8 14-1,-71-24-13 1,-3 9 0-16,-4-9-1 0,-2 0 0 16,-6 0 15-16,0 0 9 15,3 0-4-15,-3 0-6 16,0 0-10-16,0 0 0 16,0 0-7-16,0 0-31 15,5 0-116-15,3 0-164 0,7 0-57 16,14 0-26-1</inkml:trace>
  <inkml:trace contextRef="#ctx0" brushRef="#br0" timeOffset="-206153.11">31246 8425 326 0,'9'37'156'0,"2"-5"-73"16,11-3-37-16,6-4 12 15,9 0 35-15,2-5 62 16,5-5 56-16,12 1 6 16,133 83 183-1,-112-38-345 1,5 17-5-16,153 243 104 15,-162-167-111 1,65 217-43 0,-85-172 0-16,-13-4 0 15,-12-8 0 1,6 137 0-16,-34-199 0 0,0-19 0 16,0-24 0-16,0-22 0 15,0-15 0-15,0-17 0 16,0-7 0-16,0-42 0 15,0-7 0 1,0-5 0-16,0-8-410 16,-8-3-22-16,8 0 63 15,-8 7 37-15,8 5-168 16</inkml:trace>
  <inkml:trace contextRef="#ctx0" brushRef="#br0" timeOffset="-205689.33">32679 11951 821 0,'0'-9'481'0,"0"1"-218"0,0 8-139 15,0 0-66-15,0 13-30 16,0 7 24-16,0 13 70 15,-6 7-24-15,6 12-98 0,-8 17 0 16,8 10 0-16,-9 6 0 16,1 5 0-16,0-1 0 15,8-4 0-15,-21 60 0 16,13-88 0-16,0-14 0 16,-1-10 0-16,9-9 0 15,-8-8 0-15,8-4 0 16,0-3 0-1,0-9-321-15,0 0-149 0,0-5 51 16,0 5 38-16</inkml:trace>
  <inkml:trace contextRef="#ctx0" brushRef="#br0" timeOffset="-205367.75">32992 13926 333 0,'-8'19'248'15,"0"2"-107"-15,-1-1-67 16,-2 8-36-16,0 9 8 0,-3 9 64 15,-1 1 68-15,-2 6 33 16,4 1 12-16,-2-1-20 16,-5 4-80-16,-2-5-55 15,2 1-40-15,-2-4-31 0,0 1-5 16,3-10-31-16,3-4-83 16,2-8-114-16,6-3-134 15,8-9-76-15</inkml:trace>
  <inkml:trace contextRef="#ctx0" brushRef="#br0" timeOffset="-205002.32">33324 15415 855 0,'0'11'464'15,"0"2"-235"-15,-14 4-127 16,-6 7-58-16,-6 4-22 16,-5 14 12-16,-6 2 73 0,-4 1 83 15,3 5-190-15,-1 2 0 16,2 4 0-16,1 9 0 16,-2 1 0-16,7-1 0 0,3-8 0 15,0-4 0-15,3-9 0 16,-12 23 0-1,25-44 0-15,4-7 0 16,8-3 0-16,-8-13 0 16,8 7 0-16,0-7-217 31,0 0-220-31,0 0-2 16,0 0 12-16</inkml:trace>
  <inkml:trace contextRef="#ctx0" brushRef="#br0" timeOffset="-202560.55">24591 12761 343 0,'-17'8'207'0,"3"-8"-59"0,-3 12-58 16,4 0-36-1,0 9 1-15,-3 7 5 0,-1 6 1 16,3-3-1-16,-7 3-12 16,5-6-8-16,-1-7 12 15,3-7 22-15,0 0 19 0,2-14-17 16,-10 0-30-16,-1-9-23 15,-1-10-9-15,-5-14-8 16,6-13-15-16,6-11 5 0,8-4 1 16,9 4 0-1,5 5 0-15,8 11 1 0,3 8-1 16,7 17 1-16,14 16 0 16,2 12 5-16,7 16-2 15,-1 17-3-15,-5 10 6 0,-12 4 5 16,-11 7 8-16,-17-2-6 15,-17 3 5-15,-20-7-5 16,-20-3 1-16,-8-8 1 0,-11-13-5 16,-6-7-6-1,1-14 9-15,1-15-6 0,3 0-4 16,7-11 0-16,8-10-3 16,15-3 8-16,6-9 7 15,12-7-11-15,10-1 0 0,5-3-4 16,14-2 2-16,0 6-3 15,0 4 8-15,9-3-3 16,-4 12 4-16,-2 3-10 0,-3 5 4 16,0 5-2-16,0 6 8 15,0 0-12-15,0 0 12 16,0 8-9-16,0-3-11 16,0 3-18-16,0 0-44 0,0 0-33 15,13 0-180 1,-1 11 133-1,5 5-11-15,3-2-13 0,4-2-54 16,6-1 32-16</inkml:trace>
  <inkml:trace contextRef="#ctx0" brushRef="#br0" timeOffset="-202161.06">24388 12944 344 0,'23'0'204'0,"2"0"-68"0,1 0-41 15,1 0-13-15,1 0 5 16,10 0 20-16,2 0-4 16,4 0 6-16,8 17-6 15,10 3-28-15,-1 3-21 16,0 7-24-16,-8-3-16 0,-3 3-3 16,-10-5-6-16,-3-6 1 15,-14-2-4-15,-3-6 4 16,-6-11 11-16,-6 9 28 0,-8-9 32 15,0-9-16-15,-14-10-24 16,-6-21-19-16,-11-22-12 16,-15-23 0-16,-11-25-6 15,-3-8 4-15,-59-119-8 16,31 49 11 0,54 119-12-16,11 12-1 15,6 17-5-15,5 6-9 16,4 11-30-16,8 3-36 0,0 7-45 15,0 13-34-15,0 0-31 16,0 0-20-16,0 0-2 16,0 13-35-16,-14 2 21 0</inkml:trace>
  <inkml:trace contextRef="#ctx0" brushRef="#br0" timeOffset="-201860">23889 12651 492 0,'-82'40'307'0,"1"-7"-88"16,4-4-96-16,8-9-59 0,12-2-23 16,12-6 19-16,14-12 22 15,13 0-27-15,23-12-24 16,32-18-12-16,32-14-12 16,43-22 3-16,47-16-6 15,33-8 3-15,17 1-1 16,182-73-4-16,-236 93 3 15,-30 14 5-15,-30 15 44 0,-26 12 14 16,-22 8 9-16,-10 4-9 16,-17 7-21-16,-8 6-28 15,-12 3-12-15,0 0-35 16,0 0-69-16,0 0-128 16,4 0-108-16,5 12 26 15,8-1 12-15,6-3 31 0</inkml:trace>
  <inkml:trace contextRef="#ctx0" brushRef="#br0" timeOffset="-201125.99">25451 11979 273 0,'17'-7'330'0,"-9"-6"-33"15,-8 1-81-15,0-1-75 16,0 1-30-16,0 4-14 16,0-1-8-16,0 2-18 15,-8 2-2 1,8 5-66-16,0 0 0 15,0 0-1-15,0 0 4 16,0 0-3-16,0 0-7 16,0 0 6-16,0 0 6 15,0 0-12 1,0 0 7-16,0 0-4 16,0 0 9-16,0 0-10 15,0 0-1-15,0-3 4 0,0-1-10 16,0 0-8-16,0 4 3 15,0 0 1 1,0 0 5-16,0 0 3 16,0 0 3-16,0 0-1 0,0 0-1 15,0 0 0-15,0 0 5 16,0 0 4-16,0 0-2 0,0 0 11 16,0 0 12-16,0 0-1 15,0 0 0-15,0 0 1 16,0 0 10-16,0 0-1 0,0 0 17 15,0 0-38 1,0 0-4-16,-12 21 4 16,-5 18-10-16,-5 23 13 15,-13 19 3-15,-1 12-3 16,-1 5 1-16,9-4-5 16,-26 146 4-1,54-207-6 1,14-13-7-16,10-8-4 15,17-12 0-15,8-8 0 0,4-8 0 16,3-6 0-16,-7 3 0 16,27-19 0-1,-50 27 0-15,-6 3 0 0,-9 8 0 16,2 0 0 0,-5 0 0-16,0 0 0 0,-4 0 0 15,0 12 0 32,-4 1 0-47,0-2 0 0,0 1 0 16,0-3 0-1</inkml:trace>
  <inkml:trace contextRef="#ctx0" brushRef="#br0" timeOffset="-200963.5">25683 12610 2020 0,'0'0'-172'0,"4"0"-107"15,0 0-59-15,5 0 13 16,-1 0 7-16,0 0 51 15</inkml:trace>
  <inkml:trace contextRef="#ctx0" brushRef="#br0" timeOffset="-200645.24">25736 12686 261 0,'-14'14'221'16,"8"-3"-70"-16,-2-11-65 16,8 0-39-16,-8 0-6 15,8 0 23-15,0 0 33 0,0-7 25 16,0-1 19-16,0 3-6 15,0-2-13-15,0-5-3 16,0-5-17-16,0-9-3 0,0-5-8 16,0-14-29-1,0-7-23-15,5-14-23 0,6-8-7 16,1-11-7-16,-1-5 2 0,7 6-8 16,3 5 4-16,-3 17-9 15,7 15-2 1,0 15-25-16,-2 11-46 0,6 13-63 15,1 8-79-15,-4 16-49 16,0 5 3-16,-4-1 40 16,-8 4 13-16,-14 3 32 0,-11 3 37 15,-18-2 52-15</inkml:trace>
  <inkml:trace contextRef="#ctx0" brushRef="#br0" timeOffset="-200279.8">25769 12122 34 0,'-48'12'140'15,"2"-12"96"-15,11-8-76 0,1-4-39 16,14-5-28-16,7-4-34 15,13-7-21-15,0-1-12 16,16-2-8-16,13-3 1 16,53-22 0-1,-30 44-18-15,8 8 1 16,5 4-1-16,-2 0-6 0,-10 0-18 16,-9 8-12-16,-8 0 15 15,-11-8 9-15,-9 0 9 16,-3 0-5-16,-13-16 7 15,0-9 8-15,-13-8 22 16,0-3 57-16,-4-1 81 0,6 7 57 16,-1 7 9-16,0 7-31 15,12 4-70-15,0 3-69 16,0 9-33-16,4 32-31 16,13 26 0-16,11 25 0 0,12 21 0 15,4 15 0 1,5 2 0-16,5-2 0 0,-6-10 0 15,0-11 0-15,-6-16-1 0,-6-17-356 16,-12-20-53-16,-2-17 64 16,-11-28 15-16,-11-20-268 15</inkml:trace>
  <inkml:trace contextRef="#ctx0" brushRef="#br0" timeOffset="-199675.79">26304 11886 603 0,'-28'-75'334'16,"8"24"-123"-16,3 12-103 15,9 25-58-15,8 14 6 16,21 32 45-16,9 25 19 0,9 20 7 16,13 17-35-16,1 0-32 15,0-5-22-15,-4-16-27 16,-12-16 1-16,-9-16 13 0,-9-13 74 16,-5-18-99-16,-14-27 0 15,-14-28 0-15,-10-34 0 16,-7-35 0-16,-5-29 0 15,-10-11 0-15,2-7 0 16,7 6 0-16,7 17 0 16,12 24 0-16,5 20 0 0,13 18 0 15,0 18 0-15,13 13 0 16,5 17-208-16,12 11-62 16,2 17-5-16,4 24 7 0,2 17 50 15,-7 19 20-15,-1 22 16 16,-7 13 60-16,27 103 26 15,-23-99 122-15,6-14 146 16,1-8-50-16,-7-11-26 16,6-7-18-16,3-9-30 15,1-9-7-15,0-17-1 16,0-12 28-16,-1-12 11 16,-7-16 10-16,-4-16 1 0,-11-13-13 15,-6-12 10-15,-8-8 2 16,-16-1-21-16,-7 2-37 15,-11 7-15-15,-5 4-6 16,-7 12-18-16,6 12-38 0,7 9-61 16,5 11-81-16,3 9-23 15,5 29 52-15,8 21 51 16,4 14 42-16,8 14 32 16,5 0 15-16,6-2 12 15,9-2 13-15,6-5 9 0,5-8-1 16,2-4-7-16,2-9 1 15,2-8-6-15,-4-6-20 16,-5-13-31-16,-2-9-73 0,-9-12-60 16</inkml:trace>
  <inkml:trace contextRef="#ctx0" brushRef="#br0" timeOffset="-199431.82">26459 11721 494 0,'-78'-35'402'0,"13"2"-93"16,17 1-99-16,19-5-106 0,29-8-49 16,29-3-30-16,27-9-11 15,30-9-9-15,25-6-3 16,14-1 1-16,6-1-2 0,-7 5-6 16,-9 8 7-16,-15 11-22 15,-19 10-21 1,30-20-86-16,-79 43 40 15,-10 5-59-15,-11 12-48 0,-5 0-20 16,-6 12-62-16,-14 7-237 16</inkml:trace>
  <inkml:trace contextRef="#ctx0" brushRef="#br0" timeOffset="-197801.37">25086 15114 298 0,'16'0'377'16,"-3"0"-62"-16,-5 0-111 15,-3 0-91-15,3 12-41 16,-1 5 17-16,9 6 25 15,1 1-8-15,0 5-33 0,6-4-27 16,2-4-24-16,-4-2-7 16,-2-6-3-16,-2-4 0 15,-1-9-10-15,0 0 4 16,0 0 4-16,1-12-6 16,-2-10-7-16,7-10-5 0,3-14-29 15,1-5-18-15,8-11-65 16,-3 5-53-16,3 4-63 15,-11 13-29-15,-2 8 25 0,-5 9-3 16,-16 21 29-16</inkml:trace>
  <inkml:trace contextRef="#ctx0" brushRef="#br0" timeOffset="-197302.01">25219 15073 142 0,'-65'24'262'0,"9"-12"-82"15,8-12-61-15,10 0-59 0,14-16-31 16,24-8-14-16,8-13 4 15,17-4 11-15,17 5 26 16,7 3 24-16,6 12-16 0,11 19-6 16,-1 12-10-1,3 24 2-15,5 14-7 0,1 12-4 16,-6 10-3-16,-3 3-7 0,-3-2-11 16,-9-11-8-1,-10-10 0-15,-9-14-6 0,-11-15 1 16,-7-9 2-16,-7-12-1 15,-9-22-9-15,-9-25-10 16,-27-121-6 0,16 66 24-16,0 1 18 0,3 11 5 15,11 13 12-15,6 19-6 16,0 17-14-16,1 18-4 16,16 18 19-16,17 17-1 0,10 22 13 15,10 10 12-15,6 13-9 16,5 5-16-16,-9-3-21 15,-7-9 1 1,-7-9-13-16,-14-13 11 0,-9-7 16 0,-10-8 52 16,-9-13-4-1,-22-17-62-15,-12-21-14 0,-17-22 0 16,-6-25 0-16,-2-18 0 16,6-10 0-16,13-9 0 15,12 4 0-15,14 4 0 16,14 7-9-16,22 15-106 0,6 10-92 15,12 14-100-15,5 6-51 16,6 12-19-16,3 10 46 16</inkml:trace>
  <inkml:trace contextRef="#ctx0" brushRef="#br0" timeOffset="-197051.36">26378 14031 371 0,'-14'73'277'0,"3"8"-89"16,0 2-80-16,2-2-49 0,9 0-10 15,17-4 0-15,11-12-9 16,17-12-19-16,11-16-9 16,13-17-15-16,5-20-33 15,-5-8-16-15,-12-13 4 0,-17-10 1 16,-20-11 6-16,-20-12 14 16,-31-2 15-16,-26-8 10 15,-22-5 0-15,-10 3 17 0,-4 13-8 16,7 9-12-1,9 11-55-15,15 17-98 0,15 16-100 16,9 19-186-16</inkml:trace>
  <inkml:trace contextRef="#ctx0" brushRef="#br0" timeOffset="-196915.94">26832 15175 508 0,'57'76'276'0,"-16"-9"-102"16,-8-15-72-16,-14-11-33 15,-6-13-14-15,-5-11-16 16,-8-8-21-16,0-9-74 16,0-14-143-16,-25-15-73 0,-4-14-17 15</inkml:trace>
  <inkml:trace contextRef="#ctx0" brushRef="#br0" timeOffset="-195770.84">25959 14622 575 0,'-56'-29'234'16,"14"-4"-103"-16,22-3-67 0,20-13-30 16,33-8-15-16,33-10-6 15,31-9 3-15,32-9-15 16,26-5 3-16,12 4-4 16,-5 5-9-16,-11 12-19 15,-25 12 2 1,144-36 40-1,-260 105 27-15,-20 17 5 16,-18 23 27-16,-12 22 10 16,-4 14-9-16,2 11-27 15,10-1-21-15,13-10-5 0,19-5-12 16,3-14-8-16,22-13 5 16,19-15-4-16,13-12-5 15,8-12-20-15,3-17-8 16,-3-5 5-16,38-20-11 15,-72 9 34 1,-10-8-1-16,-18-4-1 0,-3-10 14 16,-24-7 0-16,-7-7 2 15,-7-10-7-15,-2 2-1 16,4-6 3-16,3 6 19 0,-45-115 84 31,78 146-99-15,0 8-12-16,13 9 6 15,8 12-9-15,7 12 6 0,13 17 14 16,7 20 11 0,5 12-2-16,-1 8 4 0,1 5-5 15,-8-2-6-15,-3-11 1 16,-11-7-7-16,-5-15-2 16,-12-10 14-16,-5-3 4 15,-9-14 2-15,0-12-2 0,-12-5-18 16,-8-14 4-16,-5-24-5 15,-3-16-7-15,-1-22-1 16,1-22-6-16,3-14-3 16,10-5-1-16,7 8-2 0,8 8 4 15,3 8-2-15,9 13 3 16,13 16 0-16,3 11 4 16,6 9-2-16,0 17-2 15,8 16 3-15,-2 10 6 16,0 17 1-16,2 8 3 0,-2 14 0 15,-3 3 10-15,-4 9-8 16,-5 4-1-16,-2 8 2 16,-9 8 6-1,0 0 4-15,-9 0-10 0,-8-3 3 16,0-10-3-16,-11-6 2 16,-6-11-5-16,-3-6 4 0,-4-13-6 15,0-16-1 1,-1-12 1-16,-4-16-4 15,-27-79-5-15,30 38 0 16,7 0-6-16,7-57 7 16,12 8-14-1,12 70 7-15,28-35 6 16,-10 54-3 0,5 14 2-16,7 15 7 15,2 12 11-15,-1 17 6 0,0 12 13 16,-12 16-4-16,-10 12 18 15,-13 16 15-15,-8 12-36 16,-13 1-24-16,-6-4 0 16,-6-10 0-16,5-13 0 15,3-18 0-15,8-13 0 16,9-7 0-16,0-9 0 16,14-3 0-16,15-9 0 15,10 0 0-15,15-12 0 0,11 0 0 16,3 0 0-16,6-5 0 15,-1-7 0-15,-8-4 0 16,-12 0 0-16,-13-4-222 16,-11-9-81-16,-12-8-31 15,-17-15 21-15,0-17 21 0,-26-17 17 16</inkml:trace>
  <inkml:trace contextRef="#ctx0" brushRef="#br0" timeOffset="-195321.9">28315 13086 330 0,'-17'-44'220'0,"10"6"-46"16,7 15-51-16,0 6-26 0,0 17 11 16,7 12 80-16,18 16 29 15,7 27-31-15,14 18-33 16,3 16-59 0,7 18-34-16,1-3-25 0,-4-2-9 15,-4-12-8-15,-6-21-7 0,-10-16-4 16,-10-16-7-16,-6-17 0 15,-4-20 0-15,-13-20 0 16,-8-37 0-16,-17-28 0 16,-15-30 0-16,-21-31-6 15,-126-200-23 1,56 166 4-16,-15 17-35 0,-7 31 71 16,-8 32 23-16,-7 43 18 15,-3 37-29-15,7 32-23 16,20 33 0-16,16 20 0 15,32 17 0-15,34 4 0 0,43 3 0 16,32 4 0-16,36-6 0 16,27-19 0-16,25-11 0 15,18-16 0-15,10-20 0 16,17-21 0-16,5-24 0 16,0-14 0-16,-14-6-76 0,-20-5-177 15,-23-5 6-15,-24 7 18 16,-22 1 33-16,-20 13 16 15,-19-10-266 1</inkml:trace>
  <inkml:trace contextRef="#ctx0" brushRef="#br0" timeOffset="-191644.18">29942 13030 301 0,'-8'-4'247'16,"0"0"-20"-16,8 4-54 15,-8-4-39-15,8-1-15 16,0 1 9-16,0-1 38 0,0 3 23 15,-7-8-12 1,-1 3-46-16,0-5-76 16,-5-8-55-16,-3-5 0 0,-1-3 0 15,-5-13 0-15,-8-13 0 16,-2-6 0-16,-6-10 0 16,-6-16 0-16,-5-11 0 15,-7-9 0-15,-5-7 0 16,1 1 0-16,-6 8 0 0,1 1 0 15,0 10 0-15,-3 8 0 16,1 2 0-16,2 15 0 16,0-1 0-16,1 7 0 15,-66-47 0 1,-170-80 0 15,206 150 0-31,-8-6 0 0,-3 2 0 16,0-3 0-16,7 5 0 15,7 4 0-15,15 5 0 16,11 7 0-16,9 1 0 0,10 8 0 16,6 0 0-16,4 3 0 15,3 1 0-15,6 0 0 16,-6 0 0-16,-4 0 0 16,-4-2 0-16,-3 3 0 0,-7-2 0 15,0-3 0-15,-5 0 0 16,-9 1 0-16,-9-2 0 15,-2 0 0-15,-3 6 0 16,-1-2 0-16,-2 5 0 16,0 3 0-16,1 5 0 0,6 0 0 15,-3 0 0-15,4 0 0 16,1 0 0-16,2 0 0 16,-8 0 0-16,-2 13 0 15,1 0 0-15,-2-2 0 16,5 1 0-1,-225 68 0 1,67-22 0 0,148-36 0-16,-13-2 0 15,-6 5 0-15,-7 2 0 16,-9-2 0-16,-6 4 0 16,-4-1 0-16,3 1 0 0,-2-1 0 15,12 1 0-15,7 3 0 16,15 4 0-16,9 1 0 15,9 1 0-15,-169 116 0 32,197-114 0-32,0 1 0 15,2 4 0-15,-6 4 0 16,-2-1 0-16,-3 4 0 16,-7 5 0-16,-2 5 0 15,4 0 0-15,5-1 0 16,4-1 0-16,-48 78 0 15,61-60 0-15,3 0 0 16,6-1 0-16,6 0 0 16,9 0 0-16,-24 274 0 31,32-201 0-15,22 318 0 15,6-345 0-16,4 3 0-15,-2 5 0 16,6-2 0-16,1-2 0 16,-3-1 0-16,-4-4 0 0,7-8 0 15,-1-5 0-15,-2-2 0 16,7-10 0-16,5-3 0 16,2-5 0-16,4-8 0 0,5 2 0 15,-3-11 0-15,2 1 0 16,3 1 0-16,-3 0 0 15,3 3 0-15,3 0 0 16,-4 8 0-16,48 83 0 16,-11-13 0-1,-43-91 0-15,0 2 0 16,-5-6 0-16,-1-4 0 16,3 2 0-16,43 49 0 15,-42-60 0 1,9 3 0-16,-1-5 0 0,5-4 0 15,5-1 0-15,78 33 0 16,-63-39 0-16,6-6 0 16,1-3 0-16,0-6 0 15,3 1 0-15,3-2 0 16,5-6 0-16,-1-1 0 16,4 1 0-16,1 0 0 15,4 0 0-15,1-3 0 0,0-9 0 16,-1 0 0-1,2 0 0-15,2 0 0 0,4-9 0 16,4-3 0-16,4 0 0 0,5-4 0 16,0-1 0-1,2-3 0-15,1 4 0 0,2 0 0 16,-3-3 0-16,1-7 0 16,5 2 0-16,-3-5 0 15,1-4 0-15,3-3 0 0,-1-9 0 16,-3-3 0-16,6-5 0 15,3-5 0-15,3 1 0 16,2-3 0-16,-5-1 0 16,-2-1 0-16,-10 5 0 0,-11 0 0 15,-12 5 0-15,-10-1 0 16,-6-1 0-16,-9 1 0 16,-5 2 0-16,-8-2 0 15,-6 4 0-15,-4 3 0 16,-7 1 0-16,0 5 0 15,38-34 0 1,-46 43 0-16,35-31 0 16,-38 34 0-16,-5-1 0 15,2 0 0 1,-4 5 0-16,-2 4 0 0,3-1 0 16,-1 1 0-16,-6-1 0 15,2 2 0-15,-1-2 0 16,-1 0 0-16,-2 6 0 0,-4-6 0 15,8-16 0 1,-10 17 0-16,-3-1 0 16,1 1 0-16,2-1 0 15,2-3 0-15,0-3 0 16,3-3 0-16,1 2 0 16,-8-6 0-16,5-1 0 15,-6-1 0 1,0-6 0-16,2-6 0 0,-7-10 0 15,3-4 0-15,-1 2 0 0,6-5 0 16,3 4 0-16,2 3 0 16,0 2 0-16,4 4 0 15,1-1 0 1,0 0 0-16,-5-1 0 0,-4-3 0 16,-7-7 0-16,-5-10 0 15,-8-7 0-15,-6-8 0 16,-5 8 0-16,-2 2 0 15,1 15 0-15,0 2 0 16,-2 15 0-16,2 9 0 16,-2 9 0-16,-8 12 0 0,3 10-194 15,-3 14-437-15,-2 19 66 16</inkml:trace>
  <inkml:trace contextRef="#ctx0" brushRef="#br0" timeOffset="-190397.07">23028 15028 238 0,'-8'8'348'15,"-5"-8"-75"-15,1 8-110 0,3-8-81 16,9 0-42-16,-9 0-23 16,9 0 5-16,0 0 9 0,0 0 11 15,9-8 0 1,12-9 9-16,15-2 20 0,20-10-2 15,31-11-18-15,27-22-11 16,49-28-14-16,64-32-7 16,64-36 0-16,56-29-11 15,465-232 3 1,-363 212-6-16,7 3-3 0,-18 8-1 16,-20 14 113-16,-11 12-34 15,-26 13-30-15,-32 19-9 16,-36 19-14-16,-45 21-8 15,-41 18-4-15,-46 18-6 16,-45 14-1-16,-35 15 5 16,-27 10-13-16,-26 6 0 15,-15 5 0-15,-13 3 0 16,-2 9 0-16,-10 0 0 16,0 0 0-16,-5 0 0 31,2 0 0-31,-1 0 0 15,1 0 0-15,-5 0-198 32,0 0-126-17,0 0-41-15,-22 12-39 16,-7 4 32-16</inkml:trace>
  <inkml:trace contextRef="#ctx0" brushRef="#br0" timeOffset="-189294.94">19209 16197 1001 0,'-6'0'77'16,"6"12"-64"-16,0 9-6 0,0 10-1 16,0 10 1-16,0 4 1 15,3-1-4-15,5 2-3 16,-5-6 2-16,3-7 4 0,-6-9 0 16,0-3 4-16,0-12 23 15,0-9 40-15,0-13-31 16,0-11-27-16,-14-21-8 0,14-17-7 15,0-14-2 1,0-2 0-16,8 3-3 0,6 12 6 16,2 10-7-16,0 11 6 15,4 14-5-15,4 16-1 16,30 24 5-16,-26 16-1 16,-4 17 1-16,-8 17 3 15,-7 12 3-15,-9 10 4 16,-9 14 7-16,-10 8-6 15,-19 0 2-15,-6-5-9 16,-13-8 4-16,-11-14 0 0,-11-19-3 16,-2-15 11-16,-3-17 6 15,-2-19 24-15,-81-37 66 16,90-5-46 0,9-13-21-16,6-6-6 0,19-4-21 15,10-11-5-15,13 3-15 16,20-58-2-1,0 69-3-15,6 9-21 0,16-23-239 16,-6 44 25 0,33-6-376-1</inkml:trace>
  <inkml:trace contextRef="#ctx0" brushRef="#br0" timeOffset="-188896.96">19209 16414 200 0,'34'-6'278'0,"-11"-1"-99"16,-1 2-83-16,-3-4-42 15,7-3-16-15,2 1 5 16,9-6 31-16,11 0 10 0,12 2-3 16,13 2-22-16,17 9-7 15,9 4-28-15,-3 0-9 16,-7 13-7-16,-7-2-4 15,-18 1-2-15,-15 1 6 16,-12-13 18-16,-12 0 41 16,-14 0 62-16,-11-8-7 0,-20-20-63 15,-25-22-18-15,-20-22-29 16,-17-27-8-16,-6-10 4 16,-5-1-7-16,7 8 8 0,9 12-7 15,13 19-6-15,9 13 2 16,15 14 2-16,14 10-24 15,4 10-23-15,10 2-29 16,4 11-35-16,8 4-51 0,0 7-64 16,0 0-22-1,0 0-21-15,0 14 3 0</inkml:trace>
  <inkml:trace contextRef="#ctx0" brushRef="#br0" timeOffset="-188561.79">18754 16180 432 0,'-83'50'251'16,"-3"-19"-75"-16,14-5-86 15,11-7-43-15,15-10-15 0,14-9-12 16,19-13-8-16,26-16-6 16,27-19 4-16,29-16 4 15,29-19 27-15,24-14 33 16,19-13-4-16,17-3-24 15,6-2-17-15,6 9-14 16,163-80-9-16,-186 107-6 16,-22 14 5-16,-19 12-3 15,-25 17 7-15,-24 8 4 16,-21 11 24-16,-11 6 0 16,-9 0-7-16,-12 11-18 0,-4 0-6 15,0 0-18-15,-8 0-53 16,-4 0-91-16,4 0-65 15,8 0-13-15,0 0 0 16,0 0 5-16,8-11 63 16</inkml:trace>
  <inkml:trace contextRef="#ctx0" brushRef="#br0" timeOffset="-188165.89">20436 14837 150 0,'37'-30'296'16,"-12"11"-54"-16,-5 7-16 15,-9 4-66-15,-6 4-46 0,-5 4-53 16,0 24-18-16,-19 25 8 15,-9 23 10-15,-7 19-16 16,4 10-17-16,6-3-9 16,8-8-2-16,17-13-8 15,14-11-6-15,9-14 6 0,13-7-6 16,18-9-2-16,11-3 4 16,7-9-2-16,6-7 1 15,-1-5-7-15,-1-4-1 16,-6-8 5-16,-10 0 4 0,-10 0-8 15,-10 0 10-15,-11 0 6 16,-7 0 24-16,-8 0 45 16,-5 0 28-16,-9-16-20 0,-14-12-47 15,-8-9-18-15,-16-12-10 16,-10-12-9-16,-13-13-4 16,-4 2 4-16,2-2-2 0,-170-167-67 31,192 196-77-16,5 5-56-15,7 4-65 16,6 7-28-16,1 0-2 16,7 6-15-16</inkml:trace>
  <inkml:trace contextRef="#ctx0" brushRef="#br0" timeOffset="-187685.58">20051 14691 205 0,'-34'0'271'0,"12"0"-72"15,5 0-64 1,5 0-62-16,-1 0-36 0,13 0-13 16,0 0-5-16,0 0-1 15,9 0 7-15,-1 0-10 16,5 0 1-16,-1 0-9 16,-4 0 1-16,3-4-8 0,-2-4 5 15,-1-6-4 1,-8-1-3-16,0-6 9 0,0-7-3 15,-22-5-6-15,-9 2 5 16,-9 5 2-16,-14 14 7 0,-2 12-1 16,-1 25 2-16,1 16 2 15,-34 73 28 1,66-44-17-16,24-2-3 16,3 1-6-16,18-8 4 15,23-13-10-15,16-7 1 16,13-15-7-16,6-12-2 15,2-14-2-15,-4 0 1 0,-4-7 5 16,-13-5-5-16,-6-9-2 16,-8 1 6-16,-12-5 0 15,-8 1-3-15,-7 0-7 16,-7 0 4-16,1 4 0 0,-5-3-2 16,-8 9 7-16,3 1-8 15,3 1-3-15,-6 3-25 16,0 5-50-16,0 4-51 15,0 0-42-15,3 0-34 16,2 0-47-16,2 0-164 0</inkml:trace>
  <inkml:trace contextRef="#ctx0" brushRef="#br0" timeOffset="-187351.02">20795 14674 121 0,'-33'17'264'0,"4"-5"-107"16,1 0-62-16,4-1-39 0,2-11-11 15,11 0 3-15,11 0-8 16,0 0-9-16,3 0-9 15,19-7-11-15,10-9-2 16,12-8 2-16,10-9-2 0,3-1-6 16,-9 6-3-16,-3 4-2 15,-8 3 2-15,-14 6-1 16,-4 2-21-16,-5 5-26 16,-10 4-37-16,-4 4-20 15,-18 0-77-15,-13-8-30 16</inkml:trace>
  <inkml:trace contextRef="#ctx0" brushRef="#br0" timeOffset="-187066.03">20153 13819 150 0,'0'-45'288'16,"0"9"-92"-16,0 12-71 15,0 3-53-15,0 9-29 16,0 3-16-16,0 2 8 16,0 7 5-16,0 0-11 15,0 0-14-15,0 23 14 0,0 18 22 16,0 17-9 0,0 19-21-16,-14 13-9 0,3 19-6 15,-5 10-26-15,0 11-52 16,16 0-55-16,0 0-23 0,16-3-24 15,11-9-83 1</inkml:trace>
  <inkml:trace contextRef="#ctx0" brushRef="#br0" timeOffset="-185567.58">19527 17596 20 0,'-16'12'22'16,"-6"4"11"-16,4 6 46 15,-3 2 108-15,3-3-34 0,-1-2-20 16,4 2-39-16,-2-4-26 15,0-5-21-15,6 0-5 16,3-12-4-16,8 0 0 16,0 0-12-16,0 0-5 15,0 0-1-15,0 0-4 0,8-10-2 16,20-9 6-16,20-26 6 16,34-19 9-16,43-27 16 15,55-22 15-15,43-26 9 16,27-12-4-16,16-6-18 15,-7 1-17-15,-10 15-17 16,-14 13-3-16,-20 14-10 0,-28 22 6 16,-24 13 6-16,-34 20 26 15,-23 9 22-15,-30 14 45 0,-17 11 52 16,-19 9-55 0,-17 4-108-16,-6 3 0 0,-9 5 0 15,-5 1 0-15</inkml:trace>
  <inkml:trace contextRef="#ctx0" brushRef="#br0" timeOffset="-184638.44">22324 16050 2047 0,'0'-9'0'0,"0"-11"0"16,-11-16 0-16,-9-21 0 15,-9-24 0-15,-10-25 0 0,-15-25 0 16,-11-28 0-16,-13-24 0 15,-5-37 0 1,-7-35 0-16,-4-27 0 0,4 6 0 16,2 19 0-16,1 29 0 15,7 33 0-15,2 32 0 0,5 29 0 16,5 28 0-16,3 25 0 16,8 19 0-1,8 14 0-15,8 10 0 0,12 15 0 16,4 7 0-16,2 8 0 15,-3 8 0-15,-5 12 0 0,-11 7 0 16,-5 10 0-16,-22 11 0 16,-22 18 0-16,-21 12-7 15,-27 11-37-15,-19 12 8 16,-12 21 9-16,-13 16 11 16,-16 8 7-16,-16 14 8 0,-19 2 1 15,-32 5 1-15,-19 4-6 16,5-9 1-16,9-3 2 15,14-13 5-15,19-12 3 16,19-12-13-16,22-16 4 0,28-17 3 16,30-15-1-16,34-17 1 15,28-13-4-15,24-12-11 16,17-7-1 0,12-6-5-16,7-2 11 0,17-9 7 0,0 8 4 15,0-8-3 1,-8 0 3-16,8 0-3 15,0 0-2-15,0 0 11 16,0 9-10-16,0-9-2 16,0 0 4-16,0 12-1 15,0 0 3-15,8 7-1 0,9 7-3 16,7 10 6-16,12 14-1 16,9 10-8-16,9 18 6 15,6 15-2-15,8 18 2 16,2 15 1-16,7 16-1 0,2 16-1 15,3 10 1-15,0-2 1 16,-1-4-2-16,1-2-3 16,-1-6 3-16,0-3-1 15,1-5 2-15,0-7-3 16,-1-8 5-16,-1-5-3 16,-7-13 4-16,-5-6 1 15,0-14-6-15,-13-7 7 0,-6-13-3 16,-9-13-12-16,-7-5 7 15,-4-11 2-15,-6-7 5 16,-3-9-7-16,1-5 2 16,0-1 9-16,-7-6-6 15,3-4-2-15,1-5-3 0,-7-7 3 16,0 0 1-16,6 0-1 16,8-7 3-16,7-13-2 15,9-12-2-15,11-17 4 16,18-16 0-16,20-26-5 15,15-27 5-15,26-25-2 16,15-11 0-16,24-5-3 0,21 4-42 16,16 4-141-16,4 5-111 15,-9 12-12-15,-12 12 19 16,-18 16 3-16</inkml:trace>
  <inkml:trace contextRef="#ctx0" brushRef="#br0" timeOffset="-182491.19">1498 12390 335 0,'-45'-12'232'0,"0"4"-107"16,4 8-60-16,0 0-29 16,1 8-8-16,-5 12-6 15,2 17 1-15,-4 20 8 16,4 23 1-1,-22 113 12-15,51-91-35 16,20-12-7-16,13-13 2 16,70 36 5-1,45-63-6 1,42-67 1 0,344-154-7 30,-382 223-6-14,-106 303 12-17,-126 12 7 17,49-269 3-17,-3-22 10-15,-5-19 3 16,1-20 2-16,-2-20 8 0,-80-45 57 47,66-21-74-47,44 24-26 15,7 4-10-15,6 5-27 0,-2 4-34 16,13 4-43-16,0 4-57 16,0-4-69-16,5-1-19 15</inkml:trace>
  <inkml:trace contextRef="#ctx0" brushRef="#br0" timeOffset="-181343.67">2095 12953 137 0,'-9'8'192'15,"0"-8"-59"-15,1 8-43 16,8-8-40-16,0 0-21 16,0 0-7-16,0 0 0 15,0 0-1-15,0 0-7 16,8 0 4-16,13 0 7 15,7 0-3-15,10 0 0 16,6-8-1-16,9-9-3 16,4-11-12-16,-1-12 5 15,1-5-10-15,-3-9 1 16,-6-1 5-16,-12-4 4 16,-7-3 10-16,-17 5 9 15,-7-1 37-15,-5 2-13 16,-21 8-9-1,-7 2-7-15,-2 7-8 0,3 6-5 16,-3 4-13-16,4 10-5 16,1 7 1-16,3-2-11 15,8 8-2-15,-4 0 1 16,7 6-2-16,-3 0-3 16,3 0 5-1,-1 0 3-15,-16 0-3 16,16 8 2-1,4-8 3-15,0 9 1 16,-6-9 2-16,6 0-6 16,0 0 3-16,-1 0-1 15,2 9-2-15,-4-9 1 32,-6 0-1-17,17 7 2 1,0-7-5-16,-8 12 2 15,0 5 3-15,8 4-3 16,-13 10 0-16,2 13 5 16,11 10-7-16,0 12 7 15,0 7-5-15,11 4 1 16,13 1 8-16,13-5-2 16,16-11 2-16,9-9-5 15,9-18 4-15,11-8 0 16,3-20 1-16,2-14-2 15,-4-20 3-15,-1-8-1 16,-12-6 2-16,-14 1-1 16,-11 6 15-16,-18 6 17 15,-5 3 1-15,-14 0-24 16,-8 1-11-16,-8-2-15 16,-8 3-41-16,-5-5-102 15,-4-2-112-15,-10 2-100 16</inkml:trace>
  <inkml:trace contextRef="#ctx0" brushRef="#br0" timeOffset="-180728.67">2741 12011 525 0,'-14'-35'306'15,"-2"6"-136"-15,5 4-71 16,-3 6-25-16,8 6-35 15,6 5-21-15,11 24-15 16,17 17-1 0,21 15-2-16,13 13-1 15,67 89 2 1,-67-79 0-16,-10-15-1 16,-15-12-1-16,-9-11 7 15,-12-16 4-15,-16-22-50 16,-16-23 4-16,-17-29 12 15,-8-32 8 1,-7-21 8-16,0-8 14 16,6 12 10-16,11 15-7 15,5 23-5-15,15 20-13 16,14 10 9-16,23 19-2 16,13 19 3-16,18 27 6 15,8 19-10-15,0 19 7 16,-3 8-4-16,-14-4 0 15,-8-11-7-15,-10-11 13 16,-14-13 2-16,-13-19 9 16,-11-15-14-16,-11-20-3 15,-9-28 0-15,-6-34-8 16,-3-25-6-16,5-6 11 16,8 8 1-16,12 10 2 15,12 23 4-15,12 19-4 16,15 19 5-16,19 22 12 15,14 22-3-15,10 18-5 16,7 16 0-16,-1 10-6 16,-6 3-7-16,-10-6 1 15,-10-1 2-15,-13-10-37 16,-14-10-53 0,-10-14-31-16,-13-16-64 0,0-9-138 31</inkml:trace>
  <inkml:trace contextRef="#ctx0" brushRef="#br0" timeOffset="-180539.49">3508 10888 243 0,'-22'-74'317'0,"8"23"-110"15,1 14-111-15,13 16-53 16,0 21-11-16,21 16-6 16,23 20-4-16,21 14-3 15,12 14-6-15,13 10-3 16,2 0-5-1,-2-10-7-15,-9-7-33 16,-15-8-92-16,-18-12-54 16,-23-17-118-16</inkml:trace>
  <inkml:trace contextRef="#ctx0" brushRef="#br0" timeOffset="-180258.02">3040 10351 736 0,'-66'0'192'16,"18"18"-115"-16,17 5-44 16,19 1-16-16,20-8-12 15,19-4-3-15,23-12-2 16,11-15 2-16,2-11-9 16,-6-2-12-16,-11-3 12 15,-13-2 1-15,-14-3-16 16,-19-1-2-1,-16 3 1-15,-15 15 13 16,-15 10 1-16,-11 22 5 16,-3 23-3-16,-6 21 5 15,1 17-19 1</inkml:trace>
  <inkml:trace contextRef="#ctx0" brushRef="#br0" timeOffset="-179228.93">3718 10563 624 0,'-36'-33'447'15,"23"17"-360"-15,5 3-38 16,8 6-24-16,0 2-15 16,0 2-7-16,13-1-1 15,19 4-2-15,22 0 13 16,17 19-10-16,16 7 2 16,6 10-4-16,0 8 4 15,-7 1 1-15,-9 1-5 16,-11-6 1-1,-10-4-2-15,-12-8-2 16,-8-2 5-16,-10-6 0 16,-7-8-2-16,-7-3 6 15,-4-2-1-15,-3-7-4 16,-5 0 4-16,0 7 0 16,0-7 8-16,0 0-4 15,0 0 8-15,0 0 28 16,0 0 18-16,0 0 38 15,0 0 0-15,0-2-23 16,0-3-12-16,0 5-10 16,0 0-9-16,0 0-6 15,0 0-12-15,0-5-11 16,0-2 1 0,0 3-6-16,0-8-14 0,0-12 0 15,-13-17 0-15,-7-28 0 16,-8-25 0-16,-9-28 0 15,-6-25 0-15,-7-15 0 16,-4-14 0-16,-42-158 0 31,-9 4 0-15,83 273-198 0,14 26-183-16,8 22 51 15,16 26 25-15,9 18-88 16</inkml:trace>
  <inkml:trace contextRef="#ctx0" brushRef="#br0" timeOffset="-177498.23">4341 9867 602 0,'-14'-34'385'0,"6"15"-179"16,8 6-110-16,-11 6-54 16,11 2-20-16,-9 5-9 15,9 0-8 1,0 0-7-16,0 0 4 0,0-8 5 15,0-2-1-15,0-5 4 16,0-13-8-16,-8-17 5 16,-11-8 9-16,-16-4 26 15,-9 9 46 1,-13 7 16-16,-3 18-12 16,-5 23-42-16,-3 35-33 15,6 50 23-15,10 58 20 16,22 35-9-16,35 22-15 15,39-8-19-15,34-25-2 16,27-32-11-16,25-37 5 16,20-42-6-16,8-43-3 15,-3-47 0 1,-12-43-13-16,-22-45-23 0,-19-37-23 16,-29-32 18-16,-33-8-4 15,-57-165 25 1,-35 220 49-16,-21 29 10 15,-12 33 36-15,-8 25-18 16,3 25-43-16,18 24-14 16,14 28 0-16,21 29 0 15,25 28 0-15,29 21 0 16,23-1 0-16,20-11 0 16,19-20 0-16,6-30 0 15,-1-24 0-15,-5-24 0 16,-14-21 0-16,-16-15 0 15,-27-9 0-15,-22-10 0 16,-19 3 0-16,-27 6-19 16,-11 14 13-16,-11 11-22 15,-5 18-65-15,-1 15-101 16,6 15-93-16,8 14-52 16,11 4-37-16,17-5 26 15</inkml:trace>
  <inkml:trace contextRef="#ctx0" brushRef="#br0" timeOffset="-177084.14">4876 9195 397 0,'28'-28'424'0,"-7"-2"-65"0,-10 7-139 16,-3 7-59-16,-8 4-23 16,0 2-36-16,0 7-56 15,6 3-35-15,5 0-11 16,10 19 2-16,15 19 4 15,12 11-5-15,10 11-1 16,-1 5 2-16,-5-3-10 16,-4-17-3-16,-11-12-3 15,-13-14 23-15,-6-19-27 16,-18-28-46-16,-13-30 9 16,-11-22 3-16,-4-27 25 15,-9-15 16-15,0 9 17 16,8 14 29-1,-12-26-15-15,41 92-24 16,5 21-1-16,23 19 10 16,18 27-5-16,19 11 8 15,14 12-10-15,20 7 6 16,-2-2-6-16,-7-11 7 16,-14-9-4-16,-14-14-6 15,-17-2-59-15,-13-14-53 16,-16-12-103-16,-16-9-124 15,-20-7-47-15</inkml:trace>
  <inkml:trace contextRef="#ctx0" brushRef="#br0" timeOffset="-175892.74">5323 7574 423 0,'-17'-81'261'0,"1"4"-92"16,-4 2-34 0,-1 7-43-16,-4 4 45 15,1 2-23-15,5 10 16 16,-3 6-28-16,6 13-24 16,0 10-45-16,5 2-25 15,-2 8-1-15,13 11-6 0,0 2-11 16,0 0 1-1,0 0-8-15,0 0 8 16,0 0-2-16,-9 0 4 16,9 0 2-16,0 0-3 15,0 0 2-15,0 0 9 16,0 0-1 0,0 0 2-16,0 0-3 15,0-10 17 1,0 6-4-1,0 1 13-15,0 3 12 16,0 0-5-16,0 0-7 16,0 0 2-16,0 0-10 15,0 0-11-15,0 0-5 16,0 0-1 0,0 0-5-16,0 0 4 0,0 0-4 15,0 0 1-15,0 0-1 16,0 0-1-16,0 0 2 15,0 0 4 1,0 0-5 0,0 0 11-16,0 0-4 15,0 0-8 1,0 0-1-16,0 0 12 16,0 0-5-1,0 0-9-15,0 0 8 16,0 0 0-1,0 0-2 1,0 0-1-16,0 0 3 16,0 0 2-1,0 0 1-15,0 0-3 16,0 0-1-16,0 0-7 16,0 0 8-16,0 0-2 15,0 0 2-15,0 0-8 16,0 0-22-16,0 0 2 15,0 0 8-15,0 0 3 16,0 0 0-16,0 0 7 16,0 0-1-16,0 0-14 15,0 0-31-15,0 0-41 0,0 0-28 16,0 0-15-16,0 0 4 16,0 0 19-1,0 0 25-15,0 0 36 16,0 0 25-16,0 0 21 15,0 0 23 1,0 0-1-16,0 0 1 16,0 0-5-16,0 0 3 0,0 0-2 15,0 0 0-15,0 0 4 16,0 0 4-16,0 0 18 16,0 0 94-1,0 0-36 1,0 0-7-16,0 0-8 15,0 0-24-15,0-4-23 16,0 4-11-16,0 0-10 16,0 0-10-16,0-5 3 0,0 5-1 15,0-3 2-15,0 3-10 16,0 0 3-16,0 0 6 31,0 0-9-31,0 0 3 16,0 0-2-16,0 0-3 15,0 0-41-15,0 0-58 16,0 0-40-16,0 0 0 16,0 0 13-1,0 8 35-15,0-1 11 0,5 7-20 16,4-7-94-16</inkml:trace>
  <inkml:trace contextRef="#ctx0" brushRef="#br0" timeOffset="-175037.02">5099 7197 378 0,'-33'-45'307'0,"1"4"-59"16,8 13-73-1,7 7-86-15,6 4-50 0,1 13-27 16,10 4-14 0,21 25 8-16,20 23-6 15,24 35 3-15,20 38-3 16,21 29 3-16,17 11-2 15,7-7 2-15,-10-11-1 0,-6-29 0 16,-20-25-3-16,-22-20 3 16,26 13 11-1,-73-70-9-15,-25-17-38 16,-17-23-22-16,-24-18 13 16,-19-6 24-16,-17-5 11 15,-9 12 16-15,5 13 7 16,8 23-10-16,9 31-2 15,10 30-3-15,19 24 1 16,10 15 4-16,25-1 2 16,20-9 2-16,25-12-7 15,23-20 4-15,22-20-6 16,11-29 3-16,8-17 4 16,3-20-11-16,-12-12 7 15,-15-12-6-15,-23-3-3 16,-21-2-16-16,-22 6-8 15,-19-2-24-15,-19 0-27 16,-14 6-41-16,-13 3-40 16,-1 5-102-16</inkml:trace>
  <inkml:trace contextRef="#ctx0" brushRef="#br0" timeOffset="-174704.37">5981 7297 505 0,'0'-20'246'16,"0"4"-125"-16,-8 8-65 0,8 8-29 16,8 8-13-16,11 14-8 15,14 1-3 1,12 10 3-16,11 3-6 16,1-3 3-16,0-8-4 0,0-14-6 15,-8-11-21-15,-3-7 2 16,-10-19 4-16,-9-14-12 15,-11-9 3-15,-8-7 23 16,-8-1 27-16,-11 7 45 16,3 14 41-16,0 8-16 15,8 7-46-15,0 9-26 16,0 12-3-16,16 12-9 0,12 9-7 16,12 11 4-1,9 5-6-15,5-2-74 16,39 32-340-16,-57-43 108 15</inkml:trace>
  <inkml:trace contextRef="#ctx0" brushRef="#br0" timeOffset="-174222.19">6781 6679 501 0,'-17'-28'243'0,"4"11"-115"15,5 5-63-15,8 5-30 16,0-2-17-16,0 1-12 15,0-1-4-15,0 6-8 16,8-1-11-16,-8-1-4 16,0-2 13-16,0 2 7 15,0 1 4-15,-14 4 7 16,-4 0 15-16,1 0-6 16,1 21-11-16,1 12-2 0,2 18 7 15,13 19-6-15,0 8 4 16,22-6-2-1,9-6-4-15,17-13-3 0,14-19 1 16,3-28-2-16,9-23-4 16,-6-30-15-16,0-32 1 15,-10-30 2-15,-12-33 1 0,-19-29 10 16,-18-20 4 0,-9-8 10-16,-30 2 36 15,-15 23 16-15,-6 23 71 16,-3 29 12-16,10 29 38 0,6 20-43 15,11 24-79-15,6 15-36 16,21 34-15 0,9 29-10-16,16 44 4 0,14 46 1 15,18 23-5-15,16 17-2 16,4 0-3-16,10-14-41 16,-4-9-142-16,7-23-139 15,-8-24-32-15,-17-23-57 16</inkml:trace>
  <inkml:trace contextRef="#ctx0" brushRef="#br0" timeOffset="-173955.11">7214 6187 396 0,'-68'-46'288'0,"10"7"-137"16,18 1-78-16,13 7-47 16,27-7-20-16,10-7-16 15,28-12-11-15,14-8-10 16,10 5 0-16,3 2 7 15,-4 13 12-15,-12 9 22 16,-17 8 34-16,-7 7 50 16,-11 6 42-16,-1 3 18 15,-4 3-31-15,-9 9-62 16,0 0-40-16,7 0-12 16,6 21-3-16,10 15 0 15,19 9-1-15,11 12-1 0,4-1-33 16,3-3-135-16,-3-7-120 15,-12-11-129-15</inkml:trace>
  <inkml:trace contextRef="#ctx0" brushRef="#br0" timeOffset="-173785.32">7183 5247 541 0,'-45'-34'374'0,"3"11"-182"15,15 7-96-15,6 4-72 0,9-1-88 16,12 4-42-16,12 9-46 16,53-3-388-1</inkml:trace>
  <inkml:trace contextRef="#ctx0" brushRef="#br0" timeOffset="-173539.69">7714 5368 316 0,'54'54'149'16,"3"-1"-71"-16,4-9-14 16,-4-3-16-16,0-12 8 0,-6-10 5 15,-5-5-6-15,-10-14 7 16,-11 0 21-16,-7 0 32 16,-4 0 39-16,-14 0 38 15,0-16-69-15,-21-22-62 16,-7-15-39-16,0-11-68 15,-1-11-42-15,4-5-80 16,9-3-29-16,9-67-291 16,11 86 179-16</inkml:trace>
  <inkml:trace contextRef="#ctx0" brushRef="#br0" timeOffset="-173171.67">8181 4921 104 0,'28'20'232'16,"-3"1"-102"-16,-4-5-61 0,-2-4-24 15,6-12-18-15,0 0-6 16,7-12-12-16,9-9 1 16,3-12 3-16,4-15-7 0,-2-9-4 15,-7-12 0 1,-5-5 0-16,-14-3 4 0,-12 3 41 16,-8 10 40-16,-19 15-11 15,-16 12 16-15,-1 13-31 16,-4 24-18-16,-5 20-4 15,0 29 3-15,2 28 13 0,6 22 4 16,13 10-20-16,11-4-10 16,22-8-13-16,14-11 6 15,13-16-12-15,10-17 9 16,6-12 4-16,10-16 15 16,11-25 44-16,5-20-17 0,2-17-27 15,-3-17-19-15,-3-8-6 16,-10-10-12-16,-6-5-12 15,-15-9-78-15,-5 5-59 16,-11 12-70-16,-7 13-47 16,-6 13-36-16,-14 24-3 0</inkml:trace>
  <inkml:trace contextRef="#ctx0" brushRef="#br0" timeOffset="-172220.07">2406 15598 818 0,'-52'66'434'0,"8"-25"-259"15,15-18-204-15,18-35-58 16,30-48 31-16,41-67 32 16,54-93 18-16,61-118 6 15,78-94 29-15,100-106-2 16,81-91-61-16,78-76 22 16,60-64 23-16,34-25 17 15,26-11 34-15,15 26 36 16,-26 67 23-16,-50 70 8 15,-51 72-31-15,-52 76-39 0,-71 88-27 16,-75 80-12-16,-78 82-9 16,-67 61 22-16,-50 52 54 15,-42 34-64-15,-33 23-23 16,-27 17 0-16,-25 12 0 16,-17 13 0-16,-6 7 0 15,-6 11 0-15,2 4 0 16,2 3 0-16,1 2 0 0,7 5 0 15,4 0 0 1,13-7 0-16,0-2 0 16,0 4 0-1,0 2 0-15,0-1 0 16</inkml:trace>
  <inkml:trace contextRef="#ctx0" brushRef="#br0" timeOffset="-170959.66">10081 5414 2047 0,'0'-4'0'16,"0"0"0"0,-8-8 0-1,-7-6 0-15,-5-9 0 16,-13-19 0-16,-13-14 0 0,-10-17 0 15,-13-18 0 1,-7-23 0-16,-14-25 0 0,-9-23 0 16,-1-22 0-16,-9-14 0 15,-5-7 0-15,-4 14 0 16,-4 20 0-16,0 20 0 16,7 25 0-16,15 20 0 15,-80-64 0-15,107 108 0 16,13 14 0-16,12 11 0 15,6 8 0-15,10 9 0 16,-1 7 0-16,5 5 0 16,-9 12 0-16,-12 12 0 15,-19 18 0-15,-22 21 0 16,-11 23 0-16,-13 40-42 16,-11 48-4-16,-17 47-7 15,-37 38-5-15,-53 38 1 16,-67 41 22-16,-38 56 8 15,-22 34 13 1,-436 443 0-16,368-415 8 16,-381 448-6-1,85-88 6 1,391-424 1-16,22-14 5 16,30-24-12-1,-178 228-80 1,-192 236-156 15,573-705 191-15,7-6-1-16,5-2-4 15,0 0 14-15,-3-3 16 16,2-5 10-16,7-11 16 0,6-12 3 16,10-19 4-16,16-10-2 15,2-8-2-15,9-5 2 16,5-7 5-16,3 3-12 15,-6 0 10 1,3 8-4-16,-2 4 2 16,-3 6 2-16,5-2-5 15,-6 10 7-15,0-2-7 16,2-4 5-16,-2 1-2 16,4-5-2-16,2 1-2 0,2-1 4 15,-2 5-3-15,-1-1 2 16,-2 2-1-16,3 1 2 15,2 7 0-15,9-1 1 16,0 0 1 0,-8-2-1-16,8-1-3 0,0-6 2 15,0-3-2-15,0-5 0 16,0-3-1-16,0-4 1 16,0-2-1-16,0 2 3 15,0 3 0-15,0 4 3 16,0 9-3-16,0 7 1 15,8 14-4-15,6 11 1 16,6 17-1-16,8 12 3 16,17 19 1-16,12 23-1 15,190 458 1 1,-141-367-1 0,3 6 2-16,5-13 0 15,8-12-2-15,-4-13-2 16,2-16 2-16,2-12 0 15,-3-12-2-15,-9-9 1 16,-9-15 4-16,-12-14-4 16,-16-18 5-16,-12-26-4 15,-15-16 4-15,-14-17-4 16,-8-11-3-16,-7-12 7 16,-6-6-9-16,-2-2 6 15,-1-13 1-15,-8 8-4 16,0-8 3-16,0 0 1 15,0 0-4 1,0 0-2-16,4 0-4 16,-1 0 5-16,2 0 0 15,-2 0 4-15,-3 0 0 16,5-8-7-16,7-17 4 16,16-32 3-16,20-45-9 15,34-52-18-15,29-49-26 16,25-50-73-16,19-28-166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09:00.40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10024 4124 110 0,'-11'-10'204'0,"-1"3"-55"15,0 1-41-15,0 4-41 16,-1-6-20-16,0 3 4 0,-2 1-2 16,-1-4 10-1,-1 0 1-15,-3-1 0 0,0 6 4 16,-5 3 5-16,-4 0-5 0,-4 12-5 16,-7 8-19-1,-4 8-17-15,0 14-6 0,3 6-6 16,3 2-7-16,12-3 2 15,4-1-6-15,10-6-6 16,12-2 2-16,9-10 0 0,10-5 0 16,19-5 5-16,13-6-4 15,11-12-1-15,2 12 1 16,-2-12 3-16,-5 12-6 0,-12 0 1 16,-10 0 0-16,-13 2 1 15,-10 0 4-15,-12 11 6 0,-18 5 5 16,-4 1-6-16,-11 2 1 15,-8 3-6-15,4-8 0 16,4-2 1-16,5-10 3 16,4-4-3-16,3 0-17 0,9-12-30 15,12 0-77-15,8 0-211 16,12-9 203 0,9-6 5-16,7-5 15 0,5-10 40 15,0-2 46-15,-4 0 40 16,-6-1 75-16,-1 5-1 0,-11 3 11 15,-6 5 1-15,-2 3 5 16,11-15 233 15,18 73-240 1,12 68-81-17,-30-68-15-15,-8-5-44 0,4-2-80 16,-2-11-78-16,-7-2-80 15,-6-13-31-15</inkml:trace>
  <inkml:trace contextRef="#ctx0" brushRef="#br0" timeOffset="197.99">10103 4135 415 0,'-45'-49'281'0,"3"6"-139"16,-46-53 9-1,67 77-66-15,8 6-17 16,7 1-29-16,6 4-27 16,0 8-38-16,0 0-44 0,0 0-23 15,6 12-30-15,12 5-27 16,1 0-58-16,-2 2-45 16</inkml:trace>
  <inkml:trace contextRef="#ctx0" brushRef="#br0" timeOffset="8999.79">9770 2873 318 0,'-51'-20'172'0,"8"3"-51"0,2 3-7 16,9 1 14-1,4 0 12-15,3 5 28 16,4-1 20-16,10 2-31 0,2 7-73 15,1 0-36-15,8 0-23 16,-13 24-11-16,13 14-7 16,-6 9 3-16,6 10-5 15,0 0-8-15,11 1 7 16,9-5 0-16,17-12 2 16,16-17-3-16,12-24-3 0,16-8 4 15,8-17-11-15,1-21 1 16,113-128-14-1,-180 109 21 1,-23 0-1-16,-32 4 2 16,-20 8 24-16,-25 13-13 15,-17 16-2-15,-4 11 2 16,5 13-11-16,8 20 2 16,12 14 1-16,16 8-8 15,17 8 5-15,15 3 0 16,25 1-2-16,8-7 3 0,17-6 0 15,18-12-3-15,14-12 3 16,8-17 5-16,-3 0-8 16,31-42 2-1,-68 10-8-15,-25-9 0 16,-16 1-12-16,-16 3-41 16,-13 17-48-16,-9 20-51 15,2 20-55-15,3 17-24 16,12 15-24-16,9 14-77 15</inkml:trace>
  <inkml:trace contextRef="#ctx0" brushRef="#br0" timeOffset="9814.2">8966 4999 280 0,'-22'-6'215'0,"-3"6"-79"0,-2 0-43 15,-6 0-12-15,-3 21-14 16,-1 3-7-16,4 5-14 15,6 8-4-15,11 3 4 16,16-2-15-16,8-2-6 16,11-3-3-16,13-13-4 0,10-9-6 15,6-11-7-15,2-11 5 16,-1-13-8-16,-1-12 4 0,-12-6-6 16,-7-6 2-16,-12-2 2 15,-17 1 12-15,-25 5-2 16,-15 7 24-16,-13 8-11 15,-16 17-10-15,-9 12-4 16,-2 21 4-16,1 11 3 0,11 14-6 16,11 2 1-16,21 2-17 15,22-3 10-15,23-1-3 16,15-10 5-16,22-11-7 0,11-13 3 16,4-12-4-1,56-37 8-15,-69 8-9 16,-12-2 2-16,-7-3 0 0,-12 2 13 15,-17 3-6 1,0 8-3-16,-14 6-24 16,4 2-32-16,-7 10-63 0,1 3-87 15,3 7-45-15,1 5-65 16,12 5-235-16</inkml:trace>
  <inkml:trace contextRef="#ctx0" brushRef="#br0" timeOffset="10463.49">11262 3850 326 0,'-44'11'192'0,"4"7"-54"16,4-2-48-16,6 8-32 16,6 4-20-16,9 6-8 0,15 2-3 15,0 4-7-15,14-3-2 16,8-7-4-1,11-7-5-15,3-14-1 16,9-9 4-16,0-21-2 0,0-15-4 16,-1-13-2-16,-3-13 0 15,-13-7-3-15,-13-4 11 0,-15-1 7 16,-10 5 30-16,-12 13 17 16,-11 15 17-16,-2 21-30 15,-10 12-19-15,0 16-11 16,1 12-14-16,6 5 1 0,11 7-5 15,11 1-5-15,16 3-4 16,0 1 4-16,8-9-3 16,3-3-13-16,5-4-3 15,30-3-304 1,-38-18 132 0,-5 0-33-16,-3 13-62 0</inkml:trace>
  <inkml:trace contextRef="#ctx0" brushRef="#br0" timeOffset="24589.79">9659 2984 442 0,'-33'8'171'0,"6"-8"-53"15,3 0-17-15,7 0-24 0,2 0 7 16,1 0-12 0,3 0-1-16,-3 0-14 15,6 8-2-15,-6-8-24 0,-7 16-16 16,-4 2-3-16,-3 5-6 15,-6 5 3-15,3 9-4 16,-1 4-5-16,2 3 3 16,3 5-3-16,-3 8 3 15,8 5-4-15,-32 64-1 16,34-61 5-16,-1 0-2 16,5 0 4-16,-1-8-5 15,1 0-3-15,0-6 3 16,0-1 6-16,-1-1-6 15,1-9-3-15,-1 3 8 16,7-8-10-16,2 1 14 0,-1 1-9 16,9 0 1-16,0 41 3 15,0-5 0 1,0-41-2 0,0 46 6-16,0-38-10 15,0 1 7 1,3-1-3-16,6 5 4 0,0-4-4 15,39 97 3 17,-24-81 3-32,-11-32 3 15,20 23 3 1,-14-27-2-16,5-1-4 16,1 1 3-16,0 0 3 15,-1-2-6-15,0 2 2 16,1-1-10-16,-6-4 5 0,3 1-5 15,-3-1 1-15,2 0 8 16,4 1-8-16,-3-4 6 0,8-1-2 16,2-1-4-1,6 5 2-15,-2-4 8 0,-1-1-7 16,-2-11 7-16,0 7 0 16,4-7 13-16,4 0-1 15,-2 0-10-15,9 0 6 0,2 0-2 16,-1-5-7-16,-1-3 3 15,-2 1-2-15,-7-3-1 16,3-1-5-16,-2-1 13 0,0 0 8 16,1-5 3-16,0 5-3 15,-5 0 0-15,1-1 3 16,-1-2 0-16,1-2-2 0,-1-4-12 16,5 0 3-1,0-3-8-15,-6 3-3 0,3-3 2 16,-5 0-3-16,0 0 5 15,-7-1-10-15,4 1 2 16,-2-5 2-16,1 1-2 0,-1 0 8 16,-3-2 0-16,-6 6 1 15,-3-4 5-15,1-1-13 16,3-3-4-16,-3-1 0 0,-1 1 0 16,25-79 0 15,-30 71 0-31,3 4 0 0,-6-2 0 15,-2 2 0-15,-1 0 0 16,-1-2 0-16,-4 2 0 16,0-4 0-16,0 0 0 0,0-2 0 15,-9 1 0-15,-2 1 0 16,-6-1 0-16,-3 1 0 16,-17-51 0-16,21 44 0 15,-3-7 0-15,3 1 0 16,-6-4 0-16,-1 1 0 15,-3 3 0-15,-2 0 0 16,-8 4 0-16,-1 4 0 16,-6 0 0-16,-61-36 0 15,-13 0 0 1,58 40 0-16,-7 4 0 16,0 5 0-16,-7 4 0 15,-4 2 0-15,1 7 0 16,-2-3 0-16,2 6 0 15,3 4 0-15,12 0 0 16,4 5 0-16,8 3 0 16,4 4 0-16,3 0 0 0,7 7 0 15,-3 14 0-15,7 7-84 16,-34 62-846 0,36-30 443-16</inkml:trace>
  <inkml:trace contextRef="#ctx0" brushRef="#br0" timeOffset="27204.03">7872 9463 441 0,'-33'12'265'0,"6"2"-66"16,-6-7 39-16,33-7-152 0,0 0 2 16,0-7 4-1,0-7-18-15,17-10-18 0,18-21-30 16,22-28-11-16,25-29-2 16,24-31-6-16,11-47-3 15,14-40-2-15,-1-40-6 16,-2-12 11-16,0 4-10 0,-11 18 4 15,-11 29-4-15,-16 34 5 16,-19 33 0-16,-14 32-3 0,-15 29 9 16,-14 23 11-16,-8 21 22 15,-4 12 10-15,-8 13 0 16,0 8-6-16,8-20-10 31,-16 27-32-31,0 9-1 0,0 0 7 16,0 0-5-16,0 0-2 15,0 0-1-15,0 0 3 16,0 0-9 0,0 0-34-16,0 0-18 0,0-3-39 15,0-6-80-15,0-7-76 16,-11-4-8-16,-2-4 19 16,-6-1-51-16</inkml:trace>
  <inkml:trace contextRef="#ctx0" brushRef="#br0" timeOffset="27653.2">8840 6703 321 0,'-41'21'229'15,"8"-4"-40"-15,10-10-65 16,9-7-47-16,14 0-37 0,0 0-18 16,21-12-3-16,15-16-9 15,21-16-4-15,13-14 0 16,1-7-2-16,0-1-7 0,-6 9 5 15,-12 9-1-15,-13 11 4 16,8-5 74 0,-36 35-27-16,-12 7-23 15,0 25-7-15,0 24 14 16,5 20 3-16,-2 18-12 16,5 5-3-16,1 2-11 0,4-8-10 15,3-10 0-15,0-10 3 16,1-9-2-16,-6-14-2 15,0-5-2-15,3-9 2 0,-6-5 1 16,0-8 0-16,-8-8 8 16,0-8 9-16,-21 0-8 15,-10-16-7-15,-15-14-1 0,-11-9-2 16,-3-14 6-16,-6 0 3 16,6 0 4-16,-2 9-9 15,11 5-3-15,2 9-2 16,8 2-19-16,8 6-57 15,13 6-112-15,8 4-104 16,12 4-58-16</inkml:trace>
  <inkml:trace contextRef="#ctx0" brushRef="#br0" timeOffset="28284.07">10394 5050 315 0,'-16'-15'171'0,"-1"-1"-57"16,1 4-11-16,-3-2-5 16,2 7-4-16,1 2 1 0,5 5-6 15,-2 0-29-15,-3 0-30 16,-1 20-15-16,-11 46 5 16,28 33-15-1,20-52 1 1,8 3-6-16,12-10 0 0,9-15 7 15,8-13-4-15,3-12-5 16,6-15 5-16,-1-14-6 16,-9-8 3-16,-6-4 3 0,-13-3-1 15,-14 2-1-15,-15-3 4 16,-8 5 2 0,-22 0 14-16,-20 2-3 0,-12 10-4 15,-14 8-4-15,-5 6-3 0,-4 14-4 16,-1 0-2-16,7 22-31 15,9 6-54-15,16 5-67 16,15 3-52-16,15 1-83 16</inkml:trace>
  <inkml:trace contextRef="#ctx0" brushRef="#br0" timeOffset="30530.03">11166 3207 108 0,'-13'-3'180'15,"2"-7"-47"-15,11 6-37 16,0-2-25-16,0 0-13 16,0-1 3-16,0 2 10 15,0 2-14-15,3-6-3 0,5 2-5 16,0-5-18-16,6-9-3 16,5-3-11-16,18-13-3 15,12-9-5-15,24-7-3 16,29-11-5-1,39-4 1-15,42-6 9 0,32 0-5 16,22 10 2-16,5 10-1 16,-3 21 3-16,2 21-4 15,-1 24 5-15,-5 18-2 16,0 18 0-16,-6 12 0 0,-14 15 4 16,-18 0 13-16,-21 7-3 15,-24-3 7-15,-28-2 4 16,-19-8-4-16,-23-3 6 15,-17-10-17-15,-17-7 3 0,-11-13-10 16,-8-7 5-16,-8-8-8 16,-11-6 9-16,3-2-7 15,-2-13 68 1,-11 0-54 0,0 0 11-1,0 0-25-15,0-5-5 0,0 1-9 16,0-4-24-1,0-3-63-15,0-5-106 0,0-7-100 16,-11 0-82-16</inkml:trace>
  <inkml:trace contextRef="#ctx0" brushRef="#br0" timeOffset="30882.75">14423 3716 365 0,'-28'-16'246'15,"7"-1"-64"-15,13 1-74 0,8 4-54 16,11 0-24-16,27-9-15 15,24-2 3-15,22-7-3 16,18 2-5-16,14 0 2 16,12-1-3-16,-7 1-7 15,-6 7 2-15,-16 4-7 16,51-7 10-16,-101 16-4 16,-11 4 12-16,-19 4-7 15,-6 0 1-15,-5 0-4 16,-8 0-41-16,0 0-98 15,-16-12-80-15,-8-9-114 0</inkml:trace>
  <inkml:trace contextRef="#ctx0" brushRef="#br0" timeOffset="31130.78">15392 2853 482 0,'0'-31'295'15,"-8"5"-92"-15,8 9-96 0,-8 5-35 16,8 5-2-16,-6-2 12 15,6 9-20-15,0 0-26 16,-17 28-7-16,1 27 18 16,-5 25-5-16,1 27-7 15,4 10-11-15,-5 120-16 16,21-53-5 0,0-121 0-16,0-10-20 15,0-12-62-15,0-8-87 16,0-10-96-16,0-7-21 15,-11-16-68-15</inkml:trace>
  <inkml:trace contextRef="#ctx0" brushRef="#br0" timeOffset="31471.15">14459 3569 448 0,'-60'0'201'0,"14"0"-76"0,19-8-48 16,13-12-27-16,24-20-25 16,26-17-2-16,29-17-2 15,28-11 7-15,23-6-5 16,-1 3 9-16,2 10 1 0,-1 14-4 16,-15 10-6-16,-13 17 0 15,-15 9-9-15,-16 7-1 16,-15 8 11-16,-10 6 6 15,-13-1 10-15,-5 8-6 16,-6-4-4-16,0 0-10 0,-8 4-8 16,0 0-1-16,0 0-10 15,0 0-15 1,0 0-35-16,0 0-398 31,0 0 247-31,0 0-67 0</inkml:trace>
  <inkml:trace contextRef="#ctx0" brushRef="#br0" timeOffset="36236.19">10459 4993 39 0,'-11'-3'68'0,"3"-1"11"15,8 4-13-15,-9 0-30 16,9 0-19-16,0 0-9 0,0 0-22 16,0 0-17-16,0 0-9 15,0 0-8-15,0 0-61 16</inkml:trace>
  <inkml:trace contextRef="#ctx0" brushRef="#br0" timeOffset="40001.24">23893 2824 106 0,'3'-15'191'0,"-3"-34"41"16,-7 20-165-16,-5-4-9 15,-6 0-2-15,1 2 37 16,0 2 43-1,-1 8-7-15,2 4-19 0,-1 6-21 16,6 3-24-16,-6 8-22 16,1 0-24-16,-8 17-8 15,-4 11-9-15,-6 8-2 16,1 14 8-16,6 7-11 0,2-1-3 16,14-3 0-16,11-8-7 15,11-4 0-15,10-8 3 16,10-9-7-16,15-5 7 15,3-3-11-15,5-3 3 0,-7 4 7 16,-3 3-3-16,-2 4 4 16,-14 5 6-16,-11 8-2 15,-14 7 6-15,-3 5-5 16,-12 4 5-16,-4-1 1 16,-1-7 0-16,-2-7-32 15,1-10-65-15,7-3-72 0,-3-13-30 16,14-12-40-1</inkml:trace>
  <inkml:trace contextRef="#ctx0" brushRef="#br0" timeOffset="40181.83">24181 2869 797 0,'0'-24'315'0,"0"3"-151"16,0 8-90-1,0 6-37-15,0 7-19 16,0 0-10-16,0 7-6 15,0 16-1-15,12 4 0 16,4 15-2-16,4-3-11 16,-2-2-124-16,1-5-114 0,-2-3-60 15,-6-12-17-15</inkml:trace>
  <inkml:trace contextRef="#ctx0" brushRef="#br0" timeOffset="40321.51">24169 2128 892 0,'-46'-77'207'0,"10"16"-115"16,3 21-115-16,11 11-36 15,4 12-21-15,10 17-39 0,8 17-52 16,0 15-126-16</inkml:trace>
  <inkml:trace contextRef="#ctx0" brushRef="#br0" timeOffset="41263.43">24521 4216 27 0,'-12'-8'89'0,"1"4"95"16,-3 0-26-16,8 4-48 0,6 0-46 16,-8-3-16-16,8 3-12 15,0-4 12-15,0 4 14 0,0 0-2 16,0 0-1-16,0 0-18 15,0 0-16-15,0-5-3 16,0 5-12-16,0 0-3 0,0 0 3 16,0 0-8-16,8-5-6 15,-2 2-2-15,3-1-2 16,7 0 12-16,10 0-4 16,2-5-6-16,4-3 9 15,6-4-11-15,-7-1 0 0,1-3 6 16,-4 0-11-16,-2-4-4 15,-10 0-9-15,-4-5 6 0,-12 1 9 16,0 0 12 0,-57-34 71-1,26 55-61-15,-8 7-5 0,-1 0 5 16,-41 35 2 0,44-6-12-16,6 7 4 15,2 9-3-15,4 4-1 16,13 4 8-16,12-4-6 15,0-5-8-15,40 26-7 16,41-39 6 0,-27-31 4-16,3-2 2 15,0-8-4-15,-4-6 1 0,-10 0 8 16,-1-4-5 0,-11 3 4-16,-6 1 0 0,-8 4 1 0,-5 1-3 15,-12-10-65-15,0-4-56 16,0-8-43-1,0 1-19-15,-8-7-20 0</inkml:trace>
  <inkml:trace contextRef="#ctx0" brushRef="#br0" timeOffset="41521.82">24944 3724 412 0,'-16'-5'263'16,"4"2"-88"-16,1-6-64 0,11 5-19 15,-9-3-1-15,9 2-14 16,9-11 21-16,2 8-82 16,4-4-11-16,11 0 2 15,2-4-7-15,-4-1-2 16,1 6 8-16,-9-2-1 16,-3 5-2-16,-7 8 8 15,-6 0 2-15,0 0-2 16,0 0-170-1,0 0-28-15,0 0-48 16,0 8-58-16,0-8-223 0</inkml:trace>
  <inkml:trace contextRef="#ctx0" brushRef="#br0" timeOffset="42204.59">25411 2328 310 0,'-24'-69'300'15,"-5"2"-108"-15,-2 11-92 16,-3 4-33-16,3 3-14 0,-4 0 17 16,1-1-6-16,-8 2 14 15,-51-58-13 1,-122-61-12-1,114 115-49 1,-16-1 15-16,-15 0-4 16,-13 7-5-16,-7 11-5 15,7 10-3-15,-2 13-3 0,9 12 4 16,5 24-3-16,2 17 2 16,6 16-2-16,4 16-1 15,-110 139 9 1,120-79-10-16,8 19 3 0,7 13 1 15,7 15 1 1,2 11 2-16,11 18 5 16,-91 772 97-1,176-741-72 1,18-12 7-16,19-13 11 0,24-11-4 16,13-10 27-16,23-1 51 15,25-11-7 1,23-6-119-16,23-21-1 0,37-30 0 0,27-26 0 15,33-34 0-15,14-36 0 16,1-29 0-16,-13-38 0 16,-18-27 0-16,-13-25 0 15,-18-14 0-15,-12-19 0 0,-15-16 0 16,-21-20 0-16,-26-32 0 16,70-322 0-1,-158 201 0-15,-32-23 0 16,-33-2 0-16,-36-5 0 0,-34 4 0 15,-292-567 0 1,64 503 0 15,135 263 0-31</inkml:trace>
  <inkml:trace contextRef="#ctx0" brushRef="#br0" timeOffset="43211.15">24060 1607 374 0,'0'-9'200'15,"0"-2"-84"-15,19-9-53 16,33-13-27-16,38-5-12 16,37-5-11-16,26 6-3 0,18 3 0 15,5 21-15-15,-15 13-22 16,111 42-221 0,-175-5-4-16</inkml:trace>
  <inkml:trace contextRef="#ctx0" brushRef="#br0" timeOffset="45928.61">24388 4750 43 0,'-12'7'100'0,"-5"-7"88"0,6 0-62 15,3 0-34-15,8 0-30 16,0 0-23-16,0 0-19 16,0 8-6-16,0-8-1 0,0 0 2 15,0 0 2-15,8 0-7 16,3 0 7-16,14 0 9 0,7 0 7 15,9 0 12-15,11-8 2 16,10-3-9-16,6-6-13 16,9-7-7-16,1 0-9 0,-6-4-1 15,1-6-7-15,0 2 11 16,-2-4-6-16,-11-2 5 16,-1-1-1-16,-8-3 1 15,-6 2 2-15,35-51 8 16,-47 47-17-16,-2-5-4 15,-5 0 2 1,19-44-1-16,-29 49-1 16,-3 3 6-16,-5 3 14 0,-5 2 10 15,-3 1-3-15,0-4-2 16,0 3-14-16,0-1-2 16,-11-4 0-16,-2 1 3 15,0-1 12-15,-4 2 13 16,-49-72 67-1,7 51-59 1,28 30-37-16,-3 7-7 16,1-3-1-16,2 6 0 15,-3 4 3-15,7 4 4 0,-6 3 5 16,2 6-13-16,-6 3 1 16,-8 0 1-16,0 8 7 15,-1 4-14-15,4 0 7 16,-9 1-6-16,-99 47 3 31,102-38 5-31,3-3-3 0,-3 6 0 16,-1 3-2-16,5 1 3 15,-2 0-2-15,2 3-2 16,4 0 6-16,2 5-5 16,2-1 0-16,-4 0-2 0,2 10 6 15,7-1 1-15,-3 0-6 16,7 3-1-16,-3 2 1 15,4 2 8-15,0-3-5 0,6-2 0 16,4-1 2-16,-12 89-11 47,28-106 9-47,0-1 0 0,0 1-5 16,8-5 1-16,4 0 0 0,-1 0 8 15,2 4-6-15,3-2 3 16,0-2 1-16,6 0-3 15,-4 2 1-15,12-3-6 16,-3-3 2-16,3 1-2 0,2 3 8 16,4-4-2-16,-2 0 1 15,2 2-2-15,1-3 1 16,-6-3 3-16,6 0-3 0,0-3-1 16,0-4 2-16,2-9-2 15,7 0-2-15,-2 0 5 0,-1-9-5 16,0 1 7-16,33-16-3 15,-40 11-2 1,-7 1 1-16,-4 0 3 16,-5 4-6-16,-4-1 8 15,2-3 1-15,-7 0-8 0,1 0 5 16,4 1 3-16,-3-1-1 16,-5 1-3-16,0 4 4 15,0 3-1-15,-8 4 3 0,0 0 5 16,0 0-8-16,0 0-2 15,0 0-7-15,0 0-24 16,0 0-65-16,0 0-83 16,0 0-64-16,0 0-25 15,0 9-30-15</inkml:trace>
  <inkml:trace contextRef="#ctx0" brushRef="#br0" timeOffset="46718.99">25597 3647 108 0,'-8'-9'212'0,"-3"5"-42"16,2 1-27-16,1 3-26 16,8 0-6-16,-8 0 5 15,8-4 11-15,-7-1-4 16,7 0-11-16,0 5-21 0,0 0-15 15,0 0-6-15,0-2-4 16,0-10 39 0,4 3-87-16,4-7-12 15,12-13-9-15,17-16 1 16,31-20-2-16,42-13 4 16,37-11 2-16,22-8-1 0,21-5 2 15,2 5-8-15,-9 7 8 16,-12 13-2-16,-24 11 1 15,68-26-9 1,-147 63 7-16,-21 4 3 16,-13 9 8-16,-11 7-1 0,-6 2 24 15,-9 7-1-15,-3 0 6 16,-5 0-17-16,0 0-12 16,0 0-2-16,0 0 2 15,0 0-12-15,0 0 0 16,0 0 4-16,0 0 0 15,0 0-1-15,0 0 5 16,0 0-2-16,0 0-6 0,0-5 8 16,0 5-13-16,0 0-15 15,0 0-76-15,0 0-86 16,0 0-81-16,0 0-69 16,0 0-22-16,0 0 23 15</inkml:trace>
  <inkml:trace contextRef="#ctx0" brushRef="#br0" timeOffset="47288.26">29058 1339 86 0,'0'-25'254'0,"0"0"-38"16,0 6-46-16,0 6-14 0,0 1-10 15,0-1 6 1,0 9 58-16,0 4-171 16,0 0-27-16,0 17-6 15,0 20-5 1,0 32 1-16,0 37 1 0,0 24 3 16,3 12-6-16,5 0 9 15,-3-6-8-15,8 83-2 16,-5-134 6-16,0-11-8 15,0-12-32 1,-5-15-116-16,3-9-115 16,-3-10-27-16,-3-7-16 0</inkml:trace>
  <inkml:trace contextRef="#ctx0" brushRef="#br0" timeOffset="47819.16">29074 1351 476 0,'-16'-57'186'15,"2"12"-46"1,8 9-50-16,6 11-34 0,0 6-12 16,0 7-16-1,0 1-12-15,0 11-5 16,0 0 3-16,11 18 12 0,14 14 38 15,7 21 11-15,10 17-8 16,3 15-13-16,4 7-26 16,2 8-13-16,2-12-7 15,-4-9 2-15,-5-21 5 16,-2-8 2-16,-15-17 15 16,-2-13 55-16,-5-8 86 15,-4-12 77-15,-7-19-185 16,-5-31-65-16,-4-31 0 15,0-23 0 1,0-11 0-16,0-4 0 0,-10 10 0 16,2 8 0-16,0 15 0 15,2 12 0-15,6 17 0 16,0 17 0-16,0 7 0 16,-9 9 0-16,9 7 0 15,0 5 0-15,0 3 0 16,0 1 0-16,0 4 0 15,0 4-212 17,0 9-57-17,-8-1-26-15,8 3-17 16,-8 6-26-16</inkml:trace>
  <inkml:trace contextRef="#ctx0" brushRef="#br0" timeOffset="53261.43">30364 1042 30 0,'0'0'60'0,"0"8"110"15,0-8-24-15,0 0-38 0,8 0 84 31,2 0 77-15,-10 0-103-16,0-5 16 16,0 2-12-16,0-6 1 15,0 4 4-15,0 3 14 16,0-3-170-16,0-2-19 16,-13-2 0-16,-3-8 0 15,-12-11 0-15,-9-4 0 16,-8-10 0-16,-3 2 0 15,-9-5 0-15,-5 1 0 16,-2-5 0-16,-9 4 0 16,0 3 0-16,-9 7 0 0,3 7 0 15,-11 11 0 1,-4 13 0-16,-5 4 0 16,3 16 0-16,-6 8 0 15,-2 10 0-15,-11 10 0 16,-2 9 0-1,-128 113 0-15,120-40 0 0,8 33 0 16,11 33 0-16,16 20 0 16,17 7 0-16,21-3 0 15,26-12 0-15,34-17 0 16,35-16 0-16,268 223 0 31,-141-308 0-31,30-34 0 16,15-30 0-16,619-239 0 31,-649 87 0-15,-19-36 0-16,-22-31 0 15,-45-22 0-15,-37-9 0 16,-37 0 0-16,-42 12 0 16,-27 22 0-16,-21 21 0 15,-13 36 0-15,-12 28 0 16,-3 26-139-16,0 35-312 15,5 31 13-15,1 26-44 16</inkml:trace>
  <inkml:trace contextRef="#ctx0" brushRef="#br0" timeOffset="53645.94">31436 423 383 0,'8'-20'362'15,"-3"4"-125"-15,-5 4-119 16,0 7-52-16,0 5-39 15,0 0-8-15,9 29 6 16,7 28 62-16,5 28 18 16,18 179 96-1,-10 90-111 1,-16-167-72-16,-4-7-7 16,-3-22-5-16,-6-23 2 0,5-30-8 15,-2-22-25 1,-3-23-88-16,0-20-136 15,0-24-129-15,-11-23-84 16</inkml:trace>
  <inkml:trace contextRef="#ctx0" brushRef="#br0" timeOffset="54159.55">31141 1469 477 0,'-48'-21'340'0,"11"5"-103"16,12 0-109-16,16-1-66 15,18 0-35-15,25-7-17 16,26-8-7-16,21-5-11 16,15 2-25-1,3 2-62-15,-8 0-54 0,-12 4-24 16,-14 9 28-16,-12 4 56 16,-13 4 50-1,-15 3 46-15,-8 2 42 16,-5 2 26-16,-9 1 31 0,-3 4 35 15,0-4 19-15,0 0-15 16,0 4-30-16,0 0-56 16,5 0-28-1,4 0-21-15,2 17-6 0,6 7 2 16,6 9-5-16,5 3 3 16,9-3-8-16,0-5-24 15,5-7-7-15,-8-6-4 16,3-15 9-1,-4-3 8-15,-1-18 7 0,-2-8 8 16,-11-7 5-16,-7-1 15 16,-2 5 67-16,-10 4 34 15,0 11-9-15,0 6-53 16,0 11-27-16,-10 24-9 16,-6 27 4-16,-7 48 6 15,-2 44-8-15,-4 23-7 16,-4 5-4-16,4-12-14 15,10-25-56-15,4-24-175 16,15-24-139-16,-8-29-45 16</inkml:trace>
  <inkml:trace contextRef="#ctx0" brushRef="#br0" timeOffset="54641.47">32498 1033 767 0,'0'-48'503'16,"-13"15"-215"-16,0 9-153 16,13 10-67-16,-8 24-39 15,8 26-2-15,0 32 2 16,8 39-16-16,5 24 3 16,3 11-4-16,-2-8-9 0,-5-16 1 15,5-25-1-15,-6-19 6 16,0-22-7-16,-8-18 8 15,0-11 2 1,0-9 13-16,0-23 26 0,0-25-24 16,-22-34-13-16,0-42-14 15,-11-23 0-15,1-10 0 16,4 9 0-16,2 11 0 16,11 22 0-16,15 20 0 15,0 15-16-15,12 13-5 16,20 13-1-16,12 11 3 15,10 17-5-15,0 12-26 16,30 44-12 0,-64-7 54-16,-17 12 4 15,-17 7 8-15,-24 10-1 0,-6 3 5 16,-10-4-6 0,6-8 1-16,12-12-5 15,8-12-40-15,7-14-109 16,8-4-119-16,1-15-123 15,4-15-23-15</inkml:trace>
  <inkml:trace contextRef="#ctx0" brushRef="#br0" timeOffset="55101.55">32575 1033 465 0,'5'-7'259'0,"-2"-2"-131"15,5 9-63-15,-2 0-36 16,11 0-11-16,12 0-8 15,7-3-1-15,7-2-9 16,4-4 2-16,-4-3 1 16,0 0 0-16,-12 0 5 15,-1-8-8-15,-6-5 1 16,0 1-1-16,-4-4 15 0,-8-6-1 16,-3 6 27-16,-9 0 47 15,0 3 34-15,0 9 11 16,-13 4-15-16,1 5-44 15,-1 3-32-15,7 4-21 16,-7 19 5-16,-4 13 6 16,2 18-3-16,7 10 3 15,8 6-7-15,8-6-4 16,7-10 7-16,10-10 3 16,7-11 30-16,15-9-1 15,10-20-26-15,2 0-34 16,7-12 0-16,-6-13 0 15,-5-11 0-15,-1-4 0 0,-13-5 0 16,-9 4 0-16,-7 8 0 16,-4 4 0-16,-10 9 0 15,-6 8 0-15,-5-1 0 16,0 6 0-16,0 7-41 16,0 0-272-16,0 0-66 0,-13 0-10 15,-2 0 15 1</inkml:trace>
  <inkml:trace contextRef="#ctx0" brushRef="#br0" timeOffset="57405.12">10658 5211 368 0,'-12'-10'222'0,"0"3"-32"0,1 3-48 16,2-1-37-16,1 5-6 0,-5 0 2 15,1 0 15 1,-3 16 19-16,-15 22-20 0,-14 31-11 15,-209 412 246 32,-517 763-350-31,664-1080 0-16,13-22 0 16,20-25 0-16,15-22 0 0,18-22 0 15,12-20 0-15,12-14 0 16,16-5 0-16,0-13 0 15,0-6 0-15,8-5 0 16,0-10 0-16,1 0 0 16,-6 0 0-16,2 0 0 0,-5-5 0 31,0 0 0-31,3 2 0 16,-3-1 0 15,3-1-197-16,6-19-520-15,0 8 391 16,-1-13 4-16</inkml:trace>
  <inkml:trace contextRef="#ctx0" brushRef="#br0" timeOffset="58045.89">9120 7209 131 0,'0'-18'198'16,"-8"3"-49"-16,8 7-24 0,-9-1-37 16,9 9-13-16,-9 0-5 15,9 0 1-15,-6 0-15 16,6 0-19-16,0 17-2 0,-8 19 34 16,-6 37 21-16,3 41 7 15,-6 33-20-15,2 23-26 16,1 2-18-16,6-8-10 0,8-26-15 15,0-29 7-15,0-27-7 16,0-25-8-16,8-16 0 16,9-16 7-16,12-14-3 15,10-11 0-15,15-11-2 0,6-12 3 16,2-4-4-16,3-2 14 16,-9 1-8-16,-3-1-3 15,-9 5 3-15,-6 4 10 0,-11 4 30 16,-5 0 33-16,-11 4 14 15,-3-5 30-15,-8-4-11 16,-16-36-103 0,-4 17-10-16,-9-18 0 15,-7-6 0-15,-10-17 0 0,3-5 0 16,-1-4 0-16,-43-77 0 16,55 102 0-1,-24-36 0-15,35 64 0 16,2-7-18-1,10 31-154-15,9 8-304 16,0 5 216-16,0 0 22 16,0 0 38-16,0 0-17 15,0 7 9-15</inkml:trace>
  <inkml:trace contextRef="#ctx0" brushRef="#br0" timeOffset="66560.16">29216 4701 412 0,'0'-17'377'16,"0"1"-24"-16,0-3-46 0,0 2 39 15,0 0-94-15,0 5-252 16,0 5 0-16,8 22 0 31,10 23 0-31,1 21 0 0,9 27 0 16,1 25 0-16,-6 22 0 15,7 26 0-15,-10 5 0 16,0-6 0-16,-3-20 0 16,-2-23 0-16,-1-25-133 15,-6-33-522-15,-8-26 53 0</inkml:trace>
  <inkml:trace contextRef="#ctx0" brushRef="#br0" timeOffset="66854.46">29041 4855 887 0,'-28'-56'342'16,"2"7"-167"-16,12 4-75 15,14 12-21-15,23-20-1 16,25 41-44-16,22 12-20 16,12 19-12-16,3 23-11 15,-9 15 0-15,-14 17 4 16,-21 6 6-16,-16 3 4 0,-17-2 4 15,-20-8 8 1,-12-7 13-16,-11-14-5 16,-4-11 7-16,-3-13-13 0,3-15 3 15,4-13-20-15,10-8-2 16,-1-4-43-16,9-9-98 16,17 0-109-1,13-36-509-15</inkml:trace>
  <inkml:trace contextRef="#ctx0" brushRef="#br0" timeOffset="67187.78">30711 4066 1109 0,'12'-53'498'15,"-9"16"-219"-15,-3 14-140 16,0 11-117-16,0 47-22 16,13 39 0-1,8 35 0 1,7 33 0-16,9 13 0 0,5 4 0 15,6-9 0-15,-9-19 0 16,-7-26 0-16,-4-23 0 16,-6-25-256-16,-10-15-306 0,-12-27 43 15</inkml:trace>
  <inkml:trace contextRef="#ctx0" brushRef="#br0" timeOffset="67638.8">30516 4656 859 0,'-41'-32'274'0,"9"11"-136"16,10 5-48-16,11 8-22 0,11 4-7 16,19 4 0-16,27 0-24 15,24 7-23-15,20 2-10 16,6-1-23-16,1-8-12 16,-10 0-4-16,-16 0 16 15,-17 0 23-15,-13 0 72 16,-18-3 108-16,-5-2 86 0,-10-4-259 15,0 2-11 1,-5 7 0-16,2 0 0 16,2 0 0-16,4 16 0 15,15 8 0-15,5 10 0 16,14 1 0-16,0 3 0 16,5-10 0-16,-6-9 0 15,-5-19 0-15,3-7 0 16,3-26 0-16,3-24 0 15,1-16 0-15,-10-13 0 0,-5 5 0 16,-11 17 0-16,-9 14 0 16,-6-6 0 15,-8 72 0-31,0 105 0 16,0-14 0-16,0 24 0 15,-8 11 0-15,-6-4 0 16,14-8 0-16,0-15-37 15,0-23-547-15,8-26 37 16,6-37 116-16</inkml:trace>
  <inkml:trace contextRef="#ctx0" brushRef="#br0" timeOffset="68020.47">31961 4425 800 0,'0'-86'476'0,"0"25"-210"15,0 24-128-15,0 17-78 16,0 31 79-16,16 35 29 15,5 30-168-15,2 31 0 16,11 14 0-16,2 5 0 16,1-15 0-16,-4-23 0 15,-10-17 0-15,-2-23 0 16,-8-19 0-16,-5-29 0 16,-8-20 0-16,0-34 0 0,-8-34 0 15,-5-43 0-15,4-35 0 16,9-26 0-16,0 4 0 15,0 22 0-15,14 27 0 16,2 33 0-16,2 37 0 16,16 36 0-16,56 83 0 15,-54 35 0 1,-23 30 0-16,-26 14 0 16,-20 5 0-16,-15-3 0 0,-9-12 0 15,4-27 0-15,4-18 0 16,8-22 0-16,12-18-226 15,10-34-413-15,10-22 66 16</inkml:trace>
  <inkml:trace contextRef="#ctx0" brushRef="#br0" timeOffset="68338.56">32472 3997 646 0,'13'-9'296'0,"-5"18"-92"15,0 11-50-15,6 8-15 16,3 5 14-16,13 3-33 15,5-3-46-15,8-8-33 0,4-9-23 16,113-76-5 0,-108-2-35-1,-3-23 0-15,-13-17 8 16,-15-8 11-16,-13 8 56 16,-8 17 48-16,-25 23-8 0,-10 34-90 15,-16 37-3-15,-9 43 0 16,-5 50 0-16,1 36 0 15,11 26 0-15,16 3 0 16,20-13 0-16,25-16 0 16,18-24 0-16,21-25 0 15,15-20 0-15,7-24 0 0,4-21 0 16,-3-24-175-16,-5-20-443 16,-5-24 29-16</inkml:trace>
  <inkml:trace contextRef="#ctx0" brushRef="#br0" timeOffset="68821.08">33476 3309 769 0,'-44'-81'230'16,"-8"0"-102"-16,-10-2-12 16,-12 11 29-16,-7 2 72 0,-7 1-41 15,-11 4-41-15,-6 8-38 16,-9 5-63-16,-11 2-34 15,-18 14 0 1,-15 15 0-16,-20 21 0 0,-34 29 0 16,-40 21 0-16,-45 30 0 15,-39 30 0-15,-17 49 0 16,-12 52 0-16,-5 50 0 16,-348 368 0-16,387-262 0 15,43 33 0 1,50 12 0-16,50-10 0 0,58-20 0 15,57-14 0-15,57-23 0 16,64-32 0-16,74-35 0 16,77-50 0-16,85-62 0 15,78-72 0-15,94-78 0 0,75-76 0 16,51-66 0-16,17-58 0 16,12-57 0-16,-3-56 0 15,-20-45 0-15,-34-28 0 0,-217-9 0 16,-337 9 0-16,0 7 0 15,0 17 0-15,0 18 0 0,0 25 0 16,0 31 0-16,0 41 0 16,0 43 0-16,0 50 0 15,-173 51-282-15,-330 59-205 16,-28 53-89-16</inkml:trace>
  <inkml:trace contextRef="#ctx0" brushRef="#br0" timeOffset="80000.78">11861 9317 217 0,'-14'-13'205'0,"6"1"-35"16,-3 5-50-16,-1-2-36 0,-1 2-4 16,6 2 10-16,7-3 25 15,-13 4 0-15,5 4-27 16,8 0-30-16,0 0-34 0,-12 17-4 15,3 15-10-15,-2 28 2 16,-6 40 6-16,2 33 5 16,-10 25-7-16,0 14-2 0,2 2-15 15,-2-11 3-15,5-16-4 16,4-16-1-16,3-26 9 16,13-20-8-16,0-19-37 15,0-17-41-15,8-17-57 0,10-12-49 16,-4-20-39-16,6-8-84 15</inkml:trace>
  <inkml:trace contextRef="#ctx0" brushRef="#br0" timeOffset="80667.07">11642 9520 35 0,'4'-19'113'0,"-4"2"84"16,0 6-53-16,0-1-37 16,0 2-23-16,0 6-16 15,0 1 0-15,0-2 4 0,0 5 6 16,0 0-3-16,0 0-7 15,0 0-28-15,0 0-16 16,0 0-9-16,0 0-5 16,0 0-5-16,0 0-1 15,15 12 10-15,10 10 5 16,12 13 0-16,8 15-2 16,6 19 4-16,7 12-1 15,7 16 5-15,0 12 3 0,4 10-4 16,-4 0-6-16,60 100 3 31,-68-125-17-31,-8-13 1 0,-8-12 1 0,-8-15-1 16,-9-13-4-16,-5-13 1 15,-5-9 5-15,-6-5 30 16,-4-14 51-16,-1 0 29 16,-3 0 5-16,3-8 1 15,2-11-29-15,-2-20-91 0,6-14-3 16,-4-16 0-16,-2-16 0 15,5-12 0-15,-3-15 0 0,-1-4 0 16,1-7 0-16,-5 1 0 16,0 8 0-16,3 8 0 15,-3 12 0-15,4 11 0 0,0 19 0 16,-4 12 0-16,0 11 0 16,0 9 0-16,0-13 0 15,0 28 0 1,0 10 0-16,0-2 0 0,0 6 0 15,4 3-6 1,0 0-120-16,0 0-90 16,5 0-67-16,-1 15-62 0,3 1-25 15</inkml:trace>
  <inkml:trace contextRef="#ctx0" brushRef="#br0" timeOffset="81265.23">15011 9231 310 0,'5'-25'245'0,"-5"6"-49"0,0-1-56 16,0 2-36-1,0 6-8-15,0 1-4 0,0 3-18 16,-8 8 32-1,8 0-86-15,0 69 45 16,0 13 44-16,0 48 19 16,0 41-18-16,8 20-43 15,0 8-35-15,4-7-17 0,4-17-6 16,0-25-6-16,6-24 3 16,-3-24-20-16,-2-24-52 15,0-21-101-15,6 4-333 16,-15-61 214-16,-8-20-30 15,0-33-261-15</inkml:trace>
  <inkml:trace contextRef="#ctx0" brushRef="#br0" timeOffset="81599.2">14894 9461 330 0,'-16'-72'224'15,"-1"16"-70"-15,6 8-44 0,11 7-21 16,0 3-27-16,0-1-20 15,14-2-2-15,20-4-6 16,6 0-3-16,13 4-7 0,8 5-18 16,4 12-3-1,1 11 4-15,-7 13 1 0,-5 13 8 16,-9 11-4-16,-10 16-9 0,-5 13 5 16,-18 16 6-16,-12 14 0 15,-20 17-5-15,-17 15 0 16,-20 3-2-16,-8-4 6 15,-8-13-8-15,-3-20 7 0,5-19-1 16,6-17 9-16,-31-14 15 16,59-31-27-1,12-11-13-15,8-13-18 16,17-12-37-16,14-6-75 0,10-2-65 16,9-6-52-16,3 1-50 15</inkml:trace>
  <inkml:trace contextRef="#ctx0" brushRef="#br0" timeOffset="82502.85">17253 8779 207 0,'0'-12'235'16,"0"5"-36"-16,0-2-49 0,0 1-30 15,0 3-6-15,0 5 38 16,0 0 10-16,0 0-25 16,0 0-38-16,0 0-50 0,0 0-28 15,0 26 7-15,0 10 32 16,0 20 51-16,0 23 22 15,-9 19-63-15,3 16-70 0,6 12 0 16,-13 4 0-16,5-2 0 16,8-8 0-16,-9-15 0 15,9-11 0-15,-7-16 0 16,-1-12 0-16,8-15 0 0,-9-10 0 16,9-13-189-16,0-11-137 15,0-17-40-15,0 0-14 16,0-24 22-16</inkml:trace>
  <inkml:trace contextRef="#ctx0" brushRef="#br0" timeOffset="83392.94">17269 8926 191 0,'-8'-8'192'0,"8"-4"-63"16,-8-1-30-16,8 6-14 16,0 0 4-16,0-3 12 0,0 10 13 15,0 0 18-15,0 0-13 16,0-5-25-16,0 3-21 16,0-4-23-16,0 4-13 15,0 2 84 1,5 0 85-1,1 0-141-15,32 32 76 16,-11-4-132 0,7 13-9-16,2 10 0 0,5 19 0 15,3 12 0-15,59 106 0 16,-51-90 0 0,-3 0 0-16,44 80 0 15,-51-104 0-15,-8-13 0 16,-3-9 0-16,-13-11 0 15,12 24 0 17,-26-45 0-32,0-20 0 15,0 0 0-15,-1 0 0 16,0-7 0-16,-3-6 0 16,0-4 0-16,0-19 0 15,0-22 0-15,-6-23 0 0,-6-16 0 16,4-13 0-16,8-8 0 15,0-4 0-15,0-4 0 16,0-1 0-16,0 10 0 16,8 11 0-16,4 16 0 15,0 18 0-15,-1 15 0 0,-3 12 0 16,1 12 0-16,-9 9 0 16,0 7 0-16,0 5 0 0,0 3 0 15</inkml:trace>
  <inkml:trace contextRef="#ctx0" brushRef="#br0" timeOffset="83420.2">17988 8539 1778 0,'0'0'-457'0,"0"0"-26"15</inkml:trace>
  <inkml:trace contextRef="#ctx0" brushRef="#br0" timeOffset="87939.77">7251 11991 155 0,'-8'0'189'0,"8"9"-48"16,-7-9-28-16,-2 0-21 0,9 0-11 15,-8 0 6 1,8 0 2-16,0 0-2 0,0 0-3 16,0 0-5-16,0 0 6 15,0 0-5-15,0 0 7 16,0 0-2-16,0 0 3 16,0 0 10-16,0-5-3 15,0 1-14-15,0-3-5 16,0 2-22-16,0-2-33 0,0 2-21 15,0-1 0 1,0 4 0-16,0-6 0 0,0-1 0 16,0 1 0-16,4 0 0 15,0-4 0-15,5 1 0 16,-2-6 0-16,6 0 0 16,-1-7 0-16,4-4 0 15,5-1 0-15,2 1 0 16,25-29 0-1,-23 28 0-15,-3 6 0 0,-3-3 0 16,2 6 0-16,-1-1 0 16,-1 4 0-16,3 1 0 15,-1 1 0-15,-2-1 0 16,6-1 0-16,-1 1 0 0,1-1 0 16,2-2 0-1,6-3 0-15,0 6 0 0,-1-4 0 16,1 0 0-16,2 0 0 15,6-1 0-15,0 0 0 16,0 2 0-16,-1 3 0 0,-2-1 0 16,-2 0 0-16,-3 5 0 15,-1 1 0-15,25-14 0 16,0 4 0 0,-33 14 0-1,17-10 0-15,-25 8 0 16,20-3 0-1,-16 5 0-15,-2-2 0 0,1 1 0 16,6-4 0-16,7-4 0 16,1-1 0-16,2 2 0 15,-2-3 0-15,0 3 0 16,-6 2 0-16,-2 1 0 16,-3 4 0-16,-7-1 0 0,2 2 0 15,-1-1 0-15,0-1 0 16,0 2 0-16,4-2 0 0,0 1 0 15,1 0 0-15,0-4 0 16,23-8 0 0,5-4 0-1,-38 19 0 1,3-3 0-16,-4 4 0 0,-2-4 0 16,6 4 0-16,-3-5 0 15,6 2 0-15,-5-3 0 0,0 3 0 16,4 3 0-16,-2-4 0 15,-3 4 0-15,1-1 0 16,1-2 0-16,-1 3 0 0,-1-5 0 16,1 5 0-16,1 0 0 15,-1-4 0-15,1 3 0 16,0-2 0-16,-2 2 0 0,0-2 0 16,3 3 0-16,-6-1 0 15,0-2 0-15,-5 3 0 16,5-1 0-16,0-2 0 15,0 2 0-15,6-1 0 0,-3 4 0 16,1-3 0-16,1-2 0 16,-6 2 0-16,6 1 0 15,-1-3 0-15,-1 2 0 16,3-3 0-16,-2 4 0 0,0-5 0 16,1 1 0-16,-2 1 0 15,0-2 0-15,6 1 0 16,1 0 0-16,-4-4 0 15,3 4 0-15,4-1 0 16,-2 2 0-16,3-2 0 0,-3 0 0 16,-2 2 0-16,-2 3 0 15,2 0 0-15,-1-1 0 16,1-2 0-16,-5 2 0 0,1 2 0 16,2-1 0-16,2-1 0 15,20-7 0 1,-17 5 0-16,-1 2 0 0,3-4 0 15,-3 2 0-15,5-1 0 16,-4-1 0-16,2 5 0 16,-7 1 0-16,-1-2 0 15,0-2 0-15,4 2 0 16,18-11 0-16,-20 7 0 16,1 7 0-16,-5-4 0 15,-5 3 0-15,6 3 0 16,-2-4 0-16,3-1 0 0,-3-2 0 15,6 2 0-15,-2-2 0 16,2-2 0-16,2 1 0 16,3 0 0-16,-6 4 0 0,0 0 0 15,-5-1 0-15,6 0 0 16,1 5 0-16,-4 0 0 16,-1-2 0-16,4-3 0 15,0 0 0-15,-2 5 0 16,2 0 0-16,-1 0 0 0,0 0 0 15,-4 0 0 1,9 0 0-16,-13 0 0 16,-5 0 0-16,2 0 0 0,-2 0 0 31,0 0 0-31,6-2 0 16,-4-3 0-16,3 1 0 0,5 4 0 15,-2-5 0-15,30-3 0 31,-33 8 0-15,1 0 0-16,-1 0 0 0,-1-4 0 16,2 1 0-16,-6-1 0 15,5-5 0-15,5 6 0 16,19-2 0 15</inkml:trace>
  <inkml:trace contextRef="#ctx0" brushRef="#br0" timeOffset="89104.85">10106 9936 119 0,'-17'-8'162'0,"1"4"-19"15,4-1-32-15,5 0-21 0,-1 3-8 16,8 2 19-16,-8 0 18 15,8 0 5-15,0 0-15 16,0 0-17-16,0 0-23 0,0 0-21 16,0 0-22-16,0 0-13 15,0 0-7-15,0 0-1 16,8 0 2-16,7 0-4 16,13 12 4-16,18 0-4 15,6 0 2-15,8 4 3 0,11-4-7 16,-3 0-1-16,2-4 2 15,-7-8-3-15,-1 0 7 16,-12 0-9-16,-7 9 3 0,-10-1 5 16,-4-8-12-16,12 13 12 15,-29-6-7 1,-5-7 3-16,2 8 0 16,-6-8 0-1,-3 9-1-15,0-9 7 0,0 0-5 16,0 0 4-16,0 7-5 15,0 2 11-15,-7 27 51 32,-9 1-14-32,3-12-35 15,0 3-3-15,2 5 8 16,-6 12 9-16,1 4 8 16,-4 1 2-16,-1 1 15 0,-4 2 4 15,7-5-1-15,-4 2 2 16,6-8-14-16,4-7-13 0,5-6-30 15,7-5-1-15,0-4 0 16,0 3 0-16,0-10 0 16,0 4 0-16,0 0 0 15,0-6 0-15,0-1 0 16,0-20 0 31,0-1 0-47,0-6 0 15,-12-11 0-15,-6-13 0 0,-7-16 0 16,-2-12 0-16,-6-4 0 16,-3-1 0-16,4 5 0 15,-1 0 0-15,1 8 0 16,2 4 0-16,3 7 0 16,-17-22 0-16,27 44 0 15,5-4 0 1,-5 14 0-1,9 18 0 17,0 0-291-1,8 0 127-31,-9 0-10 16,9 0-29-16,0 0-44 15,0 0-40-15,6 12-33 16</inkml:trace>
  <inkml:trace contextRef="#ctx0" brushRef="#br0" timeOffset="99636.21">19690 9040 88 0,'0'0'177'16,"-9"0"-20"-16,9 0-40 16,-8 0-25-16,8 0-17 0,0 0 9 15,0 0 27-15,0 0 17 16,0 0 7-16,0 0-14 15,0 0-24-15,0 0-18 16,0 0-18-16,0 0-10 0,0 0-15 16,4 0-1-16,17-16 5 15,23-13 16-15,30-16-8 16,31-19-8-16,34-22-3 16,22-16-2-16,23-16-8 0,2-8-9 15,6-4-11-15,-6 0-8 16,-7-1 8-16,-1 1-5 0,-8 9 3 15,-6 7-7 1,-14 15 0-16,-15 18 6 0,-22 12-2 16,-25 16-4-16,-18 11 0 0,-19 10 13 15,-10 7 29-15,-17 11-7 16,-7-1-33-16,-5 13 0 16,-6 2 0-16</inkml:trace>
  <inkml:trace contextRef="#ctx0" brushRef="#br0" timeOffset="99671.28">22341 7261 1586 0,'-20'-4'-348'0,"-5"-4"-10"15,-4-1 4-15</inkml:trace>
  <inkml:trace contextRef="#ctx0" brushRef="#br0" timeOffset="100437.29">21959 7000 169 0,'-19'-19'289'0,"2"2"-59"16,0 5-59-16,5 3-45 15,4 2-4-15,2 2 17 16,6 2 11-16,0 3-25 0,0 0-36 16,0 0-46-16,0 0-23 15,0 0-13-15,3 0-5 16,11 15-2-16,12 19 8 0,13 10 8 15,12 13 5-15,6 8 3 16,3 4 2-16,1 9 8 0,-4-4-17 16,-9-14-7-1,-6-7-2-15,-10-8 3 0,-8-13-8 16,22 25 15 0,-43-57-15-1,-3 0 9-15,0 0 8 0,-8 0 8 16,-9-12-10-16,-15-21-18 15,-8-15-6-15,-13-14 1 16,-12-7 1-16,-3-4 2 0,-2-1 5 16,-1 10-9-16,6 2 15 15,8 10-11-15,6 6 11 16,3 7 4-16,6 5 5 0,14 10-6 16,4 4 0-16,8 7 10 15,2 1-7 1,14 4-15-16,0 4 0 0,0 0 0 15,8 4 0-15,18 0 0 0,19 0 0 16,20 0 0-16,20-3 0 16,17-6 0-16,11 2 0 15,3-3 0-15,3 3-19 16,-15-1-10-16,-17-1-2 16,35 9 2-16,-91 0 29 15,-9 0 9-15,-10 0 8 16,-3 0 8-16,-9 0-10 0,0 9 2 15,0 4 2-15,-17 3-13 16,1 7-6-16,0 13 0 16,0 9 0-16,-4 13 0 0,-6 8 0 15,-2 6 0-15,-4 6 0 16,-1 3 0-16,-3-3 0 16,2-4 0-16,3-6 0 0,-29 46 0 15,34-73 0 1,9-4 0-16,6-8 0 15,-2-6 0-15,6-6 0 16</inkml:trace>
  <inkml:trace contextRef="#ctx0" brushRef="#br0" timeOffset="100504.9">22301 7774 2047 0,'0'-16'0'16,"0"8"-283"-16,0-4-118 0,0 1 16 15,0-2 10-15</inkml:trace>
  <inkml:trace contextRef="#ctx0" brushRef="#br0" timeOffset="103846.37">8998 11657 493 0,'-25'-23'187'16,"1"-2"-123"0,16 17-48-16,0 3-4 15,8 2 2-15,-8-1-9 16,8-1-4-16,0 0 1 0,0 5-1 16,0 0 7-1,0 0-7-15,0-2-3 0,0 2 5 16,0 0 10-16,0 0-2 15,0 0 3-15,0 0-4 16,0 0-7-16,0-6 6 16,0 2 1-16,0 4-4 0,0 0-4 15,0 0-5 1,0 0-25 0,3 0-47-16,5 0-73 0</inkml:trace>
  <inkml:trace contextRef="#ctx0" brushRef="#br1" timeOffset="111483.61">6699 12000 136 0,'-24'-12'195'0,"-4"0"-62"16,-10-3-51-16,-2 5-6 0,-1 1 11 15,0 5-25-15,-2-3 12 16,-55 7 30-1,45 0-50-15,-1 20 6 16,-11 17-13-16,-3 20 0 16,-5 16-11-16,-4 16-1 15,7 13-11-15,10 0-1 16,16 0-4-16,15-5-6 16,17-16 6-16,15-11-2 15,22-17-4-15,21-17 2 16,19-14-3-16,19-22-2 15,14-22 2-15,11-9-10 16,-2-11 1-16,-2-1 2 16,-12 0-6-16,-8 7 1 15,-17 8-5-15,-11 7 6 16,-6 13-1-16,-15 8 0 16,-4 17 5-16,1 15 1 15,-5 21 10-15,-8 16 10 16,-3 16-3-16,-9 8-8 0,-8 10-6 15,-13-1 1-15,-12 4-7 16,-7-8-2-16,-11-10 5 16,-12-10 1-16,-65 29-6 15,55-87-1 1,-6-28 4-16,6-17 6 16,10-16-8-16,14-8 3 15,16 1 2-15,25-1 7 16,12 6 11-16,25 8 18 0,16 6-13 15,7 13 5-15,5 9-6 16,0 7-7-16,-3 0-5 16,-9 7-7-16,-10 5-9 15,-5 0 0-15,-11 2-20 16,-2-2-57-16,-4-5-94 16,-5-7-125-16,-4 0-59 15,-4 0-37-15</inkml:trace>
  <inkml:trace contextRef="#ctx0" brushRef="#br1" timeOffset="112764.73">23393 7039 250 0,'-8'-25'232'0,"0"0"-39"0,8 5-48 15,-8 3-35-15,8 5-8 16,-8 0 0-16,8-1 8 16,-8 10-23-16,8 3-36 15,0 0-24-15,0 7-10 0,0 17 19 16,8 22 61-16,8 19 45 15,0 24-4-15,4 17-28 16,1 20-29-16,0 5-64 0,-1-5-17 16,-1-8 0-16,2-16 0 15,1-17 0-15,-8-11 0 16,-3-17 0-16,3-8 0 16,-6-12 0-16,0-10 0 15,-4-6-167-15,-4-5-41 0,0-16-42 16,0 0-83-16,-16-7-36 15,-5-19 27-15</inkml:trace>
  <inkml:trace contextRef="#ctx0" brushRef="#br1" timeOffset="113167.7">23263 7140 579 0,'0'-43'139'15,"0"4"-54"-15,0-3-27 16,11 7-10-16,7-3 8 0,6 3 5 16,13 1-14-16,3 10-1 15,14 8-2-15,10 16-12 16,13 0-5-16,13 24-4 16,-2 13-4-16,-3 11-7 15,-7 14 1-15,-13 7-2 0,-16 12 11 16,-21 17 0-16,-20 17 26 15,-24 10 1 1,-304 491 167 0,247-523-190-1,5-15-7-15,6-18-4 16,8-15 0-16,15-12-9 0,5-9 4 16,14-8-4-16,9-16-1 15,11 0-17-15,0 0-15 16,0 0 0-16,8-4-22 15,3-8-60-15,1 0-77 0,9-17-285 32</inkml:trace>
  <inkml:trace contextRef="#ctx0" brushRef="#br1" timeOffset="160720.76">10943 8967 31 0,'0'-8'72'0,"-8"4"51"15,8-1 17-15,0 5-46 16,0 0-22-16,0 0-16 0,0 0-6 16,0 0 1-16,-9 0 9 15,9 0-7 1,0 0-6-16,0 0-18 0,0 0-5 0,0 0-11 15,0 0-4-15,0 0-8 16,0 0 3-16,0 0-11 16,0 9 9-16,0 3 2 0,0 8-4 15,0 1 0-15,0 3 5 16,0 4-5-16,0 6 3 16,0-2 2-16,0 5-3 15,0 2 0-15,0 7-4 0,4-1 5 16,-4 4 5-16,0-1-12 15,0 2 10-15,0-5 6 16,0-5-6-16,0-4 0 0,0 0 3 16,0 2-1-16,0-2 1 15,0 2-4-15,0 1 4 16,0 7-1-16,0-2-4 16,0-3 2-16,0 0-6 15,5-1 6-15,-2 1 0 0,-3-1-3 16,0-2 1-16,0-2 7 15,0-9 4-15,0 3-8 16,0-2 2-16,0 1-1 0,5-1-4 16,-5 5-2-16,0 0 0 15,0-4-1-15,0-1 0 16,0 1 4-16,0-1-4 16,0 1-1-16,0-5 3 0,0 1 0 15,0 0-1-15,3-2-1 16,-3 1 5-16,5 5-2 15,-2-1 0-15,-3 1 2 0,0 57 18 32,0-58-16-32,0 0-4 15,0 1 1-15,0-1 0 0,0-3 1 16,0 0 3-16,0 3-1 16,0-4-4-16,0 0-4 15,0-3 6-15,0 0 3 16,0-1-11-16,0 4 5 0,0-4-3 15,0 0 1-15,0 1-1 16,0-1 6-16,0-4-5 16,0 1 3-16,0 0-2 0,0-1 4 15,0-5-1-15,0 6 1 16,0-1 7-16,0 25 30 31,0-29-25-31,0 0 3 0,0 5 4 16,0-5 0-16,0 0 1 0,-8-4-9 15,8 0-6-15,0 0-3 16,0-8 1-16,0 8-1 16,0 1 3-16,0-9-5 0,0 8 6 15,0-8-6-15,0 0-2 16,0 0 1-16,0 8 3 16,0-8 3-16,-8 9 9 15,8-9 2-15,-8 0-1 0,8 8-6 16,0-8 5-16,0 7-3 15,0-7-4-15,0 0-5 16,0 0-1-16,0 0-2 0,0 9-1 16,0-9-7-16,0 0 6 15,0 0-5-15,0 0 7 16,0 0-4-16,0 0 3 0,0 0 2 16,0 0-4-16,0 0-3 15,5 0 5 1,3 0-1-16,0 0 2 15,1 7 4-15,2-7-1 0,5 0-2 16,1 0-5-16,4 0 2 16,-7 0 5-16,8 9-8 15,4-9 18-15,-4 7-3 0,6-7-3 16,1 9 5-16,-1-1-7 16,1-8-7-16,-1 0-2 15,-3 0 5-15,-5 8-12 16,0-8 4-16,0 0 10 0,1 0-4 15,-4 0 1-15,2 0-2 16,-3 0 0-16,6 0 10 16,-4 0-4-16,7 0 2 15,-4 0 1-15,-1 0-4 16,-4 0 1-16,4 9-9 0,-3-9 11 16,5 7-7-16,1 2 4 15,2-9-11-15,1 8 2 16,4-8 1-16,-1 0 7 0,2 0-2 15,7 0-2 1,-2 0 3-16,1 0-8 0,-6 0 5 16,-1 0-3-16,-3 0-1 15,-2 0 9-15,-1 0-1 16,5 0-10-16,-4 0 3 16,3 0-2-16,29 0 13 15,-28 0-9-15,-1 0-6 16,1 0 8-16,-7-5-3 15,3 2-1-15,0-2 0 0,-1 1 4 16,1 4-2-16,4 0-13 16,23 0 18-1,-27 0-7-15,-1 0 0 16,-5 0-4-16,2 0-1 16,15 0 9-16,-19 0-4 15,-1 0 0-15,5 0 1 16,-4 0-1-16,2 0 0 15,2 0 0-15,-2-3 5 0,1 3-9 16,6-4 1-16,-6 0 1 16,4 4 5-16,1 0-2 15,-1-5-3-15,1 2 2 0,-1-2 0 16,0 5 0-16,-1 0 2 16,50-4 0-1,-43 0-4-15,-3 4 2 16,6 0-1-16,-4 0 5 15,-4 0-5-15,-1 0 4 16,-2 0-3-16,-8 0-7 16,3 0 7-16,-1 0 2 0,1 0 2 15,-5 8-7-15,-6-8 4 16,3 0-3-16,-1 0 4 16,0 0-1-16,-3 0-4 15,-2 0 5-15,-3 0-1 0,0 0 2 16,0 0 8-16,0 0-12 15,6 0 1-15,-3 0 4 16,-3 0 3-16,5 0-5 0,-5 0 3 16,0 0 3-16,0-8 3 15,0-1-11-15,0-2 0 16,4-6 0-16,-1-2 0 16,0-3 0-16,5-6 0 0,-2-5 0 15,2 2 0-15,-5-2 0 16,5-3 0-16,-3-6 0 15,4 1 0-15,-6 1 0 0,1-1 0 16,0 1 0-16,-4-1 0 16,0 0 0-16,0 0 0 0,0 1 0 15,0-4 0-15,0-1 0 16,0-4 0-16,0-4 0 16,-8 0 0-16,8 3 0 0,-9 1 0 15,9 1 0 1,-8-1 0-16,8 1 0 0,0 4 0 15,-8-92 0 1,0 47 0 0,8 40 0-16,0-5 0 15,0-1 0-15,-9-7 0 16,9-4 0-16,-8 2 0 16,8-2 0-16,0 5 0 0,0 0 0 15,0 4 0 1,0 4 0-16,0 8 0 0,0 0 0 15,0 9 0-15,0-1 0 16,0 1 0-16,0 3 0 0,0 0 0 16,0 1 0-16,0 0 0 15,0-2 0-15,0 3 0 16,0-7 0-16,0 3 0 0,0-3 0 16,0 2 0-16,5-1 0 15,-5 5 0-15,0-5 0 16,0 5 0-16,0-1 0 0,0-3 0 15,0-26 0 1,0 34 0-16,0 4 0 16,0 2 0-16,0 6 0 15,0 0 0-15,0 1 0 16,0-2 0-16,0 0 0 0,0 1 0 16,0 5 0-16,0 1 0 15,0 8 0-15,0-3 0 16,-8 5 0-1,1 0 0 1,7-6 0 0,0 4 0-16,-14-10 0 15,14 7 0 1,-11 1 0-16,-2 0 0 16,1-4 0-16,1 4 0 15,-38-20 0 1,30 19 0-16,-3 2 0 15,-2-1 0-15,-6 4 0 16,-2 0 0-16,-4 0 0 0,-10 0 0 16,-5 7 0-16,-10 5 0 15,-4 1 0-15,0-5 0 16,-1 4 0-16,7-3 0 0,2-9 0 16,4 7 0-16,2-7 0 15,11 0 0-15,4 7 0 16,4-7 0-16,-1 13 0 0,1-3 0 15,-4-10 0 1,-5 11 0-16,0 1 0 16,-5 0 0-16,3 0 0 0,-7 2 0 15,7-2 0-15,-6-1 0 16,-5 2 0-16,5-2 0 0,-3 1 0 16,3-2 0-16,5 2 0 15,4-4 0-15,-1 0 0 16,5 0 0-16,4 3 0 15,-2-1 0-15,-3-3 0 0,4 1 0 16,-2 1 0-16,3 3 0 16,-1-1 0-16,5-1 0 15,-5-3 0-15,1 5 0 16,2-3 0-16,3-1 0 0,-3 4 0 16,3-3 0-16,-3-9 0 15,13 7 0-15,-5-7 0 16,4 0 0-16,7 9 0 0,3-9 0 15,-1 0 0 17,9 8 0-32,-8-8 0 0,1 0 0 15,-1 0 0 1,-5 0 0 15,1 7 0-15,4-7 0-1,-1 0 0 1,15 0-94 31,-3 0-113-47,5 0-50 0,0 0-49 16,9 0 14-16,3 0-75 15</inkml:trace>
  <inkml:trace contextRef="#ctx0" brushRef="#br1" timeOffset="163805.21">13985 8393 15 0,'3'-4'24'16,"-3"0"17"-16,0 0 20 0,0 4 29 15,5 0 31-15,-2 0-36 16,-3 0-20-16,0 0-20 16,5 0 0-16,-5 0 0 0,0 0 11 15,0 0 6-15,0 0 0 16,0 0 3-16,0 0-3 15,0 0 6-15,0 0-1 0,0 0 4 16,0 0-3-16,0 0 0 16,0 0-20-16,0 0-10 15,0 0-18-15,0 0-12 16,0 12 0-16,0-4-5 16,0 9 5-16,0 3-5 0,3 4 4 15,6 8-2-15,3 1 1 16,-4 8 3-16,5-1-8 15,-1 6 2-15,-6-2 8 0,3 1-4 16,-4 0 5-16,-2 0-9 16,-3-4 11-16,0-1-8 15,0 1 4-15,0-5-7 0,0-3-3 16,0-1 1-16,0 1 3 16,0-1-1-16,0 5-1 15,0 0 1-15,0 4-3 16,0-1 6-16,0 1-1 0,5 3 0 15,3 6-5-15,0 0 4 16,5-8 6-16,-7 4-2 16,-1-6-1-16,-2-6-7 0,3-2 0 15,-3 0 8-15,-3 1-9 16,0-1 3-16,0 5 6 16,0 0-3-16,0 4-1 0,0 4-3 15,0-5 6-15,5 2-6 16,-2-3 8-16,5-3-7 15,-3-3 0-15,-2-4-3 0,-3 1 1 16,6-6-2 0,-3-1 3-16,1 2 1 0,4 0-4 15,-3-1 1-15,1 1-1 16,3 3 16-16,-4 6-14 16,3 0 0-16,7 36 8 15,-10-37-3-15,-1 0-4 16,0-1 6-16,0 0-6 15,0-3 5-15,6 21 10 16,-10-22-13 0,3 0 1-16,0 1 0 15,2-1 8-15,-5 1-10 0,0-1 4 16,3 1-4-16,2 3 2 0,1-4 5 16,0 4-4-16,-3 2 3 15,2-2-2-15,-5 0 3 16,0 1 1-16,0-5-1 0,0-3-8 15,0-5 12-15,0-1 6 16,0-1-17-16,0-2 6 0,0 0 2 16,0 1-2-16,0-1-1 15,0-3-3-15,0-1 1 16,0-5-4-16,0 2 4 0,0-2-1 16,0-7-3-16,0 12-1 15,0-3 0 1,0-9 4-16,0 9-4 15,0-1 10-15,0-8-1 16,0 0-12-16,0 0 10 16,0 0-10-16,0 0 11 0,0 8-12 15,0-8 3-15,0 0 6 16,0 7 0-16,0-7-6 16,0 0 6-16,0 0-9 15,0 0 5-15,0 0 8 0,0 0-7 16,0 0 5-16,0 0-3 15,0 0 7-15,3 0-8 16,2 0 6 0,-2 0-6-16,2 0 0 15,4 0-3-15,-1 0 5 0,4 0 0 16,3 9-1-16,1-9 10 16,10 7-13-16,2-7 5 15,0 10-4-15,4-10 7 0,1 0-4 16,4 0-4-16,0 0 9 15,3 0-1-15,4 0-5 0,-3 0-2 16,1 0-2-16,-3 0 6 16,-2 0-9-16,0 0 6 15,0 0-1-15,2 0 0 16,1 0-5-16,2 0 8 0,-5 0 0 16,-1 0 0-16,1 0-5 15,0 0-3-15,-2 0-3 16,3 0 2-16,-6 0 4 0,-7 0 11 15,-6 0-9-15,-1 0-2 16,-4 0 0-16,-2 0 0 0,1 0 0 16,0 0 0-16,3 0 0 15,-1 0 0-15,6 0 0 16,-1 0 0-16,1 0 0 0,-2 0 0 16,3 0 0-16,13 0 0 31,-18 0 0-31,-1 0 0 0,1 0 0 15,0 0 0-15,3 0 0 0,3 0 0 16,7 0 0-16,2-5 0 16,0 0 0-16,-4 2 0 15,2-1 0-15,-7 4 0 0,-3 0 0 16,-7 0 0-16,-1 0 0 16,0 0 0-16,-3 0 0 0,-1 0 0 15,3 0 0 1,-3 0 0-16,4 0 0 0,-4 0 0 15,5 0 0-15,-4 0 0 0,-1 0 0 16,-4 0 0 0,-1 0 0-16,-3-4 0 15,0-1 0 1,0 2 0-16,0-1 0 0,0-4 0 16,0-9 0-16,0-11 0 15,0-13 0-15,0-3 0 16,0-14 0-16,0-3 0 0,0-3 0 15,-7-6 0-15,7 1 0 16,-12 4 0-16,12 3 0 0,-13 2 0 16,5 5 0-1,0 4 0-15,8-2 0 0,-12 0 0 16,4 0 0-16,0 5 0 0,0-5 0 16,-1-4 0-1,-3 0 0-15,0-4 0 0,4-1 0 16,0 1 0-16,8-1 0 15,0 2 0-15,0-6 0 16,0 6 0-16,0 2 0 0,0 2 0 16,0 2 0-16,-8 2 0 15,8 2 0-15,-9 7 0 16,9-2 0-16,0 4 0 16,0 0 0-16,3-3 0 15,6 3 0-15,-4 0 0 0,3 4 0 16,0 1 0-16,-4-2 0 15,4 3 0-15,-4 1 0 0,0 2 0 16,-4 0 0-16,0-5 0 16,0-4 0-16,0 1 0 15,0-5 0-15,0 0 0 0,0 0 0 16,0-44 0 0,0 49 0-16,0 2 0 15,0 2 0-15,-8-1 0 0,0 0 0 16,8 1 0-16,-9 4 0 15,1 7 0-15,8 0 0 16,-8 6 0-16,8 3 0 16,0 3 0-16,0 1 0 15,0 3 0-15,0 2 0 0,0-5 0 16,0-2 0-16,0 2 0 16,-9 0 0-16,9 0 0 15,-6-4 0-15,6-1 0 0,-13 0 0 16,13 5 0-1,-13-11 0 1,2 11 0-16,3 0 0 0,-6 2 0 0,3 3 0 16,0 2 0-16,-7 1 0 15,-2 1 0-15,1 3 0 16,-6 0 0-16,-7 0 0 16,-1 0 0-16,-4 0 0 15,-4 0 0-15,0 0 0 0,-2 12 0 16,-10 0 0-16,-4 5 0 15,-5-1 0-15,-6 1 0 16,-2 2 0-16,-2-2 0 0,-1 4 0 16,-1-6 0-16,9-2 0 15,9-1 0-15,8-4 0 16,3 1 0-16,7-2 0 0,2 1 0 16,4 1 0-1,2-2 0-15,-1 2 0 0,-6 4 0 16,-126 10 0 15,127-13 0-31,0-10 0 0,-1 0 0 16,4 0 0-16,1 0 0 15,4 0 0-15,-2 0 0 16,3 0 0-16,-3 7 0 0,3-7 0 16,-3 12 0-1,8-12 0-15,-3 8 0 0,4-8 0 16,5 0 0-16,4 0 0 0,-1 0 0 15,7 0 0-15</inkml:trace>
  <inkml:trace contextRef="#ctx0" brushRef="#br1" timeOffset="163879.7">13882 8381 2047 0,'0'0'-32'16,"0"0"-312"-16,10 0-89 0,4 0-4 15,8 0-362-15</inkml:trace>
  <inkml:trace contextRef="#ctx0" brushRef="#br1" timeOffset="166740.68">16481 8129 10 0,'0'-25'28'0,"0"1"40"0,0-1 64 16,0 5 23-16,0 3-52 15,-9 5-22-15,9 4-18 16,-8 0-2-16,8 1-3 0,0 3 11 16,0-1 15-16,0 0 19 15,0-2 126 1,-6 1-114-16,6 4-18 16,-8-3-20-16,8-2-14 15,0 2-19-15,0 1-9 0,0 4-7 16,0 0 1-16,0 0-19 15,0 0 1-15,0 0-10 16,0 0 6-16,0 0-6 0,0 0 2 16,0 0 15-16,0 0 0 15,0 0 8-15,-9 0-4 16,9 9-3-16,0-2-17 0,0 6-1 16,0 4-3-16,0 10 11 15,9 15 12-15,2 7-2 16,0 10-3-16,7 11-7 15,-2 3 2-15,-1 5-4 0,1-4 3 16,1-5-3-16,1 4 1 16,-4-4-4-16,0 0 2 15,-3 0-6-15,2 0 3 0,-1 0 5 16,0-3-5-16,-1-6 3 16,3-3 5-16,-6-3-12 0,0-6 4 15,0-2-3 1,0-7 3-16,0-1-3 0,0 5 4 15,1 7 2-15,-1 7-5 16,0 5 3-16,-2 3-10 16,3-5 12-16,-1-2-6 0,1-5 0 15,-9-5-2-15,4-4 4 16,-4-2-2-16,0-6 0 16,5 0 0-16,-1-3 0 0,-4 0-2 15,0-1 4-15,0 1-2 16,0 0 0-16,4 33 0 15,0-35 0-15,0 7 0 16,-1-2 0-16,0 0 0 16,6 6 0-16,-1-6 0 0,0-3 0 15,0-5 0 1,1 1 0-16,-4-5 0 0,2-4 0 16,-2 0 0-16,1 1 0 15,0-4 0-15,-3 2 0 0,2 3 0 16,-2 1 0-16,5 1 0 15,-3 4 0-15,4 1 0 16,-2 4 0-16,1-4 0 0,-3-1 0 16,-2-3 0-16,3 0 0 15,-6-6 0-15,3 2 0 0,0-5 0 16,2 0 0-16,-5 0 0 16,0 1 0-16,0-4 0 15,0-3 0-15,0 5 0 16,3-1 0-16,-3-5 0 15,5-9 0 1,-2 8 0 0,-3 0 0-16,6-8 0 31,-3 0 0-31,0 0 0 0,5 0 0 16,-3 0 0-16,3 0 0 15,5 0 0-15,3 0 0 16,4 0 0-16,5 0 0 0,7 0 0 15,4 0 0-15,4-8 0 16,6 0 0-16,1-4 0 0,7 1 0 16,-2-4 0-1,7 5 0-15,-4-3 0 0,5 1 0 16,6 0 0-16,-1 0 0 16,0 3 0-16,-3 1 0 0,3-4 0 15,-4 3 0-15,-1 2 0 16,-3-2 0-16,2 6 0 15,-8-2 0-15,-3-2 0 0,-3 2 0 16,0-3 0-16,-5 4 0 16,1-1 0-16,-6 2 0 0,4-2 0 15,-4 3 0 1,-1-4 0-16,-6 1 0 0,0 3 0 16,1-3 0-16,2 0 0 15,3-2 0-15,-3 3 0 0,7-4 0 16,-3 0 0-1,2 0 0-15,0 0 0 0,5-1 0 16,-8 2 0-16,4-3 0 0,-6 8 0 16,-3-7 0-16,-1 4 0 15,-3 5 0-15,-5-3 0 0,0 3 0 16,0 0 0-16,17-9 0 16,-23 6 0-1,-3-1 0-15,0 4 0 16,1 0 0-16,-4 0 0 0,1 0 0 15,-5 0 0-15,1 0 0 16,-1 0 0-16,-4-4 0 47,0-2 0-47,0-1 0 0,0-10 0 16,0-6 0-16,0-10 0 15,-9-16 0-15,1-8 0 16,8-4 0-16,-8-8 0 0,0-3 0 15,8-3 0 1,-14 6 0-16,14 1 0 0,-9 1 0 16,1 3 0-16,-1 2 0 15,0 0 0-15,-3-2 0 0,2-5 0 16,-1-4 0-16,3 0 0 16,-1-1 0-16,9 5 0 15,-6 0 0-15,6 7 0 0,0 2 0 16,0 7 0-16,-8 7 0 15,-1 3 0-15,9 1 0 0,-12 5 0 16,12-2 0-16,-13-3 0 16,13 3 0-16,-12-3 0 15,4-2 0-15,-5-6 0 16,2-2 0-16,-2-4 0 0,2-6 0 16,-3 0 0-16,6 5 0 15,-1 4 0-15,-1 6 0 16,10 1 0-16,-8 0 0 15,8 7 0-15,-8-2 0 0,0-4 0 16,8 0 0-16,-9 1 0 16,1-2 0-16,8 2 0 15,-8 0 0-15,-1 3 0 0,9 4 0 16,-11 0 0-16,11 5 0 16,-8 2 0-16,0 3 0 0,8-2 0 15,-13 1 0-15,13-1 0 16,-11-4 0-16,2 5 0 15,1 4 0-15,8-1 0 16,-11-12 0-16,3 25 0 16,8 0 0-16,-9 0 0 15,-8-9 0 1,5 14 0-16,-1-3 0 0,2 3 0 16,-1-4 0-16,0 1 0 15,-2-1 0-15,3 2 0 16,-2-4 0-16,3 6 0 15,-3-1 0-15,0-1 0 16,-3 5 0-16,-1-4 0 16,3 4 0-16,-8 1 0 0,-2-1 0 15,0 4 0-15,-5 0 0 0,-4 0 0 16,-7 0 0-16,-8 0 0 16,-9 0 0-16,0 0 0 15,-5 11 0-15,-2-3 0 0,-1 5 0 16,-3-5 0-16,-3 4 0 15,8-4 0-15,-2 5 0 16,-2-1 0-16,2 4 0 16,8 1 0-16,-44 7 0 15,57-12 0-15,0 0 0 16,2 4 0-16,-2-4 0 16,0 4 0-16,-7 1 0 15,-1 0 0-15,0-1 0 0,-2 1 0 16,2 0 0-1,-60 13 0-15,58-17 0 16,5 0 0-16,5 0 0 0,-2-2 0 16,-30-3 0-1,39 4 0-15,4-12 0 16,6 8 0-16,2-8 0 16,0 0 0-16,1 0 0 15,3 0 0-15,4 0 0 0,6 8 0 16,2-8 0-16,-2 0 0 15,-1 0 0 1,-1 9 0 0,6-9 0-16,-1 0 0 15,0 0 0-15,-1 0 0 16</inkml:trace>
  <inkml:trace contextRef="#ctx0" brushRef="#br1" timeOffset="166888.38">16379 7783 2047 0,'6'0'0'16,"-3"0"0"15,-3 0-46-31,5 0-156 0,-2 0-59 16,-3 0-54-16,0 8-25 15,0 3-37-15</inkml:trace>
  <inkml:trace contextRef="#ctx0" brushRef="#br1" timeOffset="168046.97">13431 9981 11 0,'0'7'32'16,"0"1"45"-16,-12 1 53 0,4-1 2 15,-3-8-52 1,2 0-27-16,9 8-17 0,0-8-2 15,-8 0 0-15,8 0 11 16,0 0 9-16,0 0-7 16,0 0 2-16,0 0-3 0,-8 0-3 15,8 0-4-15,0 0 8 16,0 0 0-16,0 0-2 16,0 0-10-16,0 0-9 0,0 0-4 15,0 0 11-15,0 0-14 16,0 0-7-16,0 0-1 15,4 0 3-15,-4 0 11 16,4 0-8-16,4-4 9 16,17-8 12-16,-2 1-8 15,11-2-4-15,5 1-13 16,15-5 2-16,6-3-1 16,5 0-5-16,5-1 3 0,-4 4-7 15,-11 1 0-15,-1 4-1 16,-14 4-1-16,-3 3-3 15,8-2 10 1,-34 7 2-16,1-5-5 0,-4 5 4 16,-3 0-3-16,-2 0 6 15,-3 0-12-15,0 0 5 16,0 0-12-16,0 0 9 16,0 0 3-16,0 0-2 15,0 0 1 1,0 0-4-1,0 0 0-15,0 0-7 0,0 0-21 16,0 0-72-16,0 0-87 16,-8 0-63-16,8 12-22 15,-8-3-35-15</inkml:trace>
  <inkml:trace contextRef="#ctx0" brushRef="#br1" timeOffset="169257.12">15949 9601 22 0,'0'0'33'0,"-8"0"21"16,2 0 30-16,6 0 37 16,-13 0-23-16,13 0-36 15,0 0-15-15,0 0-10 16,0-3 4-16,0-1 9 15,0-1 7-15,0 2 0 0,0 3 2 16,0 0 7-16,0 0-1 16,0 0 9-16,0 0 2 15,0 0-6-15,-9 0-1 0,9 0-19 16,-8 0-2-16,8 0-12 16,0 0-8-16,0 0 5 15,0 0-4-15,0 0 2 0,0 0-6 16,4-5-5-16,-4 1 2 15,4 0-5-15,0 4-5 16,1 0 0-16,-1 0-7 16,-4 0-1-16,0 0-1 15,0 0 2-15,0 0 0 16,0 0 7-16,4 0-5 16,1 0-5-16,1 0 5 15,6 0-1-15,9 0 3 0,4 0 11 16,2 0-8-16,10 0 9 15,4 0 0-15,0-3-12 16,-2 3-8-16,3 0 4 0,-5-5 7 16,-11 5-7-1,-1-4-3-15,0 1-3 0,-4-2 10 16,4 1-9-16,-2-3 6 16,2 2-11-16,0-1 9 15,-5 4-7-15,0-2 6 0,-3-5-2 16,-3 5 7-16,16-5-9 15,-17 7 7 1,-2-3-9-16,-3 1 3 0,1 4-3 16,-1 0 5-16,0 0 1 15,-5 0 0-15,5 0 0 16,-2 0-1-16,-3 0 0 16,1 0 8-16,-4 0-7 0,0 0 7 15,0 0-6-15,0 0 1 16,0 0 2-16,5 0-5 15,-5 0 1-15,3 0-2 16,2 0 1-16,1 0-2 0,0-3 3 16,2-6 1-16,-5 9-4 15,2 0 0-15,-5 0-3 16,0 0 7-16,0 0-2 0,0 0 1 16,0 0-1-16,0 0 3 15,0 0-11-15,0 0-67 16,0 0-94-16,-13 0-116 0,13 0-84 15,-12 0-37-15</inkml:trace>
  <inkml:trace contextRef="#ctx0" brushRef="#br1" timeOffset="170490.51">19113 9206 18 0,'0'0'28'0,"-8"0"14"0,8 0 17 16,0 0 29-16,0 0 24 15,0 0-35-15,0 0-26 16,0 0-15-16,0 0-15 16,0 0 4-16,0 0 10 0,0 0 1 15,0 0 10-15,0 0-1 16,0 0 6-16,0 0 2 15,0 0-8-15,0 0-4 0,0 0-11 16,0 0-8-16,0 0-9 16,0 0 0-16,5-2 3 0,3-3-1 15,-2 1-4-15,8 4 7 16,0 0 5-16,4 0 0 16,-2 0-4-16,1 0-2 0,-3 0 2 15,3 0 0-15,1 0-5 16,-4 0 0-16,3 0-4 15,-1 0-4-15,2-5 0 16,-2 2 0-16,4-1 0 0,12-12-5 16,-16 11 3-1,1 1 4-15,-6 0 0 0,1-1 0 16,-3 3 0-16,-1-3-2 16,-4 0 0-16,5 5-5 15,0-4-3-15,-1 1 0 16,2-6 8-16,3 6-4 0,-2-6-6 15,3 5 4-15,-4 1 2 16,-2-7-2-16,1 7-1 16,-1 3-1-16,0 0 7 0,0-3-7 15,1-2 6-15,-1 0-4 16,4-3 0-16,0 4-3 16,1 1 2-16,-5-2 1 0,1 1 0 15,-2 0 2-15,1 1 6 16,0 3-5-16,-2 0 1 15,-6 0-2-15,0 0 1 0,0 0-2 16,0-5-2-16,0 5-1 16,3-4-1-16,2 1 4 15,-2 3-11-15,-3 0 2 16,5 0 4-16,-5 0-12 0,0 0-23 16,0 0-22-16,0 0-22 15,0 0-35-15,0 0-50 16,-8 0-67-16,-10 0-31 0</inkml:trace>
  <inkml:trace contextRef="#ctx0" brushRef="#br1" timeOffset="177926.59">5736 14380 51 0,'-8'0'84'0,"0"9"75"0,0-9-29 16,-3 0-10-1,3 8-10-15,-1-8-4 16,1 11-2-16,-17-1 492 47,25-10-519-47,0 0 1 0,0 0-14 16,12-10-29-16,18-9-4 15,21-19-10-15,31-25 1 16,35-28 8-16,35-23 17 15,17-12-9-15,7 5-14 16,-7 7-20 0,-14 11 1-16,-21 22 1 15,-25 15-3-15,-23 19 3 0,-21 8-6 16,-17 11 3-16,-14 9-1 16,-14 8-1-16,-4 1 5 15,-8 10-1-15,-5 0-7 0,-3 0-14 16,0 0-14-16,0 0-20 15,0 0-70-15,-11 17-421 16,-5 6 206 0,-4 5-1-16</inkml:trace>
  <inkml:trace contextRef="#ctx0" brushRef="#br1" timeOffset="178359.81">6221 14665 205 0,'-66'42'240'16,"-3"0"-63"-16,4-12-68 0,8 3-40 15,4-8 4-15,17-9 43 16,12-7 26-1,10-9-26-15,14 0-26 16,26-21-43-16,22-24-5 16,39-29 18-16,32-26 14 0,25-23-19 15,17-20-18-15,168-162 12 16,-174 166-31 0,-16 22-5-16,-18 15-9 15,-19 20 4-15,-17 18-4 16,-15 16-6-16,-22 10 21 0,-11 13 24 15,-14 9 2 1,-6 4-12-16,-6 5-14 16,-6 7-4-16,-5 0-11 0,0 0-1 15,0 0-21-15,0 0-55 16,0 0-88-16,0 0-89 16,3 0-94-16,11 0 26 15,10 0-33-15</inkml:trace>
  <inkml:trace contextRef="#ctx0" brushRef="#br1" timeOffset="179274.68">23548 8964 416 0,'-20'12'278'15,"-1"-1"-49"-15,0 1-49 16,6 1-19-16,2-13 35 0,2 12 7 16,11-12 26-16,0 0-74 15,8 0-155 1,8 0 0-16,11-12 0 15,20-13 0-15,19-7 0 0,244-115 0 32,-87 54 0-32,-117 48 0 15,-8 9 0-15,-10 3 0 16,-18 5 0-16,-13 6 0 16,-17 10 0-16,-10 0 0 0,-12 5 0 15,-5 7 0 1,-5 0 0-16,-8 0-301 15,-12 11-103 1,-9 9-3-16,-10 6 18 0</inkml:trace>
  <inkml:trace contextRef="#ctx0" brushRef="#br1" timeOffset="179640.92">23602 9301 375 0,'-57'24'299'0,"6"-7"-33"0,15-6-58 16,12-3-45-16,11-8 0 15,5 0 20-15,8 0 15 16,0 0-6-16,21 0-192 16,16-12 0-16,20-7 0 15,23-10 0-15,21-8 0 0,18-4 0 16,6-3 0-16,1-2 0 15,-1 5 0-15,-6 5 0 0,-15 4 0 16,-14 7 0-16,-12 2 0 16,-17 6 0-16,-13 6 0 15,-10-2 0-15,-14 4 0 0,-4 5 0 16,-9 4 0 0,-2 0 0-16,-21 0 0 46,-9 0-409-46,-6 0-208 16,-20 0-402-16</inkml:trace>
  <inkml:trace contextRef="#ctx0" brushRef="#br1" timeOffset="189709.03">7602 12667 329 0,'-13'0'210'0,"0"0"-45"16,1 0-62 0,4 0-43-16,8 0-13 0,0 0-11 15,0 0 9-15,17 0 6 16,7 0-7-16,12-8-7 16,4 0 9-16,1-4-4 15,5-10-9-15,42-23-8 16,-23-2-15-1,-41 23-10-15,-7-5 2 0,-5 4-7 16,-12-4-3-16,0 1-2 16,-20-1-3-16,-5 4 7 15,-8 2 3-15,-7 2 1 16,0 5 2-16,-5 8-2 16,-1 8 3-16,2 12 1 0,1 12 1 15,2 8 4-15,3 10-2 16,7 8 2-16,5 1-4 15,6 6 4-15,20 5 2 16,0-1-4 0,12-3 3-16,115 101 39 15,164-66-7 17,-217-93-32-32,-9-8-1 15,-11-6-5-15,-10 1 0 0,-12-5 2 16,-7 2 3-16,-5 0 2 15,-8-1 10-15,-12 4 1 16,0 6 6-16,-7-2-4 0,-7 5-11 16,3-4-9-16,-2 8-14 15,4-4-36-15,2 1-66 16,-1 3-61-16,-1-5-72 0,-2-4-39 16,-2-3-16-1</inkml:trace>
  <inkml:trace contextRef="#ctx0" brushRef="#br1" timeOffset="190257.32">8071 12159 126 0,'-20'0'220'16,"1"0"-36"-16,1 0-40 0,4 0-41 15,0 0-14-15,3 0 2 16,11 0-8-16,0 0-16 16,3 0-8-16,10-5-23 15,7-7-18-15,12 0 1 0,12-4 6 16,10-8-8-16,3-5 3 16,3-4 6-16,-2 5 9 0,-1 0 1 15,-9-2 30 1,-12 10 19-16,-12 3 33 0,-2 5-8 15,-11 5-13-15,-11 3-8 16,0 4-22-16,0 0-50 16,0 0-27 31,0 0-90-47,0 0-49 15,0 0-52-15,0 0-61 16,0 11-52-16,0-11-25 15,0 12 12-15</inkml:trace>
  <inkml:trace contextRef="#ctx0" brushRef="#br1" timeOffset="192985.71">24704 9981 351 0,'0'0'269'16,"0"0"-79"-16,0 0-86 0,0 0-50 16,0 0-24-16,4 0 2 15,4 0 7-15,14-5 25 16,6-2 6-16,16-2-25 15,9-3-22-15,7-4-9 0,10-4-7 16,0-6-4 0,-2-2-2-16,-3-1 1 0,-12-2-2 15,-9-3 2-15,-10 1 1 0,-10 2-3 16,-12-2-3-16,-12 0 4 16,-17 10 7-16,-12-2 6 15,-15 9-2-15,-10 4 4 0,-6 12-4 16,-5 7 0-16,-3 14 5 15,-71 56 55 1,5 46 99 0,-20 287 241 15,175-336-412-15,125 81 0-1,1-119 0 1,-72-36 0-16,85-45 0 15,-89 13 0-15,-6-1 0 16,-11 1 0-16,-14 2 0 16,-10 7 0-16,-10-1 0 0,-14 3 0 15,-6 4 0-15,0 5 0 16,0 0 0-16,-14 5-60 0,-3-2-164 16,5 6-103-16,-5-6-49 15,6-4-1-15,-1-3 47 0</inkml:trace>
  <inkml:trace contextRef="#ctx0" brushRef="#br1" timeOffset="193286.94">25472 9537 684 0,'0'-17'374'15,"0"0"-128"-15,0 6-97 16,0 3-31-16,10-3-21 15,4-6 24-15,14-8 8 16,17-3-28-16,12-5-73 0,8 0-28 16,220-56 0 15,-228 77 0-31,-14-1 0 16,-10 6 0-16,-12 7 0 0,-5 0 0 15,-8 0 0-15,-4 0 0 16,-4 0-64-1,0 0-153 1,-9 0-100-16,3 13-55 0,-2 2-10 16,-6 5 40-1</inkml:trace>
  <inkml:trace contextRef="#ctx0" brushRef="#br1" timeOffset="194071.71">26329 9004 76 0,'-8'-21'245'0,"0"14"-138"15,8 7-27-15,-14-5-16 16,5 1-8-16,-8 1 10 0,-4 3-2 16,-11 0 1-1,-10 0-5-15,-6 0 2 0,-12 0 0 16,-5 12 5-1,-9-1 7-15,-2 1-9 16,-92 18 62-16,84-11-66 0,-6 1-15 16,2 4-5-16,-2 2 6 15,0 3 1-15,4 3 0 0,10 0-1 16,-3 5-7-16,6 4 9 16,-4 7 2-16,4 9-2 15,-4 10 13-15,6 9 9 16,-2 10-24-16,2 6-47 0,9 7 0 15,11 1 0-15,6 3 0 16,8-1 0-16,12-2 0 16,6-12 0-16,19-7 0 0,0-4 0 15,13 2 0-15,10-10 0 16,14-5 0-16,12-3 0 0,93 41 0 16,-48-61 0-1,14-13 0 1,19-8 0-16,8-11 0 0,10-14 0 15,8-15 0-15,5-17 0 0,2-11 0 16,-2-13 0-16,-4-8 0 0,-11-14 0 16,-18-11 0-16,-14-11 0 15,-18-8 0-15,-20-10 0 16,-11-7 0-16,-23-8 0 16,-13-3 0-16,-20 9 0 15,-12 1 0-15,-15 17 0 0,-14 12 0 16,-8 16 0-16,-10 17 0 15,0 18 0-15,-7 10 0 0,-11 13 0 16,-5 15 0-16,-1 13 0 16,-1 0 0-16,3 13 0 15,5 3-251-15,13-1-221 0,13 1 5 16,7-4 50-16</inkml:trace>
  <inkml:trace contextRef="#ctx0" brushRef="#br1" timeOffset="194485.18">26751 9370 285 0,'0'0'297'0,"-8"0"-38"0,8 0-95 15,0 0-68-15,0 0-24 0,12 0-3 16,10 0 27-16,9-12 32 15,10-4-7-15,16-9-34 0,144-48 23 32,-65 35-99-17,-79 22-9-15,-5 5-7 0,-8-1-11 16,-2 3-37 0,-14 5-97-16,-3 4-89 0,-10 0-59 15,-6 0 18-15,-9 13-4 16,-9 3 55-16</inkml:trace>
  <inkml:trace contextRef="#ctx0" brushRef="#br1" timeOffset="194749.85">27090 9558 161 0,'-30'23'234'16,"1"-3"-39"-16,6-4-38 15,7-3-25-15,6-13 1 16,10 0-6-16,0 0-7 0,10 0-2 15,9-3-34-15,13-13-31 16,15-9-15-16,13-12-15 16,5 0-13-16,3 0 0 0,-3 1-7 15,-9 3 2-15,-7 4 1 16,-7 10-8-16,-9 3-4 0,-10 4-2 16,-3-1-59-16,-3 0-91 15,0 6-72-15,-3-1-42 16,4-5-24-16</inkml:trace>
  <inkml:trace contextRef="#ctx0" brushRef="#br1" timeOffset="195317.16">27978 8805 417 0,'0'-29'293'0,"0"4"-52"16,0 5-50-16,0 8-37 0,-17 3-12 15,3 5-5-15,-12 4 30 16,1 0 5-16,2 0-39 16,2-2-133-16,0-4 0 0,6 1 0 15,2-2 0 1,13 0 0-16,-8-7 0 0,8-1 0 16,0-6 0-16,0 0 0 15,8-3 0-15,5 0 0 16,2-5 0-16,10 2 0 0,4-7 0 15,3 6 0-15,4-1 0 16,0 5 0-16,6 3 0 16,-6 7 0-16,-3 4 0 15,-6 10 0-15,2 0 0 0,-6 12 0 16,-1 9 0-16,-1 8 0 16,-8 11 0-16,-7 13 0 15,-6 8 0-15,0 8 0 16,0 0 0-16,-11 0 0 15,-2 0 0-15,1-3 0 16,0-4 0-16,-2-7 0 0,8-6 0 16,6-8 0-16,-8-3 0 15,8-10 0-15,0-4 0 16,0 0 0-16,0-8 0 0,0 1 0 16,0 0 0-1,0-1 0-15,8-1 0 0,-2 2 0 16,2-1 0-16,1 0 0 0,0-3 0 15,3-2 0-15,1 6 0 16,-2-5 0-16,-3 5 0 16,-4-1-381-16,-4 8-116 15,0 9 45-15,0 13-261 16</inkml:trace>
  <inkml:trace contextRef="#ctx0" brushRef="#br1" timeOffset="195615.14">28184 10253 472 0,'0'8'341'0,"-6"1"-80"0,6-9-75 15,0 7-31 1,0-7-6-16,0 0 25 0,6 0 8 16,11 0-62-16,4 0-113 15,6-2-7-15,7-12 0 16,-2-1 0-16,-5-10 0 15,-1-4 0-15,-9 1 0 0,-9-5 0 16,-8 0 0-16,0 1 0 16,-22-1 0-16,-1 13 0 15,-5 3 0-15,-1 9 0 16,-4 8 0-16,1 12 0 16,2 9 0-16,4-1 0 15,4 5 0-15,1-5-65 0,10 5-467 16,0-5-21-16</inkml:trace>
  <inkml:trace contextRef="#ctx0" brushRef="#br1" timeOffset="210741.17">10699 10213 61 0,'0'0'159'0,"-8"0"5"15,8-5-45-15,-8 5-40 16,8 0-20-16,0 0-9 16,0 0 6-16,0 0-3 0,0 0-14 15,0 0-10-15,0 0-8 16,0 0-7-16,0 0-3 15,0 0 2-15,0 0 4 0,0 0 12 16,-9 0 1-16,9 0 23 16,0 0-37-1,0 0 4-15,0 0 1 0,0 0-1 16,0 0-2 0,0-4 8-16,0 1-1 0,5-6 15 15,4 6-10-15,-2-6 0 16,5 5-8-16,1-3-7 15,3-1-6-15,4-1-11 0,5-4 3 16,7 0-1-16,1-2 0 16,-1 2 0-16,1 1 1 15,-6 4 3-15,-5-1-1 0,-8 2-2 16,-1 2-3-16,-4 2 5 16,-1 3 1-16,-4 0-4 15,-1 0 6-15,-3 0 2 16,0 0 2-16,0 0-1 15,0 0-1-15,0 0 0 0,0 0-1 16,0 0-4-16,0 0 0 16,0 0-7-16,0 0-2 15,0 0 10-15,0 0-3 0,0 0-4 16,0 0 6-16,0 0-10 16,0 0-20-16,0 0-50 15,0 0-73-15,0-4-83 16,-7-5-87-16</inkml:trace>
  <inkml:trace contextRef="#ctx0" brushRef="#br1" timeOffset="214722.36">11028 8788 77 0,'0'0'133'0,"-9"0"32"15,1 0-39-15,-3 0-32 16,-2 0-25-16,0 0-5 0,7 0 10 16,-2 0-7-16,-1 0-5 15,9 0-20-15,-8 0-19 16,8 0-9-16,0 0-1 0,0 0-8 16,0 0 8-1,0 0 24-15,0 0-10 16,0 0 19-16,0 0 12 0,0 0 11 15,0 0-1-15,0 0-14 16,0 0-12-16,0 0-15 16,0 0-10-16,0 0-9 15,0 0-6-15,3 0 8 16,11-4-4-16,26-16 1 16,-9 7 4-16,3 0-11 15,-3-2 5-15,2-2 0 16,-1 2-5-16,1-2 8 0,-1 5-7 15,1-4-1-15,0 4-2 16,-1 0 2-16,1-5 4 16,-1 5-7-16,2-1 3 15,-2-2 1-15,1 1-4 16,-1 2 0-16,4 0 2 16,9 0 4-16,0 1 1 0,-2-1-5 15,-2-1 7-15,-3 4-12 16,-3-3 6-16,-2 5-6 15,0-2 8-15,-1-3 1 0,1 0 2 16,-1 0-4-16,42-13-4 31,-42 17 12-31,58-25-16 16,104-15 5 46,-104 24 13-30,-55 19-10-17,-19-4-8-15,2 6 11 16,-4-6-6-16,3 6 2 0,0-1 0 16,3-5 3-16,0 1-2 15,2 1 3-15,22-10-7 16,-20 8 4-1,1 3 0-15,-5-5-3 0,0 4 0 16,-4 2 3-16,1 3-4 16,2-7 8-16,-3 4-4 15,1 2-3-15,3-1 5 16,1 0-3-16,-6 0-2 0,2 0-1 16,20 4 7-1,-23 0-7-15,-8-4 8 16,2-1-6-16,0 5-3 15,-5-3 2-15,3 3 2 0,-3 0 2 16,-3 0-6-16,5 0 4 16,3 0 1-16,0 0-1 15,1 0 0-15,-7 0 4 16,6 0-6-16,-3 0 3 0,-2 0-4 16,6 0 6-16,-4 0-7 15,-2 0 1-15,2 0 4 16,-2 0-1-16,5 0 4 15,1 0-7-15,0 0 0 0,5 0 10 32,-8 0-4-32,-3 0-3 0,-3 0-6 15,5 0 10 1,-2 0-6-16,5 0 0 16,-3 0 3-16,3 0 0 15,0 0-1-15,0 0 1 16,-4 0-1-16,0 0 2 15,-4 0-5-15,0 8 1 16,0-8 7-16,0 0-3 0,0 8-5 16,0-8 0-16,0 0 4 15,0 0 0 1,0 0-2-16,0 0-13 16,0 0-9-1,0 0-11-15,0 0-7 16,0 0-3-16,0 0-3 0,0 0-10 15,0 0 8-15,0 0 8 16,0 0 15-16,0 0 10 16,0-4 12-16,0 0-3 15,0-4 7-15,0-2 0 16,0 3 5-16,0-2-5 0,0 2 6 16,0-1-4-1,0-1 3-15,0 2 2 0,0-2 5 16,0-3-4-16,0 4-3 0,0-4 2 15,0-1 4-15,0 5 17 16,0 1 18-16,0 3 8 16,0-6 3-16,0 8 5 15,0 2-22-15,0-5 8 16,0 5-38-16,0 0-4 16,0-6-6-16,0 6-6 15,0 0 4-15,0 0 4 16,0 0-8-1,0 0 0-15,0 18 6 0,0 3-4 16,0 2 12-16,0 7-2 16,0 2 2-16,0 9-2 15,6-1 3 1,8 74 4 0,-9-81-11-16,-2-4 2 0,-3-10-7 15,0-2 7 1,0 7 2-16,0-24-4 15,0 13 7-15,0-13-8 0,0 13-4 16,0-2 7-16,0-3-2 16,0 4 1-16,0-4-3 15,0-8 3-15,0 0 3 16,0 0 2-16,0 0-4 16,0 0 0-16,0 0 5 0,0 0 0 15,0 0 7-15,0 0 6 16,0-11 3-16,0-6-18 0,0-7 0 15,0-13-10-15,-11-7 0 16,0-5-3-16,-3-5 4 16,6 7 3-16,0 5-3 15,0 2 2-15,0 6 0 16,8 2-3-16,-13 3 5 0,4 6 0 16,9 0-4-16,-11 4 2 15,11 3 0-15,-8 0 3 16,8 4 2-16,0 7-8 0,0 2 3 15,0-1 3-15,0 4-7 16,0 0 2-16,0-4 4 16,0 4 3-1,0 0-10 1,-7 0 5-16,7 0 5 0,-9 0-4 16,9 0 8-16,0 0-1 15,0 0-3-15,0 0 0 16,0 0 2-16,0 0-10 15,0 0 5-15,0 0-9 0,0 0 2 16,0 0 4 0,0 0-1-16,3 0 3 15,6 0 1-15,3 0-4 0,8 0 9 16,5 0-8 0,3 0 1-16,29 0 0 15,-32 0-5-15,-5 8 5 16,-1-8 0-16,-5 8 2 15,-7-8-5-15,1 0 1 0,-5 0 1 16,-3 0-3-16,0 0 1 16,0 7 0-1,0 2 6-15,0-2-9 16,0 3 3-16,0-10 7 16,0 11-8-16,0 1 1 0,0 1 4 15,0-1-4-15,0 0 4 16,0 4 5-16,-8 0-9 0,8 1 6 15,-6 0-7 1,-3-6 8-16,0 2-6 0,9 3 5 16,-11-4-4-16,-2 1 1 15,4 3 3-15,3 0 3 16,-2 1-10-16,0-2 10 16,8-2-6-16,-9-1-6 0,9 0 4 15,0 0-1 1,0 12 3-16,-9-15-2 15,9-1 4-15,0 1-5 16,0-2 6 0,0-7 1-16,0 12-11 0,0-12 6 15,0 12-5-15,-8-12 4 16,8 13 10-16,0-6-5 16,0-7-4-16,0 9 4 0,0-9-7 15,-9 9 5-15,9-2-1 16,-6-7 3-16,6 9 2 15,0-1-6-15,0 0-3 16,0-8 5-16,0 0-4 16,0 0 7-16,0 0 0 15,0 0-7 1,0 0 5-16,0 8-4 16,0-8 4-16,0 0-6 15,0 0 8-15,0 0-3 16,0 0-5-16,0 0 6 15,0 0 3-15,0 0-4 16,0 0 3-16,0 0-3 0,0 0 3 16,0 0 2-16,0 0 3 15,0 0-2-15,0-8-4 16,0 4 5-16,0-5-1 0,0-5-1 16,0-41-5-1,0 15-8-15,0-6 1 16,-8-1 2-16,8-2 4 0,-8 0-3 15,8-1-3 1,-13 6 1-16,13 3-2 0,-12 6 5 16,12 5 2-16,-8 5 0 15,8 11-3-15,0 0 4 16,0 5-8-16,0 5 5 16,0 4-19-16,0 0 17 15,0 13 4-15,0 1-3 16,0 5-4-16,8 10 8 15,0 3 4-15,6 5-8 0,-3 0-2 16,0-2 7-16,1-5-2 16,-4-7-4-16,1-2 3 15,-5-4 3-15,1-5 2 16,-1-12 6-16,-4 0-9 16,0 0 1-16,0 0 8 0,0 0-6 15,0-9-4-15,0-4-4 16,0-3 1-16,0 1 4 15,-9 2-3-15,9 6-2 0,-8 2 2 16,8 5-7-16,0 0 8 16,0 0-7-16,0 0 7 15,0 0-8-15,0 0 7 0,0 0 0 16,0 0-1-16,0 0 4 16,0-3-20-1,0 3-5 1,4 0 8-16,0-5 14 15,-4 1 0-15,0 0 3 16,0 0 1-16,0-5 5 0,0 1-3 16,0 0-6-16,0-4 3 15,-8 5-1-15,8 2-4 16,-8 5-38-16,8 0-76 16,0 0-76-16,0 0-73 0,0 0-61 15,0 12-21-15</inkml:trace>
  <inkml:trace contextRef="#ctx0" brushRef="#br1" timeOffset="-208148.56">15463 16840 208 0,'0'12'246'0,"-9"0"-21"0,1 1-43 15,8-13-33-15,0 0-11 16,0 0-1-16,-8 0-9 15,8 0-15-15,0 0-29 0,0 0-13 16,0 0-25-16,0 0 8 16,0 0 16-16,0 0 21 15,0-9 14 1,0 0-105-16,0 2 0 16,0-5 0-16,0-4 0 0,0-10 0 15,0-6 0-15,0-7 0 16,0-7 0-16,0-7 0 15,0-3 0-15,-6-1 0 0,6 0 0 16,-14-5 0-16,14 5 0 16,-8 1 0-16,8 3 0 15,-12-5 0-15,3-3 0 0,9 4 0 16,-8 0 0-16,8 0 0 16,0 6 0-16,0 1 0 0,0 8 0 15,0 7 0 1,0 6 0-16,0-32 0 15,0 32 0 1,0-36 0-16,0-7 0 16,0-8 0-1,0 41 0-15,0-6 0 16,0 0 0-16,0-4 0 16,0 0 0-16,0 0 0 15,0 0 0-15,0 5 0 0,0-1 0 16,0 0 0-16,0-41 0 15,0 46 0-15,0-5 0 16,0-44 0 0,-8 44 0-16,8-5 0 0,-9 3 0 15,9-7 0 1,-11 1 0-16,11 3 0 0,-8 3 0 16,8 2 0-16,0 4 0 15,0 5 0-15,0 8 0 16,0 2 0-16,0 3 0 0,0 2 0 15,0 1 0-15,0-1 0 16,-8-8 0-16,8 1 0 16,-9-1 0-16,1-28 0 15,8 29 0-15,-12-8 0 16,3-6 0-16,1-6 0 16,-3-9 0-16,2-1 0 15,1-1 0-15,1 5 0 16,7 5 0-16,-8 5 0 0,8 3 0 15,-9 4 0-15,9 5 0 16,-13-1 0-16,5 5 0 0,8-5 0 16,-12 2 0-16,-3-36 0 15,7 34 0 1,-9-39 0-16,17 35 0 16,-13 1 0-16,6-2 0 15,7 2 0-15,-11 3 0 0,2 5 0 16,9-1 0-1,-13 5 0-15,4 1 0 0,9-3 0 16,-11 2 0-16,11 0 0 16,-9-2 0-16,9-2 0 0,0 4 0 15,-8 0 0-15,0 3 0 16,8-1 0-16,-6 3 0 16,6-2 0-16,-10 2 0 15,10-2 0-15,-8 1 0 0,8-1 0 16,0 0 0-16,0-3 0 0,0-4 0 15,0-1 0 1,-8-19 0-16,8 27 0 16,0 2 0-16,0 2 0 0,0 1 0 15,0-1 0-15,0 5 0 16,0-1 0-16,0 3 0 16,0-19 0-1,0 12 0-15,0 1 0 0,0-1 0 16,0 1 0-16,0-1 0 15,0-2 0-15,0-3 0 16,0 3 0-16,0 3 0 0,0 0 0 16,0 3 0-16,0-4 0 15,0 6 0-15,0-2 0 16,0 0 0-16,0 1 0 16,0-3 0-16,0-2 0 15,0-10 0-15,0 10 0 16,4 4 0-16,0-3 0 15,-4 0 0-15,0-1 0 0,0-11 0 16,0 11 0 0,0 5 0-16,0 0 0 15,0 0 0-15,0-1 0 0,0-2 0 16,0 3 0-16,0-1 0 16,0 1 0-16,0-4 0 15,0 2 0-15,0 2 0 0,0-4 0 31,0 13 0-31,0-2 0 16,0-2 0-16,0 3 0 16,0 0 0-16</inkml:trace>
  <inkml:trace contextRef="#ctx0" brushRef="#br1" timeOffset="-206939.99">15044 11523 2047 0,'0'-3'0'15,"0"-6"0"-15,0 5 0 0,-8-5 0 16,8 2 0-16,-8-2 0 16,8 2 0-16,-9 7 0 31,1 0 0 16,0 0 0-32,8 7 0 17,-9 2 0-17,1-2 0 1,8 6 0-16,-11-1 0 0,-2 4 0 16,-3 5 0-16,-1 8 0 15,3 3 0-15,-7 8 0 16,-1 2 0-16,0 3 0 15,1-1 0-15,-1 0 0 16,3 2 0-16,4-2 0 0,-14 41 0 31,16-15 0-31,5-42 0 16,8-3 0-16,0-5 0 0,-9-3 0 16,9-4 0-16,-8-2 0 15,8 1 0-15,-8-12 0 0,8 11 0 16,-6-11 0-16,6 10 0 15,0-15 0 32,0-2 0-31,0 2 0 0,6-11 0-16,-1 5 0 15,3-7 0-15,1-1 0 0,2-14 0 16,2-5 0-16,-1-2 0 15,0-1 0-15,5-3 0 16,-1-2 0-16,30-71-27 16,-35 89 18-1,-5 0-2 1,8-25 5-16,-6 35 1 16,-5 3 5-16,2 3 1 0,-1 3-10 15,-4 1 9-15,0 0-3 16,4 4 5-16,1-5-2 15,-1 2-5-15,-4-3 3 0,4-2 0 16,-1 1-2-16,0 3 1 16,-3-4 6-1,0-4 1-15,0 11 2 16,0 1 0-16,0 0-7 0,0 0 4 16,0-1-3-16,0 5-1 15,0 0 8 1,0 0 5-16,0 0 6 0,0 0-9 15,5 0-1-15,-2 0 1 16,6 9-9-16,-1-1 0 16,0-8 0-16,0 13 0 0,5-2 0 15,-2-2 0-15,3-1 0 16,-3-8 0-16,2 11 0 16,3 1 0-16,0 2 0 0,4 2 0 15,0 4 0-15,1 4 0 16,5 5 0-16,-3-1 0 15,2 5 0-15,-1 0 0 16,0-2 0-16,0 3 0 16,-4-6 0-16,1-4 0 0,-5 1 0 15,1-5 0-15,-4 1 0 16,-2-4 0-16,1-2 0 16,-1 1 0-16,3 0 0 0,-2-3 0 15,0-1 0-15,-2 1 0 16,-4-6 0-16,2 1 0 15,0 1 0-15,1-2 0 0,-1 5 0 16,0 6 0-16,0-6 0 16,3 1 0-16,-3 1 0 15,22 20 0 1,-19-25 0 0,-6-9 0-16,-1 0 0 15,0 0 0-15,-4 7 0 16,5 0 0-16,-2-7 0 15,0 0 0-15</inkml:trace>
  <inkml:trace contextRef="#ctx0" brushRef="#br1" timeOffset="-206294.86">15571 12228 2047 0,'-6'0'0'31,"-3"0"0"-31,-3 0 0 0,-1 7 0 15,-4-7 0-15,1 0 0 16,-3 0 0-16,-3 9 0 16,6-9 0-16,1 8 0 0,-1-8 0 15,-5 12 0-15,2-12 0 16,-1 9 0-16,-2-2 0 16,2-7 0-16,3 9 0 0,-3-9 0 15,0 8 0-15,3-1 0 16,1-7 0-16,1 9 0 0,-2-1 0 31,-39 13 0-15,43-21 0-16,-3 7 0 15,-1 3 0-15,1-10 0 16,-4 7 0-16,0 2 0 0,0-9 0 16,-5 11 0-16,1-11 0 15,3 12 0-15,1-12 0 16,0 0 0-16,0 0 0 0,0 8 0 15,3-8 0-15,1 0 0 16,-2 0 0-16,7 0 0 0,0 9 0 16,-1-9 0-16,-1 13 0 15,0-13 0-15,-11 7 0 16,12-7 0 0,-1 0 0-16,2 0 0 0,-2 8 0 15,5-8 0-15,-4 8 0 16,4-8 0-16,0 0 0 15,2 0 0-15,-4 0 0 16,2 0 0 0,8 8 0 15,-8-8 0-15,0 0 0-1,8 8 0-15,-14-8 0 16,6 12 0-16,2-12 0 0,-3 7 0 15,-7-7 0 1</inkml:trace>
  <inkml:trace contextRef="#ctx0" brushRef="#br1" timeOffset="-205514">14545 12484 2047 0,'4'-5'0'15,"0"1"0"-15,1 4 0 16,-2-3 0-16,0-6 0 0,6 2 0 16,-6-2 0-16,5-3 0 15,6-5 0-15,-2 1 0 16,0 0 0-16,-1 0 0 0,-3 0 0 15,5-2 0-15,-1 3 0 16,1-5 0-16,0-1 0 0,-2 2 0 16,0-2 0-16,-2-3 0 15,4 3 0-15,-2 2 0 16,-2 2 0-16,0 0 0 16,-1 1 0-16,-2-1 0 15,3 5 0-15,-1 0 0 0,0-5 0 16,1 2 0-16,-5 2 0 15,0 1 0-15,0 0 0 0,4 3 0 16,0 2 0-16,-2-5 0 16,5-9 0-1,-8 13 0-15,0 0 0 0,2-1 0 16,-5-2 0 0,0 2 0-16,0 1 0 0,3-1 0 15,3 2 0-15,-3-5 0 16,5-9 0-1,-3 9 0-15,-1-5 0 16,0 5 0-16,1-1 0 0,-1 3 0 16,-4-3 0-16,4-3 0 15,-1 8 0 1,0-1 0-16,-3 5 0 0,5-4 0 16,-2 1 0-16,2-2 0 0,-5 1 0 15,0-1 0-15,0 2 0 16,4-3 0-16,1 3 0 15,-2 0 0-15,2-2 0 16,-5-4 0-16,0 2 0 0,0-1 0 16,0-1 0-16,0 1 0 15,0-1 0-15,0 6 0 16,0-3 0-16,0 8 0 16,0 2-1 30,0 0-38-30,0 0-58 0,0 0 18-16,0 12-5 0,0-12 1 15,0 7-17 1,0-7-18-16,0 0-26 0,0 0-20 16,0 0-19-16,0 0-8 15,0 0-19-15,0 0-4 16,0 0 47-16</inkml:trace>
  <inkml:trace contextRef="#ctx0" brushRef="#br1" timeOffset="-204923.27">15328 12204 149 0,'-8'-9'238'0,"1"0"-69"16,-2-1-84-16,1 0-52 15,0 3-51-15,8-5-58 16,-11-1-96-16,-3 5-26 0</inkml:trace>
  <inkml:trace contextRef="#ctx0" brushRef="#br1" timeOffset="-204761.15">15320 12382 139 0,'0'0'226'16,"-7"0"-92"-16,-2-7-85 15,-4-7-93-15,2 0-119 0,-1-4-175 16</inkml:trace>
  <inkml:trace contextRef="#ctx0" brushRef="#br1" timeOffset="-202961.16">15028 12289 62 0,'-12'0'196'0,"-1"0"-21"0,-4 8-54 15,2-8-36-15,-2 0-29 16,1 7-17-16,4-7 0 16,12 0-2-16,0 0-2 15,0 0-12-15,0 0-9 16,3-7-7-16,11-5-6 0,11-9 0 15,10-8-3-15,10-7 2 16,8-9 2-16,4-5-8 0,0 7 4 16,-13 1-8-16,-7 11 12 15,-13 4-1-15,-7 8 6 16,-9 8 2-16,-8 2 18 16,0 9 4-16,-21 0-13 15,-7 12-10-15,-12 5 1 0,-13 11 2 16,-7 12-6-16,-10 5 2 0,5 5 16 15,-45 31 40 1,70-58-41-16,11-1-10 16,13-10-1-16,16-12-4 15,0 0-8-15,8-5-4 0,12-10 1 16,11-13-6-16,15-15 2 16,11-9 6-16,0-4-6 15,1 3-1-15,-13 4-7 16,-11 8 11-16,-4 13 7 0,-14 7 8 15,-8-4 26 1,-22 25-20-16,-4 0-10 16,-7 17-3-16,-101 109 29 31,94-82-25-31,-30 94 11 31,62-121-19-31,0-5-6 16,13-12-9-16,3-4-13 15,3-11-3-15,11-14 15 0,2-11-2 16,-4-9 2-16,-8-4 6 16,-2-5 11-16,-14 6 3 15,-4 7 17-15,-13 7 2 0,-4 15 6 16,-3 11-4-16,-4 12-9 16,-4 20-2-16,-5 17 2 15,1 16-6-15,-1 12 9 16,1 7-5-16,7 1-4 0,6-4 1 15,6-12 1-15,13-11-5 16,0-13-2-16,0-17-4 16,16-16-9-16,3 0-18 15,52-66-18-15,-34 5 18 16,-1-16 9-16,-12-4 3 16,-8-5 6-16,-10 9 10 15,-6 16 31-15,-14 17 12 0,-2 11 0 16,-8 16-14-16,-4 17-9 15,-9 17-9-15,1 11-4 16,-2 9-10-16,6 12 3 16,8 3-3-16,7 6 2 0,6-2 0 15,11-2 4-15,0-13-4 16,11-9 1-16,0-7 0 0,11-8 2 16,2-17-3-1,4-10-20-15,9-9-6 0,73-88-38 31,-57 1 63-15,-98 119 39 15,-53 137-14 1,78-109-17-32,-4 16-3 15,24-36-6-15,0-9-2 16,8-12-1-16,11 0-17 15,14-12-6-15,7-18 2 16,10-9 6-16,2-11 6 0,-2 6-3 16,-10-2 3-16,-8 15 6 15,-8 6 14-15,-10 8 6 16,-7 9 5-16,-7 8 5 0,0 0-11 16,-12 12 1-1,0 9-7-15,-4 4-4 0,-4 2-2 16,0 7 6-16,3-3-4 15,-3 7-3-15,4 2 4 0,3-4 5 16,0-3-10-16,13-9 4 16,0-3-8-16,0-4-10 15,9-17-16-15,8 0-18 16,101-81-64 15,-98 53 281 0,-20 28-100-31,0 0-15 0,0 0-11 16,-12 10-21-16,12-1-6 16,-8-9-7-16,8 9 0 0,0-9-5 15,0 0-8-15,0 0-17 16,0 0-8-16,0 0-18 16,0 0-13-16,8-5 0 0,4-4 23 15,3-3 15-15,1-5 10 16,5 3 10-16,-9 1 0 15,-3 5 6-15,0 4 8 0,-6 4 10 16,0 0 9 0,-3 0 24-1,0 0-30-15,0 0-4 0,0 0-1 0,0 0-5 16,0 0-6 0,0 0 4-16,-6 0-10 0,-3 8 0 15,9-8-10 1,0 8-28-16,0-8-32 15,0 0-39-15,0 0-43 16,0 0-16-16,0-4-34 16,-13-8-9-16</inkml:trace>
  <inkml:trace contextRef="#ctx0" brushRef="#br1" timeOffset="-196375.3">13391 7979 52 0,'-8'-5'72'16,"8"0"31"-16,0 3 37 15,0-3-44-15,0-1-28 16,0 6-18-16,0 0-7 0,0 0-9 16,0 0-4-16,0 0-1 15,0 0-6-15,0-2 0 16,0-3 10-16,0-2 10 16,8 2 8-16,-4 1 3 15,4 0 0-15,0 1 1 0,0-2 2 16,-2-3-11-16,0 4-20 15,-1 0-5-15,-2-1-17 16,6 3 2-16,0-8-5 16,15-1-3-1,-12 6 5-15,4 1-2 0,1 0-1 16,3 0-4-16,0 0 6 16,0-4-1-16,-3 8 2 15,-2-5-3-15,1 2 2 16,6-1 0-16,-6 4 4 15,0 0-1-15,20-12 7 16,-11 3 1-16,2 0 0 16,3-1-9-1,35-7 8-15,-33 9-12 16,-4-1 9-16,5 2-4 16,-4 2 4-16,-6 1 0 15,3 1-3-15,-7 3 2 0,-2 0-2 16,-1-5-5-16,1 5 5 15,-2 0 1-15,2 0-3 0,-1-4 2 16,0-1-6-16,3 5-2 16,-2 0 4-1,0 0-4-15,-1-2 9 16,5 2-9-16,-2-5 2 0,1-1-3 16,6 4 4-16,-3 2 2 15,7 0 0-15,-4-4-1 16,-1-1 1-16,0 1 0 15,-4 4 1-15,-2-3 4 0,1-2-8 16,6-2 0-16,2 2 0 16,31-7 8-1,12 3-7 1,-46 9 3-16,-1 0-1 16,0-2-3-16,-4-4-5 15,1 2 9-15,-1 4-4 16,1 0 2-16,-1 0-2 0,0 0 2 15,0 0 0-15,0-5-6 16,4 3 4-16,-3-3-1 16,4 5 1-16,-5-4 4 15,17 4 0-15,-26 0-4 16,3 0-6-16,-3 0 8 16,1 0-5-1,1 0 0-15,-1 0 4 16,-4 0 2-16,4 0-2 0,-1 0 7 15,-3-3-11-15,18-6 1 16,-14 4 4-16,-1 5 1 16,2 0-11-16,-1 0 11 15,0 0-2-15,2 0 3 16,-3 0-10-16,0 0 12 0,3 0-13 16,-3 0 7-1,2-4 2-15,3 1-5 0,1 3 4 16,-3-4 4-16,4-1-3 15,12-7-2 1,17 4 6 0,-37 8-6-1,-1 0-3-15,-1 0 1 16,0 0 0-16,1 0 2 16,-1 0-2-16,0 0-1 15,0 0 4-15,1 0 4 0,0 0-4 16,-6 0-1-16,5 0 2 15,4 0-7 1,-4 0 4-16,0-5 2 16,0 5 0-16,1-3 7 0,-1 3-14 15,1 0 7-15,3 0 2 16,-4 0 1 0,-2 0-1-16,8 0-5 0,-6 0 1 15,4 0-2-15,-3 0 5 16,2 0-3-16,0 0 2 15,3 0 1-15,-3 0-3 16,26-5-1 0,-20 5 2-16,-1 0-3 15,4 0 6-15,1 0 3 16,-2 0-6-16,2 0 0 16,4 0 0-16,-2 0-3 15,6 0 8-15,-5 0-11 16,1 0 7-16,-8 0-3 0,-6 0 5 15,1 0-1-15,5 8-6 16,-9-8 12 0,-5 0-10-16,-3 0 5 15,0 0-4-15,0 0 6 16,0 0-3 0,0 0-1-16,0 0 3 15,0 0 1-15,0 0-4 16,-11-3-1-1,3-10 0 1,-13-32-6-16,10 16 0 16,-6-1 0-16,4 0 7 15,1 5 3-15,1 1-5 16,3 3 1-16,8 6 3 0,-10 2-4 16,10 1 4-1,0 4-1-15,-16-4 10 31,16 12-11-31,0 0-6 0,0 0 0 16,0 0 0-16,0 0 3 16,0 0-1-16,0 0-2 15,0 0 6-15,0 12 1 16,8 36 28-16,5-3-8 16,-4 10-1-16,3 4 5 15,-6 7-11-15,3-4-11 16,-1-10 2-16,0-7-1 15,-3-4-1-15,4-8-4 0,-9-5 5 16,0-4-5-16,0-3 0 16,0-8 3-16,0-2 1 15,0-4 4 1,0-7 0 0,0 0-5-16,0 0 4 15,0-7-2-15,0-4 1 16,0-6-6-16,0-16 1 15,-17-13-16-15,-5-13 1 16,4-3 9-16,-4 5 5 0,6-1-4 16,1 10 6-16,3 2-3 15,3 7-3-15,9 5 5 16,-8 6 0-16,8 4-10 0,-13 3 14 16,13 1-3-16,-7-1-1 15,-1 13 3 1,8 4-4-1,0 4 1-15,0 0 6 0,0 0-8 16,0 0-5-16,0 0-2 16,0 0 2-16,0 0-1 15,3 0 5-15,9 12-1 16,9 0 2-16,8 2 4 16,7-14-2-16,5 7-1 15,-1-7-5-15,-4 0 2 0,-3 0-2 16,-4 0 5-16,-6 0-2 0,-5 0 6 15,-6 0-9 1,-3 0 2-16,-9 0-2 0,0 8-1 16,0-8-4-16,0 13-1 0,0 2 11 15,-13 11-2 1,0 5-2-16,0 12 5 0,-1 0-3 16,-3 6 2-16,-4 4 3 15,-3 0 2-15,-4-4-5 16,4 0 1-16,-1 0 13 15,0-5-8-15,1-2-8 0,3-11 10 16,6-10-8-16,7 9 7 16,8-30 2-1,0 7 1-15,0-7-5 16,0 0-4-16,0 0 9 0,0 0 1 16,0-5-7-16,0-2-13 15,3-1-32-15,2 0-112 16,2 4-125-16,6-9-68 15</inkml:trace>
  <inkml:trace contextRef="#ctx0" brushRef="#br1" timeOffset="-194019.12">16498 7534 64 0,'0'-4'189'0,"0"-4"11"16,0 4-37-16,0-1-41 0,0 2-22 16,-8 3-1-16,8 0 9 15,0 0-4-15,-9 0-16 16,9 0-22-16,0 0-23 0,0 0-17 15,0 0-11-15,0 0 3 16,0 0-3-16,5 0-3 16,3-8-1-16,10-1 7 15,13-2 31-15,17-10 4 0,17 0-11 16,9 2-8-16,-1-3-17 16,-2 6-3-16,0 1-6 15,-1-1-1-15,-2-2-7 16,-3 2 4-16,-1 0-3 15,-4 4 4-15,108-29 1 16,-119 29-6 0,-5 0-5-16,1-1 5 15,0 0 6-15,-5 5-3 0,1 6-11 16,-3-7 8-16,-7 5 3 16,3-1-3-16,-8 2 1 15,3-1-1-15,-2-5-1 16,3 6 7-16,-5-2-9 15,24 1-2-15,-30 4 6 16,-1-3-4-16,-4-2-2 16,6 5 6-16,-2-4 9 15,3 4-9-15,-3 0-4 0,7-4 3 16,7 0 1-16,6-5 3 16,-3 2-5-16,6-3-6 15,-3 3 14-15,-7 3-7 0,0 1-3 16,-9-2 7-16,-2 5-6 15,2 0 4-15,-7 0-2 16,-3-4-2-16,1 4 1 0,-2-3 2 16,-2-2-1-16,0 1 1 15,-1 4-4-15,-2 0 2 0,3 0 5 16,-1 0-7 0,-3 0 7-16,-2 0-6 0,-3 0 0 15,0 0 5 1,0 0-5-16,0 0-9 15,0 0 1-15,0 0-18 0,0 0-18 16,0 0-16-16,0 0 12 16,0-4 15-16,0 0 23 15,0-1 6-15,0 1 6 0,0-2-5 16,0-5 6-16,0-1-4 16,0 1 14-16,0-1-5 15,0 0 10-15,0 3 6 0,0 1 6 16,0 1 12-16,0-3 14 15,-8 6 2-15,8 4 8 16,0-3-5-16,0 3-3 16,-8 0-18-16,8 0-14 0,0 0-17 15,0 7-4 1,0 23-20-16,0-7 20 16,13 10 5-16,3 8-4 15,4 4-1-15,-2 0-1 0,-4-5 1 16,3-4-2-16,-5-3-2 15,1-9 3-15,-4-7-1 0,-6-5 4 16,2-4-4-16,-5-8 8 16,0 0 2-16,0 0-6 15,0 0 6-15,0-8-6 16,-47-73-74 0,-1-12 32-1,3 3 27 1,10 21 14-1,10 23-10 1,16 30 12-16,9 4-2 0,-8 5 4 16,8-3 0-16,0 7 0 15,0 3-3-15,0 0-8 16,0 0 8-16,0 0-3 0,0 0-9 16,0 0 0-16,0 0-4 15,3 0 12-15,14 13-3 0,8-1 2 16,12 0 1-16,42 9 1 15,-36-21-2 1,-7 0 1-16,-3 0 2 0,-6 0 2 16,-2 0-14-16,-5 0 12 15,0 0-11-15,-7 0 6 16,-1 0 6-16,-4 0-7 0,-4 0 5 16,-4 0 1-16,0 0-5 15,0 0 9 1,0 7-4-16,-8 6-6 15,1-5-6 1,-2 0 4-16,-4 4 7 16,2 4-2-16,-1 8 8 0,-5 5-3 15,5-1-1-15,-1 1 2 16,-4-5 5-16,7-3 9 0,-3-6 5 16,4-2-3-16,9-1-5 15,-11 0-9-15,11-3 0 16,-22 7 4 15,0-1 4-31,22-15-15 16,-9 9 0-16,9-9 5 15,0 0 1-15,0 0-6 0,-9 0-1 32,1 0 0-17,-1 0 0 1,9 8 0-1,-6 1 0 1,-2-1 0 15</inkml:trace>
  <inkml:trace contextRef="#ctx0" brushRef="#br1" timeOffset="-193931.73">18593 7302 587 0</inkml:trace>
  <inkml:trace contextRef="#ctx0" brushRef="#br1" timeOffset="-189733.71">24258 6434 409 0,'-40'-36'248'16,"-13"-1"-117"-16,-4-3-66 16,-3-5-30-16,-10 2 17 15,-4 0 47-15,-2 7 25 16,-9 3 13-16,-9 14-23 16,-4 7-19-16,-3 12-27 15,-2 12-27-15,4 17-6 0,-8 18-7 16,-1 22 23-16,-11 21 34 15,-3 25 42-15,5 22-24 16,6 18-103-16,21 20 0 0,30 20 0 16,29 9 0-16,31 0 0 15,26-12 0-15,31-21 0 16,609 402 0 15,638-593 0 16,-982-110 0-47,-205 57 0 16,-23-8 0-16,-29-10 0 15,-25-10 0-15,-28-21 0 0,-80-160 0 16,-14 123 0 0,-36-12 0-16,-28-8 0 15,-25 1 0-15,-7 10-20 0,2 23-397 16,7 31-76-16,8 28 14 15</inkml:trace>
  <inkml:trace contextRef="#ctx0" brushRef="#br1" timeOffset="-188837.08">6126 11653 377 0,'-72'-44'208'0,"-14"2"-81"0,-11 14-35 16,-1 17-30-16,-4 11-5 15,-2 49-4-15,-2 39-4 16,1 51 8 0,7 41 21-16,16 31 17 15,43 807 223 17,126-759-279-32,60-34-3 15,60-53 16-15,58-72 9 16,35-83 0-16,20-86-19 15,22-57-20-15,295-204-3 16,-384 139-12-16,-62-13-3 16,-9-233 18-1,-191 214 0 1,-194-199 50-16,42 242-57 16,-233-104-15-1,171 181 0-15,-14 30 0 16,-733 158-1157 15</inkml:trace>
  <inkml:trace contextRef="#ctx0" brushRef="#br1" timeOffset="-187771.73">23851 6139 245 0,'-12'-18'295'0,"1"6"-22"0,-6-4-63 16,1 4-37-16,-2 0-5 15,1 0-11-15,-5-5 44 16,-2 0-29-16,-9 2-19 16,-4-2-153-16,-5 4 0 15,-9 6 0-15,-2 2 0 16,-8 5 0-16,-7 21 0 16,-9 8 0-1,-229 130 0-15,193-87 0 16,2 11 0-16,12 2 0 0,9 3 0 15,13 11 0-15,12 7 0 16,17 2 0-16,18 12 0 16,18 6 0-16,20 9 0 15,21 7 0-15,89 148 0 16,-37-148 0-16,121 118 0 16,-83-146 0-1,11-12 0-15,12-12 0 0,10-17 0 16,9-16 0-16,13-16 0 15,3-18 0-15,-1-15 0 16,-5-16 0-16,-4-19 0 0,-6-26 0 16,-6-25 0-16,-13-15 0 15,-17-14 0 1,-15-11 0-16,-20-4 0 0,-19-9 0 16,-20 2 0-16,-20-3 0 15,-14 2 0-15,-25-4 0 0,-23-8 0 16,-26-4 0-16,-25 0 0 15,-20 3 0-15,-23 4 0 16,-18 12 0-16,-11 14 0 0,-9 11 0 16,1 22 0-16,-151-36 0 15,169 84 0 1,5 17 0-16,12 15 0 0,10 11-384 16,5 18-115-1</inkml:trace>
  <inkml:trace contextRef="#ctx0" brushRef="#br1" timeOffset="-183645.24">16009 16498 18 0,'-6'-4'196'15,"-2"4"67"-15,-5 0-35 16,5 0-45-16,0 0-42 16,8 0-13-16,-8 0 20 0,8-5 6 15,-9 5-11-15,9-3-36 16,0-1-25-16,0 4-11 16,0 0-3-16,-8 0 6 15,8 0-31-15,-6 0-43 16,-3 0 0-16,-4 0 0 0,1-5 0 15,-5-2 0-15,-2-2 0 16,-6 1 0-16,1-1 0 16,-6 2 0-16,-2-1 0 15,-1-1 0-15,2 3 0 0,2 6 0 16,-3 0 0-16,4 0 0 16,-2 0 0-16,3 0 0 15,-6 0 0-15,5 0 0 0,-6 0 0 16,3 6 0-16,-6 7 0 15,-3 3 0-15,-42 21 0 16,46-17 0 0,-4 1 0-16,3-2 0 15,0 1 0-15,9 1 0 0,-1 0 0 16,1-1 0-16,-2 0 0 16,7 1 0-16,-2-1 0 15,5-4 0-15,5 1 0 16,-2 0 0-16,1 6 0 0,-21 30 0 15,-11 25 0 17,34-55 0-32,3 2 0 0,-1 3 0 15,12-2 0-15,-9 2 0 16,9 1 0-16,0-5 0 16,0-1 0-16,0 3 0 0,9-6 0 15,0 1 0 1,-1-2 0-16,4 5 0 0,-1 2 0 15,6-2 0-15,-1 0 0 0,2-3 0 16,-7 2 0-16,3-1 0 16,0 2 0-16,2 0 0 15,0 2 0-15,4-3 0 16,4-3 0-16,0 6 0 16,-2-3 0-16,2-2 0 15,-4-1 0-15,4 1 0 0,-4-2 0 16,1 2 0-16,0-1 0 15,2 1 0-15,-1 0 0 16,1-2 0-16,27 14 0 16,-23-16 0-1,3-5 0-15,2 0 0 0,-1 0 0 16,3-3 0-16,-3-2 0 16,-1-7 0-16,2 9 0 0,1-9 0 15,-1 0 0-15,4 0 0 16,7 0 0-16,-4 0 0 15,102-21 0 1,-92 9 0 0,57-21 0-16,-54 13 0 15,5-5 0-15,2 1 0 16,-3-4 0-16,1-1 0 16,56-36 0-16,-64 33 0 15,-2 4 0 1,-4-2 0-16,-7 2 0 0,-4 0 0 15,-4 2 0-15,-3 7 0 0,-5-5 0 16,-8-2 0 0,1 2 0-16,-5-4 0 0,-8-1 0 15,0 1 0-15,0-1 0 16,-13-35 0 0,2 31 0-16,-1 4 0 0,-5 0 0 15,0 1 0-15,-19-21 0 16,16 24 0-1,-6 2 0-15,4-2 0 0,-7 0 0 16,-4 1 0-16,1 3 0 16,-1 1 0-16,5 0 0 15,-1 3 0-15,-4-2 0 0,1 2 0 16,4 1 0 0,-4 4 0-16,-1 0 0 0,2-1 0 15,-43-11 0 1,40 11 0-16,-1 6 0 15,-6-1 0-15,0-1 0 16,0 2 0-16,5-3 0 0,-1 2 0 16,2 0 0-16,1 5 0 15,7-1 0-15,-2-1 0 0,1 5 0 16,-1 0 0-16,4 0 0 16,0 0 0-16,-2 0 0 15,-3 0 0-15,3 0 0 0,-3 0 0 16,5 9 0-16,-1-9 0 15,4 9 0-15,8-9 0 16,-3 0 0-16,5 0 0 16,-1 0 0-16,1 0 0 15,4 0 0-15,-1 8 0 16,1-8 0-16,0 0 0 16,2 0 0-1,-15 0 0 1,7 7 0-16,6 5 0 15,0-12 0-15,-23 33 0 32,19-21 0-32,-2 0 0 15,3 0 0-15,-4 0 0 0,2 2 0 16,-77 70 0 15,78-71 0-15,0 0 0-16,-1-1 0 15,1 4 0-15,1 0 0 16,-1-1 0-16,-2 2 0 0,3 4 0 16,-3 2 0-16,6-1 0 15,8 2 0-15,-6-3 0 16,6-2 0-16,0 2 0 0,0-1 0 16,0 0 0-16,0 0 0 15,0 34 0 1,3-25 0-16,8 3 0 15,3 0 0-15,2 4 0 16,0 2 0-16,3-5 0 0,3-2 0 16,71 100 0 15,-72-103 0-31,26 13 0 16,-21-25 0-1,27 17 0-15,-26-16 0 16,6 3 0-16,-4-4 0 15,-1-5 0-15,1 1 0 0,1 1 0 16,1 0 0 0,1-1 0-16,1-12 0 0,4 7 0 15,2-7 0-15,7 0 0 16,2 0 0-16,0-4 0 16,0-7 0-16,-2-2 0 15,-2 1 0-15,2 0 0 16,-7 0 0-16,7 0 0 15,-2-4 0-15,1-1 0 0,4-4 0 16,0-3 0-16,3-4 0 0,5-5 0 16,-5-3 0-16,2 0 0 15,-7-6 0-15,1 1 0 16,-9 5 0-16,-7-1 0 16,-7 5 0-16,-9-1 0 15,-4 1 0-15,-3 0 0 0,-9-5 0 16,0 5 0-16,0-2 0 15,-12 2 0-15,-2-4 0 0,3 3 0 16,-6 0 0-16,-15-28 0 16,10 33 0-1,0 0 0-15,-7-1 0 0,1 4 0 16,-5 1 0 0,-32-24 0-16,33 27 0 15,-39-20 0 1,37 25 0-16,-5-1 0 15,0 5 0-15,-2 5 0 16,-4 1 0-16,-5 4 0 0,-1 2 0 16,-6 0 0-16,0 0 0 15,-1 0 0-15,6 0 0 16,4 0 0-16,3 0 0 16,0 0 0-16,5 10 0 0,-2 3 0 15,2 3 0-15,-32 22 0 16,34-19 0-16,2 2 0 15,-1-1 0-15,5 1 0 16,-1-4 0-16,2 2 0 16,2-3 0-16,1 1 0 15,3 0 0-15,5 2 0 16,0-3-211-16,3-4-67 0,5-3-25 16,12-1 10-16,-8 1 1 15,0-9-5-15</inkml:trace>
  <inkml:trace contextRef="#ctx0" brushRef="#br1" timeOffset="-177087.38">14776 5841 167 0,'0'-24'207'16,"0"3"-62"-1,0-3-54-15,0-1-39 0,0-3-7 16,0 0 7-16,0-6 23 15,0 6 22-15,0 5-4 16,0 6-22-16,0 4-25 16,-8 5-19-16,8 8-9 0,-8 0-16 15,8 21 4-15,0 15-5 16,0 21 8-16,8 20-4 16,3 26 10-16,3 13 5 15,0 15-5-15,4 0-1 0,-2-5 4 16,1-3 2-16,11 88 6 31,-3 25-14-15,-21-183-15-16,-1-14 9 15,0-9 0 1,-3-10 1-16,0-8-6 0,0-5 0 0,0-7 5 16,0 0-1-16,0 0-2 15,0 0-1-15,0 0-6 16,0 0-10-16,0-7-41 15,0-29-431 1,-6 15 268-16,-7-3-44 16</inkml:trace>
  <inkml:trace contextRef="#ctx0" brushRef="#br1" timeOffset="-176323.97">14491 6622 96 0,'-8'-24'421'16,"2"12"-295"-16,6 3-52 15,0 2-27-15,0 2-11 16,0 5-13-16,0 0-8 15,0 0-11-15,0 0-2 16,0 9 0-16,6 6 0 16,7 11 8-16,7 5 7 15,5 10 14-15,7 8-7 0,5 4 1 16,-1 1-3-16,0-6-11 16,2-3-6-16,-6-9 1 15,1-3-1-15,-5-5 0 16,12 17-3-16,-24-28-2 15,-4-1 4-15,1-4-5 16,0 0 0-16,-5 0-1 16,-5-12 2-16,0 12 0 15,-3-12 1-15,0 0 1 0,5 9-2 16,-2-9 1-16,2 0 1 16,-1 0-2-1,1 8 0-15,-2-8 5 0,2 0-8 16,-5 0 9-16,0 7 0 15,0-7 12-15,0 0 5 16,0 0 17-16,0 0 9 16,0 0 8-16,0 0-12 0,0 0-8 15,0 0-7-15,0-3-14 16,0-1-4-16,3-1-5 0,2 2-2 16,-2-1 3-1,3-5 0-15,1 1-3 0,1-4-5 16,3-4-3-16,11-8 3 15,2-9 6-15,4-8-10 16,5-3 4-16,-4-5 3 0,-1 4 1 16,-9 8-5-16,-1 5 1 15,-7 7 4-15,1 8-4 16,-4 5 2 0,-3 4-2-16,-2 0 10 0,-3 5-2 15,0 3-14 1,0 0-10-16,0 0-18 15,0 0-40-15,0 0-47 16,0 0-33-16,0 0-34 16,-11 7-42-16,-6-7-28 0</inkml:trace>
  <inkml:trace contextRef="#ctx0" brushRef="#br1" timeOffset="-175320.78">14415 6801 11 0,'0'-4'27'15,"-9"0"30"-15,9 0 45 16,0 1 62-16,0-2-51 16,0-4-35-16,0 6-22 0,0-1-18 15,0-1-4-15,0 3 12 16,0-8 7-16,0 6-3 16,0 1 2-16,0-2-1 15,-7 5 7-15,-1 0-3 16,8 0 0-16,-8 0-3 15,8 0-4-15,-9 0-12 0,9 0-2 16,0 0-7-16,-8 0-1 16,8 0-8-16,0 0-6 15,0 0 4-15,0 0 1 0,0 0 0 16,0-4 0-16,0 4-7 16,0 0-4-16,0 0-1 15,0 0-2-15,0 0-1 16,0 0-1-16,0 0-3 0,3 0-3 15,5-4 5 1,14-4 3-16,5 0-3 0,10 4 0 16,8-1-3-16,8 2 8 15,8-6-4-15,9 2 2 16,-2 2-2-16,1-2-3 0,-9 1-5 16,-3 4 8-16,-12-4 3 15,-4 3-1-15,-8 3-4 16,-5 0 3-16,-4 0-6 15,-3 0 1-15,-6-4 0 16,1-1 10-16,1-2-7 0,0-2-3 16,3 6 6-16,-4-2-3 15,-4 1 0-15,0 1 2 16,-4 3-3-16,1 0 3 16,-1 0-6-16,0 0 1 0,0 0 1 15,-4 0 6-15,4 0-8 16,-4 0 6-16,4 0-2 15,-4 0-2-15,1 0 1 16,-1 0 3-16,-4 0 1 16,0 0 2-16,0 0-10 15,0 0 10 1,0 0-10-16,0 0 4 16,0 0 6-16,0 0-9 0,0 0 5 15,-9 0-4 1,1 12 6-16,0 0-5 0,-4 4 3 15,-21 37-6 1,-7 8-167 0,0 13-286-16,18-39 121 15</inkml:trace>
  <inkml:trace contextRef="#ctx0" brushRef="#br1" timeOffset="-174160.6">15096 4468 135 0,'0'-28'255'0,"-12"4"-71"16,1 7-53-16,3 5-33 16,8 0-20-16,-9 8-11 15,9 4-23-15,0 0-20 16,0 0-12-16,0 9-12 16,0 10 1-16,9 14 2 0,7 11-5 15,4 10 2-15,1 7 2 16,3 8 3-16,-1-4-2 15,3 1-1-15,-3-14-2 0,-2-2 0 16,-4-10-2-16,10 8 10 16,-19-30-7-1,-3-18 7-15,-2 0-3 0,-3 0-1 16,0 0 7-16,5-9 43 16,-5-12-41-1,4-84-3 1,4 56-3-16,0-1-9 15,0 3 2 1,5 5 0-16,-2 5 0 0,3 9 4 16,-8 8 4-16,-1 4-1 15,-5 9 4-15,0 2-1 16,0 5-4-16,8 16 0 16,5 8-2-16,3 12 11 15,4 9-5-15,5 8-9 16,-1 1 4-16,0-2-8 15,1 1 4-15,-1-8 0 0,-5-5 4 16,3-7-11-16,-6-4 10 16,14 11-20-1,-24-40-34 1,-6 0-72-16,0-7-117 16,-12-14-100-16</inkml:trace>
  <inkml:trace contextRef="#ctx0" brushRef="#br1" timeOffset="-173892.11">15560 3928 230 0,'-8'-28'264'0,"0"7"-70"16,8 9-78-16,0 2-58 15,0 8-30-15,0 2-14 16,0 0-10-16,0 19-1 0,8 14 5 15,11 13-5-15,148 238 11 32,-122-203-10-17,-4-3-4-15,-9-8 0 0,-4-6-3 16,-3-7-14-16,-8-7-38 16,-5-15-42-16,-4-6-44 15,-8-17-104-15</inkml:trace>
  <inkml:trace contextRef="#ctx0" brushRef="#br1" timeOffset="-173410.78">14951 4466 75 0,'-40'19'213'0,"10"-7"-42"16,10-12-65-16,20 0-46 0,8-15-33 15,21-14-8-15,19-16-15 16,107-94 4 0,-57 50-10-16,7-5 6 15,5 1-7-15,-1 7 4 16,159-97 4-1,-129 97 169 17,-131 86-65-17,-8 0-74-15,0 13-20 16,0 3 1-16,0 8-11 16,0 26 3-16,0 19 4 0,11 12-6 15,17 13 0-15,10-1 0 16,6-3 1-16,10-9-7 15,-3-4-5-15,8-11 10 16,-3-14-2-16,1-7 1 0,3-9 1 16,2-10-1-16,-2-9-1 15,0-17-14-15,-2 0-28 16,-10-10-42-16,-5-10-36 0,12-69-420 31</inkml:trace>
  <inkml:trace contextRef="#ctx0" brushRef="#br1" timeOffset="-173095.22">16453 3406 215 0,'-45'-20'259'16,"8"9"-90"-16,10 2-85 0,2 9-42 16,4 28-6-16,6 17-12 15,7 13-3-15,8 4-2 16,14 1-7-16,16-2-6 15,8-12-1-15,9-9-3 16,10-15-1-16,0-12-3 16,1-13 2-16,-7-17-4 0,-10-11 0 15,-16-18 0-15,-17-74 14 16,-33 53 15 0,-92-67 75-1,70 111-98-15,4 9-19 16,7 14-36-16,7 9-52 15,4 11-32-15,9 6-84 16,4 2-18-16</inkml:trace>
  <inkml:trace contextRef="#ctx0" brushRef="#br1" timeOffset="-172938.2">16624 4124 243 0,'16'56'173'16,"0"-11"-74"-16,-4-8-35 0,-4-14-14 15,-3-2-6-15,-5-9-14 16,3-12-9-16,2 0-8 16,-1 0-15-16,0-5-40 0,-4-11-36 15,0-15-179-15</inkml:trace>
  <inkml:trace contextRef="#ctx0" brushRef="#br1" timeOffset="-172679.92">16681 3147 418 0,'0'-38'277'16,"-8"10"-87"-16,8 8-85 0,0 8-50 15,0 3-34-15,0 9-11 16,8 0-1-16,16 24 10 16,12 14 2-16,18 19-12 15,2 24 0-15,6 13 2 16,-5 11-8-16,-4 5-4 15,-1-8 6-15,-13-9-5 0,-2-15 0 16,-9-14-2-16,-6-14-58 16,-11-14-65-16,-2-11-42 15,-9-13-69-15,-17-12-43 16</inkml:trace>
  <inkml:trace contextRef="#ctx0" brushRef="#br1" timeOffset="-172395.85">15999 3484 286 0,'-61'20'196'0,"12"-7"-59"15,13-1-51-15,10-12-24 0,15 0-13 16,11-9-20-16,17-10-9 15,26-22-10-15,30-21-4 16,34-11-5-16,21-17 4 16,24-3-5-16,-2 0-4 15,-3-2 1-15,-14 14-8 0,-19 8-24 16,-21 16-27-16,-25 17-18 16,-20 7-45-1,-18 9-86-15,-18 7-144 0</inkml:trace>
  <inkml:trace contextRef="#ctx0" brushRef="#br1" timeOffset="-171913.71">16863 2811 244 0,'-12'13'196'0,"0"-1"-51"16,12-3-44-16,0-9-26 16,0 0-25-16,0 0-13 15,12 0-13-15,11-4 15 16,16 4-5-16,4 0-8 0,-2 9-17 15,0 6 5 1,-4 10-11-16,-9 11 3 16,-9 10-1-16,-2 5 2 0,-8 4 2 15,-9-3-9-15,3-7 4 16,6-9-4-16,-6-7 4 16,5-13-8-16,0-16 6 15,6 0-4-15,1 0 7 0,10-12-1 16,3-4-2-16,5-1 5 15,-1 0-5-15,1 9 3 16,-1 8-2-16,-4 0-1 16,1 0-3-16,-4 0 2 15,-6 0 0-15,-6 0 2 16,-5 0 20-16,-12-56 239 31,-16 18-248-31,-4-5-3 16,-8-11 2-16,-10-3-8 15,2 0 3-15,4 10-3 16,3 5-5-16,4 10-2 16,6 8-16-16,5 7-62 15,7 8-64-15,11 9-56 16,0 0 11-16,0 9-31 0,0 3-36 16</inkml:trace>
  <inkml:trace contextRef="#ctx0" brushRef="#br1" timeOffset="-171709.61">17394 3617 248 0,'5'62'230'0,"-5"-17"-76"16,0-16-52-16,0-10-21 15,4-5-5-15,1-14 3 0,-2 0-9 16,-3 0-15-16,5 0-24 15,-2 0-22-15,2-9-32 16,-5-3-78-16,0-12-121 16,0-10-92-16</inkml:trace>
  <inkml:trace contextRef="#ctx0" brushRef="#br1" timeOffset="-171431.26">17411 2442 314 0,'-12'-25'333'15,"-1"9"-99"-15,5 7-110 0,8 6-65 16,-6 3-33-16,6 0-15 16,0 20-3-1,11 13-4-15,9 15 3 16,10 15-2-16,5 9-4 0,10 6 4 15,3-2-3-15,0-2-5 16,3-5 5-16,-12-7-6 16,-2-10-37-16,-9-3-71 15,-7-8-50-15,-9-8-62 16,-12-14-59-16</inkml:trace>
  <inkml:trace contextRef="#ctx0" brushRef="#br1" timeOffset="-170880.47">17993 2470 515 0,'0'-16'211'15,"-14"9"-101"-15,6 7-55 16,0 0-15-16,-1 19-12 16,3 5-3-16,6 4-6 15,-8-3-11-15,8-1-2 16,0-7 3-16,0-4 7 15,0-13 21-15,-9 0 30 16,0-4-1-16,1-12-38 16,0-8-6-16,0-11-7 15,8-1 4-15,0-37-12 16,0 44-15-16,0 10 5 16,13 2-3-16,4 5-4 15,6 12 4-15,14 8 4 16,8 9 7-16,8 6 3 15,4 6 5-15,-6 4-8 16,0-5 4-16,-12-4 2 0,-5-7-2 16,-11-5 5-16,-6-12 2 15,-5 0 21-15,-8 0 52 16,-4 0 60-16,-13-17-55 16,-7-11-39-1,-11-16-29-15,-11-14-8 0,-7-7-9 16,2-4-7-16,1 0-2 15,2 7-5-15,3 5 4 16,4 10-2-16,9 5-4 16,3 13 1-16,5 10-4 0,8 6-26 15,-1 5-26 1,13 4-32-16,0 4-39 16,0 0-14-16,0 0-25 0,0 0-28 15,-8 15 12-15,8 7-61 16,-10 2-7-16</inkml:trace>
  <inkml:trace contextRef="#ctx0" brushRef="#br1" timeOffset="-170549.75">17290 2539 332 0,'-29'14'248'0,"6"-14"-74"16,6 0-45-16,17 0-30 0,0-18-32 15,20-14-36-15,16-22-14 16,24-19-11-16,27-21-5 16,22-10 0-16,18-7 2 15,6 6 0-15,-7 7-1 16,-12 13-1-16,-21 16 0 15,-25 15 6-15,-14 13-1 0,-13 13-4 16,-17 11-1-16,-7 5-24 16,-9 12-49-1,-8 0-49-15,-49 38-375 16</inkml:trace>
  <inkml:trace contextRef="#ctx0" brushRef="#br1" timeOffset="-168037.22">15101 4765 25 0,'3'-8'62'0,"2"1"54"0,-5-2 45 16,0 1-47-16,0 4-31 15,0 4-19-15,0 0-8 16,0 0-11-16,-8 0-5 0,8 0-8 16,-8 0-8-16,8 0-9 15,-9 8-10-15,9-8-3 16,-8 13 2-16,0-13-5 0,2 15 6 15,-8 2-7-15,-2 4 0 16,0-2 3-16,0 8 2 16,-4 0-9-16,2-3 7 0,2-3-1 15,-1-1 0 1,6-4 4-16,0 1-3 16,11-5 1-16,-9-5 0 0,9 1-4 15,0-8 0-15,0 13 4 16,0-5-4-16,-9 1 0 0,9-2-2 15,-8 5 10-15,8-3-5 16,0 3-3-16,-9-3 5 16,9 4-4-16,-11-2 1 15,11 1 3-15,-8-3-5 16,8 3 5-16,0 0-6 0,0 1 4 16,0-1 5-16,0-1-5 15,0 1-3-15,0 2 1 16,0 1 5-16,0 2-4 15,0-1-4-15,0-4 2 0,0-1 6 16,0 3 0 0,0-2-7-16,0 0 0 0,0-4 4 0,0-8 0 15,0 12-4 1,0-12 1-16,0 9 6 0,0-2-7 16,0 5 9-1,0-12-10-15,0 14 5 16,0-14-3-16,0 12 6 15,0 12-10-15,0-8 8 16,0 1 1-16,0 0-4 16,0 2-1-16,0 1 2 15,0-1 0-15,0-1 0 16,0-2 3-16,0 0-1 0,0-3 2 16,0-1-4-16,-6 5-2 15,6-6 3 1,0-3 4-16,0 5-5 15,0-1 0-15,-10 0 0 0,10 1-1 16,-8-2 2 0,8-2-1-16,0-1-2 0,-8-1 2 15,8-7 3-15,-8 14 2 16,8-7 7-16,0 1 3 16,0-8 1-16,0 0-3 15,0 0 9-15,0 0-11 0,0 0-3 16,0 0 1-16,0 0-3 15,0 0-1-15,0 0-8 16,0 0 8-16,0 0-9 0,0 0 2 16,0-8-8-16,0-9-52 15,-12-6-175 1,-1 2-12 0</inkml:trace>
  <inkml:trace contextRef="#ctx0" brushRef="#br1" timeOffset="-167819.1">14801 5239 12 0,'0'-5'5'0,"0"2"-3"16,3 3-1-16,0 0-1 15,7 0-6-15</inkml:trace>
  <inkml:trace contextRef="#ctx0" brushRef="#br1" timeOffset="-166771.09">14841 5231 18 0,'0'0'45'0,"0"0"54"15,0 0 76-15,0 0-37 16,0 0-34-16,-8 0-34 16,8 0-24-16,-8 0-4 15,8 0-2-15,0 0-10 16,0 0-8-16,0 0-13 0,0 0-12 16,0 0 2-16,0 16 1 15,0 5 1-15,-8 141-1 47,8-134 0-47,0 5 1 16,0 0 1-16,-10-4-1 0,10-2-1 15,0-1 2 1,0-7-2-16,0-3 0 0,0 0-2 16,0-4 5-16,0 1-4 15,0-13 2-15,0 12 3 16,0 9-6-1,0-14 2-15,0-7-3 0,0 9 6 16,0-9 1-16,0 0-3 16,0 0 2-16,0 0-4 15,0 8 3-15,0-8 3 16,0 8-5 0,0-8 0-1,0 0 3-15,0 0 1 16,0 0-9-16,0 9 7 0,0-9 0 15,0 0 3 1,0 0 0-16,0 0 16 16,0 0 2-16,0 0 4 0,0-5 5 15,0-3 7-15,0 1-7 16,0-3-3-16,0-1-13 16,0-1-4-16,0 0-5 0,0-5-3 15,0 5-7-15,-6-9 3 31,6 14-2-31,-8 2 2 0,8-2 0 16,-8-3-2-16,8 6 6 16,0 2-3-16,0-3-7 15,0 0-5-15,0 5 3 0,0 0 2 16,0 0-3-16,0 0 2 16,0 10 0-1,0-10 5 1,0 0-1-16,0 0-12 15,0 0-27-15,0 0-18 16,0 0-14-16,0 0-3 16,0 0 6-16,0 0 11 15,0 0 9-15,0 6 6 0,3-6-25 16,-3 0 43 0,0 0 6-16,0 0 5 15,0 0 6-15,0 10 3 16,0-3 8-16,0-7 16 15,0 0 22-15,0 8-3 0,0-8-6 16,-9 9-8-16,9-9-6 16,0 0 5-16,-6 0 7 15,6 0 18-15,0 7 15 16,0-7 5-16,0 0 5 0,0 0-4 16,0 0-5-16,0-3 1 15,0-6-2-15,0-3-14 16,0-5-5-16,0-6-22 15,0-10-3-15,0-8-15 16,20-77-4 0,-12 86 2-16,-5 7 3 15,0 1-19-15,7 4-34 16,-2 4-33-16,0-1-42 0,0 5-14 16,-2 4-15-16,-6-1-64 15,0 1-238-15</inkml:trace>
  <inkml:trace contextRef="#ctx0" brushRef="#br1" timeOffset="-165040.68">16408 5093 42 0,'-7'-6'325'15,"-1"2"-173"-15,0 1-33 0,8 3-28 16,-9 0-28-16,9 0-13 16,-13 0-9-16,13 0-12 15,-6 0-13-15,6 0-7 0,0 0-7 16,0 13-7-16,0 3-1 16,0 7 7-16,0 7-1 15,0 5 3-15,11 11 0 16,6-2-5-16,-1 1 6 15,24 29 0-15,5-29-7 16,-5-34 3 0,-3-11-2-1,-14-37 10 17,-15 18-9-32,1-3 0 15,-1-1 1-15,0-1 11 0,0 3 0 16,-2 4-2-16,-3 5 6 15,1 0-3-15,-4 5 6 16,0-2-5-16,5 9-5 0,-2 0 2 16,2 0-10-1,1 9 9-15,8 3-6 16,-3 0 0-16,32 24-1 16,-21-15-1-1,35 14-17-15,-29-25-6 0,1-10-19 16,-4 0-13-16,-6 0-3 15,-2 0 7-15,1-12-5 16,-4-9-5-16,0-15 1 0,-8-7 14 16,-1 0 24-16,-5-47 37 15,-11 50 3 1,-55-50 226 15,58 90-216-31,-8 0-18 31,16 16-5-31,0 4-3 0,0 8-3 16,0 1 0-16,8-1 0 0,3 1-2 16,6-4-1-16,0-6 1 15,-2-6-8-15,1-13-17 16,1 0-4-16,-5 0 10 0,1 0 3 16,-4-13 5-16,-6-6-20 15,-3-13 3-15,0-9 12 16,-12-4 11-16,-5 0 24 15,-27-36 111 1,27 72-100 15,25 25-25-31,9 1-3 16,3 2 4-16,4-3-4 16,5-3-9-16,-1-4 1 15,1-9-3-15,-1 0 9 0,-3-12 2 16,-4-8-4-1,1-50 6-15,-22 20 1 16,-35-111 59 0,10 103-38-1,4 9 28-15,6 13 29 0,3 7-20 16,-2 13-19-16,6 4-20 16,0 4-15-16,8 8-12 15,0 15-6 1,5 11 12-16,6 5 5 0,7 11-9 15,2 2 5-15,4 1-3 16,1-1 6-16,-6-2-7 16,2-10-17-16,-1-3-40 15,-3-6-66-15,0-6-51 0,-5-5-43 16,-12-12-49-16</inkml:trace>
  <inkml:trace contextRef="#ctx0" brushRef="#br1" timeOffset="-164609.55">17029 4746 90 0,'0'-9'213'16,"0"5"-54"-16,0 0-68 15,0 4-46-15,0-4-24 16,9 1-6-16,7-6-4 0,9 1-5 16,2-4-4-16,6 0 3 15,4-4-1-15,-1-5 0 16,21-16 12-1,-36 21-5-15,-5 0-6 16,-4 4 2-16,-4-5 1 0,-8 1-3 16,0-4 6-16,0 4 9 15,0-2 7-15,-11 10 1 16,-2 1 13-16,1 7-2 0,4 0-9 16,-5 0-8-1,-6 13 10-15,19 2-22 16,-12 2-6-16,12 31-1 15,0-23-1-15,0-1 0 16,6 5 2 0,8-5-7-16,0-4 6 0,8-3-3 15,2-9 3-15,4-8-10 16,2 0 3-16,2 0-10 16,-3-8-10-16,-7-4 5 0,0-4-1 15,-6-5-42-15,-8-4-43 16,-8-7-24-16,0-9-58 15</inkml:trace>
  <inkml:trace contextRef="#ctx0" brushRef="#br1" timeOffset="-164308.27">17448 4151 83 0,'-8'-27'387'15,"8"14"-239"-15,-7 3-41 0,7 10-40 16,0 0-21-16,0 0-16 16,0 0-13-16,0 0-10 15,0 13-1-15,7 4 0 16,4 8-2-16,6 7 2 0,4 8-6 16,3 1 0-16,24 44 5 31,-22-43-2-31,-4-6-1 0,0-2-2 15,-5-6 3-15,-5-4 2 16,-1-8-7-16,9 8-117 16,-15-14 0-1,-5-10-51-15,0-10-81 0</inkml:trace>
  <inkml:trace contextRef="#ctx0" brushRef="#br1" timeOffset="-162660.62">17773 3749 249 0,'-12'20'185'0,"-1"12"-80"0,7 10-39 15,-8 6-17-15,2 8-7 16,-5 10 0-16,1-5-18 16,-1-4-7-16,7-8-11 15,2 12 0 1,8-40-6-16,0-9 1 0,0-12 3 15,0 0 0-15,0 0 2 16,0 0 1-16,0 0-5 16,0 0-1-16,0 0 4 0,0 0-3 31,0 0 3-31,0 0-9 0,8-8 2 16,2-1 4-1,20-4-1-15,10-6 0 16,9-6-1-16,7-7-9 15,6-5 1-15,-11 0 0 0,-1 0 0 16,-10 6 6-16,-11 2 3 16,-8 1 0-16,-12 0 13 15,-9 2 11-15,-13 2 3 16,-4 5-1-16,-6-3-11 0,-5 5 3 16,-1 6-9-1,4 7-1-15,-12 4-3 16,25 0-6-16,-1 11-2 15,13 15 4-15,0 5 0 16,0 7-1-16,13 2 1 16,8-4 0-16,2-3-2 0,2-9 3 15,3-7-7 1,6-17 9-16,2 0-7 0,4-13 0 16,6-15-6-16,41-62-35 15,-49 33 27-15,-8-7-3 16,-16-5 3-1,-6-57 10-15,-27 24 39 16,-14 49 18 0,17 41-26-1,0 3-6 1,-1 5-9-16,-12 4 1 16,13 20-15-16,-11 42 8 15,18 24-4 1,20 10 2-1,132 67 8 17,-50-163-35-17,-41-13-10-15,-2-5 0 16,-5-11-8-16,-9-8 0 0,-7-8-5 16,3-70-74 15,-44-63-60-31,-5 129 176 15,6 8 33-15,0 9 5 16,-3 12 7-16,6 3 19 16,8 1 30-16,-12 4 24 0,12 4 15 15,-9 4 3 1,9 4 96-16,0 0-166 16,0 0-35-16,0 0-18 15,0 28-2 1,17 8-2-16,40 82 2 15,121 209 1 32,-153-288-8-47,-8-5 3 0,-6-13 2 16,-3-9 8-16,-3-12-2 0,-5 0 2 16,-13-17-24-16,-7-16 4 15,-7-19-1-15,-11-18-6 16,-6-10 3-16,-2-3 2 15,6 10 15-15,4 8-7 0,3 8 3 16,9 8-2 0,11 13 2-16,13 7-3 0,0 2-2 15,16 2-4 1,13 8 5-16,7 5-11 0,33 12-22 16,-45 0 26-1,-6 8-4-15,-10 4 9 16,-8 1 3-16,0 2 3 0,-12 6 0 15,-10 3-2-15,-3 0 0 16,3 1-19 0,1-5-52-16,1 1-57 15,9 0-33-15,-23 4-478 32,34-35 541-32,0 3 46 15,0-14 51-15,8 13 68 16,4-1 134-16,19 9 12 15,-14 0-163 1,5-3-9-16,1-6 3 16,31-11 29-1,-18 9-54-15,83-51 3 32,-45 10-12-32,-52 19-4 15,11-58 26 1,-33 60-8-1,-13 3-11-15,2 2 14 16,-6 10 6-16,3 8-2 0,0 4-7 16,-2 4 0-16,3 0 1 15,-3 12-3-15,-4 13-7 16,-1 7-4-16,5 5 0 16,8 4-5-16,8 4 1 15,0-5 4-15,12-7-1 0,5-4 1 16,10-10-5-1,83-2 7 1,-70-17-6-16,-2-8-1 16,-11-5-3-16,-2 1-1 15,-8-1-10-15,-5 3-43 16,-7-8-59-16,-5-1-64 16,-9-6-35-16,-8-7-70 0</inkml:trace>
  <inkml:trace contextRef="#ctx0" brushRef="#br1" timeOffset="-162195.92">19124 2674 303 0,'0'-9'235'0,"-6"9"-78"16,6 0-68-16,0 0-45 16,0 0-24-16,0 9-7 15,3 10 2-15,14 10 6 16,2 13-7-16,7 3-3 0,0 7-3 15,8 1 1-15,-11-3-7 16,2-10 2-16,-9-8-1 16,-3-7 4-16,-8-8 41 15,-5-5 66-15,0-12 14 16,-12-12-67-16,-10-17-31 0,-3-13-11 16,2-15-18-16,3-7-6 15,3-5 2 1,6 7 4-16,11 14-3 0,0 11-7 15,0 8 1-15,11 5 8 16,6 12-6-16,7 4 7 16,0 8 5-16,4 0-1 15,-7 8-4-15,-5 4 12 16,-4-4-6-16,-4 1 8 16,-8-9 2-16,0 12 8 15,0-12-8-15,0 0-9 0,0 0-2 16,0 0 0-16,0 0-1 15,0 0-9-15,0 0-12 16,0 0-37-16,-11 0-105 16,-1 0-80-16,-4-12-21 15,-5-5-68-15</inkml:trace>
  <inkml:trace contextRef="#ctx0" brushRef="#br1" timeOffset="-159907.8">16193 15051 67 0,'-12'-15'235'15,"1"-2"-46"-15,-3 2-61 16,0-2-38-16,-4 1-33 0,2 4-7 16,-1 0 2-16,0-1 6 15,-1 5-5-15,-20-4 65 16,23 12-58 0,-1 0-6-16,-2 0-19 15,-2 0-10-15,1 12-16 0,-2 5 2 16,1 2-7-16,-1 6 3 15,1 7-7-15,-1 11-1 0,5 9 2 16,5 0 5 0,11 10-1-16,3 4 0 15,18 2-2-15,14 7-4 0,15-4 2 16,2-1 1-16,5-5-4 16,-1-8 9-16,6-9-4 15,-5-10-6-15,-1-10 3 0,-2-11-2 16,-6-17-10-16,-3 0 1 15,-3 0 2-15,-8-12-12 16,0-10 1-16,-6 2 4 0,-8-4 2 16,-2-5 1-1,-14-6 10-15,-4-7-3 0,-30-43 5 16,13 39 0 0,-6 2 7-16,-2 9 12 15,2 1 10-15,3 6-8 0,-1 6-5 16,-3 6-2-1,2 1 1-15,2 2 3 0,5 5-8 16,2 1-1-16,1 2-8 16,12 0 0-16,-8 5 0 0,8 0-5 15,0-3-5-15,0-6-2 16,11 2-1-16,11-7 4 0,5-2 1 16,6-7-2-16,9-7 5 15,1 2 1-15,144-90 7 31,-154 98-10-15,-4 4 13-16,-13 3-5 0,4-3 46 31,-8 16 49-15,-12 0-79-16,4 12-8 16,5 5 1-16,-1 7-2 0,7 3-5 15,5 7 10-15,9-1-7 16,4-1 5-1,44 17 8-15,-35-36-9 16,-3-13-2-16,5 0 5 16,2-9-2-16,-6-7 2 0,1 0 3 15,-8-5-1-15,-5 2 13 16,-8-3 4-16,-8 3 10 16,-1 2 16-16,-3 1 2 0,-2-1 4 15,-6 5 3 1,0-9 30-16,0 14-97 15,-9 7 0 1,1 0 0 15,0 0 0-15,2 0 0 0,-8 0 0-1,6 0 0 1,0 0 0 31</inkml:trace>
  <inkml:trace contextRef="#ctx0" brushRef="#br1" timeOffset="-159829.02">17272 15000 2047 0,'-8'0'0'16,"8"7"-59"-16,-6-7-363 16,-2 12-72-16,-9 1-13 15</inkml:trace>
  <inkml:trace contextRef="#ctx0" brushRef="#br1" timeOffset="-154774.95">6955 13518 139 0,'0'-12'199'15,"0"5"-81"-15,-12 2-59 16,12 5-34-16,-8-5-14 16,8 2-3-16,0-1-8 15,0 4-2-15,0 0-10 16,0 0-5-16,0 0-22 0,0 0-61 16,0 0-44-16</inkml:trace>
  <inkml:trace contextRef="#ctx0" brushRef="#br1" timeOffset="-152356.31">6370 15716 106 0,'-16'-20'228'0,"0"3"-75"0,-1 2-64 15,-3-2-36-15,-3 6-9 16,-2 2 22-16,1 9 5 16,-6 0 0-16,-1 12-25 15,-3 8-18-15,-5 12-6 16,-7 18-2-16,2 18 0 16,-2 12-8-16,15-8-9 15,11-7-1-15,6-13-1 16,14-11 4-16,22-8-2 15,13-13-3-15,22-12 1 0,21-8 1 16,10-8 1-16,10 0-7 16,5 0 7-1,-7 8-6-15,-6 12-1 16,43 50-7 0,-87-2 8-16,-18 25 5 0,-20 17-4 15,-16 5-2-15,-17-2 8 16,-7-8-1-16,-13-11-1 15,-3-20 7-15,-9-18 10 16,5-20 20-16,-1-7 51 16,-36-21 81-1,56-8-125-15,4-1-21 0,10-2-20 16,2-1-11-16,9 0-21 16,8 3-42-16,0 1-51 15,0 0-72-15,0-1-22 16,11-2-7-16,10-6-25 15</inkml:trace>
  <inkml:trace contextRef="#ctx0" brushRef="#br1" timeOffset="-151994.18">6740 16172 224 0,'0'-39'246'0,"0"9"-29"15,-12 5-52-15,3 13-48 16,9 8-47-16,-8 4-34 16,8 0-19-16,0 13-8 15,8 7 1-15,13 8-13 16,7 1 4-16,9-5 6 16,7-3-7-16,2-14 4 0,-2-7-4 15,-4-13 3-15,-2-6-4 16,-7-6-3-16,-10-3 5 15,-12-1 2-15,-9 1-6 16,-22 5 3-16,-9 5-1 16,-15 11-4-1,-2 7 3-15,-45 17-9 16,53 2-1-16,6 2-41 16,13-5-72-16,10 0-35 15,11-3-7-15,5-6-24 16,6-7 23-16,5 0-55 0</inkml:trace>
  <inkml:trace contextRef="#ctx0" brushRef="#br1" timeOffset="-151661.05">6952 15933 53 0,'27'-42'222'15,"-7"6"12"-15,-2 8-16 16,-10 7-25-16,-2 5-11 16,-6 3-39-16,0 9-33 0,0 4-59 15,0 0-29-15,8 13-18 16,6 7 1-1,5 8 0-15,13 9-5 0,7-4-8 16,4-9-13-16,-2-7-22 16,-5-10-21-16,-3-7-3 15,-4-7 25-15,-13-15 10 16,-4-10-4-16,-12-9 11 16,-12-7 6-16,-4 4 42 15,0 2 34-15,0 10 16 0,-1 12-3 16,4 3-28-16,13 13-25 15,0 4-14-15,0 0-1 16,8 21 1 0,14 11-4-16,4 5 2 0,13-1-15 15,4 1-42-15,7-4-124 16,-7-10-65-16,3-7-55 16,-10-16 25-16</inkml:trace>
  <inkml:trace contextRef="#ctx0" brushRef="#br1" timeOffset="-151245.31">7508 15546 268 0,'-25'-38'320'0,"5"10"-64"0,4 8-103 15,3 8-73 1,5 3-46-16,8 7-17 16,0 2-13-16,8 7 6 0,13 9-1 15,7 4-5 1,13 6 2-16,2 5-5 0,-2-3 1 15,0 1-1-15,-12-4 1 16,-9-8 1-16,-4-6 14 16,-13 1 38-16,-3-12 13 0,-14-3-36 15,-16-14-16-15,-5-12-13 16,-1-7-3-16,1-9-11 16,13-4-1-16,8-5 5 15,14 7-5 1,17 2 5-16,11 8 2 0,4 12-1 15,6 9 1-15,-6 8 7 16,-4 8-6 0,-7 0 4-1,15 8 29-15,-36 1-17 0,0-9-3 16,0 0-2-16,0 0 1 16,0 0-20-16,0 0-54 15,0-4-72-15,5-6-75 0,1-1-18 16,-1-6-80-16</inkml:trace>
  <inkml:trace contextRef="#ctx0" brushRef="#br1" timeOffset="-150968.58">7970 14967 313 0,'5'-12'207'16,"-5"4"-59"-16,0 0-58 15,0 0-33-15,0 3-11 16,0-2-5-16,0 2 2 0,0 5-4 15,0 0 0-15,-14 0 16 16,3 0 29-16,-2 0-3 16,-3 12-10-16,-4 9-16 15,0 10-14-15,3 15-4 16,17 11-14-16,0 5-3 16,14-2-9-16,9-2-8 15,13-10 1-15,5-6-3 16,174-10-584-1</inkml:trace>
  <inkml:trace contextRef="#ctx0" brushRef="#br1" timeOffset="-150581.71">8291 14772 372 0,'-11'0'173'0,"2"0"-81"0,9 0-39 16,0 7-20-16,12 7-13 15,7-2-8-15,7-5-5 16,-3-7 1-16,7 0-3 16,-3 0-5-16,-2-12 3 15,-1-12-3-15,-3-9-5 0,-4-7 0 16,-9-6 1-16,-8-3-1 16,-14 6 7-16,-5 2 6 15,-10 4 3-15,1 8 0 16,-4 8 10-16,-1 14 2 15,-77 133 133 1,110-57-106 0,9 5-10-16,15-5-10 15,17-9-7-15,6-12-13 16,10-10-3-16,5-13-2 16,-1-17 0-16,-4-8 2 0,-9-8-5 15,-4-5-4-15,-6-7 1 16,-11-5-4-16,-5-3-22 15,-6-1-41-15,-8 5-35 0,-8 0 103 16,0 4-214-16,0 7-13 16,0 1-6-16</inkml:trace>
  <inkml:trace contextRef="#ctx0" brushRef="#br1" timeOffset="-149523.14">6623 18118 171 0,'-22'12'268'15,"-3"0"-87"-15,2 5-96 16,3-5-47-16,0-3-14 15,3-9-7-15,5 0 20 16,12 0 17-16,0 0 6 16,0 0-9-16,0 0-8 15,0 0-23-15,0 0-3 0,0 0-12 16,0 0 6 0,0 0 6-16,0 0 9 15,0-5 50 1,0 5-39-16,0-4-5 0,0 0 0 15,3-4 9-15,-3 0 11 16,0 8-5 15,0 0 87-15,0 0-92-16,0 0-7 16,0 0-15-1,0 0-13-15,0 0-3 0,6-4-1 16,5-13 4-16,13-19 4 0,21-25-2 15,24-37 1-15,29-28 11 16,35-37 0 0,42-42-2-16,56-42-7 0,57-47 4 15,33-22 6-15,14 2-11 16,-15 25-6-16,-12 28-2 16,-28 37 3-16,-32 37-5 15,-41 37 12-15,-49 35 14 0,-39 30 81 16,-34 25-70-16,-25 14-38 15,-22 17 0-15,-14 10 0 16,-8 2 0-16,-8 8 0 16,1 2 0-16</inkml:trace>
  <inkml:trace contextRef="#ctx0" brushRef="#br1" timeOffset="-149470.92">10106 14772 2047 0</inkml:trace>
  <inkml:trace contextRef="#ctx0" brushRef="#br1" timeOffset="-149226.14">10106 14768 2047 0,'0'-4'-84'16,"0"-4"-161"-16,0-5-40 16,-12-4 86-16,-1 1 83 0,2 0 61 15,-5 4 33-15,3-1 14 16,-4 6 15-16,6-2-3 16,-1 2-2-16,-25-5-42 31,29 12-32-31,8 0-48 15,0 0-35-15,0 0-51 16,0 0-5-16</inkml:trace>
  <inkml:trace contextRef="#ctx0" brushRef="#br1" timeOffset="-147584.92">25078 12142 298 0,'-12'0'356'0,"1"0"-76"0,-3 0-115 16,3 0-81-16,11 0-42 0,0 0-7 16,0 0-4-1,0 19 9-15,0 10 8 0,8 13-9 16,9 18 2-16,11 18-15 16,4 8-12-16,4 2-10 15,6 2 1-15,-2-2-5 0,-3-7-15 16,-1-12-53-16,-4-7-97 15,-4-15-68 1,-7-10-20-16,-5-8-24 0,-2-15 48 0</inkml:trace>
  <inkml:trace contextRef="#ctx0" brushRef="#br1" timeOffset="-147286.27">25058 12334 469 0,'-28'-45'298'0,"7"8"-103"15,5 8-100-15,16 5-49 16,0 1-23-16,19 1-14 16,19 2-8-16,14 8 2 15,9 12-8-15,9 12 5 0,-2 13-7 16,-3 15 1-16,-6 13 2 16,-12 16 1-16,-6 12 4 15,-12 14 3-15,-18-3-2 16,-11 5 3-16,-7-2 4 0,-10-9 5 15,-5-12-8-15,0-13 0 16,-35 31 3 0,32-58-11-16,4-10-34 0,5-13-48 15,5-11-75-15,-1 0-26 16,12-16-18-16,0-12-40 16</inkml:trace>
  <inkml:trace contextRef="#ctx0" brushRef="#br1" timeOffset="-146902.93">25573 12615 709 0,'0'-9'194'0,"0"4"-98"16,0 5-59-16,5 0-12 0,3 0-9 16,9 14 6-16,3-2 1 15,8 4-8-15,0 4-6 16,-2-4-3-16,-9 1-4 0,0-4 6 15,-4-13-2-15,0 0 1 16,-13 0-4-16,0 0 3 16,0-9-7-16,-17-12-5 0,0-11 1 15,2-14-1-15,-1-7-1 16,7-3-1-16,9-1-2 16,9 8-4-16,7 12 12 15,7 9 0-15,11 16 4 16,2 12 4-16,1 0 7 0,0 20 3 15,-5 0 11-15,-11 1 4 16,-6-1-4-16,-3-4 5 16,-3 8 18-1,-9-24-40-15,0 0-25 0,0 0-63 16,-13-2-79-16,-3-11-47 16,4-4-30-16,4-3-25 15</inkml:trace>
  <inkml:trace contextRef="#ctx0" brushRef="#br1" timeOffset="-146522.08">26239 11972 263 0,'0'-13'337'16,"-14"5"-67"-16,-11 8-106 16,-9 10-60-16,-2 17-7 0,-2 8 11 15,3 18 27-15,11 9-32 16,10 4-51-16,14 3-22 15,14-6-13-15,91 76-51 32,-61-117-40-32,2-22-57 0,-1-13-2 15,-11-15 21 1,-8-13 37-16,-13-15 31 0,-13-11 23 16,-13-7 35-16,-16 3 33 15,-7 0 36-15,-1 14 7 0,6 14-9 16,5 9-7-16,6 10-31 15,9 11-20-15,11 42 23 16,15 16-20-16,9 12-9 16,5 9-10-16,7-7-4 15,2-2-7-15,1-7-44 0,-2-14-112 16,-1-11-106 0,-2-18-23-16,-6-14-19 0,-4-18 47 15</inkml:trace>
  <inkml:trace contextRef="#ctx0" brushRef="#br1" timeOffset="-146353.09">26505 11834 310 0,'-14'-42'337'0,"6"14"-69"16,0 7-112-16,8 10-66 15,0 6-12-15,0 5 70 0,0 21 16 16,13 10-40 0,7 12-44-16,3 0-35 0,3-3-26 15,1 2-14-15,19 22-221 16,-30-39-117-1,7 3-459-15</inkml:trace>
  <inkml:trace contextRef="#ctx0" brushRef="#br1" timeOffset="-146221.27">26203 11276 654 0,'-21'-22'95'0,"5"10"-127"15,16 0-55-15,0 5-26 16,0 7-31-16,12 0-11 16</inkml:trace>
  <inkml:trace contextRef="#ctx0" brushRef="#br1" timeOffset="-145800.34">26646 11365 286 0,'31'0'213'0,"-5"0"-54"0,-9 0-40 15,-3 0-30-15,0 0 2 16,-3 0 40-16,10 15 11 0,4 14 1 16,7 13-22-16,4 10-42 15,1 10-34-15,-1 2-21 16,-4-7-10-16,-7-7-12 16,-3-10 0-16,-13-9 5 15,0-9 1-15,-9-10-3 0,0-12-15 16,-12-24-42-16,-11-21-18 15,-3-24 12-15,-2-13 29 16,4-3 23-16,-5-45 35 16,29 89-27-1,5 13 6-15,10 16 18 0,13 12 9 16,5 19 21-16,10 14 3 0,-4 7-1 16,4 6 27-16,-3-2-23 15,-9-3-19-15,-2-5-6 16,-10-7-8-16,-7-6-7 15,-4-6-8-15,-3-9 0 16,-5-8-33-16,0 0-67 0,0 0-112 16,0 0-97-16,-16-8-48 15,-1-4-5-15,1 5 4 16</inkml:trace>
  <inkml:trace contextRef="#ctx0" brushRef="#br1" timeOffset="-144396.23">25151 13986 353 0,'-49'45'240'16,"-3"-8"-80"-16,3-5-72 15,0-4-46-15,10-7-18 0,5-4 7 16,9-9 26 0,14-8 24-16,16-12-29 0,22-25-18 15,34-25-10-15,41-32 0 16,40-32 22-16,49-20 37 16,332-200 221-16,-206 156-95 15,12-10-14 1,-4 0-195-16,-9 11 0 0,-14 19 0 15,-28 20 0-15,174-79 0 16,-164 88 0 0,-198 95 0-1,-25 17 0-15,-1-11 0 16,-44 21 0 0,-16 14 0-16,0 1 0 46,0 1 0-46,5-1 0 16,-1 4 0-16,0 0 0 16</inkml:trace>
  <inkml:trace contextRef="#ctx0" brushRef="#br1" timeOffset="-144325.9">28725 11732 1960 0,'0'0'-298'0,"-8"7"1"16,-5 5-27-16,-1 1-16 15,-16 2-1-15</inkml:trace>
  <inkml:trace contextRef="#ctx0" brushRef="#br1" timeOffset="-142277.54">17391 16494 33 0,'0'0'82'0,"0"-5"99"16,0 2-21-16,0-6-23 15,-13 2-24-15,2-2-18 16,-5 1-13-16,-1 4 17 16,4-1 9-16,4 2 1 0,-5 3-28 15,2 0-36-15,-2 12-16 16,3 17-19-16,-6 19-7 15,3 22 7-15,1 16-2 0,13 11 9 16,0 13 4 0,24 109 6-1,-4-125-21-15,9-17-2 0,-1-20 3 16,5-17 0-16,-1-11-6 16,1-15-1-16,-4-14 0 0,2-14-1 15,-2-10 1-15,-1-17 2 16,-9-8-9-16,-5-5 11 15,-10-2 3-15,-4 0 5 0,0 7 6 16,0 12-3-16,0-9 19 16,4 35-30-1,0 11-4-15,0 0 1 16,5 0 1-16,6 11-4 16,35 47 25-1,-18-16-13-15,4 1-1 0,4 2-10 16,-3-4 5-16,0-4-4 15,-4-5 0-15,-1-6-14 16,-4-10-48-16,4-16-62 0,6-10-62 16,2-13-23-1,1-15 12-15,-5-15 21 0,-3-15-13 16,-12-9 25-16,-15-5 55 0,-6 1 46 16,0 3 40-1,-15-44 238-15,-5 75-55 16,-5 9-10-16,1 14-11 0,-6 15-29 15,-1 9-25 1,-1 16-16-16,-1 13-9 0,9 11-20 16,8 10-14-16,16 11-7 15,0-1-5-15,12-6-8 16,11-10-4-16,7-6 0 0,2-10-11 16,1-17-18-16,3-11-7 15,-4-7-3-15,-3-14 0 16,-8-7 12-16,-14-8 8 0,-7-9 9 15,-16-9 8-15,-14 1 15 16,5 8 41-16,-5 13 27 16,6 7-7-16,2 13-31 15,8 10-21-15,4 2-12 16,10 14-1-16,29 48-7 16,-1-30-3-16,6-2 3 15,0-7-4-15,5-6-2 16,-4-6-16-16,-1-11-24 0,-6-7-12 15,0-14-5-15,4-57-50 16,-32 23 68 0,-23-104-26-16,-14 61 57 15,-9-9 8-15,-9-1 25 16,-2 5 40-16,0 13 18 16,7 16 31-16,13 22-5 0,6 16-31 15,5 16-36-15,15 15-25 16,11 18 1-16,11 23 7 15,19 26 9-15,14 14-6 16,9 10-13-16,12 4 3 16,5-4-11-16,2-10 1 31,111 95-46-31,-143-137-80 0,-7-11-95 16,-9-7-56-16,-7-16-5 15,-9 0 18-15</inkml:trace>
  <inkml:trace contextRef="#ctx0" brushRef="#br1" timeOffset="-141646.15">18208 16334 434 0,'-30'-7'259'15,"7"-2"-70"-15,5 9-71 16,7-3-40-16,11-6-29 16,0 1-21-16,3-3-6 0,14-10-7 15,13-8-11-15,10-4-3 16,9-3 0-16,-1 1 0 15,0-3 3-15,-6 5-1 0,-2 10-4 16,21-14 0 0,-45 28 0-1,-3 6 5-15,-7 3-2 0,0 0 3 0,-6 0 1 16,0 0-10-16,0 0 10 16,0 0-9-16,3 0 3 15,-3-5 2-15,5 1-4 16,-2-4 1-16,5-4-12 0,-3-4 5 15,-1-6-5-15,0-6-1 16,-4-8 3-16,0-4 5 16,-13-6 6-16,-6 1 1 0,-6 6 11 15,-4 1 4-15,-6 14 11 16,-7 7 8-16,2 17-4 16,-1 12-3-16,5 22 14 15,7 18 28-15,12 17 19 16,17 16-8-16,8 10-11 0,22 2-6 15,11-7-4-15,15-18-20 16,14-15-11-16,2-15 4 16,10-27-3-16,2-27-13 0,6-23 1 15,-9-18-16-15,-9-13 9 16,-7-8-8-16,-16 2 5 16,-11 6-8-16,-14 14 6 0,-7 7-4 15,-9 9 11-15,0 10 0 16,-8 10-3-16,0 4-8 15,0 5 4-15,0-3-13 0,0 10-7 16,0 0-15-16,0 0-35 16,0 0-53-16,0 0-48 15,0 0-27-15,0 0-15 16,-8 14-1-16,-6-7 3 0,3 5 14 16,-5 0-11-16,3 1 18 15</inkml:trace>
  <inkml:trace contextRef="#ctx0" brushRef="#br1" timeOffset="-132077.74">18929 15228 438 0,'-14'-9'200'16,"-3"6"-72"-16,-4-6-52 0,2 1-29 16,-3-1-6-16,2 1 25 15,0 4 11-15,0 1 12 0,-2-1-9 16,-1 4-23-16,-2 0-22 15,-6 0-16-15,-3 0-9 16,0 11-1-16,-4 1-13 16,-3 1 9-16,1-1-3 15,-62 20 4-15,43-11-4 16,-12 1 2-16,-2 2 4 16,-159 45 20-1,160-41-24 1,-59 29 9-16,74-23-3 15,5-3 2-15,0 10-11 16,3 3 5-16,0 0 6 0,0 10-7 16,0 3-5-1,4 0 1-15,1 0 2 0,0-1-3 16,-2 2 7-16,5-1-9 16,1-3 3-16,4-2 1 0,-2-4 0 15,-1 6-1-15,-3 3 0 16,2-4-1-16,0 4 9 15,-5-5 10-15,0 5 14 0,5 0-3 16,1 0-1-16,-4-1 6 16,4-2-1-16,2 0-2 15,-25 51 41 1,14 46 6 0,36-106-69-1,12-4 11-15,0-5-3 0,0-1-10 0,8 3-3 16,0-2 2-16,5-3 7 15,1 3-12-15,11 2 12 16,4 2 11-16,7 1 4 16,4 3-10-16,6 6-19 0,1-1 0 15,7-5 0 1,-4 1 0-16,-2-4 0 0,1-4 0 16,-5-5 0-16,0-4 0 0,2 1 0 15,-2-4 0-15,1 0 0 16,4-5 0-16,8-5 0 15,145 19 0 1,38-34 0 15,126-25 0-15,-273 13 0 0,0 0 0-1,-3-4 0-15,-4-1 0 0,-2-4 0 0,-2 2 0 16,-6-7 0-16,-2-2 0 15,67-32 0 1,-7-11 0-16,-72 31 0 16,50-34 0-1,-9 1 0 1,-59 42 0-16,-1-3 0 16,-4 1 0-16,3-3 0 0,-3-1 0 15,2-4 0-15,-1 1 0 16,1-5 0-16,0 2 0 15,-5-3 0-15,1-4 0 0,-6 6 0 16,-1 3 0-16,-6 1 0 16,-4-1 0-16,-4 1 0 15,-4-5 0-15,2 0 0 0,-3 0 0 16,-2-4 0-16,-1-4 0 16,-8 0 0-16,0 1 0 15,0-5 0-15,0-1 0 0,-8-2 0 16,-1-2 0-1,-2-3 0-15,-7 0 0 0,7 0 0 16,-6-1 0-16,-7-2 0 16,0 3 0-16,-1 0 0 0,5 12 0 15,0 8 0 1,-2 8 0-16,8 8 0 0,-6 1 0 16,-2 4 0-16,-35-25 0 15,-8 5 0 1,28 22 0-16,-39-22 0 15,-71-21 0 17,90 45 0-32,1 3 0 0,-1 2 0 15,0 1 0-15,9 2 0 16,3 5 0-16,3 3 0 16,11 4 0-16,2 0 0 0,4 0 0 15,6 0 0-15,-2 0 0 16,-4 0 0-16,0 8 0 0,2 0 0 15,3-8-162-15,3 7-97 16,3-7-53-16,1 0-14 16,4 0-22-16,-3 0-290 15</inkml:trace>
  <inkml:trace contextRef="#ctx0" brushRef="#br1" timeOffset="-129997.93">27650 13386 361 0,'-13'-18'266'0,"0"1"-68"0,5 5-64 16,0 3-49-16,1 9-24 16,7 0-24-16,-8 0-18 15,8 14-8-15,-8 22 12 16,8 45 39-16,0 44 57 0,0 44 0 15,0 17-12-15,0 10-25 16,11 182 78 0,-6-206-105-16,2-18-25 15,1-19-22-15,0-26-3 16,-4-19-4-16,5-21-25 16,-9-19-67-16,0-14-61 15,0-13-61-15,0-14-48 16,0-18-87-16,-18-19-33 0</inkml:trace>
  <inkml:trace contextRef="#ctx0" brushRef="#br1" timeOffset="-128733.77">27563 13538 213 0,'-24'-28'430'16,"8"19"-285"-16,4 7-37 16,-1-3-12-16,6 5-7 15,7-5-5-15,-8 5-17 16,8 0-15-16,0 0-22 15,8-3-10-15,12 3-7 0,17-8-7 16,26-1-2-16,36-7-2 16,38-8-1-16,34-4-1 15,28-5-12-15,4 4 1 16,-7 1-5-16,-18 7-6 16,-28 5 6-16,-28 3 6 15,-28 1 1-15,-22 5 9 16,-23 1 4-16,-12 6-6 15,-14 0 2-15,-1 0-1 16,-10 0 1-16,-8 0-4 16,-4 0 9-16,4 0-5 15,-1 0 2-15,6 0-4 16,-4 0 2-16,-2 0 8 16,2 0 6-16,-5 0 131 31,0 0-59-31,0 0 7 15,0 0-2-15,0 0-9 16,0 0-21-16,0 0-22 0,0 0-10 16,0 13-18-16,3 4 2 15,5 11 10-15,4 13 13 16,5 21 0-16,3 13-22 16,2 25-14-1,-4 14 0-15,4 7 0 0,-2 10 0 16,-1-1 0-16,2-8 0 15,-5-8 0-15,1-17 0 16,-6-16 0-16,1-14 0 16,1-15 0-16,-6-12 0 15,2-7 0-15,-1-8 0 16,-3-9 0-16,-2-5 0 16,-3-1 0-16,0-3 0 15,-16-7 0 48,-5 8 0-63,-4 0 0 15,-6 5 0-15,-14-1 0 16,-12 4 0 0,-8 3 0-16,-113 31 0 15,67-26 0-15,-10 2 0 16,-9-2 0-16,-5-5 0 15,-2-3 0-15,-9 1 0 0,-1 0 0 16,5-5 0-16,12 4 0 16,-105 20 0-1,130-15 0-15,7 0 0 16,5-2 0-16,8 3 0 16,12-3 0-16,16-3 0 0,16 2 0 15,9-7 0 1,7-11 0-16,12 0 0 0,13 12 0 15,0-3 0 1,5-9 0 0,3 0 0-16,0 0 0 15,-3 0 0-15,3 0 0 0,-4 0 0 16,-1 0 0-16,2 0 0 16,3 0-17-16,0 0-136 15,4 0-76-15,0 0-77 16,2 0-16-1,5 0-20-15,5-4 9 0</inkml:trace>
  <inkml:trace contextRef="#ctx0" brushRef="#br1" timeOffset="-128281.52">27726 15057 334 0,'-16'0'203'0,"-5"0"-66"16,-4 0-56-16,6 0-20 16,-2 0 16-16,5 0 9 15,1 12 13-15,-7 12 2 16,6 14 8-16,-5 13 5 0,2 23-3 16,-5 23 43-1,2 26 39-15,2 23-6 16,-16 184-187-16,7-5 0 15,23-182 0 1,6-17 0-16,0-14 0 16,0-24 0-16,0-19 0 0,1-12 0 15,7-17-39-15,1-11-390 16,-1-8-19-16,1-21 6 16</inkml:trace>
  <inkml:trace contextRef="#ctx0" brushRef="#br1" timeOffset="-127751.33">28826 15131 356 0,'-11'-34'208'0,"-2"10"-45"0,5 2-18 15,8 11-6-15,-13-1-1 16,13 3-21 0,-9 9-30-16,9 0-13 0,0 29 50 15,0 24 95-15,0 33-3 16,14 28-155-16,2 24-61 15,0 14 0-15,4 5 0 16,1-5 0-16,0-11 0 16,-5-10 0-16,-1-20 0 15,1-19 0-15,-3-14 0 0,-5-21 0 16,-3-12 0-16,-2-16 0 16,3-10-119-16,-6-7-170 15,0-12-64-15,0-15-55 16,-18-19 18-16</inkml:trace>
  <inkml:trace contextRef="#ctx0" brushRef="#br1" timeOffset="-127169.14">29705 14768 379 0,'0'-12'254'0,"-14"-1"-71"16,6 6-58-16,8 2-6 0,0 5 21 16,0-5-7-16,0 1-22 15,0 1-38-15,0 3-12 16,5 0 9 0,3 0 3-16,-5 0 13 0,6 0-5 15,-6 0-27-15,5 0-17 16,5 12-6-16,3 8 6 15,14 17-37-15,5 12 0 16,13 20 0-16,9 8 0 16,13 13 0-1,3 12 0-15,7 7 0 0,7 5 0 16,1 4 0-16,6 2 0 16,-5-11 0-16,-9-11 0 15,-7-18 0-15,-11-13 0 0,-13-18 0 16,-16-13 0-16,-9-8 0 15,6 2 0 1,-27-30 0-16,-14-14-60 31,-6-10-516-15,-9-9-13-16</inkml:trace>
  <inkml:trace contextRef="#ctx0" brushRef="#br1" timeOffset="-124568.45">27601 17454 179 0,'0'-13'235'0,"-8"6"-67"15,0-2-64-15,0 2-38 16,-2-2-10-16,-2 2 4 16,0-2 4-16,0 1-11 15,1 8-7-15,-3 0-18 0,-1 0-6 16,-7 0 3 0,-1 21 9-16,-6 7 18 15,-4 4 3-15,1 10-14 0,-1-7-14 16,11-1-16-16,5-6-1 15,17-4 0-15,0 1-5 16,11-5 0-16,11-1-6 16,5 3 1-16,37 11 8 15,-27-19-12-15,5 5 7 16,3 0-6-16,-6 7 4 16,-1 4-4-16,-2 12 6 15,-9 0-5-15,-3 5 2 16,-10 6-3-16,-14 5 4 15,-8 7 0-15,-14 1 2 16,-4-6 3-16,-13-7-3 0,5-14-3 16,-9-5 3-1,7-18 6-15,-1-8 1 16,2-8 21-16,2-3 27 0,10-6 4 16,1-3-26-16,10 1-12 15,4-1-17-15,8 1 3 16,-9 4-10-16,9 3-10 15,0 0-42-15,0 4-46 16,0 0-37-16,0 0-37 0,3 0-15 16,11 0-16-16,2 0-64 15</inkml:trace>
  <inkml:trace contextRef="#ctx0" brushRef="#br1" timeOffset="-123674.2">29289 17213 301 0,'-16'-7'192'0,"-4"-1"-53"16,-1-5-47-16,5 5-1 0,4-1 1 15,1 7-15-15,-2 2-26 16,-4 0-14-16,-4 0-15 15,2 17-3-15,-6 2 5 16,1 14 23-16,2 15 17 16,8 13-16-16,3 18-5 15,11 13-13-15,0 10-4 16,11 4-4-16,3-8-7 16,12-8-7-16,2-18 3 15,5-15-11-15,-1-16 3 16,5-13-5-16,-3-11 4 15,-3-17-7-15,2 0-3 16,-6-20-5-16,-3-7 9 0,-6-12-13 16,-7-9 5-16,-11-4 3 15,0-5 12-15,-11 3-1 16,-7 6 11-16,2 1 4 16,4 11 4-16,4 8 7 15,8 4-9-15,0 7-1 16,0 0-6-16,8 6-11 15,9-6 0-15,8 1 1 16,7 0-10-16,1 0 10 16,-1 3-4-16,-7 1 2 15,-6 9-8-15,-6 3 8 16,-5 0 0-16,0 12 2 16,-8 16 20-16,6 20 25 15,0 18-3-15,5 6 0 0,11 11-23 16,7-5-4-16,2-10-11 15,11-6-1 1,10-14 1-16,9-12-5 16,-1-15-83-16,-3-9-97 15,-7-12-71-15,-11-12-62 16,-10-16-57-16</inkml:trace>
  <inkml:trace contextRef="#ctx0" brushRef="#br1" timeOffset="-122721.91">31294 16750 116 0,'-23'-4'205'16,"3"-1"-73"-16,3-2-58 15,1 2-29-15,4 3 18 16,12 2 30-16,-8-5 28 15,8-1 6-15,-8 4-7 16,8-3-17-16,0 5-19 16,0 0-14-16,0 0-35 15,0 0-14-15,0 18 1 16,5 10 14-16,6 15 25 16,9 18 15-16,5 9 24 15,7 8-36-15,1-2-22 0,-1 2-11 16,0-13-13-16,-2-4-5 15,-10-11-10-15,-6-14-2 16,0-7 7-16,-6-8-2 16,-8-7-3-16,0-5 7 15,0-9-7-15,0-5-5 16,-14-18-26-16,-8-18-4 16,-11-25-16-16,-8-10 11 15,1-14 17-15,-5-3 10 16,3 7 5-16,3 13 5 15,5 4 0-15,11 11 1 16,2 14 1-16,5 8-3 16,8 8 4-16,8 2-2 15,0 9-3-15,5 5 0 16,10 5 4-16,18 7-8 0,8 12 8 16,11 8 1-1,8 17-2-15,7 12 4 16,-1 11 7-16,-11 9 0 15,-6 9-5-15,36 174 60 16,-94-109 7 15,-7-86-41-31,-4-12-17 0,-4-9-1 16,0-11-1-16,4-10 0 16,-1-15-1-16,9 0-8 15,0 0-4-15,12 0-30 16,0 0-45-16,0 0-79 15,0 0-79-15,0 0-51 16,0 0-11-16,0 0-36 16</inkml:trace>
  <inkml:trace contextRef="#ctx0" brushRef="#br1" timeOffset="-117901.02">29784 12317 351 0,'0'-13'241'15,"0"6"-64"-15,-6 2-69 16,6 5-34-16,-8 0-36 16,8 0-16-16,0 25-6 15,9 19 2-15,13 17-1 16,7 18-7-16,7 9-5 15,4 7-1-15,2 2 1 16,-5-2-5-16,-6-10-3 0,-5-12 1 16,-7-13 4-16,-7-10-18 15,-4-9-17-15,0-13-36 16,-8-12-41-16,0-16-74 16,-13-16-99-16</inkml:trace>
  <inkml:trace contextRef="#ctx0" brushRef="#br1" timeOffset="-117542.2">29273 12541 364 0,'-20'0'171'0,"9"0"-61"0,11 0-55 16,0 0-24-1,16-9-3-15,15-10-5 0,21-19-7 16,21-9 1-16,12-11-3 16,18 1-3-16,3 5-7 15,-5 2 1-15,-15 10-5 16,-18 11 2-16,-15 5-1 15,-16 8 8 1,3-1 8-16,-27 17-13 16,-13 0 3-1,0 17-56 1,-17 7-35-16,-5 9-43 16,5-2-103-16</inkml:trace>
  <inkml:trace contextRef="#ctx0" brushRef="#br1" timeOffset="-117030.2">30288 12655 250 0,'-23'0'243'0,"1"-8"-80"15,7 0-71-15,6-2-33 16,9 3-24-16,0 0-11 0,3 7 3 16,14 0 11-16,4 14-10 15,7 12-2-15,6 3 2 16,-3 11-2-16,-2 5 1 16,-5 5-7-16,-1-8-3 15,-6 1-13-15,0-11 0 16,-5-7 2-16,-4-5-6 15,-8-9 7-15,0-11-3 0,0 0-8 16,-20-16-8-16,-9-16-3 16,1-12-1-1,-1-14 7-15,5 2 6 0,9-1 4 16,15 12-1-16,0 4 1 16,8 8-3-16,7 12 0 15,6 10 4-15,0 11-2 16,2 0-2-16,6 16 4 15,-4 5 2-15,-6-2-1 16,-2-2 8-16,-6-1-2 16,-1-4-4-16,-7-5-1 15,2-7-3-15,-5 0-18 16,0 0-62 0,8-2-266-16,4-15 104 15</inkml:trace>
  <inkml:trace contextRef="#ctx0" brushRef="#br1" timeOffset="-116536.04">30861 12354 481 0,'0'-7'181'0,"-11"2"-60"16,-6 5-55-16,0 0-28 15,0 0-11-15,3 17-13 16,-3 6-2-16,4 10-11 0,13 8 6 15,0 4-4-15,5-2 1 16,6-1 1-16,6-11 0 16,2-5-7-16,2-6 2 15,4-8-3-15,-2-12-9 16,2-3-14-16,-2-14-15 16,-6-11 9-16,-4-13 11 0,-13-4 11 15,-8-10 5-15,-14-1 5 16,-1 8 14-1,-45-49 89 17,42 73-69-17,26 39-23-15,0 13 0 0,13 15-2 16,12 4 4-16,3 6-3 16,6-8-8-16,-3-5 1 15,2-11 0-15,-4-4-4 16,-10-10 1-16,10-1 5 15,-21-14-2-15,1 7-3 16,-6-7 0-16,2 0-4 16,-2 0-5-16,2 0-12 15,-2 0-21-15,-3 0-37 16,0 0-48-16,0-5-34 16,0-11-88-16</inkml:trace>
  <inkml:trace contextRef="#ctx0" brushRef="#br1" timeOffset="-116103.39">31108 12061 325 0,'0'-25'265'16,"0"8"-57"-16,-8 5-97 0,8 5-55 15,0 2-28 1,0 5-16-16,12 21 0 15,9 16-5-15,7 12-3 0,1 8-3 16,-1 0 2-16,-3-9-1 16,-5-8-1-16,-8-8 0 15,1-7-1-15,-10-4 6 16,-3-9 13-16,0-12-3 16,-8-12-7-16,-4-11-19 15,-4-15 2-15,4-7-1 16,3-3 6-16,9-33 0 15,0 48 0 1,9 9 1-16,7 10 4 16,5 14 1-16,7 16-1 15,1 10 1-15,4 6-2 16,-6 8 4-16,25 43-11 16,-9 3-16-1,-32-63-198 1,-11-39-161 15,0-16 169-31</inkml:trace>
  <inkml:trace contextRef="#ctx0" brushRef="#br1" timeOffset="-115618.78">31495 11817 34 0,'-9'-21'84'15,"9"9"61"-15,-8 0 0 16,8 0-54-16,0 3-36 15,0 6-22-15,0-2-8 16,0 1-7-16,0 1-7 16,0-1-3-16,0 4 3 15,0-5 2-15,0-12 62 32,0 14-29-32,0-1 10 0,0 4 2 15,-8 0-2-15,8 0-6 16,-12 0-19-16,12 0-16 15,0 7-9-15,0 10-6 16,0 4 2-16,0 3 7 16,12 0-5-16,4-3-4 15,32 7 6 1,-19-28-4-16,-1 0-5 16,1 0-6-16,-4 0 1 15,-4 0 3-15,-6 0-4 0,-3 12 4 16,2 4 2-16,-11 14 4 15,-3 5-5 1,0 6 0-16,-12-1 8 16,-1 2-4-16,-5-11 3 0,9-5 0 15,-4-10-6-15,-4-3 3 16,1-6 0-16,0-7-14 16,-1 0-34-16,1-12-46 15,0-8-45-15,3-10-54 16,2-5-40-16</inkml:trace>
  <inkml:trace contextRef="#ctx0" brushRef="#br1" timeOffset="-115414.33">31707 11621 196 0,'16'-12'232'0,"-7"8"-86"15,0 4-55-15,0 8-15 16,3 8-11-16,6 12 15 15,-4 8-16-15,6 10-35 0,2 7-8 16,2 0-9-16,0-5-9 16,-4-3 3-16,1-4-11 15,-8-9-28-15,-2-7-66 16,-11-8-41-16,0-17-36 16,-11-13-389-16</inkml:trace>
  <inkml:trace contextRef="#ctx0" brushRef="#br1" timeOffset="-115231.79">31667 11365 432 0,'-14'-12'250'16,"-3"-2"-84"-16,1 2-78 0,3 5-48 16,13 3-22-16,0-1-13 15,0 5-39-15,0 0-60 16,0 0-21-16,9 0-39 15,3 14-102-15</inkml:trace>
  <inkml:trace contextRef="#ctx0" brushRef="#br1" timeOffset="-114771.43">32021 11446 331 0,'0'0'203'0,"0"0"-46"16,0 0-45-16,0 0-34 16,0 0-5-16,-8 0-9 15,8 0-21-15,-7 0-7 0,7 0-19 32,0 8-11-17,-8 4-4-15,8 4 4 0,0 9 13 16,-8 7 13-16,8 8 6 15,0 2-15-15,0-2-8 16,0-8-8-16,13-4-3 16,2-6-2-16,9-5-4 15,5-17-15-15,8 0-2 16,3-12 8-16,-8-9 0 0,-2 4 3 16,-5 5 5-16,-11 5 3 15,-1 2-1-15,-5 5 2 16,-4 0-4-16,-4 0-1 15,0 17 10-15,0 1-3 16,-12 16 10-16,-6 7-10 16,-5-1-2-16,-2-3 2 15,2 0-3-15,3-9-6 16,-2-7-63-16,7-4 69 0,-2-17-257 16,1-4-60-16</inkml:trace>
  <inkml:trace contextRef="#ctx0" brushRef="#br1" timeOffset="-114472.84">32196 11157 184 0,'0'-29'279'0,"-8"9"-53"15,8 4-55-15,-8 4-51 0,8 1-39 16,0 1-20-16,0 10-24 15,0 0-20-15,0 0-7 16,12 12 7-16,6 5-2 16,7 11 6-16,6 13 29 15,9 13-5-15,1 6-5 16,0 6-10-16,-1 3-10 16,-4 0-12-16,1-5-8 0,-6-2 3 15,-5-12-4-15,-4-10-18 16,-8-10-38-16,-2-3-62 15,1-11-29-15,-5-16-47 16,-8-13-60-16,-13-17-36 0</inkml:trace>
  <inkml:trace contextRef="#ctx0" brushRef="#br1" timeOffset="-113971.53">32188 11401 324 0,'-18'-5'206'0,"1"2"-50"16,9-1-63-16,8-5-37 0,8-3-38 15,12-8-2-15,17-3-15 16,10-3-6-16,5-2-13 16,-1 3 10-16,-7 5 3 15,-3 5 8-15,-9 0-3 16,-8 8 5-16,-7 0 9 0,-11 2 2 15,2 1 8-15,-2 4-1 16,-3 0 2-16,-3 0 2 16,0 0 1-16,0 0-3 15,0 0-3-15,0 16 1 16,0 6 6-16,5 2-9 16,-1 4-4-16,4 5-5 0,6-4-9 15,5-6 3-15,4-3-2 16,6-3 2-16,1-9-6 15,2-8 4-15,-4 0-3 16,0-8 4-16,-8-4-3 16,-3-4 0-16,-9-4-2 15,-8-1-1-15,0-7 3 0,-16-1-1 16,-9 0-4-16,1 6 5 16,-4 5-10-16,-1 2-1 15,1 9 0-15,-5 7-10 0,-28 28-125 31,40-8-6-31,4-4-47 0</inkml:trace>
  <inkml:trace contextRef="#ctx0" brushRef="#br1" timeOffset="-113491.09">32787 11126 165 0,'16'-14'297'0,"-10"6"-52"0,3-4-58 16,-9 3-47-16,8 2-30 15,0 0-19-15,-4 2-18 16,5 0-41-16,3 0-13 16,9 5-2-16,10 15 0 15,6-1-2-15,-1 15-1 0,6 4-3 16,-6-1-4-16,0 2 0 16,-7-3-2-16,-5 3 8 15,7 10 0 1,-22-32 4-16,-9-12 4 15,0 0 55-15,-12-12-64 16,-32-57-8 0,18 12-11-16,0-11 4 15,-22-76 5 1,31 83-7-16,4 11 7 0,13 11-1 16,0 7-8-1,13 6 3-15,5 9 4 0,12 6-5 16,2 11 5-16,5 0-8 0,-1 11 5 15,-8 6 3-15,-2 0 0 16,-7-1 7-16,-5 1-5 16,-8-1 2-16,-6-4 12 15,0 0-1-15,-14-12-3 16,-3 0-8-16,1 0 0 0,-2 0 3 16,1 0-15-16,6 0-25 15,0 0-35-15,2 0-57 16,-3 0-257-16,12 0 154 15,-12 0-60-15</inkml:trace>
  <inkml:trace contextRef="#ctx0" brushRef="#br1" timeOffset="-111111.71">33493 11596 351 0,'-22'0'210'0,"-1"0"-72"16,-2 0-66-16,-1 0-41 16,4 0-15-16,-3 0-1 15,-2 0 13-15,2 9 1 0,-5 3 12 16,3 0-1-16,-6 0 6 15,-4 4 3-15,-7 6 1 16,-5 2 2-16,-3 5-10 16,-7 3-8-16,3 0-4 0,-4 1-14 15,-1 3 2 1,1 2-13-16,-2-3 5 0,0 3 2 16,6-3-8-16,4 2 7 15,4-4-4-15,2 0-1 0,5 0-1 16,1-2 4-1,0 2-6-15,-2 0 1 0,6-4-6 16,4-5 8-16,4-4-4 16,-1-1-2-16,1 6 9 15,-5 4 3-15,-1-1-2 16,8 1 11-16,0-4 6 16,-2 4 8-16,3-5 0 15,2-1-13-15,3-2-3 16,-2-4-10-16,3-2-5 15,1 1 0-15,4 1 4 16,-6 0 1-16,2-5-5 0,-3 4 0 16,3 1-2-16,-4-2-2 15,2 8 0-15,0-7 3 16,0-1-7-16,-1 1 5 16,0 0 0-16,1 1-1 15,4-5 0-15,0 0 2 16,0 4-2-16,-6 2 3 0,5-2 0 15,-9 3-2-15,1 2 10 16,2-2-2-16,-7 3-4 16,3-1 2-16,-3-2-1 15,1 2 0-15,7-1-2 16,-3 1 2-16,-1-6 9 16,3 6 5-16,-6 0 23 15,2-2 4-15,-1 2 0 16,2 0-10-16,3-6-17 15,1 2-10-15,2-6-2 16,3 4-1-16,-3-1-7 0,5 3 5 16,-32 21-1-1,25-19-2-15,-3 2 2 16,-2-5-4-16,-3 4 1 16,1 1 1-16,1-2-5 15,-1-2 4-15,1 3 5 16,0 0-3-16,0 6 2 15,5-7-2-15,-3-2-2 16,5 0 5-16,6-6-6 16,-2 1-2-16,1 0 0 15,-1 4 5-15,2 1-2 16,-5 0-6-16,-2-1 3 0,-1 1 7 16,1-6-3-1,4 2-1-15,-3-1-1 0,0-1 1 16,6 2-1-16,2-2-3 15,2-11-1-15,-3 15 6 16,6-15-1-16,1 11-6 16,7-11 9-16,-9 0 2 15,9 0-7-15,0 0-8 16,0 0-14 0,0 0-25-16,0 0-30 15,0 0-58-15,0 0-90 16,4 0-91-16,4 0-42 15,0 8-15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14:57.2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7706 2710 138 0,'-20'-7'233'15,"-1"2"-67"-15,2-2-65 0,-3 2-35 16,6 1-8-16,0 4 4 15,5-3-3-15,-3-2-4 16,14 1-4-16,0-1-4 16,-8 5 9-16,0 0 30 15,8 0 28-15,-11 0 3 16,2 0-8-16,2 0-23 0,-6 0-22 16,-4 0-18-1,3 14-6-15,-3 0-8 0,-4 8-11 16,-3 2-11-16,4 1 4 15,-2 7-3-15,7 6 1 16,-5 38 8 0,20-32-12-16,0 6-3 0,8-1 1 15,4 0 1-15,3-4 1 16,2-6 5-16,8-6 5 16,-1-5 4-16,5-3-4 15,2-8-7-15,3-2-4 16,3-2 1-1,36-5 7-15,-33-8-11 0,5 0-4 16,-2-4 5-16,8-8 3 16,-4 0-2-16,7-5-2 15,-2 1-4 1,2-4 0-16,-2-5 0 0,0 0 0 0,-3 2 0 16,-4-6 0-16,-4 5 0 15,-10-4 0-15,-2-5 0 16,-4-1 0-16,-5-1 0 15,-3-6 0-15,-5 1 0 16,-9-2 0-16,-3 6 0 0,-11-1 0 16,-10 5 0-16,-24-25 0 15,16 33 0 1,-2-2 0-16,-6 11 0 16,-56-10 0-16,39 22 0 15,-1 3 0-15,-2 0 0 16,3 0 0-1,-42 19 0-15,53-10 0 16,4 4 0-16,2-5 0 0,1-2 0 16,4 8 0-1,2-2 0-15,6-5 0 0,4-7 0 16,7 12 0-16,2-3 0 16,-1 3 0-1,0 0-72-15,-2 0-178 0,3 9-45 16,0-1-17-16,-3 8 40 15,6 5-26-15,1 3 30 16</inkml:trace>
  <inkml:trace contextRef="#ctx0" brushRef="#br0" timeOffset="412.01">7695 3569 254 0,'-17'-10'259'15,"1"-3"-21"-15,0 3-41 16,3 3-17-16,1 3-2 15,4-1-6-15,8 5-23 16,0 0-27-16,0 0-29 16,-11 0-22-16,-2 0-22 0,0 0-23 15,-4 21-1-15,-6 16 1 16,-5 23-18-16,-9 26-8 16,0 16 0-16,1 13 0 15,-1-2 0-15,4-4 0 0,6-3 0 16,5-7 0-16,6-14 0 15,9 37 0 1,7-82-57-16,0-11-203 16,0-13-80-16,0-8-35 15,0-16 8-15</inkml:trace>
  <inkml:trace contextRef="#ctx0" brushRef="#br0" timeOffset="861.17">7929 3463 24 0,'14'-7'59'0,"-7"-2"78"16,-3-3 39-16,-4 5-21 0,0-3 0 15,0 3 12-15,0-1 21 16,-11-1 1-16,-3-3 6 16,-11 0 252-1,17 12-292-15,8-4-155 16,0 16 0-1,0 16 0 1,5 22 0-16,7 26 0 0,9 19 0 16,-1 10 0-16,4 6 0 0,-2-7 0 15,-3-6 0-15,2-8 0 16,-5-13 0-16,-1-15 0 16,-2-12 0-16,-4-16 0 0,-5-10 0 15,0-7 0-15,-4-17-226 16,0 0-270-16,0-19 34 15,0-18 54-15</inkml:trace>
  <inkml:trace contextRef="#ctx0" brushRef="#br0" timeOffset="1165.75">8218 3325 182 0,'-9'-40'307'16,"1"11"-31"-16,0 8-70 0,8 9-55 15,-8 0-4-15,8 5-11 16,0 7-37-16,0 0-33 16,8 15 45-16,13 18 78 0,12 24-13 15,11 20-175 1,5 16-1-16,0 14 0 0,0 3 0 16,44 101 0-1,15 33 0 1,-61-146 0-1,-37-69 0-15,4-10 0 16,-11-5 0 0,-30-76-820-1,-6 1 286 1</inkml:trace>
  <inkml:trace contextRef="#ctx0" brushRef="#br0" timeOffset="1908.68">7584 3390 7 0,'0'-4'9'0,"0"0"2"15,5 0 3-15,-5 1 10 16,0-2 19-16,0 5 32 16,0-4 42-16,0-3-15 15,0 2-29-15,0 0-22 16,0 3-14-16,0 2-6 15,0 0-1-15,0 0 7 16,0 0 4-16,0 0 14 0,0 0 15 16,0 0 8-16,0 0 7 15,0 0 12-15,0 0-9 16,0 0-21-16,0 0-8 0,0 0 4 16,0 0-12-16,0 0 1 15,0 12-6-15,0-1-5 16,0 1 5-16,-13 9-12 15,4 8-19-15,-2 14-9 0,3 11-38 16,0 3-152-16,8 8-137 16,0 0-73-16</inkml:trace>
  <inkml:trace contextRef="#ctx0" brushRef="#br0" timeOffset="3438.83">10785 2361 41 0,'0'-17'146'16,"-13"1"27"-16,0-5-53 0,2 0-26 16,-6 1 4-16,-3-4-3 15,0 0 5-15,-8 2 3 16,-1 4 18-16,-4 1-2 0,2 5-43 16,-3 3-14-16,-31 9 54 31,29 24-83-31,-5 19-12 0,5 13-9 15,4 13-4-15,2 12 1 16,16 0-3-16,14-3-5 16,0-9 3-16,19-7 0 0,14-14 2 15,16-11-5-15,11-16 3 16,10-21-6-16,1-13 10 16,3-16-12-16,-9-11 4 15,-11-8 3-15,-15-9 6 16,-17-9-16-16,-22-4 4 15,-17 1 5-15,-15 9-6 0,-183-95-12 32,103 143-94-17,61 36-77 1,6 12-79-16</inkml:trace>
  <inkml:trace contextRef="#ctx0" brushRef="#br0" timeOffset="3825.35">10562 2800 215 0,'-29'-24'167'0,"1"3"-3"15,3 2-33-15,1 2-35 16,3 5-16-16,9-2-3 0,0 7-9 15,12 3-15-15,-9 4 17 32,9 0-39-32,0 0-2 0,-8 11 4 15,8 3 8-15,-11 6-2 0,-6 17 13 16,1 10 2-16,-5 20-9 16,-4 5-10-16,3 12-1 15,-7-4-6-15,4 5-1 0,1 5 2 16,2-4-5-1,8-5-4-15,6-12-16 0,8-12 1 16,0-12-1-16,0-9 0 16,0-13-6-16,0-6 9 15,0-9-2-15,0-8-46 16,3 0-67 0,5-4-87-16,0-3-60 0,0-14-41 15,5-11-70-15</inkml:trace>
  <inkml:trace contextRef="#ctx0" brushRef="#br0" timeOffset="4222.96">10666 2907 91 0,'5'-14'180'16,"-2"7"-18"-16,2-1-41 16,-1-1-37-16,4 9-22 0,-4-4 3 15,-4 4 15-15,0 0 8 16,0 0 6-16,0 0 5 16,0 0 0-16,0 0-30 15,0 0-18-15,0 0-23 16,0 13-11-16,0 6 12 15,0 15 22-15,4 7-2 0,4 3 0 16,0 9-8-16,5 0-7 16,4 0-4-16,-6 0-11 15,5-5-11-15,-3-3-10 0,-2-7 2 16,-2-7 1-16,-1-3-13 16,0-7-47-16,0-9-110 15,-5-3-98-15,-3-9-31 16,0-13-19-16,0-16 31 15</inkml:trace>
  <inkml:trace contextRef="#ctx0" brushRef="#br0" timeOffset="4520.68">10906 2764 243 0,'-12'-21'232'15,"-4"5"-46"-15,2 4-37 0,8 0-4 16,6 0 0-16,0 3-23 15,0 6-44-15,0 3-43 16,3 0-11-16,14 24 18 16,16 12 33-16,7 21 19 15,65 97 80 1,-49-64-127-16,1 5-19 0,0-7-10 16,-7-7-8-16,-7-10 1 15,-5-14-18-15,-11-14 11 0,-5-9-4 16,-5-14 8-16,-9-8-14 15,-6-12-17-15,-2 0-125 16,-16-66-531 0,0 9 258-16</inkml:trace>
  <inkml:trace contextRef="#ctx0" brushRef="#br0" timeOffset="5138.24">13329 2007 83 0,'-8'-21'213'15,"2"0"-47"-15,-6-3-50 0,-2 0-3 16,3-5 0-16,-3 1 1 15,4 4 23-15,-7 2 17 16,1 6 22-16,2 4-24 16,3 8-39-16,-25 13-9 15,12 14-88 1,-6 18 1-16,3 25 5 16,2 11-5-16,9 17-7 0,9 4 18 15,7-2-6 1,10-6-4-16,15-12-13 15,57 33 19-15,-29-83-22 0,4-11-2 16,0-17 11-16,-1-21-8 16,-8-12 4-16,-10-12-3 15,-14-12-2-15,-17-12 0 16,-7-12 1-16,-27-9 8 0,-9 4 15 16,-10 9-9-1,-4 12-10-15,7 15-1 0,-1 15-14 16,6 10-23-1,6 13-104-15,4 12-125 0,-2 20-97 16,7 17-21-16,6 7-20 16</inkml:trace>
  <inkml:trace contextRef="#ctx0" brushRef="#br0" timeOffset="5588.22">13193 2461 68 0,'0'-12'89'15,"-8"-1"178"1,8 13-173-16,0 0-31 0,0 0-18 16,0 0-11-16,0 0-3 15,0 0 0-15,0 0-5 16,0 0-3-16,-9 0 9 15,9 0 13-15,0 0 17 16,0 0 14-16,0 0-3 0,-8 0-10 16,8 0-1-16,-8 0 5 15,8 0 21-15,-8 0 19 16,0 0-8-16,-5 13-21 16,-4 8-30-16,-6 15-6 0,-10 23 1 15,-3 14-22-15,-5 11 3 16,-4 16-11-16,0 0 6 15,5-1-4-15,4-11 2 16,4 2-8-16,2-13-1 0,11-17 0 16,3-10-6-16,2-14 0 15,14-11 1-15,0-12-12 16,0-13-12-16,0 0-50 16,5 0-49-16,7-9-90 0,9-7-92 15,6-13-29-15,10-7-44 16</inkml:trace>
  <inkml:trace contextRef="#ctx0" brushRef="#br0" timeOffset="6019.63">13379 2784 62 0,'0'-12'133'0,"0"4"47"16,0-1-49-16,0 5-32 15,0 1-22-15,0 3-4 16,0-5 11-16,0 1 7 0,0 1 5 16,0-2 13-16,0 5 36 15,-8-4 30-15,-1-1 23 16,9 5-24-16,-8 0-27 0,8 0-74 15,0 14-73 32,0 10 0-31,14 12 0-16,1 18 0 16,2 6 0-16,2 6 0 0,66 174 0 31,-67-195 0-16,-2-5 0-15,-4-7-177 16,-1-8-175-16,-3-6-56 0,0-19 24 16,-8-8 32-16</inkml:trace>
  <inkml:trace contextRef="#ctx0" brushRef="#br0" timeOffset="6287.46">13534 2638 384 0,'-16'-37'235'0,"-1"3"-34"16,4 6-36-16,6 4 8 16,7 7 22-16,0 5-36 15,0 4-45-15,31 20 70 16,15 16-57 0,84 76-17-16,36 41-110 31,1 6 0-31,-20-20 0 15,-28-42 0 1,-68-61 0-16,-15-4 0 16,-11-7-333-16,-9-17-182 15,-16-3-50-15</inkml:trace>
  <inkml:trace contextRef="#ctx0" brushRef="#br1" timeOffset="12825.79">8718 4163 43 0,'0'0'95'0,"0"0"76"0,0 0-32 16,0 0-19-16,0 0-3 15,0 0-6-15,-8 0-5 16,8 0 2-16,0 0-7 16,-9 0-12-16,9 0-13 15,-8 0-12-15,8 0-52 16,0 17-8-16,3 7 5 16,11 9-1-16,10 4 6 15,3 0-4-15,15-1-10 0,3-1 9 16,8-9 4-16,4-14-3 15,8-12 4-15,0-8-1 16,3-8-4-16,65-50 5 16,-68 26-14-1,6-9 2-15,-3-4 2 0,0-4-3 16,-3 4 9-16,-7 4-14 16,-9 5 14-16,-9 2-2 15,-12 6 17-15,21-33 35 16,-28 36-34-16,-4 5 3 15,-6 4 7-15,2 0-1 16,-5 2-1-16,0 1-14 16,0 2-1-16,-5 7-14 0,-3 0 9 15,6 0-19-15,5-4-5 16,0 7 12 0,63-19-11 15,-57 24 13-31,-2-1-2 0,-2-3-1 15,-5 8-5-15,-8-2 4 16,0 2-6-16,0 0-4 16,0 0-2-16,0 0-5 15,0 0-21-15,0 0-18 0,-13 0-13 16,2 0-47-16,-5 0-106 16,-9 19-83-16,-11 9-10 15,-12 13 4-15</inkml:trace>
  <inkml:trace contextRef="#ctx0" brushRef="#br1" timeOffset="13590.73">7991 4718 57 0,'0'-13'105'0,"0"4"72"16,3-3-54-16,6 4-42 0,-1 0-32 16,0 5-24-16,-4-2-1 15,0 5-1-15,1 0 27 16,-5 0 22-16,0 0 16 0,0 0 8 16,0 0-15-16,0 12 67 31,11 4-137-16,14 1 0-15,16 7-3 16,16 0 14-16,19 2 7 0,22-6 15 16,11-4 7-16,10-5-18 15,1-11-4-15,7-7-4 16,263-94 4 0,-257 43-29-1,708-430 173 32,-738 354 94-31,-81 84-216-1,3-2-15-15,-1-5-7 16,1-4-29-16,-1 3 0 16,-3 9 0-16,-1 5 0 0,-1 8 0 15,-1 8 0-15,-1 3 0 16,-6 8 0-16,14-8 0 15,-9 14 0-15,5-1 0 16,-1 3-1-16,-1-3-11 16,6 4-6-1,-1-4-11-15,-3 3-17 0,-1 2-31 16,-4-2-18-16,-3 1-23 0,-5 4-26 16,-8-3-60-16,0-3-78 15,0-2-18-15,-8 0-33 16</inkml:trace>
  <inkml:trace contextRef="#ctx0" brushRef="#br1" timeOffset="14455.49">8136 4428 263 0,'-23'-8'208'16,"-3"0"-65"-16,2 4-50 15,4 0-38-15,4-1-15 16,3 2-8-16,5-1-9 0,8-1-7 16,0 0-6-16,13-2 0 15,8 3-4-15,18-4 1 16,105-12 30 0,-36 1-17-16,22-8 8 0,21-8 5 15,23-15 6-15,21-6-1 16,21-14 0-16,23-11-11 15,740-297 10 1,-768 283-34 0,-21 14 3-16,-27 12-6 15,-24 8 1-15,48-25 28 16,-130 62 39 0,-18 7 24-16,-9 7-3 0,-15-3-2 15,-3 5-13-15,-4 4-16 16,-3 4-22-16,-5 0-20 15,0-5-7-15,0 5-6 16,0 0 1-16,0 0 4 16,0 0-4-16,0 0-1 15,0 0-8-15,0 0-28 16,0 0-49-16,0 0-57 16,-13 0-101-16,-4 0-74 15,-1 0-25-15</inkml:trace>
  <inkml:trace contextRef="#ctx0" brushRef="#br1" timeOffset="15020.92">8620 4591 538 0,'-24'-28'338'15,"2"-1"-155"-15,8 8-99 0,0 5-40 16,14 4-27-16,-7 1-7 16,7 3 9-16,0 8-4 15,4 0-11-15,16 0-1 16,21 10-1-16,24 8 3 16,24-2 5-16,24-16-4 15,34-4 19-15,43-26 11 16,55-26-2-16,51-34 10 0,28-24 0 15,14-20-7-15,10-7-5 16,2-3-3-16,284-104 5 16,-370 150-7-1,-44 17-3-15,-51 20-2 0,-39 16 4 16,-37 13 8-16,-24 7 22 16,-23 4 22-16,-19 10 4 15,-10 2-7-15,-9 2-45 16,-8 2-30-16,0 5-64 15,-12-16-565 1,-1 0 266-16,2-4 5 16</inkml:trace>
  <inkml:trace contextRef="#ctx0" brushRef="#br1" timeOffset="15288.13">12198 3285 320 0,'-41'19'264'0,"8"2"-108"16,9-4-82-16,12-5-44 15,12 0-14-15,20 4-6 16,21-4 18-16,24-12 5 0,24 0 5 16,21-8-4-1,6-8-12-15,7-5-11 0,-9 1-4 16,-8 0-7-16,-11 0 6 0,-21 3-5 15,-12 6-7 1,-17-3-12-16,-11 2-59 0,-15 5-107 31</inkml:trace>
  <inkml:trace contextRef="#ctx0" brushRef="#br1" timeOffset="15492.93">13705 3285 390 0,'27'-5'282'15,"-6"1"-117"-15,-4 4-86 16,-6 0-41-16,-3 0-6 16,-8 0 28-16,0 0 9 0,3-4-18 15,3 0-37-15,-3 0-27 16,5 1-46-16,5-6-78 15,3-3-90-15,4-9-114 16</inkml:trace>
  <inkml:trace contextRef="#ctx0" brushRef="#br1" timeOffset="15668.9">14459 3228 1186 0,'18'7'392'0,"-12"-7"-396"16,-1 0-19-16,-5 0 8 0,0 0 11 16,0 0-65-1,0 0-142-15,0 0-138 16,-8-7-67-16</inkml:trace>
  <inkml:trace contextRef="#ctx0" brushRef="#br1" timeOffset="21785.52">7223 4644 4 0,'0'0'7'0,"0"0"2"16,0 0 3-16,0 0 1 15,0 0 4-15,0 0 2 16,0 0 7-16,0-5 3 15,0 3 8-15,0 2 4 16,0 0 3-16,0 0 3 0,0-5 0 16,0-1-5-16,0 4-18 15,0-3-12 1,0 5-6-16,9 0 2 0,-1 0-7 16,-5 0 6-16,2 0-2 15,-5 0 0-15,0 0-3 0,0 0 0 16,0 0-1-1,0 0 0-15,0-4 0 16,0 0 2-16,0 4 7 16,0 0 6-16,0 0 7 0,0 0 3 15,0 0-1 1,0-4-5-16,0 4-7 16,0 0-4-16,0 0-2 0,0 0 12 15,0 0-15 1,0 0 11-16,0 0-4 15,0 0 4-15,0 0 1 16,0 0-3-16,0 0 0 0,0 0 3 16,0 0 0-16,0 0 0 15,0 0 8-15,0 0-1 16,0 0-1-16,0 0 33 31,0 0-38-31,0 0 1 16,0 0-11-16,0 0-1 0,0 0 0 15,0 0-2-15,0 0 5 16,0 0-6-16,0 0 2 16,0 0 3-16,0 0-3 31,0 0 4-31,0 0-3 16,0 0-2-16,0 0-2 15,0 0 2-15,0 0 0 16,0 0 9-16,0 0-1 15,0 0-1-15,0 0 6 0,0 0-1 16,0 0-3 0,0 0-5-16,0 0 3 0,0 0-8 15,0 0 2-15,0 0 1 16,0 0-1-16,0 8-5 16,0-8 1-1,0 9 2-15,0-9 0 16,0 0 7-16,0 0 0 15,0 0 6 1,0 8-10-16,0-8 0 0,0 0 1 16,0 0-1-16,0 0 0 31,0 0-8-15,-8 17 9 15,8-17-8-31,0 0 4 15,-8 0 3-15,8 0 2 16,0 7-2-16,0 2 36 16,0-2 4 15,-9-7-29-31,9 9-9 16,0 11 4 15,0 4-3-16,-9-16-4-15,9 0-2 16,-8 8 0 15,8 1-1-31,0-9 1 16,-6 1-1-16,6-1 1 16,-9-8 0-16,9 8-4 15,-8-8 1-15,8 8 1 0,0-8 1 16,0 11-10-16,0-11 7 15,0 10 4-15,0-3 1 16,0 1-3-16,0 1 0 16,-8 3 1-16,8-5-8 15,-14 10 11 1,7-17-5 0,-1 21 6-1,8-21-2-15,-8 7-4 0,8-7 2 16,0 13-2-16,0-13 5 15,-12 13 6-15,4-6-5 16,0 5 0-16,-1 0 8 0,-4 0 4 16,3-4 1-1,-4 0 7-15,6 5-8 0,8-4 2 16,-11-9 12-16,2 12-6 16,1-5 9-16,1 2-9 15,-7 3-5-15,3 0-7 16,-2 2-4-16,1-7 3 15,1 1-5-15,-2 5 3 0,1-1 2 16,-6 0-2-16,-1 5 0 16,2-5 7-16,-2 4-2 15,-2 1 14-15,-4-2 6 16,-2 2-8-16,2 3 13 0,-2-1 9 16,-8-2-9-16,4 4-38 15,-3-1-3 1,-2 5 0-16,1-1 0 0,-3-3 0 15,3-1 0-15,-2 1 0 16,0-2 0-16,1-2 0 16,-4 3 0-16,-7-1 0 15,4 3 0-15,-3-2 0 16,-1 1 0-16,-2-2 0 16,0 7 0-16,-5 2 0 0,-3 4 0 15,0 0 0-15,-3 1 0 16,3-3 0-16,5-2 0 15,3-4 0-15,4 0 0 16,5-3 0-16,7-6 0 16,4-2 0-16,10-1 0 15,2-3 0-15,2-1 0 16,-2-8 0-16,1 12 0 16,0-12 0-16,0 11 0 15,-6-1 0-15,2-3 0 16,-4 1 0-16,0 1 0 15,-4 3 0-15,-6 4 0 0,3-4 0 16,-7 5 0-16,2-1 0 16,-1-4 0-16,1 0 0 15,-1 0 0 1,1 0 0-16,-2 0 0 16,-25 9 0-1,33-21 0-15,3 8 0 0,-6 1 0 16,0-9 0-16,-4 7 0 15,1 2 0-15,4-9 0 16,-1 12 0-16,1-12 0 16,4 8 0-16,3-8 0 15,1 0 0-15,-1 9 0 16,1-9 0-16,3 0 0 16,1 7 0-16,1-7 0 0,-3 0 0 15,6 0 0 1,0 0 0-16,-1 0 0 15,6 0 0-15,-1 0 0 16</inkml:trace>
  <inkml:trace contextRef="#ctx0" brushRef="#br1" timeOffset="21864.36">4341 6223 1644 0,'15'0'-437'15,"18"-12"48"-15,11-4-18 16</inkml:trace>
  <inkml:trace contextRef="#ctx0" brushRef="#br1" timeOffset="23623.56">11389 3411 12 0,'0'-5'25'15,"0"2"14"-15,0-6 14 16,0 5 5-16,0-4 17 15,0 4 28-15,0 1-22 16,0 3-16-16,0 0-4 16,0 0-1-16,-8 0 7 15,1 0 42-15,7 0-63 16,0 0-7-16,0 0 23 16,0 0-25-16,0 0 61 31,0 0-8-31,0 0-59 15,0 0-4-15,0 11 0 16,0 1-22 0,2 8 4-16,6 9-4 0,6 8 0 15,2-1-2-15,1 5 5 16,-2 4-4-16,2-4 4 16,-6 3-1-16,3 1-1 0,-3 0-4 15,1 3 4 1,16 197 74-1,-28-200-50 1,0-5-2-16,0 1 1 16,0-4 2-16,0 0-5 15,-8 0-5-15,0-5 0 16,0-4 4-16,0 0-5 16,0 1 3-16,-3-4-12 0,2 4 6 15,-4 2-5-15,2 2 3 16,-3 0 3-16,-4 3-5 15,-29 45 21-15,20-40-16 16,-3 4 8 0,3-1-8-16,-6 6 3 0,-3-5-8 15,4-4 17-15,-1-2 16 0,-4 3-1 16,4-2-4-16,1-7-39 16,1 5-2-16,-11 2 0 0,-6 0 0 15,-281 233 0 16,242-208 0-15,-6 0 0-16,-4 1 0 16,-4 3 0-16,0 0 0 0,-5-1 0 15,-101 72 0 1,109-71 0-16,5-4 0 16,-1-4 0-16,4-1 0 15,5-3 0-15,4 0 0 0,5-3 0 16,-1-1 0-16,-5-4 0 0,-4-1 0 15,-3 2 0-15,1-2 0 16,-5 1 0-16,-10-2 0 16,-3 8 0-16,-8-2 0 0,2 0 0 15,-7 3 0 1,2-3 0-16,-1 4 0 0,-1-3 0 16,7-2 0-16,1 5 0 15,7-4 0-15,1 4 0 16,7-1 0-16,-6 6 0 0,-5 0 0 15,7 0 0-15,2-10 0 16,0 0 0-16,6-2 0 16,7-6 0-16,3-2 0 15,9-11 0-15,8-4 0 16,15-4 0-16,-17 4 0 16,45-27 0-1,11 8 0-15,3-8 0 16,16 9-1135 31</inkml:trace>
  <inkml:trace contextRef="#ctx0" brushRef="#br1" timeOffset="24585.57">14268 3235 26 0,'0'-7'53'16,"8"-2"44"-16,3 1 42 0,3 1-45 15,-3 2-35-15,3 0-7 0,-6 5 13 16,-8 0 13-1,4 0 16-15,-4 0 8 0,0 0-2 16,0 0-20-16,0 0-21 16,0 0-18-16,0 0-7 15,0 0-12-15,0 0 2 0,0 0 5 16,0 0 7-16,8 13 25 16,7-1 35-16,39 21 95 31,68 36 44-16,-67-43-143-15,11-3-4 0,7 1-88 16,3-2 0-16,11-6 0 16,-1-1 0-16,2-2 0 15,2-1 0-15,-9-12 0 0,-4 7 0 16,-1-7 0-16,6 0 0 16,12-7 0-16,7-9 0 15,16-8 0-15,10-5 0 0,11-4 0 16,8-1 0-16,4-1 0 15,-3-2 0-15,-5 1 0 16,-17 2 0-16,-15 3 0 16,-17 6 0-16,-24 5 0 15,34-17 0 1,-210 20-1292 15</inkml:trace>
  <inkml:trace contextRef="#ctx0" brushRef="#br1" timeOffset="25868.85">13431 3435 17 0,'0'-3'43'15,"0"-7"57"-15,0 4 66 16,0-4-48-16,-12 2-16 16,12 4-9-16,-8 0-19 15,8 0-11-15,0 4-19 0,-8-4-1 16,8 4-2-1,0 0 3-15,0 0 15 0,0 0 8 16,0 0 7-16,0 0-10 0,0 0-9 16,0 0-12-16,0 0-11 15,0 0-8-15,0 0 3 16,0 0 16-16,-8 0-7 0,8 0 1 16,-7 0 10-16,7 0 0 15,-13 8-4-15,6-8-6 16,-7 13-16-16,3 0-10 15,-6-1-5-15,-6 4 5 16,-2 0-4-16,-3-1 9 0,-6 7-5 16,0 1 5-16,-9 6-7 15,-1 0-7-15,-5 3 10 16,-5 5-8-16,-2-5 6 0,0 5-10 16,-6 0 4-16,-3-4 0 15,5-5 10-15,3-4 13 16,4-5-7-16,5-2-3 0,-1 0 1 15,5-5 2-15,-2-4 16 16,6 0 1-16,-2-8-15 16,-1 12-13-16,-11-2-9 15,-6 2 0-15,-4-1 0 0,-11-3 0 16,1 5 0-16,-5-1 0 16,-3 4 0-16,2 4 0 15,-2 4 0-15,0 1 0 0,1 0 0 16,-1 3 0-16,-2 0 0 15,-6 2 0-15,0-2 0 16,6 0 0-16,-1 1 0 0,3-1 0 16,2-4 0-16,-2-3 0 15,9-4 0-15,4-3 0 16,9 0 0-16,-2-14 0 16,10 0 0-16,-2 0 0 0,-39 0 0 15,57 0 0 1,4 0 0-16,-1-4 0 15,4-6 0-15,1 3 0 0,8 3 0 16,0 1 0-16,-2-7 0 16,7 10 0-16,3-4 0 15,0 1 0-15,2 3 0 16,10-4 0 0,0 0 0-16,0 0 0 15,0 0 0 1,0-1 0 31,-8-7 0-32,8 7 0-15,-14 3 0 32</inkml:trace>
  <inkml:trace contextRef="#ctx0" brushRef="#br1" timeOffset="25920.81">9945 4311 2045 0,'0'0'-269'15,"-9"0"-120"-15,1 0-74 16,0 0 11-16</inkml:trace>
  <inkml:trace contextRef="#ctx0" brushRef="#br1" timeOffset="27185.67">11449 3163 7 0,'-8'0'24'15,"8"0"35"-15,0-4 96 0,0 4 13 16,0-5-26-1,-8 5-34-15,8 0-29 0,0 0-17 16,0 0 4-16,0 0-5 16,0 0 6-16,0 0-16 15,0 0-11-15,0 0-14 0,0 0-11 16,0 0-9-16,0 0-1 16,0 0-7-16,0 0 4 15,16 0 1-15,6 12-1 16,10 0 1-16,13 4-2 0,15 6 2 15,13-6 7-15,14-1 11 16,10 2 2-16,7 4-5 16,3-2-11-16,-2 2 4 15,-4-4-1-15,-2 0 1 16,-10-6-6-16,-8 1 3 0,-13-4 2 16,-11-8-6-16,-12 8-3 15,-8-8 11-15,-1 0 4 16,18 0 16-1,-18 0-14-15,-15 0 41 16,-13 0-27 0,-5 0 0-16,0 0-9 15,-3 0-6-15,0 0-8 16,5-4 1-16,4 0-13 16,-6 0 9-16,6 4-5 15,-5 0 0-15,0 0-4 16,0 0 0-16,0 0 4 0,-4 0-3 15,0 0 4 1,0 0 6 0,0 0-10-16,0 0 3 0,0 0-15 15,-8-4-50-15,-4-3-97 16,-2 2-114-16,0-4-45 16,-8 2-38-16</inkml:trace>
  <inkml:trace contextRef="#ctx0" brushRef="#br1" timeOffset="27327.54">13182 3422 326 0,'0'-6'212'0,"-18"-12"-223"15,2-5-192-15</inkml:trace>
  <inkml:trace contextRef="#ctx0" brushRef="#br1" timeOffset="27484.06">13391 3589 318 0,'0'0'70'0,"-20"-3"-255"15</inkml:trace>
  <inkml:trace contextRef="#ctx0" brushRef="#br1" timeOffset="32464.14">2756 6415 7 0,'0'0'23'16,"0"0"29"-16,0 0 78 0,0 0 29 16,0 0-32-16,0 0-11 15,0 0-3 1,0 0 9-16,0 0 15 15,0 0 13-15,0 0 20 16,0 0-16-16,0 0-22 0,0 0-31 16,0 0 17-1,0-9-90-15,9-7-20 16,27-41 14 0,-15 15-17-16,3 3-1 15,-4-2-2-15,-3 8 1 16,-2 5 2-16,-2 9 0 15,-6 2 1-15,-2 5 10 16,-2 3 2-16,2 6 8 16,-5-2 3-16,0 5-2 15,0 0-5-15,0 0-12 16</inkml:trace>
  <inkml:trace contextRef="#ctx0" brushRef="#br1" timeOffset="32710.84">2931 6097 2047 0,'0'21'0'0,"8"8"0"16,4 14 0-16,1 11 0 16,6 6 0-16,2 11 0 15,4 1 0-15,2 6 0 16,-2-5 0-16,4-5 0 15,-4-2 0-15,-3-12 0 16,-4-11 0-16,-7-6 0 16,3-12 0-16,-8-4 0 15,-1-9 0-15,-2-12 0 0</inkml:trace>
  <inkml:trace contextRef="#ctx0" brushRef="#br1" timeOffset="32787.12">3214 6924 2014 0,'0'0'-282'16,"0"0"-47"-16,-11 0-8 16,3 0 52-16,-1 0 17 15,9 0 29-15</inkml:trace>
  <inkml:trace contextRef="#ctx0" brushRef="#br1" timeOffset="33504.44">3105 6959 7 0,'-13'0'20'16,"2"10"23"-16,0-10 39 16,2 12 62-16,1-12-31 15,8 0-27-15,-8 8-21 16,8-8-8 0,-8 0-2-16,8 8 4 0,0-8 7 15,0 0 1 1,-8 0 84-16,8 0-72 15,0 0 4-15,0 0-10 16,0 0-2-16,0 0-18 16,2 0-5-16,7-4-15 15,4-4-12-15,4-8-3 16,5-6-2-16,12-6-10 16,3-5 8-16,3-3-8 15,1 0 10-15,-6 3-9 16,-2 10-7-16,-4 1 4 0,-4 10 18 15,-10 0 18-15,-6 3 11 16,-1 6 7 0,-5-1-7-16,-3 4-15 15,0 0-18-15,0 0 1 16,0 0-14-16,0 0 5 16,0 0-17-16,0 0 6 0,0 0-19 15,0 0-21-15,0 0-76 16,0 0-70-16,0 0-72 15,0 0-37 1,-7 7-16-16</inkml:trace>
  <inkml:trace contextRef="#ctx0" brushRef="#br1" timeOffset="35038.69">4425 8731 25 0,'-9'-8'64'0,"9"0"75"16,-15-1-16-16,-2 1-35 15,1 1-10-15,-1-3-14 16,7 8-12-16,-4 2 16 16,3-5 10-16,-2 1 9 15,4-1 2-15,1 5-6 16,-3 0-7-16,3 0-2 15,-13 0 64 1,9 0-81-16,1 9-21 16,-2 3-7-16,1 8-8 15,4 5 3-15,-4 8-14 0,3 3-1 16,9 5 0-16,0-1-2 16,3 5 6-1,11 5-1-15,6 3-3 16,3-1 10-16,11 0-9 15,-3-2-4-15,8-10-3 0,-4-2-6 16,5-10 13-16,1-4-3 16,0-12-7-16,3-12 0 15,2 0-5-15,-2 0 1 16,-4-12 8 0,1-9-9-16,0-7 10 0,-4-7-5 15,-6-11-5-15,-1 0 6 16,-14 1-4-16,-8 1 5 15,-8 0-2-15,-8-1 3 0,-8 4 6 16,-9 4 15-16,-11 1 7 16,-4 3-2-16,-7 0 2 15,-1 5-2 1,-4 8 8-16,-2 4 14 0,-50-6-10 16,47 20-31-1,-49 2-13 1,57 7-11-16,5 5-27 15,6 5-47-15,6 4-56 16,13 3-72-16,2 4-50 16,17-4-28-1,0 1-56-15</inkml:trace>
  <inkml:trace contextRef="#ctx0" brushRef="#br1" timeOffset="36175.72">17889 2511 132 0,'-18'7'240'0,"-4"-7"-41"15,6 14-39-15,9-14-22 16,-4 7 4-16,11-7 8 15,-8 0 6-15,8 0-14 16,0 0-14-16,0 0-43 0,8 0-30 16,0-7-27-16,2-2-18 15,3 1-7-15,-5-1 0 16,52-48 11 15,-43 42-15-15,-4 2 15-16,-6 1 7 0,2 4 7 15,-6-1 31-15,2 6 18 0,-5-1-13 16,0-1-64-16</inkml:trace>
  <inkml:trace contextRef="#ctx0" brushRef="#br1" timeOffset="36436.74">17968 2389 2047 0,'0'15'0'16,"0"-2"0"-16,0 12 0 15,16 8 0-15,8 10 0 0,9 16 0 16,-1-2 0-16,1 0 0 16,-2-9 0-16,8 1 0 15,-7-8 0-15,0-1 0 0,-7-6 0 16,-1-6 0-16,-3 0 0 16,-4-3 0-16,-6-9 0 15,-3 0 0-15,-2-9 0 16,3-7 0-16,-4 13 0 0,-5-5 0 15,4-8 0 1,0 0 0 0</inkml:trace>
  <inkml:trace contextRef="#ctx0" brushRef="#br1" timeOffset="36548.55">18378 3044 2047 0,'0'-4'-235'31,"0"-2"-56"-15,0 0-31-16,0-1 34 0,0 2 37 15,0-7-186 1</inkml:trace>
  <inkml:trace contextRef="#ctx0" brushRef="#br1" timeOffset="37068.58">18194 3190 96 0,'-16'0'149'0,"5"0"-4"0,-1 0-32 16,0 0-25-16,3 0-12 15,1 0 2-15,8 0-5 16,-11 0 2-16,11 9 6 0,0-9 5 16,0 0-6-1,0 0-9-15,0 0-7 0,0 0 21 16,14 0 128-1,-6 0-176 1,58-36 51 0,131-63 35-1,-109 56-99 1,86-43-10-16,-40 20-1 31,-89 47-10-31,-13 3 24 0,-7 4 46 16,-14 1-1-16,-2 11-72 0,-6 0 0 15,-9 0-260 48,6 0-140-63,-12 0-15 16,-1 0 24-16</inkml:trace>
  <inkml:trace contextRef="#ctx0" brushRef="#br1" timeOffset="39549.18">3247 7334 42 0,'-8'-8'249'0,"-3"4"-125"16,2 4-42-16,-4 0-28 15,7 0-21-15,-2 0-3 16,-5 0 13 0,5 0-2-16,8 0 6 15,-14 0 12-15,14 0 3 16,-8 0 7-16,2 0-10 0,6 0-9 15,-13 0-8-15,13 0-8 16,-12 12-9-16,12-5-10 16,-8 6-5-16,0 1-9 15,8-2 1 1,0 4 0-16,0 37 7 16,11-18 0-1,6 3-4-15,2 2-9 16,7-3 10-16,35 24-5 15,-29-35 0-15,1-11 4 16,-6-2-3-16,39-13-11 16,-34 0 2-1,1 0 9-15,-6-13-8 16,3-2 2-16,-5-6 11 16,-1-3-6-16,-8-6 6 15,-4-2-2-15,-4-1 5 16,-8 5 6-16,0-1 7 15,-12 5-1-15,-4-1 3 16,-6 1 14-16,-2 4 8 16,0-1 25-16,-4 10-25 15,-1-1-13-15,1 1-7 16,-133 4-10 15,132 7-17-15,4 0-4-16,1 0-4 15,-1 13 7-15,6 4-22 16,-3 2-29-16,1 2-79 16,7-1-49-16,0 5-33 15,14-2-18-15,0-2-68 16</inkml:trace>
  <inkml:trace contextRef="#ctx0" brushRef="#br1" timeOffset="40795.94">4848 9833 101 0,'-9'9'226'0,"9"-9"-43"15,0 0-49-15,0 0-37 16,0 0-21-16,0 0-4 16,0 0 4-1,0-4 166 1,0-8-213-1,9-4-9-15,3-13 5 16,-1-4-5-16,2-2-9 16,-1-3 0-16,-4 7 2 15,0 1 3-15,-4 10-6 16,0 3-6-16,-4-2 75 16,0 14-26-1,0 5-7-15,0 0-18 16,5 0-9-16,-2 12-12 15,10 9-1-15,4 10 9 16,11 15-1-16,4 11 1 16,5 9-8-16,-1 3 6 15,81 117-7 1,-84-137-9 0,-4-8-3-16,-9-11 14 0,-4-6-4 15,-4-8-3 1,-4-9 5-16,0-7-3 15,-3 0-1-15,-5 0-71 16,0-16-135-16,-16-3-41 16,-1-8-40-16,1 7 16 15,4 8-4-15</inkml:trace>
  <inkml:trace contextRef="#ctx0" brushRef="#br1" timeOffset="41113.8">5246 10369 231 0,'-13'11'198'16,"1"-3"-11"-16,-1-8-43 16,3 8-47-16,1-8 6 15,9 7 22-15,0-7-1 16,0 0-7-16,0 0-32 15,9-11-37-15,26-42 50 16,-2 3-10 0,7-1 0-16,6-2-23 15,-7 7-24-15,-1 2-13 0,-6 6-12 16,-4 7-3 0,-4-1-10-16,-2 7-2 0,-8 8-15 15,-1 5-61 1,-5 4-95-16,-3 8-134 15,-5 0-92-15,0 12-33 0</inkml:trace>
  <inkml:trace contextRef="#ctx0" brushRef="#br1" timeOffset="42366.53">18971 4009 300 0,'0'0'241'16,"-8"0"-32"-16,8-4-45 0,-8 4-22 15,8 0 2-15,0-5-10 16,0-2 14-16,0 2-10 15,0-2-26-15,0 2-31 0,0 1-34 16,0-4-8-16,0 1-23 16,0-3 4-16,0-6-19 15,0-8-8-15,8-11 2 0,6-11-2 16,0-3 9 0,3 4-14-16,-6 4 10 0,2 10-1 15,-5 5 3-15,-5 7 7 16,2 7-7-16,-2-2 11 15,-3 7 3-15,0 7 11 0,0 0 33 16,0 0-40 0,0 7-19-1,5 10-2-15,7 11 14 0,4 10-6 16,5 6-5-16,4 9 0 16,-3 7 0-16,9 2 0 15,0 4 0-15,2-1 0 16,-6-9 0-16,-2-3 0 0,-4-8 0 15,15 23 0 1,-23-43 0-16,-5-9 0 16,0-4 0-16,-4-3 0 0,-4-9-57 62,0-5-183-46,0-6-263-16,0 6 206 15,0-2 25-15,0 7 9 0,0 0 60 16</inkml:trace>
  <inkml:trace contextRef="#ctx0" brushRef="#br1" timeOffset="42692.62">19353 4568 92 0,'-14'0'192'16,"0"0"-37"-16,2 0-15 16,-2 0-24-16,6 7-10 15,0-7-3-15,8 0-2 16,0 7 1-16,0-7-13 0,0 0-9 16,0 0-16-16,0 0-10 15,8-3-17-15,5-6-22 16,3-7 4-16,17-16 5 0,15-14 5 15,9-10 19-15,7-6-14 16,-2 1-3-16,-5 8-11 16,31-23-4-16,-58 51-5 15,-11 6-7-15,-6 6-10 16,-10 3-42-16,-3 10-94 16,-11 0-123-16,-13 13-164 0</inkml:trace>
  <inkml:trace contextRef="#ctx0" brushRef="#br1" timeOffset="44308.74">3519 7954 28 0,'-8'-8'39'0,"8"-1"28"15,0 1 47-15,0 5 24 16,-11 3-20 0,2 0-27-16,9 0-15 15,-11 0-6-15,11 0-2 16,-13 0-10-16,13 0-16 16,-8 0-3-16,8 0-7 15,-8 0 3-15,8 0-15 16,-8 16-5-16,8-2-1 15,0 61-8 17,0-47-6-32,0 0-5 0,29 22-1 15,-7-26 6 1,8-4 0-16,2-3-2 16,1-4 2-16,-1-13-3 15,5 0 5-15,3-9-4 16,4-12 5-16,5-11-10 15,-4-5 8-15,-3-4 0 16,-10 5 3-16,-7-1-1 16,-11 6 6-16,-9 1 7 0,-5 6 2 15,-11-1 2-15,-6 5-6 16,-4 0 13 0,-3 3 23-16,-1 5-15 0,-23 5 3 31,-4 7-33-16,19 0-9-15,0 17-1 16,-2-3-11-16,1 3-13 16,6 4-32-16,3 7-31 15,5 5-41-15,-9 52-291 16</inkml:trace>
  <inkml:trace contextRef="#ctx0" brushRef="#br1" timeOffset="45479.39">5622 10641 18 0,'0'-5'40'15,"0"1"53"1,-11 0 76-16,0 0-55 0,-3 0-1 16,3 4-13-16,-6 0-12 15,5 0 3-15,12 0-2 16,-8 0-11-16,8 0-27 0,0 0-22 16,0 12-19-1,0 4 5-15,11 7 2 16,2 7-10-16,8 2 0 15,7 2-3-15,9-6-4 0,3-9 5 16,5-1-1-16,4-10 0 16,-2-8 5-1,67-26 7 1,-84 12 1-16,-11-3 12 16,-6-9 4-16,-13-2-1 15,-7-3-5-15,-10-3 15 16,-8 2-7-16,-7-4-2 15,-6 3 5-15,3 9 4 16,-1 4-18-16,3-1-11 0,1 9-7 16,2 3-16-16,-30 9-27 31,31 0 1-31,4 0-60 0,10 12-65 16,-1 0-42-16,-10 14-258 31</inkml:trace>
  <inkml:trace contextRef="#ctx0" brushRef="#br1" timeOffset="47618.67">3320 9204 8 0,'-16'0'22'16,"5"0"41"-16,11 0 91 0,-14 0-3 15,14 0-27-15,-8 0-33 16,8 0-18-16,0 0-6 15,0 0 4-15,0 0-3 16,0 0-12-16,0 0-12 16,0 0-12-16,8-5-8 15,1-4-4-15,7-10-11 16,8-5-3-16,9-9-1 16,7-8 1-16,10 1-6 15,2-6 0 1,4 1 0-16,10-4 1 15,7-8-2-15,3 0 6 16,11-3-8-16,1-9 4 0,11-4-6 16,6-12 7-16,5-6-1 15,3-6-3-15,1-1 1 16,98-94-1 0,-114 107 2-16,-10 4-2 15,-7 7 0-15,-13 5 2 16,-6 12-2-16,-10 5-2 15,-3 7 8-15,-3 4-3 16,-6 3-1-16,-3 10-3 16,-8 0-2-16,23-13 1 15,-31 25 6 1,-7 4-5-16,0-1 4 16,-3 1 2-16,3 4-2 15,21-16-4-15,-10 11 3 16,-5 4 1-16,0 2-1 15,-4 3 1-15,21 0 6 32,-37 4-1-32,0 0 1 15,5 0-8-15,-1 0 1 16,4 0 2-16,4 0-1 16,7 13 1-16,3 4 5 15,5-3 0-15,6 7-6 16,7 8 7-16,5 4-2 0,8 3-6 15,4 9 5-15,0 7-1 16,3 6 1-16,10 7-5 16,-6 4 1-16,7 5 5 15,-3 3-3-15,0 0 2 16,2 4 4-16,-1 4-3 16,1 1-2-16,-7 0 3 0,2-1-2 15,0-3-7 1,0 0 6-16,-3-6-3 15,-1-2-5-15,-1-6 8 0,-3-1-4 16,-3-10 3-16,-6-5-5 16,-8-2 2-16,-2-8 2 15,-6 0-2-15,1-4 1 16,-6-6-1-16,3-3 2 0,-6-5-4 16,-8 0 2-1,1-3 1-15,-6-6 1 0,0-2-2 16,-2-1-3-16,4 5 7 15,-6-5-3-15,-2 0 1 16,-5-1-4-16,0 2 2 0,0-1 6 16,0 8 2-16,-28 42-1 15,6-14-6 1,-6 18 0-16,-7 11 3 16,-112 200 1-1,21-62 0 1,54-94-4-16,-7-5-2 15,-9 7 3-15,-10 2-2 16,-4 2 5-16,-3-5 11 16,0-4 16-16,7-14 17 0,8-4-14 15,8-12-7 1,6 2-11-16,-1-5-12 16,4-4-3-16,5 0 5 0,-3-3 1 15,11-3-8-15,4-6 10 16,2-13 0-16,9-3 1 15,8-12 7-15,-15 15 42 32,36-35-27-32,5-4-8 0,-3-1-11 15,3-4-2-15,2 0-1 16,9-5-4-16,-12 3 4 16,4-3 11-16,8 6 32 0,-12-5 3 15,12-8 3 1,-8 12-8-16,8-12-6 15,0 0-18-15,0 0 6 16,0 0-17-16,0 0-6 0,-8-12-11 31,-9-14 0-15,-12-14 0 0,-67-119 0-16,23 46 0 15,-17-14 0-15,-21-10 0 16,-10-2 0-16,-12 1 0 15,-5 8 0-15,-1 4 0 16,6 12 0-16,6 4 0 16,14 3 0-16,8 10 0 15,6 7 0-15,18 14 0 16,13 7 0-16,6 12 0 16,13 7 0-16,13 10 0 15,4 1 0 1,-21-38 0-1,8 8 0-15,28 40 0 16,3 10 0-16,1 3 0 16,0 4-7-16,13 2-43 15,0 3-34-15,0 0-10 16,-12-19-357 15,-12 7 95-15,12 10 120-16</inkml:trace>
  <inkml:trace contextRef="#ctx0" brushRef="#br1" timeOffset="49848.49">3995 5349 211 0,'-17'-29'196'0,"2"5"-47"16,1 3-41-16,3 5-17 16,-1 0 0-16,4-1-7 15,8 9 3-15,0-4 0 16,0 12-78-16,0 0-4 16,11 18 0-16,17 12 2 15,18 28 0-15,8 19-5 16,9 16-2-16,7 18 8 15,3 6-7 1,0 10 7-16,-1-5-5 0,1 0-5 16,2-8 1-16,-7-7 1 15,-3-15 0-15,-8-11-3 16,-8-15 8-16,-8-13-5 16,-9-13 3-16,-7-8-7 15,-9-7 2-15,-5-4 6 16,2-9-2-16,-5-4-2 15,-5-8-2-15,-3 9 3 16,0-9-4-16,0 7 1 16,0 5 0-1,0 0 3-15,6 9-5 0,2 2 4 16,3 7-3 0,2 2 7-16,3 5-4 15,4 0 3-15,-4 0-3 16,1-5-4-16,-2-4 2 15,2-3 0-15,-6-4 2 0,3-5 2 16,-6-4-1-16,-5-4-3 16,2-8 2-1,-5 12-2-15,3-3 2 0,3-9 2 16,-2 7 0-16,-4-7-4 16,0 9 0 15,0 3 4-31,0-1-2 15,0 2 3-15,0-1-3 16,0 0 0-16,0 0 3 16,0 5 0-16,0 3 2 15,-13 0-3-15,-3 5-2 16,-6 12 4-16,-1 8-1 16,-6 7 1-16,-4 5-8 0,-2 1 5 15,-6 3-4-15,-8 5 1 16,-8 2 3-16,-5 6-1 15,-6-1 4-15,0 0-4 16,-1 4 1 0,-5-3-4-16,1-5-1 15,1 0 4-15,-2-7 7 0,5-6-7 16,4-3 4-16,-3-5-4 16,-3-3 0-16,3-4-5 15,-2 1 5-15,2-2 7 16,3 2-4-16,-1-3-3 15,6 2 4-15,4-1 2 16,6-2-2-16,5-2-6 16,5 1 3-16,0-5 1 15,2-4 1-15,6-4 3 16,1 2 12 0,2-7 3-16,1 3 9 15,3-3 6-15,4-6 3 16,5-1 2-16,4-12-7 15,-1 7-1-15,13-7 1 16,-8 0 1-16,8 0 1 16,0 0-13-16,0 0-1 15,0 0 3-15,0 0 2 16,0 0-3-16,0 0 17 16,0-7 11-16,-8-9-21 15,-3-9-15-15,-11-16-9 16,-2-12-7-16,-12-16 4 15,-12-16-3-15,-13-18 0 16,-12-11-4-16,-8-2 6 16,-6-3-5-16,5 1 7 15,6 13-10-15,3 10 1 16,7 14 6-16,10 4 2 16,8 12-12-16,3 13 17 15,4 2-8 1,5 9 0-16,3 9-2 0,1 2 1 15,4 7-4-15,-1-1 1 16,1-1 5 0,-2 0-5-16,-2 1 5 15,-4-1-3-15,-1 5-1 16,1-1 5-16,-1 5 0 16,5 0-6-16,4 3 3 15,8 6 4-15,-2-1 6 0,4-5-5 16,-4 1-3-16,2 0 5 15,4 5 1-15,3-4-6 16,2 0 8-16,11 3-3 16,-13 0 2-1,13 0-1-15,-9-4-5 0,9 1 12 16,0-11-5 0,0-2-9-16,0-4-4 15,0-10 6-15,17-10-5 16,12-9 0-16,20-20 3 15,32-26-5-15,37-25 3 16,37-36-1-16,22-24-9 16,11-7 10-16,-6 5-18 15,-11 14-3-15,-13 22-14 16,-19 23-2-16,-17 24 9 16,-26 28 5-16,-18 17 4 15,-26 18 4-15,-12 15 7 0,-12 8 5 16,-6 9 0-1,-11 0 4-15,-1 3 0 16,-2 6-4 0,-2 3-3-16,-6 0 4 15,0 0 1-15,0-4-1 16,0 4-9-16,5 0-46 16,-2 0-47-16,3 0-37 15,2 0-18-15,3 0-5 16,3 0-56-16,-4 0-106 0</inkml:trace>
  <inkml:trace contextRef="#ctx0" brushRef="#br1" timeOffset="50798">19924 4929 290 0,'-22'-12'278'0,"-4"0"-59"16,6 3-73-16,1 1-43 16,2 8-20-16,-1 0-12 15,7 0-9-15,3 0 0 0,2 0-19 16,6 0-24-1,-9 17 7-15,9 15-9 0,0 12-1 16,3 10 2-16,12 8-10 16,10-2 1-16,12 1-9 0,4-8 2 15,3-8 5 1,9-17-2-16,159-16 12 31,-172-31-21-31,-12-10 6 0,-6-11-1 16,-16-15-7-16,-17-4-1 15,-22-2 7-15,-16 3 0 16,-16 4 5-16,-8 10-5 0,-4 12-9 16,4 6-14-16,0 15-103 15,4 11-113-15,-4 0-75 16,3 11-21-16</inkml:trace>
  <inkml:trace contextRef="#ctx0" brushRef="#br1" timeOffset="52527.48">16600 2316 117 0,'-9'-26'265'16,"-4"7"-63"-16,2 7-49 16,3 3-56-16,8 6-45 15,-8 3-27-15,8 0-16 16,0 12-9-16,12 11 8 16,16 18-7-16,14 16 1 0,6 17 0 15,9 11 1-15,4 10 8 16,8 14 0-16,-1 9 0 15,2 16-7-15,3 9-4 16,-4 8 7-16,4 7-8 16,0 5 7-16,-4-1 0 15,5-3 2-15,-2-4-8 0,-3-4 5 16,5-6 4-16,2-2 6 16,3-3-2-16,2-14 1 15,-1-5 6-15,5-7-5 16,-9-3-8-16,3-9 4 0,-11-4 4 15,-3-5 6-15,-6-8 7 16,-7 1 10-16,-5-5-4 16,39 74 23-1,-42-78-34-15,-2 0-13 0,1 1 2 16,-3 0-5 0,112 181 9-1,-124-205-14-15,-3-11 1 16,-6 0-3-16,-3-7 1 15,1-8-1-15,-4-8 2 16,0-4 1-16,-7 2-1 0,-1-7-2 16,-2-11 4-16,-3 9-3 15,5-9-1-15,-2 7 6 16,2-7-1-16,-1 9 2 0,1-9 1 16,3 0 10-16,0 0 1 15,0 0 3-15,8 0 1 0,1 0-3 16,2 0 6-1,6-9 0-15,7-7-1 0,14-8 7 16,15-21-2 0,19-24-20-16,33-21 2 0,30-20 5 15,24-11 0-15,12-5-9 0,7-5-2 16,-8 9 5-16,-11 11-6 16,-17 14-2-16,-17 16 4 15,-14 12-10-15,-18 8 2 16,-19 8-4-16,-14 8 16 15,-11 7-9-15,-12 7 11 0,-12 4 8 16,-9 0 34-16,-7 12 35 16,-9-1 15-16,-3 4-96 0,-5 2-9 15,0-2 0-15,0 1 0 16,0 2 0-16,-8 1 0 16,8-3 0-16,-26-23 0 15,13 6 0-15,-7-13 0 16,-8-16 0-16,-9-16 0 15,-12-22 0-15,-11-17 0 0,-9-31 0 16,-13-20 0-16,-6-25 0 16,-9-14 0-16,-10-2 0 15,0 10 0-15,-9 10 0 0,3 13 0 16,-3 11 0 0,4 19 0-16,1 2 0 15,7 4 0-15,7 9 0 0,10 3 0 16,10 6 0-16,4 7 0 15,8 11 0-15,0 10 0 16,9 8 0-16,4 7 0 16,7 5 0-16,4 10 0 15,3 1 0-15,7 4 0 0,2 10 0 16,1 3 0 0,4 4 0-16,-25-32 0 15,25 36 0-15,-6 1 0 16,-1 0 0-16,-6 4 0 15,1-1 0-15,-1 4 0 16,6 1 0-16,2 7 0 16,4 4 0-16,5 2 0 15,0 3 0-15,3 4 0 16,0 0 0-16,3 4 0 0,-4 0 0 16,-3 0-13-16,-2 0 5 15,-10 0-1-15,-13 20 3 16,-14 12 5-1,-24 22-9-15,-22 17-6 0,-24 25-4 16,-7 8 6-16,-6 11 8 16,0-1-3-16,2 0 6 15,-6 0-1-15,5-13 4 16,7-10-3-16,18-18 9 16,16-13 0-16,22-20-6 0,23-6 7 15,16-13-11-15,20-9 6 16,8-5-20-16,12-7-8 15,6 0-12-15,11 0-70 16,5 0-108-16,-4 0-121 16,-1-3-25-16,-9-1-28 15</inkml:trace>
  <inkml:trace contextRef="#ctx0" brushRef="#br1" timeOffset="54811.81">5258 2926 43 0,'-12'-12'171'16,"-1"1"6"-16,1-2-75 15,-1 1-32-15,3 3-11 16,-4 1 19-16,6 0 23 15,8 5 17-15,-8-6-9 16,8 4-31-16,0 3-32 16,0-3-15-16,0 5-18 15,0 0-6-15,0 0 2 16,0 0-13-16,0 0 3 16,0 0 3-16,0 0-6 15,0 0 10 1,0 0-11-16,0 0 9 15,0 0 2-15,0 0-1 16,0 0 9-16,0 0 6 16,0 0 12-16,0 0-7 15,0 0-5-15,0 0-9 16,0 0-3-16,0 0 2 16,0 0-6-16,0 0 0 15,0 0 0-15,0 0 3 16,0 0 15-1,0 0-1-15,0 0-13 16,0 0 4-16,0 0-9 16,0 0 13-1,0 0-9-15,0 0 26 16,0 0 4-16,0 0 2 16,-9 0 5-16,9 0 6 15,0 0-24-15,0 0-7 16,0 0-10-16,0 0-4 15,0 0-7-15,0 0-2 16,0 0 15-16,0 0-13 16,0 0 0-16,0 0 1 31,0 0 7-31,0 0-2 16,0 0-2-16,0 0-1 15,0 0 1-15,0 0 1 16,0 0-2-16,0 0-8 15,0 0 9-15,0 0 1 32,0 0 2-32,0 0-4 31,0 0 5-31,0 0 0 16,0 0 4-16,0 0-9 15,0 0 6-15,0 0 10 16,0 0 5-16,0 0 12 15,0 0 24 1,0 0-7-16,0 0-1 0,0 0-19 16</inkml:trace>
  <inkml:trace contextRef="#ctx0" brushRef="#br1" timeOffset="54932.75">5159 2829 2030 0,'0'0'-286'16,"0"0"-132"-16,0 0-56 16,0 12-375-16</inkml:trace>
  <inkml:trace contextRef="#ctx0" brushRef="#br1" timeOffset="59188.91">4514 2532 107 0,'0'-4'203'16,"-8"-6"-46"-16,8 7-44 15,-8-6-33-15,8 1-14 16,0 4 3-16,0-4-8 15,-8 4-12-15,8 0-20 16,0 4-11-16,0 0-8 16,0 0-8-16,0 0 2 15,0 0-2-15,0 0 1 16,0 0-5-16,0 0 0 16,0 0-2-16,0 0 1 15,0 0 5-15,0 0-1 16,0 0-4-16,0 0 7 15,0 0-6-15,0 0-1 16,0 0 5-16,0 0 1 16,0 0-4-1,0 0 3-15,0 0-1 16,0 0-4-16,0 0 6 31,0 0-7-15,0 0 7-16,0 0-1 15,0 0-6-15,0 0 10 16,0 0 1 0,0 0-2-16,0 0 1 15,0 0-3 1,0 0 5-16,0 0 2 16,0 0-2-16,0 0 3 15,0 0-5-15,0 0 5 16,0 0 2-16,0 0 9 15,0 0-1-15,0 0-6 16,0 0 4-16,0 0-11 16,0 0-6-16,0 0 0 15,0 0 2-15,0 0-5 16,0 0 6-16,0 0-8 16,0 0 5-1,8-3 3-15,5-2 0 16,2 1 0-1,1-1 0-15,5 5 3 16,-1 0-4-16,-4 0-1 16,6 0-5-16,-3 0 4 15,-3 0 2-15,1 0-4 16,3 0 6-16,-3 0-6 16,-1 0 2-16,1 0 2 15,-3 0-12-15,0 0 11 16,1 9 0-16,13-1 5 31,-11 4-3-31,0-4-4 0,3 0 3 16,0 1 0-16,1-1-1 15,-5 1-5-15,3-2 5 16,3 7-2-16,-2-2-3 16,0 4 4-1,0 0 7-15,5 0-7 0,-4 0 0 16,1 1-5-16,3-2 8 15,-1 3-3 1,1-4 3-16,5 8 2 0,-4-1-4 16,4 3-1-1,-3 0 1-15,6 3 10 16,5 3-5-16,-2-2-6 16,5 0 8-16,3 1-3 15,4 4 5-15,9-4 2 16,1-1 7-16,-1 0-4 15,-6 1-8-15,3 0 19 16,-6-1 6-16,-3-4-19 16,1 6-3-16,-2-3 0 15,-4 6 2-15,5-1 2 16,0 5-2-16,4-1-4 16,-2 5-1-16,7 4 3 15,-5 4 8-15,-1-1-6 16,-3 6 4-16,3-2 1 15,-3 1-5-15,-5 0-14 16,0 4 10-16,7 3 6 0,-4 7-4 16,2-2 0-16,0 3-4 15,1 2 0 1,-2 3-3-16,0 1 10 0,1-5-10 16,-6 0 3-16,4 0 0 31,78 134 13-31,-84-138-16 15,-1 1-4-15,1-2 2 16,-1 3 8-16,-1-8-1 16,-1 3 8-16,-2-5 11 0,1 5-1 15,4 2 23 1,2 10-4-16,7 4-13 0,-2 3-13 16,5 4-2-1,57 90-19-15,-49-85 0 0,0-1 0 16,0 1 0-16,-1-4 0 15,1-1 0-15,-4-4 0 16,-1 0 0-16,-4-8 0 16,2 1 0-16,148 202 0 31,-149-205 0-31,0-2 0 16,0 0 0-16,0-1 0 15,0 2 0-15,0 0 0 0,-6 2 0 16,2 1 0-16,5 9 0 15,-1 4 0-15,-2-1 0 16,-1 1 0-16,44 89 0 16,-47-86 0-1,-1-3 0-15,-2 0 0 0,1-1 0 16,0-4 0-16,-1 0 0 16,-1 1 0-16,3-5 0 15,-2 1 0-15,0-1 0 0,1-4 0 16,0 1 0-16,0-1 0 15,-1-4 0-15,2 1 0 16,-2-1 0-16,-5 0 0 0,3 3 0 16,-2 6 0-16,-3-1 0 15,0 4 0-15,-4 2 0 16,-7-2 0-16,4-5 0 16,-3 3 0-16,2-2 0 0,-1 0 0 15,0 3 0-15,1 3 0 16,-4-2 0-16,-2 2 0 15,1-2 0-15,2 0 0 0,-7 1 0 16,2-1 0-16,-6-10 0 16,3 4 0-16,-3-7 0 0,2-6 0 15,-4-5 0-15,1-4 0 16,-2-8 0-16,1-5 0 16,-1 1 0-16,0 1 0 0,0-2 0 15,0 1 0-15,0 0 0 16,-3 3 0-16,3 1 0 0,-8 3 0 15,3-2 0-15,-3-2 0 16,0 4 0-16,6-3 0 16,-6 5 0-16,0 7 0 15,0 4 0-15,0 73 0 16,-25 86 0 15,-12-13 0-15,12-81 0-16,19-5 0 15,6-2 0 1,-9-65 0-16,9-6 0 16,-9-3 0-16,9-4 0 15,0-1 0-15,-8-2 0 0,-1-5 0 16,9-1 0 0,-11-4 0-16,11-3 0 0,-8-6 0 15,8-2 0-15,0-4 0 16,0-2 0-16,0-2 0 0,0-1 0 15,0 1 0 1,0-2 0 0</inkml:trace>
  <inkml:trace contextRef="#ctx0" brushRef="#br1" timeOffset="61797.94">10228 13163 2047 0,'3'-2'0'16,"2"-3"0"-16,-2 1 0 0,2-4 0 15,-2 4 0-15,6-4 0 16,-1 0 0-16,5-5 0 16,3-4 0-16,9-6 0 15,7-10 0-15,9-8 0 0,3 1 0 16,5-6 0-16,8-4 0 16,0 3 0-16,3-6 0 0,2 1 0 15,3 2 0-15,-9 6 0 16,-3-2 0-16,-4 2 0 15,0-6 0-15,-2-3 0 0,2 1 0 16,0-9 0-16,5-1 0 16,-2-1 0-16,5-12 0 15,5 0 0-15,-1-8 0 16,4-3 0-16,3 0 0 0,0 5 0 16,2 4 0-16,-1 4 0 15,-1 4 0-15,2 3 0 16,-2 1 0-16,11-4 0 0,0-3 0 15,3-7 0-15,0 3 0 16,-1-7 0-16,-3 2 0 0,-2 0 0 16,-2 0 0-16,60-78 0 15,-74 86 0 1,-3-1 0-16,-3-2 0 16,2-10 0-16,1-3 0 0,-1-6 0 15,1-8 0-15,5 3 0 16,-1-2 0-16,-4 5 0 15,0 2 0-15,-9 10 0 0,-7 8 0 16,-14 4 0-16,1 4 0 16,-2 0 0-16,-6-5 0 0,-1-8 0 15,7-2 0 1,2-6 0-16,4-5 0 0,4-3 0 16,2-3 0-16,1-5 0 15,39-105 0-15,-44 109 0 16,-8 9 0-16,33-87 0 15,-28 94 0 1,-2 0 0-16,59-148 0 16,-58 160 0-1,-6-4 0-15,20-81 0 16,-23 78 0-16,-5 0 0 16,1 3 0-16,-6 5 0 15,-2 4 0-15,2 4 0 0,2 5 0 16,-4 2 0-16,-1 0 0 15,4-1 0 1,-5-8 0-16,1 3 0 0,0-5 0 16,-3-1 0-16,-2-2 0 0,3-2 0 15,-3 1 0-15,14-62 0 16,-11 70 0 0,8 4 0-16,-6 4 0 0,0 4 0 15,1 8 0-15,-9 5 0 16,0-5 0-16,0-1 0 15,0 3 0-15,0-113 0 32,0 99 0-32,19-126 0 15,-9 122 0-15,-10 1 0 16,0-54 0 0,0 64 0-16,0 2 0 15,0-1 0-15,0 4 0 16,3 0 0-16,0-3 0 0,2-2 0 15,-5-2 0-15,0-5 0 16,0 0 0-16,0-5 0 16,0-3 0-16,0 0 0 0,-8-4 0 15,8-1 0-15,-9-3 0 16,9-4 0-16,-12-1 0 16,4-3 0-16,-4 2 0 15,-1-1 0-15,2 7 0 0,-5 3 0 16,-6 2 0-16,-17-58 0 15,18 65 0 1,0 1 0-16,6 3 0 16,-1 0 0-16,-1 3 0 0,-3 1 0 15,0 4 0-15,-5 1 0 16,1-2 0-16,0 7 0 16,0-2 0-16,-6 3 0 15,4-3 0-15,-8 1 0 16,1-1 0-16,1-4 0 0,-1-1 0 15,2 7 0-15,-3-2 0 16,3 4 0-16,-7 1 0 16,7 3 0-16,-3-5 0 15,1 3 0-15,5-2 0 16,-1 0 0-16,1-1 0 16,-1 6 0-16,2 0 0 15,-1-4 0-15,-1 2 0 0,1 5 0 16,-6-3 0-16,-2 0 0 15,-5-6 0-15,2 2 0 16,-7-8 0-16,-2-2 0 16,-1 2 0-16,5 3 0 15,-5 5 0-15,-49-39 0 16,-3 18 0 0,47 36 0-1,2 2 0-15,-1 2 0 0,-3 1 0 16,-1 0 0-16,0 0 0 15,0-1 0-15,-5-4 0 16,-2 5 0-16,-1-4 0 16,0 4 0-16,0 0 0 15,-3-1 0-15,-3 1 0 16,-2 4 0-16,5-1 0 16,0 0 0-16,2 6 0 15,1-1 0-15,3 0 0 16,2-3 0-16,3 5 0 0,0-3 0 15,0 6 0-15,-3-2 0 16,-1 5 0-16,-4 4 0 16,0 0 0-16,-4 0 0 15,-1-4 0-15,2 0 0 16,3-3 0-16,-5 7 0 16,1-5 0-16,-4 0 0 0,-3-2 0 15,-6 7 0 1,-89-5 0-1,81 2 0-15,6 3 0 0,-6 0 0 16,2 0 0-16,2-5 0 16,1 5 0-16,4 0 0 15,7 0 0-15,9 0 0 16,0 0 0-16,-3 0 0 16,-2 8 0-16,1 1 0 15,-4-1 0-15,0 4 0 16,0 0 0-16,-7 4 0 0,-2 0 0 15,0 2 0-15,-2-2 0 16,-3 0 0-16,3-1 0 16,-6 0 0-16,0-4 0 15,2 1 0-15,-6-12 0 16,4 7 0-16,-3-7 0 16,4 0 0-16,5 0 0 15,2 0 0-15,9 0 0 16,4 9 0-16,4-9 0 15,4 12 0-15,-4 0 0 16,3 0 0-16,-3 1 0 16,5-1 0-16,3 4 0 15,5-5 0 1,6 3 0-16,-22 10 0 16,35-12 0-16,1 0 0 15,-1-3 0-15,1-9 0 16,-1 12 0-16,-3-4 0 15,-5 4 0-15,-4 4 0 16,-3 1 0-16,0 3 0 16,-3 5 0-16,-2-1 0 15,-44 21 0 1,50-21 0-16,-2 1 0 16,-5-1 0-16,3 5 0 15,-2-1 0-15,-1 3 0 16,0 3 0-16,-1 3 0 15,-2-5 0-15,3 2 0 16,5-7 0-16,6-3 0 16,-1 4 0-1,-2 6 0-15,-3 3 0 16,-49 35 0 0,19-6 0-1,41-34 0-15,6 0 0 16,4 1 0-16,-4-1 0 15,-1 5 0-15,-5 4 0 16,2-1 0-16,-4 6 0 16,-2-6 0-16,7 1 0 15,2-4 0-15,1-8 0 16,2-5 0-16,11-5 0 16,-1-2 0-16,2-6 0 15,7 3 0 1,-9-2 0-1,7 1 0 1,2-6 0 0,-2 5 0-16,2-3 0 0,3-9 0 15,-6 12 0 1,-10 8 0 0,13-11 0-16,-2-9 0 0,1 8 0 15,4-8 0 1,0 8 0-1,0-1 0 1</inkml:trace>
  <inkml:trace contextRef="#ctx0" brushRef="#br1" timeOffset="62100.92">4844 2449 2047 0,'-8'0'0'0,"-6"0"0"16,6 0 0 0,0 0 0-16,2 10 0 15,-8-10 0-15,3 7 0 16,3-7 0 0,-2 0 0-16,-1 0 0 0,0 9 0 15,-3-9 0-15,3 0 0 16,-3 0 0-16,4 0 0 15,-3 0 0 1,1 0 0 0,4 0 0-1,-5 0 0-15,2 0 0 0,-2 0 0 16,1 0 0 0,4 0 0-16,0 0 0 15,8 7 0-15,-14 5-306 16,3 9-250-16,0-1 23 15</inkml:trace>
  <inkml:trace contextRef="#ctx0" brushRef="#br1" timeOffset="64541.18">13237 13356 293 0,'-16'-26'254'16,"-1"12"-39"-16,-2 0-53 16,2 2-37-16,1 4-10 0,0 4-17 15,3 4-5 1,4 0-21-16,9 0-28 15,-8 0-14-15,8 0-15 0,0 16-7 16,0 12 0-16,8 22 11 16,6 35 19-16,10 30 30 0,9 23-11 15,11 12-3-15,65 139 65 16,-44-163-82 0,5-21-14-16,7-19-6 15,4-20-3-15,4-22-6 0,0-19-8 16,-4-25-2-16,-3-8 12 15,-5-25-9-15,-9-28 4 16,-10-25-9-16,-14-19-8 0,-15-21-1 16,-25-13 3-1,-16 5 4-15,-16 12 15 16,-123-147 0 0,-69 131-12-1,143 114 7 1,-1 7-9-16,6 6 7 15,7 5-3-15,-188 40-551 32,197-4-18-17,35-15 267 1</inkml:trace>
  <inkml:trace contextRef="#ctx0" brushRef="#br1" timeOffset="64892">14078 12475 417 0,'-45'-16'342'0,"0"0"-117"16,4 1-87-16,8 2-29 0,11 4-5 15,-7 1 66 1,29 8-134-16,3 0-15 16,23 32-4-16,26 30 20 0,29 24 41 15,23 22 6 1,19 20 15-16,8 11-26 0,2 2-19 16,-3 1-12-16,-8 2-41 0,-9-9-1 15,-11-9 0-15,-12-17 0 16,-17-18-21-16,-13-20-129 15,-10-17-114-15,-15-19-78 0,-10-12-30 16,-25-23-36 0</inkml:trace>
  <inkml:trace contextRef="#ctx0" brushRef="#br1" timeOffset="65357.99">14248 12691 596 0,'-73'-76'330'0,"5"2"-106"15,7 8-78-15,8 2-51 16,12 7-2-16,17 0-4 16,10 4-30-16,23-1-29 15,20 6-6-15,23 10-10 0,22 10 3 16,10 16-4-16,16 12-2 16,-1 38-4-16,7 14 1 15,-9 26 4-15,-7 19-3 16,-16 17 0-16,-17 8-2 0,-17 9 0 15,-18-1 0-15,-19-9 1 16,-12-9-4-16,-11-24 9 0,-5-18-9 16,-6-17 6-16,-6-21 6 15,-4-16 8-15,0-16 9 16,5-7 25-16,2-10-23 0,-5-30-1 16,39 8-33-1,12-1-1 1,15-9 0-16,89-44 0 15,-32 57 0-15,111-7 0 16,20 37 0 0,-113 6 0-16,-6 12 0 15,72 11 0 1,-108-14 0-16,39-2-69 31,-92 14-344-31,-7-21 51 0,-16 13-43 16,-5-13 36-16</inkml:trace>
  <inkml:trace contextRef="#ctx0" brushRef="#br1" timeOffset="79500.6">16920 10802 258 0,'-29'-31'177'0,"-2"-7"-79"15,-6 3-49-15,1 1-24 16,-2 2-4-16,2 3 13 16,4 5 27-16,-4 3 40 0,-1 7 15 15,1-3-5-15,-2 4-16 16,2 9-10-16,-4 4-19 16,-1 0-16-16,3 9-12 0,3 6-13 15,-3 14-18 1,3 8 2-16,2 15 4 15,5 17 8-15,11 12 17 0,17 13 15 16,13 8 0-16,14 8-13 16,23 5-17-16,11-1-6 0,7-5-7 15,10-7-6-15,8-14 1 16,-3-9 0-16,4-18-2 16,-2-15 1-16,60-11 2 15,-88-35-12-15,-11-7 10 16,-11-7-6-16,-10-11 8 15,-7-10-8-15,-12-14-8 16,-6-13 11-16,-12-2-7 0,0-1 11 16,-5 4 4-16,1 7 10 15,5 1-10-15,-1 10 4 16,0 0 9-16,12 7 9 0,0 4-8 16,0 7-2-1,0 2-10-15,8 6-1 0,-4 6 1 16,-4 5 7-16,4 6-5 15,-2 13-2-15,7 11 19 0,4 18 3 16,4 6-20-16,6 13 2 16,5 4-7-16,10 4-3 0,3-8 4 15,-1-9-9-15,5-10-3 16,3-15 8-16,1-6-5 16,-5-13-8-16,-7-8-37 15,0-4-60-15,-4-11-53 16,24-47-331-16,-39 26 216 15,-4-9 6-15,-14-4-28 16</inkml:trace>
  <inkml:trace contextRef="#ctx0" brushRef="#br1" timeOffset="80234.21">17867 10544 526 0,'-49'-38'209'16,"0"9"-102"-16,-4 5-53 0,3 8-23 15,7 8-1 1,2 8 24-16,0 12 33 0,5 8-5 16,4 13-26-16,7 17-7 0,10 9-8 15,15 15-9 1,0 6-12-16,18-1-7 0,12-2-10 15,10-12 5-15,5-8-2 16,7-12-6-16,4-13 8 16,3-12-8-16,-3-12-16 0,-4-8 7 15,-4-14-8-15,-6-16-4 16,-13-12 1-16,-18-10-10 16,-11-12 10-16,-27-14 7 0,-19-11 7 15,-11 0 9-15,1 7 14 16,-1 12 21-16,9 13 8 15,2 13 14-15,15 11-12 0,2 12-20 16,13 15-17 0,7 12-4-16,9 20-2 0,21 14 7 15,18 8-5-15,15 7-3 16,16-8 0-16,12-2 0 16,1-12 0-16,3-8 0 0,-6-14-3 15,-7-11 1-15,-2-7-4 16,-14-14-3-16,-9-12-6 15,13-170-78 1,-74 94 63-16,-15-27 7 16,-21-19 11-16,-16-8 8 15,-8 9 8-15,-4 11 18 0,4 23 18 16,5 20 55-16,11 24 34 16,9 20-7-16,10 14-31 15,-19-15 0 16,57 57-89-31,17 28 0 0,14 20-6 0,22 26 0 16,24 27 0-16,18 19 0 16,10 9 0-16,8 2 0 15,1-6 0-15,-8-6 0 16,-12-17 0-16,-12-13 0 16,-14-15 0-16,-11-12 0 0,-13-19 0 15,-12-5-54-15,-7-14-212 16,-13-12-98-16,-12-12-72 15,-17-20-11-15</inkml:trace>
  <inkml:trace contextRef="#ctx0" brushRef="#br1" timeOffset="80802.35">18012 9874 598 0,'-49'0'333'0,"8"0"-147"16,8-7-86-16,19-5-54 15,14-1-23-15,8-3-11 16,15-5-5-16,19-7-2 16,11-1 3-16,15 1-4 15,9 0-4-15,9 3-5 16,-5 4 4-16,-2 9-2 0,-11 5 4 16,-8-3-3-16,-7 10 3 15,-5 0 2-15,-2 0 1 16,-7 0-6-16,-1 0 4 0,-6 0-2 15,0 0 0-15,1-6 5 16,-1-16-3-16,58-100-11 16,-70 70 4-1,-9-5 3-15,-11 0 4 16,-16 0-3-16,-11 3 7 16,-18 1 2-16,-8 8 23 15,-4 14 43-15,1 10-5 0,4 14-13 16,2 14-13-1,13 26 33-15,9 24 46 0,11 32 12 16,17 38-18-16,25 19-116 0,20 8 0 16,17-2 0-16,13-18 0 15,15-21 0-15,12-19 0 16,7-25 0-16,1-28 0 16,-1-24 0-16,102-58 0 15,-118-11 0-15,-11-23 0 16,-17-6 0-16,-16-8 0 15,-21-1 0-15,-15 4 0 16,-9 17 0-16,-4 13 0 0,-12 15 0 16,-2 16-108-16,-2 8-218 15,-19 26-423 1,13 11 378-16</inkml:trace>
  <inkml:trace contextRef="#ctx0" brushRef="#br1" timeOffset="88271.73">3429 9137 76 0,'0'-16'320'15,"0"13"-208"1,0-1 27 15,-28 27-117 32,-1 19-14-63,10-15-4 15,-120 156 15 17,104-133-9-32,-1-5-3 31,3-13-4-31,12-6 2 0,-4-15 2 15,25-11 0 1,0 0 0 0,9-9 1-16,-1 2-1 0,3-1-2 15,2-1-4-15,0 5 0 16,-1 0 1 0,1 0-1-16,-2-1 2 15,-2 5-1-15,-1 0-2 16,0 0 1-1,-4 0-1-15,-1 0 5 16,-3 0 2-16,0 0 14 31,0 0 7-31,0 0-22 0,9 13-5 16,2 15 9 0,11 17 0-16,46 107 9 31,-20-55-13-31,9 9 0 0,4 0-1 15,4-10-8 1,-3-9 5-16,-2-13-10 16,2-10-83-16,-13-15-208 15</inkml:trace>
  <inkml:trace contextRef="#ctx0" brushRef="#br1" timeOffset="93162.23">23322 11947 306 0,'-30'-42'204'16,"-6"6"-48"-16,-6 3-34 16,3 8-6-16,2 2-3 0,-2 7 11 15,7-1 2-15,-1 5-11 16,6 12-29-16,-3 12-31 16,8 29-7-16,-3 32-14 15,4 37 1-15,10 25-10 16,11 12-12-16,0 3-7 15,0-2 7-15,8-16-11 0,3-9-13 16,10-14-73-16,1-19-161 16,1-17-108-16,1-19-40 15</inkml:trace>
  <inkml:trace contextRef="#ctx0" brushRef="#br1" timeOffset="93428.66">23081 11682 541 0,'-14'-86'207'15,"6"18"-34"-15,8 15-70 16,0 16-49-16,0 20-7 0,8 17 18 16,14 38 7-16,10 31 11 15,14 37-5-15,5 20-13 16,10 12-27-16,4 0-13 15,0-3-17-15,4-14-6 0,-2-15 0 16,-7-18-41 0,-8-13-66-16,-8-21-103 0,-7-18-39 15,-15-20-64-15,-22-16-341 16</inkml:trace>
  <inkml:trace contextRef="#ctx0" brushRef="#br1" timeOffset="93612.02">23034 12447 357 0,'-71'20'251'0,"1"-3"-81"15,13-4-62-15,18-13-44 0,10 0-13 16,29-11-12 0,11-8-16-16,29-18-15 15,27-15 3-15,18-9-9 0,11-4-40 16,7-3-103-16,-7-7-100 15,-6 11-419-15</inkml:trace>
  <inkml:trace contextRef="#ctx0" brushRef="#br1" timeOffset="93977.9">23684 11760 507 0,'-22'-33'188'15,"-4"-1"-47"1,6 11-3-16,6 4-25 0,4 4-34 15,10 15-32-15,4 21 13 16,11 25 4-16,15 18-12 16,7 22-23-16,7 8-9 15,5-1-6-15,0-3-11 16,-5-16 2-16,-9-14-9 0,-10-15 10 16,-3-12-5-16,-15-16 6 15,-7-17-5-15,-7-34-2 16,-7-30-8-16,-2-38 5 15,4-17 7-15,12-3-2 16,49-143-1 0,24 213-1-1,-25 52 8 1,6 24-7-16,3 8 2 0,-4 9-1 16,-5 4-9-16,-6-4-29 15,-8-1-113-15,-4-3-123 16,-14-8-71-16</inkml:trace>
  <inkml:trace contextRef="#ctx0" brushRef="#br1" timeOffset="94962.03">23455 11523 186 0,'-26'-36'249'16,"1"3"-75"-16,-2 5-46 16,3 3-5-16,2 9-6 0,7 4-38 15,15 12-28-15,0 16 17 16,7 21 5-16,17 24-16 15,14 23-15-15,6 19-14 16,5 2-10-16,1 6-8 0,-7-6-4 16,-3-3 1-1,-7-9-13-15,-7-10 7 0,-6-9-1 16,-9-15-22-16,-3-14-75 16,0-12-93-16,-8-16-67 15,0-17-75-15</inkml:trace>
  <inkml:trace contextRef="#ctx0" brushRef="#br1" timeOffset="95408.71">23418 11567 219 0,'-33'-47'210'15,"1"-3"-66"-15,2 6-40 16,11 7-4-16,2 5 2 0,4 2 0 15,13 12-10-15,0-3-16 16,5 4-8-16,12 5-9 16,10 12 5-16,19 0 11 15,11 12-18-15,11 9-15 0,18 7-9 16,12 13-5-16,11 15-3 16,8 21 14-16,5 8 4 15,-1 10-10-15,-2 3-8 16,88 72-5-1,-120-101-10-15,-14-16-6 16,-16-15-1-16,-18-14 8 0,-7-24 12 16,-12-22-3-16,-15-25-4 15,-13-34-4-15,-24-34-3 16,-24-14-1-16,-26-19-6 16,-25-7-1-1,-139-148 1-15,122 167 3 0,19 22-5 16,20 21-2-16,25 20-4 15,13 15-26-15,16 21-52 16,5 13-58-16,20 8-44 16,9 16-68-16,18 0-40 15,9 16-93-15</inkml:trace>
  <inkml:trace contextRef="#ctx0" brushRef="#br1" timeOffset="95892.54">24294 10498 519 0,'-31'-28'239'0,"-3"7"-71"16,9 4-74-16,9 17-46 16,16 21-3-16,21 20 11 15,25 20 6-15,22 20 15 0,20 12-9 16,15 10-15-16,3 3-26 15,-5-5-14-15,-8 0-6 16,-7-6 3-16,-17-14-6 16,-12-12-4-16,-17-16 3 0,-12-12 7 15,-16-17-3-15,-12-24-5 16,-28-12-5-16,-16-20 1 16,-17-31 2-16,-12-22 1 15,-17-30-3-15,-7-29-2 16,1-32 2-16,-4-14 9 15,16 2-3-15,10 22 5 16,22 26 28-16,19 34-13 0,25 25-5 16,33 33-2-16,35 39 10 15,33 49 3-15,23 41 2 16,9 39-6-16,0 18-13 16,-7 8-5-16,-16 1-1 0,-20-4-7 15,-22-10 6-15,-24-10-2 16,-17-10-7-16,-19-15 5 15,0-8-8-15,-22-17-72 16,-20-7-168-16,-9-18-131 16,-14-23-89-16</inkml:trace>
  <inkml:trace contextRef="#ctx0" brushRef="#br1" timeOffset="97571.33">27150 8829 422 0,'-43'-50'240'15,"-8"2"-100"-15,-10 8-54 16,-4 14-24-16,-4 23-23 16,4 15-7-16,3 18 13 0,11 21 9 15,14 27 15-15,25 24 5 16,24 31-13-16,19 35-6 16,20 23-27-16,14-1-7 15,10-6-9-15,3-16-10 0,123 178 13 31,-125-248-6-15,-53-91-4-16,-7-31-4 16,-3-37 3-16,-5-36-1 15,0-39-6-15,1-18 5 16,-1-5 0-16,6 14 8 0,8 21 16 16,4 27 26-16,0 23 2 15,8 29 14-15,2 26 25 16,4 19 8-16,5 16-33 15,9 8-34-15,2 9-18 0,13-2-5 16,9-5-26-16,4-6-75 16,-3-11-131-16,6-14-110 15,1-19-3-15,-4-14 74 16,-17-18-3-16,-13-9 60 16,-23-12 72-16,-20-13 82 15,-23-4 196-15,-18 5 75 16,-22 4-14-16,-14 15-19 15,-14 25-4-15,1 25-23 16,-1 20-33-16,14 24-24 0,15 21-34 16,21 17-25-16,16 7-21 15,24 4-8-15,20 1-15 16,23-9-12-16,14-16-20 16,6-17-33-16,2-12-19 15,-8-20 5-15,-20-16 27 16,-16-18 22-16,-24-10 15 15,-23-13 10-15,-20-8 8 16,-14-4 12-16,-13-4 9 0,10 8 42 16,-53-18 119 31,159 133-173-47,14 7-3 15,16-1-2-15,7-6-4 16,2-14-2-16,-9-11-1 15,-8-16-3-15,-9-18-15 0,-7-23-31 16,-11-29 6-16,-18-25 3 16,-20-28 25-16,-20-29 7 15,-21-34 4-15,-18-40 0 16,-16-11 2-16,-75-175 98 16,82 256 65-1,11 37-55-15,16 41-57 16,19 44-4-16,14 53 36 15,74 213-35-15,2-66-48 16,8 17 0-16,9-4 0 16,-4-18 0-16,-2-20 0 15,50 87-180 1,-88-156-226-16,-17-19-18 16,-18-31-39-16</inkml:trace>
  <inkml:trace contextRef="#ctx0" brushRef="#br1" timeOffset="97954.62">28396 8055 510 0,'-33'-57'229'0,"9"15"-113"15,16 15-53-15,16 14-15 16,21 10 13-16,27 3 0 16,22-4-23-16,20-12-18 15,10-13-4-15,-1-11-16 16,-11-18 3-16,-11-10-3 15,-20-10 0-15,-15-1-5 16,-19 3 8-16,-13 2-3 16,-18 5-3-16,-26 0 5 0,-13 7 16 15,-15 18 39 1,-8 11 14-16,-1 26 2 0,-2 27 13 16,8 33 49-16,13 50 42 15,23 35-11-15,30 20-64 16,25 1-102-16,28-9 0 15,23-20 0-15,119 54 0 16,-95-139 0-16,-3-29 0 16,-8-28 0-1,-13-28 0-15,-16-22-121 16,-22-16-237-16,-18-3-57 0,-15 0 8 16</inkml:trace>
  <inkml:trace contextRef="#ctx0" brushRef="#br1" timeOffset="98754.41">25993 15553 722 0,'-81'-41'249'16,"3"9"-59"-16,13 12-57 16,17 8-57-16,14 12-27 15,14 41-1-15,20 35 43 16,20 48 1-16,24 26-18 0,29 16-43 16,21 5-9-16,16-3-10 15,9-18-18-15,-4-16-46 16,-4-21-121-16,-13-23-114 15,-18-21-44-15,-15-20-9 16,-20-19-258-16</inkml:trace>
  <inkml:trace contextRef="#ctx0" brushRef="#br1" timeOffset="99070.48">25996 16189 478 0,'-113'-156'187'15,"14"14"-62"-15,23 24-14 16,14 22-10-16,22 22-20 0,20 21-21 15,20 19 4 1,32 24 20-16,41 29 11 16,37 30-10-16,32 20-22 0,21 16-17 15,4 6-17-15,-5-6-10 16,-13-12-7-16,-21-11-7 16,-29-14 2-16,-18-12-1 15,19-12 197-15,-84-31-120 16,-16-34-36-1,-30-27-17-15,-21-35-16 16,-18-19-5-16,-12-5-6 0,-5 1-4 16,7 12 1-16,11 17-8 15,12 16-43-15,14 14-118 0,14 23-132 16,17 12-72 0,14 7 33-16,22 1-32 15</inkml:trace>
  <inkml:trace contextRef="#ctx0" brushRef="#br1" timeOffset="99372.08">27011 14833 362 0,'-8'-26'403'15,"-9"26"-267"-15,-20 62 97 32,37-5-112-32,5 17-27 0,23 11-26 15,29 5-24-15,20-4-21 16,9-17-6-16,9-16-10 15,1-21 2-15,-6-15-3 16,-10-17-9-16,-19-17 0 16,-21-15-9-16,-23-14 3 15,-34-10 3-15,-28-9-3 0,-26-8 5 16,-24-1 4-16,-14 9-6 16,-4 11 4-16,-2 23-2 15,7 11-39-15,10 11-92 16,20 9-85-16,23 0-53 15</inkml:trace>
  <inkml:trace contextRef="#ctx0" brushRef="#br1" timeOffset="99667.7">27340 13787 395 0,'8'-101'250'16,"-8"11"-61"-16,-12 16-16 15,-2 13-9-15,5 16-49 16,9 15-46-16,0 30-2 16,3 34 52-16,17 56 72 0,17 57 21 15,16 39-109 1,16 22-103-16,16-1 0 0,19-14 0 16,23-22 0-1,3-29 0-15,4-32 0 0,-8-25 0 16,-12-28 0-1,-13-22 0-15,-15-13 0 16,-22-22-4-16,-19-25-335 16,-17-16-69-16,-20-7 37 15,-39-66-551-15</inkml:trace>
  <inkml:trace contextRef="#ctx0" brushRef="#br1" timeOffset="100551.64">27313 14572 250 0,'6'0'406'0,"-6"0"-94"31,0-7-191-31,9-9-30 0,3-9 12 16,10-17 1-16,3-10-13 15,18-17-26-15,4-12-33 16,15-14-11-16,7-2-13 16,4 8-23-16,-8 11-64 15,-11 21-85-15,-15 17-85 16,-13 7-72-16,-18 21-64 16</inkml:trace>
  <inkml:trace contextRef="#ctx0" brushRef="#br1" timeOffset="101249.39">29683 12004 396 0,'-49'-86'145'15,"-52"-53"38"1,58 103-111-16,-4 36-3 15,4 41 8-15,6 53 37 16,15 47 4-16,22 35-25 0,13 15-31 16,19 1-23-16,18-9-10 15,75 115-8 1,-60-189-13 0,41 39 4-16,-65-113-10 15,-9-18 4-15,-2-67-4 31,-30-7-1-31,-14-19 3 0,-2-18-6 16,-2-7 1-16,18 6 6 16,0 22-6-16,0 20-3 15,14 25 2-15,20 23 6 16,18 22 4-16,21 16-3 16,17 3-1-16,14 3-2 15,15 0-3-15,-2-5-53 16,1-15-124-16,-8-19-84 15,-10-9-31-15,-11-24-28 16</inkml:trace>
  <inkml:trace contextRef="#ctx0" brushRef="#br1" timeOffset="101782.9">31006 12016 305 0,'-181'-244'410'31,"108"244"-316"-31,3 39 3 16,15 43-3-16,20 29-18 15,35 15-25-15,26 0-25 16,22-7-15-16,17-19-3 16,3-22-5-16,6-30-9 15,-9-22-13-15,-9-31-18 16,-14-31 1-16,-18-34 11 16,-70-262 12 15,-6 188 26-31,-3 9 24 0,-7 18 24 15,8 27 15-15,10 21-37 16,15 36-13-16,17 46-11 16,20 39 10-16,20 38 7 15,21 20-11-15,18 5-7 16,7-15-8-16,13-15 1 16,-2-28-6-16,-3-23-9 15,-9-34-14-15,-9-36-44 16,-14-42-20-16,-22-37 25 15,-16-22 26-15,-12-22 14 16,-29-12 8-16,-10-17 9 16,-18-7 3-16,-13-5 4 15,-7 13 25-15,-53-93 117 16,90 199-93 0,15 52-19-16,25 62 30 0,33 57 53 15,19 43-1 1,17 27-47-16,13 10-29 15,7 9-11-15,1-8-20 16,-2-12-7-16,-11-21-40 0,-7-24-115 16,-13-28-147-16,-12-29-35 15,-20-40-68-15</inkml:trace>
  <inkml:trace contextRef="#ctx0" brushRef="#br1" timeOffset="102149.56">31266 11014 301 0,'-45'-57'213'16,"19"26"-99"-16,8 18-41 16,18 21-1-16,21 16-22 15,18 4-15-15,18 1-15 16,10-8-10-16,8-9 0 16,3-12-3-16,-1-16-7 0,-2-21-12 15,-12-12-16-15,-12-15 2 16,-17-19 9-16,-16-9 7 15,-18-19 10-15,-21-7 7 16,-10 4 12-16,-17 21 26 16,-7 31 23-16,-2 35 7 15,8 43 11-15,12 45 39 16,17 44 28-16,20 26 3 16,33 11-25-16,19 1-36 15,26-9-34-15,20-12-21 16,20-19-20-16,10-22-7 15,7-25-9-15,-8-20-16 16,-14-19-79-16,-20-17-138 0,-24-17-137 16,-24-19-21-16,-29-13-436 15</inkml:trace>
  <inkml:trace contextRef="#ctx0" brushRef="#br1" timeOffset="105392.93">21351 8442 385 0,'-17'-29'195'15,"-8"5"-48"-15,-3-4-28 16,-9 4-20-16,-2-2-23 16,-7 2-12-16,-2-4-1 0,-9-5-5 15,-4 1-1 1,-4-6 17-16,-6-1 12 0,-16-2-13 15,-7-4-14-15,-14 4-12 16,-19 5-14-16,-11 3-11 16,-9 10 6-16,5 6 14 0,4 4 14 15,9 13 2-15,4 0-13 16,-3 17-23 0,3 3-7-16,-10 4-11 0,-2 3 7 15,-5 3-6-15,-5 7-1 16,-7 3 3-16,-4 9-1 15,-8 5-8-15,-1 6-1 16,-155 82 10-16,19 17-12 31,148-78 7-31,-7 2 1 0,-18-2-8 16,-13 3 9 0,-19 10-4-16,-12 8-2 0,9 8 3 0,13 17 3 15,-176 170-9 1,202-131 6-16,6 6-4 15,3-1 2-15,6-5 2 16,-6-7 1-16,5-8-6 16,-1-5 4-16,-1-6 0 15,6-2 5-15,17-1-7 16,11 10 5-16,13 3-6 0,10 5 0 16,19 0-3-16,3-1 7 15,7 1 0-15,6-4-1 16,-2-3 6-16,5-11-6 15,1-6 0-15,-1-5-6 16,5-6 11-16,2-5-9 0,5 0 3 16,0 2-3-16,4 14 6 15,-1 8 2-15,6-1-9 16,9 1 6-16,1-6-1 16,-18 111-2-1,39-133 1-15,4-14 4 16,13 171-7-1,8-185 7 1,0-6-2-16,6-4 0 0,-2-5-2 16,2 1 8-1,44 115-14 1,-34-127 7-16,34 61 3 16,-26-57 3-1,1 9-2-15,2 3-8 16,44 91 0-1,-39-79 3-15,8 3 4 0,5 7 1 16,4-6-3-16,8-4-4 16,0-2 1-16,9-2 10 15,-3-8-8-15,3 1-3 16,7-5 5-16,12-9-2 0,14-3 5 16,6-4-3-16,12-4-8 15,16-4 8-15,4 0 13 16,5-4-17-16,5-6 10 15,-2-1 4-15,2-1-10 16,-6-5 11-16,1095 94-8 63,-474-152 4-48,-595 22-3 1,179-12 7-16,36-4-13 31,-187 8 0-31,-4-1 0 0,0 0 0 16,-6-1 0-16,0-7 0 15,-7 0 0-15,9 1 0 16,13 0 0-16,11-2 0 16,9 7 0-16,2 2 0 0,-2 10 0 15,-13 7 0 1,-8 0 0-16,-12 0 0 0,-4 0 0 15,1 7 0-15,7 1 0 16,11 1 0-16,10 2 0 0,0 1 0 16,-5 1 0-16,-9 4 0 15,-11 3 0-15,-11 4 0 16,-15 5 0-16,-7 4 0 16,5-1 0-16,8 0 0 15,206 30 0 1,-182-34 0-16,1 0 0 15,-6 1 0-15,-3-5 0 0,-13 0 0 16,-8-3 0-16,165 15 0 31,-165-20 0-31,5 1 0 0,4-9 0 16,3-8 0 0,6 0 0-16,-6 0 0 0,-3 0 0 0,-9-12 0 15,-8-1 0 1,-7-3 0-16,-9-4 0 15,0 4 0-15,0 0 0 16,-7-2 0-16,-6 3 0 0,1-2 0 16,0-2 0-16,4-5 0 15,-1-5 0-15,7-9 0 16,-3-6 0 0,3-4 0-1,261-119 0-15,-284 105 0 16,433-234 0 15,-390 201 0-15,20-5 0-16,2-11 0 0,10-6 0 15,-5-9 0-15,-1-1 0 16,-6 0 0-16,2 6 0 16,191-115 0-1,-183 121 0-15,-1 1 0 0,1-3 0 16,-4-6 0-16,-3-4 0 15,-4 2 0-15,-7-10 0 16,-4-3 0-16,0-5 0 16,-5-2 0-16,-36 2 0 0,-131 3 0 15,0 12 0-15,0 5 0 16,0 3 0-16,0 8 0 16,0-1 0-16,0-1 0 0,0 3 0 15,0-3 0-15,0 1 0 16,0-7 0-16,0-2 0 0,0 2 0 15,0-4 0-15,0-2 0 0,0 1 0 16,0-2 0-16,0-109 0 16,0 121 0-16,0 10 0 0,0-2 0 15,0 7 0-15,0 1 0 0,0-2 0 16,0 2 0-16,0-107 0 16,0 100 0-16,0 0 0 0,0-3 0 15,0-5 0-15,0 3 0 0,0-3 0 16,0-1 0-16,0-1 0 15,0 2 0-15,0 7 0 0,0 5 0 16,0 0 0-16,0 2 0 0,0 1 0 16,0 1 0-16,0 1 0 15,0-1 0-15,0-97 0 16,0 94 0-16,0-2 0 0,0-2 0 16,0-6 0-16,0 2 0 15,0-5 0-15,0-1 0 16,0 1 0-16,0 5 0 0,0 7 0 15,-41 4 0 1,-167 4 0-16,4 1 0 0,7 8 0 16,6-1 0-16,7 5 0 15,7 4 0-15,1-1 0 16,10 6 0-16,13-3 0 16,4 2 0-1,7 4 0-15,4 0 0 0,1-4 0 16,-5 3 0-16,-12 2 0 15,-13 2 0-15,-198-44 0 16,173 58 0-16,6-1 0 16,7 4 0-1,13 4 0 1,-164-41 0-16,163 45 0 16,-6 9 0-16,-11 8 0 0,-10 8 0 15,-9 11 0-15,-4 5 0 16,8 13 0-16,8 7 0 15,9 8 0-15,6 10 0 16,2 5 0-16,-1 7 0 16,-10 2 0-16,-12 5 0 15,-225 69 0 1,207-57 0-16,9 2 0 0,6 1 0 16,13 2 0-16,1-1 0 15,-10 0 0-15,-10 4 0 16,-18 1 0-16,-10 3 0 15,-11 4 0-15,4 5 0 16,15 3 0-16,-209 123 0 16,-539 273 0 15,715-366 0-31,11-2 0 16,12-5 0-16,13-8 0 0,8-10 0 15,3-16 0-15,9-13 0 16,11-21 0-1,18-15 0-15,16-21 0 0,17-17-263 16,19-18-137-16,15-18 4 16,23-20-7-16</inkml:trace>
  <inkml:trace contextRef="#ctx0" brushRef="#br1" timeOffset="106556.97">24543 2429 269 0,'-26'-20'268'15,"-2"3"-101"-15,-4 5-55 16,-1 8-38-16,1 4-26 16,8 13-7-16,7 19 20 15,17 25 34-15,11 30-1 16,19 27-29-16,11 24-21 15,64 220-11 1,-44-158-26-16,0-6-1 0,0-14-6 16,-1-14 0-16,-1-15-71 15,-7-20-129-15,-8-22-85 16,-7-23-82-16</inkml:trace>
  <inkml:trace contextRef="#ctx0" brushRef="#br1" timeOffset="106810.58">24944 4254 352 0,'-36'-26'249'16,"-1"6"-91"-16,1 5-64 15,7 2-23-15,4 5-3 16,10-1 22-16,15 2 7 16,0 2-28-16,0 1-24 0,23-3-16 15,23-9-6 1,24-17-1-16,18-13-9 15,10-6-7-15,-1-5-3 0,-9 0-1 16,-9 0-1-16,-14 7 4 16,-13 14-10-16,-11 7-15 15,-12 13-61-15,-10 8-58 16,-2 4-62-16,-9-3-42 16,-8-2-101-16</inkml:trace>
  <inkml:trace contextRef="#ctx0" brushRef="#br1" timeOffset="107173.87">26118 2918 380 0,'-69'-15'283'0,"-4"5"-105"15,0 10-68-15,0 21-46 0,8 7-17 16,13 9-12-16,10 7-10 15,14 11-12-15,28 9 6 16,8 17-3 0,16 5-9-16,23-1-4 15,19-12 4-15,7-8-2 0,6-15-2 16,-14-17 6-16,-9-14-5 16,-16-19 12-16,-11-7 5 15,-13-26-7-15,-16-20 1 16,-32-13 15-16,-80-75 10 15,46 68-32-15,4 6-9 16,9 15-11-16,11 16-60 16,15 11-111-16,6 17-49 15,11 8-15-15,10 0-38 16</inkml:trace>
  <inkml:trace contextRef="#ctx0" brushRef="#br1" timeOffset="107739.33">26528 2572 477 0,'-28'-37'225'16,"-10"8"-50"-16,2 13-52 16,-4 16-43-16,0 13-28 15,1 19-6-15,14 22-15 0,16 10-10 16,21 5-8-16,19 1-9 15,14-9 6-15,12-11-5 16,4-15-3 0,-4-9-12-16,-9-18 13 0,-6-13-3 15,-13-15-12-15,-18-17 5 16,-11-16 5-16,-16-12-2 16,-12-8 5-16,-6 5 6 15,3 6 39-15,5 12 20 16,11 9-20-16,4 13-34 15,11 17-7-15,23 18 8 16,27 30-1-16,22 25 11 16,12 26 0-16,14 23-3 15,-3 18-11-15,-11 22 2 16,-10 12-6-16,-18 12 5 16,-16 4-2-16,-24-8 3 0,-16-17-7 15,-19-14 8-15,-12-23-7 16,-17-28 12-16,1-20 3 15,-10-27 8-15,0-27 10 16,-104-119 71 0,127 26-86-1,14-122-3-15,36 85-20 16,22-2-2-16,17 0 3 16,19 7-4-16,2 15-3 15,-2 20-78-15,-14 8-115 16,-12 19-102-16,-10 10-67 15,-17 10-47-15</inkml:trace>
  <inkml:trace contextRef="#ctx0" brushRef="#br1" timeOffset="107992.74">27243 2722 388 0,'0'-63'252'15,"0"-3"-76"-15,0 5-35 16,0 11 16-16,0 10 38 15,0 11-14-15,0 13-80 16,0 8-52-16,11 23-6 0,15 28 43 16,10 25 20-1,10 22-18-15,5 12-33 16,2 0-26-16,1-8-29 16,-11-5 0-16,-1-12 0 15,-6-8-10-15,-9-17-207 0,-6-10-141 16,-9-22-82-16</inkml:trace>
  <inkml:trace contextRef="#ctx0" brushRef="#br1" timeOffset="108156.82">26892 1696 614 0,'-43'-52'289'0,"5"15"-136"16,12 9-71-16,4 7-35 15,7 9 0-15,1 5-3 16,8-3-21-16,6 7-16 16,0 3-67-16,0 0-122 15,0 8-105-15</inkml:trace>
  <inkml:trace contextRef="#ctx0" brushRef="#br1" timeOffset="108870.73">27956 1867 409 0,'-15'-16'253'15,"-1"4"-94"-15,4 5-72 16,12 2-44-16,-9 5-14 16,9 0-12-16,0 0-10 15,0 0-9-15,0 21 4 0,0-2 0 16,0 6 0 0,9 0-1-16,-1-1 4 0,4-8-2 15,-4-16 1 1,-2 0 6-16,-3 0 21 15,-3 0 43-15,0-12 6 16,0-16-18-16,-33-53 58 16,-16 2 37-1,12 32 6 1,17 21-94 0,-42 105-42 30,23 71 21-46,18-42 7 16,5 11-11-16,7 0 2 16,9-10-14-16,12-7-24 15,13-12-8-15,12-12 0 16,81 35 0 0,-27-80 0-16,29-17 0 15,26-24 0-15,9-17 0 16,-5-11-10-16,-11-16-253 15,-27-14-138-15,-27-12-82 0</inkml:trace>
  <inkml:trace contextRef="#ctx0" brushRef="#br1" timeOffset="110452.78">29787 1146 451 0,'-26'-51'254'16,"-3"1"-66"-16,-4 10-55 16,0 4-7-16,4 7-24 15,2 8-18-15,-1 9-13 16,7 12-34-16,1 29-6 16,-4 49 4-16,0 60-6 15,7 52-7-15,9 22-13 16,8 1-2-16,17-15-4 15,2-23 0-15,7-29-1 16,0-23 3-16,4-29-5 16,-1-20-2-16,-7-26 0 15,7-20 8-15,4-28-2 16,4-24 2-16,5-28-9 16,49-124 7-1,-37 74 1-15,-6 17-3 16,-7 20-2-16,-11 16-9 15,-14 16 3-15,-7 25-6 16,5 28 18 0,-2 33 13-16,10 22-11 15,9 4 3-15,9 3-4 16,17-3-17-16,12-11-90 16,13-16-136-16,4-14-84 15,4-26-56-15</inkml:trace>
  <inkml:trace contextRef="#ctx0" brushRef="#br1" timeOffset="111050.43">31031 1684 444 0,'-52'-93'302'0,"-12"23"-92"16,-1 26-96-16,0 36-49 15,3 45-19-15,9 39-12 16,19 31-4-16,28 14-12 15,20 3-8-15,24-12-7 16,11-13 1-16,5-18-3 16,3-21-4-16,-2-14-16 15,-3-26 4-15,-7-20-11 16,-11-34-22-16,-19-106-7 16,-39 33 63-1,-16-7 11-15,-15 0 22 16,-2 12 35-16,10 21 2 15,7 19-45-15,12 27-28 16,15 35 3-16,21 35 0 16,21 38-6-16,23 23 0 15,13 1-3-15,9-4 5 16,2-15-4-16,-3-18 2 16,-7-15-8-1,-11-21 6-15,-1-31-11 0,-8-34-35 16,-13-40 7-16,-15-37 8 15,-5-32 0-15,-13-19 14 16,-13-9 4 0,-11 12 24-16,0 23 43 15,0 28 26-15,2 31 1 16,-6-18-22 0,28 102-50-16,0 36 40 15,17 50 28-15,11 48-7 16,14 32-28-16,6 13-4 15,3-3-21-15,3-17-8 16,0-17-2-16,-10-23-9 16,-3-22-69-16,-9-23-176 15,-8-22-115-15,-10-28-46 16</inkml:trace>
  <inkml:trace contextRef="#ctx0" brushRef="#br1" timeOffset="111916.58">31356 1444 376 0,'-25'-52'259'0,"10"14"-114"16,7 10-68-16,8 9-31 15,3 8-13-15,23 11 9 16,13 0-15 0,20 0-10-16,9-7-9 0,8-5-5 15,-2-8 1-15,-9-5-1 16,-12 1 2-1,-21 1-2-15,-16-5 14 16,-16-6-9-16,0 6 41 16,-16 4 14-16,4 3 0 15,1 9-27-15,-2 2-15 16,4 10-12-16,1 50-1 31,8 3-3-31,0 16 3 0,8 1-1 16,9-1-3-16,2-12-3 15,6-14 3 1,-1-13-1-16,6-30-7 16,-3-16-1-16,3-21-9 15,-14-21 3-15,-13-6 4 16,-11-9 5-16,-11 4 5 16,-3 7 7-16,-2 17 15 15,4 14 0-15,0 13-17 16,-2 27 0-16,2 28 3 15,9 20 6-15,11 24-10 16,0 16 9-16,17 5-9 16,11-8-4-16,52 60 9 15,-27-99-7 1,4-24 2-16,73-50-4 16,-65-36-24-1,-8-21-12-15,-13-18 2 16,-3-126-23-1,-41 102 39-15,-24 1 7 16,-9 5 14-16,-8 15 24 16,5 20 48-16,3 16 28 15,9 21-27-15,5 11-40 16,5 8-27 0,14 21-7-16,9 17 6 15,24 21 6-15,24 13-9 16,22 18-4-16,23 12-4 15,10 14 5-15,-3 5-3 0,71 126 10 16,-129-109 28 0,-31 1 49-16,-29-9 14 15,-23-11-18-15,-12-20-85 16,-5-25 0-16,0-25 0 16,0-28 0-1,4-16 0-15,5-13 0 0,12 1 0 16,13 3 0-16,15 2 0 15,1 6 0-15,21 5 0 16,12 8 0 0,5 4 0-16,7 12-453 0,-6 4-36 15,-7 6 17 1</inkml:trace>
  <inkml:trace contextRef="#ctx0" brushRef="#br0" timeOffset="35659.17">9278 5511 13 0,'-8'0'22'15,"-1"-4"-3"-15,9 0-10 16,-7 4-6-16,7 0-7 16,0 0-8-16,0 0-4 0,0 0-16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17:34.6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14312 1159 787 0,'-16'-36'476'0,"-4"8"-123"15,-4 7-100-15,3 9-75 0,1 12-178 16,0 0 0-16,4 20 0 15,0 17 0-15,8 24 0 16,8 32 0-16,0 33 0 16,0 21 0-16,0 12 0 15,0 0 0-15,3-5 0 0,2-15 0 16,-2-20 0-16,-3-22 0 16,0-21 0-16,0-19 0 15,0-10 0-15,0-19 0 16,0-8 0-16,0-8 0 0</inkml:trace>
  <inkml:trace contextRef="#ctx0" brushRef="#br0" timeOffset="307.08">14168 2613 2047 0,'11'0'0'0,"18"-3"0"16,19-6 0-16,26-8 0 15,22-2 0-15,15-11 0 16,1 1 0-16,-1-2 0 0,-10 3 0 15,-11 2 0-15,-22 6 0 16,-14 4 0-16,-18 4 0 16,-15 3 0-16,-8 2 0 0,-21 7 0 15,-14 0 0 1,2 0-311-16,0 0-197 16,3 0 11-16</inkml:trace>
  <inkml:trace contextRef="#ctx0" brushRef="#br0" timeOffset="623.11">15523 2084 732 0,'-28'-8'439'0,"-10"8"-110"16,-1 12-77-16,-3 7-72 15,3 14-65-15,-27 65-115 16,51-32 0-16,15-2 0 15,12 2 0 1,16-10 0-16,8-7 0 0,8-11 0 16,6-14 0-16,-5-15 0 15,-5-9 0-15,-7-17 0 16,-12-11 0-16,-15-9 0 0,-6-9 0 16,-24-2 0-16,-12-1 0 15,-4 4 0-15,1 9 0 16,-4 8 0-16,7 2 0 0,3 11 0 15,9 1-313-15,8 11-223 16,16 3 39-16</inkml:trace>
  <inkml:trace contextRef="#ctx0" brushRef="#br0" timeOffset="1205.48">15966 1993 358 0,'0'-28'427'0,"-20"8"-46"15,-13 9-69-15,-7 6-66 16,-6 5-19-16,2 24-131 0,4 13-96 16,8 11 0-16,11 9 0 15,21 9 0-15,4 3 0 16,13-9 0-16,10-6 0 16,7-18 0-16,2-12 0 0,0-24 0 15,-4-12-29-15,-3-19-48 16,-4-19 41-16,-6-7 26 15,-2-7 42-15,8-50 88 16,-21 73-120 0,0 13 0-16,0 11 0 0,8 17 0 15,7 17 0-15,10 22 0 16,7 26 0-16,1 20 0 16,-3 18 0-16,-20 11 0 0,-9 5 0 15,-5 0 0-15,-25-10 0 16,-7-16 0-16,-1-11 0 15,-3-17 0-15,4-16 0 0,4-17 0 16,2-16 0 0,7-16 0-16,2-19 0 0,6-25 0 15,11-26 0-15,16-21 0 16,12-10 0-16,16-6 0 16,12 2-1-16,6 11-62 0,-1 13 30 15,-9 12 19-15,-6 16 28 16,-10 16 26-16,-7 18 17 15,-4 8-57-15,-2 11 0 0,2 30 0 16,0 10 0-16,-2 10 0 16,-2 7 0-16,-2 6 0 15,-3 4 0-15,1-3 0 16,1 3 0-16,-7-10 0 0,0-12 0 16,3-5 0-16,-6-16-6 15,-8-7-568-15,0-17 100 16,0-25 15-16</inkml:trace>
  <inkml:trace contextRef="#ctx0" brushRef="#br0" timeOffset="1339.59">16450 1689 503 0,'-33'-107'500'15,"4"26"-118"-15,1 19-131 16,7 19-81-16,1 10-75 16,4 12-48-16,2 5-47 0,14 9-122 15,0 7-182-15,0 11-90 16,9 13-37-16</inkml:trace>
  <inkml:trace contextRef="#ctx0" brushRef="#br0" timeOffset="1688.25">17111 1871 311 0,'17'0'268'16,"-6"8"-25"-16,1-8-42 0,-3 0-19 15,-6 0-6-15,2 0 0 16,-5 0-7-16,3 0-34 16,2 0-57-16,-2-3-33 0,6-6-11 15,-4 6-5 1,-5-1-29-16,0-5 0 0,0 6 0 16,-9 3 0-1,-4 0 0-15,-1 12 0 16,-12 12 0-16,1 13 0 0,2 11 0 15,7 9 0-15,3 9 0 16,13-1 0-16,3-1 0 16,35 59 0-16,-11-75 0 15,2-11 0-15,4-7 0 16,-5-11 0-16,4-11-53 16,1-8-482-16,2-16-27 15</inkml:trace>
  <inkml:trace contextRef="#ctx0" brushRef="#br0" timeOffset="3251.51">18895 1941 13 0,'14'-40'33'15,"-2"-1"47"-15,-4-9 87 0,-8-3-32 16,-8 1-12-16,-7-1 37 16,-1 4 32-16,-5 9-13 15,-4 3-15-15,-3 7 32 0,-4 11 31 16,-1 3 9-16,-7 8-94 15,-4 8-142-15,-5 24 0 16,-5 20 0-16,3 26 0 0,4 28 0 16,12 15 0-1,13 14 0-15,22-5 0 0,8-9 0 16,14-14 0 0,10-18 0-16,4-16 0 0,10-20 0 15,8-24 0-15,1-21 0 0,5-21 0 16,2-20-76-16,-10-11 19 15,-2-5 47-15,-15-5 36 16,-9 10 41-16,-6 11-17 0,-4 13-50 16,-8 7 0-1,-5 13 0-15,19 39 0 16,-6 7 0-16,8 10 0 0,4 2 0 16,9-2 0-16,4-11 0 15,3-8 0-15,13-17-365 16,8-24-53-16,5-26 24 15,3-19 84-15,0-25 109 0,-9-3 113 16,-11-8 198-16,-24-4 49 16,-16 8 99-16,-13 10 104 15,-22 20-22-15,-1 13-13 16,-7 18-107-16,-2 19-220 16,-1 18 0-16,6 15 0 0,2 21 0 15,8 17 0 1,6 14 0-16,11 4 0 0,6-5 0 15,8-15 0-15,-3-10 0 16,2-19 0-16,4-9-120 16,-7-22-61-16,-1-13 16 0,-9-15 66 15,0-17 48-15,0-4 59 16,-9 1 77-16,-1 3 5 16,2 12-1-16,-1 9-2 15,9 7-25-15,0 13-25 0,0 13-20 16,13 14 6-16,10 13 0 15,10 10-10-15,12 4-5 16,4-7-7-16,3-5-4 0,5-18-10 16,-5-20-33-1,7-16-26-15,-3-26-4 0,44-108 2 16,-62 47 92 0,-14-8 38-16,-7-8 65 15,-9 4 41-15,-8 13-162 0,-8 13 0 16,-6 20 0-16,3 16 0 15,11 17 0-15,-8 15 0 16,8 57 0-16,0 26 0 16,8 28 0-1,28 154 0-15,-15-110 0 16,3-11 0-16,-4-23 0 16,1-17 0-16,-9-19-487 15,-4-19 20-15,-8-16 120 0,0-17 102 16,0-28 57-16,-16-30 68 15,-1-23 58-15,-2-16 93 16,-6-20 172-16,4 3 9 16,2 12 70-16,2 22-32 0,9 14-68 15,8 21-46-15,0 12-14 16,11 14 29-16,19 7 11 16,10 21-31-16,13 7-77 0,72 38-54 31,-55-39 0-31,-1-3 0 0,-4-7 0 15,0-17 0-15,0-17 0 16,-8-11-56-16,-10-13-2 16,-7-12 30-16,-15-3 15 0,-11-6 22 15,-14 2 64-15,-22 3 0 16,-9 3-73-16,-14 14 0 16,-7 11 0-16,-5 21 0 0,2 21 0 15,7 27 0-15,9 21 0 16,7 25 0-16,15 14 0 15,17 7 0-15,17 0 0 16,10-14 0-16,14-15 0 0,8-24 0 16,3-15 0-16,5-28 0 15,5-27 0-15,1-25 0 16,56-117 0 0,-67 53 0-16,-9-2 0 15,-17 9 0-15,-5 13 0 0,-3 20 0 16,-9 15 0-16,5 15 0 15,2 10 0-15,13 17 0 16,16 16 0-16,15 20 0 0,16 27 0 16,3 25 0-16,-3 22 0 15,-3 12 0-15,-13 8 0 16,-11-4 0-16,-16-9 0 16,-15-10 0-16,-10-22 0 15,-8-16 0-15,0-17 0 0,0-16 0 16,-18-11 0-16,-1-17 0 15,-6-12 0-15,-7-16-157 16,-4-8-469-16,-2-2 26 16</inkml:trace>
  <inkml:trace contextRef="#ctx0" brushRef="#br0" timeOffset="4033.02">13719 4176 354 0,'-113'0'263'16,"8"0"-55"-16,12 0-75 15,14 17-54-15,19-6-19 0,20 1 1 16,18 0 20-16,31 1 91 16,44 0 29-16,57-13 19 0,72-17-5 15,90-20-215-15,78-23 0 16,73-26 0-16,75-15 0 16,62-23 0-16,47-2 0 0,35 1 0 15,11 7 0 1,-11 7 0-16,-14 9 0 0,-35 9 0 15,-44 12 0-15,-58 12 0 16,-56 15 0-16,-66 11 0 16,-64 9 0-16,-65 14 0 0,-57 8 0 15,-50 5 0-15,-39-3 0 16,-29 10 0-16,-20-2 0 16,-16-3 0-16,-13 5 0 15,-5 0 0-15,-7-6 0 0,-4 4 0 16,0-3 0-16,5 5 0 15,1 0 0-15,-1-4 0 16,3 0 0-16,-3 0 0 16,-1 0 0-16,0 4 0 0,-4 0-358 31,-13-9-326-31</inkml:trace>
  <inkml:trace contextRef="#ctx0" brushRef="#br0" timeOffset="5989.82">16150 4534 657 0,'-14'-9'451'16,"2"2"-140"-16,12 7-128 16,0 0-80-16,0 0-52 0,0 12-21 15,0 16 51-15,18 21 99 16,4 20-180-16,16 17 0 0,1 12 0 16,7 4 0-16,3 3 0 15,-6-3 0-15,3-3 0 0,-7-11 0 16,-1-14 0-16,-6-13 0 15,-7-8 0-15,-6-13 0 16,3-6 0-16,-6-11 0 16,-5-2 0-16,2-9 0 15,-5 1 0-15,-3-6 0 0,-2-7 0 16,-3 9 0 0,0-2 0-16,-11-7 0 62,-7 0 0-46,-6 9 0-16,-16 8 0 15,-21-2 0-15,-20 10 0 16,-17-1 0-16,-15 0 0 0,-17 5 0 16,-4-4 0-16,-12 4 0 15,-1-1 0-15,-17 3 0 0,-12 7 0 16,-24-2 0-16,-15 5 0 15,-17-1 0-15,-3 1 0 16,-2 0 0-16,3 0 0 0,-7-1 0 16,-2 1 0-16,-4-5 0 15,-6 1 0-15,-2-3 0 0,-2-2 0 16,10 0 0 0,13 1 0-16,5-1 0 0,11 1 0 15,1 0 0-15,7-5 0 16,4-4 0-16,6 0 0 0,13 1 0 15,8-1 0-15,13-4 0 16,8 1 0-16,8 0 0 16,6 4 0-16,8-2 0 0,0 1 0 15,0 5 0-15,-8-1 0 16,0 6 0-16,-11-6 0 0,0-5 0 16,2 3 0-16,-2-9 0 15,8-2 0-15,8-4 0 16,6 3 0-16,8-2 0 0,7 0 0 15,8 0 0 1,8 0 0-16,9-3 0 0,8-1 0 16,0-8 0-16,-73 15 0 15,79-15 0 1,3 0 0-16,2 0 0 16,1 0 0-16,5 0 0 0,8 0 0 15,-2 0 0-15,10 0 0 16,-1 0 0-16,3 0 0 15,-2 0 0-15,3 0 0 16,0 0 0-16,0 0 0 16,-2 0 0-16,-72 0 0 15,57 0 0-15,1 0 0 16,0 0 0-16,0 0 0 16,-3 0 0-16,8 0 0 15,3 0 0-15,7 0 0 16,10 0 0-16,4-2 0 15,-34-4 0-15,43 6 0 16,5-3 0-16,6-1 0 16,4-1 0-16,1 5 0 15,-2-3 0-15,0-6 0 16,5 5 0-16,0 1 0 16,1-6 0-16,7 6 0 15,-13-2 0-15,1-3 0 16,0 0 0-16,-1 3 0 15,1-2 0-15,4-3 0 0,8 3 0 16,-8 3 0-16,-1 1 0 16,9-2 0-16,-8 5 0 31,-3 17 0-15,-5 15 0-1,-5 21 0 1,1 28 0-16,-4 22 0 0,-1 15 0 15,-2 8 0-15,-2 0 0 16,4-8 0-16,-3-16 0 16,7-16 0-16,5-17 0 15,4-17 0-15,-1-11 0 16,13-17 0-16,0-3 0 16,0-9 0-16,-8-12 0 31,8-5 0-16,0 2-166-15,0-6-467 16,8 6 34-16</inkml:trace>
  <inkml:trace contextRef="#ctx0" brushRef="#br0" timeOffset="6762.84">4120 9447 316 0,'-32'-36'385'0,"-4"2"-85"15,-5 10-114-15,1 4-36 16,4 12-5-16,-6 8-49 16,-3 33-25-16,-4 36-14 15,6 46-3-15,5 39 7 16,18 21-19-16,20-1-10 15,20-11-20-15,22-20-7 16,19-29-4-16,20-28 3 16,12-34-1-16,5-31-12 0,7-38-12 15,-9-35-8-15,-14-38-8 16,-20-29 18 0,-34-19 9-16,-36-13-2 15,-34 1 21-15,-31 14 8 0,-16 20-9 16,-12 22 10-16,-4 22-15 15,3 18-22 1,9 22-94-16,11 18-163 0,17 28-108 16,17 18-34-16</inkml:trace>
  <inkml:trace contextRef="#ctx0" brushRef="#br0" timeOffset="7278.24">4775 9475 361 0,'44'-31'491'16,"-24"6"-83"-16,-11 9-138 16,-9 16-105-16,-12 20-46 15,-2 24-9-15,14 38-16 16,0 27-65-16,6 31-29 16,10 10 0-16,3-8 0 15,2-19 0-15,-1-29 0 0,-4-21 0 16,-8-24 0-16,-8-29 0 15,-8-28 0-15,-16-41 0 16,-9-40 0-16,-8-41 0 16,-3-34 0-16,4-12 0 15,7 6 0-15,14 23 0 16,11 20 0-16,8 27 0 16,18 17 0-16,15 19 0 15,13 20 0-15,10 19 0 16,6 20 0-16,3 23 0 0,-8 22 0 15,-9 17 0-15,-17 29 0 16,-14 22 0-16,-17 11 0 16,-17-9 0-16,-5-13 0 15,-13-23 0-15,-4-25 0 16,-9-33 0-16,-1-32 0 16,5-24 0-16,6-15 0 15,14 3 0-15,12 0 0 16,15 6 0-16,25 14 0 15,26 8 0-15,19 11 0 16,15 13 0-16,10 25 0 16,13 19 0-16,-2 19-99 15,-8 17-537-15,-11 22 3 16</inkml:trace>
  <inkml:trace contextRef="#ctx0" brushRef="#br0" timeOffset="7844.12">3669 12138 502 0,'-23'-48'278'0,"-7"11"6"15,3 12-25-15,3 8-77 16,7 17-80-16,2 46-17 16,1 39 0-16,6 37-31 15,8 32-24-15,0 17-8 16,8 5-16-16,6-13-20 16,1-16-90-16,5-30-157 15,-4-23-118-15,-2-29-27 16,-7-32 69-16</inkml:trace>
  <inkml:trace contextRef="#ctx0" brushRef="#br0" timeOffset="8198.21">3426 12092 507 0,'0'-69'361'16,"0"22"-122"-16,-8 13-102 15,8 18-59-15,0 12-37 16,8 24 21-16,25 29 32 15,24 28-20-15,25 21-25 16,15 16-7 0,12 8-6-16,-3-8-10 0,-10-13-16 15,-14-18 10-15,-17-22 7 16,-20-19 88-16,-14-19 14 16,-14-11-129-16,-34-36 0 15,-11-29 0 1,-7-36 0-16,-6-35 0 15,9-18 0-15,2-3 0 16,15 14 0-16,6 20 0 0,9 23 0 16,0 22 0-16,0 18-188 15,0 19-134-15,18 13 16 16,10 16 15 0,12 12 6-16,4 11-10 15</inkml:trace>
  <inkml:trace contextRef="#ctx0" brushRef="#br0" timeOffset="8677.28">2903 12114 299 0,'-16'-22'330'0,"-2"11"-39"16,7 6-104-16,-1 5-93 15,12 26-46-15,-8 26 22 16,0 34 16-16,8 35-13 0,-14 27-6 15,7 18-23-15,-1 6-17 16,8-1-14-16,-8-4-4 16,8-22-37-16,0-26-88 15,0-30-93-15,0-24-74 16,0-32 20 0,-9-50-78-16</inkml:trace>
  <inkml:trace contextRef="#ctx0" brushRef="#br0" timeOffset="8893.82">2626 12186 496 0,'0'-82'326'0,"-8"23"-96"15,8 14-62-15,0 17-52 16,0 10-41-16,0 18-43 16,20 25 15-16,22 24 2 15,14 27-11-15,9 27-2 16,3 15-17-16,5 4-15 15,1 3 6-15,-1-6-16 16,-8-5-19-16,-5-15-122 16,-11-13-147-16,-8-17-62 15,-17-17-9-15</inkml:trace>
  <inkml:trace contextRef="#ctx0" brushRef="#br0" timeOffset="9057.01">2822 12961 571 0,'-29'-14'264'0,"12"3"-140"0,17-2-71 16,17-3-22-16,20-7-13 15,24-14-16-15,19-5-19 16,13-6-122-16,9 2-112 16,-8 7-73-16</inkml:trace>
  <inkml:trace contextRef="#ctx0" brushRef="#br0" timeOffset="9591.16">4430 11721 631 0,'11'-47'537'0,"-11"14"-154"15,0 13-172-15,5 8-106 16,-5 12-53-16,9 12-31 16,5 28 19-16,15 31 27 15,15 26-67-15,10 21 0 16,6 8 0-16,5-4 0 16,-3-16 0-16,-9-21 0 15,-18-24 0-15,-5-16 0 0,-15-21 0 16,-11-24 0-16,-15-24 0 15,-19-33 0 1,-18-44 0-16,-16-34 0 16,-14-28 0-16,-7 5 0 0,4 12 0 15,7 23 0-15,17 29 0 16,16 21 0-16,17 16 0 16,24 16 0-16,46 13 0 15,36 16 0-15,31 24 0 16,15 25 0-16,7 36 0 15,-13 29 0 17,123 321 0-32,-219-272 0 0,-26-6 0 15,-19-10 0-15,-18-16 0 16,-12-22 0-16,2-20 0 16,-2-23 0-16,3-18 0 0,5-20-136 15,9-16-385 1,7-20 32-16</inkml:trace>
  <inkml:trace contextRef="#ctx0" brushRef="#br0" timeOffset="10159.11">2939 15093 255 0,'-8'-20'352'0,"-5"9"-14"16,6 11-115-16,-1 11-96 15,8 34 1-15,0 36 64 16,0 45 35-16,0 42-56 15,31 222-137-15,-9-198-34 16,2-18 0-16,0-32 0 16,-4-27-294-16,-4-34-137 15,-3-27-10 1,-13-37 31-16</inkml:trace>
  <inkml:trace contextRef="#ctx0" brushRef="#br0" timeOffset="10491.16">2838 15370 493 0,'0'-33'338'0,"3"14"-150"0,5 19-90 15,12 19-7-15,17 31 77 16,13 31 17-16,15 33-20 16,11 20-56-16,10 9-42 15,7-5-19 1,3-16-25-16,75 53 5 15,-56-78-2 1,-62-59-6 0,-46-47-20-1,-19-31 0-15,-25-46 0 0,-11-47 0 16,-14-31 0-16,6 1 0 16,4 8 0-16,8 22 0 15,9 24 0-15,13 18-16 16,-8-23-664-1,30 81 288-15,0 9 7 16</inkml:trace>
  <inkml:trace contextRef="#ctx0" brushRef="#br0" timeOffset="10823.44">3918 15048 922 0,'-16'-4'426'0,"-5"4"-191"16,-4 32-107-16,0 23-17 15,15 26 8-15,10 21-15 16,32 21-102-16,20 2-2 16,26-3 0-1,15-13 0-15,3-24 0 0,-1-27 0 16,-14-25 0-16,-13-33 0 15,-23-29 0-15,-25-28-12 16,-68-126-15 0,-17 70 19-16,-20 2 3 15,-8 10-17-15,-1 15-31 16,9 16-101-16,12 17-119 16,16 18-97-16,21 5-34 15,15 10 52-15</inkml:trace>
  <inkml:trace contextRef="#ctx0" brushRef="#br0" timeOffset="11055.66">4336 14682 278 0,'48'-70'350'0,"-16"14"10"16,-7 15-30-16,-11 17-55 16,-8 12-73-16,2 12-69 15,10 36-14-15,6 33-119 16,13 34 0-16,11 22 0 15,9 25 0-15,8 9 0 0,3 4 0 16,3-8 0 0,-3-16 0-16,-11-26 0 15,-10-18 0-15,-10-26 0 16,-12-16-214-16,-17-21-240 0,-8-15 22 16,-19-27 22-16</inkml:trace>
  <inkml:trace contextRef="#ctx0" brushRef="#br0" timeOffset="11325.17">4117 14881 1113 0,'-60'-5'445'15,"9"3"-181"-15,20-7-91 0,10 1-121 16,21 0-52-16,17-8 0 16,34-12 0-16,36-13 0 15,22-13 0-15,14-3 0 16,96-40-497 0,-131 65 136-16,-18 11 30 15,-17 12 9-15,-21 18 61 16</inkml:trace>
  <inkml:trace contextRef="#ctx0" brushRef="#br0" timeOffset="15132.56">16656 5731 23 0,'0'-5'71'0,"0"5"79"15,0 0 10-15,-8 0-29 0,8 0-29 16,-8 0-23-16,8 0-7 16,0 0 1-16,0 0 2 15,0 0 0-15,0 0-12 0,0 0-19 16,0 0-4-16,0 0-8 15,0 0 3-15,0 0-9 0,0 0-10 16,0 13-11-16,5 7-2 16,6 21 14-16,14 17 20 15,3 15 1-15,9 17 7 16,-1 7 12-16,5 4 0 16,-4-6-17-16,-1-11 1 0,-8-10-17 15,1-13-13-15,-9-12-6 16,-4-13 0-16,-3-8-1 0,-5-2-6 15,0-7 9-15,0 2-9 16,-5-5 6-16,6 0-4 16,-6 0 0-16,2-4 0 0,-5 5 5 15,0-5-1-15,3 1-6 16,2 0-1-16,-2-1 1 16,7 4 3-16,-2 0-1 15,-4 4 0-15,4 1 1 0,0-2 3 16,3 7 0-16,2-2-4 15,-1 4 2-15,1 2-4 0,0 2 1 16,-2-6-3-16,-3 0 5 16,0-9 4-16,1-5-9 15,-6 0 11-15,-3 0-8 0,0-12 7 16,0 0 1 0,0 0-2-16,0 0-2 15,0 0 3 1,0 0 2-16,0 0-3 0,0 0-4 15,0 0 1 1,0 0 2-16,0 0 0 0,0 0-8 16,0 0 6-16,0 0 3 15,0 0-4-15,0 0 6 0,0 0-5 16,0 0-1-16,0 0 6 16,0 0-5-1,0 0-4-15,0 0 4 16,0 0-4-16,0 0-1 15,0 0 1-15,0 0 3 0,0 0 4 16,0 0 0 0,0 0-7-16,0 0-3 15,0 0 6-15,0 0 4 16,0 0 0-16,0 0-4 16,0 0-4-16,0 0 2 15,0 0-3-15,0 0 8 0,0 0-8 16,0 0 1-16,0 0-30 15,0 0-44-15,0 0-57 0,0 0-78 16,0 0-49-16,0 0-31 16,-12 13-25-16</inkml:trace>
  <inkml:trace contextRef="#ctx0" brushRef="#br0" timeOffset="17063.13">14902 9114 478 0,'-21'-16'349'0,"-2"7"-128"0,-2 9-98 15,-1 0-64-15,4 16-26 16,-3 16 5-16,1 18 16 0,2 24-7 16,6 23-23-1,5 25-12-15,11 12-3 0,0 4-12 16,0-4-26-16,5-11-71 16,1-25-88-16,2-20-70 0,6-21-75 15</inkml:trace>
  <inkml:trace contextRef="#ctx0" brushRef="#br0" timeOffset="17598.52">14633 9317 530 0,'0'-37'242'16,"0"13"-104"-16,0 12-60 15,13 12-18-15,12 12 19 16,10 17 51-16,11 16-18 0,9 19-36 15,10 15-30-15,6 1-19 16,2 6-13-16,-5-5-6 0,-3-7-7 16,-8-13 1-1,-7-14-4-15,-10-9 7 0,-12-9-3 16,-2-4-4-16,-12-10 6 0,-2-3 7 16,-4-5-1-16,0-7 7 15,-8 0 21-15,0 0 38 16,0 0 9-16,0-2-1 0,0-7-24 15,0 1-25-15,0-7-1 16,0 9-26 0,0 4-3-16,0 2-3 15,0-5 2-15,0 0-2 0,0 0-2 16,0 3 1-16,0-3 2 16,0 1-3-16,0-4 2 15,0-4-8-15,-11-4 12 0,0-8-7 16,-3-13-5-16,-1-12 10 15,-2-13-1-15,-8-11-6 16,6-8 1-16,-5-5 3 16,-1 1-1-16,3 4 3 0,12 11-3 15,-3 17-4-15,13 13 4 16,-9 6-9-16,9 15-2 0,0 3-2 16,0 7-31-16,0 2-88 15,0 7-63-15,0 0 7 16,0 11-25-16,6 6-26 0,2 6-5 15,4 3-59-15</inkml:trace>
  <inkml:trace contextRef="#ctx0" brushRef="#br0" timeOffset="18061.63">15633 8967 297 0,'-21'-29'249'15,"5"13"-51"-15,-1 8-58 0,6 8-64 16,3 21-2-16,8 23 26 15,-8 25-8-15,8 25-1 0,0 20-31 16,0 17-25 0,0 7-17-16,4 0-5 0,5-7-8 15,2-13-28-15,1-21-71 16,1-23-90-16,-2-21-64 0,2-20 2 16,3-33-26-16</inkml:trace>
  <inkml:trace contextRef="#ctx0" brushRef="#br0" timeOffset="18293.37">15718 9024 299 0,'-7'-53'337'0,"-6"17"-42"15,1 7-81-15,4 13-73 16,8 7-43-16,-9 9-34 16,9 0-20-16,0 25 25 0,17 17-18 15,12 14-14-15,15 16-17 16,13 14-8-16,3 8-6 15,10 8 2-15,-1 3-8 16,-4-7-5-16,-3-4-16 0,-7-13-54 16,-6-12-87-16,-12-16-58 15,-9-11-15-15,-11-10 10 0,-14-16 5 16,-15-16-32-16</inkml:trace>
  <inkml:trace contextRef="#ctx0" brushRef="#br0" timeOffset="18445.52">15711 9549 299 0,'-47'-24'289'0,"16"7"-65"0,10 1-87 16,5 4-54-16,5 5-36 15,11-3-21-15,8 3-12 16,11-5-1-16,22-1-11 0,17-3-7 16,11 0-77-16,7-9-97 15,3 0-48-15,-5-3-54 0</inkml:trace>
  <inkml:trace contextRef="#ctx0" brushRef="#br0" timeOffset="19009.31">16314 9017 461 0,'-25'-30'279'16,"-46"-31"586"15,71 77-756-15,15 21-31-16,18 20 15 0,12 21-3 15,7 19-26-15,6 13-56 0,2 8-8 16,2-8 0-16,-5-13 0 16,-9-15 0-16,-3-16-1 15,-8-18-126-15,-9-16-53 16,-8-15-13-16,-11-22-27 0,-9-23 1 16,-18-29 42-16,-13-29 56 15,-14-15 48-15,-12-10 50 16,-3 2 40-16,-1 7 47 15,-1 14 12-15,10 10 30 0,8 16 26 16,1 17 39-16,16 9 18 16,3 8-14-16,7 8-47 0,9 7-69 15,8 1-36-15,0 4-18 16,11 8 11-16,19 0 10 0,14 8 32 16,18 8 2-16,6 17-31 15,8 7-29-15,11 13 0 16,-2 9 0-16,-4 7 0 15,-3 4 0-15,-5 4 0 0,-9-4 0 16,-4-4 0-16,-11-13 0 16,-11-14 0-16,-11-14 0 15,-5-6 0-15,-11-11 0 0,-3-11 0 16,-8-23 0-16,-16-18 0 16,-9-21 0-16,-59-113 0 15,26 73 0-15,2 4 0 16,7 13 0-16,5 13 0 15,6 10 0-15,10 12-272 0,9 19-160 16,6 3-1-16,5 11 22 16</inkml:trace>
  <inkml:trace contextRef="#ctx0" brushRef="#br0" timeOffset="19495.09">17128 8593 302 0,'0'-9'382'15,"0"2"-46"-15,0-2-75 16,0 9-91-16,0 0-33 16,0 0-41-16,0 0-37 0,3 28 17 15,17 26 41-15,13 19-28 16,13 21-67-16,6 15-22 16,3 13 0-16,2 5 0 15,0-5 0-15,-7-8 0 0,-5-17 0 16,-13-16 0-16,-4-24 0 15,-8-16 0-15,-7-13 0 0,-4-12 0 16,-31-39 0 0,-9-27 0-16,-15-22 0 15,-11-22 0-15,-11-28 0 16,-10-29 0-16,-4-16 0 0,6-6 0 16,2 9 0-16,17 26 0 0,18 23 0 15,18 26 0-15,21 20 0 16,29 24 0-16,24 28 0 15,28 34 0-15,20 32 0 16,10 28 0-16,-7 19 0 0,-10 19 0 16,-16 4 0-16,-22-1 0 15,-18-3 0-15,-24-11 0 16,-14-7 0-16,-20-7 0 0,-12-12 0 16,-6-14 0-16,3-10 0 15,-1-14-205-15,-1-7-307 16,6-10 16-16,5 7 85 15</inkml:trace>
  <inkml:trace contextRef="#ctx0" brushRef="#br0" timeOffset="20225.25">15122 11736 621 0,'-18'-29'483'15,"7"13"-140"-15,-1 4-165 16,12 12-97-16,-8 0-36 16,8 0-23-16,0 7-16 0,0 17 7 15,11 21 1-15,9 22-3 16,11 14 4-16,0 16 16 15,2 7 10-15,-1 8-10 0,-4-3-6 16,-4-12-11-16,-8-10-7 16,1-18 2-16,-5-13-7 0,-3-15 0 15,-5 8-19 1,-4-32-21-16,4-8-31 16,-4-9-45-16,0 0-73 15,0 0-46-15,0-9-32 0,0-3 6 16,0-8-12-16,-8-5 23 15</inkml:trace>
  <inkml:trace contextRef="#ctx0" brushRef="#br0" timeOffset="20626.75">15084 11804 620 0,'-19'-28'355'0,"2"3"-97"16,5 10-122-16,4 6-76 16,8 9-26-16,12 21-14 0,16 15 16 15,21 21 17-15,17 20-1 16,14 24-7-16,18 14-10 16,12 3-10-16,4 0-8 0,3-9-1 15,-8-16-11-15,-11-14 6 16,-20-19-9-16,-17-14 5 0,-18-12 12 15,-14-11 49-15,-7-11 45 16,-14-12-53-16,-8-16-60 16,-26-29 0-16,-10-29 0 0,-18-28 0 15,-11-31 0 1,-3-31 0-16,3-6 0 16,9 9 0-16,10 24 0 0,10 28 0 15,10 23 0-15,12 24-16 0,14 23-127 16,0 9-18-16,0 14-32 15,3 16-45-15,14 12-18 16,3 9-4-16,3 12-41 0</inkml:trace>
  <inkml:trace contextRef="#ctx0" brushRef="#br0" timeOffset="20979.12">16425 11636 303 0,'-17'-35'434'16,"-3"1"-28"-16,-8 10-124 15,-4 9-100-15,-1 15-65 0,4 0-44 16,1 23-21-16,13 19-3 16,15 16-12-16,88 181 20 31,-28-157-52-31,10-9-5 0,4-16-1 15,-6-17-5-15,-6-16-14 16,-14-6 7-16,-11-18 3 16,-15-13 8-16,-8-11 4 0,-14-21-12 15,-25-12 12-15,-15-16-8 16,-13-1 4-16,-12 0 1 0,-3 10-2 16,-6 11-27-16,9 11-35 15,0 11-98-15,11 10-97 16,11 9-77-16,5 4-31 0,15 8 25 15</inkml:trace>
  <inkml:trace contextRef="#ctx0" brushRef="#br0" timeOffset="21705.99">16673 11434 281 0,'16'-17'330'0,"-8"9"-36"16,-8 0-91-16,4 8-87 0,0 0-48 15,4 12 3-15,14 21 65 16,4 24 65-16,16 24-37 0,11 26-16 16,4 19-113-16,3 8-35 15,5 5 0-15,57 120 0 16,-74-149 0 0,-6-16 0-16,-6-20 0 0,-10-17 0 15,-9-17 0-15,-3-11 0 16,-6-9 0-16,-5-20 0 15,-3-4 0-15,-11-24 0 0,-14-29 0 16,-11-33 0-16,-16-37-66 16,-10-31-30-16,-8-25 25 0,1-5 33 15,1 14 23-15,3 15 7 16,11 20 15-16,15 21-5 16,5 16 3-16,0-56 24 31,37 43-7-31,11 71-14 0,21 11 17 15,12 18 13-15,18 15 15 16,9 23 6-16,2 23-13 0,-3 18-46 16,-7 14 0-16,-10 7 0 15,-10 14 0-15,-15 5 0 0,-15 3 0 16,-16-1 0 0,-8-8 0-16,-9-13 0 0,-9-16 0 15,-7-11 0-15,-8-19 0 0,-96-2 0 31,51-65 0-31,53 11 0 16,10 1 0-16,6 1 0 16,5-2 0-16,4 0 0 15,8-2 0-15,0 3 0 16,0-1 0-16,0-4 0 16,0 4 0-16,3 2 0 0,5-1 0 15,1 0 0-15,8 3 0 16,6 9 0-16,14 4 0 0,8 0 0 15,12 17 0-15,11 2 0 16,10 6 0-16,7 3 0 16,13-3 0-16,5-4 0 15,1-6 0-15,1-2 0 16,-12-13 0-16,-11 0 0 0,-17 0 0 16,-16 0 0-16,-21-9-450 15,-17-3-74-15,-11-9 37 0</inkml:trace>
  <inkml:trace contextRef="#ctx0" brushRef="#br0" timeOffset="23369.91">17057 5756 389 0,'-28'12'285'16,"1"-4"-113"-16,1-8-84 15,11 0-46-15,2 0-18 16,7 0 7-16,6 0 11 16,3 0-5-16,16-8-14 0,27-13-3 15,27-11 0-15,45-21 25 16,72-25 3-16,85-15-17 15,75-14-8-15,60-9-1 16,70-15-2-16,46-7-3 16,28-6-8-16,23-3 2 0,5 7-2 15,-27 4-4-15,-43 10 0 16,-49 13-1-16,-45 14-4 16,-64 18-4-16,-71 21 5 15,-63 14 31-15,-57 11 102 0,-50 9 86 16,-32 6 22-16,-29 8-242 15,-15 3 0-15,-17 9 0 16,-3 0 0-16,-9 0 0 16,0 0 0-16,0 0 0 0,-3-4 0 15,-2 0 0-15,2-5 0 16,6-2 0 0,-8 11 0-16,2 0 0 15,-1-5 0-15,-4 2 0 16,0-1 0-16,5 4 0 62,-2 0 0-62,2 0 0 16,-2 0 0-16,2 0 0 16,-2 0 0-1,-3 7 0 1,13 22 0-16,12 27 0 15,19 40 0-15,21 42 0 16,13 37 0-16,12 35 0 0,1 36 0 16,4 25 0-16,-11 11 0 15,-2-4 0-15,-9-26 0 16,-9-29 0-16,-7-35 0 0,-10-34 0 16,-12-33 0-16,-5-26 0 15,-7-26 0-15,-7-16 0 16,-3-17 0-16,-5-11 0 15,-8-13 0-15,0-16-141 0,-13-15-522 16,-11-19 58-16</inkml:trace>
  <inkml:trace contextRef="#ctx0" brushRef="#br0" timeOffset="24699.19">24032 8198 522 0,'-34'-30'401'0,"11"7"-162"16,6 3-120-16,5 4-63 0,12 4-27 15,0 12-14-15,12 12 39 16,19 16 78-16,28 20 10 15,21 26-23-15,21 16-48 0,10 7-26 16,-2 8-20-16,-3 6-11 16,-10-6-3-16,-9-3-11 0,-15-12-40 15,-11-9-67-15,-16-16-33 16,-14-12-20-16,-5-12-50 16,-11-11-36-16,-10-11-22 15,-5-6 15-15,-24-13-29 0</inkml:trace>
  <inkml:trace contextRef="#ctx0" brushRef="#br0" timeOffset="25215.59">24465 8125 142 0,'0'-21'188'16,"-12"4"-67"-16,3 1-53 16,9 4-33-16,-8 5-16 15,8 3-11-15,0-1 4 0,0 2-5 16,0 3 5-16,0 0-8 16,0 0 0-16,0 0 0 15,0 0-3-15,0 0 1 0,0 0 11 16,0 0 10-16,0 0 17 15,0 0 11-15,0 0 16 0,0 0 2 16,0 0-3-16,0 0-3 16,0 0-10-16,0 0-11 15,0 8-8-15,0 3-3 16,-9 10 7-16,9 20 82 16,0 23 79-16,0 34-19 0,0 29-9 15,0 19-18-15,-8 13-146 16,0 7-7-16,-1 1 0 0,-1-9 0 15,10-15 0-15,0-19 0 16,0-27 0-16,0-23 0 16,0-18 0-16,0-20 0 0,0-11 0 15,4-9 0-15,-4-4 0 16,0-20-91 0,0-12-186-1,6-10-45-15,0-5 7 0,2-15-13 16</inkml:trace>
  <inkml:trace contextRef="#ctx0" brushRef="#br0" timeOffset="25749.27">25284 8268 184 0,'0'-33'334'0,"-14"0"-47"16,-7 10-83-16,-1 0-70 0,3 12-52 15,4 11-19 1,-6 16 10-16,3 29 46 16,4 29 54-16,5 23-12 0,9 20-54 15,12 13-36-15,12-3-23 0,14-9-41 16,10-20-7-16,13-20 0 15,7-25 0-15,6-25 0 16,76-49-29 0,-85-23-17-16,-8-26 10 0,-20-15-4 15,-23-16 6-15,-20-13 18 16,-28-4 15-16,-22 3 8 16,-12 11 15-16,-10 9 12 15,-3 21-12-15,-1 26-10 0,9 15-30 16,8 21-62-16,9 12-107 15,7 0-120-15,16 20-53 0,13 1 21 16,20-5 28-16</inkml:trace>
  <inkml:trace contextRef="#ctx0" brushRef="#br0" timeOffset="26251.5">25550 7967 406 0,'31'-25'330'15,"-6"9"-131"1,-5 16-96-16,0 11-31 0,5 21 22 15,4 30 53-15,7 24 75 16,12 23-3-16,6 19-51 16,2 5-81-16,4 2-87 0,2-9 0 15,-5-10 0-15,-9-16 0 16,-11-24 0-16,-8-18 0 16,-8-23 0-16,-9-10 0 0,-24-41 0 15,-14-34 0 1,-7-30 0-16,-10-42-28 0,-14-45-20 15,-4-36 27-15,4-21 13 16,3 4 14-16,15 25 16 16,10 28 7-16,13 27-4 15,16 31-13-15,65-38-1 16,0 112-11-16,20 20 0 16,16 37 0-16,6 35 0 15,-10 33 0-15,-21 27 0 16,-19 27 0-16,-32 14 0 0,-25 9 0 15,-31 0 0-15,-23-13 0 16,-8-19 0-16,2-26 0 0,7-23 0 16,8-29 0-1,14-28 0-15,5-29 0 0,15-22 0 16,14-23 0-16,26-14 0 16,28-10 0-16,29-4 0 15,22 4 0-15,32 11 0 0,25 14 0 16,30 15 0-16,23 8 0 15,23 13 0-15,20 8 0 16,-2 17-282-16,-23 11-268 0,-37 13-9 16</inkml:trace>
  <inkml:trace contextRef="#ctx0" brushRef="#br0" timeOffset="26749.04">25284 11767 790 0,'0'-46'371'0,"0"11"-78"16,0 6-77-16,0 8-63 0,0 10-56 15,9 11 30-15,12 26-127 16,16 16 0-16,20 25 0 16,17 18 0-16,10 17 0 15,4 8 0-15,6-1 0 16,-1-7 0-16,-6-9 0 15,-13-15-103-15,-15-13-286 0,-14-16 5 16,-13-20 64-16,-21-17 27 0,-17-20 28 16</inkml:trace>
  <inkml:trace contextRef="#ctx0" brushRef="#br0" timeOffset="26930.28">25728 11470 565 0,'-37'-102'426'0,"5"26"-88"16,8 23-135-16,4 28-92 15,2 37 4-15,-1 44 81 0,2 47-103 16,2 40-93-16,15 22 0 16,0 24 0-16,0 5 0 15,12-2 0-15,3-9 0 0,1-17 0 16,5-22 0-16,4-21-233 16,-6-26-288-16,2-19 11 15</inkml:trace>
  <inkml:trace contextRef="#ctx0" brushRef="#br0" timeOffset="27335.14">26634 11108 637 0,'-17'-56'466'0,"-7"6"-243"15,-4 10-204-15,-6 11-94 0,0 13 22 16,-9 12 50-16,-1 4 87 16,-2 25 72-16,6 15 9 15,7 21 8-15,10 21-8 0,11 27-75 16,12 18-90 0,20 10 0-16,11 3 0 0,15-19 0 15,8-19 0-15,6-21 0 16,4-24 0-16,6-24 0 15,3-33 0-15,4-21 0 0,-4-27 0 16,-13-25 0-16,-14-17 0 16,-22-13-11-16,-20-1 2 0,-19 2-2 15,-18 11 10-15,-16 15-8 16,-16 10-18-16,-11 23-48 16,-10 9-22-16,0 14-48 15,0 8-76-15,10 12-65 0,11 0-37 16</inkml:trace>
  <inkml:trace contextRef="#ctx0" brushRef="#br0" timeOffset="27837.64">26946 10807 309 0,'0'-21'292'0,"0"2"-72"16,-8 6-83-16,8 3-53 16,-8-1-32-16,8 7-13 15,0 4-3-15,0 0 0 16,5 17 25-16,14 20 57 16,9 24 15-16,15 21 13 0,0 18 20 15,2 14-22-15,0 14-70 16,-1 5-74-16,-3 2 0 0,-4-10 0 15,-1-10 0-15,-4-13 0 16,-2-13 0-16,-7-16 0 16,-2-16 0-16,-5-16 0 0,-5-8 0 15,-2-14 0 1,-1-2 0-16,-5-17 0 0,-3-3 0 62,0-2 0-62,-11-4 0 16,-1-3 0-16,0 0 0 16,0-7 0-16,-1-2 0 0,-3-3-122 15,2 3-91-15,5 4-9 16,-5 1 26-16,6 4 18 16,8 4 30-16,-8 8 29 0,8 0 15 15,-8 0 3-15,8 0-29 16,0 0-51-16,0 0 17 15</inkml:trace>
  <inkml:trace contextRef="#ctx0" brushRef="#br0" timeOffset="28727.12">25912 11389 172 0,'-14'-12'252'16,"7"0"-37"-16,-7 0-54 0,3 3-43 16,0 4-30-16,-3 5-10 15,3 0 0-15,-7 0 4 16,2 14-12-16,-1 1-6 0,11 10 3 15,6 20 20-15,0 20 2 16,11 25 4-16,9 15-26 16,10 14-23-16,5 2-17 0,2-6-8 15,0-7-13-15,0-13-6 16,-6-15 1-16,-1-14-7 16,-6-12-53-16,-5-13-114 15,-2-13-93-15,0-12-32 0,-5-16 23 16,-4-12-21-16,-8-25 47 15</inkml:trace>
  <inkml:trace contextRef="#ctx0" brushRef="#br0" timeOffset="29076.86">25765 11438 219 0,'-13'-42'225'15,"0"14"-45"-15,5 4-40 0,8 7-39 16,0 6-32-16,0 4-28 15,0 2-12-15,5 5 15 16,11 16 64-16,16 17 18 16,18 15-28-16,7 14-19 15,3 14-11-15,5 10 12 0,3 4-3 16,-3-1-22-16,2-7-19 16,-10-9-11-16,-6-16-6 15,-6-12-14-15,-7-14 5 0,6 11 22 16,-33-42 18-1,-11-20-27-15,0-26-6 16,-27-31-16-16,-14-28-2 0,-16-26-1 16,-7-7-5-16,-6-4 1 15,5 4 7-15,3 15-11 16,10 17-9-16,16 24-40 16,7 22-84-16,13 15-95 0,16 12-74 15,8 9-376 1</inkml:trace>
  <inkml:trace contextRef="#ctx0" brushRef="#br0" timeOffset="29859.3">26898 10848 60 0,'-14'-8'201'15,"3"-25"132"-15,11 9-232 16,0-9-24-16,3-12-11 16,13-3 3-16,13-9 15 0,8 1 12 15,13-2 4-15,6 9-5 16,13 8-3-16,5 16-16 15,7 23 9-15,-4 21 1 0,-1 30-10 16,-11 28-1-16,-12 16 10 16,-19 17-2-16,-19 13 7 15,-15 6-73-15,-15 2-17 0,-19-1 0 16,-10-12 0 0,-2-20 0-16,3-21 0 0,4-21 0 15,8-18 0-15,3-26 0 16,5-28 0-16,-2-20 0 15,-1-21 0-15,10-9 0 0,9 1 0 16,7 8 0-16,12 7 0 16,12 14 0-16,17 13 0 15,24 11 0-15,20 8 0 16,28 4 0-16,34 7 0 0,31 5 0 16,17-3 0-16,195-9 0 15,-224 0 0 1,-23-12 0-16,-17-4 0 0,-21-9-373 15,-15-8-136-15,-13-8-37 16</inkml:trace>
  <inkml:trace contextRef="#ctx0" brushRef="#br0" timeOffset="32437.96">7045 9731 221 0,'0'-18'188'15,"0"-3"-34"-15,0 1-11 16,0-1 10-16,0 4 11 0,-14-6 12 16,4-7-4-1,-4-2 15-15,3-5-1 0,-6-8-32 16,1-7-46-16,-4-5-67 16,-6-4-41-16,-1-7 0 15,-14-7 0 1,-60-84 0-16,39 78 0 15,-1 3 0-15,-11 2 0 0,-7 2 0 16,-9 5 0-16,-7 8 0 16,-5 4 0-16,-7 4 0 15,3 8 0 1,1 5 0-16,7 3 0 0,8 5 0 16,10 3 0-16,7 8 0 15,3 5 0-15,5 3 0 16,-4 6 0-16,1-1 0 15,-5 4 0-15,-1-5 0 16,-2 3 0-16,-3 0 0 16,-2 1 0-16,1 3 0 15,-1-3 0-15,0 5 0 16,-9 0 0-16,0 12 0 16,-8 5 0-16,-2 6 0 15,-7 6 0-15,2 4 0 16,0 3 0-16,3 7 0 15,4 0 0-15,5 6 0 16,8-1 0 0,4 6 0-16,4 6 0 0,-1 6 0 15,-3 3 0-15,-1 5 0 16,3 2 0-16,-3 7 0 16,0-3 0-16,-2 6 0 15,3 8 0-15,-1 7 0 16,1 13 0-1,-4 12 0-15,-2 12 0 0,-1 10 0 16,-2 2 0-16,-4 1 0 16,6-4 0-1,2 0 0-15,2-9 0 16,2 4 0-16,1-9 0 16,4-2 0-16,4 5 0 15,2 5 0-15,10 9 0 16,1 14 0-16,4 7 0 15,7 7 0-15,5 2 0 16,3-5 0-16,11-9 0 16,7-2 0-16,3 0 0 15,12-8 0-15,8 21 0 16,11 17 0-16,11 22 0 0,10 7 0 16,7 6 0-1,15-2 0-15,11-6 0 16,3-5 0-16,11-9 0 15,5 0 0-15,6 1 0 16,2 4 0-16,15 4 0 16,1-4 0-16,7-5 0 15,2-4 0 1,334 486 0 0,-352-555 0-1,-10-13 0-15,-5-10 0 16,-2-9 0-16,-6-4 0 15,3-5 0-15,-3-3 0 16,77 76 0 0,-74-88 0-16,3-9 0 15,1-5 0-15,7-6 0 16,0-9 0-16,3-8 0 16,1-9 0-16,-1-3 0 15,0-9 0-15,1 1 0 16,-6-4 0-16,-1-6 0 0,-7 1 0 15,-2 0 0 1,-1-12 0-16,-4 0 0 16,3-12 0-16,6-16 0 0,7-17 0 15,9-16 0-15,9-12 0 16,6-10 0-16,7 0 0 16,3-3 0-16,2-3 0 15,242-178 0 1,-253 178 0-1,-2-4 0-15,-1-5 0 16,-7-8 0-16,2-11 0 0,0-18 0 16,0-12 0-16,-5-8 0 15,86-158 0 1,-105 163 0-16,-14 0 0 16,-2 3 0-16,-9 0 0 15,-5-3 0-15,-4-5 0 16,-3-8 0-16,0-16 0 15,7-13 0-15,2-12 0 0,1-7 0 16,-1 4 0-16,-4 7 0 16,-7 13 0-16,-11 13 0 15,9-140 0 1,-32 159 0-16,-9 0 0 0,0-11 0 16,0-14 0-16,-9-15 0 15,-7-13 0-15,-9-3 0 0,-7 6 0 16,-11 11 0-16,-15 11 0 15,-10 7 0-15,-6 10 0 16,-7 2 0-16,-4 14 0 16,-1 15 0-16,-4 18 0 15,5 23 0-15,9 25 0 16,3 28 0-16,2 29 0 16,8 29-174-16,1 23-345 0,11 13 19 15</inkml:trace>
  <inkml:trace contextRef="#ctx0" brushRef="#br0" timeOffset="33473.76">1498 7929 568 0,'-25'-3'315'0,"5"-2"-65"16,4 0-45-16,3 5-7 15,5 0-12 1,0 0-71-16,8 0-52 0,0 13-42 16,23 25-6-16,27 22 2 15,23 30-5-15,20 19-9 16,21 14 1-16,8 2 0 16,-1-3-2-16,-2-14-38 15,-18-16-141-15,-15-14-179 16,-17-21-82-16,-20-21 14 15</inkml:trace>
  <inkml:trace contextRef="#ctx0" brushRef="#br0" timeOffset="33802.62">1518 8173 573 0,'-97'-64'185'16,"10"-2"-63"-16,14 6-35 15,16 3-37-15,18-1-12 0,10 5-12 16,29-4-10-16,12-3-3 16,30 5 2-16,18 16-12 15,13 14 0 1,3 25-5-16,-2 17 8 0,-4 19 4 16,-10 25 0-16,-10 20 1 15,-15 17 5 1,-14 9 0-16,-17-3-2 0,-4-8-3 15,-20-21 2-15,-2-13 0 16,-2-17 6-16,5-13 5 16,-3-12-14-1,8-10-22-15,4-10-28 0,10-10-31 16,0-2-79-16,13-8-76 16,6-12-81-16</inkml:trace>
  <inkml:trace contextRef="#ctx0" brushRef="#br0" timeOffset="34288.16">2055 8154 354 0,'0'0'390'0,"-9"0"-79"0,9 0-127 16,-8 0-79-1,8 0-59-15,0 0-26 0,3 12-11 16,22 3 3-16,20 10-6 15,15 11-12 1,14 9 8-16,-1 5-3 0,-5-6 3 16,-7-2-6-16,-12-14 2 15,-12-5 5-15,-12-3 10 16,-14-10 13-16,-11-10-9 16,-24-12-13-16,-12-13-5 15,-13-17 5-15,-5-6 2 16,-3-8-6-16,6-11-2 15,6 3 7-15,13-1-5 16,16-5-6-16,16 1 3 16,16 4-5-16,8 16 0 15,12 13 2-15,9 19 4 16,0 17 0-16,3 0 7 16,-7 21-8-16,-8 3 6 15,-6 0 7-15,-6 1 5 16,-9-5 0-16,-7-4-5 15,-5-3 1 1,0-1-4-16,0-12-2 0,0 0-18 16,-17 0-61-16,1-12-119 15,-8-8-110-15,-1-13 20 16,2-12-35-16</inkml:trace>
  <inkml:trace contextRef="#ctx0" brushRef="#br0" timeOffset="34468.26">2460 7554 268 0,'8'-16'268'0,"-8"3"-64"16,0 10-92-16,3 3-60 15,5 0-27-15,9 12 5 16,7 8 7-16,14 13-14 16,5 12-7-16,10 9-7 15,4 3-11-15,-3 2-67 16,-6-1-111-16,-12-9-110 0</inkml:trace>
  <inkml:trace contextRef="#ctx0" brushRef="#br0" timeOffset="34630.93">2224 7033 615 0,'-57'-44'337'0,"16"12"-173"16,10 6-108-16,10 10-75 15,8 3-94-15,13 10-69 16,13 3-19-16,8 0-114 16</inkml:trace>
  <inkml:trace contextRef="#ctx0" brushRef="#br0" timeOffset="35169.04">2654 7074 264 0,'26'9'237'0,"-12"-2"-105"16,3 0-64-16,5 10-8 16,1 9 9-16,14 10-10 15,8 4 0-15,4 10-17 16,3 2-12-16,-3 1-14 16,-8-8-2-16,-9-12 13 15,-7-10 49-15,-14-11 72 16,-11-12-32-16,-16-7-56 15,-20-21-44-15,-18-17 0 16,-11-18-12-16,0-12-1 16,5-2-6-16,7 2 9 15,13 15-6-15,12 6-4 16,28 13 4-16,6 10-5 16,27 11 1-16,21 11 3 15,11 9 2-15,3 20-4 16,-3 13 4-16,-5 4 7 15,-10 0-6-15,-13-5 6 16,-12-7 8-16,-14-1 9 16,-11-8-11-16,0-16-1 15,-16 0-4-15,-9-12-6 16,-7-21-12-16,-4-17 3 16,4-9 4-16,2 5 6 15,11 10 1-15,6 7-13 16,13 17 1-16,8 7 11 15,16 13 3-15,9 8 3 16,4 10-12-16,2 5 1 16,4 1 1-16,1 4-26 0,-9-2-171 15,4-7-158-15,-13-7-28 16,-1-12 75-16</inkml:trace>
  <inkml:trace contextRef="#ctx0" brushRef="#br0" timeOffset="35543.39">3285 6276 444 0,'-25'-43'361'0,"4"13"-79"16,1 10-79-16,4 12-77 15,5 8-62-15,11 24-23 16,0 21-28-16,3 15-2 16,16 14-6-16,14 0-5 15,13-1-23-15,5-12-22 16,6-20-46-16,1-13 5 15,-9-17 12-15,-14-13 37 16,-19-23 4-16,-16-16 14 16,-23-16 10-16,-19-9 15 15,-9-6 30-15,-11 2 23 16,6 13 69-16,10 14-10 16,11 9-57-16,10 10-38 15,9 11-23-15,16 13-7 16,11 13 9-16,14 15 2 0,15 13-6 15,14 6-3-15,7 8-75 16,4 2-136-16,-5-8-71 16,-6-10-15-1,-14-14 31-15,-7-16 84 16</inkml:trace>
  <inkml:trace contextRef="#ctx0" brushRef="#br0" timeOffset="35919.29">3551 6154 254 0,'-35'-73'350'16,"2"15"-35"-16,9 13-82 15,3 17-69-15,9 9-68 16,4 7-49-16,8 12-31 16,0 0-5-16,25 28 7 15,15 12 2-15,20 13 0 16,10 9-9-16,4-2-8 16,-5-6 0-16,-12-9 3 15,-14-15-1-15,-13-3 3 16,-11-12 11-16,-6-15 54 15,-13 0-4-15,-25-15-24 16,-15-19-21-16,-17-22 2 16,-8-18-10-16,0-7-9 0,7 8 8 15,18 12-12-15,13 8-8 16,13 8 1-16,23 4-4 16,14 5-5-16,19 8 2 15,6 11 4 1,1 8-6-16,-8 9 2 0,-12 0 10 15,-6 12 5-15,-10-3 5 16,-4-1 6-16,-9-8-9 16,0 8-65-16,0-8-113 15,-9 0-137-15,-4 0-32 16,-7-11 85-16,-9-31-69 16</inkml:trace>
  <inkml:trace contextRef="#ctx0" brushRef="#br0" timeOffset="36217.21">3536 5275 300 0,'-25'-51'229'15,"5"17"-98"-15,9 13-68 16,11 18-20-16,14 3-16 0,19 16-7 16,21 8 5-1,14 4-8-15,14 1-8 16,3-5-5-16,-4-12 1 16,-7-12 1-16,-9-3 8 0,-13-13 28 15,-15-21 34-15,-12-16 27 16,-17-9 75-16,-8-7 104 15,-14 9 56-15,-2 11-203 16,0 11-135-16,5 14 0 16,3 8 0-16,19 40 0 15,18 30 0 1,20 39 0-16,15 46 0 0,14 53 0 16,6 30 0-1,-2 15 0-15,-1-1 0 16,-7-14-349-16,-9-12-219 0,-18-20 14 15</inkml:trace>
  <inkml:trace contextRef="#ctx0" brushRef="#br0" timeOffset="38159.37">18561 7212 481 0,'-16'-21'274'16,"-4"-2"-107"-16,-1 2-57 15,0 5-33-15,1-1-5 0,0-2 15 16,0-2 10-16,-3 1-6 15,-11-6-19-15,1 3-11 16,-8-5 10-16,-3 3-8 0,-10 1-24 16,-6-2-15-16,-16 7-4 15,-11 2-8-15,-5 6 11 16,-11 2-7-16,-2 9 0 16,-5 0 5-16,-3 0-3 0,-6 16 4 15,-2 5-11-15,-4-2 3 0,-5 7-9 16,-9 5 7-1,-7 7-8-15,-4 6 2 0,-8 10 0 16,-5 3-8-16,5 3 9 16,3 11 11-16,14 5 5 15,2 5-14-15,9 4-9 0,6 5 0 16,-3 5 0-16,5 7 0 16,1 2 0-16,-1 7 0 0,0 7 0 15,-4 8 0-15,4 9 0 16,0-2 0-16,8 7 0 15,8-2 0-15,10 0 0 0,2 5 0 16,9 15 0 0,12 13 0-16,7 13 0 0,14 6 0 15,6 9 0-15,15 2 0 16,11-1 0-16,20-1 0 16,0 1 0-16,16-2 0 0,11 6 0 15,14 3 0-15,11 1 0 16,13-1 0-16,9-3 0 15,7-9 0-15,5-3 0 16,182 329 0 0,-175-358 0-16,1-1 0 15,-1 6 0-15,0-6 0 0,1 2 0 16,-1-10 0-16,0-8 0 16,1-7 0-16,1-13 0 15,-4-12 0-15,3-9 0 16,4-7 0-16,3-13 0 15,1-7 0-15,6-4 0 0,7-9 0 16,2-9 0-16,5-7 0 16,1-8 0-16,2-12 0 0,5-10 0 15,0-19 0-15,6-2 0 16,-7-15 0-16,-1-7 0 0,2-9 0 16,0-5 0-1,-2-3 0-15,-3-3 0 0,9-9 0 16,8-9 0-16,13-6 0 15,3-18 0-15,4-14 0 0,4-19 0 16,5-19 0-16,4-16 0 16,-1-9 0-16,-7-2 0 15,-8 8 0-15,-9 3 0 0,-14 2 0 16,-13 2 0-16,-14-2 0 16,-6-14 0-16,-10-20 0 0,4-19 0 15,4-14 0-15,7-9 0 16,-4 5 0-16,2-2 0 15,-10 9 0-15,-6 5 0 0,-9-5 0 16,-11-6 0 0,-18-16 0-16,-11-10 0 0,-17-10 0 15,-15-1 0-15,-18-7 0 16,-18-5 0-16,-24-11 0 0,-12 6 0 16,-24 7 0-16,-13 21 0 15,-15 24 0-15,-18 24 0 0,-17 20 0 16,-17 26 0-16,-8 16 0 15,-3 19 0-15,-14 19 0 16,-1 14 0-16,-2 13 0 0,3 11 0 16,6 17 0-1,-172-3-661-15</inkml:trace>
  <inkml:trace contextRef="#ctx0" brushRef="#br0" timeOffset="39078.01">17176 16872 738 0,'-25'0'373'0,"2"-4"-125"16,6 4-79-1,1 0-27-15,4 0 11 0,12 0-15 16,0 0-52-16,0 13-86 16,23 11 0-1,19 20 0-15,14 14 0 0,17 3 0 16,13 4 0-16,10-4 0 16,108 25 0-1,-111-62 0-15,-11-12 0 0,-14-12 0 16,-14-12 0-16,-18-12 0 15,-16-9 0-15,-20-20 0 16,-15-16 0-16,-26-13 0 0,-16-7 0 16,-5-6 0-1,2 6 0-15,3 12 0 0,13 12 0 16,12 16 0-16,7 16-57 16,8 9-363-16,17 4-24 15,0 0 51-15,8-1 58 16</inkml:trace>
  <inkml:trace contextRef="#ctx0" brushRef="#br0" timeOffset="39427.21">17773 16441 290 0,'8'8'248'16,"0"-8"-21"-16,-4 0-46 15,-4 0-37-15,0 0-32 16,0 0-33-16,4 12-26 0,9 4-1 16,6 5 35-1,14 11-21-15,11 17 19 0,13 8-30 16,5 8-16-16,7 4-14 15,-4 1-18-15,-8-10-2 16,-14-11-5-16,-10-12 8 0,-7-9-8 16,-14-11-9-16,-12-17-28 15,-17-13-21-15,-12-15 25 0,-10-16 5 16,-12-18 21-16,0-10 8 16,-2-1 12-16,13 3 3 15,6 9-4-15,14 8-12 16,20 8 0-16,12 12 21 0,16 9 17 15,18 15-7-15,6 9-15 16,8 17-7-16,5 8-4 16,3 7-5-16,-9 5-17 15,-6-5-70-15,-9 1-99 0,-11-9-122 16,-13-8-32-16,-17-16-31 16</inkml:trace>
  <inkml:trace contextRef="#ctx0" brushRef="#br0" timeOffset="39594.57">18341 16152 480 0,'-23'-45'355'16,"2"13"-50"-16,8 11-112 16,5 8-75-16,8 13 12 15,25 21 106-15,12 16-6 0,17 16-230 16,10 11 0-16,5 7 0 16,3-2 0-1,-2-5 0-15,-9-7 0 0,-13-7-176 16,-8-19-292-16,-12-5 3 0,-14-19 46 15</inkml:trace>
  <inkml:trace contextRef="#ctx0" brushRef="#br0" timeOffset="39739.68">18237 16031 303 0,'-111'-74'320'0,"15"12"-94"16,6 17-96-16,12 9-55 15,17 8-28-15,16 4-21 0,17 7-17 16,7 5-21-16,13-1-44 15,8 9-78-15,17 4-75 16,9 0-94-16</inkml:trace>
  <inkml:trace contextRef="#ctx0" brushRef="#br0" timeOffset="40042.81">18471 15908 507 0,'0'-8'397'0,"0"-1"-118"0,3 9-137 16,6 0-69-16,7 0-39 16,13 17 24-16,12-2 22 15,16 7 3-15,6-3-25 0,8 2-29 16,-1-4-4-16,-10-5-12 16,-13-5-9-16,-6-7 7 15,-11 0-3-15,-10 0 18 0,-11 0 27 16,-9-16-1-16,-21-12-22 15,-17-13-16-15,-6-6-8 0,-4-11 0 16,-2 0-8 0,1 5-9-16,10 10-63 0,2 2-130 15,9 8-97-15,3 4-45 16,13 5 9-16,12 3 15 16</inkml:trace>
  <inkml:trace contextRef="#ctx0" brushRef="#br0" timeOffset="41024.17">18813 15512 55 0,'9'13'209'16,"-1"-4"-24"-16,-2-9-53 0,-6 7-37 15,5-7-20-15,-2 0-15 16,2 0-16-16,-5 0-1 16,0 0-4-16,0 0-7 15,0 0-8-15,0 0-6 0,0 0 12 16,0 0 8-16,0 0 16 15,0 0 14-15,0 0 8 16,0 0 5-16,0 0-8 0,0 0-10 16,0 0-12-16,0 0-21 15,0 0-3-15,0 0-16 0,0 0-5 16,0 0 7-16,0 0-3 16,0 0 2-16,-8 0 3 15,0 9 13-15,0-1-5 16,-9 4-7-16,-4 5 2 15,2-1 30-15,-1-4 115 0,3-5-81 16,5-7-82-16,24 0 0 31,5 0 0-15,6 0 0-16,7 0 0 16,-1-7 0-16,2-5 0 0,6-4 0 15,2-13 0-15,2-4 0 16,0-8 0-16,-4 1 0 15,-4-6 0-15,-9 1 0 0,-7 6 0 16,-9 1 0-16,-8 6 0 16,-14 4 0-16,-9 11 0 15,-10 12 0-15,-7 14 0 16,-5 20 0-16,5 15 0 0,6 14 0 16,11 11 0-16,10 12 0 15,17 5 0-15,17 3 0 16,10-7 0-16,17-14 0 0,7-15 0 15,10-11 0-15,4-23 0 16,-1-19 0-16,2-19-377 16,-10-19-60-16,-6-22 43 15,-18-10 55-15,-10-7 105 0,-18-4-29 16,-16-1 266-16,-14 6 37 0,-7 2 175 16,-7 4 43-1,-1 13-16-15,-2 9-22 0,1 10-24 16,11 10-32-16,1 8-25 15,9-1 40 1,17 21-111-16,17 21 50 0,61 60 84 16,-26-19-202-1,2 7 0-15,-2 0 0 0,-3-3 0 16,-9-9 0-16,-12-12 0 16,-6-14 0-16,-10-9 0 15,-12-27 0 1,-20-19 0-16,-10-22 0 0,-1-10 0 15,-3-17 0-15,3-9 0 16,5 4 0-16,11 5 0 16,15 13 0-16,0 6 0 15,15 18 0-15,15 12 0 0,5 15 0 16,3 9 0-16,-3 20 0 16,-1 9 0-16,11 24 0 15,-34-32 0-15,-3-6 0 16,-4-2 0-16,-4-5 0 15,-8-8 0 1,-4-8-122-16,-5-9-274 16,1-8-47-16,-4-7-12 15</inkml:trace>
  <inkml:trace contextRef="#ctx0" brushRef="#br0" timeOffset="41739.72">19799 14539 156 0,'-31'-20'202'0,"-3"0"-45"16,6 3-35-16,-1 5-20 15,5 0-25-15,4 8-4 0,3 4 6 16,2 0-5-16,1 16 8 16,3 17 35-16,11 15 15 15,0 19-1-15,8 6-15 16,9 4-38-16,7-8-26 16,9-7-25-16,7-18-7 0,4-11-8 15,5-14-10-15,3-7-6 16,1-12-9-16,0 0-19 15,1-3-4-15,-6-6 2 0,-11 9 5 16,-8 0 6-16,-10 0 7 16,-2 12 9-16,-14 5 3 15,-3 3 0-15,-11 5 4 0,-9 3 0 16,-6-4-5-16,-2 2 9 16,-4-7-5-16,-1-3-10 15,5-4-17-15,3 1-45 16,10-13-77-16,7 0-40 0,8 0-6 15,3 0 9-15,10-8-12 16,3-9-30-16</inkml:trace>
  <inkml:trace contextRef="#ctx0" brushRef="#br0" timeOffset="42355.31">20323 14337 344 0,'-43'-43'360'16,"-8"12"-56"-16,-1 11-87 15,0 12-54-15,-2 8-48 16,9 19-12-16,11 19-16 0,12 19-14 16,22 12-23-16,13 12-23 15,13 0-22-15,22-8-3 16,7-7-10-16,2-17-27 0,0-12-35 15,-3-14-32-15,-11-23-12 16,-7-4 26-16,-11-20 22 0,-16-17 23 16,-9-11 23-1,-25-14 14-15,-11-7 22 0,-8-4 5 16,-12 4 29-16,5 11 47 16,1 14 39-16,15 11-14 15,5 13-52-15,15 12-41 0,15 12-13 16,20 16-2-16,17 15 6 15,19 11-6-15,9 2-2 16,12-4-16-16,1-2 4 16,-4-9-11-16,-11-17-13 0,-6-12-12 15,-11-17-18-15,-14-19-2 16,-12-22 2-16,-15-24 8 16,-19-18 19-16,-13-18 5 0,-19-17 9 15,-19-7 7-15,-12 0 14 16,-12 3 25-16,-2 13 63 15,-4 20 103-15,9 24-50 0,18 22-149 16,15 20 0-16,16 14 0 16,22 26 0-16,27 46 0 15,24 22 0-15,24 34 0 0,26 24 0 16,15 17 0-16,13 4 0 16,8-8 0-16,-3-19 0 0,-11-13 0 15,-9-17 0-15,-17-21-259 16,-19-16-295-16,-14-17 40 15</inkml:trace>
  <inkml:trace contextRef="#ctx0" brushRef="#br0" timeOffset="43839">29960 6615 541 0,'-12'24'290'0,"-2"-8"-122"16,3-5-64-16,-1-11-5 16,-1 0 32-16,-3 0 68 15,-5 0 43-15,-4-2 15 16,-2-16-241-16,-9-10-16 0,-14-13 0 15,-10-20 0-15,-21-16 0 16,-20-21 0-16,-31-20 0 16,-29-8 0-16,-34-12 0 15,-29-9 0-15,-24 9 0 0,-12 12 0 16,-12 17 0-16,-16 26 0 16,-26 26 0-16,-13 33 0 15,-2 24 0-15,13 28 0 16,15 34 0-16,5 26 0 15,2 27 0-15,-3 32 0 0,-2 24 0 16,5 24 0-16,14 13 0 16,22 17 0-16,13 13 0 15,18 31 0-15,24 24 0 0,25 17 0 16,24-1 0-16,28-3 0 16,25-2 0-16,27 15 0 15,31 9 0-15,21 11 0 0,30-1 0 16,23-9 0-16,31 5 0 15,23 12 0-15,22 8 0 16,23 0 0-16,24-12 0 0,32-24 0 16,34-26 0-16,32-25 0 15,16-23 0-15,12-25 0 16,-5-24 0-16,7-24 0 16,6-24 0-16,7-26 0 0,18-22 0 15,10-22 0-15,-4-25 0 16,-2-26 0-16,8-36 0 15,3-34 0-15,5-37 0 16,-2-33 0-16,-9-24 0 0,-4-26 0 16,-8-19 0-16,-5-24 0 15,-11-30 0-15,-11-28 0 16,-17-31 0-16,-21-29 0 16,-32-29 0-16,-25-45 0 15,-34-42 0-15,-32-23 0 16,-32-20 0-16,-34-29 0 15,-30-4 0-15,-26 22 0 0,-39 28 0 16,-26 41 0-16,-29 36 0 16,-23 31 0-16,-20 38 0 15,-13 36 0-15,-1 41 0 16,8 32 0-16,15 37 0 16,9 28 0-16,10 32 0 15,7 30-59-15,5 28-492 16,-10 33 70-16,-1 24 62 15</inkml:trace>
  <inkml:trace contextRef="#ctx0" brushRef="#br0" timeOffset="44884.92">27624 15480 561 0,'-57'-60'344'15,"-4"15"-85"-15,-4 12-66 0,-3 13-7 16,0 12 34-16,1 8 36 16,1 20-228-16,10 12-28 15,8 10 0-15,11 15 0 16,17 3 0-16,20 6 0 16,20-6 0-16,22-6 0 15,14-18 0-15,22-12 0 0,6-12 0 16,4-12 0-16,2 0 0 15,-4 0 0-15,-17 9 0 16,-17 7 0-16,-18 16 0 16,-18 23 0-16,-16 17 0 0,-28 17 0 15,-12 5 0-15,-10-1 0 16,1-12 0-16,1-15 0 16,3-13 0-16,5-18 0 0,7-9 0 15,5-14 0 1,7-12 0-16,5-4 0 0,7-13 0 15,9-39-332 1,13 14-9-16,3-2-20 16,9-5 20-16,3-4 7 0</inkml:trace>
  <inkml:trace contextRef="#ctx0" brushRef="#br0" timeOffset="45318.57">27792 15574 375 0,'0'-45'363'16,"-14"9"-26"-16,7 11-60 16,-1 5-83-16,8 9-69 15,0 0-45-15,0 11-22 16,11 22 72-16,23 14-22 16,18 21-108-16,17 21 0 15,12 11 0-15,9 5 0 16,-6-1 0-16,-2-7 0 0,-17-17 0 15,-16-12 0-15,-13-17 0 16,-15-11 0-16,-21-21 0 16,-29-20 0-1,-24-25 0-15,-15-32 0 0,-14-33 0 16,-4-19 0-16,1-14 0 16,7 1 0-16,15 11 0 15,13 18 0-15,18 20 0 0,16 18 0 16,16-18 0-1,8 69 0-15,8 16 0 16,12 16 0-16,7 12 0 16,-4 17 0-16,-3 8 0 0,-5 6 0 15,-6 0 0-15,-17 3 0 16,0-1-265-16,-20 0-94 16,-4-7-47-16,-9-14-6 15</inkml:trace>
  <inkml:trace contextRef="#ctx0" brushRef="#br0" timeOffset="45650.98">28331 15235 590 0,'17'-7'276'0,"-6"7"-117"16,-2 0-63-16,3 0-28 15,4 0-10-15,8 0-16 16,14 0-17-16,10 0-10 15,12-12-10-15,5-14-16 0,-3-2-13 16,-8-8-6-16,-23-5 10 16,-15-4 10-1,-29 0 6-15,-18 0 15 0,-23 9 19 16,-11 12 33-16,-3 15 12 16,-3 9 16-16,16 28 1 15,11 13 7-15,22 16-15 16,22 12-11-16,30 9-20 15,19 0-15-15,22-4-20 0,19-5-29 16,7-7-102-16,5-23-164 16,-1-19-115-16,-3-20-7 15,-12-20 28-15</inkml:trace>
  <inkml:trace contextRef="#ctx0" brushRef="#br0" timeOffset="46116.43">29293 14845 403 0,'-29'-77'308'0,"1"19"-59"15,0 13-62-15,5 14-40 16,1 9-46-16,10 6-40 16,12 8-27-16,0 8-18 15,9 0-8-15,2 0-2 16,6 13 5-16,-6-13-11 0,-2 7 6 16,-5-7 2-16,-4 0 4 15,-8 0 24-15,-41 10 49 16,17 1-4-1,4 10 3-15,2 8-4 16,15 14-5-16,11 14-26 16,16 9-49-16,21 3 0 15,12 0 0-15,11-8 0 16,4-15 0-16,1-15 0 0,0-15 0 16,90-84 0 15,-118 3 0-31,-14-17 0 15,-6-12 0-15,-17-8 0 0,0 1 0 16,-12 2 0-16,-4 10 0 16,0 20 0-16,4 17 0 15,4 16 0-15,8 10 0 16,12 43 0 0,9 24 0-16,10 21 0 0,11 15 0 15,2 9 0-15,3 2 0 16,4-6 0-16,-12-10 0 15,-2-14-74-15,-12-14-491 16,-14-19 0-16</inkml:trace>
  <inkml:trace contextRef="#ctx0" brushRef="#br0" timeOffset="46255.02">29496 13921 712 0,'-53'-85'314'16,"5"21"-157"-16,10 18-73 15,10 13-55-15,9 9-64 16,11 8-62-16,8 7-93 16,12 9-123-16</inkml:trace>
  <inkml:trace contextRef="#ctx0" brushRef="#br0" timeOffset="46932.4">30338 14080 24 0,'-8'-9'53'15,"8"1"31"-15,0-4 53 16,0 4-12-16,0 0-30 15,0-1-21-15,0-3-2 16,0 5 12-16,0-6 23 0,-8 1 0 16,-2-4-22-16,-2 0-32 15,0-5-26 1,-3 1-7-16,-1-1 5 16,-5 2 10-16,-4 1 3 0,-3 3 33 15,-6 5 8-15,-5 10-8 16,-10 15 1-16,-5 8 15 15,10 13 15-15,4 14-16 16,12 7-26-16,28 85 3 16,28-67-49-1,20-7-8-15,14-9 5 16,7-9-6-16,4-9-7 0,0-13-7 16,-9-11-6-16,-7-17-8 15,-11 0 7 1,-15 0 8-16,-11-12 1 0,-6-9-4 15,-14-3 1-15,-8-9-4 16,-9 1 5-16,-4-1-11 16,2 5-14-16,-2 4-46 15,4-2-75-15,1 11-73 16,5 0-54-16,2 2 9 16,9-1-25-16,0 7-178 15</inkml:trace>
  <inkml:trace contextRef="#ctx0" brushRef="#br0" timeOffset="47360.36">30661 13672 223 0,'0'-36'216'16,"-12"7"-49"-16,-1 5-37 16,4 4-44-16,-9 4-20 0,1 3 5 15,4 1 8-15,4 5 0 16,0 2-29 0,1 5-20-16,0 0-4 15,8 0-25 1,0 0-2-16,-8 0-2 15,8 0-5 1,0 0 2-16,0 0 10 16,0 0-9-16,0 0 12 15,0 0-6-15,0 0-2 16,0 0 2-16,0 0-3 16,0 0 6-16,0 0-17 15,0 0-27-15,0 0-27 16,0 0-23-16,0 0-35 15,0 0-46 1,0 12-67-16,0 0 8 0</inkml:trace>
  <inkml:trace contextRef="#ctx0" brushRef="#br0" timeOffset="48719.49">30308 14040 266 0,'-15'-28'139'0,"-2"-2"-56"16,6 2-27-16,-3 3-9 0,2 5 23 16,1-1 32-16,-3 9 26 15,8 0 1-15,-2-1-9 16,-1 5 4-16,9 6-2 15,-8-3-10-15,8 5-36 16,0 0-30-16,0 15-21 16,17 22 10-16,14 20 53 15,22 24 2-15,16 14-14 16,12 2-29-16,8-3-14 16,1-5-8-16,-5-11-17 15,-7-18-8-15,-4-15 0 0,-9-17 0 16,-5-11 0-16,1-21 0 15,-4-28 0 1,-9-22 0-16,-7-27 0 16,-14-26 0-16,-15-18 0 0,-12-25-15 15,-26-14 3-15,-16-2 10 16,-11-5 7-16,-11 4 1 16,-14 8 3-16,1 17 0 15,0 16-9-15,7 24 0 16,10 20 0-16,13 21 0 0,4 21 0 15,15 11 0-15,12 21 0 16,16 33 0-16,21 32 0 16,27 33 0-16,17 23 0 15,16 18 0-15,14 7 0 16,4 5 0-16,12-13 0 16,2-13 0-16,2-19 0 15,-6-25 0-15,-8-23 0 16,-11-25-341-16,-17-25-166 15,-10-23 37-15</inkml:trace>
  <inkml:trace contextRef="#ctx0" brushRef="#br0" timeOffset="52123.35">21674 14226 854 0,'-14'-13'395'16,"-11"13"-132"-16,-7 22-68 15,-14 25 28-15,-15 39-106 16,-28 40-117-16,-28 42 0 0,-37 44 0 16,-43 61 0-16,-29 52 0 15,-18 34 0-15,4 7 0 16,14-5 0-16,22 2 0 0,21-9 0 15,13-5 0 1,12-14-293-16,11-21-251 0,8-29 37 16</inkml:trace>
  <inkml:trace contextRef="#ctx0" brushRef="#br0" timeOffset="55523.26">14118 11023 146 0,'-21'0'197'16,"2"0"-71"-16,-1 0-41 0,-1 0-21 16,9 0 6-16,0 0 11 15,3 0 24-15,1 0 8 16,8 0 1-16,-8 0-19 16,8 0-27-16,0 0-24 15,8 0-25-15,21 0 0 16,43-16 16-16,55-29 14 0,58-36 10 15,64-54-22-15,96-60-9 16,90-49-6-16,49-13-4 16,38 17-4-16,23 24 2 15,-16 33-11-15,-51 28-1 16,-51 29 2-16,-49 25 3 0,-46 20-11 16,-47 14 2-1,-54 15 0-15,-48 11 7 0,-49 8 30 16,-37 9 52-16,-32 3 28 15,-24 4-35-15,-29-2-47 0,-12-1-49 16,-33 0-108 0,-19 3-104-16,-18 8-116 0,-7 9-83 15</inkml:trace>
  <inkml:trace contextRef="#ctx0" brushRef="#br0" timeOffset="56516.3">7418 10864 263 0,'-9'0'202'0,"1"0"-18"16,-3 0-47 0,-3 0-18-16,4 0 11 15,10 0 1-15,-8-4-19 16,8-4-34-16,0 0-31 0,0-4-24 15,11-8-15-15,13-18-8 16,25-15 1-16,40-24 1 16,50-28-5-16,52-31 1 15,41-14 3-15,26-17 1 16,22 0 0-16,33 17-3 16,24 25-6-16,5 23 10 15,-17 27-3-15,-29 27-4 0,-35 28 1 16,-38 20 0-16,-37 24 3 15,-31 16-6-15,-38 5 9 16,-23 8-1-16,-25-3 11 16,-20-10 8-16,-16-4 28 0,-15-3 3 15,-1-9 17-15,-9-7-3 16,1-9 4-16,-9-8 0 16,0 0-15-16,0 0-16 15,0 0-21-15,5 0-4 0,-5 0-11 16,0 0 3-16,0 0-13 15,0-5-16-15,0 2-29 16,0-6-72-16,0 1-81 16,0-5-89-16,0-3-56 15,-14-12-52-15</inkml:trace>
  <inkml:trace contextRef="#ctx0" brushRef="#br0" timeOffset="56982.57">11474 9012 607 0,'-25'-13'358'0,"2"5"-149"0,6 0-96 15,6 4-63-15,11 1-27 16,0 3-12-16,3 0-3 16,19 0 0-16,18 0-2 15,25 0-3-15,20 0-12 16,16 0 9-16,4 0 2 0,-3 11-2 15,-12 6-6-15,52 40 0 16,-97-13 5 0,-20 18 4-16,-25 27-1 0,-22 25 2 15,-17 24-8-15,-18 12 6 16,-5 2 7-16,-3-14 7 16,5-12-5-16,-66 144 11 31,105-218-16-31,9-16 0 15,12-15 8-15,0-13 20 0,0-8 41 16,4-20 9-16,4-20-15 16,0-29-19-16,-4-30-10 15,-4-36-20-15,-20-23-2 16,-8-13 0-16,-46-159 22 16,37 183-36-16,6 22-3 15,6 22 0-15,5 22-11 16,3 20-45-16,6 20-121 15,11 16-134-15,0 10-50 0,0 10-23 16</inkml:trace>
  <inkml:trace contextRef="#ctx0" brushRef="#br0" timeOffset="58363.7">15483 14243 641 0,'-45'15'291'0,"9"2"-85"16,10-4-87-16,11-13-42 15,7 0-13-15,8 0-9 16,0 0-17-16,11 0-11 16,27-20 21-16,31-13 27 15,45-28 36-15,60-30 14 0,58-26-37 16,48-25-44-16,25-10-20 15,23-2-10-15,12 8-14 16,-2 10 0-16,-22 16 0 0,-28 13 0 16,-40 17 0-16,-36 18 0 15,-36 11 0-15,-43 16 0 16,-32 8 0-16,-27 12 0 16,-21 5 0-16,-22 8 0 15,-11 4 0-15,-7-2 0 0,-8 8 0 16,-23 2 0-1,-2 0-35-15,-8 0-342 0,-9 0-61 16,-7 0-14-16</inkml:trace>
  <inkml:trace contextRef="#ctx0" brushRef="#br0" timeOffset="66821.74">15215 8800 528 0,'0'0'309'0,"-12"0"-103"16,4 0-75-16,-1 0-34 15,0 0-2-15,1 0 15 16,-3 0-8-16,-1-8-12 15,1-5-26-15,-2-2-12 0,0-1-11 16,-23-34 65 0,11 22-26-16,-4-5-44 0,-4-3-36 15,-2-5 0-15,-5-4 0 16,-10-3 0-16,-4-6 0 16,-1-3 0-16,-5 0 0 15,0 5 0-15,-8-5 0 16,0 0 0-16,-5 0 0 0,-7-1 0 15,-7-4 0-15,-7-1 0 16,-4 1 0-16,2 2 0 0,-1-1 0 16,2 3 0-16,4 2 0 15,-3 1 0-15,4 11 0 16,0 3 0-16,5 1 0 16,-4 7 0-16,0 9 0 0,-5-1 0 15,-3 5 0-15,-4 8 0 16,-5 0 0-16,-5 5 0 0,1 1 0 15,-3 6 0-15,0 0 0 16,-1 0 0-16,5-4 0 16,-2-1 0-16,7 3 0 0,2-3 0 15,3 5 0-15,7 0 0 16,-82 0 0 0,92 0 0-16,6 12 0 15,2 0 0-15,1 0 0 16,-1-3 0-16,-2 3 0 0,-6 0 0 15,2-1 0-15,-2 2 0 16,0 1 0-16,6-2 0 16,-3-1 0-16,8-11 0 0,-7 13 0 15,4-13 0-15,3 12 0 16,-3-12 0-16,1 11 0 16,0 2 0-16,-1 1 0 15,6-3 0-15,3 6 0 0,3-2 0 16,6-2 0-1,8-5 0-15,2-1 0 0,3-7 0 16,1 13 0-16,2-5 0 16,-1 0 0-16,-4 4 0 15,0 1 0-15,1-1 0 16,0 5 0-16,-2-1 0 0,-2 1 0 16,3 0 0-16,0-2 0 15,2 0 0-15,1-2 0 16,2 0 0-16,-1 0 0 15,0 3 0-15,-3 7 0 0,-5 7 0 16,-8 3 0-16,-5 2 0 16,-3 6 0-16,2 3 0 15,-7 2 0-15,-2 2 0 16,-6 6 0-16,-4 3 0 16,-2 0 0-16,-1 0 0 0,-5-4 0 15,5 3 0-15,0-3 0 16,3-2 0-16,8 4 0 15,6-3 0-15,3-6 0 16,7-6 0-16,7-4 0 16,2 2 0-16,5-7 0 0,3-2 0 15,8-4 0-15,4-9 0 16,4-1 0 0,7 0 0-16,-7-1 0 0,-5 11 0 15,-2-1 0 1,-4 5 0-16,-4-1 0 15,-2 2 0-15,-1-7 0 0,-3-2 0 16,10-2 0-16,4-2 0 16,2-8 0-16,16-9 0 15,-8 12 0 1</inkml:trace>
  <inkml:trace contextRef="#ctx0" brushRef="#br0" timeOffset="66910">6651 9130 2047 0,'0'0'-33'15,"0"7"-414"-15,-14 3-23 16,3-10 30-16</inkml:trace>
  <inkml:trace contextRef="#ctx0" brushRef="#br0" timeOffset="67366.84">6533 9061 354 0,'0'-28'185'0,"0"-1"-67"16,0 4-37-16,0 10-17 15,0-1-3-15,0-1 18 16,0 4 14-16,3 5-20 16,2 4-15-16,-5 4-17 15,0 0-19-15,0 16-2 16,0 17-3-16,0 16-5 15,0 11 3-15,0 13-3 0,8-4-8 16,1-2 1-16,6-10 2 16,5-10 2-16,10-5 3 15,5-14 1-15,9-8-2 16,5-12 0 0,2-8 6-16,-4-8 9 0,2-3-1 15,-4-6 12 1,-9 1 27-16,-3-1 7 0,-9 0 23 15,-4-2 11-15,-4-5 8 16,-7-1 5-16,-9-4-118 16,-12-7 0-16,-18-4 0 0,-5-5 0 15,-9 0 0-15,-5 0 0 16,-5 0 0-16,10 4 0 16,7 5 0-16,9 8 0 15,8 11 0-15,8 5 0 16,4 3-86-16,8 9-226 15,16 0-53-15,11 21-23 16,14 7-55-16</inkml:trace>
  <inkml:trace contextRef="#ctx0" brushRef="#br0" timeOffset="68579.27">14638 10161 289 0,'0'12'287'0,"0"0"-48"0,-6-12-88 16,-8 7-54-16,2-7-29 15,-5 9-2-15,-8-9 15 0,-2 0 12 16,-11 0 24-16,-2 0 1 16,-4 0-2-16,-5-5-7 15,-8-2-27-15,-4-2-7 16,-8 2-16-16,-3-2-59 0,-6-3 0 16,-4-1 0-16,-7-3 0 15,1 4 0-15,-10-1 0 16,-5 5 0-16,-5 1 0 0,-10 7 0 15,-12 0 0-15,-9 7 0 16,-11 5 0-16,-13 5 0 16,-182 16 0-16,167-16 0 15,-1-1 0-15,8 0 0 16,9 2 0-16,-133 12 0 16,152-9 0-16,0 3 0 15,6 1 0 1,-1 2 0-16,-1 7 0 0,1-1 0 15,1 3 0-15,-1 1 0 16,2-2 0-16,8 2 0 16,5-4 0-16,9 0 0 0,10 0 0 15,2-1 0-15,9 0 0 16,0-3 0-16,-1 0 0 16,4 4 0-16,-3 3 0 15,0-1 0-15,-4 3 0 16,-2-5 0-16,-2 3 0 0,-1-3 0 15,-3 3 0-15,-8 5 0 16,-9-1 0-16,-4 5 0 16,-1 0 0-16,1-4 0 0,10 4 0 15,9 0 0-15,9 0 0 16,10 0 0-16,2-2 0 16,10-5 0-16,6-3 0 15,6-1 0-15,2-1 0 16,2-2 0-16,-54 31 0 15,65-38 0-15,8-3 0 16,8-5 0-16,9-3 0 16,5-7 0-1,5-6 0-15,6 0 0 0,2 0 0 16</inkml:trace>
  <inkml:trace contextRef="#ctx0" brushRef="#br0" timeOffset="68648.92">6802 11807 1954 0,'-18'0'-465'0,"2"0"-10"15,-4-3 18-15</inkml:trace>
  <inkml:trace contextRef="#ctx0" brushRef="#br0" timeOffset="69064.12">6694 11434 397 0,'0'-38'295'16,"0"10"-85"-16,0 8-90 16,0 9-62-16,0 1-30 15,0 10-15-15,0 12 1 0,0 14 6 16,0 26 6-16,0 34-3 16,-8 20 4-16,2 12-10 15,6-4-11-15,-9-13 3 16,9-20-9-16,0-19 5 15,0-17-7-15,0-14 12 16,15-8-2-16,15-8 1 16,10-7-8-16,9-8 3 15,12 0 3-15,4-12-1 16,0-5-1-16,-8-7 11 16,-9 0-2-16,-6-2 16 15,-10 7 31-15,-13 2 82 0,-7-3 51 16,-12-9-47-16,-6-11-46 15,-19-17-76-15,-7-15-25 16,-15-14 0-16,-4-4 0 16,-6 5 0-16,4 7 0 15,8 13 0-15,12 12-32 16,9 17-176-16,12 6-92 16,21 12-43-16,72 8-324 15</inkml:trace>
  <inkml:trace contextRef="#ctx0" brushRef="#br0" timeOffset="70228.87">14338 10539 242 0,'-12'-18'292'0,"-5"7"-29"15,1 2-59-15,-1 2-69 0,3 7-60 16,0 0-30-16,2 0-14 15,0 0-6-15,-4 0 6 16,2 0 2-16,-1 0 11 0,-2 0 10 16,-7 0 2-16,-12 12-3 15,-16 3-17-15,-13 10-10 16,-14 4 4-16,-9 9-11 0,-11 6-9 16,-14 9-3-16,-17 8-3 15,-20 4-4-15,-16 3 6 16,-21 6 5-16,-12 0 9 0,-16 2 13 15,-5 3 11-15,0-4-4 16,5 8-1-16,8 6-8 16,5 0-14-16,7 2-7 15,4-6-3-15,0 0-13 0,9 4 16 16,-2 6-13-16,7 2 1 16,2 4 0-16,7 2 2 0,16-2 1 15,8 6-6 1,15-6 5-16,4 1 1 0,3-5-5 15,0-3 2-15,4-4 4 16,-1-5 2-16,-3-4-1 16,-4-7-5-16,1-1 10 0,0-4 2 15,3-3 4-15,-1-1-3 16,1-1-11-16,5 2 2 16,2-2 0-16,-91 55 0 15,105-62 2-15,3 5-7 16,0-6 6-16,2 2 18 15,-3-1-16-15,3-5-5 16,3 0 0-16,2-2 0 16,6-2 0-16,3-3 0 15,6-4 0-15,2-1 0 16,-72 34 0 0,77-41 0-16,4-5 0 15,0 0 0-15,5-4 0 16,8 1 0-16,3-9 0 15,12-4 0-15,9 2 0 0,3-14 0 16,10 8 0-16,1-8 0 16,6 0 0-1,0 0 0 1,8 0-96 15,0 0-148-15,5 0-70-16,3 0-34 15,0-8 10-15,1-6 6 16</inkml:trace>
  <inkml:trace contextRef="#ctx0" brushRef="#br0" timeOffset="70711.38">6188 13945 756 0,'-17'-16'304'0,"-2"4"-157"16,-2 12-73-16,4 0-37 16,-2 12-7-16,-3 13-1 15,-2 20-3-15,-1 19-3 16,-1 27-3-16,-13 9 4 16,4 11 3-16,2-6-7 15,5-15-16-15,8-16 1 16,6-21-1-1,14-14-1-15,17-9 2 0,17-10-3 16,18-3-1-16,21-10 3 0,17-7-6 16,3 0 1-1,0 0 3-15,-4 0-10 16,-11-4 15-16,-13 4-9 16,-12-3 6-16,-13-2 0 15,-12 1-5-15,-7 4 6 0,-10 0 13 16,-2 0 23-16,-9-5 59 15,0-2 46-15,-17-14-61 16,-12-11-44-16,-15-22-25 16,-16-18-14-16,-14-18-2 15,-2-7 2-15,-201-241-229 32,237 284 61-17,6 14-88-15,15 11-54 16,19 10 5-16,8 5-40 15</inkml:trace>
  <inkml:trace contextRef="#ctx0" brushRef="#br0" timeOffset="75668.83">7129 13144 126 0,'0'0'200'16,"0"-4"-50"-16,0-1-31 16,0 5-34-16,0 0-33 15,0 0-16-15,0 0-7 0,0 0 7 16,17 0 46-16,15 12-4 15,26-3-10-15,34-2 9 16,43 2-14-16,43-9-26 16,45 0-13-16,38 0-7 0,27-11 1 15,20-10-4-15,29-8 1 16,17 2 4-16,0 2 1 16,-9 4-11-16,-25 5-4 15,-23 3 7-15,-25 6-12 16,-24 7 6-16,-22-5 5 0,-27 5-2 15,-25-5 14-15,-22 5 12 16,-18 0 8-16,-26-2 9 0,-13 2-12 16,-18 0-9-16,-17 0-3 15,-12 0 6-15,-10 0 11 16,-6 0 4-16,-12 0-4 0,-3 0-3 16,-6 0-10-16,2 0-12 15,-4 0-4-15,-1 0 0 0,-4 0-5 16,-1 0 1-1,-3 0-1-15,0-5-4 0,0 1 0 16,0 4-6-16,0 0 4 16,0-5 3-16,0 2-7 0,0 3 6 15,0 0-6 1,5-4-2-16,-2-1 2 16,1 5-7-16,-4 0 4 15,5 0 0 1,3 0-1-16,-5 0 10 0,5 0-13 15,6 0 7-15,2 0 2 16,8-7 1-16,28-9-4 16,-19 9-7-1,0-4 13-15,-1 4-4 0,1 2-1 16,-9 5-5-16,1 0 0 16,-5 0 1-16,0 0 0 15,0 0 2-15,4 0-2 0,0 0 10 16,1 0-5-16,0 0-4 15,1-4-1-15,-7 1 0 0,-4-1 4 16,-2 4-3-16,-5 0 7 16,1 0-3-16,-9 0-1 15,0 0-42-15,0 0-52 0,0-9-81 16,-13-3-84-16,1-6-13 16,-5-1 22-16,1-4 43 15,0-10 46-15,-4 0 26 16,4-3 16-16,0-2 17 0,-1 2 23 15,2-1 28-15,-2 0 20 16,0 0 12-16,-4 2 10 16,6-3 20-16,3 7 54 0,-5 5 98 15,4 6-2-15,4 4-16 16,-1 4-7-16,10 5-28 0,-8 2-24 16,8 5-24-16,0 0-14 15,0 0-17-15,0 0-14 16,0 0-4-16,12 17-3 15,8 2-3-15,13 5-2 0,11 4-3 16,9 5 1-16,4 5 0 16,4-3 1-16,-1-6-7 15,-3-5-8-15,-3-3 0 0,-15-4-10 16,-5-1 6-16,-11-8 6 16,-7 0 4-16,-2-8 5 15,-6 13 10-15,-8-1 29 0,-12 4-11 16,-9 13-10-16,-10 15 6 15,-8 14 9-15,-1 11 16 16,0 4-5-16,4 1-7 16,2-2-9-16,11-6-14 0,2-15-2 15,5-9-1-15,8-14 0 16,8-6-3-16,0-11-2 0,0-11 1 16,0 0 0-16,0 0 9 15,0-9-5-15,0-19-9 16,0-16-2-16,0-17-3 0,-9-20-4 15,-7-13 1-15,-4 0-1 16,-4 0-9-16,0 13-28 0,4 7-63 16,-1 17-41-16,0 13-43 15,1 7-34-15,4 12-55 16,3 10-209-16</inkml:trace>
  <inkml:trace contextRef="#ctx0" brushRef="#br0" timeOffset="77732.88">15135 13004 164 0,'0'-2'209'0,"0"2"-51"15,0 0-40-15,0 0-43 16,-9 0-31-16,9 0-19 0,0 0-2 16,0 0-3-16,0 0 6 15,0 0-13-15,0 0-8 16,0 0-2-16,0 0 4 15,0 0-3-15,0 0 1 0,4 0 1 16,1 0 4-16,-2 11 6 16,2-2 3-16,-2-1 26 15,4 4 9-15,-2 5-8 0,3-1-8 16,0 0-6-16,1 9-8 16,3 3-6-16,-4 0-4 15,-2 4 0-15,3-4 7 0,-1 6-1 16,-8 2 22-16,0 6 1 0,0 11 12 15,-8 7 8-15,-4 9 11 16,-8 8 7-16,-5 6 9 16,-1 3 5-16,-13 2 7 0,-1 2-3 15,-8 3-72 1,-9 5-27-16,-8 0 0 0,-4-5 0 16,-4-3 0-16,-5-1 0 15,-4 1 0-15,-3-9 0 0,-8 1 0 16,-1-1 0-16,-7 0 0 15,1 0 0-15,-7-3 0 16,1-4 0-16,-3-1 0 16,0 1 0-16,3-1 0 15,5-1 0-15,3-1 0 0,1-6 0 16,-99 60 0-16,-117 54 0 31,205-123 0-31,-7-1 0 16,-2-7 0-16,-131 35 0 15,118-52 0 1,0-6 0-16,1-10 0 0,-2-15 0 16,-2 0 0-16,-2-7 0 15,-7-14 0-15,-8-11 0 0,-8-13 0 16,-8-13 0-16,-10-14 0 16,-2-21 0-16,-6-14 0 15,6-6 0-15,8-14 0 0,7-8 0 16,10-8 0-1,3-7 0-15,6-8 0 16,11-1 0-16,3-3 0 0,9-2 0 16,15 0 0-16,11 7 0 15,16 2 0-15,8 9 0 0,11 11 0 16,3 9 0-16,9 8 0 16,-2 8 0-16,-1-1 0 15,-3 7 0-15,1-6 0 0,-7-1 0 16,-5-3 0-16,-73-122 0 15,67 118 0 1,0 0 0-16,1 4 0 16,2 5 0-16,5 2 0 15,4 15 0-15,2 0 0 16,7 13 0-16,2 0 0 16,4 10 0-16,3 13 0 15,9 7 0-15,2 4 0 0,7 7 0 16,1 10 0-16,7-1 0 31,-38-68 0-31,-41-24 0 31,-32-34 0-15,86 98 0 0,-1-4 0-16,0-4 0 0,1-4 0 15,0-4 0 1,-5-5 0-16,1 1 0 15,-2 7 0-15,6 5 0 16,4 13 0-16,8 11 0 0,2 8 0 16,6 9 0-16,4 8 0 15,4 4 0-15,4 3 0 16,8 2 0-16,-7 7 0 16,7 12 0-1,0 11 0 1,0 18 0-16,0 20 0 15,0 16 0-15,0 13 0 16,0 0 0-16,0-9 0 16,3-12 0-16,1-13 0 15,4-1 0-15,-4-15 0 16,1-9 0-16,-5-1 0 16,0-10 0-16,0-8 0 0,0-24 0 31,-9-17 0-16,-3-15 0-15,-5-21 0 16,-2-16 0-16,2-13 0 16,2-5 0-16,15 10 0 15,0 17 0-15,0 11 0 16,10 4 0-16,20 7 0 16,14 4 0-16,13 14 0 15,8 8 0-15,9 12 0 16,2 12 0-16,6 0 0 15,-6 8 0-15,-2 8 0 16,-14 1-7-16,-12 0-67 0,-10-1 33 16,-19 1 13-16,-11 6 21 15,-16 10-2-15,-16 8-2 16,-12 12 6-16,-9 3 2 16,-3 1 4-16,-6 0-1 15,6-2-8-15,4-8-51 16,11-6-139-1,9-2-130-15,24 7-41 0,0 4-66 16</inkml:trace>
  <inkml:trace contextRef="#ctx0" brushRef="#br0" timeOffset="78883.45">15511 13242 302 0,'17'-6'272'15,"-6"6"-56"-15,-11 0-44 16,0 0-45-16,0 0-32 0,0 0-17 16,0 0-22-16,0 0-6 15,0 0 0-15,0 0-7 16,0 0 0-16,0 0-7 0,0 0 19 15,0 13-4-15,0 4 37 16,0 3 17-16,-16 5 1 16,-9 11-14-16,-7 14-82 0,-12 6-10 15,-17 17 0-15,-20 8 0 16,-22 9 0-16,-22 4 0 16,-29-2 0-16,-30 3 0 0,-25-5 0 15,-23-9 0-15,-8-12 0 16,-12-16 0-16,-7-8 0 0,-17-12 0 15,-17-8 0 1,-16-14 0-16,-4-11 0 0,0-11 0 16,9-14 0-16,-298-49 0 15,314 29 0 1,13-3 0-16,19-6 0 16,28 2 0-16,21 7 0 0,25 0 0 15,15 0 0-15,21 1 0 16,12-2 0-16,12-2 0 15,13-5 0-15,8-9 0 0,-2 3 0 16,5-2 0 0,2-1 0-16,-6 0 0 0,6 4 0 15,-4 2 0-15,7 8 0 16,3 2 0-16,11 7 0 16,5-2 0-16,4 9 0 0,5-1 0 15,5 3 0-15,-5 3 0 16,5 2 0-16,-5 6 0 15,0-2 0-15,4-1 0 16,-1 9 0-16,10-5 0 16,-2 6 0-16,7 3 0 0,-7 5 0 15,2 1 0-15,-4-6 0 16,-5 2 0 0,-4-6 0-16,-6 1 0 0,3-1 0 15,-5-2 0-15,-1-1 0 16,6-1 0-16,3-4 0 15,0 1 0-15,0-3 0 16,0 1 0-16,-4 1 0 16,7 1 0-16,7 4 0 15,9 2 0-15,10 2 0 16,7 5 0-16,4 3 0 16,7-4 0-16,1 4 0 15,4-1 0-15,1-2 0 16,-1 3 0-16</inkml:trace>
  <inkml:trace contextRef="#ctx0" brushRef="#br0" timeOffset="79346.61">5951 12594 2047 0,'22'23'0'16,"5"15"0"-16,14 7 0 16,52 58 0-1,-39-52 0-15,3 2 0 16,-6-3 0-16,-1-5 0 15,-10-5 0-15,-7-7 0 16,-8-9 0-16,-9-7 0 16,-5-5 0-16,-11-5 0 15,-23-7 0 1,-14 0 0-16,-16-11 0 16,-9-9 0-16,-3-9 0 0,-3-8 0 15,0-4 0-15,6 5 0 16,10-2 0-16,8 6 0 15,9 2 0-15,16 7 0 16,2 4 0-16,17-3 0 16,0-2 0-16,14-4 0 15,8-6 0-15,13-2 0 16,9-10 0-16,13 3 0 16,3-2 0-16,5 1 0 15,-7 3 0-15,-10 13 0 16,-12 2 0-16,-7 10 0 15,-9 5 0-15,-7 11 0 16,-5 0 0-16,-8 11 0 31,0 1 0-31,0 8 0 0,0 13 0 16,0 17 0-16,0 2-6 16,-13 10-24-16,1-2-72 15,0 1-97 1,12-4-88-16,8-3-68 0,13-13-61 15</inkml:trace>
  <inkml:trace contextRef="#ctx0" brushRef="#br0" timeOffset="80893.56">15729 13302 436 0,'22'0'247'16,"-11"0"-60"-16,-5 0-49 16,-6 0-36-16,0 0-13 0,0 0 13 15,0 0 3-15,0 0-18 16,0 9-42-16,-9-2-10 16,9 5-23-16,0 9-3 0,0 12-1 15,-13 12-3-15,1 15 2 16,4 14 1-16,-3 12 0 15,-10 11 1-15,-1 12-2 0,-3 14 7 16,-10 7-7-16,-6 9 10 16,-7 3 7-16,-12 6-2 15,-14 2-5-15,-16 0 5 16,-10 0 20-16,-9-4 13 0,-13 2 17 16,-17 3-22-16,-11-1-25 15,-21 4-14-15,-7 1-11 16,-6-5 0-16,-2-2 0 0,-4-10 5 15,-3-7 4-15,-5-10-12 16,-13-7 3-16,-12-11-3 16,-13-15 9-16,-3-10 2 0,-4-9-7 15,2-9-1-15,1-11 0 16,1-6 0-16,0-17 0 16,-10-5 0-16,-6-21 0 15,-8 0 0-15,-2-21 0 0,6-11 0 16,1-16 0-16,12-10 0 15,11-2 0-15,11-2 0 16,13 10 0-16,12 2 0 0,3 11 0 16,14 1 0-16,7 7 0 15,17 1 0-15,11 7 0 16,17-3 0-16,8 2 0 16,9-4 0-16,11-1 0 15,9 1 0-15,17-1 0 16,11 5 0-16,11-2 0 15,15 7 0-15,4 3 0 16,13-1 0-16,0 5 0 0,3 0 0 16,-2-4 0-1,-4-5 0-15,6-4 0 0,-6 2 0 16,-2-1 0-16,-2-2 0 16,-4-2 0-16,-5-3 0 15,-6-3 0-15,-5-1 0 16,-8-3 0-16,2-3 0 0,-2 5 0 15,3-1 0 1,5 3 0-16,8 6 0 0,6 4 0 16,2 0 0-16,1 0 0 15,4 4 0-15,-2-1 0 16,3 1 0-16,2-1 0 16,4 4 0-16,5 5 0 15,5 9 0-15,2 3 0 16,9 29 0-1,17 18 0 1,10 33 0-16,19 24 0 0,11 14 0 16,6 4 0-16,8-8 0 15,-6-12 0 1,-8-17 0-16,-10-19 0 16,-5-18 0-16,-14-10 0 0,-11-15 0 15,-5-10 0 1,-6-19 0-16,-21-21 0 15,-21-26 0-15,-21-25 0 16,-11-19 0-16,-14-12 0 16,0-2 0-16,9 14 0 15,8 15 0-15,16 17 0 0,13 13 0 16,8 7 0-16,16 0 0 16,15-4 0-1,21-9 0-15,22 1 0 16,19 2 0-16,12-3 0 0,8 14 0 15,9 6 0-15,-10 14 0 16,-7 17-22-16,-12 14-30 16,-16 22 19-1,-5 92 19-15,-44-27 16 16,-28 17 2-16,-7 7 6 16,-12-4 2-16,7-12-6 0,1-22-1 15,5-15 4 1,11-15-14-16,7-15-19 15,3-12-54-15,13-8-100 16,4-7-80-16,8-8-76 0,9 0-29 16,-1 0-1-16</inkml:trace>
  <inkml:trace contextRef="#ctx0" brushRef="#br0" timeOffset="84027.49">14505 10750 390 0,'-9'7'224'15,"9"-7"-58"-15,-8 10-70 0,8-10-48 16,0 0-14-16,0 0-17 15,0 0 3-15,0 0 3 16,0 0-7-16,8 0 3 16,4 0 3-16,8 0 17 0,5-4 10 15,6-5-6-15,3 5-1 16,6-2-5-16,0 6-12 16,9-6 1-16,5-3 17 0,3 1 21 15,3-3 12-15,5-1 10 16,4 0-16-16,5-10-5 15,6-1-3-15,18-11-5 0,16-6-5 16,15-6-6 0,14-5-7-16,11-11-13 0,5 0-9 15,-1-2-9-15,-5 3-8 16,-3-3 0-16,-6-3 0 0,-14 5 0 16,-8-2 0-16,-6 2 0 15,-5 2 0-15,-10-1 0 16,1 0 0-16,-6-1 0 0,2 2 0 15,9-7 0 1,6 3 0-16,9 0 0 0,125-66 0 16,-121 68 0-16,-4 0 0 15,-4 2 0-15,-9 4 0 16,-11-1 0-16,-13-1 0 16,-12 4 0-16,-8-2 0 0,-13-1 0 15,-10-3 0-15,-14-7 0 16,-11-9 0-16,-14-5 0 15,-15-13 0-15,-20-8 0 16,-17-8 0-16,-11-3 0 0,-14-2 0 16,-84-102 0-1,71 125 0-15,8 9 0 0,-3 14 0 16,1 8 0-16,0 4 0 16,-1 9 0-16,-2 3 0 15,-12 9 0-15,-1 2 0 16,1 7 0-16,-5 6 0 0,-7 9 0 15,-7 12 0-15,-10 0 0 16,-19 12 0-16,-9 4 0 0,-14 5 0 16,-5 3 0-16,2 5 0 15,-5 4 0-15,0-2 0 16,10 11 0-16,7 10 0 16,3 6 0-16,8 6 0 0,8 10 0 15,6 8 0-15,0 4 0 16,7 2 0-16,4 2 0 15,4 0 0-15,7-9 0 0,20-4 0 16,10-4 0-16,10 2 0 16,11-7 0-16,7 2 0 15,8-1 0-15,8-4 0 16,1-8 0-16,4 0 0 16,0 0 0-16,-6 4 0 0,-2-4 0 15,0 3 0-15,-1 2 0 16,0-6 0-16,1 2 0 15,0-5 0-15,1-3 0 0,8-6 0 16,-3 0 0-16,6-3 0 16,1 0 0-16,-2-5 0 15,4 2 0-15,10-8 0 16,3 4 0-16,-2-1 0 16,3-5 0-16,11 4 0 0,0 10 0 15,0 6 0-15,0 3 0 16,3 7 0-16,5-1 0 15,6 5 0-15,-2 3 0 0,3-4 0 16,30 66 0 0,-17-67 0-16,5-2 0 15,4-6 0-15,0 2 0 0,3-6 0 16,4 0 0-16,5-2 0 16,5-6 0-16,-2-3 0 15,5-4 0-15,3 0 0 16,2-5 0-16,-2-9 0 0,2-2 0 15,-1-5 0-15,3-3 0 16,1-9 0-16,-1 0 0 16,2 0 0-16,-1 0 0 15,5-9 0-15,-5-3 0 0,3 1 0 16,-3-2 0-16,0 1 0 16,-4-5 0-16,-9 6 0 0,-3-1 0 15,-4-4 0-15,0 3 0 16,-3-4 0-16,-8 1 0 15,0 0 0-15,-3-1 0 0,3-3 0 16,-6-5-13-16,5 1-244 16,2-4-50-16,3-1-42 15,-2 1-14-15,-3-1 2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19:19.82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13207 4237 341 0,'-25'-12'300'0,"-1"3"-85"0,1 5-102 16,0 4-57-16,7 0-26 15,-4 0-14 1,2 16-5-16,5 0-4 0,2 9-2 0,4 12 6 16,9 8-3-16,0 12 3 15,0 11-7-15,13 7-2 16,-2-2 4-16,5-4-4 16,6-5-1-16,2-6 2 0,1-9 1 15,-6-8-2 1,6-9 3-16,-4-12-4 0,-2-3 0 15,-7-17 1-15,1 0 3 0,0 0 0 16,-1-9-5-16,-5-15 2 16,1-12 3-16,-4-14 5 15,-4-6-1-15,0-6 9 16,-15-3 13-16,-6 4-12 0,-3 8 7 16,-4 5-6-16,-29-30-1 15,32 50-18 1,1 4-9-16,-1 7-5 0,4 5-22 15,2 8-26-15,3 4-71 16,-6 0-68-16,3 16-63 16,-2 1-30-16</inkml:trace>
  <inkml:trace contextRef="#ctx0" brushRef="#br0" timeOffset="600.17">13400 4335 224 0,'16'-17'286'0,"-7"5"-60"16,-9 3-52-16,0 6-51 16,0 3-34-16,0 0-32 15,0 0-21-15,3 0-21 0,5 19-8 16,0 15-1 0,5 18-3-16,3 17-8 0,4 9 12 15,5 2-6-15,-1 2 0 0,0-8-5 16,1-7 9-16,-6-11-4 15,-6-16-3-15,-2-11 7 16,-6-10 3-16,-5-3-8 16,0-16 14-16,-13-8-10 0,-7-15-20 15,-9-22 4-15,-6-24-3 16,-3-21 15-16,10-16-3 16,9-4 3-16,6 1 0 0,13 7-2 15,0 12 2-15,0 13-2 16,13 11 2-16,0 18-5 15,1 11 3-15,6 13 3 16,6 12-1-16,-3 12 1 0,1 7-6 16,2 15 5-16,-3 13 14 15,-1 9-5-15,-11 18 6 16,-11 12-9-16,0 0 4 16,-16-3-3-16,-1-9 2 15,1-9 4-15,0-12-1 0,5-9 3 16,-3-6 12-16,6-15 23 15,0-3 24-15,8-8 9 16,0 0 1-16,-7 0-2 0,7-4-27 16,0-4-8-16,0 4-16 15,0 4-23-15,0 0-19 16,7 0 0-16,17 12 4 0,14 3 6 16,19 12-3-16,8 4 1 15,7 3-6-15,7-2-33 16,-7-3-79-16,-7-5-77 15,-9-5-55-15,-8-3-37 0,-9 1-24 16,-16-4 23-16</inkml:trace>
  <inkml:trace contextRef="#ctx0" brushRef="#br0" timeOffset="1315.95">13371 6036 395 0,'-20'-8'232'0,"-2"8"-66"0,-1 0-75 16,-5 12-37-16,0 12-7 16,-6 14 4-16,6 14-2 0,4 10-4 15,8 11-21-15,7 4-8 16,9 4-4-16,9-3-10 16,7-9 3-16,8-8-2 0,4-13-6 15,6-10 3-15,-3-19 0 16,3-7 2-16,-3-12-1 15,2-12-4-15,-9-16 4 16,-8-13-3-16,-10-16 1 16,-6-7-7-16,-25-5 10 0,-4 2 10 15,-7 11 5-15,-2 11-5 16,2 9 0-16,-1 11-5 0,9 9-14 16,4 7-36-1,4 9-60-15,4 0-65 0,3 14-47 16,4-3-71-16</inkml:trace>
  <inkml:trace contextRef="#ctx0" brushRef="#br0" timeOffset="1880.23">13606 6187 435 0,'9'-21'286'0,"-9"9"-48"15,0 5-87-15,0 7-61 16,0 0-42-16,0 0-19 15,0 0-20-15,0 19-5 0,11 14 4 16,6 12-5-16,-1 13 2 16,10 1 2-16,-3-2-6 15,-4-7-1-15,-1-15 1 0,-5-5-2 16,-1-10 3-16,-9-8 4 16,-3-12 2-16,0 0-2 15,-12-17-20-15,-8-17 3 16,-8-28-9-16,-5-24 10 15,-4-16 6-15,0-3 12 0,8 3 11 16,10 11-1-16,3 15-7 16,16 14 1-16,0 13-10 15,0 9 1-15,11 16-7 0,5 7 3 16,9 17 4-16,7 9-2 16,5 15 12-16,-4 17 5 15,-2 11-4-15,-5 14 9 0,-9 10 0 16,-17 7-1-16,0-1 0 15,-21-6-7-15,-9-7 1 16,7-15 6-16,-6-14 14 16,5-12 6-16,4-8 1 15,0-20-7-15,3 0 9 0,5 0 27 16,4-7-24-16,8-1-16 16,0-1-21-16,0 2-14 15,8-2 0-15,17-3 12 0,19 4-7 16,21 8 3-16,16 0-7 15,9 0 10-15,-1 17-19 16,4-2-24-16,-3 6-85 0,-10 0-127 16,-10-1-126-16,-13 0-34 15</inkml:trace>
  <inkml:trace contextRef="#ctx0" brushRef="#br0" timeOffset="3346.33">13156 8356 304 0,'-12'-16'197'0,"-1"5"-49"16,5-2-45-16,8 5-40 15,0 8-22-15,0 0-25 0,0 0-4 16,0 0-3-16,8 8-2 16,13 7 1-16,9 10-2 15,4 4 5-15,8 9-5 16,6 1 1-16,5 3-3 15,-1-3-3-15,2 2 7 0,-1-3-8 16,-5-2 0-16,1-3 1 16,-5-5 2-16,-7-4-6 15,-1 0 1-15,-7-3 2 0,-6-4-2 16,-6-5 3-16,-4-12-1 16,0 7 0-16,-7-7 2 0,-6 0-11 15,0 0-26-15,0 0-32 16,-6 0-47-16,-12-7-33 15,-10-10-54-15,-4-7 23 0</inkml:trace>
  <inkml:trace contextRef="#ctx0" brushRef="#br0" timeOffset="3694.88">13439 8166 217 0,'0'-26'177'16,"-11"7"-66"-16,11-3-45 0,-9 6-23 16,9 4 2-16,0 4 11 15,-8 8 1-15,8 0-12 16,-8 0-16-16,8 0-8 16,0 0-11-16,0 17 2 15,0 15 18-15,0 22 6 16,0 15 5-16,0 20-1 0,5 12-10 15,-5 5-5-15,0-3-5 16,0-14-9-16,0-7 1 0,0-18-3 16,0-11-2-16,0-8 2 15,0-8-11-15,0-8 6 16,0-10-6-16,0-7-5 0,0-3-26 16,0-9-33-16,0 0-52 15,0-5-36-15,3-11-31 0,5-12-85 16</inkml:trace>
  <inkml:trace contextRef="#ctx0" brushRef="#br0" timeOffset="4043.49">13888 8097 281 0,'-14'-57'517'16,"3"40"-353"-16,-3 8-64 0,3 9-54 15,-5 17-18-15,0 11-13 16,-1 22 6-16,9 9-7 16,8 8-3-16,8 2-8 15,12 0 2-15,9-12-7 0,12-8 3 16,3-17-6-16,6-7-1 16,-2-10-4-16,0-15-3 15,-6-3 2-15,-10-14 2 0,-13-6 0 16,-10-15 0-16,-9-9-1 15,-20-11-6-15,-13 1 11 16,-4 3 1-16,-2 6 2 0,-7 8 3 16,6 3-15-16,4 7-3 15,4 11-27-15,7 7-59 16,0 3-54-16,9 2-30 0,0 3-54 16</inkml:trace>
  <inkml:trace contextRef="#ctx0" brushRef="#br0" timeOffset="4676.47">14029 7969 150 0,'8'-13'211'0,"-3"3"-53"15,-5 1-34-15,0 5-47 0,0 4-16 16,0 0-13-16,0 0-5 16,0 0-7-16,0 0-10 15,0 0-12-15,0 0-11 0,0 0-1 16,4 0-8-16,0 0 4 15,4 0 2-15,3 13-2 16,9 3 5-16,6 8 5 0,5 8 1 16,11 13 1-1,1 4 1-15,2 5-2 0,-4 3 1 16,-5-5-2-16,2 2-6 16,-6-10 2-16,-4-4-5 0,-2-2 7 15,-12-10-6-15,0-3 2 16,-3-9 0-16,-8-9 7 15,-3-7 5-15,-6 0-6 0,-16-19-2 16,-13-19-6-16,-12-22-10 16,-9-26 4-16,-4-20 0 15,3-13 2-15,9 6 4 16,11 8 4-16,12 7 2 16,14 16-9-16,11 10-1 0,11 14 6 15,9 9-5-15,9 11 3 16,7 15 1-16,1 18-3 0,2 14 2 15,0 15 5-15,-7 17 6 16,-13 16 7-16,-5 14 5 16,-14 5-9-16,-14 2-1 0,-5-5-7 15,-9-4 0 1,-1-9 3-16,-4-11-2 0,5-13 11 16,4-10 7-16,2-14 5 0,7-12 8 15,4-8-8 1,11-12-17-16,0-6-10 0,3 2-1 15,14-4-4-15,14-1 0 16,18 6 12-16,13 6-9 16,11 4 7-16,4 13-8 0,4 0 0 15,-1 18-4-15,-1 1-1 16,-11 6-35-16,-3-1-86 16,33 21-335-16,-66-26 162 15</inkml:trace>
  <inkml:trace contextRef="#ctx0" brushRef="#br0" timeOffset="6190.63">13809 10416 226 0,'-20'-15'226'16,"4"2"-32"0,1 0-59-16,-2 7-59 0,8 0-36 15,9 3-22-15,0 3-5 16,0 0-7-16,0 0-3 15,0 11-1-15,0 14 27 0,9 16 13 16,-1 11-6-16,4 14-17 16,3-1-1-16,-2 1-3 0,-1-6 2 15,-4-6-6 1,1-14-2-16,-5-9-2 0,-4-6 0 16,0-4 0-16,0-9-7 0,0-3 1 15,5-2 0 1,-5-7 3-16,0 0-1 15,0 0-5-15,0 0 7 16,0 0-9-16,0 0 2 0,4 0 5 16,-2 0-3-16,3 0 1 15,-5 0-3 1,0 0-1 0,0 0 6 15,0 0-1-31,0 0-8 15,0 0 9 1,0 0 1-16,0 0-2 16,0 0-3-16,0 0 3 15,0 0-7-15,0 0 8 0,0-4-3 16,0 1 1-16,0-2-2 16,0 5 2-16,0 0-2 0,0-4 3 15,0 4 1 1,0 0-2-16,0 0-5 15,0-3-3-15,0-6-6 0,0-4-4 16,-11-3 4-16,2-3-6 16,-3-10-1-16,-10-9 7 15,3-7 4-15,-1-11 9 16,-6-4 1-16,6-2-1 0,1 2 0 16,2-1 4-16,5 6 4 15,0 12 1-15,4 6 2 16,8 3 2-16,0 11-3 0,0 6-5 15,0 10 3-15,0 7-4 16,8 7 13-16,16 19 3 16,12 10 10-16,14 16-8 0,7 10-8 15,3 2-9 1,62 60 7-16,-13-36-8 16,-63-56-5-16,-10-8 3 15,-7-7 0-15,-9-5 9 16,-8-12-4-16,-4 0 9 15,-8-15-3-15,-12-18-13 16,-13-16-3-16,-7-12 8 0,-9-4-4 16,5 0 1-16,-2 4 0 15,7 8-7-15,2 4-5 0,10 8-22 16,-6-28-136 0,25 40 2-16,13-28-277 15,7 29 213 1</inkml:trace>
  <inkml:trace contextRef="#ctx0" brushRef="#br0" timeOffset="7210.82">14293 9900 47 0,'8'-14'167'0,"-8"6"41"16,0 1-34-16,-8 7-22 16,8 0-32-16,-12 0-49 0,12 12-25 15,-8 17-5-15,8 16 10 16,0 11-15-16,8 9-17 0,4 3-10 15,7 5 1-15,7-15-5 16,-3-3-8-16,2-16-2 16,-2-9-4-16,2-11 0 0,-3-7-17 15,-7-12 4-15,-3-16 0 16,-7-16-3-16,-5-13 5 16,-17-17 11-16,-11-7 1 15,-9 0 16-15,0 4 15 0,2 12 9 16,5 8-1-16,7 13-5 15,7 7 0-15,3 8-15 16,13 6-9-16,0 11-3 0,0 0-2 16,10 9 6-16,4 5 2 15,6 12 0-15,10 3-3 0,-3-2 5 16,6 3-4-16,-4-6 1 16,-5-5-6-16,-4-2 3 15,1-1-3-15,-5 1 8 16,1 0-9-16,-6-7 7 15,-3 1-5-15,1-4-2 0,-1-7 2 16,-4 9 3-16,1-9-5 16,-5 0 11-1,0 0-9-15,0 0-1 16,0 0 3-16,0 0 1 16,0 0 0-1,0 0 3 1,0 0-9-16,0 0 8 15,0 0-5-15,0 0 6 16,0 0 2-16,0 0-5 0,0 0-7 16,0-9-4-16,-17-9-4 15,-5-2 7-15,-1-8-5 16,-6-4 2-16,-4-8 7 0,-35-42 3 16,32 38 1-1,-7-1-2-15,8 4 3 16,-1 4 5-16,8 4-4 0,2 9 2 15,10 7 3-15,5 17-8 16,11 17-1-16,11 24 13 0,18 31 18 16,12 27 5-16,11 14 6 15,6 11-11-15,-1-4-8 16,-6-6-3-16,-5-16-11 16,-7-12-4-16,0-21 3 0,-13-12-7 15,-4-14 4-15,-6-16 4 16,-5-7 0-16,-3-8 2 15,-8-8-3-15,0-17-10 0,-15-24-20 16,-5-28-13-16,-10-24 0 16,-5-25 16-16,-1-8 6 0,-2 7 13 15,5 13 2 1,5 17-5-16,-20-82 19 16,40 143-8-1,8 12-2-15,0 7-1 0,0 9-3 16,16 9 10-16,13 14 13 15,10 14 0-15,10 12-5 16,5 4-11-16,-2 0-6 0,0 0-2 16,-1-5-3-16,-7-1 5 0,-4-7 2 15,-3-11-7 1,-9-6-14-16,-5-1-15 16,-6-10-40-16,-4-5-51 0,-5-7-38 15,1 0-30-15,-9 0-4 0,0 0-39 16,-17-7 25-16</inkml:trace>
  <inkml:trace contextRef="#ctx0" brushRef="#br0" timeOffset="7364.7">14558 10327 122 0,'-30'8'263'0,"7"-8"-48"16,1 0-42-16,10 0-52 15,12 0-43-15,0 0-35 16,0-8-29-16,12-4-8 0,13-9-4 15,8-7-21-15,2-5-74 16,3-4-59-16,2-7-42 0,-2-1-56 16</inkml:trace>
  <inkml:trace contextRef="#ctx0" brushRef="#br0" timeOffset="7905.65">14864 9594 179 0,'-11'-33'298'16,"-1"9"-43"-16,0 7-59 0,4 5-65 16,8 5-55-16,-8 7-36 15,8 0-18-15,0 19 11 16,16 22 16-16,13 25-10 0,11 15-13 16,5 12-13-16,3 6-3 15,1-3-1-15,1-6-1 16,-10-12-8-16,-4-17 1 15,-7-16-3-15,-9-12 1 0,-4-9 2 16,-8-12-3-16,-8-19-12 16,-16-14-1-16,-12-20 2 15,-9-21 3-15,-12-23-5 0,-8-17-1 16,-1-5 13-16,2-2-1 16,7 7 4-16,7 16 15 15,8 18-2-15,9 20-6 0,10 10-11 16,15 19 16-16,12 10 2 15,16 25 22-15,17 22-1 16,8 17 4-16,68 93 3 16,-60-71-30-16,-5-8-8 15,-2-7 2-15,-9-14 0 16,-10-10-6-16,-5-11 3 0,-11-12 6 16,-1-2-1-16,-12-13 11 15,-6-13 4-15,0-19-21 16,-15-24 5-16,-10-21-9 0,-8-17 4 15,-2-3-7-15,-4 6 6 16,4 11-5-16,7 14-11 16,4 12-35-16,3 10-57 15,4 8-77-15,6 8-51 0,3 3 9 16,8 0-30-16,0 1 12 16</inkml:trace>
  <inkml:trace contextRef="#ctx0" brushRef="#br0" timeOffset="8323.83">15130 9086 168 0,'8'-5'226'16,"-8"0"-53"-16,0 2-40 16,0 3-42-16,5 0-34 0,-2 0-18 15,9 8 29-15,7 13 39 16,10 10-4-16,13 19-4 16,1 15-17-16,11 12-24 15,-1 13-23-15,-2-2-17 0,-2 3-7 16,-3-10-8-16,-5-12 1 15,-9-8-4-15,-8-11 3 16,-7-19 1-16,-6-5 3 0,-8-14 4 16,-3-12-1-16,-19-22-9 15,-9-22-15-15,-9-25-1 16,-7-28-9-16,-11-14 14 0,7-3 12 16,-1 5 13-1,7 7 17-15,5 17 15 16,7 19 13-16,15 17-18 0,3 12-15 15,12 9-15-15,24 13 2 16,69 10 9-16,-33 33-8 16,2 9-3-16,-1 8-6 15,-10 7-3-15,-8 2-6 0,-15-2 3 16,1 42-56 0,-46 12-580-1,-4-82 321 1,-1-7 2-16</inkml:trace>
  <inkml:trace contextRef="#ctx0" brushRef="#br0" timeOffset="11861.62">15800 4619 263 0,'-32'-28'266'15,"-2"0"-89"-15,2-1-86 0,2 5-41 16,8-4-7-16,5-1 8 16,1 4 45-16,0 1 7 15,0 0 17-15,-1 2 7 0,5 7-32 16,3-2-30-16,1 4-13 16,8 6-14-16,-8-2-10 15,8 2 20-15,0 2 8 16,0 2-3-16,0-1 7 0,0 0-3 15,0-1 3-15,0 5-12 16,0-3-48-16,0-1 0 16,0-1 0-1,0 2 0-15,0-2 0 16,0-3 0-16,0-1 0 16,0-2 0-16,-8-10 0 15,-1-3 0-15,-2-9 0 16,-3-9 0-16,-1-5 0 0,-10-14 0 15,-2-4 0-15,-3-13 0 16,-6-7 0-16,-4-8 0 16,-5-5 0-16,-3 3 0 0,-6 10 0 15,2 4 0 1,-3 3 0-16,-4 9 0 16,-1 5 0-16,-5 2 0 15,-9 6 0-15,1-2 0 16,-82-44 0-16,75 57 0 15,-1 2 0-15,0 0 0 16,-1 3 0-16,1 4 0 16,-162-58 0-1,-135-16 0 32,163 65 0-31,65 29 0-1,65 16 0-15,-1 0 0 16,-1 0 0-16,0 0 0 0,-9 0 0 16,0 12 0-16,-1 0 0 15,-4 4 0-15,-1 5 0 16,-5 2 0-16,-1 7 0 16,-2 2 0-16,5 2 0 15,3 6 0-15,4 5 0 16,4 3 0-16,1 9 0 15,3 0 0-15,6 0 0 16,3 0 0-16,7-3 0 0,1 6 0 16,5 6 0-16,-1 8 0 15,-1 7 0-15,6 8 0 16,7 10 0-16,4 5 0 16,8 3 0-16,-24 123 0 15,41-106 0-15,3-4 0 16,10 4 0-16,1 2 0 15,3-1 0-15,3 2 0 16,8 3 0-16,-9 5 0 0,9 11 0 16,0 22 0-16,0 18 0 15,0 14 0 1,4 4 0-16,4 0 0 0,5-9 0 16,0-13 0-16,1-6 0 15,3-5 0-15,4-9 0 0,-1 4 0 16,1 5 0-16,3 5 0 15,0 0 0-15,4 0 0 16,0-5 0-16,6-6 0 16,-3-10 0-16,43 142 0 15,-37-158 0-15,36 117 0 16,-42-130 0 0,42 127 0-16,-35-123 0 15,-2 0 0-15,1 0 0 16,-1 1 0-16,1-1 0 15,0-1 0-15,-4-6 0 16,2 0 0-16,-3-9 0 0,38 101 0 16,-34-113 0-1,2-4 0-15,-2-4 0 16,5-6 0-16,2 2 0 0,6-4 0 16,5 0 0-16,3-1 0 15,-2 1 0-15,7-2 0 16,4 7 0-16,-1-6 0 15,0-3 0-15,-2-5 0 16,55 81 0-16,-65-85 0 16,-3-4 0-16,-1-3 0 15,-1-6 0-15,1 2 0 0,-1 0 0 16,0-4 0-16,0 4 0 16,7-4 0-16,-3-5 0 15,2-1 0-15,-2-2 0 0,-3 3 0 16,-1-6 0-16,1 3 0 15,0-4 0-15,-5-1 0 16,2-5 0-16,1-4 0 0,2 2 0 16,1-2 0-16,-2 1 0 15,4-5 0-15,2 1 0 16,3-5 0-16,0-8 0 0,-5-4 0 16,1-4 0-16,4-3 0 15,4-9 0-15,4 0 0 16,4 0 0-16,4 0 0 0,3-9 0 15,2 1 0-15,8-8 0 16,3-4 0-16,1-5 0 0,-6-4 0 16,6-2 0-1,-4-7 0-15,-4-6 0 0,-3 0 0 16,-2-5 0-16,1-4 0 16,-6-4 0-16,-2-9 0 0,-2-7 0 15,-3-4 0-15,1-8 0 16,1-5 0-16,77-99 0 15,-70 97 0-15,-1-5 0 16,0 3 0-16,0 0 0 16,-4 4 0-16,-5 0 0 15,-3 4 0-15,-5 2 0 0,0 7 0 16,-9 4 0-16,-3 3 0 16,-4 1 0-16,1 0 0 15,-4 3 0-15,24-75 0 16,-37 66 0-16,1 2 0 15,-4 1 0-15,-2-2 0 16,-2-5 0-16,2 8 0 0,-1-8 0 16,2-5 0-16,-1-2 0 15,6-7 0-15,-4-1 0 16,-2-4 0-16,-7-4 0 0,-4-4 0 16,5-101 0-1,-8 109 0-15,-1 8 0 16,-4 14 0-16,0 2 0 0,0 9 0 15,0 7 0-15,0 5 0 16,0 5 0-16,0 4 0 0,0-2 0 16,0 2 0-16,0-1 0 15,0-3 0-15,4-6 0 16,-4-3 0-16,0-8 0 16,0-4 0-16,0-9 0 0,-13-10 0 15,0-7 0-15,2 2 0 16,-6 3 0-16,3 0 0 15,0 9 0-15,2 8 0 0,0 8 0 16,-1 3 0-16,5 6 0 16,-1-2 0-1,-2 2 0-15,3-2 0 0,-5 2 0 0,2 3 0 16,-5-1 0 0,-1 2 0-16,-3 4 0 0,0 3 0 15,-5 0 0-15,5 4 0 16,0 4 0-16,0 1 0 15,3 3 0-15,1 0 0 0,-1 6 0 16,2 2 0-16,1 0 0 16,3 1 0-16,0-4 0 0,-2-1 0 15,0 1 0-15,1 2 0 16,-1-6 0-16,2 0 0 16,-5-1 0-16,3-3 0 0,-4-2 0 15,1 2 0-15,1 0 0 16,-1-2 0-16,-2 6 0 15,-5-37 0 1,12 40 0-16,11 5 0 16,-14 5 0-16,14-3 0 0,-12 6 0 15,12 0 0-15,-8-14 0 16,8 20 0 0,0-3 0-16,0 1 0 15,0 0 0-15,0 1 0 0,0-3 0 16,0 2 0-16,0 0 0 15,-8-5 0-15,8 1 0 16,-9 1 0-16,9-6 0 0,-8 0 0 16,0-3 0-16,8-5 0 15,-12 0 0-15,-8-30 0 16,11 30 0 0,9 1 0-16,-11-6 0 0,-2 2 0 15,4-4 0-15,-1-1 0 16,2-5 0-16,-6 3 0 15,3-7 0-15,-2 6 0 16,1-1 0-16,1 0 0 0,-2 4 0 16,-3 1 0-16,4 4 0 15,-1 2 0-15,2 2 0 16,-1-3 0-16,-5 2 0 16,0 1 0-16,6-1 0 15,-3 1 0-15,3 2 0 0,0 3 0 16,1-2 0-16,2 4 0 15,0 2 0-15,0-2 0 16,-1 4 0-16,9 1 0 0,-11-5 0 16,11 0 0-16,-7 1 0 15,7-4 0-15,0 4 0 16,0 0 0-16,0-1 0 16,0 4 0-16,0-2 0 0,0-5 0 15,0-2 0-15,0 7 0 16,-9-3 0-16,9 6 0 15,0 0 0-15,0 4 0 16,-8-5 0-16,8 2 0 16,0-2 0-16,-8 1 0 0,8 5 0 15,-8-1 0-15,8 1 0 16,0 9 0-16,-9 2 0 47,9 0-284-32,-11 20-493 1,-9-8 326-16</inkml:trace>
  <inkml:trace contextRef="#ctx0" brushRef="#br0" timeOffset="15409.34">6095 8779 138 0,'-29'0'224'15,"4"0"-68"-15,5 0-49 16,4 0-33-16,3 0-18 16,5 0 13-16,8 0 11 15,-8 0 12-15,8 0-6 16,0 0-21-16,0 0-15 15,0 0-14-15,0 0-17 16,0 0 0-16,0 0 1 0,0 0 0 16,0 0-5-16,0 0-10 15,8-3 4 1,13-9 0-16,15-4 5 0,18-9-3 16,11-5-2-16,11-1 1 15,9-2-10-15,5-3 0 16,3-6 6-16,4-1-8 15,4-3 3-15,2-3-3 16,-5 1 5-16,-5 4-3 16,-3-2 3-16,-6 10-6 15,-3-1 2-15,1 1-2 0,0 3 1 16,84-29 5 0,-82 31 3-16,2 2-9 15,-6-3 0-15,2-1 4 16,-4 0 1-16,-6 5 1 0,-2 3-8 15,-10 1 5-15,2 0 3 16,3-2-3-16,-1-2-2 16,6-3 0-16,3-8 5 15,0 3 0-15,-1-1-3 16,-1 1 2-16,-3-2 0 16,0 3-5-16,-3 1 2 0,-3 2 5 15,-5 3-3-15,0 5-6 16,-10 1 5-16,-1 0 0 15,-5 8 1-15,-6 0-4 0,27-11 2 16,-34 18 4 0,5-3-3-16,-1-2 0 15,1-3 0-15,3 0 3 16,4 4-3-16,1 0-2 0,0-2 3 16,-5-1-3-16,1 2 0 15,-1-2 3-15,4-2-1 16,2-4 0-16,3 5 2 15,0-4 0-15,3-1 0 0,1 2-4 16,-4-2 4-16,-5 5 1 16,-3-1-2-16,-9 4 2 15,-4 6-3-15,-7 2-5 0,-1-2 9 16,-5 3-8-16,-3-1 7 16,0 2-5-16,1-1-3 15,4-5 6-15,4 6-1 16,-2-7-6-16,2 3 10 15,2-2 0-15,2 1-8 0,-1 1 7 16,1 2-7-16,-1-3 7 16,-4 5-3-16,0-2-3 15,-5 1 3-15,3 1 4 0,-2-1-5 16,1-6 3-16,-1 8-2 16,3-3-3-16,-2-3 4 15,-5 3-1-15,0 1 2 0,-3 4 1 16,-1 0 4-16,-4 0-11 15,0 0 2-15,0 0 7 0,0 0-3 16,0 0 0-16,0 0 2 16,0 0-10-16,0 0-10 15,0 0-35-15,0 0-80 16,-9 0-81-16,-4 0-48 16,2 0-38-16</inkml:trace>
  <inkml:trace contextRef="#ctx0" brushRef="#br0" timeOffset="17139.91">7118 12354 127 0,'0'0'231'0,"0"0"-54"16,0 0-53-16,0 0-44 15,0 0-34-15,0 0-9 16,0 0 9-16,0 0 6 16,0 0-2-16,0 0-11 0,0 0-17 15,0 0-11-15,0 0 4 16,0 0-3-16,0 0 0 16,0 0 3-16,3-5 0 15,10-2 3-15,3-6 1 16,9 1 6-16,6-4-5 15,6-9-3-15,7 1-2 16,5-5 6-16,8-8-12 16,8 1 1-16,5-5-6 0,4-4-1 15,2-3 7-15,1 4-7 16,-1-6-3-16,3 6 0 16,-6 0-2-16,-5 2 2 15,-3 1-2-15,-5 9 5 16,-2-1 0-16,-1 0 0 0,-3 1 0 15,-2 0-2-15,0-1 3 16,-3 0 3-16,4 4-8 16,-4 1 1-16,-1 0 1 0,5-1-3 15,-4 0 2-15,0 6 0 16,36-23 5 0,-44 27-1-16,-5 3-6 0,-4-6-2 15,1 7 2-15,-1-1 5 16,1 0-9-16,-4-2 6 15,2-2 5-15,3 5-3 0,-3-1-2 16,2-1-3-16,-1 0 5 16,1 1-4-16,-1 4-1 15,-4 5 6-15,2-8-1 16,-3 5-2-16,-2 1-1 0,5-3-1 16,-3 0 4-16,3 3-2 15,-7 2 1-15,5-6 2 16,-3 0-3-16,-1 6-2 15,1-1 5-15,-1-1-8 0,0-3 9 16,1 5-8-16,4-6 4 16,-1 1-2-16,24-13 6 15,-22 13-6-15,-3 0 0 16,2 0 2-16,-1 0 2 16,1-2-4-16,-1 2 1 15,0 1 5-15,1-1-4 16,-1-4 0-16,4 3 1 0,1 1-3 15,0-5 0-15,2 6 2 16,-1-1 0-16,-6 0 4 16,0-3-7-16,1 8 6 0,-1 0-5 15,1-6 2-15,-1 5-3 16,-3 0 5-16,-5 0-3 16,5 3 2-16,-2-3-1 0,3 1 6 15,-4-6-13-15,3 1 7 16,0 4 0-16,-1-1-3 15,1-3 6-15,-5 5-8 16,0-2 9-16,2-2-2 0,-3-2-5 16,2 5 3-16,-5-1 0 15,4-3 4-15,-3 0-4 16,3 0 0-16,0 0-2 0,-4 3 1 16,1 2 4-16,-2-2-3 15,-3 1-2-15,1 3 1 16,4-6 4-1,-11 3 0-15,3-1-7 0,0 5 4 16,-1 2 4-16,0-7-3 0,0 0-1 16,4 2-4-16,-1-2 5 15,3 1-2-15,6-16 5 16,-12 15-7 0,4 2 2-16,-1-3-2 15,-3 3 3-15,1 3 2 0,-4-1-2 16,3 2 6-16,-5-2-4 15,-3 1-7-15,5 1 5 0,-2-1-2 16,-3 0 0-16,0 4 3 16,0 0-1-1,0 0 2-15,5 0 2 16,-5 0 2 0,0 0-2-16,0 0 4 15,0 0 2-15,0 0 10 16,0 0-4-16,0 0 1 15,0 0-11-15,0 0 0 0,0 0-23 16,0 0-33 0,-8 0-96-16,0-8-129 0,-5-9-85 15</inkml:trace>
  <inkml:trace contextRef="#ctx0" brushRef="#br0" timeOffset="18140.16">15889 4757 312 0,'-21'0'213'0,"6"0"-48"0,-2 0-58 16,8 0-50-16,9 0-24 15,0 0-7-15,0 0 2 16,0 0-8-16,6 0-4 16,5 0-7-16,13-4 3 15,13-3-2-15,16-10 1 0,20-4 2 16,20-6-6-16,21-10 9 15,24-11 3-15,20-10 0 16,25-12 0-16,16-11-4 0,21-9-5 16,22-3 1-16,22-4-2 15,13-5 0-15,-5 8 3 16,-11 5 11-16,-19 3-3 16,-18 13 0-16,-29 4 19 15,-20 11 1-15,-25 6-4 0,-28 12-11 16,-29 12-5-16,-25 6 1 15,-18 6 4-15,-13 8-1 16,-17-1-23-16,-8 9-64 16,-9 0-109-16,-14 14-155 0,-22 5-86 15</inkml:trace>
  <inkml:trace contextRef="#ctx0" brushRef="#br0" timeOffset="19077.23">17160 8259 67 0,'0'0'202'16,"0"0"-27"-16,0 0-65 16,0 0-51-16,3 0-33 15,2 0-13-15,-5-5-5 0,0 2 17 16,0-6 14-16,-17 6 21 16,2-1-4-16,-7-5-2 0,-3 6 0 15,3-2-4 1,-7 5-11-16,6 0-14 0,-3 0-11 15,7 0-9-15,-3 0 2 16,7 0 13-16,-2 0-1 0,0 0-4 16,1 0 0-16,-4 0-11 15,-1 0 10-15,2 8 8 16,2-8 9-16,6 0 6 0,-10 16 108 31,21-16-85-31,0 0 8 0,0 0-18 16,0 0-9-16,0 0-1 15,8 0-10-15,16-12 3 16,21-7 5-16,28-19 7 0,32-18-9 16,29-21-10-16,40-17-6 15,41-12-16-15,43-12-5 16,35-8 6-16,18-5-10 16,11-4 3-16,6 2 2 0,6-2 5 15,-6 1-4-15,-7 7-1 16,-17 5 11-16,-23 8 7 15,-22 9 22-15,-23 6 9 0,-25 14-24 16,-25 8-25-16,-22 11 0 16,-26 10 0-16,-24 12 0 15,39-23 0-15,-104 48 0 16,-17 7 0-16,-12-1 0 16,-7 10 0-16,-4-2 0 15,-9 0-165 1,-13 5-244-16,-7 0-67 0,-8 0 7 15</inkml:trace>
  <inkml:trace contextRef="#ctx0" brushRef="#br0" timeOffset="22664">4229 9076 190 0,'-6'-24'273'16,"-2"5"-43"-16,8 3-93 15,-14 3-65-15,14 8-28 0,-8 5-13 16,8 0 13-16,-7 0 7 16,7 0-21-1,0 20-15-15,0 25 13 16,0 28 10-16,12 34-12 15,0 36-8-15,4 23-7 0,4 9-4 16,1-3-5-16,3-22-3 16,1-20-6-16,0-28-14 15,-7-24-85 1,15 6-318-16,-20-70 146 16</inkml:trace>
  <inkml:trace contextRef="#ctx0" brushRef="#br0" timeOffset="22980.13">4229 9133 466 0,'-11'-41'323'0,"-1"13"-102"16,12 12-103-16,-8 1-57 15,8 6-30-15,0 2-10 0,0 7-12 16,0 0-11-16,12 0 2 15,12 12 0 1,25 7 0-16,109 51 7 16,-57-26-5-16,2 10 3 15,-2-1-4-15,-3-1 0 16,-14-3 4-16,-11-4-12 16,-15-9 2-16,-14-7-7 15,-6-6-24-15,-14-6-36 16,-13-8-55-16,-6-9-59 15,-5 0 20-15,-13-9-84 16</inkml:trace>
  <inkml:trace contextRef="#ctx0" brushRef="#br0" timeOffset="23296.37">4336 9630 213 0,'-61'42'245'0,"4"-6"-56"0,5-3-65 16,6-5-48-16,11-3-17 15,7-9 7-15,10-9 13 16,18-7-30-16,0-3-27 16,21-13-11-1,23-18 1-15,24-17 3 0,19-11 2 16,2-3-5-16,1 4-6 15,-14 9 0-15,-10 6 0 16,-10 8-6-16,-11 10-4 16,-13 9 9-16,-2 2-6 15,-6 5-20-15,-8 3-85 16,1 9-102-16,-6 0-47 16,-3 0-37-16</inkml:trace>
  <inkml:trace contextRef="#ctx0" brushRef="#br0" timeOffset="24213.62">5481 13163 134 0,'-17'-11'234'15,"6"3"-44"-15,-3 8-28 16,14 0-48-16,-8 0-35 16,8 0-21-16,0 0-16 15,0 0 1-15,0 0-13 16,0 0-15-16,0 17 18 15,14 11 4-15,5 15 7 0,10 15-4 16,13 20-7-16,1 15-11 16,10 4-11-16,-5-2-2 15,6-2-3 1,-10-8-7-16,-3-11 3 0,-8-17-5 16,-4-12-11-16,-10-12-48 15,-7-10-49-15,-4-6-35 0,-8-9-21 16,0-8 21-16,0-12-15 15,-25-24-85 1</inkml:trace>
  <inkml:trace contextRef="#ctx0" brushRef="#br0" timeOffset="24967.28">5281 13071 193 0,'-23'-12'175'0,"3"0"-4"15,3-1-50-15,4 1-36 16,3 3-32-16,10 5-12 0,0-1-7 16,0 3-7-16,0-8-4 15,10-1-2-15,15-9-9 16,8-7-3-16,4-3-6 16,7-2-5-16,5-2 3 15,0 1-3-15,-1 5 0 16,2 8 0-16,-2 8-2 15,-3 12 6-15,-5 0-5 16,-4 16 7-16,-4 14 7 0,-3 5 17 16,-4 18 5-16,-8 9-4 15,-9 10-8-15,-8 9-6 16,-14 5-2-16,-2 0-6 16,-4-1-1-16,-3-4-2 15,-7-7 4-15,11-17-4 16,-3-13 2-16,6-10 0 15,4-10-3-15,12-3 0 16,0-10-3 0,0-11-1-16,0 0-3 0,0 0-2 0,9-9 4 15,7-7-2-15,4-3 6 16,4-10 1-16,9-4-3 16,7 0-2-16,1-3 2 15,5 3-2-15,2 1-1 16,5 4 5-16,-4 3-8 15,-1 7 5-15,-3 7-4 16,-5 8-1-16,1 3 6 0,-6 12 2 16,-2 8-6-16,-4 5 7 15,-4 7 6-15,-5 8-2 16,-4 14 2-16,-8 15 3 16,-8 8 3-16,-74 163 40 31,-1-101-3-31,33-82-15 15,6-12 10-15,-1-14 9 16,1-1-1-16,4-15-20 16,2-2-4-16,6-4-3 15,4-9-9-15,4 0-12 0,5 0-10 16,2 0-6 0,9 0-10-16,0-5-8 15,0-2-17-15,0 2-54 0,0 0-40 16,0 1-50-16,0 1-19 15,0-5-5-15,0-5-52 16</inkml:trace>
  <inkml:trace contextRef="#ctx0" brushRef="#br0" timeOffset="28788.4">2095 10253 3 0,'0'-4'8'16,"0"1"13"-16,0-1 29 15,0 0 41-15,0 4 55 16,0 0-36-16,0 0-30 15,0 0-22-15,0 0-13 16,0 0 0-16,0 0 14 16,-9 0-5-16,0 0-10 15,1 0 0-15,0 0-4 16,8 0-4-16,-12 0 4 16,4 0-3-16,0 0-4 15,8 0 0-15,-11 0-6 16,11 8-12-16,-13-8-2 0,5 12-13 15,-3 0-3-15,-3 0 3 16,6 0 0-16,0 5-2 16,-1-1 5-1,1 8-3-15,-2 5-6 16,1 4 6-16,9-2-2 16,0 7 2-16,0-1-3 0,0-1-2 15,0 0 7 1,9 42-9-1,6-33 8-15,2-2-1 0,8 7 0 16,1-5 0-16,4-1 0 16,-2 1 1-16,1-4-1 15,2-4 0-15,6-4-3 16,0-5-4-16,0-4 4 16,4-7-1-16,79-17-16 31,-73-21 13-31,-4-10 7 15,-3-15-10-15,2-8-3 16,-10-6 3-16,-4-9 5 16,-7 0 0-16,-12-1 2 15,-9 1 4-15,-14 4 5 16,-11 4 7-16,-3 4 1 16,-7 4 5-16,-6 8 23 15,1 9 7-15,-6 10-9 16,-1 7-5-16,-7 7-15 15,2 3-8-15,3 2-8 16,3-2-2-16,6 6-13 16,4 3-13-16,7 0-16 15,9 0-30-15,3 0-30 16,6 8-53-16,-2 15-59 16,4 5-80-16</inkml:trace>
  <inkml:trace contextRef="#ctx0" brushRef="#br0" timeOffset="30195.57">3954 14503 53 0,'0'-9'157'0,"-11"2"4"15,-3-1-36-15,3-1-38 16,3 1-29-16,0 4-15 16,-1 4-6-16,-3 0 7 15,4 0 3-15,-1 0-4 16,1 0-4-16,8 0 0 0,-8 0-5 15,8 8 13 1,0 1-6-16,-8 3-12 16,8 4-11-16,0 13 2 15,0 11-3-15,0 6-2 0,0 1-5 16,5 7 0-16,6 3-7 16,11 0 6-16,2 0-9 15,3 0-2-15,1-9 0 16,6-3 4-16,-3-4-4 15,4-4-1-15,1-5 4 16,-1-4-1-16,3-3 4 0,-3-5-7 16,1-8-1-1,-1-12-2-15,-4 0-1 16,2 0-5-16,-1-12 1 0,5-12-10 16,-4-9-2-16,-2-7-8 15,-2-10-2-15,-1-7 3 16,-6-3 6-16,-7 0-3 15,-10-6 6-15,-5 1 5 16,-8 0 15-16,-10 8-2 0,2 4 11 16,-29-33 25-1,19 49-10 1,-8 9 1-16,-3 4 10 0,-4 0 7 16,-3 6-11-16,-1 3-6 15,-3 3-2-15,0 0-7 16,-1 3-5-16,3 5 1 15,-3 4-11-15,6 0 4 16,-2 16-4-16,5 0-2 0,-1 4 0 16,4 1-11-16,3 0-10 15,8-2-23-15,4-2-37 16,7-5-20-16,2 1-12 16,5-13-3-16,8 12-6 15,0 0-39-15,0 4-14 16</inkml:trace>
  <inkml:trace contextRef="#ctx0" brushRef="#br0" timeOffset="34310.92">21309 2651 93 0,'0'-17'179'0,"0"0"-22"16,0 1-54-16,0-1-30 15,0 0-18-15,0 3-12 16,0-4 1-16,0-2-3 15,-11-1 6-15,11 2 18 0,-11 3 3 16,-3-1 6-16,2 9 4 16,0 0-7-1,4 3-13-15,0 5-15 0,-6 0-10 16,3 0-11-16,0 15-11 0,-2 15-10 16,5 7-1-1,8 13-3-15,0 14 3 16,11 5 0-16,10 5 4 15,7 0-4-15,14-11-8 0,6-6 7 16,9-11-10-16,8-12 8 16,8-19-2-16,1-15 7 0,-3-9-2 15,-6-10-2-15,-6-14 1 16,-20-13 2-16,-10-10 4 16,-21-6-4-16,-16-7-2 15,-21-4 5 1,-10 1-4-16,-15-3 0 0,-8 10 0 0,-6 8-2 15,-5 8 11 1,-1 8 0-16,6 8-14 0,7 6 3 16,9 11-21-16,7 7-32 15,13 9-57-15,7 0-47 16,8 16 9-16,6 12 17 16,11 13 31-16,0 12-43 0,11 13-32 15,6 7-113-15</inkml:trace>
  <inkml:trace contextRef="#ctx0" brushRef="#br0" timeOffset="34995.03">23175 4900 244 0,'-17'-17'164'0,"-3"2"-21"15,-2 2-29-15,5 7-28 16,3 0-37-16,1 1-5 15,0 5 13-15,5 0 22 16,8 0 1-16,-8 13-2 0,8 4-3 16,-10 11 2-16,2 13-22 15,8 12-1-15,0 7-20 16,0 2-5-16,8 0-17 0,7-2 4 16,4 2-4-16,10-9-2 15,13-5 1-15,1-6-3 0,11-13-4 16,3-15-5-16,4-14-3 15,-1-12 2-15,2-12 1 16,34-40-43-16,-59 22 23 16,-9-2 4-16,-2-5 5 15,-15-4 5-15,-11-4 11 16,-11-4 4-16,-15-1 17 16,-5 5 18-16,-12 5 20 0,0 2 13 15,-5 14-13 1,-46-9 24-16,48 40-83 15,2 5-10-15,0 0-52 0,4 18-80 16,-2 2-117-16,5 11-66 16,6 7-23-16,-3 7 13 0</inkml:trace>
  <inkml:trace contextRef="#ctx0" brushRef="#br0" timeOffset="37761.24">2533 11625 56 0,'-8'-8'87'0,"0"4"43"16,8 4-31-16,-13 0-39 16,13 0-30-16,-8 0-16 15,8 0-7-15,0 0-4 16,0 0 2-16,0 0 0 16,0 0-2-16,0 0 1 15,0 0 11-15,0 0 9 16,0 0-4-16,0 0 4 15,0 0-1-15,0 0 1 16,0 0 2-16,-8 0-5 16,8 0-2-16,-12 0-5 15,12 0 1-15,-8 0 0 16,8 0 2-16,0 0 1 16,0 0-4-16,-8 0-1 15,8 0-2-15,-7 12-2 16,7-1-3-16,-14 4-6 15,14-1 2-15,0 12-4 16,0-2 2-16,8 37 7 31,5-26-6-31,3 4-5 0,9-3 6 16,2-4-1-16,3-3-4 16,1-9 2-16,3-3 0 15,2-10-3-15,-1-7 2 16,4-12 3-1,1-13-1-15,-4-11-2 0,-7-4 0 16,-6-4-1-16,-7-6 7 16,-6 5-2-16,-10 4 6 15,0 0 9-15,-18 13 18 16,-5 4 14-16,-14 8-18 16,-4 6 12-16,-3 10-10 15,0 0-20-15,-7 14-5 16,8 2-8-16,2 4-20 15,0 2-28-15,8-3-37 16,6-3-27-16,6 5-11 16,4-1-54-16,11 8-46 15</inkml:trace>
  <inkml:trace contextRef="#ctx0" brushRef="#br0" timeOffset="38740.29">4775 15895 230 0,'-8'0'226'16,"8"0"-48"-16,0 0-74 15,0 0-48-15,0 0-24 16,0 0-8-16,0 0-12 15,0 0-7-15,0-4-5 16,4-11 5-16,3-6-2 16,1-3-3-16,6-1 4 0,-8 0 2 15,2 6-2-15,0 2 5 16,1 5 10-16,-4-1-3 16,-2 5 5-16,-3 4 2 15,0 4-8-15,0 0-2 16,0 0-3-16,5 0 8 15,3 12-1-15,3 9 23 16,10 7 10-16,11 12-26 16,5 10-4-16,3 3-13 15,1-1-5-15,0 2 4 0,-5-6-6 16,1-7 2-16,-9-8 1 16,-4-9-5-16,-3-4 1 15,-9-2 2-15,1-6-10 16,-10-12-33-16,-3 0-45 15,0 0-121 1,0 0 32-16,0-5-16 16,-8 5-8-16</inkml:trace>
  <inkml:trace contextRef="#ctx0" brushRef="#br0" timeOffset="39095.22">5143 16449 249 0,'-16'12'199'0,"5"-12"-3"16,-2 9-53-16,13-9-49 16,0 0-40-16,0 0-22 15,0 0-17-15,5-9-10 16,6 1 5-16,7-8-4 0,4-5-1 15,8-8-3-15,2-6-1 16,5-11 0-16,3-2-1 16,1-1 1-16,-6 8-1 15,-5 6-2-15,-5 5-3 16,-9 5 9-16,-5 9-4 0,-3 4 3 16,1 9 0-1,-9 3-2-15,0 0-24 16,0 0-23-16,0 0-57 0,0 0-38 15,0 0-63-15,0 0-28 16</inkml:trace>
  <inkml:trace contextRef="#ctx0" brushRef="#br0" timeOffset="40921.26">22093 2804 101 0,'-20'0'167'0,"5"0"-26"0,-2 0-45 15,0 0-35-15,6 0-22 16,11 0-11-16,-8 7-10 16,8-7-6-16,0 13-4 15,0-3-1-15,0 1-6 0,0 5 0 16,8 9 3-16,3 3 2 16,9 5-6-16,1 4 3 15,7 0-3-15,1-1 2 16,4-8-2-16,-2-4-2 0,3-3 1 15,-3-9 1 1,-1-4 1-16,-3-8-8 0,-3 0 7 16,-3-8-4-16,1-4 4 15,-8-9-4-15,0-3 6 16,-14-8-4-16,0-5 4 0,-9-3 12 16,-7-1 0-16,-9 3 6 15,-4 2 4-15,-6 4 9 16,-47-13 60-1,38 28-73-15,-1 5-6 0,0 5-6 16,0 7-8-16,9 0 1 16,3 0-11-16,11 12-29 15,4 0-54-15,5 4-36 16,13 7-85-16,0 7-220 16</inkml:trace>
  <inkml:trace contextRef="#ctx0" brushRef="#br0" timeOffset="42664.47">24181 5211 361 0,'0'-10'263'15,"-8"6"-38"-15,8 4-73 16,-8 0-52-16,8 0-32 0,0 0-13 16,0 0-11-16,0 0-22 15,0 0-16-15,0 14 1 16,8 6 4-16,31 45 9 15,-10-21-11-15,4 5-2 16,0 1-5-16,-4-7 2 16,-6-1-6-16,2-6 3 0,-7-7-3 15,-9-6 2-15,4-1 0 16,-4-6 1-16,-6-4 0 16,-3-5 1-16,0-7 2 0,0 9-2 15,0-9 1-15,0 0-5 16,0 0 4-16,0 0 1 15,0 0-4 1,0 0 2-16,0 0 2 16,0 0 0-16,0 0-8 15,0 0 6-15,0 0-3 0,5 0 3 16,-5 0-3-16,0 0 6 16,0 0-1-1,0 0-1-15,0 0 10 0,0 0-1 16,-8-9-13-16,-9-7-54 15,-3-12 27-15,-4-8 14 0,-3-9 14 16,-7 0-2-16,1 4 9 16,2 1-5-16,-20-29 4 15,32 40-8-15,3 1 0 16,-1 7 4-16,4 1-3 16,4 3 3-16,0 7 7 15,1-1-2-15,-1 9 3 16,0-8 0-16,1 3 1 0,8 3-7 15,-8 4-12-15,8 0 4 16,-8-5 2-16,8 2 1 0,-9-5 4 16,-2-9-4-1,0 14 2 1,1-2 0-16,2 5-3 0,8 0 0 16,0 0 5-16,0 0-9 15,0 0 6-15,0 0-1 16,0 0 5-1,0-5 0-15,0 5-10 0,0 0 2 16,0 0 6-16,0 0-9 16,0 0 0-16,-8 0-10 0,8 0-7 15,0 0 2-15,0 0 1 16,0 0 4-16,0 0-1 0,0 0-11 16,0 0-22-1,0 0 40-15,0 0 4 16,0 0 6-16,0 0-2 15,0 0 5-15,0 0 2 16,0 0 2-16,0 0-1 16,0 0 4-1,0 0-3-15,0 0-2 0,0 10-8 16,8 18 31 0,4-4-3-16,2 4-4 0,0 9-1 15,3 4-6-15,-1 3-3 16,-3-3 2-16,0 1 1 15,-4-11 1-15,-8-2-6 0,4-4 4 16,-5-10-1-16,0 2-7 16,0 3 4-1,0-12-6-15,0-8 4 16,0 0 0-16,0 0 0 16,0 0-1-16,0 0-1 15,0 0 5-15,0-4-10 16,0-4 0-16,0 4 8 0,0 1-3 15,0-6-10-15,0 6 4 16,0-2-2-16,0-4-5 16,0 7 0-16,0-3-9 0,-6-1-31 15,6-1-38-15,-9-1-53 16,9 0-36-16,-8 8-21 0,-1-4-50 16</inkml:trace>
  <inkml:trace contextRef="#ctx0" brushRef="#br0" timeOffset="44490.03">2874 12486 95 0,'0'0'169'16,"0"11"-24"-16,0-11-21 16,0 0-32-16,0 0-27 15,0 0-9-15,0 0-6 16,0 0-6-16,0 0-12 0,0 0-11 15,0 0-8-15,0 0-2 16,0 0-4-16,0-11-1 16,0 4-3-16,0 0-6 15,3-2 0-15,3 2 2 16,2-6-6-16,-1-2 3 16,1-11-2-16,4-1 3 15,1-6-6 1,-5 0 9-16,1 9-2 0,-1 3 4 15,-5 9 4-15,2 4 11 16,-5-1 13-16,0 6-9 16,0 3-7-16,4 0-5 15,-4 0-5-15,3 0-2 16,-3 0-1-16,0 0-4 16,0 0 4-1,0 0 4-15,0 0-4 16,0 0 0-16,0 0 8 15,0-4-5-15,0 4 1 16,0 0 7-16,0 0 25 16,0 0-4-16,0 0-4 15,0 0-9-15,0 0-3 16,0 0-2-16,0 16-14 31,9 4-1-15,2 5-2-1,6 3 11-15,4 9-8 16,3-1 2-16,1 4-3 16,-1-3 3-16,0 0-8 0,-1-5 2 15,-1-3 4-15,-1-5-1 16,-7-3-1-16,-1-4 3 16,-1-1-1-16,-4-8 0 15,0-8 5-15,-8 0-7 16,0 0-12-16,0 0-57 15,0 0-53-15,0 0-40 16,0-4 2-16,0-4-46 16,0 3-4-16</inkml:trace>
  <inkml:trace contextRef="#ctx0" brushRef="#br0" timeOffset="44811.1">3179 12847 133 0,'-8'12'224'15,"0"1"-56"-15,8-13-50 16,-9 12-35-16,9-12-23 16,0 0-8-1,0 0-18-15,0 0-13 0,0 0-14 16,12-12 2-16,14-13-1 15,10-8-4-15,7-8-4 16,6-3 0-16,0-6-3 16,0 10-3-16,-13 2-7 15,-4 15-21-15,-7 4-29 16,-9 4-20-16,-2 12-2 16,-7 3-3-16,-7 28-253 15</inkml:trace>
  <inkml:trace contextRef="#ctx0" brushRef="#br0" timeOffset="45765.74">5793 16290 111 0,'-20'0'215'16,"5"0"-48"-16,-2 8-39 15,4 0-54-15,1 1-35 0,12 3-14 16,0-5-7-16,0 3-3 15,0 2 0-15,0 4-1 16,9 8-2-16,7 4 1 16,9 6-8-16,-1-3 1 15,4 2-1-15,5-4-2 0,-1-6-5 16,-4-1 4-16,2-10-5 16,-7-5 5-16,2-7-5 15,-1 0-1-15,-4-3 2 16,5-13 3-1,3-6-1-15,-3-9-5 0,-5-6 1 16,-4 1 7-16,-3-1-2 16,-13 0 5-16,0 5 1 0,-13-5 9 15,-8 4 7-15,-2 0 18 16,-10 2 24-16,1 3 35 16,-6 6-7-16,-79-6 77 31,77 28-154-31,-2 0-21 15,2 9-9-15,-1 2-17 16,5 1-16-16,9 1-21 16,1 4-36-16,9 2-40 0,9 6-29 15,8 4-32-15,5-1-61 16</inkml:trace>
  <inkml:trace contextRef="#ctx0" brushRef="#br0" timeOffset="47108.01">22719 2764 248 0,'-12'-16'174'16,"-4"4"-25"-16,0 3-39 15,4 4-30-15,-1 5-28 0,13 0-17 16,-8 0-24-16,8 0 2 16,0 0-10-16,0 14 1 15,0 1 1-15,0 10-5 16,13 3 0-16,7 2 0 16,2 1 0-16,12-3 1 0,6 1 1 15,0-9-10-15,1-3-2 16,-3-4-2-16,-6-13 1 15,-8 0 1-15,-2 0 7 16,-13 0 4-16,0 0-9 0,-9-13 2 16,0-8 3-1,-15-3 12-15,-10-4 8 0,-4-1 13 16,-7-4 8-16,-4 1-24 0,0 4 2 16,1 3-12-1,5 5-15-15,0-1-13 0,6 5-21 16,8 4-16-16,3 3-22 15,6 9-25-15,2 0-45 16,1 13-29-16</inkml:trace>
  <inkml:trace contextRef="#ctx0" brushRef="#br0" timeOffset="47875.5">24921 6021 206 0,'0'0'258'0,"-8"0"-71"0,8 0-80 16,0 0-51-16,0 0-36 15,0 0-13-15,0-9-13 16,0-3-2-16,8-10-6 0,2-1 4 16,6-6 6-16,2 4 5 15,-5 5-3-15,-3 8 9 0,-2 1 10 16,0 6 12-16,-8 5 7 15,0 0-11-15,0 0 2 16,5 0-13-16,4 0 6 16,3 12 5-16,-1 9 11 0,3 7 11 15,0 8 25-15,3 9 5 16,3 12-3-16,5 9-12 16,20 72 9-16,-19-73-61 15,-9-3-1-15,5-11-2 16,-6-5-3-16,0-12-8 0,-8-11-7 15,0-7-9 1,1-8-43-16,-9-8-70 0,0-8-81 16,-14-12-26-16,0-12-18 15,-3-9 26-15</inkml:trace>
  <inkml:trace contextRef="#ctx0" brushRef="#br0" timeOffset="48140.01">25128 6520 162 0,'-13'21'251'0,"0"-1"-58"15,5-7-55-15,8-5-29 16,0-8-32-16,0 0-15 0,0 0-5 16,18-8-18-16,10-5 1 15,8-7-11-15,12-7-7 16,12-7-2-16,2 1-12 15,0 4-6-15,-6 1-1 0,-13 4 7 16,-4 4-4-16,-16 4-23 16,-3 4-43-16,-12-2-77 0,-8 1-64 15,0 6-36-15,-16 4-19 16</inkml:trace>
  <inkml:trace contextRef="#ctx0" brushRef="#br0" timeOffset="49919.22">3548 13047 86 0,'0'0'173'0,"-12"0"-35"16,12 7-33-16,-9-7-39 15,9 7-25-15,0-7-9 16,0 0 4-16,0 0 10 16,0 0 7-16,0 0-4 15,0 0-15-15,0 0 6 16,0 0-19-16,0 0-4 15,0-7-12-15,0-5-7 16,9-4-2-16,-2-6 6 16,6 3-2-16,-4 3-1 15,-1 0-1-15,-5 4-4 16,2 5 4-16,-5 1 2 16,0 1 0-16,0 5 4 0,0 0 4 15,0 0-3-15,0 0-2 16,0 0-2-16,3 11 0 31,6-4-2-31,-1-1 6 0,4 8 2 16,5 1-5-16,2 6 1 15,10 0-5-15,-1-1 0 16,0 1 3-16,2-5-3 16,-6-5 7-16,-4 2-5 15,-4-1 0-15,-4 1 0 16,0-5 0-16,1-8 1 15,-4 8-1-15,-1-8 0 0,0 0-2 16,-5 0 2 0,-3 0-14-1,0 0-16-15,0 0-14 0,0 0-21 16,0 0-26-16,0 0-22 16,0 0-55-16,0 0-28 15</inkml:trace>
  <inkml:trace contextRef="#ctx0" brushRef="#br0" timeOffset="50236.14">3918 13302 91 0,'-8'9'223'0,"-5"-9"-33"16,5 7-14-16,8-7-51 15,-8 0-43-15,8 0-27 0,0 0-15 16,0 0-21-16,0 0-7 16,5-2-15-16,6-12 0 15,10-6 3-15,7-4-5 16,4-5-6-16,4-3-1 16,-2 3 6-16,-6 5-12 0,-3-1 0 15,-6 5-9-15,-6 5-25 16,-2 2-27-16,-5 3-25 15,-6 3-28-15,0 7-51 16,0 0 10-16</inkml:trace>
  <inkml:trace contextRef="#ctx0" brushRef="#br0" timeOffset="51517.82">6743 16958 76 0,'0'0'165'0,"0"0"-22"15,0 0-40-15,0 8-34 16,0-8-24-16,0 0-3 16,0 0-2-16,0 0 7 0,0 0-4 15,0 0-14-15,0 0-7 16,0-4-5-1,0-9-16-15,0-7-8 16,8-9-5-16,5-3-6 16,-4 0 3-16,-1-2 1 15,0 10 9-15,1 4 4 0,-5 3 5 16,-4 5 0-16,0-3 0 16,0 10 9-1,3 5-4-15,0 0 4 16,2 0-5-16,3 0-2 0,4 13 9 15,4 4-5-15,1 6 1 16,7 1 2-16,3 5-7 16,3-1-1-16,2 6-6 15,1-2 8-15,0-3-9 16,-6-1 4-16,-3-8-1 16,-2 1 2-16,-6-10 0 15,4-2-3 1,-13-1 4-16,-7-8-1 15,0 0-6-15,0 0-25 0,0 0-34 16,-7 0-32-16,-9-8-7 16,-1-1 5-16,6 2-38 15,-3-2-30-15</inkml:trace>
  <inkml:trace contextRef="#ctx0" brushRef="#br0" timeOffset="51818.64">7025 17154 17 0,'0'12'38'0,"0"-5"60"16,0-7 76-16,0 0-52 16,0 10-29-16,0-10-26 15,0 0-26-15,6 0-11 16,8-10 15-16,5-2 14 15,10-9 1-15,39-39 9 16,-29 27-59 0,1 4-5-16,-1 1-1 0,-2 0-2 15,-4-1-6-15,-6 1-17 16,-2 4-23-16,-3-2-18 16,-7 7 0-16,-2 2-12 0,-1 6-18 15,-12 1-54-15,0 10-36 16</inkml:trace>
  <inkml:trace contextRef="#ctx0" brushRef="#br0" timeOffset="53160.16">23434 3092 176 0,'3'0'262'0,"-3"0"-80"16,0 0-69-16,0 0-54 15,4 0-32-15,2-7-9 16,-3-5 4-16,-3-4-7 16,0-7-3-16,0-4 5 15,0 4-4-15,0 3 0 0,0-2 7 16,0 11 8-16,0 2 9 15,0 1 5-15,0 4-1 16,0 4 3-16,0 0-1 0,0 0-11 16,0 0-13-16,0 0-1 15,5 12-5-15,3 4 0 16,4 5-2-16,7 4-1 0,2 7-5 16,4 1 5-1,-3-1-5-15,4-4-5 0,-3 1 0 16,2-4-2-16,-4-2-1 15,0-5 4-15,-6-6-7 16,-2 0-6-16,-2-12-5 16,-2 0-20-16,-9 0-30 0,4 7-42 15,-4-7-34-15,0 0-17 16,0 0-6-16,0 0-35 16,0 0 13-16</inkml:trace>
  <inkml:trace contextRef="#ctx0" brushRef="#br0" timeOffset="53341.24">23624 3479 61 0,'-13'9'208'15,"13"-9"-26"-15,0 0-53 16,0 0-55-16,0 0-36 0,5-4-12 16,6-8 2-1,11-9-5-15,2-2-14 0,4-2-3 16,9-3-38-16,-1-5-65 0,7 0-86 15,-9 4-49-15</inkml:trace>
  <inkml:trace contextRef="#ctx0" brushRef="#br0" timeOffset="54113.55">26041 6318 165 0,'-25'-14'280'0,"2"12"-43"16,2 2-67-16,0 0-79 0,6 0-38 16,-1 7-16-16,-1 9-5 15,5 8 8-15,-2 5 7 16,14 8-7-16,0 4-19 16,0 4-4-16,17 0-5 0,12-5-4 15,2-4 1-15,11-7-7 16,3-8-4-16,-2-9-6 15,8-12-2-15,-8-9-5 0,-1-11-12 16,-6-8 3-16,-2-13-2 16,-17-8-5-16,-3-8 8 0,-14-12 13 15,-61-135 78 1,29 156 23 0,-1 10-3-16,-4 10-35 15,0 12-31-15,0 12-18 0,2 4-7 16,2 17-42-16,5 2-79 15,7 11-64-15,5-3-43 16,16 6-49-16,0-4 13 16</inkml:trace>
  <inkml:trace contextRef="#ctx0" brushRef="#br0" timeOffset="57090.99">19840 11732 380 0,'-12'-22'178'15,"-5"5"-52"-15,5 6-54 16,-1 3-29-16,5 8-6 0,8 0-7 16,0 0-8-16,-7 17-4 15,7 19 24-15,7 29 30 16,35 138 46-1,-11-64-82-15,104 356 43 16,-82-321-58 0,-1-1 0-16,10 7 14 15,-2 3 7-15,7 4-1 16,-3 1 20-16,0 3 12 0,1-3-15 16,0-10-15-16,-1-7-10 15,-2-8-8-15,-5-9-7 16,-3-7-8-16,-7-9-5 0,-6 0-3 15,0 2 1-15,-6-2 2 16,-2 0 1-16,-4-8-9 16,-1-8 6-16,-3-11 1 15,1-10-8-15,-9-7 4 0,1-5-2 16,-1-4-2-16,-4 1 3 16,-7-4-1-16,2-1 7 15,1 0-2-15,2 0-2 0,3-3-1 16,-6-4 4-16,4-1-12 15,-6-4 7-15,8-5 6 16,-6-2-7-16,0-5-7 0,1-4 6 16,-2-3 3-16,-3-6 2 15,-4 0-5-15,0-2 10 16,0 1-8-16,0-1 5 16,0-1-6-16,0-1 2 0,0 1 4 15,4 5-1-15,4-2-3 16,1-4-9-16,2-2 5 15,-3-8 2-15,1-3 3 16,-6-8 1-16,2-3 4 0,-1-3-8 16,-4-4 3-16,4-9 7 15,-4 0-2-15,0 0-5 16,0 0 3-16,0 8-6 16,0-8 12-16,0 0-12 0,0 0 6 15,0 0 1-15,0 0-4 16,4 0 4-16,-4 0 1 15,0 0 2-15,8 0 4 16,6 0 0-16,2 0-5 0,10-8-2 16,12-6 3-16,11-6 5 15,15-7-7 1,14-11 6-16,14-5 15 0,22-7 7 0,17-5-9 16,7 4-9-1,12-3-4-15,3 2-12 0,7-3 6 16,2 4-3-16,0-2-2 15,1-1 3-15,3 2 7 16,8-6 2-16,193-46 5 16,-180 58-18-16,-1 6 0 15,-7 0 0-15,-1 3 0 16,-3 0 0-16,-3 5 0 0,-8-2 0 16,4 6 0-16,3 4 0 15,2-1 0-15,11 0 0 0,2 0 0 16,4 2 0-16,2-1 0 15,-6 3 0-15,-2-3 0 16,-11 3 0-16,153-16 0 16,-175 22 0-16,-5 3 0 15,-3 3 0-15,-2 6 0 16,1-6 0-16,0 1 0 16,4-4 0-16,1-4 0 15,-1-5 0-15,-4-3 0 16,-4 1 0-16,-5-4 0 0,0 4 0 15,3-2 0-15,-1 1 0 16,-2-4 0-16,6-1 0 16,3 4 0-16,3 1 0 15,1-1 0-15,-3 2 0 16,-6-3 0-16,2 7 0 16,-5-2 0-16,-9 1 0 15,-3-1 0-15,-9 6 0 0,-3-3 0 16,-12 6 0-16,-9 5 0 15,-7 2 0-15,-6-2 0 16,-6 7 0-16,-13-5 0 16,-6 5 0-16,-5 0 0 15,-10 0 0-15,-7 0 0 0,-4 0 0 16,-4 0 0 0,-6 0 0-16,-3 0 0 0,-4 0 0 15,1 0 0-15,-1 8 0 16,-2-8 0-16,2 0 0 15,-2 0 0-15,-3 0 0 0,2 0 0 16,-5-3 0 0,0-10 0-1,0-12 0-15,-36-68 0 16,11 11 0 0,-2-29 0-16,-6-21 0 15,-4-36 0-15,1-39 0 0,-2-38 0 16,-2-32 0-16,-4-16 0 15,-2 4 0-15,2 8 0 16,-2 17 0-16,3 12 0 16,1 12 0-16,2 8 0 15,4 5 0-15,3-7 0 16,1 1 0-16,0 2 0 16,-4 4 0-16,3 6 0 15,-2 10 0-15,4 16 0 0,-3 20 0 16,9 20 0-16,-10 17 0 15,8 19 0-15,-1 18 0 16,-1 20 0-16,1 7 0 16,-1 17 0-16,4 12 0 15,11 11 0-15,-4 11 0 0,10 4 0 16,8 4 0-16,0 8 0 16,0 0-50-1,0 7-97-15,0 0-81 0,-9 0-64 16,1 0-34-16,-11 12-58 15</inkml:trace>
  <inkml:trace contextRef="#ctx0" brushRef="#br0" timeOffset="58889.43">19791 11679 251 0,'-44'0'148'0,"0"0"-64"15,-1 7-34-15,9-7-7 16,7 7 5-16,4-7 2 16,-3 0 98-1,28 0-82-15,0 0-17 0,0 0-8 16,0 0-15-16,11 0-11 15,51-19 52 1,-2-9-24-16,30-13 2 0,28-8 7 16,32-9 8-16,20-6-14 15,22-5-3-15,6-8-21 16,6 0-10-16,-1-2-6 16,0 6 2-16,-2 0-4 0,3 4 0 15,3 4-7-15,-1-1 4 16,0 1 1-16,-9 4 0 15,-10 1-2-15,-8-6 1 0,-4 2-4 16,-9-3 1-16,-8 8-1 16,-4 2 6-16,-7 0-5 15,-5 7 4-15,-8 6-2 16,-4 3 5-16,-1 3-8 0,3-2 4 16,5-1-3-1,6-3 2-15,7-5 1 16,8-5 0-16,-5-6-8 0,2-1 8 15,0-1-1-15,-10 2 3 16,1 5-3-16,-7 13-3 0,-9 0-5 16,-8 10 11-16,-9 4-6 15,-11 2 0-15,-14 7 5 16,-1 2-3-16,-6 5 2 16,-4-4-4-16,-1-1 3 0,3 1 0 15,1 0 0-15,-2-1-3 16,0 2-1-16,-2-6 4 15,6 1-5-15,-6 3-1 16,6 1-11-16,-6 0-6 0,-2 4 8 16,-9 0 5-16,0-1 3 15,-8 0 4-15,-5 5 1 16,5 1 0-16,0-2 1 0,5-3-4 16,3 5-5-16,-1-2 10 15,6-3-7-15,-6-1 0 16,-3 5 3-16,0 0 2 15,-10 1-1-15,0-2 8 0,-4 1-5 16,-1-1-2 0,-2 1-1-16,0 1 1 0,-2-6 2 15,-6 5 0-15,-4 0 0 16,-2 4-3-16,-7-5 3 16,3 6-3-16,-1-1-5 15,-3-3-3-15,4 2-3 0,0 0 1 16,8 5 9-16,-3 0 1 15,12 0-1-15,-4 0-3 16,6-5 4-16,0 3 1 16,-5-4-2-16,-3 4 1 15,-9 2-3-15,-3-5 8 0,-5 1-4 16,6-5 2 0,-4 2-2-16,3-1 4 0,1-1-3 15,-3 2 3-15,1-2-9 16,0 1 5-16,4-1 5 15,2 2-3-15,-1-1-4 16,-6-1 0-16,3 9 0 0,-7-4 7 16,-2 1 2-16,2-2-7 15,2 0 4-15,-4-2-7 16,2 3 9-16,-2-4-8 16,-1 4 0-16,-3-1 8 15,-2 1-1-15,-3 4 4 0,1 0 2 16,-6 0 4-16,2 0 4 15,-5 0 1 1,0 0-2-16,0 0-7 0,0 0-1 16,0 0-7-16,8 0 4 15,-1 0 1 1,2 0-4-16,4 9 8 16,-2 12 18-16,9 15 19 15,6 25-3-15,2 20-8 0,12 24-21 16,8 25-1-16,9 22-13 15,5 10 1 1,3 2-4-16,5-10-16 0,-2-11-38 16,-8-17-104-16,-15-15-74 15,-17-23-54-15,-28-5-59 16</inkml:trace>
  <inkml:trace contextRef="#ctx0" brushRef="#br0" timeOffset="59855.41">20509 13738 150 0,'-32'12'284'0,"4"0"-88"15,0 0-64-15,3-3-54 0,5-9-30 16,7 8-9-16,13-8 3 16,0 0-3-16,13 0 28 15,27-17 27-15,39-7 24 16,34-21-7-16,41-16-28 0,37-20-22 16,53-21-7-16,55-24-3 15,63-24-1-15,53-26-15 16,57-23-14-16,57-25-13 15,48-15-4-15,42-6 4 16,39 8-8-16,7 6 0 0,9 10 4 16,0 10 2-16,-37 16 3 15,-44 20-7-15,-53 20-6 16,-56 24-3 0,292-69-127-16,-484 129-40 15,-63 17-14-15,-60 18 41 0,-55 12 54 16,-53 9 38-16,-54 15-29 15,-56 11-124-15,-60 12-114 16</inkml:trace>
  <inkml:trace contextRef="#ctx0" brushRef="#br0" timeOffset="60638.09">20643 15793 129 0,'16'-12'280'0,"1"0"-88"0,-4 5-71 15,0 3-56-15,-5 4-34 16,-5 0-15-16,0 0-7 15,-3-5 8-15,0 0 44 0,5 2 27 16,3-1 12-16,1-1 10 16,2-3-14-16,10 0-25 15,12 0-12-15,11-4-14 0,21-11-17 16,21-11-9 0,27-15-10-16,25-8 10 0,37-15-1 15,40-14 6-15,49-12 16 16,45-21-3-16,35-24-5 15,52-23-10-15,53-25-9 16,43-25-4-16,39-6-5 0,38-3 0 16,19 13-4-16,-3 11 0 15,-8 16 0-15,-15 13 0 16,-36 18 3-16,-37 13 3 16,-53 12 6-16,-44 15-6 15,-47 17-8-15,-51 19-16 16,-53 21-59-16,-58 13-57 0,-53 11 3 15,-45 10 3-15,-45 11 13 16,-40 1-36-16,-51 11-42 16,-39 18 5-16,-27 6-47 15,-18 13-186-15</inkml:trace>
  <inkml:trace contextRef="#ctx0" brushRef="#br0" timeOffset="61722.38">21386 16812 16 0,'-8'0'47'0,"8"7"75"16,0-7 62-16,0 0-56 15,0 0-37-15,-10 0-35 16,-3 8-25-16,0-8-11 0,-3 13-7 15,-1-6 6 1,-2-7 35-16,2 8 33 0,2-8 14 16,1 9 13-16,6-9-13 15,8 0-18-15,-8 8-22 16,8-8-16-16,0 0-8 0,0 0-17 16,0 0 1-16,16-8 0 15,18-9 10-15,22-15 27 16,34-21 7-16,474-260 84 15,-276 158-109 1,40-23-10-16,42-19-15 16,49-2-6-16,39-5 1 0,31 2 3 15,19 2-13 1,15 12 2-16,-3 18-6 0,-8 10 0 16,-14 10-4-16,-6 12-3 15,-17 12-2-15,-32 7 2 16,-37 13 8-16,-32 13 1 15,-34 3-6-15,-23 4 13 16,-23 5-2-16,-32 8 1 16,-18 5 0-16,-29 6-10 0,-32 9 0 15,-33 13 9-15,-31 7-2 16,-32 9-1-16,-16 2-3 16,-17 11 4-16,-19-2-17 15,-5 6-7-15,-13-2-49 0,-3 6-54 16,-6-1-64-16,-5 4-56 15,-3 0-15 1,-8-9-23-16</inkml:trace>
  <inkml:trace contextRef="#ctx0" brushRef="#br0" timeOffset="63082.34">21997 10807 16 0,'-13'-5'55'0,"13"3"78"16,-13-3 47-16,13 5-58 15,-9 0-27-15,9 0-22 16,0-4-14-16,0-1-6 0,0 2 7 16,0 3-10-16,0 0-14 15,0 0-17-15,0 0-8 16,9 0-12-16,8 24 13 0,11 17 22 15,14 15 16-15,9 22 0 16,14 28-6-16,9 36 3 16,7 37-8-16,4 29-8 15,5 25-6-15,2 9-3 0,6 13-7 16,0-4-2-16,3 12-2 16,-3 8-3-16,-4 5-5 15,-1 4 3-15,-5-2-6 0,-7-9 2 16,1-10 28-16,-4-10 17 15,3-5-2-15,1-3-8 16,3-1-12-16,8-8-3 16,5-9-15-16,-1-6-12 15,-1-13 9-15,3-14 2 0,-9-10-7 16,-10-13 4-16,-7-17-1 0,-8-15-9 16,-12-21 0-1,-13-26-9-15,-7-19-70 0,-9-19-149 16,-7-17-90-16,-17-22-24 15</inkml:trace>
  <inkml:trace contextRef="#ctx0" brushRef="#br0" timeOffset="63964.52">24521 9724 219 0,'0'-28'254'0,"0"7"-17"0,0 4-74 16,0 10-81-16,0 2-43 15,0 5-25-15,0 0-4 16,14 29-6-16,6 16 10 16,7 29 10-16,19 27 17 15,7 30 13-15,12 32-2 0,3 23 9 16,10 22-15-16,8 28-19 16,5 33 1-16,113 350 4 15,-99-290-29-15,7 5-5 16,-5 7 4-16,1 7-1 15,-9-3 5-15,0-11 1 0,-9-17 26 16,-7-23 37-16,-5-25 21 16,-4-30 21-16,-3-23-28 15,-1-24-27-15,-8-18-29 16,-5-26-15-16,-5-27-16 16,-8-23-15-16,-6-21-64 0,-10-24-85 15,-9-16-69-15,-5-20-48 16,-14-17 19-16,0-17 21 15,-22-16 20-15,-5-16 43 0</inkml:trace>
  <inkml:trace contextRef="#ctx0" brushRef="#br0" timeOffset="64704.77">27096 8743 532 0,'0'-16'200'16,"0"4"-89"-16,0 3-58 15,0 1-31-15,0 8-11 16,0 8 2-16,11 22 11 0,11 22 46 16,10 34 15-16,9 44 17 15,11 56-9-15,10 59-25 16,1 44-8-16,11 32-18 0,7 30-15 16,9 32-13-16,7 20-6 15,10 4 7-15,2-8 17 16,5-9 22-16,0-7 16 15,-5-9-17-15,2-15 1 16,-12-17-16-16,0-24-19 16,-1-26 1-16,-7-19-2 0,-1-21-5 15,-8-11-8-15,-9-21-3 16,-12-21-5-16,-8-21-9 16,-13-26-18-16,-12-30-81 15,-7-29-91-15,-17-28-88 0,-16-23-96 16,-23-27-9-1</inkml:trace>
  <inkml:trace contextRef="#ctx0" brushRef="#br0" timeOffset="65696.75">20131 10131 482 0,'-11'0'238'15,"11"0"-88"-15,-12 0-78 16,3 15-42-16,9 15-10 15,-8 15-11-15,8 11 2 0,0 13-2 16,8 10-2-16,10 6-1 16,-4-4 1-16,8-3-1 15,-3-9-9-15,2-12 5 0,-4-8 0 16,-1-10-5-16,0-5-3 16,-4-13-21-16,0-5-37 15,-3-16-162-15,-9-13 46 16,0-15-43-1</inkml:trace>
  <inkml:trace contextRef="#ctx0" brushRef="#br0" timeOffset="65977.09">20051 10303 72 0,'-16'-37'215'0,"-2"4"-32"16,7 4-25-16,0 5-28 15,2 5-30-15,9 2-32 0,0 4-16 16,0 1-17-16,0 4-15 15,12 8 0-15,13 0-7 16,9 8 4-16,8 12 0 0,12 10-7 16,3 9-5-16,5 11 0 15,2 3 1-15,-4-1-9 16,2 1 4-16,-5-4-4 16,124 82-274 15,-136-120 62-31,-37-11 57 15,-8 0-24-15,-16-11-103 0</inkml:trace>
  <inkml:trace contextRef="#ctx0" brushRef="#br0" timeOffset="66177.73">20262 10613 88 0,'-41'7'252'15,"5"-7"-70"1,7 8-39-16,4 0-45 0,11-8-22 15,-4 0-11-15,7 0 7 16,11 0-15-16,0 0-12 16,0 0-30-16,16-4-4 0,11-8-6 15,19-12-5-15,9-5-18 16,10-4-77-16,9-3-81 16,76-46-330-1</inkml:trace>
  <inkml:trace contextRef="#ctx0" brushRef="#br0" timeOffset="67010.97">22264 9741 263 0,'0'-21'247'0,"0"4"-11"15,0 6-52-15,0 2-71 16,0 9-60-16,0 0-26 15,0 0-14-15,3 0-1 0,15 20-6 16,5 13 7-16,10 17-4 16,9 14 1-1,6 18 2-15,3 7 1 0,57 98-2 16,-56-96-8 0,-8-15-1-16,-2-14-2 0,-16-13-2 15,-1-14 3-15,-7-10 10 16,-7-13-5-16,-11-12-3 15,-16-19-26-15,-14-22-1 0,-9-25-1 16,-9-22-4-16,-9-31 14 16,-5-8 11-16,-2-7 10 15,-1 3 5-15,5 18 10 0,6 16 9 16,14 23-3-16,6 17-2 16,15 12-8-16,6 13-13 15,13 4-4-15,5 7 1 16,16 8-3-16,62-7-2 15,-24 20 3-15,-3 0 3 16,1 16-1-16,-6 5-2 16,-5 3 1-16,-10 1-3 0,-11-5 5 15,-8 2-1-15,-5-8 0 16,-12 7-3-16,0-1 2 16,-46 17 12-1,46-37-15 1,0 0-8-16,8 8 7 15,13-8 1-15,7 12 1 0,5 4 5 16,7 9-12-16,2 5 8 16,-7 9-2-16,-1 9 3 15,-11 10 1-15,-7 8 1 16,-8 3-1-16,-8 3 6 16,0-2-6-16,-11-5 5 0,-5-7 3 15,-4-9-4-15,-6-10 3 16,1-5-2-16,3-6-5 15,-7-7-1-15,6-6-1 0,1-2-12 16,6-13-42-16,0 0-66 16,3-13-60-16,1-6-26 15,4-10-55-15</inkml:trace>
  <inkml:trace contextRef="#ctx0" brushRef="#br0" timeOffset="72136.74">22019 6387 4 0,'-6'0'9'0,"6"0"8"0,0 0 9 16,0 0 9-16,0 0 9 16,0 0 7-16,0 0 17 0,0 0 15 15,-8 0-11-15,8 0-27 16,0 0-20-16,0 0-4 16,0 0-10-16,0 0-1 15,0 0 1-15,0 0-3 16,0 0 0-16,0 0-6 0,0 0 2 15,0 0-1-15,0 0 0 16,0 0 5-16,0 0 0 16,0 0-1-16,0 0 0 0,0 0 1 15,0 0 7-15,-8 0 0 16,8 0 10-16,-9 0 7 16,9 0-1-16,-12 0-2 0,-2 0-2 15,3-4-7-15,0-1-3 16,-2 2-7-16,1-2-5 15,0 5 4-15,-5 0-4 16,3 0 3-16,-3 0-3 0,-1 0-1 16,-1 13-4-16,-1-2 0 15,4 1 3-15,-2 4 1 16,7 6-6-16,-3-2 5 0,3 5-4 16,11 6 3-16,-8 2-2 15,8-4 0-15,0-5-3 16,0-3 5-16,8-2-2 0,8-7-1 15,4-4 3-15,9-8 3 16,7 0-3-16,50-23-3 16,-39 2-2-1,7 1 3-15,-5-5-6 0,-5 6 6 16,-1-2 4-16,-12 4-9 16,2 11 3-16,-6 6-1 15,-3 0 1-15,-2 6 2 0,-6 7 0 16,-5 2 4-16,-3 11 5 15,0-2-7-15,-8 5 4 16,0 2 1-16,-16 2-3 0,-4 0 2 16,-3 3-2-16,-11 1-1 15,-2-5 2-15,-4 1-1 16,-1-4-1-16,0-8 6 0,4-2 2 16,6-7 2-16,2-3-2 15,7-9 4-15,8 0 2 16,3 0-11-16,11 0 3 15,0 0-8-15,0-9-5 0,0-3-10 16,3 5-18-16,5-5-23 16,-5-5-25-16,5 5-45 0,-8-5-75 15,0 6-288 1</inkml:trace>
  <inkml:trace contextRef="#ctx0" brushRef="#br0" timeOffset="73839.39">19454 3846 42 0,'0'0'89'0,"0"0"64"0,0 0-37 16,0 0-54-16,0 0-32 16,0 0-15-16,0 0-3 15,0 0-8-15,0 0-1 0,0 0-2 16,0-3 1-16,0-2-4 16,0 0 2-16,0 1 2 15,0 4 4-15,0-3 4 0,0-1 4 16,0 4-7-1,0 0 0-15,-8 0 3 0,0 0 0 16,-1 0-2-16,9 0-4 16,-11-4 5-16,3 0 0 15,-1 0 4-15,1-1-1 16,-4 5 3-16,3 0-2 0,1 0-1 16,-3 0-1-16,3 0-2 15,-1 0 2-15,1 0-8 16,0 0 0-16,1 0-2 0,-2 0-1 15,1 0 1-15,-5 0 1 16,1 0 0-16,4 0-4 16,1 9 2-16,-6-1 2 0,4-1-2 15,1-7-2 1,8 9-1-16,-12-1 3 0,4 3 0 16,8 4 0-16,-11-4 0 15,11 1-4-15,-12 4 6 16,3 4 1-16,1 2-5 0,8 1 1 15,-9 6 4-15,9-1-2 16,-8 5 0-16,8 0 1 16,0-1-1-16,0 0-4 0,0 2 7 15,0-6-4-15,0-4 0 16,0 1 3-16,3-2-2 16,11 4 2-16,-2-4-2 15,5 1 0-15,-3-3 3 16,3-1-5-16,4 0 2 0,-2-3-1 15,3 0-1-15,3-7 4 16,1 3-1 0,4-13-1-16,-1 0 3 0,2 0-6 0,2-4 0 15,-1-7 6-15,-4-7-1 16,1-1 0-16,-1-10-1 16,-3-4-2-16,-1-3 3 0,-3 3 3 15,-5 1 0 1,-4-1 5-16,-2 4 5 0,-2 10 5 15,-5 2 6-15,2 0 4 16,-5 9 7-16,0 4-6 16,0 4-9-16,0 0-4 0,0 0-2 15,0 0-3-15,0 0-9 16,0 0-3-16,0 0-5 16,0 0 6-16,0 0-10 15,0 0-15-15,-8 0-27 0,8 0-23 16,-8 0-20-16,8 0-24 15,-14 0-64-15,2 0-53 0</inkml:trace>
  <inkml:trace contextRef="#ctx0" brushRef="#br0" timeOffset="77026.81">25667 8612 334 0,'-8'0'147'16,"8"0"-72"-16,0 0-37 15,0 0-19-15,0 0-9 16,0 0-7-16,0 0 2 0,0 0-4 16,0 0-3-1,8 0 3-15,0 0 4 16,-4 0-4-1,0-4 7-15,-4 4 7 0,0 0 10 16,0-3-1-16,0-6-10 0,-8 1-7 16,-4 0-2-16,0 1-1 15,1-1-4-15,-3 3 1 16,-2-4-1-16,-5 6 0 0,1-2 0 16,1 5 5-16,-2 0 3 15,-1 0-4-15,6 0-4 16,1 0 2-16,3 0 1 15,4 0-1 1,8 13-2-16,0 4 1 0,-8-2-1 16,8 5 2-16,-9 6-4 15,9 2 3-15,0 1 0 16,0-1-3-16,0 4 4 0,0 1-5 16,0-5 3-16,0 1 1 15,0-1 5-15,9 5-6 16,-1-4 9-16,0-1-3 0,10 0-1 15,-4 2 4-15,6-7 0 16,6-2 3-16,-2-6-8 16,4-2-2-16,4-13 7 0,5 0-2 15,0 0-1 1,-1-8-3-16,1-5 0 0,-6 1 1 16,-1-4 0-16,-3 5 0 15,-2-6 2-15,-5 4-2 16,-3 1 4-16,-4 1 1 0,-6-1 0 15,-2 3-2-15,-2 2-4 16,5-6 2-16,-8 0-1 16,0 5-4-16,0 0-13 0,0 4-46 15,0 0-40-15,-16-4-47 16,4-1-75-16</inkml:trace>
  <inkml:trace contextRef="#ctx0" brushRef="#br0" timeOffset="78075.17">28355 7660 32 0,'0'-2'70'16,"0"-4"77"-16,0 6 7 15,-13 0-44-15,2 0-35 16,0 0-24-16,-3 0-19 16,3 0-7-16,-1 0-4 0,-2 0-10 15,-2 13 0-15,-20-1 1 16,15-1 4 0,-2 2-4-16,-6 2-6 15,-2 7 1-15,-7 6 1 16,6 2-1-16,-1-2 2 15,1 8-7-15,4 2 10 16,3-7-7-16,-1 2 2 0,12 0 1 16,2-5 0-1,12-3 1-15,0-5-4 0,0-5 2 16,9-1-1-16,2-2-3 16,3 0 2-16,8 0 0 15,-1-5-5-15,1-7 3 0,13 0-5 16,-4 0 3-16,6 0-1 15,4-3 4-15,39-22 2 16,-38 10-9 0,-6-6 0-16,1 4 6 15,-6 1-3-15,-2 0-1 16,-4 3 3-16,-5 1 1 16,-4 8-3-16,2 4-3 0,-7 0 3 15,1 0 2-15,-1 0 0 16,-3 8 0-16,6 4-1 15,-2 13 3-15,-4 3 9 16,-8 18-4-16,0 5 2 0,-16 16-6 16,-10-3 10-16,-5-2-4 15,-2-10-6-15,1-7 1 16,3-11 3-16,1-11 9 16,3-7 4-16,10-4 14 15,1-12 9-15,14 0 7 16,0 0-10-16,0 0-19 0,0-7 3 15,10-2 2-15,-2-3-5 16,3 5-2-16,-2-2 4 16,2 4-6-16,-3 3-9 15,0-3-1-15,1 5-4 0,-5 0-2 16,4 0-1-16,-3 0-10 16,-2 0-5-16,3 0-37 15,-6 0-82-15,0 0-52 16,0 0-35-16,0-6-49 15</inkml:trace>
  <inkml:trace contextRef="#ctx0" brushRef="#br0" timeOffset="79692.75">21086 12184 172 0,'-11'-23'240'0,"-1"9"-63"16,-5 1-49-16,0 5-40 16,-2 0-12-16,-1 4 2 15,-6 4-2-15,6 0-3 0,1 0-17 16,2 20-24-16,0 7-13 15,5 19-6-15,12 11-1 16,0 4-4-16,3 8 6 0,14-4-12 16,12-4-2-16,12-9 4 15,3-7-2-15,9-7 1 16,0-14 0-16,-1-12-6 0,2-12 6 16,-6-5-7-16,-3-9 4 15,-8-11 4-15,-9-12-4 16,-9-8 0-16,-9-7-9 15,-10-10-9-15,-18-3 4 16,-8 8 6-16,-12 4 0 0,-91-52-19 31,82 88 16-31,8 10 1 16,4 7-4-16,5 0-5 0,9 19-32 16,5 10-53-16,4 4-25 15,12 0-12-15,0-2-67 0,9-2-34 16</inkml:trace>
  <inkml:trace contextRef="#ctx0" brushRef="#br0" timeOffset="80222.5">23271 11353 163 0,'-15'-9'290'16,"-6"2"-86"-16,0-3-83 16,1 8-55-16,-4 2-15 0,3 0-5 15,1 0-1-15,4 7-2 16,-1 9-10-16,6 13-6 16,11 15-6-16,4 17 3 15,15 5-14-15,19 3 1 16,14-4-2-16,13-8-8 0,11-17 2 15,11-18-3-15,-2-22 1 16,0-13-3-16,-3-24 2 16,-5-16-9-16,-12-9 4 0,-21-7 7 15,-23-4-8-15,-21 0 7 16,-26 0 2-16,-13 7 8 16,-15 10-6-16,-11 12-4 0,0 11-5 15,-3 16-7-15,2 17-42 16,5 0-70-16,10 17-57 0,8 3-71 15,12 5-20 1</inkml:trace>
  <inkml:trace contextRef="#ctx0" brushRef="#br0" timeOffset="80873.13">26106 10371 164 0,'-22'-11'292'16,"3"-3"-76"-16,-5 3-62 16,2-1-46-16,5 4-19 0,-5 8 14 15,1 0-10-15,5 0-22 16,1 0-30-16,2 17-14 16,4 7-10-16,9 16-2 0,0 13-3 15,17 12 3 1,11 0-2-16,66 57-6 15,-33-73-5-15,7-13-1 16,0-15-6-16,3-21-14 16,-6 0-13-16,-8-21 4 0,-9-11-4 15,-9-12 16-15,-13-9-1 16,-17-13 14-16,-9-4-2 0,-29-2 13 16,-11-2 16-16,-8 10 7 15,-11 11-17-15,-6 16-2 16,1 17-11-16,3 11-1 15,5 9-2-15,10 12-52 0,6 14-81 16,7 5-83-16,13 7-49 16,12-2-63-16</inkml:trace>
  <inkml:trace contextRef="#ctx0" brushRef="#br0" timeOffset="81454.23">28323 9304 261 0,'-28'-15'298'0,"-6"6"-70"0,-1 9-110 15,2 0-56-15,2 24-25 16,5 9-3-16,9 11-10 16,17 22 2-16,17 16-10 15,17 3-5-15,13 1-7 0,23-9-5 16,11-12 5-16,9-16-4 15,1-21-14-15,3-28-1 16,-8-7 1-16,-8-27 0 16,-13-15 5-16,-21-11 12 15,-28-13 12-15,-29-6 3 16,-23 4 10-16,-24 0-18 16,-13 7-3-16,-1 6-6 0,-2 14-34 15,6 7-84-15,1 16-95 16,1 21-85-16</inkml:trace>
  <inkml:trace contextRef="#ctx0" brushRef="#br0" timeOffset="82302.28">21769 14076 52 0,'-8'-17'215'0,"-5"9"8"16,1 0-41-16,-4 0-30 16,4 4-38-16,0 4-10 15,-5 0-20-15,1 0-17 16,1 9-23-16,-2 6-10 15,4 13-18-15,4 14-3 0,9 7 4 16,5 7-3-16,44 63-8 31,114-2 12-15,-95-117-16-16,6-8 6 16,-6-20-10-16,2-17 6 15,-13-12-6-15,-8-8-1 0,-18-13 3 16,-18-3-3-16,-21-9-1 15,-24 5 4-15,-21 7 10 16,-17 14 0-16,-7 15-4 0,-2 12-4 16,-3 22-5-16,3 10-2 15,7 5-26-15,11 20-39 16,7 12-66-16,14 9-20 16,12 11-15-16,17 10-21 0,11 0-66 15</inkml:trace>
  <inkml:trace contextRef="#ctx0" brushRef="#br0" timeOffset="82719.14">24416 12850 316 0,'-11'-16'310'0,"-6"1"-66"15,1-1-82 1,-2 4-55-16,4-2-7 0,2 6 30 15,12-4 17-15,-8 5 33 16,8-2 16-16,0 9-41 16,0 16-155-1,11 18 0 1,12 9 0-16,11 14 0 16,5 9 0-16,7 3 0 0,2 4 0 15,2-9 0-15,-1-2 0 16,-5-9 0-16,-4-13-76 15,-6-2-406-15,-11-10-14 16,-11-4 13-16</inkml:trace>
  <inkml:trace contextRef="#ctx0" brushRef="#br0" timeOffset="84068.36">26876 11931 6 0,'0'0'18'16,"-8"0"19"-16,8 0 28 15,-7 0 31-15,7 0 39 16,0-5-42-16,-12-3-26 0,0 4-24 16,-1-5-1-16,0 7 2 15,-2-3-5-15,-1 0 1 16,-1 5-9-16,-7 0-5 0,0 0 3 15,-5 12-2-15,1 9 10 16,-4 7 6-16,2 9-8 16,7 8-12-16,7 9-2 15,16 3 0-15,4 3-4 16,14 1-3-16,12-4-4 0,11-7-6 16,12-10 4-1,7-12-1-15,4-15-6 0,1-13 5 16,1-13-9-16,-4-15 7 0,-6-9 3 15,-7-12-7-15,-13-7-3 16,-11-6 8-16,-14-2-12 16,-11-7 6-16,-19 2-2 15,-12 4 8-15,-9 9-3 0,6 6-2 16,-8 18-7 0,3 7-13-16,-7 18-36 0,-2 7-34 15,3 20-34-15,8 10-27 16,6-2-76-16</inkml:trace>
  <inkml:trace contextRef="#ctx0" brushRef="#br0" timeOffset="84401.03">28854 11296 465 0,'-20'-17'378'0,"-4"6"-92"16,0 2-96-16,2 1-34 15,5 3 7-15,-1-2 23 0,18 3-32 16,0 4-85-1,18 24-69-15,7 16 0 16,13 18 0-16,6 14 0 16,7 10 0-16,-3 8 0 15,0 0 0-15,-5-5-185 16,0 0-259-16,-10-8-95 16</inkml:trace>
  <inkml:trace contextRef="#ctx0" brushRef="#br0" timeOffset="97371.14">22296 15615 66 0,'-11'0'211'0,"2"0"-23"16,-3 0-33-16,4 0-43 15,0 0-26-15,-1 0-7 0,9 0-4 16,-6 0-3-16,6 0-22 16,0-5-16-16,0 3-15 15,0-8-14-15,0 3-1 16,6-6-2-16,6-3-4 15,1 0 2-15,-1 4 0 0,1 0 4 16,-6 2-3-16,2 6-1 16,-6 2 8-16,2-3-4 15,-5 5 0-15,0-5 3 0,0 2-6 16,0 3 3 0,0 0 5-16,0 0 9 0,0 0-4 15,0 0 2-15,8 13-12 16,0 3 2-16,9 15 4 0,4 10-5 15,1 8-5-15,7 4 0 16,4-1 3-16,-5-7-6 16,1-4 3-16,-9-4 0 15,-1-8 2-15,-2-10 1 16,-4-2-3-16,-5-6 0 0,0-11-8 16,-5 0-6-16,-3 10-20 15,0-10-13-15,0 0-12 16,0 0-21-16,0 0-14 0,0 0-10 15,0 0-12-15,0 0 7 16,0 0-20-16,0 0-11 16,0 0 8-16</inkml:trace>
  <inkml:trace contextRef="#ctx0" brushRef="#br0" timeOffset="97576.68">22492 16002 115 0,'-18'7'222'0,"-5"-7"85"16,15 0-208-16,8 0-19 0,0 0-21 15,0 0-24-15,5-7-16 16,10-10-10-16,14-11-7 0,7-6 1 16,13 0-23-16,0-8-47 15,0 4-43-15,-5 2-22 16,-4 8-78-16</inkml:trace>
  <inkml:trace contextRef="#ctx0" brushRef="#br0" timeOffset="98295.88">24863 14299 81 0,'-12'0'255'15,"1"0"-29"-15,-3 0-38 16,2 0-42-16,-5 0-39 16,1 0-38-16,1 0-9 15,-1 13-11-15,-2-1-8 16,2 4-8-16,4 9-5 0,12 11 22 15,0 9 8-15,4 8-17 16,12 4-16-16,10 5-7 16,5-1-11-16,6-4-1 0,8-9-3 15,0-8-1-15,4-7-6 16,-5-14 5-16,2-5-1 16,-2-14-9-16,-4-16 4 15,-4-17-17-15,-1-15-2 16,-13-14 6-16,-5-7 18 0,-17-5-4 15,-8 1 5-15,-14 9 5 16,-9 2 3-16,-13 13-2 16,-6 8-6-16,-6 5-3 15,-1 3-2-15,0 9-42 0,7 3-86 16,7 10-102-16,1 3-47 16,11 8-41-16</inkml:trace>
  <inkml:trace contextRef="#ctx0" brushRef="#br0" timeOffset="101205.27">22828 16758 160 0,'-23'20'249'16,"-6"0"-69"-16,4-6-61 15,2-2-40-15,2 0-15 0,5-12 10 16,3 0 17-16,13 0 16 16,0 0-32-16,0 0-34 15,0-9-20-15,13-3-9 0,7-7-4 16,6-11-2 0,5-2-6-16,29-33-2 15,-36 40 2-15,-3 9 2 16,-4 3 1-16,-6 6-3 15,2 7-2-15,-1 0 10 0,0 7 2 16,5 10-4-16,2 9 3 16,2 5-6-16,4 7 2 15,-2 1-5-15,-2 7 3 0,4-3 0 16,-6 2-7-16,-3 1-5 16,1-9-36-16,0-9-70 15,-5 1-46-15,-4-10-36 0,0-2-43 16,-8-2-18-16</inkml:trace>
  <inkml:trace contextRef="#ctx0" brushRef="#br0" timeOffset="101395.51">23012 17295 619 0,'-13'0'213'16,"0"0"-73"-16,4 0-53 15,9-4-38-15,0-12-33 0,14-7-8 16,11-16-16-16,7-6-53 16,9 2-60-16,-1 1-46 15,1 6-51-15,-8 7-47 16</inkml:trace>
  <inkml:trace contextRef="#ctx0" brushRef="#br0" timeOffset="101921.08">24794 16041 53 0,'12'13'192'0,"0"-1"-10"0,-4 0-39 16,-2-12-36-16,-6 9-28 16,3-9-17-16,2 0-6 15,-2 0 0-15,2 0 0 0,-2-4 7 16,0-4 4-16,2-5 4 15,-5-8-14-15,4-2-19 16,4-14-14-16,0-4-13 16,5-8-3-16,3 1-4 15,-1 7-1-15,1 4-6 0,-3 8 17 16,0 5 6-16,-5 8 6 16,-3 4 3-16,-2 7 2 15,-3 5-10-15,4 0 10 0,4 21 18 16,8 7 9-16,5 17-6 15,4 9-17-15,3 8-18 16,4 6-11-16,1-4-3 0,-1 2 1 16,-4-9-13-16,0-10-16 15,-7-5-76-15,-5-9-111 16,0-9-89-16,-7-3-26 16,-6-10-12-16</inkml:trace>
  <inkml:trace contextRef="#ctx0" brushRef="#br0" timeOffset="102082.11">25151 16566 333 0,'-15'18'275'0,"-1"-6"-68"16,8-12-86-16,8 0-55 16,0 0-37-16,0-12-29 15,19-17-33-15,13-16-48 16,21-16-53-16,12-8-47 0,5 4-89 15</inkml:trace>
  <inkml:trace contextRef="#ctx0" brushRef="#br0" timeOffset="103470.15">27555 15468 39 0,'0'8'126'16,"0"-8"83"-16,0 8-45 0,0-8-23 16,0 0-38-16,0 0-16 15,0 0-7-15,0 0 0 16,0 0-9-16,0-4-26 15,22-32-5-15,-3 7-30 16,4-3-2 0,3 0-8-16,-7-1 0 0,-2 9-2 15,-6 2 9-15,3 11-6 16,-6-2 12-16,-8 5 23 16,0 8 8-16,0 0-1 15,0 0-3-15,0 0-10 0,0 0-12 16,4 16 6-16,4 12 2 15,4 10-8-15,4 6-2 16,4 12-7-16,9 2-11 16,-1-1 4-16,6-3-2 15,-6-6 2-15,0-8-4 16,-2-7 5-16,-9-9-10 16,-3-2 0-16,-3-7-11 0,-2-2-49 15,-9-6-84-15,0 2-47 16,0-2-24-16,0 6-35 15,0-1-23-15</inkml:trace>
  <inkml:trace contextRef="#ctx0" brushRef="#br0" timeOffset="103667.4">27885 16071 359 0,'-17'12'317'16,"1"-12"-76"-16,7 0-102 0,9 0-64 15,0 0-28-15,4-17-12 16,17-10-12-16,15-15-14 16,21-8-14-16,166-107-289 15,-154 108 102 1,-2 8-53-16,-10 7-6 16</inkml:trace>
  <inkml:trace contextRef="#ctx0" brushRef="#br0" timeOffset="104088.08">29550 14828 473 0,'0'-23'299'15,"-9"2"-70"-15,-2 9-52 16,-7-1-28-16,2 10-5 16,1 3-8-16,-1 12-37 0,8 13-37 15,8 10-29 1,0 13-10-16,16 7-10 16,15-3-10-16,12-3-1 0,8-5 4 15,14-11-11-15,4-11-15 16,0-16 3-16,-1-10-8 15,-3-15-26-15,-6-14-4 16,-19-8 12-16,-12-4 19 16,-16-3 29-16,-21-6 16 15,-22 2 10-15,-17-1-9 0,-14 3 10 16,-9 11-20-16,3 5-4 16,3 10-20-16,9 8-58 15,8 13-90-15,5 3-104 16,9 15-62-16,-5 10-26 15</inkml:trace>
  <inkml:trace contextRef="#ctx0" brushRef="#br0" timeOffset="114516.59">27300 13530 75 0,'-9'-20'222'15,"1"-1"-65"-15,-4 4-47 16,0 2-41-16,-1-1-24 15,2 0-3-15,-1 4 21 16,-1 0 18-16,0 3 17 16,2 3-3-16,-6 6-15 0,-2 0-23 15,-2 18-6-15,-1 3-18 16,8 7 3-16,-3 8-10 16,1 13 20-16,8 9 17 15,8 3-15-15,0 0-20 16,12 0-1-16,14 3-10 0,42 55-5 15,25-30-6 1,-44-60 0-16,-1-9-8 16,-3-20-4-1,-4 0-2-15,-6-17-1 0,2-11 3 16,-4-13 4-16,-13-7-9 16,-12-13 18-16,-8-3-5 15,-12-5-3-15,-12-2 1 16,-12 6 16-16,-10 8 10 0,-2 8-15 15,-5 8-11-15,5 9-1 16,-1 11-3-16,8 5-22 16,3 12-59-16,7 4-79 0,6 16-64 15,5 9-38-15,6 4-62 16</inkml:trace>
  <inkml:trace contextRef="#ctx0" brushRef="#br0" timeOffset="115496.02">29333 13168 72 0,'0'0'233'15,"-12"0"-33"-15,12 0-25 16,-11 0-38-16,11 0-22 0,0 0-4 16,0 0 12-16,0 0 3 15,0-5-27-15,0 3-35 16,0-3-24-16,0 1-22 15,0-4-2-15,8-1-9 16,0-2-5-16,4-6 3 16,-1 4-7-16,3 3 3 0,-6-3 1 15,0 3 1-15,-8 3 4 16,0 3 17 0,0 1 15-16,0 3 28 0,0 0 6 15,0 0-5-15,0 0-15 16,0 0-22-16,0 0-8 0,0 0-14 15,0 0 3 1,0 0-1-16,0 0-7 0,0 0 0 16,0 0-6-16,0 0 3 15,4 7 0-15,4 5 2 16,1 8 0-16,-1 5 0 16,3 4-5-16,1 3 3 15,0 0 0-15,2 0-7 0,-3 2 10 16,6-2-8-16,-6 1 4 15,5-5 0-15,2 1 1 16,-1-5 0-16,-8-4 3 16,-1-7 0-16,0-1-9 15,-2-12 4-15,-2 0 3 16,-4 0-10-16,0 0 7 16,0 0-9-16,0 0-8 0,0 0-22 15,0 0-17-15,0 0-27 16,0 0-17-16,0 0 1 15,0 0-7-15,0 0-11 16,0 0-53-16,0 0-53 0,0 0-33 16,0 0-72-16</inkml:trace>
  <inkml:trace contextRef="#ctx0" brushRef="#br0" timeOffset="115770.16">29493 13538 321 0,'-12'9'203'16,"-1"-9"-42"-16,2 0-51 16,11 0-5-16,0 0 18 15,0 0 4-15,0 0-2 16,0 0-47-16,0 0-36 15,8-13-18-15,12-3-12 16,7-1-17-16,11-2-65 16,-2 3 70-16,-4-1-252 0,1 0 9 15,-9 5 10-15,0 0-18 16,-4 5-125-16</inkml:trace>
  <inkml:trace contextRef="#ctx0" brushRef="#br0" timeOffset="120041.27">26596 15790 27 0,'0'-13'70'15,"0"1"34"-15,0-5 14 16,0 2-35-16,5 2-30 0,-2 1-12 16,-3 9 0-16,0 3 5 15,0 0 5-15,0-5 2 16,0 5 6-16,0 0-3 15,0 0-2-15,0 0 1 16,0 0 12-16,0 0 10 0,0 0 4 16,0 0-4-16,0 0-3 15,0 0-5-15,-8 0-12 16,8 0-10-16,0 0-3 16,0 0-4-16,0 8-3 0,0 4 29 15,8 9 14-15,5 7-9 16,4 12-5-16,7 10-13 15,1 3-19-15,4 4-2 0,2 5-11 16,-3 2-6-16,2 5-10 16,-4-3 7-16,5-2-15 15,-5-2 0-15,4-4 7 16,-6-7-2-16,-4-1 4 16,-4-7-8-16,2-1 6 0,-7-10-5 15,2-4 2-15,-4-7-1 16,-3-5 0-16,-3-4 3 15,-3-12-6-15,0 0-25 16,0 0-29-16,0 0-28 16,0 0-33-16,-9-4-16 15,0 0-27-15,1-4-54 0,0 1-60 16,-10 2-56-16,-1 1-307 16</inkml:trace>
  <inkml:trace contextRef="#ctx0" brushRef="#br1" timeOffset="131118.76">24212 8976 214 0,'-11'0'222'15,"-2"-5"-53"-15,6 1-60 16,7 1-46-16,0 3-31 15,-8 0-9-15,8 0-3 16,0 0-1-16,0 0 5 0,0 0-5 16,0 0-1-16,0 0-5 15,0 7 4-15,0 5 22 16,8 4 8-16,4 4-4 0,4 6 2 16,4 2-1-16,9 1-13 15,-1 2 4-15,6 7 11 16,-3-3-16-16,6 3-15 15,-6-2 1-15,3 1 13 16,22 40 14-16,-27-32-22 16,-1 0 3-16,1 2-6 15,1 3 5-15,-4 3 4 16,4 0 10-16,-7-9 4 16,-3 2 0-16,-2-2-7 15,13 42 38-15,-15-41-41 16,1-1-13-16,0 1-8 15,0 0 2-15,-3-5 1 0,3 3-7 16,-1-4 7-16,2 2-10 16,-2-1 5-16,-1-2-2 15,1-2 9-15,-3 2-13 16,0-2 12-16,-3 0-2 16,3 5 9-16,-5-4-4 15,4-1-4-15,1-3 3 0,0 4 0 16,-2 0 2-16,5-5 2 15,1 5-20-15,-2 0 0 16,-1-1 0-16,-3-1 0 0,6-2 0 16,-6 1 0-16,-3-3 0 15,1 2 0-15,3-4 0 16,2 4 0-16,-5-1 0 0,7 0 0 16,-2 6 0-16,2-2 0 15,0 1 0-15,0 3 0 16,4 1 0-16,1 4 0 15,0-1 0-15,-1 6 0 16,4 2 0-16,1 2 0 0,-3-2 0 16,4 5 0-16,-3 1 0 15,2-2 0-15,1 6 0 16,-2 2 0-16,-1 1 0 0,3 1 0 16,-1-7 0-16,-6 3 0 15,1-5 0-15,1 0 0 16,0-3 0-16,-3-2 0 15,8 5 0-15,-3-3 0 16,1 2 0-16,2-3 0 16,-3 0 0-16,2-1 0 0,1 2 0 15,-7 0 0-15,4-6 0 16,3 1 0-16,-1-4 0 16,3-2 0-16,0 3 0 15,0-2 0-15,1-3 0 0,-1 0 0 16,-3 0 0-16,-1 0 0 15,1 0 0-15,-3-1 0 0,4-4 0 16,-3 2 0-16,7 2 0 16,-1 6 0-16,-1 2 0 15,1 5 0-15,-1-4 0 16,-1-1 0-16,2 1 0 16,-4 0 0-16,-1-3 0 15,-3-6 0-15,-3 0 0 0,4-4 0 16,-1 6 0-16,-2-1 0 15,1-1 0-15,2 1 0 16,-2 0 0-16,-3-2 0 16,-3 3 0-16,0-3 0 0,-3-1 0 15,1 3 0-15,2-5 0 16,-3 1 0-16,4-5 0 16,-2 1 0-16,0 0 0 15,-1 0 0-15,0-2 0 16,-5 2 0-16,1 0 0 15,5-1 0-15,-1-4 0 0,5 22 0 16,-8-26 0 0,-1-3 0-16,0-1 0 15,-5-4 0-15,0 0 0 0,2 1 0 16,-1-2 0-16,1 3 0 16,-2-3 0-16,5 1 0 15,0 10 0-15,2-2 0 16,-2 0 0-16,0 3 0 0,0-2 0 15,4 0 0-15,-6 0 0 16,3-1 0-16,30 77 0 31,-31-68 0-15,-2 5 0-16,5-2 0 16,29 82 0-1,-29-72 0 1,20 51 0-16,-13-44 0 0,-2-1 0 15,44 115 0 17,-35-111 0-32,-5 6 0 0,4 0 0 15,-3 0 0-15,-1-4 0 16,0 9 0-16,1-3 0 16,-2 1 0-16,2-3 0 0,-4-1 0 15,3 1 0-15,-3 2 0 16,3-3 0-16,-1 0 0 15,-1-4 0-15,-2-4 0 0,2-5 0 16,0 2 0-16,-2-2 0 16,-1-3 0-16,1-5 0 15,1-2 0-15,0-7 0 16,-5-5 0-16,-1-7 0 0,2 3 0 16,-1-3 0-16,-4 2 0 15,1-1 0 1,3 1 0-16,-4-5 0 0,0 1 0 15,-3-5 0-15,2 0 0 16,-2-12 0-16,-2 0 0 16,2 0 0-16,-2 0 0 15,1 0 0-15,0 0 0 16,5 0 0-16,3 0 0 0,5 0 0 16,5 0 0-16,12 0 0 15,6-12 0-15,10-5 0 16,15 0 0-16,12-6 0 15,11-6 0-15,14-5 0 16,121-39 0 0,-105 34 0-16,4-7 0 15,0 3 0-15,-4-7 0 0,1-2 0 16,-7 3 0-16,-1 3 0 16,-11 1 0-16,2 2 0 15,-1-3 0-15,1 2 0 16,8 3 0-16,0 1 0 15,3-1 0-15,6 0 0 16,-2 0 0-16,-3 4 0 0,-9 4 0 16,-8 1 0-1,-7 7 0-15,-11 2 0 16,-5 2 0-16,-1-3 0 0,-3 3 0 16,-1-3 0-16,-1-6 0 15,5 3 0-15,6-4 0 16,-3-3 0-16,6 1 0 15,-6 0 0-15,-2 2 0 16,-5 2 0-16,0 3 0 16,-4 2 0-16,-8 1 0 0,-3 1 0 15,-2 3 0 1,-8 3 0-16,-4 0 0 0,-1-2 0 16,-7 6 0-16,-4 5 0 15,-5-2 0-15,-6 1 0 16,-4 8 0-16,-4 0 0 15,-3 0 0-15,-1 0 0 0,-2-4 0 16,0 4 0-16,5 0 0 16,-2 0 0-1,-3-4 0-15,6 4 0 16,-1 0 0 0,-4 0 0-1,-4-3 0 16,0-6 0-15,-8-8 0-16,-5-11 0 16,-7-16 0-1,-8-17 0-15,-6-13 0 0,0-7 0 0,-6-5 0 16,-11-8 0-16,3-3 0 16,-2-10 0-16,-2-2 0 15,-44-131 0 1,51 105 0-16,-3-8 0 15,-3-6 0-15,7-11 0 16,0-2 0-16,-1 3 0 0,1 12 0 16,1 9 0-1,4 17 0-15,-1 10 0 16,2 13 0-16,2 10 0 0,-1 6 0 16,-45-81 0-1,43 81 0-15,-3 1 0 16,2-5 0-16,5-4 0 15,2 0 0-15,-1 2 0 16,3-2 0-16,-3-1 0 16,0 3 0-16,0 3 0 0,3 0 0 15,-3-1 0-15,3 5 0 16,1 2 0-16,6 6 0 16,-1 0 0-16,1 4 0 15,-6 0 0-15,5 0 0 16,-10 0 0-16,4 3 0 15,1 1 0 1,2 0 0-16,0-1 0 0,4 2 0 16,2-5 0-16,3-4 0 15,3 0 0-15,-6-6 0 0,6 8 0 16,-2-3 0-16,-8 0 0 16,-2 1 0-16,1-1 0 15,-8-2 0-15,8-11 0 16,-1-11 0-16,-1-7 0 15,6-7 0-15,-3 4 0 16,4 6 0-16,5 4 0 16,-9 9 0-16,6 7 0 15,-4 9 0-15,-4 8 0 16,2 3 0-16,3 6 0 16,2 3 0-1,-12-40 0-15,19 48 0 0,-4 5 0 16,2-1 0-16,2 0 0 15,5-1 0-15,-8 3 0 16,4-2 0-16,-3-4 0 16,0-3 0-16,-1-6 0 15,-2-3 0-15,2 0 0 16,0-3 0-16,0-7 0 16,3-1 0-16,-3 3 0 15,1-1 0-15,-5 1 0 16,7 1 0-16,-3-2 0 0,-5-3 0 15,7-4 0-15,-2 0 0 16,1 3 0-16,-5 4 0 16,4 2 0-16,-2-1 0 15,-27-49 0 1,-14-21 0 0,39 103 0-1,6 0 0-15,4 3 0 16,-3 4 0-16,6 5 0 0,0-1 0 15,0 2 0-15,8 2 0 16,-13 5 0-16,13 3 0 16,-11 1 0-16,11 0 0 15,-11 0 0-15,2 4 0 16,1 4 0-16,-1 0 0 16,-3 0 0-16,-1 0 0 0,1 0 0 15,-4 0 0-15,-4 0 0 16,-6 0 0-16,1 0 0 15,-9 0 0-15,-3 9 0 16,0 2 0-16,1 1 0 16,-4 5 0-16,-5 0 0 15,-3 2 0-15,-6 7 0 16,-3-2 0-16,-4 0 0 0,1 4 0 16,-8-3 0-16,-5 0 0 15,-6-1 0 1,-79 24 0-1,80-23 0-15,2 4 0 0,3-1 0 16,3-4 0-16,1 0 0 0,1 2 0 16,-1-3 0-16,-1 2 0 15,6-1 0-15,-5 4 0 16,0 5 0-16,-5 5 0 16,1-2 0-16,2-3 0 15,-8 3 0-15,3 6 0 16,-6-6 0-16,-4 0 0 15,1 6 0-15,-8-2 0 0,-5-4 0 16,1 5 0-16,-4-1 0 16,-2-3 0-16,2 0 0 15,8 0 0-15,7 0 0 16,5-5 0-16,13 0 0 16,2-4 0-16,5-2 0 15,10-7 0-15,0 7 0 16,-1-7 0-16,0 2 0 15,1-1 0-15,4 1 0 0,3-2 0 16,2-1 0-16,6 2 0 16,-36 12 0-16,38-16 0 15,-34 21 0 1,27-17 0-16,0 0 0 16,1 0 0-16,-1-3 0 15,0-1 0-15,-40 17 0 16,41-16 0-16,3-6 0 15,4 2 0-15,5-13 0 16,2 11 0-16,9-11 0 16,-5 10 0-16,-4-3 0 15,4-7 0-15,-3 13 0 16,1-13 0-16,2 8 0 0,3 0 0 16,3-8 0-1,-14 7 0-15,19-7 0 16,-1 0 0-16,4 0 0 0,-4 0 0 15,-2 9 0-15,3-9 0 16,-4 7 0-16,-1-7 0 16,-2 10 0-16,2-3 0 15,-32 1 0 1,36-8 0 0,-2 9 0-16,3-9 0 0,-5 8 0 15,8-8 0-15,0 8 0 16,0-8 0-16,0 0 0 15,8 7 0-15,-14-7 0 16,6 13 0-16,0-13 0 0,1 9 0 16,-1-9 0-16,0 0 0 15,-5 7 0 1,0-7 0-16,2 12 0 16,-1-12 0-16,4 13 0 15,0-13 0-15,-5 0 0 16,13 8 0-16</inkml:trace>
  <inkml:trace contextRef="#ctx0" brushRef="#br1" timeOffset="131268.76">24032 8800 2047 0,'11'12'0'16,"9"5"0"-16,13-1 0 0,2 1 0 15,11 2 0 1,3 6 0-16,3 0 0 0,1-1 0 16,0-3-206-16,-1-2-156 15,1 3-69-15</inkml:trace>
  <inkml:trace contextRef="#ctx0" brushRef="#br1" timeOffset="135567.35">21252 9672 298 0,'6'-28'192'0,"-6"-5"-51"16,0 3-27-16,0 7 2 0,0 2 19 15,-9 9 31-15,1 3 12 16,8 1-29-16,-8 3-37 16,8 5-51-16,0 0-27 0,0 0-14 15,0 22 6-15,3 14 17 16,10 17 17-16,3 8-14 16,6 12-3-16,-3 8 7 15,5 4 13-15,-3-3-63 0,-1 0 0 16,-5-8 0-16,1-7 0 15,2-11 0-15,-5-8 0 16,-3-11 0-16,-2-9 0 0,-3-8 0 16,-5-8 0-16,0 0 0 15,0-19-32 1,-13-5-230 0,3-9-47-16,-7-2-24 15,-5-7 12-15,4-2-18 16</inkml:trace>
  <inkml:trace contextRef="#ctx0" brushRef="#br1" timeOffset="136066.74">21083 10131 62 0,'-17'13'367'15,"9"-5"-213"-15,-4 4-37 16,-8 0-17-16,-5 1-1 15,0-1 18-15,-3 0 26 0,0 0 14 16,7-4 9-16,4 1-41 16,6-9-35-16,11 0 36 15,8-4-79 1,21-15 0-16,19-24-10 16,22-19-5-16,19-11 10 0,15-8-23 15,7-1-19-15,2 5 0 16,-7 7 0-16,-12 11 0 15,-20 14 0-15,-22 12 0 16,-11 12 0-16,-17 6 0 0,-8 1 0 16,-8 7 0-16,-16 7 0 15,-5 0 0-15,2 0 0 16,-2 0 0-16,1 0 0 16,1 0 0-16,-3 0-431 15,-1 0-126-15,-10 16 33 16</inkml:trace>
  <inkml:trace contextRef="#ctx0" brushRef="#br1" timeOffset="143888.37">23279 18073 618 0,'-19'0'336'0,"-1"12"-88"16,-2-12-30-16,7 9 27 15,-2-9 39-15,6 0-186 0,3 0-98 16,22-9 0 15,15-8 0-31,9-2 0 16,6-5 0-16,8-4 0 16,0-6 0-16,7 2 0 0,-7 3 0 15,-5 1 0-15,1 8 0 16,-14-1 0-16,-5 9 0 15,-4 3 0-15,-14 6 0 0,-3 3 0 16,-8 0-106 15,0 0-556-31,-11 0 42 16</inkml:trace>
  <inkml:trace contextRef="#ctx0" brushRef="#br1" timeOffset="144418.85">25374 17593 31 0,'-8'15'153'0,"0"1"67"15,1-3-33-15,-6 0-25 16,-4-1-25-16,5-12 11 16,1 8 13-16,-3 1 37 0,6-9 29 15,8 0 41-15,0 0-113 16,22-5-155 0,7-7 0-1,15-8 0-15,18-10 0 0,4-2 0 16,8 0 0-16,4-1 0 15,-7-1 0-15,-5 11 0 0,-8 6 0 16,-13 1 0-16,-13 4 0 16,-7 5 0-16,-10 3 0 15,-6 4 0-15,-9 0-340 32,-13 0-236-32,-6 11 33 15</inkml:trace>
  <inkml:trace contextRef="#ctx0" brushRef="#br1" timeOffset="145370.96">29931 17166 192 0,'-8'0'307'0,"8"0"-29"16,0 0-35-16,0 7 41 16,0 5 103-16,8 5-31 15,0-1-356-15,1 1 0 16,-2 0 0-16,-7-6 0 16,0-3 0-16,0 1 0 15,5-14 0 48,3-7 0-48,12-10 0-15,8-1 0 16,14-1 0-16,2 3 0 16,3 5 0-16,7 8 0 0,-6 8 0 15,1 12 0-15,-8 10 0 16,-10 8 0-1,-5 11 0-15,-14 13 0 0,-12 6 0 16,-16 9 0-16,-17 9 0 16,-12 0 0-16,-6-6 0 15,-3-6 0-15,14-16 0 16,2-10 0-16,15-12 0 16,2-8 0-16,8-3 0 0,1-5 0 15,6-4 0 16</inkml:trace>
  <inkml:trace contextRef="#ctx0" brushRef="#br1" timeOffset="145584.04">30061 17906 2047 0,'12'0'0'16,"17"0"0"-16,15 0 0 16,29 0 0-16,24-11 0 15,24-10 0-15,20-7 0 16,12-6 0-16,5 3 0 0,-4-2 0 16,-15 4 0-1,-22 3 0-15,42 3-742 16,-114 23 178-16</inkml:trace>
  <inkml:trace contextRef="#ctx0" brushRef="#br1" timeOffset="147715.15">27082 15272 64 0,'-18'12'186'0,"6"1"-25"0,-1-1-44 16,2-12-44-1,-1 9-21-15,-1-9-13 0,-4 12 2 16,5-12 23-16,1 7 13 15,-3-7 4-15,14 0-12 16,-11 0-3-16,11 0 7 0,0 0 8 16,0 0 10-16,0 0-8 15,0 0-9-15,5 0-4 16,10 0-13-16,9-3 12 0,14-6 7 16,10-2 7-1,9-6-5-15,7-4-15 0,87-27-4 31,-74 19-59-31,1 5 0 0,-6-1 0 0,-2 1 0 16,-6 3 0-16,6 1 0 16,-2-1 0-16,0 1 0 15,3 0 0-15,-6 3 0 16,0 1 0-16,-3-4 0 16,-6 4 0-16,1-5 0 15,-9 6 0-15,-2-3 0 16,-7 7 0-16,-2-5 0 0,-1 4 0 15,-4-1 0-15,4 1 0 16,2-1 0-16,-2 1 0 16,6 0 0-16,-3 0 0 15,5 0 0-15,7-5 0 16,38-11 0 0,-49 16 0-16,2 0 0 15,-7-1 0-15,1 1 0 0,2-1 0 16,1 1 0-16,3-4 0 15,-2 0 0-15,5-1 0 16,-1-7 0-16,0 5 0 16,6-7 0-16,-5 2 0 15,0 3 0-15,-5-3 0 0,0 5 0 16,1-7 0-16,3 2 0 16,1-1 0-16,4-7 0 15,8 0 0-15,7-5 0 16,1-3 0-16,2-1 0 15,-2 4 0 1,-5 1 0-16,41-26 0 16,-55 38 0-16,-3 1 0 15,2 2 0-15,0-1 0 16,0 3 0-16,0-2 0 0,4 4 0 16,-2 2 0-16,4-6 0 15,-4 5 0-15,2-1 0 16,0 5 0-16,-1-4 0 15,0 4 0-15,-1 0 0 16,-3-5 0-16,0 5 0 16,-4 0 0-16,-3 0 0 15,-3 0 0-15,-3 0 0 16,-2-1 0-16,-5 5 0 16,-9 3 0-16,1 5 0 15,6-2 0 1,-15 2 0-16,-2 0 0 0,-1 0 0 15,1 0 0 1,3 0 0-16,-5 0 0 16,5 0 0-16,4 0 0 15,0 0 0-15,2 0 0 16,-3 0 0-16,2 0 0 0,-1 0 0 16,-1 0 0-1,2 0 0-15,0 0 0 16,-2-5 0-16,4 0 0 15,7 1 0-15,-2 4 0 0,5-3 0 16,-2 3 0-16,3-4 0 16,-2-1 0-16,-4 2 0 15,-4 3 0-15,-3 0 0 16,-5 0 0-16,-5 0 0 16,2-4 0-16,-5 4-192 31,-8 0-217-31,-13 0-49 15,-6 0 21 1</inkml:trace>
  <inkml:trace contextRef="#ctx0" brushRef="#br1" timeOffset="149075.51">22466 15708 253 0,'-6'-8'175'15,"-3"4"-63"-15,1-1-56 0,8 5-26 16,-8 0-21-16,8 0-6 16,0 0-19-16,0 0-25 15,0 0-17-15,8-2-64 16,6-8-32-16</inkml:trace>
  <inkml:trace contextRef="#ctx0" brushRef="#br1" timeOffset="149470.15">25163 14703 211 0,'-12'7'200'16,"1"-7"-85"-16,-6 0-61 15,6 0-44-15,-3 0-38 16,2 0-9-16,0 0-38 0,1-7-65 15,-2-2-12-15</inkml:trace>
  <inkml:trace contextRef="#ctx0" brushRef="#br1" timeOffset="150024.48">29151 13413 452 0,'0'0'299'15,"0"0"-99"-15,0 0-85 16,0 0-55-16,0 0-6 16,0 0-9-16,0 0-26 15,0 0-18-15,0 0-94 0,-12 0-143 16,-7-5-114-16</inkml:trace>
  <inkml:trace contextRef="#ctx0" brushRef="#br1" timeOffset="151060.09">22126 14239 537 0,'-12'0'233'0,"-1"0"-114"0,5 0-65 15,8 0-34-15,-6 8-9 16,6-8-7-16,0 0-16 16,0 0-60-16,0 0-65 15,6 0-36-15,7 0-75 16</inkml:trace>
  <inkml:trace contextRef="#ctx0" brushRef="#br1" timeOffset="151303.34">24506 13258 78 0,'-8'0'120'16,"-1"-4"-26"-16,9-1-67 0,0 3-91 15,0-9-49-15</inkml:trace>
  <inkml:trace contextRef="#ctx0" brushRef="#br1" timeOffset="152378.25">25499 12019 85 0,'-8'0'203'0,"8"9"-39"0,-6-9-49 16,6 0-37-16,0 0-29 15,0 0-13-15,0 0 3 16,0 0 17-16,0 0 6 0,0 0-12 16,0 0-9-16,0 0-7 15,11 0 7-15,22-9 26 16,19-10 10-16,30-20-10 16,39-12-8-16,54-23-29 0,48-11-9 15,41-9-15-15,24-3-9 16,21-4-8-16,21 3-1 15,11 5-1-15,-4 7 5 16,-20 8-6-16,429-81-17 31,-571 135 28-31,-33 7-2 16,-26 7 8-16,-29 4 3 16,-16 6 3-16,-15 0-2 0,-12 0 0 15,-8 0-1-15,5 0 22 31,-28 0-16-31,-10 0-6 0,2 0-9 16,-5 0-35-16,0 0-53 16,0 0-89-16,0-5-75 0,0-2-71 15</inkml:trace>
  <inkml:trace contextRef="#ctx0" brushRef="#br1" timeOffset="153154.64">26706 13026 21 0,'-32'8'35'0,"-1"5"33"0,-4 1 63 15,-2 3 11-15,-5-1-52 16,-6-3-22-16,-3-1-9 15,-1 1-2-15,6-1 1 0,5 0 23 16,4-12 16-16,13 7 11 16,0-7-23-16,10 9-28 15,4-9-19-15,12 8-4 0,0-8 2 16,0 0-3 0,12 0 4-16,22-4 3 0,30-11-8 15,41-14-4-15,47-12 6 16,42-12-4-16,34-16-17 15,44-16-1-15,44-18-5 16,49-11-7-16,26-9 6 0,7-3-2 16,-1 9 10-16,-14 11-8 15,-39 15-3-15,-47 23-5 16,-53 20 6-16,-49 11 0 16,-48 8 1-16,-43 10 25 15,-33 6 64-15,-20 5 42 16,-20-1 2-1,-13 5-64-15,-10 0-74 0,-8-4 0 32,-8 4 0-32,-21 4-518 15,14 0 151-15,-7 16-37 0,-13 8-353 16</inkml:trace>
  <inkml:trace contextRef="#ctx0" brushRef="#br1" timeOffset="154653.57">24961 10009 5 0,'-30'0'4'0,"4"0"4"15,0 0 15-15,10 0 49 0,4 0 108 16,1 0-35-16,-3 0-37 15,14 0-31-15,-12 0-11 16,12 0-6-16,-8 0 5 0,-1 8 16 16,9-8 2-1,-8 0-10-15,8 0-16 16,0 0-12-16,0 0-18 0,0 0-5 16,0 0 3-16,5 0 0 15,24-12-5-15,23-17-2 16,38-19-6-16,43-25 1 15,53-26-5-15,76-11-8 0,61-5 0 16,50-1-2-16,23-2-9 16,22 0-12-16,9 7-7 15,-17 10-2-15,-42 13 8 16,-46 14 4-16,-62 12 13 16,-59 17 8-16,-46 12-5 0,-40 10 8 15,-38 5 20 1,-20 6 14-16,-15 8-2 15,-15 1-9-15,-6-1-9 0,-9-1-7 16,-6 5-10-16,2 0-22 16,0-3-40-16,-2-2-79 15,2 1-77-15,-4 0-50 16,-4 4-37-16</inkml:trace>
  <inkml:trace contextRef="#ctx0" brushRef="#br1" timeOffset="156715.84">31941 12109 608 0,'-8'-17'316'0,"0"1"-98"16,-4 4-42-16,3 1 24 15,9 3 64-15,-8-1 1 0,8 7-265 16,0-4 0-16,4 31 0 31,12 12 0-31,14 11 0 16,1 13 0-16,10 13 0 16,0 0 0-16,-6-6 0 0,-1-4 0 15,-9-7 0-15,-8-7-297 16,-3-14-223-16,-6-7 15 15</inkml:trace>
  <inkml:trace contextRef="#ctx0" brushRef="#br1" timeOffset="157099.04">31707 10869 422 0,'-14'-21'414'16,"-2"5"-73"-16,0-2-100 16,5 4-40-16,-3 0 55 15,14 7-84-15,-8-1-172 16,8 4 0-16,8 28 0 31,14 13 0-31,1 11 0 16,6 5 0-16,-1 4-95 15,-4 3-474-15,0-6-8 0</inkml:trace>
  <inkml:trace contextRef="#ctx0" brushRef="#br1" timeOffset="157648.1">30752 8964 205 0,'-29'-38'254'0,"1"5"-48"16,3 4-54-16,4 6-33 15,2 6-3-15,2 5 6 16,5 5 8-16,-1 2-5 15,4 5-40-15,9 0-34 16,-6 12-20-16,6 69 88 16,6-19-77-1,16 0-19-15,13 2-11 16,71 38 10-16,-41-69-11 16,1-18-8-16,-1-15 0 15,-3-15 3-15,-14-14-1 16,-12-16-11-16,-16-8 7 15,-20-12-5-15,-16 0 0 16,-16 4-4-16,-13 12-8 0,-8 12-43 16,2 17-139-16,-6 16-132 15,3 16-37-15,5 17-37 16</inkml:trace>
  <inkml:trace contextRef="#ctx0" brushRef="#br1" timeOffset="165984.15">2171 2822 862 0,'-15'12'340'0,"-10"19"-153"16,0 39-19-16,2 48 76 15,-2 48 2-15,8 47-246 16,9 22 0-16,8 17 0 16,16-3 0-16,9-18 0 15,12-23 0-15,3-28 0 16,0-38 0-16,-3-36 0 15,-4-32-175-15,-5-39-322 0,-7-42-75 16</inkml:trace>
  <inkml:trace contextRef="#ctx0" brushRef="#br1" timeOffset="166255.68">2009 3178 551 0,'-44'-81'289'15,"3"7"-84"-15,3 15-9 16,11 13 88-16,3 14 29 16,7 7-104-16,6 14-209 15,19 11 0-15,28 36 0 16,32 28 0-16,29 39 0 16,21 30 0-16,12 30 0 15,1 8 0-15,-6-5 0 16,-11-6 0-16,-15-18 0 15,-16-19 0-15,-12-26 0 16,-19-20 0-16,-17-19-69 16,-10-21-333-16,-16-21-91 15,-21-20-10-15</inkml:trace>
  <inkml:trace contextRef="#ctx0" brushRef="#br1" timeOffset="166516.7">2055 4262 542 0,'-62'16'284'15,"12"-4"-73"-15,15-5-43 16,10-7-29-16,25 0-20 16,0-12-39-16,20-11-33 15,20-18-18-15,26-17-14 16,16-6-8-16,7-6 2 15,1 10-9-15,-11 2 0 16,-5 8-10-16,-12 11-37 0,-14 10-56 16,-15 8-96-16,-18 6-99 15,-15 2-14-15</inkml:trace>
  <inkml:trace contextRef="#ctx0" brushRef="#br1" timeOffset="167131.9">2841 2670 434 0,'-16'-17'411'0,"4"5"-119"16,0 5-133-16,12 7-76 15,-8 0-42-15,8 25 29 16,8 23 142-16,16 37 21 15,17 33-121-15,11 29-112 16,13 12 0-16,5 3 0 16,-2-8 0-16,3-19 0 15,-6-21 0-15,-5-21 0 16,-11-20 0-16,-8-20 0 16,-14-15 0-16,-7-15 0 15,-12-23 0-15,-8-11 0 0,-24-26 0 16,-16-19 0-16,-14-15 0 15,-5 7 0-15,2 14 0 16,4 14 0-16,4 19 0 16,4 30 0-16,4 20 0 15,5 16 0-15,6 9 0 16,15 1 0-16,15 3 0 16,12-10 0-16,13-11 0 15,16-13 0-15,8-14 0 16,3-14-2-16,5-14-28 15,-5-1-73-15,-6-6-54 16,-14-7-98-16,-4-98-842 16</inkml:trace>
  <inkml:trace contextRef="#ctx0" brushRef="#br1" timeOffset="167764.74">3312 2907 381 0,'-11'-71'364'0,"-2"19"-80"0,4 11-81 16,9 8-30-1,0 9-32-15,0 8-47 16,0 11-45-16,9 19 19 16,23 17 169-16,20 23-184 15,27 23-53-15,11 17 0 16,2 5 0-16,6-7 0 0,-8-2 0 15,60 43 0 1,-99-88 0 0,-10-7 0-16,-11-14 0 0,-14-24 0 15,-16-9 0-15,-30-16 0 16,-18-15 0-16,-26-13 0 16,-10 0-33-16,-6 9 22 15,5 16-4-15,8 14 9 16,12 14 0-16,12 21 3 15,12 29 19-15,17 18 1 16,24 14 2-16,13 4-12 16,16-9-1-16,15-8 1 15,13-21-5-15,11-20-2 16,9-28 0-16,10-16 0 0,-7-20-5 16,-2-16-41-1,-13-17-51-15,-13-5-49 0,-7-4 2 16,-9 9 49-16,-7 5 42 15,-12 10 29-15,-6 10 28 16,-11 3 16-16,0 9 19 16,-8 3 65-16,-4 2 13 15,4 0 24-15,8 12 34 16,-8 2-165-16,8 1-10 16,0 9 0-16,16 27 0 31,12 9 0-31,10 7 0 15,6 5 0-15,5-1 0 16,2 5 0-16,-1-4 0 16,-5-4 0-16,-8-9-185 0,-14-2-353 15,-6-18 40-15</inkml:trace>
  <inkml:trace contextRef="#ctx0" brushRef="#br1" timeOffset="167923.7">4128 2426 819 0,'-60'-53'236'0,"6"12"-108"16,15 8-7-16,7 10-5 15,7 1-45-15,9 6-44 16,7 4-78-16,9 4-153 16,9-1-111-16,7 2-46 15</inkml:trace>
  <inkml:trace contextRef="#ctx0" brushRef="#br1" timeOffset="168149.68">4243 2018 310 0,'8'-28'334'0,"-5"7"-48"0,-3 5-110 16,5 8-50-16,-1 8-34 16,13 24 101-16,11 25 122 15,15 25-100 1,19 24-215-16,12 11 0 15,7 5 0-15,-1 1 0 0,-2-5 0 16,-9-12 0-16,-7-12 0 16,-10-15 0-16,-11-14-269 15,-14-7-232-15,-6-14-4 16,-13-11-266-16</inkml:trace>
  <inkml:trace contextRef="#ctx0" brushRef="#br1" timeOffset="168480.05">4653 2764 411 0,'-49'-25'291'0,"5"8"-88"16,10 2-52-16,11 1-6 15,10 3-45-15,13-1-49 16,8-5-51-16,17-11-25 16,20-13-13-16,16-8-30 15,6 0-9-15,-1-1 16 16,-14 6 46-16,-9 9 86 15,-16 6 112-15,-7 8 130 16,-8 4 61-16,-3 5-336 0,-1 12-38 16,-5 0 0-1,5 17 0 1,6 16 0-16,14 19 0 16,9 15 0-16,6 1 0 15,2 1 0-15,0-2 0 0,-3-11 0 16,-10-8 0-16,-8-7-127 15,-4-8-473-15,-8-12 45 16</inkml:trace>
  <inkml:trace contextRef="#ctx0" brushRef="#br1" timeOffset="168620.69">4893 2161 517 0,'-49'-57'328'0,"5"12"-134"16,1 7-83-16,15 15-9 15,9 3-31-15,5 4-44 0,14 4-59 16,0-2-146 0,14 7-94-16,11-1-108 0</inkml:trace>
  <inkml:trace contextRef="#ctx0" brushRef="#br1" timeOffset="168913.09">5266 1917 394 0,'0'0'259'0,"0"0"-118"16,0 24-54-16,0 25 22 16,0 15 47-16,8 14-33 0,8 8-26 15,8-5-33-15,9-4-36 16,11-11-10-16,4-10-15 16,2-15 2-1,-1-15-21-15,-1-14-3 0,-12-22 5 16,-10-18 3-16,-17-21 30 15,-26-12 35-15,-20-7 39 16,-17-7-22-16,-6 7 3 16,-4 7-28-16,-1 8-37 15,3 16-79-15,10 12-149 16,4 9-159-16,9 8-90 16</inkml:trace>
  <inkml:trace contextRef="#ctx0" brushRef="#br1" timeOffset="169314.33">5436 1836 624 0,'3'-34'457'15,"3"11"-149"-15,-6 7-102 16,3-1-85-16,2 9-40 16,3 8-33-1,12 25 38-15,25 19 18 16,23 20-92-16,14 22-12 0,3 3 0 15,-3-3 0-15,-17-11 0 16,-14-16 0-16,-12-14 0 16,-16-12 0-16,-11-13 0 15,-29-49 0 1,-10-28 0-16,-11-31 0 16,-2-35 0-16,4-20 0 15,4 5 0 1,12 23 0-16,6-37 0 15,28 115 0-15,22 28 0 16,24 37 0-16,13 29 0 16,5 24 0-16,4 18 0 15,-5 2 0-15,-10-6 0 0,-5-11 0 16,-14-14 0-16,-10-13 0 16,-14-12-164-1,-13-5-421-15,-11-7-8 16</inkml:trace>
  <inkml:trace contextRef="#ctx0" brushRef="#br1" timeOffset="169998.55">2069 6366 335 0,'-53'32'452'0,"13"-8"-50"0,12-7-154 16,13-17-121-16,18-12-81 16,34-40-33-16,48-55 6 15,56-64 15-15,66-48 44 16,70-41 22-16,77-38-19 15,506-390-12 1,-389 322-54-16,18 11-10 16,-15 22 2-16,-32 27 9 15,-55 41-16-15,-63 46 0 16,-68 48 0-16,-61 40 0 16,-52 37 0-16,-46 25 0 15,-29 22 0-15,-18 18 0 0,-18 8 0 16,-16 9 0-1,-4 7 0-15,-4 5 0 0,-16 21-216 32,-12 15-511-32</inkml:trace>
  <inkml:trace contextRef="#ctx0" brushRef="#br1" timeOffset="170576.97">3381 6264 729 0,'-28'-48'1054'0,"16"35"-790"16,-4 9-264-1,16 24 0 1,0 25 0-16,0 32 0 16,3 38 0-16,10 18 0 15,4 6 0-15,3-9 0 0,-4-16 0 16,0-20 0-16,-3-20-99 16,-2-17-222-16,-2-21-69 15,-9-12 19 1,0-24 57-16</inkml:trace>
  <inkml:trace contextRef="#ctx0" brushRef="#br1" timeOffset="170778.02">3257 6394 210 0,'-10'-73'320'16,"2"16"-36"-16,8 21-76 16,0 11-71-16,0 12-47 0,0 13-23 15,8 17 68-15,21 11 27 16,20 13-55-16,16 8-48 15,12 9-29 1,12-7-19-16,1 4-1 0,-2-7-36 16,2-8-90-16,-12-2-113 15,-17-7-80-15,-13-2-21 16,-11-4-25-16</inkml:trace>
  <inkml:trace contextRef="#ctx0" brushRef="#br1" timeOffset="170969.05">3541 6878 653 0,'-55'8'341'15,"12"-8"-139"1,10 0-84-16,13 0-10 0,8 0-13 16,12-8-34-16,0-4-44 15,12-11-23-15,21-23-43 16,16-10-95-16,12-10-129 15,11-7-64-15,5 4-32 16</inkml:trace>
  <inkml:trace contextRef="#ctx0" brushRef="#br1" timeOffset="171425.51">4161 5606 420 0,'-36'-67'357'0,"-1"10"-71"0,6 14-44 16,5 10-39-16,9 9-23 16,6 7-32-16,11 8-43 15,0 9-52-15,11 18 0 16,23 18-53-16,22 24 0 16,18 23 0-16,7 10 0 15,3 8 0-15,6 2 0 16,-9-10 0-16,-7-13 0 15,-14-10 0-15,-15-16 0 0,-9-18 0 16,-11-8 0-16,-8-11 0 16,-10-17 0-16,-28-29-8 31,-75-56-183-31,26 33 168 16,-3 11 44-16,4 15-1 15,4 14 1-15,8 12 0 0,10 8-5 16,10 17 1-16,12 16-1 15,13 16-4-15,12 4-8 16,17-3-3-16,11-7-5 16,15-10-2-16,14-17-23 15,8-24 29-15,9-8-307 16,-4-24-48-16,-6-25-16 16,-10-17 3-16</inkml:trace>
  <inkml:trace contextRef="#ctx0" brushRef="#br1" timeOffset="171941.28">4596 5149 285 0,'-13'-45'375'16,"1"12"-24"-16,4 9-86 16,8 8-68-16,-7 7-31 15,7 1-32-15,0 3-42 16,0 5-52-16,7 0-11 15,21 17 2-15,17 16 15 16,21 12-10-16,7 13-36 0,0 11 0 16,4 8 0-16,-4 4 0 15,-8-2 0-15,-9-10 0 16,-7-13 0-16,-9-12 0 16,-7-12 0-16,-8-7 0 15,-10-12 0-15,-6-13 0 0,-1 0 0 16,-8-20 0-16,-12-21 0 15,-8-16-2 1,-13-13-76-16,-2 2 29 0,-12 6 16 16,4 10 35-16,-2 14 27 15,0 19-10-15,-4 19 4 16,5 19 1-16,3 31 6 16,-24 116 5-1,46-69-35-15,19-2 0 0,0-13 0 16,14-13 0-16,11-20 0 15,7-13 0-15,13-20 0 16,5-16 0-16,2-12 0 16,-4-9 0-16,-6-4 0 15,-9-3-6-15,-9 5-43 16,3-22-221-16,-19 24 9 16,-8 5-77-1,0-1-1-15,-8 5-9 0</inkml:trace>
  <inkml:trace contextRef="#ctx0" brushRef="#br1" timeOffset="183988.57">11169 1473 497 0,'-35'-12'363'0,"-6"4"-145"0,1 8-100 16,3 12-54-16,0 5-31 15,9 14-14-15,7 26 5 16,9 25-2-16,12 23-9 16,0 22-3-16,4 7 0 15,4 5-3-15,-3-10-5 0,-2-6-8 16,2-14 2-16,-5-14-40 15,0-17-107-15,0-21-77 16,0-26-1-16,0-18-81 16</inkml:trace>
  <inkml:trace contextRef="#ctx0" brushRef="#br1" timeOffset="184223.62">10886 1998 285 0,'-13'-110'211'0,"1"15"-43"16,1 15-11-16,11 15 0 15,0 15-5-15,0 15-22 16,0 1-44-16,4 15-23 16,12 3-13-16,8 11 3 15,12 5-10-15,13 32-22 0,8 22-3 16,3 27 3-16,5 16-12 16,0 17-2-1,-3 5-5-15,-9-5 1 16,-5-7-13-16,-4-10-62 0,-3-16-97 15,-8-17-89-15,-4-15-33 16,-14-19-53-16</inkml:trace>
  <inkml:trace contextRef="#ctx0" brushRef="#br1" timeOffset="184417.71">11069 2307 432 0,'-61'0'186'0,"4"0"-39"15,9 0-20-15,9-3-25 16,21-6-30-16,18 0-29 16,0-1-27-16,27-16-3 15,22-15-9-15,21-11-35 16,7-10-71 0,94-88-382-16</inkml:trace>
  <inkml:trace contextRef="#ctx0" brushRef="#br1" timeOffset="184921.55">11697 1335 235 0,'-33'-33'295'16,"7"4"-59"-16,1 5-44 16,8 7-3-16,6 1 16 15,-2 4-15-15,13 4-68 16,0 8-61-16,0 0-37 15,9 12-6-15,14 12 0 16,19 26 4-16,15 19-3 16,11 12-10-16,0 8 0 15,2 1-7-15,-10-5-3 16,-6-7 10-16,-10-13-8 0,-6-12-5 16,-16-11 7-16,0-14-3 15,-9-12 3-15,-2-4-1 16,-11-12-20-16,0 0-31 15,-20-12-39-15,-14-9 0 16,-9-2 32-16,-10-4 16 16,-9 8 18-16,-3 10 4 15,5 9 2-15,3 25 14 16,8 16 2-16,8 12 3 16,13 3 0-16,13 1 0 15,15-4-3-15,12-8 3 0,16-12 4 16,16-21 6-16,18-16-6 15,11-25-1-15,4-11-2 16,-4-5-7-16,-8-3 2 16,-18 2-9-16,-12 11-14 15,-21 6-51-15,-14 4-90 16,0 8-54-16,-14 5-2 16,-12-5-33-16,-2-2-11 15</inkml:trace>
  <inkml:trace contextRef="#ctx0" brushRef="#br1" timeOffset="185425.03">12108 1082 478 0,'-20'-37'253'16,"-1"9"-44"-16,5 7-47 15,5 6-22-15,2 5-38 16,9 3-44-16,0 7-30 15,9 12-4-15,18 21 33 16,22 29 3-16,19 24-10 16,14 23-17-16,3 13-15 15,1 0-6-15,-8-5-6 16,-10-15-5-16,-12-12 9 0,-7-21-9 16,-11-16-4-16,-11-12 9 15,-6-16 4-15,-9-11 1 16,-4-14-1-16,-8-14-13 15,-11-24-15-15,-14-18-4 16,-12-18-1-16,-15-8 4 16,-9 7 5-16,-9 13 10 15,5 21 0-15,5 13-6 16,7 19 3-16,4 21 8 0,9 25-6 16,7 20 5-16,12 8-2 15,21 8 3-15,14 1-1 16,13-13 3-16,18-9 5 15,8-15-5-15,12-21 5 16,3-16 5-16,-3-12-17 16,-3-9-4-16,-13-7-17 0,-13-1-39 15,-11 0-97 1,-9 1-81-16,-8-3-38 0,-8-7-14 16,0-5 25-1</inkml:trace>
  <inkml:trace contextRef="#ctx0" brushRef="#br1" timeOffset="185786.74">12843 1379 333 0,'0'-10'188'0,"0"4"-69"15,0 6-48-15,0 0-21 16,5 0 14-16,3 13-2 16,3-1-19-16,6-4-11 15,7-8-11-15,9 0 0 16,-1 0-11-1,41-17 8-15,-40-4-16 16,-9-7 4-16,-4-6-1 16,-7 4 0-16,-13-8-5 0,0 6 6 15,-16 0 39-15,-4 7 6 16,-9 5-6-16,-1 12-9 16,-2 8-19-16,-1 0-11 15,10 16-1 1,-14 130 9-1,40-77-10-15,14-3-3 16,14-5 5-16,0-11-7 16,9-18 4-16,1-13-66 15,0-19-77-15,-5 0-85 0,-4-19-1 16,-7-19-87-16</inkml:trace>
  <inkml:trace contextRef="#ctx0" brushRef="#br1" timeOffset="186268.76">13254 1026 465 0,'-8'-32'233'0,"-1"7"-55"0,9 8-30 15,-8 9 1-15,8 0-5 16,0 8-51-16,0 0-46 16,4 8-21-16,13 17 34 15,11 15 29 1,9 17-19-16,2 21-29 0,2 10-16 15,0 3-13-15,-4-6-2 16,-9-11-3-16,-7-17 0 16,-5-14 9-16,-4-14 31 0,-9-8 65 15,-3-21-44 1,0-17-68-16,-15-23 0 0,-5-25 0 16,-2-25 0-1,2-19 0-15,1-6 0 0,1 5 0 16,10 12 0-16,8 24 0 15,0 18 0-15,13 19 0 16,8 21 0-16,10 16 0 16,11 12 0-16,3 15 0 15,-2 0 0-15,-2 4 0 16,-9 7 0-16,-7-7 0 16,-12-2 0-16,-9-1 0 0,-4-6 0 15,-14-1 0-15,-8-6 0 16,-7-2 0-16,-4-5 0 15,5-8 0-15,-1 0 0 16,4-5 0-16,2-7-104 16,3-4-313-16,3-4-44 15,0-1-35-15</inkml:trace>
  <inkml:trace contextRef="#ctx0" brushRef="#br1" timeOffset="186944.23">10930 3370 392 0,'-32'20'277'0,"-2"-4"-104"0,8-4-68 16,1-2-36-16,5-10-10 15,4 0-2-15,6 0 29 16,10 0 7-16,0-6 3 16,18-10-29-16,18-20-13 15,41-25-5-15,44-32-7 16,71-33-16-16,76-33-4 16,64-29-12-16,33-27 8 15,426-259 8-15,-399 256-17 16,-35 26-2-16,-44 33-1 15,-58 32 14-15,-59 35 41 16,-50 22 80 0,-41 18-59-16,-32 15-82 0,-24 12 0 15,-16 9 0-15,-17 7 0 16,-11 6 0-16</inkml:trace>
  <inkml:trace contextRef="#ctx0" brushRef="#br1" timeOffset="187474.75">14911 1050 2047 0,'0'-5'0'0,"0"2"0"0,0-1 0 16,0-1 0-16,0-2 0 15,-13-5 0-15,-7-14 0 16,-17-5 0-16,-16-19 0 16,-15-11 0-16,-11-14 0 15,-1-5 0-15,-1 3 0 16,0 0 0-16,4 1 0 15,-1 2 0-15,2 4 0 16,-3 9 0-16,6 4 0 16,1 8 0-16,7 8 0 15,4 9 0-15,13 7 0 16,2 6 0-16,7 7 0 16,2 3 0-16,-1 9 0 0,2 0 0 15,-8 21 0 1,-5 7 0-16,-7 9 0 0,-10 3 0 15,-15 10 0 1,-15 1 0-16,-23 11 0 0,-25 12 0 16,-33 7 0-16,-30 9 0 15,-22 8 0-15,-1 6 0 16,-2 6 0-16,1 8 0 16,-6 13 0-16,-5 7 0 15,-6-1 0-15,3 0 0 16,19-12 0-16,22-12 0 15,31-19 0-15,34-16 0 16,33-21 0-16,32-17 0 0,23-12 0 16,18-11 0-16,9-4 0 15,7-13 0 1,9 0 0-16,0 0 0 16</inkml:trace>
  <inkml:trace contextRef="#ctx0" brushRef="#br1" timeOffset="187784.8">9578 2095 2047 0,'8'21'0'16,"13"12"0"-16,12 14 0 16,15 23 0-16,8 16 0 15,14 16 0-15,10 11 0 16,7 11 0-16,2 2 0 15,1-5 0-15,-6 5 0 16,-7-4 0-16,-7-7 0 0,-10-13 0 16,-6-13 0-16,-15-15 0 15,-7-18 0-15,-7-11 0 16,-3-9 0-16,-7-10 0 16,-4-6 0-16,3-9 0 15,-6 1 0-15,0-12 0 16,1 0 0-16,-2 0 0 15,13-3 0-15,13-25 0 16,24-22 0-16,109-116 0 16,-64 63 0-16,0 2 0 15,-1 3-50-15,-3 10-331 16,-6 2-69-16,-13 9-48 16</inkml:trace>
  <inkml:trace contextRef="#ctx0" brushRef="#br1" timeOffset="-211821.73">5964 9614 26 0,'-8'0'65'0,"8"0"99"16,0 0-17-16,-8 0-31 16,8 0-22-16,-7 0-13 15,-2 9-2-15,9-9-2 16,-8 11 8-16,8-11 4 0,0 0 7 15,0 0-9-15,0 0-3 16,0 0-17-16,0-4-23 16,0-9-11-16,0 2-17 15,8-9-11-15,3-5 3 16,5-5-8-16,6 2 3 16,-5 5 0-16,-7 6 4 15,-2 5 12-15,0 0 8 16,-2 4 5-16,-6 4 13 15,0 4 10-15,0 0 29 16,0 0 136 0,3 8-142-16,5 8-67 15,9 8-11-15,6 9 0 0,7 8 0 16,6 11 0-16,5 2 0 16,0-1 0-16,-1 0 0 15,1 0 0-15,-5-9 0 16,-4-2 0-16,-4-10 0 15,-6-4 0-15,-6-2 0 0,0-12 0 16,-5-1 0-16,-6-5 0 16,-2-8-13-1,-3 0-226-15,0 0-53 16,0 0-36-16,0 0 21 0,0 0 26 16,0 0 33-1,0 0-88-15</inkml:trace>
  <inkml:trace contextRef="#ctx0" brushRef="#br1" timeOffset="-211609.43">6400 10144 85 0,'-22'17'225'15,"6"-2"-15"-15,4-2-16 0,0-6-34 16,12-7-14-16,-9 0-9 16,9 0-21-16,0 0-18 15,0 0-39-15,14-16-25 16,10-7-16-16,9-15-4 0,7-3-10 15,4 1 1-15,0 2-7 16,-3 7 0-16,-4 2-50 16,-9 3-97-16,-4 12-75 15,-7 5-47-15,-6 9-57 16</inkml:trace>
  <inkml:trace contextRef="#ctx0" brushRef="#br1" timeOffset="-210796.64">7471 13501 325 0,'-16'-7'391'16,"-1"7"-33"-16,2 0-103 15,-2 0-104-15,1 0-44 0,-1 7 18 16,5 10 54-16,4 8-23 16,8 7-156-16,0 17 0 15,8 8 0-15,7 0 0 16,15-4 0-16,6-3 0 0,13-15 0 16,8-11 0-16,8-12 0 15,3-12 0-15,2-19 0 16,-4-14 0-16,-5-8 0 15,-18-6 0-15,-10-7 0 0,-21-4 0 16,-12 1 0-16,-29 5 0 16,-12 7 0-16,-7 11 0 15,-4 11 0-15,-9 10 0 0,-1 9 0 16,2 4 0 0,-2 12 0-16,10 10 0 0,0 11 0 15,6 2-171-15,14 10-341 16,12 5 10-16,7 9 73 0</inkml:trace>
  <inkml:trace contextRef="#ctx0" brushRef="#br1" timeOffset="-208130.18">20518 4054 192 0,'-12'-21'282'0,"4"5"-34"16,8 4-53-16,-11 4-55 16,11 8-16-16,-14 0 6 15,6 0 48-15,1 0 57 0,7 0 12 16,-9 0-171-16,1 12-76 16,8 12 0-16,0 71 0 15,11-35 0-15,10 1 0 16,12 1 0-16,8-10 0 15,3-7 0-15,70 13 0 16,-57-48 0 0,-2-10 0-16,-6-10 0 0,-7-12 0 15,-11-10 0-15,-9-9 0 16,-19-4 0-16,-3-3 0 16,-20 2 0-16,-12 7 0 0,-9 2 0 15,-8 12 0-15,2 8 0 16,-7 10 0-16,0 7 0 0,7 12 0 15,4 9-281-15,0 2-176 16,15 7 5-16,12-2 34 16</inkml:trace>
  <inkml:trace contextRef="#ctx0" brushRef="#br1" timeOffset="-207551.63">22917 6489 1252 0,'-11'-17'482'0,"-2"1"-169"0,6 4-313 16,-1 2 0-16,0 8 0 15,0-3 0-15,11 30 0 32,22 12 0-17,7 15 0-15,9 9 0 0,3 9 0 16,0-1 0 0,1-1 0-16,-3-6 0 0,-10-9 0 15,-4-8 0-15,-4-9-497 16,-6-8-192-16</inkml:trace>
  <inkml:trace contextRef="#ctx0" brushRef="#br1" timeOffset="-200828.8">7545 9098 122 0,'-14'-12'211'0,"3"-1"-61"15,-1 1-54-15,-2 3-29 16,6 2 2-16,2-2 24 16,-3 9 22-16,9 0 33 0,-8 0 29 15,8 0-15 1,-8 0-6-16,8 0 3 0,-8 0 2 16,8 0-24-16,0 9-113 15,0 2-24-15,0 9 0 16,0 9 0-16,0 13 0 15,4 6 0-15,11 5 0 0,13 0 0 16,9-1 0-16,13-2 0 16,10-14 0-16,10-8 0 15,7-15 0-15,-1-13 0 16,3-13 0-16,-8-10 0 0,-6-10 0 16,-16-8 0-16,-16-4 0 15,-21-7 0-15,-19-2 0 0,-23-3 0 16,-22 9 0-16,-18 7 0 15,-18 13 0-15,-10 2 0 16,1 13 0-16,-1 13 0 16,13 0 0-16,8 13 0 15,15 4-268-15,11 8-206 0,12 6 31 16,25 14 33 0</inkml:trace>
  <inkml:trace contextRef="#ctx0" brushRef="#br1" timeOffset="-199920.15">9249 13258 301 0,'0'0'250'0,"0"8"-4"16,0-8-24-16,0 0-31 0,0 0-27 15,0 0-2-15,0 0-20 16,0 0-24-16,0-12-45 0,0-6-33 15,12-5-19-15,5-10-14 16,0-3-3-16,-1 8 1 16,0 3 6-16,-5 9 4 15,2 2 14-15,-4 7 17 0,-1 7-46 16,-5 0 0-16,0 0 0 16,5 17 0-1,6-2 0-15,-2 10 0 0,8 11 0 16,-1 9 0-16,11 10 0 15,-3 0 0-15,6 1 0 0,-1 6 0 16,6-4 0-16,-2-6 0 16,0-3 0-16,-2-9 0 15,-11-10 0-15,-1-7 0 16,-7-7 0-16,-4-3 0 0,-2-4 0 16,-1-9 0-16,-8 0-236 15,0 0-135-15,0 0-3 16,0 0 48-16,0-5 13 15</inkml:trace>
  <inkml:trace contextRef="#ctx0" brushRef="#br1" timeOffset="-199716.52">9736 13982 343 0,'-8'17'281'0,"-4"-4"-30"15,4-13-73-15,8 0-52 16,0 0-16-16,0 0-27 15,0-11-42-15,0-8-19 16,20-9-12-16,10-9-5 0,5-4 0 16,6-4-12-16,5 1-54 15,-3 3-83-15,1 5-78 0,-3-2-32 16,-8 7-28-16,-9 6 42 16</inkml:trace>
  <inkml:trace contextRef="#ctx0" brushRef="#br1" timeOffset="-194039.7">6711 10750 417 0,'-17'0'224'16,"6"0"-56"-16,3 0-24 16,8 0 4-16,-9 0 14 15,9 0-5-15,0 0-23 16,0 0-19-16,0 13 56 0,14 7 24 16,8 9-183-16,8 16-12 15,11 11 0 1,-1 13 0-16,4 13 0 15,54 108 0-15,-54-76 0 16,2 5 0-16,-5 3 0 16,-1-4 0-16,0 0 0 15,0-9 0-15,-3-6 0 16,-1-10 0-16,1-3 0 0,0-9 0 16,-5-12 0-16,-2-8 0 15,-7-8 0 1,-3-13 0-16,-4-6 0 0,1-11 0 15,-6-2 0-15,-2-9 0 16,-4 1 0-16,-1-13 0 0,-4-20 0 47,-12-1 0-47,-2-13 0 16,0-2 0-16,-3-3 0 15,1-11-188-15,-5-3-375 16,1-7-26-16</inkml:trace>
  <inkml:trace contextRef="#ctx0" brushRef="#br1" timeOffset="-192975.2">8376 10057 34 0,'-12'-3'112'15,"-1"-1"87"-15,2 4-64 16,-5-5-49-16,0-2-28 16,2-3-8-16,0 3 13 0,0-1 26 15,-14-17 302 1,20 23-258 0,8-3-9-16,-7 5-29 0,7 0-15 15,0 0-22-15,0 0-27 16,0 7-16-16,0 14 8 15,11 11 22-15,10 17 42 16,7 18-2-16,5 9-31 16,7 14-54-16,6 7 0 15,1 4 0-15,2 2 0 0,4-6 0 16,0 1 0-16,-1-8 0 16,2-1 0-16,-6-4 0 0,-3-7 0 15,-5-4 0-15,-4-5 0 16,-2 0 0-16,-3 0 0 15,1 4 0-15,-2-4 0 16,55 143 0 0,-60-151 0-16,-2 0 0 15,2-3 0-15,0-6 0 16,-6-4 0-16,2-6 0 0,-4-1 0 16,-6-10 0-16,2-5 0 15,-5-2 0-15,0-8 0 16,1 1 0-16,-6-5 0 0,2 0 0 15,6 16 0 1,-3-17 0-16,-3 2 0 16,-1-1 0-16,-4-3 0 0,0 3 0 31,0-4 0-31,0 0 0 16,4 0 0-1,-4 1 0-15,3 4 0 16,-3-2 0-1,0-3 0 1</inkml:trace>
  <inkml:trace contextRef="#ctx0" brushRef="#br1" timeOffset="-192892.75">9338 12443 2047 0,'0'-4'0'0,"0"0"0"15,0 4-121-15,0-7-238 16,0-3-74-16,-7-6-31 0</inkml:trace>
  <inkml:trace contextRef="#ctx0" brushRef="#br1" timeOffset="-188282.43">21622 3943 217 0,'0'-7'248'0,"0"-1"-39"0,0 4-40 15,0-1-22-15,0 1-4 16,-8 4 9-16,0-4 17 16,8-4-3-16,-8 5 3 15,-1-2-21-15,3-4-40 0,-2 2-106 16,-6-5-2-16,-6-5 0 15,-5-4 0-15,-2-3 0 0,-6-4 0 16,-7-5 0-16,-8-4 0 16,-11 2 0-16,-1 1 0 15,-2 2 0-15,-2 0 0 16,-1 4 0-16,-3 2 0 16,3 7 0-16,0 2 0 0,0 8 0 15,-6 6 0-15,3 3 0 16,3 0 0-16,0 7 0 15,4 6 0-15,9-1 0 0,2 1 0 16,6-1 0-16,0 5 0 16,-2-2 0-16,2 6 0 15,4 0 0-15,-1 3 0 0,0 4 0 16,4 3 0 0,6 12 0-16,-2 9 0 0,4 17 0 15,1 9 0-15,4 7 0 16,-1 13 0-16,6 7 0 15,-2 5 0-15,4 8 0 0,9 1 0 16,8-1 0-16,3 0 0 16,11-5 0-16,6 6 0 15,8 4 0-15,5 5 0 0,2 8 0 16,7-1 0-16,-2 3 0 16,11-5 0-16,0 2 0 0,5-4 0 15,1-5 0 1,73 110 0-16,-65-127 0 15,6-12 0-15,-3-3 0 0,1-7 0 16,0-7 0-16,0-2 0 16,0-9 0-16,-1 0 0 15,5-5 0-15,1 3 0 16,3-3 0-16,1 5 0 0,-1 0 0 16,0-3 0-16,2 4 0 15,0-5 0-15,-3 0 0 0,6-8 0 16,0-8 0-1,92 24 0-15,-85-53 0 16,1-7 0-16,-2-13 0 0,-1 0 0 16,-7 0 0-16,-1-4 0 15,-3-9 0-15,1-3 0 16,1-4 0-16,2-5 0 0,2-7 0 16,-1-8 0-16,0-10 0 15,82-53 0 1,-86 51 0-16,-8-1 0 0,-4 4 0 15,-8 0 0-15,-8 0 0 16,-5-3 0-16,-4-4 0 0,-3-18 0 16,-6-12 0-16,-6-16 0 15,-4-17 0-15,-10-23 0 16,-11-24 0-16,-11-25 0 16,-13-29 0-16,-9-8 0 0,-7 12 0 15,-13 21 0-15,-12 16 0 16,-16 15 0-16,-25 13 0 15,-19 13 0-15,-26 8 0 0,-28 8 0 16,-19 0 0-16,-14 4 0 16,5-1 0-16,13 11 0 15,15 6 0-15,16 8 0 0,16 8 0 16,17 8 0-16,17 10 0 16,16 6 0-16,7 10 0 15,14 7 0-15,10 0-149 0,-47-19-912 16,60 46 228-1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23:29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14711 1420 269 0,'3'0'181'0,"3"0"-37"16,-6-4-37-16,0-1-9 16,0 2 7-16,0-1 10 15,0 4 7-15,0 0-18 0,0 0-15 16,0-5-34-16,-9-2-18 15,-4-3-24-15,-3 4-6 16,-3 1 3-16,-6 3-7 16,-3-4-1-16,-9 6-2 15,-8 0-1-15,-3 0-1 0,-6 13 0 16,2 3 0-16,-5 3-2 16,-4 7 4-16,-1 6-4 15,3 5-3-15,5 3 7 16,10 1 4-16,8 4-1 15,3 12-3-15,12 5 2 16,5 1 1-16,16 2 4 16,0-3-10-16,16-10 1 0,5-10-2 15,4-6 10-15,7-7 0 16,7-8-8-16,8-10-1 16,4-11 4-16,3 8-3 15,3-8-3-15,4 0 8 0,0 0-1 16,-5 13-7-16,-2 2-4 15,-10 7 11-15,-12 2-5 16,-7 12 3-16,-9 9 4 16,-6 7 2-16,-10 14-2 15,-26 3-1-15,-10 2 2 16,-15-2-1-16,-5-5-1 0,-8-7 4 16,-5-8 0-1,1-12-4-15,0-13-1 0,9-4 2 16,-34-7 8-1,55-13-10-15,14-5 2 0,4 2-14 16,7-6-10-16,13 5-43 16,0-4-61-16,0 1-59 15,0-7-59-15,9 0-52 16,3-4 12-16</inkml:trace>
  <inkml:trace contextRef="#ctx0" brushRef="#br0" timeOffset="448.87">14929 2299 652 0,'14'-40'640'0,"-14"28"-476"0,0 3-30 15,0 9 22 1,0 0-24-16,0 0-57 15,3 25-39-15,5 16 4 0,9 19-22 16,3 18-18-16,5 12 0 16,7 0 0-16,10-5 0 15,-2-8 0-15,39 29-50 16,-37-78-20-16,-2-28 2 16,-3-15-24-16,-4-31 33 15,-5-19 30-15,-11-17 18 16,-9-15 5-16,-8-10 8 0,-12-2 14 15,-1 16 48 1,-3 19 55-16,4 22-19 16,4 14-44-16,8 21-29 0,0 17-26 15,0 41-1-15,0 30 0 16,17 22 0-16,2 15 0 16,6 12 0-16,-1-2 0 15,1-13 0-15,-1-15 0 0,0-21-162 16,-4-19-224-16,1-17-26 15,-2-33 11-15,-2-17-281 16</inkml:trace>
  <inkml:trace contextRef="#ctx0" brushRef="#br0" timeOffset="914.94">15800 1411 460 0,'0'-81'313'0,"-14"24"-112"16,8 16-90-16,6 22-41 15,0 27 54-15,0 32 96 0,14 41-5 16,11 38-29-16,12 31-54 16,0 18-117-16,5 3-15 15,-8-14 0-15,3-14 0 16,-4-20 0-16,-4-30 0 0,-9-20 0 16,-9-23 0-1,-2-14 0-15,-9-10 0 0,0-16 0 16,0-12 0-16,-20-28 0 15,-9-18 0-15,4-30 0 16,9-16 0-16,16-11 0 16,8 3 0-16,14 7 0 0,13 19 0 15,10 18 0-15,8 21 0 16,7 22 0-16,2 15 0 16,-5 29 0-16,-5 14 0 15,-6 18 0-15,-14 8 0 16,-7 0 0-16,-11 2 0 0,-9-11 0 15,-5-7 0-15,-19-3 0 16,-15-6 0-16,-9-8 0 16,-16-7 0-16,-6-8 0 15,-3-10 0-15,3-11 0 16,0-7 0-16,5-10 0 0,7-8-37 16,11-3-305-1,11-1-48-15,14-6-3 0,17-6-23 16</inkml:trace>
  <inkml:trace contextRef="#ctx0" brushRef="#br0" timeOffset="1847.65">13583 4043 428 0,'-41'-5'294'0,"3"5"-122"0,7 0-82 16,2 0-41-16,10 0 8 16,2 0 42-16,9 0 35 15,8 0-20-15,0-5-24 0,0 5-29 16,8-4-34-16,12-3-4 16,33-10 36-16,43-16 66 15,59-15 15-15,65-19-55 16,47-18-85-16,42-12 0 15,32-4 0-15,24-1 0 0,13 8 0 16,-13 13 0-16,-28 7 0 16,-40 14 0-16,-48 11 0 15,-46 13 0-15,-45 11 0 0,-42 6 0 16,-29 6 0-16,-22-1 0 16,-16 7 0-16,-17 2 0 15,-11 2 0-15,-6 3 0 16,-7 0 0-16</inkml:trace>
  <inkml:trace contextRef="#ctx0" brushRef="#br0" timeOffset="2391.11">17618 2988 2047 0,'0'-4'0'16,"0"-1"0"-16,0-2 0 0,0-1 0 15,0-2 0-15,0-9 0 16,-12-26 0-16,-3-23 0 15,-15-35 0-15,-1-32 0 16,-10-23 0-16,-8-26 0 0,-5-16 0 16,-6 1 0-16,-5 8 0 15,0 12 0-15,-3 17 0 16,-6 20 0-16,4 11 0 16,2 17 0-16,0 11 0 15,-2 14 0-15,5 8 0 16,5 12 0-16,10 12 0 15,10 12 0-15,6 11 0 0,11 11 0 16,3 7 0-16,6 3 0 16,3 6 0-16,11-3 0 15,-8 10 0-15,-1 0 0 16,3 0 0-16,-7 0 0 0,-11 0 0 16,-17 12 0-16,-24 10 0 15,-24 6 0 1,-26 8 0-16,-18 6 0 15,-17 2 0-15,-8-3 0 0,-13 1 0 16,-12-3 0-16,-23 6 0 16,-26 4 0-16,-20 3 0 15,-4 10 0-15,8 4 0 16,4 3 0-16,12 0 0 0,9 5 0 16,8-5 0-16,16 0 0 15,20-7 0-15,34-11 0 16,31-14 0-16,33-5 0 15,19-8 0-15,22-8 0 16,11-6 0-16,13-10 0 16,4 0 0-16</inkml:trace>
  <inkml:trace contextRef="#ctx0" brushRef="#br0" timeOffset="2979.22">12311 1551 2047 0,'0'24'0'16,"9"21"0"-16,2 24 0 16,9 24 0-16,6 26 0 15,1 18 0-15,11 15 0 16,1 5 0-16,6 11 0 0,4-4 0 15,1-2 0-15,-6-3 0 16,40 126 0 0,-51-164 0-16,-4-14 0 15,-4-21 0-15,-2-13 0 0,-6-13 0 16,-6-11 0-16,3-8 0 16,-3-8 0-16,-3-9 0 15,-5-3 0-15,3-6 0 16,-6 1 0-16,0-4 0 0,0 2 0 15,0-2 0 1,0-5 0-16,3 2 0 16,-3-1 0-16,5 4 0 0,-1 5 0 15,-4 4 0-15,4 2 0 16,0-3 0-16,4 1 0 16,-2-4 0-16,-3-6 0 0,3-3 0 31,2-8 0-31,-3 0 0 15,-2 0 0-15,3 0 0 16,2 0 0-16,-5 0 0 16,6 0 0-16,6 0 0 0,6-3 0 15,13-6 0-15,6-8 0 16,8 2 0-16,9-10 0 16,13-6 0-16,10-12 0 0,18-4 0 15,7-6 0 1,313-151 0-1,-344 168 0-15,-17 7 0 16,-17 4-209-16,-12 1-289 16,-15 1-37-16</inkml:trace>
  <inkml:trace contextRef="#ctx0" brushRef="#br0" timeOffset="6040.55">12116 8377 520 0,'-32'-48'222'0,"-1"11"-102"16,8 13-62-16,6 7-37 15,3 8-3-15,-1 9 12 0,4 0 4 16,2 0-8-16,3 9-18 16,8 3 1-16,-8 17 1 15,0 16 5-15,-53 487 79 31,43-384-91-15,-1 6-3-16,-1 8 4 16,-5 6-1-16,-7-2-6 0,-1-4 0 15,1-15 0-15,0-16-8 16,7-25-15-16,4-20-33 16,6-25-52-16,3-18-30 15,12-17-15-15,0-26-14 0,0-33-78 16</inkml:trace>
  <inkml:trace contextRef="#ctx0" brushRef="#br0" timeOffset="6395.4">11771 8213 231 0,'-8'-59'290'0,"-1"14"-41"16,9 12-69-16,-8 9-78 15,0 7-49-15,8 9-12 0,0 4-13 16,0 4-12-16,0 12-6 16,21 24 10-16,20 26 21 15,20 28 6-15,20 24 6 16,17 28 17-16,7 16-14 0,5 13-25 15,-5 0-11-15,-7-1-6 16,-10-6-16-16,-6-16 6 16,-9-23-2-16,-13-19-13 15,-6-21-38-15,-13-20-67 0,-13-16-53 16,-7-16-36-16,-21-25-68 16,-17-21-52-16</inkml:trace>
  <inkml:trace contextRef="#ctx0" brushRef="#br0" timeOffset="6622.91">11730 9630 371 0,'-69'0'400'16,"9"0"-118"-16,15 0-122 0,12 0-78 15,13-7-48-15,8-5-18 16,20-10-8-16,29-14-1 15,40-14-7-15,40-6 3 0,34-10-5 16,16 2-4-16,-1 8-58 16,-16 6-69-16,-20 10-57 15,-27 6-24-15,-27 6-59 0</inkml:trace>
  <inkml:trace contextRef="#ctx0" brushRef="#br0" timeOffset="7171.69">13574 7396 963 0,'-16'-44'294'0,"0"10"-157"0,0 13-69 15,8 9-35-15,8 4-21 16,0 8-14-16,0 17 22 16,4 30 63-16,20 45 20 15,16 46-16-15,17 41-29 16,13 25-15-16,9 3-17 16,3-7-15-16,4-22-4 0,-9-26-6 15,-3-26 2-15,-10-21-3 0,-11-23-8 16,-13-25-10-16,-12-13-12 15,-7-16 6-15,-8-12-5 16,-13-16-47-16,-13-7-76 0,-20-17 7 16,-23-18 20-1,-108-63 23-15,73 60 100 0,-3 12 16 16,7 14 4 0,8 19-1-16,5 7 10 0,12 14-1 15,11 8 11-15,9 4 0 16,15-2-15-16,9 3-2 15,18-7 7-15,13 3-13 0,19-7-5 16,22-2-6-16,14-9 0 16,17-12-5-16,5 0-4 15,0 0-6-15,-5 0-30 0,-12 0-24 16,-13-5-20-16,-11 1-30 16,-12-3-30-16,-12-5-28 15,-9-4-26-15,-8-9-44 16</inkml:trace>
  <inkml:trace contextRef="#ctx0" brushRef="#br0" timeOffset="7720.45">14281 7266 599 0,'-13'-69'303'16,"1"19"-100"-16,0 14-91 0,12 11-48 15,0 10-31-15,0 6-10 16,0 9 14-16,21 21 104 0,18 19 25 16,23 34-18-1,20 31-20-15,11 37-38 0,7 25-90 16,6 13 0-16,0-4 0 16,-8-14 0-16,-9-16 0 15,-7-24 0-15,-18-25 0 0,-11-18 0 16,-12-23 0-16,-8-15 0 15,-9-13 0-15,-8-7 0 0,-5-13 0 16,-22-31 0 0,-14-23-16-16,-15-19-50 15,-14-13 17-15,-14 1 29 16,-8 7 18-16,-14 13 10 16,1 21 15-16,-9 15-12 15,5 21-8-15,5 26 14 0,-73 79 24 16,99-28-9-1,14 12-14-15,21 2-18 0,43 72 0 16,20-94 0 0,21-17 0-16,16-11 0 0,12-17 0 15,12-24 0-15,120-27 0 16,-15-27 0 0,-124 25 0-1,23-16 0-15,-73 33 0 16,-11-4 0-16,-8 0 0 15,-9 0-210-15,-18-5-102 16,-10-3-56-16,-13-3 36 0,-13-7-70 16</inkml:trace>
  <inkml:trace contextRef="#ctx0" brushRef="#br0" timeOffset="8686.19">16120 7330 489 0,'-7'-69'256'0,"-10"5"-117"16,-8 2-68-16,5 1-19 16,-5 3 59-16,-6 1 80 15,-6 0 74-15,-4 5-26 0,-3-5-34 16,-5 5-176-16,-3 2-29 15,-2 2 0-15,-3-6 0 16,0 2 0-16,-3-1 0 0,-1 1 0 16,-4-2 0-16,0 1 0 15,-5 0 0-15,-4 4 0 16,-5 1 0-16,-11 4 0 16,-7 3 0-16,-9 3 0 15,-11 7 0-15,-14 1 0 0,-10 5 0 16,-11 9 0-16,-1 5 0 15,-5 11 0-15,4 0 0 16,3 16 0-16,-3 7 0 16,-4 15 0-16,-9 8 0 15,-7 6 0-15,-5 9 0 0,-12 4 0 16,-5 4 0-16,1 5 0 0,5 3 0 16,7 9 0-1,8 7 0-15,8 9 0 0,5 7 0 16,-1 10 0-16,6 7 0 15,-1 12 0-15,11 9 0 16,9-2 0-16,13 7 0 0,10 0 0 16,15 2 0-16,10 3 0 15,16 2 0-15,13-4 0 16,16-4 0-16,18-5 0 0,11 1 0 16,16 3 0-16,12 13 0 15,16 3 0-15,13 1 0 16,11-3 0-16,13-1 0 15,11-8 0-15,6-8 0 16,4-9 0-16,7-5 0 0,5-10 0 16,3-8 0-16,8-14 0 15,5-3 0-15,3-10 0 16,5 2 0-16,5-9 0 0,10-2 0 16,7-6 0-16,5 0 0 15,10-9 0-15,173 27 0 16,-156-72 0-16,6-19 0 15,9-24 0-15,10-16 0 16,4-18 0-16,14-15 0 16,8-12 0-16,4-13 0 0,6-11 0 15,-6-17 0-15,-3-14 0 16,-8-18 0-16,-14-12 0 16,-3-18 0-16,-7-8 0 15,-6 0 0-15,-7 5 0 0,-9-4 0 16,-20 0 0-16,-23-13 0 15,-30-17 0-15,-33-17 0 16,-27-24 0-16,-24-7 0 0,-17 9 0 16,-28 19 0-16,-16 25 0 15,-15 25 0-15,-7 25 0 16,-13 20 0-16,-6 19 0 0,-1 21 0 16,0 15 0-16,6 14 0 15,2 17 0-15,1 20-134 16,1 14-369-16,-14 18-39 15</inkml:trace>
  <inkml:trace contextRef="#ctx0" brushRef="#br0" timeOffset="11167.62">25442 7054 779 0,'-9'-21'339'16,"1"9"-129"-16,8 5-94 15,-8 2-54-15,8 5-16 0,0 12 48 16,0 16 107-16,8 18-66 16,6 23-70-16,11 20-65 15,1 12 0-15,-3 6 0 0,1-2 0 16,0-11 0-16,-4-11 0 16,-4-14-28-16,-3-17-329 15,-5-18-71-15,-8-19-61 16</inkml:trace>
  <inkml:trace contextRef="#ctx0" brushRef="#br0" timeOffset="11383.64">25358 6349 591 0,'-20'-47'298'0,"-1"9"-103"15,10 9-62-15,3 5-50 16,8 8-36-16,0 8-20 16,8 8 26-16,13 16-25 0,10 14-9 15,6 13-19-15,2 18-28 0,-1 13-86 16,-6 4-166 0,-7 3-118-16</inkml:trace>
  <inkml:trace contextRef="#ctx0" brushRef="#br0" timeOffset="11782.95">26431 6268 777 0,'-24'-52'469'0,"-14"2"-170"16,-2 10-133-16,-7 7-16 15,-4 13 32-15,2 9-178 0,5 11-4 16,4 19 0-16,3 18 0 16,9 20 0-16,14 15 0 15,28 6 0-15,23 0 0 16,28-9 0-16,25-8 0 16,18-8 0-16,18-9 0 15,242 67 0 1,-274-75-16-16,-20-4-9 15,-30 5 23-15,-27 3 16 16,-39 5 15-16,-30 5-29 0,-29 2 0 16,-19-2 0-16,-3-10 0 15,6-8 0-15,12-11 0 16,15-8 0-16,18-13 0 0,19 0 0 16,14 0-222-16,19-18-228 15,22-10-4-15,24-13 11 16</inkml:trace>
  <inkml:trace contextRef="#ctx0" brushRef="#br0" timeOffset="12263.44">27730 6118 564 0,'0'-33'435'15,"-20"12"-109"-15,-6 9-86 16,3 12-30-1,-1 10-29-15,-2 5-90 0,8 13-91 0,2 14 0 16,16 10 0-16,3 5 0 16,13 1 0-16,12-6 0 15,6-3 0-15,6-8 0 16,8-13 0-16,1-9 0 0,-1-19 0 16,-6 0 0-1,-6-12 0-15,-7-11-2 0,-15-11 4 16,-9-2-2-16,-5-1 0 15,-19 6 0-15,-2 10 0 16,-4 3 0-16,6 11 0 16,2 7 0-16,5 18 0 15,12 10 0-15,0 12 0 0,17 1 0 16,14-5 0 0,12-8 0-16,4-12 0 0,5-16 0 15,2 0 0-15,-6-19 0 16,-12-19 0-16,2-107 0 31,-51 96 0-31,-9 4 0 16,-25-17 0-16,-59 60-1024 31,90 18 537-15</inkml:trace>
  <inkml:trace contextRef="#ctx0" brushRef="#br0" timeOffset="12746.97">28401 5991 715 0,'-13'-32'368'0,"2"4"-100"0,11 6-50 16,-14 10 14-16,14 1-1 16,0 6-216-16,5 21-15 15,12 26 0 1,9 14 0-16,8 13 0 0,2 0 0 15,-3-3 0-15,-9-13 0 16,-5-14 0 0,10 11 0-16,-20-38 0 15,-4-12 0-15,-5-20 0 16,3-29 0-16,5-28 0 16,4-25 0-16,4-12 0 15,2 9 0-15,-2 19 0 0,-4 22 0 16,-4 22 0-16,-5 17 0 15,5 21 0 1,17 58 0 0,-13-9 0-16,0-1 0 0,-4-7 0 15,-5-13 0-15,5-7 0 0,-2-17 0 16,2 0 0-16,0-17 0 16,8-24 0-1,12-23 0-15,9-9 0 16,36-58 0-1,-37 86 0-15,-3 17 0 0,8 20 0 16,4 16 0-16,7 20 0 16,5 17 0-16,-5 17 0 15,-6 10-88-15,-10 13-663 0</inkml:trace>
  <inkml:trace contextRef="#ctx0" brushRef="#br0" timeOffset="13513.53">26423 9981 798 0,'-16'0'455'0,"-5"0"-197"0,-1 13-129 15,0 10-34-15,-13 14 49 16,-8 11 24-16,-5 7-168 16,-2-4 0-16,11-6 0 0,1-9 0 15,6-6 0-15,8-14 0 16,7-16 0-16,6 0 0 16,-1-20 0-16,12-20 0 0,9-27 0 15,13-15 0-15,27-3 0 16,21 4 0-16,15 12 0 15,11 24 0-15,11 32 0 16,-7 35 0-16,-5 30 0 16,-18 37 0-16,-21 29 0 0,-22 21 0 15,-22 16 0-15,-12 4 0 16,-17 0 0-16,-8-4 0 16,1-17 0-16,-3-19 0 15,1-27 0-15,9-23 0 0,6-20 0 16,11-17 0-16,0-16 0 0,19-16 0 15,27-16 0-15,16-25 0 16,14-16 0-16,12-11-207 16,2-8-87-16,-4-3 5 0,-9-2 19 15,-8-3 39-15,-18-3 25 16,-8-3 5-16,-24-3 41 16</inkml:trace>
  <inkml:trace contextRef="#ctx0" brushRef="#br0" timeOffset="13671">27000 9467 191 0,'-57'-137'299'16,"6"23"-60"-16,17 24-93 16,8 20-72-16,26 20-39 0,9 23 15 15,15 12 42-15,17 15 23 16,7 19-9-16,9 22-33 0,0 21-36 16,0 19-26-1,-13 13-102-15,-3 6-111 0,-8 6-74 16,-9-12-53-16</inkml:trace>
  <inkml:trace contextRef="#ctx0" brushRef="#br0" timeOffset="13977.55">27766 9427 445 0,'12'-50'451'0,"-12"10"-45"0,0 11-85 16,-12 13-29-16,-5 9-160 15,-2 7-132-15,-5 12 0 16,-1 8 0-16,8 9 0 16,17 12 0-16,9 3 0 15,24 5 0-15,18-4 0 0,28-5 0 16,18-4 0-16,8-3 0 16,-3-4 0-16,-12 4 0 15,-22-1 0-15,-18 1 0 16,-13 56 0-1,-51-39 0-15,-18-2 0 0,-9 0 0 16,-4-6-168-16,5-14-438 16,6-16 44-16</inkml:trace>
  <inkml:trace contextRef="#ctx0" brushRef="#br0" timeOffset="14894.96">29163 8715 1209 0,'0'-41'659'0,"0"13"-480"15,0 6-179-15,0 15 0 16,8 7 0-16,6 20 0 0,0 8 0 16,11 5 0-16,4 5 0 15,-1-7 0 1,1-6 0-16,-6-5 0 0,-7-8 0 15,1-3 0-15,-4-9 0 16,-6 0 0-16,2 0 0 16,-4 0 0-16,-2 0 0 15,2 0 0-15,-5 8 0 32,6-8 0-17,2 8 0-15,6-1 0 16,1-7 0-16,2 0 0 15,0 0 0-15,-6 0 0 0,1 0 0 16,1 0 0-16,-4 0 0 16,-1 0 0-16,-8-2 0 15,0-3 0 1,0 1 0-16,0-5 0 16,0 2 0-16,0-1 0 15,-8-1 0-15,-5-3 0 0,-5-9 0 16,4-3 0-16,-3-8 0 15,-3-5 0-15,0-3 0 16,0 2 0-16,-2 7 0 0,2 5 0 16,-8 11 0-1,-8 10 0-15,-5 17 0 0,-8 22 0 16,0 26 0-16,0 22 0 16,4 20 0-16,11 3 0 15,12 2 0-15,14-7 0 16,12-4 0-16,17-17 0 0,15-13 0 15,9-13 0-15,12-19 0 16,3-28 0-16,9-12 0 16,5-24 0-16,-2-14 0 15,-3-18 0-15,1-19 0 16,-6-14 0-16,-2-9 0 0,-9-10 0 16,-9 0 0-16,-13 7 0 15,-9 14 0 1,-11 15 0-16,-11 13 0 0,0 21 0 15,-11 11 0-15,-6 17 0 16,3 16 0-16,-8 32 0 16,9 17 0-16,5 16 0 15,8 9 0-15,8-5 0 0,9-12 0 16,9-12 0-16,5-12 0 16,6-17 0-16,2-16 0 15,-1-16 0-15,-6-17 0 16,-8-12 0-16,-7-12 0 15,-17-5 0-15,0 2 0 16,-20 4 0-16,-6 10 0 0,-1 10 0 16,-5 11 0-1,2 13 0-15,7 4 0 0,2 8 0 16,8 0-470-16,13 0-37 16,5 0 59-16</inkml:trace>
  <inkml:trace contextRef="#ctx0" brushRef="#br0" timeOffset="15326.22">30089 8166 619 0,'29'-37'501'16,"-9"7"-129"-16,-1 7-97 16,7 10-4-16,2 13-262 15,0 0-9-15,9 24 0 16,-1 14 0-16,2 5 0 16,-6 7 0-16,-4-5 0 15,-4-9 0-15,-7-6 0 16,-5-5 0-16,-3-11 0 15,-6-14 0-15,2 0 0 0,-5-12 0 16,0-20 0-16,3-24 0 16,5-27 0-16,0-15 0 15,1-3 0-15,2 15 0 16,-3 22 0-16,2 14 0 16,9 7 0-1,-2 43 0-15,7 19 0 16,0 15 0-16,4-1 0 15,-3-6 0-15,-4-2 0 0,-2-8 0 16,6-17 0-16,7 0 0 16,9-5 0-16,5-3 0 15,3-5 0-15,2 13 0 16,5 9 0-16,3 15 0 16,-2 20 0-16,-5 18 0 0,0 10 0 15,-6 11 0 1,-10 2 0-16,-4 4 0 15,-4-4 0-15,-12-6-7 0,-3-15-695 16,-13-10 39-16</inkml:trace>
  <inkml:trace contextRef="#ctx0" brushRef="#br0" timeOffset="16489.89">32515 7579 648 0,'-34'-28'428'0,"3"-5"-157"15,-2-3-101 1,-1-6-54-16,6-2 36 0,-1-11-12 15,-2-13-20-15,-2-16-118 16,-3-22-2-16,-6-20 0 16,-5-17 0-16,-10-13 0 15,-10-11 0-15,-95-191 0 16,61 172 0-16,-16 7 0 16,-21 7 0-16,-193-128 0 15,142 166 0 1,-10 3 0-16,-4 7 0 15,-1 11 0-15,2 3 0 16,-2 8 0-16,2 9 0 16,-6 3 0-16,-7 9 0 15,-3 4 0-15,-2 8 0 16,1 8 0-16,6 11 0 16,6 11 0-16,5 10 0 0,-1 8 0 15,-8 13 0-15,0 8 0 16,0 12 0-16,-1 12 0 15,9 9 0-15,7 12 0 16,7 12 0-16,5 20 0 0,-2 17 0 16,-6 12 0-16,-6 12 0 15,-5 1 0-15,-4 1 0 16,4 4 0-16,1 5 0 16,2 18 0-16,9 21 0 15,12 10 0-15,14 17 0 16,10 4 0-16,14 6 0 0,2-5 0 15,12 0 0-15,13-11 0 16,13 3 0-16,16 10 0 16,15 15 0-16,13 3 0 0,14 4 0 15,10-3 0 1,13-10 0-16,12-4 0 0,8-8 0 16,13-3 0-16,5 7 0 15,16 18 0-15,5 14 0 16,15 10 0-16,3-1 0 0,8-4 0 15,4-12 0-15,3-8 0 16,6-8 0-16,5 0 0 16,5-5 0-16,9 0 0 15,12-8 0-15,13-7 0 0,13-9 0 16,6-7 0-16,14-14 0 16,7-11 0-16,13-13 0 0,8-8 0 15,11-11 0-15,17-13 0 16,25-12 0-16,28-21 0 15,25-15 0-15,23-23 0 0,9-18 0 16,12-26 0-16,15-20 0 16,22-24 0-16,13-27 0 15,3-22 0-15,3-29 0 16,9-28 0-16,4-33 0 16,-12-35 0-16,-29-26 0 15,-44-23 0-15,-49-30 0 0,-53-38 0 16,-40-48 0-16,-39-22 0 15,-23-23 0-15,-37-14 0 16,-39-6 0 0,-37 26-241-16,-107-294-924 15</inkml:trace>
  <inkml:trace contextRef="#ctx0" brushRef="#br0" timeOffset="17424.66">25391 6297 359 0,'-9'-13'257'16,"9"5"-32"-16,-11 0-33 0,11 1-18 16,-8 2 5-16,8 1 12 15,0-1 15-15,-8 5-16 16,8 0-116-16,0 14-74 15,0 14 0 1,0 24 0-16,8 25 0 16,3 21 0-16,6 13 0 0,0 6 0 15,3 1 0-15,3-8 0 16,8-4 0-16,0-13 0 16,-2-11-75-16,-2-13-201 0,-2-8-85 15,-9-17-21-15,-8-17-11 16</inkml:trace>
  <inkml:trace contextRef="#ctx0" brushRef="#br0" timeOffset="17840.34">25216 6403 153 0,'0'-16'228'0,"-11"-1"-37"15,11 5-30-15,0 3-29 0,-9 6-25 16,9-2 2-16,0 1 13 16,0 0 6-16,0 1-15 15,0 3-17-15,0 0-21 0,0 0-22 16,0 0-24-16,0 0-9 16,-8 0-2-1,0 11-10-15,-5 9-2 0,-3 17 2 0,-12 21-4 16,-9 15-17-16,-2 8-94 15,-4 5-101-15,8-1-110 16,5-4-67-16</inkml:trace>
  <inkml:trace contextRef="#ctx0" brushRef="#br0" timeOffset="18298.16">25400 5943 488 0,'-13'-12'262'16,"4"3"-73"-1,2-4 0-15,7 13-140 16,0 0-18-16,0 0-17 16,7 0-8-16,10 13-1 0,-1 8-21 15,1 14-146-15,-11 20-125 16,-15 21-478-16</inkml:trace>
  <inkml:trace contextRef="#ctx0" brushRef="#br0" timeOffset="21332.09">32202 6899 96 0,'-10'0'197'0,"10"0"-49"0,-8 0-33 15,8-4-35 1,0 4-15-16,-8 0-6 0,8 0 28 16,-6-4 33-16,6-1 21 15,0 5 11-15,0 0-10 16,0 0-12-16,-9 0 10 15,9 0-11-15,0 0-21 16,0 0-16-16,0 0-46 0,0 9-46 47,0 4 0-47,0 7 0 16,9-1 0-16,-3 6 0 15,2 8 0-15,0 1 0 16,2 5 0-16,-2 2 0 15,0-1 0-15,0 0 0 0,-4 1 0 16,2 2 0-16,2-4 0 16,1 3 0-16,0-2 0 15,-1-4 0-15,-4 1 0 16,-4-4 0-16,0-2 0 16,0 7 0-16,0-2 0 0,0 7 0 15,0-3 0 1,-8 0 0-16,-1-4 0 0,9 5 0 15,0-4 0-15,-13-1 0 16,5 2 0-16,2-8 0 16,-3 4 0-16,1-6 0 15,0 6 0-15,8-6 0 16,-9 1 0-16,9-1 0 0,0-4 0 16,0-4 0-16,0 22 0 15,-8-2 0 1,-4-20 0-1,6 1 0-15,-8 4 0 0,3 0 0 16,-3-2 0-16,6 1 0 16,8 0 0-16,-7 2 0 15,-1-3 0-15,8-3 0 16,-9-3 0-16,9-1 0 16,0-4 0-16,-8 0 0 0,8 2 0 15,-8 1 0-15,8 6 0 16,-8 0 0-16,8-6 0 15,0 6 0-15,0-5 0 16,0 3 0-16,-9-2 0 16,9 0 0-16,-11-1 0 15,11 8 0-15,0-12 0 16,0 5 0-16,-8-5 0 16,-2 4 0-16,10-4 0 15,-8 1 0-15,8 0 0 16,-8-1 0-16,-4 0 0 15,6 0 0-15,6 0 0 16,-13 4 0-16,13 0 0 16,-21 25 0-1,13-29 0-15,8-1 0 16,0 0 0-16,-8-4 0 16,8 2 0-1,0-2 0 1,0-7-13-1,0 12-421-15,0 0-73 0,-7 5-16 16</inkml:trace>
  <inkml:trace contextRef="#ctx0" brushRef="#br0" timeOffset="68275.61">2980 4485 311 0,'-12'0'218'15,"12"9"-56"-15,0-9-54 16,0 7-27-16,0-7-18 16,0 0-8-16,0 0-7 15,15-4-4-15,18-11 9 16,21-14 4-16,22-16-9 15,22-12-20-15,19-12-8 16,13-5-12-16,0 6-4 16,-9 6-3-16,-15 10-9 15,-19 7-8-15,-22 7-28 16,-21 14-49-16,-20 12-77 16,-24 8-53-16,-11 4-35 15</inkml:trace>
  <inkml:trace contextRef="#ctx0" brushRef="#br0" timeOffset="68972.55">2974 4542 83 0,'0'-4'218'0,"-6"4"-49"16,6 0-37-16,-9 0-31 16,9 0-20-16,0 0-16 15,0 0-15-15,0 0-18 16,0 0-21-16,9 13-2 31,6 11 0-31,6 12 8 0,6 13 49 16,3 20 32-16,6 9-21 15,2 11-7-15,-2 5-33 16,-4 3-12-16,1 1-14 16,-6-8-1-16,-5-16-9 15,-6-22 14-15,-8-14 26 16,0-19 44-16,-5-19 28 15,-3-16-38-15,0-20-44 16,5-17-8-16,3-8-22 16,3-7 10-16,6-2-4 15,8 9-7-15,15 3-1 16,17 9-1-16,16 13 1 16,12 15-5-16,8 16 1 15,9 18 10-15,0 19-7 16,-9 21 0-16,-12 22 5 15,-21 25 4-15,-17 19-5 16,-32 4 0-16,-39 91 30 16,-12-131 3-1,-6-30-4-15,2-25 11 16,7-28-15-16,6-12-9 16,6-21-10-16,13-13-12 15,12-11 7-15,20 0-16 16,8 1 5-1,9 7 1-15,0 12-66 0,-2 9-106 0,-2 8-106 16,-4 16-44-16,-13 4-15 16,-13 24-4-1</inkml:trace>
  <inkml:trace contextRef="#ctx0" brushRef="#br0" timeOffset="69807.52">2858 8481 391 0,'-17'18'267'16,"6"-2"-74"-16,-3-4-37 16,7-12 9-16,7 0 11 15,0 0-32-15,0 0-42 16,16-7-13-1,17-14-1-15,15-11 9 16,17-12-11-16,9-11-1 0,7 3-77 16,-4-1-8-16,-4 3 0 15,-5 5 0-15,-11 6 0 16,-7 9 0-16,-10 7 0 16,-15 6 0-16,-14 10 0 15,-2 3-85-15,-9 4-215 16,-12 0-167-1,-9 0-34-15</inkml:trace>
  <inkml:trace contextRef="#ctx0" brushRef="#br0" timeOffset="70353.82">4351 7102 722 0,'25'-24'302'0,"-9"8"-134"16,-7 16-58-16,-9 12 22 16,-12 16 51-16,-9 10-14 15,-4 2-85-15,1-4-47 16,4-7-5-16,4-8-11 16,5-10 11-1,2-11 11-15,9 0-31 0,0-16-12 16,0-17 0-1,9-15 0-15,10-9 0 16,14 0 0-16,2 7 0 16,7 11 0-16,3 14 0 0,7 16 0 15,10 23 0-15,2 22 0 16,-2 29 0-16,-10 24 0 16,-15 32 0-1,-17 27 0-15,-20 15 0 0,-12 1 0 16,-14-14 0-16,-10-20 0 15,-7-24 0-15,1-29 0 16,5-29 0-16,1-27 0 16,-21-45 0-1,41-16 0-15,16-5 0 16,16-9 0-16,20-3 0 16,26 0 0-16,15 1 0 15,20 12 0-15,13 6 0 16,3 14 0-16,-3 12 0 0,-5 12 0 15,-15 12 0 1,43 33-417 0,-91-10-20-16,-27 11 28 0,-15 10 32 15</inkml:trace>
  <inkml:trace contextRef="#ctx0" brushRef="#br0" timeOffset="71578.63">2903 11132 702 0,'-90'107'291'15,"18"-21"-148"-15,14-26-66 16,21-19-48-16,37-29-12 16,34-41 10-16,51-53 24 15,65-60 74-15,89-70 72 16,90-72 9-16,66-45-24 16,2013-1366-182 15,-1975 1403 0-16,-39 40 0-15,-52 40 0 0,-62 41 0 16,-57 41 0-16,-53 35 0 16,-51 26 0-16,-38 21 0 0,-25 16 0 15,-19 9 0-15,-17 8 0 16,-7 7 0-16,-13 1 0 16,0-2 0-16,-21-8 0 0,-15-2 0 15,-98-76 0 1,37 14 0-16,-18-37 0 15,-15-45 0-15,-12-52 0 0,-7-58 0 16,-7-32 0 0,-2-17 0-16,0-4 0 15,-4 1 0-15,-10 4 0 0,-5 7 0 16,-10 17 0-16,-9 29 0 16,-2 24 0-16,3 15 0 15,3 13 0-15,6 12 0 16,4 5 0-16,4 13 0 15,6 13 0-15,6 19 0 16,7 23 0 0,13 27 0-16,15 22 0 0,15 21 0 15,9 15 0 1,19 23 0-16,15 18 0 16,11 21 0-16,2 33 0 15,-5 34 0-15,-12 34 0 16,-18 28 0-16,-10 32 0 15,-20 15 0-15,-22 27 0 16,-31 33 0-16,-34 25 0 16,-30 13 0-16,-30 2 0 15,-22-7 0-15,-2-12 0 16,12-18 0-16,16-10 0 16,25-16 0-16,28-29 0 15,28-29 0-15,32-33 0 0,33-33 0 16,29-23 0-16,28-25 0 15,20-16 0-15,16-13 0 16,10-11 0-16,5-10 0 16,8 1 0 31,6 5 0-32,0-5 0-15,0 12 0 16,11 17 0-16,9 15 0 0,12 26 0 15,15 24 0-15,9 24 0 16,16 24 0 0,9 29 0-16,12 34 0 0,10 34 0 15,9 30 0-15,10 14 0 16,9 1 0-16,4 0 0 16,1 5 0-16,4 10 0 15,-4-3 0-15,3-8 0 16,-4-13 0-1,-1-26 0-15,-9-26 0 0,-11-28 0 16,-13-23 0-16,-6-30 0 16,-16-25 0-16,-14-22 0 15,-11-26 0 1,-13-21 0-16,-9-13 0 0,-12-15 0 16,-3-8 0-16,-6-8 0 15,-2-1 0-15,-6-1 0 16</inkml:trace>
  <inkml:trace contextRef="#ctx0" brushRef="#br0" timeOffset="71661.09">2601 11401 2047 0,'0'-5'0'15,"0"2"0"-15</inkml:trace>
  <inkml:trace contextRef="#ctx0" brushRef="#br0" timeOffset="71750.92">2601 11389 2047 0,'0'-4'0'0,"0"-1"0"0,6-2 0 16,2-1 0-16,3-4 0 16,6-2-15-16,8-5-228 15,7-13-190-15,1-10-144 16</inkml:trace>
  <inkml:trace contextRef="#ctx0" brushRef="#br0" timeOffset="74163.62">4498 4228 605 0,'-17'9'308'0,"2"3"-33"16,4-4 12-16,-3-8 2 0,14 0-18 16,0 0-259-16,8-13-12 15,30-23 0 1,35-37 0-16,40-40 0 16,33-30 0-16,28-12 0 15,25 0 0-15,8 18 0 16,-3 18 0-16,-22 22 0 0,-26 19 0 15,-35 21 0-15,-31 16 0 16,-29 12 0-16,-21 10 0 16,-15 6 0-16,-15 6 0 15,-5 2 0 1,-17 5 0-16,-5 0 0 16,-2 12 0-16,-10-3-94 15,-4-9-519-15,-7 0 20 16</inkml:trace>
  <inkml:trace contextRef="#ctx0" brushRef="#br0" timeOffset="74682.12">6675 2207 601 0,'0'-46'407'15,"-17"6"-128"-15,1 7-53 16,0 9 37-16,-1 6-46 16,6 7-163-16,11 2-54 15,0 42 0 1,20 29 0-16,13 26 0 16,10 19 0-16,11 11 0 15,3 1 0-15,-5-13 0 16,-3-17 0-16,-8-20 0 15,-9-21 0-15,-12-10 0 0,-2-15 0 16,-7-14 0-16,-3-9 0 16,-8-13 0-16,3-19 0 15,6-13 0 1,4-8 0-16,4 4 0 0,-2 13 0 16,5 8 0-1,1 10 0-15,-1 18 0 0,4 13 0 16,1 16 0-16,-5 11 0 15,-3 9 0-15,-9 4 0 16,-8-5 0-16,-16-6 0 16,-5-5 0-16,-7-9 0 15,-9-7 0-15,-8-6 0 16,-3-15 0-16,-1 0 0 0,5-8 0 16,1-9 0-16,12-10 0 15,2-7-249 1,13-6-205-16,16-13-37 15</inkml:trace>
  <inkml:trace contextRef="#ctx0" brushRef="#br0" timeOffset="74882.55">7200 2221 416 0,'23'-40'468'16,"-3"12"-81"-16,-7 11-161 15,-6 9-59-15,1 8-15 0,0 8 35 16,6 13-143-1,2 7-44-15,3 8 0 0,6 6 0 16,-2-1 0 0,2-5 0-16,0-3 0 0,0-9 0 15,-5-4-514-15,-5-3-47 16,-7-17 78-16</inkml:trace>
  <inkml:trace contextRef="#ctx0" brushRef="#br0" timeOffset="74988.61">7243 1786 432 0,'-16'-45'269'0,"3"14"-160"0,13 3-182 15,0 6-137-15</inkml:trace>
  <inkml:trace contextRef="#ctx0" brushRef="#br0" timeOffset="75313.48">8043 1671 620 0,'13'0'183'16,"-1"18"-87"-16,-1 6-33 0,11 16 26 16,2 14 6-16,3 6-4 15,11 2-18-15,-2-5-34 16,-4-12-15-16,22 8 36 15,-38-53 64 1,-4-17-21-16,-1-29-47 16,2-25-1-16,-1-24 38 0,5-3 58 15,6 5-119-15,2 16-32 16,4 16 0-16,-1 17 0 16,9 15 0-16,2 20 0 15,12 22 0-15,-4 19 0 16,2 25-253-16,-12 24-263 15,-12 26-45-15</inkml:trace>
  <inkml:trace contextRef="#ctx0" brushRef="#br0" timeOffset="75961.72">6131 6997 434 0,'-33'0'433'16,"8"0"-62"-16,6 0-104 16,3 0-74-16,8 0-40 0,8-4-35 15,8-12-40 1,20-18-78-16,29-23 0 15,36-24 0-15,25-16 0 0,19-13 0 16,10-8 0-16,-1-9 0 16,-4 2 0-16,-3-1 0 15,-14 7 0-15,-8 14 0 16,-19 16 0-16,-20 19 0 0,-21 16 0 16,-18 18 0-16,-9 8 0 15,-14 7 0-15,-5 9 0 16,-3 4 0-1,-8 4-32 1,0 1-566 0,0-11 9-16</inkml:trace>
  <inkml:trace contextRef="#ctx0" brushRef="#br0" timeOffset="76444.17">8226 4836 742 0,'0'-33'562'0,"-12"9"-197"0,4 2-168 15,8 6-59-15,-8 4-95 16,8 5-43-16,8 22 0 47,16 17 0-47,17 14 0 0,8 11 0 15,12 12 0-15,4 4 0 16,-5-4 0-16,-3-3 0 0,-12-14 0 16,-9-10 0-16,-11-14 0 15,-8-7 0-15,-10-10 0 16,-4-11 0-16,-3-11 0 16,0-13 0-1,-8-18 0-15,8-6 0 0,0-5 0 16,0 8 0-16,13 8 0 0,4 8 0 15,-1 14 0 1,3 6 0-16,3 9 0 0,-3 9 0 16,-2 6 0-16,-5 6 0 15,-3 3 0-15,-9 0 0 0,-9 5 0 16,-8 3 0-16,-6 2 0 16,-10-6 0-16,1-3 0 15,0-9 0-15,2-9 0 0,2-7-249 16,0-3-123-16,-1-14-52 15,9-6 12-15</inkml:trace>
  <inkml:trace contextRef="#ctx0" brushRef="#br0" timeOffset="76626.88">8916 4762 747 0,'17'-16'358'15,"-9"3"-140"-15,0 5-85 16,-5 5-48-16,3 3 5 0,-3 0 1 15,6 0 22-15,-3 15-16 16,11 1-29-16,4 5-28 16,3 4-33-16,4-2-19 0,-3 4-134 15,-4-4-202-15,-5-2-129 16,-5-7-31-16</inkml:trace>
  <inkml:trace contextRef="#ctx0" brushRef="#br0" timeOffset="76796.28">8710 4107 776 0,'-17'-29'281'0,"6"8"-144"0,1 9-64 16,10 10-45-16,0 2-17 16,6 28-5-16,9 15-33 15,13 15-89-15,9 14-93 0,8 10-42 16,0-4-69-16</inkml:trace>
  <inkml:trace contextRef="#ctx0" brushRef="#br0" timeOffset="77159.81">9167 4632 479 0,'0'-33'455'16,"0"2"-114"-16,0-7-127 15,0-3-66-15,0-4 25 16,0 0 64-16,9 4-237 0,0 13 0 15,-1 9 0-15,4 14 0 16,7 17 0-16,14 17 0 16,5 11 0-16,2 10 0 15,-1 2 0-15,3 1 0 0,-11-13 0 16,-1-7 0-16,-6-9 0 16,-7-7 0-16,-6-8 0 15,-3-9 0-15,-8-21 0 16,0-85 0-1,-8 34 0-15,8-55 0 16,0 82 0 0,14 13 0-16,9 14 0 15,14 15 0-15,11 11 0 0,9 12 0 16,8 8 0 0,0 5 0-16,-4 5 0 0,-1-2-168 15,-11 4-515-15</inkml:trace>
  <inkml:trace contextRef="#ctx0" brushRef="#br0" timeOffset="78818.03">4503 6346 170 0,'-54'0'292'15,"21"0"-229"-15,6 0 3 16,-3 0 15-16,7 0 13 16,3 0-6-16,-5 0-26 15,1 12-20-15,-6 5-4 16,-1 11 0-16,-6 8-2 16,1 9 1-16,-1 8 6 15,1 12 0-15,4 5 3 16,4 6 6-16,3 5 5 15,7 5-4-15,7 8-4 16,3-1-2-16,8 4-9 16,8 10-6-16,9-2-4 15,11 6 16-15,60 122 133 32,87 92 7-17,-40-134-137 1,-63-101-47-16,15-9 0 15,5-3 0-15,11-14 0 16,2-6 0-16,5-9 0 16,7-13 0-16,16-12 0 15,27-11 0-15,18-17 0 16,17-18 0-16,12-10 0 16,8-16 0-16,5-22 0 15,3-19 0-15,1-25 0 16,15-20 0-16,17-25 0 0,21-12 0 15,2 0 0 1,-2 8 0-16,-14 9 0 0,-20 6 0 16,-15 6 0-16,-13-4 0 15,-8-5 0-15,-8-8 0 16,309-387 0 0,-375 348 0-16,-14-2 0 15,-14 5 0-15,-12 8 0 16,-12 4 0-16,-7 4 0 15,-12 2 0-15,-11 15 0 0,-5 8 0 16,-18 16 0-16,-9 11 0 16,-5 14 0-16,-14 11 0 15,0 4 0-15,-14 3 0 16,-2 6 0-16,-7-4 0 16,-14 1 0-16,-8 0 0 0,-17 3 0 15,-13 3 0-15,-23 1 0 16,-20 4 0-16,-12 8 0 15,-17 8 0-15,-3 12 0 16,-5 15 0-16,-2 27 0 16,-18 11 0-16,-20 32 0 15,-28 14 0-15,-28 13 0 0,-26 27 0 16,-7 28 0-16,-9 33 0 16,-12 29 0-16,-18 19 0 15,-31 17 0-15,-12 11 0 16,6 5 0-16,2 12 0 15,4 23 0-15,-4 24 0 16,6 1 0-16,22-6 0 16,41-23 0-1,46-21 0-15,53-27 0 0,44-25 0 16,44-17-170 0,40-15-266-16,40-12-20 0</inkml:trace>
  <inkml:trace contextRef="#ctx0" brushRef="#br0" timeOffset="79683.84">11150 5698 244 0,'-13'9'233'16,"5"-9"-19"-16,8 0-48 0,-8 0-24 16,8 0-15-16,0 0-8 15,0 0-4-15,0-9-27 16,0-2-32-16,13-7-10 15,36-33 37-15,-17 17-44 16,1 3-10-16,3-3-4 16,-4 6-12-16,-7 7 1 15,-4 2 1-15,-7 2-2 0,-1 5 2 16,-4 4-9-16,-6 4 2 16,-3 4-11-16,0 0-19 15,5 0-95-15,-2 0-103 16,2 0-92-16,-2-13-22 15,-3-2-466-15</inkml:trace>
  <inkml:trace contextRef="#ctx0" brushRef="#br0" timeOffset="80204.67">11585 4822 412 0,'-8'-7'170'16,"8"7"-71"-16,-13 0-44 15,13 0-31-15,-13 0-1 0,13 7 4 16,-6 2-2-16,-3 3 4 16,1 0 0-16,0-3-9 15,8-1 2-15,-9-8 17 16,9 0 14-16,0 0 19 16,-8 0 15-16,8-4 13 15,0-9-23-15,-8-6-20 0,8-2-18 16,0-3-11-16,0-2-9 15,4 2-18-15,4 1 3 0,5 6-1 16,6 4-5-16,10 13 2 16,16 0 1-16,6 20 0 15,8 9-5-15,-3 13 8 16,34 62-6 0,-63-42-1-16,-11 2 4 15,-10 3 3-15,-15-3 3 0,-12-7-2 16,-2-7 2-16,-6-10 11 15,4-11 30-15,1-8 29 16,5-14 23 0,-14-11 24-16,21-4-89 0,12 1-17 15,0-6-20-15,3 4 0 16,14 2-2-16,15 3 2 0,21-1 5 16,12 5-8-16,8 0-1 15,1 0-7-15,-1 12-24 16,-10 1-65-16,-8-13-105 15,-12 0-55-15,-6 0-9 16,-12-9-23-16,-13-14-32 0</inkml:trace>
  <inkml:trace contextRef="#ctx0" brushRef="#br0" timeOffset="80604.57">11847 4563 358 0,'-88'-57'146'0,"-1"7"-29"16,4 14-48-16,3 8-23 0,2 7-6 15,-2 13 16-15,0 8 10 16,1 12-18-16,-1 17-21 16,2 16 10-16,-6 24 7 15,2 20 0-15,-3 22-4 16,11 20 6-16,16 29 13 0,18 32 8 16,27 17 9-16,23 3-21 15,24-13-4-15,28-20 4 16,25-25 24-16,25-32-6 15,21-32-22-15,30-41-17 0,39-49-8 16,37-49-1 0,17-53-7-16,2-48-19 0,-12-29 2 15,-29-13-21-15,-36-7-20 0,-45-8 7 16,-39-9 8-16,-44-5 18 16,-38 9 17-16,-35 18 43 15,-30 24 8-15,-38 26-18 16,-27 35-18-16,-25 31-11 15,-16 26-12-15,-10 22-12 0,10 22-63 16,17 20-122-16,19 14-111 16,24 9-55-16,21 11-28 15</inkml:trace>
  <inkml:trace contextRef="#ctx0" brushRef="#br0" timeOffset="82537.31">8876 634 283 0,'-20'-23'177'15,"-9"-6"-69"-15,-7-4-24 16,-12 4 3-1,-13 5 6-15,-17-1 15 16,-20 10 15-16,-19 3-8 0,-30 12-5 16,-19 0-26-16,-14 25-33 15,-10 14-15-15,-17 27-18 16,-29 27-7-16,-28 34 0 16,-24 39 38-16,-4 45 54 15,16 43 43-15,32 22-10 16,38 13-22-1,39 3-114-15,45 3 0 16,57-15 0-16,309 335 0 16,-4-518 0-1,51-60 0-15,43-65 0 16,48-53 0-16,36-50 0 16,15-41 0-16,-9-46 0 15,-23-43 0-15,-31-41 0 16,-53-16 0-16,-66 5 0 15,-72 13 0-15,-83 14 0 16,-74 26 0-16,-71 27 0 0,-57 43 0 16,-52 47 0-16,-57 53 0 15,-57 62 0-15,-38 52 0 16,3 46 0 0,15 35-21-16,31 26-479 0,35 19-25 15</inkml:trace>
  <inkml:trace contextRef="#ctx0" brushRef="#br0" timeOffset="83532.82">12701 3855 363 0,'-25'-37'213'0,"-3"0"-87"16,-9 5-44-16,1-1-14 16,-10 0 8-16,-2 5 21 15,-4 0 32-15,-13 0 32 0,-11 7-34 16,-19 9 7-16,-14 7-41 16,-14 13-14-16,-7 17-40 15,2 8-11-15,-7 12-5 16,5 12 4-16,0 2-1 15,5 14 3-15,3 9 18 16,-4 20 12-16,4 16-38 0,4 20-21 16,4 22 0-16,17 16 0 15,15 18 0-15,17 22 0 16,24 8 0-16,31 4 0 16,25-8 0-16,29-13 0 0,30-19 0 15,31-26 0-15,26-27 0 16,27-32 0-16,33-40 0 15,36-38 0-15,41-50 0 0,33-49 0 16,12-54 0-16,-2-48 0 16,-14-32 0-16,-17-11 0 15,-27 0 0-15,-37-2 0 16,-47 1 0-16,-43 8 0 16,-3-187 0-16,-123 211 0 15,-50 15 0-15,-30 9 0 16,-27 14 0-16,-26 20 0 15,-26 23 0-15,-18 22 0 16,-24 20 0-16,3 24 0 0,2 21 0 16,13 20 0-16,17 16 0 15,24 12-97-15,24 6-322 16,28 7 49-16,21 3 79 16,25 1 33-1</inkml:trace>
  <inkml:trace contextRef="#ctx0" brushRef="#br0" timeOffset="84667.12">9066 2247 200 0,'-16'0'178'0,"4"0"-55"0,0 0-37 0,0-5 5 15,4 1 14 1,8 1 30-16,-13-2 24 15,13 1-2-15,0-1-40 0,0 2-40 16,0-1-25-16,0-1-31 16,21-2-9-16,20-5 0 15,16-5-10 1,20 1 3-16,20 4-5 0,21 7 3 16,15 5-3-16,9 21 3 15,2 10-3-15,-8 19 0 16,-9 15-4-16,-17 13 5 15,-20 15 3-15,-26 10 1 16,-20 9 2-16,-23 17 1 16,-21 13 1-16,-24 16-4 0,-17 17 0 15,-8 7-1-15,-8 11 8 16,0-8-5-16,1-4-6 16,6-11 2-16,7-15-3 15,2-8 7-15,3-8 2 0,2-6-7 31,-53 267 23-31,64-254-11 16,6 1-3-16,2-4 3 16,5-5-5-16,0-4 8 0,12-8 1 15,0-9 5-15,9-6-1 16,6-14-9-16,10-6-2 16,8-15 4-16,52 43 18 15,-34-80-22 1,14-9 1-16,14-18-5 15,6-12 12-15,7-12-16 0,3-18 1 16,-7-6 2-16,-2-8-4 16,-12-1-1-16,-14 0 1 15,-12 5 0-15,-10 2-3 0,-14 10-1 16,4-16-101 0,-28 23-63-16,0 5-78 15,-16 4-47-15,-8 4-38 0,-9 3-39 16</inkml:trace>
  <inkml:trace contextRef="#ctx0" brushRef="#br0" timeOffset="85032.53">10715 6133 484 0,'-20'-24'354'0,"-4"5"-112"15,-1-2-71-15,5 4 5 0,3 5 23 16,6 0-3-16,11 0-52 16,0 0-86-16,11-1-35 15,18 13-23-15,7 0 0 16,13 17 0-16,5 8 0 16,-7 6 0-16,-7 10 0 15,-6 1 0-15,-6 1 0 0,-11 2 0 16,-6 1 0-16,-11-6 0 15,0-3 0-15,-11-1 0 16,-10-3 0-16,2-4 0 0,-3-10 0 16,5-3 0-16,-6-16 0 15,6-11 0 1,6-9-60-16,-6-8-127 16,6-10-108-16,-2 2-81 15,-3-1-9-15,-4 5 21 0</inkml:trace>
  <inkml:trace contextRef="#ctx0" brushRef="#br0" timeOffset="85446.83">9278 8117 567 0,'-32'20'317'16,"7"-3"-101"-16,6-5-91 15,6-12-36-15,5 0-5 0,8 0 6 16,0 0-14-16,8-12 3 15,16-17 25-15,17-20 35 16,16-16 12-16,11-9-141 16,9-3-10-16,10 3 0 15,1 2 0-15,0 1 0 16,-6 11 0-16,-9 7 0 0,-11 7 0 16,-13 11 0-16,-10 7 0 15,-9 6 0-15,-11 10 0 16,-11 5-144-16,-8 2-149 15,-11 5-99-15,-10 0 20 0,-15-4 10 16</inkml:trace>
  <inkml:trace contextRef="#ctx0" brushRef="#br0" timeOffset="85634.69">9521 7424 480 0,'-33'-13'351'15,"9"-2"-99"-15,4 2-57 16,7 5-26-16,2 1-25 0,11 3-38 15,0 4-49-15,0 0-28 16,0 16-17-16,11 15 0 16,14 19-10-16,12 14-12 0,13 15-41 15,14 5-130-15,8 2-109 16,7 0-51-16,-6-9-58 16</inkml:trace>
  <inkml:trace contextRef="#ctx0" brushRef="#br0" timeOffset="86021.87">8884 9630 919 0,'-118'73'504'0,"-80"29"-180"16,133-69-421-16,23-16-26 15,35-17 52-15,31-38 40 16,49-43 32-16,54-41 24 16,54-48 34-16,88-55 1 15,89-59-20-15,63-63-21 0,79-23-9 16,56-5-3-16,20-3-7 16,4 8 20-16,-6 19 60 15,-38 34 71-15,-57 40-1 0,-66 53-150 16,-67 49 0-16,-74 46 0 15,-60 31 0-15,-54 27 0 16,-44 24 0-16,-33 15 0 16,-29 11 0-16,2 0 0 15,-66 21 0 1,-22 12 0-16,-26 18 0 16,-26 10-522-16</inkml:trace>
  <inkml:trace contextRef="#ctx0" brushRef="#br0" timeOffset="98026.33">16113 13213 726 0,'-33'-12'545'0,"9"3"-187"16,2 9-173-16,6 29-87 15,16 24-42-15,0 29-5 0,21 34-23 16,11 36-28-16,17 27 0 16,12 12 0-16,4 5 0 15,0-12 0-15,-5-21 0 16,-2-31-124-16,-15-29-206 0,-9-30-78 16,-11-28 22-16,-18-29 31 15</inkml:trace>
  <inkml:trace contextRef="#ctx0" brushRef="#br0" timeOffset="98459.34">15840 13429 671 0,'-40'-85'699'0,"23"59"-505"16,9 10-61-16,8 8-15 0,0 8 55 15,19 17-114-15,27 11-59 16,19 17 0-16,25 15 0 15,14 18 0-15,20 7 0 16,0 5 0-16,-2-8 0 0,-8-12 0 16,-13-19 0-16,-19-13 0 15,-14-22 0-15,-14-20 0 0,-18-25 0 16,-18-20 0-16,-18-24 0 16,-18-16 0-16,-18-14 0 15,-10 2 0-15,-1 3 0 16,1 18 0-16,10 13 0 0,7 19 0 15,13 11 0-15,4 13 0 0,4 4 0 16,8 7 0-16,0 5 0 16,11 8 0-16,19 0 0 15,16 13 0-15,18 7 0 0,11 8 0 16,12 8 0-16,-2 5 0 16,0 4 0-16,-4 5 0 15,-3-2 0-15,-9-4 0 16,-4-8 0-16,-13-2 0 0,-7-10 0 15,-8-3-229-15,-8-9-247 0,-10-12 59 16,-7 0 51-16,-12-16-191 16</inkml:trace>
  <inkml:trace contextRef="#ctx0" brushRef="#br0" timeOffset="98812.16">17440 13034 337 0,'-24'-44'341'0,"-1"11"-13"16,1 4-5-16,8 5-7 15,2 8-11-15,3 4-208 0,11 8-97 16,8 16 0 0,21 8 0-16,19 12 0 15,14 8 0-15,11 6 0 0,7 3 0 16,7-9 0-16,-7-7 0 16,2-9 0-16,-9-12 0 0,-13-12 0 15,-7-24 0-15,-16-16 0 16,-20-17 0-16,-17-17 0 15,-25-16 0-15,-21-12 0 16,-10 0 0-16,-4 12 0 0,3 18 0 16,15 18 0-16,10 22 0 15,16 32 0 1,36 36 0-16,20 17 0 0,17 13 0 16,13 8 0-16,6-1 0 0,1-8 0 15,-4-14 0-15,-8-8-63 16,-6-13-417-16,-16-20 25 0,-12-13 28 15,-20-22-194 1</inkml:trace>
  <inkml:trace contextRef="#ctx0" brushRef="#br0" timeOffset="99007.27">17742 11571 460 0,'-108'-145'494'0,"20"28"55"0,15 27-58 15,11 25-438-15,18 19-53 16,20 26 0-1,44 60 0-15,28 26 0 0,33 32 0 16,30 31 0-16,28 21 0 16,8 11 0-16,14-3 0 0,-3-8 0 15,-5-6 0-15,-15-15-219 16,-16-14-519-16</inkml:trace>
  <inkml:trace contextRef="#ctx0" brushRef="#br0" timeOffset="99591.91">16656 16197 407 0,'-102'56'438'15,"12"-11"-31"-15,14-9-116 0,19-11-126 16,15-9-66-16,19-16-16 16,23-16 8-16,23-37-25 15,48-44-66-15,47-58 0 0,52-52 0 16,56-62 0-16,57-58 0 15,431-430 0 1,-317 367 0-16,10 12 0 0,-6 15 0 16,-19 34 0-16,-38 40 0 15,-47 48 0-15,-56 54 0 0,-55 41 0 16,-48 36 0-16,-40 33 0 16,-29 19 0-16,-21 18 0 15,-19 15 0-15,-12 9 0 16,-14 0 0-16,-3 4 0 0,-11 6 0 15,-10 6 0-15,-12 11 0 16,-8 8-28-16,-6 13-543 0,-7 9 19 16,-8 17-342-16</inkml:trace>
  <inkml:trace contextRef="#ctx0" brushRef="#br0" timeOffset="100255.74">19604 14466 657 0,'-53'-44'649'16,"8"11"-201"-16,10 18-222 15,10 26-159-15,25 34-67 0,16 32 0 16,25 34 0-16,24 22 0 16,20 22 0-16,21 8 0 0,16 3 0 15,6-7 0 1,2-12 0-16,118 89 0 16,-140-151 0-16,-20-19 0 15,-15-17 0-15,-16-17 0 0,-17-15 0 16,-23-17 0-16,-30-29 0 15,-31-16 0-15,-35-12 0 16,-26 1 0-16,-19 7 0 0,-6 21 0 16,3 28 0-16,14 24 0 15,11 29 0-15,20 24 0 16,22 12 0-16,24 9 0 0,28-4 0 16,24-4 0-16,23-18 0 15,27-17 0-15,23-25 0 16,17-30 0-16,12-20 0 0,4-24 0 15,-4-21 0-15,-13-13 0 16,-11 5 0-16,-18 4 0 16,-19 7 0-16,-15 10 0 0,-20 7-59 15,-12 0-371-15,-10 1 18 16,-21-6 77-16,-2-6 40 0,-7-6 68 16</inkml:trace>
  <inkml:trace contextRef="#ctx0" brushRef="#br0" timeOffset="100423.14">20620 15265 150 0,'0'-62'301'0,"-8"13"16"0,8 13-8 16,0 11-45-16,0 13 39 16,16 12 87-16,12 12-377 0,9 9-13 15,11 8 0-15,9 6 0 16,2 6 0-16,-4 1 0 16,-3-6 0-16,38 25 0 15,-41-28-1168 1</inkml:trace>
  <inkml:trace contextRef="#ctx0" brushRef="#br0" timeOffset="100559.27">19938 14519 1344 0,'-54'-12'202'15,"10"4"-140"-15,15 8-133 0,17 0-82 16,12 16-54-16,21 8-54 15,15 2-68-15</inkml:trace>
  <inkml:trace contextRef="#ctx0" brushRef="#br0" timeOffset="100875.31">20835 14593 883 0,'22'-21'463'0,"-8"0"-162"16,6 9-111-16,14 5 3 15,10 7-176-15,16 0-17 16,5 7 0-16,9 10 0 16,2 7 0-16,1 4 0 0,-7 1 0 15,-5-1 0-15,-11-2 0 16,-15-7 0-16,-10-7 0 16,-9-3 0-16,-9-9 0 0,-11-9 0 15,-11-10 0 1,-17-22 0-16,-18-25 0 0,-11-19 0 0,-11-20 0 15,-5-13 0 1,-1-1 0-16,9 13 0 0,14 12 0 16,9 22 0-16,11 16-368 15,5 14-172-15,10 22 20 0</inkml:trace>
  <inkml:trace contextRef="#ctx0" brushRef="#br0" timeOffset="101387.19">22251 13152 706 0,'-35'-74'468'0,"-10"5"-184"0,-12 1-136 16,-8 3-77-16,-8-1-38 15,-17 6 5-15,-11 1 49 0,-24 11 50 16,-25 11-62-16,-26 17-75 16,-26 20 0-16,-26 43 0 15,-28 39 0-15,-13 45 0 0,-6 37 0 16,-5 51 0-16,0 54 0 16,7 52 0-16,13 41 0 15,28 34 0-15,50 30 0 16,48 15 0-16,57-7 0 0,61-17 0 15,55-35 0-15,59-45 0 16,57-56 0-16,52-65 0 0,54-69 0 16,50-78 0-16,56-78 0 15,38-75 0-15,25-76 0 16,24-72 0-16,19-65 0 0,-10-49 0 16,-17-27 0-16,-35-22 0 15,-53-9 0-15,-66-4 0 16,-80 6 0-16,-87 10 0 15,-86 15 0-15,-74 13 0 0,-428-493-52 32,-69 531-512-32,223 244 306 15,-12 59 65-15,-4 46 38 16,-3 38 7-16,-2 37-23 16,10 20-46-16</inkml:trace>
  <inkml:trace contextRef="#ctx0" brushRef="#br0" timeOffset="102052.27">18833 11674 355 0,'8'0'214'0,"-5"0"-60"0,2 0-49 16,-5 0-9-16,0 0 41 16,0 0 66-16,0 0 75 15,0 0 61-15,0 0-173 0,0-4-166 16,0-9 0 0,9-15 0-16,15-34 0 15,23-39 0-15,26-49 0 0,139-314 0 16,-87 170 0-1,11-3 0-15,-3 17 0 16,-7 30 0-16,-17 31 0 0,-19 37 0 16,-25 31 0-16,-16 28 0 15,-22 31 0-15,-10 18 0 0,-17 20 0 16,0 18 0 0,-20 12 0-16,-4 12 0 0,-14 12-426 15,-9 8-64-15,-5 12 51 16,-2 9 96-16</inkml:trace>
  <inkml:trace contextRef="#ctx0" brushRef="#br0" timeOffset="102487.29">19441 8879 874 0,'-48'-10'350'0,"0"3"-88"16,7 1-35-16,8 4-13 15,14-3-94-15,6 1-120 16,13-5 0-16,0 2 0 0,17-14 0 15,23-11 0-15,20-13 0 16,22-12 0-16,16-5 0 16,2 1 0-16,2 14 0 15,-3 5 0-15,-15 18 0 0,-7 11 0 16,-9 22 0-16,-3 19 0 16,-6 21 0-16,-3 24 0 0,1 24 0 15,3 18 0-15,-2 15 0 16,-2 5 0-16,1 8 0 0,3-5 0 15,-3-7 0 1,-6-18 0-16,-7-20 0 0,-7-20 0 16,-11-20 0-16,0-12 0 15,-14-16 0-15,-8-13 0 0,-16-12 0 16,-24-20 0-16,-29-17 0 16,-30-25 0-16,-19-19 0 15,-19-8 0-15,-9-9 0 0,-120-94 0 31,-27-36 0-15,222 176 0-16,18 7 0 0,8 14-474 16,9 5-26-1,7 6 28-15</inkml:trace>
  <inkml:trace contextRef="#ctx0" brushRef="#br0" timeOffset="103756.26">20651 6203 646 0,'-17'-53'346'15,"3"12"-54"-15,-4 13-66 16,7 11-71-16,-2 10-48 0,3 7-33 16,10 40 31-16,0 38-9 15,10 31-96-15,14 34 0 16,14 19 0-16,11 7 0 16,3-8 0-16,2-9 0 0,-6-26 0 15,-9-29 0-15,-4-23 0 16,-13-26 0-16,-5-24 0 15,-9-24 0-15,-8-32 0 0,-20-35 0 16,-12-29-14-16,-9-38-50 16,-13-34 26-16,-6-23 24 15,-4-8 17-15,3 16 25 16,-29-90 71-16,63 184-99 16,7 28 0-16,20 28 0 15,11 26 0-15,21 26 0 16,21 26 0-16,20 24 0 0,12 22 0 15,9 11 0-15,2-2 0 16,-3 1 0-16,-2-6 0 0,-9-9 0 16,-14-14-23-16,-11-7-333 15,-11-12-45-15,-20-3 29 16,-12-10 33-16,-14-7 75 16</inkml:trace>
  <inkml:trace contextRef="#ctx0" brushRef="#br0" timeOffset="103899.7">21026 6947 272 0,'-90'-16'328'15,"5"-3"-35"-15,12 2-72 0,11 5-91 16,19 3-67-16,10 1-24 0,13 0-12 16,20-4-14-16,4-5-10 15,23-7-2-15,27-12-16 16,24-18-55-16,10-15-103 16,10-19-75-16,-4-14-41 0,-12-13-1 15</inkml:trace>
  <inkml:trace contextRef="#ctx0" brushRef="#br0" timeOffset="104299.5">21287 5496 364 0,'-46'-74'363'16,"-8"8"-74"-16,3 6-76 0,1 11-58 15,10 8 19-15,7 4 46 16,10 12-11-16,5 9-149 16,7 4-60-16,11 8 0 15,15 4 0-15,22 28 0 0,22 17 0 16,14 17 0-16,7 23 0 15,4 13 0-15,1 9 0 16,2-3 0-16,-1-6 0 0,-10-13 0 16,-11-12 0-16,-12-15 0 15,-13-18 0-15,-12-14 0 16,-11-11 0-16,-34-28 0 16,-14-15 0-1,-19-17 0-15,-10-8 0 0,-10 1 0 16,-2 12 0-16,2 7 0 15,14 12 0-15,12 21 0 16,6 17 0-16,9 20 0 0,10 23 0 16,19 18 0-16,0 7 0 15,19 1 0-15,10-10 0 16,11-14 0-16,6-17 0 0,3-17 0 16,-1-16 0-16,9-19-264 15,0-26-145-15,-1-29-14 0,-11-34 23 16</inkml:trace>
  <inkml:trace contextRef="#ctx0" brushRef="#br0" timeOffset="104699.18">21557 4787 580 0,'-36'-65'237'0,"4"11"-71"16,2 12-21-16,11 15-8 0,3 10-11 15,8 5-43-15,8 12-28 16,51 67 360-1,6 1-312-15,25 18-103 0,20 11 0 16,16 14 0-16,4 2 0 16,3-1 0-16,-4-11 0 15,-7-16 0-15,-16-16 0 16,-22-16 0-16,-19-17 0 16,-11-15 0-16,-13-14 0 0,-17-10 0 15,-16-25 0-15,-25-26 0 16,-23-15 0-16,-25-12 0 0,-21-5 0 15,-7 8 0-15,-1 18 0 16,9 16 0-16,11 18 0 16,-43 46 0-16,80 25 0 15,17 20 0-15,14 9 0 16,28 8 0-16,23-5 0 16,23-11 0-16,30-18 0 0,14-20 0 15,15-20 0 1,2-16 0-16,-7-8 0 0,-8-8-20 15,-20-12-448-15,-18-7-51 16,-20 8 9-16</inkml:trace>
  <inkml:trace contextRef="#ctx0" brushRef="#br0" timeOffset="105530.59">22626 13335 458 0,'-53'45'307'15,"-8"0"-69"-15,0-1-64 16,-1 2-24-16,5-6 20 16,14-9 57-16,10-10 51 15,10-9-233-15,10-12-45 16,18-19 0-16,21-26 0 0,28-28 0 16,27-29 0-16,25-31 0 15,11-23 0-15,5-12 0 0,-4 2 0 16,-12 10 0-16,-18 22 0 15,-15 21 0-15,-14 27 0 16,-16 17 0-16,-13 20 0 16,-18 13 0-16,-12 12 0 0,-20-2 0 31,-26 23-374-31,22 3 18 16,0 0-6-16,-6 0 0 0,-1 0 80 15</inkml:trace>
  <inkml:trace contextRef="#ctx0" brushRef="#br0" timeOffset="105930.44">22779 11951 422 0,'-25'-9'290'0,"2"5"-46"0,3 4-76 15,3 0-75-15,9 0-18 16,8 9-9-16,0-2 38 0,21-7-7 16,17 0-34-16,18-3-25 15,21-14-19-15,13-12-15 16,-2-7-6-16,2-4-12 15,-10-1 7-15,-14 4-13 16,-14 7 7-16,-11 16 6 0,-13 5 4 16,6 32 73-1,-34 182 236 1,-13-97-252-16,0-4-54 16,13-7 0-16,-8-11 0 15,8-17 0-15,0-16 0 16,0-17 0-16,0-11 0 0,0-9 0 15,0-7 0-15,-12-9 0 32,-4-13 0-32,-13-11 0 0,-5-17 0 15,-22-20 0-15,-4-12 0 16,-5-9 0-16,-4 6 0 16,4 2 0-16,-4 8 0 0,9 8-173 15,1 11-115-15,8 6-60 16,6 13-17-16,13 12-30 15</inkml:trace>
  <inkml:trace contextRef="#ctx0" brushRef="#br0" timeOffset="106565.45">23279 10413 234 0,'-23'-29'276'0,"-11"5"-87"15,1 3-52-15,-3 5-38 16,-1 8-26-16,2 8 24 0,-3 8 26 16,7 13 17-16,2 4-23 15,6 9-21-15,9 7-23 16,14 4-26-16,0 0-26 16,17 0 0-16,6 0-12 0,16-9-12 15,8-2 2-15,10-11-29 16,3 4-9-16,11-8-21 0,-3 4-23 15,-3 5 1-15,-8 6 24 16,-13 6 23-16,-10 10 17 16,-14 2 11-16,-20 12 11 15,-20 3-4-15,-14-3 10 0,-2-3 13 16,-1-8-11-16,6-13-9 16,2-6-7-16,4-14-35 15,11-7-87-15,0-13-61 0,14-17-17 16,0-19-45-16,8-18 35 15,4-22 53-15,7-19-42 0</inkml:trace>
  <inkml:trace contextRef="#ctx0" brushRef="#br0" timeOffset="107228.78">23418 10812 82 0,'23'-91'281'0,"-6"14"-18"15,-4 20-30-15,-6 14-45 0,-2 13-53 16,-2 10-35-16,2 12-27 16,2 8 52-16,10 24 23 15,8 10-42-15,6 5-43 0,9 6-34 16,11-2-19-16,-4-4-6 15,4-11-22-15,-8-9-15 16,-7-5-18-16,-7-14 5 16,-8-21 6-16,-17-15 17 0,-4-18 8 15,-29-15 7-15,-7-21 6 16,-9-8 18-16,0 2 26 16,5 10 41-16,7 22 11 0,4 14-48 15,12 21-24-15,17 29-7 16,22 29 13-16,21 28 4 0,19 25-18 15,17 11-8 1,4 9-12-16,7-4-53 0,-9-13-74 16,-7-15-75-16,-15-18-53 15,-13-15-16-15,-10-20 47 0,-19-31-63 16,-17-22 73-16,-17-25 73 16,-14-28 67-16,-14-25 40 15,-12-28 31-15,-12-26 54 0,-9-20 115 16,-4 10 73-16,14 23 5 15,11 31-7-15,13 32-68 16,11 27-75-16,17 24-33 0,16 21 9 16,16 20 76-16,17 24 56 15,15 26 2-15,9 19-24 16,7 12-151-16,-2 9-23 16,-8-2 0-16,-6-5 0 0,-13-14 0 15,-9-17 0-15,-6-11 0 16,-9-13 0-16,-6-11 0 15,-5-34 0 1,0-11 0-16,0-13 0 16,25-45-3-16,-5 54-15 15,8 12 7-15,8 20 3 16,2 13 3-16,-2 19 6 16,-4 13-4-16,-7 12 1 0,-9 3 11 15,-8 6-5 1,-8-9-1-16,0-7-6 0,-16-10-7 15,-6-11-49-15,5-10-120 16,-9-7-117-16,1-12-66 0,-6-12-14 16,-3-12 38-1</inkml:trace>
  <inkml:trace contextRef="#ctx0" brushRef="#br0" timeOffset="107693.71">24323 9081 282 0,'-25'-105'256'0,"-10"3"-91"16,-16 7-38-16,-8 9-44 15,-15 15 19-15,-7 9 52 16,-18 17-3-16,-5 22-8 0,-18 23 17 15,-11 35-24-15,-17 34-10 16,-18 39-15-16,-6 33-60 16,-1 50-51-16,9 62 0 15,15 44 0-15,35 24 0 0,43 10 0 16,47-6 0-16,55-12 0 16,491 697 0 15,-314-868 0-16,1495-586 0 17,-1279-52 0-32,-286 203-45 15,-57-20-52-15,-45-8 19 16,-51-7 25-16,-47 11 10 0,-42 24 24 16,-32 37 17-16,-20 44 3 15,-21 58-14-15,-16 52-49 0,-5 57-95 16,7 45-94-16,10 50-41 15,20 26-18-15,21 25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25:28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14703 3347 108 0,'0'-30'203'0,"0"5"-55"16,0 1-37-16,-8 0-26 16,0-1-7-16,0 5 16 15,0 5 16-15,0-3 40 16,8 6 33-16,-14 5 18 16,6 7-30-16,-1 0-39 15,-5 0-34-15,2 12-43 0,-10 15-23 16,-9 31-4-16,-14 45 10 15,-15 47-16-15,-19 36-22 16,-175 457 0 0,181-444 0-1,11-19 0-15,13-30 0 0,13-24-12 16,12-27-161-16,11-22-141 16,13-16-90-16,0-20-34 15</inkml:trace>
  <inkml:trace contextRef="#ctx0" brushRef="#br0" timeOffset="550.04">14456 3313 133 0,'-17'-21'238'16,"4"1"-47"-16,5 4-58 0,8 0-35 15,-9 4-19-15,9 3-11 16,0 1 2-16,0 8 0 15,0 0-17-15,0 0-21 0,0 12-16 16,17 26 65 0,13 30 44-16,13 38-7 0,11 41-21 15,7 31-16-15,7 22-38 16,2 8-20-16,-1-8-10 16,-4-17-2-16,-8-21-11 0,-6-20 2 15,-5-23-2-15,-5-30-21 16,-9-20-73-16,-7-19-95 15,-2 7-371-15,-23-57 173 16</inkml:trace>
  <inkml:trace contextRef="#ctx0" brushRef="#br0" timeOffset="883.5">14073 4737 237 0,'-44'-4'294'0,"8"-4"-85"15,7 1-88-15,12-3-48 0,6 7-27 16,3-1-5 0,8 4-9-16,0 0-3 0,0 0-14 15,0 0-8-15,0 0-2 0,0-5-3 16,16-3 4-16,16 1 6 15,21-6-6-15,20-2 2 16,16-6 0-16,7-4-5 16,8 5-5-16,-7 1 3 15,-12-3-2-15,-12 6-7 0,-13 4-16 16,-10 4-18-16,-13 4-17 16,-13-1-16-16,-12 5-27 15,-4 0-28-15,-8 0-38 0,0 0-58 16</inkml:trace>
  <inkml:trace contextRef="#ctx0" brushRef="#br0" timeOffset="1734.73">15759 3130 107 0,'0'-12'218'0,"-13"3"-47"0,13 2-52 16,0 7-45-16,-8 0-16 15,8 0-5-15,-9 0-2 16,9 0 1-16,0 0-20 16,0 7-18-16,0 22 10 15,9 23 51-15,4 38 9 0,8 33-7 16,1 27 9-16,8 16-14 15,-1 6-11-15,2-6-19 16,2-15-9-16,-4-16-9 16,-1-25-10-16,-3-21 2 0,-6-20-11 15,-3-15-6-15,-2-14 13 16,-3-16-8-16,-2-7 0 16,-6-10 7-16,-3-7-4 0,0 0-12 15,0-20-31-15,-20-12-32 16,-36-78-40-1,14 41 75-15,-2 3 17 0,0 9 11 16,3 12-6-16,0 15-2 16,-4 12 13-16,1 18-8 15,0 18 6-15,-2 12 0 0,7 20 5 16,2 7-1 0,12 4-2-16,9-1-2 0,8-5 2 15,8-11 0-15,40 62 12 31,-20-94-15-31,9-12 9 16,-1 0-3-16,9 0-4 16,-1-8 7-16,-3-4-4 15,-1-2-6-15,-4 6 6 0,-7 1 4 16,12-6-10 0,-22 13 9-16,-5-4-6 15,-3 4 2-15,-3-4-4 0,0 4 6 16,0 0-2-16,4 0-8 15,0 0 8-15,-4 0-6 16,4 0 0-16,1-4-1 16,-2-3-18-16,-3 2-33 0,0 0-43 15,0-2-59-15,0-6-55 16,0-3-34-16,0 0 3 16</inkml:trace>
  <inkml:trace contextRef="#ctx0" brushRef="#br0" timeOffset="2554.46">16546 3204 39 0,'0'-18'134'0,"0"3"75"0,0 3-57 16,0 3-41-16,0 1-32 15,0 1-6-15,0-2 12 16,0 5 6-16,0 4-4 15,0 0-24-15,0 0-22 0,0 0-17 16,0 0-15-16,0 13-8 16,8 6 19-16,5 13 9 15,6 17 3-15,6 29-6 16,0 20 9-16,4 16-5 0,3 12 6 16,-2 4-11-16,-5 0-11 15,5-8-1-15,-6-12 3 16,1-12-8-16,-5-13-1 15,-3-19-3-15,-5-18 2 0,-1-12 1 16,-3-6-3-16,0-14 9 16,-2-8 0-16,-6-8-2 15,0 0 6-15,0-8 7 0,0-13-24 16,-17-19-19-16,-8-17-10 16,-4-12 18-16,-4 0-1 15,2 3 5-15,-34-33-5 16,33 69-7-16,-1 4 11 15,4 10 7-15,1 9 1 16,-4 7-2-16,-1 23-2 16,1 23 4-16,-1 14 1 0,1 14 3 15,7 2-2-15,6 5-1 16,10-7 1-16,9-12 1 16,0-12-5-16,9-11 9 0,-1-7-7 15,3-6 0-15,6-10-5 16,0-4 6-16,3-12 3 15,3 0-2-15,11 0-4 0,5-12-1 16,1-1 6-16,6-2 0 16,-5-1-1-16,-9 3-5 15,-4 0 4-15,-8 5-4 16,-3 1 9-16,-4-2-5 0,-1 4-3 16,-6-2 10-16,8 0-7 15,-3-3-5-15,3 3-1 16,-2-6-26-16,-4 0-81 0,-2 1-90 15,-6 0-67-15,0-4-29 16,0-1-276-16</inkml:trace>
  <inkml:trace contextRef="#ctx0" brushRef="#br0" timeOffset="2995.52">17136 4285 360 0,'0'0'253'16,"0"0"-113"-16,-14 0-70 16,14 0-42-16,0 0-8 0,0 0 18 15,0 0 24-15,0 0-9 16,0 0-21-16,0 0-17 16,9 12-4-16,4-3-4 0,3-2-4 15,3-7-6-15,6 0 6 16,4 0 1-16,-1-2-1 15,5-12-5-15,-1-9 6 0,-4-7-4 16,1-6-4 0,-9-4 2-16,-4-4-4 0,-11-9-4 15,-5-1 5-15,0 6 12 16,-13 10 26-16,-4 10 15 16,1 4-2-16,-3 12-17 0,-6 6-18 15,-3 6 0-15,-6 18-1 16,6 10-5-16,1 12-5 15,3 18 7-15,2 11-1 0,14 8 9 16,8 0-3-16,16-4-10 16,9-3 1-16,9-13-6 15,0-9 13-15,9-14-4 16,1-10-14-16,0-7-75 0,1-17-90 16,-4 0-77-16,-9-17-53 15</inkml:trace>
  <inkml:trace contextRef="#ctx0" brushRef="#br0" timeOffset="3468.99">17716 3846 371 0,'-17'-24'312'0,"6"3"-105"0,3 6-102 16,8 6-57-16,-9 4-23 15,9 5-13-15,0 14-2 16,0 18 20-16,9 17 28 15,7 20-26-15,4 12-5 16,6 9-15-16,-4-4-2 0,3-10-7 16,-7-10-1-16,-7-19 10 15,0-9-10-15,-7-18 21 16,-4-4 39-16,0-16 34 0,0 0-17 16,-10-19-44-16,-12-26-7 15,-3-21-14-15,2-23-3 16,3-13-6-16,20-7-1 15,0 2-2-15,12 14-8 16,12 11 6-16,14 24-3 0,1 23-2 16,10 18 7-16,0 17-7 15,-5 17 2-15,-2 7-6 16,-11 8 11-16,-6 2 2 0,-8-6 5 16,-5 0 2-16,-9-7 15 15,-3-1 7-15,0-3-8 16,0-5-10-16,-6-12-4 15,-3 7-6-15,9-7 6 0,-9 0-7 16,9 0-35 0,-12-2-91-16,-1-9-95 15,-3 0-61-15,4-1-7 0,1-4-43 16</inkml:trace>
  <inkml:trace contextRef="#ctx0" brushRef="#br0" timeOffset="6473.38">19040 3529 270 0,'8'-12'219'0,"0"4"-33"16,-5 0-28-16,2-1-24 0,-5 5 1 16,0 0 24-16,0-5 37 15,0 6 18-15,0-6 4 16,0-7-60-16,0-3-158 0,-16-6 0 16,-4-3 0-16,-6-13 0 15,-9-4 0-15,-6-9 0 16,-8-3 0-16,-12 1 0 0,-7-2 0 15,-5-2 0-15,-13 3 0 16,-4-4 0-16,-6-1 0 16,-2 2 0-16,4 3 0 15,9 1 0-15,0 2 0 16,4 5 0-16,4-1 0 16,1 6 0-16,-3-1 0 15,3 0 0-15,-2 4 0 0,1 4 0 16,-4 1 0-16,-85-24 0 15,73 34 0 1,-7 7 0-16,-1-3 0 16,-4 3 0-16,0 3 0 15,-1 4 0-15,3 3 0 16,7 1 0-16,-1 0 0 16,-1 3 0-16,2 1 0 0,-6 4 0 15,0 0 0-15,-4 0 0 16,4 9 0-16,5 4 0 15,0-1 0-15,7 0 0 16,6 0 0-16,-3 4 0 16,7 0 0-16,-1 5 0 0,3-1 0 15,2-1 0-15,-3 3 0 16,3 2 0-16,-1 1 0 16,-5-2 0-16,1 7 0 15,-1-2 0-15,0 1 0 16,-1-1 0-16,-7 5 0 15,-8 3 0-15,2 5 0 0,-2-4 0 16,3-1 0-16,11 5 0 16,4-5 0-16,5 6 0 15,3-6 0-15,7 1 0 16,3-4 0-16,10-1 0 16,-1-4 0-16,8-4 0 15,0 1 0-15,5-1 0 0,0 1 0 16,4 0 0-16,-1-1 0 15,1 4 0-15,-7 1 0 16,8 0 0-16,-1-1 0 16,3 1 0-16,1 2 0 15,2 2 0-15,-2 8 0 16,4 8 0-16,0 13 0 0,-6 2 0 16,7-2 0-16,-3-4 0 15,7-2 0-15,-2-4 0 16,5 5 0-16,-5 0 0 15,0 5 0-15,7-2 0 0,-4 1 0 16,2-3 0-16,5 2 0 16,1 1 0-16,3 0 0 15,3-3 0-15,8-2 0 16,-9 1 0-16,9-4 0 16,0 1 0-16,0-2 0 0,0 1 0 15,0-1 0-15,9-7 0 16,-1 0 0-1,0-5 0-15,17 42 0 16,-15-45 0-16,7-1 0 0,-1 2 0 16,8-1 0-16,1-1 0 15,4 0 0-15,4 2 0 0,-2-3 0 16,6 6 0-16,-4-2 0 16,0-4 0-16,-6 2 0 15,3 4 0-15,-3-2 0 16,3 3 0-16,2 2 0 0,-1 1 0 15,3-4 0-15,35 36 0 16,-33-40 0 0,6 4 0-16,2-5 0 15,5 1 0-15,0-5 0 0,-2 1 0 16,7-1 0-16,-6-4 0 16,0-3 0-16,-3-4 0 15,1-2 0-15,-2 2 0 16,-3 0 0-16,0-6 0 0,-1 2 0 15,1 0 0-15,-2-1 0 16,3-4 0-16,3 0 0 0,3 0 0 16,9 0 0-1,4 6 0-15,7-7 0 0,6 1 0 16,-1 4 0-16,-5-4 0 16,3 1 0-16,-11 0 0 15,-4-6 0-15,-6-7 0 0,-10 12 0 16,-3-12 0-16,-5 12 0 15,2-3 0-15,-3-9 0 16,6 12 0-16,-1-12 0 0,1 13 0 16,2-13 0-16,4 0 0 15,-4 0 0-15,-2 0 0 16,0 0 0-16,-3 0 0 16,21 0 0-1,-26 0 0-15,2 0 0 0,1 0 0 16,7 0 0-16,-4 0 0 15,6 0 0-15,-1-9 0 0,6 1 0 16,1 0 0-16,7-4 0 16,3 1 0-16,4-3 0 15,-4 6 0-15,0 0 0 16,0-5 0-16,-1 6 0 16,-3-1 0-16,-4-1 0 0,-4 2 0 15,0-2 0-15,-5 0 0 16,4 1 0-16,0-4 0 15,59-16 0-15,11-8 0 16,-57 19 0 0,-1 0 0-16,1 2 0 15,45-17 0 1,-18 3 0-16,-46 17 0 16,-2-1 0-16,4-2 0 15,1-2 0-15,3 0 0 0,5 2 0 16,3-10 0-16,10 0 0 15,-2-4 0-15,7 1 0 16,-3-1 0-16,1 1 0 0,-5-1 0 16,-6 5 0-16,-5 5 0 15,-9-2 0-15,-7 4 0 16,-5 5 0-16,-3 0 0 16,-1 0 0-16,-5 3 0 0,6-4 0 15,-1 2 0-15,9-5 0 16,1-4 0-16,0-1 0 15,6 2 0-15,-1 2 0 0,-13 1 0 16,-1-1 0-16,0 4 0 16,1 2 0-16,-3-1 0 15,6-4 0-15,1 4 0 0,1-5 0 16,2 5 0-16,-6-2 0 16,2 0 0-16,-2 0 0 15,-2 3 0-15,-4 2 0 16,1 1 0-16,-8 0 0 0,3 1 0 15,3-3 0-15,-3-1 0 16,2-1 0-16,6 0 0 0,2 0 0 16,3-5 0-16,-1 1 0 15,-1-1 0-15,-4 6 0 16,0-2 0-16,-4 4 0 16,-9 1 0-16,3 4 0 0,-6 0 0 15,0-1 0-15,-3 5 0 0,-1-3 0 16,0-6 0-1,4 6 0-15,3-6 0 0,1-3 0 16,1-1 0-16,4-2 0 16,1-6 0-16,-1 6 0 0,-1-2 0 15,1 1 0-15,1 4 0 16,-7 0 0-16,0 2 0 16,-2 3 0-16,3-5 0 15,0 3 0-15,-3 3 0 0,0-5 0 16,2 4 0-16,-2-2 0 0,-3 2 0 15,2-1 0-15,0-5 0 16,2-2 0-16,2 1 0 16,-4 2 0-16,2-4 0 15,-1 4 0-15,-1 0 0 0,0-5 0 16,6 5 0-16,-6 0 0 16,-4 0 0-16,0 1 0 15,4-1 0-15,-5-6 0 0,2 2 0 16,3 4 0-16,-5 0 0 15,2 1 0-15,-5-3 0 0,4-2 0 16,1-4 0-16,3-1 0 16,-5 0 0-16,2-2 0 15,-2 2 0-15,2 1 0 16,-1 0 0-16,0 3 0 16,-4 0 0-16,0 6 0 0,0-6 0 15,5 5 0-15,-5-5 0 16,3 1 0-16,-3 0 0 0,5 1 0 15,-5 2 0-15,0 0 0 16,0 1 0-16,0 0 0 16,0-4 0-16,0 0 0 0,0 0 0 15,0 3 0-15,0-2 0 16,0 1 0-16,0 7 0 16,0-1 0-16,0-5 0 0,0 5 0 15,0 1 0 1,0-3 0-16,0 3 0 0,0-4 0 15,0-6 0-15,0 0 0 16,0 1 0-16,0-1 0 0,0 1 0 16,0 3 0-16,0-3 0 15,0 0 0-15,0 1 0 16,0-2 0-16,0 1 0 0,0-1 0 16,0 5 0-16,0 0 0 15,0 0 0-15,-8-1 0 16,8 0 0-16,-9 2 0 15,9-6 0-15,-12 6 0 16,12-2 0-16,-8-4 0 0,0 5 0 16,8 1 0-16,-9 1 0 15,9 3 0-15,0-5 0 16,0 5 0-16,0-2 0 0,0 5 0 16,0-5 0-16,0 5 0 15,-8 1 0-15,-5-13 0 16,13 11 0-16,-6-2 0 15,6-2 0-15,0 4 0 16,0 2 0-16,-9 3 0 16,9-4 0-16,-9-4 0 0,1 8-212 15,-4 0-445-15,-4 0 75 16</inkml:trace>
  <inkml:trace contextRef="#ctx0" brushRef="#br0" timeOffset="10535.97">18977 3285 19 0,'0'-5'35'0,"-14"1"30"16,14 4 34-16,0-4 30 16,0 0-34-16,0 0-27 15,0 4-16-15,0 0 0 0,0 0 12 16,0-3 95-1,0-2-87-15,0 5 0 16,0 0-8-16,0-4 6 16,0 4-7-16,0 0 4 0,-8 0-12 15,8 0-11 1,0 0-18-16,0 0-11 0,0 0-7 16,0 0-1-16,0 0 1 15,0 0 1-15,0 0-5 16,0 0-2-16,0 0 0 15,0 0-7-15,4 12 9 16,0-4-1-16,4 5 2 16,-2-13-8-16,-5 12 8 15,7-12-10-15,-3 7 11 0,-2 2-9 16,-3-1 4-16,0-8 3 16,5 13-1-16,-2-5-3 15,3 4-3-15,2 0 7 0,-5-3-4 16,2-2 0-1,-5-7-1-15,0 8 4 0,0 0-7 16,0 0 5-16,0 4 2 31,0-2 0-31,0-10-6 16,4 0 3-16,0 0-3 0,1 11 1 16,-2-3 2-16,0 1 4 15,2-9 0-15,-2 11-4 16,-3-3 0-16,0 1-3 0,0-9 6 15,0 13-1 1,0-6-4-16,0 2 2 16,0 3 2-1,0-5 0-15,0-7 2 16,0 9-4-16,0-9 1 0,0 8 3 16,0-8-3-1,0 10 2-15,5-10 0 0,3 7-6 16,-8 1 1-1,0-8 0-15,0 0 4 16,0 8 3-16,0-8-4 0,0 7-1 16,0-7 2-16,0 10-3 0,0-3 3 15,4-7-6 1,-4 11 2-16,0-1 10 0,5 1-6 16,-2-2 4-16,-3-1 3 15,0 4-1-15,0-4-1 16,0-8-1-16,0 11-6 0,0-11 4 15,0 14-2-15,0-14-1 16,0 7 0-16,0 2 3 16,0-9 2-16,0 8 0 15,0-8-4-15,0 8 3 16,0-8 2 0,0 9-7-16,0-9 4 15,0 8 9-15,0-8-11 16,0 0 9-16,0 8 0 0,0 0 9 15,0-1 3-15,0-7-11 16,0 9 0-16,0-9 3 16,0 0-8-16,0 7-7 0,0-7 8 15,0 0-1-15,0 0-3 16,0 0-1 0,0 9-2-1,0-9 6-15,0 0-11 16,0 0-11 15,0 0-17-31,0 0-34 0,0-4-13 16,5-1-16-16,-2-2 14 15,2 3 22-15,-2-4 19 16,-3-1 17-16,0 2 10 16,0-2 11-16,0-3 7 0,0-1-2 15,0 1 3-15,0-4 13 16,-8 0-3-16,0 1 3 15,0-2 2-15,-1 1-1 16,1-1 2-16,0 1-8 0,2-4 5 16,6-1-9-16,-13 0 6 15,5 2-1-15,0-2 2 0,-1 1 0 16,-4-1 2-16,5 5-8 16,1-1-6-16,-1 2 3 15,8 2-3-15,-8 1 1 16,8 4-1-16,0 4 3 15,0-3-3-15,0-3 5 0,0 3-6 16,-8-1 3-16,-2-1-8 16,10 1 6-16,-8 0-2 15,0 0-2-15,8-1 1 0,-6 2-3 16,6-2 2-16,0 5 3 16,-9 0 7-16,1-3 5 15,8 2-14-15,-8 1 4 16,8-1-5-1,0 2 2-15,-8-1-3 0,8-1 0 16,0 5 2-16,-9 0 2 16,9-3 1-1,0-1 8-15,0-1-8 16,0 1-1-16,0 1 2 0,0 3-7 16,0-5 5-16,0 5-6 15,0 0 0-15,0 0-2 16,0 0 6-16,0 0-5 31,0 0 8-31,0 0-15 16,0 0 8-16,0 0-4 0,0 0 7 15,0 0-3-15,0 0 4 16,9 12-2-16,-1-3 0 16,5 3 0-16,-1-4 0 0,-1 4 6 15,0-4-9-15,-1 5 0 16,2-6 3-1,-4 5-3-15,2-3 1 0,-4 3 0 16,2 5 4-16,0-5-3 0,-5 0-2 16,3 0-2-16,-3 0 9 15,2 1-3-15,-2 0 3 16,2-1-6-16,-1-1 2 16,5 1-1-16,-6 0 3 15,0 0-2-15,2 1 0 0,-2 0 5 16,-3-1-7-16,0 0 2 15,0-1-3-15,5 2 4 16,-2-3-2-16,2 0 5 0,-5 3-3 16,4-6-4-16,1 7 3 15,-2-2 0-15,-3 0 3 16,0-1-4-16,0 6 1 16,0-5 0-16,0 0 3 0,0 0-4 15,5-3 1-15,-5-2-2 16,3 2 2-16,-3 7 1 15,5-7 2 1,-2-9 4 15,-3 8-10-15,0-8 5-16,0 0-4 16,0 0 9-16,0 0 2 15,0 0-7-15,0 0 7 16,0 0-7-16,0-8 4 0,0 3 3 15,0 1 4-15,0 1-5 16,0-7-3-16,0-2-5 16,0 1 3-16,0-2 0 15,0-3-3-15,0 0 7 0,0-4-7 16,0-1-1-16,0-3-3 16,-8 4 8-16,8 0-10 15,-11-1 8-15,11 0-2 0,-14 1 0 16,14 3 1-16,-8 1 0 15,8 4-3-15,0 1 2 16,0-1-4-16,0 2 6 16,0 7 1-16,0-2-4 0,0 1 3 15,0 0-7-15,0 0 7 16,0 4 1-16,-8-4-6 16,8 0-1-16,0 1 0 15,0 3 9-15,0-5-4 16,0 1 3-16,0-1-7 15,0 3 0-15,-6 2 3 16,6 0 3-16,0 0 0 0,0 0 2 16,0 0 0-16,0 0-3 15,0 0 4-15,0 0-9 16,0 0 2 0,0 0 7-16,0 0-1 15,0 0-13-15,0 0 10 16,0 0-6-16,0 0-3 15,0 0 1-15,0 7 6 16,0-7-8-16,0 9 5 16,0-2 2-16,0 5-4 0,0 5 8 15,3 4-2-15,5-2-4 16,0 5 5-16,0 2 1 16,-4-7-3-16,1 2-2 0,3-3 4 15,-5-3-3-15,2 0 1 16,-2 2-2-16,-3-6 2 15,0-1 1-15,0-3-5 16,0 6 10-16,0-5-7 0,0 0 5 16,0-8-10-16,0 12 10 15,0-12-3-15,0 11 2 16,0-11-8-16,0 14 9 16,0-3-8-16,0-11 6 15,0 13-2-15,0-5-2 16,0-8 1-16,0 9 4 15,0-9-5-15,0 12 1 0,5-5-1 16,-5 2 5-16,0-1-3 16,0 1-1-16,0-9-3 15,0 11 6-15,0-3 2 16,0 1-3-16,0-9 4 0,4 8-9 16,-4-8 2-1,4 0 2 1,-4 0 6-16,0 0-2 0,0 0-3 15,0 0 5-15,0 0-1 16,0 0-3-16,0 0 1 16,0-4 7-16,0-9-7 15,0 5 1-15,0-3-4 16,0-6-2-16,0-3 2 16,-13 0 7-16,5-2-5 0,0 1-6 15,8 2 4 1,-12-1 4-16,12 0-4 15,-13-1 0-15,2-3-5 0,3 1 2 16,0-4 5-16,8-1-6 16,-13-1 2-16,4 5 1 0,1 1-2 15,8 1 0-15,-11 2 7 16,11 9-7-16,-6-3-1 16,6 2 1-16,-14-1 9 0,14 2-6 15,-8 3-2-15,8 0 2 16,0 0 0-16,-8-1-2 15,-2 6 2-15,10-6-1 16,-11 1 4-16,11 0-2 16,-11 0-3-16,11-1 4 15,-12 2-4-15,12-1 2 0,-8-1 2 16,8 5 1-16,-9 1-6 16,9-2 1-16,0 5-1 15,-9 0 4-15,9 0-8 31,0 0-2-15,0 0-11-16,0 0-16 16,0 0-6-16,0 0 0 0,0 0-24 15,0 0-28-15,0 0-21 16,0 0-23-16,0 8-4 16,0 1 29-16,5-2 31 15,-1 2 12-15,0-9 14 16,1 12-6-16,-5-4-34 0,0 0-64 15,0 5-4-15</inkml:trace>
  <inkml:trace contextRef="#ctx0" brushRef="#br0" timeOffset="16141.91">2321 7900 870 0,'-141'-15'513'15,"16"-2"-260"-15,26 5-143 0,26 4-82 16,25 8-63-16,23 0-45 16,38 0 26-16,44 0 32 15,47 12 9-15,60-12 7 16,51 0 6-16,60-8 0 15,78-20 0-15,79-22-1 16,71-26 3-16,94-23 5 16,72-18-5-16,82-24-6 0,62-3 0 15,77-20 0 1,60-7 9-16,69-7-5 0,54-5 1 16,47-4 6-16,48 6 13 15,31 14 24-15,32 18 11 16,28 10 2-16,4 17-6 0,12 17-11 15,-5 15 9-15,-15 11 6 16,-20 15 5-16,-37 12-19 16,-21 11-41-16,-44 13 0 15,-19 2 0-15,-42 18 0 0,-78 4 0 16,-80 4 0-16,-78 0-5 16,-92 0-291-16,-124 0-109 15,-124 12 100-15,110-3-163 16,-606-9 219-16</inkml:trace>
  <inkml:trace contextRef="#ctx0" brushRef="#br0" timeOffset="16990.78">5855 9614 934 0,'-46'-37'388'0,"3"13"-191"15,5 13-100-15,11 11-50 16,-3 35-17-16,7 39 12 15,6 31 13-15,17 39-19 16,0 22-21-16,9 14-7 16,8-6-27-16,35 120-312 15,-17-194 63 1,3-20-21-16,3-36 10 16,-1-44-18-16</inkml:trace>
  <inkml:trace contextRef="#ctx0" brushRef="#br0" timeOffset="17606.41">6183 9321 552 0,'0'-77'392'0,"0"28"-179"15,0 33-107-15,0 41-29 16,8 44 38-16,0 45 31 16,6 30-12-16,2 25-70 15,11 2-43-15,5-4-29 16,1-20-83-16,4-25-64 15,-9-26-69-15,-3-17-29 0,-14-22 29 16,-11-13 43-16,-28-12 40 16,-20-15 54-16,-20-17 101 15,-19 0 40-15,-9-4 26 16,-1-4 28-16,7 1 15 16,8-3 8-16,17 3-5 0,16-2-23 15,-6-3-13 1,55 4-93-16,27-8 2 15,42-16-15-15,37-22-29 16,35-19-59-16,22-16-47 16,3-10-15-16,-8-3 24 15,-16 5 17-15,-23 11 54 16,-29 17 85-16,-25 20 57 16,-21 19 54-16,-23 15 19 15,-18 15 14-15,-11 15 6 0,-8 28-3 16,-8 26-27-16,4 19-32 15,3 19-44-15,17 4-24 16,12-6-23-16,13-15-4 0,12-13-26 16,7-24-44-16,5-21-59 15,-1-32-8-15,-3-25-22 16,-8-31 21-16,-9-21 66 16,-16-22 43-16,-12-5 52 15,-20-7 40-15,-13 13 90 16,1 17 77-16,-2 19 22 15,11 23-90-15,3 9-91 0,7 18-43 16,13 24-20-16,13 25-9 16,14 20 5-16,19 21-46 15,6 7-141-15,10 8-151 16,-1-6-64-16,-1-13-50 16</inkml:trace>
  <inkml:trace contextRef="#ctx0" brushRef="#br0" timeOffset="17803.78">7545 9419 872 0,'-34'-89'502'0,"6"28"-138"15,3 15-178-15,9 18-90 16,3 20-69-16,13 27-27 0,0 36 0 16,9 37 0-16,11 35 0 15,21 20 0-15,8 3 0 16,11-13 0-16,10-13-340 15,3-31-78-15,1-32 17 0,-3-34 15 16</inkml:trace>
  <inkml:trace contextRef="#ctx0" brushRef="#br0" timeOffset="18005.37">8087 8467 571 0,'-73'-146'656'0,"-4"36"-220"0,9 36-204 16,16 34-125-16,6 35-62 15,14 42-45-15,10 47 0 16,22 43 0-16,26 41 0 16,22 28 0-16,22 22 0 0,15 14 0 15,9 1 0-15,-1-14 0 16,-3-27-271-16,-14-33-150 16,-11-33 15-16,-16-29 56 15,-13-31 98-15,-24-25 99 0</inkml:trace>
  <inkml:trace contextRef="#ctx0" brushRef="#br0" timeOffset="18140.97">8271 10157 189 0,'-90'-88'359'16,"2"5"99"-16,9-1-51 0,15 11-153 16,18 13-138-16,23-1-72 15,23 4-51-15,32 0-38 16,21-6-101-16,17 7-98 16,10 0-72-16,10 3-18 0,3 8 1 15</inkml:trace>
  <inkml:trace contextRef="#ctx0" brushRef="#br0" timeOffset="18392.32">6256 11967 797 0,'-178'86'966'16,"37"-25"-682"-16,33-25-284 15,56-36 0-15,65-32 0 16,72-46 0-16,73-40 0 16,65-32 0-16,54-29 0 15,60-18 0-15,49-5 0 16,36-6 0-16,9 1 0 0,-1 7 0 16,-11 13 0-16,-26 20-217 15,-36 20-225-15,-44 26 0 16,-57 22 8-16</inkml:trace>
  <inkml:trace contextRef="#ctx0" brushRef="#br0" timeOffset="18919.91">23203 4888 740 0,'-50'-135'639'0,"-14"31"-263"0,-13 30-188 16,-5 33-96 0,1 37-80-16,-6 42-12 0,11 47 0 15,3 49 0-15,13 57 0 16,15 57 0-16,29 41 0 16,28 17 0-16,31-6 0 0,23-15 0 15,18-25 0-15,7-24 0 16,-1-27-288-16,-8-35-166 0,-17-35 42 15,-18-38 37-15</inkml:trace>
  <inkml:trace contextRef="#ctx0" brushRef="#br0" timeOffset="19702.18">22049 6936 1571 0,'-70'-58'231'15,"28"9"-224"-15,42-3-158 16,31-10-61-16,50-7 14 15,44-7 72-15,39-14 53 0,21-3 36 16,7 3 20-16,-6 4 13 16,-20 14 2-16,-23 14 14 15,-31 13 22-15,-38 17 56 0,-15 11 58 16,1 42 267 0,-52 32-110-16,-3 29-251 15,-5 27-54-15,3 18 0 0,6 7 0 16,5 0 0-16,16-12 0 15,5-12 0-15,16-19 0 16,5-26 0-16,9-17 0 16,8-23 0-16,1-17 0 0,-2-24-112 15,-8-25-131-15,-7-28 64 16,-15-20 76-16,-22-21 55 16,-20-17 47-16,-12 5 106 0,-8 13 95 15,-10 19 35-15,7 22-89 16,2 19-146-16,8 19 0 0,13 59 0 15,18 17 0 1,13 15 0-16,15 8 0 16,6 4 0-16,5-4 0 15,5-12 0-15,0-11 0 16,-11-20 0-16,-3-7 0 0,-6-23 0 16,-8-25-18-16,-3-20-17 15,-11-21 19-15,-9-7 19 0,1 1 31 16,-3 10-2-1,-1-19-32-15,-4 60 0 16,5 14 0-16,1 14 0 0,12 14 0 16,7 8 0-16,7 7 0 15,9 4 0-15,-2-2 0 0,7-10 0 16,-5-8 0 0,-5-11-5-16,-3-14-285 15,-1-23-31-15,-4-29 37 0,2-24 72 16,-7-33 88-16,-6-26 71 15,-4-22 66-15,-17-16 69 0,0-3 68 16,-12 15 96-16,-5 19 123 16,0 30 60-16,1 27-429 0,1 21 0 15,7 20 0-15,0 17 0 16,8 19 0-16,0 26 0 16,8 23 0-16,8 26 0 15,11 35 0-15,12 37 0 16,4 29 0-16,5 8 0 0,2 4 0 15,-2-12 0-15,-5-16 0 16,-1-26-421-16,-11-23-80 0,-1-25 56 16,-6-28 109-16</inkml:trace>
  <inkml:trace contextRef="#ctx0" brushRef="#br0" timeOffset="19869.07">25996 4888 983 0,'0'-85'804'0,"0"23"-544"0,-8 17-260 16,8 14 0-16,-8 10 0 16,8 16 0-16,0 34 0 15,0 21 0 1,0 23-278-16,0 29-134 16,0 24-4-16,0 24-2 0</inkml:trace>
  <inkml:trace contextRef="#ctx0" brushRef="#br0" timeOffset="20251.36">22008 8254 999 0,'-122'14'536'16,"29"-14"-248"-16,28-5-204 15,49-19-107-15,60-25-10 0,75-37 28 16,79-39 38-16,82-39 63 16,74-19-24-16,63-22-72 15,64-6 0-15,22-8 0 16,17-6 0-16,3 11 0 15,-11 14 0-15,-40 17 0 0,-59 24 0 16,-69 33 0-16,-72 29 0 16,-66 23 0-16,-61 24 0 15,-41 15 0-15,-34 13 0 0,-33 16 0 16,-37 6-135-16,-37 19-498 16,-41 18 30-16</inkml:trace>
  <inkml:trace contextRef="#ctx0" brushRef="#br0" timeOffset="20484.25">26228 3781 1451 0,'-37'-85'596'16,"0"20"-596"-16,10 16 0 15,6 28 0-15,4 42 0 16,1 35 0-16,0 50 0 0,4 41 0 16,12 44 0-1,8 318 0-15,4-193 0 16,21 383-1164-16</inkml:trace>
  <inkml:trace contextRef="#ctx0" brushRef="#br0" timeOffset="41067.79">4348 2494 137 0,'8'-40'194'0,"-5"-5"-57"16,-3-3-43-16,0-2-24 16,0 5 0-16,0 0 25 15,0 5 12 1,0-1-16-16,0 8-9 15,0 5-8-15,0 8-22 0,0 7-17 16,0 5-13-16,0 8-1 16,0 16-8-16,-11 18 0 15,-4 23 10-15,-15 28-8 16,-6 20 0-16,-8 14-15 16,-10 8 6-16,2-1-5 15,-2-16-4 1,13-20 6-16,10-21 3 0,-3 16 2 31,34-61-10-31,0-12 1 16,18-12 4-1,10 0-5-15,13-12 2 0,8 0 3 16,2 0 1-16,3 0-8 16,-6 3 5-16,-8 5-3 15,-7-4-2-15,-4 8 6 16,-12 0 6-16,-6 0 11 15,-3-5 28-15,-3-2 35 16,-5-2 26-16,0-6-34 0,-13-13-37 16,-4-18-15-16,-9-15-17 15,-8-12 0-15,-6-4-7 16,-1-1 3 0,5 5 4-16,-2 3-4 15,11 10-11-15,-2 10-29 16,4 9-32-16,6 10-43 15,3 9-64-15,-1 11-77 16,6 3-41-16,2 8-39 16</inkml:trace>
  <inkml:trace contextRef="#ctx0" brushRef="#br0" timeOffset="41239.39">3524 2691 352 0,'-38'0'225'0,"14"0"-99"16,8-9-75-16,16-12-27 16,16-15-10-16,25-12-8 15,29-14-5-15,26-6-3 16,23-3-73-16,6 11-84 16,-7 3-115-16</inkml:trace>
  <inkml:trace contextRef="#ctx0" brushRef="#br0" timeOffset="41767.12">4686 2202 299 0,'10'16'262'0,"-1"-4"-108"15,-4 5-82-15,-5 2-30 16,0 1-3-16,0 5-5 16,-14-1-3-16,7-2-20 15,7-6 3-15,0-4-1 16,0-12 11-16,0 0 16 15,0 0 13-15,0-9 3 16,0-6-27-16,0-11-9 16,21-31 0-1,18-12-27 1,-17 56 13 0,2 13-2-16,3 0 3 15,8 25-9-15,-4 4 6 16,6 3-3-16,-1 2 1 15,-7-10 1-15,-9-3-1 16,-4-9 0-16,-5-12 31 16,-5 0 42-1,-6-9-33-15,0-15-17 16,-14-17-11-16,-5-16-10 0,-5-4 4 16,-4 1-3-16,-5-2 3 15,1 10-2 1,2 10-1-16,3 11 16 15,2 1-2-15,9 10-2 16,4 3-7-16,12 5-14 0,12-7 12 16,15-7-4-16,27-5-3 15,11-10-1 1,9-1-6-16,2-2-23 0,-2-1-97 16,-9 8-87-16,-14 6-41 15,-9-2-47-15,-23-4 5 16</inkml:trace>
  <inkml:trace contextRef="#ctx0" brushRef="#br0" timeOffset="41945.31">4828 863 579 0,'-53'-65'182'0,"7"12"-31"15,6 11-11-15,12 18-64 16,7 16-39-16,5 28-15 15,5 37-11-15,-3 41-4 16,6 50-37-16,8 43-150 16,0 20-114-16</inkml:trace>
  <inkml:trace contextRef="#ctx0" brushRef="#br0" timeOffset="42770.81">4215 4180 375 0,'-62'24'218'0,"5"-7"-75"16,9-6-45-16,11-2-16 16,12-9-5-16,14-4-13 15,22-21-33-15,34-28-11 16,36-32-6-16,36-29-4 16,38-28 6-16,29-13 8 15,19-11 25-15,27-2 1 16,18 14-7-16,-8 13-10 15,-20 17-21-15,-43 25 2 16,-33 27 3-16,-40 19 36 16,26-11 49-1,-98 47-77 1,-10 9-11-16,-14 4-26 0,-8 4-62 16,-13 8-73-16,-4 4-72 0,2 4-33 15,3 6-39-15,-1-12 2 16</inkml:trace>
  <inkml:trace contextRef="#ctx0" brushRef="#br0" timeOffset="45694.59">5221 4615 208 0,'0'-12'214'0,"0"0"-49"16,0 0-57-16,0 1-22 16,0 1-15-16,0 6 5 15,0 4-5-15,0 0-26 16,0 0-24-16,3 16-2 16,11 17 42-16,6 20-9 15,8 20-18-15,9 20-2 0,3 18-15 16,10 11-10-1,1 13 1-15,3 0-8 0,3-7 2 16,-10-13 1-16,-1-18-1 16,-5-19-6-16,-9-16 6 15,-4-17-1-15,-7-14-1 16,-5-11 1-16,-7-12 0 16,-1-8 1-16,-8-16-24 15,-8-19-15-15,-14-18 10 0,-5-9 9 16,-11-3 5-16,-11 5 1 15,-2 7 5-15,-7 12 0 16,-2 13 2 0,-5 19 0-16,0 25 0 0,3 20 3 15,5 21 0-15,4 12 7 16,13 17-7-16,13 8 5 16,13-4 1-16,14-13-9 15,16-12 6-15,17-16 1 16,15-16-2-16,18-21 5 15,12-24-4-15,15-16 0 16,4-13 0-16,2-9-5 16,-15 1 2-16,-16 5 3 15,-11 6 0-15,-21 2 3 16,-10 4-4-16,-13-1-5 0,-13-3-16 16,-13 0-34-1,-4 3-39-15,-23-41-135 16,24 38 144-16,4-4 34 15,-2-43 21 1,0-34 124 0,14 84-33-16,-9 5 15 15,9 7 13-15,-8 4 3 16,8 10-28-16,0 7-21 16,8 0 34-16,12 21 3 15,5 10-25-15,7 14-29 16,4 8-10-16,4 8-8 15,-1-4-12-15,-4 0-72 16,-2-7-138-16,-4-10-112 0,-10-8-423 16</inkml:trace>
  <inkml:trace contextRef="#ctx0" brushRef="#br0" timeOffset="45854.87">5603 4794 563 0,'-41'-29'282'0,"8"14"-158"16,9 6-80-16,8 9-29 16,8 16-7-16,13 6-11 15,19 2-54-15,20-1-75 16,21 0-36-16,12-12-103 16</inkml:trace>
  <inkml:trace contextRef="#ctx0" brushRef="#br0" timeOffset="46442.7">6346 4607 523 0,'-45'-11'303'15,"0"2"-100"-15,2 1-89 16,4 8-58-16,12 0-19 16,6 0-20-16,9 24 9 15,12 17-3-15,0 8-6 16,9 4-9-16,7 0-9 15,5-9 6-15,-2-8-4 0,1-8 7 16,-3-11-5-16,-4-8 1 16,-6-9 3-16,2 0-4 15,-1 0-5-15,0 0 4 16,3-4 2-16,5-1 1 16,9 2 6-16,8 3 6 0,4 0-4 15,8 20-10 1,-2 4 6-16,2 12 1 0,-8 13-2 15,-8 5-1-15,-13 4-6 16,-13-9 5-16,-3-6-2 16,0-10 5-16,-11-8 4 15,3-12 1-15,-5-13-10 0,2-9-2 16,-3-11 1-16,3-22-23 16,3-11-21-16,8-11-1 15,0-6-21-15,8 2-28 16,8-2 4-16,4 5 4 15,4 0 21-15,1 7 24 0,-1 10 21 16,-3 8 25 0,-4 11 48-16,-6 4 44 0,-3 8 38 15,-5 10 11-15,-3 2-37 16,0 5-31-16,6 0-41 16,-6 0-20-16,8 21 1 15,4 7 13-15,3 13-17 16,58 109 0-1,-43-100-37-15,-6-5-82 16,-4 0-124-16,-7-9-98 16,-5-8-51-16</inkml:trace>
  <inkml:trace contextRef="#ctx0" brushRef="#br0" timeOffset="46594.18">6513 4176 545 0,'-42'-62'220'0,"7"19"-114"16,2 10-53-16,8 8-29 16,9 9-24-16,8 4-43 15,8 3-76-15,8 9-19 16,5 0-107-16</inkml:trace>
  <inkml:trace contextRef="#ctx0" brushRef="#br0" timeOffset="46843.17">6773 3711 452 0,'19'-36'351'0,"-6"8"-63"16,-5 3-98-16,-8 9-76 15,0 9-41-15,0 7-28 0,3 23-17 16,5 38 44-16,6 33 37 16,5 29-30-16,10 15-20 15,8 7-11-15,8-4-16 16,4-25-8-16,3-18-12 15,5-21 2-15,3-20-8 0,5-21-29 16,0-19-86 0,4-24-111-16,1-18-120 0,-5-24-33 15,-9-16 0-15</inkml:trace>
  <inkml:trace contextRef="#ctx0" brushRef="#br0" timeOffset="47003.62">6917 4380 607 0,'-84'32'295'0,"10"-7"-135"16,14-9-79-16,19-8-21 15,12-8-24-15,18-5-35 16,22-14-10-16,26-19-28 16,21-18-68-16,23-18-96 15,9-12-71-15</inkml:trace>
  <inkml:trace contextRef="#ctx0" brushRef="#br0" timeOffset="47608.84">8003 3261 641 0,'-42'-45'292'0,"-6"-5"-136"15,-12 2-61-15,-14-6-41 16,-16 1-14-16,-10 6-4 16,-18 1 22-16,-12 9 65 15,-20 13-54-15,-29 24-33 16,-41 24-18-16,-44 37-6 16,-28 58-15-16,-366 304 7 15,310-138 25 1,6 28 17-16,25 33-8 15,45 33-17-15,52 15-7 16,67-11-6-16,75-32-2 16,83-51-1-16,85-51-3 0,76-67 5 15,68-62 21 1,68-72 14-16,68-68-2 16,495-236 9-16,-407 31-34 15,-4-31-13-15,-27-16 2 16,-49-18-9-16,-71-19-8 15,-67-25-13-15,-72-16 1 0,-75 11 17 16,-60 39-12-16,-58 39-27 16,-179-126-225-1,38 261 35-15,-33 45-67 16,-29 45 56-16,-30 36-60 16</inkml:trace>
  <inkml:trace contextRef="#ctx0" brushRef="#br0" timeOffset="53048.67">9752 3004 240 0,'-16'-12'186'0,"-4"-1"-65"16,5 1-27-16,2-5-27 0,1 5-1 15,12 5 20-15,-8-2 13 16,8 1 3-16,-9 4-15 16,9 4-23-16,0 0-31 15,0 0-23-15,0 0-13 16,0 0 4-16,9 25 2 15,11 12 7-15,8 19-2 16,5 22 9-16,2 20-6 0,7 15-3 16,-5 5-7-16,-1-4-2 15,1-3 2-15,-6-14 1 16,-5-11-1-16,-6-18-3 16,-9-15 4-16,3-12-1 0,-6-13 4 15,-5-11 0-15,2-10-1 16,-5-7 3-16,0-12-17 0,0-11-11 15,0-23-1-15,0-15-3 16,4-11 11-16,8-2 7 16,4 5 0-16,1 12 5 15,7 8-6-15,0 14 2 16,4 8 1-16,4 12-3 0,4 11-2 16,5 11 2-16,-3 19 8 15,-3 10-2-15,-5 9-1 16,-10 3-2-16,-12 6 5 0,-8-2 4 15,-12-4 1-15,-12 6-3 16,-14-1 1-16,-11-4 0 16,-3-8-1-16,-10-10-7 15,2-10-1-15,3-13-9 0,5-8-17 16,-2-20-15-16,7-13-8 16,6-12 12-16,8-7-1 15,18-10-4-15,15-2 5 16,8 3-12-16,7 3-20 0,10 1-18 15,3 9-40-15,1 3-62 16</inkml:trace>
  <inkml:trace contextRef="#ctx0" brushRef="#br0" timeOffset="53317.24">10492 3175 262 0,'9'-25'327'0,"-9"5"-36"16,0 4-83-16,0 8-59 15,0 4-40-15,0 4-31 0,0 0-40 16,0 7-22-16,7 22 11 16,13 19 2-16,14 30-11 15,5 19-1-15,9 17-15 0,6 0-2 16,-1-7 4-1,-4-15-9-15,-4-13-26 0,-9-22-57 16,-11-12-64-16,-10-14-41 0,-3-14-42 16,-12-17-104-1</inkml:trace>
  <inkml:trace contextRef="#ctx0" brushRef="#br0" timeOffset="53634">10337 2532 306 0,'-41'-38'214'0,"9"19"-103"16,7 19-44-16,14 31-11 15,11 19-4-15,11 7-5 16,19 9-5-16,14-2-2 16,9 2-18-16,7-6-9 0,2-15-9 15,-6-12-7-15,-10-13 1 16,-13-11 6-16,-15-9-6 15,-10-22-3-15,-16-18-1 16,-16-13 1-16,-17-12 7 0,-11-4 9 16,-4 7 9-1,-1 10 1-15,4 16-10 0,4 12-16 16,4 10-9-16,6 14-33 16,-23 54-243-1,45-18 5-15</inkml:trace>
  <inkml:trace contextRef="#ctx0" brushRef="#br0" timeOffset="53949.99">10846 2335 381 0,'4'-126'706'0,"-4"81"-470"15,0 13-55-15,-9 11-19 0,9 10-33 16,-9 11-62-16,9 16-31 15,9 32 60-15,11 38-43 16,8 32-53-16,9 17 0 16,5 8 0-16,6-1 0 15,9-16 0-15,-1-12 0 16,6-24 0-16,-5-22 0 0,-5-14 0 16,1-22 0-16,-5-15 0 15,-3-17 0-15,-3-13 0 16,26-52-64-1,-16-28-262-15,-18-9-262 32,-34 62 278-32</inkml:trace>
  <inkml:trace contextRef="#ctx0" brushRef="#br0" timeOffset="54137.51">10971 3106 463 0,'-45'0'297'0,"5"0"-81"16,12 0-62-16,11 0-50 15,17-9-49-15,0 2-35 16,13-10-15-16,19-7-2 0,20-14-33 16,14-6-87-16,7-5-86 15,3 0-43-15,-6 4-64 16</inkml:trace>
  <inkml:trace contextRef="#ctx0" brushRef="#br0" timeOffset="54597.56">11548 1369 487 0,'-49'-73'256'0,"-17"9"-90"16,-5 12-74-16,-19 3-31 15,-16 8 3-15,-24 13-11 16,-28 11 11-16,-32 17-10 16,-30 29-5-16,-20 28-7 0,-21 40-4 15,-9 44 13-15,-11 41 39 16,4 34 33-16,17 27-12 15,29 25-30-15,37 35-3 16,42 30-25 0,88 625-19-16,202-719-34 15,77-56 0-15,78-52 0 16,80-59 0-16,58-63 0 16,27-59 0-16,22-48 0 15,-5-44 0-15,-31-36 0 0,-60-17 0 16,-72-14-26-16,-75-14-34 15,-84-22-7-15,-80-24 28 16,-81-15-1-16,-72-11 11 0,-58 23 9 16,-52 40-75-16,-39 45-154 15,-34 54-70-15,-34 47 36 16,-19 36-75-16</inkml:trace>
  <inkml:trace contextRef="#ctx0" brushRef="#br0" timeOffset="60936.66">10174 12761 305 0,'-28'-27'188'15,"4"-3"-20"-15,5-2-50 16,2-1-8-16,1 0 24 15,4 9 42-15,12 1 33 0,-9 5 23 16,9 6-13-16,0-1-33 16,-8 6-184-16,-1 7-2 15,1 16 0 1,8 24 0-16,-8 24 0 0,0 36 0 16,1 30 0-16,-5 33 0 0,0 36 0 15,-6 29 0 1,4 20 0-16,-8 12 0 0,-2-4 0 15,5-7 0-15,-6-12 0 16,1-14 0-16,-1-12 0 16,3-10 0-16,11-23 0 0,-1-18 0 15,12-18 0-15,-12-20 0 16,4-11 0-16,0-18 0 16,-1-17 0-16,1-9 0 0,0-11 0 15,1-11 0-15,-2-9 0 16,1-3 0-16,8-9 0 15,-8-3 0-15,8-4 0 16,0-5 0-16,0 0 0 0,-8-12 0 16,8 12 0-16,0-5 0 15,-9-7 0 1,9-7 0 31,0-1 0-47,17-5 0 15,12-2 0-15,18-14 0 16,32-8 0-16,29-11 0 0,34-9 0 16,33-10 0-16,25-6 0 0,18-3 0 15,22 2 0-15,12 1 0 16,5 11 0-16,-7 19 0 16,-11 10 0-16,-18 17 0 15,-31 16 0-15,-27 0 0 0,-30 16 0 16,-31 3 0-16,-24-3 0 15,-21-3 0-15,-17 0 0 0,-12-5 0 16,-11-8 0-16,-9 0 0 16,-8-12 0-16,-8-22 0 15,-9-18 0-15,-8-29 0 16,-7-25 0-16,-9-28 0 0,1-29 0 16,-2-30 0-16,-29-250 0 15,37 207 0 1,6 4 0-16,0 18 0 0,4 21 0 15,-9 23 0-15,1 20 0 16,-4 9 0-16,-1 19 0 0,1 18 0 16,2 10 0-16,11 13 0 15,-2 8 0-15,4 3 0 16,5 9 0-16,-1 4 0 0,1 8 0 16,-19-45 0-1,10 54 0-15,-3 2 0 16,-50-22 0-1,29 35 0-15,-8 10 0 16,-11 1 0-16,-6 14 0 0,-116 29 0 16,-69 65 0-1,100-30 0-15,-24 10 0 16,-21 8 0-16,-11 0 0 16,0-7 0-16,13-2 0 15,23-17 0-15,29-8 0 0,31-15 0 16,31-10 0-16,23-1 0 15,20-10 0-15,20-12 0 0,25 0-499 16,16 0-29-16,16 0 29 16</inkml:trace>
  <inkml:trace contextRef="#ctx0" brushRef="#br0" timeOffset="61569.4">7771 14572 349 0,'-44'0'352'0,"3"0"-47"16,9 0-66-16,2 0-58 15,11 0 2-15,6 0 5 16,5 0-7-16,8 0-112 16,21-7-69-16,23-2 0 15,38-8 0-15,40-7 0 16,223-45 0-1,-135 29 0-15,10-5 0 0,-5 0 0 16,-3 0 0-16,-13 4 0 16,-17 5 0-16,-24 8 0 15,-24 3 0-15,-28 5 0 16,-28 3 0-16,-23 6 0 16,-17 1 0-16,-14 10 0 0,-12 0 0 15,-7 0 0-15,-13 0 0 16,-9 0 0-1,1 0 0-15,-8 10 0 0,-1 1-73 16,-3 6-489-16,-1 3 48 16,-7 8 72-16</inkml:trace>
  <inkml:trace contextRef="#ctx0" brushRef="#br0" timeOffset="62068">7844 16026 277 0,'-53'15'322'0,"5"-2"-77"16,8-1-86-16,2-12-59 16,11 9-7-16,2-9 29 15,9 0 45-15,3 0 30 0,13 0-30 16,0 0-49-16,0 0-38 16,13-4-80-16,14-8 0 15,35-14 0-15,43-17 0 16,50-28 0-16,35-17 0 0,33-19 0 15,14-2 0-15,2 0 0 16,-3 6 0-16,-12 9 0 0,-23 17 0 16,-26 16 0-1,-29 16 0-15,-35 12 0 0,26-9 0 16,-99 35 0 0,-14 3 0-16,-16 4 0 15,-25 0 0-15,-7 0 0 16,-5 0 0-16,2 0 0 15,-6 0 0-15,1-4 0 0,-2-4-53 16,-2-4-476-16,-1-9 30 16,-3 2 18-16</inkml:trace>
  <inkml:trace contextRef="#ctx0" brushRef="#br0" timeOffset="65783.37">6354 14389 9 0,'0'12'6'16,"0"0"3"-16,-8 0 3 15,0-3 3-15,8-1 0 0,-12 4 5 16,4 0 0-16,-5-3 2 16,1-9 6-16,0 7-3 15,0-7-13-15,-1 0-11 16,-4 9-13-16,7-9-14 16,-3 0-7-16,1 0 5 0,-1 0 8 15,5 0 9-15,-1 0 6 16,3 0 4-16,-7 0-9 15,5 0-9-15</inkml:trace>
  <inkml:trace contextRef="#ctx0" brushRef="#br0" timeOffset="66644.12">6400 14063 309 0,'-17'-28'258'0,"1"5"-38"16,-5-3-48-16,4 9-19 15,1 5 10-15,4 5-4 16,-1 7-11-16,6 0-58 15,7 24-37-15,0 33 57 0,0 40 39 16,0 38-86-16,-9 27-63 16,9 14 0-16,-8-1 0 15,8-8 0-15,0-25 0 16,0-28 0-16,0-24 0 16,0-26 0-16,0-19 0 15,5-21 0-15,4-24 0 16,-1-19 0-16,2-33 0 0,4-38 0 15,-3-40 0-15,-3-30 0 16,-8-15 0-16,0-3 0 16,0 11 0-16,0 20 0 15,0 28 0-15,0 31 0 16,0 22 0-16,-8 21 0 16,8 16 0-16,0 13 0 15,17 53 0 1,12 25 0-16,10 19 0 0,11 16 0 15,7 9 0-15,-1-5 0 16,4 0 0-16,-3-5 0 16,-6-15 0-16,-7-12 0 15,-4-17 0-15,-12-7 0 16,-4-13 0-16,-7-11-145 16,-4-4-192-16,-13-17-38 15,0 0 26-15,-30-5-19 0</inkml:trace>
  <inkml:trace contextRef="#ctx0" brushRef="#br0" timeOffset="66808.91">6147 14922 244 0,'-52'0'348'16,"15"9"-80"-16,12-9-115 16,5 0-77-16,12 0-36 15,11-9-18-15,27-7-9 16,13-14-10-16,23-1 1 15,8-2-28-15,-2 5-60 0,2 8-57 16,-5 12-43-16,-9 8-97 16</inkml:trace>
  <inkml:trace contextRef="#ctx0" brushRef="#br0" timeOffset="67693.08">6708 16677 379 0,'-14'0'381'16,"3"9"-25"-16,3-9-89 16,-1 0-82-16,1 0-49 15,8 0-38-15,0 7-38 0,0 5-30 16,0 17 14-16,13 11 10 16,7 17 0-16,5 9-51 15,2 6-3-15,6 6 0 16,-4-9 0-16,-1-12 0 0,-7-7 0 15,-5-14 0 1,-5-12 0-16,3-3 0 0,-11-9 0 16,-3-24 0-1,-20-17 0-15,-12-23 0 16,-9-26 0-16,-5-24-25 16,-2-8-4-16,8 1 26 0,6 12-8 15,-2-56 8 1,36 94 3-16,8 2 2 15,9 7-10-15,12 6 11 16,7 10-3-16,10 15 4 16,1 19 5-16,2 16 10 15,32 58 23-15,-52-17-42 16,-9 7 0-16,-12 1 0 16,-8-4 0-16,0-8 0 15,-11-13 0-15,-2-3 0 16,-23 4 0-1,23-45 0-15,1-15 0 16,12-11-13-16,0-9-2 16,0-7 3-16,12 1 7 15,13 5-1-15,4 2 10 0,7 10 4 16,4 13 0 0,4 15 11-16,5 15-7 0,0 19-12 15,-5 10 0-15,-7 13 0 16,-4 7 0-16,-12 9 0 15,-10 2 0-15,-11-3 0 16,-11 2 0-16,-15 0 0 0,-5-5 0 16,-14-9 0-1,-8-11 0-15,-9-8 0 0,-1-13 0 16,1-11 0-16,2-17 0 16,6 0 0-16,10-5 0 0,12-7 0 15,2-5 0 1,15-6-13-16,6-6-146 0,9 1-70 15,9-1-35-15,3 5-22 16,4-2 2-16,4 12-29 16</inkml:trace>
  <inkml:trace contextRef="#ctx0" brushRef="#br0" timeOffset="69313.72">1802 11710 226 0,'-16'-12'338'16,"-1"5"-26"-16,6-2-82 15,-6 9-58-15,4 0-24 16,6 0-36-16,7 0-45 16,0 0-38-16,0 25 5 15,0 28 64-15,7 32 62 16,10 31-39-16,4 27-121 15,2 9 0-15,6-2 0 16,-4-8 0-16,0-11 0 16,-7-19 0-16,-1-24 0 15,-4-20 0-15,-1-13 0 16,-4-19 0-16,-3-13 0 16,-5-6 0-16,0-9 0 15,0-16 0 16,0 1-60-31,0 2-418 16,-8 5 8 0,8 0 18-16</inkml:trace>
  <inkml:trace contextRef="#ctx0" brushRef="#br0" timeOffset="69907.87">771 14906 358 0,'-25'16'276'0,"9"-4"-45"16,4-12-65-16,0 0-31 15,12 0-35-15,0 0-30 0,0 0-26 16,12 0-22-16,16-8 9 15,14-4 9 1,9-3-10-16,14-3-11 0,4-1-5 16,1-2-4-16,3-1-10 0,-5 8 5 15,-11-3-5 1,-7 1-1-16,-10 3-6 16,-12 10-22-16,-12 3-52 15,-3 0-74-15,-13 0-61 0,0 0-5 16,0 0 8-1,-21-5-44-15</inkml:trace>
  <inkml:trace contextRef="#ctx0" brushRef="#br0" timeOffset="70211.38">981 14532 278 0,'-28'-38'205'0,"3"2"-44"15,7 8-22-15,1 6-1 16,0 8-1-16,4 0-6 15,6 8-25-15,7 6-42 16,-9 0-25-16,9 11-23 0,0 12 16 16,9 23 32-16,11 19 25 15,14 24 7-15,6 18-8 16,7 2-19 0,2 6-20-16,0-10-12 0,-1-12-11 15,-7-7-5-15,-3-12-7 16,-10-18-8-16,-4-11 2 15,-7-11-2-15,10 18-16 32,-27-43-255-17,0-9-32-15,0 0-104 0,0-4 7 16</inkml:trace>
  <inkml:trace contextRef="#ctx0" brushRef="#br0" timeOffset="70835.94">2338 14919 29 0,'-17'-18'134'0,"-3"7"66"16,0-3-34-16,0 3-24 15,-1 3-28-15,-3 0-13 16,-1 4 18-16,5 0 3 15,0 4-39-15,3 0-24 16,1 12-10-16,4 4-11 0,1 8 3 16,-1 9 33-16,-2 17 27 15,6 10-4-15,8 9-11 16,5 13-29-16,6 3-7 16,10 1-18-16,7-5-14 15,5-4-11-15,-1-6 5 16,8-15-3-16,2-10-2 15,-2-19-2-15,1-10-2 16,5-17-1-16,1-13 2 16,-1-16 0-16,-11-11-6 15,-2-17-1-15,-13-8 4 16,-15-8 5-16,-13-8-9 16,-12-10 5-16,-13 6 5 15,-7 4 9-15,-6 11 1 0,-7 17 0 16,5 13-8-16,-4 11-14 15,3 12-13-15,3 14-63 16,6 3-120-16,4 16-127 16,-2 12-44-16,7 13 23 15,1 8 25-15</inkml:trace>
  <inkml:trace contextRef="#ctx0" brushRef="#br0" timeOffset="71352.21">709 17047 740 0,'-44'29'244'0,"12"-8"-97"0,7-6-72 15,8-2-29-15,17-13-14 16,0 0 0-16,17 0 34 16,23-21 46-16,33-15 59 0,42-21 32 15,38-28-24 1,39-22-179-16,40-19 0 15,23-12 0-15,13-3 0 0,-5 4 0 16,-9 16 0-16,-27 12 0 16,-30 14 0-16,-29 21 0 15,-34 18 0-15,-34 15 0 16,-26 13 0-16,-26 8 0 16,-20 7 0-16,-6 5 0 31,7-4 0-31,-23 8 0 0,-1-3 0 15,-2 7 0-15,6-5 0 0,-4 0 0 16,-2 5 0-16,-3 0-79 31,0 12-498-31,0 2 48 16,-11 9-332-16</inkml:trace>
  <inkml:trace contextRef="#ctx0" brushRef="#br0" timeOffset="72704.7">2030 12036 218 0,'-14'9'228'0,"2"-9"-33"15,1 8-38-15,2-8-4 0,1 0-2 16,8 0-6-16,-8 0-37 16,8 0-28-16,0 0-13 15,0 0-2 1,0 0-4-16,0 0-7 16,8 0-5-16,6-5-22 15,9-9 18-15,22-20 13 16,23-12 28-16,22-15-7 0,15-10-58 15,5-8-21-15,-5 6 0 16,-15 8 0-16,-16 11 0 16,-18 14 0-16,-14 11 0 15,-15 10 0 1,-6 2 0-16,-9 9 0 0,-4 4 0 16,0 4 0-16,-8 0-144 46,0 20-291-30,0 13-25-16,-19 19-30 16</inkml:trace>
  <inkml:trace contextRef="#ctx0" brushRef="#br0" timeOffset="73533.32">2891 14881 45 0,'-8'9'203'0,"-1"0"13"16,9-2-19-16,-13-7-29 15,13 8-21-15,-6-8-1 16,6 0 11-16,-9 0 8 16,9 0-20-16,0 0-36 15,0 0-42-15,9-8-29 16,10-8-13-1,18-12-3-15,16-15 8 0,12-4-1 16,3-3-1-16,-2 7 9 16,-6-2-2-16,-7 7 3 0,-12 14-38 15,-14 3 0 1,-2 9 0-16,-8-1 0 16,-5 11 0-16,-9-3 0 15</inkml:trace>
  <inkml:trace contextRef="#ctx0" brushRef="#br0" timeOffset="73568.52">3401 14532 1808 0,'-11'19'-467'0,"-1"10"8"16,-5 3 33-16</inkml:trace>
  <inkml:trace contextRef="#ctx0" brushRef="#br0" timeOffset="74472.58">3467 15769 10 0,'0'0'33'0,"-13"0"43"15,13-4 43-15,-8 1 17 0,0 3-55 16,8-4-39-1,-9 4-22-15,9 0 0 16,0-5 13-16,0 5 3 16,0 0 9-16,0-5 11 15,0 5 5-15,0 0 14 0,0 0 18 16,0 0 31-16,0 0 26 16,-6 0 23-16,6 0 10 15,-8 0-2-15,8-3-11 16,0-1-40-16,0-1-130 15,0-3 0-15,0 0 0 16,14-4 0-16,16-5 0 16,19-8 0-16,16-2 0 15,17-9 0-15,2-2 0 16,8 7 0-16,-5-2 0 16,-10 4 0-16,-9 1 0 0,-11 6 0 15,-11 8 0-15,-14 0 0 16,-7 3 0-16,-11 3 0 15,-5 3 0-15,-4 1 0 16,-2 4 0-16</inkml:trace>
  <inkml:trace contextRef="#ctx0" brushRef="#br0" timeOffset="74528.58">4254 15366 1780 0,'0'0'-394'0,"0"9"-22"0,-8 3-15 15</inkml:trace>
  <inkml:trace contextRef="#ctx0" brushRef="#br0" timeOffset="100989.57">27786 1539 281 0,'-8'12'194'15,"1"-5"51"1,7 2-161-16,0-9 0 16,0 0-4-16,0 0-14 15,0 0-18-15,0 0-17 16,0-4-9-16,0-5-11 16,7-3 2-16,7-4 0 15,-3 0-4-15,2 0 8 16,-1 4 9-16,-4 3 7 15,-1 5-14-15,-3 0-1 0,-4 4 3 16,0 0-10-16,0 0-3 16,0 0-3-16,0 0 2 15,0 17-7-15,5 2 1 16,8 9 18-16,-2 10-2 16,6 10 6-16,-3 14-3 15,4 12-5-15,-6-4-4 16,-2 1 4-16,-4-6-5 15,-6-4-1-15,0-3-1 16,0-11-3-16,0-6-3 16,0-9 1-16,0-7 0 15,0-4-5-15,0-9 6 16,0 0-1-16,0-12-5 16,0 10 4-16,0-10-7 15,0 0 2 1,0 6 1-16,0-6 0 15,0 8-3 1,0 1 10-16,0-1-4 0,0 1 0 16,3-9-7-1,-3 7 7-15,0-7-5 0,0 9 9 16,0-1-6-16,0-1-8 16,5-7 9-1,-2 14 6-15,2-14-9 0,-5 7 1 16,0-7 6-16,0 0-9 15,0 0 3-15,0 0 3 16,3 0-7-16,3 0-11 16,-3 0-39-16,-3 0-36 15,5 0-53-15,-5-7-51 0,0-7-20 16,0-1-24 0,0-1 0-16</inkml:trace>
  <inkml:trace contextRef="#ctx0" brushRef="#br0" timeOffset="101415.27">27836 2389 47 0,'-17'0'162'0,"1"8"46"16,5-8-40-16,-3 7-55 0,14-7-39 15,-7 0-13-15,-1 0 2 16,8 0-15 0,-9 0-11-16,9 9-8 15,0-9-10-15,0 8 1 0,0-8 4 16,0 0 17-16,0 0 5 16,0 0-8-16,0 0-6 15,0 0-14-15,9 0-9 16,6 0 2-16,18 0 4 15,8-4-5-15,6 0 8 16,4-5-4-16,-3 6 15 16,-8-1 3-16,-3 4-16 15,-7 0-2-15,-8 0 0 16,-5 0-2-16,-5 0-11 16,-3 0 5-16,-4 0 1 0,-5 0-3 15,0 0-12 1,0 0-42-16,0 0-118 15,0 0-104-15,0 0-70 16</inkml:trace>
  <inkml:trace contextRef="#ctx0" brushRef="#br0" timeOffset="102187.8">29216 1807 85 0,'-8'0'251'0,"-1"0"-51"16,3 0-49-16,-2 0-60 15,8 0-35-15,0 0-16 16,0 0-10-16,0 0-17 16,11 0-1-16,13 12-9 15,17-12 2-15,12 0-3 16,4 0-3-16,3 0 2 16,2 0 1-16,-5 0-1 15,-9-5 1-15,-12-2-2 16,-11 2-4-16,-9 5-9 15,-3 0-22-15,-5 0-46 16,-8 0-22-16,0-9-76 16,-24-5-59-16</inkml:trace>
  <inkml:trace contextRef="#ctx0" brushRef="#br0" timeOffset="102459.13">29443 1534 351 0,'-12'-21'227'0,"12"4"-46"16,-9 6-40-16,1 3-38 16,8 8-28-16,0 0-29 15,-6 0-22-15,6 0-15 16,0 24-7-16,0 14 2 16,3 19 1-16,8 11-1 15,3 14 5-15,1-1-4 16,2-1-3-16,0-5 4 15,-6-11-6-15,5-10 4 16,2-5-38-16,-1-13-80 16,-3-3-82-16,-3-13-40 15,7-8-42-15</inkml:trace>
  <inkml:trace contextRef="#ctx0" brushRef="#br0" timeOffset="103112.66">30260 1358 558 0,'5'-44'306'15,"-5"7"-79"-15,0 14-54 16,0 1-24-16,0 11-43 16,0 3-54-16,0 8-31 15,0 8-14-15,8 16 1 16,7 20-8-16,5 25 6 15,5 17-2-15,-2 16 1 16,3 4-7-16,-5-5 5 16,-6-6-4-16,-4-19 1 15,-3-18 0-15,1-14 7 16,-4-16 3-16,-5-6-3 16,0-10 6-16,0-12 23 15,0-12-16-15,-17-26-20 16,-7-22-4-16,0-26-40 15,-1-13 12-15,2-5 3 16,-3-3-5-16,2 7 15 16,4 10 1-16,3 9 10 15,2 15 4-15,1 9 5 16,3 13 3-16,0 11 11 16,2 4-10-16,1 4 6 15,0 6-9-15,8 2 7 16,-8 5-9-16,8 3 2 15,-10 5-1-15,10 4-3 16,-8 0 5-16,8 0-16 16,-11 0 8-16,2 0-3 15,-14 37 16 1,2-8-2-16,-3 4 4 16,-1-1-6-16,5-7 1 15,3-1-2-15,6-8 0 16,11 0-2-16,0-3 3 15,-8-13 2-15,8 7-10 16,0-7-8-16,0 0-15 16,0 0-20-16,0 0-39 15,0 0-61-15,5 0-59 16,3 0-36-16,-2 0-14 16,7 14-15-16</inkml:trace>
  <inkml:trace contextRef="#ctx0" brushRef="#br0" timeOffset="103568.28">30346 2271 71 0,'-21'11'196'16,"0"-3"-3"-16,1-8-48 15,4 9-35-15,5-9-27 0,11 8 1 16,-9-8-6-16,9 0-9 15,0 0-20-15,0 0-15 16,0 0-14-16,0 0-4 16,0 0-8-16,17 0-3 15,11-3 2 1,25-6 0-16,19-8-3 0,13 2 2 16,4-1 0-16,-3-1-3 15,-9 1 0-15,-16 4-2 16,-11 2-1-16,-15 3-19 15,-12 7-67-15,-9 0-64 16,-6 0-46-16,-8 0-61 16</inkml:trace>
  <inkml:trace contextRef="#ctx0" brushRef="#br0" timeOffset="105898.4">27498 3166 485 0,'-15'24'456'0,"1"-3"-201"16,6-4-133-16,8-5-82 15,16 4-17-15,30 4-10 0,32 5 7 16,51-1 13 0,66-7 2-16,67-17-10 15,65-21-9-15,50-15-10 0,42-17-6 16,27-13-12-16,1-8-6 15,-29-11-4-15,-39-12 15 16,-51-17 1-16,-44-21-2 16,-45-23 6-16,131-241 5 15,-244 179 10 1,-9-216 17 0,-156 30 21-1,-306-152-5 1,-359 114-11 15,-554 404 9 0,905 40-37-31,-33 0-5 16,-20 69-1-16,-10 85-7 16,-1 26 4-16,3 28 9 15,24 27-9-15,40 21 3 0,50 5 4 16,57-9-7-16,60-24-5 15,69-25-2 1,66-23 4-16,77-30 7 0,75-28 0 16,75-23 7-16,61-31 3 15,45-18 0-15,34-22-17 16,28-16-44-16,-1-12-100 16,-24-12-116-16,-37-9-23 15,-41-8-2-15,-46-3-27 16</inkml:trace>
  <inkml:trace contextRef="#ctx0" brushRef="#br0" timeOffset="115832.93">2326 12034 361 0,'0'6'260'16,"0"-6"-49"-16,0 0-34 15,0 0 0-15,0 0-5 16,0 0-22-16,0 0-44 16,0 0-32-1,0-12-11-15,4-5-3 16,4-3 27-16,-3-10 28 0,-2 0-81 15,-3-3-34-15,0-8 0 16,0-5 0-16,0 2 0 16,-11-4 0-16,-3-6 0 15,-1 2 0-15,-5-1 0 16,-5 4 0 0,1 1 0-16,-5 2 0 15,-4 2 0-15,-3-2 0 16,0 1 0-16,-1 5 0 0,1-6 0 15,-4 7 0 1,-42-38 0 0,36 41 0-16,-1-1 0 15,1-1 0-15,2 10 0 16,4 0 0-16,-1 3 0 16,-40-19 0-1,36 28 0-15,0 0 0 16,3 4 0-16,2-2 0 0,0 11 0 15,1 3 0 1,1 0 0-16,5 0 0 0,1 0 0 16,-1 0 0-1,0 0 0-15,1 0 0 16,5 12 0-16,-3-5 0 16,5 5 0-16,-1 2 0 15,-4 2 0-15,2 4 0 16,-1-1 0-16,1 2 0 0,3 1 0 15,1 2 0-15,-4 8 0 16,-4 5 0-16,2-2 0 16,2 3 0-1,-1-2 0-15,2 5 0 16,2 1 0-16,1 1 0 0,-1 2 0 16,6 4 0-16,3-1 0 15,3 2 0-15,1-2 0 16,-1 1 0-16,1 4 0 15,5 8 0-15,-1 3 0 16,0 3 0-16,-1-2 0 16,9 0 0-16,0 131 0 31,0-134 0-31,9-6 0 0,-1 1 0 16,0 1 0-16,5-3 0 15,-7-1 0-15,2-1 0 16,0-1 0-1,1 2 0-15,12 53 0 16,-5-52 0-16,-5 2 0 16,3 0 0-16,2-1 0 15,0 6 0-15,0-5 0 16,1-4 0-16,-3 0 0 0,3-8 0 16,-4-4 0-16,0 0 0 15,-5-5 0-15,-2-8 0 16,2 6 0-1,1-2 0-15,-1 8 0 0,0 1 0 16,0 7 0-16,5 1 0 16,-2 1 0-16,3-2 0 15,-3 4 0-15,2 3 0 16,-1 2 0-16,0 0 0 16,-4-5 0-16,4 1 0 15,1-1 0-15,-1-3 0 16,-4-3 0-16,-1 0 0 15,7-2 0-15,-3 0 0 16,5 0 0-16,1 6 0 16,-6-2 0-16,2-3 0 15,3 0 0-15,1-5 0 16,-1 1 0-16,1-1 0 16,-2-2 0-16,2-5 0 0,-1-1 0 15,1-4 0-15,-1 4 0 16,3 5 0-16,3 4 0 15,2 0 0-15,0-1 0 16,-1 1 0-16,2-5 0 16,-4-3 0-16,-2 1 0 15,3-3 0-15,2 6 0 16,1-1 0-16,1 1 0 16,-1 5 0-16,3-5 0 15,1 3 0 1,1 1 0-16,27 52 0 15,3 4 0 1,-32-53 0-16,5 6 0 16,-4-1 0-16,2-5 0 15,3-3 0-15,-3 4 0 16,3 0 0-16,-3 0 0 16,1 1 0-16,1-6 0 15,0-4 0-15,-1 1 0 16,1-9 0-16,-1 2 0 15,1-7 0-15,36 22 0 16,-37-28 0 0,1-2 0-16,-5-2 0 15,1-6 0-15,33-7 0 16,-31 0 0 0,2 0 0-16,4-4 0 0,-2 1 0 15,6-6 0-15,0 1 0 16,0-3 0-16,-1-6 0 15,42-20 0 1,-42 13 0-16,-4-5 0 16,2 1 0-16,-2-8 0 15,0-5 0-15,4-8 0 16,1-4 0-16,-3-1 0 16,-3 1 0-16,-2 1 0 15,0-4 0-15,-6-6 0 16,-2-3 0-16,1-1 0 15,-7-3 0-15,-2-1 0 16,-1-5 0 0,-5-4 0-16,-3-6 0 0,0-5 0 15,-3-3 0-15,-2-10 0 16,6 2 0-16,-4-5 0 16,-2-4 0-16,-3 1 0 15,0-15 0-15,0-1 0 16,0-4 0-16,0-6 0 15,-11 4 0-15,-6 5 0 16,-4-4 0-16,-6-9 0 16,-5-7 0-16,-7-9 0 15,0-7 0-15,-1-1 0 16,-66-184 0 0,41 169 0-16,-12-10 0 15,-9 9 0-15,-12 12 0 16,-4 17 0-16,2 19 0 15,2 18 0-15,13 24 0 16,4 23 0-16,11 25 0 16,6 20-388-16,-1 21-195 15,-5 29 51-15</inkml:trace>
  <inkml:trace contextRef="#ctx0" brushRef="#br0" timeOffset="130325.2">1413 10824 33 0,'-14'0'42'16,"6"0"28"-16,0 0 29 15,8 0 17-15,-12 0-41 16,12 0-23-16,0 0-5 16,-7 0 6-16,-1 0 12 15,8 0 3-15,-13 0 2 16,13 0 1-16,-12 0 10 16,12 0-8-16,-8 0 17 15,8 0 4-15,0 0 12 16,0 0 6-16,-8 0 19 15,8 0 5-15,-9 0-3 16,9 0-17-16,-7 0-31 16,7 0-56-1,0-5-29 17,7 0 0 14,-1 3 0-46,-3-3 0 16,0 5 0-16,2 0 0 16,3 0 0-16,0 0 0 15,9 0 0 1,2 0 0-16,2 0 0 0,4 0 0 16,-1 0 0-1,1 0 0-15,-3 0 0 16,-1 0 0-16,1 0 0 15,-8 0 0-15,3 0 0 16,-1 0 0-16,13 0 0 16,-12 0 0-1,-1 7 0-15,3-7 0 16,6 14 0-16,3-14 0 16,1 12 0-16,4-12 0 15,-1 12 0 1,-4-12 0-16,-4 8 0 15,0-8 0-15,-2 9 0 16,-2-9 0-16,0 7 0 16,-3-7 0-16,-1 7 0 15,1-7 0-15,-6 13 0 16,2-13 0-16,-2 8 0 16,2-8 0-16,-1 13 0 15,-1-13 0-15,3 9 0 16,-2-2 0-16,-4-7 0 15,0 8 0-15,-1-8 0 16,1 0 0-16,0 0 0 16,1 0 0-1,-4 9 0-15,-2-9 0 16,2 0 0-16,3 7 0 16,-5-7 0-16,5 0 0 15,0 9 0-15,-3-9 0 16,3 7 0-16,1-7 0 15,-1 9 0-15,-5-9 0 16,5 0 0-16,-4 0 0 16,5 8 0-1,-1-8 0-15,0 12 0 0,0-12 0 16,1 12 0 0,-1-12 0-16,0 9 0 15,-2-9 0-15,3 8 0 16,0-8 0-16,-6 8 0 15,2-8 0-15,-2 0 0 16,-3 7 0-16,5-7 0 16,-1 8 0-16,1-8 0 15,-2 10 0 1,2-10 0-16,1 7 0 16,-1-7 0-16,4 12 0 15,-1-3 0-15,0-1 0 16,-1 0 0-16,2 5 0 15,2-6 0-15,2 5 0 16,-4-3 0 0,-1-1 0-16,0 1 0 15,1-2 0-15,-2 5 0 16,1-1 0-16,-5 0 0 16,5-4 0-16,1 2 0 15,4-2 0-15,-5 2 0 16,0-2 0-16,0 1 0 15,0 1 0-15,0-9 0 16,-4 13 0-16,4-13 0 16,-3 12 0-16,-2-12 0 15,5 11 0-15,-5-11 0 16,6 12 0-16,-4-12 0 16,3 14 0-16,-4-14 0 15,-1 12 0 1,6-5 0-16,-4-7 0 15,3 13 0-15,-2-2 0 16,-1 1 0-16,4 1 0 16,2-5 0-16,-3 4 0 15,6 1 0-15,-4-1 0 16,-2 1 0 0,1 2 0-16,-1 1 0 0,0-4 0 15,0 1 0-15,1 0 0 16,-2 3 0-16,-2-4 0 15,-2 0 0-15,2-1 0 16,-1-3 0-16,1 2 0 16,-2-3 0-1,-3 2 0-15,0 3 0 16,0-4 0-16,5 1 0 16,-2 3 0-16,2-5 0 15,-5 1 0-15,0 1 0 16,3 3 0-1,2-3 0-15,-1-2 0 16,-4 5 0-16,5-1 0 16,-2 4 0-16,5 0 0 15,-1 1 0-15,2 1 0 16,-4 0 0 0,3-1 0-16,-5-4 0 15,2-5 0-15,-2-7 0 16,-3 9 0-16,0-1 0 15</inkml:trace>
  <inkml:trace contextRef="#ctx0" brushRef="#br0" timeOffset="130574.79">2849 11861 2047 0,'0'12'0'15,"0"1"0"-15,0-1 0 16,0 0 0-1,6 4 0-15,-3 5 0 16,0-1 0-16,-3 1 0 16,5-2 0-16,-2 2 0 15,2 4 0-15,-2-5 0 16,3-3 0-16,-2-3 0 16,0 0 0-16,-4-2 0 15,0 0 0-15,0-4 0 16</inkml:trace>
  <inkml:trace contextRef="#ctx0" brushRef="#br0" timeOffset="130679.09">2891 12147 2047 0,'0'-5'0'15,"0"-3"0"-15,0 4-59 16,0 0-162-1,0 4-99-15,0 0-75 16,-8 0-80-16</inkml:trace>
  <inkml:trace contextRef="#ctx0" brushRef="#br0" timeOffset="143503.72">28295 8779 115 0,'-8'-7'242'0,"8"-1"-66"16,-10 4-62-16,10 4-46 0,-8 0-26 15,8 0-11-15,0 0 1 16,0-5-5-16,0 5-11 16,0 0-1-16,0 0-6 15,0 0 7-15,0 0 7 16,0 0 1-16,0 0 5 16,5 12 26-16,4 9 17 0,-5 3-15 15,-4 9-14-15,0 8-2 16,0 4-10-16,-21 0-18 15,-7-2 4-15,-5 6-15 16,-7-3 2-16,-6-2-1 0,-2-7 0 16,-5-9 0-16,4-3-4 15,9-9 6-15,4-16 5 16,3 0-7-16,9-8-4 16,4-12-2-16,7-10-1 15,13-5-5-15,5-6 10 0,6-3 1 16,13-2 1-16,9 5 0 15,4 1-7-15,6 3 6 16,8 1 0-16,1 4-4 16,2 2 3-1,46-2-7-15,-52 32 10 0,2 0 14 16,-2 25 15-16,1 12 5 16,-4 11-7-16,-6 14-6 15,-5 7-6-15,-6 3 4 16,-7 2-13-16,-4-9-3 15,-9-5 5-15,-5-11 5 16,-3-8-1-16,0-12 3 0,0-8 6 16,0-14 25-16,5-7 40 15,-5 0 26-15,0-12-44 16,3-12-38-16,5-17-16 16,4-12-5-16,4-16-15 0,5-8 3 15,1-12 3-15,9-95-6 31,-23 1-9-31,-8 98 16 16,-12 2-8-16,-6 13 4 16,0 12-1-16,-12 3 5 0,-10 8 5 15,-17 6-4-15,-16 3-4 16,-12 9 7-16,-16 10-2 16,-7 6-7-16,4 5 0 15,2 8 0-15,11 0 0 16,9 0 0-16,-42 0 0 15,85 0 0-15,10 0 0 16,9 0 0-16,9 0 0 16,3 0-14-16,8 0-87 15,0 0-74-15,0 8-35 16,8 5-31 0,23 28-239-16,-10-5 226 0,0 14-15 15</inkml:trace>
  <inkml:trace contextRef="#ctx0" brushRef="#br0" timeOffset="144336.32">28526 11304 411 0,'0'7'258'16,"0"7"-93"-16,0-2-64 15,-16 8-38-15,-10 12-4 16,-5 13 11-16,-11 0-22 16,-1 4-10-16,-5-6-16 0,2-5-7 15,7-11-1-15,0-10 4 16,8-9 14-16,2-8 5 16,9-15-4-16,9-14-11 15,11-11-9-15,8-5 1 16,11-5-4-16,19 2 9 15,9 3 7-15,10 13 3 0,3 2 15 16,7 14-14-16,0 16-4 16,0 9-1-16,-2 10 5 15,-8 15 7-15,-6 6 2 16,-9 10 2-16,-11-2 0 0,-10 1-3 16,-5-8 0-16,-8-8 0 15,0-10-16-15,-4-6-1 16,-4-9 0-16,0-8 5 15,5-8-13-15,3-15-13 16,0-23 0-16,-1-20 0 16,2-14 0-16,-9-14 0 0,0-3 0 15,-21-2 0-15,-7 6 0 16,-8 3 0-16,-7 8 0 16,-14 10 0-16,-10 7 0 0,-2 8 0 15,-4 11 0-15,3 6 0 16,7 12 0-1,10 3 0-15,7 9 0 0,14 5 0 16,8 1 0-16,4 10-144 0,3 0-132 16,5 0-76-1,0 12-34-15,-4 5-3 0</inkml:trace>
  <inkml:trace contextRef="#ctx0" brushRef="#br0" timeOffset="144724.45">26666 11873 393 0,'-25'0'270'16,"10"0"-94"-16,6 0-84 15,9 0-45-15,17-8-5 0,15-12 16 16,17-8 35-16,24-5 28 16,12 0-26-16,8 3-41 15,1 7-27-15,-4 4-11 16,-9 1-5-16,-12 8-8 15,-13 0-3-15,-8 3-7 0,-11 7-18 16,-9 0-24-16,-6 0-28 16,-10 0-42-16,-9 0-38 15,-3 0-53-15,-15-13-3 0,-15-3-20 16,-9 0 34-16</inkml:trace>
  <inkml:trace contextRef="#ctx0" brushRef="#br0" timeOffset="145021.48">27060 11235 202 0,'-8'-24'296'16,"-1"2"-55"-16,9 6-81 15,-9 9-62-15,9 2-15 16,0 5 5-16,0 0 23 16,0 0-18-16,0 0-35 0,0 0-23 15,0 24 0-15,9 17 14 16,8 15 4-16,5 27-6 15,3 15-12-15,9 6-19 0,-3 8-10 16,-1-7-1-16,-1-7 0 16,-6-8-8-16,-2-14 0 15,-5-10 3-15,-2-14-8 16,-6-7-3-16,-8-12-32 16,0-9-24-16,0-3-35 0,0-9-52 15,-13-12-56-15,-7 0-53 16,-6-9 7-16,-2-3-17 0</inkml:trace>
  <inkml:trace contextRef="#ctx0" brushRef="#br0" timeOffset="145549.29">25521 13686 688 0,'-70'47'556'15,"53"-34"-495"-15,17-13-49 16,14 0-7-16,20-8 5 15,21-20 13-15,40-22 29 16,42-14 31-16,48-17 30 16,56-21 25-16,47-12-18 15,45-22-36-15,45-9-31 16,44-14-4-16,16 0-49 0,0 3 0 16,-11 14 0-16,-20 13 0 15,-34 15 0-15,-36 16 0 16,-43 13 0-16,-45 19 0 15,-40 13 0-15,-48 13 0 16,-37 7 0-16,-41 13 0 0,-21 4 0 16,-21 4 0-1,-12 3 0-15,-9 3 0 0,-9 4 0 16,-2 2 0-16,-6 0 0 47,3 0 0-32,-3 0-183-15,-3 0-336 0,0 0 0 16</inkml:trace>
  <inkml:trace contextRef="#ctx0" brushRef="#br0" timeOffset="151426.19">29284 13042 464 0,'0'-29'525'15,"-17"6"-61"-15,3 6-162 16,-3 8-136-16,5 6-78 16,0 3-50-16,4 24-38 0,8 29 0 15,8 33 0-15,12 39 0 16,12 30 0-16,14 20 0 15,7 8 0-15,3-7 0 16,6-17 0-16,-2-26 0 16,-3-19 0-16,-4-28 0 15,-5-25 0-15,-2-20 0 16,-4-22 0-16,1-19 0 0,-4-19 0 16,-5-26 0-16,-14-17 0 15,-20-12 0 1,-12-2 0-16,-17-2 0 0,-17 6 0 15,-6 6 0-15,-9 8 0 16,-3 14 0-16,-5 8 0 0,0 8 0 16,5 7 0-1,10 9 0-15,8 3 0 0,15 1 0 16,11 1 0-16,20-3 0 16,8-4 0-16,19-11 0 15,23-12 0-15,19-16 0 16,24-15 0-16,26-6 0 0,148-77-443 31,-133 86-1-31,-7 4-25 0</inkml:trace>
  <inkml:trace contextRef="#ctx0" brushRef="#br0" timeOffset="152289.95">27189 14263 632 0,'-39'0'415'15,"-4"0"-145"-15,4-9-142 0,2-2-65 16,6-2-27-16,9 7-4 16,7-7 29-16,6-1-26 15,9 2-14-15,9-4-11 16,14-4-5-16,16-4 11 0,4-1 2 15,14 5 22-15,4 8 16 16,7 12 23-16,6 15 26 16,-1 14-80-16,0 21-25 15,-4 18 0-15,-4 26 0 0,-9 16 0 16,-10 21 0 0,-15 11 0-16,-15 8 0 0,-10-3 0 15,-6-4 0-15,-25-14 0 16,-7-14 0-16,-13-13 0 15,-5-21 0-15,-10-19 0 0,-5-26 0 16,-8-24 0-16,-4-30 0 16,3-21 0-16,14-14 0 15,16-13 0-15,19-3 0 0,25 0 0 16,14 0 0-16,17 8 0 16,22 11 0-16,13 10 0 15,10 16 0-15,0 12 0 16,3 12-213-16,-6 12-169 0,-10 9-81 15,-9 7-9-15</inkml:trace>
  <inkml:trace contextRef="#ctx0" brushRef="#br0" timeOffset="154808.38">21103 10657 331 0,'-53'-25'141'15,"7"0"-38"-15,6 1-27 16,7-4 3-16,6 0 17 0,5 2 23 16,11 2 0-16,3-4-20 15,8-1-24-15,11 1-24 16,11-1-20-16,10 1-7 16,16 4 2-16,13 7-12 15,8 17 10-15,9 17-12 0,-1 23 5 16,-8 22 0-16,-8 19-3 15,-12 16-10-15,-13 17-3 16,-19 13 6-16,-17 10-6 0,-26 6 0 16,-8-4 2-1,-16-10-2-15,-12-11 6 0,-7-20-5 16,-4-20-1-16,0-20 10 0,-4-26 3 16,-4-20-2-16,4-21 35 15,12-7 37-15,16-3 22 16,16-6-29-16,14-3-36 15,19-5-13-15,11-4-16 16,22-1 12-16,21 6-1 0,9 8 6 16,103 12 5-1,-66 12-25-15,1 25-9 16,8 7 0-16,5 9 0 16,5 4 0-16,-3 2 0 0,-6-1-15 15,-8-6-43-15,-17-2-55 16,-12-10-42-16,-12-4-45 15,-12-3-36-15,-8-6-39 16,-14 2 7-16,-10-1-35 16</inkml:trace>
  <inkml:trace contextRef="#ctx0" brushRef="#br0" timeOffset="155284.35">21424 13386 494 0,'-30'0'347'0,"7"-6"-119"0,-2-2-97 15,9-1-66-15,7 2-32 16,14-5-17-16,15-10 27 15,20-1 35-15,22-2 4 0,23 9-4 16,17 16-31-16,11 16-20 16,2 26-6-16,-10 26-7 15,-12 30-6-15,-16 27-9 16,-21 23 1-16,-17 9-3 0,-24 7 5 16,-15-10 1-16,-15-16 3 15,-15-19-4-15,-2-26 3 16,-1-20 3-16,4-19 9 0,10-18 12 15,7-11-12 1,12-14-9-16,15-11 0 0,26-20 0 16,37-20 2-16,39-22 13 15,36-15-2-15,28-4-7 16,5 0-11-16,-10 14-6 0,-26 15-41 16,-29 16-87-16,-32 12-61 15,-24 11-38-15,-32 13-52 16,-33 13-37-16,-46 11-9 15</inkml:trace>
  <inkml:trace contextRef="#ctx0" brushRef="#br0" timeOffset="155566.78">19998 15814 458 0,'-88'25'270'0,"18"-14"-87"0,21-11-91 16,21 0-52-16,20-16-17 15,24-16 2-15,29-22 46 16,35-15 44-16,33-12 27 16,31-9-27-16,9 8-54 15,143-35-26-15,-174 76-75 16,-15 13-57-16,-21 7-35 15,-21 9-40-15,-18 4-13 16,-13 8 7-16,-22 0-15 0,-21 0-64 16</inkml:trace>
  <inkml:trace contextRef="#ctx0" brushRef="#br0" timeOffset="155752.1">20117 14931 490 0,'-94'-78'415'16,"24"13"-99"-16,19 13-149 15,25 15-80-15,26 25-38 16,34 24-8-16,18 25-7 0,21 23-11 16,20 25-2-16,8 25-11 15,10 17-8-15,1 16-6 16,7 11-66-16,-1 9-102 0,-9 4-96 16,-3-4-47-16,-17-9-58 15</inkml:trace>
  <inkml:trace contextRef="#ctx0" brushRef="#br0" timeOffset="156053.34">20433 17481 650 0,'-82'30'406'16,"6"-10"-198"-16,8-3-109 15,14-5-88-15,18-12-65 16,23 0 16-16,29-12 21 0,36-21 47 15,48-31 19-15,49-38 15 16,54-41-7-16,52-52 8 16,67-42 8-16,60-27-12 15,40-9-20-15,16 17-25 16,0 23-7-16,-19 38-4 0,-41 33-3 16,-53 32 3-16,-59 28-6 15,-57 19-8-15,-54 23-18 16,-42 20-21-16,-36 7-51 0,-25 12-73 15,-27 8-114-15,-62 13-400 16</inkml:trace>
  <inkml:trace contextRef="#ctx0" brushRef="#br0" timeOffset="156765.81">23872 16266 364 0,'-8'-50'286'0,"-14"2"-91"15,-9 3-90-15,-6 12-64 16,-2 5-25-16,-6 13-8 0,-4 15 0 15,-8 12 25-15,-4 16 6 16,-4 13 40-16,0 15 22 16,3 13 9-16,5 8-1 0,9 7-20 15,11-12-30-15,18-3-28 16,19-12-5-16,11-9-2 16,22-11 1-16,27-12-9 15,22-13 3-15,33-12-1 16,22 7-7-16,18 7-9 0,3 9-4 15,-13 14-4-15,-18 7-6 16,-29 13-4-16,-35 13 15 16,-29 7-3-16,-30 0 4 0,-20-4-2 15,-20-6 3-15,-13-15 4 16,-16-16 1-16,-14-15-10 16,-2-21 1-16,-4-24 3 0,0-25-5 15,6-30 6 1,5-13 8-16,15-22 4 0,19-5-4 15,15 3-4-15,14 13-3 0,11 18-5 16,0 16-18 0,0 12-32-16,0 16-25 0,0 8-17 15,-12 9-13-15,-4 8-29 16,-5 7-13-16,-31 9-189 16,20 16 165-16,-2 10-32 15,2 2-2-15</inkml:trace>
  <inkml:trace contextRef="#ctx0" brushRef="#br0" timeOffset="158695.49">24660 16062 30 0,'8'-12'105'15,"-8"3"95"-15,0-1 79 16,0 5-186-16,0 0-25 15,0 2-14-15,0-1 5 16,0-5-3-16,0 6 4 0,0-6 9 16,0 1 7-1,0 0-6-15,-12-5-7 0,-5 1-8 16,-2-4-10-16,-6-1-3 16,-4-2-9-16,-7-5-10 0,-5-2-11 15,-4-2 1-15,-3 3 4 16,0-3-1-16,-6 0-15 15,-2-1 10 1,3 6-1-16,-1 0 14 0,2 4-6 0,-1 3 7 16,2 0-16-16,0 4-4 15,8 3 3-15,-4-3-5 16,4 0-1-16,4 4-7 16,1-1 8-16,2 6-7 0,-1-6 4 15,1 5-2-15,-7 4 5 16,4 0-6-16,2 0-1 15,1 0 1-15,4 0 0 0,4 0 8 16,-1 0-4-16,4 9 2 16,2-9-7-16,2 7 8 15,-5 5-9-15,3-3 3 0,-2 4 0 16,1-2 5-16,0 6-5 16,-5 4 0-16,-4-1 8 15,2 3-5-15,-7 6-11 16,-33 32 14-1,37-33-4-15,1 2-3 0,2-2 10 16,2-5-9 0,-24 32 7-16,27-36 6 15,4 2-8-15,-3 3-5 16,4-3 0-16,2 0 2 0,2-1 3 16,5-1-8-16,0-2 9 15,4 4-5-15,0-2 5 0,-1 10 1 16,9 4 0-16,-8 3 0 15,8 1-1-15,0 4 1 0,0 0-2 16,0 3 5-16,0-3-4 16,0-1-6-16,0 5 5 15,0-3-2-15,0-3-7 16,3 2 6-16,6 1 7 16,4-1-1-16,3-2 1 0,0 3 0 15,1 2 1-15,2 4 5 16,2 6 2-16,1-1 7 15,-5-1-2-15,5 1-1 0,-1 3 10 16,-2-1-7-16,6-3 7 16,-1 0 2-16,1 1 4 15,-1 1-6-15,0-7-10 16,6 8-4-16,-3-3-1 0,3-3-7 16,-7 0-7-16,6 3 0 15,-1 3 0-15,-1-2 0 16,8 3 0-16,-4-3 0 0,-3-4 0 15,6 1 0-15,-2-6 0 16,-1-5 0-16,2 4 0 16,1-7 0-16,2 0 0 15,4 1 0-15,1-3 0 0,-3-3 0 16,1-4 0-16,1 3 0 16,1-5 0-16,3-1 0 15,7-4 0-15,-4-4 0 16,5 0 0-16,2-4 0 15,3 1 0-15,-1-4 0 0,-3-9 0 16,-1 0 0-16,2 0 0 16,-1 0 0-16,0 0 0 15,1-9 0-15,3-6 0 0,-2-6 0 16,-3 0 0-16,2-8 0 16,-6 1 0-16,1-3 0 15,-1-3 0-15,2-1 0 0,-5 1 0 16,-5 1 0-1,0 0 0-15,0 2 0 0,-2-2 0 16,-3 0 0-16,3-3 0 0,-6-5 0 16,0 1 0-1,1-1 0-15,-5-1 0 0,1 2 0 16,-6 0 0-16,-1-1 0 16,-2-2 0-16,-3 4 0 15,-3-3 0-15,0-2 0 0,-3 0 0 16,1-1 0-16,2-4 0 15,-6 1 0-15,-5-1 0 16,-3 3 0-16,0 1 0 0,0 0 0 16,0 5 0-16,0-1 0 15,0 1 0-15,0 4 0 16,0-2 0-16,0-2 0 16,0-1 0-16,-8 0 0 15,-3 1 0-15,-7-5 0 0,-2-7 0 16,1-5 0-16,-6-5 0 15,-4-3 0-15,1 1 0 16,-6-2 0-16,3 1 0 0,-1 4 0 16,4 0 0-16,3 3 0 15,-4 7 0-15,-23-35 0 16,23 48 0-16,1 7 0 16,-6 5 0-16,3 2 0 15,-7 4 0-15,2 7-12 16,-1 1-87-16,-2 5-25 0,-4-2-41 15,9 6-27-15,0 3-51 16,3 0-37-16,-3-5-50 16,6 5-271-16</inkml:trace>
  <inkml:trace contextRef="#ctx0" brushRef="#br0" timeOffset="162641.87">31141 12973 260 0,'-11'-4'235'16,"-3"-1"-69"-16,-2 2-69 0,0-1-41 16,5-6-4-16,-2 7 13 15,1-5 29-15,0 0 17 16,-5-1-7-16,4-3-1 16,-2 0-5-16,-61-36 180 31,34 27-204-31,-3 5 22 15,-3-1-4-15,-6 1-26 0,2 0-66 16,-4 5 0-16,-1-5 0 16,-5-1 0-16,0 4 0 15,7 0 0-15,-2 1 0 16,5 0 0-16,7 4 0 0,0 0 0 16,3 0 0-16,-2-1 0 15,0 2 0-15,-2-3 0 16,-1 3 0-16,-2-2 0 15,-4 2 0-15,0-5 0 16,-4 2 0-16,5 3 0 16,-1 1 0-16,4-5 0 15,2 4 0-15,-4-2 0 0,6 6 0 16,-3-1 0-16,2-5 0 16,3 6 0-16,2-1 0 15,4-1 0-15,0 5 0 0,6 0 0 16,2 0 0-16,1 0 0 15,4 0 0-15,-2 0 0 16,3 0 0-16,-2 0 0 16,-4 12 0-16,1-3 0 0,-1-2 0 15,-7 2 0-15,-1-2 0 16,-2 4 0-16,-7-5 0 16,2 1 0-16,-5 3 0 15,1-3 0-15,3 2 0 16,3-9 0-16,7 8 0 0,-3-8 0 15,7 11 0-15,-5-1 0 16,-54 2 0 0,40 0 0-16,-6 0 0 15,-5 0 0-15,-3 4 0 0,-1 2 0 16,0-3 0-16,5 2 0 16,-2-1 0-16,8-4 0 15,6 0 0-15,6-12 0 0,8 10 0 16,3-10 0-1,13 0 0-15,2 0 0 0,-2 0 0 16,6 6 0-16,0 2 0 16,-8 1 0-16,0 3 0 15,-6 0 0-15,-2 0 0 0,1-1 0 16,-2 4 0-16,1 0 0 16,-5 1 0-16,1-4 0 0,3 3 0 15,4-5 0-15,2 3 0 16,2-1 0-16,0-12 0 15,1 12 0-15,6-3 0 16,-8 3 0-16,1-1 0 16,-7 2 0-16,-1 3 0 0,-2 1 0 15,-7 2 0-15,-2 2 0 16,0-1 0-16,0 1 0 0,-2 0 0 16,6-2 0-16,-1 2 0 15,6-1 0-15,2-5 0 16,1 3 0-16,-1-2 0 0,-19 16 0 31,-2 1 0-31,27-17 0 16,1 1 0-16,1-1 0 0,2 1 0 15,2-2 0-15,-2 1 0 16,1 1 0-16,2 0 0 16,-4 3 0-16,0 4 0 15,0 4 0-15,-3 2 0 0,-3 2 0 16,1 0 0-16,2-4 0 15,-2 0 0-15,0-2 0 16,8-7 0-16,3 3 0 16,0-3 0-16,-1 6 0 0,1 2 0 15,3 2 0-15,0 4 0 16,-2 0 0-16,-3 40 0 16,8 9 0-1,-6-42 0-15,3 1 0 16,5-1 0-16,-3 2 0 15,9-1 0-15,-8-1 0 0,8 1 0 16,0-1 0 0,0 1 0-16,0-1 0 0,0 2 0 15,0-1 0-15,0-1 0 16,0 1 0-16,0 0 0 16,0-2 0-16,0 3 0 0,0-3 0 15,0-1 0-15,0 3 0 16,0-1 0-16,0 1 0 15,0-1 0-15,3 1 0 16,2 1 0-16,4-6 0 0,0 0 0 16,-1 1 0-1,6-4 0-15,-2 3 0 0,0 2 0 16,4 2 0-16,0 1 0 16,4 4 0-16,1 3 0 15,3 6 0-15,0 3 0 0,6-1 0 16,-4 5 0-16,4-4 0 15,2 0 0-15,5-3 0 16,-1-2 0-16,2-3 0 0,-2 0 0 16,-4-9 0-16,1-3 0 15,-1-5 0-15,-2-6 0 0,-7-3 0 16,-4-5 0 0,19 5 0-16,-22-11 0 15,1 0 0-15,3-3 0 16,0 3 0-16,0 1 0 15,4-2 0-15,5 1 0 0,2-3 0 16,7 3 0-16,11 0 0 16,3 1 0-16,7-1 0 15,-2-1 0-15,-6-2 0 16,47 15 0-16,-58-12 0 16,-3-3 0-16,-1-9 0 15,-2 8 0-15,-3-1 0 16,-2-7 0-16,-1 14 0 15,-3-14 0-15,-1 7 0 0,-5 0 0 16,2-7 0-16,1 14 0 16,-3-14 0-16,-4 8 0 15,2-8 0-15,0 0 0 0,-1 0 0 16,4 0 0 0,0 0 0-16,0 0 0 0,5 0 0 15,3 0 0-15,1 0 0 0,-1 0 0 16,6-8 0-16,0-1 0 15,4 2 0-15,-3-2 0 16,3 1 0-16,-2 4 0 16,1-4 0-16,-1 4 0 15,1 0 0-15,-6 0 0 16,4-5 0-16,-4 3 0 0,3-5 0 16,2 4 0-16,-4-2 0 15,6 2 0-15,-3-5 0 16,-2 3 0-16,-2 2 0 15,3-1 0-15,-6 3 0 0,-4 0 0 16,1-2 0-16,-5 2 0 16,0-2 0-16,2 3 0 15,-2-5 0-15,-1 5 0 0,2-4 0 16,1 1 0 0,0-3 0-16,32-14 0 15,-23 12 0 1,3 0 0-16,-3 1 0 0,-2 1 0 15,1-3 0-15,-3 2 0 16,3-1 0-16,-4 0 0 0,4 3 0 16,-1-3 0-16,-1 0 0 15,1 0 0-15,-2 0 0 16,1 0 0-16,1 0 0 16,-1-1 0-16,-3 1 0 15,2-5 0-15,-2 2 0 0,0-1 0 16,-2-1 0-16,2 1 0 15,1-1 0-15,-1-2 0 16,-3-6 0-16,4 0 0 16,-3 1 0-16,6-1 0 15,-1 0 0-15,0 2 0 0,1-1 0 16,4-5 0-16,-5 1 0 16,1 0 0-16,-2-2 0 15,2 5 0-15,-1 1 0 16,1 4 0-16,-1-5 0 15,0 6 0-15,1-3 0 0,4 3 0 16,-1-2 0-16,1-3 0 16,-1 2 0-1,1-1 0-15,-5 3 0 0,1-5 0 16,2 4 0-16,3-2 0 16,-6-2 0-16,0 1 0 15,6-6 0-15,-3 2 0 16,3-1 0-16,0-2 0 15,9-2 0-15,-7 0 0 0,1 0 0 16,-6 4 0-16,3 1 0 16,-8-1 0-16,0 1 0 15,-1 3 0-15,-2 2 0 16,1-1 0-16,-3-1 0 16,1 0 0-16,-3 1 0 15,-3 4 0-15,0 1 0 16,1-4 0-16,-3 7 0 0,0-3 0 15,2-3 0-15,-3 3 0 16,1-2 0-16,0 0 0 16,-3 6 0-16,-2-2 0 15,0 1 0-15,3-5 0 16,0 1 0-16,0-5 0 0,-4 6 0 16,0-2 0-16,4 4 0 15,-3-2 0-15,-1 2 0 16,4 1 0-16,-4-1 0 15,0 0 0-15,0-2 0 16,-4-1 0-16,4 0 0 16,-4 3 0-16,4-4 0 15,0 2 0-15,1-3 0 0,-1-1 0 16,0 2 0-16,-3-4 0 16,2 2 0-16,-4 2 0 15,5-3 0-15,1-26 0 31,4 10 0-31,-4 20 0 16,-6-5 0-16,2 1 0 0,1 0 0 16,0 3 0-16,-3-2 0 15,-3 0 0-15,0 9 0 16,0-3 0-16,0 1 0 16,0 4 0-16,0 0 0 15,0-5 0-15,0 5 0 16,0 0 0-16,0-1 0 0,0-2 0 15,0-2 0-15,0 1 0 16,0-1 0 0,0-3 0-16,0 0 0 0,0-1 0 15,0-3 0-15,0-5 0 16,0-4 0-16,0 1 0 16,0 0 0-16,0 4 0 15,0 3 0-15,0 0 0 16,0 6 0-16,-9 2 0 0,-18-33 0 31,1 14 0-15,16 12 0-16,-3 3 0 15,-4-3 0-15,1 0 0 0,0-1 0 16,0-4 0-16,-4 1-18 16,-9 0-298-16,-4 3-119 15,-7 13-63-15</inkml:trace>
  <inkml:trace contextRef="#ctx0" brushRef="#br0" timeOffset="165855.26">28908 7714 260 0,'0'-26'198'0,"-8"3"-77"16,-4 1-57-16,-4 3-22 15,3-1-11-15,0 3-2 16,1 4 6-16,4 1-5 0,0-4-8 16,0 4-1-16,0 0 0 15,-4-4 13-15,-6 3 12 16,-1 2-2-16,-5-6-11 15,-6 1 3-15,4 0 8 16,-11-6-19-16,1 7 12 0,-7 2 12 16,0 1-19-16,-10 0-6 15,0-6-2-15,0 7-1 16,-4 3 4-16,3 0-12 16,3 0 0-16,2-1-7 15,1 6-1-15,3-1 3 16,9-1-2-16,-1 3-1 15,9 2 7-15,3 0-12 0,-1 0 5 16,9 0-2-16,-5 0-1 16,1 0 2-16,1 0-4 15,1 0 3-15,-7 7-2 16,1 5-1-16,6 0 3 0,-5 0-3 16,-1 1-3-16,2 2 5 15,2 2 4-15,-5-1-6 16,8-4 4-16,-4 0-9 15,6 1 5-15,4 0 2 16,0-1 1-16,-16 21-3 16,11-13-4-16,5 0 7 15,-1-1-1-15,1 2-5 16,-3 4 5-16,-2-1-4 16,1 1 2-16,2-1 0 15,0 4 6-15,-3 6-2 0,1 2-2 16,-2 5 5-1,9 8-11-15,-7 1 3 0,-1 1 1 16,-1 11 7-16,2-2-5 16,1-2 2-16,-1-6 0 15,3-3 4-15,0-4-5 16,2 1 3-16,-3-2 13 0,3 1-4 16,-1-1-3-16,0 1 4 15,-1 4 2-15,4-4 1 16,-2-1 3-16,0 0-8 0,-1-2 2 15,3 2 7-15,1-3 5 16,-5 0-8-16,1 0 1 16,1 4-5-16,2-1-11 15,-2 1 2-15,3-1 5 16,8 6-4-16,-10-1 8 0,10 3 2 16,0 5 2-16,0 4 5 15,0 8-11-15,0 5-1 16,0-1 5-16,0 1-9 0,4-1 2 15,5-2 5-15,16 77 14 16,-11-71-22 0,28 84 25-1,-22-85-17-15,0 6-7 0,-3-5-2 16,0 1-2-16,-6-4-5 16,6-5 0-16,-6-11 0 15,2 4 0-15,3-4 0 0,1 3 0 16,2 0 0-16,-2 4 0 15,3 1 0-15,2-2 0 16,-3 5 0-16,1 0 0 16,6 10 0-16,-3-3 0 0,2 2 0 15,-2-1 0-15,2-4 0 16,-1-4 0-16,1-3 0 16,0-1 0-16,51 110 0 31,-24-70 0-16,-22-53 0-15,2-2 0 0,4 0 0 16,6-2 0-16,2-3 0 0,3-5 0 16,7-6 0-1,0-6 0-15,2 0 0 16,-5-3 0-16,5-5 0 0,-4-5 0 16,1 0 0-16,-2-15 0 15,8 0 0-15,-2 0 0 16,3 0 0-16,5-15 0 0,-1 0 0 15,1-5 0-15,0-5 0 16,0-3 0-16,1-10 0 16,-1-2 0-16,0-4 0 15,-4-5 0-15,-4-4 0 0,-1-8 0 16,-2-8 0 0,-2-14 0-16,1-10 0 15,-2-11 0-15,0-8 0 0,-4 7 0 16,2 3 0-16,5 0 0 15,-6 5 0-15,0-5 0 16,2-4 0-16,-2 0 0 16,-5-8 0-16,-4-8 0 15,-16-4 0-15,-3-13 0 16,-43-727-141 15,-1 666 128-31,-5-4 5 16,1 2 10-16,-1 2 0 15,1 5-8-15,-5 3 1 0,1 9 9 16,-10 12-6 0,-1 8 3-16,-8 16 1 15,0 13-2-15,-5 20 1 0,-1 20 0 16,-2 11 3 0,-1 19-5-16,-1 12 4 0,1 7-3 15,3 8-2-15,4 13-9 16,4 7-4-16,5 5-11 0,-2 8-19 15,2 4-7-15,-2 0-28 16,-2 16-14-16,0 5-26 16,0-1-17-16,2 1-38 15,7-2-18-15,2 2 4 16,4-4-17-16,5-5-21 16</inkml:trace>
  <inkml:trace contextRef="#ctx0" brushRef="#br0" timeOffset="174720.28">2256 11226 308 0,'-11'-15'151'0,"-6"0"-66"16,5 4-33 0,1-1-13-16,2 0-5 0,1 5-6 15,-5-2 6-15,-3-4 0 16,0 2 7-1,-9 2 6-15,-2 1-20 16,-6-4-1-16,-3 3-6 16,-2 6-15-16,-3 3-40 15,1 0-54-15,-1 12-69 16,2 8-129-16</inkml:trace>
  <inkml:trace contextRef="#ctx0" brushRef="#br0" timeOffset="176534.52">12625 13225 109 0,'-14'0'207'0,"3"0"-47"15,2 0-36-15,9 0-20 0,-8 0-7 16,8 0 11-16,0 0 39 15,0 0 26-15,0 0 2 0,0 0 3 16,0 0-8-16,0 0 3 16,0 0-51-16,-8 0-122 15,33 0 0 17,23-17 0-32,34-11 0 0,39-20 0 15,37-23 0-15,49-21 0 16,53-18 0-16,37-15 0 15,8-3 0-15,-9 8 0 0,-24 16 0 16,-32 11 0-16,-42 22 0 16,-40 19 0-16,-36 12 0 15,-29 11 0-15,-27 8 0 16,12 2 0 0,-58 15 0-16,-8 4 0 0,-28 0-126 31,-13 15-368-31,-12 7-30 15,-8 6-376-15</inkml:trace>
  <inkml:trace contextRef="#ctx0" brushRef="#br0" timeOffset="177183.48">12529 14853 269 0,'-11'0'242'0,"4"0"-40"15,7 9-67-15,0-9-62 16,0 0-33-16,0 0-2 0,0 0 33 15,7 0 45-15,13 0 33 16,13-13-19-16,12-8 4 16,12-2-19-16,12-14-37 15,20-9-21-15,21-19-6 16,186-122 8-16,-89 57-38 16,45-20 11-1,37-16 3-15,27-7-35 0,9 8 0 16,11 9 0-16,1 12 0 15,-11 19 0-15,-21 16 0 0,-25 11 0 16,-32 13 0-16,-33 7 0 16,-32 18 0-16,-37 10 0 15,-34 14 0-15,-25 8 0 16,-30 11 0-16,-17 3 0 0,-17 7 0 16,-7 3 0-16,-7 4 0 15,-9-3 0-15,0-2 0 0</inkml:trace>
  <inkml:trace contextRef="#ctx0" brushRef="#br0" timeOffset="177215.31">17346 12667 1425 0,'-12'0'-520'0,"-1"17"-383"16</inkml:trace>
  <inkml:trace contextRef="#ctx0" brushRef="#br0" timeOffset="177930.66">17793 12467 277 0,'-24'-16'328'16,"-3"4"-73"-16,-2 3-84 15,-1 9-67-15,-1 13-6 16,-7 11 26-16,2 13 47 0,-4 18 23 16,3 3-22-16,9 4-50 15,11 4-91-15,17-8-31 16,0-7 0-16,12-5 0 15,9-10 0-15,11-11 0 0,8-10 0 16,8-15 0-16,9 0 0 16,10-7 0-16,-3-5 0 15,1-1 0-15,1 3 0 0,-6-1 0 16,-4 11 0-16,-2 0 0 16,-9 18 0-16,-5 5 0 0,-7 10 0 15,-12 8 0-15,-13 5 0 16,-8 5 0-16,-21 11 0 15,-17 2 0-15,-14 3 0 0,-13-9 0 16,-3 0 0-16,-5-13 0 16,-1-12 0-16,5-8 0 15,8-14 0-15,8-11 0 16,8 0 0-16,14-3 0 16,6-5 0-16,4-5 0 0,10-20 0 15,11 18 0 1,0-2 0-16,0 1-252 0,0-1-125 15,0 1-24-15,0 4 5 16</inkml:trace>
  <inkml:trace contextRef="#ctx0" brushRef="#br0" timeOffset="178797.37">15466 10929 372 0,'0'0'196'0,"0"0"-57"15,0 0-49-15,0 0-16 16,0 0 6-16,0 0 6 15,0 0-1-15,0 0-18 0,0-3-22 16,0-10 4 0,0 4-33-16,0-1-10 15,0-3-2-15,-9-4 4 0,1-3-7 16,-3-5 6 0,-5 6 14-16,0-2 8 0,-9 5-9 15,0 3-1-15,-3 7-9 16,-1 6 6-16,-2 6-1 0,-3 15-8 15,-1 10 20-15,-3 19 3 16,3 11 17-16,2 12 14 16,8 12-17-16,13 1 7 0,12-1-21 15,6 0-6-15,5-11 3 16,12-16 1-16,7-14 24 16,5-11-5-16,10-13-9 0,8-20 7 15,8-13-11-15,11-15-34 16,7-8 0-16,2-5 0 15,-8-4 0-15,-8 5 0 16,-9 3 0-16,-16 3 0 16,-7 11 0-16,-12 3 0 15,-5 4 0-15,-4 4 0 0,-7 3 0 16,-5 1 0-16,-8 8-267 47,-4 13-139-47,-1 6-23 0,0 6-10 15</inkml:trace>
  <inkml:trace contextRef="#ctx0" brushRef="#br0" timeOffset="186567.99">17501 9891 623 0,'-25'-8'252'15,"-3"-4"-101"-15,-4-1-71 16,-1 1-27-16,1-5 11 0,-4 2 60 15,3-1 53-15,-5-1 3 16,-2-3-31-16,-7 0-32 16,-4-6-40-16,-62-26-77 15,-20 0 0 1,55 22 0-16,-7 7 0 16,-9 2 0-16,-7 0 0 0,-5 6 0 15,-3-2 0-15,-2 0 0 16,-2 1 0-16,-1 4 0 15,5 0 0-15,3 0 0 16,1 3 0-16,4 2 0 16,-5 7 0-16,-3 0 0 0,-5 12 0 15,-12 4 0-15,-9 8 0 16,-15 9 0-16,-12 8 0 16,-8 4 0-16,-2-1 0 0,3 5 0 15,6 3 0-15,9 2 0 16,4-2 0-16,6-2 0 15,2-2 0-15,1-3 0 0,-6-4 0 16,0-5 0-16,3-8 0 16,-3-2 0-1,0-2 0-15,-149 18 0 16,154-23 0-16,12 5 0 16,9 5 0-16,7 4 0 0,9 4 0 15,3-1 0-15,4 5 0 16,1-1 0-16,-4 1 0 15,-1-1 0-15,-5 3 0 16,-3-4 0-16,2 2 0 0,-2-5 0 16,-3 2 0-16,-5-7 0 15,-1-3 0-15,-3 1 0 16,6-1 0-16,-3-2 0 16,11-6 0-16,1-4 0 15,14 4 0-15,8-3 0 0,3 3 0 16,9 1 0-16,4-2 0 15,1 3 0-15,3-6 0 16,-1-1 0-16,6 5 0 0,-5-2 0 16,0-2 0-1,0 4 0-15,0-4 0 0,-4 0 0 16,-1 1 0-16,2 3 0 16,-1-4 0-16,-4 6 0 0,-5-3 0 15,-4 1 0-15,-3 5 0 16,-5-4 0-16,3 3 0 15,-2-1 0-15,2 3 0 16,2-2 0-16,0 4 0 16,4 6 0-16,0 2 0 15,-1 9 0-15,6 2 0 16,-3 3 0-16,6 0 0 16,5-2 0-16,3 4 0 15,9-2 0-15,-1-1 0 0,0-1 0 16,0 2 0-1,-8 2 0-15,-5 10 0 0,2 2 0 16,-7 0 0-16,8 3 0 16,-6 2 0-1,-9 5 0-15,0-1 0 16,6-2 0-16,-3 0 0 16,11-10 0-16,3 0 0 15,0-4 0-15,5 0 0 16,-55 49 0-16,64-53 0 15,2-5 0-15,5 1 0 16,-43 63 0 0,47-53 0-16,-2 7 0 15,7 6 0-15,-1 10 0 16,-1 8 0 0,9-1 0-16,-1-7 0 15,4-5 0-15,5-3 0 16,4 0 0-16,0-6 0 15,3 1 0-15,5 8 0 16,8 9 0-16,-9 10 0 16,9 11 0-16,0 3 0 15,0 1 0-15,0-6 0 16,9-7 0-16,4-9 0 16,-2-8 0-16,5-3 0 15,0-4 0-15,1 2 0 16,0 7 0-1,-1 5 0-15,0 2 0 0,5 3 0 16,-1 2 0 0,5-3 0-16,-1 7 0 15,0-1 0-15,3-5 0 16,6 0 0-16,4-2 0 16,0-6 0-16,3-4 0 0,4-3 0 15,2-5 0-15,2-3 0 16,5-1 0-16,4 0 0 15,0-5 0-15,3 2 0 16,2-5 0 0,3-4 0-16,-1 1 0 0,1 0 0 15,0 5 0-15,5-2 0 16,-1-1 0-16,-1 7 0 16,2 1 0-1,4-4 0-15,-6 3 0 0,5-7 0 16,1 6 0-16,2 3 0 15,6 0 0-15,-1 1 0 16,4-1 0-16,4-4 0 16,4-1 0-16,9-7 0 0,5-7 0 15,5-10 0-15,5 1 0 16,5-9 0 0,5-2 0-16,-1-10 0 0,5-8 0 15,-6-5 0-15,1-7 0 16,-1 0 0-16,2 0 0 15,-5-7 0-15,-4-2 0 16,-5 6 0-16,-3-1 0 0,-5-1 0 16,5-2 0-16,-2-3 0 15,11-1 0-15,-1-2 0 16,4 1 0-16,-4-4 0 16,-4 9 0-16,-1-2 0 0,0 2 0 15,-2 2 0 1,-7-1 0-16,-6 4 0 0,-4 2 0 15,-1-5 0-15,-8-3 0 16,0 0 0-16,1 1 0 16,-2-7 0-16,3 0 0 0,1-8 0 15,6 1 0-15,114-19 0 16,7-1 0 15,125-16 0-31,-230 33 0 16,-5 0 0-16,1-2 0 15,-9 3 0-15,-4 3 0 16,-3-6 0-16,-4 7 0 16,-4-6 0-16,-3-4 0 15,3 5 0-15,-1-9 0 0,4 5 0 16,5-4 0-16,4-1 0 16,2-9 0-16,7 6 0 15,1 0 0-15,7-2 0 0,-2 2 0 16,-2 0 0-16,-2 4 0 15,-4-1 0-15,2 0 0 16,-7 2 0-16,-3-3 0 16,1-3 0-16,-4-4 0 15,-2-4 0-15,2-3 0 0,4-4 0 16,-1-5 0-16,5-9 0 0,7 2 0 16,0-3 0-1,1 7 0-15,-6-6 0 0,4 7 0 16,-7-3 0-16,-1 0 0 15,6-2 0-15,2-5 0 0,3-5 0 16,12-11 0-16,1-10 0 16,3-2 0-16,-1-4 0 15,-3 2 0-15,-12 7 0 0,-5 1 0 16,-12 11 0-16,-5 6 0 16,-8 4 0-16,1 2 0 15,-1-1 0-15,4-9 0 16,8-3 0-16,9-4 0 15,4-10 0-15,-5 2 0 0,-1-1 0 16,-6 1 0-16,-9-1 0 16,-3 4 0-16,-14 0 0 0,-7 5 0 15,-3 0 0-15,-10 3 0 16,-4 6 0-16,-2-2 0 16,-7 1 0-16,-1-5 0 0,-7-9 0 15,2 3 0-15,-5 3 0 16,0 0 0-16,-3 6 0 15,-6 6 0-15,-6 8 0 0,-5 0 0 16,0 0 0-16,0-4 0 16,0 1 0-16,-13 2 0 15,7-5 0-15,-8 3 0 16,6-1 0-16,1-5 0 0,-1 1 0 16,-1-1 0-16,-4 1 0 15,2 8 0-15,-5 0 0 0,-6 0 0 16,-2-4 0-16,-3-5 0 15,-6-12 0-15,2-2 0 16,-7-6 0-16,-3 1 0 0,4 3 0 16,2 4 0-16,2 5 0 15,5 8 0-15,-1 7 0 0,1 6 0 16,0 8 0 0,-1-3 0-16,-4 8 0 0,1 1 0 15,-6 1 0-15,6 0 0 16,-2 0 0-16,-5-3 0 15,7-1 0-15,-5 3 0 0,4 3 0 16,6 3 0-16,2 3 0 16,1 3 0-16,0 6 0 15,2-2 0-15,2 7 0 0,1-1 0 16,2 0 0-16,-3-1 0 16,3 1 0-16,3 3 0 15,-4-3 0-15,7 4 0 0,-3-1 0 16,3 5 0-16,-3-1 0 15,3 1 0-15,0 1 0 16,-7-2 0-16,2 4 0 16,4-2 0-16,1-2 0 0,-6 1 0 15,5 0 0-15,-2-2 0 16,3-1 0-16,0-2 0 16,-1 2 0-16,-1-3 0 0,5-1 0 15,-5-1 0-15,2-1 0 16,3 0 0-16,-1 0 0 15,1 1 0-15,0 0 0 0,1-1 0 16,-2 0 0-16,9 1 0 16,-13 0 0-16,13-2 0 15,-12 3 0-15,12-1 0 16,-13-1 0-16,5 0 0 16,2 2 0-16,6-2 0 0,-13 0 0 15,13 5 0-15,-13 4 0 16,4 0 0-16,1-1 0 15,0 5 0-15,2 0 0 0,-3 0 0 16,1-4 0-16,0 4 0 16,8 2 0-16,-8 3 0 15,-2-1 0 1,2 8 0 31,8 12 0-32,0 1 0-15,0-1-150 16,0 9-303-16,0 7 31 0,0 3-30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30:39.7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5758 3589 12 0,'0'-3'15'15,"-8"-1"3"-15,8 0-7 16,0 4-6-16,0 0-4 16,-9 0-8-16,1 0-11 15,0 0 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30:40.7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5657 3504 3 0,'-9'0'6'0,"9"0"7"16,-8 0 12-16,8 0 17 15,-9 0 20-15,0 0 31 0,1 0 42 16,8 0-41-16,-11-3-24 15,11-1-15 1,-9 4-13-16,9 0-7 16,0 0 7-16,0 0 4 15,0 0-3-15,0 0 4 16,0 0 14-16,0 0 25 16,0 0 19-16,-11 0 15 15,11 0 0-15,-8 0-12 16,0 0-30-16,8 0-4 15,0 0-19-15,0 0-15 16,0 0-9-16,0-5-18 16,0 5-8-16,0 0-3 15,8 0 4-15,3-4 6 16,6 0-9-16,8-1 6 16,-2 5-7-16,5 0 1 15,2 0 4-15,-3 0 2 16,3 0-2-16,-3-4-5 15,6 1-2-15,4-6 6 16,-1 6 0-16,6-1 4 16,1-1-4-16,3-2 0 15,-3-2-6-15,7-4 1 16,-2 7 1-16,2-4 2 16,1 2-3-16,3 0-1 15,-5 0 2-15,-2 1 2 16,2-2 0-16,-7 2-6 15,-6 2-2-15,-3 5 5 16,-6-5-3-16,-2 3 0 16,-1 2 2-16,4 0 3 15,10-5 3-15,2-1-4 16,9-1 3-16,4 3-7 16,4-4 3-16,-1 4-2 15,1 0 6-15,-5-1-5 16,6 5 10-16,-1 0 2 15,3 0-2-15,-4 0-3 16,10 0-1-16,4 0-3 16,3 0 3-16,4-3-5 15,-4 3 0-15,0 0 7 16,1 0-8-16,-6 0 4 16,0 0 1-16,-2 0-2 0,68 0 23 31,-65 8-13-31,0 0-5 0,5 4 6 15,-6 1-5-15,2-1-6 16,-2 0 2-16,-8 0-1 16,-3 0-6-16,-3-4 13 0,-1 5-10 15,-8-2 1 1,-6-1 2-16,-1-10-4 16,-5 12 0-16,-7-5 0 0,-1-7 0 15,0 9 0-15,-1-9 0 16,-8 12 0-16,-2-12 0 15,-3 0 0-15,-3 0 0 16,-3 0 0-16,-1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30:40.7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9103 3472 1748 0,'-15'-9'-638'15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6:40:17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 3703 85 0,'0'8'252'0,"0"-8"-65"15,-8 8-68-15,8-8-53 16,0 10-18-16,0-10 13 15,0 0 19-15,0 0 22 16,0 0-7-16,0 0-10 16,3 0 1-16,6 7 8 15,-4 1 5-15,3-8-15 16,0 9-25-16,3-9-2 0,5 7 24 16,6-7-3-16,2 9-4 15,3-9-12-15,7 0-20 16,3 0-6-16,2 0-21 15,-2 8-15 1,-1 1 0-16,5-9 0 0,-1 7 0 16,1-7 0-16,5 8 0 15,1 1 0-15,7-9 0 16,3 8 0-16,0 0 0 16,4-8 0-16,69 0 0 15,-62 0 0 1,71 0 0-1,-71 0 0 1,2 0 0-16,67 0 0 16,-64 0 0-16,6-8 0 0,0-5 0 15,11-6 0-15,7-7 0 16,4-2 0-16,5-4 0 16,9-8 0-1,1-5 0-15,6-11 0 0,1-6 0 16,-6 0 0-16,1 2 0 15,-7-2 0-15,-10 5 0 16,-11 5 0-16,-10-2 0 16,-11 6 0-16,-7-1 0 15,-10 0 0-15,-8-1 0 16,-6-7 0-16,-11-6 0 16,-2-11 0-16,-14 0 0 0,-2-7 0 15,-9-1 0 1,0 1 0-16,-12-4 0 15,1-1 0-15,-46-171 0 32,8 98 0-17,-12 17 0 1,24 77 0-16,-4 4 0 0,-3 0 0 16,-4 4 0-1,-2 8 0-15,-52-32 0 16,49 49 0-16,-7 2 0 15,-73-19 0 1,54 29 0-16,-2 4 0 16,-3 4 0-16,-11 3 0 15,-1 2 0-15,-10 2 0 16,-3 5 0-16,3 0 0 16,-3 0 0-16,3 10 0 15,0 1 0-15,-84 5 0 16,103-4 0-1,7 5 0 1,2 0 0-16,-132 60 0 31,136-38 0-31,4 2 0 16,5-1 0-16,5 3 0 16,2-4 0-16,-50 51 0 15,54-45 0-15,-99 85 0 31,109-89 0-31,1 3 0 16,4 2 0-16,-1-1 0 16,-2 3 0-16,2-4 0 15,3 2 0 1,4-1 0-16,1-5 0 0,4-4 0 16,3-3 0-16,5-5 0 15,5 1 0-15,1 4 0 16,3-1 0-16,-6 5 0 15,2-1 0-15,-2 1 0 16,1-5 0-16,2 3 0 16,3-4 0-16,-1-2 0 15,12-1 0-15,-12 5 0 16,12-4 0-16,0-1 0 16,0 1 0-16,0-1 0 15,0-5 0 1,0 0 0-16,0-4 0 0,0-3 0 15,0 1 0 1,32 85 0 15,-15-62 0-15,-6-19 0-16,3-1 0 16,1 3 0-16,46 63 0 46,-29-48 0-46,-18-22 0 16,8 13 0 0,-8-18 0-16,-2 6 0 15,-4-5 0-15,-1 0 0 16,-2-4 0 0,3 0 0-16,0 10 0 15,1-11 0-15,-6 0 0 16,2 2 0-16,-2 3 0 15,2-4 0-15,2-8 0 16,-3 13 0-16,4 0 0 16,-3-1 0-16,-2-1 0 15,5 1 0-15,1 0 0 0,-1 0 0 16,-3 1 0-16,2-4 0 16,-4-9 0-1,3 12 0-15,2-1 0 16,0 1 0-16,0 2 0 15,1-1 0-15,-1 2 0 16,0-3 0-16,-2 1 0 0,3 3 0 16,0 0 0-16,2-4 0 15,3 0 0-15,-6 0 0 16,-2 0 0 0,2-5 0-16,1 7 0 15,4-7 0-15,0 5 0 0,-5-2 0 16,-2-10 0-16,7 12 0 15,-4-12 0-15,-1 8 0 16,-5 0 0-16,5-8 0 16,-2 8 0-16,-3-8 0 15</inkml:trace>
  <inkml:trace contextRef="#ctx0" brushRef="#br0" timeOffset="73.2">2456 3765 1579 0,'0'0'-651'0</inkml:trace>
  <inkml:trace contextRef="#ctx0" brushRef="#br0" timeOffset="31496.65">19471 4551 470 0,'-9'-29'342'0,"1"1"-90"0,8 2-88 16,-8 7-40-16,8 2-5 16,0 5 8-16,0 8-15 0,0 4-37 15,0 21 38-15,8 24 13 16,5 24-103-16,0 36-23 15,1 33 0-15,6 42 0 0,-2 36 0 16,-4 28 0-16,3 9 0 16,-1-9 0-16,1-21 0 15,0-28 0-15,-2-36 0 0,1-37 0 16,1-32-282-16,-5-29-126 16,2-33 44-16,-3-40-1 15,-11-41 66-15</inkml:trace>
  <inkml:trace contextRef="#ctx0" brushRef="#br0" timeOffset="32112.61">19488 4868 447 0,'-30'-115'338'15,"1"18"-44"-15,10 16-89 16,2 12-72-16,17 3-46 16,0 6-7-16,25-7 33 15,15 3 5-15,24 12 9 0,27 14-22 16,11 22-105-16,7 29 0 15,5 28 0-15,-5 28 0 16,-11 33 0-16,-22 24 0 0,-22 19 0 16,-32 23 0-16,-22 11 0 15,-31 13 0-15,-25-2 0 0,-23-10 0 16,-9-21 0-16,-6-25 0 16,1-32 0-16,0-29 0 0,11-32 0 15,9-25 0-15,9-25 0 16,14-15 0-16,14-16 0 15,4-74 0 1,38 52 0-16,16 6 0 0,13 3 0 16,16 7 0-16,10 18 0 15,11 16 0-15,10 20 0 16,11 20 0-16,5 14 0 0,3 10 0 16,5 10 0-16,-5 7 0 15,-7 0 0-15,-6-5 0 0,-3-2 0 16,-7-14 0-1,-10-15 0-15,-2-21 0 0,61-57 0 16,-67-24 0 0,-8-31 0-16,-3-27 0 0,16-150 0 15,-48 147 0 1,-9 16 0-16,-8 16 0 16,-14 17 0-16,-3 20 0 0,-17 11 0 15,-8 14 0-15,-6 15 0 0,-4 17 0 16,5 4 0-16,-1 28 0 15,14 14 0-15,8 16 0 16,18 11 0-16,20 12 0 0,21 4 0 16,24 1 0-16,28-9 0 15,24-12 0-15,17-15 0 16,170-15-310-16,-137-47-366 16</inkml:trace>
  <inkml:trace contextRef="#ctx0" brushRef="#br0" timeOffset="32912.69">22087 4819 1415 0,'-59'-12'615'0,"10"4"-598"16,10 0-17-16,10 4 0 16,9-1 0-16,9 5 0 0,14 25 0 31,17 23 0-31,17 26 0 0,7 23 0 15,5 21 0-15,-1 9 0 16,-3-1 0-16,-8-8 0 0,-9-15 0 16,-3-27 0-16,-8-14 0 15,-11-22 0-15,-6-15 0 0,-6-25 0 16,-15-37 0-16,-73-279 0 31,66 160 0-31,8-7 0 0,2 13 0 16,18 19 0-1,0 28 0-15,0 26 0 0,0 26 0 16,9 25 0-16,17 26 0 0,9 15 0 16,116 162 0-1,-103-101 0 1,-2-2 0-16,-10-8 0 0,-8-14 0 16,-8-14 0-16,-8-15 0 15,-4-6 0-15,-5-17 0 0,-3-49 0 16,0-191 0 15,8 145 0-31,6 11 0 0,2 14 0 16,-5 22 0-16,5 19 0 0,9 29 0 15,15 20 0-15,11 22 0 16,5 18 0-16,1 9 0 16,-1 9 0-16,-7 7 0 15,-5 1 0-15,-1-10 0 0,-8-5 0 16,-5-23 0-16,-4-16-112 15,4-20-347-15,-3-19 43 0,3-21 97 16,-1-29 34-16,-2-26 69 16,-3-26 101-16,-7-21-9 15,-4-9 137-15,-5 4 208 0,-8 22 156 16,0 25 51-16,0 21-71 16,-8 26-110-16,0 29-71 0,-6 33 25 15,6 36-175-15,8 24-26 16,0 12 0-16,8 14 0 15,14-2 0-15,13-8 0 16,13-11 0-16,11-20 0 0,1-18 0 16,-3-20 0-16,-5-28 0 15,-9-12 0-15,-18-28 0 0,-11-22 0 16,-14-14 0-16,-30-9 0 16,-19-1 0-16,-11 8 0 0,-13 13 0 15,-186-42 0 1,178 96 0-1,17 8-8-15,13 3-643 0,20 0 32 16</inkml:trace>
  <inkml:trace contextRef="#ctx0" brushRef="#br0" timeOffset="33178.25">23743 3252 1136 0,'-17'-86'798'16,"-16"-27"-685"-16,21 76-113 16,4 13 0-16,8 8 0 15,-8 7 0-15,8 26 0 16,16 35 0-16,17 50 0 16,13 57 0-16,5 45 0 15,2 27 0-15,-1 6 0 0,2-9 0 16,-6-21 0-16,0-29 0 15,-1-31 0-15,-7-27 0 16,0-32 0-16,-7-26-384 0,-9-30-232 16</inkml:trace>
  <inkml:trace contextRef="#ctx0" brushRef="#br0" timeOffset="33643.99">23791 4147 975 0,'-36'-12'499'15,"7"5"-217"-15,9-2-128 16,7 1-42-16,13-2-87 0,0 3-25 16,8-5 0-16,17-4 0 15,20-7 0-15,18-7 0 16,16-7 0-16,2 2 0 0,-1-3 0 16,-7 14 0-16,-16 6 0 15,-6 14 0-15,-15 4 0 0,-4 10 0 16,-7 6 0-16,-1 4 0 15,0 1 0-15,-1-2 0 16,2-2 0-16,1-8 0 16,2-9 0-16,4-22 0 0,4-14 0 15,1-20 0-15,-1-22 0 16,-11-16 0-16,-12-15 0 16,-13-2 0-16,-21 7 0 0,-7 13 0 15,-13 22 0-15,-11 33 0 16,-13 36 0-16,-13 44 0 15,1 53 0-15,9 55 0 0,14 30 0 16,30 13 0-16,32 5 0 16,113 142 0-16,-14-216 0 15,18-28 0 1,13-32 0-16,4-35 0 16,259-101 0-1,-204-67-755-15,-129 64 315 16,-20 8 73-16</inkml:trace>
  <inkml:trace contextRef="#ctx0" brushRef="#br0" timeOffset="35230.08">27231 3691 577 0,'20'-31'379'16,"-9"2"-52"-1,-11 1-48-15,0-1-85 0,-8-4 0 16,-11-7-97-16,-6-1-97 0,-4-3 0 15,-5-6 0 1,-45-52 0-16,36 45 0 16,-4-3 0-16,-4-6 0 15,-8-8 0 1,-4-7 0-16,-92-106 0 16,66 86 0-16,-10-2 0 0,-10 2 0 15,-10 2 0-15,-9 2 0 16,-6 4 0-16,-8 2 0 0,-9 10 0 15,-7 9 0-15,-5 3 0 16,-7 7 0-16,-9 13 0 16,-7 5 0-16,-204-22 0 15,186 51 0-15,1 6 0 16,2 9 0 0,-5 11 0-16,13 6 0 0,-1 4 0 15,-4 3 0-15,5 5 0 16,-6 7 0-16,0 6 0 15,4 1 0-15,5 7 0 16,4 3 0-16,-7 12 0 0,-1 3 0 16,-4 9 0-1,-6 9 0-15,0 4 0 0,9 0 0 16,9-4 0-16,11-1 0 16,16-4 0-16,12-3 0 0,14-1 0 15,12 0 0-15,2 0 0 16,7 7 0-16,1 4 0 15,7 9 0-15,-95 112 0 16,100-101 0-16,6 7 0 16,-3 3 0-16,-3-1 0 15,6-3 0-15,3-3 0 0,8-10 0 16,11-7 0-16,6-4 0 16,0 3 0-16,-1-3 0 15,4-1 0-15,7-4 0 0,6 0 0 16,9 1 0-16,1 4 0 15,13 5 0-15,9 9 0 16,9 15 0-16,8 7 0 0,11 12 0 16,11 5 0-16,5-1 0 15,6 5 0-15,1-9 0 16,0-13 0-16,8-1 0 16,-2-14 0-16,5-8 0 15,56 80 0-15,-41-100 0 0,14-4 0 16,7-2 0-16,5-2 0 15,4-10 0-15,6-2 0 0,11 4 0 16,117 56 0 0,-108-62 0-16,11-2 0 15,8-5 0-15,5-9 0 16,15-6 0-16,8-10 0 0,11-4 0 16,3-7 0-16,3-6 0 15,-9-11 0-15,-10 0 0 16,-6 0 0-16,-8 0 0 0,442-80 0 31,-417 42 0-31,8-6 0 16,11-6 0-16,9-2 0 15,-6-6 0-15,-3 1 0 0,-7 0 0 16,-15 4 0-16,-3 1 0 16,-6-2 0-16,-5-3 0 15,0-3 0-15,3-9 0 16,6-8 0-16,12-15 0 0,7-4 0 15,9-9 0-15,-7-2 0 16,-10-3 0-16,-14 3 0 0,-14 3 0 16,-15-2 0-16,-19 1 0 15,-11-2 0-15,-14-3 0 16,-4 1 0-16,-7-2 0 0,2 2 0 16,-3-1 0-16,-3 1 0 15,-3-2 0-15,-1-3 0 0,-9 4 0 16,2-1 0-16,-8 6 0 15,-7 3 0-15,-7 10 0 16,-7 6 0-16,-9 3 0 0,-10 11 0 16,-8 6 0-16,-6 6 0 15,0 4 0-15,0 1 0 16,0 3 0-16,0-1 0 16,0-1 0-16,0 2 0 0,0-6 0 15,0 6 0-15,-6 0 0 16,-3 6 0-16,-3 9 0 15,4-20 0-15,-1 42 0 16,9-1 0-16,0 4 0 16,0 2 0-16,0 6 0 0,0 2 0 15,0-3 0 1,0 0 0-16,0 2 0 16,0-2 0-16,-13 5 0 15,5 0 0 1,0 0 0-1,-2 0 0 1,-3-4 0-16,5 0 0 16,-1 4 0-16,9-4 0 15,-12 4-258-15,-2 0-331 16,0 0 45-16</inkml:trace>
  <inkml:trace contextRef="#ctx0" brushRef="#br0" timeOffset="36423.08">20912 13819 610 0,'-38'-64'341'0,"-1"10"-100"15,-1 13-109-15,-6 10-68 16,2 13-8-16,-5 14 59 0,1 4 86 15,0 22 19-15,3 14-153 16,-1 25-67-16,2 28 0 0,6 34 0 16,14 36 0-16,12 24 0 15,20 19 0-15,20 7 0 16,21-14 0-16,21-19 0 0,18-26 0 16,20-32 0-16,17-40 0 15,9-38 0-15,11-40 0 16,7-33 0-16,-3-36 0 15,-7-33 0-15,-12-28 0 0,-19-25 0 16,-26-16 0-16,-33-12 0 16,-34-4 0-16,-40 4 0 0,-29 7 0 15,-31 26 0-15,-20 24 0 16,-16 29 0-16,-12 27 0 0,-4 22 0 16,-1 14 0-16,1 22 0 15,5 12 0-15,7 12 0 0,12 17 0 16,17 11-117-1,19 10-330-15,26 11 43 0,23 4 44 16,25 5 19-16</inkml:trace>
  <inkml:trace contextRef="#ctx0" brushRef="#br0" timeOffset="37061.89">28119 9895 735 0,'-57'-32'568'16,"-7"2"-202"-16,-9 11-180 15,-5 19-96-15,-6 19-8 0,-11 26-62 16,4 21-20-16,0 23 0 0,14 24 0 16,16 30 0-16,21 29 0 15,23 15 0-15,31 13 0 16,17 4 0-16,29-14 0 0,21-19 0 15,22-24 0-15,15-33 0 16,12-40 0-16,14-38 0 16,11-36 0-16,1-41 0 15,-7-28 0-15,-10-26 0 16,-25-14 0-16,-21-17 0 16,-25-22 0-16,-26-13 0 0,-34-17 0 15,-38-15 0-15,-38-1 0 16,-34 1 0-16,-23 14 0 0,-18 29 0 15,-2 23 0-15,6 34 0 16,18 28 0-16,19 29-657 16,17 23-22-16</inkml:trace>
  <inkml:trace contextRef="#ctx0" brushRef="#br0" timeOffset="37537.54">30157 8048 433 0,'5'-106'315'0,"-5"16"-169"16,-8 21-91-16,0 15-36 15,8 13 13-15,-13 11 92 0,13 8 108 16,-7 6 31-16,-4 4-34 16,-2 12-42-16,0 0-175 15,-3 24-12-15,-4 21 0 16,-5 28 0-16,1 29 0 16,8 25 0-16,16 15 0 0,19 12 0 15,27-4 0-15,24-10 0 16,21-24 0-16,292 84 0 31,-113-219 0-15,-151-31 0-16,-21-26 0 15,-21-26 0-15,-29-33 0 0,-36-24 0 16,-30-8 0-16,-39 0 0 16,-38 25 0-16,-27 40 0 15,-22 41 0 1,-479 224-505-1,497-48-93-15</inkml:trace>
  <inkml:trace contextRef="#ctx0" brushRef="#br0" timeOffset="38831.83">21216 13518 60 0,'0'8'233'0,"0"-8"-28"15,0 12-37 16,0-3 367-15,0-9-493 0,0 0 2-16,0 0 18 15,0 0-2-15,0 0 9 0,0 0 5 16,0 0-5-16,0 0 9 0,0 0 250 47,0 0-310-32,0 0-16 1</inkml:trace>
  <inkml:trace contextRef="#ctx0" brushRef="#br0" timeOffset="38922.12">21216 13543 2047 0,'0'-5'0'15,"0"1"0"-15</inkml:trace>
  <inkml:trace contextRef="#ctx0" brushRef="#br0" timeOffset="39054.81">21219 13534 2047 0</inkml:trace>
  <inkml:trace contextRef="#ctx0" brushRef="#br0" timeOffset="39152.55">21219 13530 2047 0,'0'-4'0'0,"6"4"0"16,-3-4 0-16</inkml:trace>
  <inkml:trace contextRef="#ctx0" brushRef="#br0" timeOffset="40382.31">21228 13515 2047 0,'0'-5'0'0,"5"1"0"15,-2-3 0-15,2-6 0 0,-2-1 0 16,-3-5 0-16,5-2 0 16,-2-10 0-16,3-12 0 0,-6 1 0 15,0-13 0-15,0-5 0 16,0-9 0-16,0-87 0 15,0-1 0 1,0 79 0-16,0 4 0 0,0 5 0 16,0 0 0-16,0-1 0 15,3-3 0-15,5-9 0 0,-4-6 0 16,4-10 0 0,1-9 0-16,2 1 0 0,9-92 0 15,-11 108 0 1,3 9 0-16,1 8 0 0,3 6 0 15,-4 3 0-15,17-72 0 16,-13 61 0 0,-1-7 0-16,1-7 0 0,1-4 0 15,0-10 0-15,-5-3 0 16,-1-3 0-16,2-1 0 0,7-106 0 16,-12 122 0-1,2 8 0 1,-2 13 0-16,0 13 0 0,-2 6 0 15,3 9 0-15,-1 8 0 0,0 4 0 16,0 5 0-16,1 4 0 16,11-16 0-1,-8 18 0-15,4-1 0 0,5-1 0 16,-1-4 0-16,-4 6 0 16,-4 3 0-16,12-15 0 15,-14 18 0-15,-2 0 0 16,0 0 0-16,-2 0 0 0,8 0 0 15,-3-1 0-15,10-11 0 16,-8 11 0 0,-1 5 0-16,-1-4 0 15,0 4 0-15,3 0 0 0,-2-5 0 16,-4 5 0-16,1-1 0 16,-1 1 0-16,-2-1 0 0,-1 2 0 15,-5-5 0-15,0-5 0 16,0 0 0-16,0 2 0 15,0-7 0-15,0-2 0 0,3 4 0 16,-3-4 0-16,0 3 0 16,0 2 0-16,6-6 0 0,-3 4 0 15,2-4 0 1,-2 2 0-16,6-3 0 0,-5 2 0 16,5-1 0-16,3 0 0 15,-1-3 0-15,1 0 0 0,30-82 0 31,-27 58 0-15,-2 22 0-16,-5-2 0 16,4-1 0-16,17-39 0 15,-16 38 0-15,-4 2 0 16,0 2 0-16,-1 6 0 16,1-3 0-16,0-6 0 15,-1-4 0-15,0-4 0 16,-2 0 0-16,3-4 0 0,-4 5 0 15,-2-1 0-15,2 9 0 16,-2 3 0-16,-3 4 0 16,0 6 0-16,0-23 0 15,0 30 0-15,0 3 0 16,0 4 0-16,0 9-212 16,0 9-189-1,-8 4-30-15,-9 8-40 0</inkml:trace>
  <inkml:trace contextRef="#ctx0" brushRef="#br0" timeOffset="41233.55">27624 9855 387 0,'-13'0'386'0,"3"8"-100"0,2-8-121 16,0 0-74-16,-6 0-16 15,2 0 35-15,1-13 55 16,2-4 8-16,-2-6-21 16,-31-74-95-16,5 18-57 15,-271-406 0 17,178 315 0-1,-535-611 0-31,307 447 0 15,-106-33 0 1,91 131 0 0,269 174 0-1,-68-30 0-15,103 56 0 16,9 6 0-16,5 5 0 0,15 6 0 16,14 3 0-1,0 4 0-15,9 2 0 0,6 8 0 16,3 2 0-16,0 0 0 15,-1 0 0 1,9-5 0-16,0 0 0 16,0 1 0-16,0 1 0 0,5 3 0 31,7 0-62-31,12 12-337 0,9 5-44 16,7-5-6-16</inkml:trace>
  <inkml:trace contextRef="#ctx0" brushRef="#br0" timeOffset="42096.4">30129 7716 522 0,'-23'13'342'0,"2"-13"-122"15,-3 0-93-15,-1 0-41 0,1 0 28 16,5 0 76-16,-3-2 46 16,3-9-27-16,-2 0-208 15,1-6-1-15,-4-6 0 16,-5-13 0-16,-8-14 0 15,-5-7 0-15,-14-11 0 16,-13-18 0-16,-13-9 0 16,-14-10 0-16,-440-397 0 31,374 373 0-31,-5 3 0 16,6 4 0-16,-2 4 0 0,-2 4 0 15,7 4 0-15,10 13 0 16,0 15 0-16,8 17 0 15,-4 12 0-15,-2 11 0 16,-2 14 0-16,1 13 0 16,9 6 0-16,10 6 0 0,16 3 0 15,9 0 0-15,14 0 0 16,12 0 0-16,12 0 0 16,16 0 0-16,10 0 0 0,10 0 0 15,7 0 0-15,6 0 0 16,10 0 0-16,-3 0 0 15</inkml:trace>
  <inkml:trace contextRef="#ctx0" brushRef="#br0" timeOffset="42148.58">26061 5568 2047 0,'4'0'-110'0,"4"0"-104"0,0 8-62 16,0 0-35-16,1 1 17 15,-1-1-60-15</inkml:trace>
  <inkml:trace contextRef="#ctx0" brushRef="#br0" timeOffset="47987.09">21026 13538 46 0,'0'-4'62'0,"0"4"4"16,0 0-9-16,0 0-13 15,0 0-8-15,0 0 15 16,0 0 9-16,0 0-19 0,0 0-15 15,0 0-3-15,0 0-7 16,0 0 10-16,0 0 3 16,0 0 8-16,0 0 13 15,0 0 8-15,0 0 7 0,0 0-3 16,0 0 1-16,0 0 2 16,0 0-9-16,0 0-14 15,0 0-8-15,0 0-14 0,0 0-7 16,0 0 0-16,0 0 5 0,0 0-1 15,0 0 10-15,0 0 11 16,0 0-3-16,0 0 1 16,0 0 4-16,0 0 0 0,0 0-1 15,0 0-11-15,0 0-5 16,0 0-2-16,0 0-10 16,0 0 9-16,0 0-12 15,0 0 3-15,0 0 2 0,0-8 26 16,0 4-16-1,0 4-4-15,0 0-2 0,0 0 3 16,0-7 4 0,0 2-10-16,0 5-2 0,0-4-2 15,0-3-3-15,3-3-1 16,-3-1-3-16,3-1-4 0,2-5 5 16,0-3-3-16,-1-1-3 15,0-1 4-15,0 4 3 16,-4-3-13-16,0-4 10 0,4 5 2 15,1-4-1-15,-2-41-13 16,-3 41 18 0,0-2-7-16,0 3-3 15,0-6 1-15,0 2-2 0,0 4 12 16,0 4-13-16,0-1 0 16,0 0 5-16,0-1-3 0,0 1 1 15,0 3-2-15,0-4 3 16,0 2 3-16,0-1-2 15,0-5 3-15,0 0-5 0,0 1-2 16,0 0 7-16,0-5 0 16,0 6-9-16,0-2 5 15,0-5 6-15,0-2-10 0,0 0 5 16,0-5 2-16,0-40-9 16,0 35 6-16,0 5 0 15,0 1-2-15,0-1 2 16,0 5-3-16,0 0 3 0,0 3 2 15,-8-56-4 17,8 18 2-32,0 11 0 15,0 27 0-15,0 1-5 16,0-25 7 0,0 29 0-16,0 3-2 0,0 1 5 15,0-3-6-15,0 2 1 16,0-4 1-16,0-3-6 0,0-5 2 15,-8-3 6-15,8-10-6 16,-8-2 7-16,8 0-6 16,0-2 5-16,-10-2-2 0,10 2-5 15,-11-2 4-15,11 0 1 16,-11-6-1-16,11 3-2 0,-12 4 5 16,12 2-6-16,-8 5 4 15,8 3-3-15,0 8 4 16,-8 0 0-16,8 1-2 0,-10 2 0 15,10 4-6-15,0-7 6 16,0-5-5-16,0 2 6 0,4-4-3 16,5-1 3-16,-4 0-4 15,-2 0 5-15,2 0-1 16,-2 1 2-16,-3-1-3 0,0 5 1 16,0-1-1-16,0 5 0 15,0-1-3-15,0 0 4 0,0 0 1 16,3-3-6-16,3-4 5 15,2-6 2-15,0-3-2 16,-5-13 4-16,0-2-11 16,2-5 5-16,4 0 2 0,-1 7 0 15,-4 6 2-15,4 3-6 16,-2-1 7-16,2 11-4 16,-2-3 0-16,2 7-2 0,-5 1-1 15,3 2 3-15,2-2-1 16,-4-2 9-16,0-1-13 0,0 0 4 15,-4 6 1-15,0-43 2 16,0 41-7 0,0 0 7-16,0-3 6 0,4-1-13 15,1-4 0-15,3-2 7 16,0-8-7-16,-2-2 6 0,3 5-5 16,-1 2 4-16,0 7 6 15,-3 1-5-15,-2 5-1 0,-3 9-4 16,0 0 5-16,0 3-5 15,0 9 7-15,0 0-4 16,0 4-1-16,0 0 0 0,0-1 2 16,0 1 0-16,0-1 1 15,0 1 1-15,0 0 1 0,-8-3-5 16,0-3 0 0,8 3 2-16,-12-6-2 0,12 0-1 0,-8 2 0 15,8-3 2-15,-6 7 1 16,-3-10 5-1,9 18-7-15,0-3-1 16,-9 8 3-16,9-7-3 0,-8 9 10 16,8 0-11-16,0 0 0 15,0 0 9-15,0 0-8 16,0 0 0-16,-8 0 5 0,8 0-7 16,-113 317 47 30,11-52-3-14,-48 60 17-1,128-275-35-31,22-38-11 16,0-12 3-16,0 0 0 15,0-12 0-15,0-17-6 0,9-15-4 16,4-14-7-16,3-11-5 15,5-9 9-15,2-3-15 16,2 0-3-16,1-1 4 0,-1 1-4 16,1 0 0-16,-3 3 5 15,7 9-4-15,-1 4 6 16,-6 13 7-16,6-19 9 16,-17 47-3-16,0-8-9 15,-12 19 12 1,9 5-6-16,-1 8-4 15,-5 0 7 1,5 12 3-16,4 5 3 0,9 3-7 16,3 5 5-16,4 4-3 15,6 2 3-15,2 2-4 16,5-4-2-16,-1-5 5 0,-2-3-9 16,-12-5 5-16,0-4 1 15,10-4-3 1,-25 1 10-16,-2-9-13 15,-9 7 2-15,0-7 6 0,0 12-7 16,-17 1 5-16,-8 7-1 16,-10 13 3-16,-13 15-1 0,-13 8-8 15,-4 11 13-15,-6-3-4 16,3-2 3-16,3 0-9 16,5-10 6-16,3-7 2 0,13-9-3 15,6-7 0-15,-9 4 4 16,34-22-9-16,0-11 5 15,13 0-9-15,0 0 2 16,0 0-4-16,0 0-6 16,0 0-5-16,4 0-18 0,5 0-49 15,-1-4-82-15,0-3-80 16,5-2-56-16,5-3-37 16,12-5 7-16</inkml:trace>
  <inkml:trace contextRef="#ctx0" brushRef="#br0" timeOffset="49371.92">22776 7824 134 0,'0'0'219'15,"0"0"-72"-15,0 0-56 0,0 0-30 16,0 0-21-16,0 0 1 16,0 0 8-16,0 16 13 0,0 4 5 15,-8 5-5 1,8 11-6-16,-14 5-9 0,8 8-6 16,-2 8-7-16,-1 8-8 15,1 4-1-15,-4 4-4 0,-2 8 7 16,0 5 3-16,-3 3-3 15,-3 2-10-15,3 2 7 16,1-3-1-16,-4-5 0 0,0-8 5 16,3 1 1-16,0-5-6 15,6-1-6-15,-1 11 11 0,4 5-5 16,-4 7-12-16,-2 7 1 16,-2 3-8-16,1 1 1 0,-1-1 9 15,3 2-2-15,0-5 13 16,7-5-6-16,6 0 9 15,-14-3 6-15,14-4 2 16,-11-7 6-16,11-7-12 0,-8-2-2 16,-1-11 0-16,9 4-13 15,-12-10-3-15,12 0 6 0,-11-5-10 16,2 2-1-16,-4-2 8 16,2 1 2-16,-1 0-6 0,0-1-3 15,4 3-10-15,-1-3 4 16,1 0 3-16,0 1-6 0,-6-4 1 15,5 1 3-15,0-6 4 16,9 0-3-16,-9 1-4 16,9-4 1-16,0-1-2 15,-8 3 0-15,8-8 0 0,-13 6 0 16,13-1 0-16,-12 6 0 16,12 4 0-16,-11-3 0 0,11-2 0 15,-11 0 0-15,1 0 0 16,-2-5 0-16,-4 1 0 0,3-2 0 15,-1 7 0-15,0 0 0 16,2-2 0-16,-5 0 0 0,6 5 0 16,-3-4 0-16,3 0 0 15,0-4 0-15,-2-3 0 16,0-7 0-16,4 1 0 16,1 2 0-16,8-4 0 0,-9 0 0 15,9-5 0-15,-8 0 0 16,-2-5 0-16,10 0 0 0,-12-4 0 15,0 0 0-15,3 1 0 16,1-5 0-16,8 0 0 0,-6-5 0 16,6 3 0-16,0 3 0 15,0-6 0-15,0 1 0 16,-8 4 0-16,8-4 0 16,0 1 0-1,0-9-2 32,0 0-30-47,0 0-15 0,0 0-8 16,0 0-16-16,0 0-19 15,0 0-26-15,0-9-12 16,0 1-33-16,0 4-13 0,-9-4-15 16,9 0-2-16,-13 1-32 15,0-6-12-15</inkml:trace>
  <inkml:trace contextRef="#ctx0" brushRef="#br0" timeOffset="50018.22">21736 12734 66 0,'0'-12'141'0,"0"-1"58"16,0 4-42-16,0 0-28 15,0 4-35-15,0 3-24 0,0-3-5 16,0 5 7-16,0 0 13 15,0 0-7-15,0 0-5 16,0 17 2-16,0 9 36 0,0 13 4 16,0 14-15-16,0 17-24 15,0 10-25-15,8 10-6 0,1 0-12 16,-1-2-9-16,3 2 3 16,2-11-5-16,0-14-6 15,10 27 11 1,-10-64-23-16,-1-11 1 0,0-9-2 15,10-8-2-15,4-8 6 16,16-9-5 0,196-91 8-1,-168 83-13-15,52-20 6 16,-78 29-4-16,-6 4 14 16,-16 0-9-16,-4 0-4 15,-6 0 9-15,-12-10 2 0,-8-1-6 16,-17-15-3-16,-11-10 2 0,-9-13-3 15,-12-7 0-15,-3-3-2 16,-5 2 1-16,4 1-3 16,-1 2-10-16,5 6-10 15,5 1-23-15,5 7-8 0,7 11-5 16,15 8-46-16,3 9-55 16,9 8-48-16,13 4-33 0,0 3-8 15,9 2-23-15,11-6-5 16</inkml:trace>
  <inkml:trace contextRef="#ctx0" brushRef="#br0" timeOffset="51251.94">27235 10213 328 0,'-12'-21'293'15,"-4"5"-35"-15,-2 4-54 0,1 0-54 16,3-1-30-16,-3 0-22 16,1 1 10-16,-2-4-5 0,4-4-37 15,-3-4-25-15,-3-4-12 16,-2-4 12-16,-4-10 14 16,-8-3 0-16,-5-7 39 15,-12-5-90-15,-6 0-4 0,-3-5 0 16,-9 0 0-16,1 6 0 15,-1-2 0-15,-4 2 0 0,0 8 0 16,0-5 0-16,-1-1 0 16,1 1 0-16,-1-3 0 0,2-1 0 15,-1-1 0-15,0-4 0 16,0-2 0-16,0-4 0 16,-5-1 0-16,5 0 0 0,0 3 0 15,0 1 0-15,4 8 0 16,5 3 0-16,-1 11 0 15,5 2 0-15,-6-1 0 0,4 11 0 16,0-2 0-16,7-3 0 16,-62-38 0-1,55 34 0-15,-3-5 0 0,0-1 0 16,4 6 0-16,0 3 0 16,8 0 0-16,4 4 0 0,5 5 0 15,4 4 0-15,7 0 0 16,-45-33 0-1,50 40 0 1,0 1 0-16,-1-5 0 0,1 2 0 16,4-3 0-16,3 7 0 15,1 0 0-15,1-2 0 16,-3 5 0-16,6-2 0 0,0 7 0 16,-16-10 0-1,18 9 0-15,3-1 0 0,-2 1 0 16,1 0 0-16,1-4 0 15,-2 4 0-15,0 0 0 16,2 0 0-16,2-1 0 0,3 2 0 16,-7-2 0-16,13 5 0 15,-13 4 0 1,13-4 0-16,-8 4 0 16,8-5 0-1,-8 5 0 16,0 0 0-31,8-2 0 16,-9 2 0-16,1-5 0 31,8 0 0-31,-6 1 0 16</inkml:trace>
  <inkml:trace contextRef="#ctx0" brushRef="#br0" timeOffset="51463.96">23752 7468 2047 0,'-9'0'0'0,"-4"0"0"15,5 0 0 1,-5 0 0-16,2 0 0 16,-3 0 0-16,0 0 0 0,-7 0 0 15,-4 0 0-15,-3 0 0 16,-6 0 0-16,3 9 0 15,-2-9-144-15,1 7-38 16,3-7 4-16,5 13 2 0,1 8-21 16,-6 7-1-16,-4 9-7 15,-3 9-20-15,7-2-24 0</inkml:trace>
  <inkml:trace contextRef="#ctx0" brushRef="#br0" timeOffset="52496.88">26121 6109 360 0,'6'-12'276'0,"-6"5"-58"16,0-2-74-16,3 9-63 16,-3 0-27-16,8 0-1 15,8 0 41-15,17 0 38 0,22 12 23 16,32 9-36-16,30 15-13 15,30 9-16-15,15 16-24 0,13 8-14 16,11 12-20-16,11 9-20 16,1 8-9-16,9-1-3 15,4-2 0-15,-8-7 0 0,-12-5 0 16,-17-7 0-16,-28-12 0 16,-25-6-2-16,-19-9 4 15,-20-4-6-15,-13 0 4 16,-12-5 4-16,-8 1-4 15,-4 5 0-15,-5-2 0 16,2 1 0 0,94 118 0-1,-65-98 0 1,-55-48 0-16,-4-6 0 16,-4-3 0-16,-2-8 0 15,3 12 0-15,0-12 0 16,-5 10 0-16,0-4 0 15,1-6 0-15,-5 0-41 32,0 10-53-17,0-10-41-15,0 0-71 16,0 0-47-16,-9-13-38 16,-4-3-12-16,4-9-2 15</inkml:trace>
  <inkml:trace contextRef="#ctx0" brushRef="#br0" timeOffset="53307.56">29371 7456 440 0,'-38'-19'545'16,"26"6"-412"-16,5 5-61 0,7 0-8 15,0-1 12-15,0 6 21 0,0-2 2 16,0 5-31-16,0 0-30 16,0 0-21-16,0 13-5 15,7 7 7-15,10 17 4 16,2 8-9-16,7 3-4 16,2 6-4-16,0-2 1 15,-2-2-6-15,2 2-3 0,-9-2 7 16,-1-6-5-16,-7-2 7 15,1-7 10-15,-4-1 0 16,-8-11-5-16,0-2-6 16,0-1-3-16,0 12-2 15,0-12 8 1,-23 18 15-16,10-19-14 16,-39 71 55 15,44-78-58-16,8 0 9-15,0 2-1 16,0-2 8-16,0 4-9 0,-8-4 3 16,8 1 10-1,-9-3-14-15,9-1-13 0,0 0 0 16,-9-9 0 15,-2 0 0-31,-3 0 0 16,8 0 0-1,-7 0 0-15,1-9 0 16,0 6 0-16,-2-5 0 16,3-5 0-16,-6-4 0 0,2-7 0 15,-6 0 0-15,1-9 0 16,-3-6 0-16,-3-11 0 16,1-8 0-16,-3-2 0 15,-4-2 0-15,-1 1 0 16,1 4 0-16,2 9 0 0,3 3 0 15,-3 5 0-15,8 11 0 16,1 3 0-16,4 12 0 16,1-4 0-16,5 11 0 15,2-1 0-15,9 3 0 47</inkml:trace>
  <inkml:trace contextRef="#ctx0" brushRef="#br0" timeOffset="53434.08">28891 7587 2047 0,'0'-4'0'15</inkml:trace>
  <inkml:trace contextRef="#ctx0" brushRef="#br0" timeOffset="53861.38">28896 7583 2047 0,'9'-4'0'16,"-3"4"0"-16,6-8 0 16,5-1 0-16,8-2 0 15,3-6 0-15,9 1-30 0,7-9 30 16,5 0-205 0,5 1 61-16,53-24-20 15,-65 27 130-15,-5 5 18 16,-14 4 16-16,-6-1 11 15,-6 1 0-15,-11 4-2 0,0 0-11 16,0 4 1 0,0-1-5-16,-6 2 7 15,-2 3 0-15,-9 0-10 16,5 0 10 0,4 0 4-16,-1 0 13 15,9 0 250 16,0 0-196-15,0 0-8-16,0 0 59 16</inkml:trace>
  <inkml:trace contextRef="#ctx0" brushRef="#br0" timeOffset="54394.18">29357 7294 2047 0,'14'12'0'0,"1"4"0"0,7 9 0 15,-2 3 0 1,3 1 0-16,7 4 0 0,-7 2 0 16,6 3 0-16,-6 3 0 15,3-1 0-15,-2 1 0 16,-1 0 0-16,2 0 0 16,1 0 0-16,-1-5 0 0,-3-3 0 15,-1-5 0-15,1-8 0 16,-8-4 0-16,-1-4 0 15,-5-3 0-15,-4-2 0 16,0 3 0-16,-4-3 0 63,-12-7 0-32,-2 0 0-16,0 13 0-15,-11 3 0 16,-4 1 0-16,-7 2 0 16,-4 1 0-16,-5 2 0 15,-3-3 0-15,-3-2 0 0,-5-6 0 16,-8-1 0 0,-1-10 0-16,4 0 0 0,7 0 0 15,10 0 0-15,9 0 0 16,2-5 0-16,7 0 0 15,3 1 0-15,6 1 0 0,5 3 0 16,-1-4 0-16,13-1 0 16,-18 2 0-1,10 3 0-15,0 0 0 16</inkml:trace>
  <inkml:trace contextRef="#ctx0" brushRef="#br0" timeOffset="54467.22">28953 8068 2047 0</inkml:trace>
  <inkml:trace contextRef="#ctx0" brushRef="#br0" timeOffset="54528.48">28944 8068 2047 0</inkml:trace>
  <inkml:trace contextRef="#ctx0" brushRef="#br0" timeOffset="54814.29">28919 8068 2047 0,'-11'0'0'0,"-1"0"0"15,4 0 0-15,0 0 0 0,0 0 0 16,-2 0 0 0,2 0 0 15,0 0 0 0,-4 0 0-15,-7 0 0-16,2 0 0 15,0 0 0-15,0 0 0 0,3 0 0 16,-3-5 0-16,-4 1 0 16,5 0 0-16,1 4 0 15,2 0 0-15,2 0 0 0,1 0 0 16</inkml:trace>
  <inkml:trace contextRef="#ctx0" brushRef="#br0" timeOffset="55176.75">28651 8052 2047 0,'6'-4'0'0,"2"-1"0"0,-5 2 0 16,5-2 0-16,1-3 0 15,5-5 0-15,12-6 0 16,5-9 0-16,11-10 0 16,11-6 0-16,7-12 0 15,7-2 0-15,-7-3 0 0,-3 9 0 16,-4 2 0 0,31-33 0-16,-49 55 0 15,-5-1 0-15,-9 10 0 0,-1-3 0 16,-4 6 0-16,9-8 0 15,-18 12 0 1,2 1 0-16,-4 1 0 0,3 3 0 16,-2-1 0-1,16-20 0 1,-22 23 0 0,0 1 0 15</inkml:trace>
  <inkml:trace contextRef="#ctx0" brushRef="#br0" timeOffset="55331.7">29436 7297 2022 0,'0'14'-453'15,"-8"1"-29"-15,-6 6-5 16</inkml:trace>
  <inkml:trace contextRef="#ctx0" brushRef="#br0" timeOffset="63984.39">9338 1057 295 0,'-43'-24'196'0,"-6"0"-68"15,-4 0-50-15,-12-1-24 0,-8 1 5 16,-6 0 35-16,-5 3 29 15,-5-3 12-15,-1 3-14 0,-3 1-4 16,-10 4-30-16,2 0-7 16,-3 4-32-16,1 1-17 15,-1 9-8-15,-1 2 5 16,1 0 8-16,4 0 32 0,2 0-11 31,-275 0 60-15,267 0-102-16,-12 0 4 15,-12 0 5-15,-8 0-10 16,-4 0-14-16,0 0 0 16,-4 0 0-16,4 0 0 15,-2 0 0-15,8-5 0 16,1 2 0-16,14-1 0 16,7-5 0-16,13 2 0 15,12-2 0-15,2 1 0 16,7 4 0-16,2 1 0 0,5-6 0 15,-61 9 0 1,9-8 0 0,64 8 0-1,-4 0 0 1,-240 0 0 0,228 0 0-16,0 8 0 15,-4 4 0-15,-4 4 0 16,-8 5 0-16,-5 4 0 15,0-2 0-15,0 1 0 16,0 10 0-16,6-2 0 16,-1 5 0-16,-5-5 0 15,4 0 0-15,1 5 0 16,0 1 0-16,-1-2 0 16,1 1 0-1,3 4 0-15,5-5 0 0,3 0 0 16,-298 189 0 31,293-161 0-47,-96 91 0 15,86-70 0-15,-97 94 0 32,-75 70 0-17,196-181 0-15,10-6 0 16,9-9 0-16,10-3 0 15,6-3 0-15,3 2 0 16,-3 9 0-16,2 0 0 16,-1 5 0-16,6 3 0 15,-7 3 0-15,5 0 0 0,1 5 0 16,-1 4 0-16,1 3 0 16,4 4 0-16,0 5 0 15,2 4 0-15,12 3 0 16,1 5 0-16,4 3 0 15,9 6 0-15,0 352 0 32,0-227 0-17,0-122 0-15,0-5 0 16,0 2 0-16,9-6 0 16,4 7 0-16,1 1 0 15,3 1 0-15,4 5 0 0,7-2 0 16,2 5 0-16,2 5 0 15,4 7 0-15,1 4 0 16,3 4 0-16,0 5 0 16,2 3 0-16,-3 6 0 15,-2-1 0-15,0 3 0 16,39 175 0 0,-25-167 0-16,-3-2 0 15,5 0 0-15,4-7 0 16,3-1 0-16,2-6 0 15,3-7 0-15,3-5 0 16,5-3 0-16,4-5 0 16,5-1 0-16,8-3 0 0,6 4 0 15,6 6 0 1,8-3 0-16,-2-2 0 16,6-1 0-16,0-8 0 15,0-4 0-15,-4-4 0 16,0-3 0-16,117 91 0 31,-102-107 0-31,14-6 0 0,10-5 0 16,360 141 0-1,-340-159 0-15,0-9 0 16,-11 0 0-16,-9-5 0 16,-7 2 0-16,-9-6 0 15,-5 1 0-15,-3-3 0 16,-2-3 0-1,132 48 0-15,-122-52 0 16,7-1 0-16,0-3 0 16,141 23 0-1,-142-34 0-15,-3 2 0 16,0-7 0-16,-6 2 0 0,-8-1 0 16,-9 1 0-16,-3-2 0 15,0-2 0-15,-5-2 0 16,-1-2 0-16,7-3 0 15,-1-10 0-15,3 0 0 0,5 0 0 16,4-12 0 0,8-6 0-16,1 2 0 15,2-8 0-15,1-4 0 0,-4-10 0 0,-4-3 0 16,-1-3 0 0,-2-4 0-16,2-2 0 0,5 1 0 15,3-4 0-15,3-3 0 16,1 3 0-16,-4-5 0 15,-2 1 0-15,-4-4 0 0,-7 2 0 16,-3-8 0-16,-5 3 0 16,-12-3 0-16,-7 3 0 0,-10 3 0 15,-11 1 0-15,-11 2 0 16,-8 9 0-16,-12 4 0 16,-6 0 0-16,-5 0 0 0,-3 2 0 15,63-150 0 16,-69 149 0-15,-1-1 0-16,-1 0 0 0,3-3 0 16,86-197 0 15,-78 192 0-31,6-8 0 16,5-5 0-16,11 2 0 15,10-6 0-15,71-80 0 16,-59 77 0-16,2-4 0 0,-3 2 0 15,1 0 0-15,-8-4 0 16,-1-3 0-16,-8-2 0 16,-6-7 0-16,3-6 0 15,-10-6 0-15,-3-5 0 0,-4-2 0 16,-6-4 0-16,-2-4 0 16,-7 0 0-16,-3-122 0 15,-19 129 0-15,0-87 0 16,0 100 0-1,-13 3 0-15,1 7 0 0,0-2 0 16,1-4 0-16,2 4 0 16,-4-4 0-16,2 1 0 15,-3-4 0-15,4-1 0 16,-20-101 0 0,10 97 0-16,-4-8 0 0,0-5 0 15,-1-2 0-15,1 2 0 16,-26-103 0-16,24 111 0 15,-4 6 0-15,-1 2 0 16,-3 5 0-16,7 1 0 16,-6 4 0-16,-66-164 0 15,67 176 0 1,-1 0 0-16,-2 8 0 0,-3 1 0 16,3-2 0-16,-1 4 0 15,-2 2 0-15,2 1 0 16,3-1 0-16,1 3 0 15,0-1 0-15,-1 2 0 16,-32-71 0 0,32 65 0-16,1 8 0 0,-1-4 0 15,1 0 0-15,4 5 0 16,-4 0 0-16,2 0 0 0,2 4 0 16,0 5 0-1,-37-46 0-15,33 46 0 16,-1 3 0-16,1 0 0 0,-5 0 0 15,0 0 0 1,1 0 0-16,-1 0 0 0,-4 1 0 16,5-2 0-1,0 7 0-15,-1-6 0 0,-69-83 0 32,74 88 0-32,4-5 0 0,-4 4 0 15,2 0 0-15,7 6 0 16,-6-3 0-16,1 7 0 15,3-2 0-15,-4 4 0 0,1 5 0 16,4-1 0-16,3 0 0 16,1 4 0-16,4-2 0 15,0-2 0-15,-5 5 0 16,4-4 0-16,-2 2 0 16,-19-14 0-1,24 20 0-15,-3 0 0 0,1-2 0 16,-2 4 0-1,7-2 0-15,-1-1 0 0,-4-4 0 16,-5 2 0-16,-4-2 0 16,1-3 0-16,0-1 0 15,-4 0 0-15,0 1 0 16,-6 0 0-16,3-4 0 0,-1-1 0 16,-1 1 0-16,1 4 0 15,2 3 0-15,3-1 0 0,2 3 0 16,3-2 0-1,4 4 0-15,-4 6 0 0,5-2 0 16,3 6 0-16,-3-2 0 16,5 2 0-16,0 2 0 15,-1-2 0-15,2-2 0 16,-6 2 0-16,1-6 0 16,-8 1 0-16,-6-4 0 15,-30-18 0 1,24 15 0-16,-4-2 0 0,2 0 0 15,2 2 0-15,4 2 0 16,2 1 0-16,11 4 0 16,7 4 0-16,4 8 0 15,8 15-498 1,20 15 40-16,16 11-46 0</inkml:trace>
  <inkml:trace contextRef="#ctx0" brushRef="#br0" timeOffset="89820.66">10013 13144 423 0,'-28'12'375'16,"2"-12"-119"-16,6 7-129 16,9-7-69-16,3 9-37 0,8-9-10 15,-8 0 14-15,8 8 8 16,0-8-2-16,0 0-10 0,0 0-14 16,0 0-6-1,16 0 10-15,7 0-1 16,19-8 3-16,23-12-4 0,28-16 9 15,38-21 1 1,35-33-10-16,300-193 15 16,-162 98-20-16,46-27 3 15,26-9-1-15,3 6-3 16,-6 13 9-16,-11 14-4 0,-20 17-8 16,-26 17 2-16,-28 14 3 15,-27 18-9-15,-35 17 5 16,-25 11 1-16,-32 17-1 0,-27 11-1 15,-28 14 0-15,-25 7 4 16,-24 11-11-16,-16 11 8 16,-13 3 3-16,-8 6-6 0,-6 3 7 15,-10 3-5-15,-4 4-3 0,-1 4 2 16,-2 0 1 0,-5 0 4-16,0 0-1 0,0 0 0 15,0 0-4-15,0 0 13 16,0 0 16-16,0 0 3 15,0 0 9-15,0 0 6 0,0 0-11 16,0 0-5-16,0 0-6 16,0 0-11-16,0 0-6 0,0 9-10 15,0-9 8-15,0 12-16 16,0 4 11-16,16 8 12 16,53 81 24-1,-13-23-20-15,23 24-6 0,17 19 14 16,15 18 7-16,6 20-1 15,14 11-3-15,2 14-2 16,0 3-5-16,6 1-20 0,-4-5 0 16,-10-9 0-16,-7-10 0 15,-4-13 0-15,-10-17 0 0,-6-14 0 16,-8-23 0-16,-9-15 0 16,-13-17 0-16,-10-12 0 15,20 19 0-15,-56-51 0 16,-5-6 0-16,-4-6 0 15,-4-4 0-15,-5-9 0 16,-4 8 0-16,0 0 0 0,-18 4 0 16,-10 4 0-16,-17 4 0 15,-15 14 0-15,-22 7 0 16,-19 15 0-16,-21 13 0 0,-25 12 0 16,-19 17 0-16,-20 20 0 15,-17 13 0-15,-12 12 0 16,-13 11 0-16,-7 7 0 0,-10 7 0 15,-6 7 0-15,-13 5 0 16,-7 3 0-16,-1 9 0 16,3 3 0-16,13 0 0 0,9-8 0 15,10-8 0-15,14-8 0 0,8-13 0 16,8-10 0 0,13-15 0-16,15-14 0 0,21-13 0 15,14-13 0-15,22-12 0 16,21-15 0-16,13-13 0 15,18-8 0-15,13-14 0 0,14-6 0 16,10-8 0 0,9-4 0-16,7-7 0 0,4-6 0 15,13 10 0-15,-8-10 0 0,8-5 0 63,-7-4 0-48,-4-23 0 1,-7 4 0-16,-3-12 0 0,-7-15 0 16,-7-16 0-16,-15-24 0 15,-162-328 0 1,123 245 0-16,-210-414 0 16,192 402 0-1,2 8 0-15,-2 10 0 16,11 16 0-16,-96-120 0 15,99 150 0 1,1 7 0-16,5 10 0 0,11 6 0 16,2 7 0-16,14 10 0 15,8 8 0 1,6 13 0-16,-19-32 0 16,40 60-33-16,7 8-13 15,1 1 15-15,4 4-6 16,-23-40-68-1,23 38 79 1,-23-39 5-16,16 33 19 16,3-1 0-16,0 8 12 15,6 9-1-15,-1 4-13 0,4 0 2 16,8 4-5-16,-8 3-1 16,8 1-1-16,0 4 11 15,0 0-9-15,0 0 1 0,0 0 3 16,0 0-3-16,0 0 1 15,0 9-10 1,0-1 7-16,0-8 1 16,0 0 4-16,0 12 2 0,0-12-2 15,0 12-1-15,0-4 8 16,3-8-10-16,5 8 4 16,0-8 7-16,1 0-2 15,7 0 0-15,9 0-2 16,18-8 3-16,36-20-3 0,38-26 5 15,41-22-9 1,34-21-65-16,19-14-98 0,8-12-80 16,-4 2-16-16,-12 2-17 0,-13 6-26 15</inkml:trace>
  <inkml:trace contextRef="#ctx0" brushRef="#br0" timeOffset="92631.78">11053 14736 13 0,'0'0'30'16,"0"0"37"-16,0 0 67 16,0 0 20-16,0 0-39 15,0 0-34-15,0 0-28 0,0 0-20 16,0 0-3-16,0 13-3 15,0-6-8-15,0 1 1 16,0-8 1-16,0 8 5 16,0-8-14-1,0 7-7-15,0-10 42 47,-9-37 6-31,9 23-32-1,-8-11-7 1,8 16-14-16,0-2 4 0,8-1-6 16,4-1 2-16,5-6-1 15,3 3 1-15,-1 2-4 0,3 9 0 16,-6 0-2-16,0 8 2 16,4 0 2-16,1 12-1 15,-2 4 5-15,3 8-2 0,2 5-7 16,-4 4 10-1,-4 0-8-15,-5-2 2 0,-3 3 2 16,-8 1 2-16,0 7 0 16,0 2 0-16,-11 2 6 15,-5-7-6-15,0-1-1 16,-57 43 17 15,73-81-10-31,-9 0 1 0,9 0-2 16,0-4 3-1,0-4-2-15,0-1 3 0,0 2-5 16,0 0-1-16,0-4 1 16,0 8 0-16,0-1-4 15,0 0-1-15,0 0-7 16,0-4 3-16,9-1 4 16,3 2-3-16,-1-5 6 0,6-1 0 15,0 2-7-15,23-10 5 16,-15 13-5-1,-1 0 2-15,25 3 5 16,-24 5-5-16,-7 0-2 16,4 0 2-16,-2 0 0 15,-4 0-6-15,0 9-8 16,0-9-18-16,-4 7-28 16,-4-7-21-16,-3 0-22 15,-5 0-26-15,0 0-51 0,-8 0 1 16</inkml:trace>
  <inkml:trace contextRef="#ctx0" brushRef="#br0" timeOffset="92999.43">11446 14515 198 0,'-13'-16'206'15,"-3"4"-30"-15,5 7-29 16,-2 5-42-16,4 0-38 15,9 0-31-15,-8 0-9 16,8 0-5-16,0 0-6 0,0 9-14 16,0 3 3-1,0 4-4-15,0 9 4 0,0 7 5 16,13 10-2-16,4 2 0 0,3-3-6 16,0-13-1-16,0-8-5 15,2-7-5-15,46-51-38 31,-65 6 25-31,-3-12 10 16,-8-1 8-16,-7 0 5 16,-1 9 7-16,-5 6 3 15,5 15-4-15,-1 6-13 16,-16 9-24-16,14 12-44 16,-2 9-66-16,2 0-58 15,2-1-35-15</inkml:trace>
  <inkml:trace contextRef="#ctx0" brushRef="#br0" timeOffset="93499.19">11590 14243 394 0,'0'-8'235'0,"0"3"-75"15,0 5-65-15,0 0-48 16,0 0-23-16,0 0-3 15,0 0-12-15,0 13-3 0,0-5-6 16,0-1-3-16,0 3 3 16,0-10 4-16,0 0 1 15,-9 0 1-15,0 0 2 0,9-10 9 16,-8-5 8-16,8-10-44 16,0-8 11-16,0 2 2 15,0-2 1-15,0 5 1 16,8 3 1-16,5 12 5 15,6 9-8-15,35 24 11 16,-23 13 11-16,3 7-2 16,-6 13-7-16,-4 4 12 15,-7 5 0-15,-6-4-5 16,-6-10-4-16,-5 24-1 16,0-51 3-1,0-10 3-15,0-11 0 0,0 0 5 16,0 0-7-16,0 0-1 0,0 0 7 15,0-7-3-15,0-1-7 16,0 0-9-16,8-1-2 16,7 2-4-16,7-1 3 15,6 4 3-15,3-1-5 0,10 5-6 16,-3 0-47-16,-3-4-61 16,-5 0-41-16,-6-4-8 15,-8 0-30-15,-7-4-4 0</inkml:trace>
  <inkml:trace contextRef="#ctx0" brushRef="#br0" timeOffset="93951.5">11961 13933 177 0,'0'-7'247'0,"-8"7"-77"0,8 0-77 15,-11 12-41-15,11 7-21 16,-8 2-15-16,0-5-5 15,8 2 1-15,-8-6-3 0,8-5-5 16,-9-7 3-16,9 0 8 16,-8-5 3-16,8-9 1 15,-13-12-23-15,13-6 12 0,0-10-1 16,0-6-5-16,13-1 3 16,7 1 3-16,3 3 7 15,7 16-3-15,3 12 5 0,3 13-1 16,1 13 4-1,40 56 41 1,-1 115 4 0,-63-112-44-16,-10-7-5 15,-3-8 7-15,0-7-6 0,0-15 0 16,0-5 5-16,0-11-12 16,9-15 3-16,-1 0-18 15,5-8 4-15,3-9-6 16,12-6 1-1,13-6-12-15,3-12-26 0,6 1-61 16,-5-2-53-16,35-22-262 16,-47 43 192-16</inkml:trace>
  <inkml:trace contextRef="#ctx0" brushRef="#br0" timeOffset="95215.14">11479 15476 43 0,'-16'8'308'0,"16"-8"-164"16,-14 9-42-16,6-9-6 15,8 0-79 1,0 0-6-16,0 0 0 0,0 0-2 15,0 0-2-15,0 0 2 16,0 0 0-16,14-4 8 16,5-9 16-1,30-31 53 1,-24 23-53 0,40-32 20-16,-24 25-32 15,-1-1-8-15,1-4-6 16,-1 5 2-16,4-5-7 15,6 1 2-15,2-6 0 0,1 6-5 16,4-4 1-16,5-5 0 16,2-4 5-16,2-4 4 15,6-4 7-15,1 5 1 16,70-49 1-16,-79 52-14 16,-8 4-3-16,-3 3 0 15,-7 6-1-15,-7 3 1 16,-6 4 4-16,28-26-6 15,3-11 2 1,-24 25-4-16,-6 5 4 16,-2 0 2-16,-2 2-3 15,-2 2 5-15,-5 9-6 0,-1-3-4 16,-2 6 5-16,0 1 3 16,-3 2-6-16,3-2-1 0,0-7 2 15,5 2 6-15,-2 1-4 16,2-6 1-16,-2 4-2 15,-1 5-2-15,-5 4 5 16,-6 0-1-16,1 4-1 0,-3 0 0 16,-1-1 3-16,0 1-3 15,4-4 0-15,-1 0 4 16,7-5-3-16,-2 1-5 0,4-4 5 16,-1-1-3-16,3 0 4 15,2-3-1-15,4 0-4 16,37-33 3-1,-31 29 2-15,39-37-2 16,-33 32 0 0,3 0 1-16,8 0 1 0,-4 1 0 15,-1 0-3-15,-2 4-3 0,0-2 5 16,1-2 5-16,5 0-7 16,1-5 3-16,64-40 0 15,-58 36-4-15,3 0 5 16,-3 5 0-16,-1-5 6 15,59-28-7-15,-63 36-2 16,2 0 1-16,-6 5-2 16,-3 3 0-16,-8 2 1 0,-6 7 3 15,-6 3-5 1,-10 1 11-16,-1 3-2 0,-6 5 14 16,-5 4 25-16,-3-3 10 15,0 3 96-15,0 0-61 16,0 0-27-16,0 0-17 15,0 0-18-15,0 0-16 0,0-5-15 16,0 1-7-16,0 1-22 16,0-2-27-16,0 1-39 15,0 4-45-15,0 0-63 16,0 0-60-16,0 0-78 0</inkml:trace>
  <inkml:trace contextRef="#ctx0" brushRef="#br0" timeOffset="105129.17">2395 6284 49 0,'-12'0'138'0,"12"0"42"15,0 0-47-15,0 0-38 16,0-8-10-16,0 4-9 16,0 0 21-16,0 0 2 15,0 4-12-15,0 0-11 16,0-3-10-16,0-2-3 15,0 1 16-15,3-1 26 16,-3 5-10-16,9-7-16 0,2 0-30 16,6-7-14-16,7 2-20 15,5 0-9-15,-1 0 2 16,4 0-11 0,1 3 8-16,-1 1-11 15,1 8 6-15,-5 0 0 0,1 0-9 16,-1 0 6-1,4 0 6-15,1 0-2 16,24 8-6-16,-29 1 7 16,1-9-4-16,-4 12 2 15,0-12 3-15,-2 12-2 16,2-12 4-16,0 8-6 16,-6 0-2-16,2-8 7 15,-1 8-5-15,-4 1-9 16,5-9 10-16,-1 12 7 15,-1-12-7-15,3 7-1 16,2 2 5-16,-4-9-2 16,1 0-2-16,-2 8 0 15,3-8 1-15,2 0-5 16,17 17 7 0,-22-17-5-16,-2 10 5 15,4-10-6-15,-2 11 7 16,1-4-3-16,9-7-5 15,-1 9 4-15,5-9-5 16,-1 7 8-16,5-7-2 16,-4 12 2-16,3-12 0 15,-4 9 0-15,4-9-3 16,2 0 0-16,-5 0 0 16,2 0-3-16,6 0 9 0,-1 0-7 15,6 0-2-15,-2 0 9 16,0 0-10-16,-3 7 7 15,-1-7-6-15,-2 0 2 16,-2 8 1-16,-3-8-3 16,2 9 6-16,3-9-5 15,-3 0 2-15,4 0 1 16,1 0 0-16,0 0-1 0,0 0 3 16,-2 0-4-1,30 0 3 1,-39 0 4-16,28-12-9 15,64-28 15 17,-89 24-10-17,1-2 0-15,-1 2 0 0,1 0-1 16,-1-1-1-16,1 1-5 16,0-4 8-16,-1-1-3 15,1-3-2-15,-6 1 2 0,3-6 0 16,-3-4 0-1,-2 0 3-15,0 1-3 16,-5-1 9-16,0 1 9 16,-7-10-16-16,-1-5 6 0,-4-7-5 15,-8-3 6-15,0 0 8 16,0 4 5-16,0 0-4 16,0 3-2-16,0 6 1 15,-8 4-5-15,-1 4-4 16,-7-33 20-1,8 40-19-15,-4 1-8 16,-36-67-6 0,-55-52-14 15,70 116 23-15,2-2 5-16,-6 0-3 0,1 4-4 15,-4 5 6-15,-1 0 2 16,3-2 2-16,3 10-6 15,-1 1 1-15,-7 2-1 16,-1 1-10-16,-8 4 6 16,-78 3-6-1,-191 5 8 17,239 0-4-17,-230-4 4 1,174 1-4-1,73 3-5 1,-62 0 3-16,70 0-4 16,9 12 4-1,0 1 5-15,3 3-5 0,-97 49 4 32,109-50-7-1,-81 55 6-16,63-30-9 1,-75 60 11 15,52-49-10-15,6 6 4 0,39-27 3-16,1 2-5 15,3 4 8 1,-20 54-13-16,28-40 8 15,6 2 0-15,3 1 2 16,8 9 1-16,0 10 1 16,0 9 1-16,0 5-5 15,0 4 5-15,3-2-4 16,5-6 1-16,5-4-3 16,-1-14 0-16,4-9 6 15,4-16-3-15,6-5 2 16,2-11 9-16,5-6-11 15,7-5 8-15,0-12-7 0,5 0 0 16,-5-9-4-16,-4-6-3 16,2-1-25-16,-11 4-24 15,-1-2-27 1,-11 2-5-16,-2 4-39 16,-1 0-65-16,-4 5-64 15,-8-6-71-15,0 2-72 0</inkml:trace>
  <inkml:trace contextRef="#ctx0" brushRef="#br0" timeOffset="105977.04">8051 4819 478 0,'-8'-12'292'0,"8"-1"-122"0,0 6-85 16,0 2-43 0,0 2-10-16,0 3 17 0,0 0 4 15,0 0-16-15,0 0-14 0,0 0-11 16,0 0 39-16,0 12 23 15,8 4-8-15,0-1-24 16,1 1-13-16,-1 1-11 16,-5 0-10-16,5-6-3 0,2 2-4 15,-2-13-1-15,12 9 12 16,-12-9-7 0,3 0-2-16,3 0 11 0,1-12 1 15,18-9 6-15,16-13-6 16,12-10-5-1,12-13-7-15,77-61 3 16,-81 62-6-16,-8 6-14 16,-12 11-18-16,19-27-162 15,-51 40-31 1,-34-26-744 0</inkml:trace>
  <inkml:trace contextRef="#ctx0" brushRef="#br0" timeOffset="106427.03">8250 4603 429 0,'0'-7'181'16,"0"2"-57"-16,0 1-45 16,0-1-28-16,5 2-19 0,-2 3-7 15,5 0-6-15,0 0 10 16,12 8 48-16,14 12 42 15,5 10 24-15,10 9-31 16,8 7-41-16,-3 1-30 0,-2 3-17 16,-3-5-2-16,-5-4-10 15,-6-13-1-15,-11-4-2 16,-3-7 6-16,1-5-1 0,4-12-2 16,7-8 7-16,10-13 20 15,6-15 10-15,17-17-8 16,7-21-6-16,15-15-5 15,5-9-1-15,11-3 3 16,1 3 4-16,7 3-2 0,-2 10-2 16,-11 13-15-16,-16 15-14 15,-21 12-3-15,-18 8 0 16,-6 13 0-16,-12 3 0 0,12-8 0 47,-41 29-53-32,0 0-151-15,0 10-69 0,0 1-74 16,-17 13-2-16,-7 5-7 16</inkml:trace>
  <inkml:trace contextRef="#ctx0" brushRef="#br0" timeOffset="111169.57">2793 8031 78 0,'-17'-8'190'0,"6"3"-44"0,-3 1-51 16,14 4-40-16,0-3-9 16,0-2 19-16,0 1 36 15,0-3 18-15,0 2-21 16,0 1-40-16,5 4-28 16,4 0-18-16,7 0 12 15,12-3-1-15,12-6 11 16,17 2 24-1,8 2 1-15,12-3-4 0,13 8-4 16,8 0-8-16,7 0-1 16,13-8-16-1,12 4-5-15,137-12-3 16,13-5-3 0,-136 9-8-16,-3-4 4 15,-2-5-8-15,-6-6 12 16,-4-11-5-16,-1 2-5 15,-6-5 17-15,-5 4-3 0,-8 3-6 16,-3 6-2-16,-9 4-4 16,-7 4 3-16,-13 3-7 15,-12 4-9 1,-8 6 9-16,-10 3-3 16,2-1-5-16,-3 5 10 0,3-7-3 15,-6 2 4-15,3-2 0 16,-2 3-3-16,-3-5 1 15,0 5-1-15,-1-1 2 16,37 5-2-16,-36-2 0 16,8-3 0-16,4 0-5 15,4-2 3-15,-1 3-4 16,1 4 3-16,-3 0-1 16,-2 0 4-16,-3 0-3 15,-6 0 2-15,3 0-8 16,-5 11 6-16,-5 1 3 15,-4-3-1-15,25 0-3 16,-24 2-1-16,-1-2 6 16,-4 3-6-16,1 0 2 15,4 0 1-15,-1 4 1 16,1-3-7-16,4 4 5 16,-2-6-4-16,3 6 2 0,34 16 5 31,14 0 2-31,-37-21-3 15,-6 0-2-15,3 0 2 16,3 0-1-16,-5-12-3 16,0 12-3-16,1-12 1 0,-3 13 8 15,-7-13-6-15,-6 12-2 16,-1-12 6-16,0 13 0 16,-2-7 0-16,-2 4 1 15,-1-3-6-15,3 3 3 0,-3-10 2 16,25 11-3-1,-23 1-5-15,8-4 10 0,4 0-6 16,40 1 8 0,-32-1-11-16,0-8-1 15,3 0 11-15,1 8 0 0,4-8-3 16,-5 0-2 0,2 0 0-16,-2 7-3 0,45 2 5 15,-49-9 1 1,1 12-5-16,-3-4 2 15,-2 0-2-15,0 1 3 0,2-1 1 16,-2 5-1-16,-1-1 4 16,4-1-5-16,-4-3-1 0,1 0 5 15,1-8-7 1,0 0 1-16,165 8 10 31,-160-8-4-31,1 0-3 16,10-3 4-16,0-2-11 15,1 1 4-15,-1-3 4 16,-3-2-1-16,2 2 0 16,46-16 6-16,-54 13-7 15,-3-3 4-15,-5 1-4 16,-3-4 6-16,-1-1-2 0,5-7 3 16,0 0-13-16,-1-4 1 15,0-5 8-15,-3 0-1 16,-1 3-2-16,-4 2 0 0,-2 0 1 15,-2 4 0-15,-4 3 1 16,6-3 2-16,-3-5 4 16,3-3-3-16,-3-1-5 15,2 1 4-15,-1-6 0 0,1 7-8 16,2-1 0 0,-2 2 1-16,-1 2 5 0,-3 5-2 15,-4 1 7-15,-2 1 3 0,-5 6-10 16,-8-1 10-16,-6 4-2 15,0-5 4-15,0-4-6 0,0-7 2 16,-6-41-6 0,6 35-3-16,-9 3 6 15,9-2 6-15,-8 5 8 0,8 4 24 16,-8 3 9-16,0 1-9 16,-1 4-25-16,0-5-18 0,-2 1 0 15,-1-1 0 1,-1 0 0-16,-3-3 0 0,-3 0 0 15,-6 0 0-15,-3-1 0 16,-6-4 0-16,-5 1 0 0,-10-1 0 16,-8-2 0-1,-5 2 0-15,-6 1 0 0,-2-1 0 16,1 1 0-16,1 6 0 0,7 3 0 16,4 3 0-16,9-1 0 15,2 5 0-15,2 0 0 16,-2-1 0-16,7 5 0 15,-3 4 0-15,-2 1 0 0,0 3 0 16,-2 0 0-16,2 0 0 16,4 0 0-16,-1 0 0 15,0 0 0-15,5 0 0 0,4 0 0 16,-1 7 0-16,1 1 0 16,0 0 0-16,-7 4 0 15,4 1 0-15,-6-4 0 0,1-9 0 16,-2 12 0-16,2-5 0 15,-4 5 0-15,-5 0 0 16,-179 45 0 0,171-43 0-1,1 0 0-15,7-1 0 16,1 0 0-16,-1-5 0 16,5 1 0-16,-2 3 0 0,6-5 0 15,-4 2 0 1,3-1 0-16,3-8 0 0,-30 7 0 15,8-7 0 1,6 0 0 0,26 0 0-16,-155-19 0 47,94 7 0-32,-6 0 0-15,-38-5 0 16,89 13 0-1,3-5 0-15,1 7 0 16,-1-4 0-16,-5 1 0 16,7 3 0-16,-7-3 0 15,-2 0 0-15,0 5 0 0,-2 0 0 16,1 0 0-16,5 0 0 16,3 0 0-16,5 0 0 15,-1 0 0-15,6 0 0 16,-3 0 0-16,6 0 0 15,0 0 0-15,-1 0 0 16,1 0 0-16,-34 0 0 16,30 0 0-16,-1 0 0 15,-7 0 0-15,-5 0 0 16,2 0 0-16,-11 10 0 16,1-3 0-16,0-7 0 15,-4 12 0-15,1-3 0 0,-1-1 0 16,-57 3 0-1,52-11 0-15,-55 17 0 16,60-8 0 0,-52-1 0-1,57-1 0 1,-46-7 0-16,54 9 0 16,-2-9 0-16,6 0 0 15,-1 8 0-15,-47 1 0 16,-121 10 0 15,158-19 0-15,-55 0 0-16,57 9 0 15,0-9 0-15,0 0 0 16,5 0 0-16,-5 0 0 16,8 0 0-16,1 0 0 15,-2 0 0-15,2 0 0 16,5 0 0-16,2 0 0 15,1 0 0-15,-6 0 0 0,-2 0 0 16,3 0 0-16,1 0 0 16,4 0 0-16,0 0 0 15,-94-13 0 17,93 13 0-32,4 0 0 15,1 0 0-15,-1 0 0 0,4 0 0 16,6 0 0-1,3 0 0-15,2 0 0 16,3 0 0-16,0 0 0 16,-3 0 0-16,3 0 0 0,-21 0 0 15,15-3 0 1,-4 3 0-16,2 0 0 16,3 0 0-16,-1 0 0 15,0 0 0-15,2 0 0 16,2 0 0-1,-7 0 0-15,6 0 0 16,4-5 0-16,-3 1 0 0,-4 1 0 16,1 3 0-1,4 0 0-15,-4-5 0 16,0 1 0-16,0 0 0 16,-4 0 0-16,-2 0 0 15,4-1 0-15,-4 2 0 0,-3-1 0 16,1-1 0-16,5-2 0 15,-6 2 0 1,-20-2 0 0,-3-3 0-16,24 10 0 15,-1-2 0-15,-4 2 0 16,2 0 0-16,-1 0 0 16,-1-5 0-16,4 5 0 15,1 0 0-15,-6-4 0 16,2 4 0-16,-1 0 0 15,1 0 0-15,1 0 0 16,-2 0 0-16,-5 0 0 16,8 0 0-16,-4 0 0 15,7 11 0-15,-6-1 0 16,1 2 0-16,-1 0 0 0,1 0 0 16,-29 9 0-1,33-9 0 1,0-5 0-16,-1 2 0 15,3-9 0-15,8 8 0 16,-7-1 0-16,5 1 0 16,-1 1 0-16,1-9 0 0,-1 12 0 15,2-3 0-15,-2 3 0 16,0 0 0-16,-2 0 0 16,-2 0 0-16,1 4 0 15,4-4 0-15,-38 30 0 31,23-13 0-15,14-14 0-16,5-2 0 16,1-1 0-16,-3 4 0 15,-19 37 0 1,23-33 0 0,-3 1 0-16,1-5 0 15,-1 1 0-15,13 2 0 16,-12 2 0-16,5-1 0 15,-1 25 0 1,0-21 0-16,8 1 0 16,-9 4 0-16,9-1 0 15,0 1 0-15,0-5 0 16,-8 4 0-16,8 1 0 16,0 4 0-16,0 24 0 15,0-29 0 1,0 0 0-16,0 1 0 15,3 0 0-15,2-6 0 16,4 2 0-16,-1 0 0 16,0-1 0-16,3 1 0 0,2 3 0 15,4 5 0-15,-1-1 0 16,3 1 0 0,-3-3 0-16,1-7 0 0,-4-3 0 15,-1 1 0-15,0-1 0 16,4 0 0-1,-4 1 0-15,-1-6 0 16,6-1 0-16,-4-2 0 16,0-1 0-16,-2 1 0 15,0 1 0-15,3-4 0 16,-6-1 0-16,3-8 0 0,2 11 0 16,-2-2 0-16,3-1 0 15,2-1 0-15,0-7 0 16,-5 9 0-16,6-9 0 15,-1 0 0-15,1 0 0 16,-1 0 0 0,0 0 0-16,-3 7 0 15,-2-7 0-15,6 13 0 0,0-13 0 16,-2 0 0 0,2 0 0-16,2 0 0 0,5 0 0 15,1 0 0-15,0 0 0 16,-2-8 0-16,2 1 0 15,0-3 0-15,4 3 0 16,-6-2 0-16,-2 1 0 16,71-7 0 31,-86 10 0-47,-6 2 0 15</inkml:trace>
  <inkml:trace contextRef="#ctx0" brushRef="#br0" timeOffset="111210.66">3037 8040 1810 0,'3'-5'-464'15,"10"-7"-6"-15,12-5-404 16</inkml:trace>
  <inkml:trace contextRef="#ctx0" brushRef="#br0" timeOffset="112150.82">11256 6684 68 0,'-13'0'201'0,"4"-9"-13"0,9 0-29 16,0 1-40-16,0 5-24 16,0 3 7-16,0 0 27 0,0 11 679 46,0 7-765-30,9 6-5-16,7 12-1 16,9 13-14-16,10 8-13 0,8-5-8 15,-4-2-2-15,6-9 0 16,0-13-19-16,0-8 0 0,0-12-10 16,-10-8 1-1,-5-10 0-15,-6-15 15 0,-8-12-13 16,-8-16 26-16,-8-13-4 0,-13-3 7 15,-7-5-2-15,1 5 10 16,1 12 17-16,2 9 24 0,1 15 24 16,3 14-56-1,3 5-20-15,9 35 0 16,9 8 0 0,3 7 0-16,8 1 0 15,5-5 0-15,1-7 0 0,-1-5 0 16,-3-11 0-16,-3-9 0 15,26-20 0 1,-37-10 0 0,-4-10 0-16,-4-8 0 0,0-2 0 15,-12-31 0-15,12 53 0 16,-7 2 0-16,7 6 0 16,0-12-609-1,0 25 275 1,11-4 2-16,6 4 26 0,3-5 81 15</inkml:trace>
  <inkml:trace contextRef="#ctx0" brushRef="#br0" timeOffset="112335.13">11969 6264 59 0,'14'0'213'0,"-3"-3"21"16,-6 3-4-16,-5 0-26 16,0 0-19-16,0 0-17 0,0 0-4 15,0 0-33-15,0 0-39 16,0 7-44-16,3 6-29 15,10 8-5-15,3 7-4 16,4 8-5-16,5 9-4 16,-1 0-18-16,0 0-70 0,1-5-132 15,-4-4-108-15,-7-11-59 0,-5-5 25 16</inkml:trace>
  <inkml:trace contextRef="#ctx0" brushRef="#br0" timeOffset="112527.89">11738 5837 1185 0,'-15'-73'-217'32,"30"68"-187"-17</inkml:trace>
  <inkml:trace contextRef="#ctx0" brushRef="#br0" timeOffset="112933.23">12031 5966 333 0,'12'10'315'0,"-4"-10"-86"0,0 0-100 16,0 0-69-16,-3 0-26 16,-1 7-12-16,4 1-4 15,8 9 32-15,0 11 0 0,9 13 7 16,4 8-9-16,-6 8-14 15,1 4-3-15,-3-3-19 16,-4-7-1-16,-6-6-1 0,-6-11-7 16,-5-10 2-16,0-8 3 15,0-8 2-15,0-8 2 0,0 0-15 16,0-20-28-16,0-18 7 16,0-23-1-16,0-19 17 15,0-14 17-15,8 4 16 16,4 5 16-16,3 20 0 0,2 15 25 15,-1 18-1-15,5 25 9 16,4 14 7-16,3 18-34 16,1 11-12-16,18 59 17 15,-21-52-45 1,-6-2 6-16,-4-7-9 0,-4-7-7 16,-4-3 5-16,-4-7-10 0,-4-5 2 15,0-3-14 1,0-9-29-16,0 0-62 0,0 0-52 0,-7 0-58 15,7 0-37 1,-14 0 6-16,3-12-28 0</inkml:trace>
  <inkml:trace contextRef="#ctx0" brushRef="#br0" timeOffset="114063.76">12984 4974 779 0,'-8'-21'143'0,"8"5"-54"0,0 3-16 15,0 1 165 1,0 12-136-16,0 0-44 0,0 0-39 15,0 12-19-15,13 9 5 16,7 8 4-16,9 11 0 16,7 5-6-16,1 5-4 0,0-5-2 15,-3-5 0 1,-9-8 0-16,14 22-14 16,-27-38-20-16,-6-9-52 15,-49-18-51 16,15-1 122-31,-9 0 9 0,-203 158 51 63,220 5-31-47,20-79-6-16,12-2-5 0,16-13 0 0,12-13 0 15,11-15 1-15,4-21 0 16,11-20-3-16,7-25-1 15,0-23-8-15,1-19-8 16,-14-2 5-16,-7-8 6 0,-16-1 3 16,-13 5 11-16,-13 7 5 15,-11 13 19-15,0 12 21 16,-11 13 7-16,-1 11-7 0,0 8-18 16,-2 4-6-16,6 9-19 15,0 8-10-15,1 0 0 0,7 8-2 16,-8 9 4-16,8 0-4 15,0 3 0-15,0-3-11 16,0 0-9-16,8-5-22 0,-1-5-6 16,6-7-2-16,-2 9-1 15,3-9 11-15,-2 0 7 16,-4 0 14-16,-8-9 10 16,0-3 9-16,0 1-1 0,-12-2 8 15,-4 4 20-15,-6 1 6 16,-1 4-19-16,2 4-12 0,-3 0-13 15,4 0-45-15,0 0-74 16,0 12-37-16,3 0-18 16,4-2-39-16</inkml:trace>
  <inkml:trace contextRef="#ctx0" brushRef="#br0" timeOffset="114871.55">13727 4868 83 0,'-8'-8'186'0,"2"-1"-31"15,-2 1-44-15,8 1-47 0,-14 2-32 16,8 0-17-16,6 1 0 15,-9 4 3-15,9 0 4 16,0 0 6-16,0 0-11 16,0 0 1-16,0-12 102 15,0 12-46 1,0 0 242 0,0 0-213-16,0 0 7 15,0 0-96 1,0 9-8-1,0-2-10-15,9 16-1 16,25 4 8-16,-4-10-6 16,5-3 1-16,3 3-9 15,3-4-8-15,-6-13-14 0,3 0-16 16,-10 0-5-16,-4 0 12 16,-8-8 15-16,-7-9-13 0,-9-2 2 15,0-6 15-15,0-5 13 16,-17-1-1-16,-3-2 26 15,0 5 3-15,3 4 9 16,1 7 12-16,4 8-12 16,-1 6-12-16,13 3-7 0,-6 0-19 15,6 12 9-15,3 12 1 16,8 9 1-16,14 4-4 0,8 0 4 16,4-5 0-16,4-7-8 15,-5-11 4-15,1 0-7 0,-6-14-6 16,2-4 14-1,-12-13 8-15,-5-7 8 0,-13-9 13 32,-43-105 74-32,15 86-81 0,-3-2-10 15,4 9-4-15,3 9-5 16,1 7-30-16,5 6-44 16,-2 6-58-16,4 8-81 15,13 6-42-15,0 3-36 0</inkml:trace>
  <inkml:trace contextRef="#ctx0" brushRef="#br0" timeOffset="115208.56">14403 4208 256 0,'-12'-25'307'16,"-2"5"-64"-16,-2 8-108 0,1 4-44 15,-1 5 7-15,3 3 7 16,0 0-19-16,5 11-41 15,8 10-24-15,0 4-9 0,0 3-5 16,30 25-5 0,-6-25-2-16,9-4-2 15,2-3 2-15,6-1-7 0,41 13-1 16,-47-12 5 0,-1-2-6-16,-11 5 7 15,-7 5-2-15,-7 4 2 16,-9 7 3-16,0 5 2 0,-12-4-3 15,-2-4 5-15,-4-8-8 16,-137 87-1025 15</inkml:trace>
  <inkml:trace contextRef="#ctx0" brushRef="#br0" timeOffset="116326.7">11853 7710 310 0,'-14'0'251'0,"3"12"-66"16,2-12-76-16,9 0-50 0,0 0-13 15,0 0 16-15,0-6 15 16,0 0-10-16,12-11-26 0,14-18-18 16,29-32-12-16,48-27-7 15,44-35 11-15,42-35-12 16,39-31-2-16,24-42-6 15,28-32-10-15,17-18 13 0,8 6 3 16,263-212 13 0,-325 298-8-16,-36 35-2 15,-36 35-2-15,-37 27 2 0,-32 25 17 16,-31 19 51-16,-17 18 52 16,-21 11 5-16,-13 14 1 0,-8 2-43 15,-3 6-38-15,-9 3-32 16,4 0-11-16,-4 0-26 15,0 0-27-15,0 0-36 16,0 0-61-16,0 12-48 0,0 4-76 16,-9 4-49-16,-10 1-33 15</inkml:trace>
  <inkml:trace contextRef="#ctx0" brushRef="#br0" timeOffset="119672.71">10979 6284 98 0,'-33'18'217'16,"1"-2"-37"-16,4-4-32 0,3-1-52 15,5 1-34-15,3-4-27 16,6-8-2-16,3 0 24 15,8 0 23-15,0 0 2 0,0 0-13 16,8 0 21-16,0-8-25 16,3 1-15-16,7-9-26 15,95-139 6 1,66-111-14 0,-49 93-15-16,31-19 4 15,35-15 2-15,22-5-2 16,19-6-5-16,2 12 0 0,-8 6-8 15,-11 17 4-15,-13 8 1 16,5 13 0-16,3 10-9 16,8 14 5-16,-5 21 0 15,-6 15 3-15,-11 16-4 16,-24 21 5-16,-24 16 0 0,-17 21-11 16,82 3-8-1,-128 25 16-15,-13 16 5 16,61 62-3-16,-33 84 7 31,-23 726 17 0,-110-655-19-31,-74 264 2 16,36-250-1 0,-7-7 6-16,-6-12 8 0,-11-8 5 0,-12-13 2 15,-23-8 13-15,-34-6-6 16,-29-6 7-16,-19-4 20 15,-16-4 28-15,-12-1-5 0,-17-2-19 16,-7-5-15-16,-15-4-13 16,-6-12 2-16,0-10-18 15,13-14 1-15,11-17-17 0,21-23 9 16,15-30-5-16,22-30 2 16,14-31-7-16,17-40-22 0,17-42 0 15,17-43 18-15,24-39 5 16,27-26 4-16,33-9 1 15,33-10-6-15,32-3 8 0,89-199-13 16,-24 212-2 0,8 4-1-16,9 15 6 15,1 18-9 1,88-90-3 0,-37 97-47-16,-91 110 30 0,-9 16 8 15,-10 8 3-15,-2 14 7 16,-7 7 7-16,-1 17 5 0,-7 6-9 15,2 7 9-15,3-2-4 16,1 5 10-16,-6-5-11 16,-2-5 6-16,0-2-6 15,-6-8-2-15,-2-1-11 0,-5-4-14 16,-5-8-25-16,-3 9 3 16,0-9-6-16,0 0 9 15,0 0-12-15,0 0-29 0,-8 0-29 16,0 7-24-16,-12 5-199 15,5 0 107 1,-7 5 21-16</inkml:trace>
  <inkml:trace contextRef="#ctx0" brushRef="#br0" timeOffset="122000.52">5360 6491 124 0,'-13'-11'204'15,"0"3"-26"-15,2 0-54 16,-1 4-46-16,-1 0-29 0,13 0-22 15,0 4 5 1,8-8-11 0,0 8-21-16,1 0 0 15,2 0 8-15,7 0 12 16,10 0 5-16,17 0 20 16,19 0 10-16,30 0 8 15,35-12 9-15,34-14 10 16,28-10-12-16,21-9-15 15,6-8-16-15,2-3-17 16,3-6-5-16,-1 1-14 16,2 4 0-16,-1 4 0 0,-3 5-3 15,-5-1 2-15,-8 0-3 16,-3-9 1-16,-10-2 5 16,-2-6-4-16,-9-7-5 0,-1-4 7 15,-8 4-2-15,-7-4 4 16,-16 6-4-16,-22 2 6 15,-16 5-6-15,-20-2 4 0,-14-3 1 16,-22 0-2-16,-17 0 10 16,-17 0 16-16,-10-5-8 15,-13-6-3-15,0-5-11 0,0-7-4 16,-13 3-1-16,-2-1 3 16,-1 5 0-16,-2 4 3 15,-4 0 6-15,-7 3 5 16,-4 6 20-16,-4 5 3 15,-3 11-20-15,-4 3-8 16,-5 1-3-16,-8 2-12 0,-13 2-3 16,-7-6-3-16,-7 6-6 15,-10-2 6-15,-13 6 9 0,-14 2-5 16,-16 7-2-16,-21-2-10 16,-25 5-2-16,-21-1-21 15,-24 5-7-15,-4 4 17 16,2-1 17-16,1 5-5 15,6 8 8-15,-240 3 4 16,221 9-5-16,-19 11 4 16,2 6-1-1,6 9 7-15,14-2-1 16,11 7-6-16,5 11 2 16,8 11 3-16,0 11 0 15,0 9 0-15,-5 6-4 16,10 2 4-16,7-3 0 15,16-2-6-15,-141 74 8 16,181-76 0 0,5-1-5-16,8 1 3 0,7 2-4 15,5-2 3 1,4-1 1-16,9 5-4 0,3-4 1 16,9-2 2-1,9 0-1-15,6-2 3 16,9-4 1-16,8-2-6 15,11-2 1-15,10-5-3 0,9-1 6 16,5 2-2-16,6 4-1 16,4-5 4-16,4 8-1 15,2 4-2-15,14 13 2 16,0 3-3-16,0 8 3 16,17 0 0-16,16 1-11 15,12-3 7 1,12-6 5-16,175 121-5 31,-46-112 6-31,-84-61-1 16,-1-10 0-16,8-10 0 15,6-13-2 1,1-7 3-16,6-9 2 0,4-1-4 16,-1 5-2-16,-3 0-4 15,-11 7 6-15,-10 5 4 16,-11 0-3-16,-5 0 0 15,-9 0-6-15,3 0 5 16,-3 0 1-16,5-2 1 16,6-8-1-16,1 3 1 15,2-2-1-15,-6-3 1 16,-5 4-4-16,-11 4 6 16,-8 4-7-16,-6 0 5 15,-13 0-3-15,-9 0 1 16,-4 0 0-16,1 0 0 0,-4 0 1 15,-1 0 0-15,-5 0-1 16,-2 0 1-16,-6 0-4 16,3 0 4-16,-2 0 5 15,-1 0-11-15,-2 0 9 16,-1 0-4-16,0 0 1 16,0 0-1-16,4 0 3 15,-4 0-5-15,0 0-3 16,2 7 6-16,-4-7 0 15,2 0 1-15,6 0 1 16,2 0-3-16,1 0-2 16,-2 0 2-16,10 0-2 15,-2 0 2-15,2 0 1 0,-5 0-6 16,16 0 4 0,5 9 1 15,-33 3 3-31,0-12-5 15,6 8 4-15,-2 1-4 0,-1-2 3 16,1-7-4-16,1 12 3 16,19-3-1-1,-20 3 3-15,1-12-9 16,-2 8 8-16,3-8 1 16,-3 8 3-16,2-8-4 15,6 7-1-15,-11-7 0 16,-2 0 1-1,-3 0 1-15,0 0-1 16,2 0-2 0,-5 0 3-16,0 0-14 0,0 0-18 15,0 0-1-15,0 0-16 16,0 0-42 0,-8 0-243-16,8 0 119 15,-9 0-66-15</inkml:trace>
  <inkml:trace contextRef="#ctx0" brushRef="#br0" timeOffset="124086.53">9116 8679 368 0,'7'-14'226'15,"-2"7"-59"-15,-5 7-76 16,0 0-45-16,0 0-13 16,0 0 11-16,0 0 18 0,-8 0 1 15,0 12-8-15,-1-1-21 16,-60 80 0 0,28-34-33-16,-16 7 2 15,-11 19 4-15,-22 14 1 16,-27 25 6-16,-27 29 7 15,-25 23 15-15,-27 26 18 0,-13 16-4 16,-17 9 2-16,0-2 10 16,-5-4 32-16,-4-3-10 15,-1-9-25-15,-203 173-11 16,78-47-43 0,215-190-1-1,-78 84-11 1,91-80-2-16,92-102 7 15,12-12 3-15,9-13-7 16,7-8 4-16,13-12-2 16,0 0-2-16,0 0 11 15,0 0 1 1,0 0-3-16,0 0 1 0,0 0 5 16,0 0-6-16,0 0 3 15,0 0-8 1,0 0 6-16,0 0 2 0,0 0-8 15,0 0 0-15,0 0 4 16,0 0 0 0,0 0-3-1,0 0-3-15,0 0 12 16,0 0-6-16,0 0 2 16,0 0 1-16,0 0-10 0,0 0 9 15,0 0 1 1,0 0-12-16,0 0 4 15,0 0-5-15,0 0-36 16,0 0-48-16,0 0-58 16,0 0-68-16,0 0-37 0,0 0 3 15,0 0-14 1,0 0 10-16</inkml:trace>
  <inkml:trace contextRef="#ctx0" brushRef="#br0" timeOffset="124682.81">5326 11959 314 0,'-15'-37'186'0,"2"13"-45"15,1 4-48-15,4 7-36 16,8 5-18-1,-8 4 3-15,8 4 4 16,0 0-5-16,0 0-8 0,0 0 3 16,0 25 15-1,-9 19 23-15,-3 29-16 0,-4 29 2 16,-4 19-8-16,-1 15-19 16,5-6-18-16,5-16-5 15,2-16-1-15,9-25-7 0,0-20-6 16,3-16 0-16,14-17 1 15,12-20 4 1,15 0-3-16,18-12 0 0,7-8-6 16,4-5 8-16,0 6-4 15,-8 2 1-15,-8 4-1 16,-9 1 6-16,-8 4 0 16,-10 5 3-16,-11 3 4 15,-6 0 26-15,-10-5 17 0,-3 1 32 16,0-3 38-16,-16-23 125 15,-16-7-201 1,-17-15-28-16,-11-27-10 16,-6-14 2-16,-2-8-14 15,6 3 1-15,5 8-9 16,-23-53-53 0,50 93 13-16,-13-8-87 15,29 41 41 1,3 9-23-16,11 8-33 0,-8 0-18 15,8 0-8 1,0 0-11-16,0 0 20 0,0 0-47 16,8 8 13-16</inkml:trace>
  <inkml:trace contextRef="#ctx0" brushRef="#br0" timeOffset="126739.82">8766 16697 337 0,'0'-4'321'15,"-23"-3"-63"-15,-19-10-78 0,-6-8-72 16,-14-7-48-16,-12-14-12 15,-112-91 59 1,69 42-47-16,-13-9 12 0,-11-15-17 16,-11-7-23-16,-6-4-23 15,-12-5-1-15,-14 6-11 16,-7 6 0-16,-7 13 8 16,-1 17 31-16,1 22 7 0,-2 24 13 15,5 18-21-15,13 16-22 16,16 13-9-16,16 0 3 15,11 16-12-15,17 0 6 16,21 1 1-16,11 0 1 16,17-1-2-16,16-9-3 0,11-7 4 15,15 13-7 1,6-13 3-16,13 0-10 16,4 0 16-1,8 0-15-15,0 0 7 0,0 0 1 16,0 0 4-16,0 0 1 15,0 0-5-15,0 0 0 16,0 0-4-16,0 0 3 16,0 0 0-16,0 0-12 15,0 0-24-15,0 0-45 0,0 0-72 16,0 0-91 0,0 9-50-16,8-9-17 0,-3 0 3 15</inkml:trace>
  <inkml:trace contextRef="#ctx0" brushRef="#br0" timeOffset="127252.62">4909 14560 407 0,'0'-34'333'16,"0"15"-96"-16,0 6-116 15,0 10-62-15,0 3-24 16,-13 12-12-16,-4 22 6 15,-2 25 8-15,-10 32 1 16,-2 27-1-16,-7 16-7 0,2 3-8 16,6 6-12-16,12-11-7 15,1-23-1 1,4-19-5-16,13-21 3 0,0-22-10 16,5-13-3-16,15-18 9 15,17-16-2-15,20-8-1 16,12-4 7-16,7-5-7 15,5 2-8-15,1-2-3 16,64-8-5 0,-89 18 22-16,-17 2 6 0,13-7 11 31,-28 8 32-15,-22-3 3-16,-3-2 16 0,0-11-28 15,-52-73-16 1,8 15-17-16,-10-15-11 0,-3-14 2 15,-2-4 0 1,-2 6-9-16,-1 8-6 16,10 11 3-16,6 20-8 15,13 18-11-15,11 11-21 0,1 12-21 16,7 9-33-16,14 8-45 16,0 8-28-16,0 0 7 15,6 20-29-15,2 6-14 16</inkml:trace>
  <inkml:trace contextRef="#ctx0" brushRef="#br0" timeOffset="128092.96">8815 15024 161 0,'8'12'217'0,"-4"-4"-42"0,-4-8-44 16,0 0-33-16,0 0-9 16,0 0 14-16,0-8 22 15,-12-9-46-15,-17-11-11 0,-14-16 2 16,-18-13 39-16,-21-14 9 16,-15-10-14-16,-25-11-23 0,-21-17-39 15,-19-10-27-15,-219-130-34 16,166 135 8-1,-14 13 16-15,-10 28-5 16,-9 23 13-16,0 34-8 0,1 32 3 16,11 22-6-1,21 14 2-15,19 5 22 16,35 0 6-16,26-12-12 16,33-9-9-16,29-8-11 0,21-6-7 15,19-6-29-15,13-8-2 16,8-8-13-16,12 0-22 15,9 0 0-15,7 0-8 16,5 0-16-16,2 0-29 0,1 0-13 16,0 0-34-16,1-8-25 15,-1-8-51 1,0-6-14-16</inkml:trace>
  <inkml:trace contextRef="#ctx0" brushRef="#br0" timeOffset="128635.66">8571 13094 364 0,'33'-3'241'0,"-12"3"-99"16,-15 0-81-16,-6-5-37 16,-19 5-6-16,-11-2 34 0,-6-7 66 15,-7 0 26-15,-14 2-12 16,-8-5 28-16,-14-1-58 16,-14 1-52-16,-19-1-23 0,-24 1-21 15,-17 5-4-15,-14-2 7 16,-8 9 1-16,-7 21 24 15,-9 11-10-15,-7 18-8 0,-6 13-7 16,-3 22-9-16,-5 22 4 16,6 20 9-16,6 3 33 15,-156 123 78 1,206-140-82-16,20-12-20 16,19-10-8-16,21-19-14 15,22-18 0-15,23-18-13 16,13-12-20-16,11-8-27 0,10-7-10 15,16-9-448 17,14-14 150-1,25-5-166-31</inkml:trace>
  <inkml:trace contextRef="#ctx0" brushRef="#br0" timeOffset="129096.59">7983 12386 566 0,'-22'-25'248'0,"-2"11"-116"15,-3-4-87-15,-2 6-37 0,-4 8-5 16,-7 4 14-16,-5 0 50 16,-7 0 20-16,-13 0-11 15,-191 41 131 1,150-9-148-16,-12 12 17 15,-12 12-35-15,-20 23-17 16,-20 15 3-16,-13 12 13 16,-7 5 28-16,2 3 23 15,14 0-8-15,11-1-12 16,21-2-60-16,15-7-11 16,23-6 0-16,19-12 0 0,20-21 0 15,19-17 0-15,13-10 0 16,9-14 0-16,8-8-7 15,8-4-52-15,8-5-26 16,0-7-23-16,-9 0-5 16,9 0-45-16,0 0-53 0,0 0-27 15,17 0-4-15,7 0-37 16,6 0 8-16</inkml:trace>
  <inkml:trace contextRef="#ctx0" brushRef="#br0" timeOffset="129527.07">7406 12370 662 0,'-37'0'443'16,"-7"0"-218"-16,-2 0-165 16,-6 16-157-16,-5 9-20 0,-9 7 62 15,-10 9 51-15,-9 11 36 16,-17 13 12-16,-7 9-1 15,0 1 2-15,5-6 0 16,17-12-24-16,13-10-12 16,17-6-5-16,17-13 0 15,15-11-11-15,10-4 1 0,7-13-10 16,8 0-232 0,0 0 140-1,3 0 1-15,-3 0-1 16,0 0-6-16,0 8-43 0,0-8-53 15</inkml:trace>
  <inkml:trace contextRef="#ctx0" brushRef="#br0" timeOffset="131368.88">4133 12722 290 0,'0'0'107'0,"0"0"-43"16,0 0-27-16,0 0-13 16,0 7 3-16,0-7 15 0,-8 7 24 15,0-7 9-15,0 14 4 16,-8-3-6-16,-6 5-10 15,-1 0-8-15,-11 5-12 16,-9 3-16-16,-18-1-11 16,-18 0 0-16,-13-3 33 15,-17-8 14-15,-18-12 6 16,-15-9 15-16,-13-7 9 16,-11-16 16-16,-8-17 9 15,-9-11-35-15,1-18-20 16,-6-16-33-16,6-17 10 15,-6-14-17-15,-2-18-8 0,0-11-1 16,7-9-10 0,12 0-2-16,16 0 7 0,17 0-5 15,22 0 6-15,14 4-4 16,17 1 0-16,6-1-3 16,11 1-3-16,3-1 1 15,-57-147 4 1,66 163-11-16,2 10 6 15,-92-295-1 17,126 334-3-32,17 0 2 0,3 2 6 15,0-3 0-15,0-78-15 16,0 90 6 0,0 6-4-16,0-74-20 15,0 82 5-15,0-5-4 16,0 3-2-16,0-8 3 15,11-2 2-15,6-1-12 16,-1 1 12-16,-4 4 3 16,0 0-3-16,0 2-6 15,1 7 13-15,-2-1 7 16,1 3 5-16,1 8 13 0,-6 6-9 16,2 7 2-16,-1 0 0 15,17-77-8 1,20 42 7-1,18-10 4 1,-21 41-2 0,39-40 1-1,90-87-3 17,-143 152 3-17,34-30-4-15,-26 26 1 16,4-4 1-1,5-1 2-15,0-3-8 0,-1 3 11 16,0 0-5-16,-2 4 2 16,-11 6 0-16,-5 7 2 15,-3-2-9-15,-1-1 8 16,1-6-3-16,5-4-2 16,10-2 3-16,-2 3-2 15,4-2 2-15,1 2 0 16,0 3-5-16,0 1 3 15,-6 0-2-15,1 7-1 16,-7 2 5-16,-4-3 3 16,-5 6-6-16,0 5 6 15,-3-2-1-15,-1 1-3 16,-4 0 2-16,1 0-6 0,3 1-1 16,0 2 2-16,1 0 6 15,-1 2 1-15,-4-1-12 16,-5 4 9-1,-2 0-1-15,-2 0 5 16,-3 0-9-16,0 0 5 16,0 0-2-16,0 0-1 15,0 0-3-15,0 0-10 0,0 0-59 16,0 0-73-16,-11 0-97 16,-2-9-70-16,-3-6-31 15</inkml:trace>
  <inkml:trace contextRef="#ctx0" brushRef="#br0" timeOffset="132199.07">888 6233 91 0,'-25'0'226'0,"6"0"-62"16,3 0-67-16,2 0-41 0,14 0-18 15,0-5-4-15,0 0 5 16,0 5-7-16,0-4-12 16,0 1-12-1,14-2-4-15,2 1 0 0,8 4-3 16,18-4 2-16,9-4 0 15,26-4-1-15,21-9 1 16,21-8 1 0,14-7-2-16,6-4 3 0,-13 4-7 15,-18 2-1-15,-23 11 3 16,-20 6 2-16,-20 9 6 16,0 4 36-1,-33 4-20-15,-9 0-13 16,-3 8-5-16,0 8 3 15,0 20 5-15,-12 18 12 16,-2 18-10-16,-8 18 2 16,2 8-7-1,-4-1 1-15,0-7-4 16,4-12 4-16,-1-18 5 0,5-10-9 16,2-14-1-16,3 13 24 15,0-37 16 1,-2-4 132-1,0-8-70-15,-2 0-30 16,-10 0-42-16,-7-3-14 16,-114-55-2 15,84 30-10-31,-80-42-3 16,66 38-6-16,-3-1 2 15,8 1-10-15,0 7 6 16,16 1 1-16,9 4 6 15,13 3-6-15,9 4-1 0,5 1 3 16,5 5-2 0,6 3-3-16,1 4 1 0,7 0-1 15,-9 0 5 1,9 0 0-16,0 0-11 16,0 0 5-16,0 0 5 15,0 0-12-15,0 0 4 16,0 0-2-16,0 0-2 15,0-5-13-15,0 5-31 16,0 0-47-16,0 0-316 16,0 0 148-1,0 0-45-15</inkml:trace>
  <inkml:trace contextRef="#ctx0" brushRef="#br0" timeOffset="134616.88">11423 15472 20 0,'0'-7'38'0,"0"-2"32"15,0 1 40-15,0-1 20 16,0 7-40-16,0 2-16 15,0 0-8-15,0 0-5 16,0 0 0-16,0 0 4 0,0 0-7 16,0 0-13-16,0 0-21 15,0 0-7-15,8 14-4 16,-1 11 7-16,10 11 1 0,2 10 0 16,14 15 1-16,5 9 2 15,7 6 4-15,3 6-8 16,0 4-7-16,1-1 8 15,-1-4-3-15,-3 0-8 0,-4 0 2 16,-1-8-4-16,1-4-3 16,-5-2 1-16,-4-7-4 15,-2-11 0-15,-11-8 1 0,-2-9-6 16,-5-7 12-16,0-5-10 16,-4-8 8-16,-5-12 0 15,-3 0 9-15,0 0-2 0,0 0-9 16,5 0 4-16,-2 0-1 15,6 0 0-15,4 0 0 16,8-16 5-16,10-8-2 0,14-17 0 16,15-13 2-16,19-10-2 15,9-13 2-15,18-12 7 16,8-14-9-16,8-10-8 0,12-10 4 16,5 1-3-16,2 1-3 15,5 6-2-15,5 9 2 16,-1 4-7-16,1 9 7 15,-5 3-4-15,-4 9 7 0,-13 7-6 16,-12 5 3-16,-11 8-1 16,-12 9 0-16,-9-2 0 15,-8 6 1-15,-7 3 0 0,-10-1 2 16,-2 11-4-16,-10 1 1 16,-7 6 2-16,-9 4-9 15,-2 7 10-15,-11 5-5 16,-4 1 6-16,-2 2 1 0,0 2-7 15,0-3 4-15,-5 8-1 16,-2-3-4-16,3-1 2 0,-6 6 1 16,2 0-2-1,-5 0 0-15,0 0 3 16,0 0-2-16,0 0 4 0,0 0-2 16,3 0-3-1,2 0 5-15,-2 0-1 0,-3-2-1 0,0-3 0 16,6-3-1-1,-3 4 8-15,2-4-6 0,-1-4 3 16,-4-9 1-16,0-11-3 16,-9-17 0-16,-8-16 0 15,-84-231-19 1,52 172 15-16,-2-2 5 16,-2 9-3-16,-4 7 2 15,3 7-2-15,6 6-4 0,3 8 3 16,5 7 3-16,2 13-3 15,-19-46-3-15,0 18-11 32,37 61-12-17,20 27 4-15,-16 6-72 16,16 3-9-16,-12 0-65 16,12 0-37-16,-8 14-25 15</inkml:trace>
  <inkml:trace contextRef="#ctx0" brushRef="#br0" timeOffset="135531.73">12011 15062 17 0,'0'-30'86'15,"0"2"126"-15,-9 2-37 16,9 10-24-16,-8 4-48 16,8 12-37-16,0 0-40 0,0 0-6 15,0 17-1-15,8 11 13 16,8 13-3-16,14 20-6 15,15 17 6-15,7 19-4 16,12 14-3-16,9 12 2 0,5 10-7 16,-1 5-5-16,1-3 2 15,-10-8-6-15,-7-19-2 16,-12-18 1-16,-8-16-2 0,-14-17-5 16,-5-17 3-16,-6-11 1 15,-5-13-10-15,-6-4-25 0,-5-12-59 16,0-4-59-16,-13-20-2 15,-6-22-38-15,-11-30-40 16</inkml:trace>
  <inkml:trace contextRef="#ctx0" brushRef="#br0" timeOffset="135830.69">12518 14857 220 0,'-12'-57'237'0,"0"13"-60"0,4 7-54 15,8 12-56-15,0 10-26 16,0 1 6-16,0 11 13 16,0 3 4-16,0 0-15 0,0 12-11 15,8 13 6-15,13 19 18 16,7 18-12-16,60 111-4 16,-31-70-35-16,5 6-2 15,3-2-6-15,0-6 0 16,-9-3 0-16,-3-7 3 15,-9-12-7-15,-3-12-3 16,13 22-49 0,-38-61-54-16,-4-7-59 15</inkml:trace>
  <inkml:trace contextRef="#ctx0" brushRef="#br0" timeOffset="136100.71">12967 14197 375 0,'0'-48'240'0,"-14"15"-90"15,14 17-74-15,0 9-39 0,0 7-16 16,0 15 18-16,8 18 15 16,12 20 7-16,8 24-17 15,12 26 25-15,14 17 14 0,7 20-26 16,8 5-26-16,4 7-13 15,-4-10-7-15,0-8-7 16,-4-11-1-16,-5-14-6 0,-11-19-5 16,-8-16-46-16,-9-21-89 15,-7-18-44-15,-9-14-13 16,-7-25 23-16,-9-32-77 16</inkml:trace>
  <inkml:trace contextRef="#ctx0" brushRef="#br0" timeOffset="136329.1">13359 13950 410 0,'-38'-131'451'15,"20"67"-273"1,18 52-143-16,0 12-3 0,8 19 19 0,10 26 19 16,15 29-12-16,16 27-18 15,13 21-10-15,11 17-4 16,7 3-11-16,7-3-6 15,-8-10-7-15,-5-10 0 16,-9-17-5-16,-8-17-27 16,-12-16-102-16,-17-12-83 0,-11-9-70 15,-14-10-38-15</inkml:trace>
  <inkml:trace contextRef="#ctx0" brushRef="#br0" timeOffset="137079.65">12214 16216 333 0,'0'0'292'0,"0"9"-71"0,0-9-103 15,0 0-64 1,0 0-27-16,0 0-17 0,9 0-3 16,6 0-7-16,10 0-1 0,3-9-11 15,4-5-20-15,1-12-11 16,-8-3-18-16,-5 1-11 16,-13-4 2-16,-7-5 12 15,-12 1 33-15,-12 7 36 0,-28 1 61 16,23 28-55-1,-4 12-13-15,2 9-3 16,2 3-4-16,7 3-9 0,8 3-19 16,14-6-33-16,0 0-45 15,0-8-87-15,0 1-179 16</inkml:trace>
  <inkml:trace contextRef="#ctx0" brushRef="#br0" timeOffset="137464.43">12023 15728 87 0,'-21'-8'183'16,"2"8"-45"-16,2 0-52 15,4 13-36-15,4 7-23 16,9 13-7-16,0 8 1 15,17 3-9-15,5 1-3 16,10 0-7-16,4-9 1 0,1-2-10 16,2-15-4-16,0-7-5 15,-7-12-10-15,-3-12 0 0,-10-17-14 16,-10-2 15-16,-18-14-2 16,-10 0 34-16,-10-5 6 15,-7 6 18-15,-2 3-12 0,2 9-7 16,4 11-5-1,-22 9 16-15,30 12-16 16,4 24-5-16,4 14 0 16,8 6-8-16,8 0-13 0,0-3-21 15,19 15-234 1</inkml:trace>
  <inkml:trace contextRef="#ctx0" brushRef="#br0" timeOffset="137776.62">11978 15512 313 0,'-34'-11'156'0,"11"3"-29"16,3 8-44-16,4 0-31 16,16 13-16-16,0 10-14 0,11 10-6 15,19 8-7-15,10 7-6 16,12-3-9-16,10-5-13 15,-1-14-15-15,-4-15 8 0,-9-11 3 16,-6-15 4 0,-19-15 8-16,-11-2 6 0,-12-8 5 15,-20-1 13-15,-12-9 4 0,-12 1-10 16,-7 5 6-16,-1 9-19 16,4 1-1-16,3 10-5 15,8 7-21-15,12 8-45 16,6 9-65-16,3 0-39 0</inkml:trace>
  <inkml:trace contextRef="#ctx0" brushRef="#br0" timeOffset="138108.6">12616 15370 399 0,'0'0'218'0,"0"0"-61"0,0 0-38 16,0 0-48-16,3 9-30 16,3 3-18-16,0 5-15 0,7 1-2 15,8 4-4 1,-2-2-4-16,6-4-4 0,0 1-6 16,-1-10-19-16,-4-7-17 15,-4 0 7-15,-4 0 13 0,-3 0 13 16,-9-12 6-16,-13-8-7 15,-6-5 11-15,-43-28 9 16,29 30 6-16,2 6 3 16,2 5-8-16,4 12-4 15,1 0-15-15,4 0-19 16,4 7-42-16,-1 6-34 0,6 4-48 16,2-6-34-16</inkml:trace>
  <inkml:trace contextRef="#ctx0" brushRef="#br0" timeOffset="138412.69">12503 15137 196 0,'-22'-19'226'16,"2"6"-31"-16,5 5-49 0,-2 8-57 16,4 0-48-16,13 0-20 15,0 0-18-15,0 0-6 16,0 12-2-16,13 0 0 15,4 4 1-15,7 6-21 0,0-6-18 16,3-4-13-16,-2-12 10 16,-3 0 3-16,-7 0 14 15,-7 0 17-15,-8-12 5 0,-12-4 8 16,-8-10 5-16,-4 2 14 16,-8 5 0-16,-1-2-7 0,0 9 12 15,4 3-1-15,6 9-16 16,6 0-30-16,5 14-55 15,4 33-260 1</inkml:trace>
  <inkml:trace contextRef="#ctx0" brushRef="#br0" timeOffset="138708.4">12884 15891 339 0,'12'17'195'0,"-3"-6"-59"0,-1-2-52 16,-5-1-38-16,5 3-20 16,1 3-6-16,3-6-10 0,0 0-8 15,4-8-1-15,3 8 2 16,3-8-5-16,-5 0-7 16,-2 0 3-16,-3 0 6 15,-4-8-4-15,-8 0 8 16,0-4-4-16,-17-5-2 0,-5-4 5 15,-4-3 7-15,-2 5-6 16,0 2-11-16,2 1-17 0,3 4-25 16,-14-5-169-1,26 9 28-15,11-5 10 16</inkml:trace>
  <inkml:trace contextRef="#ctx0" brushRef="#br0" timeOffset="138991.32">13079 15309 503 0,'0'0'226'0,"-8"0"-95"15,0 0-65-15,8 9-30 16,0 7-20-16,0 1-6 0,8 2-8 16,3 2 0-16,10-1-11 15,4-9-16-15,-1-1-14 0,28-10-63 31,-32 0 57-31,-7-10 19 0,-13 3 15 16,0-10-2-16,-21-2 9 16,-2-7 10-16,-6 3-3 0,-7 2-3 15,-1 1-15-15,4 3-9 16,2 10-18-16,2 3-35 16,4 4-68-16,5 0-42 0</inkml:trace>
  <inkml:trace contextRef="#ctx0" brushRef="#br0" timeOffset="139291.73">12815 15016 180 0,'-16'-25'230'16,"-5"12"-19"-16,4 6-55 16,6 7-72-16,3 0-45 0,8 0-24 15,0 0-8-15,0 0-6 16,8 7-2-16,11 2 2 15,3-9-4-15,2 0-17 0,4 0-2 16,-4 0-10-16,-3 0-7 16,-4-9 9-16,-9 2 10 0,-5-5-1 15,-3-4 10-15,-17-5 14 16,-6-2 2 0,-51-43 16-16,30 40 12 0,4 15 10 15,-26 3 4 1,42 20-64-16,-13 41-177 15,37 33-202 1</inkml:trace>
  <inkml:trace contextRef="#ctx0" brushRef="#br0" timeOffset="139726.67">13188 14389 23 0,'-20'0'36'15,"0"0"6"-15,3 8 14 0,9-8 45 16,8 0 34-16,0 9-14 15,0-9-3-15,0 0-16 0,0 0-30 16,0 0-39-16,0 7-17 16,0 2-6-16,0-9-9 15,0 12 3-15,5-12-6 16,31 8-44 15,-12-28-31-31,-11 6 49 16,7-43-4-1,-20 43 31-15,0 1 10 16,0 5 3-16,-8 4-1 16,-1 4-12-16,-2 0 0 0,3 0-2 15,8 0-10-15,-9 12-22 16,9 4-43 0,0 9-77-16,-8 4-38 0</inkml:trace>
  <inkml:trace contextRef="#ctx0" brushRef="#br0" timeOffset="140034.15">13542 14828 72 0,'11'9'218'16,"-3"-9"-30"-16,-3 0-49 16,-2 0-52-16,-3 0-33 15,0 0-25-15,0 0-14 0,5 0-6 16,12 0-6-1,-5 0-9-15,3-4-3 16,-2-1-6-16,-5-4 2 0,1 2 6 16,-9 0 1-16,0-2 5 15,0 1 2-15,-9-4-14 16,-7 0-2-16,-4-1 20 16,0 5 12-16,-2 8-19 0,7 0 5 15,3 0-27-15,-4 0-32 16,2 8-31-16,14 5-51 15,0-1-37-15</inkml:trace>
  <inkml:trace contextRef="#ctx0" brushRef="#br0" timeOffset="140322.76">13841 15069 221 0,'5'7'246'0,"-5"2"-73"16,0-9-56-16,0 0-46 0,-8 8-27 15,8-8-17-15,0 0-11 16,0 0-11-16,0 0-9 0,3 0-5 16,5 0-11-1,1 0 4-15,4 0-2 0,-2 0-7 16,-1-3 0-16,-7-6 11 0,-3 4 9 16,0-2 8-16,0 2 4 15,0 3 4-15,-13-9-2 16,2 8-9-16,-2-1 0 15,-4-4-24-15,3 0-20 16,-7-1-26-16,4 2-5 0,4 2-48 16,2-2-44-16,11-2 18 15</inkml:trace>
  <inkml:trace contextRef="#ctx0" brushRef="#br0" timeOffset="140571.71">14183 14646 332 0,'5'0'227'0,"-5"0"-72"0,0 7-75 16,0 9-37-16,6 9-21 15,3 3-12-15,4 1-8 16,2-1 2-16,6 0-2 0,3-2-6 16,4-6-10-16,-2-4-2 15,-6-9-16-15,-4-7-12 16,-8 0-9-16,1 0 6 0,-9 0 16 15,0 0 11-15,-14-11-22 16,-5-9-8-16,-9-6-30 0,-7 0-16 16,0-8-9-16,-6 1-3 15</inkml:trace>
  <inkml:trace contextRef="#ctx0" brushRef="#br0" timeOffset="140877.57">13906 14132 176 0,'-11'-16'237'16,"-5"8"-44"-16,3 4-39 0,1 4-30 15,4 0-33-15,8 0-9 32,0 0-91-32,12 0-96 31,1 0 35-31,-5-4 1 0,1-3 10 15,-2-3 11-15,-7 3 12 0,0-1 26 16,0-1 13 0,0 1 5-16,-16 0-2 0,3 0 1 15,-4 4-7-15,1-1 1 16,-3 3-8-16,3 2 0 16,-1 0-8-16,6 0-37 0,11 0-84 15</inkml:trace>
  <inkml:trace contextRef="#ctx0" brushRef="#br0" timeOffset="141123.59">14322 14316 172 0,'8'12'197'0,"0"4"-88"16,-3 1-42-16,-5 2-17 0,7 7-8 15,1-2-14-15,3 0-4 16,3 1-7-16,-2-5-4 16,-1-4-7-16,6-7 0 0,-1-9-11 15,-4 0-20 1,4 0-16-16,-3-5-6 0,-5-11-4 16,0-5-19-16,-8-3-26 15,0-9-30-15,-8-3 13 0</inkml:trace>
  <inkml:trace contextRef="#ctx0" brushRef="#br0" timeOffset="141337.54">14353 14137 57 0,'-7'-16'180'0,"-1"-1"-2"0,0 1-67 16,-5 4-48-16,5-5-29 0,0 5-17 15,-6 0-1 1,8-4-10-16,6 4-6 0,-13 4-19 16,13 0-32-16,0-1-50 15,0-4-82-15</inkml:trace>
  <inkml:trace contextRef="#ctx0" brushRef="#br0" timeOffset="141486.32">14094 13555 336 0,'-25'-17'202'16,"6"5"-83"-16,2 8-62 15,5 4-28-15,-2 0-27 0,14 0-35 16,0 0-30-16,0 0-23 16,6 0-79-16,2 0-25 15</inkml:trace>
  <inkml:trace contextRef="#ctx0" brushRef="#br0" timeOffset="141674.06">14448 13787 142 0,'11'20'276'16,"-3"-3"-65"-16,-4-5-75 0,2-5-47 16,-6-7-25-1,0 0 1-15,0 0-15 0,3 0-19 16,0 0-20-16,5 0-56 15,-3 0-87-15,-2 0-48 16,-3 0-44-16,6 0-5 0</inkml:trace>
  <inkml:trace contextRef="#ctx0" brushRef="#br0" timeOffset="141828.74">14739 14418 796 0,'8'0'-51'15,"-8"0"-48"-15,0-10-66 0,0 3-41 0</inkml:trace>
  <inkml:trace contextRef="#ctx0" brushRef="#br0" timeOffset="142021.48">14731 13994 479 0,'0'0'207'16,"0"0"-104"-16,0 0-52 15,0 0-31-15,0 0-12 16,0 0-7-16,0 0-9 16,0 0-44-16,0 0-52 0,0 0-48 15,0 0-51-15</inkml:trace>
  <inkml:trace contextRef="#ctx0" brushRef="#br0" timeOffset="142153.73">14322 13254 804 0,'0'0'-76'16,"0"0"-5"-16,4 16-37 15,0 4-94-15</inkml:trace>
  <inkml:trace contextRef="#ctx0" brushRef="#br0" timeOffset="142354.29">14864 14166 397 0,'0'24'324'15,"5"-8"-120"-15,-5-4-100 16,0 0-57-16,0-12-27 16,3 0-7-16,3 0-8 0,2 0-12 15,0 0-168 1,-8 9-5-16,0 6-282 16</inkml:trace>
  <inkml:trace contextRef="#ctx0" brushRef="#br0" timeOffset="144765.65">17807 9105 50 0,'0'13'96'15,"-10"-1"73"-15,10 0-62 16,-12 0-49-16,3 5-23 0,2 7-6 16,-6 10-4-16,-1 1-8 15,-4 5-6-15,-2 5-7 0,-4 0-2 16,4-12 1-16,-1-9 4 16,5-8 4-16,2-16 3 15,5-6-1-15,0-8 4 16,0-10-6-16,9-10-6 0,0-6-5 15,0-1 3-15,32-51-8 16,-4 47 7 0,13 0-4-16,4 5 6 0,0 6-2 15,0 15-1-15,-6 5 0 16,83 116 26 15,-113 29-2-15,-108 218 7 15,-21-136-18-15,79-160-9-16,1-13 3 0,8-11-4 15,2-5-1-15,7-13-5 16,2 4 6-16,9-15 0 16,3 0-2-16,9 0 4 15,0-10-3-15,0 3 0 0,0-5 6 16,0-1-3-16,0-3-7 15,9 0 3-15,-1-1-2 16,40-20 16 0,-11 29-13-16,13 0 3 15,78 8-3 1,32 0-7-16,-84 0-3 16,-10 0-33-16,-10 0-42 15,-10 0-29-15,-10 0-57 0,-12-9-27 16</inkml:trace>
  <inkml:trace contextRef="#ctx0" brushRef="#br0" timeOffset="145097.6">18281 9089 336 0,'-22'-8'207'15,"3"0"-57"-15,3 8-65 16,3 0-34-16,1 0-24 15,4 0-11-15,8 8-7 16,0 3-3-16,0 39-5 16,17-13 0-16,7 7-1 15,3 2 0-15,11-2 0 16,-2-8-6-16,5-8 3 0,-6-6-15 16,-1-10 1-16,-6-12-5 15,-8 0 0-15,-7 0 11 0,-4-17-4 16,-18-3 10-1,-12-5 15-15,-10-3-7 0,-7-1 1 16,2 6 1-16,-1-2-9 16,6 4-15-16,2 4-10 15,7 10-18-15,11 7-17 16,0 0-29-16,1 0-65 0,-1 17-19 16</inkml:trace>
  <inkml:trace contextRef="#ctx0" brushRef="#br0" timeOffset="145631.75">18662 8948 453 0,'-13'-22'223'0,"2"10"-53"15,-1 4-59-15,4 0-37 16,8 3-24-16,-8 5-3 15,-1 0-9-15,9 0-23 0,0 0-8 16,-8 0-7-16,8 0-3 16,-8 0-3-16,-4-3-1 15,3-6-8-15,1-3-7 16,8-3 1-16,-8-6 9 16,8 5 4-16,0-1-3 0,0 5 8 15,8 0-6-15,0 3 9 16,1 2-5-16,19 7 8 15,-3 12-3 1,-2 12 2-16,-1 9 2 0,-5 7-7 16,-7 5 2-16,-2 8 3 0,-8-1 1 15,0 2-5-15,0-6 3 16,-12-11 3-16,1-5 5 16,11-6-2-16,-8-11 0 0,8-7-1 15,0-8 3-15,0 0 0 16,0 0-19-16,0-8 3 15,0 0-1-15,8 1 2 0,-2-5 3 16,8 3-3-16,-3 1-1 16,11-4 0-16,2-5 0 15,49-15-21 1,-29 15-16-16,38-16-184 0,-47 18 67 16,-5-1-53-16,-11 0-174 15</inkml:trace>
  <inkml:trace contextRef="#ctx0" brushRef="#br0" timeOffset="145913.5">18967 8283 439 0,'-30'-24'269'16,"8"12"-111"-16,-3 12-75 16,4 0-48-16,1 24-19 15,4 16-6-15,16 17 0 16,0 17-5-16,16 15 0 0,17 9-5 15,11 0-9-15,8-8-17 16,10-17-16-16,-1-21-12 16,-5-11-7-16,-4-18 17 0,-5-10 8 15,-15-13 20-15,-16-15 7 16,-7-10 27-16,-18-4 13 0,-12-7 8 16,-6 1 1-16,-6 1-4 15,-7 6-75-15,-2 7 44 0,-2 17-2 16,-2 12-23-1,3 21-62-15,-2 21-57 0,3 9-88 16</inkml:trace>
  <inkml:trace contextRef="#ctx0" brushRef="#br0" timeOffset="147426.72">17996 10904 383 0,'-48'17'229'0,"6"-5"-90"0,7-12-62 0,5 8-40 16,15-8-6-16,7 0 8 16,8 0 14-16,0 0-9 15,8-8-12-15,20-12-16 0,37-17-7 16,46-32-1-16,50-37-8 16,48-37 2-16,23-31-2 15,22-14-7-15,1-3-1 16,-11 15 3-16,-21 22-2 0,-29 23-5 15,-34 26 5-15,-34 27 5 16,-29 21 4-16,-28 14 11 0,-26 11 19 16,-21 7 32-16,-18 8 11 15,-16 1-28-15,-16-6-4 16,-17-6 1-16,-8-4 16 0,-7-12-7 16,-5-10-7-16,0-6-23 15,-6-17-18-15,-5-22-11 0,-4-14-1 16,-7-21 6-16,-1-9 4 15,-92-135 8 1,-87-38 17 0,177 238-33-16,1 17 5 15,4 12 4-15,4 12-4 16,-1 16 3-16,4 14 0 16,-7 19-14-16,-8 24 9 0,-21 30-3 15,-16 29-5-15,-167 152-4 16,-166 168-1 15,319-293 8-31,8-11 4 0,6-10-9 16,14-12 4-16,9-15 7 15,22-18 4-15,25-11 0 16,15-13-8-16,17-6-6 0,11-10-4 16,17-4 4-16,0-12 2 0,9 8 3 15,2 0-2-15,14 1 5 16,7 2-2-16,5 6 5 15,4 4-3-15,0 7 6 16,145 298-9 15,-144-200 4-31,6 18 10 16,0 21-8-16,4 1 2 0,2-2-2 16,-2-10-2-16,-3-11-2 15,0-20 4-15,-5-18 1 0,-7-13 4 16,-4-13-3-16,-5-18-4 15,-4-13 3-15,-8-11 6 16,-4-7-12-16,1-11 4 16,-5-7 2-16,-3 1 3 0,-1-6-4 15,-4-7 7 1,4 0-7-16,4 0 0 0,7-4 1 16,9-8-4-16,22-16 3 15,22-17-11-15,25-11-6 16,26-19-63-16,19-6-75 0,12-7-44 15,8-11-40-15,-3-6-78 16</inkml:trace>
  <inkml:trace contextRef="#ctx0" brushRef="#br0" timeOffset="151753.85">17600 11189 24 0,'-9'0'53'0,"0"7"32"0,9-7 31 16,-8 0-15-16,8 0-39 16,0 0-31-16,0 0-12 0,0 0-4 15,0 0-1-15,0 0 11 16,0 0 9-16,0 0 3 15,0 0-5-15,4 0-1 16,0 0 0-16,1 0 2 0,-1 0-1 16,-4 0-5-16,4-7-8 15,4 3-8-15,3-8-1 0,9-4-4 16,9-3-4-16,7-11 3 16,10-2-5-16,6 0 2 0,8-5-6 15,5-4 5-15,6 1-1 16,-3-3 0-16,-3 8 0 15,54-34 0 1,-72 40 1-16,-1 5 1 16,-10-1-6-16,-7 10 4 0,-6-2 1 15,3 5 4-15,-12-4-5 16,3 3 2-16,-4 5-5 0,-2 1 4 16,2-3 4-16,-5 7-1 15,0-1-4-15,1-1-1 0,-1 5-2 16,0-4 3-16,0 0 3 15,8-4-3 1,-8 4 1-16,0-4 2 16,1 3-1-16,2-2-4 0,0 0 2 15,6-3 1-15,5-3-8 0,-4 2 9 16,4-1 1 0,-2 0-1-16,-3-1-5 15,14-7 2-15,-6 4 0 16,-16 8 5-16,14-13-2 47,-15 14-6-47,1-2 4 0,15-12 2 15,-11 10-2-15,0 2 2 16,-7 2-5-16,3-5 1 0,2-1 8 16,3 1-8-16,-2-1 1 15,4-4 0-15,-1-2 1 16,7-1-2-16,-2 1 2 15,3-8-1-15,2 4 4 0,4-7-3 16,-1 5 5-16,42-39-7 16,-56 47 4-1,3 5-2-15,-4 0 0 16,-4 3-2-16,6-3-3 16,-7 5 7-16,1-3-1 15,-1 3-4-15,3-5 6 16,2 0 0-16,3 0-9 0,1-2 9 15,-1 0-6-15,16-15 2 16,-15 16 3 0,-6 5-3-16,1 4 2 15,1-4 0 1,-9 8 4-16,-4-5-7 16,4 1 2-16,5 1 2 15,0-6-5-15,0 2 4 0,5-5 0 16,2 0-3-16,1-3 3 15,23-25-1 1,-29 33 2 0,-2-2-4-16,-4 2 3 0,2 7-2 15,-2-5-2-15,4 2 3 16,-6-5-2-16,5-1 3 0,0 5 0 16,0 0 1-16,4-4-5 15,4-1 3-15,-3 2 3 16,0 0-1-16,-1 2-5 15,-1 0 4-15,-3-2-5 0,-4 3 4 16,0 4 2-16,1-9-1 16,3 6-2-16,5-7 3 15,-3 3 0-15,3-6-2 0,-2 2-4 16,3 2 5-16,-2 1 2 16,0 4-4-16,-1-1 2 15,-3 5-3-15,1 0 0 0,-4 0 2 16,3 0 0-16,-5-7-2 15,5-1 2-15,2-1 0 16,1 5-3-16,-3-4 9 16,4 1-6-16,4-5-4 0,-3-2 2 15,20-5 6 1,-19 10-4-16,20-3-2 16,-20 8 3-16,0-4-3 15,-3 4 0-15,6-4 6 16,1 0-4-16,-7-1-4 0,0 4 9 15,3-3-2-15,-3 1-7 16,2-1 1-16,3 0 3 0,1-1 1 16,-1-3 2-1,4 0-3-15,-4 0 0 0,-3 3-2 16,0 2 3-16,-7-1-3 16,3 8 8-16,-6-4-5 0,2-1 1 15,-5 1-2-15,0 4 1 16,0 0 2-16,0 0 4 15,0 0 6 1,0 0-7-16,0 0 4 16,0 0-4-16,0 0-1 15,0 0-3-15,0 0 2 16,0 0 8-16,0 0 14 0,0 0 7 16,0 0 5-16,0 0 4 15,0 0-4-15,0 0-10 16,0 0-9-16,0 0-13 15,0 0-2-15,0 0-2 0,0 0 1 16,0 0-5-16,0 0 4 16,0 0-4-16,0 0 5 0,0 0-49 31,-8 0-114-31,-6 0 24 0,5 9-20 16,-5-9-59-16,2 12-16 15</inkml:trace>
  <inkml:trace contextRef="#ctx0" brushRef="#br0" timeOffset="156722.22">17574 11132 9 0,'0'0'30'0,"0"0"31"16,0 0 37-16,0 0 41 15,-8 0-43-15,8 0-31 0,0 0-28 16,0 0-20-16,0 0-4 15,0 0 2-15,0 0-1 16,0 0 2-16,0 0 0 16,0 0-9-16,0-4-4 0,0 2 1 15,0-3-4-15,0 0 2 16,0 1 0-16,0 0 8 16,4-4 4-16,4 0 9 0,1-1 5 15,-1 2-6-15,3-5-3 16,1 0-6-16,4-5-7 0,10-4-2 15,2-3-3-15,12-9-6 16,13-3 5-16,12-4 0 16,3-1 0-16,6 3 2 0,-4 7-5 15,-13 4-1-15,-9 4 0 16,26-4-5 0,-55 19 5-16,9-7 32 46,-28 15-74-14,0 0-84-17,0 0-49 1,0 0 41-16</inkml:trace>
  <inkml:trace contextRef="#ctx0" brushRef="#br0" timeOffset="172953.26">19418 10287 265 0,'0'-12'225'16,"-8"-2"-33"-16,8 2-33 15,-9 1-15-15,9-2-1 0,-8 7 24 16,8 0 28-16,0 1 20 15,-8 5-19-15,8 0-50 0,-8 13-146 32,8 8 0-32,0 7 0 15,0 13 0-15,0 11 0 16,0 5 0-16,0 0 0 0,4-7 0 16,0-10 0-16,0-11 0 15,-4 7 0 1,0-55 0-1,0-19-37-15,0-16-27 16,-8-9 37-16,-1-3 20 16,9 9 21-16,-8 9 8 0,8 10 24 15,0 14-17-15,0 7-5 16,0 10-24-16,13 25 0 16,77 98 0 15,-68-82 0-31,3-7-97 15,-3-3-125-15,-7-7-52 16,-3-5-9-16,-7-3 40 16,-5-9 81-16,0 0 61 0,-17 0 28 15,-23-14 64 1,17 7 40-16,-24-1 56 16,32 8-28-16,2-4-5 15,13-5-11-15,0-6-18 16,0 2-26-16,8 0-2 15,9-2-9-15,7-6-25 16,2-3-24-16,-3-2-26 16,6 3-2-16,15-18-169 15,-27 29 134-15,-5 3 36 16,-3 1 38-16,-9 1 34 16,0 3 51-16,0 4 96 0,0 0 59 15,0 0-42 1,-9 7 27-16,-3-7-135 15,12 9-12-15,0-9-2 0,0 0-10 16,0 0-11-16,0 0-2 16,0 7-24-16,3 4-75 15,1-5-68-15,1-6-76 16</inkml:trace>
  <inkml:trace contextRef="#ctx0" brushRef="#br0" timeOffset="174704.8">19625 10969 286 0,'-9'-15'209'16,"-3"-1"-10"-16,4 4-14 15,-1 3-3-15,9 5-25 16,-8 4-49-16,8 0-40 0,0 0-23 16,0 0-22-16,0 13-7 15,14 6 12-15,1 14 7 0,5 12 9 16,5 12 15-16,9 12 36 15,-3 8-10-15,6 13 2 16,2 11-4-16,4 5-30 16,-7 0-53-16,114 299 0 31,-116-330 0-31,-12-8 0 0,3-15 0 16,-9-7 0-16,-5-14 0 15,3-6 0-15,-6-7 0 16,-5-6 0-16,2-12 0 0,-5 7 0 31,0-12 0 32,8-2 0-63,0-5 0 15,8-1 0-15,4-3 0 16,5 0 0-16,3-1 0 0,0 1 0 15,5-4 0-15,3 4 0 16,2-1 0-16,-3 1 0 16,-2-1 0-16,-4 5 0 0,-1 0 0 15,-7 5 0-15,-5-2 0 16,-2 1 0-16,-8 0 0 16,-3 0 0-16,-3-4 0 0,-8-5 0 15,-2-7 0-15,-37-46 0 16,21 21 0-16,-44-69 0 15,29 58 0 1,1-6 0-16,-1 4 0 0,0 3 0 16,0 2 0-16,1 0 0 15,-2 0 0-15,7 4 0 0,2-1 0 16,-3 6 0-16,4 4 0 16,3 3 0-16,4 7 0 15,0 2 0-15,6 3 0 0,-2 4 0 16,5 2 0-16,-1 2 0 15,-6-15 0 1,15 20 0-16,-1 4 0 16,9 3 0-16,-9 1 0 0,9 4 0 15,0 0 0-15,0 0 0 16,-8-1 0-16,8 2 0 31,0-2 0-31,-8 3 0 16,8-4 0-16,-9 6 0 15,0 0 0 1,0 0 0 0,1 0 0-1,-1 0 0-15,-4 0 0 16,2 0 0-16,-1 13 0 0,-4-1 0 16,-1 1 0-16,2 2 0 15,-10 6 0-15,0-1 0 16,4 0 0-16,5-3 0 0,5-5 0 15,19-12 0 17,8 0 0-32,4-8 0 15,34 8 0 1,-17 12 0-16,2 7 0 16,5 15 0-16,6 10 0 0,3 13 0 15,-1 13 0-15,-2 8 0 16,-2 2 0-16,-5-3 0 0,-5-4 0 15,-2-4 0-15,-7-14 0 16,7 21 0 0,-20-55 0-16,-3-8 0 0,-5-13 0 15,-8-22 0 1,-12-18 0-16,-5-20 0 0,-40-116-9 16,24 79-22-1,-27-74 20 1,-8 24 62 15,68 155-51-31,0 28 0 16,63 323 0-1,-38-254 0 17,85 204 0-17,-104-309 0-15,-6-7 0 16,0-22 0-16,-17-18 0 0,-4-27 0 15,-9-17 0-15,-5-10 0 16,-3-4 0-16,-2 7 0 16,6 13 0-16,-5 19 0 0,10 18 0 15,10 15 0-15,6 16 0 16,13 29 0-16,0 29 0 0,10 28 0 16,6 30 0-16,7 10 0 15,6 0 0-15,-1-1 0 16,0-20 0-16,-3-20 0 0,-5-14 0 15,0-17 0 1,-3-13 0-16,-5-24 0 0,-4-12 0 0,-8-29 0 16,0-27 0-16,0-23 0 15,-20-14 0 1,-17-104 0-16,23 133 0 16,0-37 0-1,79 259 0 1,-12 8 0-1,-4 46-282 17</inkml:trace>
  <inkml:trace contextRef="#ctx0" brushRef="#br0" timeOffset="176481.45">12323 13116 268 0,'8'-12'211'16,"-8"-1"-37"-16,-8 6-44 0,-4 7-34 16,-8 0-42-16,-8 0-27 15,-8 0-10-15,-10 0 23 16,-2 10-2-16,-5 0-15 15,-4 2 0-15,-5 0-4 16,-6 4 13-16,0 1-4 0,-3-2-14 16,3 6-1-16,-2 7-3 15,-1 5-5-15,0 3 1 16,3 5-2-16,-2 4 2 0,2 7 4 16,-6 10-5-1,1 7-4-15,-1 4 4 0,1 5 4 16,5-1 2-16,3 4-4 0,1 4 1 15,-47 99-1 1,62-90-3-16,8-5-8 16,6 0 9-16,2-3 1 15,5 3 3-15,7 2 6 16,5 6 12-16,16 3 17 0,0 11 12 16,5 11 3-16,9 17 9 15,16 11-4-15,11 22-5 16,10 6-15-16,11 10-12 0,12-1-4 15,7 1 3-15,7-5-6 16,6-8-1-16,11-17-5 16,6-16 1-16,6-14 4 0,8-23-3 15,15-16 15-15,17-15-6 16,23-26-30-16,18-15 0 16,17-21 0-16,17-19 0 0,7-19 0 15,8-19 0 1,19-14 0-16,5-21 0 0,6-12 0 15,-5-17 0-15,-8-22 0 16,-9-23 0-16,1739-1654 0 63,-1890 1645 0-48,40-175 0 1,-107 160 0-16,-50-202 0 31,-198-214 0-31,-162-14 0 16,221 419 0-1,-6 13 0-15,-3 16 0 16,-14 22 0-16,-12 20 0 16,-8 20 0-16,-12 23 0 0,-13 17 0 15,-7 18 0-15,-1 15 0 16,10 17 0-16,3 20 0 15,6 21 0-15,8 24 0 16,1 28 0-16,-1 20 0 0,0 18 0 16,-522 409-893 15,312-173 25-15</inkml:trace>
  <inkml:trace contextRef="#ctx0" brushRef="#br0" timeOffset="179658.49">12166 12504 177 0,'-13'0'163'16,"1"0"-67"-16,4 0-46 15,-1 0-24-15,-2 12-11 16,-9 4 22-16,7-7-2 15,0 3 14-15,-3 0 5 0,-1 1-10 16,-2 3 7-16,-2 5 2 16,-7 3-5-16,-9 9-11 15,-4 4-9-15,-3 4-6 0,-4 6-14 16,-45 51 8 0,48-46-13-16,3-2-6 15,7 0 3-15,2-11-2 16,5-1 4-16,7-10 3 15,1-8-4-15,7-7-3 0,13-6 5 16,-8 2 0-16,8-9-5 16,0 0-3-16,0 0-12 15,0 0-8-15,0 0-9 16,0 0 15 0,0 0-6-16,0 0-10 15,0 0-12-15,0 0-19 16,0 0-27-16,0 12-36 0,-12-12-65 15</inkml:trace>
  <inkml:trace contextRef="#ctx0" brushRef="#br0" timeOffset="182621.26">15454 1624 763 0,'-8'-28'74'0,"8"2"-33"16,0 10-20-16,0 8-6 15,0 8-6-15,20 12 4 0,12 12 1 16,26 14 0-16,24 13-2 16,18 16-11-16,15 5 3 15,1 10-1 1,-2-1-6-16,-8-8-4 0,-12-8-56 16,-14-15-85-1,-18-26-85-15</inkml:trace>
  <inkml:trace contextRef="#ctx0" brushRef="#br0" timeOffset="182970.22">16741 1323 495 0,'-28'16'132'0,"-17"27"-59"0,-15 36-27 15,-14 23-19-15,-7 19-12 0,-1 2-10 16,9-13-2-1,13-17 3-15,11-15-2 16,13-21-2-16,7-17 1 16,13-16 3-16,7-12 4 0,9-12-1 15,0-3-3-15,9-8 3 16,-1-6-9-16,4 5 4 16,2 2-2-16,-3 10-2 15,9 13 10-15,9 13-3 16,7 14-3-16,9 17 2 0,3 15-1 15,6 13-1-15,-6 10-1 16,-3 2-2 0,-5 1-17-16,-7-8-46 0,-1-13-59 15,-4-16-81-15,-3-19-35 16</inkml:trace>
  <inkml:trace contextRef="#ctx0" brushRef="#br0" timeOffset="183257.56">16970 2311 288 0,'0'-40'316'0,"0"11"-117"16,-14 8-102-16,3 14-52 0,-6 14-23 15,2 19-12-15,6 13-1 16,9 19-4 0,3 2 0-16,14 6-1 0,7-8-10 15,4-9 3-15,-2-9-8 16,-2-11-6-16,21-29-22 31,-45-41 13-15,-22-16 14-16,-4-5 12 0,-13 2 10 15,-3 7 2-15,-4 8-9 16,6 12-18-16,2 9-41 16,11 12-57-16,2 7-50 15,8 5-70-15</inkml:trace>
  <inkml:trace contextRef="#ctx0" brushRef="#br0" timeOffset="183606.61">17029 2095 361 0,'9'-11'232'16,"-9"3"-82"-16,0 8-67 16,0 0-48-16,0 0-19 15,8 8-11-15,0 12 2 16,13 12-5-16,7 13-1 0,8 9-1 15,4-7 0-15,11-1-10 16,-4-10-8 0,-6-11-16-16,0-13 11 15,-9-21 4-15,-7-19-9 16,-14-18 10-16,-11-13 9 16,-49-141 88-1,-17 65 51 16,66 132-132-15,6 47 3-16,13 9 4 0,11 13-9 16,2 7 4-1,2 5 2-15,-2-6-34 16,-5-11-85-16,-6-8-67 0,-4-15-87 16</inkml:trace>
  <inkml:trace contextRef="#ctx0" brushRef="#br0" timeOffset="183885.64">17513 1204 425 0,'-24'-47'425'15,"24"34"-351"-15,-8 4-40 16,8 1-22-16,0 8-8 15,0 0-3-15,8 25 5 16,12 23-2-16,4 29-2 16,9 28-1-16,7 32-1 15,6 15 0-15,-2 13 3 16,-4-3-10-16,-3-11-19 16,-9-18-49-16,-3-14-64 0,-10-26-84 15,-10-20-32-15</inkml:trace>
  <inkml:trace contextRef="#ctx0" brushRef="#br0" timeOffset="184400.68">17626 2282 303 0,'-23'-28'327'0,"2"9"-134"16,5-2-93-16,8 3-52 15,8 3-29-15,3-9-8 16,18-10-13-16,20-10-11 15,19-4-36-15,13-10-63 16,12-2 10-16,2-5 30 16,-11 3 30-16,-16 10 21 0,-18 7 24 15,-19 8 34-15,-6 12 19 16,-8 5 1-16,-9 9 5 16,0-3-8-16,0 11-11 15,-9-1-5 1,9 4-32-16,0 0-10 15,0 16 4-15,13 53 7 32,4-16-6-17,34 77 3-15,-19-66-5 0,-2-6 0 16,-1-13 1-16,-6-9 4 16,-3-11-4-16,-7-8-6 0,-1-17 4 15,2 0 4-15,-8-12-6 16,-6-18 0-16,0-23-1 15,0-11 1-15,-11-10 4 16,2 10 16-16,9 11 9 16,-8 11-13-16,8 15-11 15,0 10-2-15,0 9-3 16,0 8 6-16,8 20-4 16,12 12 0-16,5 18 3 0,0 6-16 15,-2 9-91-15,-3-8-92 16,-6-8-104-1</inkml:trace>
  <inkml:trace contextRef="#ctx0" brushRef="#br0" timeOffset="184818.17">18632 1228 488 0,'-11'-40'232'0,"5"11"-111"16,6 14-64-1,-8 6-30-15,8 9-19 0,0 24-2 16,8 21 1-16,9 28-1 0,9 21-7 16,4 17-1-16,-4 3 3 15,4-9 6-15,-6-20-10 16,-5-20 5-16,-2-15 4 16,-5-17 1-16,-3-17 2 15,-4-16-1-15,-2-16-8 16,0-26-20-16,5-29 6 15,9-12 19-15,8-3-8 16,-2 9 3-16,2 21-5 16,-4 19-1-16,1 20 4 0,-8 17-2 15,3 17 1-15,-9 52-8 32,-8-24 10-32,-30 11 7 0,-9 5-9 15,-13-4 4-15,-7-8 1 16,2-13 2-16,6-12-2 15,3-11-14-15,0-13-40 16,9-16-43-16,2-12-24 16,6-13-30-16,5-9-60 15</inkml:trace>
  <inkml:trace contextRef="#ctx0" brushRef="#br0" timeOffset="185467.31">18748 1119 313 0,'-8'-20'216'0,"8"7"-81"15,0 5-65-15,0 1-37 16,0 2-14-16,0 5-12 16,0 0-1-16,4 0 2 15,3 0-11-15,5 12 9 0,1 0-1 16,-2 5-3-16,3-1 2 15,-2 7 0-15,5 11 0 16,-3 14-4-16,7 18 3 16,0 16-1-16,-1 11 4 15,-5 5-3-15,1-5-6 16,2-2 8 0,4-15-1-16,-8-11-4 0,6-12 4 15,1-12-4-15,3-13 1 16,25-16 5-1,-30-31-6-15,3-26-15 0,-2-25 6 16,-3-24-2-16,-8-10 6 16,-6 1 16-16,-3 6 1 15,0 7 1-15,0 16 7 16,-9 10 23-16,1 14 1 16,-4 10-3-16,3 10-7 15,-2 7-14 1,-11-5-11-16,11 23-14 0,-1 5 2 15,0 0 3 1,-1 0-6-16,-4 17 2 16,1 7 6-16,1 9-3 0,3 16 2 15,12 15-3-15,0 10 4 16,8 7 1-16,8 0-1 16,8-3 3-16,9-9 0 15,8-12-3-15,7-11 0 16,5-18 5-16,12-28-4 15,12-12 0-15,9-21 0 16,-7-17-14-16,-3-10-29 16,-17-9-54-16,-19-4-68 15,-23 6-44-15,-17 11-12 16</inkml:trace>
  <inkml:trace contextRef="#ctx0" brushRef="#br0" timeOffset="186751.78">16193 4497 45 0,'-97'37'94'0,"-4"8"90"0,-1 2-64 15,3 3-39-15,12-4-14 16,9-11-14-16,17-5-9 15,16-7-7-15,11-7-1 16,19-16-3-16,24 0-2 16,137-64 41-1,28-26-52-15,74-48 4 0,61-57-15 16,58-50-1-16,57-27-1 16,39-9-10-16,-4 4 0 15,-19 17 5-15,-27 23-4 16,-43 37-1-16,-58 42-1 15,-61 39-7-15,80-26 19 32,-128 59 111-17,-183 78-71-15,-20-1-1 0,0 5 4 16,-20-3 2-16,-2-3 9 16,2-1 8-16,-4-13-18 15,-6-21-22-15,-1-20 4 16,-9-32-21-16,-5-30-19 15,-5-19 1-15,-2-18 0 16,-4-7 3-16,-5-4 4 16,-5 5 0-16,7 11 1 0,-7 12-5 15,1 16 11-15,-5 22-10 16,-3 17-3 0,-2 23-3-16,-3 14 3 15,-4 24-1-15,-3 10-1 0,8 13-1 16,3 8-1-16,6 13 5 15,-13 10 1-15,-18 23 3 16,-26 15 0-16,-38 23-4 16,-35 23-2-16,-31 16-15 15,-25 10-60 1,-34 9 43-16,-38 13 19 0,-22 11 5 16,2 5 6-16,17-7 2 15,29-17 3-15,31-17 2 16,33-20 0-16,34-22-2 15,36-19 8-15,35-15-3 16,38-13-2-16,28-13-3 16,20-8-6-1,1-7-24-15,44-5 17 16,0-8 4-16,0 0 3 0,0 0 6 31,0 0 5-15,-8 0 3-16,8 0-1 15,0 0 0 1,0 0-2-16,0 0-1 16,0 0-1-1,0 0-6-15,0 0 3 16,0 0-6-16,8 11 6 16,3 18 3-16,11 23-10 15,5 27 12-15,104 343 7 16,-18 32-5 15,13 37-6-31,-66-262 3 16,2-22 4-1,44 118-6-15,-62-202 0 0,-7-30 3 16,-6-24-4-16,-5-20 9 16,-11-13-6-1,-2-11-2-15,4-9 10 16,-14-16 1-16,-3 0 10 15,0 0 21-15,0 0 9 0,0 0-11 16,0 0-15-16,5 0-16 16,-2 0 1-16,5 0-6 15,5-7 2-15,15-9-5 16,31-18-1-16,28-18-9 0,38-17-31 16,34-21-160-16,25-20-142 15,2-16-102-15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30:42.1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5614 3532 316 0,'0'-12'258'0,"0"1"-72"16,0 3-81-16,0-1-44 16,0 1-2-16,0-1 42 15,0 6 41-15,0 3 16 16,0-5 12-16,-8 5-22 15,8 0-24-15,-6 0-22 16,6 0-15-16,0 0-57 16,0 8-30-16,0 1 0 15,19-9 0 1,22 8 0-16,27-8 0 0,27 0 0 16,19 0 0-16,15-4 0 15,12-5 0-15,2 5 0 16,-6 1 0-16,119 3 0 15,-142 12 0 1,-3 1 0-16,-7 7 0 16,-6-1 0-16,0 4 0 0,0-4 0 15,-1 2 0-15,-4 2 0 16,-3-2 0-16,-9-1 0 16,-4 0 0-16,-9 4 0 15,-3-2 0-15,1 2 0 16,-6 0 0-16,2 4 0 15,-2 0 0-15,-3 0 0 16,0-3 0-16,-5 0 0 0,-1 0 0 16,-4-1 0-16,-1 1 0 15,-6-5 0-15,-1-3 0 16,4 4 0-16,1-3 0 16,-1 7 0-16,3 0 0 0,3-1 0 15,44 24 0 1,-52-23 0-16,-4-5 0 15,-6-4 0-15,18 14 0 16,-33-30 0 0,-2 8 0-16,-6-8 0 0,-2 0 0 15,-1 0 0-15,-1 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30:42.2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9094 4282 2047 0,'-6'0'0'0,"-8"12"-455"15,-2 7-146-15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30:45.934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5651 3359 4 0,'-7'0'4'0,"7"0"6"15,-8 0 12-15,8 0 35 16,0 0 122-16,0 7-38 16,0-7-54-16,0 9-33 0,0-9-22 15,0 0-12 1,0 0 5-16,0 0 3 0,0 0 3 16,0 0-7-1,0 0-10-15,0 0-8 16,0 0-26-16,0 0-14 15,0 0-19-15,0 0-11 0,0 0-34 16,0 0-104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30:46.541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5644 3378 9 0,'-13'8'16'0,"1"-8"16"15,4 0 21-15,8 0 34 16,0 0 75-16,0 0-44 16,-8 0-31-16,8 0-12 15,-9 0 5 1,9 0 13-16,0 0 22 15,0 0-10-15,0 0-4 0,0 0-9 16,0 0 18 0,0 0-87-16,0 0-6 15,0 0-5-15,9 0-11 16,7 0 2-16,9-4 7 16,10-3 10-16,14-2-4 15,13 2 13-15,7-5 12 16,9-6 7-1,-7 6-8-15,-1-1-5 16,-14 1-6-16,-11 5 7 16,-11 2 22-16,-11 5 18 15,-6-4-6-15,-9 4-12 16,0 0-16-16,-5 0-11 16,-3 0-14-16,0 0-162 46,0 0-174-30,-8 0-178-16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28:39.2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13172 3398 456 0,'-16'0'265'15,"-1"0"-55"-15,6 0-46 0,3 0-19 16,8 0 13-16,0 0 9 16,0 0-24-16,0 0-29 15,3-4-30-15,18 0-13 16,23-4-1-16,26-4-70 16,23 1 0-16,26-6 0 15,17 0 0-15,11 1 0 0,-5-1 0 16,-12 5 0-16,-17 0 0 15,-23 5 0-15,-22 7 0 16,-14 0 0-16,-21 0 0 0,-21 0-90 16,-21 0-254-16,-31 11-111 15,-30 14 34-15,-27 3 56 16</inkml:trace>
  <inkml:trace contextRef="#ctx0" brushRef="#br0" timeOffset="528.9">13152 3566 537 0,'-13'-25'298'0,"2"4"-100"0,3 10-71 16,8-1-31-16,-9 7-22 16,9 5-25-16,0 0-17 15,0 9-19-15,0 19-1 0,0 32 21 16,0 34 19-16,0 28-13 15,-8 16-11-15,8 5-13 16,-12-8-6-16,3-17 2 0,1-17-12 16,8-23 5-16,-8-17-2 15,8-16 15-15,0-16 34 16,0-14 36-16,8-15-7 16,6-12-19-16,9-20-32 0,14-17-7 15,8-13 4-15,8-2-15 16,12-3 3-16,-1 15-6 0,5 16-8 15,-1 24 2-15,6 27 9 16,-4 27-11-16,-13 23 0 16,-12 25 0-16,-22 15 0 15,-23 18 0-15,-11 6 0 0,-22 6 0 16,-13-5 0-16,-6-15 0 16,-4-18 0-16,-1-19 0 15,7-22 0-15,10-19 0 0,4-17 0 16,7-20 0-16,9 0 0 15,7-8 0-15,13-7 0 16,0-11 0-16,8-2 0 0,14-4 0 16,1-2 0-16,11 7 0 15,6 6 0-15,-1 5 0 16,7 3-375-16,-2 6-117 0,1 7-19 16</inkml:trace>
  <inkml:trace contextRef="#ctx0" brushRef="#br0" timeOffset="1245.23">17343 3049 56 0,'0'0'99'0,"-9"0"35"0,9 0-22 16,0 0-22-16,0 0-19 15,0 0-5-15,0 0 1 16,0 0 24-16,0 0 17 16,0 0 11-16,0 0-1 15,0 0-11-15,3 0-7 0,14 0-16 16,7 0 33-16,17 0-12 15,13 8-21-15,22-1-29 16,23-7-7-16,9 0-13 16,15 0-14-16,-1 0-3 0,-11 0-10 15,-15 0-7 1,-20-3 4-16,-14 3-3 0,-16 0-4 16,-21 0-1-16,-3 0 5 0,-9 0-5 15,-5 0 2-15,-8 0-14 16,0 0-1-16,0 0-19 15,0 0-47-15,0 0-63 16,-13 0-56-16,-3 8-61 16,-6 4-8-16,-1 4 12 15,-5 5 10-15,-3-4 60 0</inkml:trace>
  <inkml:trace contextRef="#ctx0" brushRef="#br0" timeOffset="2093.27">17513 3016 211 0,'0'-12'215'0,"-12"3"-30"0,3 2-44 16,1-2-38-16,-3 2-36 16,-6 2 9-16,1 5-7 15,0 0 4-15,0 0-10 16,-1 0-7-16,2 0 4 15,-7 12 17-15,-3 13 30 0,-2 28 17 16,-6 32-16-16,-6 41-18 16,-3 34-12-16,5 22 3 0,5 18-18 15,11 7-63 1,21-3 0-16,0-5 0 0,16-16 0 16,18-17 0-16,14-14 0 15,17-23 0-15,17-13 0 0,15-28 0 16,15-22 0-16,16-25 0 15,2-28 0-15,0-22 0 16,-12-19 0-16,-17-17 0 0,-23-13 0 16,-31-7 0-16,-21-4 0 15,-26 0 0-15,-34 3 0 0,-23 6 0 16,-19 6 0 0,-17 13 0-16,-13 18 0 0,-5 10 0 15,6 13 0-15,3 0 0 16,14 20 0-16,9 1 0 0,19 2 0 15,15 7-402-15,17 7-127 16,14 3 1-16</inkml:trace>
  <inkml:trace contextRef="#ctx0" brushRef="#br0" timeOffset="3091.89">13079 7437 293 0,'-8'-4'219'16,"-9"-2"-52"-16,1 6-59 0,-4 0-27 15,3 0-15-15,0 0 26 16,3 0 26-16,1 0 22 15,5 0 5-15,8-3-44 0,0 0-40 16,8-2-37-16,16 0-20 16,22-2 4-1,99-17 3-15,-48 3-10 16,17 3-1-16,4-1 2 0,-4 3 1 16,-13 4-9-16,-19 8 0 15,-17 4 13-15,-22 0 12 0,-13 12 17 16,-14 20 66-1,-16 30 64-15,-16 31-81 0,-9 47-85 16,-12 30 0-16,-4 21 0 0,0 13 0 16,7-5 0-16,0-8 0 15,9-15 0-15,11-18 0 16,5-12 0-16,9-15 0 16,0-18 0-16,4-18 0 0,4-14 0 15,0-16 0-15,-5-20 0 16,3-12 0-16,-6-16-128 15,0-17-369-15,-20-21 19 16</inkml:trace>
  <inkml:trace contextRef="#ctx0" brushRef="#br0" timeOffset="3340.32">13156 8864 447 0,'-33'-10'370'0,"5"-3"-96"0,4 5-110 15,7 4-85-15,17-1-35 16,0 2-17-16,4-6-10 16,20-3 3-16,22-4 7 0,27-13-3 15,32-7 10-15,33-9-11 16,24 5-11-16,8 2-8 16,-7 7-8-16,-21 5 5 0,-23 7-6 15,-32 3-8-15,-21 6-12 16,-16 3-44-16,-19 7-56 15,-9 0-69-15,-15 0-59 0,-3-6-28 16,-4-1-11-16</inkml:trace>
  <inkml:trace contextRef="#ctx0" brushRef="#br0" timeOffset="3938.77">17337 6959 625 0,'-19'0'358'0,"3"0"-138"15,4 0-100-15,12 10-59 16,0-10-11-16,0 0 10 0,0 0 8 16,12 0-14-16,12 0-14 15,17 0-20-15,11 0-2 16,18 0-16-16,11-12-1 0,5-2 4 16,0-1-2-16,-10-1-4 15,-11 3-1-15,-17 5 6 0,-11 3 1 16,-12 5 49-16,-14 0 42 15,-3 0 21-15,-8 0-48 16,-8 0-69 0,-3 0 0-16,2 0 0 0,-4 0 0 15,5 0 0-15,-1 0 0 16,3 0 0-16,-2 0 0 16</inkml:trace>
  <inkml:trace contextRef="#ctx0" brushRef="#br0" timeOffset="4655.88">17931 6886 2047 0,'-9'0'0'0,"1"0"0"16,-3 0 0-16,-3 0 0 15,4 0 0-15,-7 0 0 0,-4 0 0 16,-2 0 0-16,-6 0 0 16,-4 13 0-16,-7 0 0 15,-5-1 0-15,-8 4 0 0,-7 8 0 16,-6 5 0-16,-2 4 0 16,-5 7 0-16,-1 5 0 0,5 3 0 15,9 2 0-15,15-6 0 16,17 5 0-16,16 1 0 15,20-3 0-15,24-2 0 0,28 0 0 16,27-4 0-16,22-9 0 16,24 2 0-16,17-6 0 0,18 0 0 15,-2 8 0 1,-5 10 0-16,-6 6 0 0,-21 5 0 16,-21 5 0-16,-23 12 0 15,-25 6 0-15,-23 6 0 0,-27 8 0 16,-15 7 0-16,-32 5 0 15,-16-1 0-15,-16-2 0 16,-15-9 0-16,-6-13 0 0,0-12 0 16,0-19 0-16,6-19 0 15,14-19 0-15,5-20 0 0,7-27 0 16,5-39 0-16,11-36 0 16,9-37 0-16,14-28 0 15,14-25 0-15,0-2 0 16,9 2 0-16,4 20 0 0,-2 17 0 15,-2 20 0-15,-9 17 0 16,-9 21 0-16,-7 15 0 0,-2 21 0 16,-8 17 0-1,2 11 0-15,4 16 0 0,-1 13-150 16,5 12-124-16,-4 24-93 0,-5 13-30 16,-4 11-6-1</inkml:trace>
  <inkml:trace contextRef="#ctx0" brushRef="#br0" timeOffset="5206.62">11896 11651 473 0,'-113'52'315'16,"11"-7"-75"-16,17-9-95 15,17-9-68-15,11-4-38 0,12-12 5 16,12 1 43-16,10-12 81 16,10 0 5-16,13 0-19 0,0 0-26 15,0 0-124 1,17-4-4-16,15-8 0 0,25-18 0 16,36-9 0-16,48-23 0 15,58-14 0-15,58-19 0 0,51-15 0 16,71-20 0-16,78-20 0 15,68-21 0-15,59-16 0 16,58-8 0-16,28-5 0 0,24 8 0 16,8 16 0-16,-9 19 0 15,-26 17 0-15,-31 23 0 16,-59 19 0-16,-66 17 0 0,-77 12 0 16,-76 16 0-16,-79 13 0 15,-72 11 0-15,-61 8 0 0,-51 4 0 16,-48 6 0-16,-47 3 0 15,-56-4 0-15,-57 4-659 16,-70 8 0-16</inkml:trace>
  <inkml:trace contextRef="#ctx0" brushRef="#br0" timeOffset="5787.45">8424 10603 498 0,'-31'0'457'16,"2"0"-96"-1,10 0-149-15,19-7-121 0,11-10-50 16,26-11-19-16,31-13 4 0,34-16 42 16,28-12 15-16,20-12 8 15,13-3-6-15,7-4-73 16,5 11-12-16,-8 9 0 15,-9 6 0-15,-20 12 0 0,-29 9 0 16,-19 13 0-16,-25 9 0 16,-21 4 0-16,-12 8 0 15,-12 4 0-15,-7 3 0 0,-4 0-68 16,-9 0-99-16,0 0-133 16,-17 0-111-16,-16 10-19 15</inkml:trace>
  <inkml:trace contextRef="#ctx0" brushRef="#br0" timeOffset="6055.29">9224 9565 658 0,'-27'-40'559'16,"-3"4"-200"-16,11 3-162 0,7 8-91 15,-1 9-47-15,13 4 28 16,-7 3-65-16,7 4-22 15,0 35 0-15,15 31 0 16,13 40 0-16,10 38 0 16,6 27 0-16,4 10 0 15,6 0 0-15,3-13 0 0,-1-18 0 16,-3-14 0-16,-1-25 0 16,-2-18 0-16,-5-14 0 15,-9-17-279-15,-9-13-289 16,-5-7 21-16</inkml:trace>
  <inkml:trace contextRef="#ctx0" brushRef="#br0" timeOffset="11449.53">15743 2140 333 0,'-17'-12'237'0,"2"5"-69"0,2 2-51 15,5 0-18-15,8 5-11 16,-9 0 4-1,9 0-8-15,-9 0-21 0,9 0-20 16,0 0-22-16,-8 0-2 16,8 0-6-16,0 0-6 15,0 12-12-15,0 10 12 16,0 18-1-16,0 17 14 16,0 12 15-16,0 9-8 0,0 3 7 15,0 5-1-15,0 4 20 16,0 0 15-16,0-2 9 15,0 2-15-15,0 0-18 16,0 3 4-16,0 111 52 16,0-89-46-1,5 1-54-15,4 12 0 0,-1 5 0 16,0 2 0-16,-4-2 0 16,0-1 0-16,5-12 0 15,-2-5 0-15,4-5 0 0,3-4 0 16,-3 0 0-16,3 4 0 15,18 113 0 1,12 22 0-16,-23-115 0 16,-2 5 0-16,-2-2 0 15,-5 6 0-15,1-9 0 16,2 1 0-16,2-10 0 0,-1-2 0 16,1-5 0-1,7-5 0-15,-5 2 0 0,3-6 0 16,-4 2 0-16,-1-3 0 15,0 3 0-15,-5 3 0 0,0 4 0 16,1 7 0-16,-2 10 0 16,6-1 0-16,-6 5 0 15,7-4 0-15,-2 3 0 0,4-4 0 16,-1-4 0-16,3-3 0 16,-3-2 0-16,2-7 0 15,-4-3 0-15,-2-6 0 16,2 0 0-16,-6 2 0 0,3 2 0 15,1 5 0-15,2 4 0 16,-1 4 0-16,1 5 0 0,-3-2 0 16,4 2 0-1,26 349 0 1,-27-264 0 0,-5-111 0-16,1-2 0 15,-3-2 0-15,-2 1 0 0,1 2 0 16,4 8 0-16,-2 1 0 15,2 1 0-15,0 1 0 0,-1 3 0 16,-1-1 0-16,-3 2 0 16,5-1 0-16,-1 3 0 15,6 119 0 1,-7-118 0-16,0-4 0 0,6-3 0 16,4-6 0-16,-2 1 0 15,6 1 0-15,0-3 0 0,2 6 0 16,-3 4 0-16,2 1 0 15,-3 3 0-15,-3-4 0 16,1 4 0-16,0-3 0 0,-1 1 0 16,5-1 0-16,1 3 0 15,4-4 0-15,-5-5 0 0,-1 1 0 16,-4-8 0 0,-4-8 0-16,-3-8 0 0,0-11 0 15,-2 0 0-15,1-11 0 16,-1-3 0-16,2-3 0 0,0-9 0 15,-5-9 0-15,-4-6 0 16,0-6 0-16,2-4 0 16,-3-2 0-16,0-12 0 0,-3-1 0 15,0 0 0 1,0-2 0-16,3-7 0 47,5 9 0-32,0-9 0-15,1 8 0 0,4-8 0 16,4 0 0-16,-2 0 0 16,5 0 0-16,2 0 0 0,-7 0 0 15,2 0 0-15,-1 0 0 16,8 0 0-16,9-12 0 16,16-9 0-16,12-8 0 15,19-16 0-15,21-8 0 0,18-11 0 16,15-5 0-16,11-6 0 0,10-1 0 15,2-6 0 1,7 0 0-16,-2-3 0 0,1-1 0 16,-5 1 0-16,-5 9 0 15,-3 2 0-15,-6 9 0 0,-6 4 0 16,1 8 0-16,-2 4 0 16,1 4 0-16,0 0 0 15,-3 4 0-15,-10-3 0 0,-3 3 0 16,-5 0 0-16,-3 6 0 15,-8 2 0-15,-12 4 0 0,-11 8 0 16,-12 6 0 0,38-6 0-16,-68 16 0 15,-5 5 0-15,-7-3 0 0,-5 3 0 16,0-4 0-16,-7 4 0 16,-4 0 0-16,-1 0 0 15,-4-5 0-15,-5 5 0 16,0 0 0-16,-3-5 0 15,0 3 0 1,0-3 0-16,0 1 0 16,0-4 0-1,0-1 0-15,0-5 0 16,-6-20 0-16,-11-16 0 0,1-14 0 16,-8-13 0-16,-9-13 0 15,-4-7 0-15,1-10 0 16,-2 2 0-16,4-5 0 0,-4 0 0 15,6 1 0-15,3-2 0 16,4 1 0-16,0 2 0 0,7-8 0 16,-4-2 0-16,-3-3 0 15,-2-10 0-15,-6-11 0 16,-3-5 0-16,-1-8 0 0,-2-4 0 16,-4 0 0-16,3-7 0 15,1-6 0-15,-7 1 0 0,7-3 0 16,-3 4 0-16,2 6 0 15,3 6 0-15,1 3 0 16,2 3 0-16,3 6 0 0,-3 7 0 16,3-2 0-16,-1-6 0 15,-1-4 0-15,1 1 0 16,-7-9 0-16,4-8 0 0,-1-8 0 16,-5-4 0-16,6 1 0 15,-8 7 0-15,7 11 0 0,-1 9 0 16,6 13 0-16,2 8 0 15,1 4 0-15,3 0 0 16,0 3 0-16,2-3 0 0,-2-5 0 16,1-2 0-16,-1-5 0 15,1-9 0-15,3-3 0 0,-4-6 0 16,7 2 0-16,-3 8 0 16,0 3 0-16,1 13 0 15,4 11 0-15,-1 14 0 16,2 8 0-16,-2 7 0 15,4 7 0-15,1 8 0 0,0 5 0 16,1-1 0-16,-3 2 0 16,3-7 0-16,-3-5 0 15,0-5 0-15,-4-9 0 0,2 2 0 16,-2-4 0-16,-3-5 0 16,0 4 0-16,4 5 0 15,1-1 0-15,1 4 0 16,-11-65 0-16,15 87 0 15,-2 6 0-15,1 5 0 16,1 0 0-16,-1 0 0 16,3 5 0-16,1-5 0 15,0-1 0-15,8 1 0 0,-14 0 0 16,3 1 0-16,4-1 0 16,-6 4 0-16,1 1 0 15,-5-2 0-15,3-4 0 16,-3 2 0-16,-4 4 0 0,5-3 0 15,0 8 0-15,-1-3 0 16,1 6 0-16,0 2 0 16,3 2 0-16,1-5 0 15,-4 1 0-15,4 3 0 16,0 0 0-16,-21-45 0 16,1-2 0-1,15 45 0-15,1 1 0 16,1 1 0-16,-2 0 0 15,0-1 0-15,6-3 0 16,-3 2 0-16,3-2 0 16,0-1 0-16,2 9 0 0,0 8 0 15,1 5 0 1,-1 5 0-16,-2-9 0 16,11 13 0-16,-8 8 0 15,0 3 0-15,8 1 0 16,-12 3 0-16,12-9 0 15,-12 2 0-15,4-2 0 16,-1 6 0-16,9-2 0 0,-13 1 0 16,1-3 0-16,-2-3 0 15,-8 7 0-15,2-6 0 16,-3 1 0-16,-11 0 0 16,-2 4 0-16,-13 0 0 0,-13 4 0 15,-11 0 0-15,-15 0 0 16,-9 0 0-1,-15 12 0-15,2 0 0 0,5 4 0 16,-2 1 0-16,-4 4 0 16,1-2 0-16,-3 3 0 15,-5 6 0-15,-9 4 0 16,-7 8 0-16,-7 6 0 16,-1-2 0-16,-1-3 0 0,4-1 0 15,14-7 0 1,12-4 0-16,15-4 0 0,18-5 0 15,9-4 0-15,11 0 0 16,8-8 0-16,6 1 0 16,13-9 0-16,6 8 0 15,6-8 0-15,9 0 0 16,4 0 0-16,1 0 0 31</inkml:trace>
  <inkml:trace contextRef="#ctx0" brushRef="#br0" timeOffset="11513.83">15702 1746 2047 0</inkml:trace>
  <inkml:trace contextRef="#ctx0" brushRef="#br0" timeOffset="11678.15">15702 1757 2047 0,'0'17'0'15,"0"11"0"-15,-12 13 0 16,3 8 0-16,9 9 0 0,0 10 0 16,0 14 0-16,0 8-97 15,5 6-483 1,3 15-96-16</inkml:trace>
  <inkml:trace contextRef="#ctx0" brushRef="#br0" timeOffset="15572.68">29242 1339 504 0,'16'-50'358'15,"-10"3"-118"-15,-6 5-62 16,0 1-13-16,-11 9 88 16,-6 0 46-16,-3 3-249 15,-3 8-50-15,-2 4 0 16,-9 10 0-16,-2 7 0 0,-18 24 0 15,-11 30 0-15,-9 39 0 16,-13 38 0-16,-66 242 0 16,96-148 0-1,24 7 0-15,33 0 0 16,17-12 0-16,34-14 0 16,35-22 0-16,28-29 0 15,21-37 0-15,10-44 0 16,5-41 0-16,-1-33 0 0,-7-39 0 15,-15-21 0-15,-31-17 0 16,-34-13 0 0,-42-15 0-16,-31-6 0 0,-30 6 0 15,-23 8 0-15,-23 19 0 16,-15 18 0-16,-5 18 0 16,-9 21 0-16,11 21 0 15,3 21-4-15,6 28-534 16,11 25 7-16,12 19 48 15</inkml:trace>
  <inkml:trace contextRef="#ctx0" brushRef="#br0" timeOffset="16291.76">29696 5194 614 0,'-42'-25'422'15,"-2"10"-173"-15,-10 5-124 16,-3 10-66-16,-3 10-28 16,0 10-11-16,-9 7 48 15,4 6 21-15,8 4 17 16,3 8-22-16,15 4-23 16,10 0-26-16,12 5 12 0,17 2-10 15,20 4-37-15,22 9 0 16,18 0 0-16,22 5 0 15,19-1 0-15,18 1 0 16,14-1 0-16,14 4 0 0,-5-4 0 16,-13-4 0-1,-20 0 0-15,-28-3 0 16,-22-2 0-16,-32 3 0 0,-27 2 0 16,-40 4 0-16,-29-1 0 0,-29-1 0 15,-15-11 0 1,-18-7 0-16,-2-16 0 0,7-16 0 15,12-21 0-15,24-10 0 16,25-18 0-16,25-17 0 16,32-20 0-16,28-20 0 15,98-167 0 1,-33 98 0-16,13-14 0 0,4-11 0 16,-6 4 0-16,-6 13 0 15,-12 19 0-15,-18 28 0 16,-16 26 0-16,-19 20 0 15,-21 20 0-15,-21 12 0 16,-23 17 0-16,-25 12 0 16,-19 8 0-16,-24 28 0 0,-12 9 0 15,-14 5 0-15,-5 6 0 16,6 5 0-16,6 3-223 16,10 1-325-16,16 0-8 0</inkml:trace>
  <inkml:trace contextRef="#ctx0" brushRef="#br0" timeOffset="16892.48">25731 9531 564 0,'-108'55'527'16,"6"-14"-147"-16,20-10-179 0,21-6-114 16,21-12-70-16,29-13-12 15,22 0 7-15,33-17 41 16,34-18 53-16,40-23-11 15,56-20-95-15,67-19 0 0,57-22 0 16,57-24 0-16,55-15 0 16,49-16 0-16,28-9 0 15,13 3 0-15,3 9 0 16,-12 17 0-16,-24 15 0 0,-44 21 0 16,-62 20 0-16,-65 22 0 15,-59 14 0-15,-51 17 0 16,-48 12 0-16,-35 9 0 15,-35 8 0-15,-29 8 0 0,-17 8 0 16,-52 15 0 0,-18 11 0-1,-21 6-120-15,-16 5-215 0,-10 3-46 16,-4 5-3-16,-3-7 13 16</inkml:trace>
  <inkml:trace contextRef="#ctx0" brushRef="#br0" timeOffset="17404.5">26378 6318 1630 0,'-25'-42'417'15,"5"10"-417"-15,8 11 0 0,4 14 0 16,8 26 0-16,0 30 0 16,11 33 0-16,11 27 0 15,10 31 0-15,13 17 0 0,7 14 0 16,4 9 0-16,6-6 0 15,-5-6 0-15,-1-18 0 0,1-19 0 16,-4-21 0-16,-4-24 0 16,-4-26 0-16,-9-14 0 15,-4-18 0-15,-10-17-171 16,-11-18-300-16,-30-78-384 16</inkml:trace>
  <inkml:trace contextRef="#ctx0" brushRef="#br0" timeOffset="17685.28">25846 7604 692 0,'-58'7'367'16,"6"-7"-145"-16,13 13-112 15,9-13-70-15,17 0-48 16,13-4 1-16,25-12 24 0,32-17 45 15,33-13 51-15,182-75 99 16,-102 47-154 0,13 1-27-16,-4-4-17 0,-8 4-9 15,-23 7-5-15,-21 10-2 16,-25 7-8-16,-21 8 1 16,-21 12-31-16,-14 9-58 0,-24 8-85 15,-8 0-108-15,-14 4-75 16,-14 3-23-16</inkml:trace>
  <inkml:trace contextRef="#ctx0" brushRef="#br0" timeOffset="22560.04">30885 8368 231 0,'-12'-19'199'0,"-3"1"-69"15,-1 8-55-15,2-3-37 16,2 4-9-16,0 2 9 0,4-2 19 16,8 6 2-16,-8-2-6 15,8 1-9 1,0 4 9-16,0 0 4 0,0 0 5 16,0 0 4-16,-8 0-14 15,8 0-11-15,-9 0-5 0,9 0-2 16,-8 0 2-1,-3 9-2-15,-10 10-21 16,-7 19 13-16,-9 18-1 0,-11 13 5 16,-5 12-2-16,-9 5 1 15,2 4 6-15,-6 3-1 16,5-3 7-16,2-5-8 16,5-4 0-16,8-7-9 0,12-10 6 15,4-9-15-15,13-15-7 16,8-8 0-16,9-7-3 15,0-9 5-15,14-3-8 16,34-13 13 0,-10-6-14-16,9-9 4 15,15-14 0-15,12-11 3 16,10-9-10-16,9-4 6 16,7-5 22-16,-4 7-9 0,-3 1-13 15,-8 5 0-15,-11 9-6 16,-13 7 3-16,-16 9 4 15,-10 4-10-15,-10 7 7 16,-10 2 3-16,-7 7-4 16,-3 0 5-16,-5 0-25 0,0 0-16 15,0 0-38-15,-13 0-71 16,-5 0-80-16,-8 0-29 16,-2 0 14-16,-5-10 37 15,-7 2-8-15,-4-3-4 16,-5-10 53-16</inkml:trace>
  <inkml:trace contextRef="#ctx0" brushRef="#br0" timeOffset="22812.01">30674 8556 117 0,'-13'-29'229'0,"4"6"-47"0,-2 0-23 16,0 9-19-16,-1 1 4 16,12 5 27-16,-13 0-3 15,13 8-24-15,0 0-34 16,0 36 51-16,16 26 82 15,7 26-164-15,15 26-79 0,11 17 0 16,8 17 0-16,8 10 0 16,5 9 0-16,-2-6 0 15,-3-9 0-15,-5-9 0 16,-3-17 0-16,-9-12 0 16,-6-16 0-16,-14-15 0 0,-8-15-113 15,-12-9-368-15,-8-9-27 16,-20-9 55-16</inkml:trace>
  <inkml:trace contextRef="#ctx0" brushRef="#br0" timeOffset="23780.56">28274 9565 180 0,'-16'-34'233'16,"-4"6"-66"-16,4 0-41 0,-1 4-40 16,5 0-2-16,3 3 35 15,9 4 26-15,-6 5-4 16,6 5-42-16,0 3-31 0,0 4-22 16,0 0 16-16,6 15 99 15,19 27 57-15,10 24-106 16,16 31-112-16,5 32 0 15,9 23 0-15,3 14 0 0,11 14 0 16,-3-5 0-16,-3-12 0 16,-4-9 0-16,-7-15 0 15,43 88 0 1,-23-72 0 0,-54-99 0-16,-8-13 0 15,-3-20 0-15,-6-3 0 0,-3-8 0 16,-2-3 0-16,-6-18 0 31,-14-6 0-31,-5-13 0 0,-10-13 0 31,-50-78 0-31,36 38 0 0,-2-8 0 16,-8-14 0-16,-4-6 0 16,1-4 0-16,-4-2 0 15,-2 1 0-15,0 5 0 0,2 3 0 16,3 4 0-16,4-1 0 15,5 10 0-15,8 3 0 16,1 9 0-16,8 8 0 16,-3 7 0-16,11 13 0 0,-1 5 0 15,8 8 0 1,0 7 0-16,4 4 0 0,-1 8 0 16,5 4 0-16,0 9 0 15,8 1 0-15,-8-1 0 0,8 3 0 16,0 2 0-1,-8-2 0 1,8 1 0 0,0 1 0-16,0-1 0 15</inkml:trace>
  <inkml:trace contextRef="#ctx0" brushRef="#br0" timeOffset="24066.79">28034 9342 2047 0,'0'11'0'16,"-24"25"0"-1,12 6 0-15,-8 23 0 16,-8 16 0-16,-1 14 0 15,1 2 0-15,0-3 0 16,2-5 0-16,6-8 0 0,4-12 0 16,5-10 0-1,11-12 0-15,-9-6 0 0,9-13 0 16,0-6 0-16,0-10 0 0,0-4 0 16</inkml:trace>
  <inkml:trace contextRef="#ctx0" brushRef="#br0" timeOffset="24474.34">27783 10315 2047 0,'0'-4'0'0,"0"-4"0"16,0-1 0-16,3-3 0 16,6-12 0-16,4-13 0 0,-2-11 0 15,1-11 0-15,0-5 0 16,5-5 0-16,5-5 0 16,-5 0 0-16,9 2 0 15,-1 7 0-15,-6 8 0 0,1 7 0 16,-7 5 0-16,0 9 0 15,-5 8 0-15,0 4 0 16,-5 7 0-16,1 5 0 16,-4 4 0-16,0 4 0 15,0 0 0 1,0-1 0 0,0 2 0-1,0-1 0 1</inkml:trace>
  <inkml:trace contextRef="#ctx0" brushRef="#br0" timeOffset="24553.74">28043 9394 2047 0,'3'-5'0'0,"2"5"0"16,-5-2 0 0,0-4 0-16</inkml:trace>
  <inkml:trace contextRef="#ctx0" brushRef="#br0" timeOffset="24678.48">28054 9381 2047 0,'5'0'0'0,"-2"0"0"16,2 0 0-16</inkml:trace>
  <inkml:trace contextRef="#ctx0" brushRef="#br0" timeOffset="24994.4">28071 9381 2047 0,'4'0'0'0,"1"0"0"16,-2 0 0-16,2 0 0 15,-2 0 0-15,2 0 0 16,-1 0 0-16,1 0 0 16,-2 0 0-16,2 0 0 15,-2 0 0 1,0 0 0-16,0 0 0 15,2 0 0-15,4 0 0 16,-1 0 0-16,1 0 0 0,0 0 0 16,-1 0-10-1,0 0-22-15,-7 0 4 0,7-4 14 16,-2 4 1-16,2 0 5 16,-8 0 0-16,0 0 6 15,0 0-4-15,4 0 8 16,4 12-2-16,5 10 8 0,5 14-2 15,12 18 1-15,7 18-9 16,3 18-27-16,2 16-162 16,6 8-157-16,0-1-80 15,-2 2-26-15</inkml:trace>
  <inkml:trace contextRef="#ctx0" brushRef="#br0" timeOffset="30215.05">27047 1054 17 0,'0'0'28'15,"-8"0"25"-15,0 0 43 16,8 0 53-16,-6 0-39 16,6 0-28-16,0 0-27 15,0 0-15-15,0 0-9 16,0 0 1-16,0 0-5 15,0 0-1-15,0 0-4 16,0 0-12-16,0 0-4 16,0 0-5-16,0 0 0 15,0 12-5-15,0 8 6 16,0 13 3-16,6 17 12 16,15 100 11-1,-5-53-14-15,6 16-5 0,-5 10 4 16,9 7-7-1,-1 1 0-15,-2-6-4 16,6-2 0-16,-4-6 0 0,-1-6 6 16,0-10-3-1,1-2-3-15,-1-6 2 0,0-3 5 16,-1-1 4-16,-1 0-3 16,-1 1-5-16,-5 5 1 15,4 2 1-15,-4 5-2 16,5-4-8-16,-1-1 3 0,-1-4 5 15,2 1-3-15,-5-5 1 16,-2 6-3-16,2-7 1 16,-1 2-3-16,1-5 4 15,2 1 0-15,-4-5-2 16,3 1 0-16,3-5 2 16,-3 2-1-16,0-8 5 15,-3 3 7-15,3-5 3 0,0 0-9 16,0 1 8-16,2-1 7 15,1 0-6-15,6 4-1 16,-1 8-2-16,2 9 3 16,3 13-3-16,-5 6-5 15,5 5 4-15,-1 4 2 16,-6 0-8-16,6 0 0 0,4 1 3 16,-1-5 2-1,-1-5-6-15,3-2 6 0,2-2 2 16,2 1 1-16,1-1 0 15,3-3-6-15,-2-5 4 16,5 1 1-16,-1 4-2 16,5 4-1-16,5 5 1 15,3-3-2-15,-2 7-3 0,5 3 4 16,-3 6-4-16,2 3 4 16,-3 4 23-16,-7 5 1 15,-1-3 7-15,2-2-13 16,-7 4 9-16,3-6-3 15,-2 1-8-15,5 1-4 16,-1 4-1-16,2 7-4 0,1 4-5 16,3 0-7-1,0 1 11-15,-6-1-3 16,0 1 14-16,-2-4 0 0,-2-8-1 16,1-5-3-16,-5-4 0 15,0-4-11-15,1-4 8 0,0 0 1 16,-1 4 0-16,1-3-11 15,5 3 2-15,-3-2 9 16,2 4-4-16,0-8-4 16,0-1-9-16,-5-9-1 15,0-9 3-15,-2-3-8 16,-7-8 8-16,-2-9-1 16,-1-12-3-16,-3-16-1 0,-4-8-1 15,-5-9 6-15,-1-8-1 16,-3-7-9-16,-4-9 16 15,-2-8 1-15,2 0-5 16,0 0-4-16,4 0 4 16,2 0-6-16,12-8-2 0,4-3 0 15,5-11 0-15,9-2 0 16,10-4 0-16,3-5 0 16,3 1 0-16,4-10 0 15,6-6 0-15,7-13 0 16,13-13 0-16,12-6 0 15,11-14 0-15,175-110 0 16,-117 102 0-16,11 5 0 16,11 6 0-16,0 11 0 15,2 3 0-15,-9 7 0 16,-15 13 0-16,-16 9 0 0,-29 7 0 16,-25 8 0-16,-27 9 0 15,-17 8 0-15,-17 4 0 16,-16 3 0-16,-8 1 0 0,-8 4 0 15,1 4 0-15,-9-8 0 16,0-7 0 0,0-10 0-16,0-16 0 0,-17-20 0 15,-4-20 0 1,-112-330 0 0,60 214 0-16,-12-14 0 0,-21-17 0 15,-13-17 0-15,-9-16 0 16,-7-10 0-16,-6-14 0 0,-2 4 0 15,6 8 0 1,11 16 0-16,11 16 0 0,-83-198 0 16,113 227 0-1,11 4 0-15,13 6 0 16,4 2 0-16,-32-157 0 16,48 197 0-1,1 19 0-15,-5 5 0 16,0 6 0-16,-3 3 0 15,0 1 0-15,-3-4 0 0,4-5 0 16,-5-3 0-16,-2 0 0 16,-47-134 0-1,50 141 0-15,3 1 0 16,0 0 0-16,0-4 0 16,2 7 0-16,4 9 0 15,-1 4 0-15,3 9 0 16,4 4 0-16,-6 7 0 15,2-1 0-15,0 3 0 16,4-2 0-16,-2 0 0 16,2-4 0-16,3-1 0 15,6 2 0-15,-3 4 0 16,1 0 0-16,2-2 0 16,-6-3 0-16,0 1 0 15,1-5 0-15,-4-3 0 16,3-1 0-16,1 0 0 15,-1 7 0-15,4 11 0 16,9 6 0-16,1 5 0 16,-2 8 0-16,5 3 0 15,-1 6 0-15,6 3 0 16,-2 3 0-16,-3 1 0 16,2 9 0-16,5 8 0 15,-8 8 0 1,4-2 0-16,1 7 0 0,-1 2 0 15,6 3 0-15,-1 8 0 16,-4-3 0-16,-1 1 0 16,2 0 0-1,-7-4 0-15,1-1 0 16,3 1 0-16,-7-6 0 16,1 3 0-16,-6-2 0 15,3 4 0-15,-6 3 0 0,-56-24 0 31,49 38 0-15,-14 0 0-16,-16 13 0 0,-16 12 0 16,-21 4 0-16,-17 11-5 15,-24 5-4-15,-14 7 5 16,-18 5 6 0,3 5-7-16,6-2 9 15,12 1-7-15,13-4 3 16,16-8 5-16,16-8-5 15,19-9-2-15,17-7 6 16,15-5-2-16,16-8 1 16,12 0-6-16,9-12-4 0,6 9 9 15,3-9-5-15,13 0 6 16,-8 0-5-16,8 0 8 16,0 0-5-16,0 0-11 15,0 0-43 1,0 0-66-16,0 0-86 0,0 0-62 15,0 0-54-15,5 12 62 16,3-5-61-16</inkml:trace>
  <inkml:trace contextRef="#ctx0" brushRef="#br0" timeOffset="34175.26">27754 10289 3 0,'0'10'4'16,"0"-10"11"-16,0 12 38 0,0 0 97 15,0-12 6-15,0 9-53 16,0-9-43-16,0 0-26 16,0 7-13-16,0-7-3 0,0 7 9 15,0-7 10-15,0 0 6 16,0 0-2-16,0 0-1 15,0 0 0-15,0 0-10 16,0 0 7-16,0-2-6 0,0-7-7 16,0 6-5-16,0-2 3 15,0-3-12-15,0-4 9 16,3-6-9-16,6-10-8 16,-1-12 4-16,4-8-8 15,5-14 4-15,-1-4-3 16,8-8 2-16,1-2-1 0,0-2-4 15,3 5 4 1,1 8-4-16,-10 9 10 16,10-25-9-16,-17 51 6 15,-4 14 1-15,-3 4-6 0,-2 1-2 16,-3 1 7-16,0 10-7 16,0 0 8-1,0 0-9-15,0 0 8 16,0 0-7-16,0 0 7 15,0 0-4-15,0 0-1 16,0 0-3 15,5-2 2-31,-2-8-2 0,6 6 7 16,-6-4-2-16,2 4 2 16,-5 4-1-16,0 0 3 15,0-4-8-15,0 0 7 16,0 0-5-16,0 4 5 15,0 0-4-15,0 0-1 16,0 0 3-16,0 0 0 16,3 0-1-16,2 0 3 15,-5 0-5-15,0 0-2 16,0 0 7-16,3 0-8 16,-3 0 10-16,0 0-3 15,0 0-4 1,0 0 3-16,0 0-3 15,0-4 5-15,0 0-8 16,0 0 5-16,5 4 0 0,-1-8 2 16,5-1-1-16,-1 2-1 15,0-6-1-15,4 5-2 16,-1-5 4-16,2 2-4 16,-1-1 3-16,0 3-2 15,-3 5 4-15,-1 4-1 16,-8 0 0-16,0 0-2 0,0 0 4 15,0 0 1-15,0 0-6 16,0-4 3-16,0-1-1 16,0 1 1-16,0 1 6 15,0 3 3-15,0 0-1 0,0 0 4 16,0 0 3-16,0 0 0 16,0 0-4-16,0 0-6 15,0 0-4-15,0 0-1 16,0 0 2-16,0 7-5 15,0-7 3-15,0 9 0 16,0-9-6-16,0 16-1 0,6 4 6 16,8 4 4-16,-2 10-2 15,5 6-1-15,-1 5 0 16,4 3-1-16,5 6-1 16,-2 3-1-16,-3-4 3 15,2 0 0-15,-2 0-1 0,-3 0 1 16,-1-6 0-16,-6 3 0 15,7-5 0-15,0 3-1 16,-1-3 0-16,-1 5 0 16,6-6-3-16,0 6 5 15,-4-2-1 1,19 50-5-16,-21-49 6 0,7-4-2 16,-2-1 2-16,25 50-3 15,-25-49-1 1,4 3 11-16,-3-2-6 15,-3-7 10-15,4 3-3 0,-6-3 12 16,0 4 1-16,0-3 6 16,1 1-7-16,-1 4-2 15,0-1-2-15,5-2-2 0,-6-3-7 16,1-2-5 0,1-5-2-16,12 21 11 15,-23-36-11-15,-1-6 2 16,-5-1 0-1,0-10-1-15,0 0 1 16,0 0-1-16,0 0-2 16,0 0-2-16,0 0-4 15,0 0-3-15,0 0-20 16,0-5-23-16,0-2-51 16,0-9-72-16,-6-11-30 0,-7-1-37 15,-4-3-28-15</inkml:trace>
  <inkml:trace contextRef="#ctx0" brushRef="#br0" timeOffset="37063.94">17634 5001 345 0,'-20'0'156'0,"6"0"-78"0,-4-2-53 16,6-4-38-16,3 3-9 15,9-1-3-15,0-1-10 16,0 2-74-16,0-6-60 15</inkml:trace>
  <inkml:trace contextRef="#ctx0" brushRef="#br0" timeOffset="37262.5">18460 8918 814 0,'-26'41'460'15,"-5"-21"-278"-15,-6-20-403 16,12-8-177-16,11-15-437 16</inkml:trace>
  <inkml:trace contextRef="#ctx0" brushRef="#br0" timeOffset="37821.51">21301 2836 494 0,'-11'-25'298'16,"-1"6"-105"-16,3 3-91 0,9 7-43 16,-8 9-34-16,8 0-8 15,0 0-6-15,0 21 12 16,0 13-10-16,0 5-5 15,4 14-2-15,9 5-5 16,-1-2 3-16,-1 1 0 16,6-7-1-16,-5-7-1 0,0-10-2 15,-3-4 4-15,0-8-9 16,-6-10-32-16,2 2-43 16,-5-13-26-16,0 0-29 15,0 0-9-15,0-5-23 0,0-14-57 16,0-14-141-16</inkml:trace>
  <inkml:trace contextRef="#ctx0" brushRef="#br0" timeOffset="38369.68">21489 2581 285 0,'7'-53'241'0,"-1"7"-66"0,-6 13-42 16,0 1 18-1,0 24-78-15,0 8-14 16,0 8-19-16,3 11 15 15,5 15-9-15,3 14-24 16,14 11-6-16,9-2-5 0,5-9-6 16,5-11-2-16,13-8-6 15,10-17-7-15,1-12 3 16,5-17-16-16,1-11-11 16,-9-17 13-16,-13-12 4 15,-14-3 10-15,-21-7 15 16,-17 2 29-16,-6 5 3 15,-13 3 8-15,-7 7 33 0,1 10-6 16,2 7 4-16,-3 9-4 16,10 3-19-16,4 8-14 15,12 1-2-15,-8 5-1 16,8 3 7-16,0-1 0 16,0 5 8-16,0 0 8 0,0 0-36 15,0 58-26 16,0 7 0-15,8 28 0-16,9 25 0 16,3 18 0-16,6 14 0 15,1 8 0-15,5 13 0 16,-1 1 0-16,4-6 0 0,-4-12 0 16,2-18 0-16,-4-27 0 15,-10-23 0-15,3-22 0 16,2 18 0-1,-16-62 0-15,0-8 0 0,-8-31-57 32,-16-26-469-32,-8-21 29 15,-17-16 35-15</inkml:trace>
  <inkml:trace contextRef="#ctx0" brushRef="#br0" timeOffset="39118.8">21225 2760 35 0,'0'-9'105'0,"0"1"108"16,-9 4-52-16,9 1-34 16,-8 3-34-16,1 0-14 15,7 0 0-15,0 0-1 16,0 0-14-16,0 0-10 16,0 0-23-16,0 0-5 15,0 0 0-15,0 0-13 0,0 0 0 16,0 19 33-16,0 22 119 15,12 24-38 1,8 24-6-16,5 30-39 0,4 16-28 16,2 15-5-16,2 0-5 0,-1-3-20 15,-3-12-3-15,-7-14-5 16,0-15-7-16,-5-18-5 16,-1-17 5-16,-3-22-7 15,-5-13 4-15,-5-11 1 16,-3-10 8-16,0-6-6 0,0-9-7 15,0 0 4-15,0 0-39 16,0-16-104-16,0-8-85 16,-11-10-60-16,-2-5-54 0,0-7-12 15</inkml:trace>
  <inkml:trace contextRef="#ctx0" brushRef="#br0" timeOffset="41385.86">18318 11100 24 0,'0'-8'54'15,"0"8"52"-15,0 0 56 16,-8 0-36-16,8 0-25 16,-9 0-16-16,0 0-10 0,9 0-9 15,-8 0 7-15,8 0 11 16,-8 0-7-16,8 0-2 15,0 0-21-15,0 0-8 0,0 0-6 16,0 0-5-16,0 0-3 16,0 0-10-16,0 0 0 15,0 12 0-15,0 5 22 0,5 2 16 16,6 14 2-16,7 8-11 16,2 4-4-16,8 5-13 0,6 6-6 15,-3 0-14 1,9 2 2-16,1-1-2 15,3-9-11-15,-3-7 0 0,-1-9-6 16,2-10-2-16,1-10-3 0,-3-12-6 16,2 0-8-16,-5-17-13 15,-5-11-1-15,-2-13-4 16,-7-13 0-16,-7-6 1 0,-13-5 6 16,-3 0 9-16,0 0 10 15,-8 4 10-15,-3 8 5 0,-1 9-2 16,1 2-1-16,2 5 2 15,9 4-2-15,-9 5 4 0,1-1-4 16,8 5 3-16,-8 0 0 16,8-1 2-16,-8 5-3 15,8 4 4-15,-9 0-8 16,9 4 1-16,0 4 3 0,0-2 4 16,0 3-6-16,-8 0 5 15,2 2 7-15,6 5-7 0,-8 0 1 16,8-4 7-16,0 4-1 15,-9 0-2-15,9 0 2 16,0 0 5-16,-9 0-15 0,9 0 6 16,0 0-5-16,0 0 1 15,0 0-1-15,0 0 1 0,0 0 6 16,0 0 0-16,0 0 9 16,0 0 0-16,0 0 3 15,0 0-10-15,0 0 3 16,0 0-1-16,0 0-1 0,0 0-6 15,0 0-3-15,0 0-3 16,0 11-1-16,0 11 7 0,0 6 5 16,4 8 5-16,4 9 5 15,1 4 3-15,2 4-4 0,2 4 5 16,-1 0 6 0,0 5-9-16,1-2 0 0,4 6 9 15,-2 3-7-15,4 4 0 0,3 4 10 16,2 3-2-16,-5 3-13 15,7-1 12-15,-6-1-5 16,0 4-25-16,1 5 0 16,0 0 0-16,-7-2 0 0,8 2 0 15,-6-4 0-15,5-5 0 16,-4-8 0-16,-3-9 0 0,3-7 0 16,-5-2 0-16,-3-10 0 15,-1-12 0 1,-5-5 0-16,0 9 0 0,2-26 0 15,-5-2 0-15,0-2 0 16</inkml:trace>
  <inkml:trace contextRef="#ctx0" brushRef="#br0" timeOffset="41465.31">19271 12907 2047 0,'0'-7'-10'0,"0"-2"-217"16,0-3-16-16,-11 0-14 0,3-5 28 15,8 5 27-15,-9-4 22 16,9-3-48-16,0-7 6 0</inkml:trace>
  <inkml:trace contextRef="#ctx0" brushRef="#br0" timeOffset="45258.98">21273 4843 42 0,'-15'12'192'0,"-7"-3"14"16,5-1-35-16,3-1-36 16,-4 2-20-16,7-1-12 15,11-8 3-15,-13 0-14 16,13 0 1-16,0 0-9 0,0 0 0 15,0 0 1-15,0 0-14 0,0 0-23 16,13-3-16-16,8-11-6 16,15-1-13-16,9-6-5 15,11-7-2-15,4-5 5 0,2 4-6 16,-5 1-7-16,-9 4 4 16,-6 4-6-16,-14 4 2 15,-2 4 4-15,-12 3-1 0,-3 2 3 16,-2 7 4-1,-9 0-33 1,0 0-43-16,0 0-46 16,0 0-54-16,-25 19-348 15,10-7 226-15,-9 4 26 16</inkml:trace>
  <inkml:trace contextRef="#ctx0" brushRef="#br0" timeOffset="46159.63">21281 5169 36 0,'-8'0'106'0,"0"0"97"16,1 0-44-16,7 0-35 0,-9 0-28 16,9 0-12-16,-8 0 3 15,8 0 7-15,0 0 109 16,0 0-109-16,0 0-18 16,0 0-14-16,8-3-12 15,8-9-14-15,9-5-9 16,11-4 2-16,14-8-9 15,7-3-3-15,6-4-6 0,2-2-3 16,5 7 2-16,-5 2-6 16,-8 4-2-16,-9 8 1 15,-12 2 10-15,-7 2 27 0,-9 5 20 16,-9 3 11-16,-2 5-5 16,-9 0-13-16,0 0-9 15,0 0-23-15,0 0-12 0,0 0-3 16,0 0-8-1,0 0 7-15,0 0-12 0,0 0 8 16,0 0 1-16,0 0 0 16,0 0 5-1,0 0-8 1,0 0 4-16,0 0 2 16,0 0-4-16,0 0 0 0,0 0-3 15,0 0-4-15,0 0-6 16,0 0 13-1,0 0 0-15,0 0-4 0,0 0 1 16,0 0 7 0,0 0-8-16,0 0 5 15,0 0-1 1,0 0 1-16,0 0-8 16,0 0 3-1,0 0 4 1,0 0 4-1,0 0-7-15,0 0 4 16,0 0 3 0,0 0-4-16,0 0-5 15,0 0 8-15,0 0-7 16,0 0 4-16,0 0 3 16,0 0-7-16,0 0 4 15,0 0-4-15,0 0 7 16,0 0-7-16,0 0 7 0,0 0 2 15,0 0-1 1,0 0 1-16,0 0-7 16,0 0 2-16</inkml:trace>
  <inkml:trace contextRef="#ctx0" brushRef="#br0" timeOffset="46556.98">21906 4831 2047 0,'-12'-12'0'16,"1"-4"0"-16,-6-5 0 16,1-4 0-16,0 1 0 0,0 4 0 15,2 3 0-15,3 2 0 16,0-1 0-16,-2 0 0 16,13 4 0-16,-8 1 0 0,8 4 0 15,-8-1 0-15,8 4 0 16,0 0-8-16,0 0 0 15,0 1 1-15,-9 3 5 0,9 0-5 16,0 0 2-16,0 0 8 16,0 0-4-16,0 0-9 15,0-5-7-15,-8 1 0 16,8-1 2-16,-8 2 2 0,8 3 4 16,0 0 8-16,0 0-3 15,-8 0-3-15,8 0 1 16,0 0 4-16,0 0-2 15,0 0 2-15,0 0-4 16,0 0-5 0,-12 8 5-16,0 1-2 0,-5 2 8 15,-2 1 1-15,-6 6-10 16,-4 1 14-16,-2 6-9 16,-11-1-66-16,2 4-91 15,-5 4-83-15,-1-3-71 16,-1 3-44-16,-2 2 5 0</inkml:trace>
  <inkml:trace contextRef="#ctx0" brushRef="#br0" timeOffset="47223.78">21193 4941 177 0,'-14'-8'214'16,"3"4"-58"-16,2-1-53 15,1 2-24-15,2 3-1 0,6 0 7 16,-9 0-7-16,9 0-12 16,0 0-18-16,0 0-15 0,0 0-15 15,0 0-5-15,0 0-12 16,0 0 7-16,0 16 22 16,4 9 12-16,4-1 0 0,-2 4-17 15,3 1-11-15,-1-5-13 16,0-4 3-16,0 2-5 15,2-6-4-15,-6-4-44 0,0-12-84 16,-4 12-82-16,0-4-47 16,0-8-46-16</inkml:trace>
  <inkml:trace contextRef="#ctx0" brushRef="#br0" timeOffset="49460.22">21013 2532 254 0,'-12'16'223'16,"4"-8"-50"-16,8 1-47 15,-8-9 3-15,8 0 35 16,0 0 48-16,0 0 47 0,0 0 38 15,0 0-87-15,-9-5-210 16,9-2 0 0,-12-7 0-16,4-7 0 15,-4-11 0-15,-1-18 0 0,-1-10 0 16,-12-21 0-16,-2-18 0 16,0-9 0-16,-4-18 0 15,-5-15 0-15,0 2 0 16,-3 3 0-16,-1 10 0 15,5 17 0-15,-5 6 0 16,-1 14 0-16,3 12 0 0,-7 6 0 16,-2 7 0-16,-12 3 0 15,-4 1 0-15,-7 2 0 16,6 5 0-16,0 10 0 16,0 0 0-16,5 3 0 15,6 4 0-15,5 3 0 0,5 4 0 16,4 1 0-1,-1-1 0-15,-4 1 0 0,0 0 0 16,-4-6 0-16,-3 6 0 16,0-4 0-16,-2-1 0 15,2 0 0-15,-4 5 0 16,-5-1 0-16,-5 0 0 16,-7 1 0-16,-12 0 0 0,-9-2 0 15,-10 24 0-15,-7 6 0 16,2 0 0-1,-2 0 0-15,7 0 0 0,1 0 0 16,5 0 0-16,7 0 0 16,0 0 0-16,7 0 0 0,2 0 0 15,5 0 0 1,-1 0 0-16,1 0 0 16,4 0 0-16,8 0 0 0,0 0 0 15,0 0 0-15,1 0 0 16,3 0 0-1,0 0 0-15,-4 0 0 0,-1 0 0 16,-7 0 0-16,0 0 0 16,-7 0 0-16,-2 0 0 0,-6 0 0 15,-16 0 0 1,-4 0 0-16,-10 17 0 0,-4 27 0 16,-121 49 0-1,129-44 0-15,8-3 0 16,5 1 0-16,3-1 0 15,5-1 0-15,4 0 0 16,8-6 0-16,2 3 0 16,6-6 0-16,9 1 0 0,4-2 0 15,1 4 0-15,2 1 0 16,0 1 0-16,6 0 0 16,1 3 0-16,2 1 0 15,0-2 0-15,2 7 0 16,1 0 0-16,3-2 0 0,-4-3 0 15,6 0 0 1,-1-1 0-16,0 5 0 16,5 2 0-16,-1 4 0 0,4-2 0 15,5 0 0-15,4-4 0 16,2-4 0-16,11-5 0 16,0-4 0-16,-2-7 0 15,13-3 0-15,-13-3 0 0,13-3 0 16,-12 6 0-16,4-3 0 15,2 5 0-15,6 6 0 16,-9 1 0-16,9 1 0 16,-9 2 0-16,9-1 0 15,-8-5 0-15,8-8 0 16,0 2 0-16,0-11 0 16,0-2 0-16,0-1 0 0,0-5 0 15</inkml:trace>
  <inkml:trace contextRef="#ctx0" brushRef="#br0" timeOffset="49532.1">14029 2111 2025 0,'-13'0'-446'0,"1"-7"-2"16,-4-9 53-16,1-8 49 15</inkml:trace>
  <inkml:trace contextRef="#ctx0" brushRef="#br0" timeOffset="50066.09">13761 1591 165 0,'0'-28'266'0,"-12"7"-40"16,4 0-42-16,-1 6-43 0,1 3 1 15,0 3 7 1,8 6-5-16,0 3-26 16,-8 0-42-16,8 0-38 0,0 0-21 15,0 12-12-15,0 7-7 16,5 14 9-16,6 12 6 16,14 16 114-16,7 21-36 15,5 11-26-15,-6 1-25 16,-1-8-20-16,-6-5-5 15,-4-8-15-15,-7-13 0 16,-2-5 0-16,-2-13 0 16,-5-3 0-16,-4-11 0 0,4-4 0 15,0-7 0-15,4-7 0 16,-4-10 0-16,4 0 0 16,5 0 0-16,2-2 0 15,15-11 0-15,10-7 0 16,12-8 0-16,4-1 0 0,2 1 0 15,-1-2 0-15,0 3 0 16,-8 6 0-16,-5 4 0 16,-12 5 0-16,-7 5 0 15,-4-3 0-15,-9 10 0 0,-3 0 0 16,-9 0-315 15,-17 0-1-31,-8 0-59 16,-8 0-15-16,-11 0-258 15</inkml:trace>
  <inkml:trace contextRef="#ctx0" brushRef="#br0" timeOffset="50582.02">13833 1855 244 0,'-11'-53'173'0,"-2"4"-2"16,2 9-11-16,-3 4-22 16,6 7-18-16,-3 5 9 15,-1 7 17-15,0 1 3 16,-2 4-19-16,14 0-18 16,-11-1-25-16,11 5-8 0,-8 1-9 15,8 7 12-15,0 0-25 16,0 7-57 46,11 10 0-46,19 11 0-16,13 13 0 16,23 16 0-16,12 7 0 15,11 15 0-15,4-4 0 0,5 4 0 16,-5-1 0-16,-7-14 0 15,-14-7 0-15,-11-12 0 16,-13-9 0-16,-10-12 0 0,-14-3 0 16,-8-9 0-16,-4-12 0 15,-7 0 0 1,-5-7 0 0,0-2 0-1,0-3 0-15,0-5 0 16,-13-7 0-16,-7-4-404 15,-4-2-154-15,-6 2 24 0</inkml:trace>
  <inkml:trace contextRef="#ctx0" brushRef="#br0" timeOffset="54666.66">13027 1371 53 0,'0'-8'79'16,"0"-1"70"-16,0 1-2 15,0 8-17-15,0-4-14 16,0 1-9-16,0 3-3 0,0-4 7 15,0-1 10-15,0 1-2 16,0-3 2-16,0 7-10 16,0 0-5-16,0 0 11 15,0 0-3 1,-9 0 6-16,9 0-16 0,0 0-86 16,-9 0-18-16,9 7 0 0,-8 2 0 15,8 2 0 1,0 12 0-16,0 12 0 0,5 18 0 15,3 16 0-15,5 12 0 16,-2 1 0-16,0-1 0 16,3 0 0-16,-3 2 0 15,3-7 0-15,-7-2 0 16,1-9 0-16,0-12 0 0,-5-8 0 16,3-14 0-16,-3-5 0 15,-3-7 0-15,0-2 0 16,0-5 0-16,0 0 0 15,0 0 0-15,5 4 0 16,-2 1 0-16,2 0 0 16,-5-1 0-16,0-4 0 15,0-5 0-15,0-14 0 47,0-5 0-31,0-9 0-16,0-8 0 15,0-16 0-15,0-12 0 0,-8-3 0 16,0-9 0-16,-1 0 0 16,-2-2 0-16,-1 12 0 15,3 4 0-15,1-1 0 16,-5-2 0-16,4 6 0 16,9-5 0-16,-11 9 0 15,11-1 0-15,-11 4 0 0,11 4 0 16,-13 1 0-16,13-1 0 15,-8-3 0-15,0 3 0 16,8 0 0-16,-9 4 0 16,1 5 0-16,8-1 0 15,-11 5 0-15,11 3 0 16,-13 5 0-16,13 3 0 16,-8 5 0-16,8 4 0 15,0 0 0-15,0 5 0 0,0-6 0 16,-8 9 0 15,8-5 0 0,0 2 0-31,-8 3 0 16,-1 0 0 31,9 8 0-32,-8 1 0-15,0 2 0 16,-4 6 0 0,0 3 0-16,-5 5 0 15,-2 0 0-15,-3-2 0 0,6 1 0 16,-3 5 0 0,2-1 0-16,-4 1 0 0,6-5 0 15,-2 1 0-15,0-5 0 16,6-3 0-16,-1-1 0 15,4 0 0-15,0-4 0 0,0 0 0 16,8 1 0-16,-13-1 0 16,13-4 0-16,-8-8 0 15,8 8 0-15,0 1 0 16,0-14 0 46,0 1 0-62,0 1 0 0,3-6 0 16,2 1 0-16,3 0 0 16,1-5 0-16,-5-4 0 15,4-6 0-15,3-5 0 16,6-6 0-16,3-1 0 16,-3-2 0-16,-2-1 0 15,1 2 0-15,1 4 0 16,-4 3 0-16,-2 5 0 0,2 3 0 15,-5 5 0-15,-5-1 0 16,6 5 0 0,-4 5 0-16,-2-3 0 0</inkml:trace>
  <inkml:trace contextRef="#ctx0" brushRef="#br0" timeOffset="54886.98">12851 1033 2047 0,'0'9'0'16,"0"3"0"-1,0 5-182-15,0 7-153 16,0 8-87-16,0 10-79 0</inkml:trace>
  <inkml:trace contextRef="#ctx0" brushRef="#br0" timeOffset="57498.67">12848 2397 49 0,'0'-5'146'15,"0"2"47"-15,0-1-48 0,0-1-43 16,0 5-33-16,0 0-13 15,0 0-5-15,0 0 2 16,0 0-1-16,0 0 2 16,-8 0-15-16,-1 0-4 15,1 0 23 1,8 0-23-16,0 0-2 16,0 0 8-1,-8 0 8-15,-1 0 9 0,2 9-1 16,-6-9-3-16,1 0 2 15,-1 8 13-15,2-8 0 16,-1 0 4-16,-8 0-15 16,-5 0-15-16,1 7 18 15,-6-7 4-15,2 9-8 0,0-9-9 16,-4 13-29-16,-1-13-19 16,1 10 0-16,0-10 0 15,-1 11 0-15,5-4 0 16,-5 5 0-16,1 0 0 15,-5 0 0-15,1 1 0 16,-5 2 0-16,0 2 0 16,-5 4 0-16,3 4 0 15,-1-5 0-15,-2 1 0 0,5-5 0 16,9 5 0-16,-1-1 0 16,6-1 0-16,2 2 0 15,0-1 0-15,1 1 0 16,0-2 0-16,-1 2 0 15,5-4 0-15,-1 2 0 16,2 2 0-16,-1 0 0 16,0 4 0-16,3-2 0 15,0 1 0-15,3 5 0 16,-4-4 0-16,5-1 0 16,2 5 0-16,-1-5 0 0,4 1 0 15,0-1 0-15,-1 5 0 16,1-2 0-1,-4 6 0-15,4-5 0 0,8 5 0 16,-12-4 0-16,12-2 0 16,-8 7 0-16,8-1 0 0,-8 3 0 15,8 0 0-15,0 6 0 16,0 0 0-16,0-7 0 16,0 2 0-16,0-1 0 15,0-3 0-15,0-4 0 16,0-5 0-16,0 0 0 15,0 0 0-15,0-3 0 0,0 0 0 16,0-3 0-16,0 0 0 16,0-2 0-16,0 0 0 15,3-3 0-15,2 4 0 16,-2-1 0-16,5-4 0 0,-3 0 0 16,-1 4 0-16,1 0 0 15,2 0 0 1,1 5 0-16,0 0 0 0,1-1 0 15,-1 0 0-15,0-3 0 16,1 2 0-16,2 2 0 16,1-6 0-16,5 2 0 15,-1 4 0-15,-1-5 0 0,1 1 0 16,6-2 0-16,21 27 0 16,-17-23 0-1,-3-2 0-15,6 4 0 16,-1-2 0-16,0-2 0 0,10 4 0 15,2-2 0 1,4 3 0-16,5-3 0 0,5 2 0 16,3-2 0-16,-4-2 0 15,-2-1 0-15,6-4 0 16,50 0 0-16,-59-3 0 16,-4-9 0-1,-2 0 0-15,-11 8 0 0,-2-8 0 16,7 0 0-1,-22 0 0-15,-8 8 0 0,-1-8 0 16</inkml:trace>
  <inkml:trace contextRef="#ctx0" brushRef="#br0" timeOffset="58800.64">12636 4615 2047 0,'0'9'0'0,"-8"-9"0"16,-1 0 0 0,1 0 0 15,0 8 0-16,2-8 0-15,-8 12 0 16,-1 0 0-16,-10 0 0 16,-3 4 0-16,-1 5 0 15,1-1 0-15,-1-4 0 0,1 0 0 16,4-4 0-16,-2 6 0 16,3-2 0-16,-6 0 0 15,-21 14 0-15,32-19 0 16,-7 5 0-16,0 1 0 15,1-3 0-15,0 8 0 16,-1-6 0-16,1 4 0 0,-4-4 0 16,-5 4 0-1,4 1 0-15,1 0 0 16,0-1 0-16,2 0 0 0,2 1 0 16,5-4 0-16,-3 2 0 15,3 3 0-15,-6-2 0 16,1 4 0-16,-1 4 0 0,1 1 0 15,0 0 0-15,4-1 0 16,4-4 0-16,0 0 0 16,0 2 0-16,2 2 0 15,3 1 0-15,-1 2 0 0,1 2 0 16,2 5 0 0,-4-2 0-16,4 4 0 0,1 0 0 15,2 1 0-15,-3 0 0 16,9 4 0-16,-8 0 0 15,0-5 0-15,8 1 0 16,-9 1 0-16,9-6 0 0,0 0 0 16,0 1 0-16,0-1 0 15,0 5 0-15,0-1 0 16,0 3 0-16,0 33 0 16,0-39 0-16,0-5 0 15,0-4 0-15,0 5 0 16,0 0 0-16,0-2 0 15,0 7 0-15,0-2 0 16,0-3 0-16,0 3 0 16,0-3 0-16,0 0 0 15,0-1 0-15,4 1 0 0,4 4 0 16,-3-1 0-16,3 0 0 16,1 2 0-16,-3-5 0 0,2-1 0 15,1 0 0-15,4 1 0 16,-1-1 0-16,-1 1 0 15,1 0 0-15,4-2 0 0,2-2 0 16,-4-1 0 0,8 0 0-16,-2 1 0 0,42 57 0 31,-43-58 0-31,5 1 0 16,-4-1 0-16,2-3 0 15,-2 0 0-15,0-5 0 0,-1 4 0 16,3-3 0-16,-3 0 0 15,2-1 0-15,-1-1 0 16,1 3 0-16,-5-6 0 16,1 1 0-16,19 14 0 15,-20-14 0-15,0-1 0 16,4 1 0-16,-3-5 0 16,3 3 0-16,0 3 0 15,1-2 0-15,-2 0 0 16,6 0 0-16,-1 0 0 0,-3-4 0 15,4 1 0-15,-2 3 0 16,3-3 0-16,-2-1 0 16,-4 3 0-16,1-1 0 0,-2-2 0 15,1-1 0-15,2 1 0 16,-7-3 0 0,-4-9 0-16,3 8 0 0,6 0 0 15,-12 1 0-15,4-2 0 16,2-7 0-16,-3 9 0 15,0-9 0-15,1 8 0 16,1-8 0-16,-5 7 0 16,5-7 0-16,-5 0 0 0,0 9 0 15,-1-9 0-15,-2 0 0 16,-2 0 0-16,2 0 0 0</inkml:trace>
  <inkml:trace contextRef="#ctx0" brushRef="#br0" timeOffset="58987.82">12701 8087 2047 0,'0'-4'0'16,"0"1"0"-16,-8-1 0 16,-4-4-220-16,-8-8-398 0,-10-5 27 15</inkml:trace>
  <inkml:trace contextRef="#ctx0" brushRef="#br0" timeOffset="64975.43">14058 12211 130 0,'0'12'218'16,"0"-3"-51"-16,0-1-40 15,0-1-38-15,-8-7-32 16,8 14-4-16,0-14-3 0,0 7 8 16,0 1-5-16,0-8 4 15,0 0-4-15,0 9 78 16,0-9-75-16,0 0 5 15,0 0-13-15,0 0-7 16,0 0-6-16,0 0 0 16,0 0-10-16,0 0 1 0,0 0-14 15,0 0 2-15,-8 0-4 16,8 0-2-16,0 0 15 16,0-9-1-16,0 1-13 15,0-4-6-15,0 0-2 16,0 0-6-16,0-9-4 0,0 0 6 15,0 2-5-15,4-5 6 0,5-5-1 16,0-4 1-16,8 1 6 16,-1-5-6-16,2 5-1 15,-4-1-1-15,3 8 6 0,-1 4-2 16,1 6-5-16,-5-2 10 16,0 9-5-16,1 0 0 15,-1 1-7-15,0-2 10 0,-4 9-9 16,6-5-1-16,0 3 7 15,3-3-2-15,-6 0 6 16,7 5-12-16,-2 0 10 0,-4 0-4 16,-1 0 0-16,2 0 5 15,-1 0 0-15,1 10-3 16,3 1-4-16,0 1 2 0,1 0 6 16,-2 5-1-16,2 2 0 15,-1 2 5-15,-4 4 5 0,-1 3-8 16,2 9 7-16,0 4 3 15,-5 4 5-15,-8 3 2 16,-86 288 106 15,-181 0-79 16,221-297-47-31,35-24 3-16,3-15-5 15,8 0 8-15,0 0-11 16,0 0 6-16,0 0-8 16,0-4 3-16,0-7 2 15,11 4-4-15,2-5 8 16,3-4-4-16,9 0-5 16,3-1 1-16,6 1 4 0,-3-4-3 15,10 4-2-15,-1-1 8 16,4 4 1-16,5 2-12 0,3 7 5 15,2 4-2-15,-1 0 8 16,-5 8-6-16,1 10-2 16,-4-4 8-16,0 3-5 0,-5 7-3 15,-4 2 1-15,-4 2 6 16,-2 0 0-16,-6 4-5 0,-8 5 4 16,-4 4 4-16,1-1 6 15,-13 5 6-15,0 0 8 0,-8 3 6 16,-9 2-3-1,-6 2-2-15,-16 5-10 0,-49 66 7 16,35-66-23 0,-4-5 0-16,-3-7 0 0,3-9 0 15,1-6 0-15,3-10 0 16,7-8 0-16,5-12 0 16,9 0 0-16,7 0 0 0,10-9 0 15,3 2 0-15,4-1 0 16,8 0 0-16,0 0 0 15,4-1 0-15,9 1 0 16,2 0 0-16,1 3 0 0,5 5 0 16,-1 0 0-16,-1 0 0 15,3 0 0-15,-7 0 0 16,-3 0 0-16,-4 0 0 0,-3 0 0 16,-2 0 0-16,3 0 0 15,-6 0-236 16,0 0-81-31,0-4-32 16,0-3 11-16,0-2 5 0</inkml:trace>
  <inkml:trace contextRef="#ctx0" brushRef="#br0" timeOffset="66315.89">11280 13104 119 0,'-8'0'274'0,"-2"7"-29"0,4 6-42 15,-2-2-45-15,8-2-24 16,-8 3 6-16,8-5 10 16,0 2 8-16,0-9-20 0,0 0-48 15,0 0-27-15,0 0-27 16,0 0-15-16,0 0-6 15,0-4-10-15,11-8-13 16,30-37-26-16,-14 17 16 16,7-5 5-16,-3 1 1 15,2-2 10-15,-4 8-1 16,-4 0 0-16,-8 5-5 0,-2 5 11 16,-7 3-6-16,1 6 5 15,-1 2-5-15,-8 1 3 0,3 4 5 16,-3-1-5-16,5 3 2 15,-2 2-2 1,-3 0 8-16,0 0 2 0,0 0 7 16,0 0 0-16,0 0-3 15,0 0-2-15,0 0 1 16,0 0 1-16,0 0-2 16,0 0 7-16,0 0 5 0,0 0 2 15,0 0-19-15,0 7-7 16,0 5 0-1,0 0 0-15,0 4 0 16,0 13 0-16,0 15 0 16,12 18 0-16,9 12 0 15,8 14 0-15,2 12 0 0,1 4 0 16,7 6 0-16,-7 4 0 16,1-3 0-16,-1-2 0 15,-1-4 0-15,3-6 0 16,-6-15 0-16,-3-5 0 15,-1-11 0-15,-8-10 0 0,0-9 0 16,-4-10 0-16,1-2 0 16,-5-4 0-16,0-9 0 15,-5 0 0-15,2-3 0 0,-2-4 0 16,2-5 0-16,-2 0 0 16,3-12 0-16</inkml:trace>
  <inkml:trace contextRef="#ctx0" brushRef="#br0" timeOffset="66371.85">12040 14549 2047 0,'0'-5'-13'0,"0"0"-247"0,0 3-40 16,0-3-16-16,0-1 23 15,0 4 13-15,0-3 20 16</inkml:trace>
  <inkml:trace contextRef="#ctx0" brushRef="#br0" timeOffset="66803.88">11877 14665 121 0,'-24'17'281'16,"-1"0"1"-16,0-6-42 15,1 5-65-15,-4 1-41 16,3-1-5-16,2-3 20 0,1-1-2 16,11-3-22-16,11-9-36 15,0 0-30-15,0 0-30 16,0 0-20-16,3-5-6 16,18-7 9-16,23-8-7 0,21-14 9 15,20-9 5-15,13-14-4 16,9 0-5-16,-7 3-10 15,-2 5 0-15,-17 9 0 16,-11 12 0-16,-15 2 0 0,-14 9 0 16,-8 6 0-16,-13 3 0 15,-8 0 0-15,-4 8 0 16,0 0 0-16</inkml:trace>
  <inkml:trace contextRef="#ctx0" brushRef="#br0" timeOffset="66851.75">12619 14324 1881 0,'0'0'-270'0,"0"0"-51"0,0 0-26 16,0 0-19-1</inkml:trace>
  <inkml:trace contextRef="#ctx0" brushRef="#br0" timeOffset="75183.06">10703 985 217 0,'-12'-14'194'15,"0"7"-66"-15,-1 3-40 16,2 1-22-16,11 3 8 0,-9 0 22 16,9 0 5-16,0-5 0 15,0 5-19-15,0 0-26 16,-8 0-13-16,8 0-9 16,-7 0 8-16,7 0-1 15,0 0-10-15,0 17-4 16,0 2 11-16,0 10 14 15,0 11 12-15,0 14 39 0,3 15-24 16,4 12 6-16,1 12-18 16,6 14-19-16,-6 2 17 15,0 10-40-15,-4 2-25 16,1 3 0-16,-5-7 0 16,0 0 0-16,7-7 0 0,1 1 0 15,0-10 0-15,1 2 0 16,-1-10 0-16,0-3 0 15,1-5 0-15,-3-4 0 16,2 0 0-16,5 5 0 16,0 4 0-16,-2 8 0 15,6 3 0-15,-6 10 0 0,3-5 0 16,-2-2 0-16,-1 3 0 16,-2-2 0-16,2-7 0 15,2-3 0-15,-1-3 0 16,-4-2 0-16,0-4 0 0,5-4 0 15,-5-2 0-15,0-2 0 16,1 3 0-16,-1 0 0 0,-2-3 0 16,7 3 0-16,0 1 0 15,-2 4 0-15,3 4 0 16,0-2 0-16,3 7 0 16,-4 2 0-16,-1 5 0 0,0-1 0 15,-1 5 0-15,3 8 0 16,-3 5 0-16,2-2 0 15,-2 1 0-15,2 1 0 0,-1-3 0 16,1-1 0-16,-2-1 0 16,2 4 0-16,-2-4 0 15,3 0 0-15,2-1 0 16,12 123 0-16,-12-117 0 16,3 0 0-16,-2-1 0 15,0-3 0-15,0-2 0 16,2-3 0-16,1-1 0 0,2 1 0 15,2 1 0-15,-5-6 0 16,6 1 0-16,-4-4 0 16,-2-2 0-16,1 3 0 0,6-2 0 15,-3 6 0-15,19 112 0 16,-19-105 0 0,7 5 0-16,-3 2 0 15,2 2 0-15,-1 2 0 0,38 128 0 16,-38-131 0-1,3 1 0-15,1-4 0 0,2-11 0 16,3-1 0-16,-1-6 0 16,6 1 0-16,1-7 0 15,-3-2 0-15,1-3 0 0,0-3 0 16,-4-1 0-16,-1-1 0 16,-3 1 0-16,-4 0 0 0,-1-1 0 15,-3-4 0-15,-1 2 0 16,0-3 0-16,0-1 0 0,1-3 0 15,3 2 0-15,1-1 0 16,-4 4 0-16,2 1 0 16,2-6 0-16,-6 7 0 15,3-2 0-15,-3-1 0 0,2 0 0 16,-1-3 0-16,5-4 0 16,-1-1 0-16,1-3 0 0,2 5 0 15,7 4 0-15,-6 4 0 16,79 185 0-1,-39-62 0 1,14 26 0 0,51 132 0-1,-39-127 0 1,-53-128 0-16,-6-6 0 16,-1-7 0-16,-5-9 0 0,-5-10 0 15,-5-5 0-15,2-7 0 16,-4-2 0-16,-1-10 0 15,-4-2 0-15,1-6 0 0,-6-3 0 16,2-4 0-16,-2-2 0 16,-3 2 0-16,-3 0 0 15,-2-5 0-15,2 2 0 0,-5-3 0 16,0-2 0-16,0-4 0 16,0-8 0-16,4-5 0 15,1-5 0-15,3-7 0 0,0 0 0 16,-5 0 0-16,7-7 0 0,-4-2 0 15,7-4 0 1,-1 2 0-16,1 3 0 0,3-5 0 16,-4 0 0-16,4 1 0 15,20-23 0 1,-10 10 0-16,1 0 0 0,11-3 0 16,1-5 0-16,9-8 0 0,6 1 0 15,2-1 0-15,9 1 0 16,0 4 0-16,6 3 0 15,-3 4 0-15,0 1 0 0,2-1 0 16,-2 1 0-16,3-5 0 16,-3 0 0-16,5 5 0 15,1-2 0-15,-1 2 0 0,-2-1 0 16,-3 10 0-16,-8 3 0 16,-5 4 0-16,-9 8 0 15,-10 4 0-15,-7 0 0 0,-4 0 0 16,-6 11 0-16,2-3 0 15,-4 1 0-15,-1-2 0 0,0 2 0 16,-4-2 0-16,6 2 0 16,-7 4 0-16,0-1 0 15,1-12 0-15,1 7 0 0,0 2 0 16,-2-2 0-16,-3-7 0 16,-5 10 0-16,6-10 0 15,-4 0 0-15,-2 0 0 0,2 0 0 16,3 0 0-16,1 0 0 15,-5 0 0-15,4-5 0 16,-5 0 0-16,0-2 0 0,-3-5 0 16,0-4 0-1,0-6 0-15,0-6 0 0,0-12 0 0,0-5 0 16,0-8 0-16,0 1 0 16,0-10 0-16,-6 1 0 15,6-8 0-15,0-5 0 0,-8-2 0 16,8-2 0-16,-13 1 0 15,5-1 0-15,-5 1 0 16,1 0 0-16,1 4 0 0,-2 3 0 16,-8 1 0-16,1 0 0 15,-3 0 0-15,-3-2 0 16,2 0 0-16,1-8 0 16,-6 3 0-16,4-2 0 0,3 5 0 15,4-4 0-15,1-1 0 16,4 1 0-16,4 0 0 0,-1-2 0 15,2 8 0-15,-17-72 0 16,12 77 0-16,-2 2 0 16,-1-2 0-16,-1 4 0 15,5 2 0-15,0-2 0 0,-1 1 0 16,5 4 0-16,8 5 0 16,-6-1 0-16,6 4 0 0,-9 4 0 15,9 4 0-15,-12 0 0 16,12 7 0-16,-14-5 0 15,6 3 0-15,0-5 0 0,8-4 0 16,-8 1 0 0,8-9 0-16,0-2 0 0,0 8 0 15,0-2 0-15,0 1 0 0,0 3 0 16,0 0 0-16,0 4 0 0,0 1 0 16,-12-1 0-16,5-4 0 15,-1 4 0-15,8-3 0 16,-14-6 0-16,6-3 0 0,0-3 0 15,0-1 0-15,1-5 0 16,-1-7 0-16,-4-5 0 0,-1 4 0 16,-4-10 0-16,2 3 0 15,-1-4 0-15,-1 4 0 16,5 4 0-16,4 6 0 0,8 3 0 16,-9 3 0-16,9-1 0 15,0 5 0-15,0-2 0 0,-8-3 0 16,0 1 0-16,8-4 0 15,-12-9 0-15,4 1 0 16,0 8 0-16,8 4 0 0,0-53 0 31,0 61 0-31,-7-41 0 0,7 46 0 16,0-6 0-16,-9 1 0 16,9 0 0-16,-13-4 0 15,13 6 0-15,-8-7 0 0,8 1 0 16,-9 0 0-16,9 4 0 15,0-5 0-15,-8 1 0 16,8-3 0-16,0-7 0 0,-6 4 0 16,-2-6 0-16,8 3 0 15,-9 1 0-15,9 8 0 0,-9 0 0 16,1 5 0-16,8-5 0 16,-12 4 0-16,4-4 0 15,0-9 0-15,2 2 0 0,-4-5 0 16,10-2 0-16,-12 7 0 15,12-3 0-15,-8 10 0 0,-2 1 0 16,4 3 0-16,-2-4 0 16,-6-5 0-16,0 3 0 0,1-7 0 15,0 1 0-15,5-1 0 16,0-3 0-16,-4-4 0 16,4 0 0-16,0-4 0 0,8 3 0 15,0 11 0-15,0 1 0 16,0 4 0-16,0 5 0 15,0 3 0-15,-8 3 0 0,8-7 0 16,-8-3 0-16,8-7 0 16,0-1 0-16,0-4 0 15,0-1 0-15,0 1 0 0,0-1 0 16,0-63 0 0,0 72 0-16,0-1 0 0,0 2 0 15,-13-1 0-15,5-6 0 16,8-2 0-16,-9-4 0 15,9 0 0-15,0-1 0 16,0 2 0-16,0 2 0 0,0 1 0 16,0 0 0-16,0 0 0 15,0-5 0-15,0-2 0 16,0-6 0-16,0-6 0 0,0-8 0 16,0-4 0-16,0-6 0 15,0-1 0-15,0 2 0 0,0 6 0 16,0 10 0-16,0 3 0 15,0 10 0-15,-11 6 0 16,5 5 0-16,-4 4 0 16,-2 1 0-16,0-2 0 0,-2 1 0 15,0-4 0-15,-3-4 0 16,1-5 0-16,-2-3 0 16,4 0 0-16,-3-1 0 15,0-3 0-15,2-4 0 16,-64-283 0 15,40 182 0-31,18 101 0 16,-3 0 0-16,-1 3 0 15,5-5 0-15,-4 1 0 0,-6 6 0 16,7 3 0-16,-2 8 0 16,0 3 0-16,-23-48 0 31,4 20 0-31,22 50 0 15,3-1 0-15,4 1 0 16,2-2 0-16,0 0 0 16,2-1 0-16,-2 2 0 0,1 0 0 15,-1 5 0 1,3-1 0-16,-7 1 0 0,4-2 0 16,1 3 0-16,-1 1 0 15,2 5 0-15,-2 5 0 16,13 3 0-16,-8 6 0 15,8 3 0-15,0 7 0 16,0 1 0-16,0 4 0 16,-9 4 0-16,1 0 0 15,8-3 0 17,0-7 0-32,-11 2 0 15,-4 0 0-15,-2-4 0 16,-8 4 0-16,-3 0 0 15,-4-4 0-15,-1 0 0 0,-7 4 0 16,-5 3 0-16,-5 5 0 16,-2 0 0-16,-9 13 0 15,-11 4 0-15,-10 6 0 16,-8 10 0-16,-10 3 0 16,-7 5 0-16,-7-4 0 15,-3-1 0-15,3-7 0 16,5-6 0-16,7 0 0 0,5-8 0 15,2 2 0-15,12-10 0 16,5-7 0-16,13 0 0 16,3 9 0-16,10-9 0 15,-1 12 0-15,5-12 0 16,2 8 0-16,7-8 0 16,2 0 0-16,1 9 0 15,4-9 0-15,-2 7 0 16,6-7 0-16,3 0 0 15,0 8 0-15,1-8 0 0,-1 9 0 16,7-9 0-16,-4 7 0 16,2-7 0-16,1 0 0 15,-2 9 0-15,5-9 0 16,-1 8 0-16,0-8 0 16,6 0 0-16,-1 8 0 0,0-8 0 31,4 0 0-31,0 0 0 15,-6 0 0 1,6 0 0 0,0 9 0-1,0-1 0-15,-3 0 0 16,-5 4 0-16,-6 0 0 16,-1 0 0-16,-6 0 0 15,1 1 0-15,4-5 0 0,0-1 0 16,-1-7 0-16,0 14 0 15,5-14 0-15,0 7 0 16,0-7 0-16,3 0 0 16,5 0 0-16,-1 0 0 0,13 8 0 15,-8-8 0 1,8 9 0 0,-7-9 0-1,-5 0 0 1,0 0 0-1,-1 7 0-15,5-7 0 16,0 9 0-16,-4-2 0 16,4-7 0-16,-5 0 0 15,1 0 0-15,0 0 0 16,0 7 0-16,4-7 0 16,0 11 0-16,-6-11 0 15,6 0 0-15,1 7 0 16,-4 2 0-16,-3-9 0 15,6 0 0 1,8 7 0 0,-8-7 0 31</inkml:trace>
  <inkml:trace contextRef="#ctx0" brushRef="#br0" timeOffset="75570.58">10593 814 2047 0,'0'7'0'0,"0"5"0"16,0 1 0-1,0-1 0-15,5 1 0 0,3-1 0 16,-5 0 0-16,5 5 0 15,-2 3 0-15,2 0 0 16,-5-1 0-16,1 4 0 16,-1-8 0-16,2 2 0 15,-5 2 0-15,0-2 0 0,0-5 0 16,0 4 0 0,0 5 0-16,0-1 0 0,3-5 0 15,3 8 0-15,-3-7 0 16,-3-5 0-16,5 1 0 15,-2 1 0-15,2-2 0 16,-5-1 0-16,0 2 0 16,0 0 0-16,0-5 0 31,0 2 0-15</inkml:trace>
  <inkml:trace contextRef="#ctx0" brushRef="#br0" timeOffset="75597.94">10671 1282 1820 0,'0'0'-639'0</inkml:trace>
  <inkml:trace contextRef="#ctx0" brushRef="#br0" timeOffset="83437.7">13139 769 106 0,'0'0'219'16,"0"0"-57"-16,-11-5-68 15,-3-2-40-15,3-2-15 0,-1 2 9 16,3-2 20-16,-2 1 10 16,-2-3-10-16,1 1 9 15,-1 3-5-15,2-1-15 16,-2-1 11-16,-4 1 31 0,1 0-22 16,1 0-31-16,-5 4-22 15,-5-3-5-15,-3 7 6 16,-1 0-9-16,-7 0-3 15,-1 0-2-15,-5 0 0 16,7 0-3 0,-1 0-4-16,7 7 6 0,1-7-1 15,3 9 3-15,9-9-12 0,0 11 3 16,-5 1 2-16,-2 5 3 16,-6 3-3-16,-7 5 10 15,-1-6-8-15,5 6 4 16,-1-4-2-16,-1-2 6 15,2 7 8-15,-1 2-13 16,1 1 3-16,-1-1 0 16,6 1-1-16,-34 35 17 15,32-35-11 1,2 4 11-16,2 3-9 0,1 2 2 16,2-3-11-16,6 3-2 15,5 2 0-15,3 4 2 16,8 9 2-1,0 5-8-15,0 6 3 0,0-2-1 16,0-5-3-16,0 5-3 0,0-3 4 16,8-2-1-16,3 0-4 15,2 1 4-15,4-2-3 16,2-4 0-16,2 3 1 16,-1-8-1-16,4 3 5 15,2-5-1-15,0-4-3 16,4-1-1-16,-3-7 4 15,6-1 3-15,-1-4-4 0,6-3-7 16,-3 0 11-16,-1-1-10 16,-5-8 7-16,-2 0-1 15,1 1-7-15,-2-4 3 16,-6-2 0-16,5-2 3 0,-2-1-1 16,2 1-2-16,3-9 2 15,1 7-1-15,2-7 7 16,6 0-7-16,5 0-3 15,-2 0 6-15,1 0-8 16,0 0 9-16,-5 0-1 16,1 0-7-16,26-12 4 15,-30 5-3-15,-1-3-2 16,-2-1 5-16,2-6 2 16,1-4-3-16,3-7 5 15,-1-4-5-15,4-10 5 0,-4-3-7 16,2-3 2-16,-4-4-1 15,-5 1 4 1,1 8-4-16,-6-3-2 0,-2 6 8 16,-3-1-3-16,-4 5-7 15,-2-1 9-15,1 1-1 16,-4-10 0-16,-5 2-7 16,0-4 1-16,4-2 9 0,-4-2-1 15,0-1-2-15,-4-1-5 16,0 3-2-16,0-3 8 15,0 0-4-15,0 6-3 16,0-1 9-16,0 5-6 16,0 2 2-16,0 2-7 0,0 4 0 15,0 3 10-15,-12 4 1 16,0 1-6 0,-2 4 1-16,-9-29-1 15,-1 4 0 1,-2-1 0-1,14 27 0-15,-24-23 0 16,12 27 0 0,0-2 0-16,0 5 0 0,2 0 0 15,-17-5 0 1,18 10 0-16,-1 1 0 16,3 3 0-16,3 2 0 15,4 2 0-15,0 3 0 16,3 0 0-16,-2 0 0 15,-3 0 0-15,3 0 0 0,-1 0 0 16,0 0 0 0,-1 0 0-16,1 0 0 0,-1 0 0 15,-1 0 0-15,-4 0 0 16,1 12 0-16,-2-12 0 16,-1 13 0-16,0-6 0 15,0-7 0-15,-2 8 0 16,3-8 0-16,-2 8 0 0,1-8 0 15,4 0 0-15,-5 9 0 16,1-9 0-16,4 7 0 16,0-7 0-16,4 0 0 15,0 0 0-15,3 0 0 16,1 0 0 0</inkml:trace>
  <inkml:trace contextRef="#ctx0" brushRef="#br0" timeOffset="83512.82">12701 752 2033 0,'0'0'-46'16,"0"0"-44"-16,0 0-58 16,0 0-51-16,0 0-36 15,0 0-2-15,3 0 12 0,2 0-19 16,-2 0-15-16</inkml:trace>
  <inkml:trace contextRef="#ctx0" brushRef="#br0" timeOffset="88573.88">2237 2556 398 0,'8'-24'272'0,"-8"7"-60"15,0 5-46-15,0 3-10 16,0 5 4-16,0 4-5 15,0 0-33-15,0 0-50 16,0 8-28-16,0 12 3 0,11 22 52 16,6 15 1-1,-1 29-56-15,5 20-44 16,-5 23 0-16,-4 25 0 16,-4 22 0-16,-5 12 0 15,-3 7 0-15,0-3 0 0,-11-9 0 16,-6-12 0-16,2-17 0 15,-5-16 0-15,4-16 0 16,-1-20 0-16,1-21 0 16,3-20 0-16,13-11 0 15,-8-18 0-15,0-7 0 16,8-9 0-16,-9-4 0 16</inkml:trace>
  <inkml:trace contextRef="#ctx0" brushRef="#br0" timeOffset="89158.86">2205 4990 2047 0,'8'0'0'15,"0"0"0"-15,11-4 0 16,19-4 0-16,22-5 0 16,30-7 0-16,23-4 0 15,14-1 0-15,10-3 0 16,6 3 0-16,-2 4 0 15,-7 6 0-15,-16 7 0 16,-16 8 0-16,-21 0 0 16,-21 0 0-16,-14 0 0 0,-15 0 0 15,-10 0 0-15,-8 0 0 16,-5 0 0-16,-5 0 0 16,-3-5 0-16,0-15 0 15,0-25 0-15,-19-28 0 16,-10-32 0-16,-4-38 0 15,-3-24 0-15,-2-17 0 0,6 1 0 16,-1 5 0 0,6 11 0-16,2 13 0 15,1 11 0-15,0 17 0 16,4 15 0-16,-2 9 0 16,3 13 0-16,-2 12 0 15,2 9 0-15,2 6 0 0,6 8 0 16,-2 14 0-1,5 3 0-15,0 13 0 0,8 3 0 16,-14 4 0-16,3 5 0 16,0 0 0-16,-2 0 0 15,-9 5 0 1,0-2 0-16,-8-3 0 0,-5 0 0 16,-4 2 0-16,-1 10 0 15,-12 0 0-15,-10 10 0 16,-14 2 0-16,-9 5 0 15,-2-1 0-15,8 0 0 16,8-4 0-16,11 0 0 16,12-12 0-16,12 0 0 15,11 0 0-15,13 0 0 16,12 0-391 0,12 0-77-16,8 0 33 15</inkml:trace>
  <inkml:trace contextRef="#ctx0" brushRef="#br0" timeOffset="89695.93">1015 3484 368 0,'-26'0'236'16,"6"0"-46"-16,-16 8 401 47,36-8-306-32,12 0-260-15,16 0 10 0,25 0-9 16,21-8-6-16,19-1-9 15,13-3-4-15,125-16 1 16,-117 15-8 0,-13 2 0-16,-17-2 7 15,-19 5-6-15,-16 4 0 16,-11 4-14-16,-15 0-14 16,-11 0-20-16,-3 0-29 0,-4 0-71 15,-5 0-75 1,0 0-53-16,-8 12-25 0,-10 6-22 15</inkml:trace>
  <inkml:trace contextRef="#ctx0" brushRef="#br0" timeOffset="90058.51">1168 4444 102 0,'-49'38'249'0,"6"-7"-32"15,10-2-48 1,8-8-58-16,4-9-23 16,10-12-9-16,11 7 1 0,0-7-2 15,0 0-25-15,17 0-1 16,18-7-2-16,30-5 3 15,30-9-6-15,22-8-3 16,8 1-21 0,-2 4-14-16,-7 0 0 0,-9 3-8 0,-17 9 1 15,-18 0 4-15,-11 0-6 16,-21 3-23-16,-6 6-25 16,-14-2-36-16,-8-4-60 15,-12-2-106-15,-17-6 9 16,-15-3-39-16</inkml:trace>
  <inkml:trace contextRef="#ctx0" brushRef="#br0" timeOffset="90734.34">373 2914 82 0,'0'-11'181'16,"0"-2"-3"-16,-8 4 40 0,-6 6-29 15,7 3-63-15,-1 0-60 16,0 0-33-16,8 8-6 16,-9-1-11-16,9 10-5 15,0 11 14-15,-8 18 18 16,0 10 4-16,0 13 0 16,-3 6-20-16,-2-3-6 0,13-3-14 15,-12-12-1-15,12-11-3 16,-8-14 3-16,8-8-3 15,0-7-1-15,0-9 5 0,0-8 7 16,0 0-6-16,0-8 1 16,-8-18-51-16,0-10-6 15,-1-17 14-15,9-12 3 0,0 0 17 16,0-1 12-16,0 11 8 16,0 1 0-16,0 13 19 15,3 5 13-15,6 11 2 16,-4 5-13-16,-2 8-7 15,5 3-11-15,1 9-9 16,4 0 0-16,2 0 2 0,10 16-2 16,3 9 7-16,9 3-8 15,3 5 5-15,-3 0 0 16,4 3 1-16,-6 2-6 16,-2-1 2-16,-1-5 2 0,-4-4-2 15,-2-4 2 1,-6-3-2-16,-4-6-13 15,-4-2-33-15,-4-13-27 0,1 0-32 16,-6 0-35-16,-3 0-57 16,0-8 3-16,-15-16-7 15</inkml:trace>
  <inkml:trace contextRef="#ctx0" brushRef="#br0" timeOffset="90935.55">286 3264 88 0,'-27'16'238'0,"6"-4"-22"16,6-3-58-16,3-9-59 16,4 0-26-16,8 0-25 15,0 0-17-15,0 0-16 16,8 0-9-16,7 0-3 0,10 0 2 16,10-4-9-16,12-4-46 15,1-1-55-15,4-3-40 16,-2 5-51-16,-10 7-29 15</inkml:trace>
  <inkml:trace contextRef="#ctx0" brushRef="#br0" timeOffset="91768.27">333 4965 464 0,'-22'0'327'16,"6"0"-97"-16,0 0-104 16,5 0-62-16,2 13-37 15,9-5-12-15,0 5-3 0,0 2-6 16,4 9 0-16,9 14-2 16,2 7-3-16,5 0 1 15,2 0 2-15,-4-9 0 16,4-3 1-16,-11-14 1 0,3-2-2 15,-8-5 2-15,-1-3 2 16,-2-9 4-16,-3 0 5 0,0 0 18 16,0-12-11-1,-14-17-51-15,-16-16-28 0,-2-21 26 16,-1-7 24-16,6-1-2 16,10 5 6-16,4 5-1 15,13 2-5-15,5 10 3 0,12 2 4 16,6 5 0-16,11 9-3 15,6 8-7-15,4 11 11 16,5 13-7-16,-1 4 3 0,2 26 2 16,-1 5 1-16,-6 6 2 15,-7 8-2-15,-2 4-3 16,-14 1-1-16,-4-3 5 16,-16-6-1-16,0-4-2 15,-13-10-3-15,2-6 15 16,-5-8-1-16,3-13 2 0,4 0-13 15,9-9-3-15,0 2-3 16,0-5-26-16,9-2 3 16,11 2 11-16,8 0 6 15,43 5 4-15,-38 7 6 16,-6 16-1-16,-3 7 2 16,-7 11-1-16,-10 2 4 15,-7 9 9-15,-12 5-3 16,-11 2-5-16,-10-2 1 0,-4-2-2 15,-7-8 2 1,-5-12 8-16,-3-6-4 0,1-22-8 16,4 0-12-1,-2-22-40-15,1-6-46 0,3-12-35 16,8-5-18-16,9-8-61 0,15 1-25 16</inkml:trace>
  <inkml:trace contextRef="#ctx0" brushRef="#br0" timeOffset="92448.55">3239 3223 297 0,'0'0'277'0,"0"0"-46"0,0 0-76 15,0 0-48-15,0 0-26 16,0 0-5-16,0 0-33 16,14-4-20-16,18-4 10 15,33-4 7-15,44-9 38 16,45-7-1-1,41-8-17-15,28-9 35 0,5-1-26 16,-13 7-30-16,-25 5-17 16,-35 10-8-16,-33 5-7 15,-37 5 15-15,-25 7 18 16,-13-1 8-16,-21 3 6 16,-9 1-18-16,-9 4-15 15,-3 0-29-15,-5 0-66 16,0 0-114-16,0 0-147 0,-8 12-110 15,-14 4-24-15</inkml:trace>
  <inkml:trace contextRef="#ctx0" brushRef="#br0" timeOffset="92899.8">3845 4107 278 0,'-41'0'171'16,"1"0"-81"-16,-6 0-47 15,6 0-20-15,-5 0 11 16,5 0 49-16,6 7 50 16,11-7 8-16,3 0-18 15,7 0-21-15,13 0-34 16,30 0 5-16,35-15 5 0,40-18 21 16,48-11 22-16,43-14-3 15,27-11 7-15,8 0-10 16,-2 0-86-16,-14 3-29 15,-24 6 0-15,-29 11 0 16,-34 13 0-16,-30 7 0 16,-24 4 0-16,-26 8 0 15,-15 9 0-15,-13 4 0 16,-8 4-9-16,-12-7-303 0,0-2-181 16,-15-3 13-16</inkml:trace>
  <inkml:trace contextRef="#ctx0" brushRef="#br0" timeOffset="93430.57">5622 2173 443 0,'-16'-16'322'0,"1"8"-152"0,2-1-88 16,2 9-40-16,11-4-12 15,-9 4 43 1,9-4 62-16,0 0-103 16,0-1-19-16,0 5-4 15,0-2-11-15,0-8 2 16,0 6 4-16,0 1 9 0,0-6 14 16,-12 2 24-16,1-5 19 15,-11 0 5 1,-2-1 3-16,-1 4 0 15,-3 5-12-15,-1 4 10 0,2 13-5 16,-1 7-14-16,-1 13-25 16,4 8-32-16,8 10 0 15,6 7 0-15,11-1 0 16,11-7 0-16,104 50 0 31,-55-86 0-31,10-14 0 16,-2 0 0-16,-5 0 0 15,-11 0 0-15,-11-5 0 16,-14 1 0-16,-6-1 0 16,-10 5 0-16,-2 0 0 15,-4 0 0-15,-5 0-118 32,0 0-152-17,0 0-121-15,0 0-43 16,-8 14 23-16</inkml:trace>
  <inkml:trace contextRef="#ctx0" brushRef="#br0" timeOffset="94119.74">6541 3190 253 0,'-13'-12'227'0,"-2"0"-49"16,-2 0-59-16,5 0-31 15,-1 5 4-15,2 7 10 16,2 0 12-16,-2 0 3 0,-7 0-20 15,-4 19-23 1,-11 5-8-16,-5 5 10 16,2-1-4-16,4 5 2 0,2 0-26 15,12-5-26-15,4 2-8 16,14-7-1-16,0-2-10 16,0-2-7-16,0-2 2 15,14-5-18-15,2 0-14 0,8-12-4 16,11 0 0-1,11-7 15-15,6-2-4 0,6-3 19 16,-1-1 5-16,-5 7-1 16,-7 1-4-16,-6 5 3 15,4 0 3-15,-12 11-2 16,-5 6 4-16,-4 7-3 16,-5 5 3-16,-4 8 19 15,-13 56 49-15,-21-36-11 16,-4 0 4-16,-10 0-13 15,-58 41 17 1,-43-20 38 0,101-66-103-1,5-12 0-15,7 0 0 16,7 0 0-16,3 0 0 0,13-5 0 16,0 1 0-16,0-4 0 15,0 4 0-15,0 1 0 16,5 3 0-16,-2 0 0 15,5 0 0-15,0 0 0 0,-3 0 0 16,-2 0 0 0,3 0-221-16,-3 0-283 0,5-4 1 15,-5-6-315-15</inkml:trace>
  <inkml:trace contextRef="#ctx0" brushRef="#br0" timeOffset="96044.59">3341 7599 545 0,'0'-16'309'16,"-8"4"-116"-16,8 7-98 16,0 5-45-16,-8 0-28 15,8 0-2-15,0 21-1 16,0 21 42-16,11 27 106 16,6 32-16-16,8 33-29 15,-2 30-24-15,5 14-10 16,2 14-37-16,-6-5 5 15,-7-5-56-15,-6-6 0 16,-3-5 0-16,-3-8 0 16,-5-13 0-16,3-16 0 15,6-16 0-15,-4-24 0 16,-3-17 0-16,6-15 0 16,-3-17 0-16,-5-14 0 15,0-5 0-15,0-7 0 16,3-2 0-16,-3-10 0 0,6-7 0 62,-3 0 0-46,10 0 0-16,11 0 0 0,26-12 0 16,29-7 0-16,43-19 0 15,41-10 0-15,33-9 0 16,19-4 0-16,11 3 0 15,6 6 0-15,-9 7 0 16,-11 12 0-16,-14 13 0 16,-18 9 0-16,-26 11 0 15,-28 0 0-15,-29 0 0 16,-20 7 0-16,-19-7 0 0,-23 0 0 16,-5 8 0-16,-12-8 0 15,-4 0 0-15,-11 0 0 16,-3-12 0-1,0-24 0-15,-17-26 0 16,-7-31 0-16,-12-33 0 0,-4-28 0 16,-1-21 0-16,-36-196 0 31,29 9 0-31,26 199 0 16,6 13 0-16,5 15 0 15,-2 14 0-15,1 14 0 16,-3 9 0-16,-7 13 0 15,2 7 0-15,1 9 0 0,-2 4 0 16,-1 8 0 0,8 8 0-1,-56-118 0 17,37 134 0-1,17 26 0-31,0-6 0 0,-4 5 0 15,0 0 0-15,0 3 0 16,-5-2 0-16,-3 2 0 16,-4 5 0-16,-6 0 0 15,-3 0 0-15,-2 17 0 16,-10-1 0-16,-9 4 0 0,-6 4 0 16,-11 5 0-16,-8 4 0 15,-16 7 0-15,-9 5 0 16,-10 0 0-16,-9 0 0 15,-4-4 0-15,2-5 0 16,-2-3 0-16,10-1 0 16,12-2 0-16,11-11 0 0,15 1 0 15,24-7 0 1,18-6 0-16,12-7 0 16,8 0 0-16,10 0 0 15,3 0 0-15,4 0 0 0,0 0 0 16,-6 10 0 15,-1-10 0-31,-5 12 0 16,-2-12 0-16,-13 7 0 15,19-7 0 1,2 0 0-16</inkml:trace>
  <inkml:trace contextRef="#ctx0" brushRef="#br0" timeOffset="96140.55">3429 7440 1794 0,'5'0'-472'16,"12"0"58"-16,15-13 2 16</inkml:trace>
  <inkml:trace contextRef="#ctx0" brushRef="#br0" timeOffset="99738.27">17386 1941 361 0,'-10'-12'252'0,"-3"4"-55"15,4 0-66-15,9 8-17 16,-11 0 6-16,11 0 30 15,-9 0 47-15,9-6 34 0,0 6 14 16,0 0-196-16,0-3-49 16,0 0 0-16,-8-6 0 15,8 5 0-15,-11-5 0 16,11 1 0-16,-13-12 0 16,-3-12 0-16,-9-13 0 0,-3-12 0 15,-12-8 0-15,-14-5 0 16,-2 1 0-16,-82-65 0 15,61 69 0 1,-4 8 0-16,-5 0 0 16,-7 3 0-16,-3 7 0 15,-12 2 0-15,-1 0 0 16,-10 5 0-16,-1-1 0 0,2-1 0 16,-1 6 0-16,7 0 0 15,-7 4 0-15,5-2 0 16,-4 6 0-16,1-1 0 15,-5 1 0-15,5 4 0 16,-2-1 0-16,3-3 0 0,-3 0 0 16,1-1 0-1,-1 1 0-15,3-4 0 16,2-5 0-16,-4-1 0 0,4 2 0 16,5 3 0-16,-2 0 0 15,2 5 0-15,-5 0 0 16,-2 3 0-16,-8 2 0 15,-4 2 0-15,-10 1 0 16,-9-1 0-16,-11 1 0 0,-9 0 0 16,-8 3 0-16,0-3 0 15,6 4 0-15,6 0 0 16,8-1 0-16,2 17 0 16,-2 0 0-16,0 0 0 15,-2 0 0-15,-9 0 0 16,-1 0 0-16,-3 0 0 15,-2 0 0-15,6 0 0 0,3 0 0 16,5 0 0-16,3 0 0 16,2 0 0-16,-7 0 0 15,-6 0 0-15,-8 0 0 16,-9 0 0-16,-7 0 0 0,-5 0 0 16,0 0 0-16,3 4 0 15,6 25 0-15,10-1 0 16,7 0 0-1,7-3 0-15,4-1 0 0,-1 5 0 16,-1-1 0-16,2 0 0 16,-7 1 0-16,-7 4 0 15,3-1 0-15,-7 4 0 16,10 0 0-16,4-2 0 16,7-1 0-16,14 0 0 15,5-5 0-15,11-4 0 16,9 0 0-16,1-3 0 15,6-1 0-15,3 1 0 16,-1-4 0-16,7-1 0 0,2-1 0 16,8 1 0-1,6 1 0-15,3-5 0 16,10 0 0-16,11 1 0 16,11-13 0-16,5 12 0 15,3-5 0-15,6 6 0 16,-3-1 0-16,3 4 0 15,-6 5 0-15,-5 3 0 16,2 0 0-16,-5 4 0 16,0 2 0-16,6 2 0 15,-7 0 0-15,2 5 0 0,-1 1 0 16,5-2 0 0,-2 1 0-16,5 4 0 15,9-1 0-15,4-4 0 16,4-3 0-16,-1-1 0 15,6 0 0-15,2-2 0 16,-1-7 0-16,7 3 0 16,11-2 0-16,-8-3 0 15,8 3 0-15,-12-1 0 16,12 6 0-16,-8 4 0 16,8-4 0-16,0-1 0 15,0-5 0-15,0-5 0 16,0-6 0-16,0-3 0 15</inkml:trace>
  <inkml:trace contextRef="#ctx0" brushRef="#br0" timeOffset="99787.88">3118 1710 1954 0,'0'-14'-461'0,"0"-5"-13"15,-13-14 18-15</inkml:trace>
  <inkml:trace contextRef="#ctx0" brushRef="#br0" timeOffset="100402.68">2861 1038 403 0,'0'-24'270'0,"0"6"-97"15,-6 7-77-15,6 2-41 16,-9 9-27 0,9 0-14-16,0 0-3 15,0 18 9-15,3 9 24 16,9 14 3-16,4 16-14 15,2 16-10-15,2 12-3 16,-1 7-7-16,-2-4 3 16,-4-3-7-16,-3-3 0 15,4-10-4-15,-6-5 4 0,-8-16-2 16,0-10 8-16,0-8 5 16,3-8 6-16,2-9 5 15,-1-4 3-15,1-3-4 16,-5-9-4-1,0 0 8-15,3 0 3 16,5 0-11-16,5-14 2 16,14-9 28-16,14-14 5 15,17-3-23-15,7-10-13 16,11 2-13-16,6-6-4 16,-6 9-5-16,-11 9-1 15,-11 8-4-15,-19 7 7 16,-10 9 5-16,-8-1-1 15,-9 10 1-15,-8 3-20 16,-11 0-28-16,-11 0-54 16,-6-5-58-16,-4-3-65 15,0 1-53-15,-6-3-7 16,2 3-13-16,-5-5 39 16</inkml:trace>
  <inkml:trace contextRef="#ctx0" brushRef="#br0" timeOffset="100799.94">2874 1232 71 0,'-25'-7'144'0,"6"-2"30"16,-2 1-44-16,5 0-17 15,-1 4-3-15,6-4 9 16,11 5-2-16,0-2-29 15,0 1-4-15,0-1-8 16,0 3-1-16,0-3-17 16,0 5 2-16,0 0-29 15,8 0-17-15,8 16 23 16,8 8 7-16,9 17 9 16,12 10-1-16,12 11 19 15,11 7 29-15,5-2-44 16,4-7-9-16,1-7-12 15,-10-8-7-15,-8-13-4 16,-9-6 0-16,-12-7-12 16,-10-7-12-16,-12-12 0 15,-6 0 0-15,-3 0 0 16,-8-7 0 0,-8-10-215-16,-8-6-256 15,-1-11-85-15</inkml:trace>
  <inkml:trace contextRef="#ctx0" brushRef="#br0" timeOffset="102670.57">14654 4485 6 0,'0'0'16'0,"0"0"29"16,0 0 57-16,-8 0 82 15,8 0-48-15,-13 0-24 0,13 0-28 16,-7 0-27 0,7 0-13-16,0 0-14 0,0 12-9 15,0 16 18 1,6 96 144-16,-5-27-78 16,7 33 39-16,-3 37-10 0,-2 33-32 15,-3 25-6-15,5-2-38 16,4-7-19-16,2-26-11 15,7-23 2-15,-4-28-10 16,8-28-8-16,-6-27-6 16,0-18 1-16,-3-22 1 0,-7-11 4 15,0-14-4-15,-3-19 1 16,-3-2-6-16,0-32-65 0,-15-26-14 16,-6-43-6-16,-3-36 9 15,-6-36 26-15,3-20 15 16,-6-4 5-16,1 8 18 0,-1 16 4 15,1 25 5-15,4 31 23 16,6 29 1 0,8 25-11-16,0 21-16 0,14 15-4 0,0 29 5 15,17 19 7-15,8 31 23 16,7 40 15-16,1 48 8 16,-2 45 10-16,0 29-9 15,-9 7-21-15,6-6-14 16,1-30-5-16,-4-33-10 0,-1-32 9 15,-5-28-6-15,-2-25 0 16,-6-20 3-16,-1-17 2 0,-2-12 5 16,-8-16 13-16,0-23-38 15,0-39-46-15,-12-40-1 16,-8-45-2-16,0-47-9 0,-1-18 33 16,0 8 17-16,4 30 13 15,1 27 3-15,5 37 5 16,11 29-5-16,-8 27-14 15,8 26 2-15,0 28 22 16,13 54 25-16,-2 43 12 0,6 41-8 16,-1 28 4-16,0 17 1 15,-3-7-21-15,-5-17-1 0,-2-28 2 16,3-31-6-16,-1-27 7 16,-3-19 19-16,-5-22 19 15,0-11 15-15,0-42-76 16,-8-31 0-16,-6-39 0 15,0-42 0-15,-7-42 0 16,-3-17-27-16,-1 6 0 0,1 27 15 16,2 32 15-1,6 38-3-15,5 24-15 0,3 28-6 16,8 37 16-16,0 46 2 16,12 55 7-16,3 53 13 15,2 45 13-15,-1 22-17 0,5-2-3 16,4-23-3-16,-6-33-1 15,-2-38 9-15,0-31-10 0,-5-25-5 16,-4-25 0-16,-5-14 0 16,2-19 0-16,-5-18 0 15,0-27 0-15,0-34 0 16,-13-42 0-16,-7-32 0 0,-4-25 0 16,-6 4 0-16,3 29 0 15,6 32 0-15,4 29 0 16,6 23 0-16,11 31 0 15,0 47 0-15,11 21 0 16,6 20 0-16,4 16 0 16,-2 0 0-16,48 159 0 31</inkml:trace>
  <inkml:trace contextRef="#ctx0" brushRef="#br0" timeOffset="103830.19">1948 9029 132 0,'-37'11'251'16,"2"-3"-37"-16,2-8-24 15,0 8-44-15,1-8-14 16,7 0 17-16,5 8 13 15,8-8-30-15,4 0-44 16,8 0-42-16,0 0-24 16,20-3-7-16,25-10-2 15,28-2-3-15,27-12-1 16,23 0-2-16,8-2-4 16,7 1-4-16,-5-1 4 15,-8 5-2-15,-10 9 0 16,-18-3 0-16,-15 6 3 15,-18 5-4-15,-15 2-3 16,-12 5 7-16,-12 0 0 16,-6 0 3-16,-6 0-8 15,-13 0 4-15,0 0 3 16,0 0-16-16,0 0-37 16,3 0-64-16,2 0-63 15,3 0-34-15,-5-4 7 16,6 1 28-16,-1-6 18 15,-8 1-42-15,0-1-37 16</inkml:trace>
  <inkml:trace contextRef="#ctx0" brushRef="#br0" timeOffset="104230.93">2270 9769 371 0,'-39'0'369'16,"7"12"-78"-16,8-12-105 15,5 0-72-15,6 0-40 16,13 0-35-16,8-4-14 16,29-12-8-16,36-17 4 15,37-16-2-15,32-13 4 16,21-2 3-16,10 3-4 16,2 4-10-16,-13 9-5 15,-20 7-4-15,-24 8-3 16,-28 12 5-16,-25 5 1 15,-20 4-19-15,-17 4-30 16,-24 0-127-16,-21-4-122 16,-23-1-72-16</inkml:trace>
  <inkml:trace contextRef="#ctx0" brushRef="#br0" timeOffset="104911.87">871 9118 453 0,'-51'-20'461'0,"31"11"-352"16,8 9-48-16,-2 0-19 15,6 0-8-15,8 0-18 16,0 13-7-16,0 15 14 15,0 13 23-15,8 19 24 16,6 17 4-16,-2 14-29 16,-1-1-20-16,1-18-8 15,-4-10-5-15,0-22-2 16,-3-11-4-16,-2-13 9 16,3-16-13-16,-6 0-9 15,0-29-42-15,-9-20-5 16,-7-20 5-16,-6-12 3 15,4-10 21-15,-4 3 14 16,10 10 6-16,4 17 3 16,8 13 11-16,0 15-11 15,0 13 2-15,17 11 4 0,8 9 8 16,7 0-2 0,11 24 16-16,15 9-9 0,2 5-2 15,2 2-1 1,3 4-6-16,-5-2-1 15,-3-7-7-15,-8-1 1 16,-8-6 2-16,-8-4-1 16,-10-3-1-16,-6-5 0 15,-6-3-28-15,3-13-52 16,-6 7-78-16,-5-7-55 0,-3 0-37 16,-8-4-27-16</inkml:trace>
  <inkml:trace contextRef="#ctx0" brushRef="#br0" timeOffset="105179.8">942 9484 197 0,'-38'19'277'0,"10"3"-83"16,5-10-86-16,6-5-39 16,4-7-21-1,4 0-5-15,9 0-12 16,0 0-10-16,17-2-2 15,12-15-2-15,12-5-10 16,11-6-1-16,10 0-4 0,-6 0 2 16,-3 8 1-16,-9-2-7 15,-8 6-7-15,-7 4-15 16,-1 5-24-16,-3-2-34 16,1 6-26-16,-4 3-16 15,0 0-56-15,-7 0-32 16</inkml:trace>
  <inkml:trace contextRef="#ctx0" brushRef="#br0" timeOffset="106093.04">1408 10098 248 0,'-20'0'230'15,"-1"0"-43"-15,10 0-70 16,-2 9-52-16,4-2-31 15,9 5-15-15,0 6 8 16,9 11 0-16,7 6 4 16,8 15 10-16,1 3-9 15,4-1-8-15,-5-2-7 16,-4-14-10-16,-3-8 1 16,-5-7 1-16,-1 8 77 31,-11-29-36-31,0 0-3 15,-11-17-43-15,-10-20-39 16,-7-11 19-16,4-8 16 16,8-6-6-16,16 1-4 15,0 0 8-15,10 7-4 16,15 6 4-16,8 10 0 16,5 14-4-16,-2 8 6 15,-4 16-3-15,-4 0-1 16,-7 12 7-16,-5 4-8 15,-8 1 5 1,-5 2-3-16,-3-2 6 16,0-5-5-16,0-12 7 15,0 0-1-15,5 0 0 0,4 0-18 16,-1-3-27 0,0-6-7-16,12-3 26 15,9 4 9-15,10 8 1 0,1 0 10 16,7 12-7-16,-7 12 6 15,0 13 2-15,-6 20 2 16,-11 13 5-16,-6 8-2 16,-17 3 0-16,0-8 15 15,-21-8 7-15,-4-8 0 16,-3-13 0 0,-9-10 13-16,-2-18-4 15,-6-16-11-15,-4-4-12 16,4-17-50-16,0-11-48 15,9-12-70-15,7-18-119 16,4-12-85-16</inkml:trace>
  <inkml:trace contextRef="#ctx0" brushRef="#br0" timeOffset="108790.4">5159 2869 67 0,'0'0'223'0,"0"0"-16"16,-8 9-27-16,8-9-36 16,0 0-13-16,0 8-3 15,0-8 8-15,0 0-16 0,0 0-26 16,0 0-37-1,0 0-23-15,0-5-15 0,5-7-5 16,12-7-2-16,15-14-2 16,12-12 5-16,13-12 4 15,8-5-11-15,9 2 4 16,2-1-6 0,9-5-5-16,10 1-1 15,2-1 0-15,-1 7-5 16,2 4 0-16,-4 7 15 15,-6 7-17-15,-1 9 9 16,-10 3 1-16,-4 9-3 16,-5 4 0-16,6-1 0 0,-1 6 0 15,3 2 0 1,3 1-4-16,-3 8 6 31,163 17-2-31,-165 7-2 16,-4-1 0-16,-5 11-1 15,-1 1 6-15,1 6-1 0,0 2-10 16,-5-3 10-16,2 3-1 16,-2 7-1-16,2 2-3 15,64 62 4 1,-61-55-5-16,1-2 12 16,-7 0-13-16,-2 0 2 0,-4 3 8 15,-4-3-4-15,35 62 3 31,-46-57-6-31,-5 1 2 0,-9 3 0 16,0 6-2-16,-4 6 7 16,-4 7 5-16,-3 1-16 0,-5 4 10 15,-5-1 8 1,-3-3 3-16,0-2 8 0,-8-2 20 16,-8-4 5-1,-28 64 40-15,15-77-36 16,-4-3 20-16,2-11-17 0,-6 4-55 15,-4-7 0-15,-3-3 0 16,-5-5 0-16,-3 1 0 16,-9-1 0-16,-9 4 0 15,-79 48 0 1,71-45 0-16,-4 3 0 16,1-5 0-16,-1 0 0 0,3 0 0 15,-3-2 0-15,-3-1 0 16,-2-1 0-16,4-5 0 15,-7 1 0-15,0-8 0 16,0-1 0-16,6-3 0 16,-11-5 0-16,-1-3 0 0,-1-3 0 15,-5 0 0-15,-3-2 0 16,-10 8 0-16,-10 5 0 16,-9-2 0-16,4 2 0 15,-1-1 0-15,6 2 0 16,3-2 0-16,-1 4 0 15,2 1 0-15,-5 4 0 16,1 3 0-16,-1-3 0 16,-4-2 0-16,-130 30 0 15,134-36 0 1,1-4 0-16,-3 3 0 16,11 1 0-16,3-1 0 15,9 4 0-15,8 6 0 16,7-2 0-16,0 5 0 15,9-1 0-15,-3 4 0 16,2 1 0-16,1 5 0 16,-1 2 0-16,-3 0 0 15,1 1 0-15,-5 0 0 16,-6 1 0-16,2-1 0 16,0-1 0-16,-1-3 0 15,9-5 0-15,3 1 0 16,9-4 0-16,10-1 0 15,1 0 0-15,2 1 0 16,-6 0 0-16,1 3 0 16,-4 2 0-16,-1-1 0 15,7-1 0-15,1-3 0 16,5-5 0-16,13-4 0 16,7-3 0-16,6-2 0 0,5 3 0 15,1 3 0 1,5 2 0-16,4 2 0 15,0 4 0-15,5 0 0 16,11 7 0-16,0 2 0 16,0-2 0-1,0-3 0-15,6-4 0 0,2-1 0 16,5-3 0-16,3 0 0 16,1-1 0-16,2 1 0 15,3-1 0-15,2 1 0 16,4-5 0-16,-4-4 0 15,6 2 0-15,-4-2 0 16,4-4 0-16,-2-4 0 16,1 0 0-16,-4-4 0 15,-2-3 0-15,-2-9 0 16,-2 7 0-16,6 3 0 16,0-10 0-16,-2 11 0 15,7-2 0-15,2-9 0 16,0 0 0-16,10 0 0 15,-3 0 0 1,35 0 0-16,-37 0 0 16,-4 0 0-16,27 0 0 31,-32 0 0-31,1 0 0 16,4 0 0-16,-1 0 0 15,1 8 0-15,-1-8 0 0,1 0 0 16,32 8 0-1,-34-8 0-15,1 0 0 16,1 0 0-16,-1 0 0 16,-2 0 0-16,-6 0 0 15,1 0 0-15,-6 0 0 16,1 0 0-16,1 0 0 16,-5 0 0-16,4 0 0 15,2 0 0-15,-4 0 0 16,7 0 0-16,5 0 0 15,2 0 0-15,-4 0 0 16,1 0 0-16,-4 0 0 16,-3 0 0-16,-1 0 0 15,-1 0 0-15,-4 0 0 16,6 0 0-16,-4 0 0 16,4 0 0-16,-2 0 0 15,1 0 0 1,20 0 0-1,-22 0 0-15,-3 0 0 16,1 0 0-16,-1 0 0 0,-5 0 0 16,-2 0 0-16,-4 0 0 15,-1 0 0-15</inkml:trace>
  <inkml:trace contextRef="#ctx0" brushRef="#br0" timeOffset="109410.84">3157 7954 2047 0,'-14'-17'0'16,"-8"1"0"-16,-2-5 0 16,5 2 0-16,-3-2 0 0,3 1 0 15,-2-1 0-15,1 4 0 16,-2 1 0-16,7 4 0 15,-5 4 0 1,4-3 0-16,-1 2 0 0,6 1 0 16,-1 4 0-16,-2-1 0 15,3 5 0-15,11-2 0 16,0-3 0 0,0-1 0-16,8 6 0 46,13 0 0-30,7 11 0-16,13-4 0 16,-1 2 0-16,4-9 0 15,-3 0 0-15,-4 7 0 16,-6-7 0-16,-1 8 0 0,-9-8 0 16,-7 0 0-16,0 0 0 15,-3 0 0 1,-3 0 0-16,-2 0 0 0,-6 8 0 15,0 0 0 1,0 4 0 0,0-2 0-16,0 0 0 15,0 3 0-15,-14 8 0 16,14 3 0-16,-11 5 0 16,2 4 0-16,-4-3 0 15,2 9 0-15,2-7 0 16,2-4 0-16,-1-3 0 15,0-6 0-15,-1-1 0 16,9-2 0-16,-11-4 0 16,11-3 0-16,-8-2 0 15</inkml:trace>
  <inkml:trace contextRef="#ctx0" brushRef="#br0" timeOffset="109630.86">3135 8156 2047 0,'0'-7'0'16,"-9"-2"0"-16,1-6 0 15,-5-18 0-15,-3-11 0 16,-3-9 0-16,-6-9 0 16,4 1 0-16,1 1 0 15,4 3 0-15,-1 7 0 16,5 14 0-16,4 8 0 15,-1-9 0 1,9 24 0-16,0 9 0 16,0 4-16-16,0 0-380 15,0 0-41-15,0 0 9 16,0 17 59-16</inkml:trace>
  <inkml:trace contextRef="#ctx0" brushRef="#br0" timeOffset="111156.25">3013 8879 60 0,'0'0'171'0,"-9"0"16"15,9 0-56-15,-8 0-46 16,8 0-22-16,0 0 6 16,0-5 6-16,0 0 0 15,0 5-1-15,0 0 7 16,0 0 14-16,0 0 6 16,0 0-2-16,0 0-21 15,0 0-25-15,0 0-13 16,0 0-12-16,0 0-10 15,0 0-1-15,0 0-2 16,0 0-4-16,0-5 0 16,0 3 3-16,0-6-2 15,12-1-10-15,9-3 6 16,6-9-11-16,14-3 17 16,8 0-10-16,0 3-1 15,-5 1-2-15,-4 3-2 16,-2 4 1-16,-11 6 5 15,-2 0-2-15,4 7 8 16,-17 0 3 0,-7 0-9-1,-2 0-3-15,-3 0-11 16,0 0-57-16,0 0-111 16,0 0-145-16,0-5-102 15</inkml:trace>
  <inkml:trace contextRef="#ctx0" brushRef="#br0" timeOffset="112500.6">6196 8767 279 0,'-22'0'330'16,"3"0"8"-16,-2 12-60 15,1-12-46-15,4 9-16 16,-1-9 11-16,6 0-80 16,14 0-147-1,14-9 0 1,19-3 0-16,29-4 0 15,30-8 0-15,13 1 0 16,14-2 0-16,-1 8 0 16,-7 5 0-16,-3 4 0 15,75 8 0 1,-105 0 0-16,-16 0 0 16,-11 0 0-16,-9 0 0 0,-13 0 0 15,-8 0 0-15,-4 0 0 16,-8 0 0-16,0 0 0 15,-4 0 0-15,-8 8 0 16</inkml:trace>
  <inkml:trace contextRef="#ctx0" brushRef="#br0" timeOffset="112535.93">7401 8650 1635 0,'0'0'-449'0,"0"0"-3"15,0 0-280-15</inkml:trace>
  <inkml:trace contextRef="#ctx0" brushRef="#br0" timeOffset="113032.3">8280 8337 362 0,'3'-16'292'15,"-3"3"-28"-15,0 1-43 0,-12-4-34 16,-1 4 4-16,2-2 24 15,-2 7-10-15,-3-1-95 0,-1-1-110 16,1 9 0 0,4 0 0-16,0 0 0 0,0 0 0 15,-1 12 0 1,2 5 0-16,-9 28 0 16,12-25 0-16,8 5 0 0,0-6 0 15,0 2 0-15,12-4 0 16,-2 0 0-16,12-6 0 15,6-11 0-15,9 8 0 0,7-8 0 16,8 9 0-16,2-2 0 16,-2 5 0-16,1 5 0 15,-8 4-18-15,-5 2 2 16,-7 6 4-16,-8 4 4 16,-12 3 5-16,-13 0-1 0,-9 5 9 15,-11 4 11-15,-13-4 5 16,-11-4-9-16,-10-10-5 0,-10-2-7 15,-66-8 0 1,65-17 0-16,8 0 0 16,13 0 0-16,6-8 0 15,11-1 0-15,6 2-28 0,10-3-173 16,-3 2-75-16,14 1-75 16,0-6-6-16,0 6-12 0</inkml:trace>
  <inkml:trace contextRef="#ctx0" brushRef="#br0" timeOffset="113599.13">6081 7888 145 0,'-15'0'267'16,"3"0"-67"-16,12 0-83 16,0 0-54-16,0 0-33 0,0 0-12 15,16 0 16-15,20 0 51 16,21-16 14-16,28-13-11 15,25-12-23-15,19-11-23 16,10-10-21-16,3-2-3 16,1 2-10-16,-18 10 2 0,-15 10-10 15,-24 11 0 1,-22 5 6-16,-16 6-6 0,-11 9 1 16,-12-1 16-16,-13 8 38 15,-4 4 25-15,-5 0 2 0,-3 0-22 16,0 0-32-1,0 0-20-15,0 0-82 16,5 0-112-16,-1 0-102 0,0-5-39 16,5-2-16-16</inkml:trace>
  <inkml:trace contextRef="#ctx0" brushRef="#br0" timeOffset="114103.94">7817 6908 407 0,'-13'0'255'0,"0"0"-75"0,1 0-62 15,4 0-49-15,8 0-23 16,0-6-7-16,0 3-13 0,0 3-6 16,0 0-11-16,0 0-3 15,0-4-6-15,3 0 3 16,-3-4 0-1,5 3 0-15,-5-2 6 16,0 2 7-16,0 1 17 0,0 0 5 16,0 4 10-16,0 0 16 15,-11 0-6-15,-6 0 3 16,5 13-19-16,-4 7-15 16,-4 8-12-16,-5 10-11 0,4 5 9 15,10 6 10-15,3 45-3 16,16-54-3-1,3-11-3-15,10-4-5 0,7-9 1 16,5-3 0-16,7-13 4 16,9 0 4-16,4 0 1 15,0-9-5-15,-1-3 9 0,-2 0-19 16,-15 0 7 0,-1 0 2-16,2 0 4 15,-16 6-8 1,-20 6-12-16,5 0 1 15,-5 0-31-15,3 0-69 0,-3 0-89 16,0 0-88-16,0 0-32 16,0 0-32-16,-11 18-248 0</inkml:trace>
  <inkml:trace contextRef="#ctx0" brushRef="#br0" timeOffset="133892.49">5594 3509 148 0,'0'23'376'0,"0"-9"-275"0,0-7-37 16,0-7-15-1,0 8 9-15,0-8 17 16,0 8-1-16,0-8-23 16,0 0-13-16,-8 0-13 15,8 0-2-15,0 0 1 16,0 0-7-16,0 0 9 16,0 0 1-16,0 0-2 15,8 0 11-15,1 0 24 16,-1 0 18-16,3 0-6 15,-2 0-9-15,0 0-7 16,2 0-11-16,6-8 5 16,8-4 4-16,10-8 3 15,14-8-10-15,8-1 16 16,3-4-14-16,2 5-9 16,3 3-7-16,0 0-20 15,-4 6-3-15,-1-2-9 16,2 4 5-16,-5 5 0 15,3-4 1-15,-2 4-7 16,-1 0 0-16,0 0 0 16,-6 0 0-16,-2 3 0 15,1 6 0-15,-7-2 0 16,4 1 0-16,-4 4 0 16,6-3 0-16,0-2 0 15,0 0 0-15,-1 5 0 16,2 0 0-16,-2 0 0 15,1-4 0-15,4 0 0 16,4 2 0-16,3 2 0 16,5 0 0-16,8 0 0 15,93 0 0 1,-80 0 0-16,2 0 0 16,2 0 0-16,90 10 0 15,-88 3 0 1,104 12 0-16,-96-10 0 15,7 6 0-15,1 0 0 16,3 3 0-16,-7 5 0 16,0-1 0-16,1 5 0 15,0 3 0-15,5 4 0 0,8 1 0 16,4 0 0-16,-4 1 0 16,-2-2 0-16,-5 0 0 15,-7 1 0-15,-5 0 0 16,-10-1 0-16,-8-2 0 15,-13-7 0-15,-2 2 0 16,-9-4 0-16,-13-5 0 16,-6-3 0-16,-11-5 0 0,-2-4 0 15,-5-4 0 1,-8-8 0-16,-4 9 0 0,-3-9 0 16,-5-4 0 30,0-1 0-46,0 1 0 16,0 0 0-16</inkml:trace>
  <inkml:trace contextRef="#ctx0" brushRef="#br0" timeOffset="133966.53">10663 4005 2047 0,'0'-5'0'16,"0"2"0"-16</inkml:trace>
  <inkml:trace contextRef="#ctx0" brushRef="#br0" timeOffset="135290.07">10674 4009 2047 0,'14'13'0'16,"119"100"0"15,-104-89 0-15,27 25 0 0,6 9 0-16,-30-30 0 15,4 2 0 1,5-3 0-16,0 2 0 0,-1-1 0 15,1 1 0-15,3 0 0 16,1-1 0-16,0 0 0 16,-2 1 0-16,7 2 0 15,3 2 0-15,-1 1 0 0,10 1 0 16,3 3 0-16,3-3 0 16,9 7 0-16,5-5 0 15,7 3 0-15,4 1 0 16,2-1 0-16,-2 2 0 0,0-3 0 15,-4 3 0-15,-5-1 0 16,83 39 0 0,-89-34 0-16,-4-1 0 0,-1 3 0 15,-5 6 0-15,0 3 0 16,3-1 0-16,-6 9 0 16,-4 0 0-16,-1 5 0 15,-4-1 0-15,1 5 0 16,0-5 0-16,66 69 0 15,-59-69 0-15,5 0 0 16,-3-3 0-16,-1-2 0 16,0-2 0-16,0-2 0 15,-3-4 0-15,-2-1 0 16,-4-3 0-16,4 4 0 0,-4-2 0 16,60 55 0-1,-60-55 0-15,1-1 0 16,-3 0 0-16,2 3 0 15,-3-4 0-15,4 3 0 0,-5 2 0 16,1 0 0-16,-5-1 0 16,-3 5 0-16,1 0 0 15,36 74 0-15,-43-66 0 16,3-1 0-16,-2 2 0 16,0 4 0-16,0-1 0 15,1 5 0-15,0-6 0 0,-2-1 0 16,3-2 0-1,-2 0 0-15,0-5 0 0,6-2 0 16,-2-6 0-16,7 1 0 16,-4-4 0-16,-3 0 0 15,4-4 0-15,2-4 0 16,-2 0 0-16,3 0 0 0,-4-4 0 16,-3-1 0-16,1 0 0 15,0 1 0-15,-5 0 0 16,1-4 0-16,-5-6 0 15,2 3 0-15,35 39 0 16,-38-36 0-16,3 0 0 16,-5-2 0-16,-2 3 0 15,3-7 0-15,2 7 0 0,-1-2 0 16,3 5 0-16,-3-2 0 16,-1 3 0-16,0-1 0 15,-9 0 0-15,5-4 0 0,-6 2 0 16,1 1 0-16,15 31 0 15,-20-39 0 1,2 1 0-16,-2 0 0 16,0-2 0-16,0 7 0 15,0-2 0-15,5 5 0 0,20 42 0 32,-21-44 0-32,-5 6 0 0,6 1 0 0,1-1 0 15,-4-1 0-15,3 0 0 16,4 1 0-16,-4-3 0 15,3-3 0-15,-2 3 0 16,-4-6 0-16,3-3 0 16,-6-4 0-16,2-6 0 0,-9 2 0 15,1-4 0-15,0-5 0 16,-2 1 0-16,6-5 0 16,-9 0 0-16,-5-12 0 15,2 8 0-15,-2-8 0 16,2 8 0-16,3 0 0 15,0 4 0-15,0-1 0 16,0-1 0-16,1-10 0 0,-1 13 0 16,-5-13 0-16,2 7 0 15,-2-7 0-15</inkml:trace>
  <inkml:trace contextRef="#ctx0" brushRef="#br0" timeOffset="135790.28">17549 10896 2047 0,'-8'-2'0'0,"0"-9"0"16,2 9 0-16,-8-3 0 0,2 0 0 16,-5-2 0-16,6 3 0 15,-6 1 0-15,-2-2 0 16,-7-3 0-16,6 4 0 0,-4-4 0 15,0 4 0-15,-1 0 0 16,1-1 0-16,-1 0 0 16,6 3 0-16,2-3 0 0,1 5 0 15,3-5 0-15,13 3 0 16,0-3 0 15,4 5 0 16,9 7 0-47,4 5 0 0,6 6 0 16,10 2 0-16,2-1 0 15,3 6 0-15,3-4 0 16,-1 0 0-16,-4-2 0 0,-2 2 0 16,-3-4 0-16,2-5 0 15,-6 0 0-15,3 0 0 16,-6-4 0-16,-4-8 0 15,-4 13 0-15,1-6 0 16,-5-7 0-16,2 12 0 0,-8-12 0 16,2 9 0-16,0-9 0 15,-3 0 0-15,-1 0 0 16,-1 0 0-16</inkml:trace>
  <inkml:trace contextRef="#ctx0" brushRef="#br0" timeOffset="136236.32">17776 11071 2047 0,'0'-17'0'0,"0"-11"0"15,-15-8 0-15,-1-9 0 16,-1-6 0-16,5-7 0 16,0 1 0-16,4 4 0 15,8-2 0-15,-8 12 0 0,8 6 0 16,-8 9 0-16,8 4 0 16,-9-1 0-16,9 9 0 15,0 0 0-15,0 4 0 0,0-9 0 31,0 16 0-31,-15 2 0 16,7 3 0 31,-1 0 0-16,1 0 0-15,-5 0 0-16,1 0 0 15,-3 17 0-15,-6-2 0 16,-3 10 0-16,-9-2 0 0,1 7 0 16,-4 2 0-16,-6 0 0 15,6-3 0-15,3-4 0 16,1 0 0-16,2-2 0 0,2-2 0 16,5-5 0-1,3-3 0-15,3-1 0 0,4-5 0 16,5-7 0-16</inkml:trace>
  <inkml:trace contextRef="#ctx0" brushRef="#br0" timeOffset="136467.94">17168 10795 2047 0,'8'0'0'0,"4"0"0"0,4 12 0 15,10 0 0-15,2 1 0 16,4 3 0-16,4 0 0 0,1-4 0 16,-1 0 0-16,-2-4 0 15,-8 0 0-15,-4-8 0 16,-2 0 0-16,-3 0 0 16,-5 0 0-16,-4 0 0 15,-5 0 0-15,2 0 0 16,-2 0 0-16,-3 0-404 31,0 0-84-31,0 0 37 16,-8 0-249-16</inkml:trace>
  <inkml:trace contextRef="#ctx0" brushRef="#br1" timeOffset="141903.35">5396 3317 26 0,'0'0'55'15,"0"0"125"-15,0 0-16 16,0 0-34-16,0 0-34 16,0 0-29-16,0 0-28 15,0 8-20-15,0 1-8 16,0 4-3-16,0-1-2 15,0-1-4-15,0 1-4 16,0 0 4-16,0 0 0 0,0-2-2 16,8-4 0-16,1 7-5 15,3 3-30 1,2 0-39-16,3 1-10 16,5-4-77-16,-7-13-36 15</inkml:trace>
  <inkml:trace contextRef="#ctx0" brushRef="#br1" timeOffset="144034.82">5720 3622 68 0,'-24'12'61'16,"-1"-12"-22"-16,5 9-17 15,5-9 11-15,1 0 65 16,6 0 15-16,0-5-9 16,8-2-11-16,-6 7-9 15,6-4-10-15,0-1 2 16,-9 0 12-16,9 5 9 16,0 0-5-16,-8 0 0 15,8-2-13-15,0-3-15 16,0 1-26-16,0-3-15 15,0 2-15-15,11-3-3 16,6-4-1-16,8-3 0 16,10-8-2-16,14 0 2 15,13-2-1-15,7 0 4 16,8 1-3-16,3 1-4 16,2 5 10-16,2 6 4 15,6 1-3 1,4 6-7-16,-1 1 7 0,5-1-6 15,-5 3 0-15,-3-3 0 0,-6 0 0 16,68-8 33 0,-84 11-17-1,-3 2-2-15,-5 0 16 16,-7 0-19-16,1 8 2 16,-6 4-1-16,2 0 7 15,2 4-4-15,1-4-4 0,0 0-1 16,-1 4 0-16,-4-3-2 15,1 3 13-15,-5 0-8 16,7 1-3-16,-2 3 8 16,3 1-3-16,8 3-1 15,11 5 17-15,0-1 6 16,7 0-10-16,3 5-32 16,91 29 0-1,79 27 0 1,-101-35 0-1,-82-26 0-15,-3-4 0 16,-3 5 0-16,-2-1 0 0,2 0 0 16,-6 1 0-16,1-1 0 15,-1 0 0-15,-2 2 0 16,-6-3 0-16,0 2 0 16,1-1 0-16,6 1 0 15,-4 0 0-15,6-5 0 0,5-1 0 16,1 3 0-1,7-7 0-15,0 5 0 0,-1-2 0 16,-5-1 0-16,-2-2 0 16,-5 3 0-16,-5-6 0 15,-3-1 0-15,-5 1 0 0,1 1 0 16,-1 4 0-16,5-2 0 16,1 2 0-16,1-1 0 15,3 1 0-15,-2 0 0 16,1-2 0-16,-5 2 0 0,1-1 0 15,-3 0 0-15,-2 0 0 16,-4 1 0-16,-4-1 0 16,6 5 0-16,-5-1 0 15,-2 1 0-15,6 0 0 16,-1-1 0-16,2 0 0 0,-2 4 0 16,1 2 0-16,0 2 0 15,-4 0 0-15,-1-2 0 16,-1-2 0-16,3 0 0 0,-2-3 0 15,-3-2 0 1,0 4 0-16,-1-4 0 0,5 1 0 16,-1 1 0-16,-4 4 0 15,4-1 0-15,2 3 0 0,1 3 0 16,3 1 0 0,6 8 0-16,0 0 0 0,1-2 0 15,5 1 0-15,-2 1 0 16,0-1 0-16,5-2 0 15,-2 2 0-15,-4 2 0 0,6 1 0 16,1-1 0-16,3 5 0 16,-1 3 0-16,1 2 0 15,-4 0 0-15,0-2 0 16,3 0 0-16,2 4 0 0,-1 6 0 16,-2 0 0-16,3-2 0 15,4 6 0-15,2 3 0 16,2-4 0-16,-7 1 0 0,7-2 0 15,0-3 0-15,3 1 0 16,-1-1 0-16,7-5 0 16,-3 1 0-16,-4 0 0 15,1 0 0-15,1 0 0 0,1 4 0 16,-9 4 0-16,4 4 0 16,1 1 0-16,-3 3 0 15,5 4 0-15,1 1 0 0,-2 4 0 16,1-1 0-16,-3-4 0 15,-2-3 0-15,-7 0 0 16,-4-5 0-16,-6-5 0 0,-5-2 0 16,-2-5 0-16,-1-1 0 15,-4-3 0-15,3 0 0 16,1 1 0-16,2-2 0 16,-5-3 0-16,2 0 0 0,-2-4 0 15,-1 0 0-15,1-1 0 16,-6-2 0-16,3 1 0 15,-4 2 0-15,-1 0 0 0,4 0 0 16,1 4 0-16,0-5 0 16,0-2 0-16,2-2 0 15,1 1 0-15,2-2 0 16,57 60 0 0,-43-50 0-16,4 3 0 0,2 1 0 15,-5 0 0-15,-4-4 0 0,-5 1 0 16,-5-7 0-16,0 2 0 15,-4 5 0-15,3-5 0 16,-2-1 0-16,0 0 0 16,36 51 0-16,-37-51 0 15,-7 2 0-15,0-1 0 16,1-5 0-16,-5 2 0 0,-4-8 0 16,0 4 0-16,-4-6 0 15,2 1 0-15,-2-5 0 16,0 1 0-16,5-1 0 15,-2-4 0-15,-3 2 0 0,5-7 0 16,-4 3 0-16,3-3 0 16,-4-3 0-16,-3 0 0 15,-1-3 0-15,-6-2 0 0,4-1 0 16,-3 2 0-16,3 0 0 16,2-1 0-16,-3 1 0 0,-2 2 0 15,5-2 0 1,8 5 0-16,-11-17 0 15,-1 12 0-15,-4-12 0 0,1 7 0 16,-6-7 0-16,2 0 0 16,-2 0 0-16,5 12 0 15,0-4 0-15,1 0 0 16,-1 1 0-16,4 4 0 0,0-1 0 16,-4 0 0-16,0-5 0 15,4-7 0-15,-4 12 0 0,1-3 0 16,-5-9 0-16,1 0 0 15,-5 8 0 17</inkml:trace>
  <inkml:trace contextRef="#ctx0" brushRef="#br1" timeOffset="144076.45">17372 10982 2047 0,'0'-9'0'0,"0"2"-286"15,-18-2-267-15,-7-3 5 16</inkml:trace>
  <inkml:trace contextRef="#ctx0" brushRef="#br1" timeOffset="144424.26">17049 10567 98 0,'0'-12'199'15,"0"1"-35"-15,0 6-41 0,-8 5-37 16,8 0-14-16,-8 0 5 15,8 0 29-15,0 0 22 16,0 0 9-16,0 0-6 0,0 0-12 16,0 0-29-16,0 0-27 15,0 0-15-15,0 0-17 16,0 0-15-16,0 0-14 16,0 0-58-16,0 0-111 15,0 0-85-15,0 0-47 16,8 0-60-16</inkml:trace>
  <inkml:trace contextRef="#ctx0" brushRef="#br1" timeOffset="144857.46">17233 10465 84 0,'-12'-16'140'16,"12"-1"18"-16,-9 5-56 0,9 0-38 16,0 5-20-16,0-2-6 15,0 5-3-15,0 4 16 0,0 0 15 16,0 0 13-16,0 0 23 16,0 0-10-16,0 0 10 15,0 0 4-15,0 0-7 0,0 0 5 16,0 13 13-16,0 11 96 15,0 12 38-15,0 17-251 0,13 12 0 16,3 13 0 0,1 11 0-16,7 1 0 0,0 0 0 15,4-2 0-15,1-2 0 16,-1-9 0-16,0-3 0 16,-2-14 0-16,-6-6 0 15,7 23 0-15,-14-53 0 16,-5-3 0-16,-3-10 0 0,-2-11 0 15</inkml:trace>
  <inkml:trace contextRef="#ctx0" brushRef="#br1" timeOffset="145218.98">17505 11498 2047 0,'-21'0'0'0,"-4"13"0"16,-1-1 0-16,-8-3 0 15,2-9 0-15,-1 0 0 16,1 0 0-16,-1 0 0 0,2 0 0 16,-3 0 0-16,1 0 0 15,1-9 0-15,-1 1 0 16,6 0 0-16,2-1 0 16,4-2 0-16,6-1 0 0,-1 0 0 15,3-5 0-15,13-3 0 0,0-10 0 16,0-5 0-16,8-6 0 15,5-3 0-15,3-2 0 16,4-2 0-16,5-6 0 0,-1-3 0 16,3 0 0-16,8 5 0 15,-4 3 0-15,-2 5 0 16,-5 11 0-16,-4 9 0 0,-4 3 0 16,-3 9 0-16,-5 0 0 15,0 8 0-15</inkml:trace>
  <inkml:trace contextRef="#ctx0" brushRef="#br1" timeOffset="145329.63">17306 10754 2047 0,'0'-4'0'31,"-12"0"-126"-31,-5-4-300 0,1 3 16 15,-4-2 13-15,-4 2 61 16</inkml:trace>
  <inkml:trace contextRef="#ctx0" brushRef="#br1" timeOffset="147328.76">21481 5325 269 0,'-14'7'282'0,"6"-7"-73"16,8 0-96-16,0 0-59 15,0 0-21-15,0-7-14 0,14-6 0 16,6-7 8-16,8-9-1 15,8-3-16-15,10-2-1 16,8 3-1-16,1-3-4 16,5 2-1-16,-3 3 0 0,-6 5-3 15,-8 3 6-15,-4 9-6 16,-4-1 5-16,-13 5-7 16,-5 5 3-16,-9-1-13 0,-8 4-35 15,0 0-40-15,-16 0-45 16,-7 13-37-16,-11-3-23 15,-6 3 6-15,-8 3 54 0</inkml:trace>
  <inkml:trace contextRef="#ctx0" brushRef="#br1" timeOffset="148342.1">21538 5174 60 0,'-45'23'217'16,"8"-2"-5"-16,9-5-71 0,2-7-48 16,15-9-36-16,11 0-24 15,0 0-10-15,0 0-17 0,11-12 7 16,15-8-4-16,10-9 0 15,10-9-3-15,1-6 1 16,10-9-5-16,0-1 1 0,0 2 0 16,-3 4 0-16,-15 10 7 15,-5 9 28-15,-14 10 49 0,-12 6 35 16,-8 1-37 0,-70 9-15-16,13 15-50 15,-11 7 20-15,-11 14 19 0,-1 3 15 16,7 6 10-1,8-6-14-15,8-3-16 0,18-9-25 16,9-7-13-16,9-5 2 16,13-12-20-16,8 0-8 0,16 0-9 15,58-21-37 1,-17-2 7-16,3-14-3 16,10-8-3-16,3-8 12 0,1-1 12 15,-11 6 12 1,-10 8 13-16,-16 6 6 0,-13 11 18 15,-19 2 12-15,-21 14-3 16,-17 7 1-16,-16 7 21 0,-7 17 8 16,-10 9 20-16,-3 12-7 15,5 0-10-15,8 0 4 16,6-9-17-16,13-8-10 0,12-7-6 16,13-5-20-16,12-3-11 15,0-13-12-15,17 0-12 16,17-5 6-16,8-11-12 0,12-13-23 15,6-7-10-15,7-9-2 16,-2-9-8-16,-5 2 20 16,-7 7 25-16,-13 14 17 15,-15 9 33-15,-14 10 14 0,-19 12-15 16,-20 0-6-16,-12 23 2 16,-9 11 5-16,-6 7 0 15,-4 4 5-15,2 3 4 0,5-6 6 16,11-10-2-16,13-7-10 15,10 3-61 17,44-28 10-32,56-28-75 15,17-29-21 1,9-14 17 0,-64 47 66-16,-12 5 10 15,1 19 161 1,-58 24-81-1,-7 9-10-15,-6 3-5 0,7 0-1 16,2-4-11-16,6-8-3 16,6-2-12-16,8-10-6 0,9 0-32 15,0-12-14-15,9 0-4 16,3 0 7-16,8-3 12 16,-1-10 8-16,7 0 9 0,-3-4 12 15,-1 3-5 1,10-7 22-16,-24 17 11 15,-3 0 4-15,-5 4 9 16,0 0 9-16,0 0 11 16,0 0 4-16,0 0-13 0,0 0-17 15,0 0-18-15,0 0 0 16,0 0-21-16,0 0 2 0,0 0 3 16,3 0-2-16,0 0-17 15,-3 0-37-15,6 0-53 16,-6 0-37-16,3 0-26 0,-3-4-30 15,0-1-43-15,5-1-23 16,-5-7-46-16</inkml:trace>
  <inkml:trace contextRef="#ctx0" brushRef="#br1" timeOffset="151603.85">5233 2772 43 0,'0'0'82'15,"0"0"72"-15,0 0-11 16,0 0-48-16,0 0-29 16,0 0-13-16,0 0-1 15,0 0-11 1,0 0-9-16,0 0-6 0,0 0-5 16,0 0 2-1,0 0 6-15,0 0 15 0,0 0 3 16,-9 0 6-16,9 0 12 15,-8 0 10-15,8 0 10 16,0 0-5-16,-8 0-12 16,8 0-14-16,0 0-9 15,0 0-13-15,0-5-15 16,0-2-12-16,0-2-3 16,8-6 0-16,14-11 0 15,6-2 1-15,1-8-4 16,7 0 7-16,1-7-8 15,-1 4 6-15,5-3-4 16,3 3 4-16,10-4-4 16,3 3-2-16,3 4 3 15,0-2-5-15,-3 7 2 16,0 2 3-16,-5 6-1 16,-1 1-2-16,-4 1-2 15,-1 6 9-15,-3-2-4 0,1 1-1 16,2 0-5-1,4 0 9-15,-2-1-5 16,1 4 2-16,-5 1-8 16,2 5 7-16,-6-2-5 15,-4 9 6-15,1-5 0 0,3 2 0 16,0-1 0-16,4 4-1 16,5 0 4-16,5 0-7 15,-2 0 4-15,5 0-4 16,-3 0 8-16,-2 0-8 31,199 159-6 0,-209-118 11-31,-3 4-2 0,7-5-5 16,-6 1 5-16,2-1 5 16,1 1-2-16,-2-3-1 15,-4-7-2-15,0-3-2 16,-5 2-4-1,-4-1 7-15,1-1-2 0,-2 1 1 16,7-2 0-16,-6 5 0 16,3 2-5-16,-1-1 7 0,-3-5 2 15,-2 1-3-15,-3-1-3 16,-12 0 7-16,7-4-1 16,-4 5-2-16,-2-1-2 15,6 6 1-15,-1 1 10 16,-3 3-4-16,-2-2-7 15,6 5-4-15,-1-4 12 0,-3-5-9 16,-2 1 10-16,1 3-11 16,1 1 3-16,-2-1 0 15,-1 5 9-15,-6 1-1 16,-4 1 10-16,0 7 8 0,0-1-4 16,0 4 4-16,0-5 7 15,0 1 3-15,0-4 4 16,-8-4 6-16,-6 4 11 0,-2 3 9 15,1 2 3 1,-1-3-60-16,-5-2-10 0,1-4 0 16,-1 1 0-16,1-2 0 15,-4-4 0-15,-1 4 0 16,-4 1 0-16,-4 0 0 0,-2 1 0 16,-1-2 0-16,-1-4 0 15,1 2 0-15,-2-2 0 16,2 0 0-16,4-3 0 15,2-9 0-15,7 2 0 0,-5-3 0 16,0-2 0-16,-1-1 0 16,-4 1 0-16,-4-2 0 15,-3 5 0-15,0-2 0 16,-1-2 0-16,-5 4 0 16,-2-4 0-16,-5 5 0 15,-4-1 0-15,0-3 0 0,-7-1 0 16,2 1 0-16,-3-2 0 15,0-1 0-15,-3-3 0 16,-1 2 0-16,-1-1 0 16,-10 4 0-16,-14 6 0 15,-4 2 0-15,-3-5 0 0,0 2 0 16,-2 0 0-16,-1-1 0 16,-1 5 0-16,-1-1 0 15,5 5 0-15,3-4 0 16,5-1 0-16,7 1 0 15,4-5 0-15,1-3 0 16,1-2 0-16,-2-2 0 16,4-1 0-16,6 0 0 0,2-8 0 15,5 1 0 1,0-9 0-16,0 0 0 16,0 8 0-16,2-8 0 0,-2 12 0 15,4 0 0-15,-5 4 0 16,1 1 0-1,-5 0 0-15,2 2 0 16,0 6 0-16,-3-1 0 0,3 5 0 16,-2-1 0-16,5-3 0 15,2 3 0-15,-2 5 0 16,4 0 0-16,-1 3 0 16,5 4 0-16,0 0 0 15,0 6 0-15,4-6 0 16,2 5 0-16,-60 45 0 15,55-44 0 1,-6 2 0-16,-3-4 0 16,0 6 0-16,0-3 0 15,-3 6 0-15,-3 1 0 16,0-6 0-16,1 2 0 0,5-2 0 16,0-3 0-1,1-5 0-15,7 1 0 16,0-3 0-16,3-3 0 15,1 3 0-15,5-3 0 16,4-1 0-16,0 1 0 0,2 3 0 16,1-6 0-16,2 1 0 15,2 0 0-15,1-2 0 16,-2 7 0-16,2-6 0 16,4 0 0-16,-1 1 0 15,5-4 0-15,-1-1 0 16,5 1 0-16,7 4 0 15,6 2 0-15,-2 6 0 16,13 0 0-16,0 1 0 16,0-2 0-16,0 1 0 15,7-2 0-15,10 7 0 16,8-2 0-16,3 2 0 16,6 0 0-16,2-7 0 15,4 3 0-15,5-7 0 16,3-1 0-16,1-6 0 15,5-5 0-15,-2 3 0 16,5-2 0-16,3-5 0 16,2 3 0-16,3-6 0 15,3 1 0-15,6-10 0 16,-1-7 0-16,1 0 0 16,-3 0 0-16,76-4 0 15,-77-4 0 1,-9 3 0-16,-9 3 0 15,-12-3 0-15,-4 1 0 16,-7 4 0-16,-4 0 0 16,-6 0 0-16,-5 0 0 15,-2 0 0-15,-6 0 0 16,0 0 0-16,-3 0 0 16,-3-4 0 30,0-4-86-46,0 3-342 16,0-1-10-16,0-17-35 16</inkml:trace>
  <inkml:trace contextRef="#ctx0" brushRef="#br1" timeOffset="153323.84">2895 8161 191 0,'0'7'167'0,"-8"-7"-65"16,8 11-48-16,0-11-22 16,0 0-10-16,0 0-2 15,8 0 3-15,3 0-10 16,6 0-2-1,-1 0-9-15,1 0 2 16,-2 0-2-16,-3 0-2 16,1-6 3-16,-5 1 5 15,-8 5 15-15,0 0 18 0,0 0 4 16,0 0-11 0,0 0-8-16,-8-2-10 15,8-3-18-15,0 0-29 0,0 3-33 16,0-7-28-16,0 1-67 15,0 4-60-15</inkml:trace>
  <inkml:trace contextRef="#ctx0" brushRef="#br1" timeOffset="156312.71">7463 8679 61 0,'-8'0'137'0,"-5"0"52"15,5 0-27-15,8 0-29 16,-8 0-19-16,8 0-9 16,0 0 3-16,0 0-2 15,0 0 2-15,-8 0-7 0,8 0-25 16,0 0-32-16,0 0-21 15,33-29 9 1,18-4-15-16,28-11-3 16,29-9 9-16,28-9 2 0,14-3-8 15,11 3-6 1,5 2-9-16,2 7 6 0,-2 3-3 16,-3 11 2-16,-4 7 2 15,3 3 4-15,4 4-7 16,1 5-2-16,3 8 2 0,5 7 1 15,-6 5 1-15,-5 0-4 16,-9 17 5-16,-10 0 6 16,-6 6 3-16,-14 1 6 0,-4 6-9 15,-7-2 3-15,-8 0 5 16,-8 5-9-16,-6 0 9 16,1-1-6-16,-3 5 2 0,0-5-19 15,1 1 8-15,-8 0 4 16,-2-5-2-16,-4 5 6 15,-4-1 3-15,-3 0-11 16,-4 2 2-16,-1-3-4 16,-4 2 0-16,0 0 1 0,0-2-7 15,2 3 0 1,64 35 9-16,-67-32-7 0,-1-1 2 16,-8 1 5-1,-3-1-9-15,-2 1 4 0,-5-4 2 16,-6 0 6-16,-2 3-4 15,24 37-1-15,-29-32-4 16,3-5-2-16,-9 6-1 16,35 51 0-1,-32-44 0-15,4-1 0 16,23 59 0 0,-3 6 0-16,8 9 0 15,-29-56 0-15,1-1 0 16,18 61 0-1,-21-62 0-15,-6-1 0 16,0-6 0-16,-4 0 0 0,1-4 0 16,-2-1 0-16,2-2 0 15,-6-2 0-15,3-3 0 16,2 4 0-16,-4-5 0 16,0 1 0-16,-1-1 0 0,3 2 0 15,-3-6 0-15,-2 1 0 16,-2 0 0-16,1 3 0 15,0 1 0-15,-3 0 0 0,3-4 0 16,-4-1 0-16,1 1 0 16,-2-2 0-16,2 4 0 0,2-6 0 15,2-2 0-15,-1-2 0 16,3 0 0-16,3-1 0 16,0-3 0-16,-1-1 0 0,0 0 0 15,0-2 0 1,-6-7 0-16,-2 2 0 0,-2-10 0 15,0-3 0-15,2 2 0 16,-2-10 0-16,-3-10 0 47,0 8-44-31,0-8-225-16,0 8-53 15,-14-20-364 1,-7 11 362-16</inkml:trace>
  <inkml:trace contextRef="#ctx0" brushRef="#br1" timeOffset="156847.48">13335 11589 283 0,'-17'12'420'0,"5"-12"-53"0,3 0-162 15,9 0-107-15,0 0-66 16,0 0-18-16,0 0 5 15,9-5 12-15,3-2 49 0,8-5 21 16,4 2-11-16,9 8-12 16,0 2-18-16,4 0-15 15,40 14 14 1,12 24-23-16,-35-19-13 16,2 2-17-16,1 1-6 15,3-8 0-15,-4 3 0 16,3-6 0-16,-11 4 0 0,-5-8 0 15,-5 1 0-15,-5 1 0 16,-9-9 0-16,-4 12 0 16,1-5 0-16,-5 2 0 15,-4-9 0-15,0 8 0 0,-4-8 0 16,-4 0 0-16,0 0 0 0,2 0 0 16,-6-4 0-1,0-9 0-15,0-11 0 16,0-12 0-16,0-9 0 15,-18-16 0-15,2-4 0 0,-1-4 0 16,-3-4 0-16,-3 6 0 16,1 10 0-16,2 14 0 0,5 11 0 15,-7 10 0-15,2 10 0 16,-3 8 0-16,-10 4 0 16,-7 16 0-16,-5 10 0 0,-9 5 0 15,2 6 0-15,3 0 0 16,-36 24 0-1,48-32 0-15,4-9 0 0,-2-4-397 16,-2-4-133-16,-13-12 7 16</inkml:trace>
  <inkml:trace contextRef="#ctx0" brushRef="#br1" timeOffset="160202.17">7325 7322 59 0,'-9'0'117'0,"2"0"41"15,-1 0-57-15,8 0-42 16,-8 0-30-16,8 0-10 15,0 0-7-15,0 0-1 16,0 0 9-16,0 0 6 16,0 0-3-16,0 0-10 0,0 0-3 15,0 0 0 1,0 0-5-16,0 0 9 0,0 0-2 16,0 0 3-16,0 0 2 15,0 0 3-15,0 0 3 16,0 0-1-16,0 0-6 0,0-4-3 15,0 0-9-15,3 1 0 16,10-6 0-16,3 4-4 16,3-2 0-16,3 0 2 15,-3 1-5-15,2 2 5 16,-4-1-4-16,-2 3 3 16,-2 2-3-16,-6 0 6 15,-2 0-1-15,-5 0 2 0,0 0 9 16,0 0 4-16,0 0-3 15,0 0-1-15,-8 0-8 16,0 0-5-16,-1 11 1 16,-3-3-5-16,1 4 3 15,-3-3 0-15,-2-1 4 0,4-8-4 16,5 12 5-16,7-12-2 16,-8 0 4-16,8 0-6 15,0 0 0-15,0 0 5 16,0 0-1-16,0 0-2 15,0 0 0-15,0 0 3 16,0 0-5-16,8-8-3 16,2 1 4-16,4-2-2 15,2-3 0-15,1 5-2 16,7-8 1-16,-20 13 5 16,-4 2-2-16,0 0 4 15,0 0 4-15,0 0 3 16,0 7-1-16,-13 3-4 15,1-3 0-15,1 5-8 16,-3-3 2-16,-2-9 3 0,7 7-1 16,9-7-3-1,-7 0 2-15,7 0 1 0,0 0-6 16,0 0 3-16,0 0-9 16,7 0 5-16,7-7-2 15,2-2 8-15,1-3-6 0,-6 5 0 16,2-3 3-16,-5 10 5 15,-5 0 0-15,-3 0 5 16,0 0-4-16,0 0-1 16,-11 10-2-16,-2 1-5 0,-3 1 5 15,-1 0-8 1,1 0 3-16,4-3 4 16,12-9-1-16,0 0 0 0,0 0-5 15,0 0 1 1,3 0-5-16,6-5 6 15,4-3 2-15,4 0 1 16,2-4-4-16,-2 3 0 0,-5 2 2 16,-4 7 0-16,1 0 1 31,-9 0-1-31,0 0-2 0,-9 12 0 16,-4 0 1-16,-3 4 0 15,0-5 4-15,-1 2 2 16,6 1 0-16,-2-2 3 15,1-12 2-15,5 7 2 0,7-7 3 16,-8 0 8-16,-1 0-1 16,9 0 9-16,-8 0-7 15,8 0 0-15,0 0 1 16,0 0-6-16,0 0-6 16,0 9 9-16,0-9 0 0,0 0 7 15,0 8 1 1,0-8 7-16,0 0-10 15,0 0-1-15,0 0 2 0,0 0 6 16,0 0 14-16,0 0 4 16,0 0 5-16,0 0-12 15,0-5-2-15,0 2-3 16,0-6 0-16,0 5-4 16,0-4-12-16,3 1-14 0,2-2 3 15,4-3-11 1,2-5 3-16,38-36-1 15,-12 16-5-15,10-4 3 16,10-3 1-16,8-4 1 0,9-1 1 16,-1-4-6-16,4 5 7 15,1-1-2-15,-4-4-5 16,-3 3 4-16,-1 3-9 16,-5 1 12-16,0 0-8 15,-5 2 1-15,-2 4 1 0,-6 4-1 16,2-2 5-16,-6 2-6 15,0 3-1-15,5 0 6 16,4-3 4-16,0 3-2 0,0-2 0 16,-1 1-7-16,-2 6 6 15,-6-1-8-15,2 5 5 16,-10 3 3-16,0 5-2 16,2 5-3-16,-6-2-2 15,-4 5 3-15,-4 4 2 16,1 4-2-16,-4 0-2 0,-2 0 1 15,2 0 3-15,0 7-1 16,-2 5 0-16,6 2-2 16,24 10 3-16,-22-12-1 15,2 4-1-15,-1 1 2 16,2 0 2-16,-2-3-6 16,4 7 2-16,1 0 7 15,-1-1-9-15,-4 4 6 16,1 1-2-16,-1 0 0 15,1-2-3-15,0 3 4 0,-1 2-6 16,2 1 6-16,-6-2 1 16,0 5-8-16,1 2 9 15,2 2-3-15,2 4-1 0,-1 5 0 16,1 0 1-16,0 0-5 16,0 5 7-16,0-2-2 15,-6-3-1-15,3 0 2 0,-4 0-1 16,4 0-3-16,-3 3 11 15,3 1-1-15,-2 8-6 16,1 3 1-16,-1 7-3 0,1 2 10 16,-1 3-10-1,0 9 7-15,1 3 1 0,-5 1-3 16,0 1 4-16,1-2 2 16,-2-2-9-16,-2-6 7 15,0 2 0-15,-1-4-4 0,-4-5 3 16,1-5 1-16,-2 3 3 15,2-9 7-15,-1 4-19 16,1 3 0-16,-2 1 0 0,2 3 0 16,0 0 0-16,-3-2 0 15,4 2 0-15,15 69 0 16,-19-66 0-16,3-1 0 16,0-8 0-16,-2 3 0 15,-2-1 0-15,-2 1 0 16,3-6 0-16,-3-3 0 15,-3 0 0-15,0 0 0 0,0 4 0 16,-3 0 0-16,-2 4 0 16,6-1 0-16,-4-2 0 15,3 3 0-15,-5 1 0 16,5-5 0-16,-3 1 0 0,-1-5 0 16,0-9 0-16,-4 1 0 15,0-4 0-15,0-1 0 0,0 1 0 16,0 0 0-16,-8-1 0 15,8 2 0-15,-8 1 0 16,8 3 0-16,0 0 0 16,0-6 0-16,0 5 0 0,0-4 0 15,0-1 0-15,0-3 0 16,0-5 0-16,0 2 0 16,0-7 0-16,0 3 0 0,0-2 0 15,0 5 0 1,0 0 0-16,0-1 0 0,3-1 0 15,2-2 0-15,-1 1 0 0,0-3 0 16,-4 3 0-16,3-2 0 16,2 1 0-16,-2-5 0 15,-3-3 0-15,5 3 0 16,-2 1 0-16,3-5 0 0,-6 0 0 16,3 36 0-1,-3-37 0 1,5-4 0-16,-2-3 0 0,2 1 0 15,-5 0 0-15,0-6 0 16,0 1 0-16,0 0 0 16,0-3 0-16,0-2 0 15,0 0 0-15,3 8 0 16,0-3 0-16,3 4 0 16,-6-1 0-16,4 6 0 15,0 0 0-15,0-1 0 0,-4-4 0 16,0-4 0-16,0-3 0 15,0-1 0 1,4-8 0 0,0 0 0-1,0 0 0-15,0 0 0 16,-4 0-176 15,0 0-106-15,0-4-24-16,0 0 16 0,0-5 19 15,0 2 7-15,0-3 45 16</inkml:trace>
  <inkml:trace contextRef="#ctx0" brushRef="#br1" timeOffset="160925.35">11175 11961 345 0,'-22'0'209'15,"3"0"-63"-15,-3 0-47 16,11 0-18-16,-2 0 4 0,2-2 45 16,11-3 18-1,0 2 16-15,0-1-8 0,0 4-22 16,0 0-35-16,0 0-2 16,0 0-20-16,0 0-16 15,0 0-45-15,11 0-16 31,10 14 0-31,7 13 0 0,13 1 0 16,7 1 0-16,2 7 0 16,1 1 0-16,6 4 0 15,0 4 0-15,-3-5 0 0,-4 1 0 16,-5-5 0 0,-6-3 0-16,-10-9 0 0,-6-4 0 15,-7-3 0-15,-2-10 0 0,-7-7 0 16,1 0 0-16,-8-11 0 31,-12-18 0-15,-5-17 0-16,-2-10 0 0,-1-17 0 15,-9-98 0 1,29 86 0-16,0 3 0 16,0 14 0-16,0 6 0 0,9 14 0 15,-5 14 0-15,0 6 0 16,-4 8 0-16,0 7 0 15,0 6 0-15,0-3 0 16,0 2 0-16,0 4 0 16,-14 4 0-1,3 12 0 1,-14 5 0-16,-7 4 0 16,-9 3 0-16,-3 5 0 0,-4 4 0 15,1 0 0-15,4-2 0 16,2-2 0-16,0-1 0 0,5-2 0 15,7-3 0 1,4-6 0-16,6-4 0 0,6-2 0 16,2-11 0-16,3 0 0 15</inkml:trace>
  <inkml:trace contextRef="#ctx0" brushRef="#br1" timeOffset="161024.59">11118 11914 1877 0,'3'0'-256'0,"2"0"-22"16,-2 0-5-16,5-9 24 0,0 7-22 16,0-3 26-16</inkml:trace>
  <inkml:trace contextRef="#ctx0" brushRef="#br1" timeOffset="167579.76">5688 798 407 0,'-12'0'281'15,"-1"0"-94"-15,-2 0-64 16,-2 0-26-16,0 0-5 15,-3 0 25-15,1 0 3 16,-7-9 1-16,3 2-1 16,-2-4 22-1,2 4-21-15,-2-5-25 0,-3-4-73 16,-6 4-23-16,-1-4 0 16,-3 4 0-16,-2-1 0 15,0-3 0-15,-9 4 0 16,-3 1 0-16,-2-1 0 15,-3 1 0-15,-3 4 0 16,-70-5 0 0,65 8 0-16,-1 0 0 15,6-1 0-15,3 2 0 16,0-1 0 0,-5-4 0-16,-2-1 0 0,-5 5 0 15,-4-4 0-15,-4 1 0 16,-8-7 0-16,-2 7 0 15,-1-1 0-15,2-1 0 16,-3 9 0-16,4 0 0 16,8 0 0-16,4 0 0 15,3 0 0-15,10 0 0 16,2 9 0-16,6 3 0 16,-1 0 0-16,5 0 0 15,-6 0 0-15,3 0 0 16,-3 0 0-16,2 1 0 15,-1-1 0-15,0 1 0 16,-4 4 0-16,-3 2 0 16,-1 1 0-1,4-3 0-15,0 0 0 0,4-2 0 16,0 1 0-16,-1 0 0 16,-3-3 0-16,6-1 0 15,-7 0 0-15,6 1 0 16,-2-1 0-16,6-5 0 15,0 4 0 1,-96 16 0 0,96-15 0-16,-4 5 0 15,-6-3 0-15,1 8 0 16,-8 2 0-16,-3 1 0 16,-5-1 0-16,5 0 0 15,-6 5 0-15,4-1 0 16,-1 1 0-16,0-2 0 15,-54 23 0 1,73-30 0-16,6 2 0 16,6-3 0-16,4 1 0 15,-2 5 0-15,2 3 0 0,-1 0 0 16,-2 6 0-16,-4 1 0 16,-33 39 0-1,37-36 0 1,-4-2 0-16,4 0 0 0,2-3 0 15,1 0 0-15,-2 3 0 16,5-3 0-16,1 0 0 16,4-2 0-16,-1 2 0 0,5 0 0 15,4-2 0-15,0 3 0 16,3-2 0-16,-3 2 0 16,0 1 0-16,-3 2 0 15,-2 0 0-15,3 0 0 0,16 2 0 16,6-1 0-1,0 3 0-15,0-1 0 0,0 1 0 16,0-1 0-16,0 2 0 16,0-6 0-16,0 0 0 0,0-3 0 15,0 0 0 1,0 0 0-16,0 3 0 0,0 2 0 16,0-2 0-16,0 0 0 15,0 1 0-15,0-3 0 16,0-6 0-16,0 0 0 0,0 1 0 15,0-1 0-15,0-4 0 16,0 5 0-16,0-1 0 16,0-4 0-16,0 0 0 0,0-3 0 15,0 3 0-15,0-3 0 16,0 3 0-16,0 6 0 0,0 5 0 16,0 7 0-16,0 6 0 15,0 2 0-15,0 2 0 16,0 0 0-16,0 2 0 0,0-5 0 15,0 0 0-15,0-4 0 16,0-5 0-16,0 1 0 0,0-1 0 16,0 1 0-16,0 4 0 15,0 3 0-15,0 1 0 0,0 0 0 16,0-5 0-16,0 0 0 16,0-2 0-16,0-2 0 0,0 2 0 15,0-5 0-15,0-2 0 16,0 3 0-16,0-2 0 15,0 1 0-15,0-1 0 0,0 2 0 16,0 2 0-16,0 1 0 16,0 3 0-16,0 2 0 15,0-3 0-15,0 2 0 0,0 1 0 16,0-2 0-16,0 1 0 16,0-4 0-16,0-1 0 0,0-4 0 15,0 2 0-15,0-10 0 16,0 0 0-16,0 1 0 15,0-5 0-15,0 2 0 0,0-7 0 16,0 7 0-16,0-3 0 16,0-3 0-16,0 1 0 15,0 0 0-15,0 3 0 0,0 0 0 16,0 6 0-16,0-3 0 16,0 2 0-16,0-6 0 15,0 3 0-15,0-2 0 0,0-1 0 16,0-1 0-16,0-2 0 15,0 1 0-15,0-4 0 0,0-1 0 16,0-4 0 0,0 4 0-16,23-4 0 0,22 0 0 15,0-4 0-15,3 1 0 16,2-9 0-16,-2 0 0 16,1 0 0-16,3 0 0 15,0 0 0-15,2 0 0 0,-2 0 0 16,2 0 0-16,-2 0 0 15,-3 0 0-15,-1 0 0 16,-3 0 0-16,-5 0 0 16,1 0 0-16,0 0 0 15,-1 0 0-15,5 0 0 16,5 0 0-16,3 0 0 16,4 0 0-16,3-9 0 15,-3 1 0-15,-1-1 0 16,-3 6 0-16,1-2 0 15,-11 1 0-15,2 1 0 0,-3 3 0 16,2-4 0-16,0-1 0 16,4-2 0-16,1 2 0 15,1 1 0-15,-2 4 0 16,2 0 0-16,-2 0 0 16,-7 0 0-16,-2 0 0 15,-2 0 0-15,-4 0 0 16,-1 0 0-16,5 0 0 15,0 0 0-15,4 0 0 16,8-3 0-16,2-1 0 16,2-6 0-16,4 8 0 15,0-8 0-15,0 7 0 16,-1-6 0-16,2 1 0 16,51-3 0-16,-55 2 0 15,-7 1 0 1,-1-1 0-16,-5 2 0 0,-1-1 0 15,4-5 0-15,-3 1 0 16,4 0 0 0,0-5 0-16,3 5 0 15,4 0 0-15,2 0 0 0,2 0 0 16,1 0 0-16,-1-1 0 16,1 5 0-16,-3 1 0 15,-1-1 0-15,0-1 0 16,-4 0 0-16,4 2 0 15,-5-2 0-15,1 1 0 16,-5 1 0-16,5-2 0 0,-4 1 0 16,3-4 0-16,6-2 0 15,-3 0 0 1,7-3 0-16,2-3 0 0,5 0 0 16,0-1 0-16,4-3 0 15,-4-2 0-15,0 7 0 16,-8-2 0-16,0 1 0 15,-5 3 0-15,-3 1 0 16,0 0 0-16,0-6 0 0,0 3 0 16,0-2 0-16,3-3 0 15,2 3 0-15,-3-3 0 16,-1 3 0-16,-5 2 0 16,0 2 0-16,-2 0 0 15,3-2 0-15,-2 3 0 16,-4-1 0-16,1 0 0 15,0 1 0-15,-4 0 0 16,-1-1 0-16,-4 2 0 0,2-6 0 16,6-2 0-16,4-7 0 15,8-2 0-15,10-9 0 16,-2 1 0-16,5 2 0 16,-4 2 0-16,-4 0 0 0,-9 3 0 15,-1 5 0-15,-7-1 0 16,-4 1 0-16,2-1 0 15,2 1 0-15,4-10 0 16,0-5 0-16,4-11 0 16,5-3 0-16,-2 0 0 0,-3-4 0 15,-8 5 0 1,-3 2 0-16,-9 6 0 0,-4 6 0 16,0 3 0-16,-7 1 0 15,16-37 0 1,-17 29 0-16,5-7 0 15,-1-1 0-15,-1 2 0 0,2-1 0 16,-1-1 0-16,-4 1 0 16,1 1 0-16,-5-5 0 15,-1-5 0-15,3 3 0 16,-3-8 0-16,-2 4 0 16,-1 1 0-16,-4 5 0 0,0 3 0 15,0 3 0 1,-1 1 0-16,2 5 0 15,-5 0 0-15,0 4 0 0,0 1 0 16,0-2 0-16,-8 2 0 16,0-4 0-16,1-1 0 15,-7-5 0-15,3 3 0 16,-3-7 0-16,3 1 0 16,-4-4 0-16,-2-4 0 15,-5-3 0-15,4-5 0 0,-7-5 0 16,-3 0 0-16,-1 1 0 15,4 0 0-15,1 8 0 16,0 0 0 0,-4 8 0-16,-2 3 0 0,-2 2 0 15,-4 7 0-15,-2 0 0 16,2 4 0 0,-1 1 0-16,-2 4 0 0,-2-5 0 15,1 4 0-15,-6 1 0 16,-3 2 0-16,-3 7 0 15,-5-3 0-15,-77-14 0 16,53 24 0 0,-4 3 0-16,-4 1 0 15,-83-7 0 1,96 11 0-16,2 1 0 16,9 4 0-16,5 7 0 15,4 0 0-15,3 0 0 16,-1 0 0-16,2 0 0 15,6 0 0-15,6 7 0 16,9-7 0-16,2 11 0 16,7-11 0-16,8 0 0 0,1 0 0 15,5 0 0 17,0 0 0-32,-1 0 0 31,1 0 0-31,-3 0-469 15,-18 0-225-15</inkml:trace>
  <inkml:trace contextRef="#ctx0" brushRef="#br1" timeOffset="168330.52">1095 577 59 0,'-11'-3'136'16,"3"-1"53"-16,8-1-41 15,-8 5-43-15,-1 0-32 16,9 0-7-16,0 0 10 15,-8 0 10-15,8 0 3 16,0 0-15-16,0 0-11 16,0 0-21-16,-8 0-10 15,8 29 15 1,0-2 4-16,0 23 39 0,11 11-31 16,6 17-21-16,-2 7-15 15,7 8-13-15,3 5-2 16,-1 4 2-1,-5-5-9-15,3-3 1 0,-8-8 2 16,4-12-8 0,-2-15 4-16,-4-9 2 0,-1-9 6 15,-3-9-10-15,1-12 5 16,-4-4-7 0,-5-16 10-16,0 0-13 0,0 0-24 15,0 0-50 1,3 0-59-16,2-11-77 0,-5-10-52 15,0-15-35 1,0-21-236-16</inkml:trace>
  <inkml:trace contextRef="#ctx0" brushRef="#br1" timeOffset="168693.26">1294 829 219 0,'-11'-24'264'0,"-3"5"-49"0,14 2-52 15,-11 0-39-15,11 10-3 16,-8 3 15-16,8 4-17 16,0 0-48-16,0 0-39 15,0 0-22-15,0 16-8 16,5 9 3 0,9 14 7-16,11 18 20 0,159 297 52 46,-135-251-78-46,137 291 8 47,-133-296-19-31,-41-86-22 0,-4-12-42-16,-8 0-43 15,0 0-42-15,0-20-115 0,-17-8 43 16,-31-67-255-1</inkml:trace>
  <inkml:trace contextRef="#ctx0" brushRef="#br1" timeOffset="169308.55">1269 1526 286 0,'-31'8'208'15,"10"-8"-72"-15,5 8-62 16,16-8-37-16,0 0-5 15,0 0-9-15,0 0-8 0,3 0-6 16,18-3 4-16,15-15-5 16,18-7-1-1,19-10-5-15,12-10-1 16,13-2-18-16,2-3-12 16,-5 4 4-16,-15 5 4 15,-15 9 16-15,-11 12 1 16,-18 4 16-16,-7 4 34 15,-13 4 35-15,-7 8 14 16,-9 0-9-16,0 0-21 0,0 0-20 16,0 0-8-16,-9 0-17 15,9 0-12 1,-13 8 0-16,13 9-4 16,-11 2-3-16,11 6 0 0,0 7 1 15,0 5 2 1,0-5-6-16,0-4 6 15,8-7-10-15,0-5-12 16,20-3-65 0,-11-13 30-16,-2 0 5 15,2-13 7-15,-6-12-4 16,2-6 16-16,-13-7 21 0,0 2 19 16,-13 3 41-16,-2 5 27 15,-1 4 8 1,4 6-22-16,-2 7-20 15,6 3-19-15,8 4-24 16,0 4-4-16,0 0-7 16,13 8 5-16,8 7 5 15,7 8-1-15,5 0 0 16,2 1 0-16,2 2-44 16,-1-2-69-16,1-5-82 15,0-2-66-15,-9-8-48 16</inkml:trace>
  <inkml:trace contextRef="#ctx0" brushRef="#br1" timeOffset="169576.7">2354 871 561 0,'-28'-38'331'16,"3"15"-98"-16,5 2-77 0,3 9-40 15,6 4-22-15,11 8-37 16,0 0-27-16,0 0-20 15,0 8-7-15,11 16 5 16,14 13 23-16,12 16 35 16,3 8-23-16,5 8-21 15,4 5-10-15,-5 0-5 16,2-5-4-16,-7-5-3 16,-2-12-15-1,-4-10-49-15,-9-13-82 16,-4-6-55-16,-7-10-50 15,-5-13-64-15,-8-22-46 16</inkml:trace>
  <inkml:trace contextRef="#ctx0" brushRef="#br1" timeOffset="169924.16">2781 206 537 0,'-16'-23'261'15,"-6"7"-99"-15,3 7-14 16,3 1-6-16,2 8-20 16,3 0-44-16,11 0-42 15,-7 17-22-15,7 15-1 16,0 18 2-16,0 9-7 16,4 10 2-16,7 5 7 15,6 4-9-15,8-5 2 16,2 0-3-16,2-7 0 15,40 51-4 1,-32-68 1-16,-6-4-6 16,2-1-4-16,-4-2-5 15,-4-9-47-15,-7-5-39 16,-1 0-43 0,-4-9-50-16,-10-1-10 15,-3-6-10-15,0-12-74 16</inkml:trace>
  <inkml:trace contextRef="#ctx0" brushRef="#br1" timeOffset="170255.28">2708 936 437 0,'-28'-8'405'16,"2"-1"-94"-1,10 9-119-15,4-5-48 16,4 5 7-16,8 0-20 15,0 0-46-15,0-2-35 16,5-8-21-16,6 3-9 16,17-2 0-16,13-3 4 0,4-4-5 15,5 4-7-15,-2-5-1 16,-3 5-5-16,-10 5-6 16,-5-2 0-16,-6 6 0 15,-8-1 0 1,1 4 0-16,-6 0 0 15,-4 0 0-15,-1 0 0 16,-3 0-16-16,-3 0-65 16,5 0-106-16,-5 0-68 15,3 0-55-15,2 0-15 16,-5-5-31-16</inkml:trace>
  <inkml:trace contextRef="#ctx0" brushRef="#br1" timeOffset="173319.69">7349 6411 32 0,'4'-8'96'0,"1"-1"100"16,-5 5-52-16,0 1-34 0,0 3-21 15,0 0-15-15,0 0 23 16,0-4 22-16,0 4 27 16,0-5 16-16,0 2 14 15,0-2-6-15,0 1-4 16,0-1 10-16,-9 2-82 0,9-2-94 16,-13-2 0-16,2-2 0 15,-5-7 0-15,-6-3 0 16,-5-7 0-16,-10-3 0 15,-3 1 0-15,-5-4 0 16,-5-5 0-16,-2-4 0 16,-10 1 0-16,-1-1 0 15,-7 0 0-15,-3 1 0 16,-1 2 0-16,-2 2 0 16,2 4 0-16,6 8 0 0,-2 0 0 15,2-1 0-15,-1 4 0 16,-4 0 0-16,-6-2 0 15,0 2 0-15,-8 1 0 16,-5 4 0-16,-1-1 0 16,-2 0 0-16,-1 6 0 15,-1-1 0-15,-1 3 0 16,-1 5 0-16,-1 4 0 16,-1 0 0-16,-7 13 0 15,-7 6 0-15,-7 2 0 16,-9 3 0-16,-7 5 0 15,-4 4 0-15,-296 69 0 32,300-69 0-32,11-5 0 15,9 1 0-15,9-1 0 16,8 3 0-16,8 3 0 16,3-6 0-16,9 1 0 15,3-1 0-15,1 1 0 16,1-4 0-16,-79 23 0 15,78-28 0 1,-4 6 0-16,-1-7 0 16,0 1 0-16,1-3 0 15,8-2 0-15,9 2 0 16,7-1 0-16,9 0 0 16,-7 1 0-16,3 3 0 15,-4 1 0-15,-10 2 0 16,-2 7 0-1,-2-5 0-15,2 2 0 0,-11 3 0 16,3-2 0-16,-6 4 0 16,6 1 0-16,-1-6 0 15,-1 7 0-15,6-2 0 16,-1 1 0-16,3-1 0 16,10 0 0-16,3-3 0 15,3-1 0-15,6 1 0 0,0 3 0 16,2-2 0-16,5-2 0 15,6 6 0-15,-6 1 0 16,0 2 0-16,0-1 0 16,6 0 0-16,-3 2 0 15,2-2 0-15,0 9 0 16,-6 5 0 0,3 2 0-16,-2 5 0 0,-37 53 0 15,55-57 0 1,23-4 0-16,0 0 0 15,0-5 0-15,0 5 0 0,0 0 0 16,0 3 0 0,0 11 0-16,0 6 0 0,0 4 0 15,0 4 0-15,0 5 0 16,0 3 0-16,0 4 0 16,0 0 0-16,0 2 0 15,0 2 0-15,0 1 0 16,0-5 0-16,0 0 0 15,0 1 0-15,0 0 0 0,0 7 0 16,36 4 0-16,-1 11 0 16,7 0 0-16,-2 7 0 15,1 3 0-15,-6 5 0 16,4-1 0-16,1 0 0 16,3-3 0-16,4-6 0 15,-4-7 0-15,7-10 0 16,2 3 0-16,10-8 0 15,6-2 0-15,5-3 0 16,9 3 0-16,6 1 0 16,11-1 0-16,5 4 0 15,10-3 0-15,1-4 0 16,2-5 0-16,10-4 0 16,6-3 0-16,10-9 0 15,5-4 0-15,11-3 0 16,4-11 0-16,-5-1 0 15,-3-5 0-15,-8-9 0 16,-11-7 0-16,0-4 0 16,-3-13 0-16,8-12 0 15,15-12 0-15,10-4 0 16,16-10 0-16,9-5 0 16,4-1 0-16,-4-2 0 15,-12 2 0-15,-12-5 0 16,-10-10 0-16,-2-11 0 15,3-4 0-15,5-7 0 16,3-9 0-16,5-3 0 0,-1 0 0 16,0 4 0-1,-6 0 0-15,-9-1 0 0,-6-3 0 16,-4 0 0-16,-6-4 0 16,-4-10 0-16,-7-3 0 15,3-7 0-15,3-9 0 16,4-13 0-16,4-7 0 15,5-8 0-15,2-5 0 0,-2-4 0 16,-5 5 0-16,-9 3 0 16,-11 5 0-16,-12 8 0 15,-13 4 0-15,-10 7 0 0,-14 6 0 16,-20-2 0-16,-13-6 0 16,-11-10 0-16,-18-7 0 15,-11-21 0-15,-11-12 0 16,-15-12 0-16,-13-4 0 15,-10-1 0-15,-13 5 0 0,-11 2 0 16,-12 11 0-16,-12 13 0 0,-13 5 0 16,-134-104 0-1,-4 44 0 1,22 46 0 0,117 100 0-16,-7 13 0 15,3 13 0-15,-9 11 0 16,-8 17-215-16,-8 12-436 0,-12 12-528 15</inkml:trace>
  <inkml:trace contextRef="#ctx0" brushRef="#br1" timeOffset="174267.71">3228 13363 406 0,'-33'-19'210'16,"-5"3"-73"-16,-1 4-53 16,2-2-24-16,1 6 8 15,-1 0 32-15,3 8 6 16,8 0-35-16,-4 0-29 16,-1 0-10-1,-1 16-5-15,-1 4 13 16,0 5-7-16,9 3-2 0,2 5-14 15,12 16 4-15,1 20-10 16,9 16 16-16,9 18 1 16,9 7-6-16,12 7-12 15,11 5-3-15,3-3 4 16,5-2-14-16,0 2 7 16,3-5 3-16,2-9-4 15,-6-6 0 1,-9-11-3-16,-1-11-1 15,-10-7 3-15,-4-13-7 16,-3-12-12-16,-10-9-36 16,3-8-53-16,-6-6-60 0,0-10-59 15,-5-12-27-15,-3 0-33 16,0 0 34-16</inkml:trace>
  <inkml:trace contextRef="#ctx0" brushRef="#br1" timeOffset="175448.98">2923 14978 584 0,'-25'0'318'0,"10"0"-139"16,1 0-98-16,14 0-54 16,0 0-28-16,5-16-6 15,16-15 10-15,15-19-6 16,21-12 0-16,11-8-19 15,6-5-42-15,-1 2-43 16,0 9-22-16,-8 2 3 0,-12 9 38 16,-18 11 38-16,-10 6 20 15,-17 4 14-15,-8 0 24 16,-8 3 25 0,-8 2 47-16,1 0 69 15,-1 8 82-15,-1 3 41 16,-1 8-9-16,7-2-56 15,3 10 7-15,8 0-170 16,0 18-44-16,0 5 0 16,13 18 0-16,11 13 0 15,15 6 0-15,18 6 0 16,8-10 0-16,9-3 0 16,-4-12 0-16,-5-9-10 15,-9-15-27 1,-8-17-21-16,-10 0-3 0,-11-9 13 15,-7-15 12-15,-6-16 15 16,-14-13 12-16,-17-13 10 16,-8 2 11-16,1 7 5 15,0 8 11-15,7 17 4 16,6 6 1-16,-3 10-3 16,14 9-12-16,0 7-13 15,0 0-8-15,0 0-10 16,5 12 16-16,12 4-1 15,8 5-4-15,7-2 4 16,7 5-1-16,7-3-2 0,3-4-8 16,3-5-9-1,2-12-37-15,-3-5-16 16,-6-12-5-16,-8-14-9 16,-4-14-2-16,-8-17 3 15,-10-14-1-15,-15-18 35 0,-13-8 25 16,-11 2 15-1,-9 0 19-15,-2 11 27 0,-10 12 16 16,0 12 16-16,1 10 45 16,3 16-9-16,4 10-22 15,9 10-16-15,8 6-27 16,4 9-19-16,7 4-17 16,9 20 8-16,12 25 27 15,16 21-15-15,14 15-12 16,11 4-1-16,7 1-10 15,8-5 3-15,2-12 2 16,-1-8-5-16,1-11 4 16,-10-19-22-16,-2-10-3 0,-7-21-18 15,-2-4 1 1,-9-25-8-16,-1-19 1 0,-12-23-11 16,-6-12-2-16,-9-28 15 15,-12-15 6-15,0-8 18 16,-12-6 19-16,-9 7 0 15,-3 3 29-15,-4 8 15 16,-4 11 10-16,-1 9 8 16,-5 4 5-16,2 13-17 15,-1 12 37 1,1 16 13-16,4 9-100 0,4 15 0 16,3 9 0-16,4 7 0 0,5 8 0 15,8 9 0-15,8 17 0 16,8 28 0-16,17 32 0 15,15 24 0-15,22 22 0 16,15 3 0-16,7-2 0 16,6-16 0-16,0-10 0 15,-1-21 0-15,-4-11 0 16,-4-17 0-16,-7-8 0 16,-14-13 0-16,-7-8 0 15,-13-8-11-15,-10-3-240 16,-12-9-46-16,-9 0-85 0,-9 0-50 15</inkml:trace>
  <inkml:trace contextRef="#ctx0" brushRef="#br1" timeOffset="176084.95">3206 16144 319 0,'-11'20'269'16,"-1"-4"-118"-16,4-5-78 16,8-11-60-16,0 0-23 15,4-2 7-15,20-26 15 16,20-30 13-16,34-40 27 15,40-31 43-15,47-39 23 16,51-34 33-16,36-39 17 16,31-33 19-16,27-14-12 15,19 3-31-15,-1 21-39 16,-14 31-102-16,-35 38-3 16,-35 32 0-16,-45 32 0 0,-42 29 0 15,-29 26 0-15,-38 19 0 16,-25 16 0-16,-18 9 0 15,-15 12 0-15,-10 2 0 16,-8 10 0-16,-5 5 0 0,-4 3 0 16,-1 0 0-16,-4-4 0 15,0-1 0-15,0 0 0 16,4 5 0-16,0 0 0 16,0 0 0-16,1 0 0 15,-5 0-62 16,3 0-272-31,2 0-23 0,-2-2 11 16,-3-3-17-16</inkml:trace>
  <inkml:trace contextRef="#ctx0" brushRef="#br1" timeOffset="205200.7">924 3492 31 0,'0'0'65'0,"-8"0"104"0,8 0-29 16,0 0-45-16,-6 0-29 15,6 0-15 1,0 0-1-16,0 0 2 0,0 0 4 16,0-4-2-16,0-5-1 15,0 2-7-15,0 2-1 16,6 1 3-16,2 1 1 16,1-1-14-16,0-1-7 15,2 1-16-15,9 4 6 16,4 0-12-16,8-3-2 15,10-2 4-15,-2 5-7 16,6-4 5-16,1-3-4 16,4-3-2-16,-7 3 6 15,-4 2-1-15,-4 2 9 16,2-6-2-16,-6 1 2 16,4 0 9-16,-4 0-1 15,4-1-6-15,2 2 1 16,-5 0-10-16,3 2-3 15,1-1 7-15,-2-1-10 16,3 3 5 0,-10 0-3-16,1 0 0 0,-1 0 2 15,1 0 2-15,-1-4-3 16,-3 4 12-16,-7-1-4 16,-1 5 0-16,-1 0-3 15,-2 0 2-15,-3-3-11 16,2-1 4-1,3-1-4-15,1 5 1 16,-3-4 3-16,3 4-5 0,3 0 2 16,0 0 1-1,2 0 2-15,-6 0-7 16,-5 0 5-16,2 0 2 0,4 0-4 16,-6 0-2-16,1 0 5 15,0-4 2-15,1 0-3 16,4 0 6-16,2 1 5 15,2-2 3-15,4 1-2 16,-6 4-11-16,1 0-1 16,-2 0-1-16,-4 0-1 15,-1 0 10-15,-4 0-5 16,-1 0 0 0,-5 0 11-16,2 0 5 15,-5 0-1-15,0 0-10 16,0 0-6-16,0 0 1 15,0 0-7-15,0 0 11 16,0 0-11-16,0-5 3 16,0 2 1-16,0 3 0 15,0 0 0-15,0 0-3 16,0-4-1-16,0 4 3 16,0 0-10-16,0 0-60 15,0 0-108-15,-16 0-95 16,-1 0-13-16,-2 0-36 15</inkml:trace>
  <inkml:trace contextRef="#ctx0" brushRef="#br1" timeOffset="206166.31">1111 4624 55 0,'-16'-9'112'0,"0"5"61"0,5 0-62 16,-6 4-33-16,1-4-2 15,4 0 11-15,-1 1 15 16,6-2-3-16,7 1-20 16,-9-1-24-16,9 2-22 15,0 3-10-15,0 0 0 16,0 0-1-16,0 0-3 16,0 0 1-16,9-4-9 15,11-3 4-15,11-3 2 16,23-2-2-16,14-4-4 15,17-8-2-15,18 0 4 16,3-5-7 0,-2 8 1-16,-2 1 1 0,-12 0 3 15,-18 8-5 1,-7 0 4-16,33-2 8 16,-61 11-13-16,-9-1 6 15,-3 0 10-15,15-9 52 16,-28 9-32-1,1 2-11-15,-5-4-1 16,-5 6-10-16,-3-5-7 16,4 3-8-16,-4 2-2 15,0 0-9-15,0 0-47 0,0 0-67 16,0 0-95-16,0 13-87 16,-7 2-86-1</inkml:trace>
  <inkml:trace contextRef="#ctx0" brushRef="#br1" timeOffset="208961.95">18370 5093 33 0,'0'-10'80'15,"0"7"60"-15,-9-1 1 16,9-1-50-16,0 1-32 0,0 4-21 16,0 0-11-16,0 0 0 15,0 0 0-15,0-4 5 0,5 0 1 16,3 0-2-16,0-1 2 16,2 2-6-16,-2-1-1 15,-2 4-10-15,5 0-2 0,6 0-5 16,1 0-2-16,4-5-2 15,8 2-1-15,2-1 2 16,5 4 1-16,5 0-6 0,-3 0 1 16,1 0 1-16,2 0 0 15,-2 0 1-15,-3 12-2 16,3 0-2-16,-3 0 8 16,-1 4 3-16,-3 1-3 0,-6 4 0 15,3-2 2-15,-9 7-1 16,-2-7 5-16,-2 2-6 0,-1 4-2 15,-4-2 0-15,-3 5 4 16,-6 2-5-16,2 7 3 16,-5 3-1-16,0 13 3 0,0 8-3 15,-8 8 1 1,-5 5 3-16,0-1-3 0,-3 8-4 16,-4 0 2-16,-4 2-3 0,-6-2 7 15,3 0-5 1,-6 0-2-16,-3-4-1 0,-1-3 1 15,1-5 0-15,-2-7 0 16,2-3 10-16,-1 3-7 0,6-6 6 16,-3-2-3-16,6-2 6 15,-4 3-7-15,-29 46 13 16,32-57-13-16,1-2 5 16,4-7-1-16,3-1-5 15,1-6 6-15,0-4-3 0,0 0-3 16,3-7-2-1,6-2 1-15,0 3 7 0,-3-11 0 16,2 2-5-16,3-1-6 16,9-1 5-16,-8-7 3 15,8 0-2-15,0 0 1 0,0 0 0 16,0 0-2-16,0 0-2 16,0 0-3-16,0 0 4 0,0 0-3 15,0 0-4-15,0 0 3 16,0 0-4-16,0 0 4 15,0 0-5-15,0 0 2 16,0 0 2-16,0 0-2 16,0 0-1-1,0 0 7 1,0 0-3-16,0 0-3 0,0 0 7 16,0 0-8-1,0 0 12 1,0 0-2-16,0 0-1 15,0 0 3-15,0 0 4 16,0 0-4-16,0 0 5 0,0 0-7 16,0 0-4-16,0 0 2 15,0 0-1-15,0 0 0 16,0 0 3 0,0 0-1-16,0 0 3 0,0 0-7 0,5 0 2 15,-5 0-1-15,3 0-1 16,-3 0 3-16,0 0-5 0,0 0 6 15,0 0-8-15,0 0 3 16,5 0-2 0,-1 0 5-16,0 0 2 15,-4 0-2-15,0 0 4 0,0 0 0 16,0 0 2-16,0 0 5 0,0 0 5 16,0 0 5-16,0 0 2 15,0 0-3-15,0 0-6 16,0 0-14-16,0 0 3 0,0 0 0 15,0 0-3-15,0 0-3 16,0 0-4 0,0 0 9-16,0 0-2 15,0 0 7-15,0 0-3 0,0 0 12 16,0 0-6-16,0 0-5 16,0 0-3-16,0 0-2 0,0 0-3 15,0 0 2-15,0 0-6 16,0 0-1-16,0 0 8 15,0 0-11-15,0 0 8 16,0 0-4-16,0 0 0 16,0 0 0-16,0 0 0 15,0 0-7-15,0 0-5 0,0 0-24 16,0 0-1-16,5 0-8 16,-2 0-15-16,2 0-21 15,-2 9-17-15,3-1-22 0,-3 1-30 16,0 15-165-1,-3-12 145-15,0 0-62 0,-12 0 5 16</inkml:trace>
  <inkml:trace contextRef="#ctx0" brushRef="#br1" timeOffset="-212364.6">4848 2886 11 0,'-9'0'29'0,"9"0"49"16,0 0 93-16,0 7-53 16,-8-7-45-16,8 0-32 15,-9 0-9-15,9 0-6 16,0 0-8-16,0 0-2 16,0 0 1-16,0 0 3 15,0 0 17-15,0 0 5 16,0 0 13-16,0 0-4 15,0 0-2-15,0 0-13 16,0 0 1-16,0 0-6 16,0 0-3-16,0 0-2 15,0 0-11-15,0 0-7 16,0 0-6-16,0 10 1 31,0-3-4-31,9 5 1 0,4 1 0 16,3-1 1-16,0-5 3 15,4-7-4-15,0 10 2 16,5-2-2-16,0-8-2 16,-1 7 2-16,1-7 0 15,3 9 1-15,1-9 4 16,-2 7-4-16,1-7 1 16,1 0 5-16,4 0-2 15,-1-3 6-15,1-5-4 16,-1 0-3-16,-4-4 2 15,-3 2 3-15,-4 3 3 16,-7-2 4-16,0 6 3 16,-6-6-4-1,-5 5 10-15,2 0-3 16,-2-11 16-16,3 5-19 16,-3-2-4-16,2 0-4 15,-1-4-7-15,0-1-5 16,-2 3 5-16,3-4-3 15,-2 2 2-15,3 0-2 16,2 4-1-16,-5 0 1 16,2 3 3-16,-5 1-10 15,3-1 7-15,6-3-3 16,-1 0 1-16,0 0-1 16,-1-4 6-16,7-1-7 15,-3 2 2-15,6-1 1 16,-6 4-2-16,7-5 5 15,-2 1-5-15,1-1 4 16,-3 0-1-16,3 6-1 16,0-3-2-16,-2 2-2 15,-2 0 5-15,-1 0 4 16,1 0-3-16,-2 1-2 16,5-1-2-16,0-1 2 15,1 0-5-15,4-4 6 16,-2 5 2-16,-2-4-2 0,-1 4-1 15,5 0-3 1,-1-5 8-16,-1 5-8 16,6-4 3-16,-1-1-1 15,1-2 2-15,7-5 1 16,6-2-4-16,-3 1 1 0,-2 2 2 16,0-1-4-16,-1-2 6 15,-4 7-5 1,-2-1-2-16,-3 0 8 15,1 2-4-15,-3 3 1 0,4-6-6 16,3 1 6-16,4-1-1 16,1 5 0-1,4-1 2-15,34-6-8 16,28 11 12 0,-66 12-6-1,-4 0-4-15,-1 0-1 16,1 0 6-16,-7 0 1 15,3 0-1 1,15 12 2-16,-18-1-2 16,2-11-6-16,1 10 6 15,-3-10-5-15,4 0 2 16,-1 7 4-16,3-7-2 16,-3 9 0-16,-7-9 2 0,4 7-2 15,-2 1-3-15,0 0 5 16,-3 5-1-16,3-1-4 15,0 0 4 1,0-4-3-16,2 0 3 0,-3 4-2 16,2 1-1-1,15 15-1-15,-19-12 2 16,18 21 1 0,3 12-1-1,-19-23 5-15,2-3-5 16,2 1 2-16,3 4 2 15,2 1 1-15,5 0-7 0,-1-1 4 16,1 1-1-16,-1 3 1 16,1 5-9-16,-1 0 10 15,1-1-3-15,-5 2 3 16,1-2-1-16,-1 2 0 16,4-7-5-16,-4 2 6 15,2 0 0-15,-6-5-5 0,0 0 4 16,0 2 5-16,1-3-5 15,-5 2-6-15,0-5 6 16,0 0-2-16,0 5-3 16,4-1 7-16,-2 0-2 15,2 2-3-15,-5 2 7 0,2 1-5 16,-4-1 1-16,-1-4 1 16,1 1 0-16,-6 4-2 15,2-1 3-15,-2 0-3 0,-3 6 3 16,0-5-3-16,-2-2-3 15,-3 2 7-15,2-5-4 16,-5-3 4-16,0 0-4 16,0-1 10-16,0 4-3 0,0 6-2 15,-14-3-3-15,3 2 8 16,-2 0-8-16,-3-1 3 16,0-4-5-16,-1 0 2 15,1 2 7-15,-3-5 1 0,-3-1-9 16,-3 0 4-16,-46 54 2 31,46-54-5-15,-52 44-5-16,44-47 6 15,-2-2-7-15,-4 8 8 16,-1-4-1-16,1-2-2 16,-7 0 1-16,2-2 1 0,4 1-3 15,2-3 7 1,2-4 5-16,0-1-9 0,-1-1 3 15,5 1 1-15,-34 2 0 16,34-14-1 0,4 13-2-16,-1-13 1 15,-4 11-3-15,2 1 1 0,-1-1-3 16,-7 2 7-16,7-2-5 16,-1 6-4-16,-2 0 7 15,-1-1-1-15,-1 5 3 16,1 2-5-16,-5 7 2 15,0 2-4-15,1 0-2 16,2 1 0-16,-3-4 5 16,1 4-3-16,0-2 1 0,-2-2 1 15,6 3 1-15,-4 2-2 16,-53 43-5 0,36-38 5-16,-8 7-3 15,-1 0 2-15,-2-7 5 16,-13 6 0-16,-4 0-5 15,-10 5-3-15,-5 3 6 0,-7 3-3 16,2 10-3-16,0-1 3 16,0 4 3-16,2-3 3 15,6-7-4-15,9 3 3 16,-2-5-5-16,-3 1 2 16,3-2-2-16,1-8 5 15,-1-2-3-15,5-9-5 16,3-9-4-16,1-4 9 15,-1 0 1-15,3-7-3 16,-7-1 1-16,4-4 5 16,0 0-3-16,6 0 0 15,8-2 8-15,-2-2-1 16,4 3-1-16,6 1 1 16,3 4-7-16,5 1 1 15,3 4 2-15,-46 27-2 16,56-23-6-1,-1 0 2-15,-6 2 1 16,5-2 1-16,-43 24 0 16,40-30-5-16,-2 3 0 15,2-3 7 1,-2 2-7-16,6-1 1 0,-1-3 3 16,0-2-5-16,2 2 0 15,-1 4 6-15,-2-1-1 16,2 1 2-16,0 3-6 15,-2 4 2 1,-3 5 1-16,1 7-3 0,-5 5 3 16,0 4 0-16,-3 0 1 15,0-1 1-15,1-2-7 16,7-2 3-16,1 6 7 16,2-2-9-16,0 1 4 15,4-4 2 1,6-2-5-16,6 3-4 0,8-1 7 15,5-5-4-15,12 1 4 16,0 1 3-16,8-2-13 16,8 0 12-16,5 6 1 15,7 4-3-15,4 2 1 16,10-4-5-16,6 0 2 16,12 2-1-16,10-6 1 15,4-7 2-15,2-5-5 16,1-3 7-16,-1-9-3 15,-5-3-1-15,-11-4 2 16,49-13-1 0,-60 0 0-16,-8-8 3 15,-4-1 0-15,-9 1-5 16,1-4 7-16,-9 3-1 16,-4 5-6-16,-3 1 5 15,-5-2-6-15,0 1 2 16,-5 1 2-16,2-1-4 15,4-1-19-15,-9 5-34 16,0 0-35-16,0 0-45 16,0 0-29-16,0 0-30 15,0 0-10-15,0 9-40 16,0 3-190-16</inkml:trace>
  <inkml:trace contextRef="#ctx0" brushRef="#br1" timeOffset="-207156.95">6463 12439 26 0,'0'-17'75'0,"0"1"88"15,0 0-27-15,-7 4-36 16,7 0-28-16,-12 0-16 16,0 0 13-16,-1 4 19 15,5 8 17-15,-3 0 8 0,-3 0-20 16,3 0-41-16,-6 15-21 16,5 11-14-16,-5 1 0 15,6 10-4-15,3 3-4 16,8 6-4-16,0-2 2 15,3 2-10-15,5-10 3 16,5-3-2-16,-1-8-2 16,0-5-1-16,0-4-10 15,1-4 5-15,-2-12-19 0,1 0 2 16,-4 0 1-16,-3-12 14 0,-5-9 2 16,0-7 0-1,0-5 4-15,-13-1 7 16,-2-1 4-16,-6 0 6 0,1 5 7 15,-4 5 10-15,3 5 10 16,-15-5 35 0,23 22-56-16,13 3-8 15,0 11-1-15,16 8-11 0,8 11 3 16,14 2 1-16,6 2-1 16,6-1 5-16,-2-1-11 15,-5-12-21-15,4-3-61 0,-4-5-45 16,-1-12-43-16,-10-10-13 15,-4-4-19-15,-11-11-3 16</inkml:trace>
  <inkml:trace contextRef="#ctx0" brushRef="#br1" timeOffset="-206739.89">6694 12171 101 0,'-28'-57'238'16,"-1"7"-56"-16,-2 9-20 15,-2 13-46-15,4 9-17 16,10 4-19-16,-2 15-9 15,4 18-14-15,6 19-8 0,11 11-11 16,0 14-23-16,11 2-6 16,6 2 1-16,7-5-5 15,1-12-7-15,-2-9-3 16,2-11-3-16,0-8-6 0,0-21 3 16,-5 0 0-1,0-9-2-15,-9-8 3 0,-11-15 1 16,0-12-2-16,-16-18 9 15,-7-12 2-15,-14-10 2 16,-7-5 8-16,-13-5 21 16,0 8 25-16,3 13 47 0,10 17 19 15,12 13-3-15,4 15-41 16,6 9-37-16,6 7-16 16,16 12-21-16,9 19-1 15,15 26 9-15,21 21-11 0,16 20 3 16,7 6-8-1,11 6 4-15,-3-8-19 0,1-9-31 16,-4-7-56-16,-8-17-90 16,-8-13-63-16,-3-12 10 15,-15-11 12-15,-2-21-1 16,-9-4 49-16</inkml:trace>
  <inkml:trace contextRef="#ctx0" brushRef="#br1" timeOffset="-206158.03">6991 11707 445 0,'-28'-56'224'0,"0"14"-39"0,4 17-62 16,3 18-51-16,9 7-23 15,4 24 7-15,8 21-1 16,3 16-14-16,14 11-18 0,10 2-17 16,8-1 4-16,1-11-15 15,4-14-5-15,-4-11-11 16,-4-18-7-16,-2-7-3 15,-10-12 12-15,-5-14-13 16,-15-19 1-16,0-17 7 0,-18-10 9 16,-21-18 7-16,-4-7 5 15,-14-6 13-15,-4 7 34 16,4 11 18-16,4 16 18 16,12 16-11-16,8 9-11 15,6 11-23-15,11 9-14 0,8 12-15 16,8 20 4-16,20 16-2 15,11 22-4-15,18 3-3 16,9 4 0-16,7-4-5 16,0-8 2-16,0-13 0 0,0-11 2 15,-8-14-34-15,-8-15 0 16,-10 0 0-16,-5-15-12 16,-11-14 6-1,-7-11 5-15,-7-8 17 0,-9-10 1 0,-12-3 17 16,-10-1 4-16,-1 2 12 15,-5 11 25-15,3 13 21 16,1 10 10-16,8 10-13 16,-1 4-28-16,9 12-11 15,8 12-11-15,0 14 3 0,13 10-8 16,2 8 1-16,11 5-8 16,5-4-17-16,2-8-32 15,4-8-46-15,-4-10-52 16,-6-2-24-16,-2-9-28 0,-1-8-6 15,-8-16-34-15,-3-12 49 16</inkml:trace>
  <inkml:trace contextRef="#ctx0" brushRef="#br1" timeOffset="-205787.13">7426 11226 289 0,'-11'-30'232'0,"-3"7"-39"16,6 7-56-16,8 8-57 15,0-1-36-15,0 9-15 16,0 9 13-16,16 11 42 0,9 13-15 15,4 7-22-15,2 6-20 16,6-2-13-16,-1-3-9 16,-1-5 0-16,-7-3 2 0,-9-9-7 15,-3-8 16-15,-8-4 16 16,-3-12 26-16,-5 0-9 16,0-12-12-16,-16-11-25 15,-5-19-10-15,1-10 2 0,4-9 2 16,0-1 1-16,16 9-4 15,0 13 3-15,0 7 3 16,8 9 5-16,8 12 38 0,9 8 11 16,2 4-16-1,6 0-19-15,-4 16-7 0,-5 0-8 16,-4-3 4-16,-3-2-11 16,-6-3-5-16,-6-8-3 15,-1 9-16-15,-4-9-44 0,0 8-73 16,0-8-68-16,-26 0-398 15,12 0 284-15</inkml:trace>
  <inkml:trace contextRef="#ctx0" brushRef="#br1" timeOffset="-204873.18">1693 2454 35 0,'-22'-20'64'0,"11"-1"0"16,11-3-15-1,11-4-4-15,14-10 12 16,12-9 17-16,11-8-33 0,14-2-20 15,11-3-7-15,122-79-8 32,-78 66-16-32,12-5-59 0,7-2-71 15</inkml:trace>
  <inkml:trace contextRef="#ctx0" brushRef="#br1" timeOffset="-181579.85">26694 14588 90 0,'-36'-4'200'0,"0"-4"-39"15,-42-3 99 1,47 6-132 0,1-4 14-16,9 7 42 0,10-3 20 15,0-2-16-15,11 2-21 0,0 5-13 16,11 0 15-16,17 7-169 15,15 14 0-15,14 12 0 0,10 11 0 16,7 10 0-16,2 6 0 16,9 8 0-16,-3 6 0 0,-6-5 0 15,-2-3 0 1,-15-4 0-16,-5-9 0 0,-9-9 0 16,-8-12-233-16,-13-11-224 15,-4-21 30-15,-7-17 31 16</inkml:trace>
  <inkml:trace contextRef="#ctx0" brushRef="#br1" timeOffset="-181231.21">27348 14401 510 0,'4'-27'474'16,"-4"9"-55"-16,0 18-142 16,-8 12-134-16,-4 21-79 15,-1 12-32-15,2 16-9 16,-6 16-15-16,-3 8 6 0,0 5-5 15,0 0 0-15,-1-8-4 16,5-9-10-16,0-13 6 16,2-19-6-16,3-13-13 0,-1-7 1 15,12-9 5-15,-12-12 13 16,12 0 31-16,0 0 25 0,-8 9-31 16,8 3-26-16,0 8 0 15,12 17 0-15,16 20 0 16,13 25 0-16,8 11 0 0,8 13 0 15,5 8 0-15,2-4 0 16,0-8 0-16,1-17 0 16,0-16 0-16,-4-20-390 15,-1-20-24-15,-1-29 64 0,-11-12 57 16,-8-29 42-16,-11-25-95 16</inkml:trace>
  <inkml:trace contextRef="#ctx0" brushRef="#br1" timeOffset="-180962.41">27929 15594 126 0,'-12'-60'417'0,"-1"19"53"15,-1 16 19-15,-3 25-65 16,4 16-303-16,13 16-121 0,8 22 0 16,14 12 0-1,13-2 0-15,18 1 0 0,12-8 0 16,11-13 0-16,1-10 0 16,1-22 0-16,64-46 0 31,-66-120 0-31,-95 94 0 15,-26-1 0-15,-24 4 0 16,-7 4 0-16,-6 16 0 0,0 7 0 16,14 15 0-16,3 2 0 15,12 6 0-15,16 3-223 16,14 0-159-16,23-4 22 16,99-58-481-1</inkml:trace>
  <inkml:trace contextRef="#ctx0" brushRef="#br1" timeOffset="-180480.57">28269 15114 153 0,'51'-24'397'16,"-16"7"34"-16,-2 17 74 0,-10 17-47 16,3 7-355-16,-2 12-103 15,7 8 0-15,3 2 0 16,6-2 0-16,10-6 0 0,2-9 0 16,5-14 0-16,4-15 0 15,-4-4 0-15,-4-16 0 16,-9-16 0-16,-11-14 0 0,-13-12 0 15,-20-1 0-15,-9-4 0 16,-5 10 0-16,-8 12 0 16,1 14 0-16,5 6 0 15,5 12 0-15,19 39 0 16,16 14 0-16,17 13 0 16,13 4 0-16,6 0 0 15,4-5 0-15,5-11 0 16,-5-16 0-16,-2-18 0 0,-5-18 0 15,-12-26 0-15,-8-19 0 16,-10-22 0-16,-14-20 0 16,-13-20 0-16,-17-16 0 15,-15-13 0-15,-13 0 0 16,-7 10 0-16,2 18 0 0,5 21 0 16,11 28 0-16,8 26 0 15,26 25 0-15,8 31 0 16,24 29 0-16,18 27 0 0,11 22 0 15,7 12 0-15,1 3 0 16,1-7 0-16,-6-8 0 16,-5-16 0-16,-11-13 0 15,-14-18 0-15,-4-9-491 0,-12-11 8 16,-18-14 100-16,-8-9 65 16</inkml:trace>
  <inkml:trace contextRef="#ctx0" brushRef="#br1" timeOffset="-180015.76">29338 14572 518 0,'-74'-7'535'16,"14"2"-7"-16,11 1-182 16,17-1-226-16,20-2-120 15,32-11 0-15,29-14 0 0,24-8-25 16,15-13-123-16,14-8-34 16,2 1-13-16,-5-7 29 15,-5 8 67-15,-13 2 46 0,-11 3 58 16,-22 10 59-16,-11 7 92 15,-17 13 98-15,-12 7 66 16,-8 8-251-16,-11 9-69 16,-2 14 0-16,1 10 0 15,12 20 0-15,17 9 0 16,10 8 0-16,19 0 0 0,6-4 0 16,9-8 0-16,7-16 0 15,1-13 0-15,-5-20 0 16,-2-8 0-16,-13-18 0 15,-13-10 0-15,-15-11 0 0,-21-15 0 16,-17-4 0-16,-15-3 0 16,-8 9 0-16,-1 6 0 15,3 14 0-15,12 16 0 16,10 24 0-16,16 19 0 16,16 19 0-16,15 10 0 15,13 12 0-15,10-2 0 0,8-5 0 16,-2-11 0-16,-5-11 0 15,-1-5 0-15,-5-26-380 16,-8-5-154-16,-12-16 84 0,-9-10 114 16</inkml:trace>
  <inkml:trace contextRef="#ctx0" brushRef="#br1" timeOffset="-179616.34">30499 13261 622 0,'-27'-64'482'0,"6"14"-51"0,7 22-123 15,23 16-104-15,20 24-204 16,27 25 0-16,22 20 0 16,16 20 0-16,-1 13 0 0,0 2 0 15,-11-1 0-15,-10-10 0 16,-15-7 0-16,-11-18 0 16,-15-15 0-16,-10-15 0 15,-10-26 0-15,-11-15 0 0,-14-20 0 16,-17-27 0-16,-3-18 0 15,-8-14 0-15,10 5 0 16,7 7 0-16,25 16 0 16,9 18 0-16,19 20 0 15,65 44 0-15,-33 20 0 16,-1 17 0-16,-11 8 0 16,-6 13 0-16,-20 2 0 15,-9 2 0-15,-13 0 0 0,-25-1 0 16,-15-8 0-16,-9-8 0 15,-13-20 0-15,-3-17 0 16,-3-24 0-16,0-12 0 16,2-24-328-16,11-30-176 0,14-15 53 15,20-13 75 1</inkml:trace>
  <inkml:trace contextRef="#ctx0" brushRef="#br1" timeOffset="-179148.89">31348 12805 611 0,'16'-28'750'0,"-4"8"-108"16,-8 13-598-16,4 7-44 0,9 15 0 15,13 13 0-15,1 13 0 16,12 9 0-16,8 7 0 16,1-1 0-16,3 1 0 15,2-4 0-15,2-13 0 16,-2-7 0-16,-4-9 0 15,-8-15 0-15,-6-14 0 0,-3-11 0 16,-7-13 0-16,-12-10 0 0,-10-10 0 16,-7-8 0-16,-7-8 0 15,-10-12 0-15,-12-8 0 16,-2-6 0-16,-5 8 0 0,3 14 0 16,4 13 0-16,-27-18 0 15,22 62 0 1,2 21 0-16,-6 23 0 0,7 30 0 15,5 23 0-15,20 21 0 16,12 8 0-16,16 6 0 16,13-7 0-16,16-13 0 15,6-11 0-15,7-14 0 16,1-23 0-16,0-18 0 0,0-23 0 16,0-18 0-16,-3-19 0 15,-10-10 0-15,-13-9 0 16,-5-13 0-16,-9-2-266 0,-14-5-138 15,-11 8 44-15,0 7 55 16,0 10 13-16,-11 12-127 16</inkml:trace>
  <inkml:trace contextRef="#ctx0" brushRef="#br1" timeOffset="-178402.63">27757 17389 294 0,'-36'34'485'0,"-1"1"-44"16,-2 6-145-16,-1-4-150 15,2-5-69-15,5-4-40 0,10-7 30 16,10-9 76-16,13-12-82 16,30 0-61-16,27-17 0 15,34-22 0-15,44-35 0 16,52-32 0-16,53-35 0 16,48-40 0-16,45-38 0 15,44-30 0-15,38-20 0 0,23-6 0 16,10-3 0-16,-10 9 0 15,-16 13 0-15,-16 12 0 16,-21 16 0-16,-19 20 0 0,-21 17 0 16,-16 19 0-16,-19 18 0 15,-27 21 0-15,-237 19 0 0,-46 20 0 16,0 17 0-16,0 15 0 0,0 13 0 16,0 18 0-16,0 4 0 0,0 8 0 15,0 7 0-15,0 3 0 16,0 6 0-16</inkml:trace>
  <inkml:trace contextRef="#ctx0" brushRef="#br1" timeOffset="-177632.11">25417 14710 2047 0,'-9'0'0'0,"1"9"-264"16,-1-9-98-16,-4 0-42 0,1 0-27 15</inkml:trace>
  <inkml:trace contextRef="#ctx0" brushRef="#br1" timeOffset="-176671.98">25425 14674 696 0,'-34'0'281'0,"-6"0"-133"16,-5 0-89-16,1 0-74 15,1 13 5-15,4-6 30 16,7 2 74-16,4-9 82 15,6 7 52-15,7-7 0 0,6 0-86 16,18 0-142 0,14-11 0-16,19-14 0 0,18-15 0 15,25-18 0-15,30-19 0 16,27-16 0-16,30-19 0 16,37-8 0-16,26-3 0 15,17-2 0-15,13-2 0 0,-2 0 0 16,-2 2 0-16,1-2 0 15,7 1 0-15,3-5 0 16,5 2 0-16,-10-1 0 0,-6-1 0 16,-15 5 0-16,-14 4 0 15,-17 8 0-15,-18 7 0 16,-20 7 0-16,-9 0 0 0,-10 7 0 16,-13 4 0-16,-2 1 0 15,-9-3 0-15,-9 5 0 16,-4 6 0-16,-3 6 0 15,-8 9 0-15,-5 4 0 0,-12 4 0 16,-3 5 0-16,-4 3 0 16,-1-1 0-16,-3 7 0 15,-3 0 0-15,3 6 0 16,-4 2 0-16,-1 2 0 16,-4 0 0-16,-5 5 0 0,0 5 0 15,-12-2 0-15,-4 4 0 16,-7 1 0-16,-5-1 0 15,-4 0 0-15,-7 6 0 0,-4 1 0 16,-6 7 0-16,-2 3 0 16,-5 2 0-16,-3 2 0 15,-4 0 0-15,-2 0 0 16,-3-6 0 15,5 1 0-31,1 1 0 16,-3 1 0-16,3 15 0 47,6 7 0-32,10 15 0-15,3 11 0 16,14 13 0-16,4 10 0 0,8 14 0 16,0 6 0-16,10 10 0 15,5 11 0-15,2 15 0 16,5 2 0-16,1 0 0 0,2 0 0 15,-3 0 0-15,1-1 0 16,-9-1 0-16,0-6 0 0,-3-5 0 16,-2-1 0-16,2-8 0 15,-2 2 0-15,0-3 0 0,-4-11 0 16,-25-6 0-16,-31-8 0 0,0 55 0 16,0-76 0-1,0-12 0-15,0-4 0 0,0-9 0 16,0-7-208-16,0-4-279 0,0-4 23 15,0-17 53-15</inkml:trace>
  <inkml:trace contextRef="#ctx0" brushRef="#br1" timeOffset="-175498.83">25265 14796 34 0,'0'-3'88'0,"0"-6"88"0,-8 1-34 16,0 0-34-16,0 4-20 16,8-1-12-16,-8 2-20 15,8-2-11-15,0 3-5 0,-9-4 13 16,9 6 9-16,0 0 21 16,0 0 15-16,0 0 17 15,29 16 94 1,-9 4-126-16,5 6-6 0,7 10-10 15,9 9-1-15,8 16 23 16,7 11 19-16,5 14-24 0,8 12-84 16,8 8 0-16,5 11 0 15,8 3 0-15,-2-2 0 0,2-1 0 16,-5-3 0 0,-3 0 0-16,-6-7 0 0,-6-2 0 15,-1-4 0-15,-5-3 0 0,-3 0 0 16,-5-4 0-16,-2-5 0 15,-6-4 0-15,-3-7 0 16,-8-4 0-16,-1-10 0 16,-3 2 0-16,-6-9 0 0,-2 1 0 15,1-6 0-15,-7-4 0 16,1-4 0-16,-4 2 0 16,2-10 0-16,-2-8 0 0,-4-3 0 15,-1-6 0-15,6-1 0 16,-5-2 0-16,2 0 0 0,-3 1 0 15,0-5 0-15,1 1 0 16,1-6 0-16,-5-7 0 16,2 0 0-16,-4 0 0 15,2 0 0-15,-5 0 0 0,2 0 0 16,4 0 0-16,-6 13 0 16,2-13 0-16,-5 8 0 0,0 3 0 15,3-11 0 16,2 0 0-31,-2 0 0 16</inkml:trace>
  <inkml:trace contextRef="#ctx0" brushRef="#br1" timeOffset="-175174.18">27197 17622 2047 0,'5'7'0'31,"0"1"0"-31,3-8 0 16,-5 13 0-16,5-5 0 16,-3-1 0-16,2 2 0 15,-2-9 0-15,3 12 0 0,0 0 0 16,0 0 0-16,-4 1 0 16,5-2 0-16,-6 3 0 15,5 0 0-15,1 5 0 0,-1-7 0 16,0 0 0-16,-2 0 0 15,4-3 0-15,-2 2 0 0,-4-2 0 16,4-1 0 0,-4-8 0-16,2 8 0 0,-6-1 0 15,3 3 0 1,2-10 0 0,-2 0 0-16,2 0 0 0</inkml:trace>
  <inkml:trace contextRef="#ctx0" brushRef="#br1" timeOffset="-175002.8">27379 17879 2047 0,'14'0'0'15,"2"-10"0"-15,5-5 0 16,2-6 0-16,10-7 0 0,9-10 0 15,10-6 0-15,9-5 0 16,12-8-122-16,8-4-237 16,6-3-65-16,0-3 2 0,3-2 67 15</inkml:trace>
  <inkml:trace contextRef="#ctx0" brushRef="#br1" timeOffset="-167737.24">25578 4660 115 0,'-17'-41'176'0,"2"1"-56"16,-2-1-51-16,4 4-20 0,1 10-1 16,12-3 15-1,-8 11 11-15,8 2 6 0,-6 5 9 16,6 3 10-16,-8 2 3 15,8 7-23-15,0 0-23 16,0 0-19-16,0 0-14 0,0 12-2 16,0 8 35-16,8 8 0 15,1 14-9-15,8 6-19 16,4 1-9-16,0 4-2 0,-1-1-8 16,-1 1-8-16,2 4 3 15,1-2 0-15,-3-11-5 16,-3-4-3-16,-4-4 2 0,1-4 2 15,0-7-7-15,-5-8-1 16,-1-5-29-16,-4-12-24 16,2 0-27-16,-5 0-43 15,0 0-47-15,0-12-39 0,-14-57-300 16</inkml:trace>
  <inkml:trace contextRef="#ctx0" brushRef="#br1" timeOffset="-166987.37">25485 4163 199 0,'-25'-32'254'0,"4"2"-98"0,2 11-49 15,2 3-34-15,9 4-33 0,8 3-14 16,-8 9-15 0,8 0 2-16,0 0-6 0,0 21-2 15,4 4 0-15,8-2-1 16,5 6-3-16,-3-4 0 15,0-5-1-15,-2-4-3 0,0-8 0 16,-2-8 3-16,-2 0 4 16,-7 0-2-16,-1 0 0 15,0 0-3-15,0 0 3 16,0-8 2-16,0 1 4 16,0 3-3-16,0-1-3 15,0 5 2 1,0 0 1-1,0 0 5-15,0-5 4 0,0 2-3 16,0-1 3-16,0-4-8 16,0 3 4-16,0 1-2 15,0 1 0-15,0-2-2 0,0 5-5 16,0 0-4 0,0 0 0-16,0 0-1 15,0 0 9-15,0-4-11 16,0 0 1-1,0-4 2-15,8-3 5 16,9-12-4-16,0 0 3 0,-4-5-4 16,-6 4 6-1,1-21 10-15,-8 28-3 16,0 10 3-16,0 3 4 16,0 4-2-16,0 0-5 15,-8 0-6-15,8 0-3 0,-11 11-1 16,11 6 5-16,-9-1-4 15,9 0-4-15,0 0-4 16,0-2 3-16,0-3-6 16,0-11 2-16,0 0 0 15,4 0 2-15,1 0 3 0,-5 0 4 16,4 0-4-16,-4 0 7 16,0-4-2-16,0-3 2 15,0-3-3-15,0 6 0 16,-9 1 3-16,1 3-7 0,0 0 3 15,8 0-7-15,-14 0-1 16,6 0-18-16,8 7-24 16,-9 5-31-16,9 0-12 0,0 2-4 15,0 14-197 1,0-28 106-16</inkml:trace>
  <inkml:trace contextRef="#ctx0" brushRef="#br1" timeOffset="-166435.18">25765 4061 143 0,'13'-4'240'16,"-7"1"-97"-16,-2-1-65 15,1 4-37-15,-5 0-12 16,0 0-5-16,0 0 2 0,0 0 2 16,0 0-6-16,0 0-2 15,0 0 6-15,0 0 11 16,0 0 5-16,0 0 10 15,-9 0 1-15,9 0-5 16,-11 0-17-16,3-12-13 0,8-13-4 16,-8-3-5-16,8-10-5 15,0-2 1-15,0 5-2 16,4-4 4-16,8 7-4 16,3 8-10-16,6 7 8 0,4 14 0 15,-1 3 0-15,-5 24 3 16,2 13 3-16,-4 19 8 15,-9 23 16-15,-8 13-5 0,-17 14-14 16,-3 5 15-16,-5-10 3 16,5-11-8-16,0-18-9 15,8-18-5-15,12-18 5 16,0-7-7-16,0-13-4 16,0-8-1-16,0-8 6 0,21-8-5 15,15-8 3-15,18-17 7 16,96-68 9-1,-62 35 4-15,-4 2 0 0,-2 2-13 16,-9 6-2 0,-11 10-1-16,-8 10-7 0,-15 7-1 15,-12 9-5-15,-5 8-15 16,7-6-106 0,-21 18 8-16,-5 0-35 0,-3 0-37 15,0 13 10-15,-11 24-279 16</inkml:trace>
  <inkml:trace contextRef="#ctx0" brushRef="#br1" timeOffset="-165472.52">25425 4232 37 0,'0'-4'77'16,"-8"1"60"-16,8-1 19 0,0-1-53 15,0 1-35-15,0 4-18 16,0-4-16-16,0 0-5 16,0 0-1-16,0 4 0 15,0 0 1-15,0 0-1 16,0 0-8-16,0 0-7 0,0 0-10 15,0 0-1-15,0 12 0 16,0 4-2-16,0 5-2 16,8 4-15-16,1 2-19 15,5 11-16-15,2 3-32 16,-4-5-66-16,2-3-75 0</inkml:trace>
  <inkml:trace contextRef="#ctx0" brushRef="#br1" timeOffset="-163758.96">25371 4119 13 0,'0'0'20'0,"0"0"24"16,0 0 37-16,0 0 42 15,0 0-6-15,0 0-53 16,0 0-29-16,0 0-21 0,0 0-6 16,0 0-6-1,0 0 0-15,0 0 0 0,0 0-1 16,3 9-3 0,1-9 2-16,0 7-2 15,1-7 1-15,-5 0-5 0,0 0-6 16,0 0-25-16,0 0-25 15,0 0-11-15,0 0 11 16,0 0 33-16,0-4 37 0,0 4 60 16,0 0 34-1,0-3-42-15,0-6-20 0,0 1-18 16,0-2-8-16,0 8 3 16,0-3 5-16,0 2 5 15,0 3-1-15,0 0-4 0,0 0-2 16,0-5 1-1,0 5 3-15,0 0 0 0,0 0-4 16,0 0-4-16,0 0-7 0,0 0-2 16,0 0-3-1,0 15 3-15,0 12 4 0,-9-4-2 16,9 9-1-16,-12 1-1 16,4 0 3-16,8-4-6 15,-7-6 3-15,7 2 3 0,-8-8-2 16,8-2 1-16,-8-2-3 15,8-4-7-15,0-9 3 16,0 7 3-16,0-7 0 0,0 0-2 16,0 0-1-16,0 0 2 15,0 0-7-15,0 0 0 16,0 0 4 0,0 0 1-16,0 9-1 15,0 3-4 1,0-4 1-16,0 4 5 0,0 0 1 15,0 1-4 1,-8 0-2-16,8-5 6 0,-10 0-3 16,10-1-4-16,0-7 5 15,0 8 5-15,0-8-1 16,0 0 5-16,0 0-4 0,0 0 0 16,0 0-5-16,0 0 6 15,0 0 2-15,0-3 0 16,0-6-6-16,0 0 0 0,0-1-2 15,0-7 3 1,0-4-9-16,0-3 0 0,4-5 5 16,2 1-1-16,-3-1-3 0,2 1-1 15,-2 0-3 1,2-2 1-16,-2 6 6 0,-3 4-7 16,0 4-3-16,0 0 6 15,5 3 0-15,-1 1 0 16,-1 0 2-16,-3 4 3 0,0-2-8 15,0 8 8-15,0 2-4 16,0-5 8-16,0 5-7 16,0-3 2-16,0 3-2 15,0 0 4-15,0 0-5 16,0 0 6 0,0 0-5-16,0 0-2 15,0 0 7 1,0 0-1-1,0 0-7 1,0 0 3 0,0 0 5-16,0 0-8 0,5 0 5 15,3 10 0 1,-5 0 0-16,5 3-1 0,1-2 3 16,0 1-2-16,-1 0 2 0,1 5-6 15,-1 0 4-15,0-2-2 16,-2 2 1-16,3-1 2 15,-1 5 5-15,0-1-18 16,0-1-33-16,5 10-30 16,-2 4-20-16,6 0-36 0,-6-4-92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33:26.5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14037 3252 522 0,'-16'-5'348'0,"2"5"-42"0,3-3-12 15,0-1 7-15,11-1-25 16,0 2-276 0,0-6 0-16,11-7 0 15,22-7 0-15,19-11 0 0,13-2 0 16,8 0 0-16,-5 7 0 16,-5 1 0-16,-14 7 0 15,-9 9 0-15,-12 3 0 16,-7 9 0-16,-10 0 0 0,-5 0 0 15,-6 16 0 1,0 17 0-16,0 20 0 0,0 25 0 16,0 24 0-16,0 23 0 15,3 18 0-15,5 0 0 16,0-1 0-16,5-9 0 0,3-9 0 16,1-12 0-16,2-13 0 15,-2-13 0-15,-1-14 0 16,-5-15 0-16,-3-16 0 0,-3-11 0 15,-5-11 0-15,0-7 0 16,-8-20-304 0,-4-4-201-16,-4-9 60 15,-2 1 71-15</inkml:trace>
  <inkml:trace contextRef="#ctx0" brushRef="#br0" timeOffset="250.24">14281 4693 323 0,'-45'36'266'15,"9"-8"-46"-15,11-6-64 0,9-10-48 16,8-4-12-16,8-8-21 16,0 0-29-16,20 0-4 15,25-5 40-15,20-7 9 0,20-5-20 16,12 2-21 0,10 2-19-16,99-11 1 15,-118 12-27-15,-14 4-5 16,-18-1 2-16,-10 6-1 0,-18-6-12 15,-6 5-41-15,-11-4-63 16,-3-3-140-16,-8-12-62 16,0-4-17-16,0-14 36 0</inkml:trace>
  <inkml:trace contextRef="#ctx0" brushRef="#br0" timeOffset="566.75">15449 3317 395 0,'-11'-45'360'16,"-5"8"-90"-16,0 13-94 15,2 7-57-15,3 9-24 0,11 8-27 16,-8 0-32-16,8 0-18 16,0 13-9-16,11 7 4 15,15 1-7-15,10-5 1 16,7-4-14-16,12-12-5 0,2 0 1 15,0-16-17-15,-8-8 11 16,-13-10 15-16,-11-1 5 16,-21-6 13-16,-4 4 13 15,-21 5 49-15,-9 4-15 16,3 11-32-16,-9 8-14 16,-1 9-15-16,1 12-19 0,3 15-62 15,4 3-95-15,9 8-114 16,12 2-46-16,8 2-70 15</inkml:trace>
  <inkml:trace contextRef="#ctx0" brushRef="#br0" timeOffset="1097.58">16421 3011 307 0,'23'-16'400'0,"-6"5"-69"16,-9 3-121-16,-5 8 81 15,-3 0-119 1,-11 0 164 0,0 12-336-16,-1-5 0 0,-5-7 0 15,4 9 0-15,1-9 0 16,12-9 0 0,0-7 0-1,8-4 0-15,13-4 0 0,7-4 0 16,13 7 0-1,11 8 0-15,18 13 0 0,7 20 0 16,110 91 0 0,-94-18 0-16,-17 33 0 15,-22 29 0-15,-35 33 0 0,-38 23 0 16,-46 12 0-16,-40 5 0 16,-22-16 0-16,2-28 0 15,7-39 0-15,24-35 0 0,26-32 0 16,14-28 0-16,21-22 0 15,25-28 0-15,33-16 0 16,52-25 0-16,49-32 0 0,49-22 0 16,40-14 0-16,40-5 0 15,34 1 0-15,28 7 0 16,10 16 0-16,-16 12 0 16,-23 18 0-16,-32 14 0 0,-49 18 0 15,-45 7 0-15,-44 14 0 16,-32 7 0-16,-39 7-38 15,-38 22-440-15,-42 16-66 0,-50 19-442 16</inkml:trace>
  <inkml:trace contextRef="#ctx0" brushRef="#br0" timeOffset="1633.8">13286 7071 649 0,'-118'40'768'0,"13"-8"-276"0,18-11-354 15,27-5-138-15,20-5 0 16,15-11-47-16,25 0-5 0,37-11 33 15,45-22 42 1,51-24 56-16,70-28-63 0,85-25-16 16,78-25 0-16,65-23 0 15,59-17 0-15,51-12 0 16,14-4 0-16,14 4 0 0,-1 12 0 16,-22 14 0-16,-43 19 0 15,-40 21 0-15,-46 15 0 16,-42 20 0-16,-55 16 0 0,-55 19 0 15,-58 8 0-15,-49 15 0 16,-45 9 0-16,-26 8 0 16,-27 0 0-16,-21 4 0 15,-13 2 0-15,-9 1 0 0,-11 4 0 16,-1 0 0-16,-2 0 0 16,2 0 0-16,-1 0 0 15,1 0 0-15,-2-3 0 16,2-1 0-16,-2-1 0 15,1 5 0-15,0 0 0 0,1 0 0 16,-1 0 0 0,-4 0-402-1,0-3-125 1,-13-5-5-16</inkml:trace>
  <inkml:trace contextRef="#ctx0" brushRef="#br0" timeOffset="3343.75">11362 14622 729 0,'-26'-62'673'15,"6"17"-207"-15,4 17-287 16,4 11-179-16,4 17 0 0,8 24 0 16,8 33 0-16,9 42 0 15,5 39 0-15,17 41 0 16,9 32 0-16,12 26 0 16,5-1 0-16,9-9 0 0,-6-15 0 15,2-29 0-15,-10-32 0 16,-6-36 0-16,-10-34-336 15,-9-24-114-15,-10-29 48 16,-16-40 5-16</inkml:trace>
  <inkml:trace contextRef="#ctx0" brushRef="#br0" timeOffset="3627">11077 14537 478 0,'-90'-188'373'0,"17"21"-36"16,13 28-128-16,22 17-92 0,23 13-62 15,27 7-14-15,25 16-2 16,27 13-8-16,22 23-9 16,18 27 4-16,10 34-4 15,9 47-11-15,-6 36 2 16,-11 37-4-16,-24 26-9 16,-34 18 1-16,-28 1 6 0,-37-10 3 15,-19-19 23-15,-17-25 19 16,-10-25 0-16,-8-23-10 15,-70-5 8 1,23-90-57-16,78-12-78 16,15-6-105-16,25-11-173 15,11-6-73-15,14-9-29 16</inkml:trace>
  <inkml:trace contextRef="#ctx0" brushRef="#br0" timeOffset="4058.72">12133 14083 972 0,'8'-15'394'16,"-8"6"-197"-16,0 9-104 15,4 0-55-15,4 21-17 16,9 20 99-16,6 23 65 16,15 22-158-16,13 17-27 0,6 5 0 15,0-6 0-15,-3-17 0 16,-10-18 0-16,-12-19 0 15,-7-15 0-15,-13-17 0 16,-12-21 0-16,-20-27 0 16,-17-33 0-16,-15-32 0 0,-6-30 0 15,1-15 0 1,13 3 0-16,15 21 0 0,18 24 0 16,14 21 0-16,27 20 0 15,18 20 0-15,9 21 0 16,8 12 0-16,-2 29 0 0,-1 11 0 15,-9 10 0-15,-16 2 0 16,-9-3 0-16,-11-4 0 16,-17-4 0-16,0-8 0 0,-17-4 0 15,0-10 0-15,-2-6 0 16,2-13 0-16,0-8-69 16,11-21-374-16,6-20 19 15,6-32 37-15,15-26 56 16</inkml:trace>
  <inkml:trace contextRef="#ctx0" brushRef="#br0" timeOffset="4295.68">12831 13526 93 0,'28'-37'284'0,"-7"14"-48"0,-5 10-39 16,-4 13-10-16,-1 33 13 15,6 24 8-15,4 16-6 16,6 8-32-16,16 1-50 16,9-6-40-16,8-14-37 0,5-22-16 15,57-19-27 1,-73-49 0-16,-8-22 0 15,-21-19 0-15,-20-16 0 16,-17-8 0-16,-23 3 0 16,-18 5 0-16,-5 15 0 0,-10 13 0 15,-6 17 0-15,0 19 0 16,-3 13 0-16,-53 20-635 16,91 5 234-16,16 2-18 15</inkml:trace>
  <inkml:trace contextRef="#ctx0" brushRef="#br0" timeOffset="4660.6">13216 12997 657 0,'13'-78'279'0,"-5"1"-126"16,1 0-77-16,6-2-36 0,10-1-12 15,4-10 37-15,7 2 55 16,1 2 42-16,0 8 37 15,14-25 69 1,-31 84-268-16,10 19 0 16,5 42 0-16,22 35 0 0,24 32 0 15,21 30 0-15,25 19 0 16,18 13 0-16,18 17 0 16,7 11 0-16,-3 8 0 0,-12-3 0 15,-22-16 0-15,-23-21 0 16,-25-26 0-16,-28-19 0 15,-24-25 0-15,-21-18 0 0,-12-22 0 16,-32-25 0-16,-26-19 0 16,-19-30 0-16,-25-28 0 15,-22-40 0-15,-23-37-221 0,-15-37-287 16,-1-19 64-16,5-5 61 16</inkml:trace>
  <inkml:trace contextRef="#ctx0" brushRef="#br0" timeOffset="4792.31">13229 12672 243 0,'-73'-71'251'0,"-1"2"-72"16,10 0-56-16,3 8-41 15,9 6-20-15,10 9-17 0,13 9-20 16,10 5-31-16,6 7-76 16,17 4-106-16,13 11-123 15</inkml:trace>
  <inkml:trace contextRef="#ctx0" brushRef="#br0" timeOffset="5174.89">14499 12370 913 0,'20'0'230'0,"2"0"-120"15,-2 12-53-15,3 0-32 0,3 0-7 16,-3 0-1-16,7-12 14 16,13 0-10-16,11 0-4 15,11-20-7-15,8-12-7 16,0-17-9-16,-8-12-12 16,-11-11-3-16,-18-15 0 0,-24 1 9 15,-12 6 30-15,-34 6 23 16,-18 18 25-16,-17 15 21 15,-12 24 6-15,0 25 31 0,7 25 22 16,14 24-48-16,19 24-98 16,27 16 0-16,23 10 0 15,106 96 0 1,83-40-339 0,-84-114-107-16,1-25-8 0,-7-24 57 15</inkml:trace>
  <inkml:trace contextRef="#ctx0" brushRef="#br0" timeOffset="5674.51">15711 11556 496 0,'-33'-77'327'0,"-4"19"-115"15,3 17-83-15,6 9-47 16,9 11 0-16,6 10-11 16,13 4-14-16,0 2-19 0,5 5-21 15,11 0-3 1,9-5-8-16,3-2-9 0,1-6-4 15,-7-3 3-15,-4-5-4 16,-18-2 5-16,-12-2 29 16,-8 4 16-16,-9 9 9 0,-7 12 45 15,-5 28 56-15,0 22 4 16,4 27-138-16,17 28-18 16,20 17 0-16,12 14 0 0,28-11 0 15,359 205 0 16,-270-317 0-31,7-34 0 0,-3-41-98 16,-11-41-45-16,-10-34 65 16,-16-26 37-16,-24-23 21 15,-19-26 15-15,-24-32 18 0,-29-21 14 16,-26-12 70 0,-14 13 96-16,-16 27-138 0,-15 42-55 15,6 37 0-15,8 38 0 16,14 36 0-16,10 35 0 15,13 49 0-15,12 65 0 0,16 65 0 16,17 49 0-16,18 34 0 16,25 6 0-16,6-11 0 15,13-21 0-15,1-29 0 16,-1-23 0 0,171 174-912-1,-228-280 495-15,-22-29 64 16</inkml:trace>
  <inkml:trace contextRef="#ctx0" brushRef="#br0" timeOffset="5842.98">16521 10807 449 0,'-125'-36'438'0,"12"3"-111"15,19 9-135-15,25 8-60 16,17 0-2-16,18-2 15 16,23-2-61-16,27-9-41 0,33-7-29 15,27-13-5-15,26-4-34 16,11-4-75-16,6 6-71 15,-6 5-70-15,-15 10-56 16,-16 10-5-16,-22 11-38 0</inkml:trace>
  <inkml:trace contextRef="#ctx0" brushRef="#br0" timeOffset="6555.8">12274 17499 400 0,'-68'61'240'0,"-2"-4"-69"16,14-12-81-16,7-3-37 15,12-15 0-15,12-7 36 16,9-4 39-16,16-16 14 0,0 0 18 16,25-12 39-16,28-20 32 15,35-26-140-15,56-34-91 16,57-47 0-16,65-58 0 0,78-66 0 15,86-67 0-15,70-48 0 16,60-49 0-16,42-54 0 16,7-15 0-16,1 8 0 15,-19 23 0-15,-37 34 0 16,-59 28 0-16,-57 45 0 0,-65 47 0 16,-68 59 0-16,-65 57 0 15,-61 53 0-15,-49 35 0 16,-37 31 0-16,-28 19 0 0,-21 19 0 15,-12 14 0-15,-10 7 0 16,-15 6 0-16,-3 3 0 16,-4 4 0-16,5 4 0 15,-1 0 0-15,0 0 0 16,-4 7-253 15,-8 2-316-31,-21 7-15 0</inkml:trace>
  <inkml:trace contextRef="#ctx0" brushRef="#br0" timeOffset="14278.42">21050 9199 94 0,'-21'12'223'16,"5"-12"-45"-16,4 0-38 15,4 8-42-15,0-8-20 16,8 0-2-16,-9 0 19 16,9 0 25-16,0 0 38 0,0 0 2 15,0 0-4-15,0 0-9 16,0 0-22-16,0 0-21 15,25-13-9-15,28-22-95 0,38-31 0 16,42-35 0-16,56-39 0 16,61-38 0-16,38-21 0 15,12-13 0-15,-9 5 0 16,-17 20 0-16,-28 20 0 16,161-86 0-16,-257 167 0 15,-32 22 0-15,-32 14 0 16,-22 14 0-16,-19 10 0 15,-17 7 0-15,-7 7 0 0,-8 3 0 16,-7 9 0-16,-20 0 0 31,-4 0-257-15,-1 0-228-16,-6 0 36 16,-3-7 42-16</inkml:trace>
  <inkml:trace contextRef="#ctx0" brushRef="#br0" timeOffset="14742.28">23528 6936 686 0,'-45'0'287'0,"9"0"-113"16,10 0-86-16,6 7-45 16,9-7-12-16,11 0 0 0,6-3-2 15,19-9 5-15,17-14-10 16,23-2-14-16,15-7 2 15,21-3-9-15,7 2-3 0,-9 3-2 16,72 1-1 0,-105 32 13-16,-18 12 32 15,-11 20 36-15,-12 25 27 16,-10 25-13-16,-2 20 10 16,-6 24-24-16,2 16-2 0,7 9-59 15,1-9-17-15,2-15 0 16,6-17 0-16,-4-21 0 15,-2-19 0-15,1-17 0 0,-2-17 0 16,-7-15 0-16,-6-10 0 16,-5-19 0-16,-16-20 0 15,-19-32 0-15,-16-26 0 0,-27-24 0 16,-16-13 0-16,-10-3 0 16,-7 8 0-16,11 11 0 15,6 9 0-15,13 13 0 16,11 16 0-16,18 9 0 15,11 6 0-15,13 14 0 0,12 4-163 16,7 3-84-16,9 4-80 16,9 1-15-16,7-5 4 15,9 1-290-15</inkml:trace>
  <inkml:trace contextRef="#ctx0" brushRef="#br0" timeOffset="15794.99">24642 5694 251 0,'18'-44'309'0,"-10"12"-61"16,1 3-76-16,-5 8-74 0,-4 9-41 15,4 4-23-15,2-1 1 16,11 2 35-16,21-1 77 15,22-1-12-15,17 5-44 16,18 4-41-16,5 0-23 16,2 13-17-16,-12 11 0 0,-14 12-6 15,-14 14 5-15,-19 10 5 16,-12 18 10-16,-22 15-3 16,-9 6 1-16,-9-6 0 15,-9-11 16-15,-4-18 9 0,8-11 27 16,3-18-46-16,11-8-28 15,0-12 0-15,8-18 0 16,9-13 0-16,23-14 0 16,2-2 0-16,15-1 0 15,5 9 0-15,3 4 0 16,5 4 0-16,-2 7 0 16,97 0 0-1,-131 9 0 1,-9 0 0-16,-11 0 0 0,0-2 0 15,-14-6 0-15,0-9 0 16,0-12 0-16,-22-16 0 16,-1-19 0-16,-42-116 0 15,28 78 0 1,-2 4 0-16,-4 9 0 0,4 7 0 16,-3 6 0-16,6 7 0 15,0 13 0-15,3 1 0 0,4 11 0 16,10 12 0-16,2 6 0 15,2 6 0-15,-2-8 0 16,17 23 0 0,-8 0 0-16,8 3 0 15,-9 2 0 1,-2 0 0 0,-1 0 0-16,-10 0 0 15,-6 19 0-15,-8 10 0 0,-16 9 0 16,-18 13 0-16,-11 16 0 15,-17 18 0 1,-6 8 0-16,-4 5 0 0,4-9 0 0,14-15 0 16,22-17 0-1,17-17 0-15,25-19 0 0,57-42 0 16,34-28 0 0,28-24 0-16,160-122 0 15,-115 90-7-15,-9-2-34 16,-7 14 8-16,-8 3 12 15,-16 12 14-15,-21 14 14 16,-17 9 20-16,-14 16 40 0,-14 5-59 16,-12 15-8-1,-8 2 0-15,-7 10 0 0,-2 3 0 16,3 4 0-16,-3 0 0 16,10 23 0-16,13 23 0 15,22 22 0 1,15 22 0-16,15 20 0 0,7 9 0 15,3 6 0 1,3-6 0-16,-7-11 0 0,-10-9 0 16,-9-17 0-16,-12-17 0 15,-13-16 0-15,-12-12 0 0,-2-14 0 16,-15-11-106-16,-3-15-265 16,-8-25-52-16,0-38 47 15,0-32 12-15</inkml:trace>
  <inkml:trace contextRef="#ctx0" brushRef="#br0" timeOffset="16057.24">26683 4468 438 0,'-25'-88'386'0,"1"21"-111"15,2 23-133-15,6 19-74 0,-1 25-29 16,8 25 14-16,9 17 22 16,0 10-14-16,14 5-6 15,19 5-19-15,16-10-15 0,8-7-9 16,5-13 0-16,-2-11-7 15,-4-21-2-15,-3 0-10 16,-7-21 1-16,-15-15-11 0,-10-17-11 16,-17-13 1-16,-17-3 14 15,-10 0 6-15,-15 8 21 16,-1 12 7-16,-6 13-10 16,-4 23-40-16,-4 13-83 15,0 38-125-15,8 19-66 16,13 7-75-16</inkml:trace>
  <inkml:trace contextRef="#ctx0" brushRef="#br0" timeOffset="16227.17">27238 5328 410 0,'53'56'315'0,"-12"-15"-154"16,-11-8-78-16,-8-9-41 15,-10-7-10-15,-4-17 57 16,1 0 28-16,-5 0-31 15,-4 0-49-15,0-20-137 16,-24-53-382 0,4 20 170-16</inkml:trace>
  <inkml:trace contextRef="#ctx0" brushRef="#br0" timeOffset="16823.75">26076 4626 717 0,'-68'0'275'0,"19"0"-148"16,18-11-60-16,18-13-44 0,26-13-14 15,26-20 2-15,39-24 0 16,35-22 1-16,25-10 2 16,12-1-6-16,0 13 3 0,-7 16 11 15,-17 18 18 1,-9 27 12-16,-14 24 8 0,-16 27 27 15,-5 27 20-15,-4 19-6 16,-9 17 3-16,-9 12-25 0,-1-1-22 16,-8-5-24-16,-6-6-13 15,-8-13-20 1,-9-17 0-16,-8-11 0 0,-7-9 0 16,-1-7 0-16,-3-10 0 15,-9-19 0 1,-9-24 0-16,-11-26 0 0,-13-27 0 15,-12-21 0-15,-3-11 0 16,-1 7 0-16,4 12 0 16,5 12 0-16,3 13 0 15,7 8 0-15,7 12 0 16,7 12 0-16,8-23 0 16,20 27 0-16,17-9 0 15,20-7 0-15,15-7 0 16,21-5 0-16,8 3 0 15,6 4 0-15,-2 5 0 16,-7 10 0-16,-17 5 0 16,-13 10 0-16,-16 7 0 15,-9 9 0-15,-13 4 0 16,-5 8 0-16,-9 4 0 16,-4 0 0-16,-4 0-12 15,0 7-345-15,-17 14-71 16,-6 8 24-16,-6 11-4 15</inkml:trace>
  <inkml:trace contextRef="#ctx0" brushRef="#br0" timeOffset="17871.34">26440 7900 601 0,'-59'29'386'16,"-1"-9"-168"-16,-1-7-110 0,9-13-51 16,10 0-35-16,19 0 7 15,23-25-4-15,20-27-11 16,42-34-12-16,46-27 3 15,42-19 1-15,36-14 0 16,241-179 8-16,-191 157-1 16,12-3 0-16,3 1-3 15,-7 11-7-15,-21 12 1 16,-24 18-7-16,-28 18 3 16,-37 26 3-16,-31 20 2 15,-30 15 18-15,-21 18 33 0,-21 8 15 16,-5 8-8-1,-15 7-35-15,-6 9-40 0,-5 0-64 16,0 0-89-16,-21 12-115 16,-9 13-18-16,-9 12 8 15,-12 7-3-15</inkml:trace>
  <inkml:trace contextRef="#ctx0" brushRef="#br0" timeOffset="18286.83">26626 8259 1029 0,'-48'45'432'0,"10"-12"-228"16,19-14-207-16,19-19-91 15,27-16 38-15,34-28 25 16,33-39 35-16,30-33 30 0,31-32 51 16,24-18 11-16,25-9 4 15,24 4-16-15,18 0-27 16,11 7-25-16,-5 14-19 16,194-118 6-1,-270 161-19-15,-35 21 9 16,-36 22-8-16,-28 20 21 0,-24 10-12 15,-16 10-10-15,-12 8 0 16,-11 9 0-16,-5-4 0 16,-9 11-341 15,-20 23-76-15,-12 4 17-16,-9 10 11 15</inkml:trace>
  <inkml:trace contextRef="#ctx0" brushRef="#br0" timeOffset="20467.08">24060 13236 524 0,'0'-19'312'0,"0"6"-129"16,0 6-101-16,0 7-52 16,0 0-19-16,0 0 9 15,0 0 4-15,-9 20 46 0,9 17 88 16,0 25 98-1,20 38 37-15,17 35-209 0,12 28-84 16,12 11 0-16,7 6 0 16,14-9 0-16,7-16 0 15,5-23 0-15,3-17 0 0,5-20 0 16,-1-26 0-16,-5-17 0 16,-5-19 0-16,-9-14 0 15,-14-19 0-15,-11 0 0 0,-13-10-293 16,-12-13-66-16,-7-12 18 15,-13-22 31-15,-12-12 3 16,-20-12-128-16</inkml:trace>
  <inkml:trace contextRef="#ctx0" brushRef="#br0" timeOffset="21115.94">24368 13132 293 0,'-23'-38'346'0,"1"10"-97"0,10 9-121 16,3 2-70-16,9 5-35 16,13-4-13-16,8 4-2 15,5 3 5-15,14 9 8 0,-1 0 3 16,9 16 8-16,9 9 4 16,0 7-8-16,4 8 0 15,-4 10 7-15,-5 7-4 16,29 60 11-16,-56-63-31 15,-4-13 0-15,-8-10-6 16,-5-6 2-16,-6-8 1 16,-2-4-5-16,0-13 2 0,0 0-3 15,0 0 3-15,5 0 1 16,3-5-13-16,0-7 4 0,9-4 5 16,23-34-7-1,-11 20 6 1,4 2-6-16,2 5 7 0,3-1-1 0,-2 3-3 15,0 9 5-15,1 0-1 16,-6 4 1-16,-1-1-2 16,-6 7 7-16,-8 2-1 15,-4-5 4-15,-4-1 4 0,-3 6 1 16,-5 0-4-16,0 0 3 16,0 0-2-16,0-4-4 0,0-7 1 15,-8-6-4-15,-9-7-7 16,-8-12 2-16,-7-9-8 15,-8-7 10-15,-4-10 3 0,-7-4-8 16,3 6-7-16,5 4 14 16,-2 3-4-16,5 7-1 15,1 5 2-15,8 7-4 16,6 11-4-16,5 3 6 0,8 6-5 16,1 7-2-16,11 3 4 15,-8 2 1-15,8 2-18 16,0 0-31-16,0 0-41 15,0 0-33-15,0 0-21 16,0 0-17-16,-9 0-4 0,0 0-11 16,-2 10-27-1</inkml:trace>
  <inkml:trace contextRef="#ctx0" brushRef="#br0" timeOffset="21632.51">24105 13249 575 0,'-42'33'344'0,"11"-13"-145"0,9-6-126 16,22-14-113-16,0-5-42 15,30-20 10-15,17-19 28 16,27-18 25-16,20-19 14 0,13-14 8 16,20-9-6-16,1-3-6 15,-3 10-3-15,-13 2 3 16,-9 10 6-16,-13 12 3 0,-22 12 5 15,-16 15 26-15,-11 14 35 16,-13 4 37-16,-11 8 4 0,-5 4 5 16,-7 8-15-1,-5-1-20-15,0 2-14 0,0-2 18 16,0 1 22-16,-8-5 84 31,8 11-168-31,0 2-10 0,0 0-11 16,0 0 4-1,3 6 4-15,13 20 57 0,17 22-41 16,16 17-22-16,13 21 0 16,4 12 0-16,12 6 0 15,4 3 0-15,-2-5 0 16,-2-12 0-16,-10-16 0 16,-5-14 0-16,-10-11 0 0,-19-13 0 15,-4-8 0-15,-11-6 0 0,-6-10 0 16,4-12 0-1,-34-17-275 1,-7-7-59 0,-4-8 21-16,-1-8 53 15,1-14 36-15,2-7-12 0,3-8 44 16</inkml:trace>
  <inkml:trace contextRef="#ctx0" brushRef="#br0" timeOffset="22059.63">25861 11751 128 0,'-6'-44'277'0,"-3"11"-55"15,1 12-59-15,0 9-57 16,-1 7-39-16,-3 15-11 0,4 14 24 16,8 21 50-16,-8 16-15 15,8 8-39-15,0 4-36 16,11-3-19-16,6-13-5 15,3-17-10-15,8-11 3 0,9-13-4 16,8-16-11-16,6-8-5 16,4-12-3-16,2-6 4 15,-5 3 4-15,-7 4-2 0,-4 1 8 16,-8 9-7 0,-11 9 5-16,4 0 0 0,-9 16 0 15,-9 9 6-15,-8 3 2 0,0 5-10 16,-12 0 11-16,-10 1-3 15,-6-3 0-15,-4 2 0 16,-4 0 2-16,-1-5-6 0,0-4 2 16,4-2-2-16,4-8 1 15,7 0-3-15,1-7-3 16,9-7-33-16,2 0-53 16,10 0-65-16,0-7-41 0,0-7-12 15,0-13-91-15,0-10-184 16</inkml:trace>
  <inkml:trace contextRef="#ctx0" brushRef="#br0" timeOffset="22454.58">25773 11629 339 0,'-12'-24'292'0,"12"3"-112"0,0 4-94 15,0 1-60-15,12 1-17 16,16-6-6-16,9-3-3 15,11-1-11-15,2 1-7 16,2-1 4-16,1 1 2 0,-5 4 4 16,-10 4 4-16,-11 3 6 15,-3 1 18-15,-11 0 7 16,-13-4-6-16,0-6 24 0,-17-1 43 16,1-1 39-16,-4 3 47 15,3 3 19-15,2 4-12 0,1 5-58 16,6 5-41-1,8 4-45-15,0 0-10 0,8 20 5 16,21 21-32-16,28 21 0 16,21 26 0-16,19 26 0 15,12 21 0-15,2 3 0 0,-1 0 0 16,-8-7 0-16,-14-17 0 16,-7-12 0-16,-10-20 0 0,-14-22 0 15,-14-19 0-15,-4-17-211 16,-6-24-161-16,-4-20-22 15,-4-37 30-15,-5-40 46 0</inkml:trace>
  <inkml:trace contextRef="#ctx0" brushRef="#br0" timeOffset="22786.39">27031 10613 319 0,'-36'-94'444'0,"4"24"-49"15,4 22-104-15,3 16-118 16,-1 14-77-16,7 18-35 0,3 24 28 15,16 26 66-15,0 14-131 16,16 22-24-16,20 16 0 0,26 12 0 16,22 8 0-16,22 4 0 15,16 8 0-15,12 9 0 16,12 4 0-16,9-1 0 16,0 0 0-16,-18 2 0 15,-17-6 0-15,-16-1 0 0,-27-2 0 16,-25-1 0-16,-22-3 0 15,-30-9 0-15,-22-8 0 16,-15-13 0-16,-12-14 0 16,-2-18 0-16,-2-16 0 15,-1-21 0-15,6-15 0 0,0-21 0 16,3-8-342-16,0-17-147 16,5-15 56-16,3-18 53 0</inkml:trace>
  <inkml:trace contextRef="#ctx0" brushRef="#br0" timeOffset="23330.3">26130 11466 494 0,'-32'9'416'15,"7"-9"-136"1,5 0-139-16,12-12-107 0,16-22-61 15,23-18 3-15,31-29 15 16,26-26 8-16,31-18 24 16,28-22 18-16,19-7 26 0,13-6 7 15,-4 15-12-15,-9 10-29 16,-20 20-16-16,-20 21-10 16,-21 18-2-16,-23 14 1 0,-21 18-1 15,-18 12-1-15,-14 6-37 16,-7 10-102-16,-19 4-142 15,-3 4-117-15,-25 8-5 16</inkml:trace>
  <inkml:trace contextRef="#ctx0" brushRef="#br0" timeOffset="37696.29">19876 11556 452 0,'-12'-8'103'15,"-1"-4"-27"-15,2 4-10 0,3 0 11 16,8-1 24-16,-8 1 32 15,8 3 17-15,0 5 18 16,0-4-18-16,0 4-26 0,0 0-20 16,0-3-20-16,0-1-9 15,0-1-1-15,8-2-11 16,3-5-16-16,5-5-47 0,6-8 0 16,2-7 0-1,1-9 0-15,-2-8 0 0,-2-4 0 16,-3-8 0-16,-12-3 0 15,-6-13 0-15,-12-10 0 0,-12-10 0 16,-8-9 0-16,-9-4 0 16,-5-4 0-16,-3 4 0 15,2 5 0-15,3 3 0 0,-6 3 0 16,5 6 0-16,-3 0 0 16,-1-2 0-16,-4 3 0 15,-4 2 0-15,1 0 0 0,-6 9 0 16,2 0 0-16,-6 3 0 15,-2 5 0-15,-10 4 0 16,1 4 0-16,1-1 0 16,2 1 0-16,4 4 0 15,5 8 0-15,1-4 0 0,4 5 0 16,-5-2 0-16,0 2 0 16,0-1 0-16,0 0 0 0,-1-1 0 15,-4-2 0-15,-1-1 0 16,-3 0 0-16,-4 1 0 15,5-1 0-15,1 0 0 16,2 2 0-16,2 8 0 16,3-3 0-16,-1 4 0 0,1 3 0 15,1 2 0-15,-1 5 0 16,0-1 0-16,3 4 0 16,5 5 0-16,-3 4 0 15,-1-2 0-15,1 7 0 0,-5 2 0 16,3 1 0-16,-3 0 0 15,-3 4 0-15,-2 0 0 16,1-1 0-16,-4 4 0 0,-3 1 0 16,-6 4 0-16,-3 0 0 15,-1 4 0-15,-4 0 0 16,1 0 0 0,1 8 0-16,3 5 0 0,3-1 0 0,5 5 0 15,0 4 0 1,-1 2 0-16,4 6 0 0,2 4 0 15,0 3 0-15,-2 0 0 16,-4 7 0-16,1-4 0 16,4 6 0-16,-1-2 0 15,-5 7 0-15,-3-1 0 0,-3 5 0 16,0-2 0-16,-5 0 0 16,-3 3 0-16,-3-2 0 15,-7 3 0-15,2 1 0 16,-1 1 0-16,9-7 0 0,6-1 0 15,2 3 0-15,4-1 0 16,-81 55 0 0,82-56 0-16,-2-1 0 15,-3-1 0-15,-5 0 0 16,1-1 0-16,-6-2 0 0,-1 3 0 16,-1-6 0-16,-1 6 0 15,-3 1 0-15,-2 3 0 16,-6 4 0-16,3 5 0 15,2-3 0-15,-2 7 0 0,3-1 0 16,7 4 0-16,2 0 0 16,9 0 0-16,7 1 0 15,6-2 0-15,2 2 0 16,2-5 0-16,3 0 0 16,0 0 0-16,7 6 0 15,-42 46 0-15,51-60 0 16,5 0 0-16,-2-5 0 15,2 4 0-15,-2 2 0 16,-1-4 0-16,-2-1 0 0,0-6 0 16,-4 3 0-16,3-1 0 15,-2 0 0-15,-1-4 0 16,1 0 0-16,-1 0 0 16,-57 43 0-1,58-43 0-15,-1 0 0 16,-4 12 0-16,4 5 0 0,-3 7 0 15,-1 4 0-15,3 1 0 16,3-2 0-16,1 1 0 16,1-4 0-16,9-3 0 15,4-2 0-15,3 3 0 16,9-3 0-16,-1 0 0 16,5 3 0-16,0 2 0 0,3-1 0 15,1 2 0-15,0-1 0 16,0-1 0-16,-1-1 0 15,4-6 0-15,7-4 0 16,6-4 0-16,-9-1 0 16,9 2 0-16,0-5 0 15,0 0 0-15,0-1 0 0,0 1 0 16,0 4 0-16,0 4 0 16,4 0 0-16,4 9 0 15,-5 2 0-15,5 6 0 16,-3 2 0-16,4 10 0 0,-6 4 0 15,5-2 0 1,1 3 0-16,0-6 0 16,-3 0 0-16,2 1 0 0,0 0 0 15,1-5 0-15,4-8 0 16,-2-4 0-16,5 0 0 16,0-3 0-16,1-4 0 15,4-5 0-15,-2-5 0 16,3 2 0-16,1-3 0 0,3-1 0 15,-4-6 0-15,3 5 0 16,4 1 0-16,-1-3 0 16,2 3 0-16,-3 4 0 15,3-2 0-15,-2 0 0 16,1-2 0-16,-1-2 0 0,0-3 0 16,0 1 0-1,4 3 0-15,1-1 0 16,0-4 0-16,-6-3 0 0,6-4 0 15,-4 0 0-15,-1-2 0 16,-3-1 0-16,2 1 0 16,3 3 0-16,2 3 0 0,4 4 0 15,1 3 0 1,3-3 0-16,2 0 0 0,-6-1 0 16,-1-3 0-16,-2-5 0 0,-4 2 0 15,-4-5 0 1,-1-1 0-16,1 0 0 0,0-3 0 15,-6-1 0-15,2 1 0 16,-5-6 0-16,-4-1 0 16,-1-3 0-16,3 2 0 0,2 1 0 15,-6-3 0-15,4-3 0 16,2 5 0-16,-4-1 0 16,0 1 0-16,13 15 0 15,-14-19 0-15,-2-1 0 16,-1-4 0-16,0-1 0 15,0 1 0-15,1 1 0 16,-1-1 0-16,-1 1 0 0,1-1 0 16,1 0 0-1,2 0 0-15,3 1 0 0,-2 3 0 16,0-4 0-16,-1 4 0 16,2 1 0-16,-2-1 0 15,3 1 0-15,2-2 0 16,0 1 0-16,4 4 0 0,-4 1 0 15,5 0 0-15,-5 0 0 16,-4-7 0-16,4 1 0 16,-3-4 0-16,-1 1 0 15,-4-5 0-15,0 3 0 0,5 2 0 16,-7 0 0-16,2-5 0 16,6 5 0-16,-2-3 0 15,-3 3 0-15,-1 0 0 16,-2 0 0-16,2 0 0 15,1-3 0-15,4 3 0 16,-2 0 0-16,3-3 0 0,-4 3 0 16,7 0 0-16,-4-4 0 15,-1 4 0-15,0-3 0 16,0-2 0-16,-4 2 0 16,0-9 0-16,0 12 0 0,0-12 0 15,-2 12 0-15,0-12 0 16,2 13 0-16,1-13 0 15,0 10 0-15,-1 1 0 16,3-4 0 0,14 14 0-16,-14-14 0 15,3-7 0-15,1 12 0 0,2 1 0 16,-6-13 0-16,6 8 0 16,-5-8 0-16,0 13 0 15,1-13 0-15,-2 7 0 16,3-7 0-16,-3 0 0 0,-3 0 0 15,5 0 0-15,-2 8 0 16,-3-8 0-16,4 8 0 16,1-8 0-16,0 9 0 15,-1-9 0-15,0 0 0 16,0 7 0-16,-1-7 0 16,3 10 0-16,-6-10 0 15,0 7 0-15,2-7 0 0,-1 8 0 16,-1-8 0-16,0 0 0 15,1 0 0-15,-1 9 0 16,0-9 0-16,0 0 0 0,1 8 0 16,-5-8 0-16,-1 0 0 15,2 8 0 1,-2-8 0-16</inkml:trace>
  <inkml:trace contextRef="#ctx0" brushRef="#br0" timeOffset="37793.53">12031 17662 2047 0,'3'0'0'15,"3"0"0"-15</inkml:trace>
  <inkml:trace contextRef="#ctx0" brushRef="#br0" timeOffset="38074.29">12043 17662 2047 0,'5'0'0'15,"-2"0"0"-15,-3-4 0 47,5 4 0 0,-2 0 0-16,0 0 0-31,2 0 0 16,-5-4 0-16,0 0 0 0,0 0 0 16,0 0 0 15,0-1 0-15,5 5 0-16,-1-3-140 15,0 3-194-15,4-5-6 16,4-2 19-16,4-7-18 0</inkml:trace>
  <inkml:trace contextRef="#ctx0" brushRef="#br0" timeOffset="59726.6">19353 7848 712 0,'-25'16'346'0,"1"-3"-83"15,8-5-123-15,2-8-71 16,6 8-34-16,8-8 2 16,0-12 36-16,13-33-19 15,28-45 87-15,40-41-9 0,62-30-87 16,60-36-45-16,53-32 0 15,30-18 0-15,16-18 0 16,3 1 0-16,-4 20 0 16,-17 32 0-16,-29 28 0 15,-40 40 0-15,-44 29 0 0,-37 33 0 16,-37 22 0-16,-28 15 0 0,-20 11 0 16,-12 14 0-1,-14 8 0-15,-10 5 0 0,-4 7 0 16,-9 0-223 15,0 0-109-31,3 0-52 0,-3-13-10 16</inkml:trace>
  <inkml:trace contextRef="#ctx0" brushRef="#br0" timeOffset="60037.98">23089 3276 612 0,'-30'-8'292'0,"4"-4"-146"0,5-4-71 15,12-1-44-15,9-7-22 16,22-9-12-16,17-7 5 15,21-13-4-15,19-13 4 16,14-6-4-16,7-2 4 0,6 5-7 16,-12 8-4-16,-12 12-24 15,-17 13-24-15,-17 7-24 16,-14 13-28-16,-17 4-8 16,-17 12-14-16,-17 0-111 15</inkml:trace>
  <inkml:trace contextRef="#ctx0" brushRef="#br0" timeOffset="60510.3">23240 2861 104 0,'-42'17'266'0,"14"-5"-72"15,7-12-57-15,4 13-54 16,6-13-32-16,11 7-12 0,-8-7-6 16,8 21 2-1,0 2-20-15,0 18 39 16,0 25 2-16,8 32-3 15,0 19-23-15,1 13-10 16,-1 0-12-16,4-15-3 16,0-22-1-16,4 24 16 15,4-67-6 1,22-89-7 0,41-114-4-1,-21 49-3-15,11-2 11 16,9 3-3-16,3 14 3 0,93-24 4 15,-96 87-9 1,-9 26 2-16,-7 21 2 16,-19 24 14-16,-10 24-4 15,-17 21 9-15,-20 20 11 0,-14 11-16 16,-25 2 3-16,-9-6-11 16,-9-15-4-16,0-21 6 15,4-14 0-15,5-23 5 16,2-12-7-16,10-11 4 0,7-14-12 15,4-7-2-15,3-3-2 16,4-10-28-16,7-2-40 16,-3-14-61-16,3-4-68 0,11-11-48 15,0-18-9-15,0-14-50 16</inkml:trace>
  <inkml:trace contextRef="#ctx0" brushRef="#br0" timeOffset="60952.43">23584 1993 565 0,'-65'-89'192'0,"-17"21"-94"16,-19 23-53-16,-21 28-13 16,-25 29 14-16,-14 38 42 15,-14 31 8-15,0 28-12 16,13 29-8-16,19 33-15 15,26 33-8-15,27 49-13 16,34 45-10-16,52 341-5 16,56-335-14-16,38-26-11 15,40-43 4-15,36-40 5 16,30-43-3-16,19-46 3 0,24-50-5 16,33-48-4-16,28-49 2 15,9-52-1-15,-4-49-4 16,-25-46 5-16,-32-40-5 0,-46-24-5 15,-50-12 11 1,-56-9-17-16,-48-12-1 0,-48-5 6 16,-57 2 4-16,-50 11 13 15,-56 27 9-15,-41 44 7 16,-32 41-20-16,-12 54-18 16,1 45-27-16,2 49-8 15,13 42-53-15,10 28-86 16,20 28-40-16,33 17 4 0,25 4-68 15</inkml:trace>
  <inkml:trace contextRef="#ctx0" brushRef="#br0" timeOffset="95498.28">2626 4803 720 0,'-11'-21'382'16,"-3"8"-180"-16,14 1-107 15,0 12-53-15,6 12-14 0,16 18 55 16,20 22 7-16,14 21-19 16,15 22-23-16,5 18-20 15,6 23-17-15,-1 10-1 16,-5 5-10-16,-3-13-27 15,-12-20-75-15,-12-25-66 16,-12-24-34-16,-20-24-54 16,-17-45-31-16,-33-24-64 15</inkml:trace>
  <inkml:trace contextRef="#ctx0" brushRef="#br0" timeOffset="95745.76">2493 4933 603 0,'-93'-130'231'0,"14"20"-87"15,28 13-66-15,21 11-35 16,30 8-9-16,24 9 17 0,22 12-6 16,15 17 2-16,12 18-15 15,8 22-19-15,-5 25-1 16,-1 24 9-16,-18 20-10 16,-17 18 7-16,-20 9-1 15,-15 6-3-15,-5-9 3 16,-17-9-2-16,1-21-12 15,2-10 2-15,14-17-20 16,0-11-86-16,0-13-91 16,9-12-44-16,20-16-69 15</inkml:trace>
  <inkml:trace contextRef="#ctx0" brushRef="#br0" timeOffset="95998.54">3312 4656 517 0,'16'12'156'0,"-8"13"-65"0,0 7-17 16,1 8-5 0,4 5-4-16,7 0-1 0,9-7-12 15,15-10-18-15,8-8-14 16,5-20-6 0,0-8-3-16,-4-18-2 0,-13-13-4 15,-19-19 5-15,-21-6 10 16,-28 2 3-16,-22 10 17 15,-10 11-22-15,-8 18-30 16,-3 18-57-16,7 12-85 16,16 10-66-16,15 3-61 15</inkml:trace>
  <inkml:trace contextRef="#ctx0" brushRef="#br0" timeOffset="96345.19">3718 4513 503 0,'30'-16'323'15,"-10"4"-114"-15,-5 9-106 16,-2 3-38-16,-1 0-27 16,4 12 4-16,13 12 60 15,11 9 0-15,13 7-48 16,4 6-29 0,-8-7-5-16,-8-10-8 0,-9-5 2 0,-13-7 29 15,-5-17 59 1,-14-9-26-16,-14-20-42 15,-10-19-13-15,-3-25-11 16,2-17-4-16,5 5-5 0,11 8-7 16,9 16-1-16,0 15 1 15,18 18-1-15,10 16 4 16,7 12 1-16,3 16-5 16,-3 8 10-16,-2 5-7 15,-8 4 5-15,-4-5-11 16,-10-3-49-16,-3-5-113 15,-8-3-125-15,0-17-87 0,-16-12-37 16</inkml:trace>
  <inkml:trace contextRef="#ctx0" brushRef="#br0" timeOffset="96528.28">4166 3235 471 0,'0'-85'326'15,"0"25"-148"-15,3 19-95 16,6 26-29-16,11 15 67 15,8 35 28-15,13 34-7 16,16 37 15-16,8 28-62 16,1 13-51-16,2 7-24 15,0-7-95-15,-6-13-111 16,-5-16-131-16,-13-20-76 16,-15-25-21-16</inkml:trace>
  <inkml:trace contextRef="#ctx0" brushRef="#br0" timeOffset="97193.88">4267 4045 658 0,'-69'-45'244'0,"21"9"-120"15,15 0-72-15,25-6-32 0,19-6-12 16,30-13-7-16,27-13-21 16,19-12-98-16,10-6-81 15,4-15-32 1,-8-2 5-16,-7-1 97 15,-22 3 99-15,-15 3 126 0,-19 2 103 16,-27 4-9-16,-20 8-6 16,-14 14-15-16,-11 10 28 15,-5 16-14-15,-2 19-18 16,3 10-46-16,13 14-60 16,19 21-29-16,22 36 15 15,28 36 2-15,29 27-18 16,23 34-14-16,15 24-13 15,6 12-4-15,-3 0-37 16,-13-16-84-16,-12-21-50 16,-19-24-36-16,-17-27 20 15,-27-31 44-15,-18-30 24 16,-18-34 58-16,-24-29 44 16,-11-36 32-16,-3-25 21 0,-1-12 32 15,3-3-8-15,11-1-25 16,15 3-14-16,15 6-10 15,21 4-6-15,11 8-3 16,16 11-4-16,9 12 3 16,-1 18-8-16,-2 15 7 15,0 17-4-15,-1 12 20 16,-7 24 5-16,-5 14 17 16,-2 8-1-16,-3 1 18 15,2-2-14-15,4-8 1 16,-1-10-12-16,9-6-8 15,2-13-16-15,-2-8 6 16,-1-20-2-16,-10-13-4 16,-17-15-10-16,-9-13 3 15,-29-4-6-15,-13 4 3 0,-1 11-4 16,-11 14-16 0,1 20-25-16,0 16-69 0,4 7-69 15,10 10-32 1,5-1-64-16</inkml:trace>
  <inkml:trace contextRef="#ctx0" brushRef="#br0" timeOffset="97410.81">5383 2511 381 0,'-9'-69'364'16,"-2"3"-83"-16,0 13-84 15,-2 12 13-15,5 9 25 16,8 8-40-16,-8 7-79 0,8 15-73 15,8 13-18-15,17 18-25 16,23 23 0 0,17 22 0-16,12 19 0 15,5 8 0-15,2 2 0 16,-3-6-225-16,-8-11-162 0,-11-21-71 16,-14-16 2-16</inkml:trace>
  <inkml:trace contextRef="#ctx0" brushRef="#br0" timeOffset="97582.43">6062 2318 482 0,'-8'-59'312'0,"8"18"-156"0,0 30-73 15,4 25-5-15,16 31 72 16,13 17-25 0,11 14-48-16,5 6-43 15,8-1-17-15,0-7-36 0,-8-12-120 16,-13-14-130-16,-11-15-61 15,-21-21-43-15</inkml:trace>
  <inkml:trace contextRef="#ctx0" brushRef="#br0" timeOffset="97708.07">5733 1671 414 0,'-76'-120'269'15,"13"26"-133"-15,18 19-75 0,14 28-64 16,14 23-48-1,17 24-64-15,4 24-146 0</inkml:trace>
  <inkml:trace contextRef="#ctx0" brushRef="#br0" timeOffset="98058.51">6386 1656 546 0,'-19'-29'374'16,"-2"9"-119"-16,1 9-108 16,4 6-69-16,2 5-34 15,14 24-12-15,5 17-5 16,15 13-7-16,13 10-7 16,7 1-9-16,10-8 3 15,-1-8-2-15,-1-12-5 16,1-21 5-16,-5-16 1 15,2-25-5-15,-10-24 2 0,-9-20-2 16,-11-19 6-16,-16-15 13 16,-11-3 37-1,-18 9 6-15,-15 15 1 16,-13 22-36-16,-8 23-20 0,-4 28-37 16,-9 32-99-16,6 32-142 15,16 21-114-15</inkml:trace>
  <inkml:trace contextRef="#ctx0" brushRef="#br0" timeOffset="98718.38">2686 7159 385 0,'-18'24'415'16,"1"-8"-183"-16,4-3-121 0,13-4-55 15,0-9-24-15,0 0 5 16,5 0 49 0,14-22 38-16,30-30 27 15,38-46 35-15,54-73-24 16,83-92-92-16,93-76-70 0,67-64 0 16,68-60 0-16,60-35 0 15,20 6 0-15,-17 25 0 16,-20 46 0-16,-35 52 0 15,-58 59 0-15,-61 62 0 16,-70 52 0-16,-64 50 0 16,-57 36 0-16,-43 33 0 0,-34 22 0 15,-25 20 0 1,-20 14 0-16,-7 9 0 0,-10 4 0 16,-5-1 0-16,-3 9 0 31,2 0 0-31,-2 0 0 15,-3 9-387-15,0 11-119 0,0 8 57 16</inkml:trace>
  <inkml:trace contextRef="#ctx0" brushRef="#br0" timeOffset="99573.63">4806 7171 595 0,'-52'-28'470'0,"-81"56"-90"16,68 50-319-1,7 48-24-15,15 40 2 16,18 27-8-16,33 2 1 16,28-12-11-16,32-20-14 15,21-32-3-15,18-33 1 16,7-42-22-16,106-65-87 16,-127-50 18-16,-17-36 37 15,-22-19 51-15,-23-8 37 16,-15 1 47-16,-16 18 113 15,0 22 75-15,0 24-253 16,0 16-21-16,0 17 0 16,5 24 0-16,11 16 0 15,17 20 0-15,19 18 0 16,18 4 0-16,12-7 0 16,2-5 0-16,1-23-4 0,1-23-318 15,-9-20-30-15,-11-36 10 16,-15-30 109-16,-14-15 124 15,-17-11 100-15,-20 10 108 16,0 17 94-16,0 20 31 0,-11 21-18 16,-3 15-34-1,14 8-56-15,0 9-43 16,0 12-37-16,5 12 21 0,12 21-9 16,6 17-24-16,6 7-56 15,4 3-192-15,-5-3-185 16,-5-12-120-16</inkml:trace>
  <inkml:trace contextRef="#ctx0" brushRef="#br0" timeOffset="99716.93">5421 6553 1340 0,'-69'-50'309'15,"7"19"-296"-15,10 11-197 16,12 12-65-16,10 8 9 15,13 8 29-15,17 0-32 16,14-8-20-16</inkml:trace>
  <inkml:trace contextRef="#ctx0" brushRef="#br0" timeOffset="99988.57">5526 6228 637 0,'0'-17'472'0,"3"9"-235"16,6 8-125-16,7 25-56 15,21 19-1-15,20 25 54 16,20 24 8-16,122 139 54 16,-85-105-138-1,0-8-22-15,-10-15-1 16,-14-9-9-16,-14-23 7 0,-14-15 1 16,-13-14-8-16,-16-15-1 15,-9-9 8-15,-8-8-8 16,-7-11 0-16,-9 0-39 15,0-15-93-15,-17-17-68 16,-8-9-91-16,-4-8-56 16</inkml:trace>
  <inkml:trace contextRef="#ctx0" brushRef="#br0" timeOffset="100150.5">5968 6919 367 0,'-44'0'466'15,"3"9"-154"-15,9-9-151 16,10 0-83-16,11 0-39 16,11 0-28-16,11-13-18 15,19-11-44-15,19-17-91 0,11-12-127 16,10-12-92-16</inkml:trace>
  <inkml:trace contextRef="#ctx0" brushRef="#br0" timeOffset="100489.1">6111 5886 657 0,'-49'-49'334'16,"8"17"-114"-16,12 6-109 15,10 15-64-15,19 11-10 16,11 37 67-16,29 20 33 16,26 24-27-16,15 25-49 0,12 7-29 15,5 6-17-15,-4-6-4 16,-6-16-6-16,-9-18-18 15,-16-22-29-15,-9-18-15 16,-13-18 11-16,-9-29-13 16,-7-32-2-16,-14-34 30 15,-11-27 12-15,0-10 23 0,-16 2 42 16,4 19 55-16,-1 17-19 16,13 20-41-16,0 25-32 15,13 19 22-15,15 26-14 16,13 15 3-16,8 18-15 0,8 10-39 15,0 1-117-15,0-4-141 16,-9-11-80-16,-6-14-16 16,-15-20 64-16</inkml:trace>
  <inkml:trace contextRef="#ctx0" brushRef="#br0" timeOffset="101155.54">7072 5694 498 0,'-19'-48'280'0,"5"14"-107"15,6 18-91-15,8 16-26 0,8 26 39 16,14 17 6-16,10 14-34 16,9 10-27-16,3-3-14 15,5-8-24-15,-5-15-16 16,1-15-25-16,-8-26 2 0,-9-12 9 16,-3-26 9-1,-13-19 11-15,-12-16 20 0,0-16 39 16,-12 4 65-16,-4 2 90 15,-1 19 51-15,2 11-127 16,1 15-130-16,14 15 0 16,0 15 0-16,5 8 0 0,15 23 0 15,9 19 0-15,11 8 0 16,53 35-216 0,-48-54-39-16,-5-9-11 0,-7-22-8 15,-9-17-48-15,-11-24 110 16,-13-25-10-16,-8-15 92 15,-13-24-17-15,-6-17 148 16,-6-26 18-16,-5-18 37 16,3-6 223-16,-6 6-1 0,5 24 5 15,7 28 5-15,4 28-17 16,5 25-74-16,8 28-92 16,12 33-32-16,12 28 101 15,16 38-154-15,18 28-20 0,9 19 0 16,10 10 0-16,1-7 0 15,-4-13 0-15,-14-17 0 16,-12-25 0-16,-7-16 0 0,-9-13 0 16,-9-16 0-16,-11-40 0 15,-14-28 0 1,-3-26 0-16,5-19 0 16,12-2 0-16,0 10 0 0,8 20 0 15,16 20 0-15,17 24 0 16,16 25 0-16,8 25 0 15,-5 19 0-15,-2 13 0 0,-15 17 0 16,-19 4 0-16,-15 3 0 16,-21-5 0-16,-20-2 0 15,-22-8 0-15,-14-9 0 0,-8-5 0 16,-14-7-291-16,5-7-260 16,6-14 43-16</inkml:trace>
  <inkml:trace contextRef="#ctx0" brushRef="#br0" timeOffset="101603.43">5439 10266 687 0,'-158'147'779'16,"10"-21"-309"-16,8-24-359 0,26-26-111 16,35-22 0-16,28-39 0 15,51-57 0-15,54-95 0 16,68-99 0-16,86-85 0 15,90-90 0-15,80-79 0 16,52-42 0-16,42-26 0 0,20-17 0 16,-6 27 0-16,-26 46 0 15,-49 68 0-15,-55 71 0 16,-64 75 0-16,-69 71 0 16,-51 59 0-16,-56 44 0 0,-34 33 0 15,-33 27 0-15,-33 22 0 16,-16 11 0-16,-32 21 0 15,-9 12 0-15,-11 17 0 0,-10 20-61 16,-6 15-455-16,-6 17 24 16,-2 19 37-16</inkml:trace>
  <inkml:trace contextRef="#ctx0" brushRef="#br0" timeOffset="104599.53">7673 8914 249 0,'0'0'276'15,"-8"0"-74"-15,0 8-95 16,0 12-55-16,8 9-27 0,-11 12-4 16,-3 11 10-16,-2 10 26 15,0 2-9-15,-3 2-10 0,-6-5-14 16,-3-1-8-16,-6-2-9 16,-10-1-3-16,-8 0 10 15,-82 33 13 1,64-62 23-16,2-16-1 0,-2-12 0 15,1-7-10-15,7-14-10 16,11-13 21-16,9-2 3 16,-1-61-20-1,46 36-33-15,26-9-3 16,24-3-1-16,16-8 3 0,17 8-4 16,6 8-5-16,9 10-3 15,1 25-6-15,-9 21-8 16,0 21 16-16,-11 21 14 0,-9 16 0 15,-16 20 5-15,-11 17 5 16,-10 15 22-16,-11 9 22 0,-15 7 21 16,-10 2-10-16,0-5-4 15,-14-8-17-15,-4-13-13 16,-2-15-8-16,1-18-11 16,-2-5-2-16,5-16-13 15,4-9 3-15,4-10-16 0,0-8-66 16,8-12-83-16,-14-9-98 15,3-6-54-15,3-12 34 0,0-16 0 16,8-14 25-16</inkml:trace>
  <inkml:trace contextRef="#ctx0" brushRef="#br0" timeOffset="105031.55">7768 8710 544 0,'-25'-56'240'0,"17"36"-155"15,8 8 11-15,-12 2 5 16,12 6-1-16,-9 4 17 16,9 0-16-16,-8 0-23 0,8 9-35 15,0 11 4-15,11 17 48 16,11 12-9-16,7 7-17 0,2 6-29 15,9-5-15-15,9-7-13 16,6-11 1-16,2-7-4 16,-1-11-9-16,1-9-3 15,-1-12-10-15,1-12-18 0,-9-9-7 16,-2-7 2-16,-10-4-5 16,-8-9 24-16,-15-3 13 0,-13-9 0 15,-16-1 17-15,-14 6 29 16,-9 3 21-16,-10 5 19 15,-8 7 11-15,-8 9-53 0,-5 7-40 16,5 8 0-16,5 9 0 16,2 0 0-16,9 0 0 0,9 0-32 15,12 9-225 1,3-1-103-16,10 4-27 0,1 1 5 16,14-1 72-16</inkml:trace>
  <inkml:trace contextRef="#ctx0" brushRef="#br0" timeOffset="105498.76">8661 7762 316 0,'0'-19'327'15,"0"5"-14"-15,-13 7-73 0,13 1-83 16,-9 6-48 0,9 0-16-16,0 0-5 0,0 27 52 15,0 21 124-15,14 25-264 16,5 30 0-16,5 13 0 16,9 14 0-16,4 6 0 0,3-11 0 15,-3-11 0-15,-4-16 0 16,-4-17 0-16,-9-15 0 0,-4-13 0 15,-5-17 0-15,-2-10 0 16,-9-10-323-16,0-16-126 0,-17-14 27 16,-8-10 104-16,-10-23 65 15</inkml:trace>
  <inkml:trace contextRef="#ctx0" brushRef="#br0" timeOffset="105648.7">8376 8087 208 0,'-52'-56'369'16,"8"20"-2"-16,11 8-94 0,9 7-105 15,7 8-68-15,4 9-23 16,5 4-9-16,8 0-7 16,0-3-30-16,0 3-20 0,0 0-16 15,13 0-38-15,-2 0-86 16,10 11-118-16,4 1-80 16,3 1-41-16</inkml:trace>
  <inkml:trace contextRef="#ctx0" brushRef="#br0" timeOffset="105839.94">9080 8361 578 0,'43'36'288'16,"-30"-23"-226"0,-4-13-2-16,-3 8 30 0,-6-8 15 15,0 0-22-15,0 0-36 0,0 0-56 16,0 0-107-16,0-12-96 15,-12-9-18-15,4-8-1 0,-3-11-9 16</inkml:trace>
  <inkml:trace contextRef="#ctx0" brushRef="#br0" timeOffset="106547.39">9558 7297 4 0,'-12'-20'14'16,"3"4"33"-16,-2-5 77 16,-2-3 27-16,-7-3-11 15,-4-3-1-15,-6 6-21 16,3 0-26-16,-6-1-8 0,-3-3-14 15,-9 3-23-15,-12-3-6 16,-11 0 26-16,-14 8 21 0,-16 3 2 16,-16 8-20-16,-15 9-23 15,-21 9-15-15,-21 15-16 16,-20 17-15-16,-7 16-4 0,-6 12 6 16,6 25 7-16,2 22 21 15,5 27 1-15,1 38 1 16,7 39 18-16,13 24-7 0,20 24-14 15,28 21 9 1,36 16-2-16,37 1 8 0,41-14-2 16,33-23 19-16,27-32-5 15,34-33-6-15,24-38-51 16,23-40 0-16,25-35 0 16,21-47 0-16,28-49 0 15,33-56 0-15,32-55 0 0,16-53 0 16,14-42 0-16,-3-29 0 0,-7-26 0 15,-15-18 0-15,-21-17 0 16,-33-5 0-16,-35 1 0 16,-44 16 0-16,-41 29 0 15,-43 28 0-15,-36 28 0 0,-35 33 0 16,-46 29-141-16,-40 27-196 16,-37 35-26-16,-29 35 31 0,-20 36 12 15,-12 25 47-15</inkml:trace>
  <inkml:trace contextRef="#ctx0" brushRef="#br0" timeOffset="109174.87">10785 5596 19 0,'0'0'36'0,"0"0"44"16,0 0 88-16,0 0-41 0,0 10-30 15,0-10-25-15,0 6-12 16,0-6-2-16,0 0 13 15,0 0 4-15,0 0 13 16,0 0-11-16,0 0-18 0,0 0-15 16,0-4-4-16,0-3-9 15,0-1 0-15,8-5-16 16,-5-2 0-16,6-6-10 0,-1 1-2 16,3-5 5-16,3-4 3 15,-6 10 10-15,0 2 0 0,-4 1 17 16,-1 4 8-1,-3 3 6-15,0 6 5 0,0 3 7 16,0 0-7-16,0 0-15 16,0 0-15-16,3 16-7 0,11 4 14 15,6 18 13-15,4 9-2 16,8 14-12-16,6 13-12 16,1 7-4-16,3 0 0 0,-6-3-10 15,-3-9-2-15,0-7-7 16,18 31-4-16,-34-66-2 15,-1-2-10-15,-3-8-27 16,-5-10-72-16,-4-7-69 16,-4 0-51-16,0 0-40 15,0 0 37-15,-12 0 45 0,-4 0-9 16,-9 0 37-16,1-3 57 16,-5 3 53-16,1 0 45 15,4 8 65-15,-1 4 118 0,5 0 9 16,0 2-18-16,3-7-33 15,4-7-44-15,13 0-26 0,0 0 3 16,0 0 17-16,0 0-13 16,0 0-20-16,8-7-23 15,9-7-20-15,4-6-10 0,6-8-39 16,6-10-61-16,5-5-44 16,2-7-45-16,-4-3-29 0,-7-3 13 15</inkml:trace>
  <inkml:trace contextRef="#ctx0" brushRef="#br0" timeOffset="109375.08">11292 5182 263 0,'-12'-61'286'15,"0"7"-72"-15,3 13-87 0,1 14-48 16,8 6-17-16,-8 8 19 16,8 5-2-16,0 8-12 0,0 0-29 15,0 17-10-15,8 18 21 16,9 19-3-16,7 20-22 15,8 15-11-15,1 10-16 0,3 1-27 16,4-1-103-16,-2-15-131 16,-10-14-91-16,-7-17 22 15</inkml:trace>
  <inkml:trace contextRef="#ctx0" brushRef="#br0" timeOffset="109797.35">11664 5093 230 0,'-14'-22'276'0,"-4"10"-25"16,7 0-58-16,3 8-44 15,-1 4-36-15,1 0 3 16,2-5 3-16,6 2 0 16,-9-1-23-16,9-5-28 0,0 1-29 15,0 1-19-15,0-1-18 16,0-5-4-16,0-8-7 15,9 1-3-15,2-1 4 0,4 2 7 16,7 2-4-16,-6 8 4 16,0 9-1-16,3 0 8 0,3 17 13 15,2 11 11-15,0 13-8 16,0 16 18-16,1 14 4 16,-8 5-1-16,-6 6-19 0,0-5-11 15,3-11-2-15,-2-14-4 16,-4-11-7-16,-1-13 9 15,1-6-9-15,5-11-2 16,-1-11-8-16,5 0 7 0,11-4-9 16,8-14-21-16,10-9-37 15,6-10-30-15,5-7-30 16,57-46-242-16,-65 49 140 16,-13 8-12-16,-7 3-18 15,-13-4-5-15</inkml:trace>
  <inkml:trace contextRef="#ctx0" brushRef="#br0" timeOffset="110190.13">11999 4428 379 0,'-87'-77'327'0,"-9"11"-92"16,-14 9-103-16,-6 17-49 15,-11 15-11-15,-9 25 22 0,-5 20 31 16,-6 25 26-16,-3 33 1 16,0 28-31-16,4 28-38 15,12 38-34-15,18 43-5 16,17 42-44-16,29 23 0 0,34 6 0 16,41-14 0-16,39-24 0 15,46-35 0-15,44-38 0 16,39-50 0-16,39-48 0 0,36-57 0 15,32-56 0-15,17-49-46 16,8-41-151-16,-8-38 31 0,-31-27 67 16,-29-16 39-16,-47-8 35 15,-40-6 26-15,-44-2 18 0,-45 2 26 16,-36 2-3 0,-41 3-9-16,-38 8-21 0,-31 17-33 15,-37 28-49-15,-41 34-130 16,-39 46-106-16,-33 48-51 0</inkml:trace>
  <inkml:trace contextRef="#ctx0" brushRef="#br0" timeOffset="117246.93">8206 11337 349 0,'-13'0'382'16,"5"7"-49"-16,-1-7-123 16,2 9-106-16,7-9-46 0,0 0-32 15,0 0 12-15,0 0 32 16,0 0 37-16,0 0 5 16,0 0 24-16,0-5-14 0,0-4-122 15,4-3 0-15,13-16 0 16,16-20 0-16,27-30 0 15,30-31 0-15,35-34 0 0,25-24 0 16,25-20 0-16,16-9 0 16,11 1 0-16,2 7 0 0,-5 14 0 15,-9 15 0-15,-18 24 0 16,-26 26 0-16,-20 15 0 0,-26 16 0 16,-18 18 0-16,-20 18 0 15,-18 10 0-15,-11 13 0 16,7-6 0-1,-40 25-11-15,0 0-234 16,0 12-53-16,-13 4-16 16,-7 13 10-16,-12 11-4 0,-9 8 38 15</inkml:trace>
  <inkml:trace contextRef="#ctx0" brushRef="#br0" timeOffset="117778.38">8856 11406 381 0,'-41'40'413'0,"4"-7"-79"16,9-9-170-16,4-7-117 0,8-5-100 16,7-12-20-1,9-4 27-15,12-17 32 0,18-16 23 16,13-16 14-16,27-20 9 16,23-25-6-16,29-27-12 0,28-27-3 15,25-22-6-15,23-21-2 16,17-9 0-16,5 0 0 0,-5 8-1 15,-16 21 4-15,-25 21 17 16,-19 24 7-16,-24 20 11 16,-26 20 3-16,37-36 76 15,-98 90-8-15,-12 8 47 16,-10 11 19-16,-11 5-128 0,-8 8-50 16,3 4 0-16,-2 0 0 62,0 0 0-62,0 0 0 16,-4 0-164-16,0 0-41 0,4 0-24 15,0 7-25-15,-4 5-21 16,0 2 0-16,-16 1-13 0</inkml:trace>
  <inkml:trace contextRef="#ctx0" brushRef="#br0" timeOffset="118742.82">4365 14596 207 0,'0'0'240'0,"0"9"-21"16,0-9-70-16,0 0-72 15,0 0-38-15,0 0-8 16,0-9-3-16,0-7-7 16,0-13-11-16,3-11-5 15,5-13 1-15,0 1-2 16,6-5 4-16,-4 2 0 15,3 15-3-15,-4 4-1 0,-1 8 1 16,0 12 25-16,1 8 32 16,-3 8 26-16,2 8 6 15,13 15 22-15,15 23 2 16,21 19-8-16,16 16-12 16,6 5-36-16,5 7-23 0,6 1-12 15,-9 0-14-15,-5-9-3 16,-5-12-23-1,-10-16-39-15,-13-9-110 0,-8-10-115 16,-12-14-60-16,-8-8-3 16,-7-8 25-16</inkml:trace>
  <inkml:trace contextRef="#ctx0" brushRef="#br0" timeOffset="118901.75">5001 15403 818 0,'-29'29'580'15,"15"-10"-229"-15,0-5-260 0,14-14-200 16,6 0-62 0,13-26 41-16,18-26 8 0,16-21 13 15,15-25-6-15,13-17-47 16,9-10-48-16,0-6-47 16,-9 1-195-16</inkml:trace>
  <inkml:trace contextRef="#ctx0" brushRef="#br0" timeOffset="119279.38">5619 14043 374 0,'-19'-19'567'16,"-3"7"-77"-16,6 1-219 0,8 9-152 15,8 2-99-15,0 0-12 16,16 13-1-16,14 1-1 16,6 3-3-16,12-1-2 15,4-4-14-15,2-12-39 16,-1 0-23-16,-5-8-33 15,-2-15-5-15,-7-10 2 0,-7-12 39 16,-7 0 58-16,-9 0 77 16,-7-1 10-16,-9 7 16 15,0 7 26-15,0 6 15 16,0 15 27-16,-9 7-45 16,9 16-112-1,13 24 0-15,11 28 0 16,16 22 0-16,8 16 0 0,7 9 0 15,-3-6 0-15,-4-7 0 16,1-13 0-16,-5-11 0 16,-6-12 0-16,-11-15 0 15,5 14-665-15,-18-36-392 32</inkml:trace>
  <inkml:trace contextRef="#ctx0" brushRef="#br0" timeOffset="119840.63">6394 13461 341 0,'-11'-86'347'0,"-14"13"-137"15,-7 7-119-15,-13 10-64 0,-5 0-36 16,-75-59 31 0,43 53 42-16,-10 3 31 15,-17-3 14-15,-13 1-11 16,-12 5-2-16,-12 6-22 15,-17 13-18-15,-15 16-21 16,-23 21-20-16,-22 38-15 0,-25 34-3 16,-2 43 6-16,5 44 13 15,14 60 88-15,32 76 97 16,41 66-146-16,47 67-55 16,60 43 0-16,51 21 0 15,48-15 0-15,50-44 0 16,47-60 0-16,47-60 0 15,43-61 0-15,37-68 0 16,30-78 0-16,26-77 0 16,22-91 0-16,10-88 0 15,-2-94 0-15,307-460 0 16,-383 273 0-16,-55-26 0 16,-61 1 0-16,-64 24 0 0,-67 33 0 15,-67 38 0-15,-64 43 0 16,-65 54-370-16,-48 60-47 15,-48 65 25-15,-28 64 13 16</inkml:trace>
  <inkml:trace contextRef="#ctx0" brushRef="#br0" timeOffset="125307.04">1371 12520 1273 0,'-32'-7'568'15,"5"7"-418"-15,1 0-442 16,1 0-198-16,5 0 107 16,9 0 147-16,-2 0 104 15,13 0 20-15</inkml:trace>
  <inkml:trace contextRef="#ctx0" brushRef="#br0" timeOffset="125447.63">1951 13499 635 0,'30'64'537'0,"-10"-16"-280"0,-8-10-340 16,5-11-266-16,-1-6-44 15</inkml:trace>
  <inkml:trace contextRef="#ctx0" brushRef="#br0" timeOffset="125595.73">2651 14071 525 0,'20'41'400'0,"-8"-9"-239"0,-4-10-339 16,1-10-206-16</inkml:trace>
  <inkml:trace contextRef="#ctx0" brushRef="#br0" timeOffset="125758.81">3698 12757 637 0,'-37'8'346'0,"-16"-8"-309"0,-12 0-406 16</inkml:trace>
  <inkml:trace contextRef="#ctx0" brushRef="#br0" timeOffset="125921.46">2245 11076 1276 0,'-24'-17'476'0,"8"10"-522"15,2 7-482-15,14 0-55 16</inkml:trace>
  <inkml:trace contextRef="#ctx0" brushRef="#br0" timeOffset="126090.77">3616 11976 531 0,'42'52'414'15,"-18"-12"-249"-15,-8-11-358 16,1-8-241-16</inkml:trace>
  <inkml:trace contextRef="#ctx0" brushRef="#br0" timeOffset="126243.13">5018 12186 898 0,'33'21'248'0,"-9"-5"-401"0,-8-7-262 15</inkml:trace>
  <inkml:trace contextRef="#ctx0" brushRef="#br0" timeOffset="126423.05">3739 10189 1127 0,'-84'-28'410'0,"10"3"-437"15,17 8-439-15,16 5-53 0</inkml:trace>
  <inkml:trace contextRef="#ctx0" brushRef="#br0" timeOffset="126726.53">5619 11353 557 0,'-16'15'118'0,"-12"-15"-318"16</inkml:trace>
  <inkml:trace contextRef="#ctx0" brushRef="#br0" timeOffset="126882.26">4381 9304 1203 0,'-16'-15'155'0,"7"2"-484"16,9 13-180-16</inkml:trace>
  <inkml:trace contextRef="#ctx0" brushRef="#br0" timeOffset="127043.01">6411 10494 546 0,'52'57'447'16,"-11"-12"-230"-16,-17-13-269 0,-11-8-245 15,-13-12-89-15</inkml:trace>
  <inkml:trace contextRef="#ctx0" brushRef="#br0" timeOffset="128129.44">5766 10465 694 0,'0'8'358'0,"0"1"-187"15,0-9-211-15,-8 0-162 0,8 0-11 16,0 0 70-16,0 0 63 16,0 0 38-16,0-5-25 15,0-2-58-15,0-5-184 16</inkml:trace>
  <inkml:trace contextRef="#ctx0" brushRef="#br0" timeOffset="128299.85">4953 10033 1178 0,'-37'-12'85'0,"9"0"-316"15,8-1-118-15,0 3 13 0</inkml:trace>
  <inkml:trace contextRef="#ctx0" brushRef="#br0" timeOffset="128476.89">4735 9846 339 0,'-14'12'119'16,"-5"-3"-162"-16,-10 7-369 16</inkml:trace>
  <inkml:trace contextRef="#ctx0" brushRef="#br0" timeOffset="128678.03">3751 10836 295 0,'-17'0'190'16,"1"0"-106"-16,9 0-109 15,7 0-110-15,-8 0-39 16</inkml:trace>
  <inkml:trace contextRef="#ctx0" brushRef="#br0" timeOffset="128863.19">4275 11182 276 0,'28'12'114'0,"-4"-12"-76"16,-3 8-151-16,-10-8-199 15</inkml:trace>
  <inkml:trace contextRef="#ctx0" brushRef="#br0" timeOffset="129029.99">5116 11767 807 0,'0'17'101'16,"-13"-17"-352"-16</inkml:trace>
  <inkml:trace contextRef="#ctx0" brushRef="#br0" timeOffset="129305.33">2646 11853 497 0,'0'0'227'16,"0"0"-144"-16,0 0-167 15,0 0-101-15,0 0-40 16</inkml:trace>
  <inkml:trace contextRef="#ctx0" brushRef="#br0" timeOffset="129483.04">3459 12443 612 0,'24'16'190'0,"-7"-3"-206"16,-6-13-230-16</inkml:trace>
  <inkml:trace contextRef="#ctx0" brushRef="#br0" timeOffset="129645.71">4104 12406 428 0,'8'16'221'0,"-8"-3"-161"16,0-13-193-16,0 0-137 0</inkml:trace>
  <inkml:trace contextRef="#ctx0" brushRef="#br0" timeOffset="129815.97">4563 12184 107 0,'0'0'75'15,"0"6"-38"-15,0-6-51 16,0 0-38-16,-7 0-11 0</inkml:trace>
  <inkml:trace contextRef="#ctx0" brushRef="#br0" timeOffset="130117.25">3166 11593 141 0,'-28'-14'192'15,"8"6"-78"-15,4 2-47 16,3 1-38-16,13 1-21 0,0-1-10 15,0-3-9-15,0 4-13 16,0 1-46-16,-8 3-81 16,8 0-140-16</inkml:trace>
  <inkml:trace contextRef="#ctx0" brushRef="#br0" timeOffset="130257.36">3013 11507 392 0,'0'0'182'0,"0"0"-134"15,0 0-155-15,0 0-128 16</inkml:trace>
  <inkml:trace contextRef="#ctx0" brushRef="#br0" timeOffset="130419.39">3853 11942 531 0,'44'34'177'0,"-12"-10"-97"16,-7-8-126-16,-4-9-110 15,-10-7-79-15</inkml:trace>
  <inkml:trace contextRef="#ctx0" brushRef="#br0" timeOffset="145733.25">20795 13534 652 0,'-9'-16'411'15,"-7"8"-156"-15,-8-1-132 16,-6 9-67-16,3 0-35 0,-11 14-7 16,-1 9 1-16,-5 14 9 15,-9 17 5-15,-4 10 8 16,0 17-2-16,0 9 3 15,-45 105 43-15,61-100-49 16,12-14-17-16,10-17-1 0,5-12-5 16,14-6 2-16,17-13 4 15,25-12-4-15,18-21 2 16,22-9-10-16,14-15-13 0,10-18 4 16,0-10-17-16,-5-1-24 15,-11 0-43-15,-17 9-44 16,-13 7-28-16,-14 8-35 15,-18 9-20-15,-8 3 19 0,-11 9 44 16,-18-12-10-16,-20-4-83 16</inkml:trace>
  <inkml:trace contextRef="#ctx0" brushRef="#br0" timeOffset="145966.4">20620 13676 108 0,'-34'-35'246'15,"11"1"-38"-15,-2 2-50 16,8 8-43-16,2 7-34 0,7 5-26 15,8 8-1-15,0 4 28 16,17 20 46-16,10 21 9 0,14 24-17 16,10 20-21-1,11 17-29-15,8 12-40 0,3 4-11 16,-4 1-11-16,-5-7 1 16,1 0-6-16,-8-15-23 0,-6-12-41 15,-12-11-85-15,-4-17-83 16,-5-12-55-16,-10-13-4 15,-2-16 13-15,-15-21-151 0</inkml:trace>
  <inkml:trace contextRef="#ctx0" brushRef="#br0" timeOffset="146515.19">20667 13322 279 0,'-68'-56'174'15,"-10"11"-67"-15,-7 9-45 16,-3 12-34-16,-2 10-11 0,-4 11-7 16,1 3 18-16,0 24 37 15,4 9 20-15,-1 13 18 16,6 9-5-16,2 15-9 16,9 15-12-16,7 21 3 0,10 19-7 15,11 23-10-15,16 17-5 16,18 19-11-16,11 7-12 15,11 1-3-15,18-1-11 0,10-11-10 16,12-14-1-16,10-10 2 16,85 108 5-16,-58-162 2 15,15-21 0-15,14-16-4 16,13-16 2-16,14-24 0 16,17-25 3-16,14-13-10 0,15-19 7 15,10-22 2-15,7-15-6 16,0-7-13-16,-5-11-5 0,-15-7-10 15,-17-3-36-15,-23-5-6 16,-22-12 2-16,-22-12 10 16,-27-12 20-16,-27-16 15 15,-28-13 13-15,-34-13 20 0,-26-10-11 16,-31-7 7-16,-19-5-2 16,-21-2 3-16,-12 4 4 15,-8 17 1-15,-4 24 13 0,0 29-26 16,-4 28-12-16,3 34-7 15,6 22-9-15,12 30-10 0,6 16-8 16,18 25-33-16,12 12-35 16,20 7-62-16,13 8-44 0,20 10-19 15,11 7 10-15,17-3-23 16,0-2 18-16</inkml:trace>
  <inkml:trace contextRef="#ctx0" brushRef="#br0" timeOffset="146769.48">21179 13221 294 0,'22'-13'209'16,"-7"2"-62"-16,-3 3-64 0,-4 4-33 16,0 4 0-16,9 0 27 15,3 16 25-15,8 12 2 16,5 17-20-16,8 9-7 0,4 15-16 15,8 6-31-15,-1 4-18 16,1-6-6-16,-4-11-6 0,-2-10-10 16,-6-11-49-16,-8-8-75 15,-7-9-49-15,-10-11-12 16,-4-7-192 0</inkml:trace>
  <inkml:trace contextRef="#ctx0" brushRef="#br0" timeOffset="146947.57">21467 13632 127 0,'-34'-13'268'16,"0"5"-71"-16,11 8-66 16,7 0-65-16,7-4-29 15,9-3-13-15,0 3-11 0,12-9-9 16,11-2 7-16,11-6-17 16,5-4-24-16,12-8-38 0,-4-3-31 15,-1-4-22-15,-10-1-41 16,-4-1 10-16,-12 6 35 0</inkml:trace>
  <inkml:trace contextRef="#ctx0" brushRef="#br0" timeOffset="147263.81">21691 13168 146 0,'-12'-16'235'0,"-1"4"-62"0,4 4-47 15,9 4-53-15,-9 4-27 16,9 0-3-16,9 19 40 16,5 19 35-16,15 9 2 15,7 11-16-15,4 3-40 0,5 1-25 16,6-6-13-16,-8-7-17 15,-7-9-1-15,1-12-2 0,-9-11 4 16,-3-4-6-16,-8-13 0 16,-5-9 1-16,-9-19 0 15,-3-13-2-15,0-11 4 0,-12-5 15 16,0 8 25-16,-1 13 22 16,13 8-6-16,0 2 5 0,13 10 30 15,16 0-2-15,11 5-23 16,16-4-29-1,18 4-34-15,7-6-10 0,8 2 0 0,1-2-14 16,-2-3-102-16,-6 3-94 16,-6-2-77-16,-6-3-33 0,-1-1 31 15,63-44-234 1</inkml:trace>
  <inkml:trace contextRef="#ctx0" brushRef="#br0" timeOffset="147731.23">22691 12317 877 0,'-49'-82'270'16,"-3"8"-158"-16,-10 10-152 15,-3 1-99-15,-4 1-3 16,-12 8 50-16,-20 5 56 0,-21 16 47 15,-28 26 24-15,-241 83 101 16,143 23-33-16,-35 47 11 16,-30 46 11-16,-21 38-2 15,-11 48 2-15,-4 48 10 0,5 49 18 16,19 31 24 0,39 31-177-16,63 14 0 0,70 5 0 15,75-21 0-15,78-27 0 16,198 275 0-16,-6-419 0 15,48-60 0-15,54-58 0 16,46-64 0-16,46-69 0 16,28-68 0-16,16-65 0 0,16-68 0 15,9-64 0-15,-4-61 0 16,-21-54 0-16,-22-47 0 16,-44-38 0-16,-53-22 0 15,-61-2 0-15,-73 5 0 0,-78 11 0 16,-79 25 0-16,-71 35 0 15,-68 50 0-15,-56 64-55 0,-61 67-309 16,-64 68-67-16,-54 69 36 16,-40 67 36-16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36:20.85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14135 4354 354 0,'-38'-57'176'0,"-1"-3"-77"16,-6 3-44-16,-4-4-16 0,-4 3 18 16,0-3 26-16,1 4 18 15,-5 0 17-15,4 4-3 16,-4 6-36-16,1 5 20 0,-5 5-33 16,-4 9-2-1,-4 9-10-15,-8 6-8 0,-10 9-15 16,-6 4 2-16,-11 20 1 0,-10 13 3 15,-8 7-3 1,-12 12-3-16,-5 10 5 0,-2 12 1 16,-3 15-9-16,4 22-9 15,5 19-8-15,5 28 3 16,5 26-7-16,12 23-5 0,6 28 7 16,-128 539 7-1,181-522-16 1,18-14 3-16,-1 180-3 15,37-236 0-15,5-13 8 16,11-19-5-16,3-17 0 16,11-19-8-16,2-20 5 0,4-20 6 15,5-17 0-15,3-16 4 16,5-17 2-16,4-24-10 16,8-8-2-16,9-15-11 0,7-27 9 15,108-109-8 1,-74 62 17-16,11-10-10 0,7-3-2 15,1 3 4-15,-3 7 4 16,-6 5 7-16,-7 9-10 16,-13 11 2-16,-7 9 9 0,-15 13-5 15,-15 13 2-15,-13 6-8 16,-5 15 0-16,-14 6 0 16,-7 11 0-16,-6 2 0 15,-2 19 0-15,-1 22 0 0,1 24 0 16,-2 28 0-16,5 21 0 15,2 21 0-15,-7 11 0 0,5 12 0 16,5 6 0-16,4-9 0 16,7-13 0-16,12-11 0 15,10-18 0-15,6-20 0 0,10-20 0 16,7-18 0-16,7-19 0 16,15-20 0-16,3-16 0 0,7-12 0 15,0-13 0-15,2-7 0 16,-6-6 0-16,-7 3 0 15,-9-6 0-15,-8 4 0 16,-12 5 0-16,-16 4 0 0,-13 1 0 16,-12 13 0-16,-10-2 0 15,-10-1 0-15,-12-4-261 0,-12-3-245 16,-4-9 7-16,-13-2-279 16</inkml:trace>
  <inkml:trace contextRef="#ctx0" brushRef="#br0" timeOffset="314.77">15256 6646 950 0,'21'-57'675'16,"-10"9"-329"-16,-3 10-270 16,-5 10-76-16,-3 9 0 0,0 7 0 15,0 28 0 16,0 25 0-31,0 32 0 0,0 37 0 16,0 28 0-16,5 21 0 16,4 12 0-16,2 3 0 0,10-7 0 15,4-12 0-15,-3-20 0 16,4-20 0-16,-3-23 0 16,2-14 0-16,-2-21 0 15,2-14 0-15,-8-13 0 0,-1-15 0 16,-3-15 0-16,-8-7-217 15,-5-31-221-15,0-31-23 0,-21-28 38 16</inkml:trace>
  <inkml:trace contextRef="#ctx0" brushRef="#br0" timeOffset="662.68">15084 4831 1204 0,'-28'-44'406'16,"4"14"-210"-16,0 19-116 16,-1 18-48-16,1 22-17 0,3 11-7 15,9 14-6-15,12 7 9 16,49 134 6 0,-8-142-28-16,8-7-11 15,8-18-46-15,4-12-47 16,-2-16-15-16,3-16 6 0,-10-12 45 15,-6-9 45-15,-15-8 19 16,-15-7 23-16,-16-2 27 0,-11 4 59 16,-13 10 35-1,-9 8-29-15,-11 11-43 0,-13 14-24 16,-14 7-27-16,-3 14-22 16,-5 16-65-16,9 2-118 0,10 6-121 15,20 2-45-15,15 0-33 16</inkml:trace>
  <inkml:trace contextRef="#ctx0" brushRef="#br0" timeOffset="1110.67">16478 3744 1342 0,'28'-101'659'16,"-8"19"-613"-16,-3 13-46 15,-1 16 0-15,-3 8 0 0,-2 17 0 16,-3 9 0-16,-8 8 0 16,0 41 0-1,12 43 0-15,12 57 0 16,5 61 0-16,-1 54 0 0,1 40 0 16,-4 36 0-16,-11 30 0 0,-8 3 0 15,-6-13 0 1,0-22 0-16,-12-34 0 0,1-32 0 15,11-35 0-15,0-26 0 16,0-30 0-16,11-27 0 0,9-34 0 16,9-24 0-16,10-20 0 15,97-29 0 1,-39-40 0-16,15-20 0 0,24-17 0 16,14-8 0-16,8-9 0 0,0 2 0 15,-3 3 0-15,-18 4 0 16,-19 12 0-16,-20 4 0 15,-26 13 0-15,-19 3 0 16,-15 9 0-16,-16 4 0 0,-8 5 0 16,-39-14 0-1,-29 8-431-15,-28-3-131 0,-29 0 84 16</inkml:trace>
  <inkml:trace contextRef="#ctx0" brushRef="#br0" timeOffset="1426.91">16034 6105 1597 0,'-60'-20'450'0,"12"4"-450"0,11-1 0 15,21 1 0 1,24-4 0-16,28-5-26 0,24-2 48 15,22-2-18-15,23 3-4 16,18 7 0-16,11 2 0 0,8 2 0 16,4 2 0-16,5 1 0 15,-5 0 0-15,-8-1 0 16,-13 1 0-16,-11 0 0 0,-13-4 0 16,-7 4 0-16,-9-1 0 15,-12 1 0-15,-16-4 0 0,-9-1-226 16,-6-3-334-1,-11-12 27-15</inkml:trace>
  <inkml:trace contextRef="#ctx0" brushRef="#br0" timeOffset="2925.07">21407 4368 959 0,'60'-33'728'0,"-14"4"-368"16,-13 5-360-16,-4-4 0 16,-9-10 0-16,-1-6 0 15,-2-9 0-15,-9-12 0 0,-4-4 0 16,-4-5 0-16,-8 1 0 15,-5-8 0-15,-6-1 0 16,-1 1 0-16,-10-9 0 0,1 2 0 16,-6-7 0-16,-6 2 0 15,-5-5 0-15,-1-4 0 16,-10 5 0-16,0 7 0 16,0 4 0-16,-4 5 0 15,-8 4 0-15,-3-5 0 0,-6 1 0 16,-9-1 0-16,-6 1 0 15,-3-5 0-15,-14-4 0 16,-7-2 0-16,-4-10 0 0,-11-6 0 16,-7 4 0-16,3-3 0 15,-11 10 0-15,-11 4 0 16,-12 8 0-16,-14 3 0 0,-19 3 0 16,-12 11 0-16,-8-1 0 15,-12 4 0-15,-5 4 0 16,-9-1 0-16,-5 5 0 15,-20 10 0-15,-14 1 0 16,-7 9 0-16,-10 14 0 16,-4 10 0-16,-12 13 0 0,-8 13 0 15,-10 10 0-15,-8 10 0 16,7 8 0-16,-1 12 0 16,-5 12 0-16,-12 9 0 0,-4 11 0 15,2 8 0-15,2 9 0 16,4 7 0-16,6 13 0 15,-1 18 0-15,3 5 0 16,13 10 0-16,22 4 0 16,22 4 0-16,20-1 0 15,9 1 0-15,12 0 0 0,8 0 0 16,14 8 0-16,11 9 0 16,16 6 0-16,15 6 0 15,18 4 0-15,16 8 0 0,12 2 0 16,13 6 0-16,7-1 0 15,7 6 0 1,10 6 0-16,8 9 0 0,7 10 0 0,10 1 0 16,11-4 0-16,8 2 0 15,7-8 0-15,18-6 0 16,16 6 0-16,16 2 0 16,8 5 0-16,18 2 0 15,13 1 0-15,15-6 0 16,11-6 0-16,11-3 0 0,14-8 0 15,16-2 0-15,11-1 0 16,14-9 0-16,5-9 0 16,19-12 0-16,11-8 0 0,13-11 0 15,7-13 0-15,10-13 0 16,-1-12 0-16,4-11 0 16,3-5 0-16,15-9 0 15,242 92 0 1,-221-109 0-16,10 2 0 0,1-5 0 15,-3-4 0-15,3-8 0 16,7-7 0-16,8-14 0 0,288 19 0 16,-268-52 0-1,-4-10 0-15,0-9 0 0,-3-12 0 16,3-4 0-16,8-9 0 16,1-12 0-1,-1-8 0-15,-4-3 0 0,-8-9 0 0,0-4 0 16,-1-5 0-16,5-11 0 15,0-13 0-15,0-8 0 16,-2-4 0-16,-14-11 0 16,-6-9 0-16,4-9 0 0,-7-10 0 15,6-9 0-15,-7-11 0 16,3-9 0-16,-9-1 0 0,-9 4 0 16,-12 4 0-16,-6 3 0 15,-15 6 0-15,-10 4 0 16,-9 3 0-16,-15 5 0 0,-8 4 0 15,-15 0 0-15,-7-2 0 16,-12 2 0-16,-11 0 0 0,-9 0 0 16,-5 3 0-16,-7 4 0 15,-13 9 0-15,-9 10 0 16,-10 5 0-16,-8 0 0 16,-10 2 0-16,-8 3 0 15,-8-3 0-15,-4-7 0 0,1-1 0 16,-4-8 0-16,-5 3 0 15,-4-5 0-15,5 5 0 0,-5 0 0 16,-1-4 0-16,-2-3 0 16,4-7 0-16,-1 2 0 15,0 2 0-15,0 0 0 0,1 1 0 16,-2 1 0-16,2 1 0 16,0-1 0-16,-6-2 0 15,-3-5 0-15,-8-5 0 16,-16-5 0-16,-12-4 0 0,-29 5-853 15</inkml:trace>
  <inkml:trace contextRef="#ctx0" brushRef="#br0" timeOffset="29782.41">22776 11788 512 0,'-14'-45'361'16,"0"0"-12"-16,-6 4-90 16,-6 5-18-16,-1-1-1 15,-6 9-155-15,-5 0-85 0,3 7 0 16,-3 12 0-16,-1 18 0 16,-2 23 0-16,-1 30 0 15,0 28 0-15,-1 26 0 16,15 28 0-16,8 9 0 0,20 4 0 15,9-12 0-15,14-19 0 16,22-19 0-16,11-24 0 16,9-28 0-16,0-18 0 0,5-25 0 15,-1-19 0-15,-2-26 0 16,-7-24 0-16,-13-13 0 0,-6 0 0 16,-12 10 0-16,-5 10 0 15,-7 14 0-15,-6 11 0 16,-2 13 0-16,-1 12 0 0,4 24 0 15,10 18 0-15,1 6 0 16,10 4 0-16,2 3 0 16,7-10 0-16,-2-6 0 0,2-9 0 15,-3-10 0-15,4-8-223 16,-4-16-210-16,-4-20 98 16,-2-25 100-16,1-25 101 0,-11-16 79 15,-7-3 73-15,-7 1 49 16,-1 9 65-16,-8 14 82 15,0 21 66-15,0 10 15 0,0 19-1 16,0 19-179-16,0 12-115 16,9 16 0-16,0 18 0 0,5 6 0 15,3 5 0-15,3-6 0 16,0-1 0-16,-1-14 0 16,-2-7 0-16,-4-5-117 15,8-27-1811 1</inkml:trace>
  <inkml:trace contextRef="#ctx0" brushRef="#br0" timeOffset="29893">23339 11503 560 0,'-47'-69'325'0,"3"15"-124"0,6 13-103 16,6 13-73-16,7 9-102 16,10 3-115-16,15-1-73 15,0 9-46-15</inkml:trace>
  <inkml:trace contextRef="#ctx0" brushRef="#br0" timeOffset="30247.32">23562 11002 486 0,'22'-12'442'0,"-4"4"-119"0,-9 4-132 16,-1 4-43-16,-3 0 8 16,-2 8 114-16,6 17-239 15,7 23-31-15,10 25 0 0,5 30 0 16,15 23 0-16,10 20 0 15,5 4 0-15,5-3 0 16,-10-13 0-16,-2-15 0 16,-10-26 0-16,-13-20 0 0,-7-20 0 15,-6-16 0-15,-6-16 0 16,-8-21 0-16,-4-21 0 16,-16-28 0-16,-10-25 0 0,0-12 0 15,0-7 0-15,5 8 0 16,6 16 0-16,4 16 0 0,11 13 0 15,8 15 0-15,10 13 0 16,24 12 0-16,15 12 0 16,12 13 0-16,8 3 0 0,4 2 0 15,0-2-174-15,-3-5-434 16,-4-6 45-16</inkml:trace>
  <inkml:trace contextRef="#ctx0" brushRef="#br0" timeOffset="30914.74">23548 11715 154 0,'-11'-24'309'16,"-3"-2"-42"-16,-2 12-46 0,3-1-47 15,5 4-22-15,8 3 7 16,-8 0-10-16,8 8-29 16,0 0-39-16,0 12-28 0,8 18-1 15,13 17-20-15,12 19-8 16,7 11-15-16,4 8-9 16,98 167-297-1,-101-186 24-15,-9-13-47 16,-7-14 0-16,-8-9 8 0</inkml:trace>
  <inkml:trace contextRef="#ctx0" brushRef="#br0" timeOffset="31058.64">23592 12104 397 0,'-38'-36'219'0,"12"4"-70"16,5 0-66-16,5 0-47 15,16-6-20-15,3-3-20 0,14 1-30 16,3-2-40-16,8 7-30 15,1 2-55-15,-1 9-65 16</inkml:trace>
  <inkml:trace contextRef="#ctx0" brushRef="#br0" timeOffset="32783.49">23766 11715 21 0,'-11'-36'32'0,"-1"-2"42"16,-1 6 41-16,0 2 25 15,2 7-53-15,-5-1-33 16,-1-1-15-16,1 5-9 0,3 3 5 16,5 6 14-16,8-2 19 15,-12 5 7 1,12-1 17-16,0 9 5 0,0 0 9 16,0-3 15-16,-8-2 11 0,8 1-5 15,0 4-24-15,0 0-38 16,0 0-19-16,0 0-32 15,0 0 3-15,0 0-10 0,0 0-29 16,0 0-9 0,0 0-18-16,0 0 4 0,0 0 0 15,0 0 10-15,0 0 12 16,0 0 2-16,0 0 9 16,0 9 3-16,0-9-3 0,0 0 5 15,0 0 1-15,0 0 0 16,0 0-1-16,0 0-13 15,0 0-16-15,0 0-25 16,0-9-36-16,0 1-15 0,-8-5 4 16,8 2 21-16,-6-1 24 15,6 0 33-15,0 4 23 0,0-1 20 16,0 4 22-16,0 3 16 16,0 2 3-16,0 0 7 15,0 0 5-15,0 0 23 0,6 16 23 16,10 4 2-16,4 8-19 15,14 13 17-15,5 15-22 0,10 13-14 16,10 5-3-16,-7 4-29 16,0-5-17-16,-3-12-15 15,-9-9-6-15,-7-10-10 16,-10-13 0-16,-1-14-40 16,-10-2-55-16,2-13-35 0,-8 0-20 15,2-16-14-15,0-21-10 16,-5-11 15-16,3-19 14 0,-6-5 6 15,0-1-14-15,0 3-6 16,0 14 24-16,0 14 41 16,0 13 37-16,4 14-4 15,-4 2 66-15,0 6 1 0,4 7 8 16,0 0 25-16,4 0 45 16,-4 0 56-16,-4 0-2 15,0 7-57-15,0-7-37 0,0 13-19 16,0-13-10-16,4 8-4 15,-4-8 1-15,0 0 8 0,4 0-2 16,4 0 6-16,0 0 3 16,0 0-4-16,4-8-6 15,1-1 8-15,3 2 4 16,0-5 3-16,4-5-17 0,1 0 4 16,3-4 1-16,-4 2-1 0,1 7 8 15,-5 0-1 1,-2 3 9-16,-5 4-3 0,4 3 0 15,-1 2-4-15,5 0-10 16,0 0-7-16,-3 0-2 0,8 0 0 16,-7 0-3-16,2-5-2 15,0-2 8-15,-6-7-8 16,0-1 5-16,-1-5 1 0,-10-5 12 16,0 4 42-16,0 5 25 15,0 4 0-15,0 4-29 0,0 8-28 16,0 0-10-16,12 13-3 15,6 3-6-15,4 3-1 0,16 7-4 16,1-2-4 0,6-7 2-16,0-6-15 0,49-20-77 15,-55-14 11 1,3-14-1-16,-11-18 7 0,-9-9 27 16,-9-14 24-16,-13-3 22 15,0 2 18-15,-21-8 22 16,-4 6 20-16,-3 7 24 0,-1 13 37 15,6 16 32-15,2 13-26 16,4 12-60-16,17 20-25 0,0 25 43 16,17 27 17-1,11 21-28-15,13 12-35 0,11 14-17 16,63 80-56 0,-58-110-134-16,-9-13-117 15,38 23-453-15,-62-60 387 16</inkml:trace>
  <inkml:trace contextRef="#ctx0" brushRef="#br0" timeOffset="32914.68">25106 11019 486 0,'-43'-29'397'0,"6"5"-86"15,7 3-143-15,12 5-82 16,5 0-38-16,13-3-26 0,16-6-11 16,12-8-44-16,13-8-111 15,11-10-110-15</inkml:trace>
  <inkml:trace contextRef="#ctx0" brushRef="#br0" timeOffset="33188.05">27899 9902 103 0,'-23'12'-29'16</inkml:trace>
  <inkml:trace contextRef="#ctx0" brushRef="#br0" timeOffset="33791.96">27262 10230 100 0,'18'-22'114'0,"-1"3"29"0,-6-1-34 16,0-3-10-16,-2 3 9 15,-9 5 20-15,0-6 7 16,0 0 8-16,0-3 0 0,-12 0-4 16,1-1-1-16,-3-2-18 15,-2-2 5-15,-5-9-11 16,-2-6-28-16,-11-4 5 15,-2-6-79-15,-12-2-12 16,-13-10 0-16,-17-3 0 0,-15 0 0 16,-25-4 0-16,-23-1 0 15,-35 1 0-15,-18 3 0 0,-25 6 0 16,-30 11 0-16,-28 16 0 16,-37 25 0-16,-31 24 0 15,-22 34 0-15,-18 31 0 0,-21 45 0 16,-18 54 0-16,2 51 0 15,13 42 0-15,10 28 0 16,23 40 0-16,30 42 0 16,45 24 0-16,58 13 0 0,64-1 0 15,69-2 0-15,78-4 0 16,78-27 0-16,67-40 0 16,62-49 0-16,52-60 0 0,58-63 0 15,59-63 0-15,50-71 0 16,36-69 0-16,33-69 0 15,32-70 0-15,16-51 0 0,22-41 0 16,14-37 0-16,7-42 0 16,-14-29 0-16,-29-21 0 15,-43-10 0-15,-58-3 0 16,-69-10 0 0,-81 6 0-16,-82 18 0 0,-81 30-155 0,-75 40-211 15,-73 46-49-15,-56 52-23 16</inkml:trace>
  <inkml:trace contextRef="#ctx0" brushRef="#br0" timeOffset="35939.03">30045 7946 748 0,'-60'-30'496'15,"-2"14"-227"-15,5 29-139 16,4 30-65-16,10 49-37 15,5 33-6-15,14 26-4 16,12 12 4-16,12 0-8 16,23-8-6-16,19-18-4 0,14-23-11 15,14-33-17-15,19-31-36 16,11-33-18-16,7-34 3 16,-2-28 27-16,-3-29 22 15,-17-15 22-15,-20-4 39 16,-17-1 11-16,-15 21 41 15,-13 16 34-15,-9 17-41 16,-2 11-41-16,-4 16-24 0,-1 13-7 16,4 28-1-16,9 14 0 15,6 12-8-15,14-3 1 16,12-1-33-16,8-14-63 16,6-15-19-16,7-21-21 15,1-17 15-15,-6-28 40 0,-9-19 35 16,-13-14 28-16,-9-3 45 15,-14 8 65-15,-9 15 34 16,-6 18-7-16,-5 11-37 16,0 13-39-16,0 11-27 15,0 14 0 1,0 49-10-16,3-27-38 16,6-6-132-16,-1-5-95 0,1-8-27 15,3-15 43-15,1-26 1 16,-5-25 23-16,1-17 56 15,-9-29 63-15,-17-14 49 16,-5-3 65-16,-1 3 209 16,-5 11 41-16,-1 24-16 15,-1 12-69-15,4 18-80 16,4 17-51-16,5 7-32 16,7 9-7-16,-3 3-13 0,13 6-50 15,0 2-79-15,8 5-9 16,12 0-4-16,14 0-14 15,5 0-2-15,7 0 39 16,2-3 51 0,0 3 70-16,3 0 195 0,-12 12-23 15,-7 7-22-15,-4 11-42 16,-2 10-25-16,-7 7-26 16,1 5-19-16,-4 4-16 15,2-3-8-15,-7-8-9 16,6-9-52-16,11 18-200 15,-16-39 75-15,-4-15-21 16,-8 0 38-16</inkml:trace>
  <inkml:trace contextRef="#ctx0" brushRef="#br0" timeOffset="36041.08">31560 7877 324 0,'-26'-17'286'0,"6"0"-101"16,9 5-96-16,11-4-103 15,0-3-85-15,20-15-18 16,17-6-42-16,10-17-41 0</inkml:trace>
  <inkml:trace contextRef="#ctx0" brushRef="#br0" timeOffset="36504.14">33139 6406 197 0,'-38'-76'285'0,"-19"-14"-86"0,-23-17-86 16,-33-5-66-16,-42 0-25 16,-43 20-22-16,-47 31 6 15,-47 44 2-15,-44 54 20 16,-23 68 24-16,8 71 46 16,20 58 50-16,35 69-4 15,44 62-22-15,52 44-24 16,55 9-29-16,60-14-18 0,69-34-4 15,80-49-1-15,99-65-8 16,101-76-12-16,81-82-15 16,71-82-55-16,50-73-35 15,48-65 15-15,35-54 28 0,20-44 18 16,-16-31 14-16,-179-25 3 16,-374-13 10-16,0-8-9 0,0-6-9 0,0-2-30 15,0-1-25-15,0-3-14 16,0 8-50-16,0 17 8 15,0 31 42-15,0 46 24 0,0-62 1 16,0 207 39 0,-772 136-107-1,498 33-20-15,33 30-45 16,29 23-49-16</inkml:trace>
  <inkml:trace contextRef="#ctx0" brushRef="#br0" timeOffset="39150.25">22968 17686 359 0,'-13'29'260'16,"1"-10"-81"-16,3-5-92 0,9-2-45 15,0-12-27-15,-8 0-6 16,8 0 20-16,0 0 21 16,0 0 1-16,0 0-5 0,0-17-14 15,17-16-12 1,14-27 6-16,156-338 4 15,-97 181-23 1,6-35-7-16,7-21 0 16,-5 0 9-16,-5 17-10 0,-4 28 1 15,-16 33 0-15,-17 28 5 16,-11 32-9-16,-17 22 8 16,-7 21-2-16,-8 19 1 0,-4 21-3 15,-9 12 2-15,0 7 8 16,0 13 5-16,0 4-3 15,0 6-8-15,0 3-4 16,3 3-8-16,-3 4-17 16,0 0-21-16,0 0-11 15,0 0 5-15,0 0 2 0,0 0-11 16,0 0-24-16,0 0-37 16,8 0-11-16,4 0-61 15,0 0-26-15</inkml:trace>
  <inkml:trace contextRef="#ctx0" brushRef="#br0" timeOffset="39582.47">25115 13653 411 0,'0'-12'329'16,"-9"3"-79"-16,1 6-122 0,8-2-68 16,-7 5-34-16,7 0-27 15,0 0-1-15,0 12 2 16,7 21 1-16,18 20 12 15,11 32 2-15,16 34 4 16,18 31 0-16,12 21 1 0,6 16-4 16,11 4-11-16,5-4-1 15,3-12 2-15,-10-12-2 16,-4-12 2-16,-7-15 3 0,-14-23-3 16,-10-16-1-16,-13-16-3 15,-13-19 3-15,-7-13-6 16,-10-17 1-16,-7-12-23 0,1-7-47 15,-9-13-42-15,-4 0-50 16,0-9-35-16,-17-20-7 16,-9-18-54-16</inkml:trace>
  <inkml:trace contextRef="#ctx0" brushRef="#br0" timeOffset="40148.48">26777 12722 698 0,'-22'-26'341'0,"1"5"-154"16,7 5-129-16,0 4-116 15,14 4-27-15,0 3 38 16,22 5 35-16,17 0 46 0,26 21 44 15,30 8 16 1,21 9-9-16,30 5-37 0,27 6-26 16,24 4-6-16,22-4-8 15,13-4-9-15,-7-2 1 16,-15-5 3-16,-27-2-4 0,-30-3-4 16,-26-4 14-16,-30-1-2 15,-24-7 4-15,-17-6-8 16,-13-2 4-16,-12-5 2 15,-11-8-9-15,-3 0 0 0,-4 0 0 16,-4 0-3-16,-3 0-15 16,-6 0-12-16,0 0-15 15,0 0-14 1,0 0-7-16,3 0-17 0,-3 0-21 16,0 0-24-16,0 0-27 0,0-12-9 15,0-4-125-15</inkml:trace>
  <inkml:trace contextRef="#ctx0" brushRef="#br0" timeOffset="44480.06">7836 14837 503 0,'-54'25'422'16,"3"-11"-132"-16,1-4-144 0,10-10-72 16,7 7-39-16,14-7-32 15,6 0-15-15,13 0-5 16,8-12 8-16,16-7 2 15,25-15 7-15,29-15-2 0,26-15 6 16,35-22 4-16,32-28-4 16,31-33-6-16,29-36 11 15,46-24-3-15,53-25-6 16,56-36-1-16,44-47 4 0,57-45 1 16,60-41 11-16,56-34 0 15,54-50 9-15,53-35 3 16,51-22 21-1,871-605 122-15,-777 565-64 0,7 3 25 16,-5 5-81-16,-20 25-50 16,-34 35 0-16,-35 43 0 0,-49 39 0 15,-66 38 0-15,-63 38 0 16,-66 47 0-16,-66 40 0 16,-69 47 0-16,-63 38 0 0,-67 42 0 15,-60 35 0 1,-49 35 0-16,-40 18 0 0,-31 19 0 15,-27 5 0-15,-21 14 0 16,-10 12 0-16,-13 4 0 16,-8 0-138-16,-8 16-239 0,-20 12-26 15,-25 22 10-15,-37 14 33 16</inkml:trace>
  <inkml:trace contextRef="#ctx0" brushRef="#br0" timeOffset="45636.09">8486 16066 511 0,'-13'17'259'0,"13"-5"-78"16,-8 0-88-16,8-12-49 16,0 9-19-16,0-9-18 15,0 0-1-15,8 0-4 0,8 0 4 16,17 0 10-16,13 0 16 16,14-9 18-16,16-15-1 15,19-12-14-15,22-21-4 0,25-25 8 16,38-29-11-16,38-22-6 15,50-35-10-15,49-31-3 16,36-47-3-16,58-49-2 16,60-39-9-16,45-29 5 15,43-39 0-15,51-38-2 0,35-27-6 16,42-15-3-16,28-22 0 16,783-546 1-1,-740 528 6-15,8 2 1 0,0-3 1 16,-16 24 3-16,-7 17-6 15,-14 28 4-15,-27 8 1 16,-24 21-3-16,-25 21 2 0,-31 34 2 16,-40 27-5-16,-43 31 5 15,-35 23-3-15,-45 24 2 16,-50 29 2-16,-54 32 9 0,-65 28 2 16,-49 39-1-16,-58 27 6 15,-45 24 28-15,-37 21 69 16,-32 20 76-16,-19 13 45 15,-19 12-231-15,-5 3-5 16,-15 9 0-16,-4 3 0 16,-2 5 0-16,-5-3 0 15,0-2 0 17,3 5 0 14,2 0 0-14,-2 0 0-32</inkml:trace>
  <inkml:trace contextRef="#ctx0" brushRef="#br0" timeOffset="45954.73">27684 3707 2047 0,'0'-7'0'15,"-8"-14"0"-15,-10-11 0 16,-12-12 0-16,-5-10 0 0,-15-7 0 16,-7-9 0-16,-7 1 0 15,-6-8 0-15,-2-1 0 16,2 2 0-16,7 7 0 16,1 4 0-16,8 7 0 15,9 5 0-15,5 9 0 16,8 7 0-16,2 9 0 0,7 3 0 15,3 5 0-15,3 8 0 16,1-2 0-16,4 7 0 16,1 7 0-16,-3 0 0 15,2 0 0-15,-8 0 0 16,-4 0 0-16,-8 0 0 0,-10 17 0 16,-11 7 0-16,-22 13 0 15,-28 21 0-15,-25 17 0 16,-27 23-7-16,-13 33-189 15,-13 23-44-15,-16 29-26 0,-18 26-39 16,-20 14-34-16,-25 10-6 16</inkml:trace>
  <inkml:trace contextRef="#ctx0" brushRef="#br0" timeOffset="47172.66">7597 14862 236 0,'-16'-9'208'15,"2"1"-25"-15,3 4-47 0,11 0-54 16,-8 4-44-16,8 0-17 16,0-4-7-16,0 4-3 15,0 0-7-15,0 0 9 16,0 0 10-16,0 0-12 16,3 20 11-16,27 20 48 15,22 26 12-15,26 32-21 0,19 27-21 16,16 30-18-16,14 16-11 15,-2 0-9-15,1-7 4 0,-9-14-5 16,-6-15-1 0,-18-26 4-16,-12-19-4 0,-16-21 4 15,-12-16-7-15,-13-16-6 16,-7-17-9-16,-12-8-13 16,-9-12-14-16,-4 0-26 0,-8-3-32 15,0-14-30-15,-17-9-33 16,-2-2 1-16,-7-2-32 15,-2-9 18-15</inkml:trace>
  <inkml:trace contextRef="#ctx0" brushRef="#br0" timeOffset="47685.9">8678 16461 351 0,'-14'21'237'0,"3"-5"-49"16,2-4-84-1,9-12-48-15,0 0-28 0,4-8-15 16,26-24-4-16,26-30-8 16,25-28-3-16,32-37 2 15,33-31 0-15,41-20-5 0,29-11-28 16,23 7-100-16,4 7-54 15,-10 13-77-15</inkml:trace>
  <inkml:trace contextRef="#ctx0" brushRef="#br0" timeOffset="111447.43">25980 9211 177 0,'-29'-16'265'0,"1"0"-64"16,-1-1-67-16,4 4-42 15,11 1 9-15,-3 1 38 16,0-1 49-16,5 3 52 0,-1 2 35 16,1-2-40-16,6 6-235 15,-3 3 0 1,19 0 0 15,29 0 0-31,26-10 0 16,40-2 0-16,37-4 0 15,32-8 0-15,30-1 0 16,11 2 0-16,0 6 0 16,-3 17 0-16,166 40 0 15,-75 63 0 1,-181-38 0-16,-21 4 0 15,-19 3 0-15,-13 1 0 16,-13 2 0-16,-6-6 0 0,-13-5 0 16,-8-7 0-16,-5-7 0 15,-5-10 0-15,-7-5 0 16,1-8 0-16,-5-8 0 16,-3-7 0-16,-5-3 0 15</inkml:trace>
  <inkml:trace contextRef="#ctx0" brushRef="#br0" timeOffset="111534.84">28445 9829 2047 0,'-8'-12'0'0,"-13"-19"0"0,13 9 0 16,-4 2-31-16,-4 0-363 16,-5-8-40-16,-4-5 2 15,2 4-322-15</inkml:trace>
  <inkml:trace contextRef="#ctx0" brushRef="#br0" timeOffset="112699.67">23528 13197 23 0,'-13'0'44'0,"-4"0"6"0,2 11-10 16,-2 2-19-16,-2-2 1 16,-7 6 18-16,6 0 35 15,1-1 13-15,-2 1-15 0,-1-5-9 16,5-1-2-1,-1 2 2-15,6-13-2 16,-6 12-6-16,4-1-3 0,-6 3 9 16,-2-2 10-16,2 1 13 0,3-6 17 15,6-7 11-15,11 12 1 16,0-12-10-16,0 0-18 0,0 0-30 16,11-12-15-16,22-20-18 15,27-22-8-15,31-28 3 16,42-35 42-16,53-38 43 15,51-28 36-15,38-26-122 0,18-4-17 16,4-4 0-16,-5 17 0 16,-15 22 0-16,-26 27 0 15,-36 25 0-15,-34 24 0 16,-45 26 0-16,-35 18 0 0,-27 21 0 16,-23 8 0-16,-18 10 0 15,-12 7 0-15,-16 3 0 0,-5 4 0 16,-29 5 0-16,-12 14 0 15,-16 9-228-15,-8 7-198 16,-17 9 4-16,-6 14 38 0,-6 9-202 16</inkml:trace>
  <inkml:trace contextRef="#ctx0" brushRef="#br0" timeOffset="113067.96">23989 13249 630 0,'-85'62'343'0,"9"-15"-156"0,11-4-101 15,19-15-68-15,19-8-27 16,27-8 3-16,11-12 14 0,26-12 24 16,32-21 19-16,32-25 27 15,42-22 31-15,35-22 15 16,29-20 17-16,21-16-5 15,13-13-17-15,5-8-119 16,-2 0 0-16,-4 9 0 0,-20 14 0 16,-30 28 0-16,-35 16 0 15,-34 24 0-15,-27 20 0 0,-26 10 0 16,-20 10 0-16,-14 13 0 16,-15 2 0-16,-2 5 0 15,-9 4 0-15,-24 4 0 16,-16 25 0-1,-16 12-374-15,-19 15-58 0,-10 13 33 16,-10 12 34-16</inkml:trace>
  <inkml:trace contextRef="#ctx0" brushRef="#br0" timeOffset="114099.42">23382 17691 260 0,'-21'-5'198'0,"-4"5"-62"16,-3 0-59-16,-6 12-36 16,0 5-7-16,-3-1 19 15,1 8 24-15,-7 9 16 16,4 8 26-16,-7 9 25 0,-2 11 11 15,-9 11-13-15,1 14-3 16,-6 8-17-16,0 7-15 16,5 10 2-16,10 2-68 15,10-3-41-15,14-1 0 0,10-7 0 16,13-12 0-16,24-13 0 16,21-32 0-16,20-45 0 0,25 0 0 15,18 0 0-15,22-20 0 16,17-74 0-16,14-32 0 15,11-22 0-15,7-13 0 16,296-323 0 0,-362 350 0-16,-31 13 0 15,-31 17 0-15,-34 11 0 16,-29 15 0-16,-28 16 0 16,-29 22 0-16,-25 20 0 0,-14 20 0 15,-16 24 0-15,-14 21 0 16,-7 15 0-16,-7 19 0 15,2 10 0-15,9 0-74 0,10-3-140 16,27-9-28-16,28-11-50 16,25-13-10-16,31-5-1 15,20-11 4-15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38:47.1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14850 2161 745 0,'-25'-40'366'0,"-4"7"-140"16,-2 16-96-16,-3 17-64 0,-2 29-21 15,-5 24 1-15,1 29 18 16,2 18 5 0,7 19-30-16,5 11-22 0,12 1-3 15,0-12-9-15,14-15-10 16,0-14-41-16,0-26-102 16,0-14-57-16,0-21-14 0,5-29-24 15,-2-17 42 1,3-28 29-16,2-260-14 15,-2 162 273 1,3-3 6-16,0 16 32 0,3 23 30 16,-3 31-32-16,-9 19-17 15,0 16-33-15,0 21-38 16,6 20-13-16,14 23 75 16,10 27-19-16,10 19-30 15,12 16-22-15,7 8-7 16,1 6-13-16,1-5-9 15,-9-5-29-15,-4-11-123 0,-2-8-119 16,-13-18-83 0</inkml:trace>
  <inkml:trace contextRef="#ctx0" brushRef="#br0" timeOffset="499.17">14592 2748 672 0,'-28'-12'224'15,"9"-2"-117"-15,6 2-62 0,13-5-23 16,13-2-6-16,18-14-5 16,25-11-33-16,10-14-60 15,21-11-57-15,0-9-24 16,9-3-43-16,-8 0-2 0,-9 0 77 16,-11 3 63-16,-12 10 70 15,-7 6 224-15,-16 13 70 16,-13 12-14-16,-5 14-69 15,-7 5-66-15,0 11-52 16,-2 7-33-16,-6 0-32 16,8 29-1-16,8 23 30 15,8 22 8-15,13 18-25 16,8 11-16-16,6-6-16 16,8-7-6-16,-3-13 2 0,-4-12 0 15,-7-16-1-15,-12-17-9 16,-1 6 4-1,-32-38-15-15,-53-28-44 16,4-1 55 0,-11-1 10-16,-1 2 21 15,4 8 1-15,12 4-16 0,12 11-10 16,9 5-2-16,7 21 1 16,17 7-1-16,9 9-2 0,12 5-27 15,15-6-84 1,17-11-91-16,12-17-28 15,12-20 1-15,8-25 2 0,-4-25-4 16,-7-24 49 0,-17-19-36-16</inkml:trace>
  <inkml:trace contextRef="#ctx0" brushRef="#br0" timeOffset="881.87">16113 1941 142 0,'7'-143'289'16,"-7"22"19"-16,0 23-52 0,-12 25-82 16,3 24-91-16,9 17-51 15,0 32-17-15,0 28-1 16,17 40 63-16,12 35 7 15,10 19-30-15,15 8-25 16,3 1-10-16,-1-17-10 16,1-21-9-1,-4-21 3-15,23 27-1 16,-50-75 2-16,-11-12-9 0,-15-12-43 16,-11-20-22-16,-13-17 31 15,-17-4 20-15,-3 0 30 16,-2 6 20-1,5 9 0-15,14 12-21 0,2 3-15 16,9 11 4-16,16 13 1 0,0 13 2 16,16 5 7-1,16 7-4-15,13-2-6 0,9-3 5 16,8-9-21-16,4-17-28 16,4-7-49-16,-1-12-44 15,-8-12-42-15,-5-16 28 16,-7-10 34-16,-12-7 19 0,-9 0 21 15,-12 0 30 1,-10 1-33-16,-6 3-81 0,-14 5-132 16</inkml:trace>
  <inkml:trace contextRef="#ctx0" brushRef="#br0" timeOffset="1680.09">17018 1620 335 0,'8'16'168'16,"-1"-4"-68"-16,1 0-37 15,0-3-15-15,-3-9-1 16,4 0-1-16,-1 0-13 0,4-5-11 15,0-7-7-15,4-8-5 16,1-5-1-16,-1-3 3 16,-9 0 20-16,-7 3 9 15,0 9 22-15,-12 7-13 16,4 9-18-16,-4 0-17 16,4 18-6-16,8 14-5 15,-8 20 4-15,8 14-4 0,8 6-4 16,12-3 8-16,12-12-8 15,13-11 1-15,5-18-9 16,4-28-12-16,-3-17-20 16,-3-28-18-16,-8-20 13 15,-7-11 25-15,-8-10 23 0,-13 4 49 16,-6 8 34 0,-6 17 26-16,0 14-14 15,-9 10-52-15,9 12-26 0,0 14-17 16,0 14-8-16,0 22 4 15,0 16 7-15,0 4-8 16,0-1 5-16,0-7-2 16,0-8 19-16,0-9 35 15,0-11 43-15,0-13 39 16,0-13-6-16,0-19-64 0,0-21-35 16,0-8-13-16,12-5-2 15,-1 9-13 1,9 11-1-16,6 16-13 0,1 13 10 15,15 17-2-15,1 17-4 16,3 6 5-16,-2 11-5 16,0 6-1-16,-6-4-3 15,-11 2-48-15,-3-2-104 16,-10-3-76-16,-14 0-69 0,-17 3-77 16,-19-4-6-16</inkml:trace>
  <inkml:trace contextRef="#ctx0" brushRef="#br0" timeOffset="2382.32">15101 3416 463 0,'-212'130'232'16,"18"-16"-81"-16,15-17-72 15,29-11-35-15,32-22-19 16,32-14 2-16,31-19 23 0,34-19 48 16,46-19 22-16,58-33-2 15,69-34-11-15,63-40-7 16,57-24-21 0,64-17-24-16,63-8-27 0,32-8-10 15,14 0 0-15,10 8 1 16,-3 18 3-16,-27 14 11 0,-38 24-5 15,-51 26-16-15,-56 19 6 16,-60 22-9-16,-53 16 12 16,-50 6 12-16,-36 12 7 15,-24-3-40-15,-24 1 0 16,-20-8 0-16,-30-13 0 16,-26-20 0-16,-36-27 0 0,-23-35 0 15,-23-30 0 1,-17-31 0-16,-4-28 0 0,4-22 0 15,10-33 0-15,24-13 0 16,15 9 0-16,11 22 0 16,4 99 0-16,-2 138 0 15,-6 0 0-15,-12 0 0 16,-23 0 0-16,-33 0 0 16,-48 0 0-16,-67 0 0 0,-57 0 0 15,-30 0 0-15,-31 227 0 16,-31 35 0-16,-15 31 0 15,10 15 0-15,29 1 0 16,41-14 0-16,51-32 0 16,64-30 0-16,62-38 0 15,68-27 0-15,55-30 0 16,59-25 0-16,56-24 0 16,57-23 0-16,54-25 0 0,50-30 0 15,39-15 0-15,9-15 0 16,-7-15 0-16,-24-2 0 15,-29-1-178-15,-34 1-218 16,-33 8-21-16,-40 3 15 16,-30 5 78-16</inkml:trace>
  <inkml:trace contextRef="#ctx0" brushRef="#br0" timeOffset="3011.28">20839 1363 561 0,'-30'0'672'0,"12"0"-271"16,2 0-224-16,16 0-129 15,0 0-33-15,20-5-4 16,20-2-6-16,16-5 5 15,22-4-7-15,16-5-19 0,2 1-176 16,-3-1-150-16,-3 2-44 16,-16-2-8-16</inkml:trace>
  <inkml:trace contextRef="#ctx0" brushRef="#br0" timeOffset="3160.91">21473 981 491 0,'-30'-37'501'0,"3"12"-172"16,2 8-163-16,5 10-98 0,9 19-42 15,11 25-5-15,0 36-12 16,8 45 0-16,7 43-7 16,9 32-57-16,12 12-219 15,10-7-96-15,6-14-57 16</inkml:trace>
  <inkml:trace contextRef="#ctx0" brushRef="#br0" timeOffset="3446">22805 1123 121 0,'-8'-9'92'0,"8"2"-136"16</inkml:trace>
  <inkml:trace contextRef="#ctx0" brushRef="#br0" timeOffset="3643.71">22836 1074 177 0,'16'0'240'15,"-3"8"-74"-15,0-8-73 16,-5 0-46-16,-4 0-11 16,4 0 38-16,16 0 179 15,49-28 23 1,-9 7-198-16,18-3-37 15,17-4-26-15,0-1-61 16,3 1-105-16,-6 6-89 31,60-6-325-31</inkml:trace>
  <inkml:trace contextRef="#ctx0" brushRef="#br0" timeOffset="4226.14">25233 826 506 0,'-22'-21'417'16,"7"5"-204"-16,7 4-115 16,8 4-66-16,0 0-25 0,5 8 2 15,13 10 12-15,20 13-3 16,11 9-9-16,95 70 1 16,-57-36-16-1,-1-3-43-15,-4-1-93 16,-6-10-46-16,-11-7-49 15,-17-12-44-15</inkml:trace>
  <inkml:trace contextRef="#ctx0" brushRef="#br0" timeOffset="4366.95">25748 764 1190 0,'-26'-40'211'15,"9"12"-187"-15,-1 15-122 16,6 26 15-16,4 27 43 15,0 29-4-15,-5 26-56 0,13 22-88 16,0 18-86-16</inkml:trace>
  <inkml:trace contextRef="#ctx0" brushRef="#br0" timeOffset="4840.89">27441 370 491 0,'17'-9'437'0,"-9"9"-188"16,-8 16-124-16,0 26-61 16,-53 141 71-1,10-53-87-15,-8 21-15 16,3 16-17-16,0 8 0 16,3-1-23-16,4-3-43 0,3-16-150 15,7-25-119-15,2-28-42 16,1-38-313-16</inkml:trace>
  <inkml:trace contextRef="#ctx0" brushRef="#br0" timeOffset="5005.95">26686 619 1054 0,'-12'-25'305'0,"4"13"-202"16,8 7-183-16,0 5-18 15,0 17-19-15,11 3-16 16,6 10 2-16,4-3-8 16,3 5-28-16,8 1-82 0</inkml:trace>
  <inkml:trace contextRef="#ctx0" brushRef="#br0" timeOffset="5188.82">27571 1376 336 0,'37'44'262'16,"-13"-11"-120"-16,-3-4-69 16,-6-10-34-16,-2-7-22 15,-5-4-8-15,-5-8 5 16,-3 0 0-16,0 0-33 16,0 0-76-16,0 0-66 15,-16 0-86-15</inkml:trace>
  <inkml:trace contextRef="#ctx0" brushRef="#br0" timeOffset="7691.98">26488 1482 468 0,'-62'7'440'0,"14"-7"-143"16,16 0-147-16,10 0-63 15,14 0-21-15,8-7 4 16,30-18-26-16,34-21-10 15,47-14-13 1,37-14-2-16,36-3-7 0,15-4-3 0,8 4-5 16,0 4 1-1,-12 6-11-15,-20 11 6 0,-25 8-6 16,-28 11-2-16,-29 8-3 16,-25 14-22-16,-22-2 8 15,-30 8 8-15,-27 9 11 16,-40 0-3-16,-39 26 0 15,-43 5 10-15,-31 15-3 16,-37 6-3-16,-19 4 8 16,-6 6 4-16,-1-5-2 15,15-7 6-15,25-7 6 0,32-11 2 16,34-2 1-16,27-10-11 16,29-8 23-16,21-4 14 15,23-8-6 1,21 0-25-16,37 0 0 0,45-8 0 15,51-12-10-15,46-9-5 16,29-11 4-16,10-8-7 16,2-2-15-16,-19 0 3 15,-17 11-38-15,-25 2-50 16,-33 9-60-16,-35 5-50 16,-36 5-61-16,-26 6 48 15,-42 3-52-15</inkml:trace>
  <inkml:trace contextRef="#ctx0" brushRef="#br0" timeOffset="8053.29">27215 451 336 0,'-26'-48'342'16,"-13"3"-136"-16,-12 8-104 16,-5 17-47-16,-5 20-19 15,0 16 6-15,5 13 3 16,10 12-11-16,15 7-6 16,14 9-10-16,23 0-8 15,18-4-4-15,16-9 1 16,3-7-1-16,3-12-4 0,-2-13 0 15,-2-12 9-15,-11-7 4 16,-5-10 17-16,-9-8 2 16,-11-7-21-16,-6-5-4 15,-14 5-30-15,-40-21-245 32,26 39-24-32,6 14-80 0</inkml:trace>
  <inkml:trace contextRef="#ctx0" brushRef="#br0" timeOffset="8352.16">27637 1521 625 0,'21'37'160'0,"-6"-13"-82"16,-4-8-35-16,3-3-8 15,-6-4 44-15,0-9 23 0,4 0-3 16,3-9-26-16,7-6-13 15,1-11-9-15,2-2 5 16,-5-1 24 0,-4-2 26-16,-7-3 52 0,-9 6 26 15,0 0-126-15,-20 5-58 16,-8 0 0-16,-17 12 0 16,-17 11 0-16,-7 11 0 15,-60 59-275 1,72-17-125-16,7 7-32 15,10 2-17-15</inkml:trace>
  <inkml:trace contextRef="#ctx0" brushRef="#br0" timeOffset="9418.23">13148 5439 441 0,'-94'36'495'15,"24"-8"-158"-15,22-7-173 0,20-8-118 16,28-2-39-16,37-3 1 16,45-8-8-16,55-3 1 15,78-18 9-15,94-15-4 16,84-14-3-16,87-7 4 16,89-12-10-16,69-12-7 0,72-14-30 15,56-11-10-15,54-15 18 16,37-9 21-16,21-8 14 15,12-10 27-15,-4-2 21 0,-10-4 29 16,-23-10 26-16,-29-2 5 16,-21-10-12-16,-37-2-17 15,-32-14-5-15,-28-11-48 16,-43-22-29-16,-47-27 0 16,-45-25 0-16,-54-11 0 15,-73-2 0-15,-88 5 0 16,-90-3 0-16,-105-6 0 15,-104-11 0-15,-103-8 0 16,-87 12 0-16,-82 301 0 16,-77 0 0-16,-87 0 0 15,-60 0 0-15,-64 0 0 16,-61 0 0-16,-45 0 0 16,-752 0-7-16,621 0-15 15,-51 0 12-15,-21 0 8 16,-36 0-10-16,-5 0 12 0,-12 0-6 15,4 0 6-15,6 0 0 16,1 0-11-16,22 0 2 16,15 0-3-16,26 292 9 15,48 95 3-15,56 20 3 16,54 8-5-16,59-3 6 0,79-2-9 16,82-11 0-16,91-29-19 15,92-40-12-15,95-45 8 16,90-45 21-16,90-40-2 15,86-36 7-15,74-43 6 0,72-35 1 16,68-36 8-16,74-39-9 16,47-36-6-16,43-28-6 15,26-23-38-15,13-23-153 0,-8-11-190 16,-11-5-138 0</inkml:trace>
  <inkml:trace contextRef="#ctx0" brushRef="#br0" timeOffset="12063.62">13006 9752 244 0,'-14'-16'205'15,"-2"8"-50"-15,7 8-65 16,-5 0-48-16,2 0-16 15,-2 0-19-15,14 8 2 0,0 0-6 16,0 12 7-16,0 14 1 16,14 6 1-16,6 8-7 15,3 2-1-15,11-5-2 0,6-9 4 16,5-8-5 0,4-11 3-16,0-17-1 0,0-5 2 15,-2-11-2-15,-6-8 2 16,-4-5 3-16,-12-11-1 15,-14-8 6-15,-11-10 6 0,-11 2 31 16,-10-2-2-16,-4 13 23 16,-8 13-29-16,-2 11-29 15,-1 14-20-15,-7 7-33 16,0 23-48-16,-7 10-38 16,2 12-31-16,4 2-64 0,6 3-15 15</inkml:trace>
  <inkml:trace contextRef="#ctx0" brushRef="#br0" timeOffset="12320.17">13221 10824 367 0,'21'85'196'16,"-2"-4"-89"-16,1-2-50 16,5-3-23-16,4-2-18 15,7-11-7-15,4-8 4 0,6-19-5 16,6-16-4-16,5-20-1 15,3-8-7-15,-1-20-4 16,-12-9-3-16,-9-12 5 0,-24-3 0 16,-14-6 7-16,-19 1 4 15,-14-1 5-15,-11 10-5 16,-10 7-7-16,3 5-35 16,-6 11-71-16,-4 12-86 0,4 13-31 15</inkml:trace>
  <inkml:trace contextRef="#ctx0" brushRef="#br0" timeOffset="12545.16">13685 12190 551 0,'23'74'218'16,"-4"-21"-107"-16,-5-11-53 0,-2-15-29 15,-4-11-14-15,4-16-7 16,-1 0-5-16,6-12-3 15,4-12-15-15,-2-17-22 0,-2-8-6 16,-4 1 4-16,-10-2 5 16,-3 2-5-16,-8 8-14 0,-4 3-11 15,-1 7-2-15,3 7 3 16,-3 7-42-16,1-1-44 16</inkml:trace>
  <inkml:trace contextRef="#ctx0" brushRef="#br0" timeOffset="12721.87">15062 11316 929 0,'51'0'454'16,"-15"0"-243"-16,-8 0-221 16,-2 0-144-16,-11 0 4 15,-2 0 60-15,-5 0 29 0,1-7-23 16,-1-10-82-16,4-12-74 15,0-20-73-15</inkml:trace>
  <inkml:trace contextRef="#ctx0" brushRef="#br0" timeOffset="12859.22">15565 10871 791 0,'3'25'367'15,"-3"-4"-180"-15,0 0-97 0,0-9-52 16,0-5-27-16,0-7-29 15,0-7-388-15</inkml:trace>
  <inkml:trace contextRef="#ctx0" brushRef="#br0" timeOffset="13025.6">15775 9756 866 0,'-54'-15'537'0,"5"-2"-275"0,6 6-228 16,2 1-82-16,0 3 3 16,5-2-13-16,4-3-77 15,-1-8-136-15,9-5-32 0,0-16-26 16</inkml:trace>
  <inkml:trace contextRef="#ctx0" brushRef="#br0" timeOffset="13461.2">14821 8698 873 0,'-53'0'435'16,"8"0"-212"-16,9 0-121 15,7 12-78-15,4 5-12 16,2 7-1-16,2 1-11 0,8-5-7 16,13 1-11-16,0-2-29 15,8-1-51-15,9-3-60 16,14-5-18-16,0-10 5 15,9-10 17-15,1-5 40 0,-9-15 56 16,-7-6 55-16,-19-9 51 16,-6 6 69-16,-19 0 18 15,-4 16-26-15,-11 3-39 0,-2 6-9 16,4 11-1-16,1 3 11 16,5 0-17-16,4 12-11 15,8 5-21-15,14-1-10 16,0 8-4-16,14 0-6 0,16 1-6 15,10-10-13-15,9-5-19 16,8-10-5-16,0-10-8 0,-5-1-10 16,-6-10 16-16,-10-4 19 15,-16-2 13-15,-8-5 10 16,-12 3 2-16,-15 4-2 16,-15 8-9-16,-6 14-11 0,-8 3-48 15,-7 20-77-15,4 17-44 16,-2 12-48-16,1 12-17 15</inkml:trace>
  <inkml:trace contextRef="#ctx0" brushRef="#br0" timeOffset="13778.27">15552 9581 840 0,'8'-11'427'0,"-8"2"-204"15,0 9-109-15,0 0-65 16,-8 0-31-16,8 0-7 16,0 0-3-16,0 0-5 0,8 12-1 15,11 1-9-15,14 2-30 16,13-2-35-16,3-13-40 16,-2 0-37-16,7-16 11 0,-9-12 45 15,-14-11 53-15,-14-3 32 16,-17-8 37-16,-12 0 30 15,-18 7 13-15,-10 1-1 16,-4 11-23-16,-13 6-29 0,0 8-44 16,0 15-104-16,5 2-92 15,6 27-65-15,11 18-33 16</inkml:trace>
  <inkml:trace contextRef="#ctx0" brushRef="#br0" timeOffset="14076.69">15824 10786 712 0,'20'74'238'16,"1"-13"-116"-16,7-9-54 0,5-2-34 15,7-14-14-15,9-7 14 16,4-13 14-16,3-16-3 16,9-16-20-16,3-13-11 15,3-16-12-15,-6-12-4 0,-8-4 6 16,-17 1 29-1,-15 3 18-15,-19 4 10 0,-6 9 9 16,-19 10-6-16,-11 10-24 0,-4 3-22 16,-8 9-17-16,3 8-9 15,1 4-26-15,6 0-42 0,8 0-51 16,7 0-47-16,4 13-21 16,13 0 19-16,5 2 36 15,6 1 23-15,6 0-63 16,-4-5-43-16</inkml:trace>
  <inkml:trace contextRef="#ctx0" brushRef="#br0" timeOffset="15757.84">11292 9086 207 0,'-8'-25'209'0,"0"9"-91"16,8 7-61-1,0 9-32-15,0 16-14 0,0 13 2 16,12 20 9-16,13 27 12 16,6 43 2-16,18 52 7 15,13 53 13-15,19 42-18 0,15 30-16 16,18 29-12-16,9 25-3 16,10 9-6-16,6-5-1 15,-6-17 0-15,-6-27 2 0,-10-29 1 16,-7-25 1-16,-8-16-2 15,-14-16 13-15,-7-16-7 0,-7-16 12 16,-6-22-9 0,-6-18-3-16,-5-26-2 0,-10-24-4 15,4-21 10-15,2-22 17 16,4-16 10-16,11-19 3 16,22-24-7-16,23-13-8 0,29-24-8 15,41-32-13-15,47-44 0 16,56-42-2-16,51-33-8 15,49-24 5-15,44-15 1 0,20-9 24 16,18-4 56-16,-1 5 45 16,-12 1 24-16,-25 15 3 15,-44 14-1-15,-49 18-18 16,373-264-124 0,-571 329-11-16,-51 4 0 15,-38 0 0-15,-35-5 0 16,-35-10 0-16,-34-25 0 0,-25-26 0 15,-32-27 0-15,-27-31 0 16,-29-17 0-16,-23-26 0 16,-17-37 0-16,-12-36 0 0,3-17 0 15,11 9 0-15,9 24 0 16,18 25 0-16,11 23 0 16,7 29 0-16,15 30 0 15,7 30 0-15,-118-127 0 16,133 201 0-16,7 22 0 15,-6 27 0-15,-10 29-9 16,-12 29-12-16,-27 36-7 16,-256 130-12-1,151-16 30-15,-49 34 4 0,-23 23 4 16,-14 19 4-16,-8 23 2 16,-8 19 0-16,1 11-11 0,10 2-2 15,36-11 4-15,34-20-10 16,42-27-28-16,44-27-48 15,35-31-46-15,38-26-25 16,28-18-38-16,26-18-17 0,19-15-15 16,19-10-64-16</inkml:trace>
  <inkml:trace contextRef="#ctx0" brushRef="#br0" timeOffset="16323.77">8879 11890 609 0,'-44'32'568'0,"8"-12"-200"16,15-20-217-16,26-20-200 15,44-37-43-15,44-36 33 16,56-28 30-16,63-32 20 16,63-20 12-16,52-24-5 0,16-10 0 15,2 0-4-15,-7 14-39 16,-26 28-93-16,-39 30-73 16,-46 33-20-16,-49 33 2 15,-42 24 14-15,-49 26 52 0,-33 19-53 16</inkml:trace>
  <inkml:trace contextRef="#ctx0" brushRef="#br0" timeOffset="16622.82">10118 12736 935 0,'-40'69'378'0,"8"-15"-198"0,10-18-147 15,14-12-134-15,21-9 17 16,28-15 43-16,32-27 24 0,37-26 11 16,31-32 13-16,31-29 0 15,21-28 7-15,22-22-8 16,18-1-5-16,1-3-50 15,-2 17-125-15,-17 25-65 16,-31 21-41-16,-39 22 2 0</inkml:trace>
  <inkml:trace contextRef="#ctx0" brushRef="#br0" timeOffset="16888.66">10606 13386 721 0,'-105'108'618'0,"19"-27"-269"16,24-20-204-16,27-21-213 15,21-19-102-15,31-21 64 16,31-16 60-16,34-24 31 0,33-26 22 16,22-20 3-16,21-17-3 15,17-5-2-15,7-2-9 16,1 3-39-16,-3 7-56 0,-15 11-41 15,-15 8 1-15,-20 12 15 16,-20 10 4-16,-19 11-8 16,-27 15-75-16,-19 12-23 0</inkml:trace>
  <inkml:trace contextRef="#ctx0" brushRef="#br0" timeOffset="17131.08">11121 14526 1539 0,'-34'75'508'0,"68"-92"-538"16,36-30-139-16,39-44 75 16,37-31 61-16,37-24 38 15,19-8-3-15,15 2 2 16,-10 13-26-16,-16 17-106 15,-21 17-131-15,-28 19-63 16,-28 22 5-16,-29 14 3 16</inkml:trace>
  <inkml:trace contextRef="#ctx0" brushRef="#br0" timeOffset="17321.4">11673 14845 595 0,'-101'126'628'15,"20"-33"-185"-15,23-24-223 16,26-20-165-16,32-15-52 0,40-22-28 16,47-24-9-1,213-99-20-15,-94 13 1 16,23-23-74-16,2-16-113 16,-4-11-102-16,-21 1-9 15,-22 9-4-15</inkml:trace>
  <inkml:trace contextRef="#ctx0" brushRef="#br0" timeOffset="18869.37">17888 7273 369 0,'-26'10'288'0,"5"-10"-88"15,3 11-102-15,2-11-51 0,2 8-24 16,6-8-10-16,8 0 4 16,0 0 12-16,0 0-5 15,12-8-9-15,29-18-10 16,40-17 4-16,50-23-9 0,51-19 5 16,42-20-5-16,23-18-9 15,13-8-23-15,0 2-12 16,-12 11-7-16,-24 16-21 0,-35 20-21 15,-42 26-26-15,-39 18-28 16,-37 26-16-16,-39 24-20 16</inkml:trace>
  <inkml:trace contextRef="#ctx0" brushRef="#br0" timeOffset="19118.9">18129 8670 584 0,'-65'66'408'0,"23"-23"-183"16,13-14-143-16,37-29-114 0,52-16-55 16,57-33-6-16,54-36 33 15,44-37 35-15,29-29 8 0,32-21 13 16,12-1-3-1,-2 14-40-15,-26 21-65 0,-30 24-27 16,-34 19-34-16,-42 26-44 16</inkml:trace>
  <inkml:trace contextRef="#ctx0" brushRef="#br0" timeOffset="19368.41">19266 9052 983 0,'-43'46'338'16,"12"-14"-179"-16,13-13-185 0,18-19-101 16,32-19-8-16,28-22 40 15,27-24 48-15,35-24 23 0,36-22 18 16,37-15 2-16,24-7 4 15,9-2-18 1,-5 9-83-16,-16 16-87 0,-33 20-108 0</inkml:trace>
  <inkml:trace contextRef="#ctx0" brushRef="#br0" timeOffset="19584.78">19596 9833 835 0,'-69'81'647'0,"22"-24"-280"16,13-15-223-16,20-22-222 15,36-20-83-15,35-33-2 0,48-27 56 16,50-34 49-16,48-28 22 16,36-13 22-16,25-3 1 15,8 0-79-15,0 8-116 0,223-89-452 16</inkml:trace>
  <inkml:trace contextRef="#ctx0" brushRef="#br0" timeOffset="19801.24">20393 10506 1792 0,'-45'49'255'0,"24"-29"-255"0,42-32 0 15,52-41 0-15,61-44-33 16,52-46-201-16,55-37 101 16,50-19 42-16,42-9-12 15,20 5-34-15,1 8-32 0,-21 19-39 16,-33 17-27-16,-40 26-70 16</inkml:trace>
  <inkml:trace contextRef="#ctx0" brushRef="#br0" timeOffset="25242.24">15836 14983 326 0,'-17'-16'377'0,"1"-4"-104"15,-4 4-130-15,-4-6-86 0,-1-1-48 16,2-6-3-16,-2 0-4 16,-3-3 9-16,-1 0 12 15,1-1 11-15,-2 9 8 16,3 8 19-16,-6 7-1 0,1 9-3 16,-1 28-15-16,-3 26-11 15,-1 23 10-15,9 25 21 16,7 24 32-16,21 21-2 15,8 7-25-15,21 1-28 0,24-8-9 16,20-22-22-16,25-27 1 16,15-29-3-16,13-28-3 15,8-41-12-15,-1-15-18 0,-6-23-29 16,-14-10-43-16,-15-6-33 16,-25 6 16-16,-21-1 23 15,-20 4-29-15,-18 1-15 0,-14 2-27 16,-24 7-16-16,-15-2-4 15,-4 3-42-15,-1 7 23 16</inkml:trace>
  <inkml:trace contextRef="#ctx0" brushRef="#br0" timeOffset="25476.16">16363 14841 440 0,'0'-36'332'0,"0"7"-53"0,-12 9-89 15,5 7-78-15,7 6-45 16,0 7-20-16,0 0 5 16,13 28 79-16,18 15 46 0,19 26-35 15,14 22-64-15,12 11-78 16,14 16 0 0,81 127 0-16,-94-131-85 15,-9-13-160-15,-6-20-77 0,-13-16-33 16,-8-19 2-16,-17-19 35 15</inkml:trace>
  <inkml:trace contextRef="#ctx0" brushRef="#br0" timeOffset="25724.66">16408 14886 345 0,'-85'-107'247'0,"11"10"-71"0,14 11-78 15,21 5-52-15,17 8-24 16,22 11 16-16,28 19 8 15,18 14-2-15,15 15 3 16,4 14-14-16,3 30-7 16,0 14-2-16,-6 13-9 0,-12 9-2 15,-10 8 1-15,-11 2 7 16,-15 5-18-16,-14-7-2 16,0-1-4-16,-14-8-8 0,-7-8-43 15,-3-12-66-15,0-17-67 16,-6-11-59-16,5-17-6 0,6-17-131 15</inkml:trace>
  <inkml:trace contextRef="#ctx0" brushRef="#br0" timeOffset="26007.8">16721 14239 499 0,'20'-54'352'16,"-3"13"-72"-16,-9 13-110 15,0 9-77-15,0 10-38 0,13 21 48 16,15 25 113-16,16 27 63 15,21 29-279-15,20 31 0 16,13 9 0-16,13 3 0 16,7-16 0-16,4-18 0 15,-5-24 0-15,-7-33 0 0,-11-33 0 16,-16-32 0-16,-20-37 0 16,-27-36 0-16,-32-30 0 0,-32-23 0 15,-33-17 0-15,-29-11 0 16,-20-6 0-16,-11 13 0 15,0 25 0-15,11 32 0 0,8 27-55 16,10 31-306-16,5 28-100 16,11 24-18-16</inkml:trace>
  <inkml:trace contextRef="#ctx0" brushRef="#br0" timeOffset="31051.17">13006 7005 771 0,'-8'-20'240'0,"8"16"-126"16,3 20-53 0,18 26-29-16,20 38 32 0,24 62 101 15,23 69 98-15,50 72 52 16,50 59-293-16,312 528-22 15,-220-381 0-15,-1-1 0 16,-8-12 0-16,-17-32 0 0,-27-45 0 16,-28-49 0-16,-30-58 0 15,-31-50 0-15,-28-55 0 16,-23-49-18-16,-35-41-419 0,-28-37-64 16,-24-38 24-16</inkml:trace>
  <inkml:trace contextRef="#ctx0" brushRef="#br0" timeOffset="31548.3">11723 11636 833 0,'-65'15'315'0,"11"-15"-139"15,14 0-89-15,21-10-62 0,25-18-15 16,39-29-4-16,45-33 1 16,60-37 4-16,62-46 13 15,54-52 9-15,59-52 22 16,67-27 54-16,47-6 21 0,14 12-30 16,431-238-6-1,-476 303-77-15,-38 29-13 16,-46 26 1-16,-44 23 1 0,-48 30-6 15,-42 22 0-15,-43 25-2 16,-42 25-13-16,-32 18-12 0,-25 14-7 16,-22 13-33-16,-26 16-75 15,-29 20-110-15,-118 98-481 16,22-28 355-16</inkml:trace>
  <inkml:trace contextRef="#ctx0" brushRef="#br0" timeOffset="31981.39">12299 13144 508 0,'-110'81'335'0,"9"-16"-134"0,20-16-97 16,16-16-67-16,24-13-30 15,25-20-13-15,27-17 20 16,37-23 39-16,42-34 54 16,49-40 48-16,56-48 37 0,45-54 6 15,60-52-56-15,65-29-142 16,50-14 0-16,35-11 0 15,30-7 0-15,19 0 0 0,-9 16 0 16,-29 24 0-16,-51 32 0 16,-49 36 0-16,-49 39 0 0,-47 34 0 15,-50 26 0 1,-49 30 0-16,-41 22 0 0,-31 22 0 16,-28 10 0-16,-22 14 0 15,-15 4 0-15,-21 7 0 0,-8 13-102 16,-37 10-204-16,-20 13-13 15,-28 22 16-15,-20 24 10 0,-26 21-12 16</inkml:trace>
  <inkml:trace contextRef="#ctx0" brushRef="#br0" timeOffset="32397.44">13001 14093 780 0,'-25'28'737'0,"6"-8"-297"0,19-20-350 16,16-25-90-16,38-28 0 15,39-41 0-15,51-39 0 16,62-38 0-16,56-28 0 0,56-35 0 16,38-29 0-1,51-31 0-15,39-15 0 0,24 4 0 16,3 11 0-16,-16 21 0 16,-27 25 0-16,-38 28 0 0,-50 26 0 15,-53 31 0-15,-60 28 0 16,-45 30 0-16,-42 27 0 0,-38 21 0 15,-31 12 0 1,12-12 0-16,-71 38-222 16,-14 3-146-16,-28 5-27 0,-14 11 42 15,-18 11 11-15</inkml:trace>
  <inkml:trace contextRef="#ctx0" brushRef="#br0" timeOffset="34843.53">12364 9492 286 0,'-25'-29'235'0,"6"5"-65"0,-2 8-69 16,4 8-53-16,9 8-27 15,8 12-4-15,0 22 5 0,0 25 23 16,5 32 15-16,11 26-8 16,3 18-10-16,6 7-24 15,4-3-9-15,4-8-1 16,-2-22-8-16,23 41 2 16,-34-105-2-16,-5-11 5 0,-1-23-4 15,-11-11-4 1,-3-24-4-16,-12-25 1 0,-8-25 1 15,-13-32 6-15,-8-23-1 16,-3-23 1-16,-5 2 9 0,1 11 14 16,12 30 21-16,8 23-14 15,2 24-17-15,9 21-15 16,17 13-1-16,0 16 2 16,17 12 9-16,13 21 1 0,10 15-3 15,9 17-2-15,-1 8 0 16,0 13-5-16,-3-1 1 15,-9 1-12-15,-7-5-3 0,-9-7-10 16,-12 50-36 0,-73 3 0-1,18-62 45-15,-2-4 2 0,0-13 5 16,-24 5-15 0,51-41-14-16,22-21 6 0,0-23 2 15,25-22 1-15,15-22-2 16,14-23 6-16,10-19 3 15,7-4 10-15,1 3 3 16,-3 8 3-16,-9 14 5 16,30-82 14-16,-58 118 14 15,-7 11 33-15,-9 17 38 16,-7 14 8-16,-5 10-26 0,-4 8-35 16,4 13-14-16,3 18 42 15,10 13 40-15,2 19-26 0,7 6-38 16,70 132-1-1,-63-141-45 1,-1-5-6-16,-7-10-11 0,0-11-13 16,-7-4 9-16,-12-17-2 15,-6 0-29-15,0-9-11 16,-24-10 5-16,-9-7 17 16,-7 2 22-16,-5 0 8 0,5 6 9 15,4 14-1-15,2 16 0 16,11 26 1-16,6 15 8 15,17 20-2-15,9 8-2 0,5 0-4 16,16-7 4-16,10-17-9 16,9-17-3-16,1-14 0 15,1-26 2-15,-2-12 0 16,-4-30-7-16,-5-18-12 0,-7-23-7 16,-13-9 16-16,-8-6 2 0,-12 0 10 15,-12 1 3-15,-8 11 5 16,-8 9 8-16,0 15 9 15,2 13 23-15,3 17-6 16,7 12-25-16,7 15-3 0,9 18-4 16,9 15-6-16,7 13 0 15,7 8 0-15,11 0 2 16,2-5 0-16,-1-3-4 0,7-8-7 16,-2-13-3-16,-3-20-12 15,-4 0-2-15,-10-16-11 0,-1-9 6 16,-6-12 8-16,-12-3 12 15,-4-5 2-15,-16 0 3 16,-21-28 54-16,20 49-13 16,6 7-10-16,3 5-11 15,8 12-12-15,0 0-2 16,4 21 2-16,8 8-1 16,8 2-5-16,5 7 3 0,7-7-8 15,1 3-31-15,2-6-73 16,3 6-116-16,-9-7-86 0,-9 6-55 15</inkml:trace>
  <inkml:trace contextRef="#ctx0" brushRef="#br0" timeOffset="37061.54">12818 11413 445 0,'-12'-12'223'0,"0"4"-81"0,12 0-70 16,-8 8-36-16,8 0-19 16,0 0-8-16,0 0-7 15,0 0 7-15,0 0-8 16,8 0-1-16,4 0 4 0,0-5-1 15,1 2-5-15,-1-1 6 16,1-4-1-16,-6 0-5 0,-7-5 4 16,0-4 2-16,-12-1-7 15,-5 1 3-15,-7-4-1 16,0 4 2-16,-1 2 2 0,-2 6-1 16,2 2 2-16,0 7 6 15,6 0 1-15,2 0-4 16,-3 12-4-16,3 4-1 0,3 4 0 15,0 13 0-15,14 7-5 16,0 12 15-16,0 15-6 16,14 9 7-16,5 6-6 0,9 0-3 15,1-1-1-15,2-12-1 16,39 39 2-16,-38-69-3 16,-4-11 2-16,1-8 1 15,-8-11 0-15,0-9-6 16,-7 0-2-16,3-12 4 15,-4-10 3-15,5-1-2 0,-9-5-1 16,7-2-4-16,-2 2 4 16,-2-4 2-16,1 3-1 15,-3 5-2-15,3-1 1 0,-4 0 3 16,-1 6-2-16,0-2-4 16,1 1 1-16,-2-6-1 15,-2 3 7-15,-2-6-7 0,-3 1 6 16,0-1-3-16,0-4 4 15,0 2-6-15,-12-7 5 0,0 10 0 16,-1 3 1-16,1 5 17 16,4 7 2-16,0 6 7 0,8 7 1 15,-7 20-13-15,7 13 9 16,0 16 2-16,7 8-9 16,13 8-4-16,10-4-7 15,2-8-3-15,8-8-4 16,4-16 2-16,6-19-9 0,50-33 9 15,-46-17-17 1,-10-15 2-16,-12-4 1 0,-12-4 3 16,-12 3 0-16,-8 3 5 15,-19-1 0-15,-13 10 2 16,-10 9 7-16,-2 9 4 0,-2 10-6 16,6 12-2-16,5 8-3 15,5 0 5-15,7 12-13 0,7 1-28 16,16 3-34-16,0 1-55 15,8-1-36-15,6-4 7 16,33-12-65 0,-23-12 165-16,1-4 45 0,-7-5 44 15,-1-4 10-15,-9 1 18 16,-3 4 18-16,-5 3 18 0,0 4 6 16,0 6-22-16,0 7-17 15,0 0-20-15,8 12 14 16,4 5 13-16,5 7-28 0,6 4-16 15,5 5-15-15,9-2-10 16,-1-1-2-16,10-10 3 16,-1-8-19-16,3-12-14 15,6-12-11-15,-6-12-4 0,-9-13 4 16,-4-11 9-16,-21-6 12 16,-14-6 9-16,-10-2 13 0,-15 1 14 15,-8 3 11-15,1 14 12 16,-1 11 17-16,5 8-8 15,7 11-17-15,5 5-23 0,7 18 0 16,9 10-8-16,9 9-2 16,11 9 3-16,8 0-2 0,5-8 0 15,1-5-5-15,-3-9-14 16,-2-7-2-16,-1-8-5 16,-8-15 5-16,6-58-33 15,-26 16 42-15,-10-12 11 16,-6-14-4-16,-12-3 12 15,-4 2 7-15,2 11 17 16,3 17 20-16,2 11-12 0,9 16-14 16,16 16-14-16,0 13 5 15,11 30 2-15,11 10 6 16,7 8-15-16,2 14-3 16,9 2-4-16,1-2 0 0,-3-6-10 15,-6-6-47-15,-4-9-62 16,-7-13-48-16,-6-4-13 0,-6-6 23 15,-9-8 16-15,-12-10 49 16,-13 0 52-16,-49-8 71 16,31-5 12-1,3 1 12-15,1 1-4 0,-4-5 22 32,35 8-59-32,8 0-4 0,0-1-10 0,4-3-2 15,9-4 4-15,5-1-7 16,4-3 0-16,-2 4 7 15,0 4 0-15,-9 3 16 0,3 6 10 16,-6 3 3-16,3 0-2 16,2 12 13-1,3 6 3-15,4 1-11 0,1 1-14 16,3-1-10-16,-4-2-7 0,0-4-4 16,-7-5 0-16,0-8 2 15,-5 0 0-15,-3 0-3 16,-2 0 2-16,-3-4-1 0,0-8 1 15,0-12-1-15,0-9-1 16,0-5 0-16,0 3 1 16,0 1-1-16,0 10-1 0,0 8 1 15,6 3 7-15,8 13 2 16,5 0 3-16,2 0-3 16,-1 8 2-16,1 1-6 0,-1-9 3 15,-8 8 0-15,0-8 2 16,-4 0 4-16,-8 0 10 15,0 0-7-15,0 0 1 0,0-8-3 16,0-37-11 0,0 12-5-16,0-3-6 0,0 8-1 15,8 4-20-15,-3 3-22 16,2 9-32-16,2 3-52 16,-1 9-49-16,6 0-44 0,-8 13-65 15</inkml:trace>
  <inkml:trace contextRef="#ctx0" brushRef="#br0" timeOffset="38424.74">13431 12757 224 0,'-20'-4'308'0,"4"1"-63"16,0 3-101-16,5 0-78 0,11 11-33 16,0 14-13-16,0 11 5 15,7 14 8-15,13 6 6 0,10 8-17 16,2 10-12-1,4 0-1-15,1-6-11 0,-9-6 0 16,-9-16-1-16,-2-11-4 16,-5-11-2-16,-12-7-2 0,0-17-23 15,-12-8-16-15,-8-18 5 16,-4-16 3-16,-4-27 13 16,-6-22 10-16,3-11 15 0,-23-114 28 15,42 123-6 1,12 15-12-16,0 17 1 0,0 16 3 15,12 16 15-15,24 17 18 16,-5 40-10 0,-5 13-7-16,4 13-12 15,-3 7 2-15,6 0-5 0,-4-4-6 16,-5-7-3-16,-4-15 1 16,-3-8-3-16,-2-17 1 15,2-10 2-15,-1-16-3 0,1-21-9 16,7-20-7-16,0-24-18 15,-4-17-5-15,-2-4 16 16,-12 5 15-16,-6 11 5 0,0 20 6 16,0 18 8-16,0 20-1 15,0 16-3-15,0 19 18 16,0 22 0-16,5 11 1 16,6 4-3-16,6 6-12 0,9-6-2 15,-4-7-2-15,3-7-8 16,24-2 11-1,-30-28-14-15,3-9 2 0,-9-10-7 16,-5-19-6-16,-3-6-2 16,-5-5 10-16,-13 0 3 0,0 5 3 15,-3 6 0-15,-1 14 7 16,6 3-4 0,11 9-6-16,3 24 5 15,13 14 9-15,9 5-4 16,7 2-3-16,9 0-2 0,3-4 0 15,1-10-7-15,0-19 3 16,-5 0-2-16,1-14-19 16,-5-24-20-16,-6-10-3 0,-10-14 2 15,-8-7 16-15,-12-4 22 0,0 4 15 16,-16 7 13-16,-6 9 17 16,3 14 20-16,-1 12 0 15,4 12-8-15,3 11-14 0,0 4-16 16,13 29-3-16,0 7-6 15,5 9-2-15,6 4-3 0,11-1-5 16,5-3-1 0,3-17-4-16,2-11 1 0,1-17-16 15,-1-9-10-15,-1-10-5 16,-1-19-7-16,-9-9 19 0,-7-7 14 16,0 5 6-16,-2 9 2 15,0 3 5 1,4-4 19-16,-5 41 11 0,6 0 0 15,4 21-2-15,3 8-2 16,1-1-17-16,4 4-5 0,-6-3-5 16,2-5-5-16,-9-7-9 15,2-6-29-15,-7 1-53 16,0-12-78-16,-2 0-44 0,-1 0-36 16,-8 0-7-16</inkml:trace>
  <inkml:trace contextRef="#ctx0" brushRef="#br0" timeOffset="47757.33">14773 7786 347 0,'-34'-109'152'16,"1"-2"-47"-16,1 13-29 15,-4 17-6-15,-1 16 35 16,6 16 11-16,-2 13-21 0,4 11-21 16,4 10-33-16,5 15-20 15,8 24-5-15,12 32 21 16,0 38 1-16,16 32-13 0,16 25-12 15,18 7-2-15,11-8-2 16,11-9-4-16,11-20-1 16,2-18-2-16,-6-23-9 0,-5-14-30 15,-12-18-25 1,-14-12-10-16,-18-7 16 0,-24-13-2 16,-17-4 9-16,-18-3 23 15,-15-9 14-15,-13 7 13 16,-8-7 6-16,0 0 29 0,4 0 5 15,9 0 17-15,10 0-1 16,14-2-22-16,15-8-13 16,13-6-15-16,16-7-2 0,17-14-1 15,12-12-11-15,12-8-13 16,-1-8-7-16,1-4-3 16,-9 3 10-16,-6 2 12 0,-13-3 3 15,-13 3 1-15,-7-2 7 16,-9 2 7-16,-17-12 4 15,-8-7 5-15,-4-3 21 16,1 9 17-16,5 12 32 16,-2 12 39-16,3 12-20 0,12 8-45 15,1 13-33-15,9 13-20 16,0 7-3-16,9 27 1 0,6 19-3 16,13 19 0-16,9 16-2 15,8 9-3-15,0 3-46 16,4-3-88-16,4-9-77 0,-2-7-36 15,-2-17 13 1,0-21 4-16,-5-15-5 0,-6-21 47 16</inkml:trace>
  <inkml:trace contextRef="#ctx0" brushRef="#br0" timeOffset="47890.56">15449 8018 145 0,'0'-28'279'0,"0"7"-48"16,-11 6-52-16,-1 3-51 0,4 3-51 15,8 5-31-15,-8 4-10 16,8 0-16-16,0 0-10 15,0 8-3-15,0 4-9 0,0 8-40 16,16 42-300 0,-9-34 45-16</inkml:trace>
  <inkml:trace contextRef="#ctx0" brushRef="#br0" timeOffset="48022.93">15209 7641 409 0,'-48'-62'265'0,"4"13"-124"15,8 8-69-15,3 13-38 16,9 4-34-16,8 8-39 16,16 6-20-16,0 10-19 0,16 0-34 15,8 13-120-15</inkml:trace>
  <inkml:trace contextRef="#ctx0" brushRef="#br0" timeOffset="48410.18">15483 7611 324 0,'23'13'252'15,"-6"-1"-93"-15,-4 0-77 16,-2 5-34-16,2 6 17 16,3 16 36-16,4 13-9 0,5 9-16 15,12 8-13-15,3 8-26 16,5 5-19-16,-2-10-10 16,-2-6-4-16,-9-18 7 0,-7-10-10 15,-8-9 4-15,-17-13 15 16,-8-16-13-16,-17-21 1 15,-10-24-4-15,-12-24 2 16,4-24 2-16,7-26-4 16,7-7 9-16,9 5-4 15,12 10 6-15,8 17-18 0,0 21 9 16,8 19-3-16,-2 18-10 16,2 13 4-16,1 12 4 15,0 11 1-15,-9 27 3 16,0 21 1-16,-18 18-5 0,4 6-2 15,-6 3-23-15,3-11-45 16,3-14-62-16,14-14-42 0,0-19-10 16,5-17-4-16,12-30-56 15,7-22 30-15</inkml:trace>
  <inkml:trace contextRef="#ctx0" brushRef="#br0" timeOffset="48721.55">15922 6912 91 0,'-13'-57'217'0,"-7"-1"-94"16,-10 5-48-16,-2 5-8 0,-1 3 0 16,1 12 13-16,4 9 8 15,5 4-15-15,2 7-39 16,9 13-14-16,12 16-3 16,0 22 5-16,16 19 22 0,8 23 2 15,9 18-6-15,2 11-16 16,12 18-6-16,-4 12-8 15,7 0-5-15,-7-10-1 16,-3-11-6-16,-1-15 8 16,-7-18-12-16,-4-20 4 15,-8-16 6-15,-6-16-6 0,-3-10 2 16,-3-6 1-16,-5-5 6 16,-3-12-20-16,0 0-35 0,0 0-47 15,-14-12-37-15,-8-5-5 16,-2-6-20-16,-9-14-52 15,1-8 23-15</inkml:trace>
  <inkml:trace contextRef="#ctx0" brushRef="#br0" timeOffset="49075.87">15647 7228 300 0,'-9'0'293'0,"9"0"-234"16,0 0-30-16,9-3-9 0,13-13-12 15,20-10-6-15,9-2 0 16,76-41-84 0,-67 32-23-16,-6 2-87 0,-18-2-140 15</inkml:trace>
  <inkml:trace contextRef="#ctx0" brushRef="#br0" timeOffset="49503.22">16048 6712 657 0,'-49'-25'192'15,"19"66"-84"17,43 3-70-32,11 23-7 0,18 13-14 15,60 115-8 1,-42-93-9-16,1 0 2 15,4-12-9-15,-5-16-21 0,-6-15-12 16,-10-17-7-16,-9-14 3 16,-5-19 6-16,-11-21 2 15,-6-22 6-15,-13-15 14 16,0-15 5-16,-13-6 9 16,-6-3 18-16,-6 4 24 0,3 11 16 15,-4 19-4-15,1 10-8 16,8 13-26-16,6 6-9 0,3 10-2 15,8 14-2-15,8 6-4 16,9 4-5-16,11 4 8 16,9 1-4-16,2-4-4 0,1-5 3 15,-1-4-7-15,-7-4 1 16,-4-12 1-16,-12 0 7 16,-8-2-13-16,-8-13 0 15,0-4 2-15,-16-2-1 0,-32-16-20 16,14 22-13-1,1 7-33-15,-2 8-28 16,2 0-41-16,1 0-48 0,4 0-141 16</inkml:trace>
  <inkml:trace contextRef="#ctx0" brushRef="#br0" timeOffset="49819.23">16608 7021 142 0,'11'-12'241'0,"-3"0"-72"0,1 8-69 16,-5 4-48-16,1 7-19 15,6 14 5-15,9 12-1 16,5 10-6-16,9 15-4 16,0 12-15-16,6 7-4 0,2 1-6 15,-2-4 4-15,-7-15-3 16,27 36 2 0,-71-129 2-1,-9-18-10-15,-9-16 8 16,-4-18 4-16,-2-14 13 15,2 0 23-15,1-2 17 0,2 13 15 16,15 11-25 0,4 18-20-16,11 14-18 0,0 18-11 15,0 15-3-15,6 13-6 16,2 29-13-16,-8 19-19 16,0 22-67-16,0 16-87 0,-14 19-129 15</inkml:trace>
  <inkml:trace contextRef="#ctx0" brushRef="#br0" timeOffset="51150.56">15816 9411 4 0,'0'-5'8'0,"0"2"5"16,0-1 3-16,0 4 0 0,0 0-3 15,0 0-3-15,0 0-2 16,0 0-2-16,0-5 1 16,0 5 3-16,0 0 7 0,0-5 13 15,0 3 16-15,0-4 29 16,0 6 34-16,0 0-39 15,0-7-24-15,-8-1-19 0,0-9-13 16,-6 1-2-16,0-9 0 16,-12-3 16-16,6-4 3 15,-4 0-1-15,3 3 3 16,1 4-10-16,6 0-6 0,-4 9-6 16,6 4-3-16,2 5 0 15,10 3-6-15,0 4 2 16,-11 0-1-16,11 0-5 0,-8 0 4 15,8 0 1-15,0 0-2 16,0 0 1-16,0 0-4 16,0 0 4-16,0 0-4 15,0 0 3 1,0 0-4 0,0 0 4-1,0 0-3-15,0 0 4 16,0 0 2-16,0 0-7 15,0 0 4-15,0 0-3 16,0 0-2-16,0 0 3 16,0 0-1-1,0 0 3 1,0 0-2 0,0 0-1-16,0 0 1 15,0 0-1 1,0 0-1-16,0 0 1 15,0 0-5-15,0 0-3 0,0 0-11 16,5 0-14-16,-2 0-17 16,5 7-8-16,-5 2-60 15,2-2-44-15,0 2 24 0</inkml:trace>
  <inkml:trace contextRef="#ctx0" brushRef="#br0" timeOffset="53995.91">2948 6105 340 0,'-99'-56'163'0,"6"2"-79"16,8 2-40-16,12-1 3 16,16-9 14-16,17-7 8 15,15-21-10-15,25-11 1 16,20-5 1-16,20 5-16 16,22 8-5-16,11 19-22 15,7 29-4-15,-1 36-3 16,-6 54 11-16,-12 73 0 15,-26 82-2-15,-18 61-5 16,-17 37-5-16,-20 10-6 16,-5-12 0-16,2-34 3 15,1-55 0-15,14-52 42 16,13-54 35 0,20-48 30-16,23-53-27 0,26-33-32 15,27-39-28-15,32-34-4 16,30-25-19-16,16-7-8 15,4 3-84-15,-12 9-165 16,-21 17-118-16,-28 11-82 16</inkml:trace>
  <inkml:trace contextRef="#ctx0" brushRef="#br0" timeOffset="54164.9">4166 5087 548 0,'-65'-80'331'0,"-5"10"-161"16,10 12-76-16,10 17-47 16,10 10-23-16,12 11-36 15,6 7-60-15,12 4-92 0,10 9-43 16,10-3-82-16</inkml:trace>
  <inkml:trace contextRef="#ctx0" brushRef="#br0" timeOffset="54380.18">4408 3729 793 0,'8'-69'267'15,"1"19"-137"-15,7 22-67 16,9 28-33-16,12 33 18 16,12 38 52-16,15 48-8 15,13 40-27-15,13 36-24 0,3 17-24 16,111 224-53-1,-100-229-100-15,7-20-81 16,-7-23-50-16,-10-30-8 16,-17-40-42-16</inkml:trace>
  <inkml:trace contextRef="#ctx0" brushRef="#br0" timeOffset="54814.15">5001 2893 360 0,'-182'-97'176'15,"-33"11"-87"-15,-33 14-34 16,-7 35-17-16,-15 49-15 16,-25 66 2-1,-41 96 17-15,-48 115 22 16,-26 86 38-16,8 81 5 15,29 89-1-15,48 57-24 0,73 55-14 16,86 26-2-16,98-20-24 16,111-48-11-16,132-90-2 15,130-130 15-15,105-151 35 32,720-179 26-32,-486-223-84 0,27-107-7 15,-12-68-7-15,-43-47-3 16,-56-47 0-16,-68-49-7 15,-91-17 2-15,-100-11-7 16,-113-29-9-16,-120-5-3 16,-100 20-8-16,-94 55-2 0,-95 64-29 15,-99 93-44-15,-64 104-83 16,-57 108-19-16,-70 107-16 16,-25 91 7-16,0 83-105 15</inkml:trace>
  <inkml:trace contextRef="#ctx0" brushRef="#br0" timeOffset="79145.92">19336 14162 520 0,'0'0'361'16,"-8"0"-84"-16,8 0-96 0,-8 0-33 15,8 0-1-15,0 0 7 16,0 0 10-16,0 0-69 15,5 7-211 17,-2-7-246-17,2 0-78-15,-5 0-26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41:27.57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7864 12684 1175 0,'32'7'872'16,"-10"2"-872"-16,-11-9 0 0,3 0 0 15,-7 0 0-15,1 0 0 16,-8-4-72 0,-12-8-458-1,-8-5-46-15</inkml:trace>
  <inkml:trace contextRef="#ctx0" brushRef="#br0" timeOffset="4252.84">15759 12004 932 0,'3'15'365'0,"-3"0"-146"0,0-4-75 16,0-11 46-16,0 0 7 15,0 8-197-15,-8-8 0 16</inkml:trace>
  <inkml:trace contextRef="#ctx0" brushRef="#br0" timeOffset="4278.42">15754 12053 1644 0,'0'0'-504'16,"14"0"22"-16</inkml:trace>
  <inkml:trace contextRef="#ctx0" brushRef="#br0" timeOffset="5575.03">14796 7107 1072 0,'-23'-66'359'15,"2"14"-82"-15,5 10-85 0,3 19-45 16,4 7-147-16,9 7 0 16,0 18 0-16,0 26 0 0,9 31 0 15,7 48 0 1,1 57 0-16,0 45 0 0,-11 36 0 15,-6 17 0-15,-14 4 0 16,-12 0 0-16,-7 4 0 0,-15 6 0 16,-12 7 0-16,-22-2 0 15,-3-9 0-15,-90 204 0 16,102-278 0-16,11-35 0 16,22-36 0-16,20-37 0 15,32-26 0-15,41-31 0 0,49-40 0 16,53-21 0-16,51-24 0 15,52-24 0-15,53-21 0 16,54-10 0-16,34-12 0 16,417-94 0-16,-423 120 0 15,-27 13 0-15,-40 16 0 16,-46 16 0-16,-53 8 0 16,-44 14 0-16,-47 2 0 0,-31 5 0 15,-26 3 0-15,-26 1 0 16,12-31 0-1,-45-20 0-15,-5-43 0 0,1-48 0 16,-7-45 0-16,-4-50 0 0,-5-56 0 16,0-49 0-16,0-28 0 15,0-1 0-15,0 24 0 16,0 38 0-16,0 36 0 16,-17 45 0-16,-11 37 0 0,-14 41 0 15,-14 27 0-15,-21 29 0 16,-31 30 0-16,-41 22 0 15,-32 30 0-15,-40 33 0 0,-28 28 0 16,-39 23 0-16,-40 22 0 16,-20 11 0-16,0 0 0 15,13-7 0-15,24-4 0 0,19-5 0 16,24-4 0-16,28-8 0 16,36 0 0-16,38-2-198 0,38-7-127 15,37 1-31 1,41 3 5-16,36 10-40 0</inkml:trace>
  <inkml:trace contextRef="#ctx0" brushRef="#br0" timeOffset="6306.2">15935 8331 1215 0,'-18'25'349'0,"6"-4"-183"16,0-9-89-16,12-4-34 16,0-8-7-16,0 0 33 15,0 0-16-15,0 0-22 0,0-8-34 16,12-4-1-16,0 0-5 16,1-4 4-16,-5-2 7 0,-8 11 7 15,0 4 9-15,-12 3-18 16,-13 10 0-16,-17 20 0 15,-1 19 0-15,-11 20 0 16,7 12 0-16,4 9 0 0,18 3 0 16,11-3 0-16,14-9 0 15,25-4 0-15,19-12 0 16,22-16 0-16,19-12 0 0,11-21 0 16,11-20-274-16,-2-24-195 15,0-25 65-15,-8-21 64 16,-16-15 100-16,-13-13 100 0,-17-8 82 15,-14 5 126-15,-18 6 186 16,-14 15-3-16,-5 14 15 0,-13 13 30 16,-4 16 5-16,1 12-53 15,5 14-55-15,-2 7-145 16,13 24-48-16,0 29 0 16,13 33 0-16,6 23 0 0,11 20 0 15,7 14 0-15,3 0 0 16,2-14 0-16,-3-11 0 15,26 42 0-15,-41-104 0 16,-7-20 0-16,-17-39 0 16,-24-27 0-16,-14-26 0 15,-11-27 0-15,-11-26 0 16,-13-30 0-16,0-15 0 0,8-7 0 16,11 12 0-16,18 18 0 15,21 22 0-15,18 18 0 16,26 28 0-16,24 21 0 15,20 31 0-15,3 30 0 0,6 30 0 16,-9 27 0-16,-16 23 0 16,-16 14 0-16,-22 9 0 15,-19-5 0-15,-43 140 0 16,21-204-149 0,-3-21-297-16,3-24 3 0,1-21 66 15,7-32 81-15</inkml:trace>
  <inkml:trace contextRef="#ctx0" brushRef="#br0" timeOffset="6558.54">16904 7698 344 0,'29'-90'408'16,"-9"28"-80"-16,0 26-89 15,4 36 75-15,5 52 81 0,8 44-376 16,3 29-19-16,5 29 0 16,8 13 0-16,7-3 0 15,8-14 0-15,6-29 0 0,4-26 0 16,83-2 0-1,-83-97 0-15,-13-40 0 0,-12-34 0 16,-16-29 0 0,-17-22 0-16,-20-23 0 0,-24-13 0 15,-18-2 0-15,-6 13 0 16,3 23 0-16,-28-49 0 16,49 128 0-16,3 18 0 15,6 18-315-15,-1 24-241 16,-5 24 17-16</inkml:trace>
  <inkml:trace contextRef="#ctx0" brushRef="#br0" timeOffset="7390.46">14641 8805 531 0,'0'12'450'0,"0"-5"-85"15,0 2-121-15,-9-9-43 16,-9 8 35-16,-12-8-216 0,-17 13-20 16,-23-3 0-1,-28 7 0-15,-23 0 0 0,-25 3 0 16,-20 4 0-16,-21 5 0 15,-36 6 0-15,-42 11 0 0,-39 7 0 16,-34 17 0-16,-15 11 0 16,-17 9 0-16,-6 8 0 15,-10 7 0-15,8 1 0 0,16 0 0 16,26-4 0-16,27-5 0 16,24-7 0-16,34-14 0 0,31-10 0 15,38-12 0-15,35-13 0 16,38-17 0-16,32-8 0 15,23-16 0-15,19 0 0 16,10 0 0-16,9-8 0 16,16-8 0-16,0-17 0 0,0-29 0 15,0-32 0-15,0-39 0 16,-12-27 0-16,-12-22 0 0,-14-18 0 16,-13-23 0-16,-23-26 0 15,-16-14 0-15,-15-11 0 16,-228-491 0-1,232 549 0 1,10 28 0-16,20 38 0 0,14 32 0 16,12 33 0-16,12 27 0 15,10 24-290-15,1 34-358 16,2 27 96-16</inkml:trace>
  <inkml:trace contextRef="#ctx0" brushRef="#br0" timeOffset="8479.56">3669 6809 885 0,'-169'20'443'0,"19"-10"-212"16,28-10-135-16,29 0-90 16,28-10-30-16,35-18-13 15,51-32 23-15,64-47 7 16,78-43 1-16,84-45 9 16,61-21 1-16,43-4 10 15,25 8-8-15,10 17 0 0,333-135-6 16,-423 204 7-1,-52 24 27-15,-52 21 52 16,-47 20 55-16,-38 20 32 16,-36 12-173-16,-20 9 0 0,-23 13 0 15,-9 7 0-15,-6 0 0 16,-5 32 0 0,3 37 0-16,6 41 0 15,11 56 0-15,17 62 0 0,12 42 0 16,16 14 0-16,9-2 0 15,11-19 0-15,16-22 0 0,5-30 0 16,3-31 0-16,2-30 0 16,-15-28 0-16,-14-27 0 15,-19-26 0-15,-23-18 0 0,-17-13 0 16,-9-14 0 0,-22-4 0-16,-45 5 0 0,-36 20 0 15,-41 24 0-15,-42 29 0 0,-34 27 0 16,-42 30 0-16,-40 21 0 15,-33 11 0 1,-7 3 0-16,3 3 0 0,12-6 0 16,18-4 0-16,17-9 0 15,23-10 0-15,28-17 0 16,29-25 0-16,35-25 0 16,36-24 0-16,34-24 0 15,29-17 0-15,20-15 0 16,12-17 0-16,10-5 0 15,14-31 0-15,0-41 0 0,-11-50 0 16,-9-39 0-16,-14-38 0 16,-13-37 0-1,-15-30 0-15,-10-22 0 16,-1 0 0-16,3 15 0 16,10 31 0-16,6 31 0 0,10 35 0 15,6 39 0-15,10 33 0 16,8 28 0-16,5 25 0 15,2 17-298-15,4 16-137 16</inkml:trace>
  <inkml:trace contextRef="#ctx0" brushRef="#br0" timeOffset="9452.2">3751 7009 388 0,'13'0'360'16,"-6"12"-168"-16,5 6-99 16,13 17-39-16,15 26-14 0,22 29 48 15,19 37 52 1,13 27-7-16,3 17-26 0,7 8-43 16,-1-4-30-1,-11-16-18-15,-10-25-2 0,-16-24-11 16,-17-29 3-16,-22-23 17 15,-14-23 29-15,-58-50-44 16,-21-47-21 0,-23-46 0-16,-16-47 5 15,-9-33 17-15,5-7 30 16,20 11-12-16,19 17 21 0,30 20-21 16,27 17-22-16,35 13 1 15,30 16-9-15,24 19 1 16,19 27 2-16,6 31 0 15,-4 24 2-15,-12 34 6 16,-17 23 1-16,-26 32 5 16,-34 29-8-16,-33 20 3 15,-22 9-4-15,-107 114 52 16,67-164-57 0,5-23 0-16,6-30 0 15,11-25 0-15,8-19 0 0,17-14 0 16,15-15 0-16,25-7 0 15,34-10 0-15,29-2 0 16,35 8 0 0,21 7 0-16,143 9 0 15,-140 24 0-15,-11 15-44 16,-18 6-348-16,-17-9 15 16,-19-12 69-16,-15-7 42 15,-13-32 27-15,-15-17 74 16,-14-22 80-16,0-20 84 15,-20-11 179-15,-9-10 23 0,-2 5-1 16,-6 5-12-16,1 16 37 16,4 15 14-16,7 25-18 15,6 16-64-15,6 17-78 16,13 32-12-16,13 41 55 16,14 41-122-16,9 44 0 15,13 40 0-15,5 22 0 16,3-3 0-16,-4-22 0 0,-5-30 0 15,-13-30 0 1,-2-34 0-16,-12-25 0 0,-10-26 0 16,-11-43 0-16,-7-51 0 15,-13-55 0-15,-13-47 0 16,-69-271 0 0,42 193 0-16,2 8 0 15,15 32 0-15,5 47 0 16,14 33 0-16,12 43 0 0,21 42 0 15,23 39 0-15,20 44 0 16,22 37 0 0,12 28 0-16,7 22 0 0,8 4 0 15,-1-2 0-15,-2-9 0 16,-5-15 0-16,-11-16 0 16,-9-14 0-16,-16-20 0 15,-11-14 0-15,-18-8-443 16,-12-12-17-16,-16-18 13 0,-33-7-248 15</inkml:trace>
  <inkml:trace contextRef="#ctx0" brushRef="#br0" timeOffset="9582.58">5224 7375 387 0,'-81'0'362'16,"18"0"-97"-16,12 0-107 0,20-7-73 16,15-2-41-1,16-3-28-15,11-5-9 16,22-11-7-16,16-8-87 0,17-18-150 15,6-11-124-15</inkml:trace>
  <inkml:trace contextRef="#ctx0" brushRef="#br0" timeOffset="10135.28">5461 6472 593 0,'-30'-40'591'15,"3"6"-230"-15,3 11-172 16,7 1-89-16,6 10-46 15,11 8-23-15,0 20 10 0,19 29 46 16,26 29-87 0,20 28 0-16,16 24 0 0,8 8 0 15,4 4 0-15,-3-13 0 16,-8-13 0-16,-14-24 0 16,-11-21 0-16,-17-23 0 15,-15-15 0-15,-17-29 0 16,-16-26 0-16,-20-21 0 0,-20-34 0 15,-18-38 0 1,-12-31 0-16,-7-25 0 16,0-6 0-16,13 14 0 0,11 29 0 15,13 37 0-15,14 27 0 16,19 46 0-16,22 44 0 16,29 41 0-16,26 34 0 15,18 17 0-15,10 7 0 16,0-9 0-16,-9-17 0 0,-13-24 0 15,-10-16 0-15,-18-21 0 16,-7-11 0-16,-12-25 0 16,-18-29 0-16,-11-37 0 15,-16-34 0-15,-13-36 0 16,-8-18 0-16,-4-1 0 0,5 30 0 16,12 26 0-1,7 33 0-15,14 30 0 16,22 28 0-16,87 73 0 15,-14 15 0-15,14 30 0 16,3 21 0-16,5 11 0 16,-8 13 0-16,-5 3-443 15,-11 2-274-15</inkml:trace>
  <inkml:trace contextRef="#ctx0" brushRef="#br0" timeOffset="10867.89">18728 7738 750 0,'-61'36'616'0,"15"-8"-214"0,18-11-201 16,28-17-123-16,36-7-78 16,54-22 0-16,49-25 0 15,43-15 0-15,49-17 0 0,52-6 0 16,44-7 0-16,13 1 0 16,2 4 0-16,-14 10 0 15,-11 5 0-15,-20 15 0 0,-33 12 0 16,-32 11 0-16,-42 9 0 15,-35 9 0-15,-38 8 0 0,-33 7 0 16,-22 8 0-16,-21 0-494 16</inkml:trace>
  <inkml:trace contextRef="#ctx0" brushRef="#br0" timeOffset="11668.3">23842 5468 2047 0,'30'-43'0'0,"-6"28"0"15,9 44 0-15,13 51 0 0,5 54 0 16,2 46 0-16,4 36 0 16,0 16 0-16,0 12 0 15,4 12 0-15,4 2 0 16,0-20 0-16,-5-22 0 0,-6-36 0 15,-14-38 0-15,-10-41 0 16,-16-34 0-16,-14-48 0 16,-31-38 0-16,-26-51 0 0,-24-47-100 15,-21-47-103-15,-11-41 40 16,-6-51 24-16,5-44 21 16,5-30 87-16,16 8 159 0,19 29 65 15,26 41 9-15,20 40-71 16,28 46-75-16,14 39-35 0,28 41-1 15,23 38-17 1,21 35-3-16,12 34 0 0,1 29 0 16,-8 31 0-16,-15 37 0 15,-23 29 0-15,-32 26 0 16,-73 202 0-16,-15-200 0 16,-13-23 0-16,-4-34 0 15,5-34 0 1,-41-11 0-16,74-80 0 0,19-27 0 15,27-13 0-15,11-15 0 16,29-2 0-16,30 3 0 0,24 3 0 16,18 13 0-1,19 9 0-15,10 15 0 0,6 14 0 16,7 7 0-16,-4 7 0 16,-3 1-118-16,-6-8-194 15,-15 0 29-15,-15-21 84 0,-13-15 88 16,-24-17 77-16,-15-12 98 15,-22-8 79-15,-22-8 67 16,-15-5 18-16,-21 8 19 16,-15 10-82-16,-9 11-165 15,1 16 0-15,5 17 0 0,6 24 0 16,7 17 0-16,10 19 0 0,16 25 0 16,13 15 0-1,16 11 0-15,10 2 0 0,13-8 0 16,3-16 0-16,-7-16 0 15,-7-16 0-15,-9-16 0 16,-8-26 0-16,-7-23 0 0,-9-22 0 16,-16-19 0-16,-17-12 0 15,-12-9 0-15,-12 1 0 16,2-1-333-16,1 8-96 0,6 5 28 16,10 0 16-16</inkml:trace>
  <inkml:trace contextRef="#ctx0" brushRef="#br0" timeOffset="12134.13">25728 4668 779 0,'33'-24'474'16,"-15"6"-200"-16,4 18-141 15,3 18 49-15,7 26 23 0,8 21-205 16,10 20 0-16,4 18 0 16,1 11 0-16,2 5 0 15,-5-6 0-15,-2-16 0 0,-6-13 0 16,-13-28 0-16,-6-15 0 15,-4-17 0-15,-8-24 0 16,-5-21 0-16,-8-28 0 0,0-31 0 16,0-27 0-1,-8-19 0-15,-5-13 0 0,0 1 0 16,2 16 0-16,-3 23 0 16,14 30 0-16,-8 21 0 0,8 25 0 15,13 51 0 1,12 25 0-16,10 16 0 15,8 0 0-15,1-7 0 0,-4-18 0 16,0-13 0-16,7-18 0 16,1-29 0-16,9-26 0 15,3-30 0-15,2-30 0 0,6-16 0 16,70-94 0 0,-76 138 0-16,-10 30 0 15,1 19 0-15,0 25 0 16,4 25 0-16,3 15 0 15,1 14 0-15,-1 15 0 0,-6 12 0 16,-10 9 0-16,-6 12 0 16,-24 4-71-16,-14 2-591 15</inkml:trace>
  <inkml:trace contextRef="#ctx0" brushRef="#br0" timeOffset="13249.24">21399 5128 1109 0,'-21'-61'938'0,"6"13"-938"0,7 10 0 15,8 19 0-15,0 10 0 16,0 55 0 0,13 48 0-16,10 72 0 0,14 82 0 15,16 66 0-15,19 52 0 16,23 49 0-16,13 28 0 0,19 5 0 15,3-20 0-15,9-33 0 16,-2-30 0-16,-8-29 0 16,-8-40 0-16,-14-36 0 0,-13-39 0 15,-18-34 0-15,-14-37 0 16,-18-32 0 0,2 46 0-16,-43-112 0 15,-3-16 0-15,0-7 0 0,0-13 0 16,0-7 0-16,12-30 0 15,30-19 0-15,38-38 0 16,55-35 0-16,62-44 0 16,83-25 0-16,82-18 0 15,65-11 0-15,55-9 0 0,54-4 0 16,21 1 0 0,17 2 0-16,-6 7 0 0,-25 10 0 15,-48 20 0-15,-60 21 0 0,-70 25 0 16,-69 28 0-1,-67 20 0-15,-59 25 0 16,-48 17 0-16,-40 7 0 0,-35-3 0 16,-21-9 0-16,-26-9 0 15,-17-16 0-15,-11-22 0 16,-8-35 0-16,-2-43 0 16,2-66 0-16,7-63 0 0,7-55 0 15,0-58 0-15,9-52 0 16,13-5 0-16,0 23 0 15,0 31 0-15,-8 40 0 16,-11 36 0-16,-10 38 0 16,-11 27 0-16,-10 35 0 15,-10 35 0-15,-18 32 0 16,-19 37 0-16,-30 35 0 16,-31 27 0-16,-36 31 0 15,-42 31 0 1,-312 75 0-16,216 26 0 15,-46 36 0-15,-32 36 0 16,-30 25 0-16,-30 20 0 0,-30 17 0 16,-3 8 0-16,-1 13 0 15,15 7 0-15,11-1 0 16,32-11 0-16,40-16 0 16,45-16 0-16,39-29 0 15,47-24 0-15,44-29 0 0,48-24 0 16,-131 56 0-1,266-126 0 1,-9-3-40 0,57-21 8-1,0 0 44 17,0 0-19-32,0 0-2 15,0 0-53-15,0 0-46 16,0 0-186-1,0 0 119-15,0 0-10 0,0 0-3 16,3 0 17-16,6 0 56 16,-1 7 1-16,-3 2-25 15,-5-1-19-15</inkml:trace>
  <inkml:trace contextRef="#ctx0" brushRef="#br0" timeOffset="14977.98">15568 11309 174 0,'3'-30'319'15,"-3"2"-69"-15,0 3-87 0,0-5-74 16,0 0-40-16,0-4-20 16,0 6 32-16,0 4 58 0,0 8 43 15,0 6 5-15,0 10-15 16,0 17 84-16,17 33-159 15,12 36-77-15,7 44 0 0,9 48 0 16,0 39 0-16,3 30 0 16,5 18 0-16,-4 11 0 15,-4 7 0-15,-6 0 0 0,2 6 0 16,0-7 0-16,-1-13 0 16,3-26 0-16,-12-27 0 15,-2-33 0-15,-8-41 0 0,-11-35 0 16,6 10 0-1,-16-101 0-15,-23-35-374 0,-14-43-176 16,-16-48 56-16</inkml:trace>
  <inkml:trace contextRef="#ctx0" brushRef="#br0" timeOffset="15643.34">15638 11327 353 0,'-26'-64'294'0,"2"15"-9"16,1 12-26-16,2 17-44 0,0 12-44 16,1 8-7-16,0 24 30 15,-6 22-82-15,2 17-112 0,5 28 0 16,3 30 0-16,2 36 0 15,14 26 0-15,0 19 0 16,0 14 0-16,0 4 0 16,0-13 0-16,0-19 0 0,5-29 0 15,4-29 0-15,-5-32 0 16,0-24 0-16,0-27 0 0,-4-18 0 16,0-65 0-1,0-42 0-15,-8-49 0 0,-5-39 0 16,-3-28 0-1,4-20 0-15,12 3 0 0,-8 9 0 16,8 17 0-16,0 28 0 16,0 16 0-16,0 25 0 0,0 21 0 15,3 22 0-15,5 17 0 16,4 12 0-16,4 17 0 0,6 16 0 16,10 11 0-16,17 17 0 15,21 20 0-15,15 15 0 16,24 22 0-16,21 11 0 0,15 8 0 15,5-1 0-15,2 4 0 16,-10-8 0-16,-9-9 0 0,-14-15 0 16,-23-10 0-16,-18-14 0 15,-18-6 0-15,-18-15 0 0,-19-3 0 16,-23-4 0-16,-19 0 0 16,-35 0 0-16,-28 14 0 15,-26 10 0-15,-22 16 0 16,-12 9 0-16,-8 14 0 0,-1-3 0 15,9 2 0-15,8 0 0 16,11-5 0-16,10-5 0 0,11-10 0 16,12-11 0-16,15-9 0 15,11-13-544-15,10-14-40 0</inkml:trace>
  <inkml:trace contextRef="#ctx0" brushRef="#br0" timeOffset="16442.27">16899 6834 396 0,'0'24'344'0,"0"-8"-66"16,0-4-94-16,0-3-64 0,0-9-20 16,0 0 29-16,0 0 41 15,0-4-25-15,-11-13-44 0,-6-14-21 16,2-19-80-16,-10-19 0 15,-3-28 0-15,-1-39 0 16,-7-34 0-16,-5-37 0 16,0-17 0-16,-7-9 0 0,-6-2 0 15,-2 3 0-15,-1 7 0 16,4 13 0-16,1 22 0 16,3 19 0-16,8 28 0 15,5 29 0-15,7 24 0 0,4 21 0 16,11 17 0-16,0 14 0 15,6 9 0-15,8 10 0 16,-7 7 0-16,7 4 0 0,-9 8 0 63,9 8 0-48,-8-1-406 1,0-7-104-16,-9 0 1 0</inkml:trace>
  <inkml:trace contextRef="#ctx0" brushRef="#br0" timeOffset="17090.45">16031 3186 814 0,'-16'-32'344'0,"-4"8"-130"16,2 12-79-16,2 3-22 15,4 6 5-15,1 3 5 16,-1 16-18-16,-9 28-24 0,-11 46-81 16,-8 48 0-16,-10 42 0 15,1 18 0-15,1 2 0 16,9-21 0-16,-1-24 0 16,12-33 0-16,5-28 0 0,3-25 0 15,7-21 0 1,4-15 0-16,9-12 0 0,0-9 0 0,0-24 0 31,0-28 0-31,14-43 0 0,2-38 0 16,5-38 0-16,7-24 0 15,0-5 0-15,4 22 0 16,1 19 0-16,-4 25 0 16,18-53 0-16,-29 113 0 15,-12 14 0-15,2 12 0 16,1 11 0-16,-1 9 0 15,-3 3 0-15,-2 6 0 16,2 7 0-16,7 0 0 16,20 12 0-16,26 4 0 15,25 4 0-15,28 8 0 0,18 1 0 16,10 4 0-16,2-1 0 16,-2-3 0-16,-12-5 0 15,-18-7 0 1,44 7 0-16,-104-12 0 15,-16 0 0-15,-44 65 0 16,-141 66 0 0,36-42 0-16,-23 14 0 15,-6 0 0-15,2-11 0 16,13-9 0-16,16-10 0 0,16-16 0 16,22-16 0-1,14-13 0-15,22-11 0 0,11-8 0 16,13-5 0-16,16-1-113 15,0 6-341-15,0 3 4 16,5 1-28-16</inkml:trace>
  <inkml:trace contextRef="#ctx0" brushRef="#br1" timeOffset="23831.76">11374 10689 649 0,'-21'12'395'16,"-5"-12"-317"-16,-5 0-341 15,-3 0-129-15</inkml:trace>
  <inkml:trace contextRef="#ctx0" brushRef="#br1" timeOffset="26859.91">15096 9614 649 0,'-6'0'380'16,"6"0"-117"-16,0 0-105 16,0 0-58-16,0 0 3 15,0-8-20-15,0-9-37 0,6-11-28 16,7-8-7-16,8-5-1 16,-2 4-5-16,1 5-4 15,2 6 0-15,-10 11 16 0,-6 2 28 16,3 13 37-16,-9 0-7 15,5 0-75-15,3 16 0 16,9 22 0-16,3 14 0 16,3 18 0-16,2 4 0 0,4 2 0 15,-1-7 0-15,1-8 0 16,-9-11 0-16,-4-10 0 16,0-7 0-16,-7-13 0 0,-1-4 0 15,0-4 0-15,-8-4 0 16,0-10-278 15,-13-11-206-31,-4-4 24 16,1 1 68-16</inkml:trace>
  <inkml:trace contextRef="#ctx0" brushRef="#br1" timeOffset="27157.8">15316 10225 350 0,'-17'21'352'16,"6"-6"-40"-16,0-1-80 0,11-2-72 15,0-12-38-15,0 0-17 16,0-10-35-16,14-14-18 0,19-16-15 16,19-16 16-1,18-11-11-15,7-2-13 0,1 5-18 16,-10 7-4-16,-11 12-3 15,-11 11 2-15,-10 11-9 16,-11 6 8-16,-5 5-3 0,-8 4 5 16,-9-1-23-16,-3 5-42 15,0 4-63-15,0 0-81 16,-9-4-96-16,-2-4-28 0,-4 3-30 16,-2 5-221-16</inkml:trace>
  <inkml:trace contextRef="#ctx0" brushRef="#br1" timeOffset="28521.35">4324 9105 223 0,'-13'0'314'0,"1"13"-29"16,-1-13-96-16,2 12-70 0,-1-12-42 16,0 7-21-1,-2-7-4-15,6 0-4 16,8 0 1-16,0 0-4 15,0 0-6-15,0 0-1 16,0-16 101 0,0 13-121-16,0-6-11 15,0 2 3-15,5-6-7 16,4-3-5-16,7-9 5 16,5 6-4-16,2-4-1 15,1 4 0-15,5 3-1 16,-1 4-3-16,1 3 3 15,-1 9-2-15,0 0 9 16,1 9-8-16,-4 3 11 16,0 4 0-16,-5 3-3 15,-8 8 10-15,-9-4 2 0,-3 13 5 16,-12 14-6-16,-7 7-9 16,-10 0 1-16,1-5-4 15,-6-7 3-15,6-4 2 16,0-4-5-16,7-7 3 15,5-7-3-15,4-6-4 16,4-6 15-16,8-11-3 16,0 0-5-16,8-9 4 0,12-5 25 15,17-14 46 1,16-14-6-16,15-11-75 16,11-5 0-16,1-2 0 15,2-1 0-15,-9 4 0 0,-5 8 0 16,-12 4 0-16,-10 8 0 15,-9 9 0-15,-9 7 0 16,-8 6 0-16,-4 2 0 16,-8 5 0-16,2 8 0 15,-10 0-389 1,0 0-126-16,4 0-20 0</inkml:trace>
  <inkml:trace contextRef="#ctx0" brushRef="#br1" timeOffset="29819.37">24032 8230 271 0,'-29'38'294'0,"-4"-7"-71"16,1-1-86-16,-7-3-52 16,4 2-21-16,4-8 16 0,5-9 25 15,10-12 24-15,2 0 2 16,14 0-14-16,0 0 0 15,0-5-13-15,0-7-40 0,0-8-29 16,14-7-27-16,12-11-5 16,-1 2-2-16,10-5 4 15,1 4-9-15,4 8 5 0,5 10-7 16,5 5 7 0,-6 7-1-16,0 7 0 15,-3 16 17-15,-9 8 14 0,-7 9-12 16,-12 12-4-16,-10 8-15 0,-3-1 0 15,-9-7 0-15,2-4 0 16,-1-9 0-16,8-12 0 16,0-6 0-16,0-7 0 0,12-14 0 31,16-7 0-31,13-6 0 16,11 0 0-16,8 0 0 0,5 4 0 15,2 4 0-15,-7 12 0 16,-7 0 0-16,-9 19 0 15,-6 7 0-15,-14 10 0 16,-13 8 0-16,-11 9 0 0,-65 69 0 16,5-61 0-1,-19 1 0-15,0-5 0 16,-3-12 0-16,6-9 0 0,2-12 0 16,9-9 0-16,8-15 0 15,13 0-270-15,4 0-115 0,6-11-28 16,11-5-5-16</inkml:trace>
  <inkml:trace contextRef="#ctx0" brushRef="#br1" timeOffset="31133.32">16746 14914 142 0,'6'-13'290'16,"-6"5"-54"-16,0 1-72 0,0-5-66 15,0 3-30-15,0 1 4 16,0 0 39-16,0 8 23 15,0 0 22-15,0 0-16 0,0 0-7 16,0 8-22-16,-11 9-24 16,-13 15-12-1,-9 12-45-15,-3 13-30 0,-9 12 0 16,1 5 0-16,-3-5 0 0,-1-4 0 16,13-7 0-16,2-9 0 15,5-8 0-15,11-13 0 16,10-8 0-16,7-7 0 15,13-13 0-15,1 0 0 16,11-9 0-16,37-31 0 16,-26 16 0-16,4-5 0 15,-2 0 0-15,-2 1 0 16,-4 0 0-16,1-2 0 16,-5 5 0-16,-8 6 0 15,-3 3 0-15,-6 3 0 0,1 0 0 16,-4 10 0-16,-3 3 0 15,-1 0 0-15,-4 0-96 16,0 0-159-16,0 0-16 0,0 0 8 16,0 0 20-16,0 0 21 15,-12-5-18-15,-2-2 22 16</inkml:trace>
  <inkml:trace contextRef="#ctx0" brushRef="#br1" timeOffset="31451.02">16673 14876 426 0,'0'-14'251'15,"0"5"-25"-15,0 5-57 16,0 4-49-16,-8 0-38 16,8 0-10-16,0 13 12 0,3 11 48 15,13 21 57-15,17 15-7 16,11 18-68-16,4 7-114 15,11 12 0-15,-3 10 0 0,-4 0 0 16,1-2 0-16,-7-9 0 16,-10-9 0-16,-8-13 0 15,-4-12 0-15,-8-18 0 16,-2-13 0-16,-6-5 0 0,-1-11 0 16,-7-6 0-16,0-9-150 15,-12 0-235 1,-5-12-34-16,-11-13 19 0,-4-7 62 15</inkml:trace>
  <inkml:trace contextRef="#ctx0" brushRef="#br1" timeOffset="33493">16871 4249 326 0,'0'8'242'0,"-11"1"-38"0,2-1-30 15,9-8-27-15,-9 0-19 16,9 0-17-16,0 0-17 16,0 0-39-16,9-8-24 15,14-14-16-15,10-6-6 16,13-8 1-16,7-4-6 0,-2-1-7 16,3 3 0-16,-8 6 8 15,-10 3-6-15,-8 14 1 0,-8 2 5 16,-8 5-13-16,-7 1-35 15,-5 7-56-15,0 0-63 16,-20 7-56-16,-1 5 3 0,-3 9 8 16,-6-1 1-16,-2 6 37 15</inkml:trace>
  <inkml:trace contextRef="#ctx0" brushRef="#br1" timeOffset="33884.97">16984 4143 51 0,'-8'8'175'15,"8"-8"42"-15,-6 8-34 16,6-8-43-16,0 0-22 15,-9 9-5-15,9-1-8 0,-8 4-14 16,8 4 1-16,0 17 4 16,-11 8-6-16,2 7-35 0,9 8-28 15,0 2-9-15,0-4-7 16,3-10-2-16,6-12-2 16,2-6 3-16,-3-11-7 0,1-7-2 15,2-8 5-15,2 0 0 16,5-4-2-16,0-8-8 0,6-4 4 15,6-3 0 1,2-3 3-16,0 1-2 0,5 9-3 16,0 5 6-16,-4 7 0 15,-5 0 3-15,-2 16 5 0,-9 4 30 16,0 6 7-16,-9 5 4 16,-8 7-2-16,0-3 15 15,-11 6-12-15,-6-4-16 0,3-8-5 16,-4-9-25-16,1-4-8 15,1-5 0-15,5-11 0 0,11 0-100 32,0 0-103-32,0-4-106 15,0-3-64-15,0-1-30 16,0 8-255-16</inkml:trace>
  <inkml:trace contextRef="#ctx0" brushRef="#br1" timeOffset="34884.96">16970 13681 274 0,'-9'-21'237'16,"1"5"-28"-16,8 4-38 0,-8 9-30 15,8-2-23 1,-9 5 3-16,9 0-11 0,0 0-19 16,0 0-27-16,0 0-25 15,0 0-25-15,0 12 2 16,0 9 15-16,9 3 5 0,2 5 2 16,3 7-9-16,-3 5-11 15,1 3-5-15,-3-3-12 16,-1-1 2-16,0-7-1 0,0-4-16 15,-5-9-23-15,6-2-60 16,-6-6-47-16,-3-5-43 0,0-7-25 16,0 0-6-1,0 0 16-15,0-5-5 0,-15-14-8 16</inkml:trace>
  <inkml:trace contextRef="#ctx0" brushRef="#br1" timeOffset="35078.51">16721 13743 105 0,'-24'-5'259'16,"3"5"-39"-16,10 0-29 16,-1 0-58-16,12 0-48 15,-8-5-38-15,8 1-24 0,0-3-12 16,11-5-5-16,14-10-9 16,7 3-33-16,7-9-64 15,8-2-40-15,-4 5-19 16,-2 7-21-16,-4 5 10 0,-9 5 36 15</inkml:trace>
  <inkml:trace contextRef="#ctx0" brushRef="#br1" timeOffset="35262.62">17006 13994 33 0,'0'61'108'16,"0"-8"98"-16,0-7-60 0,0-15-41 15,0-5-39-15,4-11-16 16,4-6-13-16,3-9-10 15,1-5 2-15,10-7-5 16,2-9-14-16,3-7-8 0,7-4-18 16,-6-5-38-16,-3 5-33 15,-1-1-30-15,-8 5-63 16,-7-1-4-16</inkml:trace>
  <inkml:trace contextRef="#ctx0" brushRef="#br1" timeOffset="35643.21">17250 13755 311 0,'0'-12'249'0,"0"2"-31"0,0 3-72 16,0 3-42-1,0 4-22-15,0 0-10 0,0 0-22 16,0 0 10-16,3 16 25 16,13 13-1-16,9 7-26 15,2 10-27-15,6-2-18 0,-4 1-4 16,25 24-1-1,-26-25-5-15,-20-32-6 16,-5-12-4-16,-3 0-17 16,0-12-11-16,0-13 9 15,-17-15 14-15,3-13 7 0,2-4 0 16,12 0 5 0,0 10-5-16,0 4 1 0,0 15 5 15,7 13 9-15,12 15 13 16,11 15 5-16,8 13-9 15,1 15-13-15,1 4 3 0,2 3-23 16,-7-7-83-16,2-1-95 16,-9-10-53-16,-7-6-1 15,-9-12 10-15,-4-14 45 0,-8-7 39 16</inkml:trace>
  <inkml:trace contextRef="#ctx0" brushRef="#br1" timeOffset="36058.74">17728 13815 66 0,'-37'-97'487'16,"20"60"-285"-16,6 13-32 15,4 3-39-15,7 9-33 16,0 4-5-16,0 8 1 16,0 0 31-16,15 20 23 15,10 9-27-15,12 11-4 0,3 10-39 16,10 2-24-16,-2 1-17 16,0-4-21-16,-4-4-10 15,-6-8-2-15,-6-9-4 16,-12-7 0-16,-4-6 0 0,-8-15 0 15,-27 0-16 1,-6-20 0-16,-12-8 3 0,-8-17 7 16,-8-17-2-16,-4-7 12 15,9-5-6-15,3 3 12 16,13 4-8-16,12 11 1 16,7 8-6-16,13 5-3 0,8 12 3 15,5 3 0-15,3 12-4 16,9 5 6-16,3 11 1 15,0 18 4-15,4 14 5 0,-3 10-4 16,-3 10 12-16,-8 14-13 16,-2-5 0-16,-7 0-26 0,-9-7-49 15,0-11-74 1,-12-7-79-16,-1-11-71 0,2-13-29 16,-5-12 10-16,-1-12 62 0,4-21 65 15</inkml:trace>
  <inkml:trace contextRef="#ctx0" brushRef="#br1" timeOffset="36577.26">17867 13469 72 0,'12'-44'252'0,"-3"11"-2"16,-2 9-14-16,1 7-37 0,-8 10-36 15,8 7 3-15,3 7 47 16,11 14-44-16,5 4-52 0,10 7-53 16,5 5-22-16,2-4-20 15,5-10-16-15,-6-2-12 16,-2-9-23-16,-3-12-15 0,-11-4-24 15,-1-9-18-15,-11-10 1 16,-7-14 7-16,-8-9 25 16,-11-6 20-16,-14-6 16 15,-4-3 10-15,-2 4 35 16,2 14 37-16,-32-34 156 16,61 77-169-16,4 10 40 15,13 20 10-15,10 9-80 16,15 6-22-16,2 5 0 0,5-6 0 15,-5-7 0 1,0-8 0-16,-4-11 0 0,1-7 0 16,-3-11 0-16,-6-22-15 15,-2-14-70-15,-8-17-5 0,-10-12 13 16,-7-12 22-16,-13-13 25 16,-15-7 16-16,-15-6 15 0,-6 10 48 15,-1 7 50-15,4 17 49 16,8 16-79-16,5 16-69 15,12 18 0-15,4 19 0 0,12 16 0 16,20 24 0-16,8 22 0 16,13 14 0-16,8 6 0 15,8 4 0-15,0-9 0 16,36 58 0-16,-52-87 0 0,-9-11 0 16,-4-8-199-1,-7-10-234-15,-10-2 14 0,-11-17 18 16,-6 0-193-16</inkml:trace>
  <inkml:trace contextRef="#ctx0" brushRef="#br1" timeOffset="36712.82">18452 13086 449 0,'-46'-8'415'15,"10"1"-65"-15,12 2-136 16,8 0-84-16,7 3-54 16,9-10-38-16,20-9-15 0,25-13-18 15,16-11 0-15,17-11-39 16,7-4-86-16,-6-6-109 15,-5 1-67-15,-12-1-21 0,-14 4-17 16</inkml:trace>
  <inkml:trace contextRef="#ctx0" brushRef="#br1" timeOffset="38571.62">16311 2646 53 0,'0'-12'118'0,"0"0"71"15,8 0-46-15,-4 3-26 16,1 1-17-16,-5 4-1 15,0 4 14-15,0 0-6 0,0 0-3 16,0 0-13-16,0 8-14 16,0 5-17-16,0 6 23 15,0 11-2-15,0 4-32 16,11 9-17-16,10 0-16 16,4 2 1-16,7-8-8 0,9-5-6 15,3-7-5-15,8-8 6 16,-3-17-13-16,1 0-13 15,-6 0 7-15,-6-13-1 0,-15-6 12 16,-12-11-2-16,-11-2-7 16,-20-5 15-16,-12-3 3 15,-9 3 13-15,-2 8-6 16,-4 10-5-16,4 5-25 16,2 10-30-16,3 4-53 0,12 0-68 15,0 0-71-15,15 0-2 16,11 0-26-16,0 0 26 15</inkml:trace>
  <inkml:trace contextRef="#ctx0" brushRef="#br1" timeOffset="39138.81">16616 2581 200 0,'3'-14'288'0,"-3"7"-29"0,0 3-50 16,0 4-48-16,0 0-28 15,0 0-37-15,0 0-36 0,0 0-29 16,14 16-15-16,6 5 0 15,11 8-8-15,12 0-10 16,4-1 7-16,10-9-17 16,0-2-11-16,0-10-21 15,-9-7-11-15,-3-12 6 0,-8-7 5 16,-14-11 8-16,-7-2 9 16,-11-8 19-16,-5-10 8 15,-13 1 41-15,-6 8 24 0,3 5 24 16,-1 12-5-1,4 8-28-15,5 4-33 0,8 12-14 16,0 0-7-16,5 19-3 16,11 5 1-16,13 6-2 15,7-3 5-15,5-2-20 16,0-8-20-16,-4-5-6 0,-6-12-11 16,2-9 5-16,-9-15 11 15,-7-11-8-15,-9-20 25 16,-8-9 19-16,-14-10 13 0,-5-2 23 15,-9-2 32-15,-4 9 38 16,4 7 21-16,-1 14 38 16,4 11 10-16,9 13-46 0,4 7-127 15,0 13 0-15,12 13 0 16,8 19 0-16,8 20 0 16,12 14 0-16,5 16 0 15,7 7 0-15,5 1 0 16,0-5 0-16,-2-12 0 15,0-7 0-15,-12-19 0 0,-7-5-172 16,-7-13-65-16,-5-6-29 16,-3-7 8-16,-6-12 6 15,-3 0 16-15,0-3-49 0</inkml:trace>
  <inkml:trace contextRef="#ctx0" brushRef="#br1" timeOffset="39358.26">17128 2347 97 0,'-25'0'263'16,"5"10"-51"-16,8-10-52 15,4 0-44-15,8 0-53 16,0-10-34-16,4-2-17 0,12-5-2 15,12-6-25-15,5-6-64 16,7-7-56-16,1-4-57 16,-5 3-44-16</inkml:trace>
  <inkml:trace contextRef="#ctx0" brushRef="#br1" timeOffset="39819.87">17448 1957 380 0,'0'-7'270'0,"0"7"-43"15,0 0-49-15,0 0-33 16,0 0-16-16,0 0-48 16,0 0-46-16,3 12-5 15,14 12 47-15,12 11 7 0,7 20-12 16,9 5-33 0,8 6-18-16,4-2-6 0,0-2-6 15,-9-10-6-15,-12-11-1 16,-8-8 1-16,-2-9 5 15,-14-8 8-15,-4-4 18 0,-8-12 9 16,-15 0-20-16,-11-8-10 16,-10-15 4-16,-9-18 7 15,-3-20-6-15,-2-13 10 16,6-11-5-16,8 3-23 16,11 9 0-16,8 7 0 0,17 9 0 15,5 9 0-15,11 15 0 16,8 14 0-16,9 19 0 15,-1 0-3-15,-4 19-9 16,-3 10 0-16,-4 4-1 16,-10 3 8-16,-11 9-11 0,0 3-16 15,-14 6-39-15,-8-5-72 16,-2-8-76-16,2-13-48 16,8-8-19-16,-4-20 0 0,7-8 35 15,3-15 62-15,8-16-52 16</inkml:trace>
  <inkml:trace contextRef="#ctx0" brushRef="#br1" timeOffset="40340.41">17652 1934 161 0,'8'-30'271'0,"-2"10"-55"16,-1 7-67-16,-5 6-53 15,9 7-15-15,7 0 2 16,8 12-10-16,4 4-26 16,5-1-21-16,9 7-8 15,2-6-9-15,-5 1-2 16,-1-6 0-16,-3-2-10 0,-6-9 5 15,-7 0-6-15,-8 0 8 16,0-9-8-16,-8-7 2 16,-1-12 0-16,-5-9 6 0,0-12 4 15,-11-1 32 1,-14-22 175-16,14 47-118 16,11 11-39-16,-10 3-35 15,10 11-19-15,0 13 5 0,18 8-4 16,10 3-4-1,8 10 1-15,4 1 0 0,4-1-2 16,2-11-8-16,-5-2-6 16,-5-13-3-16,-4-8-24 15,-4-17-11-15,-3-14 9 0,-8-19 6 16,-6-15 24-16,-11-17 6 16,0-6 31-16,-19-2 25 15,-10 5 37-15,-4 16 45 16,5 11 34-16,4 17-44 15,2 13-121-15,11 7 0 16,0 8 0-16,11 11 0 0,3 22 0 31,95 130 0-15,47 75 0 0,-100-166 0-16,-4-5 0 15,-9-12-61-15,-4-11-212 16,-8-5-64-16,-2-10-16 15,-5-9 13-15,-13-7 41 0</inkml:trace>
  <inkml:trace contextRef="#ctx0" brushRef="#br1" timeOffset="40603.71">18349 1539 340 0,'-48'-20'320'0,"3"2"-49"0,13 6-80 15,2 5-40-15,14-2 35 16,5 1-2-16,11 4-25 15,0 0-59-15,0 0-55 0,9-5-27 16,9 2 5-16,15-5-22 16,16-5 6-16,8-3-3 15,-4 3-20-15,0 4 0 16,-9 1-22-16,-7 5-14 0,-9-2-11 16,-3 5 2-1,-13 1-4-15,-4 3-40 0,-4 0-41 16,-4 7-27-16,0 5-23 15,0 4-24-15,-16 5-37 16,-1 8-18-16</inkml:trace>
  <inkml:trace contextRef="#ctx0" brushRef="#br1" timeOffset="42515.65">24278 15822 696 0,'-28'-29'522'16,"-1"13"-149"-16,1 8-171 0,0 8-80 16,2 17-24-16,9 19-64 15,0 25-34-15,8 20 0 16,9 21 0-16,9 12 0 0,8 12 0 15,5-3 0-15,7-9 0 16,-1-16 0-16,0-10 0 16,-7-15-27-16,-5-11-338 0,-8-10-30 15,-8-10 11 1,0-10 2-16</inkml:trace>
  <inkml:trace contextRef="#ctx0" brushRef="#br1" timeOffset="42733.83">23588 16204 382 0,'-40'-24'339'0,"3"5"-99"16,9 2-92-16,8 6-65 16,12-3-40-16,11-2-13 15,22-9-11-15,23-3-13 0,26-1-9 16,22-2-16-16,14 2-58 15,8 4-47-15,110-20-217 16,-135 32 125 0,-15 6-4-16</inkml:trace>
  <inkml:trace contextRef="#ctx0" brushRef="#br1" timeOffset="42998.01">24048 17087 98 0,'-22'38'249'15,"10"-9"-38"-15,-16 7 153 16,17-24-209 0,2-12-11-16,9 7-21 15,0-7-25-15,20 0 66 16,16-15-145-1,21-11-18-15,17-2-14 16,7-8-74-16,5 0-114 0,-4-5-82 16,-11 4-38-16,-9-4-22 15</inkml:trace>
  <inkml:trace contextRef="#ctx0" brushRef="#br1" timeOffset="43580.54">24746 16221 555 0,'-14'-30'397'16,"14"15"-124"-16,-8 7-132 15,8 8-64-15,5 23 13 16,12 19 4-16,3 12-14 0,8 11-21 16,4 3-28-16,1 1-14 15,-5-3-9 1,-2-13-5-16,-8-9-10 0,-2-15-1 0,-2-9 8 15,-14-7-19-15,0-13-14 16,-22-17 0-16,-1-11 6 16,-6-17 11-16,1-15 5 15,1-6 9-15,5 1 12 0,6 4-6 16,16 11-7-16,0 15-2 16,12 6 11-16,14 20 15 15,13 9 26-15,11 28 9 0,7 13-13 16,3 9-25-1,0-2-6-15,-4 1-2 0,-2-8-13 16,-9-8 7-16,-5-14-9 0,-3-5-5 16,-4-22-27-1,-5-22-15-15,-2-22-9 0,-9-22 22 16,-3-19 15-16,-11-20 11 16,-3-18 2-16,-17-12 9 15,0 1-4-15,-54-122 75 16,34 157 58-16,4 26 50 15,6 19-132-15,2 18-45 16,9 19 0-16,16 16 0 0,0 27 0 16,16 21 0-16,13 24 0 15,11 21 0-15,10 19 0 16,2 4 0-16,1 1 0 16,-2-5 0-16,44 68 0 15,-54-102-440 1,-9-17-56-16,-8-7 13 0</inkml:trace>
  <inkml:trace contextRef="#ctx0" brushRef="#br1" timeOffset="43929.83">25236 15859 541 0,'-28'-28'335'0,"8"3"-132"15,8 5-100-15,16 3-50 16,21-4-28-16,19 1-6 0,16 0-1 15,9-4-14 1,9 4 4-16,-1-5-14 16,0 1-5-16,-4-4 5 0,-4-1-7 15,-12 0 8-15,-11 6 3 16,-18-7 1-16,-17 2 30 0,-11 0 53 16,-11 2 8-16,-17 2 6 15,-15 7 16-15,0 6 42 16,2 3 22-16,4 8-133 0,9 0-43 15,5 17 0-15,9 15 0 16,14 17 0-16,9 15 0 16,15 18 0-16,17 4 0 15,11-5 0-15,8-7 0 16,11-17 0-16,-6-14-43 16,-2-15-426-16,-1-14 12 0,-5-23 31 15,-13-10-223-15</inkml:trace>
  <inkml:trace contextRef="#ctx0" brushRef="#br1" timeOffset="44312.72">26178 15391 398 0,'-20'-61'287'0,"-3"7"-34"15,2 13-47-15,5 13-27 0,2 8-7 16,14 8 0-16,0 12 42 16,14 15-48-16,9 18-166 15,14 12 0-15,5 12 0 16,0 5 0-16,6-1 0 15,-9-3 0-15,-7-11 0 0,-7-9 0 16,-8-14 0-16,-10-12 0 16,-23-24 0-1,-9-16 0-15,-2-18 0 16,-30-87 0 0,36 50 0-16,13 9 0 0,8 13 0 15,12 18 0-15,11 10 0 16,7 12 0-16,2 18 0 0,4 3 0 15,-2 15 0 1,-6 1 0-16,-4 6 0 0,-8-6 0 16,-2 0 0-16,-6-4 0 15,-8-5 0-15,0 11 0 16,-16-18 0-16,-6 7 0 16,-2-7-44-16,-1 0-431 15,-37-25-508 1</inkml:trace>
  <inkml:trace contextRef="#ctx0" brushRef="#br1" timeOffset="45234.03">26544 14939 512 0,'0'-8'439'0,"0"3"-130"15,0 5-145-15,13 0 3 16,14 21 113-16,15 10-104 0,6 10-176 16,6 13 0-16,3 10 0 15,-5 2 0-15,-8-1 0 16,-4-3 0-16,-12-13 0 16,-6-8 0-16,-11-13 0 15,-1-8 0-15,-20-23 0 16,-9-18 0-16,-14-25 0 15,-8-27 0-15,-3-20 0 16,0-25 0-16,2-13 0 0,6 1 0 16,11 15 0-16,1-39 0 15,24 114 0 1,17 20 0-16,20 33 0 0,20 26 0 16,16 26 0-16,12 16 0 15,3 9 0-15,-3-1 0 16,-4-7 0-16,-7-17 0 15,48 18 0 1,-24-71 0 0,-61-37 0-16,-10-20 0 15,-5-24 0-15,-11-16 0 0,-11-22 0 16,-11-11 0-16,-18-11 0 16,-8-6 0-16,-8 13 0 15,1 15 0-15,1 27 0 0,4 18 0 16,7 22 0-16,4 22 0 15,2 29 0-15,7 28 0 16,19 31 0-16,0 20 0 0,8 15 0 16,11 4 0-1,10-2 0-15,2-14 0 0,12-11 0 16,1-13 0-16,5-17 0 16,4-18 0-16,3-20 0 15,5-14 0-15,3-27 0 16,1-22 0-16,1-20 0 0,-4-21 0 15,-14-25 0-15,-9-22 0 16,-13-28 0-16,-17-19 0 16,-9-13 0-16,-21 7 0 15,-12 6 0-15,1 14 0 16,1 18 0-16,-3 27 0 16,1 19 0-16,5 16 0 15,-1 21 0-15,1 16 0 0,8 12 0 16,3 12 0-16,5 17 0 15,12 19 0-15,0 31 0 16,0 31 0-16,17 29 0 0,12 29 0 16,19 23 0-16,12 17 0 15,14 4 0-15,7-9 0 16,4-11 0-16,2-20 0 16,-13-23 0-16,-3-16 0 15,-9-23 0-15,-15-20 0 0,-7-13 0 16,-12-15 0-1,-6-9 0-15,-10-12-87 16,-3-17-459-16,-9-16 61 0,-14-15 71 16</inkml:trace>
  <inkml:trace contextRef="#ctx0" brushRef="#br1" timeOffset="45549.76">27774 13629 358 0,'-48'0'241'0,"-5"12"-36"15,4 0 3-15,5-5 20 0,12-7 6 16,7 0 3-16,17 0-28 16,16-7-82-16,20-14-127 15,29-11 0-15,24-13 0 16,22-4 0-16,4-4 0 0,9-3 0 15,-9 6 0 1,-12 9 0-16,-21 5 0 0,-23 13 0 16,-13 5 0-16,-17 6 0 15,-11 3 0-15,-10 2 0 0,-7-2 0 16,-9 9-200-16,-13 0-217 16,-4 0-59-16,-2 0 23 15</inkml:trace>
  <inkml:trace contextRef="#ctx0" brushRef="#br1" timeOffset="46143.81">28786 13119 285 0,'-33'13'266'0,"9"-1"-43"15,3-12-35-15,9 8-17 16,1-8 19-16,11 0 52 16,-9 0 25-16,9 0-52 0,9-8-215 31,10-8 0-31,18-8 0 16,16-9 0-16,12-8 0 15,8-4 0-15,0-4 0 16,0 4 0-16,-3 1 0 15,-6 2 0-15,-9 10 0 0,-4 4-278 16,-12 7-56-16,-10 8 37 16,-12 11 56-16,-12 2 70 15,-5 20 12-15,-17 4-26 16,-8 4 11-16</inkml:trace>
  <inkml:trace contextRef="#ctx0" brushRef="#br1" timeOffset="46476.3">28807 13408 179 0,'-43'33'311'0,"4"-5"-41"16,7-8-41-16,7-8-27 16,4 2 12-16,5-14 42 15,4 0 4-15,12 0-134 0,17-14-126 16,20-5 0-1,23-10 0-15,25-11 0 16,16-10 0-16,10-2 0 16,-2-1 0-16,-6-1 0 0,-12 6 0 15,-13 8 0 1,-13 8 0-16,-11 7 0 16,-20 4 0-16,-12 9 0 0,-10 4 0 15,-4-1 0-15,-8 2 0 16,0 7-106-1,-12 0-300-15,12-10-68 16,-12 3-5-16</inkml:trace>
  <inkml:trace contextRef="#ctx0" brushRef="#br1" timeOffset="47191.5">30138 11665 337 0,'-15'-4'410'0,"-2"4"-114"16,-4 0-128-16,-3 0-53 0,-1 9 3 15,-7 3 52 1,-4-1 24-16,-1 3-34 16,1-6-81-16,2-8-79 0,8 0 0 15,0 0 0-15,1-12 0 16,6-12 0-16,2-14 0 16,5-7 0-16,-1-8 0 15,13 1 0-15,0-5 0 16,13 0 0-16,7 5 0 15,8-2 0-15,15 9 0 0,8 4 0 16,13 5 0-16,6 8 0 16,11 3 0-1,5 5 0-15,0 13 0 0,-5 7 0 16,-6 0 0-16,-5 14 0 16,-13 7 0-16,-8 3 0 15,-10 5 0-15,-9 3 0 16,-10 9 0-16,-8 5 0 15,-12 10 0-15,0 8 0 0,-12 10 0 16,-8 7 0-16,-5 4 0 16,-3 0 0-16,3 1 0 15,2 0 0-15,3 0 0 16,2-1 0-16,7-2 0 16,11-2 0-16,0-5 0 15,7 2 0-15,7-4 0 16,5-5 0-16,4-8 0 15,7-4 0-15,-3-4 0 16,7-8 0-16,-6-5 0 0,-3-7 0 16,-6-9 0-16,-1-3 0 15,-7-4 0-15,3-2 0 16,-8 1 0-16,-1 0 0 16,-2 5-113-16,-3-1-366 15,0 6 11-15,0 2 22 0</inkml:trace>
  <inkml:trace contextRef="#ctx0" brushRef="#br1" timeOffset="47591.03">30946 13534 284 0,'3'0'339'0,"-3"0"-50"16,0 0-89-16,0 0-44 16,0 0 10-16,0 0 42 15,0 0 75 1,5 21-161-16,3 10-122 0,5 7 0 16,6 10 0-16,6 2 0 15,7 0 0-15,13-7 0 16,5-3 0-16,10-7 0 15,5-9 0-15,4-7 0 16,1-17 0-16,-6 0 0 16,-15-12 0-16,-12-12 0 15,-18-14 0-15,-19-10 0 0,-16-4 0 16,-24-6 0 0,-21 10 0-16,-13 10 0 15,-12 10 0-15,-7 17 0 0,0 11 0 16,5 0 0-16,6 14-521 15,12 11 10-15,14 8 45 16</inkml:trace>
  <inkml:trace contextRef="#ctx0" brushRef="#br1" timeOffset="153738.44">29027 12317 191 0,'0'17'318'15,"0"-4"-41"-15,0-1-70 16,0-5-75-16,0 5-31 15,0-12 12-15,0 0 47 0,0 0 17 16,0 0-31-16,0 0-22 16,0 0-23-16,0-8-101 31,3-15 0-15,11-27 0-16,20-29 0 15,14-30 0-15,14-28 0 16,8-24 0-16,-2-14 0 15,1-10 0-15,-4-7 0 0,-8 2 0 16,-10 4 0-16,-5 13 0 16,-14 18 0-16,-11 25 0 15,-9 20 0-15,-8 20 0 16,0 26 0-16,0 14 0 0,0 13 0 16,0 8 0-16,0 12 0 15,-13 6 0-15,13 7 0 16,-9 4 0-1,9 13 0-15,-8 2-144 16,8 1-357 0,-6-4 4-16,6 2 65 0</inkml:trace>
  <inkml:trace contextRef="#ctx0" brushRef="#br1" timeOffset="154502.45">29849 9561 514 0,'0'-36'500'16,"0"7"-69"-16,-13 8-110 16,7 9-61-16,-3 5-239 15,9 2-21-15,-8 5 0 16,8 16 0-16,0 20 0 16,0 14 0-16,17 8 0 15,2-2 0-15,10-3 0 0,4-9 0 16,8-7 0-16,3-21 0 15,2-16 0-15,-3-23 0 16,1-19 0-16,-6-14 0 16,-10-10 0-16,-9-3 0 0,-11 4 0 15,-8 13 0-15,0 7 0 16,0 12 0-16,0 13 0 16,0 7 0-16,0 22 0 15,0 19 0 1,14 17 0-16,1 7 0 15,7 6 0-15,1-6 0 16,-3-2 0-16,5-14 0 0,-5-7-289 16,1-13-208-1,0-16 78-15,-6-21 84 0,1-11 102 16,-4-17 101-16,1-8 68 16,-6-8 67-16,2-4 200 15,-9 3 88-15,0 9 46 16,0 13-19-16,0 12-45 0,0 11-38 15,0 9-31-15,0 12-99 16,5 21-105-16,6 19 0 0,9 20 0 16,6 23 0-1,2 3 0-15,-1-6 0 16,8-6 0-16,-10-18 0 0,1-11 0 16,-9-12 0-16,-6-13 0 15,-3-20 0-15,-8-10 0 16,0-17 0-16,-19-25 0 15,-6-23 0-15,-9-11 0 0,3-6 0 16,-1-5 0-16,7 3 0 16,8 4 0-16,17 13 0 15,6 15 0-15,18 14 0 16,16 15 0-16,11 21 0 16,8 12 0-16,-2 16 0 15,-13 6 0-15,-6 1 0 0,-21 7 0 16,-11 1 0-16,-21 7 0 15,-23 2 0-15,-19 5 0 16,-11-5 0-16,0-3 0 16,6-9-514-16,13-12-97 0</inkml:trace>
  <inkml:trace contextRef="#ctx0" brushRef="#br1" timeOffset="155783.29">29903 13380 263 0,'0'0'280'15,"0"0"-45"-15,0 0-41 16,-12 21-41-16,-5 19 6 16,-5 18 14-16,5 18 27 15,-5 21-4-15,1 14-30 0,2 11-138 16,-1-1-28-16,3 2 0 16,0-1 0-16,3-13 0 15,-3-7 0-15,4-8 0 16,1-17 0-16,0-11 0 15,12-17 0-15,-8-12 0 16,8-9 0-16,-9-8 0 0,9-8 0 16,0-3 0-16,0-9-91 15,0 0-167-15,-8 0-33 16,8 0-17-16,0 0 11 16,-8 0-12-16</inkml:trace>
  <inkml:trace contextRef="#ctx0" brushRef="#br1" timeOffset="156768.47">30126 15223 202 0,'-11'-7'275'0,"-2"-2"22"15,4 5-4-15,9 4-20 0,-8 0-33 16,8 0-1-16,0 25-11 15,0 12-228-15,0 12 0 16,0 12 0-16,12 3 0 16,9 3 0-16,7-8 0 15,5-5 0-15,-1-14 0 16,5-8 0-16,-4-15 0 16,-2-17 0-16,-2 0 0 0,-1-17 0 15,-3-10 0-15,-9-10 0 16,-8 1 0-16,-5-2 0 15,-3 10 0-15,0 4 0 16,0 7 0-16,0 5 0 16,0 5 0-16,5 7 0 15,3 0 0-15,4 11 0 16,5 2 0-16,0-1 0 16,-1-1 0-16,-1-1 0 15,-3-10 0-15,-4 7 0 16,-2-7 0-16,-3 0 0 15,2 0 0-15,-5 0-7 16,0 0-72-16,0 0 22 0,0 0 20 16,0 0 22-16,0 0 6 15,0 0 3-15,0 0 1 16,0 0 0-16,0 0-3 16,0-4-11-16,-8-5-21 15,8 5-21-15,0 0-35 0,-10 4-26 16,10-2-10-16,0 2 1 15,0 0 13-15,0 0 20 16,0 0 19-16,0 0-2 16,0 0-9-16,0 0-2 15,0 0-9-15,0 0-32 16,0 0-20-16,-8 0 23 16</inkml:trace>
  <inkml:trace contextRef="#ctx0" brushRef="#br1" timeOffset="157365.32">30265 15069 140 0,'-26'-45'184'0,"1"4"-20"16,6 5-62-16,-1 3-42 15,2 5-25-15,7 7 16 16,-2 9 32-16,13 0 8 16,-7 4-14-16,7 3-9 0,0 1 0 15,0 4 0-15,0 0-1 16,0 0 3-16,0 0-9 16,0 0-11-16,0 0-14 15,0 0-1-15,0 0 8 16,0 0 12-16,0 0 8 15,0 0-12-15,0 0 2 16,0 0-4-16,0 0 4 0,0 0-14 16,0 0-9-16,0 0-4 15,0 0-1-15,0 0 25 16,0 17-50-16,12 4 0 16,4 7 0-16,9 8 0 15,4 14 0-15,2 2 0 0,3 1 0 16,-3-3 0-1,3-6 0-15,-8-3 0 0,4-9 0 16,-9-4 0-16,-7-3 0 16,0-4 0-16,-6-6 0 15,0 1 0-15,-4-3 0 16,-4 0 0-16,0-1 0 16,0 0 0-16,3 0 0 0,3-5 0 15,-3-7 0-15,-3 15 0 16</inkml:trace>
  <inkml:trace contextRef="#ctx0" brushRef="#br1" timeOffset="157664.88">30459 15426 2047 0,'-16'-11'0'16,"-6"-6"0"-16,4-2 0 15,-8-7 0-15,-1 3 0 16,-1 2 0-16,-1 1 0 15,1 3 0-15,-1 1 0 16,1 4 0-16,3 0 0 0,4-1 0 16,0 6 0-16,3 7 0 15,-3 0 0-15,0 0 0 16,-2 0 0-16,-7 16 0 16,1 4 0-16,1 4 0 0,5 1 0 15,1 0 0 1,7-5 0-16,2-4 0 0,6 1 0 15,7-1 0-15,0 1 0 16,7-3 0-16,6 1 0 16,-1-4 0-16,4 1-74 15,5-4-190-15,-1-8-64 16,7 0-11-16,8 0 16 0,-1-8 21 16,8-1-113-16</inkml:trace>
  <inkml:trace contextRef="#ctx0" brushRef="#br1" timeOffset="158046.6">30613 15114 189 0,'14'-21'248'0,"-6"9"-34"15,-7 0-33-15,-1 5-22 16,0 7 10-16,0 0 9 0,0 0-12 15,0 14 13-15,5 11-41 16,6 7-58-16,7 1-45 16,7 0-11-16,3-9-20 15,4 1-17-15,1-5-32 0,4-7-16 16,-1-13-18 0,0 0-6-16,-4-9 17 15,-7-7 16-15,-8-8 30 16,-9-5 12-16,-8-3 12 0,-17-6 17 15,-4 6 5-15,-5 7-12 16,-4 11-2-16,3 0-4 16,2 6-15-16,4 8-44 0,5 0-67 15,8 0-77-15,8 0-41 16,0 0-6 0,11 0-19-16,10 0 41 0</inkml:trace>
  <inkml:trace contextRef="#ctx0" brushRef="#br1" timeOffset="158429.12">31028 14926 272 0,'15'-7'316'0,"-7"7"-30"0,-3 0-48 16,-5 0-53-16,4 15-26 15,4 6-10-15,0 0-28 16,9-2-49-16,2 2-36 16,7-5-53-16,9-4-26 0,7-12-42 15,-2 0-44-15,-1-8-16 16,-2-12 9-16,-4-5 55 15,-9-4 40-15,-7-2 35 16,-9 6 31-16,-8 5 45 16,0 3 25-16,0 10 7 15,0 7-10-15,0 0-35 16,0 0-32-16,0 0-10 0,5 12-6 16,4 0-20-16,0-12-19 15,7 7-35-15,-2-7-3 16,2 0 10-16,-3 0 19 15,-5-7 32-15,-8-3 3 0,0-1 11 16,0-5 18-16,0 0 5 16,0 0-6-16,-8-1-12 15,-5 1-32-15,1 0-81 16,4-1-103-16,8 4-47 16,0-3-33-16,0 1 2 15</inkml:trace>
  <inkml:trace contextRef="#ctx0" brushRef="#br1" timeOffset="159627.79">31588 14580 247 0,'8'-4'310'0,"-5"4"-38"15,-3 0-49-15,5 0-53 16,7 17 26-16,5 8 11 16,8 10-25-16,6 3-57 15,-2-3-71-15,-1 3-23 16,1-9-19-16,-4-10-8 15,-11-3-18-15,0-7-27 0,-10-9-7 16,-4-9-20-16,0-12 0 16,0-7 25-16,-13-13 19 15,0-3 16-15,7 7 3 16,6 5 18-16,-9 8 0 0,9 7 10 16,0 9-11-16,0 8-3 15,3 0-6-15,9 17 1 16,4-2-6-16,2-1-27 0,-2-2-67 15,1-5-85-15,-3-7-66 16,-1 0-17 0,0-12 16-16,-1-12 3 0,-4-9 54 15,0-13 61-15,-8-5 56 16,0-11 41-16,0-7 52 16,0 0 131-16,-8 5 102 0,-3 2-1 15,11 13-15-15,-14 12-20 16,14 14-7-16,0 9-8 15,0 14-1-15,0 21 9 16,8 12-156-16,6 15-53 0,5 14 0 16,5-1 0-16,1 0 0 15,-2-5 0-15,3-11 0 16,-2-7 0-16,-4-10-53 16,-3-8-205-16,-6-4-46 15,1-16-8-15,2-8 12 0,-3-17 24 16,6-11 52-16,-2-9 79 15,2 0 66-15,-9 1 56 16,-3 7 88-16,-5 9 154 16,0 7 20-16,0 6 24 0,0 10 1 15,0 5-44-15,-13 0-15 16,13 20 4-16,0 8-13 16,0 0-102-16,0-2-94 15,8-2 0-15,5-7 0 16,14-5-72-16,-18-12-58 15,-1 0 4-15,-4 0 42 16,-4-12 35-16,0-5 28 16,-8-7 22-16,-9-4 10 0,3 2 1 15,-3 11-7-15,1 2-20 16,2 0-27-16,14 1-73 16,0 5-60-16,0-2-35 0,0 2 2 15,14-5 15-15,2 0 6 16,2-5 42-16,3-4 49 15,0 2 50-15,-4-2 61 16,-6 0 105-16,0 1 74 16,-2 4 11-16,-4 4 24 15,-5 4 23-15,0 8 24 16,0 0 17-16,0 8 8 0,0 9-301 16,4 6 0-16,4 10 0 15,1-1 0-15,7-3 0 0,4-4 0 16,-1-9 0-16,2-4 0 15,4-12 0-15,-6 0 0 16,-2 0-152-16,-5-20 3 0,-6-10 73 16,-6-10 59-1,0-5 64-15,-18 0 72 0,1 0 37 16,3 9-84-16,-3 8-72 16,4 6 0-16,5 8 0 15,8 5 0-15,0 21 0 16,8 4 0-16,9 5 0 15,2-4 0-15,2-5 0 16,-5 0-64-16,6-12-312 0,-7-12 29 16,1-17 73-16,2-20 111 15,1-16 93-15,-4-12 81 16,2-5 88-16,0 4 60 0,-6 9 83 16,3 16 60-16,-6 18 74 15,-2 14-271-15,11 21-105 16,3 6 0-16,10 21 0 15,-3 4 0-15,-2 11 0 0,-2-2 0 16,-2 2 0-16,-4-7 0 16,-10-2-189-16,-7 0-470 15,0-5 81-15</inkml:trace>
  <inkml:trace contextRef="#ctx0" brushRef="#br1" timeOffset="163048.47">10407 16812 337 0,'-86'7'169'0,"1"-7"-52"15,0 8-52-15,7-8-24 16,10 13-7-16,8-13 6 15,9 0 12-15,15 0 7 16,9 0 1-16,5 0-4 0,11 0 2 16,-3 0-15-16,14 0-6 15,0 0-20-15,0 0-4 16,9 7 16-16,12-7 25 0,15 0 19 16,17 8 3-16,21-8 7 15,14 0 0-15,26 0-18 16,20 0 7-16,15-8-16 0,12 1-19 15,9-9-11-15,8 0-5 16,12-1-8-16,15 0 4 16,14 5 13-16,12 0-1 0,9 1 1 15,10-1-14-15,7-1-3 16,-5 0-5-16,4 1 0 16,8-5-2-16,272-23-4 15,-269 16-5 1,1-10 8-16,-8-1-5 0,0-10 0 15,-3-5 0-15,6-3 0 16,2-4 0-16,1-4 0 16,3-3 0-16,-3-1 0 0,-9-1 0 15,-3 2 0-15,-13-3 0 16,8 3 0-16,-1 0 0 16,3-2 0-16,2-3 0 0,-2 4 0 15,-7-4 0-15,-10-1 0 16,-5 1 0-16,-6 0 0 0,0-1 0 15,-3 1 0 1,-1-1 0-16,-4 1 0 0,0-4 0 16,0 1 0-16,-7-6 0 15,-6-4 0-15,-2-3 0 16,-6-9 0-16,5-4 0 0,4-4 0 16,9-3 0-16,3-1 0 15,0-4 0-15,0-4 0 16,3 0 0-16,4 1 0 0,-3-2 0 15,7 1 0-15,5-3 0 16,2 3 0-16,-2 3 0 0,-2 6 0 16,-11 4 0-16,-11-2 0 15,-12 1 0-15,-7 0 0 16,-11 0 0-16,-3-2 0 16,1-7 0-16,-4-2 0 15,-5-6 0-15,0-5 0 0,-6 4 0 16,-5-2 0-16,-11-1 0 15,-9 9 0-15,-13 9 0 16,-12-1 0-16,-19 8 0 0,-9 5 0 16,-9 3 0-16,-6 9 0 15,-7 4 0-15,-3 2 0 16,-1 4 0-16,6 0 0 0,6 0 0 16,6-3 0-1,2 0 0-15,6 1 0 0,4-1 0 16,7 5 0-16,3-4 0 15,7-8 0-15,2-1 0 16,9-7 0-16,4-5 0 16,4-4 0-16,3-4 0 0,1-3 0 15,-1-5 0-15,7-7 0 16,2-7 0-16,7-5 0 16,6-11 0-16,3-5 0 15,0-7 0-15,-3-2 0 16,-6-5 0-16,-11-4 0 0,-12 0 0 15,-12 6 0-15,-13 1 0 16,-12 6 0 0,-16-4 0-16,-8-6 0 0,-8 1 0 15,-2-8 0-15,-1-3 0 16,-1-1 0-16,-3-1 0 16,-11 2 0-16,-5 3 0 15,-9 4 0-15,1 8 0 16,-10 8 0-16,-4 9 0 0,-4 5 0 15,-16-2 0 1,-7 0 0-16,-11 1 0 16,-3-5 0-16,-8-4 0 0,-8-2 0 15,-4-3 0-15,-6 2 0 16,-7-4 0-16,-3 2 0 16,-7 3 0-16,-7 6 0 15,-7 10 0-15,-7 1 0 16,-9 11 0-16,-6 3 0 15,-11 1 0-15,-7 2 0 16,-4 1 0-16,0 5 0 16,0 3 0-16,-4 0 0 15,1 0 0-15,-2-1 0 0,0 2 0 16,2-4 0-16,2-2 0 16,1 3 0-1,1-3 0-15,2 5 0 16,2 4 0-16,2 5 0 0,2 8 0 15,-3 7 0-15,-1 1 0 16,-9 4 0-16,-5 6 0 16,-3 3 0-16,1 1 0 15,-4 1 0-15,-8 0 0 16,3 2 0-16,-4-2 0 0,1 1 0 16,3 4 0-16,-3 0 0 15,-1 4 0-15,-9 0 0 16,-7 0 0-16,-7 5 0 15,-16-1 0-15,-5 3 0 16,-9 2 0-16,-6 0 0 16,1 11 0-16,2 33 0 15,-10 0 0-15,-10 0 0 0,-14 0 0 16,-13 0 0-16,-3 0 0 16,1 0 0-16,8 0 0 15,6 0 0-15,14 0 0 16,21 0 0-16,-11 0 0 0,-6 0 0 15,11 0 0-15,33 0 0 16,41 0 0-16,31 0 0 16,31 0 0-16,18 0 0 15,16 0 0-15,15 0 0 16,7 0 0-16,7 0 0 16,9 0 0-16,3 0 0 15,22 0 0 32,0 0 0-31,-1 0 0-16,1 0 0 0,-6 0 0 15,0 0 0-15</inkml:trace>
  <inkml:trace contextRef="#ctx0" brushRef="#br1" timeOffset="163132.29">20218 0 2047 0,'8'0'-124'0,"-2"0"24"0,8 0-42 16,-2 0-75-1,5 0-78-15,22 0-317 16</inkml:trace>
  <inkml:trace contextRef="#ctx0" brushRef="#br1" timeOffset="166599.06">19946 102 46 0,'0'0'79'16,"0"0"53"-16,0 0-3 0,0 7-34 15,0-7-30-15,0 10-20 16,0-10-4-16,0 0 2 15,0 0 1-15,0 0 4 16,-8 0 12-16,8 0 10 16,-14 0-1-16,8 0 15 0,6 0-15 15,-8 0-15 1,0 0-10-16,-2-5-19 16,-1-3-14-16,-2 0 8 0,1-4 14 15,-4-1-10-15,-4 1-7 16,-6-4-12-16,0-1 6 15,-13 1 1-15,0 4-5 16,-7 12-2-16,-2 0 4 16,-8 0-6-16,-9 0 4 15,0 0 0-15,-6 0-2 0,-2 0-6 16,-1 0 2-16,-8 0 0 16,-9 0 4-16,-2 0 4 15,-3 0-5-15,-3 0-3 16,0 0 9-16,6 0-6 15,1 12-3-15,-9-3-4 16,-5 3 5-16,-8 4-2 16,-8-1 5-16,-3 10-3 0,-9 0-3 15,-8 3 1-15,-2 1 8 16,0-1 1-16,-8 0-6 16,-1 6-4-16,-9-6 5 15,-5-4 9-15,1-4-2 16,-2 0 6-16,5-7-3 15,2-2 3-15,3 1-5 0,-5-12-5 16,-3 14-1 0,-14-2-2-16,-10 0-3 0,-8 5 3 15,-14 0-3-15,-3 2-4 16,4 4 7-16,-1-1-1 16,5-1-4-16,-5 3 2 15,-3 4-2-15,-8 1 8 0,-11-1-8 16,-15 0 2-16,-3 6 0 15,0-3 0-15,1 7 3 16,-1-7-4-16,1 2-3 16,-1 0 7-16,0-4-4 15,0-5 9-15,4 0 2 16,9-3 4-16,3-2 5 16,1 7-5-16,-10 2 4 15,-2 0-9-15,-9 4-7 0,-8 6 8 16,-3 6-9-16,3 5 2 15,4 8-2-15,3 10-3 16,5 1 4-16,-2 5 1 16,-7 8-5-16,1 10 11 15,-3 1-13-15,6 5 4 16,14 5 1-16,3 4-1 0,2 0-5 16,-2 4 5-1,3-1-2-15,3-2 0 16,6-1 0-16,8-1 1 15,10-3-1-15,11 0-1 0,12 0 1 16,12 5 8-16,5 5-7 16,-2 2-3-16,11 4 2 15,3 2 3-15,12 0-4 16,6 4 4-16,15 2-6 16,6 4 12-16,7 3-11 15,-2 3 1-15,5 2 5 16,3 0-6-16,0 5 11 15,-3 3-7-15,3 4-5 16,3 1-3-16,10 9 2 0,9-1 4 16,2 3 4-16,6 1 1 15,3-1-3-15,4 1 2 16,-1 0 2-16,5-4-5 16,8-9-2-16,8 2 3 0,10-7-2 15,5 2 3-15,14 7 1 16,12 10 3-16,8 7 0 15,8 0-1-15,9 4 0 16,6-4 3-16,10-4-13 0,8-5 7 16,3-4 0-1,5-6 0-15,5-6-3 0,1-4-1 16,2 10 1-16,8-3 2 16,6 6 3-16,-3 0-2 15,0-1 0-15,5-2 5 16,1 2 1-16,2-2 1 15,6-7 3-15,3 2 3 16,1-9-4-16,6-3-2 16,12-2 3-16,-4 6-5 15,10 3-4-15,0 5 4 16,0 3-8-16,-5-3 6 16,0 5 0-16,0-7-7 15,1-6 0-15,-4-9 18 16,0-8-5-16,-1-7 1 15,5-1 6-15,6-5 21 16,10-2-1-16,14-2-8 16,5-3-2-16,9 0 23 0,8 5-11 15,0-7-13-15,3 2-14 16,-7-4-9-16,-10-1-3 16,-1-3 0-16,-10-6 0 15,-6-5 0-15,-2-1 0 16,-2-2 0-16,-6-2 0 15,5-3 0-15,4-7 0 16,-1 1 0-16,2 0 0 16,-5 0 0-16,-4 0 0 15,-1-3 0-15,-2-6 0 16,-7 2 0-16,-5-6 0 0,-7-3 0 16,-6 1 0-16,0-2 0 15,-9-4 0-15,1-3 0 16,-10-4 0-16,2 1 0 15,-5-2 0-15,3 1 0 16,2-4 0-16,-1-5 0 0,4-4 0 16,-1 0 0-16,2 6 0 15,-1-1 0-15,-1-2 0 16,3 2 0-16,-3-1 0 16,-2 5 0-16,2 4 0 15,3 1 0-15,0-1 0 0,8-6 0 16,2-2 0-16,-1-1 0 15,7-3 0-15,2-1 0 16,-1 0 0-16,8-1 0 0,-7-4 0 16,-1-2 0-16,2-2 0 15,0 2 0-15,3-4 0 16,5-2 0-16,-6-2 0 0,-2 0 0 16,-8-5 0-1,-12-8 0-15,-9 11 0 0,-12-11 0 16,-14 9 0-16,-5-9-226 0,-14 0-164 15,-9-9-119 1</inkml:trace>
  <inkml:trace contextRef="#ctx0" brushRef="#br1" timeOffset="169046.29">25524 12161 243 0,'0'-11'347'0,"-8"-1"-75"16,8 8-111-16,-9 4-87 0,9 0-34 15,0 0-16-15,0 0 2 16,0 0 4-16,0 0-6 15,6 0 18-15,10 13 38 0,13 1 4 16,7 3-9 0,10 4 0-16,11 3-11 0,15 0-11 15,9 5-20-15,12-4-10 16,9-5-12-16,11-5-4 16,5-2-5-16,3-3 2 0,4-10-3 15,-1 0 11-15,-3-10-6 16,-4-3-9-16,-6 2 9 15,-7-1-5-15,-6 0 0 16,-4 0 1-16,-7 3-1 0,-12-3-2 16,-5 0-1-1,-5 0 3-15,-8-4-2 0,-1 4 10 16,0 0-7-16,3-6 2 16,-2 3-2-16,-1-2 7 15,-4 1-7-15,1 0 0 16,1-4-6-16,-6-1-1 0,0-3 11 15,3 1-8-15,1-4 0 16,0-1 3 0,2 0 2-16,-2-5 2 0,0 1-10 15,0-4 5-15,2-3 4 16,0 0-3-16,-3-1-1 0,2-6-2 16,-4 1 8-16,0-3-6 15,-3 3-3-15,-7-5 1 16,-4 6 2-16,3-1-2 15,-3 4 4-15,4 0-4 16,-4 6 4-16,2-3 2 16,-4 7-8-16,-1-3 2 0,-2 6 5 15,-12-1 0-15,3 5-3 16,-8 4-1-16,-2 3 1 16,-3-2 2-16,4-2-5 15,1 1-4-15,-1-5 13 16,1-4-5-16,-1-2 2 0,5-1-6 15,-6-2 0-15,1 2 3 16,-4-1-6-16,4 5-6 16,-3-1 1-16,-1 5 1 15,-3-1 6-15,-5 7 2 16,0 4 0-16,0 1 5 16,0 1-9-16,0 4 5 15,0-1-7-15,0 7-1 0,0-4 1 16,0-1 8-16,0 3 0 15,0-5-10-15,0 1 7 16,0 4-2-16,0 0 6 16,0-4-5-16,0 3 5 0,0-2 0 15,0 0 1-15,0-3 3 16,0-3-4 0,0-2-4-16,0 3-3 0,0-5 8 15,-8-2-1-15,8-7-5 16,0 2 1-16,0 0 10 15,-8-4-7-15,8 4 0 16,-9-1-2-16,9 0-1 16,-9 9 7-16,9-1-3 0,-8 1-3 15,8 2 3-15,0-4 2 16,-9-10 7 0,1 19-3-16,8 6-6 15,-11-1 9-15,11 4-6 16,-12 0 3-16,-4 0-4 15,-2 0-2-15,-1 16 5 16,-9 3-3-16,-1 8-7 0,-7 0 6 16,-1 4-3-16,6-1 9 15,5-2-9-15,6-7-1 16,3-6 9-16,6-2-5 16,3-13 6-16,8 8-2 15,0-8 3-15,0 0-8 0,0 0 5 16,0 0 3-16,8 0-9 15,9-12 9-15,11-8-9 16,12-8 4 0,8-10-8-16,9 2 2 0,-1-1 5 15,-2 1-2-15,-6 3 2 16,0 4-6-16,0 4 0 16,-13 10 5-16,-7 1-8 0,-9 7 11 15,-2 2-8-15,-4 5 6 16,-6 0 6-16,7 17 19 15,-3 11 21-15,6 14-25 16,2 10-14-16,7 5-5 16,-1-3-3-16,-2-5 3 15,3-4-1-15,-4-5 1 0,-2-8-7 16,-2-7-4 0,-7-4 10-16,2-10-1 15,-10 3-2-15,-3-14 5 0,0 0-9 16,-11 0 7-16,-10 0 0 15,-12-14-2-15,-11-2 2 16,-8 0-9-16,-10 0 8 16,0 4-3-16,2 3 5 15,8 6-11-15,3 3-63 16,9 0-104-16,7 0-95 16,4 7-69-16,4 10-27 0,2 7-28 15</inkml:trace>
  <inkml:trace contextRef="#ctx0" brushRef="#br1" timeOffset="171059.06">29338 16233 84 0,'3'-3'221'16,"-3"-2"-34"-16,0 1-52 0,0 4-57 15,0 0-22-15,0 0 13 16,0 0 8-16,0 0 4 16,0 0-5-16,0 0-18 15,0 0-18-15,0 9-2 0,0 6 17 16,0 6 21-16,0 11 23 15,0 17 6-15,0 12-12 16,0 8 2-16,-8 12-5 16,-7 9-5-16,-10 3-22 15,-4 2 2-15,-11-2-44 16,-7 1-21-16,-16-8 0 16,-7-5 0-16,-12-8 0 0,-14-4 0 15,-9-12 0-15,-9 0 0 16,-12-4 0-16,-7-4 0 15,-11-1 0-15,-4 2 0 16,-7-5 0-16,-3-2 0 0,-1-1 0 16,-4-6 0-1,7-2 0-15,-2-6 0 0,-3-4 0 16,7-4 0-16,-1-3 0 16,9 0 0-16,1-6 0 15,6-3 0-15,1 4 0 0,1-3 0 16,3-2 0-16,-4-7 0 15,-4 13 0-15,-8-4 0 16,-5-9 0-16,-4 0 0 16,-4 0 0-16,2-4 0 0,-1-9 0 15,3-8 0-15,8-3 0 16,0-4 0-16,7-1 0 16,0-4 0-16,7 1 0 15,3-5 0-15,1-1 0 0,0 3 0 16,-3-1 0-16,6 3 0 15,0-3 0-15,1-9 0 16,3-1 0-16,2-4 0 0,8 3 0 16,6-2 0-16,5 1 0 15,11-2 0-15,8 4 0 16,9-1 0-16,9-2 0 0,3 1 0 16,8-6 0-16,8 1 0 15,8 1 0-15,5 3 0 16,2 7 0-16,8 3 0 0,0 1 0 15,7 2 0-15,-3-1 0 16,8 0 0-16,-7-3 0 16,4 4 0-16,-4-9 0 15,2 0 0-15,-3 0 0 0,6-1 0 16,1 2 0-16,-1 0 0 16,3-1 0-16,1 0 0 15,0 0 0-15,0 0 0 0,1 5 0 16,-3-1 0-16,6 1 0 15,0 3 0-15,1 0 0 16,7 9 0-16,-9-1 0 0,9 5 0 16,-8-1 0-16,8 5 0 15,0-1 0-15,0-3 0 16,-8 0 0-16,0-1 0 16,8-4 0-16,-12 2 0 0,4-1 0 15,0 0 0-15,-2-2 0 16,2 2 0-16,-3 3 0 15,2 6 0-15,1-3 0 0,2 6 0 16,-3-1 0-16,0 5 0 16,1 5 0-16,8 1 0 15,-8 2 0-15,8 30 0 32,0 15 0-17,0 16 0-15,0 16 0 16,8 8 0-16,0 9 0 15,1-4 0-15,0-10 0 0,-3-10 0 16,-3-13 0-16,2-13 0 16,-1-7 0-16,-4-9 0 0,0-8 0 15,0-3 0-15,0-6 0 16,-15-27 0 15,-6-12 0-31,0-17 0 16,-2-13 0-16,-2-18 0 15,-4-10 0-15,4 5 0 0,3 4 0 16,1 12 0 0,4 7 0-16,4 13 0 0,7 13 0 15,6 3 0-15,0 9 0 16,3 0 0-16,22-5 0 16,12 1 0-16,15-1 0 0,9 1 0 15,7 2 0-15,2 2 0 16,-2 8 0-16,1 4 0 15,-7-1-25-15,-6 4-61 0,-11 5 16 16,-8 4 25-16,-9 0 27 16,-12 0 10-16,1 0 50 15,-17 13 7-15,-12 12 23 16,-12 19 17 0,-12 18-89-16,-10 24 0 0,-8 10 0 15,-1 15 0-15,-2-2 0 16,3-2 0-16,5-14 0 15,10-11 0-15,5-13 0 0,6-12 0 16,9-17 0-16,2-10 0 16,8-11 0-16,9-7 0 0,0-12-211 31,0 0-171-15,9 0-4-16,12-8 7 0,-3-4 38 15</inkml:trace>
  <inkml:trace contextRef="#ctx0" brushRef="#br1" timeOffset="-209599.06">19011 11539 631 0,'-108'-36'715'15,"-35"12"-185"-15,-32 20-359 16,-28 23-171-16,-20 35 0 0,-14 32 0 16,-5 28 0-16,-1 28 0 15,2 25 0-15,18 23 0 0,24 26 0 16,28 25 0-16,40 31 0 16,44 34 0-16,41 19 0 15,46 13 0-15,37-8 0 0,37-12 0 16,39-21 0-16,29-25 0 15,27-36 0-15,28-43 0 0,30-51 0 16,36-66 0 0,370-144 0-16,-271-79 0 15,19-68 0-15,15-63 0 16,-23-44 0-16,-40-27 0 16,-69-18 0-16,-77-10 0 0,-83-15 0 15,-74 9 0-15,-68 31 0 16,-58 40 0-16,-54 56 0 0,-34 57 0 15,-34 53 0-15,-39 51 0 16,-35 51 0-16,-38 44 0 0,-15 53 0 16,5 40 0-1,16 33 0-15,22 13-158 0,30 11-354 16,37 5-5-16</inkml:trace>
  <inkml:trace contextRef="#ctx0" brushRef="#br1" timeOffset="-208634.4">18825 817 611 0,'-119'-65'211'0,"-26"16"-76"0,-38 17-41 15,-19 21 9-15,-23 18 32 16,-22 22 29-16,-33 23 36 16,-38 38 58-16,-19 53-122 15,1 64-136-15,16 62 0 16,15 48 0-16,16 45 0 0,21 45 0 16,36 22 0-16,50-15 0 15,59-35 0-15,72-50 0 16,62-52 0-16,67-57 0 0,59-49 0 15,64-54 0-15,70-46 0 16,66-59 0-16,53-62 0 16,40-75 0-16,41-80 0 15,24-71 0-15,-8-45 0 16,-41-26 0-16,-59-27 0 0,-86-17 0 16,-102-4 0-16,-93 21 0 15,-87 33 0-15,-76 47 0 16,-81 57 0-16,-72 62 0 15,-63 66 0-15,-35 63 0 16,-32 76 0-16,-35 80-561 0,-19 69-5 16</inkml:trace>
  <inkml:trace contextRef="#ctx0" brushRef="#br1" timeOffset="-202027.54">16648 9948 113 0,'-32'28'268'15,"-6"-4"-77"-15,3 2-50 16,4-7-42-16,-3 2-28 16,0-4-2-16,7-5 23 15,6 0 26-15,10-12 24 16,11 0 10-16,0 0-31 0,19-17-38 16,21-16-12-16,34-15-10 15,32-25 14-15,31-25-2 16,30-12 12-16,24-7-63 0,27-5-22 15,15 7 0 1,4 14 0-16,-19 11 0 0,-27 16 0 16,-37 17 0-16,-36 17 0 15,-33 7 0-15,-26 9 0 0,-11 7 0 16,-22 5 0-16,-4 8 0 16,-14 4 0-16,-22 0-152 15,-5 9-66 1,-17 10-50-16,-13 10-2 15,-13 9 27-15,-11 6 7 0,-7 13-14 16,-5 0 50-16</inkml:trace>
  <inkml:trace contextRef="#ctx0" brushRef="#br1" timeOffset="-201670.85">16924 10458 618 0,'-36'31'256'0,"8"-6"-127"16,7-5-63-16,8-8-45 15,13-12-6-15,0 0-7 0,22-12 21 16,21-12 22-16,27-21 36 16,32-19 15-16,28-26-19 15,40-17 11-15,41-11-18 0,25-8-19 16,15 4-19-1,-2 4-20-15,-20 12-8 0,-17 12 6 16,-26 13-8-16,-26 12 15 16,-31 7-10-16,-22 18-6 0,-30 9-2 15,-20 5 4-15,-13 10-11 16,-11 8-2-16,-9-1-3 16,-8 6-35-16,-7 2-45 0,-9 5-54 15,0 0-63-15,0 0-47 16,0 0-26-16,0 0-26 15,0 0-217-15</inkml:trace>
  <inkml:trace contextRef="#ctx0" brushRef="#br1" timeOffset="-200130.41">25193 8092 965 0,'-21'0'436'16,"3"0"-194"-16,7 0-127 15,4 0-58-15,7 0-27 16,0 0 7-16,0 0 67 0,0-12-43 15,7-37-61-15,17-40 0 16,33-47 0-16,36-29 0 16,41-27 0-16,47-17 0 15,37-5 0-15,24-3 0 16,16 6 0-16,-4 16 0 0,-17 11 0 16,-26 27 0-16,-32 21 0 15,-32 27 0-15,-34 28 0 16,-27 19 0-16,-22 22-12 0,-21 12-115 15,-13 11-46-15,-9 8-60 16,-15 9-34-16,-6 16-17 16,-23 17 25-16,-19 25-21 15</inkml:trace>
  <inkml:trace contextRef="#ctx0" brushRef="#br1" timeOffset="-199864.95">26321 7693 1001 0,'-48'78'447'0,"9"-20"-192"16,16-15-140-16,23-17-81 15,20-26-18-15,40-21-9 0,43-32 8 16,43-28 21-16,37-26 23 16,24-11 3-16,13-1-62 15,0 5 0-15,-13 9 0 0,-13 11 0 16,-24 13 0-1,-23 12-20-15,-26 7-121 0,-24 10-78 16,-23 7-38-16,-30 9-25 16,-18 10 39-16,-26 14 61 15,-30 9-35-15,-31 3-15 0</inkml:trace>
  <inkml:trace contextRef="#ctx0" brushRef="#br1" timeOffset="-198966.33">4950 10714 793 0,'-38'12'126'0,"14"-12"-63"16,7 0-34-16,17-25-15 15,22-35 3-15,29-37 18 16,34-46 25 0,45-39 10-16,53-28 7 15,50-5-15-15,29-2-23 0,24 1-13 16,-3 9-13-16,-6 12 0 15,-25 24-4-15,-33 33-9 16,-40 27-18-16,-46 30-19 16,-32 20-10-16,-27 20-22 0,-29 14-32 15,-20 14-37-15,-25 13-56 16,-25 24-16-16,-31 25-53 16</inkml:trace>
  <inkml:trace contextRef="#ctx0" brushRef="#br1" timeOffset="-198683.75">5636 10575 643 0,'-74'96'464'16,"17"-21"-221"-16,21-21-132 16,15-22-68-16,26-16-24 15,35-24-8-15,42-32 2 16,44-39-7-16,56-42-2 15,46-47 10-15,31-34-5 16,26-15-7-16,23 9 0 16,5 17 1-16,-8 16-2 15,-25 21-8-15,-36 23-14 0,-47 29-31 16,-38 21-29-16,-41 20-45 16,-28 20-45-16,-30 13-36 15,-20 8-20-15,-15 11-54 0</inkml:trace>
  <inkml:trace contextRef="#ctx0" brushRef="#br1" timeOffset="-133554.49">28193 12276 602 0,'-28'-15'478'0,"-5"-6"-128"0,1-1-139 16,3-1-100-16,1-6-18 16,0-3 76-16,2 2-136 15,-2 11-33-15,0-2 0 16,-6 5 0-16,-5 8 0 0,-10 8 0 16,-8 0 0-16,-13 17 0 15,-9 2 0-15,-11 2 0 0,-8 8 0 16,-11-1 0-16,-13 2 0 15,-12 2 0-15,-12 4 0 16,-12 4 0-16,-11 4 0 16,-7 6 0-16,-11 7 0 0,-13 4 0 15,-4 7 0-15,-5 3 0 16,-7 3 0-16,-4 2 0 16,0 7 0-16,5 2 0 0,9 1 0 15,11 2 0-15,17 6 0 16,14 5 0-16,14 5 0 0,12 11 0 15,8 7 0-15,14 8 0 16,8 4 0-16,17 4 0 16,10 4 0-16,2 10 0 0,11-6 0 15,0 0 0 1,-2-3 0-16,-1-4 0 0,3-2 0 16,-5 3 0-16,-1-5 0 15,1-2 0-15,5 5 0 0,-6-2 0 16,6-3 0-16,-2-3 0 15,10-4 0-15,3-7 0 16,10-5 0-16,4-8 0 0,15-1 0 16,9-7 0-16,19-4 0 15,0 0 0-15,8-9 0 0,6-4 0 16,11-3 0-16,9-5 0 16,2-4 0-16,10 0 0 15,6 1 0-15,9-1 0 0,12-1 0 16,12-2 0-1,12-1 0-15,12-8 0 0,8-3 0 16,15-9 0-16,7-15 0 16,3 0 0-16,4-10 0 15,-1-8 0-15,2-12 0 0,0 0 0 16,0-7 0-16,8-9 0 16,3-10 0-16,6-2 0 0,-2-4 0 15,-1-5 0-15,3-8 0 16,3-8 0-16,-1-4 0 15,4-8 0-15,1-6 0 0,5-4 0 16,2-10 0 0,1-10 0-16,3-6 0 0,1-10 0 15,-6-3 0-15,4-12 0 16,-8-16 0-16,-6-20 0 16,-9-25 0-16,-8-21 0 0,-3-12 0 15,-9-8 0-15,-8-8 0 16,-14-8 0-16,-13-4 0 15,-16-1 0-15,-27-4 0 16,-21 0 0-16,-31 6 0 0,-28-1 0 16,-33-4 0-1,-30 2 0-15,-41 10 0 0,-26 24 0 16,-31 29 0-16,-24 37 0 16,-17 40 0-16,-6 37 0 0,2 28-127 15,6 28-389-15,13 30 31 16,6 24 44-16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48:02.5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6261 8767 994 0,'-36'38'561'16,"-1"36"-221"-16,4 42-188 0,4 51-152 15,14 48 0-15,2 25 0 16,13 14 0 0,13-14 0-16,7-24 0 0,9-33 0 15,-1-36 0-15,-3-37 0 16,-7-37 0-16,-4-37-329 15,-14-36-228-15,0-57 57 0</inkml:trace>
  <inkml:trace contextRef="#ctx0" brushRef="#br0" timeOffset="317.93">5968 9273 376 0,'-20'-115'322'0,"4"38"-94"16,16 36 0-16,11 34 6 15,22 22 73-15,21 29 45 16,19 22-352-16,20 20 0 15,16 16 0-15,5 8 0 16,3 4 0-16,-6-5 0 16,-15-11 0-16,-9-12-224 0,-19-13-309 15,-19-15 80-15,-22-19 115 16,-27-3 104-16,-27-3 106 16,-34-4 74-16,-23 1 207 0,-35-6 121 15,-15-8 70-15,-4-4 10 16,13-12-57-1,22 0-48-15,26 0-20 0,25 0-165 16,28-12-64-16,40-13 0 16,36-15 0-16,38-22 0 15,23-18 0-15,14-23-170 16,3-11-231-16,3-12 4 0,-8-17 30 16,-24-7 26-16</inkml:trace>
  <inkml:trace contextRef="#ctx0" brushRef="#br0" timeOffset="633.21">6699 8230 556 0,'-389'-131'718'0,"165"165"-430"16,-7 75 36-16,7 72-163 15,18 77-161-15,19 94 0 0,32 62 0 16,44 30 0 0,64-3 0-16,58-29 0 0,68-52 0 15,62-68 0-15,74-79 0 16,62-90 0-16,39-95 0 15,16-90 0-15,6-80 0 16,-20-70 0-16,-43-61 0 16,-60-44 0-16,-76-29 0 0,-90-8 0 15,-77-13 0-15,-72 1 0 16,-61 9 0-16,-59 30 0 16,-44 51 0-16,-24 64 0 0,0 86 0 15,15 86 0-15,23 84 0 16,27 69 0-1,35 55-161-15,49 28-468 0,50 15 12 16</inkml:trace>
  <inkml:trace contextRef="#ctx0" brushRef="#br0" timeOffset="1465.16">26024 5303 1083 0,'-28'-60'477'16,"8"18"-238"-16,-2 23-127 0,8 31-49 16,2 41-16-16,12 49-21 15,0 48-26-15,12 42 0 0,11 26 0 16,10 14 0-16,8-3 0 16,6-17 0-16,7-29 0 15,-5-36 0-15,-5-38 0 0,-7-33 0 16,-6-30 0-16,-9-37 0 15,-14-38 0-15,-8-40 0 16,-16-45 0-16,-7-49 0 0,-11-56 0 16,-2-48 0-16,-6-24 0 15,7-2 0-15,6 16 0 16,16 32 0-16,13 41 0 0,13 45 0 16,8 50 0-16,7 45 0 15,4 52 0-15,4 43 0 0,-7 47 0 16,-13 36 0-16,-16 27 0 15,-20 27 0-15,-11 7 0 16,-12-16 0-16,7-25 0 0,4-28 0 16,2-28 0-16,11-30 0 15,-1-27 0-15,8-38 0 16,12-39 0-16,20-35 0 16,19-17 0-16,32-7 0 0,18 9 0 15,12 17 0-15,5 32 0 16,-8 32 0-16,-9 46 0 0,-20 48 0 15,-21 45 0-15,-23 36 0 16,-25 34 0-16,-29 11 0 16,-15 5 0-16,-13-13 0 0,-5-17 0 15,6-20 0-15,13-30 0 16,5-32 0-16,14-26 0 16,24-39 0-16,11-39-416 0,26-44-57 15,16-51 111-15,12-55 20 16</inkml:trace>
  <inkml:trace contextRef="#ctx0" brushRef="#br0" timeOffset="1763.83">26759 4262 646 0,'-85'-290'620'0,"-32"75"-61"15,-33 80-337-15,-26 102-222 0,-14 104 0 16,-17 102 0-16,-4 93 0 16,5 91 0-16,25 83 0 15,47 46 0-15,70 5 0 0,76-15 0 16,81-36 0-16,73-61 0 15,78-82 0-15,69-85 0 16,41-93 0-16,19-96 0 0,0-84 0 16,-17-73 0-16,-37-63 0 15,-56-62 0-15,-54-75 0 16,-73-56 0-16,-65-38 0 16,-80-32 0-16,-76-9 0 0,-66 31 0 15,-51 58 0-15,-47 80 0 16,-39 91 0-16,-32 104 0 15,-27 105 0-15,-18 110-191 0,-19 85-444 16,-23 66 83-16</inkml:trace>
  <inkml:trace contextRef="#ctx0" brushRef="#br0" timeOffset="2313.98">18216 15162 535 0,'-22'0'460'0,"6"0"-120"15,10 0-163-15,6 0-78 16,4 0-37-16,6 0 12 0,15 0 21 15,9-8 1-15,10-9-35 16,5-6-23-16,-1-10-28 16,-3-8-10-16,-10-12 0 0,-18-3 0 15,-17-6 0-15,-40 5 0 16,-37 17 0-16,-30 19 0 16,-23 38 0-16,-11 39 0 0,-6 46 0 15,5 41 0-15,21 49 0 16,27 40 0-16,37 20 0 0,46 0 0 15,40-19 0-15,39-26 0 16,42-36 0-16,40-40 0 16,28-46 0-16,22-45 0 15,7-40 0-15,-9-45-374 0,-10-47-269 16,-23-48-383-16</inkml:trace>
  <inkml:trace contextRef="#ctx0" brushRef="#br0" timeOffset="2614.28">18618 14565 908 0,'-252'-140'839'0,"-8"80"-539"16,0 80-300-16,9 82 0 16,19 76 0-16,37 79 0 0,50 69 0 15,58 45 0 1,67 15 0-16,74-4 0 0,63-19 0 16,65-45 0-16,58-63 0 15,58-70 0-15,32-76 0 0,24-76 0 16,4-78 0-16,-4-68 0 15,-17-68 0-15,-37-54 0 16,-58-43 0-16,-66-26 0 0,-80-22 0 16,-79-23 0-16,-85-26 0 15,-79-21 0-15,-71 1 0 0,-59 22 0 16,-36 43 0-16,-11 68 0 16,-2 75 0-16,14 78 0 0,24 73 0 15,23 66-51-15,23 70-313 16,14 55-102-16,16 35 5 15</inkml:trace>
  <inkml:trace contextRef="#ctx0" brushRef="#br0" timeOffset="3246.9">13216 513 563 0,'13'24'625'0,"0"-3"-186"0,-1 10-151 16,3 19-156-16,10 19-132 15,10 33 0-15,11 28 0 16,7 29 0-16,3 24 0 0,10 12 0 16,10-1 0-16,6-10 0 15,2-18 0-15,-5-23 0 16,-11-31 0-16,-11-27-166 0,-11-25-338 15,-19-27 101-15,-18-33 16 16</inkml:trace>
  <inkml:trace contextRef="#ctx0" brushRef="#br0" timeOffset="3527.98">13289 1054 551 0,'-96'-187'501'0,"23"20"-135"15,24 16-159-15,36 13-110 16,37 12-30-16,42 8 40 0,36 20 44 15,39 33-151-15,42 61 0 16,24 4 0-16,13 69 0 16,-10 54 0-16,-22 38 0 0,-38 44 0 15,-53 31 0-15,-48 20 0 16,-49 5 0-16,-57-9 0 16,-32-24 0-16,-21-33 0 15,-7-41 0-15,6-35 0 0,11-38 0 16,5-29 0-16,15-35 0 15,15-34 0-15,21-35 0 16,26-38 0-16,27-32-172 16,27-24-310-16,24-22 54 0,14-10 24 15</inkml:trace>
  <inkml:trace contextRef="#ctx0" brushRef="#br0" timeOffset="3862.39">14281 273 662 0,'-90'-131'421'16,"-40"29"-97"-16,-650 154 316 31,290 331-640-15,242-72 0-16,25 67 0 15,27 1543 0 17,386-1664 0-32,376 32 0 15,-188-265 0 1,44-80 0-16,16-76 0 0,2-59 0 15,-27-57 0-15,-52-49 0 16,-68-37 0-16,-94-25 0 16,-97-27 0-16,-93-24 0 0,-88-18 0 15,-66 13 0 1,-63 44 0-16,-53 343 0 0,-52 28 0 16,-24 0 0-16,-3 0 0 15,2 0 0-15,15 0 0 16,21 0 0-16,44 0-132 0,45 163-425 15,56 51 46-15</inkml:trace>
  <inkml:trace contextRef="#ctx0" brushRef="#br0" timeOffset="13114.51">17002 13124 469 0,'-21'-13'361'15,"1"1"-69"-15,1-1-120 16,-3 2-88-16,9-3-62 16,13 3-26-16,0-1 7 0,0 0-1 15,0 4 19-15,9-1 91 16,11 9 18-16,14 17 55 15,19 7-35-15,11 12-102 16,17 10-48-16,15-2 0 0,16 1 0 16,9-5 0-16,5-7 0 15,4-5 0-15,-8-6 0 0,-13-3 0 16,-16-2 0-16,-15-5 0 16,-17-12 0-16,-18 0 0 0,-10 0-36 15,-12 9-150-15,-16-9-101 16,-18 0-76-16,-16-15 17 15,-15-3-9-15</inkml:trace>
  <inkml:trace contextRef="#ctx0" brushRef="#br0" timeOffset="14759.78">8588 9076 40 0,'-37'0'28'0,"-3"0"-14"15,-1 0-8-15,0 0-8 0,-4 10-3 16,-3 2-3-16,-5-1-3 15,0 1 3-15,-1 0 5 0,6 4 11 16,4 6 35-16,8-3 69 16,2 2 39-16,6-1-57 15,3-3-39-15,7-4-28 0,1-1-11 16,1 0-10 0,2 0-1-16,-1-1 13 0,-2 2 21 15,1-4 9-15,-1-2 23 16,7 2 5-16,-3-9 1 15,4 7-14-15,9-7-18 0,0 0-13 16,-8 0-13-16,8 0-6 16,0 0-8-16,0 0 8 15,0 0-4-15,0 0-1 0,-9 8-7 16,9 1 0-16,-11-9-1 16,3 11 1-16,0 2-6 15,8-1 2-15,-12-3 8 0,12-1-1 16,-12 0-3-1,4-8-9-15,-1 13 1 0,-2 4-13 16,-3 2-9-16,-10 9 6 16,-3 6 11-16,-3-3 6 15,-2 2 6-15,7-5-4 16,2-4 1-16,3-3 3 0,3 0-8 16,0-6-18-16,6-2-14 15,11 0 1-15,-8-13 2 16,8 11-3-16,0-11-10 15,0 9-9-15,0 1-16 16,0 0-50-16,0-2-82 0</inkml:trace>
  <inkml:trace contextRef="#ctx0" brushRef="#br0" timeOffset="16006.76">25513 5382 1592 0,'-22'19'-697'16</inkml:trace>
  <inkml:trace contextRef="#ctx0" brushRef="#br0" timeOffset="32764.91">15280 7359 293 0,'-12'-25'299'0,"0"9"-62"15,-2 4-90-15,3 3-67 16,11 9-29-16,-8 0-18 0,0 0 5 16,-1 29 43-16,9 20 39 15,-11 25 8-15,2 23-17 16,9 17-6-16,-9 12-39 0,9-3-21 16,0-5-19-16,0-12-11 15,0-16-8-15,0-21 3 16,0-17-8-16,0-15-2 0,0-12 1 15,0-13 2-15,0-12-7 16,6-17-12-16,-6-28-25 16,0-28-11-16,0-29 8 0,0-16 19 15,0-8 19-15,-14 4 0 16,6 21 8-16,0 16-1 0,1 14 5 16,7 23-3-16,-8 10 9 15,8 10 20-15,0 8-1 16,0 7-9-16,0 6-5 15,0 7-10-15,0 12 1 0,11 9 11 16,9 14-2-16,6 15-11 16,5 7-2-16,2 0 2 15,-1-5-9-15,-3-6 2 0,-4-9 1 16,-6-9 5-16,-2-8-3 16,0-8-5-16,-5-3 7 0,-4-9-5 15,-4 0-1-15,0-9-12 16,3-16 4-16,1-15-8 15,5-16 0-15,-1-13 1 16,5-1 6-16,-5 1 11 0,-4 11-1 16,0 10-1-16,-5 16 1 15,-3 9 8-15,0 8-3 16,0 7-1-16,5 8-3 0,-1 21 16 16,4 8-3-16,8 14 7 15,5 11-8-15,4 3-2 0,3 0-5 16,4 0 0-16,1-7-6 15,-1-9 5-15,1-10 0 16,-4-6-7-16,-1-6 3 0,-3-6-2 16,-2 1 0-16,-3-14 1 15,0 0-6-15,1 0-4 16,0-14 0-16,-1-5-4 16,-4-11-6-16,1-2 15 0,-5-9-15 15,-6-4 6-15,-6-4-4 16,0 4 8-16,0 1 5 15,-10-1 3-15,-2 4 0 0,-1 4 8 16,0 2-7-16,-2 5-3 16,-5 5 9-16,3 5 2 0,1 4-3 15,-1 4 9-15,0 3 5 16,6 9-8-16,-1 0 4 16,0 0-7-16,4 13-1 0,8 2 0 15,0 14-5-15,0 13 11 16,11 6 0-16,10 5-5 15,7 0 0-15,9-5 0 16,8-6-5-16,3-10-1 0,5-6 1 16,1-9-1-16,-6-17-12 15,1 0-30-15,-10 0-64 0,1-17-46 16,-6-9-63-16,-6-15-31 16,-3-8 7-16,-5-11 20 15,-8-6 14-15,-3 1 44 0,-9 4 54 16,0 4 53-16,0 12 47 15,0 14 69-15,-13 5 106 0,2 7-18 16,-3 7-13-16,3 7-22 16,11 5-23-16,-8 0-28 15,8 0-5-15,0 12 10 16,0 5-10-16,0 3-19 0,8 5-13 16,9-6-11-16,6 1-7 15,2-2-3-15,3-6-3 0,5-12 7 16,-6 0-10-16,6 0-12 15,-4-12-1-15,-4-6 0 0,-9-2 2 16,-7 1 5-16,-9-6-1 16,-9 0 8-16,-7 6 7 0,-9 2 24 15,1 5 7 1,-6 12 6-16,3 0-7 0,-3 0-6 16,8 20-2-16,1 8 15 0,9 10-5 15,12 2-9-15,12 5-6 16,9-4-10-16,10-1-2 15,6-12-11-15,8-3 0 0,8-13-2 16,-1-12-2-16,1-12-24 16,0-17-24-16,-4-11-10 0,-4-10-4 15,-9-7 15-15,-7-7 18 16,-14-6 14-16,-7-2 10 16,-8-6 10-16,-20-5 1 0,-9-1 17 15,-7 3 34-15,-1 7 18 16,2 13 22-16,2 13 22 15,8 14 8-15,5 11-22 16,4 6-38-16,4 13-25 0,12 4-28 16,0 25 22-16,8 24 37 15,8 16-64-15,8 16-7 0,9 9 0 16,2-1 0-16,4 0 0 16,-4-8 0-16,2-1 0 0,-4-12 0 15,-2-11 0-15,0-9 0 16,-8-7-115-16,-4-11-138 0,-1-7-49 15,-6-7-6-15,-4-16 31 16,-8 0-5-16,0-8 49 16</inkml:trace>
  <inkml:trace contextRef="#ctx0" brushRef="#br0" timeOffset="32947.93">16860 7049 317 0,'-51'-33'261'0,"8"10"-66"0,7 7-55 15,3-2-57-15,12 6-30 16,4 5-22-16,11-2-7 0,6 2-4 15,6-2-1-15,16-4-10 16,10-6-4-16,7-6-2 16,12-6-11-16,6-7-25 0,-1-3-23 15,1-4-33-15,-7 0-23 16,-6 5-24-16,-5-1-23 16,-6 1-47-16,-9 4 32 15</inkml:trace>
  <inkml:trace contextRef="#ctx0" brushRef="#br0" timeOffset="33432.07">17294 6052 330 0,'-22'-52'207'16,"-6"-1"-42"-16,-4-1-52 0,-4 2-40 15,-9 0-9-15,-11-6 3 16,-13 5 21-16,-17 9 4 15,-25 16 32-15,-30 18-20 16,-33 32-35-16,-31 25-15 0,-16 35 11 16,-7 24 18-16,-5 24 23 15,7 20 31-15,3 19-31 0,-6 18-106 16,6 20 0-16,8 37 0 16,25 37 0-16,32 28 0 15,40 17 0-15,49-3 0 0,57-21 0 16,53-16 0-16,55-29 0 15,54-37 0-15,42-41 0 0,31-49 0 16,38-44 0-16,35-46 0 16,40-44 0-16,21-48 0 15,13-40 0-15,-3-33 0 16,-7-42 0-16,-16-39 0 0,-29-51 0 16,-48-49 0-16,-60-24 0 15,-65-24 0-15,-72-24 0 16,-70-9 0-16,-73 9 0 0,-55 32 0 15,-33 49 0-15,-30 56 0 16,-20 54 0-16,-20 49 0 0,-23 44 0 16,-9 34 0-16,-4 31-180 15,11 29-116-15,21 29-63 16,15 19-14-16,19 13-23 16</inkml:trace>
  <inkml:trace contextRef="#ctx0" brushRef="#br0" timeOffset="33913.22">14231 3953 395 0,'-28'-70'298'0,"0"5"-89"16,-1 7-79-16,4 9-59 0,6 10-37 15,3-2-15-15,-1 9 34 16,6 2 41-16,3 10-2 16,8 7-39-16,0 13-30 15,5 25 13-15,21 36 27 16,22 46 137-16,23 43 49 0,16 42-221 16,17 31-28-16,4 17 0 15,11 20 0-15,2 5 0 16,-2-8 0-16,-2-17 0 0,-8-24 0 15,-7-29 0-15,-11-28 0 16,-12-30 0-16,-13-27 0 0,-14-24-181 16,-12-21-174-16,-15-25-71 15,-20-32-70-15</inkml:trace>
  <inkml:trace contextRef="#ctx0" brushRef="#br0" timeOffset="34662.1">7706 9789 472 0,'-11'-28'236'0,"2"8"-103"16,1 3-65-16,8 6-34 16,-8 1-5-16,8 3 39 15,0 3 23-15,0 4-15 0,0-9-18 16,25 1 57 0,35-9 33-16,46-11 23 0,52-21-9 15,53-16-2-15,45-24-134 16,69-21-26-16,72-20 0 15,57-28 0-15,47-17 0 0,35-14 0 16,8 5 0-16,-24 11 0 16,-37 14 0-16,-41 12 0 15,-39 17 0-15,-42 16 0 0,-48 16 0 16,-45 12 0-16,-49 18 0 16,-45 16 0-16,-42 9 0 0,-41 15 0 15,-26 9 0 1,-23 2 0-16,-19 0 0 0,-9 5 0 15,-14 0 0-15,-14 0 0 0,-5 1 0 16,-5-6 0-16,-1 0-332 16,-4 1-111-16,5-5-29 15</inkml:trace>
  <inkml:trace contextRef="#ctx0" brushRef="#br0" timeOffset="35210.67">17807 6353 421 0,'-65'25'434'0,"11"-9"-93"0,18-4-169 16,10 0-102-16,26 2-39 16,22 1-10-16,37 2-2 15,52-1 15-15,59-16 36 0,66 0 54 16,56-8 16-16,69-12-7 16,75-10-96-16,62-9-37 0,62-7 0 15,51-7 0-15,25-8 0 16,19-3 0-16,2-5 0 15,-19-5 0-15,-37 1 0 16,-46 8 0-16,-43 4 0 16,-51 8 0-16,-69 8 0 0,-58 8 0 15,-74 12 0-15,-67 9 0 16,-58 4 0-16,-61 12 0 0,-74 0-71 16,-57 0-511-16,-61 24 14 15</inkml:trace>
  <inkml:trace contextRef="#ctx0" brushRef="#br0" timeOffset="35877.23">17049 9630 501 0,'14'-36'503'0,"-10"3"-90"16,-4 3-188-16,4 7-119 16,4 7-72-16,-4 4-16 15,0-1-8-15,-4 2 67 16,73 169 83 15,61 199-160-31,73 211 0 16,-90-224 0-1,10 32 0-15,3 6 0 0,-4-4 0 16,-6-11 0-16,-4-19 0 16,-15-23 0-16,-13-26 0 0,-10-28 0 15,-9-36 0-15,-13-36 0 16,-5-38 0-16,-12-45 0 15,-14-31-293-15,-15-35-188 0,-10-31 1 16</inkml:trace>
  <inkml:trace contextRef="#ctx0" brushRef="#br0" timeOffset="42367.33">18662 8373 465 0,'-16'-42'315'0,"-4"10"-90"15,4 4-72-15,-1 8-63 16,5 4-35-16,4 4-24 15,8 7-11-15,0 5 10 16,16 8 94-16,33 13 119 0,35 15 27 16,43 21-244-16,43 21-26 15,67 27 0-15,67 22 0 0,60 23 0 16,44 17 0-16,51 15 0 16,45 11 0-16,14-4 0 15,7 4 0-15,-5-5 0 0,-17-10 0 16,-36-15 0-16,-40-13 0 15,-54-19 0-15,-49-13 0 0,-43-16 0 16,-50-16 0 0,-49-17 0-16,-44-12 0 0,-36-12 0 15,-34-12 0-15,-17-8 0 16,-19-14 0-16,-12 1 0 0,-12-4 0 16,-20-8 0-1,0 0 0 1,-5-8 0-16,-2-4 0 0,-10-4-260 15,-7-2-309-15</inkml:trace>
  <inkml:trace contextRef="#ctx0" brushRef="#br0" timeOffset="44696.29">27684 10986 737 0,'-26'-24'374'15,"-8"3"-133"-15,11 9-111 16,2 12-63-16,8 12-27 16,13 29 57-16,10 31 67 0,9 35-10 15,17 36-111-15,8 23-43 16,10 21 0-16,2 9 0 16,5-4 0-16,-1-14 0 0,-3-19 0 15,-6-21 0-15,-12-19 0 16,-5-24 0-16,-9-26 0 15,-11-25 0-15,-5-15 0 0,-26-63 0 16,-11-35 0 0,-9-37 0-16,-10-36 0 15,-10-41 0-15,-3-21-27 16,-2-8-4-16,8 13 18 16,6 20 15-16,6 24-2 0,8 25 7 15,3 21-5-15,13 26 22 16,5 23-1-16,2 18-12 15,11 18-9-15,8 24-2 0,18 21 0 16,21 32 0-16,16 28 0 16,16 26 0-16,11 23 0 0,1 8 0 15,3 0 0 1,-4-12 0-16,-11-24 0 0,-3-21 0 16,-16-19 0-16,-8-23 0 15,-11-22 0-15,-4-34 0 16,-12-27 0-16,-11-37 0 0,-14-25 0 15,0-21 0-15,-28-10 0 16,-9-11 0-16,-2 10 0 16,-2 17 0-16,8 23 0 15,10 25 0-15,6 27 0 0,17 36 0 16,24 25 0-16,22 26 0 16,11 20 0-16,15 8 0 15,14 0 0-15,2-7 0 0,2-14 0 16,-1-19 0-16,1-18 0 15,-11-22 0-15,-8-23 0 16,-14-18-106-16,-13-18 12 16,-18-16 37-16,-23-10 31 15,-20-18 13-15,-23-5 7 0,-17 5 53 16,-8 21 87-16,-4 24-13 16,4 24-121-16,13 33 0 15,15 41 0-15,20 35 0 0,26 42 0 16,28 21 0-16,19 11 0 15,25 4 0-15,13-6 0 16,11-20 0-16,5-14 0 0,0-20 0 16,-5-26 0-1,-3-23-170-15,-13-33-254 0,-8-24 50 16,-16-25 101-16,-12-25 93 16,-21-23 57-16,-19-29 46 15,-13-33 39-15,-24-32 42 16,-14-37 51-16,-10-24 24 0,-13 3 38 15,-8 16 38-15,-13 23 8 16,-16 22-4-16,-15 33 10 16,-20 42-12-16,-35 44-3 0,-30 52 14 15,-34 69 47-15,-16 88-151 16,-11 88-64-16,-9 76 0 16,4 52 0-16,4 46 0 0,25 33 0 15,28 18 0 1,44-11 0-16,53-10 0 0,62-21 0 15,64-31 0-15,69-47 0 16,70-56 0-16,68-62 0 0,74-68 0 16,63-73 0-16,50-82 0 15,30-78 0-15,19-70 0 16,2-46 0-16,-24-47 0 16,-61-44 0-16,-79-44-57 0,-97-35-64 15,-104-26 61-15,-96-22 42 16,-86-2 65-16,-64 27 67 15,-39 48-51-15,-26 62-35 16,-18 62-69-16,-12 59-77 16,-9 55-32-16,-15 47-18 15,-8 51 5-15,5 34 17 0,18 31 1 16,23 17-31-16,32 16-15 16,32 7-33-16,32 4-25 15</inkml:trace>
  <inkml:trace contextRef="#ctx0" brushRef="#br0" timeOffset="45527.95">26918 10990 540 0,'-81'-94'317'0,"7"17"-79"0,9 15-118 15,17 19-65-15,10 11-35 16,30 19-6-16,34 26 21 0,47 22 95 16,51 31 79-16,65 39 26 15,70 38-101-15,85 37-134 16,71 35 0-16,57 20 0 0,49 14 0 16,21-9 0-1,-1-15 0-15,-24-31 0 0,-40-22 0 16,-50-22 0-16,-58-23 0 15,-64-21 0-15,-65-26 0 16,-62-18-80-16,-60-22-403 0,-64-24-45 16,-72-27 55-16</inkml:trace>
  <inkml:trace contextRef="#ctx0" brushRef="#br0" timeOffset="45744.27">30265 8706 1897 0,'-74'-101'150'16,"6"69"-150"-16,6 93 0 0,13 117 0 15,5 136 0-15,-10 109 0 16,-16 102 0-16,-21 78 0 16,-33 47 0-16,-29 34 0 0,-34 9 0 15,-24-17-18-15,-13-25-387 16,9-41-59-16,21-52-2 15</inkml:trace>
  <inkml:trace contextRef="#ctx0" brushRef="#br0" timeOffset="52282.76">16809 5197 224 0,'-18'-35'248'0,"-4"1"-89"15,-1 10-52-15,4 3-32 0,-7 5-35 16,-2 4-17-16,-9 0-4 16,-8 7 9-16,-9 5 36 15,-14 0 11-15,-13 9-12 0,-18 11-24 16,-17 22-16-16,-23 31-13 15,-14 44-25-15,-21 54-57 0,-19 37-66 16,-22 28-50-16,-16 12-64 16,-8 5 3-16</inkml:trace>
  <inkml:trace contextRef="#ctx0" brushRef="#br0" timeOffset="57125.83">14064 3582 145 0,'-18'-29'220'16,"1"-4"-92"-16,4 5-56 15,1-1-31-15,4 1-2 16,8-1 17-16,-11 5 28 0,2 3 19 16,1 2 3-16,8 6-12 15,-8 1-31-15,8 4-31 16,0 8-14-16,0 0-9 15,0 12-7-15,16 9-2 16,9 15 5 0,7 14-4-16,-1 10 9 0,12 21-3 15,1 22 28-15,5 13 10 16,3 15 5-16,5 7-3 16,0 5-16-16,3-4-13 0,5-10-4 15,2-1-7-15,-3-11-1 16,-4-8 1-16,2-10-5 15,-5-11-2-15,-5-4 2 0,-7-8 9 16,-5 2-2-16,2 0 1 16,-6-2 0-16,-4-2-4 15,-4-12 1-15,-3-10-2 16,-4-7-3-16,-5-14 3 16,-5-5 4-16,1-10-9 0,-4-1 5 15,-8-6 1-15,5-1-10 16,-5-8 8-16,0 0-1 15,0 0-1-15,3 0-5 0,-3 0 1 16,0 0 7-16,0 0-1 16,0 0-2-1,0 0 1-15,0-3-3 16,0-2 2-16,0-4-5 16,0 2-9-16,-11-5-24 15,11 0-8-15,-13-1-31 16,6 0-52-16,7 1-55 15,-8 0-37-15,8 5-6 0,0-2-48 16</inkml:trace>
  <inkml:trace contextRef="#ctx0" brushRef="#br0" timeOffset="58007.39">18423 6291 43 0,'-9'13'155'16,"9"1"28"-16,-11-2-44 15,3-5-47-15,8-7-36 16,-9 9-26-16,9-9-11 0,0 7-4 16,0-7 17-16,0 8 17 15,0-8 12-15,0 9-9 0,0-9-6 16,14 8 18-16,12-8 34 16,27 0 6-16,29 0-19 15,24-8-28-15,28-9-19 0,28-6-8 16,37-16-5-16,37 4-5 15,39-5-11-15,30-1 1 16,20-3-6-16,4-6 2 0,15-8-6 16,10-6 5-16,7-5-8 15,-8-4 9-15,-14-1 0 16,-31 5 4-16,-28 1 10 16,-29 10 9-16,-23 13 17 0,-34 10 8 15,-27 6-5-15,-25 12 22 16,-32 5 15-16,-26 3-13 15,-13 5-15-15,-20 1-43 0,-9 3-15 16,-13 0 0-16,-7 0 0 16,-4 0 0-16,-6 0 0 0,-2 0 0 15,-4 0 0 1,-3 0 0-16,-3 0-126 47,0 0-130-47,-15 0-82 0,-5 0-24 15,-11 0 26-15,-12 0 47 16</inkml:trace>
  <inkml:trace contextRef="#ctx0" brushRef="#br1" timeOffset="65662.34">13833 3297 172 0,'-15'-17'258'0,"-2"5"-25"15,5 5-51-15,4-2-57 16,8 1-46-16,0 4-33 16,0 4-17-16,0 0-4 15,17 0 14-15,12 21 20 16,7 10 6-16,4 24 81 16,4 9-8-16,2 22 11 15,-6 20-2-15,0 15-30 0,2 10-79 16,2 2-38-16,0 3 0 15,5-3 0-15,3-8 0 16,5-6 0-16,0-9 0 16,5-3 0-16,-1-10 0 0,-1-5 0 15,-3-6 0-15,-4-8 0 0,-4-5 0 16,-2-4 0-16,-1 0 0 16,-5-2 0-16,-6 2 0 15,4 0 0-15,-7-3 0 16,-4-1 0-16,0-1 0 15,0 1 0-15,-3-4 0 0,1-4 0 16,-8-3 0-16,-5-14 0 16,-2-8 0-16,-2-7 0 15,-4-8 0-15,-1-5 0 0,0-12 0 16,-4-9 0 15,0 1 0-31,0-4 0 16,0 0-54-16,0 3-186 15,-13 1-4-15,13 4 9 16,0-1 26-16,0 3 15 16,0-8 18-16,0 3-57 15,-17-2-228-15</inkml:trace>
  <inkml:trace contextRef="#ctx0" brushRef="#br1" timeOffset="66626.91">18816 6630 253 0,'-29'0'318'0,"2"0"-91"15,-2 0-95-15,1 0-61 16,5 0-31-16,5 0-1 16,5 0 21-16,2 0 36 0,-1 0 21 15,12 0-11-15,0 0-23 16,0 0-18-16,0 0-31 16,0 0 0-16,15 0-9 0,11 0-3 15,13 0 17-15,18 0-6 16,16 0 19-16,12-8 20 15,18 1 26-15,11-6-67 16,14 0-31-16,19 6 0 0,19-5 0 16,26 0 0-16,23 0 0 0,20-1 0 15,9-4 0-15,4 2 0 16,3-2 0-16,1 1 0 16,-1 0 0-16,2-2 0 15,-5 6 0-15,-13-4 0 0,-7 4 0 16,-17 5 0-16,-17 7 0 15,-14 0 0-15,-10 0 0 0,-12 0 0 16,-8-4 0-16,-3-1 0 16,-5-3 0-16,-4-4 0 15,-8 0 0-15,-4-4 0 16,-5-5 0-16,-3 1 0 0,-8 3 0 16,-11 1 0-16,-8-5 0 15,-4 5 0-15,-7 0 0 16,-6 0 0-16,-1 0 0 0,-5 4 0 15,-3 3 0-15,-4 0 0 16,-1 1 0-16,2 6 0 0,0-3 0 16,-10 0 0-16,-5 2 0 15,-4-1 0-15,-4-1 0 16,-2-2 0-16,-4 2 0 0,-9 1 0 16,1 1 0-16,-11-2 0 15,-5 5 0-15,-32 0-109 16,-26 0-502-1,-37 8 15 1</inkml:trace>
  <inkml:trace contextRef="#ctx0" brushRef="#br1" timeOffset="67975.07">7808 9741 114 0,'-29'20'212'0,"5"-4"-57"0,4-4-29 16,8-3-21-16,0-9-21 15,4 7-8-15,8-7-8 16,0 0 0-16,0 0-3 16,0 0-15-16,0 0-20 15,0-4-7-15,3-3-5 0,14-6 17 16,23-7 33-16,25-17 14 16,36-15 5-16,33-19-11 15,29-10-8-15,19-8-6 0,10-5 0 16,2 1-22-1,-4 3-14-15,11 0-17 0,5 2-1 16,14-2-1-16,7-4-1 16,5-7-4-16,-1-6-3 15,-8 2 1-15,-8-1 3 0,-11 1-9 16,-5 5 9-16,-5 12 0 16,-7 6-14-16,-7 10 9 15,-10 14 4-15,-9 5-1 16,-11 4 0-16,-6 5 1 0,-11-1 4 15,-3-3-12-15,-3-2 3 16,-11 5 0-16,-5 0 3 16,-7 10-4-16,-9 2 8 15,-6-1 3-15,-7 11-13 0,-6-2 2 16,3 4 5-16,-3 5-5 16,4-1 2-16,2-2 4 15,-1-2-6-15,4 1 4 0,1-1 6 16,-4-3-12-16,-3 3 7 15,-6 2-2-15,-5 2-5 16,-13 5 8-16,-6 3-4 0,-9 2 0 16,-3 2 6-16,-9 5-7 15,-3 0 0-15,-5 0-2 0,-8 0-7 16,1 0-6-16,-5 0-23 16,-4 0-37-16,1 0-87 15,-5 0-63-15,0 12-37 16,0 5-35-16,0 4-38 0</inkml:trace>
  <inkml:trace contextRef="#ctx0" brushRef="#br1" timeOffset="69107.92">17114 9594 615 0,'-39'-17'409'0,"2"5"-106"16,9 5-143-16,7-2-82 0,8 4-59 16,13 5-16-16,0 0-1 15,0 0 1-15,8 17-5 16,14 23 17-16,10 34 23 16,17 40 15-16,8 49-9 0,11 42-8 15,10 30-16-15,8 30-4 16,6 28-4-16,10 20 3 15,2 13 0-15,3-5 15 0,-5-13 20 16,-6-17-3-16,2-23-12 16,-3-15-21-16,-2-17-2 0,-6-24-7 15,8-21-5-15,-6-29 0 16,-7-24-1-16,-6-27-38 0,-10-29-33 16,-13-26-66-16,-13-20-40 15,-11-15-78-15,-16-21-39 0,-13-17 25 16,-13-15-3-16,-16-12 31 15</inkml:trace>
  <inkml:trace contextRef="#ctx0" brushRef="#br1" timeOffset="70072.03">18504 8520 421 0,'3'-16'245'16,"-3"4"-74"-16,0 1-86 0,6 4-46 16,1 7-19-16,6 0-11 15,2 0 7-15,14 0 11 16,4 0 24-16,11 0 17 15,16 7 17-15,13 11-4 0,17 10 3 16,19 10 34-16,18 9 5 16,16 15-1-16,14 12-23 0,17 11-3 15,17 8-9-15,14 10-87 16,2 1 0-16,-1 15 0 0,0 6 0 16,-5 6 0-16,-6 5 0 15,-6-9 0-15,0 4 0 16,-4-7 0-16,7-11 0 0,0-3 0 15,1-13 0-15,-2-11 0 16,-4-8 0-16,-9-9 0 16,-2-12 0-16,-12-4 0 0,-4-9 0 15,-10 2 0-15,-8-6 0 16,-1 1 0-16,-2 0 0 0,-6-1 0 16,0 1 0-16,-8-4 0 15,-13-2 0-15,-1-6 0 0,-7 0 0 16,-6-3 0-16,-3-10 0 15,-6-4 0-15,-4-1 0 0,-5-11 0 16,-2 8 0 0,-4-8 0-16,-6 9 0 15,-3-9 0-15,70 8 0 16,-66 4 0-16,1-3 0 0,-2-2 0 16,6-7 0-16,2 12 0 15,0-12 0-15,6 0 0 0,3 0 0 16,5 0 0-16,-4 9 0 15,-2-9 0-15,-4 8 0 0,2-8 0 16,-4 12 0-16,-7-1 0 16,-5-1 0-16,-4 2 0 15,0 0 0-15,-7-1 0 0,-3 6 0 16,2 0 0-16,-6-5 0 16,-3 0 0-16,-3-1 0 15,-11 2 0-15,-2-13 0 0,-4 8 0 16,-5-8 0-16,0 0 0 15,-3 0 0-15,-6 0 0 0,0 9 0 16,3-9 0-16,-6 0 0 16,-5 0 0-16,-19 0 0 31,-12 0-346-31,-9 0-162 16,-11-5 21-16</inkml:trace>
  <inkml:trace contextRef="#ctx0" brushRef="#br1" timeOffset="76244.35">13484 69 222 0,'-23'-24'165'0,"-7"3"-65"16,-1 3-31-16,-1 12-27 16,-1 6 2-16,-5 0 2 15,-1 0 23-15,-6 6-2 16,-4 21-3-16,-9 9-15 15,-7 14-19-15,-9 14-6 0,-21 17-2 16,-19 16 1-16,-13 11 2 16,-7 9 6-16,-7 5 14 15,-1 14 6 1,4 16 16-16,6 28 29 0,19 20 3 16,20 15-14-16,19 4 4 15,26 2-18-15,25-14-18 16,31-11-27-16,37-17-3 15,35-16 16-15,41-21 15 16,43-24 0-16,34-32 0 16,35-33-5-16,26-42-49 0,67-38 0 15,58-42 0-15,38-42 0 16,21-44 0-16,25-31 0 16,3-43 0-16,-28-23 0 15,-50-9 0-15,-65 1 0 16,-71 0 0-16,-67-2 0 15,-63 3 0-15,-62-10 0 16,-57 0 0-16,-58 1 0 16,-58 219 0-16,-67 49 0 0,-54 0 0 15,-29 0 0-15,-31 0 0 16,-43 0 0-16,-62 0-114 16,-29 0-59-16,1 0-39 15,12 0-15-15,20 130-28 16,16 93-3-16,28 1-65 15</inkml:trace>
  <inkml:trace contextRef="#ctx0" brushRef="#br1" timeOffset="77093.55">6098 8784 316 0,'-36'-36'128'15,"-5"-2"-36"-15,-7-2-19 16,-6 4-6-16,1-2-5 15,2 15-18-15,-6 6-6 16,-8 17-12 0,0 17-9-16,-5 27-3 15,1 30 15-15,1 35 24 16,3 55 22-16,7 76 30 16,14 59 8-16,20 40-4 15,24 11-23-15,24 4-14 16,33-4-10-16,39-23-10 0,40-52-9 15,33-54-10-15,35-67-2 16,23-76 4-16,16-78 5 16,18-78-4-16,18-44-19 15,9-24-4-15,-3-21-1 16,-24-20-12-16,-30-12 7 16,-37-21-6-16,-39-12 1 0,-49-22 3 15,-54-2-5-15,-52 8-4 16,-65 4 5-16,-60 7-1 15,-55 9-7-15,-30 17 5 16,-19 25 1-16,-5 38-5 16,-15 47-18-16,-5 52-63 15,1 49-40-15,14 32-53 16,27 25-20-16,34 21-13 16,36 10 2-16,43 11-21 15,43 7-62-15</inkml:trace>
  <inkml:trace contextRef="#ctx0" brushRef="#br1" timeOffset="78043.59">26584 3586 789 0,'-141'-77'642'0,"-11"15"-300"15,4 21-208-15,1 33-178 16,6 38-34-16,2 34 27 16,1 43 36-16,2 38 34 15,8 47 63-15,2 44 37 0,12 48-11 16,13 67-108-16,20 48 0 16,32 20 0-16,32 8 0 0,39-4 0 15,38-20 0-15,33-28 0 16,26-41 0-16,26-44 0 0,23-46 0 15,17-54 0-15,23-47 0 16,19-49 0-16,11-46 0 16,11-48 0-16,7-48 0 0,4-49 0 15,-8-55 0-15,-12-48 0 16,-17-39 0-16,-25-38 0 16,-35-49 0-16,-42-45 0 15,-43-31 0-15,-50-9 0 16,-45 3 0-16,-38 14 0 0,-39 23 0 15,-37 39 0-15,-32 33 0 16,-30 43 0-16,-39 44 0 16,-35 45-113-16,-26 42-274 0,-9 38 30 15,11 47 44-15,3 40-28 16</inkml:trace>
  <inkml:trace contextRef="#ctx0" brushRef="#br1" timeOffset="79623.58">18621 6622 196 0,'-11'-7'292'0,"-2"-2"-50"15,1 5-99-15,-4 0-65 16,3 0-44-16,2-1-17 16,11 5-6-16,-9 0 29 0,9 0 44 15,0 0 37-15,0 0-3 16,0 0-13-16,0 0-22 0,0-3-11 15,0-1-28-15,0 4-21 16,9 0 1-16,15-5 23 16,22-2 60-16,27-2 34 0,32-6-116 15,39-11-25-15,40-3 0 16,43-6 0-16,50-10 0 16,39-5 0-16,23 3 0 0,9 1 0 15,6 11 0-15,-2 1 0 16,-7 10 0-16,-16 8 0 15,-21 4 0-15,-28 6 0 0,-24 6 0 16,-27 0 0-16,-27-8 0 16,-19 1 0-16,-25-5 0 15,-22 0 0-15,-28 3 0 0,-23-3 0 16,-20 4 0-16,-20 8 0 16,-16 0 0-16,-13 0 0 0,-8 0 0 15,-19 0 0 1,-20 12-189-16,-11 5-232 0,-15 7 31 15,-19 4 42 1,2 5 23-16</inkml:trace>
  <inkml:trace contextRef="#ctx0" brushRef="#br1" timeOffset="80554.49">14129 3634 24 0,'-11'-28'72'0,"11"4"75"16,0 3 10-16,-11 9-35 15,1-1-34-15,2 2-23 16,8 3-13-16,-8-5-1 0,8 1 9 15,0 4 16-15,-8-1 9 16,8 1 12-16,0 1-13 16,-9 3-11-16,9 4-19 15,0 0-19-15,0 0-18 16,0 7-13-16,0 14-7 16,17 12 10-16,13 19-3 0,18 30 33 15,17 27 21-15,20 26 17 16,12 15 4-16,16 13-5 15,6 4 27-15,-1 4-28 0,-2-4-25 16,-5-8-16-16,-10 0-9 16,-16-8-6-16,-6-13-7 0,-19-12-1 15,-7-19-6-15,-12-14 12 16,-10-17-4-16,-7-19-6 16,-2-12-2-16,-12-11 0 15,4-14-3-15,-6-8 0 16,-8-5 0-16,0-14 0 15,-8-14 0-15,-6-7-12 16,-1-8-45-16,-10-5-92 16,-2-1-87-16,-3 2-79 0,-1 4 7 15,-2 2 40-15,-7 6-17 16</inkml:trace>
  <inkml:trace contextRef="#ctx0" brushRef="#br1" timeOffset="81357.82">14581 7164 24 0,'3'0'103'16,"-3"0"109"-16,0 7-30 15,0-7-13-15,0 0-39 0,-20 0-47 16,-7 0-28-16,-19 12 14 15,-14 4 10-15,-21 10 27 16,-29 10-6-16,-28 21 45 0,-28 29-56 16,-25 28-42-16,-32 28-18 15,-38 17 0-15,-27 8 13 16,-28 3 23-16,-5-2-5 0,11-11 8 16,19-9-8-16,14-10-12 15,13-7-19-15,13-10-5 16,7-3-24-16,16-3 0 0,13-6 0 15,20-3 0-15,22-12-22 16,18-9-27-16,21-11-9 16,12-8-33-16,16-14-11 0,8-12-37 15,10-6-7 1,10-14 24-16,9-4 3 0,12-4 18 16,9-1-15-16,12 4-32 15,2-1-25-15,11 7-59 0,-2 3-196 16</inkml:trace>
  <inkml:trace contextRef="#ctx0" brushRef="#br1" timeOffset="81888.89">10174 9549 689 0,'-68'-12'292'0,"-17"6"-141"0,-16 17-77 16,-13 17-37-16,-8 19-20 15,-9 19-7-15,-10 12-5 16,-10 11 16-16,-11 5 9 0,-4 0 6 16,-6-9-2-1,2-4-9-15,8-8 2 0,13-6-15 16,18-10-3-16,22-14-8 16,19-5 2-16,21-14-1 15,19-3-14-15,18-9-30 16,12-12-45-16,9 0-74 0,11 12-31 15,0 4 19-15,14 0-21 16,8 1-83-16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6:49:15.2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9046 5878 106 0,'0'-5'249'0,"0"1"-64"15,0 4-51-15,0 0-53 0,0 0-16 16,0 0 4-16,0 0 13 16,0 0 3-16,0 0-19 15,0 0-13-15,0 0-20 16,0 0-18-16,0 0 3 0,0 0-14 15,0 0-2-15,0 0 9 16,0 0-12 0,0 0 2-16,0 0 2 15,0 0 7-15,0 0-5 16,0 0-3 0,0 0-5-16,0 0 5 0,0 0-1 15,0 0-6 1,0 0 7-16,0 0 0 15,0 0-4-15,0 0 1 0,0 0 2 16,0 0-3-16,0 0 0 16,0 0-2-16,-8 0 2 15,8 0 0-15,0 0-8 16,0 0-16-16,0 0-10 16,0 0-6-16,0 0-3 15,0 0-56-15,0-4 24 16,0 4-25-16,-7 0-23 15,-1-7-35-15</inkml:trace>
  <inkml:trace contextRef="#ctx0" brushRef="#br0" timeOffset="1316.35">8608 5772 41 0,'0'-13'104'16,"-8"1"86"-16,8 1-60 0,0 1-42 15,0 3-36-15,0 3-21 16,0-1-13-16,0 2-2 16,0 3 13-16,0 0 1 15,0 0 1-15,0 0-13 0,0 0-3 16,0 0-9 0,0 8-6-16,0 3-2 0,4 6 6 15,9 4-4-15,1 4 0 16,3 3 5-16,7 0-3 0,0 0-5 15,1 0 4 1,-3-3 1-16,-4-8 2 16,12 6-1-16,-18-11-2 15,-4-12-1-15,0 9 2 16,0-9-1-16,0 0 2 16,5 0 2-16,7-4-1 0,9-13 6 15,10-14-5-15,15-14 1 16,6-17-3-16,13-10-2 15,9-10 1-15,-1 1 9 16,4 7-7-16,-9 13-2 0,-5 13 3 16,-11 12-5-1,21-13 4-15,-56 32-2 16,-4 5 2-16,-10 3 8 16,-3 9-2-16,1 0-3 15,-9 0-2-15,0 0 0 0,0 0-3 16,0 0 4-16,3 0-4 15,-3 0-1-15,5 0-3 16,-5 0 1-16,3 0 2 16,2 0 1-16,-5 0-1 0,3 0-4 15,-3 0 5-15,0 0 0 16,0 0 4 0,0 0 1-16,0 0-2 15,0 0 2-15,0 0-1 16,0 0-1-16,0 0-2 15,0 0 6-15,0 0-2 0,0 0 0 32,0 0 4-17,0 0-9 1,0 0 2-16,0 0-1 31,0 0-2-31,0 0 2 16,0 0 1-16,0 0 0 0,0 0 8 15,0 0 7 1,0 0 16-16,-8 0-3 0,8 0-2 16,0 0-7-16,0 0-7 15,-8 0-2-15,8 0-11 16,0 0 4-16,0 0-2 16,0 0-2-16,0 0-7 15,0 0 6 1,0 0-4-16,0 0 5 15,0 0-8-15,0 0-12 32,0 0-21-32,0 0-63 15,0 0-69-15,0 9-41 16,-8 7-85-16</inkml:trace>
  <inkml:trace contextRef="#ctx0" brushRef="#br1" timeOffset="9597.33">8750 5589 126 0,'3'-29'218'0,"-3"13"-65"0,0 4-44 15,0 4-38-15,0 3-28 16,0 1-2-16,0 4-13 15,0 0-11-15,0 0-10 16,0 0-6-16,8 9-4 16,9 11 3-16,8 8 5 0,4 6-3 15,2 6 0 1,64 73-6 0,-72-79 6-16,-3-6-2 15,-3 1 0-15,-4-6 1 0,-6-6 0 16,-3-6 2-16,0 2 8 15,-4-5-5 1,0-8 2-16,4 0 14 16,1-8-3-16,3-5 7 15,3-2-8 1,14-18-6-16,15-27-5 16,23-30-5-16,21-17-2 0,26-7 5 15,15 0-5-15,16 5 0 16,6 7 0-16,0 12 1 15,-17 16 1-15,-20 18-5 0,-24 12 7 16,18-11 23 0,-71 39-16-16,-12 4 15 15,-10 5 3-15,0 3 26 16,-11 4-36 0,0 0-2-16,0 0-9 0,0 0-4 15,6 0-4 1,-6 0 5-16,0 0-9 15,0 0 1-15,0 0 5 16,0 0 2 0,0 0-10-1,0 0-3-15,0 0-8 16,0 0-29-16,0 0-37 0,0 0-37 16,0 0-21-16,0 0-36 15,0 0-43 1</inkml:trace>
  <inkml:trace contextRef="#ctx0" brushRef="#br1" timeOffset="12425.24">8193 7140 155 0,'0'-9'194'0,"0"1"-78"15,0 4-51-15,0 4-30 0,0-5-17 16,0 5-6-16,0-3 4 16,0 3 1-16,0 0 1 15,0 0-4-15,0 0-8 16,0 0 0-16,0 0-5 0,8 8 1 15,25 25 14 1,-12-14-11 0,-2 1-3-16,1 1-1 0,-2 0 0 15,-2-5 3-15,1-4 1 16,-6-5-8-16,-3 2 5 0,1-1-2 16,-6-8 2-16,2 12-3 15,103 5 30 16,31-74-3 1,426-292 15-17,-350 213-25 1,20-9 1-16,5-2-3 0,-12 8-4 16,-26 17-1-16,-35 24-5 15,-33 22-2-15,-33 14 7 16,-23 14 16-16,-21 14 23 0,-18 11 13 15,-10 7 11-15,-12 4 3 16,-6 3-7-16,-3 1-17 16,-8 8-23-16,0 0-14 15,0 0-4-15,0 0-6 16,0 0 0-16,0 0-5 16,0 0-1-1,0 0 3 1,0 0 7-16,0 0-13 15,0 0 7-15,0 0 0 16,0 0 2 0,0 0-2-16,0 0 1 15,0 0 2-15,0 0 0 16,0 0 0-16,0 0-10 16,0 0 6-16,0 0 2 15,0 0-1-15,0 0-4 16,0 0 5-16,0 0-4 0,0 0 2 15,0 0 1 1,0 0-7-16,0 0 9 16,0 0-7-1,0 0-4-15,0 0 11 16,0 0-1 15,0 0-7-15,0 0 3-16,0 0 5 15,0 0-6-15,0 0-4 16,0 0 9-16,0 0 1 16,0 0-7-16,0 0 5 15,0 0 0-15,0 0-6 32,0 0 0-17,0 0 2 1,0 0-4-1,0 0-17-15,0 0-30 0,0 0-28 16,0 0-50-16,0 0-39 16,0 8-50-16,0 4-66 15</inkml:trace>
  <inkml:trace contextRef="#ctx0" brushRef="#br1" timeOffset="25936.58">12266 8760 121 0,'-8'0'177'16,"8"0"-54"-16,0 0-44 0,0 0-36 16,0 0-25-16,0 0-12 15,0 0 1-15,0 0 0 0,0 0 5 16,0 0 9-16,0 0 8 15,0 0 8-15,0 0 5 16,0 0 14-16,0 0 8 0,0 0-9 16,0 0-15-16,0 0-15 15,0 0-11-15,0 0-4 16,0 0-4-16,0 0-4 0,0 12 1 16,0 0 4-1,13 4-2-15,4 1 3 16,-2 2-1-16,2 1 1 15,-1 3 6-15,-1-4-3 0,2 1 0 16,-4-3-5-16,2-2 0 16,-3 2-2-16,1-1 1 15,-2 0 1-15,3 2-1 0,-2-2-1 16,0-1 3-16,-1 1 2 0,-3 1-2 16,0 0 0-16,1-6-5 15,0 1 5-15,-3 0 3 16,2-12-3-16,-8 14 3 0,6-14 0 15,-3 7-3-15,-3-7 3 16,0 0 6-16,0 0 2 16,0 0 11-16,0 0 9 15,0 0-1-15,0 0 2 0,0 0 1 16,0 0-5-16,0 0-3 16,5 0 5-16,-2-5 1 0,2-7-4 15,7-4 0-15,8-16-15 16,166-216 4-1,750-603-10 32,-604 640-12-31,-198 133 1-16,-29 20 1 0,-23 14 1 16,-22 11 5-16,-15 8 5 15,-12 9 16-15,-13 9 6 16,-8-1 45-16,-3 4 21 0,-9 0-16 15,0-1-86-15</inkml:trace>
  <inkml:trace contextRef="#ctx0" brushRef="#br1" timeOffset="26016.03">14541 7497 2047 0,'4'0'0'16</inkml:trace>
  <inkml:trace contextRef="#ctx0" brushRef="#br1" timeOffset="27008.43">14545 7493 2047 0</inkml:trace>
  <inkml:trace contextRef="#ctx0" brushRef="#br1" timeOffset="27124.48">14545 7493 2032 0,'0'0'-217'15,"0"0"-51"-15,0 0-29 0,0 9-1 16,0-9-10-16,0 11 13 15</inkml:trace>
  <inkml:trace contextRef="#ctx0" brushRef="#br1" timeOffset="29155.16">20874 3219 200 0,'0'-33'281'0,"-11"6"-70"16,5 6-65-16,-4 5-57 15,10 3-31-15,-12 6-2 0,12-3 14 16,-8 8 9-16,8 2-16 16,0 0-28-16,0 0-19 15,0 0-7-15,0 0-3 16,0 0-7-16,0 0-3 15,0 0 0-15,0 0 6 16,0 0 1-16,0 0-1 16,0 0-3-1,0 0-1-15,0 0-4 0,0 0 1 16,0 0 3 0,0 7-9-1,0 5 11-15,0 9-2 16,0 8-3-16,0 16 3 0,4 12 1 15,8 11 6-15,5 9-10 16,2 9 6-16,1 0-4 16,29 80-9-16,-25-92 0 15,-3-13 1-15,-1-9 2 16,-4-11-2-16,1-8-7 16,-5-9-6-16,-4-8 6 15,12-4-18 1,-3-12 21-16,3 0 5 15,33-7-3-15,-24 0 4 16,-1-10 3-16,0 0 0 0,1-4 5 16,-5-3-1-16,0 3-3 15,-2 2 3-15,-6-2 3 16,-6-3 0-16,-2 0 1 16,0-5 4-16,2-11-7 0,-2-10 1 15,-4-7 12-15,5 0-3 16,-9-114 32-1,0 126-7 1,0 9-5-16,0 2-8 0,0 7 1 16,0 7-6-16,0-1-3 15,0 5-11-15,-9 4 0 16,9 7 4-16,0 5 1 0,0-3-6 16,0-1 0-16,0-1-1 15,0 5-5-15,0 0 0 16,0 0-9-16,0 0-28 15,0 0-53-15,0 0-54 16,-17-12-261-16,9 5 173 16</inkml:trace>
  <inkml:trace contextRef="#ctx0" brushRef="#br1" timeOffset="29819.79">21717 2947 92 0,'6'-9'260'16,"2"2"-50"-16,-8 2-58 15,0 5-51-15,0 0-46 16,0 0-23-16,0 0-16 16,0 0-10-16,0 12-6 0,0 9-2 15,0 73 11 1,5-12-8-16,3 15 3 15,-4 13-3-15,1 4-1 0,-2-4 3 16,-3-13 0-16,0-11 4 16,0-17-2-16,0-13 3 15,0-11 0-15,0-11 6 0,0-15 4 16,0-6 7 0,0-13-5-16,5 0 4 0,-2-16 116 31,-3-25-129-31,0-30-54 15,0-26 19-15,0-20 8 0,0-6 13 16,-8 1 9-16,8 13-6 16,0 14 0-16,0 15 2 15,0 10-2-15,0 14 0 16,0 15 2-16,0 8 3 0,0 9-7 16,0 3 5-16,0 9-6 15,0 5 0-15,0 7-2 16,5 0-3-1,6 19 8-15,10 2-1 0,4 7-4 16,7 4 7 0,45 54 2-16,-36-32-4 15,4 3 5-15,3 3 0 16,5 9-6-16,49 66 8 16,-54-74-5-16,-7-8-4 15,-5-9-1-15,-7-7 0 16,-5-9 0-16,-9-7 0 15,-2-9-1-15,0-4 3 0,-5-8-6 16,-8 0-32-16,0 0-42 16,0 0-15-1,0-8-14-15,-8-12-48 0,-13-12-141 16</inkml:trace>
  <inkml:trace contextRef="#ctx0" brushRef="#br1" timeOffset="30203.27">21837 3513 79 0,'-24'12'210'0,"4"-12"-38"16,3 7-64-16,5-7-46 0,1 0-19 16,11 0-3-16,-9 0 7 15,9 0 0-15,0 0-4 16,0 0-19-16,0 0-11 15,0 0-2-15,0 0-8 0,0 0 5 16,0 0-1-16,0 0-2 16,0 0-4-16,9-7-5 15,7-5 4-15,13-4-2 16,10-6 5-16,10-2-6 16,10 1 3-16,-7 1 3 0,65-23-7 31,-93 38 6-31,-2 7-3 15,-11 0 7-15,1-5-10 16,-12 5 5 0,0-2-22-16,3 2-23 15,2-11-115 1,-2-12-134-16</inkml:trace>
  <inkml:trace contextRef="#ctx0" brushRef="#br1" timeOffset="30854.96">22448 2878 349 0,'0'-9'247'0,"0"5"-67"0,0 4-86 15,0 0-47-15,0 0-22 16,0 0-14-16,0 0-9 15,3 13 0-15,12 12 2 0,11 10 4 16,10 19 1-16,9 15-6 16,3 17-2-16,6 11 0 15,-6 6-1-15,0-6 1 16,-3-5-6-16,-3-11 8 0,-10-15-3 16,-8-13-1-16,-4-12 2 15,-2-8 4-15,-7-14-5 16,-6-2 10-16,-5-8 14 15,0-9 49-15,0 0 27 0,-13-29-94 16,-8-25-36-16,-12-27-6 16,-6-24 27-16,-12-14 4 15,2 1 11-15,-2 4 12 0,3 5-16 16,-2 11-3-16,6 8-3 16,3 9 8-16,9 12 1 15,7 17 6-15,5 7-4 16,9 13-6-16,11 7-10 0,0 4 6 15,11 5-6-15,17 3 5 16,13 6-5-16,12 7 4 16,11 0 0-16,6 20-3 15,-1 8 4-15,-1 8-7 16,-6 6-4-16,-13 3 6 0,-13-1 6 16,-7 54-7-1,-29-50 14-15,-17 2-3 16,-12-4 4-16,-7-2 1 15,-12-4 6-15,-221 98 48 47</inkml:trace>
  <inkml:trace contextRef="#ctx0" brushRef="#br1" timeOffset="31848.35">20294 5140 241 0,'-19'0'224'16,"2"9"-87"-16,1-9-69 15,3 0-43-15,-3 8-35 0,-4 1-1 16,-4-1 10-16,-6 3 15 15,-30-2 80-15,28-2-38 16,-1 3-10-16,2-10 6 16,1 13 7-16,1-13 5 15,1 0 12-15,8 0 23 0,3 0 29 16,6 0 11-16,11 0-10 16,0 0-16-16,0 0 1 15,0 0-33-15,8-6-29 16,38-6-21-16,14-4-25 15,38-8 5-15,52-14-3 16,53-10-6-16,43-10-2 16,39-2 0-16,722-133 0 15,-657 132 0 1,283-44 0 0,399-54 0 15,-841 135 0-16,-130 12 0-15,41 0 0 32,-94 12 0-32,-5 0 0 15,2 0 0 32,-1 0 0-31,-4-4 0 46</inkml:trace>
  <inkml:trace contextRef="#ctx0" brushRef="#br1" timeOffset="32851.5">24340 4387 2047 0,'0'-16'0'16,"0"-16"0"-16,-12-25 0 16,-5-28 0-16,-3-30 0 0,-5-36 0 15,-3-20 0-15,-9-15 0 16,-3-6 0-16,-8-4 0 16,-5 5 0-16,-1 13 0 15,1 7 0-15,-1 15 0 16,6 13 0-16,4 22 0 15,3 18 0-15,10 18 0 0,2 16 0 16,7 13 0-16,8 14 0 16,1 10 0-16,5 7 0 15,8 9 0-15,-16-3 0 16,16 14 0 0,-9 5 0-16,-4 0-48 46,7 0 13-46,-7 0 2 0,-3 0 12 16,-9 0 11-16,-11 0-6 16,-21 12 4-16,-24 12 1 15,-40 14-4-15,-42 18-6 16,-44 18-1-16,-29 12-2 0,-16 3-1 16,-4 5 13-16,0-6 2 15,9-2 9-15,2-9-15 16,10-3 9-16,7-5 2 15,18-12 2-15,18-4 3 0,26-12-3 16,29-9-1-16,28-6 6 16,27-7 3-16,21-7 0 15,20-12-11-15,-3 0-34 16,31 0 23 0,13 0 3-16,0 0 1 15,0 0 9-15,0 0-4 0,0 0 4 16,0 0 0-1,0 0 7-15,0 0 0 16,0 0-5-16,0 0-3 16,0 0 9-16,0 9-11 31,0 4 3-31,0 2 0 0,5 9-1 16,3 13 2-16,-1 18-1 15,7 17 4-15,0 21-2 16,8 29 3-16,-2 20-4 15,9 22 3-15,-1 6 0 0,0 2-2 32,52 275 4-32,-58-329-5 15,-6-20 5-15,0-17 1 0,-3-12-7 16,-1-15 4-16,-4-11 0 16,-5-1 1-16,2-10 7 0,1-7-11 15,-6-4 0-15,6-1 7 16,-2-4-3-16,-4-4 5 15,0-12-2-15,0 8-7 0,0-8 0 16,0 0 8 0,0 0-7-1,0 0 0-15,0 8 5 16,0-8-5-16,0 8 6 16,0-8-6-16,0 0 3 15,0 0 0-15,0 0 2 16,0 0-2-16,0 0 1 15,0 0 4-15,0 0-2 16,0 0-6-16,0 0 3 16,0 0 6-16,0 0-10 15,0-4 8-15,0 0-4 0,0 0-1 16,0 0-3 0,0-1-41-16,0 2-111 0,0 3-113 15,0 0-46-15,0 0-42 16</inkml:trace>
  <inkml:trace contextRef="#ctx0" brushRef="#br1" timeOffset="33880.94">20874 8087 331 0,'0'12'288'15,"-8"-12"-80"-15,8 10-100 16,0-10-55-16,0 0-27 0,0 0-17 16,5 8-7-16,6-8 2 15,6 12-2-15,9-4 6 16,5 0-1-16,14 1 2 15,73-9-4-15,-50-9-3 16,3-7-15 0,-3-9-11-16,49-56-36 0,-67 20 24 15,-10-8 2-15,-12 0 11 16,-6-5 30-16,-19 5-7 16,-3 8 27-16,-16-1 5 0,-8 6-15 15,-12 3 4-15,-1 8 9 16,-2 9 27-16,4 7-3 15,-69 16 16 1,22 95-44 0,37-8-14-16,0 15-1 15,8 13 0-15,5 8-3 0,10 0 4 16,22-8-6-16,0-5 4 16,10-10-6-16,11-12-9 0,7-5 1 15,8-17-4-15,13-12-5 16,3-13 1-16,7-7 2 0,5-21 10 15,5 0-4 1,72-16-2-16,-71 3 4 16,-13-2 0-16,-6 2-3 15,-8 0 2-15,-12 1 2 0,-10 4 6 16,0 4 2-16,-10-1 0 16,-5-2-16-16,-6 0-28 15,0-3-29-15,0 3-43 0,-14-9-93 16,-2-6 35-16,0-6-95 15</inkml:trace>
  <inkml:trace contextRef="#ctx0" brushRef="#br1" timeOffset="34132.07">21785 7698 359 0,'0'-17'331'15,"5"5"-131"-15,3 3-103 16,4 7-60-16,7 2-20 0,15 0-10 16,6 0-2-16,11 0-6 15,76 30 5-15,-53-8-2 16,-1 2-2-16,0 4-5 16,-4-4-3-16,-4-4-36 15,-12 3-50-15,-13-9-23 0,-12-1 4 16,-11-13 5-16,-17 0-1 15,0 0-26-15,-26-16-14 0</inkml:trace>
  <inkml:trace contextRef="#ctx0" brushRef="#br1" timeOffset="34349.16">22264 7294 190 0,'-21'-54'241'16,"3"13"6"-16,0 13-68 15,2 9-87-15,2 10-52 0,5 9-23 16,-4 28-2-16,-4 26 10 15,-3 23 10-15,-5 29 4 0,2 16-4 16,-3 13-10-16,6 6-14 16,1 7 2-16,2-10-9 15,8-7-13-15,9-17-31 16,0-21-66-16,0-19-33 0,5-22-31 16,3-15-19-16,5-25-31 15</inkml:trace>
  <inkml:trace contextRef="#ctx0" brushRef="#br1" timeOffset="34600.9">22816 6687 1280 0,'20'-29'447'16,"-7"10"-262"-16,-4 10-174 0,-2 22-53 15,1 19 20 1,-3 17 8-16,3 13 20 0,-4 2-6 15,4 14 8-15,3 10 0 16,6 10-6-16,3 9 5 0,5 2-7 16,3-2 1-16,1-6-14 15,-1-10-23-15,-3-19-55 0,-7-15-53 16,-1-13-56-16,-4-15-65 16,-10-8-23-16,-3-13-271 15</inkml:trace>
  <inkml:trace contextRef="#ctx0" brushRef="#br1" timeOffset="35108.39">22719 7658 370 0,'-36'-22'496'16,"3"1"-123"-16,4 2-195 15,4-6-146-15,14-5-77 16,11-1-8-16,16-11 17 0,12-5 21 15,14-6 5-15,10-1 7 16,9 1 1-16,4 8-2 0,0 5 4 16,-2 11-4-16,-6 13 1 15,-2 12 3-15,-6 4 0 16,-6 16 11-16,-6 12-1 16,32 46 12-16,-43-25-17 15,-8-2-1-15,4-1 8 16,-10-6 1-16,-8-6 13 0,-4-11 14 15,0-1 11-15,0-10-6 16,0 0 1-16,0-12-6 16,-8 0-2-16,-9-5-14 0,1-10-23 15,-25-55-21 1,20 17-11-16,15-4 19 16,6-5-4-16,79-140-11 31,122 136 35 31,-196 75-16-46,-5-9-273 0,0 0-147-1,0-28-417 1</inkml:trace>
  <inkml:trace contextRef="#ctx0" brushRef="#br1" timeOffset="35712.28">23649 6843 220 0,'8'-14'218'0,"-3"7"-56"0,-2-1-56 15,-3-1-47 1,5 1 36-16,-5 4 122 15,0 4-70-15,0 0 9 16,0 0-12-16,0 0-38 16,0 0-23-16,-13 0-26 0,0 12-8 15,2 10-14-15,-11 9-8 16,3 13-15-16,-22 87 8 16,30-57-20-1,11 68-2-15,0-77 0 16,11-8-21-16,9-7-16 15,1-17-35-15,6-15-32 0,6-18-29 16,5-16-11-16,-2-19-2 16,4-22 27-16,-7-22 47 15,-7-7 40-15,-12-6 21 0,-11-6 33 16,-3 4 29-16,-9 6 26 16,-25-43 207-1,22 90-73-15,-12-12 164 16,16 40-330-16,-1 13-43 15,1 13 0-15,-4 19 0 16,0 21 0-16,4 18 0 0,8 0 0 16,0 8 0-1,11-10 0-15,15-7 0 0,8-15 0 16,14-6 0-16,8-13 0 0,16-12 0 16,18-16 0-16,20-3 0 15,6-13 0-15,7-5 0 0,-9-3 0 16,-17 0 0-16,-19 3 0 15,-21 8 0-15,-17 3 0 16,-12-3 0-16,-11 3 0 0,-17 3 0 16,-9 3 0-16,-11-1 0 15,-8-2-58-15,-6 7-81 16,1 0-92-16,-2 0-69 16,4-4-42-16,-3 0-3 15</inkml:trace>
  <inkml:trace contextRef="#ctx0" brushRef="#br1" timeOffset="36327.28">25378 6337 472 0,'-7'-28'156'0,"-9"3"-74"0,-12 5-33 15,-10 0-29-15,-10 4-7 16,-9 4 21-16,-15-5 26 16,-19 5-2-16,-9 0-15 15,-24-4-15-15,-13 4-15 16,-22 4-7-16,-6 2-3 0,-10 4 2 0,-8 2-1 16,0 0 12-16,-1 0 13 15,-1 10 19-15,-9 11 1 16,-10 7-4-16,-8 17-8 15,-8 22-3-15,-1 14 2 0,6 20-3 16,6 17-5 0,-167 158 17-16,208-121-31 15,22 16-2-15,17 8-6 0,18 4-5 16,18 1 3-16,22-5 2 16,17-11-2-16,21-6 1 0,16-11 9 15,26-10-14-15,20-6 2 16,19-16 7-16,30-10-6 15,18-17 8-15,27-12-1 0,22-19 6 16,33-21-3-16,29-21 3 16,38-19-11-16,27-19 5 15,19-26-7-15,14-16 4 0,5-21 4 16,2-11 10-16,-7-17 28 16,-13-7 9-16,-16-14 22 0,-24-7 18 15,-25-18-9-15,-28-11-65 16,-28-15-24-16,-24-7 0 15,-26 7 0-15,-22 16 0 0,-28 23 0 16,-22 15 0-16,-19 24 0 16,-30 13-64-16,-17 16-34 0,-28 6-109 15,-130-46-433 1,53 78 326-16,-11 13 4 16</inkml:trace>
  <inkml:trace contextRef="#ctx0" brushRef="#br1" timeOffset="37662.8">24560 2857 209 0,'0'0'213'16,"-9"0"-50"-16,1 0-57 15,8 0-47-15,-8 0-11 0,8 0 19 16,0 0 21-16,0 0 23 16,0 0 2-16,0 0-22 15,0 0-19-15,8 0-26 16,15-12-16-16,22-9-6 16,21-7-12-16,27-8 2 15,24-14-6-15,22-7-6 0,11-3 4 16,9-5-8-16,2-2 2 15,-3 7 3-15,-11 3 0 16,-20 8 6-16,-22 8-5 16,-24 13 9-16,-21 9 31 15,18-10 99-15,-57 24-47 16,-9 5 11-16,-6 0-31 16,-6 0-20-16,0 0-43 15</inkml:trace>
  <inkml:trace contextRef="#ctx0" brushRef="#br1" timeOffset="37952.29">26291 2173 2030 0,'0'0'-154'15,"0"0"-70"-15,0 8-394 16,-9 1 288-16,0 3 7 16</inkml:trace>
  <inkml:trace contextRef="#ctx0" brushRef="#br1" timeOffset="38914.48">26307 6398 268 0,'-17'13'395'0,"-5"-6"-39"0,6-7-137 15,3 0-105-15,5 9-58 16,8-9-17-16,0 0 14 15,0 0 58-15,0 0 74 16,0 0 2-16,0 0-123 0,0-5-64 31,8 1 0-31,43-27 0 16,9 2 0-16,33-15 0 16,34-14 0-16,26-11-18 15,22-13-65-15,9-7-7 16,1-5 27-16,-6 5 21 0,-14 7 23 15,-19 9 8-15,-21 17 7 16,-35 6 18-16,-16 17 46 16,-24 5 32-16,-14 8 26 0,-12 8-72 15,-10 3-46 1,-6 1 0-16,-2 8 0 16,-3 0 0-16,3-4 0 0,-3 4 0 15,-3-5 0-15,0 3 0 31</inkml:trace>
  <inkml:trace contextRef="#ctx0" brushRef="#br1" timeOffset="38973.29">28196 5451 1882 0,'-9'0'-260'16,"1"0"0"-16,2 11 16 0,-5-3 25 16,-7 4 8-16,-10 5-19 15,-13 8 11-15</inkml:trace>
  <inkml:trace contextRef="#ctx0" brushRef="#br1" timeOffset="46644.93">8721 10173 99 0,'0'-4'122'15,"0"-1"21"-15,0 5-57 0,0-3-31 16,0-1-17-16,0 4-8 16,0 0-2-16,0 0 5 15,0 0 6-15,0 0-4 0,0 0-3 16,0 0-13-16,0 0-12 16,0 0-1-16,0 0-4 15,0 0-3-15,0 0-4 0,5 12 5 16,6 4 1-1,5 3-4-15,0 2 6 16,1 7-3-16,3 1 2 16,1 4 0-16,0-2-5 0,-1 3 4 15,-1-1 1-15,-1-5-2 16,-4-4 0-16,0-3 1 16,-3-6 1-16,-3-2-2 0,1-6 1 15,-4 2 3-15,-5-9-1 16,7 9-1 15,-4-9-2-15,2 0-2-16,-5 0 8 15,0 0-5-15,3 0 9 16,3 0-2-16,-3 0 0 0,-3-5 66 31,0 1-59-15,0 4-6-16,0 0 1 15,0-9 1-15,0 9-8 16,0 0-2-16,0 0 2 16,0 0 0-16,0-2 0 0,8-7 1 15,5-3-2-15,4-9 0 16,7-7-5-16,4-8 4 16,9-6 1-16,7-2-1 0,0-1 0 15,2 1-4-15,3-2 4 16,-1 6 1-1,37-34-2-15,-44 46 0 16,-9 4 0-16,-7 3 2 0,-9 4-4 16,0 5 2-16,1-4 1 15,-6 8-4 1,-2 0 8-16,-1 0-7 0,0 0 7 16,4-1-3-16,0-3-6 15,1 0 6-15,2-5-2 16,2 2 0-16,0-2 2 15,14-12 1 1,-15 17-2-16,-2 5 0 0,-7 3-5 16,-4-1 5-16,2 5-1 15,-2 0 1-15,3-3-1 16,-3 3 1-16,2-5-6 0,-2-5 6 16,5 8 0-1,0-3 0-15,1 5-3 0,-4 0 2 16,-2 0 1-16,-3 0-3 0,0 0 3 15,0 0 0 1,4 0 0-16,-1 0 0 0,2-3 0 16,-1-6-2-1,4-2 2-15,5-2-2 0,-1 0-2 16,4 1 4-16,52-36 6 62,-68 48-1-30,0 0-11-32,0 0 3 15,0 0 6-15,0 0 1 0,6 0-4 16,-6 0 1-16,0 0 1 16,0 0 6-16,0 0 4 0,0 0 2 15,0 0 1-15,0 0 13 16,0 0-3-16,0 0 7 15,0 0-9-15,0 0 0 16,0 0-2-16,0 0-4 16,0 0-2-16,0 0-8 0,0 0-4 15,0 0 1 1,0 0 0-16,0 0-4 16,0 0-3-16,0 0-2 0,0 0 3 15,0 0-16-15,-9 0-46 16,9 8-66-16,-13 4-61 15,13 0-44-15,-15 9-48 16</inkml:trace>
  <inkml:trace contextRef="#ctx0" brushRef="#br1" timeOffset="55011.01">2861 11242 63 0,'-6'-3'85'16,"6"-6"32"-16,-9 9-5 15,9-4-37-15,-8 4-24 16,8 0-13-16,0 0-2 15,0 0-8-15,0 0-2 16,0 0-6-16,0 0-6 16,0 0-3-16,0 0-10 15,0 0 3 1,0 0-5 0,0 0-2-1,0 0 10 1,8 0-6-16,4 0 5 15,-1 0-6-15,3 0 2 16,1 0-2-16,2 0-2 16,7 0 2-16,1 0-1 15,2 0 4-15,6 0-1 16,4 0 2-16,-1 0 3 16,-3 0-6-16,0 0 6 15,-4 0-6-15,-7 0 2 16,3 0 6-16,-1 0-6 15,1-3 0 17,56 3 6-32,-52 0-9 15,2 0 0-15,7 0-1 16,3 0 7-16,-1 0 0 16,1 0-1-16,0 0 1 15,-5 0 0-15,1 0-4 16,-6 0 1-16,3 0 1 15,-3 0-3-15,-1 0 3 16,2 0-3-16,0 0-6 16,-4 0 10-16,5 0-2 15,4 0-2-15,0 0-3 16,-5 0 4-16,1 0-2 16,-1 0 5-16,-4 0-3 15,1 0 1-15,-1 0-3 16,-4 0 6-16,5 0-3 15,-1 0 0-15,0 0 0 16,1 0 0-16,-1 0-1 16,1 0 0-16,-1 0-2 15,0 0 4-15,-2 0-8 0,-2 0 5 16,-1 0 1-16,-1 0 3 16,-4 7-4-16,7-7 4 15,0 0-6-15,4 0 3 16,-1 9 3-1,1-9-8-15,-1 7 4 16,1-7 1-16,-1 8-1 0,5 1-3 16,2-9 1-16,6 13 6 15,-1-13-7-15,2 12 4 16,-2-12-5-16,0 0 4 16,-3 8 0-16,1 0-1 15,21-1 0 1,-29-7 3-16,-2 0 0 15,-5 0-4-15,2 0 1 16,-5 0-2-16,1 0 7 16,3 0 8-1,53 0 19 1,-47 0-22-16,2-2-2 16,1-3 3-16,2-3-2 15,1 4-6-15,10 0-3 16,-2-5 2-16,2 1 4 0,2 5-1 15,5-6-3 1,-5 1 4-16,4-1-6 0,2 6 2 16,-5-6-5-16,0 5 3 15,47-3 3 1,-50 2-1-16,-3 2-4 16,-2-1 2-16,0-7 3 15,0 11-5-15,-4 0-1 16,-6 0 4-16,-1-2-1 15,-6 2 0-15,1 0-2 0,-7-5 6 16,4 5-3 0,-2 0-1-16,4 0 0 0,0 0 2 15,1 0-3-15,3-4 1 16,4 1 4-16,6-6-6 16,39-3 5-1,-40 8 0-15,-5 1-5 16,-4-2 3-16,0 5 0 15,-2-4 0-15,-7-1-4 0,1 3 3 16,2 2 4-16,-4-6-1 16,7 2-8-16,73-28 25 31,-46 12-8-31,5-2 2 0,5 3-6 16,3 3-6-16,-4-1 0 15,-4 5-1-15,-6 4 0 16,-5-1 2-16,-2 2-4 15,-7 3 0-15,-6-4 6 16,-1-1-7-16,-6 5 5 0,1 1-3 16,0-6 3-16,-1 6-3 15,0-2 6-15,-4 1-2 16,-4 0-4-16,5 0 1 0,-1-1 4 16,1 5-5-16,3 0 0 15,-4 0 4-15,5 0-8 16,-1 0 8-16,0-3-3 0,0-2 4 15,17-3-8 1,-25 8 5-16,1 0 3 16,-6 0 5-16,-3 0 11 0,-3 0 6 15,-2 0-2 1,-3 0 3-16,0 0-11 0,0 0-4 16,0 0-1-16,0 0-4 15,0-5 1-15,0 5-2 16,0 0 2-16,0-2 1 0,0-3-9 15,0 5 11-15,0 0 0 16,0 0 7-16,0 0 6 0,0 0 2 16,0 0-1-16,0 0 2 15,0 0-5-15,0 0-7 16,0 0-9-16,0 0-1 0,0 0 3 16,0 0-7-1,0 0-6-15,0 0-4 0,0 0-21 16,0 0-73-16,0 0-84 15,0 0-61-15,0 0-53 16,0 0 7-16</inkml:trace>
  <inkml:trace contextRef="#ctx0" brushRef="#br1" timeOffset="92110.24">15536 12118 335 0,'-13'0'347'0,"4"8"-69"0,9-8-126 16,0 0-76-16,0 0-54 15,0 0-19-15,0 0-1 16,0 0 0-16,9-8 4 16,7-6-8-16,10 0 7 0,10-15 2 15,16-4-5-15,13-7-2 16,110-58 0-16,-81 49-2 16,-7 4-1-16,-5 4 1 0,-12 7 2 15,-17 11-3-15,-13 4 8 16,-12 1 8-16,-7 8 15 15,-4 0 24 1,-6 3 16-16,-3 2 18 0,-4 1 19 0,0 0 21 16,-4 0-5-16,0 0-19 15,0 0-32-15,0 4-24 0</inkml:trace>
  <inkml:trace contextRef="#ctx0" brushRef="#br1" timeOffset="92437.34">16412 11636 2047 0,'0'29'0'16,"17"16"0"-16,4 21 0 0,7 19 0 16,9 15 0-16,2 15 0 15,-2 4 0-15,-1-1 0 0,-4-3 0 16,-7-7 0-16,-8-5 0 16,-13-8 0-16,-4-10 0 0,-12-9 0 15,-13-7 0-15,-7-11 0 16,-10-9 0-16,-1-9 0 0,-2-11 0 15,0-8 0-15,1-14 0 16,-2-7 0-16,6-7 0 16,4-7 0-16,7-1 0 0,4 2 0 15,10 1 0-15,15-1 0 16,0 5 0-16,0-3 0 16,7 11 0 15,-2 0 0-16,-2 0 0-15,2 0 0 0,-2 0 0 16,-3 9 0 0,0-9-42-16,0 7-181 0,0-7-98 15,0 0-50-15,5 0 26 16,4-13 32-16</inkml:trace>
  <inkml:trace contextRef="#ctx0" brushRef="#br1" timeOffset="92841.06">16831 12297 481 0,'17'-45'338'0,"-14"4"-114"15,-3 6-94-15,0 1-72 16,-12 10-23-16,-1 3-8 0,13 9 21 16,0 3 32-16,-8 6 16 15,8 3 32-15,0 0-102 16,0 12-15-16,0 7-7 15,13 19-3-15,7 6 2 16,9 5 2-16,4 1-7 16,2-6 0-16,1-7 6 0,6-9-3 15,-1-7-9-15,-2-21-12 16,3 0-16-16,-2-13-54 0,2-14-15 16,-8-12 5-16,-4-5 24 15,-12-8 25-15,-12-4 24 0,-6 2 38 16,-16 5 24-16,-4 4 10 15,-9 13 1-15,-7 7-10 16,-59-7-20-16,-12 32-16 31,8 29-27-15,22 14-133-16,29 6-205 16,31-32 149-16,17-5-386 15</inkml:trace>
  <inkml:trace contextRef="#ctx0" brushRef="#br1" timeOffset="93369.06">17075 11219 786 0,'4'-25'369'0,"-4"8"-173"0,0 6-119 15,4 2-88-15,2 9-20 16,3 0 6-16,4 0 17 15,4 25 30-15,12 16 41 0,10 24 11 16,15 20-27-16,2 24-13 16,5 14-12-16,5 4-17 0,-7-6 5 15,-2-7-5-15,36 61 8 32,-55-113-15-32,-11-19 7 0,-6-14 2 0,-7-8-2 15,-8-21-5-15,-6-8-17 16,-6-25-20-16,-8-24 2 15,2-20 21-15,3-9 12 0,9 4 0 16,0-61-8 0,0 83 1-16,17 12-1 15,35-9-5-15,-13 57 13 16,0 11 6-16,10 25 1 16,2 19 1-16,-1 14 8 0,-4 7 2 15,-10 7-7-15,-10-2 8 16,-17-4 4-16,-9 0 9 0,-9-3 5 15,-21-10-6-15,-11-11-8 16,-7-8-13-16,-9-17-1 0,-4-17-10 16,-4-13-2-16,0-19-28 15,3-12-21-15,5-3-21 16,18-9-29-16,4 0-31 16,21-3-32-16,14-1-28 0,0 3 7 15,8 3-1-15,7 6-22 16</inkml:trace>
  <inkml:trace contextRef="#ctx0" brushRef="#br1" timeOffset="94086.33">18646 10441 158 0,'-17'-33'304'0,"-5"0"-58"0,-8 4-96 16,-2 2-58-16,-6-3-47 15,-6-1-24-15,-5-2-3 0,-7 0 9 16,-10 2 32 0,-10-4 9-16,-11 4 6 0,-6-2 6 15,-7 4-9-15,-7 9 3 16,-9 3-13-16,-15 15-17 0,-6 2-14 16,-10 19-10-16,-7 6-15 15,-9 6 2-15,0 11-3 0,-2 8-1 16,-7 10 8-16,2 8 2 15,9 14-1-15,-141 130 56 16,161-78-31-16,2 20 4 16,4 39 2-16,6 31 5 15,2 31-7-15,12 19 12 16,7-1-34-16,15-9-19 0,20-17 0 16,16-17 0-16,18-19 0 15,21 176 0 1,36-213 0-16,18-10 0 0,15-10 0 15,20-7 0-15,13-9 0 16,18-16 0-16,15-13 0 0,21-20 0 16,20-19 0-16,26-16 0 15,19-22 0-15,17-20 0 0,11-15 0 16,11-26 0 0,535-208 0-1,-509 106 0-15,4-14 0 16,-3-22 0-16,-14-12 0 0,-18-17 0 15,-28-19 0-15,-26-25 0 16,-30-24 0-16,-26-26 0 0,-29-4 0 16,-29 18 0-16,-26 20 0 15,-21 27 0-15,-22 18 0 16,-17 19-289-16,-15 18-72 0,-17 15 18 16,-16 16 44-16,-17 13-5 15</inkml:trace>
  <inkml:trace contextRef="#ctx0" brushRef="#br1" timeOffset="96797.89">20990 12048 426 0,'-14'-12'432'0,"2"4"-121"15,4-1-155-15,8 9-95 16,0 0-53-16,0 9-13 0,5 20-1 16,10 23 6-16,10 25 3 15,11 26 5-15,7 19-10 0,4 11 2 16,5 9 2-1,50 136-37-15,-57-158-80 16,-3-28-59-16,-11-19-33 0,-6-20 6 16,-6-20-12-16,-6-21 25 15</inkml:trace>
  <inkml:trace contextRef="#ctx0" brushRef="#br1" timeOffset="97281.14">20874 12218 420 0,'-43'-71'436'0,"7"14"-148"0,7 7-147 16,9 5-125-16,20-3-85 16,20-9 7-16,20-4 27 15,20-4 18-15,13 4 6 0,17 9 9 16,329 133-6 15,-365 4 3-15,-15 16 5-16,-19 15 4 15,-20 0 6-15,-12 2-7 0,-13-4 4 16,-6-10-4-16,-6-12 6 16,1-15 6-16,-1-15-5 0,0-14 4 15,9-16-3-15,-12 2 22 16,31-34-30-16,9 0-17 16,0-9-9-16,18-8-4 15,13-7 7-15,14 0 11 16,8 3 2-16,4 9-4 0,-1 12 1 15,1 0 6-15,-8 29 2 16,-5 11-1-16,-6 14 6 16,-11 6-2-16,-7 9-2 0,-8 2 9 15,-12-2-1 1,-32 44 20-16,8-68-15 16,-30 20 1-16,27-46-2 15,2-2-15-15,-3-17-30 16,-1 0-17-16,5-12-50 0,4-4-29 15,3-1 14-15,6 3-15 16,2-8-62-16,9 2-6 0</inkml:trace>
  <inkml:trace contextRef="#ctx0" brushRef="#br1" timeOffset="97861.7">22528 11451 101 0,'-32'-34'242'15,"-1"2"-100"-15,-8 0-11 0,2 4-58 16,-3-1-36-16,2 4-20 16,-2 5-5-16,3-1 1 0,-7 10 28 15,-2 6 12-15,-54 30 73 32,49 15-71-32,1 20-4 0,-1 22-12 0,8 20-17 15,-15 114-5 1,47-114-12-16,13-12-1 0,13-14-6 15,11-10-4 1,63 11-54 0,-28-61 1-16,274-78-109 31,-248 43 156-31,58 2 6 16,-88 17 11-16,-1 24 6 15,20 74 20 1,-55-32-18-16,-11 12-4 0,-8 3 1 15,-68 82 19 1,19-94-11-16,-8-7-6 0,-5-6-2 16,5-11-1-16,6-13-8 15,1-7 4-15,9-13-4 16,-23-12-43-16,38-7-14 16,9-11-23-16,3-5-13 15,14-11-18-15,6-6-84 0</inkml:trace>
  <inkml:trace contextRef="#ctx0" brushRef="#br1" timeOffset="98265.19">23339 11772 219 0,'0'0'343'15,"0"0"67"1,0-8-307-16,0-1-104 16,0 2-6-16,0-5 6 15,5-5-1-15,4-4-6 0,3-7-15 16,0-8-9-16,1-2 11 16,-2 2 9-16,-3 4 6 15,-8 2 15-15,0 11 16 0,0 3 18 16,-13 12 14-16,-1 4 0 15,-7 20 3-15,-4 21-3 0,-7 18 14 16,-1 23 2 0,5 17-8-16,3 6-11 0,10-3-12 15,15-8-12-15,7-13-5 16,9-16-11-16,18-11-12 0,6-18-10 16,13-12-44-16,7-24-58 15,10-4-45-15,6-21-6 16,9-11-43-16,6-13-14 0,-6-4-49 15,-12 3-202-15</inkml:trace>
  <inkml:trace contextRef="#ctx0" brushRef="#br1" timeOffset="99576.35">24278 14857 187 0,'0'-45'227'0,"-9"-3"-69"0,-5-6-42 16,-12 6-34-16,-7-2-33 15,-2 10-22-15,-4 7-7 16,-9 9 23-16,0 12 43 0,-8 12 26 16,-6 21 7-16,-4 20 21 15,1 19-15-15,2 22-11 16,1 18-23-16,15 15-23 0,10 3-31 16,17-8-12-16,20-12-12 15,6-12-7-15,20-22-15 16,10-18-13-16,18-30-43 15,11-25-63-15,7-27-18 16,169-204-266 0,-176 134 338-16,-13-1 23 15,12-181 34 1,-136-21 218 15,59 295-124-15,13 37-25-1,9 21 23-15,11 25-10 16,16 24-6-16,13 21-27 0,13 11-14 16,6 15-7-16,1-2-1 15,-9-3-2-15,-6-5 7 0,-14-8 11 16,-17-15 5-16,-9-14-7 16,-14-12-5-16,-14-15-3 15,-3-19-22-15,-18-13-38 0,-4-18-10 16,-6-16 9-16,0-16 8 15,3-18 13-15,7-5 5 16,7-19 11-16,16-11 3 16,12-16 1-16,26-8-8 0,20-9-1 15,16-8-7-15,11-9 3 16,4 1-3-16,2 4-2 0,57-89-18 16,-84 114 29-1,-11 11 2-15,4-32 48 16,-37 77 23-16,-8 12 10 15,-12 14 2-15,-13 7-8 16,-3 21-20-16,-5 7-17 0,4 8-16 16,7 9-5-16,4 3 2 15,18 1-8-15,4-7-2 16,18-5-8-16,4-9-30 0,13-8-19 16,-5-8-43-16,5-12-17 15,-13-3 29-15,-4-18 33 16,-10-8 28-16,-12-11 29 15,-8-1 35-15,-13 1 33 0,-7 2-9 16,-6 5-1-16,-5 8-17 16,-6 10-23-16,-68-14-415 15,87 29 95 1,10-3-27-16</inkml:trace>
  <inkml:trace contextRef="#ctx0" brushRef="#br1" timeOffset="99859.57">25115 14178 784 0,'25'-21'514'0,"-11"5"-196"15,-1 3-164-15,4 10-100 16,7 3-27-16,4 24-18 0,9 9-4 16,4 11 0-16,0 5 0 15,-5 8 0-15,-2-4-6 16,-3-1 6-16,17 26 1 15,-31-54-6-15,-5-7 3 16,-3-8 4-16,-9-14-10 16,0-23-23-16,0-22-26 0,0-24-8 15,-13-18-37 1,0-18-39-16,1-3-17 0,-1-2-11 16,7 13 2-16,-3-138-337 31,15 179 292-31,2 8 41 0</inkml:trace>
  <inkml:trace contextRef="#ctx0" brushRef="#br1" timeOffset="100076.02">25663 13135 341 0,'8'-24'303'16,"-8"7"-8"-16,0 9-50 16,0 8-63-16,0 13-27 0,0 23 15 15,4 21 42-15,4 25-68 16,9 16-144-16,4 2 0 15,6 0 0-15,9-12 0 16,6-10 0-16,-2-17 0 16,-3-17 0-16,0-11 0 0,-5-12-124 15,-2-21-167-15,-13-9-49 16,1-7 16-16,-10-13 25 16,-8-11 5-16</inkml:trace>
  <inkml:trace contextRef="#ctx0" brushRef="#br1" timeOffset="100233.97">25566 13705 282 0,'-50'38'383'15,"16"-9"-83"-15,3-6-137 16,13-11-118-16,18-12-96 16,6-8-48-16,23-17-4 0,19-16 2 31,167-134-387-31</inkml:trace>
  <inkml:trace contextRef="#ctx0" brushRef="#br1" timeOffset="100791.12">26767 12606 620 0,'-16'-53'370'0,"-7"4"-105"16,-11 8-116-16,-5 6-78 16,-7 5-37-16,-6 7-18 0,-5 7 15 15,-8 4 21-15,-12 12 11 16,-8 0-8-16,-17 12-30 15,-20 15-8-15,-15 15-13 16,-31 14 6-16,-30 21-9 0,-34 17-4 16,-32 20 3-16,-25 21 5 15,-23 22 4-15,-15 29 21 0,-12 16 41 16,3 25 40-16,10 26-70 16,24 15-41-16,36 17 0 15,34 17 0-15,41 7 0 0,45 1 0 16,48-5 0-16,49-16 0 15,49-25 0-15,38-27 0 16,41-34 0-16,455 167 0 16,-263-337 0-1,47-57 0 1,39-54 0-16,37-52 0 0,25-53 0 16,6-45 0-16,1-36 0 0,-11-33 0 15,-25-38 0-15,-29-27 0 16,-47-17 0-16,-55 9 0 15,-62 28 0-15,-53 33-198 0,-60 24-160 16,-49 25-1-16,-70 32 38 16,-63 36 5-16</inkml:trace>
  <inkml:trace contextRef="#ctx0" brushRef="#br1" timeOffset="104584.44">13148 15843 69 0,'-12'0'102'0,"4"0"36"16,0 0-51-16,-6 7-38 16,3 5-23-16,-2 2-17 15,2 1-3-15,-2-2-5 16,1-1 7-16,4 0 7 0,8-4 2 16,-7 1-2-16,7-2 0 15,-9 5-5-15,1 1 0 16,0 7-2-16,-6 1 1 0,3 8-6 15,0 2 1-15,-2 7 8 16,5 2 4-16,0 8-4 16,8 6 4-16,0 6-2 15,0 9-3-15,8 9-5 0,10 3-2 16,-1 5 2-16,13-4-3 16,-3-10-2-16,6-3-1 15,-4-8 2-15,-1-8-1 0,54 69 11 31,-58-88-6-31,3-2-1 16,3 1-8-16,2 0 10 0,1-2-5 16,3-2 1-16,5-1-1 15,-1 1 0-15,2-8-4 16,-2-5 2-16,-4-4-3 0,1-12-2 16,-1 0 2-1,46 0-6-15,-42-9 3 16,-2-3-4-16,-2-4 1 15,-1 1-3-15,-2-6 6 16,-4 0 2-16,-1-3 0 0,-3 0 2 16,-5 0-1-16,2-1 3 15,-8 0 6-15,-5-61 12 32,-9 70-8-32,0 0 4 15,-14 4-2-15,5 0-7 0,-9-5-22 16,-3 0 4-16,1 3 24 15,0-3-7-15,-4 0-17 16,-5-3 14-16,4 3-4 0,1 2-1 16,4 2 5-1,-1 1-1-15,2-1-2 0,-3 1-2 16,3 5-1-16,4 3-3 16,2 4 2-16,0 0 6 15,0 0-2-15,2 0 2 0,-1 0-2 16,-4 0 4-16,3 0-2 15,5 0 2-15,0 0-6 16,0 0 5-16,-1 0-3 0,9 7 3 16,-8-7-2-16,0 9-1 15,0-2 2-15,-3 2 1 0,-2 0-4 16,1 3 4 0,-1-1-1-16,2-2-2 0,-1 3-2 15,0 0 4-15,-5 1-2 16,4-1 3-16,5-12 2 15,1 8-2-15,7 0-2 0,-8-8-1 16,8 0 5 0,0 0 0-16,0 0-6 15,0 9 5-15,0-9 3 16,0 0-4-16,0 0 3 16,0 0-2-16,0 0 0 15,0 0-5-15,0 0 4 16,0 0 0-1,0 0 1-15,0 0-4 16,0 0 6 0,0 0-2-16,0 0-1 15,0 0 3-15,0 0-6 16,0 0 0-16,0 0 3 16,0 0 1-16,0 7 0 15,-8 5 0 1,8-12 2-16,-8 9-6 15,8-9 5-15,-9 0 1 16,9 0-1-16,0 0 0 16,0 0 0-16,0 0-1 0,0 0 0 15,0 0-1 1,0 7 3-16,0-7-3 16,0 9-4-16,-9-9 3 0,9 8 3 15,-8-8-3-15,8 8 2 16,0 1-4-1,0-9 4-15,0 11-1 16,-6-11 1 0,6 13-2-16,0-2 0 15,0-1 3-15,0-3-8 16,0 1 7-16,-9 1-6 16,9-9 7-16,-8 8-2 0,8 0-1 15,0 0 0-15,-8-8 1 16,-1 21 1-1,9-21-4-15,0 32-3 32,0-17 8-17,0-15-5-15,0 10 11 32,0-10-6-17,0 7 4 1,0-7-2-1,0 0-7-15,0 0 6 0,0 0-6 16,0 7 4 0,0-7 0-16,0 0-1 15,0 0-5-15,0 0-11 0,0 0-21 16,0 0-44-16,-12 0-63 16,4 0-54-16</inkml:trace>
  <inkml:trace contextRef="#ctx0" brushRef="#br1" timeOffset="105921.41">12506 16401 314 0,'0'0'188'0,"-9"0"-50"0,1 0-49 16,-3 0-47-16,-6 0-28 16,-2-5-11-16,-15-7 1 15,-14-8 2-15,-17-10 17 0,-13 2 29 16,-12-5 12-16,-11 5-7 15,-7-1-12-15,-10 10-22 16,-4-2-9-16,-5 6-7 0,2 1-3 16,-5 7-1-1,-5 7-2-15,2 0-1 0,-6 16-3 16,-2 4 1-16,2 6 1 16,1 5 2-16,10 9-1 0,1 5-1 15,9 5 4-15,17-2-2 16,11-3 0-16,17-12 0 15,15-5 0-15,18-7-4 16,12-9-2-16,8-3-1 0,8-9 6 16,-2 0-3-16,14 0 5 15,0 0-5 1,0 0 0-16,0 0 0 0,0 0-3 16,0 0 1-1,0 0 3-15,0 0 3 16,0 0-4-16,0 0 0 15,0 0-1-15,0 0-1 16,0 0 4-16,0 0 2 16,0 0-3-1,0 0 4 1,0 0-7 0,0 0 1-1,0 0 10 1,0 0-5-1,0 0 0-15,0 0-4 16,0 0 1-16,0 0 7 16,0-6-11-16,0 3 4 0,0-1 4 15,0-1 0-15,0 5-3 16,0 0 4-16,0 0-5 16,0 0 3-16,0 0-3 15,0 0 0-15,0 0 6 0,0 0-3 16,0 0-7-16,0 0-2 15,0 0 4-15,0 0 2 16,0 0-6-16,0 0-2 0,0 0 3 16,0 0-3-16,0 0-2 15,0 0-8-15,0 0-6 16,0 0-5-16,0 0 2 16,0 0-3-16,0 0-2 15,6 0-3-15,-6 0 1 0,3 0-1 16,-3 0-3-16,0 0 4 15,5 0-4-15,-2 0 2 16,-3 0-8-16,5 0-22 0,-5 0-26 16,0 0-15-16,4 0 9 15</inkml:trace>
  <inkml:trace contextRef="#ctx0" brushRef="#br1" timeOffset="107097.18">9846 15831 52 0,'0'-9'119'15,"-12"6"55"-15,4-2-70 0,-1 5-43 16,9 0-24 0,0 0-18-16,0 0-11 0,0 0-5 15,-8 13 0-15,8 7-6 16,-8-5 7-1,0 12-1-15,-4 7 2 16,-3 20 1-16,-7 10-2 0,-3 14-1 16,-2 7-2-16,-9 5-1 15,-1 0 3-15,-4-2-5 16,0-2 3-16,5-8 0 16,4-13-4-16,2-8 5 15,7-13-1-15,3-6 1 0,6-14-3 16,6-4 6-16,8-7-6 15,0-13 0-15,0 8-3 16,0-1 3-16,0-7 2 16,0 0 2-1,0 0-2-15,0 0-3 16,0 0 0 0,0 0 3-16,0 0 5 31,0 0-10-16,8-3 4 1,10-1 0 0,38-1 1-1,-16 5 0-15,17 12 0 0,16 9-3 16,14 12 3-16,9 12-1 16,11 3 0-16,6 9 3 15,-4 4-6-15,-11-3 4 0,-8-2-1 16,-14-7-2-16,-16-9 1 15,-9-7 2-15,-20-9 6 16,-5-3 4-16,-12-8 14 0,-5-13 22 16,-1 0 13-16,-8-5-20 15,-31-52-3 1,2 4-29-16,-11-20-6 16,-13-20-8-16,-12-14 6 0,-9-10 1 15,1-9-4-15,0-5-2 16,4 1-1-16,4 9-5 15,9 10 2-15,11 13 1 16,5 17 3-16,-25-40 1 16,40 79 5-16,3 14-7 15,7 8-1 1,-13-1-4-16,14 21 11 0,14 0 1 16,-6 0-6-1,6 0 1-15,0 0 0 16,0 0 3-16,0 0-1 15,0 0 3-15,0 0-6 32,0 0 1-17,0 0-14-15,0-3-14 0,0-2-14 16,0 5-10-16,0-5-113 16,0 5 52-16,6 0 2 15,3 0 24-15</inkml:trace>
  <inkml:trace contextRef="#ctx0" brushRef="#br1" timeOffset="112532.37">14273 16225 81 0,'-8'-9'180'0,"-5"7"-33"16,5-3-47-16,8 5-40 15,-8 0-22-15,8 0-21 16,0 0-2-16,0 0-3 0,0 0 2 16,0-5 8-16,0 3 0 15,0 2-8-15,0-5-2 0,0 5-5 16,0 0-3-16,0 0-7 16,0 0 6-16,0 0-4 15,0 0 2-15,4-6-3 16,8-1 1-16,9-5 2 0,7 1 1 15,14-6 5-15,6 1-2 16,4-1 3-16,10 1-2 16,66-17 2-16,-55 18-8 15,232 1-5 17,-223 12 6-32,76-11-1 15,-77 0-2-15,1-2 4 16,584-230 0 46,-585 228-10-46,-69 13 11-16,-4 4 3 16,0 0 0-16,-4-4 1 15,-4 4 8-15,0 0-5 16,0 0 1-16,0 0-4 0,0 0 1 15,0 0-6 1,0 0-1-16,0 0-2 16,0 0 2-16,0 0 0 15,0 0-4-15,0 0-8 16,0 0 8-16,0-4 3 16,0 4-2-16,0 0 0 15,0 0 4 1,0 0-12-1,0 0-14-15,0 0-22 0,0 0-32 16,0 0-26-16,0 0-55 16,0 0-21-16</inkml:trace>
  <inkml:trace contextRef="#ctx0" brushRef="#br1" timeOffset="115819.8">17419 15736 120 0,'-8'-12'182'15,"8"4"-65"-15,-8-3-55 16,8 2-34-16,-9 2-25 0,1-5-5 15,0-1 8-15,2-4 18 16,-3 6 18-16,-3-3 12 16,-2 2 1-16,-8-11 19 15,9 10-19-15,1 4 16 16,-1 2-7-16,13 2-22 0,-8 2-17 16,8-6-15-16,0 5-6 15,0-4-7-15,0 4-8 16,0-5-10-16,3 1 1 15,31-24 5 1,-11 12 9-16,2 1 2 0,4 2-6 16,4 5 5-16,-1-2 3 15,1 11-3-15,-5 3 5 0,29 17-8 32,8 43 5-32,-30-16 4 15,-2 9-1-15,4 9 3 0,-4 7-4 16,-1 8 6-16,0 5 0 15,-8-4 4-15,-6-2 2 16,-10 2 2-16,-8-4 2 16,0-5 3-16,-37 48-5 15,9-68-10-15,3-8 4 16,1-13-4-16,3-16 7 16,1-12-18-16,-4-7-1 15,-24-43 12-15,23 17 10 16,3-2 2-16,13-6-5 0,-4 3-6 15,0 6-1-15,13 0-5 16,-8 3-9-16,0 5-11 16,8 8-28-16,-9 4-39 0,9 3-14 15,0 6-9-15,0 3-17 16,0-5-40-16,3 1 3 16</inkml:trace>
  <inkml:trace contextRef="#ctx0" brushRef="#br1" timeOffset="116203.62">18004 15610 300 0,'8'-36'318'0,"-8"12"-46"16,0 3-85-16,0 8-80 16,-8 3-51-16,8 5-29 0,-11 5-12 15,11 0 2-15,-9 0-5 16,9 11-13-16,0 11 4 15,0 9 0-15,12 19-1 16,4 7 0 0,41 52-7-1,52 1-48-15,-76-93 15 16,29-17-68-16,-43-17 59 16,-1-8 10-16,-15-10 8 15,-3-6 11-15,-21-1 18 0,-3-1 16 16,1 2 15-1,-6 4 10-15,-1 13-32 0,-1 12 8 16,-3 3-12-16,3 9-5 16,-6 0-10-16,-32 26-107 15,45-12-18 1,0 0-29-16,10-14-30 0,6 0-11 16</inkml:trace>
  <inkml:trace contextRef="#ctx0" brushRef="#br1" timeOffset="116718.13">18146 15154 791 0,'0'-21'226'0,"0"6"-91"0,0 2-67 16,0 5-31-16,0 4-22 16,0 4-5-16,0 0 0 15,0 0-17-15,17 40 1 16,6-2 6-1,7 7-4-15,5 11 4 0,6 6-1 16,5 2 2-16,-6 3 1 16,-9-7-1-16,-1-11 1 15,-6-13-2-15,-8-7 2 0,-7-9-3 16,-6-2 0-16,-3-18-12 16,-8-13-51-1,-9-8 16-15,-2-3 11 16,3-4 9-16,2-5-4 0,14-3 13 15,0-2-4-15,0 5 4 16,26-24-12-16,-6 42 17 16,8 6 1-16,1 9 5 15,4 13 6-15,3 12 5 0,-4 6-3 16,1 6 0-16,-4 3-3 16,-9 2 7-16,-9 3 0 15,-3-5 1-15,-8-4 1 0,-8-3 0 16,-8-4-6-16,-2-5 8 15,-8-8-10-15,1-16-23 16,-7 0-13-16,-1-12-23 16,-6-12 10-16,-3-5-2 0,6-3 28 15,-2-1-6-15,7 4-1 16,5 5-27-16,7 8-54 0,4-1-58 16,2 5-128-16</inkml:trace>
  <inkml:trace contextRef="#ctx0" brushRef="#br1" timeOffset="118931.54">19307 14931 271 0,'-19'-30'250'16,"2"19"-217"-16,6-5-15 0,-6-1-12 15,5 1 6-15,-2-1 23 16,0 0 9-16,3 3-3 16,-3 0 2-16,-2 3-17 0,3-1-13 15,2-1-8-15,-6-4-5 16,-3 1 3-16,0 5-1 0,-2-1 3 15,-18-22 11 1,20 22-8-16,-36-11 0 16,28 10-7-1,-10 4 2-15,2 1 7 0,-1 4-7 16,1 0 2-16,-1 4 2 16,0 0-1-16,1 0-2 15,-1 0 0-15,1 0-4 0,-36 0-3 16,30-4 3-1,-37 4 6-15,39 0-1 16,6-4-2-16,-3 0-5 16,1 4 2-16,-6 0 2 15,6 0 5-15,-37 0 13 16,37 0-7 0,-6 0-13-16,5 0 3 15,2 0 1-15,-3 0-6 0,3 0 2 16,2 8 0-16,5-8 4 0,-1 0 1 15,4 8 2-15,2-8-7 16,-3 9 0-16,7-1 2 16,2-8-5-16,-2 11 4 0,1-1-1 15,-2-10 0-15,1 12 1 16,-30 11 1 0,4-1 2-16,25-22 5 15,-2 8 0-15,-4-1-3 16,-24 18 2 15,39-13-11-15,-7-5 4-16,1 6-1 0,1 0 3 15,-3-1-6-15,-1 0 3 16,-1 0-3-16,1-5 6 0,0 5-1 16,0 2 1-16,3-2-2 15,1 0-3-15,-4 0 2 16,3 5 1-16,-3-2 1 0,-2 3-2 15,0-3 2-15,1 1-7 16,1 5 1-16,0-5 10 0,-2 1-4 16,2-2-4-16,1 2 4 15,2-5-2-15,5 2 0 16,0-3 2-16,-4 1-2 16,2 0 3-16,3 5 1 15,-4 0-8-15,-2-1 4 0,-19 15 2 16,15-10-4-1,-1 3-2-15,5 1 10 0,-5-1-8 16,6 1 2-16,0 0 0 16,0-5 4-16,-1 4-4 15,2 1-2-15,1-1-1 16,-5 33 6-16,10-23-3 16,1-3 1-16,1 6 5 0,-2 4-4 15,9 3 0-15,-8 5 2 16,8 1-5-16,0-2 5 15,0 1-3-15,0 0-3 16,0-1 6-16,0 9-5 0,4 0 5 16,5 0-7-16,-3 0 3 15,2 0 3-15,0-4-6 16,1-9 2-16,-4-3 1 0,3-2 2 16,0-4-1-16,1 2 1 15,3-1-1-15,-1 6 2 0,6-3-8 16,-1 10 5-16,4 0 1 15,1 5 5-15,1 3-6 16,4-1 1-16,-1-3-1 16,-2 0 5-16,-1-9 0 15,-2-3-6-15,0-3 6 0,-4-6-4 16,4 0 5-16,1 1-4 16,-2-1-2-16,1 1 1 0,6-1-1 15,2 0 2-15,1 1 8 16,2 4 0-16,7-5-9 15,-3 1 1-15,2 3 4 16,-4-3-4-16,-2-4-5 0,31 23 8 16,-37-31-4-1,-1-4 6-15,-4-1-8 16,4-4 7-16,5-12-3 16,-1 7 4-16,6-7 1 0,0 0-12 15,9 0 5-15,-4 0-1 16,7-7-2-16,-6-2-2 0,1 2-5 15,-5-1 3-15,-4 0 4 16,1-5-3-16,0 1 5 16,3-4-2-16,4-5 0 0,1 1 0 15,5-4-4 1,8-4 4-16,-3-1-1 0,5 1-5 16,-2 0 5-16,3-2 5 15,-1 2-4-15,-3-5-1 16,4 5-3-16,-5-5 7 0,1-1-1 15,0 3 2-15,-1-2-2 16,-7 0 1-16,73-48 3 16,-84 57-1-1,-8 3 6-15,0-3-6 0,-10 0 4 16,-1-1-6-16,7 0-7 16,2-7-4-16,3-5-8 15,6-8-7-15,5-2-8 0,2-7-4 16,4 5-3-16,2-3 9 15,-7 3 12-15,1 4 6 16,-2 4 11-16,-5 0 1 0,19-27 12 16,-31 39-2-1,-6-4-2 1,1 0-5-16,-3 2 3 0,4-8-5 16,-7 4 3-16,-1-2 0 0,-1 1-3 15,-3 0 7-15,-2 3 7 16,-3-4-2-16,0-4-3 15,0-6-1-15,-11-8-5 16,-3-2 6-16,4-4-5 0,2 1-3 16,-1 2 6-16,-4 6 4 0,2-1 4 15,2 8 7 1,-10-33 59-16,6 45-46 16,1 5 2-16,0 0-15 15,-5 3-17-15,3 4 1 0,-8 2-10 16,1 2-5-16,2-4-18 15,-1 2-21-15,-1 3-20 16,-23-22-110 0,1 9-48-16,26 22 68 15,-5 0-37-15</inkml:trace>
  <inkml:trace contextRef="#ctx0" brushRef="#br1" timeOffset="124853.16">19266 14807 163 0,'0'-7'189'16,"0"0"-70"-16,-6-2-40 0,-2 1-41 15,8 0-17-15,-9 4-20 16,9-1 6-16,0-3 3 0,0 6 10 16,0-4 7-16,0 6 1 15,0 0 2-15,0-5-1 16,0 3 5-16,0-8 1 15,9 6 2-15,2-3-8 16,0 2-10-16,11-2-5 0,10-2-1 16,17-3 0-16,15-5-6 15,22-2 2-15,28-2-6 0,398-28 12 32,-306 41-16-17,945 8-18 16,-1026 0 17-31,120 0 15 32,-202 0 9-32,-15 0 23 15,-8 0 15-15,-7 0 80 16,-13 0-89-16,0 0-8 16,0 0-17-16,0 0-6 0,0 0-8 15,0 0-10-15,0 0 0 16,0 0-4-16,0 0-8 15,0 0-16 1,0-8-59-16,0 4 28 16,-8-3-13-16,0 2-8 0,-1-2-10 15,1 2-3-15,-3-3-14 16,-2 3 2-16,1 1-8 16,0 0-15-16,-5 0-10 15,3 0 2-15</inkml:trace>
  <inkml:trace contextRef="#ctx0" brushRef="#br1" timeOffset="125451.36">21748 14332 41 0,'-12'-24'150'0,"-1"4"43"0,-2 0-61 16,3 3-48-16,-2 5-35 15,3 3-27-15,11 5 2 16,0 4-5-16,-8-2 24 15,8 2 93 1,0 0-114-16,0 0-9 16,11 15-10-16,15 0 0 15,10-1-2-15,13-2-8 0,77-12-33 16,-58 0 15 0,-3-5 1-16,-8-2 5 0,-12 2 9 15,-8-4 4-15,-8 9 6 16,-8 0 4-16,-6 0 6 15,-7 0 10-15,-8 14-2 0,0 10 7 16,-8 12 7 0,-7 12-2-16,-6 18-1 0,0 7 0 15,-2 5-8-15,1 3-12 16,2-6-3-16,3-7 0 0,-2 41 5 16,19-64-13-1,0 12 6 1,0-23-3-16,0-27-1 15,-9-7 3-15,9 0 4 16,0 0 17-16,-11-5-8 16,-1-11-8-16,-5-8 0 15,-5-9-7-15,0-15 4 0,-7-9-8 16,1-12 0-16,-6-10-5 0,3-2 6 16,-2 0 2-1,4 4-3-15,6 12-4 0,2 7-15 16,5 10-9-16,2 12-3 15,6 7 8-15,0 9 3 0,8 7 6 16,-6 7-2-16,6-5-21 16,0 11-10-16,0 0-26 15,-9 13-13-15,-3 4-29 0,-2-2-56 16</inkml:trace>
  <inkml:trace contextRef="#ctx0" brushRef="#br1" timeOffset="132384.18">19256 14862 10 0,'0'-5'10'0,"0"1"4"0,0 4-2 16,0 0-1-16,0 0 4 16,0 0 9-16,0 0 23 15,0 0 40-15,0 0 46 0,0 0-46 16,0 0-29-16,0 0-19 16,0 0-19-16,0 0-5 15,0 0 1-15,0 0 7 16,0 0 6-16,0 0 6 0,0 0-5 15,0 0 11 1,0 0 2 0,0 0-33-1,0 0 5-15,0 0-17 16,0 0 6-16,4 12-3 16,2-3 0-1,2 3-2-15,1 1 2 16,-1 2 0-16,5 5-4 15,0 8 2-15,-2 5 0 0,6 4 4 16,-1 4-1-16,4 4 0 16,12 40-4-1,-16-48 4-15,-4-1-6 0,-3-6 7 16,-1-6-2-16,-4-8-4 16,1-4 3-16,-1 0 2 15,-4-12-1-15,0 9 3 0,0-1-3 16,0-8-3-1,0 0-2 1,0 0 6-16,0 0-1 16,4 0 0-16,-4 0 1 15,0 0 0-15,0 7-5 0,0-7 4 16,5 0 1 0,-5 0-3-16,0 0-3 0,0 0-1 15,0 0-9-15,0 0-14 16,0 0-20-16,0 0-24 0,0 0-25 15,0 0-45-15,0 0-23 16</inkml:trace>
  <inkml:trace contextRef="#ctx0" brushRef="#br1" timeOffset="146122">23662 10791 405 0,'-21'-45'293'0,"-9"4"-124"16,-5 0-90-16,-4 5-52 0,-12 4-32 16,-1-1-9-16,-5 9 18 15,-7-1 11-15,-6 9 16 0,-15 0 5 16,-14 4-1-16,-8 3-6 16,-21 9-11-16,-13 0-3 15,-14 16-13-15,-3 5 1 0,0 2 1 16,4 7-2-16,2 2-4 15,7 0-2-15,2 5 4 16,1 5 2-16,-8 8-4 16,0-3 6-16,-8 10-2 0,0-1 5 15,0 6 1-15,7 7-1 16,8 4 1-16,15 4-4 0,9 6-9 16,18 6 5-16,11 8-1 15,9 9 1-15,12 8 5 16,12 13 3-16,12 10-4 0,8 10 6 15,14 3 4-15,6 159-3 16,25-157-8-16,8-6-2 16,9-7 5-16,11-9-8 15,6-5 2-15,10-3 4 16,9-2 2-16,7-12 1 16,14-6 5-16,12-7 1 15,10-9 3-15,11-10 6 0,14-9-6 16,10-16-2-16,2-6 0 15,10-12-2-15,3-12-1 16,13-21-4-16,7-8-5 16,16-14-2-16,22-13 2 0,15-15-2 15,12-15-8 1,256-98-15-16,-250 66 19 16,211-124 3-16,-249 104 3 15,-21-9 3-15,-20-13 3 16,-23-11 10-16,-25-16-5 0,92-453 44 31,-186 174-35-15,-43 242-7-16,-17 20-2 0,-24 15-15 15,-22 22-16-15,-26 16-12 16,-17 16-33-16,-16 17-23 0,-14 14 1 16,-9 19-19-16,-5 19-21 15,-10 21-14-15,-1 19-8 16,3 17-28-16,6 13-40 0</inkml:trace>
  <inkml:trace contextRef="#ctx0" brushRef="#br1" timeOffset="154542.87">13111 6069 312 0,'-23'-36'199'0,"-2"-2"-94"16,0 2-54-16,1-4-31 16,-6-6-8-16,3-3 10 0,-11 1 41 15,-1-2 67-15,-7-2-4 16,-10 0-43-16,-10-2-42 16,-10 1-18-16,-17 0-12 0,-8 5-2 15,-10 2 3-15,-3 6 9 16,-7-6-11-16,-9 7 1 15,0-3-4-15,-3 7 1 16,-164-34-5-16,131 43-3 16,-18 5 0-16,-14 6 4 15,-14 2-3-15,-11 0 0 16,-8 3 8 0,-228-8-4-16,230 11 1 0,-2-2 4 15,-4 1-12-15,-4 4 7 16,-14 1-5-16,6-2-3 15,7 5 4-15,12 0 0 16,10-4 3-16,6-4-2 16,5 4 3-16,4-4 1 15,-195-8 50 1,216 4 43-16,0 2-63 0,-1 3-14 16,8-1-16-16,5 4-4 15,4 4 0-15,2 0-8 16,-2 15 2-16,-2 2 8 15,2 4-8-15,0-1 9 16,0 0-9-16,3 1 1 16,2 2 7-16,3 2-8 15,3 4 0-15,4 9 4 0,1 9-3 16,0 10 3 0,0 14-4-16,-5 10 4 15,-3 9-4-15,-5 8 4 16,0 2-2-16,5 10 1 15,0 1-5-15,0 7 1 16,3 3 3-16,2 5-3 16,-2-3 5-16,4-1 0 15,1 4-6-15,9-5 7 0,1-2 4 16,20-6-9-16,13-6 0 16,19-2 0-16,14 9 2 15,9 12 4-15,13 21-6 16,11 21 6-16,9 16-8 15,11 5-1-15,9 11 10 16,12 0-8 0,9 4 5-16,7 7-6 15,3 13 6-15,11 8 4 0,2-4-7 16,9-9 4-16,2-11-5 16,10-17 4-16,12-11-3 15,12-9 5-15,14-5-5 16,13 7 4-16,18 13-3 15,16 13 0-15,26 13 3 16,14 0 0-16,12-1-1 0,5-16-4 16,5-12 3-1,-5-19 7-15,-8-22-9 16,-9-11-4-16,1-18 0 16,7-11 10-16,9-8 0 15,8-8-3-15,7-2 1 0,16-2 2 16,0 3 1-16,9 1-2 15,1-4 4-15,8-6-6 16,4-2 2-16,-1-12-1 16,-4-5-4-16,-11-9 4 15,-21-3 0-15,-12-12-2 16,-16-9 2-16,-12-12 0 16,-8-12 3-16,-2-5 1 15,2-10 6-15,11-18-5 0,9-12 1 16,9-12-3-16,1-7 6 15,7-5-9-15,-5-1 0 16,-12 1 3-16,-9 4-10 16,-11-1 7-16,-8 6 2 0,-5 3-6 15,142-62 5 1,-142 58 4-16,3-4-3 0,10-8 3 16,12-8-3-16,4-5-7 15,-1-4 4-15,0-5 1 0,-6-2 9 16,-6-7 5-1,-3-3-5-15,-8-3 11 0,-11 1 9 16,-3-5 7-16,-17-1 2 16,-2 2-10-16,-5-1-2 0,2 0-13 15,-2-5-9-15,0 2 5 16,-2-2-4-16,-1 1-10 16,-1 0 6-16,-8 1-2 0,-10 3 1 15,-16 4 7-15,0 4 5 16,-11 4-3-16,-6-1 14 15,-10 3 0-15,-3-3-5 16,-5-2 6-16,1 2-7 0,29-92 29 16,-1-49 7 15,-53 171-42-31,-4-1-12 0,-3 5 0 16,-5 0 0-16,-4 1 0 15,-4-1 0-15,0 2 0 16,0-2 0-16,0 0 0 0,-12-5 0 15,12-2 0-15,-13-9 0 16,5-5 0-16,0-8 0 0,-4 1 0 16,1-10 0-1,-20-88 0-15,17 105 0 16,0 2 0-16,-2-2 0 16,4 0 0-16,0 4 0 15,-5 1 0-15,1 4 0 0,-1-2 0 16,-1 2 0-16,-35-86 0 15,16 77 0 1,-4-3 0-16,-8-8 0 0,-3-6 0 16,-1 2 0-16,-4-9 0 15,1-4 0-15,-1 0 0 16,0 0 0-16,4 9 0 16,3 6 0-16,6 14 0 15,3 8 0-15,6 15 0 0,2 18 0 16,4 12 0-16,4 7 0 15,5 8 0-15,1 14 0 16,-2 7-212-16,-4 0-157 0,-7 11-31 16,-9 6-29-16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49:37.4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13753 6321 858 0,'-37'-7'366'0,"1"7"-159"0,-1 32-92 15,0 33 28-15,5 32 29 16,8 34 14-16,4 31-186 0,8 37 0 16,12 38 0-16,12 28 0 15,8 24 0-15,4 7 0 16,8 6 0-16,5-5 0 0,0-7 0 16,-1-22 0-16,1-23 0 15,-1-42 0-15,-3-45 0 16,-1-39 0-16,2-47-333 0,-8-51-151 15,4-55 45-15,-10-46 54 16</inkml:trace>
  <inkml:trace contextRef="#ctx0" brushRef="#br0" timeOffset="252.42">14240 6724 397 0,'22'-78'404'0,"-16"26"-67"0,-1 19-99 15,-5 25-53-15,8 32 55 16,4 33 6-16,7 37-246 0,12 44 0 16,12 50 0-16,14 43 0 15,13 30 0-15,6 12 0 0,6-9 0 16,-1-16 0-16,-4-23 0 16,-8-30 0-16,-8-28 0 0,-9-29 0 15,-1-23 0-15,-17-25 0 16,-4-21 0-16,-7-22 0 15,-14-18-407-15,-9-16-110 16,-15-17 105-16,-24-30 60 0</inkml:trace>
  <inkml:trace contextRef="#ctx0" brushRef="#br0" timeOffset="549.86">13960 8999 502 0,'-86'30'551'15,"4"-7"-146"-15,9-2-199 16,10-2-99-16,13-2-49 0,13-8-16 16,14-9 7-16,15 0 2 15,16-9-17-15,29-14-7 16,28-15-12-16,36-11-15 16,32-12 0-16,22-8 0 0,8 0 0 15,-2 5 0-15,-14 7 0 16,-22 7 0-16,-19 14 0 0,-24 8 0 15,-25 6 0-15,-17 6 0 16,-12 9-5-16,-15 2-47 0,-13 5-56 16,-13-4-66-16,-7 4-73 15,-8-3-43-15,-1-6-10 0,7 4-21 16</inkml:trace>
  <inkml:trace contextRef="#ctx0" brushRef="#br0" timeOffset="966.24">15873 7819 942 0,'-40'0'375'0,"-18"10"-190"16,-6 13-89-16,-6 23-52 15,-6 18-10-15,-2 17 97 0,1 21 109 16,12 12-240-16,16 12 0 15,16 9 0-15,18-1 0 16,23-4 0-16,19-12 0 0,18-21 0 16,16-15 0-16,13-26 0 15,7-26 0-15,8-30 0 0,-1-13 0 16,-1-27-16-16,-14-26-230 16,-16-18 22-16,-18-18 77 0,-17-12 70 15,-22-5 62-15,-30 1 73 16,-17 4 58-16,-16 13 47 0,-2 16 71 15,0 23-80-15,5 17-154 16,12 17 0-16,12 20 0 16,7 16 0-16,12 25 0 15,17 24 0-15,13 19 0 0,14 11 0 16,23 2 0-16,11 1 0 16,11-14 0-16,6-10 0 0,-1-12-224 15,1-20-257-15,-10-12 48 16,-11-22 40-16</inkml:trace>
  <inkml:trace contextRef="#ctx0" brushRef="#br0" timeOffset="1381.33">16063 7921 370 0,'-37'-73'270'0,"6"16"-77"0,5 12-74 16,15 21-50-16,11 24 24 15,11 28 95-15,19 28 43 16,13 31-36-16,14 18-40 0,8 14-39 15,4 3-68-15,4-7-48 16,-3-11 0-16,-8-14 0 0,-14-21 0 16,-8-16 0-16,-15-17 0 15,-9-11 0-15,-29-33 0 16,-12-24 0-16,-10-30 0 16,-15-28 0-16,-1-26 0 0,-3-24 0 15,13-6 0-15,9 11 0 16,15 21 0-16,17 25 0 0,5 19 0 15,16 22 0-15,10 15 0 16,14 21 0-16,5 12 0 16,-1 22 0-16,-5 6 0 0,-9 8 0 15,-5 4 0-15,-13 4 0 16,-17 2 0-16,0 0 0 0,-22-11 0 16,2-6 0-16,-2-8 0 15,-4-9 0-15,1-12 0 0,2-5 0 16,2-11-111-16,5-9-55 15,0-8-37-15,2-6-58 16,3-9-42-16,-2-10-14 0,5-8 1 16</inkml:trace>
  <inkml:trace contextRef="#ctx0" brushRef="#br0" timeOffset="1981.53">16778 6105 810 0,'0'-41'454'16,"0"13"-193"-16,0 4-135 15,0 7-60-15,0 9-4 16,0 8 104-16,13 21-64 0,5 20-102 16,21 28 0-16,12 29 0 15,20 32 0-15,8 25 0 16,16 19 0-16,2 9 0 0,-1 4 0 15,4-4 0-15,-7-12 0 16,-5-19 0-16,-7-22 0 0,-11-25 0 16,-13-19 0-16,-16-25 0 15,-13-15 0-15,-9-19 0 0,-5-15 0 16,-14-19 0-16,-9-21 0 16,-15-26 0-16,-17-19 0 0,-12-21 0 15,-12-8 0-15,-8 8 0 16,1 17 0-16,-1 15 0 15,3 31 0-15,0 22 0 16,7 30 0-16,1 25 0 0,5 25 0 16,12 24 0-16,13 12 0 15,11 2 0-15,21 1 0 0,8-8 0 16,17-10 0-16,12-14 0 16,12-16 0-16,11-18 0 0,9-14 0 15,4-30 0-15,5-10 0 16,-1-13 0-16,-3-11 0 0,-6-6 0 15,-11-1 0-15,-7 3 0 16,-16 3 0-16,-8-1 0 16,-14 2 0-16,-12 2 0 0,0-1 0 15,-7 2 0-15,-6 6 0 16,-5-1 0-16,2 8 0 16,4 5 0-16,1 0 0 0,0 5 0 15,-3 8 0-15,-3 0-158 16,2 0-240-16,-1 0-1 0,4 0 38 15,-1 0 33-15</inkml:trace>
  <inkml:trace contextRef="#ctx0" brushRef="#br0" timeOffset="2678.82">18378 6781 332 0,'-37'-23'384'0,"6"1"-62"16,5 10-119-16,7 3-102 16,5 9-33-16,14 26 62 0,8 19 48 15,9 15 4-15,8 13-35 16,12 8-147-16,7 9 0 0,8-4 0 15,10-9 0-15,3-16 0 16,0-16 0-16,-2-24 0 0,2-21 0 16,-3-12 0-16,-9-17-106 15,-7-20 35-15,-14-8 20 16,-12-8 30-16,-10-6 12 0,-10 2 14 16,-18 10 40-16,-4 9 64 15,0 9-10-15,2 13-99 0,-2 7 0 16,7 14 0-16,6 7 0 15,9 24 0-15,4 8 0 0,12 14 0 16,13 2 0-16,10-4 0 16,10 2 0-16,8-13 0 0,-3-9 0 15,-2-12 0-15,-1-12 0 16,-8-8 0-16,-3-18 0 16,-6-5 0-16,-15-14 0 0,-16-7 0 15,-3-9 0-15,-19-4 0 16,-13 3 0-16,-9 1 0 0,-3 7 0 15,-7 6 0-15,4 4 0 16,-2 3 0-16,9 9 0 0,2 3 0 16,15 9 0-16,2 0-176 15,8 3-280-15,13-4-3 0,8 2 31 16</inkml:trace>
  <inkml:trace contextRef="#ctx0" brushRef="#br0" timeOffset="3045.35">19576 5978 478 0,'0'-19'309'0,"-16"7"-95"0,-4 12-76 15,-9 17 19-15,1 14 92 16,-5 23 101-16,4 18-198 0,6 18-152 16,6 8 0-16,17 4 0 15,4 3 0-15,18-11 0 16,3-8 0-16,10-17 0 0,4-18 0 15,1-12 0-15,1-23 0 16,0-16 0-16,0-21 0 0,-7-20 0 16,-11-20 0-16,-11-21-33 15,-12-10-6-15,-17-10 37 16,-9-9 34-16,-11 6 10 0,-5 11-42 16,5 17 0-16,4 20 0 15,9 16 0-15,8 18 0 0,16 14 0 16,0 25 0-16,13 21 0 15,12 12 0-15,7 12 0 0,8-1 0 16,9 2 0-16,1-11 0 16,-2-5 0-16,-3-13-409 15,-5-9-50-15,-4-12 54 0,-7-12 65 16</inkml:trace>
  <inkml:trace contextRef="#ctx0" brushRef="#br0" timeOffset="3421.77">19786 5897 426 0,'-31'-76'291'0,"5"11"-84"16,6 12-51-16,9 12-44 16,11 13-6-16,0 12 70 0,11 16 83 15,14 11 55-15,18 25-314 16,8 25 0-16,10 18 0 0,3 13 0 16,-3 11 0-16,-9-1 0 15,-6-9 0-15,-10-7 0 16,-7-18 0-16,-8-14 0 15,-9-18 0-15,-4-11 0 0,-19-33 0 16,-11-26 0 0,-2-22 0-16,-6-29 0 0,7-25 0 15,-3-16 0-15,10-5 0 16,10 13 0-16,6 20 0 0,0 25 0 16,0 20 0-16,0 18 0 15,0 13 0-15,11 18 0 0,9 12 0 16,6 17 0-16,-4 7 0 15,0 10 0-15,-6-3 0 16,0 2 0-16,-2-3 0 0,-8-6 0 16,2-7 0-16,-3-10 0 0,-2-2-503 15,-3-6 15 1,0-7 93-16,0-4 89 0</inkml:trace>
  <inkml:trace contextRef="#ctx0" brushRef="#br0" timeOffset="3745.11">20323 5646 199 0,'17'-5'260'0,"-3"5"-28"0,8 9-31 16,3 3-53-16,7 0 1 16,4 1 1-16,10-13-3 0,2 0-4 15,1-9-43-15,-2-16-36 16,4-10-34-16,-4-15-16 16,-6-7-11-16,-8-8 5 0,-7 1 30 15,-17 2 36-15,-9 1 13 16,-6 8-87-16,-19 9 0 0,-12 7 0 15,-12 16 0-15,-7 17 0 16,-13 20 0-16,0 25 0 0,-5 28 0 16,9 21 0-16,17 16 0 15,16 11 0-15,19 1 0 0,22-7 0 16,18-10 0-16,19-15 0 16,10-18 0-16,12-14 0 0,5-17 0 15,1-18 0-15,-4-19 0 16,-7 0-189-16,-1-12-284 15,-8-12 29-15,-7-9 23 16</inkml:trace>
  <inkml:trace contextRef="#ctx0" brushRef="#br0" timeOffset="6242.07">22754 5093 139 0,'-14'-38'266'0,"-7"2"26"15,-7-2-17-15,-5 2-62 0,1 3-12 16,-4-3 28-16,-7-4 60 16,-4-2-146-16,-5-2-143 0,-7-5 0 15,-1 1 0-15,-2-6 0 16,2-3 0-16,-1-3 0 0,2-2 0 15,-9-7 0-15,-3-4 0 16,-5-1 0-16,-6 1 0 16,-4-1 0-16,-12 2 0 15,-6 2 0-15,-12 1 0 0,-9 9 0 16,-9-2 0-16,-17 10 0 16,-11-3 0-16,-12 4 0 0,-17 5 0 15,-4 5 0-15,-8 6 0 16,0 7 0-16,-1 2 0 0,-8 14 0 15,-229 12 0 1,210 12 0-16,-4 9 0 16,-1 7 0-16,0 5 0 15,1 8 0-15,-5 5 0 0,-4 5 0 16,-3 11 0-16,-9 7 0 16,3 0 0-16,3 4 0 0,2 8 0 15,4 5 0-15,1 4 0 16,3-2 0-16,0 8 0 0,-1 5 0 15,1-1 0-15,-1 7 0 16,9-2 0-16,12 1 0 0,8 1 0 16,11-2 0-16,4 9 0 15,12 9 0-15,-2 10 0 0,-1 7 0 16,6 2 0-16,8 9 0 16,7-1 0-16,9-4 0 15,8 2 0-15,8-3 0 0,7 6 0 16,5-1 0-16,8-3 0 15,5-1 0-15,3 10 0 16,13 1 0-16,3 2 0 0,8 1 0 16,9-2 0-16,4-3 0 15,9 4 0-15,3-5 0 0,3 1 0 16,6-1 0-16,2 2 0 16,11-2 0-16,3 9 0 0,6 0 0 15,7 4 0-15,1-1 0 16,9-2 0-16,17-3 0 0,0-1 0 15,5-3 0-15,12-5 0 16,4-2 0-16,6-7 0 16,9-5 0-16,10-7 0 0,6-5 0 15,10-3 0-15,3-6 0 16,3-7 0-16,9-4 0 0,4-8 0 16,9-8 0-16,3-1 0 15,9-8 0-15,3 0 0 16,5 1 0-16,8 0 0 0,13-5 0 15,2-4 0-15,8-7 0 16,6-2 0-16,3-3 0 0,5-4 0 16,3-8 0-16,-4-4 0 15,1-4 0-15,3-6 0 16,-5-4 0-16,-1-7 0 0,1 0 0 16,2-3 0-16,3-4 0 15,2-1 0-15,6-4 0 16,0-12 0-16,5 0 0 0,-2 0 0 15,3-5 0-15,4-7 0 16,-4-5 0-16,4-3 0 0,-1-4 0 16,7-5 0-16,4-9 0 15,2-1 0-15,2-7 0 0,5-2 0 16,0-4 0-16,0-10 0 16,0-7 0-16,-2-9 0 15,4-3 0-15,-2 0 0 0,4-1 0 16,0-5 0-16,-1 4 0 15,-2-3 0-15,-6 1 0 16,-4-1 0-16,-5 1 0 0,-12-5 0 16,-6 1 0-16,0 0 0 15,1-6 0-15,8 2 0 0,4-5 0 16,-4-1 0-16,0-1 0 16,-2-1 0-16,-6-2 0 0,-12 1 0 15,-10 0 0-15,-7-3 0 16,-7-1 0-16,-7-1 0 15,-8-2 0-15,1-6 0 0,-5 6 0 16,-3-1 0-16,-2 4 0 16,7 4 0-16,-7-3 0 15,3-1 0-15,-5-3 0 0,-6-10 0 16,-2-3 0-16,-7 0 0 16,-7 0 0-16,-4 0 0 0,-6-1 0 15,-8 6 0-15,-6-5 0 16,-4 0 0-16,-7-1 0 0,-4 6 0 15,-8 3 0-15,-5 7 0 16,-4 6 0-16,-3 7 0 16,-6 4 0-16,-2 0 0 0,-5 5 0 15,5 0 0-15,-1-2 0 16,-2 1 0-16,4 2 0 16,2-5 0-16,-4 4 0 0,5-1 0 15,-5 1 0-15,-4 2 0 16,0 7 0-16,-8 2 0 0,0 1 0 15,0 4 0-15,0 0 0 16,-11-1 0-16,11-3 0 0,-8 4 0 16,8 0 0-16,0 3 0 15,0 7 0-15,0 4 0 16,-9 7 0-16,0 8 0 0,-2-1 0 16,-3 4 0-16,3 3 0 15,-6 6 0-15,6 0 0 16,-2-1 0-16,0 1 0 0,2 3 0 15,-3 2 0-15,5 2 0 16,-4 1 0-16,0-1 0 0,0 0 0 16,1 5 0-16,1 1 0 15,-6-2 0-15,1 1 0 0,0 4 0 16,3 0 0-16,2 3 0 16,-1 1 0-16,4-1 0 0,0 9 0 15,-5 0 0 1,0 0 0-16,1 0 0 0,-7 9-228 15,-10 8-378 1,-7 7 37-16</inkml:trace>
  <inkml:trace contextRef="#ctx0" brushRef="#br0" timeOffset="18221.28">22033 2629 317 0,'-17'-12'241'0,"2"0"-99"0,-2 0-70 15,1 0-32-15,-1-2-16 16,3 3 32-16,-4-2 58 16,-4-2 34-16,5-2 18 15,-5 0 23-15,-2-2 16 0,-6-7-46 16,2 3-32-16,0 1-80 15,0-2-47-15,-1 1 0 16,1-2 0-16,0 4 0 0,-4-4 0 16,-1 2 0-16,1-2 0 15,-1 1 0-15,-5 0 0 16,-1-2 0-16,-3 2 0 16,2 0 0-16,-5 0 0 15,-4-1 0-15,2 0 0 16,-7 1 0-16,0-1 0 0,3 1 0 15,-5 5 0-15,-3-2 0 16,-1-1 0-16,-2 3 0 16,-1-2 0-16,-2 2 0 15,0-2 0-15,0 1 0 0,-5-1 0 16,-3 5 0-16,5-1 0 16,0 5 0-16,-3-4 0 15,1 4 0-15,-1 0 0 16,3-5 0-16,-3 4 0 15,-64-10 0 1,70 11 0-16,5 3 0 0,-5 2 0 16,5 2 0-16,-1 1 0 15,-4 0 0-15,0 4 0 16,-6-4 0-16,0 4 0 16,-95-5 0-16,76-2 0 15,-8 3 0-15,-11-1 0 16,-10 5 0-16,-6 0 0 15,-10 16 0-15,-7 1 0 16,0 4 0-16,-4-1 0 0,4 6 0 16,-5 2 0-16,2 0 0 15,-1 1 0-15,-1 2 0 16,-3 3 0-16,-5-2 0 16,2 0 0-16,-7 1 0 15,-1 0 0-15,-1 3 0 0,3 1 0 16,1-1 0-16,3 0 0 15,5 6 0-15,4-1 0 16,-4-5 0-16,0 1 0 16,-5-1 0-16,-4 0 0 0,-2-3 0 15,-1 3 0-15,3-4 0 16,4 2 0-16,5-1 0 16,12-1 0-16,13 0 0 15,2 2 0-15,6-1 0 16,2 3 0-16,1 4 0 0,-2 1 0 15,-7 4 0-15,-8 4 0 16,-5-1 0-16,-11 1 0 16,1 4 0-16,-4 1 0 15,3-1 0-15,5-1 0 0,1 10 0 16,5 7 0-16,7 5 0 16,7 2 0-16,5 6 0 15,0 4 0-15,-2 2 0 0,2 2 0 16,2 1 0-16,-2-6 0 15,0 1 0-15,-2-1 0 16,2-5 0-16,-5 2 0 16,-1-1 0-16,1 1 0 0,6-1 0 15,-3-4 0-15,6 0 0 16,6 0 0-16,11 1 0 16,2 3 0-16,4 2 0 0,5-3 0 15,4 2 0-15,1 8 0 16,3 0 0-16,3 3 0 0,5 4 0 15,1 1 0-15,-2 1 0 16,1 2 0-16,4 5 0 16,0 3 0-16,0 1 0 15,0-4 0-15,0 1 0 16,0-2 0-16,5-3 0 0,2 0 0 16,1-5 0-16,5-4 0 15,4-3 0-15,3 0 0 16,0-1 0-16,4 5 0 0,5 3 0 15,-2 9 0-15,3 5 0 16,-1-2 0-16,-26 112 0 16,34-112 0-16,4-2 0 15,-1-2 0-15,4-3 0 16,2 0 0-16,3-4 0 16,-1-1 0-16,6 0 0 0,-2-3 0 15,0 0 0 1,4-1 0-16,9 1 0 0,-8-5 0 15,8 5 0-15,0 3 0 16,0 1 0-16,0 4 0 16,0 3 0-16,0 1 0 0,0 1 0 15,5-2 0-15,4 2 0 16,2-5 0-16,2 0 0 16,-2-9 0-16,2 0 0 0,4 1 0 15,2-4 0-15,5-3 0 16,6-3 0-16,-2-3 0 15,1 0 0-15,-1-2 0 16,1-8 0-16,2 3 0 16,1-6 0-16,6 3 0 0,2 2 0 15,0 4 0-15,2 4 0 16,-3 0 0-16,7 2 0 16,2-2 0-16,1 0 0 0,1 0 0 15,1-4 0-15,2 2 0 16,1-3 0-16,-3-2 0 15,3-1 0-15,-6-4 0 0,0-4 0 16,1-4 0-16,0-4 0 16,0-4 0-16,0 6 0 15,3-7 0-15,2 0 0 16,-2 1 0-16,5 0 0 0,5 5 0 16,-1-1 0-16,4 3 0 15,0 1 0-15,0 1 0 16,6-5 0-16,3 0 0 0,4 3 0 15,2 2 0-15,1 3 0 16,-2 3 0-16,-3 2 0 16,2-1 0-16,2-4 0 0,1 3 0 15,1-1 0-15,3-3 0 16,1 2 0-16,3-5 0 16,4-5 0-16,5 1 0 15,0 1 0-15,-2-2 0 16,2-2 0-16,0-1 0 0,-1-2 0 15,-1-1 0-15,8-1 0 16,-4-5 0-16,6-3 0 16,3 0 0-16,2-4 0 15,1-1 0-15,7 2 0 0,-1-1 0 16,4-2 0-16,3-2 0 16,5 0 0-16,0-5 0 15,0-5 0-15,0-1 0 0,-5-2 0 16,2-4 0-16,-1-4 0 15,4-2 0-15,4-4 0 16,1-6 0-16,2 13 0 16,1-13 0-16,4 0 0 0,0 0 0 15,0 0 0-15,-4-3 0 16,1-7 0-16,-1-1 0 16,-5-1 0-16,-5-5 0 0,-4 1 0 15,6-1 0-15,0 4 0 16,9-2 0-16,2-2 0 15,9 2 0-15,0-6 0 16,5-3 0-16,3-1 0 0,1-3 0 16,-4-9 0-16,-2-4 0 15,-3-8 0-15,0-4 0 0,5-4 0 16,3-4 0 0,10-3 0-16,6-1 0 0,9-8 0 15,7-5 0-15,6-3 0 16,-1-4 0-16,-9-6 0 15,-2-6 0-15,-6-1 0 0,1 1 0 16,-2-1 0-16,2 8 0 16,4 0 0-16,0 2 0 15,-4 3 0-15,0-1 0 0,-2 0 0 16,-2-4 0-16,-8 0 0 16,-5-2 0-16,-4-6 0 15,1-4 0-15,4-4 0 16,4-9 0-16,-1-1 0 0,5-13 0 15,0 1 0-15,-1-8 0 16,-4 4 0-16,-7 1 0 16,-11 5 0-16,-7 3 0 0,-12 6 0 15,-12 3 0-15,-7 3 0 16,-9-3 0-16,-3-3 0 0,-3-6 0 16,-7-3 0-16,-1-8 0 15,8-8 0-15,-1-6 0 16,-6-3 0-16,2 6 0 0,-5 1 0 15,6 5 0 1,-6 6 0-16,3 7 0 0,1 4 0 16,1 0 0-16,-4-1 0 15,-4 1 0-15,-1-4 0 0,-6-5 0 16,-2-2 0-16,-2-6 0 16,-9-3 0-16,-7-1 0 15,-6 1 0-15,-4 8 0 0,-9 7 0 16,-3 9 0-16,-5 5 0 15,-4 6 0-15,-5 9 0 16,-3 1 0-16,-7 4 0 0,-9 3 0 16,0 4 0-16,0-4 0 15,-17 5 0-15,0-4 0 16,-5-1 0-16,-4 0 0 16,0-2 0-16,-4-3 0 0,-2-3 0 15,-5 0 0-15,-2 1 0 16,-4-5 0-16,4 0 0 15,-1 5 0-15,-6 4 0 0,2 0 0 16,-10 7 0-16,2 1 0 16,0 7 0-16,-8 0 0 0,-2 4 0 15,-8 1 0-15,1 1 0 16,-4-2 0-16,0-4 0 16,-9 2 0-16,2-2 0 15,-1-3 0-15,0-9 0 16,-1-2 0-16,-2-7 0 0,2-2 0 15,0-6 0-15,6 1 0 16,-3 5 0-16,3-2 0 16,-1 6 0-16,-4 4 0 0,0 4 0 15,-5 8 0-15,-3-2 0 16,-9 3 0-16,-7 2 0 16,-8 6 0-16,-14 5 0 0,-11 10 0 15,-15 12-481 1,-14 14-105-16</inkml:trace>
  <inkml:trace contextRef="#ctx0" brushRef="#br0" timeOffset="21815.47">2906 2850 73 0,'0'-14'171'15,"0"2"-24"-15,0-1-40 16,0 2-19-16,-11-5 2 16,3 4 2-16,-2 0 3 15,-1 0 10-15,0 3-3 16,-3 1-6-16,3-1-12 15,-3 6-17-15,3 3-10 16,-1 0-15-16,0 0-10 0,-1 0-7 16,1 8-9-16,-1 4-11 15,3 4 0-15,-7 5-5 16,4 7 4 0,-4 4-4-16,7 1-3 15,-4 5 4-15,6 2 6 16,8 1-4-16,0-1 1 15,0 1 3-15,8-4-8 0,1-5 11 16,3 1-9-16,5 0-5 16,2-2 9-16,10-2 7 15,-1-1-1 1,5-3-2-16,4-6-6 16,0-1 4-16,-2-6-4 15,6-12 2-15,-1 0-3 0,-2-7 3 16,-2-10-5-16,1-4 0 15,-4-3 5-15,-5-5-2 16,-7-4-2-16,-7-8 2 16,-6-6 4-16,-8-3-2 15,0 2 4-15,-14-1 6 16,-3 3 15-16,0 6-2 16,-3 4 0-16,-5 3 8 15,-4 5-3-15,1-1 7 16,-5 8-13-16,-2 5-12 15,-5 4-9-15,-1 4-9 16,0 8-16-16,5 0-29 16,-1 12-80-16,1 9-85 15,4 3-53-15,2 5-2 16,7-1 12-16,5 5-42 16</inkml:trace>
  <inkml:trace contextRef="#ctx0" brushRef="#br0" timeOffset="22198.44">3029 3386 283 0,'-13'-16'198'16,"5"0"-9"-16,-1-2-15 16,-2 7 7-16,-3-1 44 0,8 3 29 15,6 6-30-15,-9 3-90 16,9 12-74-16,-8 34-11 16,8 42-21-16,0 54 20 15,0 55-48 1,0 34 0-16,0 18 0 0,8 3 0 15,7-5 0-15,2-11 0 16,5-13 0-16,2-29 0 16,-5-28 0-16,3-28 0 15,-3-27 0-15,-3-30 0 16,1-24 0-16,-1-20 0 16,-5-24-332-16,3-30-91 15,-14-40-128-15</inkml:trace>
  <inkml:trace contextRef="#ctx0" brushRef="#br0" timeOffset="22564.84">2951 3814 404 0,'-12'-45'266'0,"-1"8"-44"15,2 8-44-15,11 5-17 16,0 8-12 0,0 4-36-16,0 4-48 15,0 3-40-15,8 5-9 0,17 0 6 16,15 13 33-16,20 11 48 16,18 17 50-16,10 15-38 15,15 15-115-15,-2 1 0 16,-3 1 0-16,-1 0 0 15,-7-6 0-15,-5-7 0 16,-9-11 0-16,-11-8 0 16,-11-8 0-16,-18-9-28 0,-11-5-235 15,-12-5-49-15,-13-14-61 16,-21 0 74-16,-24-17-470 16</inkml:trace>
  <inkml:trace contextRef="#ctx0" brushRef="#br0" timeOffset="22964.69">2980 3418 116 0,'-21'-32'240'0,"4"5"-53"16,6 4-59-16,-2 8-35 15,6 3-7-15,7 4 8 16,0 4-6-16,0 4-21 16,0 0-19-16,-8 0-14 15,8 0 2-15,0 20 24 16,-12 17 54-16,-5 25 43 16,-16 31 16-16,-10 36-20 15,-19 21-34-15,-12 15-65 0,-16 6-54 16,-11-5 0-16,-13-7 0 15,-3-12 0-15,0-18 0 16,7-18 0 0,16-23 0-16,18-22 0 0,22-18 0 15,15-15 0-15,14-11 0 16,13-6 0-16,12-16-92 16,12 0-268-1,8 0-55-15,13-9 8 16,4 2 24-16</inkml:trace>
  <inkml:trace contextRef="#ctx0" brushRef="#br0" timeOffset="23529.18">3320 6049 411 0,'-19'-13'362'0,"-3"5"-57"16,6 1-96-16,6 7-57 0,10-5-11 15,0 1 0-15,0 0-14 16,0 0-46-16,0 4-52 16,18 0-11-16,23 19 15 15,25 15 5-15,23 14-38 16,20 13 0-16,13 8 0 16,4 5 0-16,-1-5 0 15,-11-3 0-15,-11-9 0 16,-15-10 0-16,-15-9 0 0,-19-6-33 15,-14-7-159-15,-15-10-38 16,-22 2-84-16,-14-5-35 16,-19-3 45-16,-22-9-319 15</inkml:trace>
  <inkml:trace contextRef="#ctx0" brushRef="#br0" timeOffset="23862.22">3288 5995 155 0,'-25'-36'250'0,"1"8"-35"0,8 6-34 16,-1 6-38 0,-3 1 69-1,20 15-128-15,-11 0-18 0,2 15-18 16,-3 23 24-16,1 22 77 15,-6 30 39-15,-4 19 43 16,-11 22-178-16,-10 12-53 16,-9 11 0-16,-14 5 0 15,-9-5 0-15,-2-2 0 16,-6-14 0-16,6-12 0 16,5-19 0-16,11-23 0 0,15-18 0 15,17-22 0-15,8-15 0 16,11-13-398-16,9-16-189 15</inkml:trace>
  <inkml:trace contextRef="#ctx0" brushRef="#br0" timeOffset="25925.63">4060 3375 39 0,'0'0'58'15,"-8"-5"34"-15,8 1 31 0,0-1-40 16,0 3-33-16,0 2-22 16,0 0-2-16,0 0-3 15,0 0-1-15,0 0 1 16,0 0 1-16,0 0-5 15,0 0 0-15,0 0 2 16,0 0-9-16,0 0-6 0,0 0-2 16,0-10 65 15,0 8-42 0,0 2-22-31,0 0 6 16,0 0 6-16,0 0 2 15,0 0 7-15,0 0-6 16,0 0-5-16,0 0-3 16,0 0 0-16,0 0 5 15,0 0-4-15,0 0 13 0,0 0 8 16,0 0-7-16,0 0-2 16,0 0-10-16,0 0-3 15,0-5-11 1,0 5 1-16,0 0-1 15,-8 0 0-15,8 0 5 16,0 0-1 0,0 0 1-1,0 0-2-15,0 0 3 16,0 0-3-16,0 0 4 16,0 0-7-16,0 0 1 0,16 19 54 15,17 10-7-15,10 16 10 16,7 12-9-16,7 12 9 15,-1 1-9-15,-4 2-15 16,2-3-3-16,-10-12-14 16,-12-12 0-16,-2-8-8 0,-15-7 10 15,-2-14 30 1,-10-4 62-16,-3-12 28 16,-8-5-65-16,-12-16-38 0,-7-15-18 15,-14-16-25-15,-4-15-9 16,-5-10-5-16,2 0 18 15,4 9-3-15,11 11 9 16,8 8-9-16,10 7-4 16,7 6 10-16,8 1-1 15,12 1-2-15,4 1-3 0,7 9-5 16,7 8 5-16,2 8-10 16,4 8-12-1,2 0 8-15,-2 20 9 0,1 13 3 16,-9 7-4-16,-4 5 3 15,-8-4 8-15,-8-5 1 16,-8-4-4-16,0-2 1 16,0-10 9-16,0-8-9 15,0-4-15-15,0-8-31 0,4 0-20 16,4 0-3-16,0-8 17 16,10-4 23-16,1 0 16 15,6-1 7-15,3 1 6 16,4 4-5-16,1 8-1 15,-1 0-2-15,-4 13-5 16,-2 7 9-16,-6 4 2 16,-4 9 8-16,-13 8 0 15,-3 4-2-15,0-5 5 0,-14 1-3 16,-3-5-1-16,-4-3-1 16,-3-5 2-16,4-5 1 15,-2-5-7-15,4-2 0 16,-4-4-1-16,6-12-17 15,0 8-15-15,-1-8-29 0,6 0-29 16,-2 0-40-16,4 0-33 16,9 0-20-16,0-8 13 15,0-8-38-15,0-14 7 16</inkml:trace>
  <inkml:trace contextRef="#ctx0" brushRef="#br0" timeOffset="26276.42">4896 3223 180 0,'0'-24'241'0,"0"9"-38"15,-12 2-58-15,-1 5-45 0,5 4-13 16,2 4-9 0,6 0-28-16,0 0-17 15,0 12-5-15,0 11-4 0,11 11-1 16,5-1-14-16,9-5-1 15,2 0-2-15,6-11-2 16,4-4-4-16,0-13 0 16,-5 0 3-16,-8-13 2 15,-4-4-4-15,-6-8 0 0,-14-3 4 16,0-8 0-16,-22-2 0 16,-6 2 5-16,-4 8-2 15,-4 8 1-15,-7 4-4 16,7 4-9-16,1 3-17 15,2 4-30-15,4 5-40 16,4 0-45-16,11 0-32 16,14 0 3-16,0 0-21 15,6 0-2-15</inkml:trace>
  <inkml:trace contextRef="#ctx0" brushRef="#br0" timeOffset="26874.29">5051 2605 333 0,'-14'-49'242'0,"3"4"-39"16,3 4-37-16,-4 7 8 16,4 11 41-16,8 2-18 15,-8 9-55-15,8 5-63 16,0 7-42-16,0 0-4 15,16 24 7-15,12 8-11 0,10 17-9 16,1 8-13-16,6 5-2 16,-1-6-1-16,2 1 2 15,-6-7-1-15,0-10-9 16,-6-6 5-16,-6-11 2 16,-3-7-12-16,-9-3 12 15,-6-13-8-15,-1 0 2 16,-9 0 1-16,0 0-12 15,-12-13-12-15,-8-3 3 16,-8-5 4-16,-4 7 3 0,-6-4 8 16,6 10 0-16,0 8-2 15,-1 13 13-15,4 2-6 16,2 11 3-16,5-3 0 16,6 1-6-16,16 5-1 15,0-5 7-15,6-2 0 16,12-6-3-16,7-4 5 15,7-12 0-15,6 0-4 16,2 0 4-16,-3-8 2 16,-4-5-3-16,-9 1 3 0,0-1 0 15,-7 1-8-15,-7 5 0 16,4-2-1-16,-6 1-19 16,-5 0-21-16,-3 1-46 15,0-3-55-15,0 3-66 16,0-6-34-16,0 1 17 0,-11-4 12 15,11-5-14-15,-9-7 61 16</inkml:trace>
  <inkml:trace contextRef="#ctx0" brushRef="#br0" timeOffset="27390.61">5413 2613 112 0,'-14'-29'230'0,"3"5"-44"16,-6-1-43-16,2 5-22 15,1 3-2-15,6 5 0 16,8 4-29-16,-8 0-44 0,8 8-24 15,0 0-11-15,16 0-4 16,5 12 1-16,12 4-6 16,2 1 0-16,12-4-2 15,-7-6 2-15,0-7-8 16,-4 0 6-16,-8 0 0 16,-2-12-8-16,-6-8 1 15,-4-8 6-15,-7-5 7 16,-9-8-3-16,0 4 15 0,0 5 45 15,-14 4 20-15,3 2-10 16,11 11-3-16,-8 2 9 16,-1 5 2-16,2 1-10 15,7 7-4-15,-8 0 5 16,8 0-26-16,0 0-6 0,0 7-23 16,0 14 3-16,0 20 20 15,0 19-40-15,0 25 0 16,12 22 0-16,3 11 0 15,10 4 0-15,3 0 0 16,0-4 0-16,5-12 0 16,-4-13 0-16,-1-11 0 15,-3-17 0-15,-4-8 0 16,-2-17 0-16,-2-6 0 0,-5-15 0 16,-3-2 0-16,-5-17 0 15,-2 0 0-15,-2-3 0 16,-11-11 0-1,-5-5-193-15,-9-6-222 16,-3-3 16-16,-1-4 32 16,-4 2 38-16</inkml:trace>
  <inkml:trace contextRef="#ctx0" brushRef="#br0" timeOffset="32565.52">5431 4907 288 0,'-15'-19'262'16,"-5"3"-47"-16,4-1-48 15,4 5-36 1,4 7-10-16,8 5-15 0,-13 0-33 16,13 0-26-16,0 0-23 15,0 13-14-15,9 12 5 16,6 16 14-16,10 11 5 15,4 10-10-15,7 4-2 0,-1-1-11 16,7-1-3-16,-5-8-1 16,-1-6-2-16,-7-8 0 15,-6-6-1-15,-2-12-6 16,-4-7 8-16,-6-10-3 0,-3-7 8 16,0 0-1-16,-3 0-4 15,-5 0 8-15,0-7 1 16,3-10 2-16,5-7-13 15,9-12-2-15,4-6-4 16,3-3-4-16,4 1 7 16,4 2 1-16,1 7-5 0,0 6-4 15,-9 8 7 1,-4 2 4-16,-7 5-7 0,-2 11 3 16,-3-1 0-16,-8-1-9 0,0 5-37 15,0 0-75-15,5 0-69 16,-5 0-41-16,0-4-8 15,0 4 39-15,0-8-7 16,0-1 37-16,-8-6 67 16,-5-1 50-16,5-10 38 15,0 2 64-15,-4 0 127 0,-1-4-5 16,-1 4-17-16,-4-1-9 16,7 8 0-16,-3 2-3 15,6 1-17-15,8 7-25 0,-6 2-31 16,6 5-32-16,0 0-11 15,14 12 14-15,11 9 1 16,7 8-7-16,9 4-27 16,0-1 1-16,-1 0-2 0,-2 0-5 15,-6-2-38-15,-4-2-92 16,-8-7-96-16,-7-4-55 16,-4-5 1-16,-9-12 15 15</inkml:trace>
  <inkml:trace contextRef="#ctx0" brushRef="#br0" timeOffset="32741.26">5712 4525 360 0,'-64'-51'287'0,"7"9"-111"15,12 9-73-15,9 14-18 16,7 2 3 0,4 5-24-16,8 4-24 0,7 0-24 15,10-1-49-15,0 9-72 0,0 0-39 16,0 0-16-16,16 0 2 15,3 0-47 1,10 0 13-16</inkml:trace>
  <inkml:trace contextRef="#ctx0" brushRef="#br0" timeOffset="33014.29">5928 3741 146 0,'-34'-38'278'15,"-1"10"-20"-15,-1 8-49 0,3 8-56 16,9 3-39-16,2 9-32 16,11 13-20-16,11 12-4 15,8 19 6-15,17 21-7 16,15 15-13-16,13 19-10 16,7 2-14-16,10 1-15 15,3-8 4-15,-4-4-3 0,-4-9-3 16,-5-8-6-16,-6-6-5 15,-10-16-53-15,-7-10-85 16,-9-8-68-16,-3-8-51 0,-9-14-11 16,-5-11 2-16</inkml:trace>
  <inkml:trace contextRef="#ctx0" brushRef="#br0" timeOffset="33629.68">6155 4404 358 0,'-44'-17'199'15,"6"5"-51"-15,11 0-52 16,5 0-32-16,11 4-22 0,11 0-20 16,0-1-17-16,8 1 2 15,17-4-3-15,15-9-1 16,13-2-3-16,4-2 0 0,-5 0-2 16,1 6 3-16,-4-2 0 15,-8 8 0-15,-4 1-5 16,-9 5 6-16,-5 2 0 15,-6 5-5-15,-4-4 4 16,-6 4-1-16,2-3 1 0,-1-1 2 16,0-6-6-16,0-3 10 15,1-2-10-15,-6-5 9 16,-3-8-8-16,0-5 10 16,0-3-9-16,-17-9 2 0,-8 0 9 15,-1-1 10-15,-7 6 29 16,1 7 3-16,-2 14 23 15,7 2 20-15,6 9 15 0,1 8-24 16,4 0-35 0,2 20-15-16,14 16 1 0,0 21-11 15,0 14 4-15,17 1 2 16,8 6-7-16,7-4-8 16,4-15-7-16,6-5-1 15,-3-13 0-15,10-8-12 0,0-14 11 16,-5-19-11-16,7 0-1 15,-3-17 8-15,0-11-1 16,-3-8-5-16,-9-1-1 0,-3 1 3 16,-6 0 3-16,-9-3 0 15,-6 9-2-15,-4-3-4 16,-3 4 7-16,-5 8 1 16,0 5-4-16,0 4 2 15,0 5 3-15,0-3-30 0,-13 3-61 16,5 7-90-16,-5 0-87 15,1 0-34-15,1 0-5 16,-2 17 10-16</inkml:trace>
  <inkml:trace contextRef="#ctx0" brushRef="#br0" timeOffset="35572.78">5546 6000 96 0,'-28'21'170'15,"-1"-2"-8"1,1 3-39-16,3-7-33 0,5 1-13 16,0 0 17-16,4-4 24 15,4-2 14-15,4-10 2 16,8 0-16-16,-8 0-13 16,8 0-15-16,0 0-18 0,0 0-19 15,0-13-19-15,16-12-10 16,20-19-4-16,24-29 7 15,43-41 41-15,39-33 61 16,40-29-18-16,25-19-111 0,16-12 0 16,5-9 0-16,-9 3 0 15,-8 15 0-15,-15 18 0 16,-27 22 0-16,-22 29 0 16,-30 27 0-16,-27 22 0 0,-20 24 0 15,-21 16 0-15,-22 11 0 16,-7 12 0-16,-6 5 0 0,-11 5 0 15,-3 3 0 17,0-1 0-32,0-3 0 15,-12-8 0-15,-4-8 0 16,-9-9 0-16,-7-16 0 0,-4-8 0 16,-10-8 0-16,-6-8 0 15,-5-4 0-15,-3-5 0 16,-2 5 0-16,2 4 0 15,3 4 0-15,4 7 0 16,3 5 0-16,6 5 0 16,3 7 0-16,1 4 0 0,3 8 0 15,5 5 0-15,-1 9 0 16,4 2 0-16,1 8 0 16,1 6 0-16,-8 3 0 15,-1 0 0-15,-4 19 0 0,-3 10 0 16,-12 16 0-16,-13 12 0 15,-14 16 0-15,-10 8 0 16,-15 14 0-16,-15 14 0 16,-7 13 0-16,-14 8 0 0,-2 13 0 15,-1 7 0 1,-5 4 0-16,6 2 0 0,2-10 0 16,10-11 0-16,11-14 0 15,11-14 0 1,13-14 0-16,21-20 0 0,17-15 0 15,15-19 0-15,17-9 0 16,6-14 0-16,11-4 0 0,4-12 0 16,7 7 0-16</inkml:trace>
  <inkml:trace contextRef="#ctx0" brushRef="#br0" timeOffset="35854.06">4556 4831 2047 0,'0'7'0'32,"0"10"0"-17,7 11 0 1,13 18 0-16,10 11 0 0,10 16 0 16,9 12 0-16,3 14 0 15,5 11 0-15,3 5 0 16,5-3 0-16,0-1 0 15,-3-9 0-15,-6-9 0 16,-2-13 0-16,-11-10 0 16,-5-13 0-16,-11-17 0 0,-5-7 0 15,-11-12 0-15,1-5 0 16,-4-3 0-16,-3-13 0 16</inkml:trace>
  <inkml:trace contextRef="#ctx0" brushRef="#br0" timeOffset="36065.81">5339 6216 2010 0,'0'0'-149'0,"3"0"-40"16,2 0-55-16,4 0-60 16,-2-13-26-16,1-7-36 15</inkml:trace>
  <inkml:trace contextRef="#ctx0" brushRef="#br0" timeOffset="43032.77">23077 5097 265 0,'-10'-10'203'0,"2"3"-25"0,0-2-55 15,8 1-35-15,-12 4 10 16,12 0 7-16,-6 4 0 0,6 0-15 16,-8 0-34-16,8 0-26 15,0 0-9-15,0 0-10 0,0 0 5 16,0 0 14-16,0 0 15 15,0 0 12-15,-9 0 9 0,9 0 4 16,0 0 1-16,0 0 6 16,0 0-4-16,0 0-13 15,-9 0-12-15,9 0-11 0,-8 0-13 16,-5-5-24-16,1-2 0 16,1 2 0-16,0 2 0 0,-7-1 0 15,1-5 0-15,1 6 0 16,1-7 0-16,2 8 0 0,-2-6 0 15,1 2 0-15,3-1 0 16,-3-1 0-16,0-1 0 0,1 2 0 16,0-2 0-16,2-3 0 15,-3 4 0-15,0-1 0 0,-3 2 0 16,5-5 0 0,-5 0 0-16,1-2 0 0,1 7 0 15,-2-1 0-15,0-1 0 16,1 3 0-16,-4-5 0 0,0 4 0 15,3-2 0-15,5 2 0 16,-1-1 0-16,2 0 0 0,-1 3 0 16,0-2 0-16,-2-1 0 15,3-6 0-15,3 2 0 0,-4 0 0 16,1 0 0-16,-2 5 0 16,0-2 0-16,2 1 0 0,-6-1 0 15,1-3 0-15,4 4 0 16,0 0 0-16,4-4 0 0,-6 0 0 15,6 5 0-15,-3-4 0 16,2 4 0-16,2 3 0 16,-6-4 0-16,1 4 0 0,-1-3 0 15,5 2 0-15,-1-4 0 16,0 2 0-16,0 0 0 16,9 2 0-16,-13 0 0 0,13-2 0 15,-12 2 0-15,4-3 0 16,-4 0 0-16,1 0 0 0,-3-1 0 15,2 2 0-15,0-5 0 16,-1 0 0-16,-3-2 0 0,1 2 0 16,-2-4 0-16,0 4 0 15,6-4 0-15,-3 3 0 16,0 1 0-16,1-4 0 0,0 3 0 16,2 6 0-16,-3-1 0 15,5 0 0-15,9 3 0 16,-8 1 0-16,8 2 0 0,0 2-235 47,0 0-133-47,0 0 1 15,3 6 53-15,5 3 4 0</inkml:trace>
  <inkml:trace contextRef="#ctx0" brushRef="#br0" timeOffset="45612.96">21793 2511 130 0,'-17'-5'239'0,"5"2"-52"16,1 3-49-16,-3 0-45 15,14 0-12-15,0-5 7 0,0 1 18 16,-8 0-4 0,8 4-9-16,0 0-15 0,0 0-27 15,0-4-11-15,0 0-10 16,0 0 7-16,0 4 18 15,0 0 16-15,0 0 13 0,0 0 9 16,0 0-2-16,0 0-24 16,0 0-17-16,0 0-9 15,0 0-39-15,5 12-2 0,3 1 0 16,9 2 0-16,7 6 0 16,4 0 0-16,5 0 0 15,4-5 0-15,-5 0 0 16,1 0 0-16,-5 1 0 0,1-4 0 15,-6-2 0-15,-2-2 0 16,0-2 0-16,-4 0 0 16,-3-7 0-16,-1 14 0 0,-1-6 0 15,4 4 0-15,2-3 0 16,-4-2 0-16,-2 1 0 16,1 1 0-16,4-2 0 0,-5-7 0 15,-1 9 0-15,1-9 0 16,1 0 0-16,-4 0 0 15,-1 8 0-15,0-8 0 0,-1 12 0 16,5-12 0-16,1 8 0 16,-2-8 0-16,6 7 0 0,1 4 0 15,1-4 0 1,1 0 0-16,1-7 0 0,3 14 0 16,-4-7 0-16,-3 1 0 15,-1 0 0-15,0 0 0 16,-5 1 0-16,2-9 0 0,-1 13 0 15,1-6 0-15,0 1 0 16,-2-8 0-16,0 13 0 0,3-13 0 16,-6 7 0-16,0-7 0 15,0 9 0-15,-4-9 0 16,0 7 0-16,1-7 0 0,-2 0 0 16,2 0 0-16,-2 0 0 15</inkml:trace>
  <inkml:trace contextRef="#ctx0" brushRef="#br0" timeOffset="45678.13">22666 2954 2014 0,'0'0'-194'0,"0"10"-84"0,0-10-58 16,0 12-2-16,-11 0-27 16</inkml:trace>
  <inkml:trace contextRef="#ctx0" brushRef="#br0" timeOffset="49221.58">24247 10774 286 0,'-13'-11'194'0,"0"-2"-64"16,-4 7-46-16,-2-5-18 15,3 7-8-15,0 1 14 16,-1 3 9-16,4 0 8 0,3 0-14 15,2 0-12-15,-5 0-5 0,-5 18 16 16,4 1 6-16,-3 4 16 16,-4 10-4-16,2 5-8 0,-6 1-17 15,5 3-10-15,0 2-9 16,3-3-10-16,4-5-16 16,13-7-4-16,0-9-6 15,0-2-2-15,0-6-6 0,8-5 3 16,5-7-4-16,8 0 7 15,7-5-8-15,12-7 2 0,5-4-6 16,5 0 2-16,2 3-5 16,4 1 3-16,-3 5-4 0,-4 7 7 15,-4 0-8-15,-5 12 7 16,-7 4-4-16,-9 8 4 0,-11 9 3 16,-13 3 1-16,0 5-3 15,-25 1-3-15,-9-1 7 16,-5-2-5-16,-5-2 6 0,-1-1-4 15,-5-6 0-15,-3-2 0 16,4-4-1-16,6-7 1 0,1-5-3 16,10-1-3-16,8-11-1 15,7 0-12-15,6 0-31 16,11 0-30-16,-9 0-58 0,9 0-44 16,5 0-52-16,4-7-37 15,5-6 6-15,7-3-15 0,4-9 49 16</inkml:trace>
  <inkml:trace contextRef="#ctx0" brushRef="#br0" timeOffset="49554.28">24484 10917 243 0,'0'-41'227'0,"-11"9"-48"0,0 7-20 15,-7 6-18-15,1 5-7 16,6 7 9-16,0 2 10 0,-2 5 0 15,5 26 4-15,8 6-24 16,0 7-41-16,12 7-45 16,11-6-16-16,7-2-16 0,5-10 1 15,11-7-14-15,1-11 3 16,4-10-8-16,-2-8-23 16,-5-7-10-16,-4-5-2 0,-4-5-4 15,-10-7 3-15,-17-5 5 16,-9 1 16-16,-22-1 12 0,-10 7 6 15,-17 11 8-15,-8 7 9 16,2 12-14-16,-7 0-1 16,8 12-2-16,6 0-19 0,11 0-69 15,13 1-81-15,8-5-73 0,16 0-38 16,0-8 3-16,12 0-13 16</inkml:trace>
  <inkml:trace contextRef="#ctx0" brushRef="#br0" timeOffset="49821.19">24810 9496 553 0,'-37'-40'349'16,"-4"19"-29"-16,0 21-53 0,6 26-41 15,12 25-20-15,10 26-80 16,13 26-126-16,22 19 0 15,26 8 0-15,8 4 0 16,12-4 0-16,14-6 0 0,-5-15 0 16,0-16 0-16,-7-12 0 15,-10-10 0-15,-7-19 0 0,-13-11 0 16,-7-8-309-16,-9-9-48 16,-11-8-7-16,-10-4 37 0,-3-12 2 15</inkml:trace>
  <inkml:trace contextRef="#ctx0" brushRef="#br0" timeOffset="49970.73">24957 10744 392 0,'-49'-18'236'0,"4"6"-75"15,14-1-68-15,2 1-33 0,12 0-13 16,9-5-9-16,8-2-11 16,11-9-18-16,14-6-10 0,9-1-58 15,1-8 59-15,3 3-233 16,-2-5-25-16,0 4 17 0</inkml:trace>
  <inkml:trace contextRef="#ctx0" brushRef="#br0" timeOffset="50520.25">25128 10180 251 0,'-13'-16'232'0,"-4"-2"-28"15,-3 3-28-15,5 3 5 0,2 0 12 16,4 3 3-16,9 6-37 15,0-2-60-15,0 5-49 0,0 8-10 16,14 8-7-16,9 9-23 16,11 9-6-16,2-3 1 15,9 3-3-15,-5-2-1 0,0-3-9 16,1-9-9-16,-9-4-10 16,-4-5-6-16,-2-11-20 0,-9 0-19 15,-6-11-5-15,-5-13 17 16,-6-12 19-16,0-14 18 15,-6-2 24-15,-11-7 8 0,-3 7 28 16,3 3 45-16,1 12 23 16,1 9 25-16,2 12-5 15,13 3-47-15,0 13-23 0,0 13-55 16,0 12 0-16,8 4 0 16,9 6 0-16,2 1 0 0,7 5 0 15,2-8 0-15,4 0 0 16,-1-12 0-16,2-5 0 0,1-16 0 15,-3 0 0-15,-2-9 0 16,-4-7 0-16,-9-3 0 16,-4-12 0-16,-8 0 0 15,-4-10 0-15,-12 0 0 0,-5-3 0 16,-6-1 0-16,-3-1 0 16,-2 10 0-16,1 4 0 0,-2 8 0 15,6 7 0-15,-3 4 0 16,10 1 0-16,2 9 0 15,5 3-79-15,9 0-81 0,-8 0-49 16,8 0-38-16,0 0-2 16,0 11 10-16,0 1-6 0,0 1-17 15</inkml:trace>
  <inkml:trace contextRef="#ctx0" brushRef="#br0" timeOffset="51269.45">24993 10180 24 0,'-12'-7'50'15,"4"-2"42"-15,8-3 52 16,-12 4-41-16,-2-5-34 0,6 1-18 16,0 0-11-16,8-5 1 15,-8 1 15-15,8-1 17 16,0 1 10-16,0 1-4 0,0 2 3 15,0 0 8-15,0 1 7 16,0 5 1-16,0 7 4 16,8 0 54-16,8 15 36 0,10 17-36 15,5 14-45-15,12 11-53 16,1 8-58-16,5 5 0 0,-1-4 0 16,0-2 0-16,0-7 0 15,-2-4 0-15,-5-8 0 0,-9-13-60 16,-7-2-65-16,-5-11-33 15,-4-3-30-15,-4 0-22 16,-6-3-6-16,-6-13-5 16,0 9 11-16,0-9-11 0,0 0 22 15</inkml:trace>
  <inkml:trace contextRef="#ctx0" brushRef="#br0" timeOffset="51494.55">25233 10429 270 0,'-25'-9'247'16,"1"2"-51"-16,3-3-63 16,9 3-46-16,1-1-34 0,11-5-24 15,0 1-11-15,0-5-15 16,11-2-28-16,10-5-59 0,3-2-49 15,4-2-31-15,5 0-58 16,-6-1 24-16</inkml:trace>
  <inkml:trace contextRef="#ctx0" brushRef="#br0" timeOffset="52034.28">25830 9525 332 0,'-21'-29'217'15,"0"6"-34"-15,2 1-37 16,-2 10-25-16,-5 12-16 0,4 0 3 16,-3 12 15-16,-4 12-2 15,6 9-29-15,6 8-24 0,17 8-21 16,4 4-27-16,12-1-9 16,9 1-8-16,7-4-1 15,6-8-5-15,2-9-28 0,-5-10-22 16,3-8-28-16,-6-14-8 15,-4 0 0-15,-7-14 6 0,-13-12 23 16,-8-6 22-16,0-9 24 16,-11-4 18-16,-10-3 17 15,-9-2 18-15,3 3 21 16,2 6 21-16,0 8 26 0,6 8-5 16,2 5-28-16,5 8-11 15,12 7-37-15,0 5 1 0,0 21 0 16,12 8-4-16,9 7-18 15,3 4-5-15,4-2-23 16,1-5-68-16,-2-5-110 0,2-4-95 16,1-7-18-16,-7-2 3 15,-2-7 44-15</inkml:trace>
  <inkml:trace contextRef="#ctx0" brushRef="#br0" timeOffset="52766.16">25972 9435 333 0,'-13'-41'232'15,"-3"8"-33"-15,4 5-40 16,4 8-42-16,8 4-21 0,0 4-18 16,0 12 3-16,8 0 65 15,12 16-22-15,9 13-38 0,10 2-26 16,3 11-25-16,3 2-17 16,-5 5-8-16,-4-8 7 15,-10-5 1-15,-6-3 3 0,-9-9 7 16,-8-3 8-16,-3-5-16 15,-8-8-5-15,-6-8-2 16,-6-8-13-16,-9-13 4 0,4-14-12 16,6-11 13-16,1-11-1 15,7 0-4-15,11 0-2 16,0 9 0-16,8 6 2 0,4 7 1 16,5 10 10-16,2 4 10 15,1 9 11-15,6 12 7 0,-1 0-39 16,-3 0 0-16,-1 18 0 15,-4-8 0-15,-6 3 0 0,-3-13 0 16,1 12 0-16,-6-12 0 16,2 0 0-16,-2 0-121 15,-3 0-181-15,0-8-38 16,0-9 13-16,0-3 33 16,0-9 57-16,0-3 57 15,0 0 76-15,0 8 49 0,0 3 45 16,0 8 73-16,9 9 146 15,-5 4-26-15,5 0-14 0,6 38 83 16,-3-19-169 0,4 2-10-16,5-5-5 0,0-3-19 15,2-13-17-15,2 0-12 16,4-9-17-16,3-6-3 16,1-18-9-16,-2-8 5 0,-5-3 2 15,-10-6 5-15,-7-3-4 16,-9 6 8-16,-9-3 25 15,-11 5 56-15,-5 9 67 0,-6 11 41 16,-8 12 14-16,5 22-119 16,-4 15-91-16,5 21 0 0,10 21 0 15,9 11 0-15,14 4 0 16,21-4 0-16,15-12 0 0,18-8 0 16,7-16 0-16,8-17 0 15,4-24 0-15,4-3 0 0,-4-18 0 16,-8-15 0-16,-9-9 0 15,-5-5 0-15,-20-3-30 16,-11 2-389-16,-11 1-9 16,-9 9 50-16,0 13 32 0</inkml:trace>
  <inkml:trace contextRef="#ctx0" brushRef="#br0" timeOffset="92818.01">11441 5226 123 0,'-10'-8'198'15,"-4"1"-42"-15,3 2-30 0,-2 5-27 16,1 0-10-16,-3 0-5 16,2 0 7-16,-4 0 1 15,0 0-2-15,3 0-13 16,-7 0-26-16,5 0-13 0,-4 7-11 15,-2 6-3-15,3 0-4 16,-2-1-6-16,-4 5 7 16,1 2 14-16,-4 6 4 0,-4 3 7 15,-1 6 5-15,0-2 10 16,1-4-6-16,-1 6-3 16,-2 1-1-16,-3 6-7 0,3-1-4 15,-2-2-12 1,0 2-5-16,4 1 2 0,5-1 1 15,-4 1 8-15,-1-1-17 16,1 1-17-16,0 3 0 16,-6 2 0-16,3-1 0 0,-4 0 0 15,3 0 0-15,1 4 0 16,-3 2 0-16,3-1 0 16,-1-1 0-16,-2-1 0 0,2 2 0 15,-1-3 0-15,1 3 0 16,-1-1 0-16,0 0 0 15,0 3 0-15,6-2 0 0,-3-2 0 16,-2 1 0-16,4-1 0 16,-1 1 0-16,1-3 0 15,-1-1 0-15,6 2 0 16,-3-1 0-16,2 3 0 16,4-5 0-16,-1 5 0 0,1 4 0 15,0 4 0-15,4 0 0 16,-2 5 0-16,6 2 0 15,0 10 0-15,0 3 0 0,-1 2 0 16,1 0 0-16,1 0 0 16,-2-8 0-16,5 0 0 15,-1-1 0-15,7-6 0 16,6-2 0-16,-9-5 0 16,9 0 0-16,0-5 0 15,0-3 0-15,-8 0 0 0,8 0 0 16,-8-5 0-16,8 0 0 15,0 2 0-15,0-1 0 16,0 4 0-16,0-1 0 0,0 2 0 16,4-6 0-16,0 0 0 15,0 1 0-15,-4-4 0 16,4-1 0-16,5 2 0 0,-3-6 0 16,-1 0 0-16,3-3 0 15,1 0 0-15,-9 3 0 16,3 2 0-16,2-2 0 0,3 4 0 15,-4 5 0-15,5 0 0 16,-5 1 0-16,3 1 0 16,1 3 0-16,0 3 0 15,-4-1 0-15,4 2 0 16,-3-2 0-16,-2-2 0 0,5-6 0 16,-2 0 0-16,1 6 0 15,-4-2 0-15,5 2 0 16,-3 3 0-16,4 0 0 0,-6-1 0 15,5-2 0-15,0 2 0 16,1-4 0-16,-1 2 0 16,0-5 0-16,-4-1 0 15,4-3 0-15,1-1 0 16,-1 1 0-16,0 0 0 0,4 4 0 16,-1 0 0-16,2 0 0 15,3 0 0-15,0 2 0 16,4 3 0-16,2 3 0 0,-4-3 0 15,7-7 0-15,-3 2 0 16,-3 4 0-16,5-3 0 16,1-7 0-16,-4 6 0 0,4 0 0 15,-3 4 0 1,4 0 0-16,-6-6 0 0,5 3 0 16,2 3 0-16,2-2 0 0,4 8 0 15,0-7 0-15,-1 6 0 16,1-6 0-16,-2 2 0 15,1-3 0-15,6 3 0 16,-3-1 0-16,3 0 0 0,-2-2 0 16,0 3 0-16,1-5 0 15,-1 1 0-15,-4-7 0 16,1-2 0-16,-1 0 0 0,1 0 0 16,4-5 0-16,-3-1 0 15,2 3 0-15,-4-1 0 16,1-5 0-16,-1 1 0 15,1-1 0-15,-1 5 0 0,-1-4 0 16,-1-1 0-16,-3 0 0 16,-2-3 0-16,6 3 0 15,-6 0 0-15,5 2 0 0,-3 2 0 16,6 1 0-16,-4-4 0 16,-1 2 0-16,1-2 0 0,-1-1 0 15,0-2 0-15,-2-7 0 16,-3 5 0-16,1-3 0 15,0-4 0-15,1-1 0 0,0 0 0 16,4-4 0-16,-1 4 0 16,5 4 0-16,2 2 0 0,3 2 0 15,5 5 0 1,6-6 0-16,5 1 0 0,3 4 0 16,4 1 0-16,4 0 0 15,3-4 0-15,0 3 0 16,2-4 0-16,-1 1 0 0,-4 0 0 15,0-1 0-15,1 0 0 16,-5-3 0-16,-5-1 0 0,1 1 0 16,-4-1 0-16,0-4 0 15,-1 0 0-15,2-4 0 16,2 0 0-16,-3 0 0 16,4 2 0-16,-5-2 0 0,1 0 0 15,0 0 0 1,52-5 0-16,-56-7 0 15,4 0 0-15,1 0 0 0,5 0 0 16,7-3 0-16,2-6 0 16,2 2 0-16,3-3 0 15,-3 3 0-15,2 3 0 0,1 1 0 16,-3-2 0-16,-1 5 0 16,-5 0 0-16,-3-4 0 15,0 4 0-15,-4 0 0 0,-6 0 0 16,7 0 0-16,-1-5 0 15,0-1 0-15,-5 0 0 16,2 4 0-16,-5-3 0 16,0 0 0-16,-5 0 0 0,-1 5 0 15,0 0 0-15,1-2 0 16,0-3 0-16,1 1 0 0,0-4 0 16,5 4 0-16,-2 0 0 15,0 0 0-15,1 4 0 16,4 0 0-16,-5-4 0 0,1 0 0 15,0 0 0-15,0-5 0 16,0 2 0-16,-5-3 0 0,-1-1 0 16,6-2 0-16,2 2 0 15,-4-1 0-15,2-1 0 16,0 2 0-16,0-3 0 16,3 7 0-16,10-5 0 0,0-5 0 15,2 0 0-15,5-2 0 16,3-2 0-16,2 0 0 15,-1-3 0-15,0 5 0 0,0-7 0 16,-4 6 0-16,-4 0 0 16,-5 3 0-16,-6 1 0 0,-6 1 0 15,-3 0 0-15,-3 4 0 16,-2-6 0-16,3 3 0 0,-1-8 0 16,3 2 0-16,3-4 0 15,5 0 0-15,4-5 0 16,-5-4 0-16,1 2 0 0,4-6 0 15,-4 4 0-15,-1 1 0 16,1 3 0-16,4 1 0 16,-4-1 0-16,-1 0 0 0,3 1 0 15,-3 0 0-15,4-1 0 16,1-4 0-16,5-2 0 0,-1-3 0 16,0 2 0-16,-1 3 0 15,-5 0 0-15,2-1 0 0,-3 3 0 16,-1-7 0-16,0 3 0 15,4-3 0-15,0 2 0 16,4-5 0-16,-1 2 0 0,1 1 0 16,0-3 0-16,-1 5 0 15,-3 3 0-15,-8 0 0 0,-3 5 0 16,-6 4 0-16,-4 2 0 16,2-1 0-16,-7-1 0 15,6 1 0-15,4-7 0 0,-1-2 0 16,9-6 0-16,-1 2 0 15,0-1 0-15,2 5 0 0,-5 4 0 16,1 3 0-16,-7 4 0 16,-6 2 0-16,-1 2 0 0,-3 1 0 15,-1 4 0 1,-3-5 0-16,4 0 0 0,-1 1 0 16,4 0 0-16,1-4 0 15,3-1 0-15,-1 2 0 0,7-7 0 16,3 7 0-16,0-7 0 15,-1 2 0-15,3 0 0 0,4-1 0 16,2-3 0-16,-5 3 0 16,1 5 0-16,-5-1 0 15,0 3 0-15,2-3 0 0,-6 1 0 16,6-2 0-16,-3 2 0 0,7-4 0 16,-2-1 0-16,0 2 0 15,1-3 0-15,4-2 0 0,-4-1 0 16,4-3 0-16,-2 0 0 15,3-2 0-15,-1 2 0 16,-5 0 0-16,3-1 0 0,-4 1 0 16,-3 2 0-16,-2-1 0 15,-2-2 0-15,2-3 0 0,-3-1 0 16,4 1 0-16,0-5 0 16,1-1 0-16,2 5 0 15,1 2 0-15,2-2 0 0,2 1 0 16,-4 3 0-16,2-3 0 15,-1-1 0-15,-3 5 0 16,0 3 0-16,0-4 0 0,-5 0 0 16,0-1 0-16,-4 2 0 15,2 4 0-15,-2-1 0 0,-2 0 0 16,-3 6 0-16,2-1 0 16,-6 0 0-16,-2-1 0 0,1 5 0 15,-4-6 0-15,3 3 0 16,1-2 0-16,-3-3 0 15,-4 4 0-15,7-6 0 0,-4 2 0 16,-5 0 0-16,0-5 0 16,5 0 0-16,-7-3 0 15,31-46 0-15,-22 39 0 16,4-3 0-16,-4 0 0 16,6 2 0-16,-3-1 0 0,-2 5 0 15,-6 4 0-15,1 3 0 16,2 4 0-16,-4 5 0 0,-1 3 0 15,-4 4 0-15,4 1 0 16,-2-4 0-16,2 0 0 0,3-4 0 16,4-1 0-16,2 2 0 15,-8-3 0-15,3 6 0 0,-4 0 0 16,1 1 0 0,-9-6 0-16,4 0 0 0,4 1 0 0,-5 3 0 15,0-3 0 1,-1-5 0-16,2-4 0 0,-1 0 0 15,1-3 0-15,0 0 0 16,-5-6 0-16,3-1 0 0,1-7 0 16,1 2 0-16,-2-1 0 15,2-4 0-15,0 4 0 0,-1 8 0 16,-1 2 0-16,0 5 0 16,3 6 0-16,-6-2 0 15,0 2 0-15,2 0 0 0,-4-1 0 16,2 1 0-16,0-4 0 15,1-1 0-15,-1-8 0 16,3 2 0-16,2-7 0 0,0 1 0 16,-1 5 0-16,-1 0 0 15,-3-7 0-15,9-46 0 16,-8 47 0-16,-6-2 0 16,2-5 0-16,-2 4 0 15,3 4 0-15,2 5 0 0,-2-6 0 16,2 2 0-16,-5-6 0 15,7 7 0-15,-6 3 0 0,0-2 0 16,-4-2 0-16,0-1 0 16,0 5 0-16,0-2 0 15,0 1 0-15,0-4 0 16,0 2 0-16,0-2 0 0,0 0 0 16,0 0 0-16,0 4 0 15,0 1 0-15,0 2 0 0,0 3 0 16,0-2 0-16,0 5 0 15,0-1 0-15,0-8 0 16,0 0 0-16,0-8 0 0,0-4 0 16,0-4 0-16,-8-5 0 15,8 3 0-15,0-2 0 0,0 3 0 16,0 5 0-16,0 4 0 16,-10 4 0-16,4 4 0 15,6 1 0-15,0 5 0 16,-8 1 0-16,0 1 0 15,8 5 0-15,-9-4 0 0,9-4 0 16,0-1 0-16,-11-4 0 16,2-1 0-16,0-1 0 0,1-2 0 15,-3 0 0-15,-3-5 0 16,0-2 0-16,-4-2 0 0,2 1 0 16,-4 5 0-16,0-1 0 15,0 3 0-15,-2 6 0 16,8 4 0-16,-3 3 0 0,1-1 0 15,0 7 0-15,0-2 0 16,-1 1 0-16,0-1 0 16,-3 1 0-16,0-4 0 15,-4-5 0-15,-6 1 0 0,-1-1 0 16,-2-5 0-16,-2 3 0 16,-3-7 0-16,3 6 0 0,-2-1 0 15,-2 5 0-15,7 3 0 16,-1 5 0-16,6-1 0 15,-3 5 0-15,5 3 0 0,-5 0 0 16,1 2 0-16,1 2 0 16,4 1 0-16,-6-3 0 15,-2 2 0-15,-2-9 0 16,-9 2 0-16,-4-4 0 0,-4-5 0 16,-6 0 0-16,2 1 0 15,-2 0 0-15,0 0 0 0,-5 3 0 16,5 4 0-16,5 0 0 15,8 6 0-15,3-1 0 16,6-2 0-16,-3 3 0 0,8-2 0 16,3 2 0-16,-3-3 0 15,5 3 0-15,-6-2 0 16,5 1 0-16,-4-1 0 0,1 5 0 16,1-5 0-16,-1 6 0 15,4-2 0-15,3 5 0 16,1-1 0-16,4 1 0 15,1-5 0-15,1 5 0 16,-2 0 0-16,0 0 0 0,1 0 0 16,1-4 0-16,-1-1 0 15,-5 0 0-15,-1 3 0 16,0-3 0-16,-7 0 0 16,-1 1 0-16,3-1 0 0,2 1 0 15,2 0 0-15,-3 4 0 16,2-1 0-16,1 1 0 15,-7 1 0-15,1-2 0 16,1 2 0-16,-4-3 0 16,1 2 0-16,-8 4 0 0,5 0 0 15,-9 0 0-15,4 1 0 16,-3-2 0-16,-2 4 0 16,0-2 0-16,-2 2 0 0,-2 3 0 15,3-3 0-15,-3-1 0 16,-5 4 0-16,4-3 0 15,-7 5 0-15,-1 0 0 0,0 0 0 16,-8 0 0-16,1 0 0 16,-7 0 0-16,-2 0 0 15,2 0 0-15,0 0 0 16,3 7 0-16,1-7 0 16,7 0 0-16,7 0 0 15,5 0 0-15,-1 0 0 0,4 0 0 16,0 11 0-16,-3-11 0 15,-1 12 0-15,-4-5 0 16,-3 5 0-16,-6 0 0 0,2 1 0 16,-6-1 0-16,6 1 0 15,-5-2 0-15,0 1 0 16,1 0 0-16,-3 0 0 0,2-3 0 16,5-9 0-16,-2 8 0 15,6-8 0-15,-1 0 0 16,9 0 0-16,-1 0 0 15,5 0 0-15,-2 0 0 16,7 0 0-16,-3-3 0 0,6 3 0 16,-2 0 0-16,7 0 0 15,-3 0 0-15,3 0 0 16,-3-5 0-16,0 0 0 16,-3 1 0-16,-5 4 0 0,2 0 0 15,-4 0 0-15,3 0 0 16,0 0 0-16,4 0 0 15,2 0 0-15,-4 0 0 16,7 0 0-16,-1 0 0 16,2 0 0-16,2 0 0 15,-2 0 0-15,-3 0 0 0,1 0 0 16,-2-3 0-16,-5 3 0 16,-2 0 0-16,-2 0 0 15,-2 0 0-15,3 0 0 0,2 0 0 16,0 0 0-1,1 0 0-15,-1 0 0 0,0 0 0 16,0 0 0-16,5 0 0 16,-1 0 0-16,2 12 0 15,-7-12 0-15,2 8 0 0,-5-8 0 16,0 9 0-16,-4-1 0 16,0-8 0-16,-3 11 0 15,-5-11 0-15,0 12 0 16,2-12 0-16,-7 9 0 0,-1-2 0 15,-8 4 0-15,-7-1 0 16,-2 3 0 0,-6-1 0-16,2 0 0 0,2-1 0 15,0 3 0-15,6-2 0 0,2 0 0 16,-4 5 0 0,1 2 0-16,1 1 0 0,-3 1 0 15,5 0 0-15,-9-2 0 16,-7 2 0-16,0 0 0 15,-3 3 0-15,6-3 0 0,-4-1 0 16,9 1 0-16,6-6 0 16,2 6 0-16,1-4 0 15,5-1 0-15,2 0 0 0,6-1 0 16,4 2 0-16,-5-5 0 16,-1 1 0-16,2 2 0 15,3 2 0-15,4-5 0 0,5 5 0 16,2-1 0-1,2 5 0-15,-2-2 0 0,3 2 0 16,-2-1 0-16,3 1 0 16,-2 2 0-16,3 7 0 15,2-7 0-15,-3 2 0 0,6 0 0 16,0-4 0-16,3-3 0 16,4 4 0-16,1-5 0 15,-4 2 0-15,-1 3 0 0,5-3 0 16,-1 2 0-16,1-2 0 15,0 3 0-15,0-1 0 16,-1-3 0-16,1 3 0 0,-5-2 0 16,4 4 0-1,-4-4 0-15,1 6 0 0,-5 0 0 16,5-6 0-16,-1 1 0 16,1 2 0-16,4-7 0 15,-2 6 0-15,4-5 0 0,-4 4 0 16,3 1 0-16,-3 0 0 15,2-2 0-15,0-2 0 16,-1 4 0-16,-3-6 0 0,4 1 0 16,-2 2 0-16,6-3 0 15,-4 6 0-15,1-6 0 16,-2 2 0-16,-4-1 0 16,0 1 0-16,0-1 0 0,1 0 0 15,-1 1 0-15,2-2 0 16,2 2 0-16,1-5 0 15,4 1 0-15,-2-1 0 0,6-4 0 16,5-1 0-16,-2 3 0 16,1-10 0-16,4 7 0 15,-1-7 0-15,1 8 0 0,4-8 0 16,1 13 0-16,-7-13 0 16,6 7 0-16,-3 2 0 15,-3-2 0-15,8-7 0 16,-6 10 0-16,4-2 0 0,-1-8 0 15,1 7 0 1,0 2 0-16,-1-9 0 0,1 12 0 16,-3-12 0-16,3 11 0 15,-1-1 0-15,-3-3 0 16,1 1 0-16,-3 1 0 0,3-1 0 16,2 0 0-16,1-1 0 15,-4 3 0-15,4-3 0 0,-4 0 0 16,4 3 0-16,0-3 0 15,-1 2 0-15,1-9 0 16,-4 12 0-16,3-4 0 0,1 1 0 16,-3 3 0-1,-3 0 0 1,6-5 0-16,2-7 0 16,-2 14 0-16,-1-7 0 15,0-7 0-15,1 12 0 16,-1-3 0-16,9-1 0 15,-11-8 0-15,0 7 0 16,2 2 0 0,1-9 0-16,8 12 0 15,-8-12 0-15,0 9 0 16,-2-2 0-16,4 3 0 16,-2-10 0-16,0 12 0 15,8 0 0-15,-14-1 0 16,6-3 0-16,-3 1 0 15,3-1 0-15,0 1 0 0,-5-1 0 16,-4 3 0-16,6 1 0 16,-2 2 0-16,-3-1 0 15,4 2 0-15,-1-3 0 0,-2 0 0 16,3 5 0-16,-1-1 0 16,-4-4 0-16,6 0 0 0,-1 0 0 15,0-4 0-15,0 1 0 16,3-9 0-16,9 7 0 15,-9-7 0-15,9 9 0 16,-6-9 0-16,6 9 0 47,0-1 0-47,-8-1 0 16,8 5-355-16,-9 1-359 0</inkml:trace>
  <inkml:trace contextRef="#ctx0" brushRef="#br0" timeOffset="103633.71">9912 7497 22 0,'-13'0'26'0,"13"-4"8"16,0 4 7-16,-8 0 13 0,8 0 39 16,0 0 11-16,0 0-33 15,0 0-19-15,0 0-16 16,0 0-3-16,0 0-4 15,0 0 7-15,0 0-1 16,0 0 2-16,-8 0 4 0,8 0 1 16,0 0 5-16,0 0 3 15,-9 0 7-15,9 0 2 16,0 0 9-16,0 0-5 0,-8 0-8 16,8 0-4-16,0 0-5 15,-8 0-7-15,8 0-4 16,0 0-4-16,0 0 1 15,0 0-13-15,0 0 4 0,0 0-7 16,0 0-5-16,0 0-4 16,0 0 1-16,0 0 1 0,-8 0-8 15,8 0 5 1,0 0-5 0,0 0-5-16,0 0 8 15,0 0-9-15,0 9 3 16,0-9 6-16,0 0-2 0,0 8-2 15,0 0 1 1,0-8 3-16,0 12-7 16,0-4 7-16,0 0-2 0,0 0-6 15,0 0 5-15,0 1 1 16,0-1 3-16,0 0-11 16,0 1 10-16,0-9 0 15,0 12-6-15,0-12-1 16,0 7 8-16,0-7-9 0,0 0 5 15,0 0 1-15,0 0-1 16,0 0 4 0,0 9-1-16,0-9-1 0,0 8-1 15,0 1-5-15,0-9 6 16,0 0-4-16,0 7-1 16,0-7 4-16,0 0 0 0,0 10-4 15,0-10 6 1,0 7-2-16,0 1 0 15,0 0-7-15,0-8 11 16,0 7-9-16,0-7 1 16,0 0-1-16,0 10 0 0,0-3 12 15,0-7-12-15,0 9 0 16,0-9 5-16,5 8 2 16,-2-8-3-16,-3 12-1 0,0-12 1 15,0 9-1-15,5-9 0 16,-2 0-3-16,2 0 0 15,-2 7 6-15,-3-7-1 0,6 12 0 16,-3-12-8 0,2 9 6-16,-5-9 4 0,0 0-2 15,3 8-5-15,0-8-2 16,2 7 11-16,-5-7-5 16,4 13 2-16,0-13-1 0,1 7-5 15,3-7 3-15,-5 0-2 16,2 0 2-16,-2 0 1 15,2 0 0-15,-2 0-1 0,3 0 0 16,-3 0 3-16,0 0 0 16,5 0-8-16,-3 0 6 0,-2 0 1 15,3 0 3-15,-2 0-3 16,4 0-1-16,-4 0-3 16,4 0 5-16,-4 0-5 15,3 0 3-15,1 0-1 16,0 0 4-16,6 0 3 0,-3 0-7 15,-2 0 0-15,-2-7-4 16,6-1 8-16,-2 3-9 16,-2 2 8-16,4 3-5 0,-2-4 2 15,2-1-2-15,-2-3 2 16,3 4 5-16,-3-3-6 16,0 2-2-16,3-2 8 0,-6 2-5 15,4 1 1-15,-3-1-3 16,-3 3 4-16,2 2-3 0,0 0-1 15,1 0 7 1,-1 0-6-16,1 0-6 0,0 0 7 16,-5 0 4-16,3 0-4 15,-4 0-4-15,2 0 0 16,3 0 8-16,-4 0-6 0,1 0 4 16,3 0 2-16,-5 0-5 15,2 7-4-15,-5-7 7 0,3 12-2 16,3-12-5-16,-4 12 4 15,-2-4-5-15,0 5 3 16,5-1 7-16,-5-1-3 0,0 6 6 16,0-5-6-1,0 5 7-15,0-1-7 0,0 5 2 16,-13-1 4-16,2 4-7 16,-2 1 5-16,-4 4-4 0,7-1 3 15,-7-4 4-15,4 0-5 16,1-3-1-16,-4-2 7 15,-1-1-5-15,6-6 3 0,-2-1 19 16,0-11 3 0,2 9-1-16,-6-9 1 0,6 0-7 15,-2 0-7-15,2 0-1 0,3 0-8 16,-1 0-1-16,1 0 1 16,8 0-12-16,-13 0-6 15,13-4-4-15,-8-1-14 16,8 2-16-16,0 3-42 0,0 0-57 15,0 0-48-15,0-4-40 16,0-4-12-16,0 0-59 16</inkml:trace>
  <inkml:trace contextRef="#ctx0" brushRef="#br0" timeOffset="104166.55">10138 7368 222 0,'-7'-16'276'0,"7"3"-56"16,-9 4-83-16,9 5-63 16,0 4-26-16,0 0-13 0,16 0-1 15,9 0-18-15,4 0-4 16,7 0-9-16,0 8 3 15,-4-8-1-15,1 0-3 0,-4 0 2 16,-9 0-4-16,-4-8 3 16,-3 0-7-16,-5 1 12 0,-8-7-7 15,0 0 6-15,0-3 0 16,0 0 18-16,-13 1 26 16,5 4 6-16,8 3 4 15,-8 1-8-15,8 3-6 0,0 3-7 16,0 2-7-16,0 0-7 15,0 0-6-15,0 0-3 0,0 0-4 16,0 0 7-16,0 15 5 16,13 10 27-16,3 6 0 15,4 15 10-15,7 11 8 0,8 5-32 16,-4 7-2-16,7 0-8 16,-6 1-11-16,1-10-4 15,-6-6-8-15,-2-10-7 16,-9-7 1-16,-4-9 6 0,0-7-4 15,-4-8-1-15,-3-13-6 16,-2 0-35-16,-3 0-68 16,0 0-63-16,0 0-68 0,0-13-56 15,-11-8 53-15,-6-12-21 16,-6-15-18-16</inkml:trace>
  <inkml:trace contextRef="#ctx0" brushRef="#br0" timeOffset="104632.44">10528 6891 128 0,'-20'-17'273'0,"0"5"-40"16,3 8-34-16,5 4-52 0,1 0-32 16,3 0-29-16,-1 16-11 15,9 5-20-15,0 3-10 16,0 4-17-16,0 2-12 0,9-2-6 15,2-5-5-15,0-2 5 16,3-8-10-16,2-4 3 0,0-9-11 16,0 0 5-16,1 0-4 15,-6 0 5-15,7 0-14 16,-4-5 5-16,3-3-2 16,-1-1 5-16,1 1-3 0,4 8 11 15,-2 0-5-15,6 0 4 16,-4 17-1-16,-2 3-1 0,-2 4 7 15,-6 5-2-15,-6-1 3 16,-5 4-2-16,0 2 3 16,-8-2-2-16,-5-4 9 0,-2 1 0 15,-6-4 6-15,5-5-4 16,5-8-2-16,-6-3 1 16,4-9-11-16,1 0-1 15,0 0-19-15,1 0-31 0,-3 0-25 16,3-9-11-16,3-3-30 15,8 0-45-15,-9-5-26 0,2 1-27 16,-1-1-41-16</inkml:trace>
  <inkml:trace contextRef="#ctx0" brushRef="#br0" timeOffset="104950.54">10536 6468 311 0,'-23'-24'304'0,"2"12"-39"15,5 2-76-15,2 3-55 0,14 3-21 16,-6 4-44-16,6 0-33 16,0 0-22-16,6 7-10 15,16 14 6-15,7 8-3 0,7 11 6 16,8 5 2-16,1 4 2 15,5 4 3-15,-7 0-2 0,-2-3-8 16,-5-7-1-16,-6-5-14 16,-7-11 5-16,-3-2 5 15,2-4-2-15,-11-5-21 16,1-4-62-16,-3-5-74 0,-6-7-55 16,2 0-33-16,-5 0-52 15,-13-11-269-15</inkml:trace>
  <inkml:trace contextRef="#ctx0" brushRef="#br0" timeOffset="105414.65">10634 6700 335 0,'-20'15'308'16,"-1"-2"-82"-16,4 0-98 15,11-13-52-15,6 0-35 0,0 0-18 16,0 0-18-16,0 0 3 15,14 0-6-15,16-13-4 16,2 0 2-16,1 1 0 0,3-4-1 16,-3 1-12-16,0-2 2 15,-1-4-3-15,-4-3 0 0,-5-4 0 16,-1-1 1-16,-5-4 10 16,-6 2 0-16,-3-2 4 15,-8-1-1-15,0 6 0 0,0 0 2 16,-11-1 19-16,-2 10 16 15,1 3 10-15,-4 3 3 16,4 0 1-16,0 5 0 16,-2 8-17-16,6 0-5 0,0 0 0 15,8 8-16-15,-8 7-8 16,8 12 0-16,0 4 14 0,0 10-8 16,13 8 4-16,7 1-3 15,0-6-4-15,5-7-5 16,3-5 4-16,4-4-3 0,1-7-3 15,-1-6-11-15,1-15-16 16,-4 0-32-16,-1 0-43 16,0-8-47-16,1-7-63 15,-4-13-37-15,-9-10-64 0</inkml:trace>
  <inkml:trace contextRef="#ctx0" brushRef="#br0" timeOffset="106080.95">11088 6033 234 0,'-19'-12'320'0,"-3"-1"-47"16,6 5-62-16,4 3-47 15,12 1-41-15,-8 4-39 16,8 0-44-16,0 0-25 16,0 0-11-16,8 17-3 15,9 11 5-15,12 13 0 0,2 3 0 16,2 6-7-16,-1 2 7 15,1-3-5-15,-4 0 4 0,-4-9-3 16,-5-7-2-16,-4-9 2 16,-4-3 7-16,-3-8-8 15,-9-5 3-15,0-8 8 0,0 0 11 16,0 0 0-16,-13-16-46 16,-7-10-26-16,-4-14 11 15,-9-8 12-15,4-6 6 0,1-3 8 16,4 4 10-16,2 8-5 15,11 14 9-15,11 5 4 16,0 11-10-16,0 2 8 16,3 13 4-16,11 0-3 0,5 13 0 15,10 2 7-15,-1 6 6 16,1 3-4-16,-1 0-2 16,-7-3-3-16,-5-4-5 0,-4-10 5 15,-4 2 5-15,-8-9 15 16,0 0 24-16,0 0 23 0,0 0 5 15,-8-9-19-15,-4-10-59 16,-4-14-18-16,0-8-17 16,-6-11 4-16,3-3 5 0,6 12 12 15,13 1-2 1,0 11 6-16,0 6 1 0,9 9 1 16,6 16 6-16,15 0 13 15,6 20 5-15,-1 8-2 0,8 4-4 16,-4 6 7-16,-2-1-2 15,0-1 0-15,-9-8-9 16,-3-4-5-16,-5-3 5 0,-8-4-8 16,1-5 3-16,-4-5-2 15,-9-7 0-15,0 0 7 16,0 0-44-16,0 0-54 16,0 0-75-16,0-7-123 15,-18-10-61-15,-3-3 8 0,1-5 62 16</inkml:trace>
  <inkml:trace contextRef="#ctx0" brushRef="#br0" timeOffset="107113.05">12432 4999 39 0,'-24'-30'231'16,"1"2"-21"-1,-6-1-89 1,12 17-30-1,9 8-36-15,8 1 3 16,-20 3 115 0,12 7-101-16,0 5 9 15,-5 9 3-15,2 3-21 16,-5 5-19-16,-1-1-14 0,6 5-6 16,-2-4-18-16,13-8-1 15,0-6-2-15,0-2 1 0,0-6-2 16,0-7-5-16,0 0-8 15,0 0 0-15,9 0 1 16,6 0 8-16,5 0-7 0,10-7 7 16,5 3 0-16,6-1-1 15,-1-2 6-15,2 7-12 16,-2 0 7-16,-5 0-11 16,-2 0 2-16,-8 7 4 0,-7 5 5 15,-7 0 2-15,-8 5-8 16,-3 4 6-16,0-2 5 0,-14 8-3 15,-4 0-5-15,-7-3 11 16,0-7 0-16,2-6 23 16,-2 2-1-16,2-13-5 0,-3 0-11 15,2 0 5-15,1 0-7 16,2 0-8-16,1-8-8 16,-1 3-16-16,4-2-2 0,6 3-25 15,4-6-33-15,7 8-42 16,0-3-47-16,0-2-21 15,0-2-36-15,7-3-8 0</inkml:trace>
  <inkml:trace contextRef="#ctx0" brushRef="#br0" timeOffset="107461.91">12730 4872 92 0,'0'-17'260'0,"0"11"-3"0,0 0-20 15,0 6-42-15,-12 0-27 16,3 0-28-16,9 0-30 16,-8 8-38-16,8 1-36 0,0 3-21 15,0 4-7-15,8 8 8 16,4 1-10-16,9 3-3 16,3-3-1-16,1-8 3 0,-1-2-12 15,4-2-5-15,-4-13 5 16,-3 0-3-16,-4 0-2 0,-9 0 11 15,-2-9 16-15,-6 2 15 16,0-11-19-16,-20-2-1 16,-3 1 3-16,-5-6-6 0,-5 5 3 15,4 3-26-15,4 5-25 16,2 3-35-16,6 9 76 16,5 0-239-16,-1 0 0 0,13 0-1 15,-8 0-12-15,8 0 9 16</inkml:trace>
  <inkml:trace contextRef="#ctx0" brushRef="#br0" timeOffset="107768.89">12936 4456 111 0,'0'-28'251'16,"-17"4"-29"-1,3 2-33-15,-3 8-23 0,1 0-12 16,0 7-5-16,3 3-9 15,4 4-33-15,9 0-37 0,-8 0-34 16,8 0-15-16,0 0-13 16,0 11-12-16,0 6 5 15,8 11 8-15,9 10-1 0,8 10 3 16,4 9 1-16,2 4 2 16,3 4-6-16,2 0-8 15,-1-4 3-15,3-6-1 16,-11-11-6-16,3-8-3 0,-6-8-30 15,-2-7-69-15,-8-6-81 16,3-1-42-16,-6-14-13 16,-6 0 9-16,-5 0 4 0,0 0 43 15</inkml:trace>
  <inkml:trace contextRef="#ctx0" brushRef="#br0" timeOffset="107973.09">12992 4838 188 0,'-19'0'249'15,"-1"0"-35"-15,8 0-48 0,-2 0-41 16,6 0-9-16,8-2-26 16,0-3-33-16,0 0-32 15,0-2-30-15,0-2-10 16,8 2-9-16,6-5-8 0,2 0-32 16,3-5-21-16,3 1-28 15,-2-1-20-15,0 1-17 16,-4-1-34-16,1 5 11 0,-6 0-78 15</inkml:trace>
  <inkml:trace contextRef="#ctx0" brushRef="#br0" timeOffset="108326.55">13193 4476 117 0,'-21'-20'477'16,"13"13"-256"-16,0 2-41 15,8 1-29-15,-8 1 12 0,8-2 0 16,0 5-6-16,0 0-15 16,0 0-23-16,0 0-35 0,0 0-27 15,0 0-41-15,0 12-16 32,0-3 0-32,0 6 0 0,12 6 0 15,4 8 0-15,9 7 0 16,3 6 0-16,4-1 0 0,1-2 0 15,-6-2 0 1,3 0 0-16,-2-8 0 0,-4-1 0 16,-8-9 0-16,1-2-33 15,-5-5-135-15,1-12-67 16,-4 0-38-16,-9 0-8 0,0 0 31 16,0 0 31-16,0 0 19 15,-9-6 13-15</inkml:trace>
  <inkml:trace contextRef="#ctx0" brushRef="#br0" timeOffset="109053.17">13278 4725 187 0,'-20'0'268'0,"-1"0"-28"16,8 0-62-16,2 0-58 0,11 0-37 16,0 0-28-16,0-3-83 15,0-11-30 1,16-6-18-16,9-3-23 0,2-10-40 15,7-3-14-15,-6-2-25 16,0 5 27-16,-8 9 46 0,-3 5 42 16,-6 5 29-16,-2 7 21 15,-6 2 21-15,-3 5 29 16,0 0 53-16,0-3 76 0,0-1-27 16,0-1-26-16,-6 5-15 15,6 0 0-15,0 0 21 16,0 0 11-16,-9 0 4 15,9 0 3-15,-8 0 5 0,8 0-3 16,0 0-13-16,0 0-11 16,0 0-8-16,0 0-17 15,0 0-65-15,0 9-25 0,0 4 0 16,0 3 0-16,3 3 0 16,14 10 0-16,3 4 0 0,5 0 0 15,-2-5 0-15,3-3 0 16,-2-6 0-16,-4-6 0 15,-3-13-54-15,-6 0-5 16,1 0-6-16,-8 0 26 16,-4-5 14-16,0-6 4 0,0-15-13 15,0-6 17-15,-16-5 12 16,-1 5 7-16,1 4 19 0,5 7 17 16,-1 8 4-16,4 5-20 15,8 6-12-15,0 2-18 16,0 0 1-16,0 0-1 0,0 16 3 15,16-1 6-15,4 1-1 16,8 1 5-16,4-5-5 16,-2 0-2-16,-1-12-6 15,-9 0-5-15,-1 0-10 0,-6 0 6 16,-5 0 15-16,-8-8 10 16,0-4 13-16,0-9-13 15,0-3 5-15,-18-4 8 0,-1-5 3 16,-1 4 16-16,-1 1 7 15,-3 8-2-15,4 4-1 16,3 5-44-16,5-2 0 0,1 3 0 16,11 6-47-16,-9 1-76 15,9 3-84-15,0 0-91 0,0 0-43 16,0 0-31-16,0 0 47 16</inkml:trace>
  <inkml:trace contextRef="#ctx0" brushRef="#br0" timeOffset="109558.18">13944 4111 342 0,'-13'-10'323'16,"2"3"-5"-16,2 7-67 0,-4 0-47 16,7 0-31-16,6 0-55 15,-10 0-54-15,10 0-30 16,0 7-26-16,0 11-11 15,0 6 6-15,0 13-5 0,0 4 2 16,10 7 6-16,4 1-3 16,8 1-7-16,-3-10-9 15,7-8-15-15,-6-4-17 0,3-11-30 16,-2-5-16-16,0-12-5 16,-6 0 9-16,-2 0 16 15,-2 0 21-15,-6-12 19 0,-5-5 7 16,0-7 5-16,0-8 13 15,-16-9 9-15,-9-4 20 0,-3 4 14 16,-4 5 28-16,4 3 33 16,-1 10 16-16,-1 2-11 15,8 8-31-15,-4 5-17 16,6 0-13-16,7 8-23 0,7 0-9 16,6 0-12-16,0 0-7 15,0 0-12-15,0 0-4 16,4 0-2-16,11 13 13 0,5 3 9 15,9 9 1-15,4 3-6 16,3 1 3-16,1-1-46 16,-5 1-67-16,-1-5-59 0,2-1-36 15,-1-1-22-15,-7-10-9 16,0-12-24-16,-10 0-127 0</inkml:trace>
  <inkml:trace contextRef="#ctx0" brushRef="#br0" timeOffset="110090.31">14138 4061 258 0,'-12'-18'221'15,"1"1"-35"-15,3 4-39 0,8 9-14 16,-10 4-12-16,10 0-30 16,0 0-37-16,0 0-16 0,0 8-13 15,0 8 16-15,14 5 35 16,4 3 13-16,12 9 7 15,2 3 4-15,1 5-37 16,-1-1-11-16,-1 1-24 0,-1-4-12 16,-4-4-3-16,-3-4-2 15,-6-10 1-15,-5-2-5 16,-1-5 4-16,-2-3-5 0,-9-9 7 16,0 0 8-16,0 0 26 15,0-5 3-15,-16-11-29 0,-9-8-21 16,-3-13 0-16,-6-5-3 15,3-2-3-15,-31-45-17 16,37 49 8 0,6-2 0-16,3 1-5 0,8 5 2 15,8 3 1-15,0 4 7 16,8 6-3-16,8 6 1 16,3 5 3-16,11 12 1 0,-2 0 9 15,1 12-1-15,-1 9 7 16,1 8 8-16,-6-1 5 15,-1-4 1-15,-10 0-6 0,-1 0 1 16,-2-7-7-16,-6-5 1 16,2 1-5-16,-5-13 1 0,0 0-25 15,0 0-49-15,0 0-73 16,0-13-85-16,0 1-79 16,-14-5 48-16,4 3 37 15,-3-7-43-15,4 4 30 0</inkml:trace>
  <inkml:trace contextRef="#ctx0" brushRef="#br0" timeOffset="110729.03">14377 3941 91 0,'14'12'240'15,"-2"-1"-79"-15,3 1-57 0,1 0-27 16,1 0-25-16,-1-12-9 16,-3 0-8-16,-2 0-14 15,3 0-4-15,0-7-5 0,8-5-7 16,-2-9 2-16,0-3 3 15,-3-1 6-15,-5-3 13 16,-4 2 22-16,0-2 2 16,-8 0-5-16,0-1 2 0,-8 6 24 15,-4-2 8-15,-2 4-14 16,-2 4-8-16,1 6-1 0,3 3-17 16,-5 8-10-16,4 0 0 15,2 0-1-15,-1 8-2 16,-1 0-11-16,1 0 0 0,0 1-2 15,4-2-1-15,-4 5-6 16,4-2 13-16,0 2 0 16,0 0-7-16,8 4 4 0,0 8-1 15,0 5 6-15,0-1 4 16,3 5 8-16,10-1-6 16,-1 0-3-16,4 2 0 15,8-10-16-15,1 0-6 0,4 1 12 16,4-8-13-16,3-6-1 15,4 1 2-15,6-12 6 0,-2 0-7 16,-1 0 1-16,-1-3-2 16,-5-6 1-16,-6-2-4 15,-2-3 0-15,-9 2 0 0,-4 0 0 16,-2 5 0-16,-7-2 0 16,-7 1 0-16,0-1 0 15,5 2 0-15,-5 2 0 16,0 2 0-16,0-1 0 0,0-1 0 62,0 1 0-46,0 1 0-16</inkml:trace>
  <inkml:trace contextRef="#ctx0" brushRef="#br0" timeOffset="110764.94">14980 3964 2047 0,'0'-7'-218'0,"0"7"-300"16,-12-4 54-16,3 4 67 0</inkml:trace>
  <inkml:trace contextRef="#ctx0" brushRef="#br0" timeOffset="113252.37">20139 13897 505 0,'-14'0'277'0,"-3"0"-77"0,0 0-84 15,5 12-47-15,-1 12 0 0,4 17 23 16,9 16 13-16,0 12-2 16,3 16-29-16,11 10-8 15,8 5-8-15,7 7-8 0,2-10-7 16,3 1-20-16,-6-12-8 16,-4-9-11-16,-4-16-3 15,1-8-4-15,-10-12-31 0,1-13-90 16,-4-8-103-16,-3-11-62 15,-1-9-10-15,-4-13-1 16</inkml:trace>
  <inkml:trace contextRef="#ctx0" brushRef="#br0" timeOffset="113552.18">20023 13978 132 0,'-20'-45'292'15,"3"5"-70"-15,1 11-54 16,3 8-47-16,5 9-29 0,8 5-13 16,0 7-28-16,4 0 43 15,21 19 17-15,20 14-12 16,20 17 2-16,16 10-27 16,8 13-14-16,7 5-20 15,8 3-18-15,-7-5-6 0,-9-2-13 16,-7-8-3-16,-7-9 2 15,-15-11 1-15,-17-11-3 16,-10-6-3-16,-7-8-11 0,-9-6-41 16,-3-2-51-16,-13-13-64 15,0 0-109-15,-24-9-32 0,-12-3-24 16</inkml:trace>
  <inkml:trace contextRef="#ctx0" brushRef="#br0" timeOffset="113801.07">20148 14738 444 0,'-28'11'336'0,"7"-11"-79"0,4 0-113 15,1 0-72-15,10 0-35 16,6-11-20-16,6-8-8 15,10-13-6-15,14-14 2 16,11-2-4-16,7-6-15 16,1 2-39-16,4-1-46 0,-2 8-53 15,3 5-43-15,-4-1-62 16,-13 4-12-16</inkml:trace>
  <inkml:trace contextRef="#ctx0" brushRef="#br0" timeOffset="114317.38">20713 14080 403 0,'-20'-4'269'15,"3"-1"-43"-15,5 5-51 16,4 0-53-16,8 0-48 16,0 0-26-16,0 0-20 0,17 12 15 15,15 5 16-15,12 8-14 16,10 7-8-16,6 5-6 15,8 8-4-15,2 4-3 0,1 3-2 16,-7-3-1-16,-3-1-14 16,-14-3-4-16,-4-8-4 15,-12-7-2-15,-7-11 11 0,-6-3-2 16,-7-7-1-16,-6-9-2 16,-5 0 8-16,-8 0-18 15,-14-9-6-15,-10-10 0 16,-13-14 3-16,-16-12-2 0,-7-12 5 15,-6-8 0-15,6-1 12 16,1 6-5-16,10-1 0 16,10 4 0-16,15 4-3 0,12-1-3 15,11 6 8-15,13 8 0 16,17 2-8-16,5 14 8 0,14 9-10 16,-1 15 7-16,1 6-4 15,-4 15 2-15,-4 8 3 16,-7 7 2-16,-8 5 2 15,-9 3-6-15,-8 6 2 16,0-1 4-16,0-5-6 0,-12-7-13 16,-1-8-29-16,5-10-36 15,8-5-35-15,-8-14-41 0,8 0-41 16,0-14-14-16,-12-5-64 16,4-15 24-16</inkml:trace>
  <inkml:trace contextRef="#ctx0" brushRef="#br0" timeOffset="114833.66">21054 13686 119 0,'0'-21'253'15,"0"5"-62"-15,0 3-41 0,0 6-48 16,0 7-20-16,4 0 5 15,13 15 38-15,5 10 14 16,21 7-39-16,4 13-44 0,7 12-21 16,3 4-15-16,0 1-5 15,0-2-5-15,-10-3-5 16,-1-7-7-16,-10-11 8 0,-7-5-6 16,-10-10 5-1,-2-3-1-15,-5-8-3 0,-3-2 12 16,-9-11-5-16,-21 0-12 15,-10-11-11-15,-15-19 3 0,-10-15 3 16,-10-11-1-16,-3-11 1 16,4-2 16-16,8 0-6 15,9 0 6-15,7 7-2 0,11 10 2 16,16 7-4-16,14 4-3 16,8 8 0-16,12 5-8 15,17 8 7-15,2 16-4 0,10 4 2 16,2 24 8-16,-4 9-4 15,-5 12-3-15,-6 7 4 16,-14 6-4-16,-8 8-4 16,-14 3 1-16,-14 0-5 0,0-5-24 15,-7-10-23-15,-2-10-34 16,2-15-39-16,-4-16-46 16,4-23 2-16,7-18-35 0,0-20-17 15,6-21 47-15</inkml:trace>
  <inkml:trace contextRef="#ctx0" brushRef="#br0" timeOffset="115249.42">21368 13306 101 0,'-13'-36'262'0,"0"2"-41"16,1 6-49-16,0 9-32 16,3 2-11-16,9 6-3 15,-8 2-13-15,8 1-24 0,0 8-28 16,0 0-23-16,0 8 18 15,17 16 42-15,7 8-5 0,12 14-7 16,10 2-29-16,3 8-22 16,2 2-15-16,3-2-4 15,-1-6-8-15,-5-9-8 16,-4-8-6-16,2-10-20 0,-11-6-28 16,-5-4-44-16,-6-13-45 15,-7-5 19-15,-6-15 6 16,-6-18 12-16,-5-14 34 0,-11-10 30 15,-6 3 26-15,-4-3 27 16,0 13 39-16,4 8 43 16,6 12 21-16,3 14-19 0,8 6-17 15,0 9 39-15,13 13 18 16,10 8-20-16,6 7-48 16,4 1-30-16,3 2-18 0,-4-3-19 15,1 0 0-15,-1-6-92 16,-7-5-115-16,-8-6-74 15,-5-11-29-15,-4 8 22 16,-8-8 6-16,-17-3-7 0</inkml:trace>
  <inkml:trace contextRef="#ctx0" brushRef="#br0" timeOffset="115374.31">21622 13030 228 0,'-36'-28'286'0,"7"7"-75"15,5 9-78-15,7 0-61 16,6 2-40-16,2 7-37 15,9 0-50-15,0 3-53 0,0 0-32 16,14 0-104-16</inkml:trace>
  <inkml:trace contextRef="#ctx0" brushRef="#br0" timeOffset="116230.96">22118 12850 491 0,'-9'0'315'0,"-7"0"-83"16,1 0-70-16,-2 9-27 15,0-9-5-15,6 0 18 16,-3 0-16-16,3 13-25 0,4 6-21 16,7 13-6-16,0 14-51 15,15 7-29-15,13 9 0 16,9-2 0-16,12-3 0 15,4-4 0-15,3-13 0 0,1-6 0 16,-4-11 0-16,-8-6 0 16,-4-10-130-16,-5-7-134 0,-3-7-38 15,-9-14-10-15,1-10 53 16,-9-15 12-16,-8-11 44 0,-8-9 61 16,0-6 59-16,-13-11 41 15,-7 2 39-15,-1 4 83 16,-2 8 144-16,-3 13-10 0,3 14 7 15,-1 9-8-15,3 16-7 16,4 10-12-16,3 7-9 16,0 19-9-16,6 24-16 15,8 9-46-15,8 5-114 0,14 4 0 16,4 1 0-16,8-5 0 16,2-9 0-16,5-10 0 0,-5-10 0 15,-2-12-51-15,-6-3-68 16,-9-13 119-16,-1 0-186 0,-10-10 45 15,-8-9 18-15,0-9 54 16,-17-10 43-16,-8-2 25 16,-6-6 14-16,-6 2 36 15,4 7 11-15,1 5 21 0,7 8 9 16,5 7-23-16,8 9-31 16,12 8-13-16,4 12 2 0,9 6-4 15,10 5 4-15,6 1-5 16,7 5-11-16,1-5-3 15,3-8-3-15,-3-4-2 0,-1 3-3 16,-3-15-25-16,-4 0-39 16,-6 0-54-16,-2-18-34 0,-2-7-13 15,-2-12-2-15,-9-14 37 16,-8-16 44-16,-12-10 42 0,-7-13 29 16,-15-7 25-1,-6 3 25-15,-5 8 36 0,1 10 43 16,3 14 17-16,4 12 30 15,9 14 19-15,4 13-18 0,8 6-45 16,2 8-47-16,14 9-38 16,0 0-16-16,10 26 13 15,14 14 16-15,7 13-16 0,15 8-24 16,3 4-3-16,3 0 0 16,2-4 0-16,-1-8-22 0,-10-10-94 15,-6-4-99-15,-9-5-83 16,-3-11-21-16,-7-7 2 15,-7-4-1-15</inkml:trace>
  <inkml:trace contextRef="#ctx0" brushRef="#br0" timeOffset="116613.38">22626 12529 453 0,'-25'7'296'0,"6"-7"-77"0,1 0-75 15,7 0-69-15,11 0-45 16,0-16-14-16,8-7-8 16,16-11-34-16,9-7-51 15,4-3-48-15,-1 0-14 0,1-1 20 16,-3 8 41-16,-4 3 37 16,-6 6 23-16,-4 9 23 15,-7-2 17-15,-4 9 24 0,-2 0 34 16,-2 4 36-16,-5 4 29 15,0-1 21-15,0 5-3 0,0 0-16 16,0 0-28-16,0 0-40 16,8 0-18-16,7 13 6 0,9 7 10 15,5 9-31-15,8 7-18 16,5 4-19-16,-3 2-2 16,-4-2-5-16,4-3-6 0,-7-1-41 15,-4-8-114-15,-8-2-104 16,-3-7-80-16,-4-2-15 15,-13-8-10-15</inkml:trace>
  <inkml:trace contextRef="#ctx0" brushRef="#br0" timeOffset="116742.23">22811 11918 279 0,'-43'-40'295'0,"6"12"-78"15,8 7-93 1,5 9-69-16,9 6-42 0,7 2-50 15,8 4-63-15,0 0-56 16,11 0-90-16</inkml:trace>
  <inkml:trace contextRef="#ctx0" brushRef="#br0" timeOffset="117047.14">23012 11822 395 0,'4'12'353'0,"-4"-1"-74"0,0 5-79 15,4 9-51-15,9 7-26 16,2 9-45-16,9 4-33 16,9 4-23-16,3-5-9 15,4-3-10-15,1-8-20 0,0-14-38 16,-8-2 6-16,-6-17 9 16,-6 0 18-16,-12-8 9 15,-9-13 17-15,-9-3 2 0,-12-12 6 16,-6-6-1-16,-9 2 1 15,-6-1-8-15,2 5 0 16,0 3-8-16,1 12-8 0,4 9-24 16,4 12-30-16,1 0-57 15,10 17-92-15,5 4-63 16,2-1-56-16</inkml:trace>
  <inkml:trace contextRef="#ctx0" brushRef="#br0" timeOffset="117379.14">23129 11801 366 0,'9'-13'362'16,"-6"9"-94"-16,9 4-90 15,10 8-39-15,9 7-23 0,6 12-37 16,3 0-17-16,5 5-24 16,-4 6-13-16,-1-8-10 15,-8-3-1-15,-7-8-8 0,-8-7-4 16,-9 3 12-16,-5-15 10 15,-3 0-10-15,-8-15-8 16,-7-4 0-16,-9-20 15 16,-5-8-5-16,1-10-4 0,3 4 22 15,4 4 1-15,8 13 10 16,13 8 18-16,8 11 24 0,14 17-87 16,13 12 0-16,10 12 0 15,0 9 0-15,6 3 0 16,-8 7 0-16,1-4 0 0,-6-2 0 15,-10-4-331-15,-4-5-104 16,-8 1-15-16,-8-1 45 16</inkml:trace>
  <inkml:trace contextRef="#ctx0" brushRef="#br0" timeOffset="128302.11">6422 3073 80 0,'-8'0'229'0,"8"0"-42"15,-8 0-57-15,8 0-50 0,0 0-22 16,0 0-5-16,0 0 14 16,0 0 13-16,0 0-2 15,0 0-6-15,0 0-5 16,0 0-7-16,0-4 1 15,8-4 11-15,10-9 6 16,6-4 7-16,4-7 9 16,7-8 9-16,4-9 24 15,-7-4 8-15,-4-7-84 16,-4-5-51-16,-8-5 0 16,-8-6 0-16,-8-3 0 0,-8 1 0 15,-8-2 0 1,-11-5 0-16,-12-9 0 15,-12-8 0-15,-14-4 0 16,-12 5 0-16,-13-1 0 0,-15 0 0 16,-10 9 0-1,-10 3 0-15,-5 9 0 0,0 7 0 16,4 13 0 0,9 4 0-16,3 6 0 0,-1 5 0 15,7 1 0-15,-7 5 0 16,-2 3 0-16,-10 5 0 15,-9 8 0 1,-11 4 0-16,-16 4 0 16,-7 3 0-16,0 4 0 15,11 1 0-15,13 2 0 16,12-7 0-16,11 5 0 16,10-1 0-16,11 5 0 15,2 0 0-15,2 12 0 16,1 9 0-16,-1 3 0 15,-4 5 0 1,0 8 0-16,1 8 0 16,-1 7 0-16,5 13 0 15,-4 13 0-15,-1 20 0 16,-8 16 0-16,-4 17 0 16,2 6 0-16,-7 9 0 15,-2 0 0-15,2 6 0 16,2-2 0-16,11-3 0 15,6-4 0-15,10-10 0 16,8 7 0-16,14 6 0 16,3 12 0-16,11 6 0 15,6 2 0-15,8 1 0 16,7-8 0-16,9-1 0 16,3-8 0-1,4 2 0-15,6-10 0 0,11 1 0 16,0-9 0-16,0 1 0 15,0 8 0-15,11 7 0 16,6 1 0-16,-1 8 0 16,8 3 0-16,1 4 0 15,7 10 0-15,9 0 0 16,5-3 0-16,6 3 0 16,8-10 0-16,11 1 0 15,8 4 0-15,11 4 0 16,4 1 0-16,2-2 0 15,6-2 0 1,0-6 0-16,-1-6 0 16,4-15 0-16,2-10 0 15,-2-13 0-15,5-11 0 16,-5-18 0-16,2-8 0 16,-2-6 0-16,-9-10 0 15,-1-5 0-15,-10-3 0 16,1-4 0-16,-6-4 0 15,1-7 0-15,-4-11 0 16,4-7 0-16,1-7 0 16,3-9 0-16,9-12 0 15,7 0 0-15,5 0 0 16,0 0 0-16,-5 0 0 16,-7 0 0-16,-6 0 0 15,-1-4 0-15,-11-9 0 16,-2 2 0-16,-9-6 0 15,0-2 0-15,-5-6 0 16,0-5 0-16,2-1 0 16,-6-7 0-16,1 3 0 15,-4-6 0-15,0-8 0 16,1 1 0-16,-3-6 0 16,3-2 0-16,-6-2 0 15,0-2 0-15,1-2 0 16,0 0 0-16,-3 6 0 15,-10-1 0-15,-1 4 0 16,-2 0 0-16,-1 4 0 0,-2 1 0 16,-3 3 0-16,3 0 0 15,-2-5 0-15,1-2 0 16,-1 0 0-16,1-5 0 16,-1-1 0-16,0 2 0 15,1-1 0-15,-1 4 0 16,0-2 0-16,0 4 0 15,-3 1 0-15,-4 1 0 16,-2 1 0-16,-2-2 0 16,0 3 0-16,-1-10 0 15,0-5 0-15,3-3 0 16,6-1 0-16,-1 2 0 0,6-4 0 16,2-2 0-16,1 0 0 15,-1 5 0-15,-7 8 0 16,-3 0 0-16,0 3 0 15,-5 6 0-15,-2 0 0 16,-3 3 0-16,1 4 0 16,-2 4 0-16,2-4 0 15,3 1 0-15,-4-1 0 16,1 0 0-16,-5 4 0 16,0 1 0-16,0 3 0 0,0 5 0 15,-5-1 0-15,-3-2 0 16,0 3 0-16,0-1 0 15,0 4 0-15,5 8 0 16,-1 2 0-16,1-2 0 16,-2 1 0-16,-3-5 0 15,0 0 0-15,0 1 0 0,0 1 0 16,0 2 0 0,0 0 0-16,0 1 0 15,0 0 0-15,0 4 0 16,0-4 0-16,0-1 0 0,0-8 0 15,0 2 0-15,0-6 0 16,0 5 0-16,0-1 0 16,0 6 0-16,0-3 0 15,0 6 0-15,0 4 0 16,0 0 0-16,0 5 0 0,0-4 0 16,0 9 0-16,0-3 0 15,0 1 0-15,0 0 0 16,0 0 0 15,0 0 0-15</inkml:trace>
  <inkml:trace contextRef="#ctx0" brushRef="#br0" timeOffset="128337.53">6098 5503 1946 0,'-8'12'-678'0,"-4"5"68"16</inkml:trace>
  <inkml:trace contextRef="#ctx0" brushRef="#br0" timeOffset="131773.29">7309 1526 90 0,'-13'8'270'0,"-4"-8"-29"0,1 0-28 15,1 0 0-15,3 0-9 16,-1 0-4-16,4 0-28 15,9 0-39 1,-8 0-50-16,8 0-42 0,0 0-32 16,0 12-5-16,5 12 1 15,7 13-6-15,8 16 10 16,5 12-6-16,3 8 0 16,-5-4-3-16,2-2-5 15,-3-15 5-15,-7-7 4 0,2-12-4 16,-6-13 0-16,-2-4 1 15,-9-5 2-15,0-11 0 16,0-4-4-16,-9-15-30 16,-7-18-7-16,-44-93-2 15,-25-86 25 17,64 159 13-32,8-65-29 31,18 117 26-16,16 5 7-15,55 66-4 16,-23-14 7-16,4 10-1 16,0 4 0-16,-4-1-4 15,-13-13 4-15,-8-7-2 16,-10-12 4-16,-6-9 9 16,-8-7 4-16,-8-17 27 15,0 0-26-15,-16-10-8 0,-9-14-10 16,-4-11-11-16,-7-20 4 15,4-10-6-15,-1-3 7 16,8-1 1-16,5 7-8 16,8 10 5-16,12 10-4 15,0 15-4-15,16 15 14 0,16 12 2 16,10 12-9-16,-2 13 7 16,6 7 1-16,-7-1 3 15,-2 2-7-15,-4-9 0 16,-5 1-31-16,-7-7-76 15,-7-4-82-15,0 0-57 16,-6-14 4-16,0 0 38 0,0-9 27 16,-3-15-16-1,-5-14 22-15</inkml:trace>
  <inkml:trace contextRef="#ctx0" brushRef="#br0" timeOffset="132138.7">7817 1228 58 0,'0'-32'181'0,"0"7"51"16,0 11-23-16,-9 3-23 15,-3 11-28-15,-2 0-23 16,3 18-36-16,0 10-15 0,11 12-21 16,0 13-17-1,3 8-23-15,13 9-10 0,9-1-9 16,7-8-11-16,1-11 1 16,-1-14-13-16,-4-8-24 15,-3-6-16-15,-4-10 12 16,-10-12 20-16,-3-5 11 0,-8-13 10 15,-11-9 3-15,-14-14 3 16,-7-11 17-16,-8-5 16 16,-7 2 46-16,7 12-14 15,4 5-25-15,8 10-12 0,7 9-16 16,10 2-12-16,11 8-3 16,0 9-4-16,0 0 5 15,11 9-1-15,14 8-18 16,4-2-76-16,2 10-70 15,1 0-65-15,6-2-11 16,-6-6-41-16,-7-1 54 0</inkml:trace>
  <inkml:trace contextRef="#ctx0" brushRef="#br0" timeOffset="132871.13">7918 1159 267 0,'-17'-24'256'16,"4"8"-24"-16,6 4-51 15,7 4-50-15,-9 8-55 0,9 0-34 16,0 0-19 0,14 12-10-16,10 8 2 15,9 8-8-15,2 5 2 0,6 3-5 16,-1 2 0-16,-2-8 1 16,-7 0 1-16,-7-5-2 15,-7-7 1-15,-5-8-3 0,-8-1 18 16,-4-9 9-16,0 0 21 15,0 0-6-15,-19-12-27 16,-11-13-6-16,-5-12-13 16,-7-7-3-16,6-1 2 0,4 0 2 15,7 9 1-15,9 6-4 16,16 11 4-16,0 2-4 16,4 10 0-16,12 7 9 15,8 0 4-15,9 19-6 16,3 5-2-16,2 1-1 15,-6 5 10-15,-7-7-5 0,-7-2 2 16,-1-6-9-16,-4-1 5 16,-5-14 8-16,-8 0-4 15,0 0-3-15,0-17-33 16,-16-8 3 0,-6-6 4-16,-2-11 5 15,5 5 15-15,2 4-1 0,6 9-1 16,11 8-1-16,0 8 3 15,0 8-1-15,11 12 11 16,17 9-4-16,9 3-6 0,5 0 2 16,1-3-2-16,-1-1-2 15,-5-7 4-15,-1-13 0 16,-4 0-10-16,-7 0 10 16,-6 0-14-16,2-13 9 0,-4-7-2 15,-9-9-4-15,-8-8-12 16,0-3 13-16,-17-1 4 15,-4 1 3-15,-6-1 1 16,-3 4 6-16,6 12 24 16,4 9 0-16,4 5-13 0,4 6-12 15,4 5-6-15,8 0-2 16,8 21 8-16,7-2-5 16,15 7 0-16,5 2 3 15,6 1-24-15,5-5-110 16,-3-8-64-16,2-16-17 0,-5 0-34 15,-2-16-9-15</inkml:trace>
  <inkml:trace contextRef="#ctx0" brushRef="#br0" timeOffset="133257.2">8696 553 334 0,'-18'-28'299'16,"-4"6"-37"-16,2 11-43 15,9 8-72-15,-2 3-71 16,13 0-33-16,0 12-14 0,8 7-13 15,8 10 0-15,12 11-4 16,4 5-11-16,1 0 1 16,-4 0 3-16,-4-12-6 0,-5-4 1 15,-4-10 3-15,-3-3 10 16,-10-4 3-16,-3-12 47 16,0 0 33-16,0-4-46 15,-16-11-34-15,-9-17-9 16,-3-18-15-16,-1-7 1 15,5-7-6-15,4 2 10 0,9 14-7 16,11 10 8-16,0 10-7 16,6 16 7-16,10 12 3 15,9 9 0-15,4 5 5 0,-1 9-8 16,-3 0 2-16,-1 5 4 16,-3-2 0-16,-6-7-4 15,-2-2-12-15,-5-5-26 16,1-12-71-16,-1 8-70 15,-8-8-50-15,0 0-10 16,0 0 27-16,0-4 9 0,0-17-10 16</inkml:trace>
  <inkml:trace contextRef="#ctx0" brushRef="#br0" timeOffset="133819.35">8901 203 47 0,'0'-25'122'16,"0"5"80"-16,0 4-56 15,-14 4-49-15,6 1-29 0,0 1-21 16,8 7-11-16,-8-1-5 16,8 4-4-16,-7 0 0 15,7 0 19-15,0 0-2 0,0 0 5 16,0 0-1 0,0 0-5-16,0 0-8 0,-8 0-11 15,8 0-2-15,0 0-9 16,0 0 4-16,0 0-8 15,0 0 5-15,0 0-10 16,0 0 6-16,0 0 7 0,0 7 2 16,0-7 4-16,0 12-9 15,0 2-9-15,0 1 1 16,0 10 6-16,0 3-2 0,3 0 3 16,5 2-9-16,4-2 5 15,1-4-8-15,0-7 3 16,-1-9 6-16,-2-8-13 15,12 0 10-15,-2-13-9 16,3-8 3-16,7 2 2 16,-6-2 0-16,1 6-2 0,0 2-4 15,-6 4-1-15,2 9 4 16,-1 17-6-16,-1 8 11 16,-1 10-3-16,-10 7 3 15,-8 1 9-15,0 7 3 0,0-5 2 16,-17 0-5-16,-3-4-4 15,-5-5-6-15,1-8-1 16,0-7 1-16,-1-5-8 16,1-8-13-16,4-8-15 15,-1 0-33-15,1 0-45 0,8 0-26 16,0-4-30-16,12 0-13 16,-8 4-25-16,8 0-28 15</inkml:trace>
  <inkml:trace contextRef="#ctx0" brushRef="#br0" timeOffset="134405.51">7817 2581 90 0,'-43'44'261'0,"-4"-4"-46"15,-2 5-42-15,1-4-30 16,7-4-5-16,3-8 2 16,15-10-10-16,6-5-19 15,8-14-28-15,9 0-46 16,22-26-15-16,30-31 4 0,42-49-2 15,44-52 19 1,54-63 100-16,38-40 0 0,26-22-18 16,19-7-125-16,10 13 0 15,-13 20 0-15,-21 34 0 16,-36 40 0-16,-40 41 0 16,-40 32 0-16,-37 29 0 0,-26 20 0 15,-23 20 0-15,-17 13 0 16,-11 7 0-16,-12 9 0 15,-6 4 0-15</inkml:trace>
  <inkml:trace contextRef="#ctx0" brushRef="#br0" timeOffset="134465.66">10378 12 2047 0,'0'9'0'0,"0"3"-74"15,0 7-361-15,0 10 39 0,0 9 46 16,-12 1 4-16</inkml:trace>
  <inkml:trace contextRef="#ctx0" brushRef="#br0" timeOffset="144042.06">20998 16009 359 0,'-26'12'240'0,"-2"0"-58"0,1 5-60 15,-8 4-33-15,4-5-2 16,2 0 34-16,10-8 47 16,2 0 15-16,6-8-12 0,2 0-37 15,9 0-41-15,-9 0-35 16,9 0-24-16,0 0-28 16,0-12-6-16,18-12 0 0,16-26 0 15,31-22 0-15,33-34 0 16,36-37 0-16,55-40 0 0,57-49 0 15,71-49 0 1,53-48 0-16,48-21 0 0,44-18 0 16,32-10 0-16,0-5 0 15,-3 6 0-15,-9 13 0 16,-18 35 0-16,-34 27 0 0,-40 31 0 16,-45 26 0-1,-40 29 0-15,-41 25 0 0,-33 24 0 16,-40 21 0-16,-37 23 0 0,-33 26 0 15,-26 20 0-15,-32 16 0 16,-12 15 0-16,-23 14 0 16,-7 4 0-16,-13 11 0 15,-3 0 0-15,-5 5 0 16,0 8 0-16,0 1 0 16,0-2 0-1,0 1 0 1,3 4 0-1,0 0 0 1</inkml:trace>
  <inkml:trace contextRef="#ctx0" brushRef="#br0" timeOffset="145368.28">28241 10069 2047 0,'0'-7'0'0,"0"-14"0"16,-6-11 0-16,-12-13 0 15,-6-19 0-15,-7-22 0 16,-15-13 0-16,-11-15 0 0,-8-12 0 16,-8-12 0-16,-1-12 0 15,1-4 0-15,5 0 0 16,3 2 0-16,9 13 0 0,2 9 0 15,9 16 0-15,0 9 0 16,5 11 0-16,4 8 0 16,3 6 0-16,1 6 0 15,3 9 0-15,1 4 0 16,3 9 0-16,4 6 0 0,2 13 0 16,2 5 0-16,6 12 0 15,-2 3 0-15,5 5 0 16,0 8 0-16,0 0 0 0,-1 0 0 15,-2 0 0-15,-6 0 0 16,-3 13 0-16,-5 2 0 16,-11 6 0-16,-10-1 0 15,-5 9 0-15,-10 6 0 16,-13 11 0-16,-15 11 0 0,-15 9 0 16,-20 11 0-16,-15 16 0 15,-10 13 0-15,-4 13 0 0,-11 11 0 16,-6 3 0-16,-10 5 0 15,-2 2 0-15,-4 3 0 16,-14 11 0-16,-7 13 0 0,-8 15 0 16,-3 14 0-16,1 8 0 15,7 3 0-15,-2 1 0 16,2-4 0-16,-10-4 0 16,1-10 0-16,0 3 0 0,-1-8 0 15,5 3 0-15,12-1 0 16,13-5 0-16,6-2 0 15,9-10 0-15,6-10 0 0,1-14 0 16,7-12 0-16,-2-13 0 16,5-17 0-16,4-7 0 15,3-11 0-15,5-9 0 0,4-7 0 16,8-5 0-16,12 0 0 16,12 0 0-16,8 4 0 0,9 0 0 15,9 5 0-15,6-1 0 16,5 1 0-16,9-5 0 15,-1 1 0-15,8-7 0 16,0 3 0-16,3-4 0 16,2-5 0-16,-2-5 0 0,5 0 0 15,6 1 0-15,-2 1 0 16,0-1 0-16,3-1 0 16,2-3 0-16,6-4 0 0,-5-8 0 15,8-1 0 1,2-4 0-16,4-7 0 0,2-5 0 15,6 2 0-15,0-7 0 16,1 1 0-16,-1 0 0 0,3 1 0 16,-7-1 0-16,4-3 0 15,6-1 0-15,3-12 0 16,8 9 0 0,5 3 0 15,9 2 0-16,11 8 0-15,7 6 0 16,13 9 0-16,8 12 0 0,16 12 0 16,7 13 0-16,14 7 0 15,9 20 0-15,0 14 0 16,4 10 0-16,-5 6 0 16,-2 3 0-16,-2-3 0 0,-4 0 0 15,-5-9 0-15,-4-10 0 16,-4-1 0-16,-9-13 0 15,-6-14 0-15,-13-9 0 16,-8-15 0-16,-4-11 0 0,-14-8 0 16,-3-5 0-16,-7-8 0 15,-1-2 0-15,-3-2 0 16,-6-8 0-16,0 1 0 0,-3-6 0 16,0-2 0-16,0-1 0 15,5-8 0 1,-2 8 0-1,2-8 0-15,-5 9 0 32,3-9 0-17,3 0 0-15,5-9 0 16,10-11 0-16,7-18 0 16,22-19 0-16,18-24 0 15,20-20 0-15,23-18 0 0,18-6 0 16,15 3-41-16,0 8-249 15,0 7-84-15,-2 7-26 16,-9 5-30-16</inkml:trace>
  <inkml:trace contextRef="#ctx0" brushRef="#br0" timeOffset="150464.51">9781 7404 18 0,'0'0'38'0,"0"0"33"16,0 0 59-16,-8 0 15 16,8 0-42-16,-12 0-22 15,12 0-17-15,-12 0-12 0,12 0 3 16,-8 0-1-16,0 0-7 15,8 7-13-15,-9-7-14 16,9 0-11-16,0 10-2 0,0-10 3 16,0 12 3-16,-8-1 3 15,0 1-11-15,8 9 5 16,-11-1-3-16,2 5-3 16,0 4-3-16,1 3 6 15,-1 0 3-15,3 1-6 16,6 0 4-16,-8 0 1 0,8-4-4 15,0-6-1-15,0 2 2 16,0-4-2-16,0-2 2 16,0 6-4-16,0 0 2 0,0-1 0 15,3 0 8-15,2 3 3 16,-2 3 4-16,0 2-5 16,3-2-3-16,-3-7-5 15,2 5-2-15,3 2-3 16,-4-5 8-16,5 2-9 0,-1 3 2 15,0-2-3-15,3-4 3 16,-2 0 0-16,-1-3 0 16,3 0 2-16,-2-1-5 0,0-4 5 15,2 0-4-15,-2-4 4 16,-1 1-7-16,0-1 4 16,0-5 1-16,1 2-5 15,-1-1 6-15,-1 4-3 0,5 1 1 16,1 1 0-16,4 4 2 15,-6-6-6-15,1 0 6 16,1-12-3-16,-1 8 0 16,-4-8-2-16,1 8 4 0,-6-8-2 15,0 0 7-15,2 0-7 16,-5 0 7-16,3 0-6 16,2 0-1-16,4 0 1 0,-1 0 4 15,0 0-8-15,4 0 2 16,0 0 3-16,-1 0-3 15,6 0 6-15,-4 0-7 0,-2 0 2 16,5 0 4-16,-3 0-7 16,-1 0 10-16,-4 0-7 15,0 0 0-15,5 0 0 16,-5 0 0-16,0 0-3 0,4 0 1 16,-1 0 0-16,-3 0 5 15,6-3-1-15,-2-6 2 16,-4 5-3-16,4-4-1 0,-1 4-1 15,3-3 4-15,2 2-6 16,-3-2-1-16,-2-4 5 16,0 9 3-16,-2-3-1 0,-1 5-5 15,0-4 0-15,0 1-2 16,0-6 5-16,0 5-4 0,0-4 4 16,0 4 0-16,1-4-2 15,4-1 1-15,-2-3-2 16,6 0 6-16,-1-4-4 15,20-25-6-15,-15 18 10 16,0-2-4-16,2 0-2 16,-2 1-2-16,3 0 9 15,1-1-6-15,0-5 3 0,-1 2-4 16,0 0 2-16,0 3-2 16,-4 1 5-16,2 1-2 15,-8-3 1-15,8 7-4 16,-7 3 2-16,2-1 1 0,-1 1-2 15,1-1-2-15,-2 1 9 16,2 1-10-16,3-2 1 16,0-4 5-16,5-3 0 0,0 0-5 15,-6 3 6-15,5 1-3 16,1-1 0-16,0-2-3 0,1-3 5 16,-1 2 1-16,5-5-3 15,-3-4 1-15,6 1-1 16,-4 0 0-16,-1 3 5 0,-3 0-7 15,4 1 2-15,-1 3 0 16,-3 1 7-16,2-1-1 16,3 2 11-16,-7-4 1 15,2 4-2-15,-1-1 0 0,1-2 2 16,0 7-5-16,-2-5-1 16,5 3-1-16,0-3 5 15,6-1-8-15,-3 1-5 0,6 0-5 16,0 0 3-16,3-1 2 15,1-5 0-15,0 7 1 16,43-30 7-16,-42 25-4 16,-2 3-6-16,2 0 5 15,-8 1-1-15,5 1-6 16,-7-3 4-16,1 2 1 16,-1-1-2-16,-4 1-1 0,-5 4 1 15,2 3 0-15,-4 1-2 16,0-1-5-16,-6 2 10 15,5-1-5-15,6-5-3 0,-4 1 1 16,3-5 2-16,7-3 0 16,6-4 5-16,0-9 2 0,1-1-5 15,1 2-5-15,5-1-2 16,-5 6 6-16,1-6 1 16,0-1 2-16,-4 6-9 0,-1 0 5 15,1-2-4-15,-6 2 9 16,3-1-4-16,-3 1-1 0,8-5 2 15,-7 1 2-15,0-6-3 16,4 1-4-16,0 1 4 16,1 3-4-16,5 1 4 15,-2-1 0-15,0 1 0 16,-4 2-1-16,2 2 1 0,-2-1-3 16,-3 5 1-16,-6 4 1 15,6-1-5-15,-1 1 7 16,1 2 3-16,4-2-5 0,-1-4 0 15,5-5 0-15,3 0-3 16,10 0 0-16,-3-3 8 0,3-1-6 16,3 1 1-16,-1-1 1 15,-2-1-2-15,-1 6 5 16,-10 0-4-16,-1 3 0 16,-3 0-3-16,-1 4 5 0,-2 2-1 15,1-7 0-15,-1 2-2 16,1 0-9-16,-1-4-7 15,5 3 2-15,-4 0 1 0,-1 2 6 16,-3 1 2-16,-6 5-6 16,-2 6 3-16,-4 1 1 0,-5 8 8 15,-5-3 0-15,3 0-2 16,-3 1 2-16,2-4-3 16,3 0 0-16,1 0-4 0,-3-10 2 15,3 2-3-15,4-5 9 16,-2 2-1-16,-2-3-4 15,-1 2 1-15,1 0-2 16,-5 3 9-16,-1 2-4 0,3-3 0 16,-6 6 0-16,0 0 0 15,-4-4 3-15,0-4-2 0,-4-6 1 16,0 3-8-16,0-7 3 16,0 2 0-16,0-4 0 15,-13 2 6-15,2 2-1 0,-3 8 0 16,6 3 5-16,2 5-5 15,-6 3 8-15,-2 1 0 16,3 0 3-16,-3 0 2 16,3 0-4-16,0 4 6 0,-7-2-1 15,-2 3-1-15,1 2-6 16,-2-1 0-16,-1-3-2 16,0-1-4-16,-3 7-3 0,1-1 7 15,-1 0-9-15,1 0 4 16,0-1-6-16,-1 5 9 15,-3 0-1-15,-1 4-2 0,1 0-2 16,-6 0 3-16,3 0 2 16,-1 0-2-16,-1 0-4 0,1 8 5 15,-1 1 0 1,1-1 10-16,-7 3-12 0,4 1 3 16,-1 5-1-16,-5 0-2 15,-5 3 0-15,-2 4-2 16,-4-3-4-16,-1-1 6 0,-3 1-1 15,-1-2 3-15,3 1-4 16,3 1 0-16,1-4 2 16,1 3 2-16,8-1-6 0,0 3 2 15,6-6-4-15,2 1-4 16,0-3 6-16,-4 8-13 16,1 2 4-16,1 1 11 0,-7 4-3 15,2 7 3 1,-9 0-1-16,0 6 1 0,-3 1-4 15,-5-1 4-15,0-1 2 16,2-6-2-16,1 2 0 0,0-5 4 16,1 2-3-16,0-1 1 15,1-2-3-15,3-2-4 16,0-1 5-16,0 5-4 0,1 0 1 16,3-4 1-16,0-1 7 15,1 0-1-15,3-3-2 16,1-1-3-16,-2 1 2 0,7-5 1 15,-3 1 0-15,-2-2-8 16,0 2 8-16,-5-1 0 16,1 5-2-16,-2-6 0 15,-3 4 1-15,-2 0-1 0,-2 5-2 16,-4 1 2-16,3-1-5 16,3 1 7-16,1-1-6 15,2 5 9-15,-1 0-11 0,5-4 9 16,-2-1 0-16,7 1-6 15,-4-5 5-15,8 4-1 16,2-3-3-16,0 3-1 0,1-3 4 16,-1 4-4-16,1-1 7 15,-1 3-4-15,-2 3-7 16,-1 1 11-16,-2 3 1 16,-3-3-8-16,1 7 5 0,-2-2-2 15,2 2 1-15,1-1-5 16,-1-1 7-16,-2 1-3 15,2-1-5-15,3 1 5 0,1 3 3 16,-5 2-5-16,0 2 0 16,1 1-5-16,3-4 14 15,0 1-7-15,1-2 1 0,-1-3 0 16,4-1 2-16,6-5-5 16,-3-1 0-16,3-6 7 0,-3 6-8 15,2-3-2 1,4-2 1-16,0 4 5 0,-1 1-6 15,1 0 1-15,-4 4-6 16,0-2 7-16,-1 0 1 16,1 2 3-16,4-6-1 0,0-2 0 15,-1-2-2-15,3-5 5 16,4 2-2-16,1-4 1 16,4-2-2-16,-4 2-4 0,2-1 8 15,-2 1-9-15,1 2 4 16,-4 7 5-16,-4-3-4 15,-1 2-5-15,1 0 7 16,4-6-9-16,-1 3-1 16,2-2 5-16,-3 0-3 0,6-4 2 15,0 1 9-15,4 0-8 16,4-5 2-16,8 1-1 16,-8 0-1-16,8-3 1 0,0 0-4 15,0-3 3-15,0 1 6 16,0 1-3-16,0 4-1 15,0-1-2-15,0 3-2 0,0 3-5 16,3-6 7-16,2-4-2 16,-2-5-1-16,2-7-13 15,-5 0-9-15,4 0-32 0,-4 0-26 16,5 0-9 0,-5 0-6-16,3 0-8 0,2 0-7 15,6 0-10-15,2 0-62 16,6-12-15-16</inkml:trace>
  <inkml:trace contextRef="#ctx0" brushRef="#br0" timeOffset="152196.94">14248 5059 35 0,'0'-9'98'0,"0"9"110"15,0-3-34-15,0 3-39 16,0 0-32-16,0-4-32 15,0 4-11-15,0 0-1 0,0 0 9 16,0 0 2-16,0 0-13 16,0 0-9-16,0 0-9 15,0 0-3-15,0 0 2 0,0 0-1 16,0 0 2-16,0 0-7 16,0 0-3-16,0 0-18 0,0 0-3 15,0 0-3-15,0 0-9 16,4 0-4-16,6 0 8 15,1 0 0-15,3 0 1 0,8 12-1 16,3 0 1-16,2 4 1 16,7 10 0-16,2 2-2 15,0 1 3-15,5-1-2 0,-4 4-4 16,-1 5 9-16,-3-1-10 16,-1 2 4-16,1 1-3 15,-6-1 4-15,-2-1-1 0,-4 3 2 16,0 1 5-16,-1-1-5 15,0 6-1-15,0-2 3 0,-3 1-6 16,-3-1-1-16,3-2 6 16,-4-11 1-16,0-2-3 15,-2-4 1-15,-3-2 0 0,-5-5-8 16,6-6 6-16,-4 0 0 16,-2-12 6-16,2 7-6 15,-5-7 1-15,0 0 1 16,0 0 1-16,0 0-6 0,0 0 12 15,0 0-12-15,0 0-4 16,0 0 2-16,0-3-10 0,0-1-16 16,0 0-29-16,0 0-39 15,0-5-35-15,0 5-24 16,0 4-1-16,0 0 9 0,0 0-13 16,0 0-7-16,0 0 26 15,0 0-47-15</inkml:trace>
  <inkml:trace contextRef="#ctx0" brushRef="#br0" timeOffset="153355.01">14793 5950 32 0,'-17'-3'66'16,"6"-5"103"-16,-2 4 20 15,5 0-28-15,8-1-30 0,-8 1-30 16,8 4-8-16,0 0 2 15,0 0 5-15,0 0 4 16,0 0-14-16,0 0-20 0,0 0-21 16,0 0-10-16,0 0-10 15,0 0-5-15,0 0-7 16,0 0-8-16,0 0-1 16,0 0-14-16,0 0 4 0,0 0 0 15,16 13 8-15,5 2-5 16,7 1 3-16,4 9-4 0,-1 0 0 15,7-1 1-15,-2 5 0 16,-3-5 2-16,-1-3-7 16,-3-2 2-1,-9-2 11-15,1-5-9 0,-10 1 2 0,1-5 3 16,-4-1-2-16,-3-7-2 16,-1 9 4-16,-4-9-1 15,0 8 2-15,0-8 1 0,0 0 1 16,0 0-5-16,0 0 7 15,0 0-6-15,0 0 3 0,0 0 4 16,0 0 3-16,0 0 5 16,0-8 4-16,0-1-10 0,0 2 8 15,0-5 1-15,0-9 2 16,0-11-16-16,0-17-9 16,-12-8 5-16,1-5 0 0,-3 2-4 15,3-6 2-15,2 6-7 16,1 6 6-16,0 9 3 15,8 9-4-15,-8 3-3 16,0 9 3-16,8 8 3 0,-8 4-4 16,8 0 6-16,0 4-5 15,0-5-2-15,0 5-2 0,0 4-1 16,0 1 7-16,0-6-2 16,0 9-4-1,-8 0 2-15,8-5-3 0,0 2 4 16,0 3 2-16,0 0-2 15,0 0-2-15,0-4 6 0,0 4 1 16,0 0-9-16,0 0 2 16,0 0 7-16,-8 0 6 15,8 0 1-15,-14 7 5 16,14 2 6-16,-6-9 1 0,-6 12-6 16,-2-4-7-16,-2 5-10 15,-1 7 0-15,-2 4 2 16,-5 4 2-16,-4 1-4 0,-1 3-7 15,1 2 5-15,-5-3 4 16,1-2-3-16,2-1 5 0,3-2 2 16,2-7-8-16,1-2-6 15,3-5 12-15,4 0-3 16,3 1-5-16,-3-5 6 16,5-8 1-16,12 7-4 0,-9-7 1 15,9 0-3-15,0 0 4 16,0 0-4-16,0 0-2 15,0 0 3-15,0 0-5 16,0 0 8 0,0 0 3-16,0 0-9 0,0 0 7 15,0 0-1-15,0 0-5 16,0 0 5-16,0 0-4 16,0 0 6-16,0 0-1 0,0 0-7 15,0 0 4-15,0 0-8 16,0 0 7-16,0 0 1 0,0 0 2 15,0 0-3 1,5 0-4 0,3 8 2-16,5 5 1 15,5-1 3-15,7 5 0 0,6 4-4 16,-5-7 2-16,-2 8 5 16,5-6-2-16,-4-4-19 0,-5 0-113 15,0 0-146-15,0 0-93 16,1-3-70-16</inkml:trace>
  <inkml:trace contextRef="#ctx0" brushRef="#br0" timeOffset="158511.25">7305 12023 352 0,'-18'17'534'0,"10"-9"-396"15,0-8-63-15,8 9-6 16,-8-9 24-16,8 0 22 0,0 0 22 16,0 0 8-16,0 0-2 15,-7-9-12-15,-6-3-24 16,-3-8-99-16,-5-8-8 15,-7-9 0-15,-4-11 0 16,-4-19 0-16,-5-5 0 16,-3-13 0-16,-7-10 0 0,3-2 0 15,8-1 0-15,3 5 0 16,4 4 0-16,6 3 0 16,2 4 0-16,4 9 0 15,6 1 0-15,6-3 0 0,9-161 0 31,21 56 0-15,-5 88 0 0,1-6 0-16,8-4 0 0,-2 4 0 15,2 4 0-15,2 4 0 16,-2 5 0-16,0 4 0 0,-5-1 0 16,5 4 0-16,-5 6 0 15,-1 2 0-15,-1 6 0 16,-7 3 0-16,1 4 0 15,1 8 0-15,-2 5 0 0,3 3 0 16,-4 2 0-16,4 0 0 16,-3-2 0-16,6 1 0 15,-1-5 0-15,5-4 0 16,7-7 0-16,1-1 0 16,2-5 0-16,2 5 0 15,-1 1 0-15,1 6 0 0,-9 9 0 16,0 9 0-16,-4 5 0 15,-2 4 0-15,-7 3 0 16,2 1 0-16,-1-2 0 16,-1 4 0-16,6-2 0 0,3-5 0 15,0-6 0-15,10-2 0 16,-3-5 0-16,6 1 0 16,4 0 0-16,-1 2 0 0,29-23 0 15,-36 34 0 1,-6 2 0-16,2 1 0 15,-3 3 0-15,1-3 0 16,2 1 0-16,-1-8 0 0,1-1 0 16,6 0 0-16,3-4 0 15,5-5 0-15,1 3 0 16,7-1 0-16,1-2 0 0,1 0 0 16,0 0 0-16,-2 8 0 15,-1 1 0-15,-5 4 0 0,-6 4 0 16,-2-1 0-16,-4 10 0 15,-1-1 0-15,-3-1 0 16,-4 0 0-16,-2 5 0 16,1 1 0-16,-4-2 0 0,-2 4 0 15,-4 2 0-15,4-1 0 16,-6-1 0-16,0 3 0 16,0 2 0-16,4-6 0 0,0-3 0 15,-1 2 0-15,6-5 0 16,0 3 0-16,-1 2 0 0,0-1 0 15,-3-1 0-15,2 2 0 16,-2-3 0-16,-2 8 0 0,-1-4 0 16,-2 4 0-1,0-4 0-15,-2 6 0 0,0 0 0 16,-3-3 0 0,2-1 0-1,-2 4 0 1</inkml:trace>
  <inkml:trace contextRef="#ctx0" brushRef="#br0" timeOffset="158610.26">8936 7171 2047 0,'0'0'-31'16,"0"0"-80"-1,0 0-57-15,0 0-46 16,0 0-33-16,0-3-6 15,0-1 5-15,0-5-49 0</inkml:trace>
  <inkml:trace contextRef="#ctx0" brushRef="#br0" timeOffset="159594.6">8843 7294 13 0,'0'0'22'0,"0"0"15"0,0 0 17 15,0 0 36-15,0 0 47 16,0 0-23-16,0 0-19 16,-8 0-7-16,0 0 0 0,8 0 7 15,-8 0 11-15,8 0 0 16,0 0-19-16,0 0-21 0,0 0-22 15,0 0-13-15,0 8-12 16,0-8 3-16,0 0-8 16,0 0 5-16,0 0 9 15,0 0-4-15,0 0-3 0,0 0-7 16,0-5-13-16,0-2 11 16,13 0-11-16,3-8 4 0,4 4 2 15,4-6-6-15,9-2-1 16,8-3 2-16,2 3 2 15,6-6-1-15,5 1-2 16,-7 0-4-16,2 3 6 0,-8 6-3 16,-4-2 1-16,-5 2-5 15,-4-3 8-15,-3 6-7 16,-8 3 6-16,-5 9-3 0,0-3-4 16,-4 3 4-16,0-4 4 15,0 0-7-15,0-4 6 16,4-1-3-16,1 1 2 0,-5 1-2 15,1 2 0-15,-2 0 6 16,-4 1-8-16,-3 4 4 0,5 0-5 16,-5 0 7-16,0 0-5 15,0 0-4-15,0-3-151 32,0 3 29-32,0 0-39 0,0 0-41 15,-8-4 6-15,-3-4-24 0,-2-1 47 16</inkml:trace>
  <inkml:trace contextRef="#ctx0" brushRef="#br0" timeOffset="160258.91">9270 6758 237 0,'-13'0'219'0,"5"0"-41"15,8 0-47-15,-8 7-22 16,0-7-10-16,8 0-3 0,0 0-6 15,0 0-23 1,0 0-26-16,0 0-18 0,0 0-4 16,5 0-12-16,6-5-1 15,13-3-3-15,6 0-3 0,2 0 4 16,4-4-6-16,1 3 7 16,-1 2-8-16,2-5 8 15,-7 3-5-15,-7 1-2 0,-3 8 6 16,-4 0-5-16,-6 0-3 15,-3 0 4-15,-3 0-2 16,-5 0 6-16,0 0 3 0,0 0-4 16,0 0 11-1,0 12 2-15,0 0 18 0,0 9 25 16,0 13 15-16,0 13-5 16,-13 10-13-16,5 9-12 0,-4-1-18 15,4 0 3-15,0-4 4 16,1 0 10-16,-2-4-12 15,9-9-15-15,-8-7-2 0,8-8-3 16,0-9 0-16,0-3-5 16,0-9 2-16,0-4 10 15,0-8-1-15,0 0 2 0,0 0-2 16,0 0 0 0,0 0 5-16,0-3-22 15,0-7 0-15,-8-2 0 16,-6-7 0-16,3-7 0 0,0-2 0 15,-7-8 0-15,-2-5 0 16,1-4 0-16,-6 0 0 16,-1 0 0-16,3 2 0 0,3 0 0 15,0 12 0-15,4 3 0 16,-1 2 0-16,4 7 0 0,5 3 0 16,8 3 0-16,-11 4 0 15,11 1 0-15,-8 4 0 16</inkml:trace>
  <inkml:trace contextRef="#ctx0" brushRef="#br0" timeOffset="160526.95">9238 6874 2042 0,'0'0'-1'0,"0"0"-2"0,0 0-1 16,0 0 6 0,0 0 0-1,0 0-7-15,0 0 2 16,0 0 7-16,0 0-7 15,0 0-2-15,0 0 9 16,0 0-9-16,0 0 0 16,0 0 10-16,0 0-7 0,0 0 5 15,0 0 0 1,0 0 1-16,0 0-7 0,0 0-2 16,0-3-2-1,0-2 1-15,8-3 6 0,7 0-5 16,10-3 8-16,3-1-6 15,4-6 3-15,1 2-19 16,0 0 19-16,-1-1-314 0,-3 5-72 16,-1-4-41-16,0 4 8 15</inkml:trace>
  <inkml:trace contextRef="#ctx0" brushRef="#br0" timeOffset="163189.26">7268 12134 18 0,'-8'-8'54'0,"8"0"79"16,0-1 41-16,0 4-44 15,0 3-11-15,0 2-16 16,0 0 1-16,0 0 1 0,0 0-2 16,0 0-6-16,0 0-6 15,0 0-13-15,0 0-30 16,0 0-23-16,0 0-5 15,0 0-7-15,0 0-3 0,3 0 7 16,10 12 60-16,7 4 0 16,3 1 23-16,7 2 12 15,6 5 8-15,5 9-1 16,7 8-119-16,9 4 0 16,4 7 0-16,9 9 0 15,3 1 0-15,4-2 0 0,4 2 0 16,1-1 0-16,-1-4 0 15,-1 0 0-15,2 0 0 16,-1 0 0-16,-4-5 0 0,1-2 0 16,-1 0 0-16,-8-6 0 15,0 0 0-15,-4-3 0 0,-5 0 0 16,2 0 0-16,-5-5 0 16,0 0 0-16,-1 2 0 15,1-2 0-15,5 1 0 16,1 4 0-16,10 3 0 0,6 5 0 15,0 5 0-15,11 3 0 16,4 0 0-16,2 3 0 16,2 1 0-16,1 4 0 0,1 5 0 15,2-1 0-15,5 0 0 16,-3 0 0-16,-2 0 0 16,3 0 0-16,-3 0 0 0,-1 0 0 15,-2-2 0-15,-2 2 0 16,-4 0 0-16,0-5 0 15,1 4 0-15,4-1 0 16,-2-3 0-16,10-2 0 16,8-5 0-16,8-5 0 0,8 2 0 15,4-6 0-15,4-3 0 16,0-4 0-16,0-4 0 0,4-4 0 16,-4-1 0-16,1-4 0 15,2 1 0-15,-2-1 0 16,-3-2 0-16,11-7 0 0,8-2 0 15,3-5 0-15,10-4 0 16,1-8 0-16,1 9 0 16,-2-9 0-16,-6 7 0 0,-3 2 0 15,-1-9 0-15,-4 12 0 16,-3-5 0-16,3 2 0 16,4-9 0-16,5 8 0 15,3-8 0-15,5 0 0 0,4 0 0 16,-6 0 0-16,-6 0 0 15,-6 0 0-15,-7 0 0 16,-6-8 0-16,-10-1 0 0,-9 2 0 16,-3 0 0-16,-8-7 0 15,-4 7 0-15,-8-2 0 0,-6-4 0 16,-6 6 0-16,-8-1 0 16,-9-1 0-16,-10 2 0 15,-6-2 0 1,30-8 0-16,-55 15 0 15,-7-3 0-15,-6 0 0 0,-2 2 0 16,-5-1 0-16,-4 4 0 16,1 0 0-16,-6 0 0 0</inkml:trace>
  <inkml:trace contextRef="#ctx0" brushRef="#br0" timeOffset="163455.29">18338 15489 2047 0,'3'0'0'16,"2"0"0"-16,-2 0 0 47,0 0 0-32,3 0 0-15,-3 0 0 16,2 0 0 15,-5-5 0 0,0 1 0-31,0 0 0 16,0 0 0 15</inkml:trace>
  <inkml:trace contextRef="#ctx0" brushRef="#br0" timeOffset="163522.18">18366 15468 2047 0,'0'-3'0'15,"0"3"-403"1,0 0-61 0,0-5 23-16,8 1 78 0</inkml:trace>
  <inkml:trace contextRef="#ctx0" brushRef="#br0" timeOffset="165319.03">24806 14479 123 0,'-20'-28'283'15,"0"7"-30"-15,4 9-43 16,4 0-58-16,3 7-44 0,9 5 0 16,-8 0 16-16,8 0 17 15,0 0-2-15,0 0-33 16,0 12-15-16,0 12 54 0,0 21-81 16,0 24-64-16,11 17 0 15,3 13 0-15,1 6 0 16,5 4 0-16,-4 5 0 0,1-3 0 15,1-2 0-15,-7-2 0 16,0-5 0-16,-2-8 0 16,3-9 0-16,-4-12 0 15,1-16 0-15,-1-12 0 0,0-14-140 16,0-9-335-16,-1-10 19 16,-7-12 35-16</inkml:trace>
  <inkml:trace contextRef="#ctx0" brushRef="#br0" timeOffset="165851.59">24794 14576 57 0,'-16'0'159'0,"-1"-8"21"15,2 0-64-15,-2-1-41 0,4-3-33 16,13-3-3-16,-8-6 20 16,8 0 23-16,0 5 22 15,0 4 24-15,0 4 26 0,0-1-9 16,0 9-27-16,0 0-3 16,8 14 25-16,14 5 45 15,13 10-36-15,18 16-149 0,21 12 0 16,11 7 0-16,8 14 0 15,9 3 0-15,2 1 0 16,-1-5 0-16,-5-9 0 16,-10-1 0-16,-7-10 0 0,-13-9 0 15,-6-10 0-15,-12-10 0 16,-15-3 0-16,-10-5 0 16,-7-8 0-16,-10 0-269 15,-8 0-217-15,-26-3 62 0,-10-9 57 16,-10 0 122-16</inkml:trace>
  <inkml:trace contextRef="#ctx0" brushRef="#br0" timeOffset="166301.22">24957 15489 154 0,'-18'7'257'0,"0"3"-60"16,2-10-46-16,-2 6-41 15,2-6-12-15,4 10-6 16,1-10 10-16,11 0-21 0,0 0-12 16,0-6-19-16,6-4-26 15,23-20-8-15,19-20 10 16,17-14 3-16,17-14-5 0,3-3-14 16,1 4-2-16,-8 8-13 15,-14 7 7-15,-13 14 1 16,-8 10-1-16,-15 10 8 15,-8 12 36-15,-7 4 12 16,-13 12-26-16,0 0-16 0,-13 0-5 16,-4 0-17-16,0 12-42 15,8-3-73-15,-5-2-96 16,2 2-58-16,12 2-35 0,-13-3-7 16</inkml:trace>
  <inkml:trace contextRef="#ctx0" brushRef="#br0" timeOffset="166649.54">25748 14487 521 0,'-12'-12'410'16,"-2"3"-67"-16,5 9-123 15,9 0-80-15,0 0-42 0,0 0-22 16,0 0 12-16,15 21 51 16,22 11-127-16,16 21-12 15,20 16 0-15,12 12 0 0,4 4 0 16,0 7 0-16,-1-8 0 16,-6-3 0-16,-3-2 0 15,-15-6 0-15,-9-8 0 16,-7-9 0-16,-14-6 0 15,-8-5 0-15,-6-9 0 0,-9-11-262 16,-3-10-223-16,-8-7-14 16,-23-8-301-16</inkml:trace>
  <inkml:trace contextRef="#ctx0" brushRef="#br0" timeOffset="166949.54">25855 14743 336 0,'-51'-28'413'0,"8"0"-130"16,4-2-136-16,14-2-78 15,7-13-32-15,18-9-20 0,12 3 13 16,19-2-6-16,20 7-13 16,10 14 0-16,3 12-6 15,5 16 1-15,-9 4 4 16,-3 24 7-16,-11 12 16 0,-13 14-1 15,-18 14 17-15,-15 10 12 16,-12 8 12-16,-11-6-16 16,-6-2-21-16,-4-9-22 15,5-16-8-15,2-13-10 16,10-10-64-16,7-15-97 0,9-11-62 16,0-20-66-16,0-16-29 15,9-14-12-15</inkml:trace>
  <inkml:trace contextRef="#ctx0" brushRef="#br0" timeOffset="167416.15">26389 14224 387 0,'14'-34'395'16,"-7"10"-82"-16,-2 2-119 16,-5 10-90-16,8 1-19 0,9 6 58 15,10 5 98-15,19 21-56 0,19 16-185 16,15 15 0-1,13 16 0-15,5 12 0 0,-1 4 0 16,0-3 0-16,-7 2 0 16,-5-14 0-16,-12-9 0 15,-12-11 0-15,-17-12 0 0,-6-9 0 16,-14-12 0-16,-13-4 0 16,-11-15 0-16,-20-22 0 15,-16-16 0-15,-25-24 0 0,-24-25 0 16,-21-19 0-1,-21-14 0-15,-9-6 0 0,-11-5 0 16,8 11 0-16,10 13 0 16,19 18 0-16,22 10 0 15,23 8 0-15,27 13 0 0,38 4 0 16,26 4 0-16,30 17 0 16,26 11 0-16,15 21 0 15,4 16 0-15,-4 20 0 0,-10 22 0 16,-19 10 0-16,-15 10 0 15,-21 12 0-15,-21 11 0 16,-11 1 0-16,-24-4 0 0,-3-13 0 16,-6-12 0-16,-8-12-174 15,2-16-349-15,-6-20-16 16</inkml:trace>
  <inkml:trace contextRef="#ctx0" brushRef="#br0" timeOffset="169228.94">28187 13294 455 0,'0'-20'374'0,"-14"4"-162"16,-6 0-114-16,-6-5-50 15,7 4-6-15,-6-2 56 16,-4-3 28-16,1 6 51 0,-4 1-2 16,-6-6-60-16,-1 1-32 15,-2 0-39-15,-4-1-44 16,-8 1 0-16,-7-1 0 0,-8 2 0 16,-5-2 0-16,-6-1 0 15,-6 3 0 1,0-2 0-16,-5 2 0 0,2-2 0 15,-2 4 0-15,4 5 0 0,4 5 0 16,1 2 0-16,1 5 0 16,4 0 0-16,-1 0 0 15,4 0 0-15,3 12 0 0,-1 0 0 16,3 5 0-16,-3 0 0 16,-8 6 0-16,-2 6 0 15,-4-1 0-15,-1 10 0 0,1 2 0 16,-3 4 0-16,2 5 0 15,1 1 0-15,-1-3 0 16,-4 7 0-16,5-1 0 16,4 0 0-16,1 4 0 0,-1 0 0 15,3 5 0-15,1 2 0 16,3 5 0-16,6 9 0 16,-1 7 0-16,-1 13 0 0,2 3 0 15,-2 10 0-15,5 3 0 16,5-1 0-16,3 5 0 15,4-3 0-15,8 0 0 0,13-2 0 16,7 1 0-16,5 0 0 16,9-5 0-16,11 1 0 15,0 1 0-15,11 3 0 16,12 3 0-16,15 5 0 16,11 5 0-16,16-1 0 0,16 0 0 15,9-8 0-15,8-4 0 16,2-12 0-16,1-14 0 15,1-4 0-15,-8-13 0 0,-4-4 0 16,-6-16 0-16,-4-5 0 16,-2-6 0-16,-1-7 0 15,-4-4 0-15,1-10 0 0,2-2 0 16,-2-5 0-16,2-12 0 16,3 0 0-16,-3 0 0 15,6 0 0-15,-1-3 0 16,5-10 0-16,2 0 0 0,2 1 0 15,-4-7 0-15,-2-2 0 16,3-8 0-16,-7-4 0 16,1-3 0-16,-4-1 0 0,-4-4 0 15,-4 1 0-15,-2-1 0 16,-2 1 0-16,-5-1 0 16,-3 1 0-16,-2-1 0 0,-1-4 0 15,0 5 0 1,-2-4 0-16,-5 2 0 0,4 0 0 15,-8 2 0-15,-1 3 0 16,-2 5 0-16,-4 0 0 16,-3-5 0-16,-1 1 0 0,0-2 0 15,1-1 0-15,3-10 0 16,2-1 0-16,2-1 0 16,-1 1 0-16,4-3 0 15,-4 3 0-15,3 3 0 0,-3 1 0 16,-1 6 0-16,-2-1 0 15,4-5 0-15,2-2 0 16,1 0 0-16,-1-6 0 16,-2 6 0-16,5-5 0 0,-1 4 0 15,-3-5 0 1,-1 6 0-16,-2-2 0 0,-7 5 0 16,-2 4 0-16,-6 6 0 15,-5-2 0-15,-2 0 0 16,-2-4 0-16,-8 1 0 0,2-5 0 15,3-4 0-15,-2-8 0 16,0-4 0-16,-1 0 0 16,-8 0 0-16,0 1 0 15,0 3 0-15,-17 0 0 0,0 1 0 16,-6 1 0-16,-1 2 0 16,0 5 0-16,4-1 0 15,-2 4 0-15,2 0 0 16,0-1 0-16,4 6 0 15,-4 4 0-15,-1 1 0 16,2-4 0-16,-10 7 0 0,-4 3 0 16,-8-2 0-16,-3-3 0 15,-5-1 0-15,1-3 0 16,-2 5 0-16,5 1 0 0,5 4 0 16,3 7 0-16,6 5 0 15,-3 9 0-15,3 7-498 16,-11 0-116-16</inkml:trace>
  <inkml:trace contextRef="#ctx0" brushRef="#br0" timeOffset="176135.07">26231 1216 196 0,'-6'0'228'0,"-3"0"-40"15,1 0-49-15,8 0-35 16,-8 0 4-16,8 0 10 0,-9-3-3 16,9 3-8-16,0 0-29 15,-9 0-6-15,9 0-4 16,0 0 29-16,0-5 3 16,-11 5-19-16,-6 0-17 15,1 0 0-15,-4 0-8 0,-9 0-16 16,1 13-16-16,-6 4-24 15,3-1 0-15,-2 0 0 16,6-1 0-16,3 7 0 16,3 1 0-16,4 1 0 15,4 1 0-15,2-8 0 16,2-5 0-16,9-4 0 16,9-8 0-1,7 0 0 1,1 0 0-16,6 0 0 15,7 0 0-15,-3 0 0 16,3 0 0-16,1 0 0 0,-2 0 0 16,-1 0 0-1,0 11-9-15,1 1 5 0,-4 10-2 16,-6 2 2-16,-1 1 2 16,-7 4 2-16,-2-5-4 15,-9 4 4-15,0 1 0 16,-12 3 0-16,-14 0-2 15,-2 1 6-15,-5 1 1 0,-4-11-1 16,-2-4-4-16,-1-5 4 16,2-7 0-16,7-7 4 15,7 0-6-15,3 0-2 16,7 0 0-16,6 0 0 0,8-4-4 16,0 1-31-16,0-6-4 15,0 4-39-15,0-2-29 16,14-5-58-16,1 1-46 15,7-6-47-15,-2 0-21 16,-1 5-14-16,2-4 23 16</inkml:trace>
  <inkml:trace contextRef="#ctx0" brushRef="#br0" timeOffset="176850.63">26291 1342 48 0,'-6'-7'154'0,"-3"2"55"16,9 1-56-16,-8 1-60 16,8 3-36-16,0 0-17 15,0 0-15-15,0 0-9 0,0 0-9 16,0 0-6-16,0 0 1 15,0 0-4 1,0 0 3-16,0 0 3 16,-8 0 9-16,8 0 8 0,-8 0 10 15,8 0 3-15,0 0-2 16,0 0-11 0,0 0 1-16,0 0-2 0,0 0 21 15,0 0 2-15,0 0-8 16,0 0-8-16,0 0-7 15,0 0 1-15,0 0 11 16,0 0-19-16,0 0-9 0,0 0 0 16,0 0 3-1,12 16 11-15,6 3 0 16,-1 2 2-16,13-1-10 16,-1 1-5-16,-1-4 2 0,4-1-1 15,1-4-5 1,-1-12 2-16,-2 0-1 0,-7 0-2 15,2 0 3-15,-2-4-5 16,-3-9 0-16,-2 2-5 16,-10-6 9-16,0-4-1 15,-8-2 2-15,0 1 1 0,0 3 12 16,0 3 16-16,0 8 21 16,0 4 11-16,0 4 2 15,0 0-4-15,-8 0-14 16,8 0-13-16,-8 7-15 0,-2 9-10 15,2 12 10 1,-3 18 8-16,-3 19 16 16,5 12 2-16,0 4-9 0,0-3-16 15,1-4-12-15,0-10-4 16,8-6 3-16,-14-6-8 16,8-7-22-16,6-12-64 0,-8-5-127 15,8-8-98-15,0-11-33 16,0-9 6-16,0-12 54 15</inkml:trace>
  <inkml:trace contextRef="#ctx0" brushRef="#br0" timeOffset="177233.36">26910 1249 353 0,'0'-11'299'0,"-9"1"-57"15,0 10-61-15,-2 0-49 16,-2 0-16-16,6 0-9 16,-1 10-43-16,8 1-27 0,0 1-18 15,0 0-3-15,0 4-9 16,12 2 2-16,7 1-3 16,11-3-8-16,2 0 2 15,0 5 1-15,1-1-5 16,-5 6 5-16,-3-7 2 15,-7 6-6-15,-7 0-1 0,-5 0 5 16,-6 2 0-16,0 9 13 16,-14 6-9-16,-7-6-3 15,-4 0-2-15,6-7 5 16,2-8 0-16,6-10-9 0,-3-1-18 16,14-10-60-16,-12 0-79 15,4-16-82-15,-4-6-15 16,1-2 57-16,3-10-42 15</inkml:trace>
  <inkml:trace contextRef="#ctx0" brushRef="#br0" timeOffset="177483.2">27181 1028 225 0,'0'-7'259'16,"0"3"-58"-16,0 4-80 15,5 0-57-15,-5 0-15 16,3 9 24-16,5 7 31 0,2 13 5 16,6 7-18-16,-1 9-36 15,6 3-24 1,-5 6-14-16,0 3-7 0,1 3-2 16,-6-6-9-16,2-6-2 15,-1-8-52-15,-4-2-108 16,-4-10-95-16,2-9-45 15,-3-2 8-15</inkml:trace>
  <inkml:trace contextRef="#ctx0" brushRef="#br0" timeOffset="177898.47">27305 1379 336 0,'-14'0'255'0,"14"0"-103"16,-8 0-71-16,8 0-37 15,0 0-11-15,0 0 2 16,5 0 1-16,7 0 12 16,4 0-16-16,8 0-15 0,6 0-6 15,-4 0-5-15,8-3-2 16,2-10-6-16,1-4 1 16,-1 1-15-16,-8-3-4 15,-2-3 7-15,-11 3 10 16,-4 3 6-16,-6 0 12 0,-5-1 15 15,0 0 22 1,0 5 15-16,0 5-8 0,-8-2 4 16,8 9 12-16,-8 0 20 15,1 0 8-15,7 0-24 16,0 0-22-16,0 12-24 16,0 8-17-16,0 4 3 15,0 5-7-15,0 4-5 0,4-1 3 16,2-4-10-16,2 0-2 15,1-6-38-15,4-1-98 16,-1-9-104-16,3-5-57 16,1-7-14-16,6-7-7 15</inkml:trace>
  <inkml:trace contextRef="#ctx0" brushRef="#br0" timeOffset="178465.18">27803 1139 247 0,'0'-8'267'0,"0"4"-60"16,0 4-69-16,0 0-47 16,0 0-25-16,0 0 4 0,0 12 42 15,8 6-3-15,4 5-17 16,4 5-19-16,1 6-19 16,0-6-14-1,-5-2-4-15,-1 1-17 16,-3-8-10-16,1-3 9 0,-5-3-11 15,-4-5 4-15,0-8 3 16,0 0 3-16,0 0-6 16,0 0 3-16,0-8-1 15,0-9-11-15,0-7-6 16,0-10-7-16,0-1 4 0,4 2 0 16,4 5 0-16,0 4 8 15,2 7-3-15,-1 10 2 16,7 7 13-16,6 7 13 15,7 14 13-15,-1 7 5 16,4 9 6-16,1 0 30 16,-9 0-13-16,-2-10-39 15,-6-2-28-15,-7-8 0 16,0-6 0-16,-4-11 0 16,-5-11 0-1,0-8 0-15,0-11 0 16,0-2 0-16,0-2 0 15,4 6 0-15,4 4 0 16,1 7 0-16,-1 9 0 16,3 8 0-16,1 0 0 15,4 12 0-15,6 8 0 16,-2 1 0-16,-5 3 0 16,1-3 0-16,1-1-84 15,-5 1-353-15,-3-10-60 0,-1 1 8 16</inkml:trace>
  <inkml:trace contextRef="#ctx0" brushRef="#br0" timeOffset="179379.47">29349 794 58 0,'0'-12'138'16,"-11"-6"30"-16,-1 2-52 16,-4 9 9-16,-1 2-14 15,-9 5-22-15,1 0 2 16,-13 12 30-16,-6 9 21 16,-2 4 7-16,6-2-37 15,4-2-52-15,7 4-32 16,13-2-16-16,16 3-4 0,3 2-1 15,18 3-4-15,14 3-5 16,11 3 4-16,4-1-2 16,-2 0-9-16,-2-4-2 15,-12 2-5-15,-8-6 16 16,-10 2-3-16,-16 2 16 16,0 5-13-16,-21 2 8 15,-9-3-6-15,8-7-15 16,1-8-43-16,9-9-68 15,4-12-82-15,8 0-47 0,0-19 3 16,8-14-20-16</inkml:trace>
  <inkml:trace contextRef="#ctx0" brushRef="#br0" timeOffset="179693.08">29490 1045 83 0,'22'-24'257'15,"-4"8"-8"-15,-7 5-29 16,-5 5-46-16,-6 6-33 15,0 0-23-15,0 0-34 16,0 0-43-16,0 8-15 16,6 10-9-16,2 1-13 15,3 2 1-15,7-1-3 16,-2 1 4-16,1-5 0 0,-6-4-9 16,1-12-4-16,-4 0-3 15,1 0-9 1,0 0 17-16,-9-9-16 15,0-6 4-15,-9-6 14 16,-3 5 10-16,-5-1 3 0,1 5-11 16,-4 5-9-16,4-2-31 15,-2 6-57-15,7-2-63 16,11 1-51-16,0-5-2 16,0 1 4-16,0-11 1 15</inkml:trace>
  <inkml:trace contextRef="#ctx0" brushRef="#br0" timeOffset="179929.33">29765 700 254 0,'22'-29'338'16,"-4"9"-6"-16,-10 8-66 15,-8 5-72-15,0 2-32 16,0 5-26-16,0 0-47 16,0 0-40-16,0 12-26 15,8 12 6-15,6 13 12 0,3 11-9 16,5 5-5-16,2 4-9 15,1-1-9-15,-6 1-13 16,2-2-52-16,-4-15-112 16,-4-4-129-1,-2-3-71-15,-3-9 11 0,0-7 38 16,-4-5 107-16</inkml:trace>
  <inkml:trace contextRef="#ctx0" brushRef="#br0" timeOffset="180095.97">29923 1054 244 0,'-20'-21'276'0,"-1"5"9"16,8 4-80-16,2 1-92 16,11-2-35-16,0 3-37 15,0-1-45-15,0-1-36 16,11 0-37-16,11-5-52 16,1 0-34-16,2 1-2 0,-1 4-17 15,1 1-3 1,-6 3 40-16</inkml:trace>
  <inkml:trace contextRef="#ctx0" brushRef="#br0" timeOffset="180601.02">30208 833 136 0,'6'0'232'0,"-6"0"-40"16,0 0-61-16,0 0-45 16,0 0-17-16,0 0-6 15,5 0 0-15,-5 0-17 16,0 0-16-16,0 0-7 15,0 0-15-15,0 0 2 16,0 0-1-16,0 0-7 16,0 0-6-16,0 0-2 15,0-4-9-15,0-4-7 16,0 1 0-16,0-6 9 16,0-2 10-16,0-2 15 15,0 0 16-15,0 6 13 16,0-2 22-16,0 5 9 15,0 5 15-15,0-1 6 16,-8 4-14-16,8 0-16 16,-8 0-12-16,8 0-11 15,0 0 0-15,0 0-6 16,0 0-9-16,0 0-6 16,0 0 7-16,0 0 6 15,0 0-1-15,0 0-10 16,0 0-2-16,0 0-21 0,0 0 4 15,0 0 0 1,0 0-5-16,0 0 4 16,0 0 3-1,0 0-6-15,0 0 5 16,0 0-6-16,0 0-2 16,0 0-30-16,0 0-70 15,0 0-96-15,0 0-97 16,0 0-40-16,0 0-26 15</inkml:trace>
  <inkml:trace contextRef="#ctx0" brushRef="#br0" timeOffset="180844.3">29869 833 237 0,'-28'-16'233'0,"8"-3"-36"15,4-10-91-15,16-8-56 16,0 1-14-16,8 0-6 16,6-3-13-16,0 12-5 15,6 3-7-15,1 12 2 16,0 7-4-16,2 5-3 16,3 8-1-16,2 8-4 15,-4 9-36-15,5 0-62 16,-1-6-55-16,-8-2-80 0</inkml:trace>
  <inkml:trace contextRef="#ctx0" brushRef="#br0" timeOffset="181127.05">30308 586 180 0,'0'-9'308'16,"-15"9"-17"-16,3 0-89 15,4 0-57-15,8 0-33 16,0 0-16-16,0 0-34 16,0 0-26-16,0 0-25 15,0 12-4-15,3 13 6 0,5 7 3 16,4 5 3 0,4 8-10-16,2-2-5 15,-2 3 3-15,-1-5-7 16,1-4-21-16,1-8-140 15,-1-5-120-15,-5-8-35 16,-3-4-7-16</inkml:trace>
  <inkml:trace contextRef="#ctx0" brushRef="#br0" timeOffset="181709.65">30236 874 194 0,'-25'-11'287'0,"9"-2"-59"16,4 7-108-16,12-5-63 15,3-1-33-15,14 1-8 16,8-5-12-16,7-1 0 16,8 4-3-16,6 1 0 15,-10 1-3-15,-3-2 2 16,-5 5 2-16,-5 5-2 16,-1-1 3-16,-7 4-1 15,-2 0 7-15,-10 0 38 16,-3 0 25-16,0 0 3 15,0 7-14-15,0 5-12 0,0 1-16 16,4 6-9-16,10 6-7 16,2 3-11-16,4 1 7 15,4-4-3 1,0-5-1-16,4-4-1 16,5 1-11-16,-4-9 4 15,-6-8-10-15,-2 0-3 0,0-13-5 16,-1-4-3-16,-4-7 6 15,-3-4 12-15,-5-1 30 16,-8 9 32-16,0 5 9 16,0 0-26-16,0 8-5 15,0 7-20-15,0 0-11 16,0 0-6-16,9 0 4 16,2 0-5-16,3 0 6 15,12 0-2-15,4 0 0 16,-4 0 4-16,4-3-5 15,-9-6 9-15,-7 2 29 16,-6-6 21-16,-2-2 5 16,-6-2 28-16,0 0-28 15,-14 1-32-15,3 9-35 16,-1-2-32-16,-4 4-46 16,3 3-97-16,0-3-120 15,5-2-79-15,-1-4-65 0</inkml:trace>
  <inkml:trace contextRef="#ctx0" brushRef="#br0" timeOffset="182064.62">31226 489 335 0,'11'0'365'0,"-5"0"-73"16,-6 0-110-16,0 0-72 15,0 12-40-15,0 4-21 16,0 4-18-16,0 4-11 15,8 1-6-15,4 3-5 16,5-3-19-16,-6-9-24 16,0-4-58-16,-2-12-16 15,-1 0 32-15,-4 0 37 16,-4-7 34-16,0-7 10 16,0 0 17-16,0-7 23 15,-12 4 27-15,3 0 14 16,9 10-20-16,0 2-29 15,0 5-19-15,0 0-27 16,0 0 11-16,9 17-24 16,3-1-83-16,5 5-78 15,4-1-40-15,-2-4 7 16,2-8-1-16,-1-8 21 16,-5-8 53-16</inkml:trace>
  <inkml:trace contextRef="#ctx0" brushRef="#br0" timeOffset="182352.95">31514 496 72 0,'12'-33'248'0,"-4"9"10"16,1 4-42-16,-9 8-50 16,0 8-44-16,0 4-33 15,0 0-1-15,0 16 20 16,4 4-9-16,4 2-33 16,0-3-31-16,0-3-14 15,-8-4-13-15,5-12 1 16,-2 0 2-16,3 0 0 15,-6 0-5-15,3 0-3 16,-3-5-9-16,3-2 3 16,2 3 2-16,3 1 6 15,-8-2 10-15,3 5 11 16,2 0 0-16,-5 0 5 16,0 0-15-16,0 0-7 15,0 0-5-15,0 8-86 0,4-8-203 16,5 0-115-16,2 0-36 15</inkml:trace>
  <inkml:trace contextRef="#ctx0" brushRef="#br0" timeOffset="182675.03">31819 370 383 0,'0'12'354'16,"0"-5"-129"-16,0-7-79 15,3 0-35-15,3 0-12 16,-2 0-18-16,4 0-28 15,3 0-18-15,11-7-19 16,1-5-7-16,3-5-3 16,-2-3 2-16,-5 0-7 0,-7-4 0 15,-3 4 3-15,-9 3 30 16,0 4 19-16,-17 13-3 16,1 0-9-1,1 10-1-15,-1 10 4 16,-6 12 9-16,1 13-23 0,7-2-9 15,0 7-6-15,14 0-5 16,0-10-8-16,9-4-71 16,4-3-136-16,10-10-108 15,11-5-14-15,1-11 6 16,3-7 1-16</inkml:trace>
  <inkml:trace contextRef="#ctx0" brushRef="#br0" timeOffset="183415.99">26182 2809 468 0,'-36'13'318'15,"11"-13"-172"-15,10 7-174 16,15-7-64-16,29 0 41 16,39-12 24-16,45-17 39 0,54-16 42 15,53-19 23-15,51-18 7 16,63-17-18-16,59-14-21 16,46-13-10-16,37-12 16 15,31-1 57-15,7 0 122 16,-22 9 100-16,-43 13-109 15,-69 17-221-15,-58 20 0 16,-68 15 0-16,-59 16 0 16,-48 13 0-16,-41 12 0 15,-33 3 0-15,-20 8 0 16,-16 5 0-16,-12 8 0 16,-11 0 0-16,-6 0 0 0,2 0 0 15,-2 0 0-15,0-4 0 16,0 0 0-16,-4 0 0 15,1 4 0-15</inkml:trace>
  <inkml:trace contextRef="#ctx0" brushRef="#br0" timeOffset="184273.11">32235 1185 2047 0,'0'-5'0'16,"0"-4"0"-16,0 7 0 15,0-10 0-15,0-18 0 16,0-23 0-16,-17-25 0 0,-5-18 0 16,-1-22 0-16,-2-4 0 15,0-6 0-15,4 15 0 16,7 7 0 0,1 16 0-16,1 14 0 15,0 10 0-15,-2 13 0 0,3 25 0 16,-9 28 0-16,0 0 0 15,-5 0 0-15,-6 0 0 16,-12 0 0-16,-1 0 0 16,-5 0 0-16,-4 0 0 15,-7 0 0-15,-9 0 0 16,-17 0 0-16,-19 0 0 16,-33 0 0-16,-33 0 0 0,-31 0 0 15,-30 0 0-15,-17 0 0 16,-13 0 0-1,-18 0 0-15,-21 0 0 16,-27 81 0-16,-19 13 0 0,-1 4 0 16,2 4-64-16,2-6-16 15,-1-6 28-15,6-5 18 16,15-11 16-16,29-17 19 16,29-8-9-16,38-12 7 15,43-14 12-15,33-7-3 0,36-4-2 16,30-2-5-16,25-10 12 15,18 0 11-15,13 0-11 16,9 0-4-16,10 0-6 16,3 0 0-16,8 0-8 15,0 0 11-15,0 0-4 16,0 0 3-16,-8 0-11 16,8 8 6-16,-12-8 4 0,4 0-9 15,-6 0 3-15,2 12 4 16,1-12-1-16,2 13-8 15,1-1 5-15,-3 4-1 16,-2 4 3-16,1 3 0 0,0 3 3 16,-2 6 3-16,3 9-8 15,-1 20 2-15,0 28 2 16,12 33 5-16,0 30-5 16,0 22 1-16,9 18 1 0,3-2-6 15,2-7-2 1,8-14 4-16,-6-27-7 15,0-21 7-15,-5-14-2 0,3-18-3 16,-6-19 5-16,0-14 0 16,-1-10 3-16,2-14-5 15,-4-4-2-15,3-3 6 0,0-10 1 16,-1 2 0-16,1-8-5 16,0-2 2-16,5-7 6 15,0 0-14-15,7 0 23 16,8 0-7-16,252-64-48 31,-3-22-612-15</inkml:trace>
  <inkml:trace contextRef="#ctx0" brushRef="#br0" timeOffset="185352.88">28261 3280 1231 0,'-26'-12'529'0,"0"8"-276"0,10 4-219 16,2 0-34-16,14 28 0 15,0 16 0-15,17 23 0 16,17 14 0-16,13 9 0 16,18-4 0-16,17-14 0 15,4-18 0-15,4-18 0 0,0-25 0 16,-16-18 0-1,-4-22 0-15,-16-19 0 0,-19-10 0 16,-18-2 0-16,-17-5 0 16,-13 3 0-16,-3 9 0 15,1 13 0-15,-1 11 0 16,8 8 0-16,8 9 0 0,8 12 0 16,12 17 0-1,16 3 0-15,12 5 0 16,9-4 0-16,-3-9 0 15,-1-12 0-15,-8 0 0 16,-10-5 0-16,-5-6 0 16,-15-11 0-16,-15-6 0 15,0-1 0-15,-20-3 0 0,-1 0 0 16,1 8 0-16,1-2 0 16,3 2 0-16,2-1-243 15,14-2-184-15,0-10 11 16,8-4 4-16</inkml:trace>
  <inkml:trace contextRef="#ctx0" brushRef="#br0" timeOffset="185503.44">29310 2881 485 0,'8'-3'472'15,"0"3"-112"1,-5 0-142-16,6 12-56 0,-1 8-2 16,12 20 30-16,5 10-190 15,6 7 0-15,4 4 0 16,4-1 0-16,-2 2 0 15,-1-5 0-15,-3-7-18 16,-1-15-598-16,-7-11 16 0</inkml:trace>
  <inkml:trace contextRef="#ctx0" brushRef="#br0" timeOffset="185658.2">29318 2470 1074 0,'-16'-21'273'0,"3"8"-241"16,0 11-193-16,13 10-15 16,0 11 8-16,13 14 10 15,12 5-54-15,7 2-18 0</inkml:trace>
  <inkml:trace contextRef="#ctx0" brushRef="#br0" timeOffset="186751.44">29756 2984 618 0,'53'73'328'0,"-4"0"-95"15,-1 8-70-15,-6 0-2 16,-10-7 34-16,-8-18 38 16,-8-11-117-16,-3-15-116 15,-4-10 0-15,-1-20 0 16,-5-4 0-16,2-30 0 16,1-23 0-16,6-23 0 0,5-15 0 15,5-2 0-15,-8 11 0 16,3 22 0-1,-1 14 0-15,-3 14 0 0,-2 15 0 16,6 18 0-16,8 3 0 16,7 13 0-16,12-2 0 15,5 1 0-15,4-12 0 16,0 0-79-16,-1-12-95 16,2-21 75-16,-10-12 53 15,-12-15 57-15,-7-6 72 16,-13 7 104-16,-4 9-70 15,-8 14-117-15,0 10 0 0,0 15 0 16,0 31 0 0,9 21 0-16,10 16 0 15,14 7 0-15,8-2 0 16,4-10 0 0,3-11 0-16,-6-13 0 0,-7-7 0 15,-10-9 0-15,-8-12 0 16,-31-12 0-1,-14-9 0-15,-7 6 0 16,-3 2 0-16,3 5 0 16,10 8 0-16,7 0 0 15,10 0 0-15,13 16 0 16,16 1 0-16,20-4 0 0,22-13-100 16,22-13-221-16,13-16-10 15,-1-21 70-15,-7-13 94 16,-19-11 110-16,-20 5 133 15,-23 3 132-15,-11 9 116 16,-17 11 50-16,0 14-119 16,-14 8-255-16,14 8 0 15,0 9 0-15,18 23 0 47,7 0 0-47,3-4 0 16,-4-12 0-16,0 0 0 15,-7 0 0-15,-6 0 0 16,-6-4 0-16,-5-4 0 0,0-8 0 16,-13-5-118-1,1 1-188-15,-4-5-15 16,5 0 61-16,11 6 85 16,0 3 66-16,3 4 59 0,10 12 78 15,-2 0 81-15,1 15 99 16,4 13 21-16,5 5-13 15,1 3-22-15,0-3-64 16,7-4-51-16,2-9-32 16,8-13-14-16,1-7-21 15,5-10-4-15,3-19 2 16,-3-11-3-16,-4-10 0 16,-10 2 15-16,-10 7-22 0,-4 4 0 15,-10 13 0 1,-2 7 0-16,-1 5 0 15,1 12 0-15,3 8 0 16,6 9 0-16,7-2 0 16,4-2 0-16,3-4 0 15,6-9 0-15,-3-9 0 16,2-11 0-16,-4-18 0 16,-1-6 0-16,-4-14 0 15,-8-1 0-15,-4-2 0 16,-7 8 0-16,-5 7 0 0,0 14-192 15,0 15-534 1</inkml:trace>
  <inkml:trace contextRef="#ctx0" brushRef="#br0" timeOffset="188465.41">29208 5162 1232 0,'-12'0'442'16,"4"0"-233"-16,0 23-110 15,-1 23-49-15,9 22-35 0,-8 22-15 16,8 12 0-16,0 3 0 16,8 2 0-16,6-14 0 15,-3-11 0-15,1-17 0 0,0-17 0 16,-4-11 0 0,-4-13 0-16,-4-12 0 0,0-24-1 15,-8-24-84 1,-8-25 23-16,-7-25 26 15,-7-15 17-15,-2-14 17 16,0 1 11-16,2 9 13 0,7 15 9 16,2 17 2-16,9 15 4 15,3 19-9-15,9 9-2 16,0 14-13-16,0 4-7 0,0 8-6 16,25 29 0-1,12 16 0-15,11 12 0 16,14 15 0-16,12 7 0 15,-2-3 0-15,0-7 0 16,-7-8 0-16,-4-17 0 16,-9-11 0-16,-6-13 0 0,-10-16 0 15,-2-16 0-15,-15-20 0 16,-7-21 0-16,-7-17 0 16,-5-2 0-16,-17-6 0 15,1 9 0-15,-1 8 0 16,2 12 0-16,-2 12 0 0,9 11 0 15,8 15 0-15,0 6 0 16,3 30 0 0,19 19 0-16,2 17 0 15,12 17 0-15,6 7 0 16,2 4 0-16,3-7 0 16,4-8 0-16,-4-13 0 0,4-12-342 15,-2-22-212-15,2-23 44 16</inkml:trace>
  <inkml:trace contextRef="#ctx0" brushRef="#br0" timeOffset="188814.44">30398 4822 407 0,'-16'-15'519'16,"-10"15"-92"-16,-8 19-175 0,-4 23-113 15,-3 19-23 1,9 11 20-16,7 7-85 0,14-2-51 15,15-8 0-15,17-13 0 16,15-6 0-16,12-17 0 16,9-16 0-16,5-17 0 15,-2-17-65-15,-7-16-44 16,-8-12 36-16,-22-11 38 16,-15-9 40-16,-21-1 63 0,-13 4 68 15,-11 14-63-15,1 11-73 16,-1 8 0-16,4 10 0 15,5 2 0-15,10 8 0 16,7 9 0-16,19 14 0 16,17 5 0-1,18 10 0-15,24-1 0 0,10-4-490 16,11-8-22-16,3-16 48 16</inkml:trace>
  <inkml:trace contextRef="#ctx0" brushRef="#br0" timeOffset="189197.26">31116 4624 496 0,'-23'-21'438'0,"-2"5"-74"15,5 8-113-15,3-1-104 16,5 7-60-16,12 2-42 16,0 0-37-16,0 0-45 15,9 0-11-15,11 0-2 0,0-5-47 16,0-4-6-16,-4 6 47 15,-4-6 38-15,-12-3 11 16,0 0 32-16,-23 4 50 16,-5 4 42-16,-6 4 7 15,-3 12 0-15,1 16 2 0,2 13-90 16,7 11-36 0,15 10 0-16,12 6 0 15,16 6 0-15,12-5 0 0,14-7 0 16,9-14 0-16,15-11 0 15,7-13 0-15,12-24 0 16,-3 0 0-16,-5-16 0 16,-8-8 0-16,-12-5 0 0,-12 1-157 15,-17-5-89-15,-7-8-52 16,-13-3-37-16,-8-5-28 16,-21-5-284-16</inkml:trace>
  <inkml:trace contextRef="#ctx0" brushRef="#br0" timeOffset="189763.32">32180 3660 516 0,'-69'-43'374'16,"0"12"-138"-16,4 11-105 15,4 3-37-15,5 9 25 16,7 8 38-16,5 0 37 16,6 25-20-16,2 24-122 15,4 27-52-15,7 26 0 0,14 24 0 16,11 12 0 0,16 5 0-16,10-8 0 15,17-17 0-15,9-17 0 0,18-23 0 16,11-22 0-16,9-19 0 15,6-21 0-15,1-28 0 16,2-24 0-16,-11-25 0 16,-13-25 0-16,-26-23 0 0,-32-17 0 15,-26-17 0-15,-38-8 0 16,-25 1 0-16,-21 7 0 16,-8 22 0-16,-10 19 0 15,6 19 0-15,12 24 0 16,14 13 0-16,19 13 0 0,16 17-202 15,15 16-227-15,15 28 30 16,14 16 15 0,18 14 70-16</inkml:trace>
  <inkml:trace contextRef="#ctx0" brushRef="#br0" timeOffset="190113.52">32829 2954 367 0,'5'-47'450'0,"-5"9"8"16,-22 10-132-16,-3 9-83 15,-9 6-40-15,3 13-203 0,-7 8 0 16,-3 25 0-16,1 27 0 16,9 30 0-16,13 16 0 15,18 11 0-15,21-4 0 16,10-10 0-16,14-17 0 0,17-22 0 15,12-19 0-15,10-19 0 16,6-26 0-16,-2-5 0 16,2-12 0-16,-4 1 0 0,-10 4 0 15,-11 8 0-15,-8 4 0 16,-9 25 0-16,-6 16 0 16,-9 11 0-16,-14 21 0 0,-15 16 0 15,-4 6 0-15,-20 2 0 16,-8 1 0-16,-14 4 0 15,-18 0-552-15,-27 3-180 16</inkml:trace>
  <inkml:trace contextRef="#ctx0" brushRef="#br0" timeOffset="191643.7">29578 7551 947 0,'-48'-21'806'0,"8"1"-512"16,1 7-294-16,7 13 0 0,13 0 0 15,2 0 0-15,9 25 0 16,8 24 0-16,11 28 0 16,14 37 0-16,12 29 0 15,8 15 0-15,3 2 0 16,5-15 0-16,-1-19 0 16,-2-24 0-16,-6-19 0 0,-5-26 0 15,3-26 0-15,-2-19 0 16,10-27 0-16,2-30 0 15,5-24 0-15,-1-21 0 16,1-8 0-16,-4-3 0 0,-3 11 0 16,-5 9 0-16,-10 16 0 15,-5 11 0-15,-12 18 0 16,0 12 0-16,-6 3 0 16,-8 5 0-16,1 9 0 15,-2-4 0-15,-3 9 0 16,0-6 0-16,4-1 0 0,-4-7 0 15,0-5 0-15,0 2 0 16,0 2 0-16,0 5 0 16,0 3 0-16,0 2 0 15,0 19 0 1,11 12 0 0,19 17 0-16,10 13 0 15,9 10 0-15,3 4 0 16,-3-1 0-16,2-7 0 15,-12-11 0-15,-2-8 0 16,-9-13-106-16,-4-11-587 16,-11-17 84-16</inkml:trace>
  <inkml:trace contextRef="#ctx0" brushRef="#br0" timeOffset="191797.98">30308 7074 827 0,'-40'-20'717'16,"0"7"-308"-16,3 5-315 16,8 8-94-16,5 0-67 15,9 0-141-15,15 0-130 16,6 0-55-16,19 21-66 0</inkml:trace>
  <inkml:trace contextRef="#ctx0" brushRef="#br0" timeOffset="192159.52">30876 7596 993 0,'0'8'615'16,"0"-1"-281"-16,5 2-229 16,3 7-105-16,10 17 0 15,4 12 0-15,11 12 0 16,8 3 0-16,-1 2 0 0,1-9 0 15,-9-9 0-15,-7-11 0 16,-5-8 0-16,-8-5 0 16,-8-12 0-16,-4-13 0 15,-13-18 0-15,-5-23 0 16,-6-27 0-16,2-13 0 16,3 5 0-1,6 17 0-15,13 9 0 0,0 20 0 16,16 14 0-16,8 17 0 15,14 4 0-15,2 16 0 16,8 9 0-16,1-1 0 16,-1 1-57-16,-3-5-393 0,0-3-23 15,-8-11 36-15</inkml:trace>
  <inkml:trace contextRef="#ctx0" brushRef="#br0" timeOffset="192524.52">31478 7339 684 0,'-12'-42'488'16,"-2"13"-90"-16,3 10-114 0,5 7-100 16,6 8-175-16,6 24-9 15,19 10 0 1,7 5 0-16,13 6 0 16,3-1 0-16,2-6 0 0,-2-11 0 15,1-2 0-15,-7-9 0 16,-8-4 0-16,0-8 0 15,-6-4 0-15,-11-17 0 16,-6-11 0-16,-11-9 0 0,0-4 0 16,-11 2 0-16,-6 0 0 15,1 3 0-15,4 1 0 16,-4 5 0-16,3 10 0 16,5 4 0-16,8 4 0 15,-8 4 0-15,8 7 0 16,-9 5 0-16,1 0 0 15</inkml:trace>
  <inkml:trace contextRef="#ctx0" brushRef="#br0" timeOffset="192878.96">31786 7090 2047 0,'8'17'0'0,"9"7"0"16,12 9 0-16,10 0 0 0,15-2 0 15,8-2 0-15,6-9 0 16,0-7 0-16,3-13 0 15,-16 0 0-15,-6 0-171 16,-3-5-434-16,-10-7 17 16</inkml:trace>
  <inkml:trace contextRef="#ctx0" brushRef="#br0" timeOffset="193124.91">32554 6658 1087 0,'-16'-12'678'16,"1"5"-396"-16,7-2-282 0,16 9 0 31,23 9 0-31,21 7 0 16,21 8 0-16,13 5 0 0,4-1 0 16,0 5 0-1,-9-1 0-15,-9-4 0 16,-10 1 0-16,-14-9 0 0,-12 1-58 15,-8-5-431-15,-7-7 19 0,-13-9 33 16</inkml:trace>
  <inkml:trace contextRef="#ctx0" brushRef="#br0" timeOffset="193291.34">32899 6090 585 0,'-52'-50'631'0,"3"38"-31"16,4 41-369-16,5 53-231 15,3 47 0-15,12 42 0 16,14 29 0-16,11 16 0 16,16 3 0-16,12-3 0 0,13-13 0 15,3-10-632-15,-1-23-3 16</inkml:trace>
  <inkml:trace contextRef="#ctx0" brushRef="#br0" timeOffset="204455.85">27158 12861 286 0,'0'0'235'16,"0"11"-16"-16,0-11-63 0,-11 7-60 16,11-7-34-16,-10 0-15 15,10 0 4-15,-8 9 7 16,8-9 9-16,0 0-6 0,0 0-8 15,0 0-13-15,0 0-18 16,0 0 9-16,0 0 5 16,0 0-3-16,0-4 2 15,0 4-5-15,0 0 5 0,0 0-8 16,0 0 13-16,0-5 2 16,0-2-9-16,8-4 6 0,5 0 1 15,1-8 1-15,11-7-11 16,4-2-4-16,-1-8 0 15,9-5-7-15,-1-8 0 0,7-1-7 16,-4 2-12-16,1-1 0 16,2-4 0-16,-2 4 0 15,-4-4 0-15,1 1 0 16,-1-1 0-16,-4-1 0 16,5-2 0-16,0-5 0 0,-1-8 0 15,9-13 0-15,4-4 0 16,4-2 0-16,4-3 0 15,-1 5 0-15,1 9 0 0,-4 0 0 16,-1 8 0-16,-7 3 0 16,-3 10 0-16,-5 3 0 15,-6 6 0-15,-5 1 0 0,-2 1 0 16,-1-4 0 0,3 1 0-16,-3-7 0 0,-4 0 0 15,3-2 0-15,-1 0 0 16,-7 0 0-16,0 0 0 15,-2 3 0-15,-4 6 0 0,-5 3 0 16,3 5 0-16,-3-2 0 16,-3 6 0-16,0-5 0 15,0 0 0-15,0-4 0 16,0-2 0-16,-12-7 0 0,0 4 0 16,-2-2 0-16,6-1 0 15,0 1 0-15,-3 2 0 16,-1 5 0-16,4 4 0 0,0 5 0 15,-5 0 0 1,0-5 0-16,-2-4 0 0,4 0 0 16,-2 0 0-16,-4 4 0 15,5 1 0-15,0-1 0 16,-4 0 0-16,4 1 0 16,-1 0 0-16,0-2 0 0,2 1 0 15,-5-2 0-15,-1-2 0 16,2-1 0-16,-2 2 0 15,0-4 0-15,6 2 0 0,-5 2 0 16,-1 3 0 0,-4-4 0-16,2 0 0 0,2 6 0 15,-4-7 0-15,7 0 0 16,-3-1 0-16,1-3 0 16,-2 2 0-16,2 4 0 15,1-2 0-15,-6 6 0 0,0-5 0 16,1-5 0-16,-2 2 0 15,-4-6 0-15,-2-6 0 16,3-6 0-16,-4-2 0 16,1-1 0-16,0-2 0 0,-1 3 0 15,5 3 0-15,0 0 0 16,-1 3 0-16,2 9 0 16,2 4 0-16,0 4 0 15,1 10 0-15,1-3 0 0,-3 6 0 16,6-1 0-16,-3 5 0 15,-3-6 0-15,1 3 0 16,-3-6 0-16,-3 1 0 0,-3-1 0 16,7 0 0-16,-6 5 0 15,1 0 0-15,0-1 0 16,-1 0 0-16,1 0 0 0,-1 2 0 16,-1-7 0-16,5 7 0 15,-6-7 0-15,0 5 0 16,2-3 0-16,1 0 0 0,0-5 0 15,-1 4 0 1,1-4 0-16,-1 5 0 0,-1-2 0 16,4-1 0-16,-5 2 0 15,5 0 0-15,2 0 0 0,-2 0 0 16,3 5 0-16,-2 0 0 16,5 0 0-16,-2-2 0 15,2 2 0-15,1-5 0 0,-2 1 0 16,-1 0 0-16,4-2 0 15,-3 5 0-15,2 2 0 16,-2-7 0-16,0 7 0 0,1-6 0 16,1 3 0-1,2 3 0-15,1-3 0 0,-2 6 0 16,7 0 0-16,-3-1 0 16,8 1 0-16,6 3 0 15,-12 5 0-15,12-4 0 16,-13 0 0-16,13 3 0 0,-9 1 0 15,9 4 0-15,-8-2 0 16,8 7 0-16,0-1 0 0,0-1 0 16,0 5 0-16,0 1 0 15,0-6 0-15,0 0 0 16,0-4 0-16,0 3 0 16,0-3 0-16,5 0 0 15,3 1 0-15,0-5 0 0,5-2 0 16,-2-2 0-16,6 1 0 15,-1-4 0-15,5-2 0 16,4-2 0-16,2-4 0 0,6-6 0 16,-2 2 0-16,8-1 0 15,-5 3 0-15,3 3 0 16,-1 1 0-16,-1 2 0 0,-8 3 0 16,1 2 0-16,-2 2 0 15,-3 6 0-15,-7 1 0 16,1 6 0-16,-5 1 0 0,0-3 0 15,-4 2 0-15,3 0 0 16,3 0 0-16,1 0 0 16,2 0 0-16,-1 0 0 15,4-1 0-15,-2 1 0 0,-7 1 0 16,2 3 0-16,-4 3 0 16,-3 0 0-16,-3 5 0 15,2-3 0-15,-1-1 0 0,5-5 0 16,-1-3 0-16,5 0 0 15,-1 0 0-15,-1 4 0 16,0-1 0-16,7-3 0 16,-2 0 0-16,-4 3 0 15,-1 2 0-15,3-1 0 0,-3-1 0 16,-3 3 0-16,2 0 0 16,1-1 0-16,2 2 0 15,-1-4 0-15,-1 2 0 16,6-5 0-16,-5 3 0 0,2 2 0 15,-3-6 0-15,0 5 0 16,-2-1 0-16,3 2 0 16,13-10 0-16,-17 9 0 15,-2 1 0-15,2-3 0 16,1 3 0-16,4-1 0 16,0-1 0-16,-1 1 0 15,0 0 0-15,-5 5 0 16,6-6 0-16,-5 6 0 0,4-6 0 15,0 1 0-15,-4-2 0 16,1 3 0-16,-1-1-4 16,0 0-16-16,4 1-9 15,0-3 7-15,-4 6 6 0,0-3 1 16,-2 2-5-16,2 5 5 16,-8 0 5-16,3-2-2 15,2 2 5-15,-2-5 4 0,2 5 1 16,-1 0-4-16,-4 0 3 15,0 0-1-15,0 0 2 16,0 0 5-16,0 0-6 16,0 0 6-1,0 0 0-15,0 0-7 16,0 0 5-16,0 0 3 0,0 0-5 16,0 0-9-16,0 0 5 15,0 0-10-15,0 0 7 16,0 0-7-16,0 0 5 0,-12 0 1 15,4 0 5-15,-6-5-6 16,-2 1 5-16,0-3 6 16,0-2-1-16,-1 1 0 15,-3 0-3-15,-5 4-2 16,2 4 1-16,-2-5-5 16,-1 2 5-16,4 3 1 0,-3 0-3 15,4 0 2-15,2 0-1 16,-1 0 2-16,-1 0 8 15,5 0-12-15,-1 0 13 0,1 0-10 16,0 0 1-16,3 0 0 16,4 0 7-16,9 0-1 15,0 0-5-15,-8 0 5 16,8 0-5-16,-6 0 6 16,6 0 4-16,0 0-3 0,0 0-8 15,0 0 6 1,0 0 4-16,0 0-2 0,0 0 3 15,0 0-6-15,0 0-7 16,0 0 9-16,3 0-8 0,0-4-1 16,2-1-7-16,-2 5 2 15,3 0 9-15,2 0 1 16,3 0 1-16,7 0-10 0,2 0 13 16,7 0-2-16,8 0-1 15,0-4 1-15,6 1-7 16,-1 3 3-16,-4 0 3 15,1 0-6-15,0 0 8 16,-9-5 2-16,1 1-9 16,-8 1 3-16,-3 3 7 0,-5 0-5 15,0 0-6-15,-5 0 10 16,-3 0-9-16,-2 0 5 16,-3 0 3-16,0 0-10 15,0 0 10-15,0 0-5 0,0 0-3 16,0 0 6-1,0 0-1 1,0 0 3-16,0 0-6 0,0 0-2 16,0 0-1-1,0 0 6-15,0 0-5 16,0 7 0 0,0 5 0-16,0 12 4 15,0 9 6-15,0 8-9 16,0 9 0-16,0-2 8 0,0 5-3 15,0-4-4-15,0 1 4 16,0-3 1-16,0 2-5 16,0-1 4-16,0-3-4 15,0 0 7-15,0-7-5 0,0-10 4 16,0-3-2 0,0-6-2-16,0-6 1 0,0-6-1 15,0-7-1-15,0 8 4 16,0 1-1-1,0-9-4-15,0 0 6 0,0 0-1 16,0 0 0-16,0 0-6 16,0 0 5-16,0 0 9 15,0 0-10-15,0 0 9 0,0 0 1 16,0 0 2-16,0 0 8 16,0-4-2-16,0 4 3 15,0-5 7-15,0 2 6 16,0-9-13-16,-16-1-5 0,-1-6-12 15,-6-6-4 1,-2-8 0-16,-4-4-1 0,1 1-2 16,0 3 11-16,-1 1-14 15,4 4 9-15,1-1-4 16,0 1-5-16,4 3 6 0,3 6-3 16,5 6 1-16,0-1 6 15,12 7-2-15,-10-1-10 16,10 0 8-16,0 3-4 0,0 5 2 15,0 0-3 1,0 0 6-16,-6 0-1 16,6 0 1-16,-11-3-3 15,11-1 1-15,-8-1 0 16,8 2 4-16,0-2-8 0,-9 0 1 16,9 2-1-16,-8-1 8 15,8-1-2-15,-13-2-3 16,5-2 2-16,-5 1-1 15,5-3 2-15,1 2-7 0,-6 1 9 16,5-4-9-16,0 0 3 16,-5-1-1-16,2 5 10 15,2 1-4-15,9-2-7 0,-11 1-1 16,11-2 9 0,-8 8-1-16,8-3-2 0,0 2 0 15,0-2 1-15,0-3-11 16,-9 4 6-16,9 1 4 15,-8-2-1-15,8 5-3 0,0 0 0 16,0 0-1 0,0 0 1-16,0 0 2 15,0 0-2-15,0 0 4 0,0 0-3 16,0 0 0-16,0 0 5 16,0 0-9-16,0 0 10 15,-8 0-1-15,8 0-1 0,-9 0-2 16,9 0 4-1,0 0 0-15,0 0-10 0,0 0 2 16,0 0 1 0,0 0 12-16,0 0-14 15,0 0 9-15,0 0-5 0,0 0 5 16,0-5-4-16,0 1 4 16,0 1-1-16,0-6 4 15,0 7-6-15,-9-3-3 16,9 5 7-16,0-5 8 0,0-2-7 15,0 3 3-15,0-1-3 16,0 1 4-16,0 0-18 16,0 4 3-16,0-4-6 0,0-4 6 15,18-1 6-15,7 2-8 16,6-2-81-16,6 6-164 16,-1 3-162-16,-2 0-95 15</inkml:trace>
  <inkml:trace contextRef="#ctx0" brushRef="#br0" timeOffset="206520.09">28165 13176 53 0,'0'0'171'16,"0"0"35"-16,0 0-62 0,0 0-49 15,0 0-47 1,0 0-25-16,0 0-5 0,0 0 1 16,0 0-2-16,0 0 2 15,0 0-11-15,0 0 2 16,0 0-3-16,0 0 3 0,0 0 3 16,0 0 6-16,0 0 5 15,0 0-10-15,0 0 2 16,0 0 0-16,0 0 3 15,0 0-1-15,0 0-2 0,0 0 8 16,0 0-1-16,0 0 12 16,0 0-5-16,0 0-7 15,0 0 2-15,0 0-14 16,0 0 2-16,0 0-11 16,0 9 18-16,8 3 3 0,3-1-4 15,6 6 3-15,4 0-4 16,-2-1-1-16,6 4 8 15,-4 1-8-15,-2-2-9 0,1 2 2 16,-4-4 3-16,1 2-5 16,1 3-3-16,-2-3-7 15,-5 1 8-15,1-3-5 0,0 2-5 16,1-2 5-16,-1 0 2 16,-4-1-3-16,-1-4-3 15,1 1 4-15,0-2 1 0,0 3 0 16,2-3 1-1,-2 6-5-15,0-10-1 0,0 2 3 16,-4-1 3-16,1-8-6 16,-2 12 4-16,-3 1-3 15,0-13-2-15,0 11 8 16,0-11 4-16,0 9-6 0,3-9-5 16,2 0 0-1,-2 0 4-15,2 0 3 16,-5 12-2-16,3-5 0 0,-3-7 1 15,6 0-6 1,-3 13 1-16,2-4 2 16,-1-1-3-16,-1 0 5 15,-3-1-1-15,0 3 3 16,0-3-4-16,0 5 1 16,5 0-5-16,-5 1 4 0,0-1 5 15,0-4 5-15,0 0-7 16,0 1 3-16,0-9 0 15,0 12 3-15,0-12 8 0,3 13-11 16,3-13 3-16,-3 6-2 16,-3 3-2-16,0-9-6 15,0 8 1-15,0-8 3 16,5 9-3-16,-2-9 5 16,2 0-11-16,-5 7 9 15,0-7-2-15,0 0 1 0,0 0-23 16,0 0-32-1,0 0-39-15,0 0-35 16,0 0-34-16,0 0-18 0,0 0-6 16,0-7-61-16,-16-2-186 15</inkml:trace>
  <inkml:trace contextRef="#ctx0" brushRef="#br0" timeOffset="212776.13">27921 8239 138 0,'0'-4'194'0,"0"-5"-75"16,0 1-40-16,0-4-36 16,0-4-19-16,0-1-1 0,0-2 12 15,0-6 8 1,0 0 4-16,0 1-2 0,0-1-3 15,0-3-12-15,0-1-12 16,0 0-2-16,0-3-1 16,-14 0-4-16,6-9 1 15,-1 1 1-15,-5-5 2 0,6 0 3 16,-4-1-7-16,3-1-1 16,9-7-2-16,-8 5 6 15,0 0-5-15,8 9 10 0,-8-1-5 16,8 8-3-16,0-1-6 15,0 7 0-15,0-2-2 16,0 5 3-16,0 0-6 0,0-1-1 16,0 4 1-16,-7 1 0 15,7 1-2-15,-8 2 2 16,8 5 2-16,0 0-2 16,0-2 3-16,0 7-2 15,0 3 0-15,0-8-1 16,0-17-5-1,11-16 4 17,-7 38 3-17,1-9-5 1,-2 3 9-16,2-4-5 16,-5 6-6-16,3 3 3 15,5-1 5-15,-3 2-7 16,-1 3 7-16,0-5-3 0,1 5-3 15,-5-5 4-15,0 6-4 16,0-2 2-16,0-2 2 16,3 2 1-16,2-3 0 0,4 0-2 15,-1-3-3-15,-2-1 8 16,2-6-7-16,5 2 3 16,-1 0-3-16,-4-1 2 15,5 5 0-15,-2-4-3 16,-3 4 3-16,-5 0 0 0,3 4 3 15,-3-1-6-15,2 2 5 16,-5-2-4-16,3 0 6 16,2 1-4-16,-1 1 1 15,0-5-5-15,1 3 7 16,-2 1-3-16,2-4-1 0,-2 4 1 16,5 0 0-16,-3 0 0 15,2-4 0-15,-2-1-3 16,3 5 7-16,-8 1-4 15,0 2-1-15,3 1 3 0,2-4-5 16,-2 4 3-16,2-5 1 16,-5 7 0-16,4-9 1 15,0 9 2-15,1-8-7 16,-5 8 4-16,3-7-7 16,2 1 11-16,3 0-9 15,-4 0 5-15,1-1-1 0,-2-4-1 16,-3 1 5-16,8 1-4 15,-2 3-5-15,-1-1 6 16,4-2-4-16,-5-6 3 0,4 4-1 16,0-3-2-16,1 0 3 15,4-1-3-15,-7 2 3 16,3-2 0-16,-1 6-3 16,0-3 3-16,0 7-3 0,-3 0 3 15,-1-3-2 1,0 6 7-16,1-4-8 0,-2 0 0 15,0 0 11-15,5 0-9 16,1-4 1-16,-1-1-4 16,0 1 1-16,5 1 1 15,-5-2 5-15,0 1-1 0,0 3-6 16,1 1 3-16,-3 4 4 16,-6 1-4-16,5-2 1 15,-2 5-3-15,-3 0 8 16,0 0-9-16,0 0 6 0,0 0 0 15,0 0-4 1,0 0 5-16,0 0 0 16,0 0-5-1,0 0-3-15,0 0 2 16,0 0 4-16,0 0 0 16,0 0-3-16,0 0 0 15,0 0 5-15,0 0-2 16,0 0-3-16,0 0-2 15,0 0 5-15,0 0 0 0,0 0-2 16,0 0 2-16,0 0-2 16,0 0 5-16,0 0-8 15,0 0 7 1,0 0-2-16,0 0-6 16,0 0 3-1,5 0 2-15,4 0-1 0,-2 0 0 16,1-4-2-16,0 0 6 15,1 0-2-15,-1 0 3 16,0-1-4-16,0 3 0 16,-4 2-2-16,4-5 2 0,-4 0-2 15,4 2 2-15,1-1 5 16,-5 4-7-16,-4 0 1 16,0 0-1-1,0 0 3-15,4 0-2 16,-4 0 2-16,0 0-4 15,0 0 4-15,0 0 0 16,0 0 0-16,0 0 0 16,0 0 0-16,0 0-5 15,0 0 9 1,0 0-7 0,0 0 5 15,0 0-8-16,0 0-16-15,0 0-33 16,0 0-27-16,0 0-35 16,0 0-30-16,0 0-59 0,-8 0-5 15</inkml:trace>
  <inkml:trace contextRef="#ctx0" brushRef="#br0" timeOffset="214341.07">28153 5858 163 0,'-17'0'272'0,"0"0"-88"15,6 0-76-15,3 0-51 16,8 0-21-16,-9 0 0 16,9 0-2-16,0 0-17 0,0-8-6 15,14-1-6-15,0-4-2 16,11 6 0-16,9-2-1 15,-3 2-1-15,4-2-3 16,4 9 4-16,-2 0-4 16,-6 0 4-16,3 0-7 15,-8 0 6-15,0 0-3 0,-5 0 0 16,-6 0 0-16,-4 0 3 16,-3 0 0-16,-3 0-1 15,-5 0 1-15,0 0-4 16,0 0 5-16,0 0 1 0,0 0-4 15,0-3-3-15,0 3-3 16,0 0 12 0,0 0-7-16,0 0 4 15,0 0-3-15,0 0 3 16,0 0-5 0,0 0 4-16,0 0-3 15,0 12-1 1,0-5 9-16,0 9-2 15,0 6 1-15,0 1 2 16,0 11 7-16,5 2 3 0,-1 4-7 16,0 0-2-16,0 1-7 15,-4 0 1-15,0 1 3 16,0-6-3-16,0-3 4 16,0-5-8-16,0 0 9 15,0 2-3-15,0-7 3 16,4 1-6-16,-4 2 4 0,3-7-4 15,2 5 0-15,-5 2 4 16,0-2 0-16,4 4 1 16,1 1-1-16,-2-1-1 15,-3 1 3-15,0-9-4 0,0-4 3 16,0-4-6-16,0-3 2 16,0-9 0-16,0 0 5 15,0 0 1-15,0 0-2 0,0 0 9 16,0 0-9-16,0 0 11 15,0 0-2-15,0 0-1 16,0-5 1-16,0-7-6 16,-12-8-7-16,0-8 1 15,-5-9-5-15,-4-4 0 16,-2-3 3-16,-2-5 2 0,1-1-8 16,0 6 1-16,-1-1-5 15,4 4 3-15,7 5 8 16,-8-1-6-16,7 5 1 15,-2 4 3-15,0 0 1 0,3 2-2 16,-4 6-1-16,6-1-1 16,0 2 7-16,-2 2-5 15,5 1 1-15,-5-1 4 16,2 0-8-16,12 1 1 16,-12 1 0-16,2 2 3 15,4 1 3-15,-2-4-3 0,-4 3-2 16,4 6 0-16,0-2 5 15,8 1-3-15,-9 1-4 16,9-2 6-16,-9 9-4 16,9-5-1-16,0 2 6 15,0 3 0-15,0 0-2 16,0 0 0-16,0 0-3 16,0 0 5-16,0 0-8 15,0 0 3-15,-8 0 5 16,8 0-5-16,0 0 3 15,0 0 0 1,0 0 1-16,0 0 0 16,0 0-1-1,0 0 1 1,0 0-10 0,0 0 14-16,0 0-8 0,0 0 3 15,0 0-3-15,0 0-4 16,0 0 8-16,0 0-5 15,0 0 5 1,0 0-4-16,0 0 0 16,0 0-5-1,0 0 0-15,8 0 7 16,10 0-3-16,2 0 5 0,2 0-6 16,9 0-37-16,-5 0-44 15,4 0-51-15,-1 0-51 16,-6 0-84-16</inkml:trace>
  <inkml:trace contextRef="#ctx0" brushRef="#br0" timeOffset="-208533.96">30739 10624 306 0,'-25'70'339'15,"-3"7"-88"-15,-6 12-107 16,9 13-74-16,3 7-39 16,9 5-6-16,13-3-12 15,9-6-4-15,8-15-14 0,1-14-37 16,4-14-66 0,-2-17-40-16,-3-12-14 0,-6-13-25 15,-3-11-31-15</inkml:trace>
  <inkml:trace contextRef="#ctx0" brushRef="#br0" timeOffset="-208167.76">30703 10233 280 0,'0'-14'260'16,"0"-1"-44"-16,0 7-80 0,0 8-52 16,0 0-34-16,0 0-20 15,0 0-11-15,0 0-8 16,8 0 6-16,7 25 12 16,11 12 11-16,10 12 5 0,9 15 16 15,7 14 12-15,4 12-10 16,6 3-9-16,0-4-14 15,-2 2-11-15,-3-9-18 16,-5-7 0-16,-3-9-7 16,-9-9-4-16,-2-9 0 15,-11-11-25-15,-5-12-48 0,-11-8-61 16,3-6-62-16,-14-11-43 16,0 0-13-16,-22-16-22 15</inkml:trace>
  <inkml:trace contextRef="#ctx0" brushRef="#br0" timeOffset="-207850.79">30605 11239 244 0,'13'0'206'16,"4"0"-76"-16,0-13-58 16,13-6-30-16,6-11-11 0,9-2-7 15,4-5-3 1,0 0-8-16,0 5-9 15,-10 4-5-15,-5 3-11 0,-11 5-25 16,-10 4-43-16,-10 4-41 16,-3 0-55-16,-16 3 9 15</inkml:trace>
  <inkml:trace contextRef="#ctx0" brushRef="#br0" timeOffset="-207367.84">31186 10686 349 0,'12'0'207'15,"-4"0"-47"-15,1 12-36 16,2 7-22-16,6 8-23 16,6 0-27-16,5 14-10 15,9 4-11-15,5 2-15 16,-2 3-10-16,-4-2 1 0,-3-6-5 16,-6-10 2-16,-5-8 2 15,-10-3-8-15,-3-10 7 16,-9-11-4-16,0-4-8 15,-21-16-2-15,-1-17-3 16,5-11-1-16,-9-9 2 0,4-8 9 16,8 0-3-16,2 12-1 15,12 8 11-15,0 12-1 16,9 10 4-16,0 10 8 16,13 13 13-16,-2 8-3 0,5 13-1 15,-2 2-13 1,-2 6 0-16,0 0-22 0,-1-6-65 15,-4-6-85-15,-4-4-60 16,0-13-39-16,-4-4 5 16</inkml:trace>
  <inkml:trace contextRef="#ctx0" brushRef="#br0" timeOffset="-206951.84">31539 10009 392 0,'-8'-23'252'0,"8"13"-37"0,0 10-32 16,8 20-23-16,8 17-21 16,8 20-16-16,9 14-25 15,8 10-37-15,4 0-34 16,-2-8-9-16,2-8-12 0,-3-7-5 16,-5-14 2-16,-9-11-3 15,-5-9-9-15,-6-12-17 16,-4-3-1-16,-6-9-7 0,-7 0 1 15,0-13-8-15,-15-8 9 16,-10-3 4-16,-9-1 14 16,-2 6 21-16,-1 1 18 15,6 16 3-15,-3 2 7 16,3 11-2-16,6 14 1 16,6 3 5-16,6 9 3 0,13 3 12 15,8 5-8-15,8-4-11 16,5-1-8-16,5-7-10 15,12-4-4-15,3-8-18 16,-1-9-46-16,-4-12-64 0,1 0-85 16,0-12-76-16,-4-13-20 15,-6-12 28-15,-6-13 0 16,-8-6 77-16</inkml:trace>
  <inkml:trace contextRef="#ctx0" brushRef="#br0" timeOffset="-206253.74">32006 10249 181 0,'-8'-19'269'0,"8"8"-32"16,-8 0-28-16,8 11-35 16,0 0-29-16,0 17-10 0,16 11-11 15,12 13-25-15,9 9-31 16,8 2-28-16,0 5-20 16,-4-9-10-16,-7-5-3 0,0-12-4 15,-9-6 2-15,-11-10 0 16,-6-2 1-16,-2-13-1 15,-6 0 0-15,-14-8-16 16,-3-12-9-16,-13-13-9 16,-2-15 2-16,-2-18 6 0,2 1 10 15,5 4 11-15,9 9-7 16,7 10 8-16,11 13 8 16,0 10-1-16,0 10 12 0,8 9 16 15,-1 0 8-15,7 0 12 16,-3 13-1-16,2-1-23 15,-1 0-12-15,-5 0-11 16,5-12-20-16,-2 8-67 0,-2-8-78 16,0 0-103-1,4 0-38-15,-1-12 26 0,5-13 53 16,1-7 13-16,1-9 50 16,-4 1 55-16,-6-5 42 15,-8 3 33-15,0 6 63 0,0 8 124 16,0 8 35-16,0 8-26 15,0 7-10-15,-8 5-17 16,8 0-9-16,0 17 12 0,0 11-13 16,3 3-35-16,11 7-39 15,2-2-26-15,8 2-14 16,1-10-11-16,-2-8-8 16,2-7-5-16,0-13-7 15,-1 0-6-15,1-8-1 0,-6-5-1 16,-2-8 12-16,-5 2 4 15,-8-7 0-15,-4 2 7 16,0 4 0-16,-16-5 3 0,-6 1-3 16,-1 4 10-16,-6 0 9 15,-7 3 0-15,-1 10 0 16,1-2-7-16,4 9-13 0,4 0-11 16,3 0-33-16,9 0-63 15,16 0-68-15,0-5-54 16,0 5-8-16,0 0 46 15,12 0-48-15,0 0 43 16</inkml:trace>
  <inkml:trace contextRef="#ctx0" brushRef="#br0" timeOffset="-206052.08">32485 9679 86 0,'8'-21'257'15,"-3"7"-44"-15,-5 0-12 16,0 7-33-16,0 7-17 0,9 0 18 15,2 11-5-15,3 10-39 16,12 11-35-16,7 9-42 16,3 2-24-16,2 0-7 0,-3-7-21 15,3-3-36-15,-7-9-81 16,-5-7-87-16,-12-5-58 16,3-12 10-16,-9-8-4 15,-8-13 24-15</inkml:trace>
  <inkml:trace contextRef="#ctx0" brushRef="#br0" timeOffset="-205911.78">32420 9252 161 0,'-60'-57'279'0,"9"16"-56"15,12 13-47-15,10 4-69 16,9 11-51-16,4 5-29 16,3 0-27-16,13 8-48 15,13 0-52-15,17 8-70 0,5 0-99 16</inkml:trace>
  <inkml:trace contextRef="#ctx0" brushRef="#br0" timeOffset="-205487.82">32790 8955 166 0,'8'0'355'16,"-3"0"-48"-16,-5 0-41 15,0 0-69-15,0 0-48 0,6 16 21 16,14 8-5-16,6 14-30 15,5 5-40-15,14 11-53 16,4 3-42-16,1 0 0 16,-2-4 0-16,-3-4 0 0,-5-8 0 15,-4-13 0-15,-7-4 0 16,-7-12 0-16,-8 0 0 0,-1-2 0 16,-5-10 0-16,-3 0 0 15,-14-10 0 1,-11-6-14-16,-8-4-9 15,-9 4 13-15,-4 8 14 16,-5 8 3-16,-1 12-4 0,3 12 14 16,2 17-1-1,11 16-16-15,6 12 0 0,16 4 0 16,14-4 0-16,10-7 0 16,18-14 0-16,8-11 0 0,11-13 0 15,5-15 0-15,5-13 0 16,-5-13 0-16,-5-12 0 0,-8-7-150 15,-7-8-96-15,-9-2-59 16,-11-3-8-16,-14 1 18 0,-3 4-11 16</inkml:trace>
  <inkml:trace contextRef="#ctx0" brushRef="#br0" timeOffset="-203226.09">28586 13466 22 0,'0'12'49'0,"-8"-1"42"0,8-1 58 16,0-3-34-16,0-7-41 16,-7 9-28-16,7-9-25 15,0 0-12-15,0 0 2 16,0 0 0-16,0 0 13 15,0 11 19-15,0-3 5 16,0 1-8-16,-8 3-2 0,8-4 4 16,-14 4 3-16,14-1-2 15,-11 3 5-15,11-3 3 16,-8-3-3-16,8-8-5 0,0 10-2 16,0-10-13-16,0 0-8 15,0 0 9-15,0 0-7 16,0 0 7-16,0 0 0 15,0 0 0-15,0-10-8 16,0-2 5-16,0-9 6 16,0-2-8-16,8-6-1 0,0-4-8 15,9 1 3-15,-2-5-9 16,7-3-5-16,6-5-4 16,1-3 9-16,7-4-11 0,4-6 3 15,5 4-2-15,0 3-1 16,4-3 4-16,-2 0-1 15,4 1-9-15,-4 6-4 0,5-3-14 16,-1 5-17-16,-8 0 1 16,-2 5 6-16,0 3 11 15,-5 5 7-15,-3-1 7 16,-6 0 0-16,3 4 9 16,-6 1 1-16,0-1-1 0,-4 1 2 15,6-1 0-15,-1 1-1 16,-3-1 2-16,4 2-1 15,-3-6-2-15,6 0 2 0,-1 5 0 16,0-1-2-16,1 2 1 16,-5-3 6-16,4 2-6 15,1-6-1-15,-1 6 3 16,1 0-7-16,-1 3 7 0,0 2 1 16,-2 7-4-1,-7-2 7-15,-2 6-4 0,-6 4-1 16,-1 5 0-16,-7 3-5 15,2 0 13-15,-5 0-6 16,0 0-6-16,0 0 6 16,0 0-4-16,0 0 4 15,0 0-4-15,0 0 0 16,3 0 0-16,2 0 6 16,-5 0-2-16,0 0 0 15,0 0 1 1,3 0-12-1,-3 0-18-15,0 0-51 0,0 0-33 16,0 0-30-16,0 0-20 16,-8 0-17-16,-7-9-57 15</inkml:trace>
  <inkml:trace contextRef="#ctx0" brushRef="#br0" timeOffset="-202575.53">29598 11743 481 0,'-20'-4'244'16,"-2"4"-87"-16,4-3-73 16,1-6-42-16,4 9-10 15,4 0 9-15,9 0 9 16,0-6 7-16,0 4-21 0,0-2-16 15,18-4-8-15,12-6-11 16,9 0 4-16,12-8-5 16,11-1-1-16,4-2 5 15,-1 5-4-15,0 2 2 0,-5 7-6 16,-8 2 4-16,-6 6-6 16,-10-2 4-16,-10 1 2 15,-8 4 1-15,-5 0 7 16,-5 0 3-16,-5 0 5 15,-3 12 8-15,0 4-2 16,0 6 7-16,0 6-4 0,0 12 17 16,0 13-5-16,0 13 9 15,10 8-6-15,-6 7-9 16,4 4 5-16,-1 3-2 16,2 3-10-16,-4-6 0 0,-2-6-8 15,-3-10-5-15,0-13 1 16,0-8-8-16,0-11-4 15,0-8 2-15,0-10 5 16,0-7-10-16,-8-12-11 16,-4-7-8-16,-9-17-8 15,-3-13 7-15,-8-15 9 0,-10-14-1 16,-10-7 2-16,-5-8 11 16,0-4 0-16,0-1 0 15,0 4-6-15,9 7 10 16,3 17-5-16,8 5 3 15,9 10-11-15,4 12-18 0,8 10-31 16,2 5-29-16,14 4-28 16,-8 4-23-16,8 4-14 15,0 4-21-15,8 0-21 16,2 0-60-16</inkml:trace>
  <inkml:trace contextRef="#ctx0" brushRef="#br0" timeOffset="-197650.87">28608 13551 151 0,'8'21'206'0,"-1"-7"-70"16,-2 0-43-16,-2-7-38 15,-3 2-28-15,5-9-9 16,-5 8 8-16,0-8 19 0,0 0 12 16,0 0 0-16,0 0-1 15,0 0-8-15,0 0 4 16,0 0-1-16,0 0 9 15,0-8-24-15,-13-1-13 16,1-7-7-16,1 0-6 0,-6-4-3 16,0-5-7-16,0 1 2 15,3 0 4-15,0-1-2 16,3 0 0-16,11 1 5 0,-8-4-4 16,-2-1 6-16,2 0-3 15,8-3 2-15,-11 0 8 16,2-5-5-16,3 1-1 0,-2-2 5 15,-5 2-2 1,0-4-1-16,0 3-5 0,3 0-4 16,2 1 1-16,-5-6 5 15,4 2-7-15,1 3 1 16,8 0-7-16,0 5 9 0,-8 0-6 16,8 0-5-16,-13 2 8 15,13 2 0-15,0-1 1 16,-8 1-5-16,8 3-2 0,0-3 7 15,-8 0-1-15,8-1-3 16,-6 1-5-16,6-6 5 16,-14-2 4-16,14-3-3 0,-11-4-5 15,11 3 6 1,-12 4-2-16,12-2-1 0,-14 2 6 16,6 4-4-16,8 0-4 15,-12-1 6-15,12-1-3 16,-11-1-6-16,11-2 9 0,-8 4-1 15,0-7 1-15,8-2-2 16,-13-2-2-16,5-5 2 16,8-3 4-16,-14-3-7 15,5-2 5-15,1 1-6 0,8 3 2 16,-14-4 5 0,14 1-9-16,-12-5 4 0,4 4 3 15,-6 0 0-15,5-4-4 16,1-6-1-16,8-1 6 15,-14-5-2-15,3-4-4 16,-2-9 2-16,0-4 0 0,2-3 1 16,-6-9-4-16,1-3 7 15,0-6 2-15,3 1-3 0,1 4 0 16,4 9-7-16,-3 3 7 16,-2 13 1-16,5 7-3 15,-4 10 3-15,2 6 3 16,-1 5-7-16,0 4-3 0,-1 1 9 15,4 3-6 1,-5 0-3-16,0 0 3 0,2 1 3 16,2-2-5-16,-2 3 4 15,3-2-2-15,0 4 1 16,-1-1-5-16,-3 6 9 0,4 1-6 16,8 1 2-16,-14 1 3 15,14 6 0-15,-11 2-4 16,11 1 0-16,-8-2 1 0,-1 2-1 15,9 0 4-15,-7-3-6 16,7-3 3-16,0 2 4 16,-8-6-6-16,8 2-3 15,-14 0 7-15,14-1-3 0,-8-1 1 16,8 7-3-16,0-4 5 16,0-3 0-16,0 1 1 15,-8-2-1-15,8-3-4 0,-8 6 3 16,1-1 1-16,-1 0 3 15,8 2-9-15,-8-6 5 16,8-4-6-16,-8-4 5 0,8 0-2 16,-9 1-1-16,9 0-1 15,-9-2 4-15,9 6 4 16,0-1-6-16,0-1-4 0,0 6 8 16,0 3-3-1,0 5 1-15,0 0 0 0,0-2-3 16,0 2-1-16,0 0 5 15,0-6-7-15,0 6 5 16,0-1 3-16,0 1 0 0,0 4-6 16,0 1 2-16,0-3 4 15,0 2-2-15,0-1 1 16,0 5-5-16,5 0 3 0,-1-1-2 16,0 2 6-16,-4-2-6 15,0 0 2-15,0 6-1 16,0-6 2-16,0-1 0 15,0 3-1-15,0-1 2 16,5-5-2-16,-5 6 0 0,4-2 3 16,0-3-5-16,-4-2 0 15,0 7-1-15,5-6 3 16,-5 4 0-16,0 1-2 0,0 5 2 16,0-1 0-16,0 3 0 15,3 0-2-15,2 1 4 16,-2 0-2-16,-3 0 0 0,0-1 3 15,0-3-4-15,3 0 3 16,1-1-6-16,1 1 0 16,-5 1-1-16,0 1 1 15,0-1 6-15,0 2-7 0,0-2 0 16,0-2 5-16,3 5-5 16,2-4 4-16,-5-1 2 15,3-3-2-15,-3 3-1 16,0 2 4-16,0-2-8 0,0-3 7 15,5 3 1-15,-2 2-11 16,3-2 9-16,-3 0 2 16,-3 2-13-16,0-2 11 0,5 0-3 15,-1-2 0-15,0-2 3 16,-4 1-4-16,0-1 4 16,4 0 0-16,-1 7 5 0,-3-3-11 15,5-4 7 1,-5 4-1-16,0 1 0 0,0-5-6 15,4 1 6-15,1-4-4 16,-2 0 0-16,5 0 6 16,-5-2-2-16,5 3 0 15,-2-1 0-15,-3 3 0 0,2 1-5 16,-2-1 1-16,1 0 5 16,1 6 4-16,-5 2-6 15,0 1 1-15,0 0 0 0,0-1 3 16,0 2-3-16,0-1 3 15,3 0-11-15,3-2 6 16,-3 3 2-16,-3 2 2 16,5 1 2-16,-2 0-12 15,2 1 11-15,-5-3-4 16,3-1 1-16,2-1-4 0,-2-4 4 16,1 3 2-16,1-4-5 15,3 1-5-15,-5 0 7 16,5 3-4-16,-3-3 2 15,3 0 0-15,0 1 2 16,0-2-4-16,1-5 1 16,-1 7 3-16,-2 0-4 0,2-2-3 15,2 0 1-15,-2 1 1 16,0-5 4-16,6 6 2 16,-8-1 4-16,2-2-4 15,-5 7 0-15,2-1 2 16,-5-1-2-16,3 1-3 0,3 0 5 15,2-1-7-15,0-3 5 16,0 0-3-16,-3-1-4 16,3 2 2-16,0 2 4 0,0 0 1 15,-1 1-4-15,-2-4 1 16,-2 5 4 0,5-1-9-16,-3-6 4 0,-2 6 4 15,2 5-6-15,3-6-4 16,0 5-4-16,0 1-2 15,-3-3-2-15,4 3-1 0,-1-6 6 16,-2 5 5-16,-3-1 7 16,2-3-1-16,4 5-3 15,-5-2 3-15,0-4-5 16,5 3 2-16,-6-3-4 0,6 1-2 16,-4 0 11-16,3 0-2 15,-7-1 0-15,7 0 0 16,-2 6 0-16,-3-5 1 15,2 3-4-15,-5 1 3 16,0-1 0-16,4 2 5 16,0-5-5-16,4 1-1 0,-8-2 1 15,5-4-4-15,-1 5-7 16,0-1 6-16,-4-2-1 16,0 1 4-16,0 2 2 15,0-4 0-15,0 4-2 0,0 0 2 16,0 0 1-16,0-1 5 15,0 1-4-15,0 4-9 16,0 0 1-16,5 1 0 16,-2-2 5-16,0 2 0 0,-3 2 4 15,0-1-3 1,0 4 1-16,0-3 6 0,3 5-9 16,2-4 1-16,-1 0 1 15,-4-4 2-15,0 1 2 16,0-2-4-16,5 1 1 15,-2-3 1-15,2-3-3 0,-2 6 0 16,2-4 1-16,-2 3 7 16,3 2-7-16,-6-1 3 15,0 4-1-15,0-1-3 16,0 1 7-16,0 1-8 16,0 3 5-16,0-5-1 15,0 5-1 1,0-4 1-16,0 4-3 15,0 0 7-15,0-3-3 16,0 3-4-16,0-6 5 16,0 4 3-16,0 2-9 15,0 0 5-15,0 0-3 16,0 0 3 0,0-6 0-16,0 6 3 15,0-2-2-15,0 2-4 16,0-5 2-16,0 0 0 15,0 5 1 1,0 0 4 0,0 0-6-16,0 0-1 31,-9 0 3-31,9 0-3 16,-8 0 2-1,8 0 4-15,0 0 5 16,0 10 7-16,-8-10 8 15,-1 8-2-15,9-8-8 16,-11 11-9-16,-5-2-7 0,-5 7 3 16,-2-1-2-16,-7 11 2 15,-2-2-1-15,-1 0 6 16,4-4-6-16,1 5-2 16,-4-1 4-16,2-4-6 15,7 0 3-15,3-3 1 16,3-5 0-16,6 1 0 15,11-13 2-15,0 0 1 0,0 7-1 16,0-7-5 0,0 0 2-1,0 0-1-15,3-7-6 16,8-6 8-16,11-2-2 16,5-6-1-16,11-8 0 0,2-6 3 15,6-6 1-15,-4-4-7 16,1 0 7-16,-3 5-6 15,-4-1 1-15,-8 8 0 16,-2 4 2-16,-1 5 1 16,-11 3 1-16,0 9 3 0,-7 0-6 15,-3 8 3-15,0-1 2 16,-4 5 3-16,0 0-8 16,0 0 1-16,0 0 0 31,0 0 5-31,0 0 2 15,0 0 3 1,0 0 2-16,0 0 3 0,0 0 1 16,0 0-2-16,0 0-2 15,0 0-2-15,0 0-5 16,0 0-2-16,0 0 6 16,0 0-11-16,0 0 5 15,0 0-2-15,0 0 3 16,0 0-4-1,0 0-2-15,0 0 1 16,5 9-2-16,4 3 7 0,2 6-2 16,5 1 4-1,4 6-4-15,1 3 2 0,2 4-3 16,1 1 3-16,2 0-4 16,-3 3 3-16,2-3-1 15,1 0 0-15,-7-5-2 16,1 1 2-16,0-6 2 0,-3-3-5 15,0-3 7-15,-6-1-4 16,-3-4-3-16,-4 0 3 16,0-12 1-16,1 0 3 15,-5 0-1-15,0 0-1 0,0 0 1 16,0 0 0 0,0 0 11-16,0 0 0 15,0 0 10-15,0 0-7 16,-9 0-4-16,-3 0-5 15,-8 0-5-15,-5 0-2 16,-7 0 5-16,-4 0-8 0,-9 0-1 16,-4 0 8-16,1 0-7 15,-5 0 2-15,-4 9-2 16,3-9-2-16,7 12 5 16,1-12-2-16,6 13 2 0,4-13 2 15,3 7-2 1,4-7 0-16,6 0 0 0,2 0-3 15,5 0 5 1,2 0-3-16,6 0-4 0,8 0 6 16,-8 0 3-16,8 0-9 15,0 0-1-15,0 0-20 16,0 0-8-16,0 0-9 0,0 0-18 16,0 0-34-16,0 0-46 15,5 0-36-15,-2 0-53 16,5 9-33-16</inkml:trace>
  <inkml:trace contextRef="#ctx0" brushRef="#br0" timeOffset="-197118.87">27453 5653 213 0,'-7'0'233'0,"-1"9"-71"16,8-9-53-16,-8 0-45 15,8 0-25-15,0 0-16 0,0 0-8 16,0 0-4-16,11 0 10 16,9 0 0-16,10 0 4 15,7-9-1-15,6 6-3 16,5-1-4-16,9-1-7 0,5 1-2 15,0 4-7-15,-2 0-2 16,-3-3 2-16,-10 3 4 16,-9 0-3-16,-9 0-3 15,-9 0 3-15,-4 0-1 16,-8 0-4-16,-3 0 3 16,-5 0-9-16,0 0-14 0,0-5-28 15,0-2-35-15,0-7-29 16,-18-1 5-16,-6-6-29 15,1 2-22-15,-3 3 16 16</inkml:trace>
  <inkml:trace contextRef="#ctx0" brushRef="#br0" timeOffset="-196703.25">27593 5356 170 0,'-13'-7'212'0,"4"-2"-76"16,9 9-39-16,-8 0-38 15,8 0-13-15,0 0-6 0,0 0 3 16,0 0 8-16,0 0 4 16,0 0-4-16,0 0-20 15,0 0-10-15,0 13-16 16,0 8 12-16,0 11 15 15,0 20 19-15,8 16-6 0,9 14 2 16,0 13-9-16,-3 2 6 16,4-4-7-16,-5-8-21 15,1-6 1-15,-2-10-13 16,-4-8 4-16,0-8-3 0,1-9-7 16,-4-10 5-16,-1-6-2 15,4-4-1-15,-8-7 6 16,3-10-3-16,2-7 4 0,-5 0-4 31,0 0-10-31,0 0-19 0,0 0-32 16,0 0-47-16,0 0-58 15,0-7-42-15,0-5-47 16,0-5-329-16</inkml:trace>
  <inkml:trace contextRef="#ctx0" brushRef="#br0" timeOffset="-190179.88">30695 10371 141 0,'0'-11'167'0,"0"2"-52"16,-9 2-47-16,9-2-35 16,0-3-19-16,0 0-12 15,0 0 0-15,0 0-4 16,0 0 4-16,9 3-4 16,-1 1 1-16,0 3 3 15,-5 5 1-15,1 0 9 0,-4 0 2 16,0 0 3-16,0-4-3 15,0 1 4-15,0-1 7 16,0 0 9-16,0 4 14 16,0 0 9-16,0 0 10 0,0 0 20 15,0 0-5-15,0 0-2 16,0 0-11-16,0 0-6 16,0 0-14-16,0 0-11 15,0 0-10-15,0 0-14 16,0 0-8-16,0 0 0 15,0 0-8-15,0 0 4 0,0 0 4 16,0 0 8 0,0 0 7-16,0 8 15 15,0-1 9-15,0 6-2 16,0 8 3-16,0 7 3 16,0 8 0-16,0 5 1 0,0 4 12 15,0 0-5-15,0 3 1 16,0 1-9-16,0 0-10 15,0 0-14 1,0 41 1-16,0-50-26 16,0-3 0-16,0-5 0 0,0 1 0 15,0-4 0-15,0-1 0 16,0 1 0-16,0-1 0 16,0 1 0-16,0-1 0 15,0 0 0-15,0-4 0 0,0 1 0 16,0-5 0-1,0-3 0-15,0-4 0 16,0-6 0-16,0-7-36 16,0 0-48-16,0 0-34 15,0 0-56-15,0 0-57 16,0 0-42-16,0 0-13 16,0 0-30-16,0-7-212 0</inkml:trace>
  <inkml:trace contextRef="#ctx0" brushRef="#br0" timeOffset="-188648">30658 10458 483 0,'-17'15'233'16,"6"6"-100"-16,-1 4-68 15,-1 2-38-15,0 23 6 0,0 18-13 16,13 18-7-16,0 16-3 16,0 3 8-16,9 7-13 15,8-4-3-15,8 7-2 16,-3-1 3-16,0 0-36 16,-4-5-68-16,-12-6-63 15,-6-11-85-15,-20-11-247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53:58.6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7021 4810 1013 0,'-42'-19'444'16,"2"10"-156"-16,-4 18-84 15,-5 19-106-15,-5 29-98 16,-1 24 0-16,1 38 0 0,5 36 0 16,5 32 0-16,7 20 0 15,9 1 0-15,4-13 0 16,2-20 0-16,11-29 0 0,-1-23 0 15,12-34-326 1,-8-28-173-16,0-28 17 0,-4-33 115 16</inkml:trace>
  <inkml:trace contextRef="#ctx0" brushRef="#br0" timeOffset="232.95">6541 5121 298 0,'17'-99'318'0,"-6"30"-55"0,-4 21-90 15,-1 15-53-15,-3 12-41 16,5 13-11-16,8 20 100 16,12 21 77-16,15 29-59 15,9 23-66-15,8 24-111 16,10 22-9-16,3 12 0 0,-1 7 0 16,-1-3 0-16,-6-9 0 15,-5-15 0-15,-7-18 0 16,-13-15-146-16,-11-17-134 15,-5-20-94-15,-7-13-4 0,-14-11 9 16</inkml:trace>
  <inkml:trace contextRef="#ctx0" brushRef="#br0" timeOffset="405.42">6756 6247 324 0,'-65'0'334'16,"3"0"-87"-16,15 0-96 0,9 0-57 15,13 0-12-15,10-12-31 16,15-4-26-16,15-13-8 16,27-11-15-16,23-17-19 15,20-8-79-15,9-4-111 0,4 7-72 16,-10 6-58-16</inkml:trace>
  <inkml:trace contextRef="#ctx0" brushRef="#br0" timeOffset="915.37">7559 5622 230 0,'-23'-26'353'0,"3"10"-53"16,-2 4-69-16,8 0-54 0,0 9-9 16,6-2-2-16,8 1-45 15,-7 4-51-15,7 0-38 16,0 0-21-16,0 0-10 0,0 0 0 15,0 0-4-15,0 0-9 16,7 16 12-16,6 13 1 16,2 19 9-16,7 13-10 0,1 13 3 15,5 12 0 1,2 3-1-16,-3 0-4 0,3-4 5 16,-6-11-2-16,1-13 0 15,-9-15-3-15,-4-11 7 16,0-11 6-16,-8-10-3 15,-4-14-4-15,-22-9-6 0,-6-20-13 16,-7-19 0-16,-3-25-2 0,3-22-1 16,5-5 10-16,10 1 3 15,9 14 3-15,11 20 0 16,0 12-5-16,4 16 9 16,17 8 1-16,15 17 2 0,7 12 4 15,11 16 2-15,7 18 14 16,-1 6-6-16,-3 8-3 15,-9 1-11-15,-6 4 4 16,-13 1-8-16,-4-6-5 0,-11-3-15 16,-1-9-46-16,-4-3-91 15,-2-4-125-15,-2-8-71 0,-5-9 9 16,0-12 38-16</inkml:trace>
  <inkml:trace contextRef="#ctx0" brushRef="#br0" timeOffset="1281.95">8247 5038 251 0,'11'-60'265'16,"-3"19"-73"-16,0 11-62 15,1 23-22-15,2 14 53 0,11 27 38 16,7 24-22-16,7 23 54 16,4 36-59-16,4 26-52 15,5 13-79-15,0-2-41 0,0-11 0 16,0-17 0-16,0-24 0 15,-9-21 0-15,-4-24 0 0,-7-17 0 16,-4-11-16-16,-9-22-25 16,-13-23-31-16,-3-28 3 15,-24-22 21-15,-12-20 23 16,-10-2 14-16,-6 6 25 0,-5 18 42 16,9 22-16-16,3 21-14 15,5 31-9-15,-1 26 7 16,0 33-7-16,9 16 3 0,8 12 9 15,15 6-10-15,12-1-8 16,19-12-15-16,5-10 13 0,6-10-11 16,7-18-50-16,10-11-118 15,7-16-118-15,3-25-106 0,2-16-38 16</inkml:trace>
  <inkml:trace contextRef="#ctx0" brushRef="#br0" timeOffset="1680.94">9023 5601 572 0,'-14'-36'368'16,"6"10"-135"-16,8 13-117 15,0 24-43-15,0 24 115 0,8 27 34 16,9 14-10-16,3 22-149 16,8 8-63-16,5 3 0 15,-1-6 0-15,-4-10 0 0,2-15 0 16,-11-22 0-16,-6-15 0 15,-4-13 0-15,-9-11 0 16,-22-41 0 0,-1-30 0-16,-6-26 0 0,-4-35 0 15,9-18 0-15,8-7 0 16,16 15 0-16,0 19 0 0,0 20 0 16,16 21 0-16,8 22 0 15,9 17 0-15,8 26 0 16,0 20 0-16,2 17 0 0,-1 8 0 15,-10 7 0-15,-7 2 0 16,-9-10 0-16,-8-2 0 0,-8-6 0 16,0-3 0-1,-12-5 0-15,0-8 0 0,-5-4 0 16,6-4 0-16,-6-12-263 16,1-3-191-16,0-17 20 0,3-14 50 15</inkml:trace>
  <inkml:trace contextRef="#ctx0" brushRef="#br0" timeOffset="2013.79">9993 5251 111 0,'4'-4'267'0,"-4"4"-13"15,-16 7-24-15,-9 14-21 16,-8 12-22-16,-2 12-12 0,-3 16 18 15,2 12-16-15,12 8-55 16,7 8-48-16,17-3-30 16,11-5-40-16,14-8-4 0,16-15 0 15,12-13 0-15,3-22 0 16,6-23 0-16,-2-11-17 0,-6-25-13 16,-15-18 8-16,-9-18 12 15,-23-10 17-15,-7-12 16 16,-29 0 0-16,-15 1-11 0,-13 3-10 15,-3 5-18-15,-2 7-33 16,6 18-108-16,3 7-120 16,17 15-75-16,12 10-5 0,10 8 13 15</inkml:trace>
  <inkml:trace contextRef="#ctx0" brushRef="#br0" timeOffset="2196.94">10138 4933 587 0,'16'0'361'15,"-2"0"-125"-15,-8 0-114 16,7 20-16-16,4 20 96 0,7 22 55 16,4 15-81-16,9 17-176 15,4 12 0-15,8 4 0 16,3 1 0-16,1-2 0 0,-5-12 0 16,-3-15 0-16,-9-16-9 15,-7-23-385-15,-9-15-39 16,-3-35 4-16</inkml:trace>
  <inkml:trace contextRef="#ctx0" brushRef="#br0" timeOffset="2344.69">9939 4225 780 0,'-56'-62'319'0,"7"18"-170"0,13 16-109 15,11 8-110-15,10 6-53 16,1 14-43-16,14 0-14 15,5 17-55-15,7 3-278 16</inkml:trace>
  <inkml:trace contextRef="#ctx0" brushRef="#br0" timeOffset="2761.83">10723 3957 747 0,'25'-16'309'16,"-9"3"-135"-16,1 9-92 0,-5 4-43 15,-4 23 32-15,7 30 152 16,7 25 61-16,1 32-166 16,14 26-118-16,8 16 0 0,8 11 0 15,4 1 0-15,-1-5 0 16,1-17 0-16,0-28 0 16,-8-20 0-16,-5-24 0 0,-7-22 0 15,-9-20 0-15,-11-28 0 16,-9-19 0-16,-8-26 0 0,-22-21 0 15,-13-11 0-15,-14-5 0 16,-11 10 0-16,-11 13 0 16,3 20 0-16,-2 21 0 0,7 18 0 15,6 28 0-15,7 22 0 16,13 19 0-16,18 9 0 16,19 8 0-16,16-2 0 0,21-2 0 15,11-8 0-15,14-13 0 16,1-8 0-16,2-17 0 15,-3-15 0-15,-5-9 0 0,-4-12 0 16,-8 0-118-16,-9-17-338 16,-11-12-2-16,-18-6 30 0</inkml:trace>
  <inkml:trace contextRef="#ctx0" brushRef="#br0" timeOffset="3810.7">6143 8869 993 0,'-62'0'817'15,"19"0"-580"-15,13 0-237 0,30-5 0 16,30-14 0-16,43-21 0 15,52-29 0-15,50-25 0 16,51-21 0-16,60-15 0 16,54-13 0-16,51-7 0 15,31-5 0-15,33 2 0 0,23 0 0 16,6 7 0-16,-18 8 0 16,-26 12 0-16,-34 16 0 15,-36 13 0-15,-46 14 0 0,-40 18 0 16,-49 14 0-16,-44 10 0 15,-40 13 0-15,-38 6 0 0,-27 10 0 16,-29 0 0-16,-16 3 0 16,-17 9 0-16,-9-3 0 0,-2 3 0 15,-4 0 0-15,-9-4 0 32,3 4 0-17,2 0 0-15,3 0 0 16,0 0 0-16,-6 0 0 0,4 0 0 15,-3-5 0-15,2 1 0 16,-5 1 0-16,0-2 0 16,0-2 0-16,0-7 0 0,-8-10 0 15,-8-24 0-15,-9-30 0 16,-11-32 0-16,-9-36 0 0,-12-42 0 16,-8-26 0-16,-12-24 0 15,-8-21 0-15,-10-27 0 0,-5-24 0 16,-1-10 0-16,6 7 0 15,7 18 0-15,10 32 0 16,5 31 0-16,13 36 0 16,2 34 0-16,10 31 0 15,3 25 0-15,0 26 0 0,4 18 0 16,0 18 0-16,-2 9 0 16,-6 15 0-16,-4 12 0 15,-12 8 0-15,-13 16 0 0,-18 13 0 16,-35 17 0-16,-35 14 0 15,-45 14 0-15,-42 15 0 16,-27 17 0-16,-31 18 0 0,-40 13 0 16,-22 13 0-1,-8 8 0-15,-2 6 0 0,-1-6 0 16,-8-2 0-16,4-12 0 16,15-4 0-16,22-10 0 15,43-16 0-15,36-12 0 16,36-17 0-16,46-16 0 0,35-16 0 15,38-11 0-15,32-14 0 16,23-9 0-16,23-6 0 16,14-13 0-16,7 0 0 15,7 0 0-15</inkml:trace>
  <inkml:trace contextRef="#ctx0" brushRef="#br0" timeOffset="4042.84">4746 4912 2047 0,'0'29'0'15,"0"23"0"-15,0 48 0 16,0 61 0-16,0 67 0 16,0 62 0-16,16 47 0 15,8 43 0-15,12 33 0 0,10 11 0 16,11-12 0-16,0-25 0 16,4-33 0-16,-1-33 0 15,-7-48 0-15,-4-49 0 16,-8-54 0-16,-9-43 0 0,-4-38 0 15,0-31 0 1,9-30 0-16,8-36 0 16,8-33 0-16,13-28 0 0,10-21 0 15,9-20 0-15,9-11-396 16,7-19-83-16,8-5-4 16</inkml:trace>
  <inkml:trace contextRef="#ctx0" brushRef="#br0" timeOffset="5009.14">13031 5043 430 0,'-47'-5'320'0,"8"2"-98"0,2-1-91 16,9-1-59-16,7 5-35 15,10 0 8-15,-3 0 36 0,14 0 27 16,-8 0 9-16,8 0-30 16,0-4-24-16,0 1-24 15,25-7-16-15,23 0-5 16,34-11 6-16,37-4-13 0,42-7-7 15,51-10 5-15,47-6-8 16,34-1 4-16,12 0-2 0,-2 0-5 16,-7 4 5-16,-19 2-2 15,-17 5-5-15,-24 5 5 0,-29 5 2 16,-28 7-3-16,-29 6 0 16,-25 3-6-16,-27 3 8 15,-22 1 2-15,-19 8 0 0,-18 0-1 16,-16 0 6-16,-6 0-3 15,-9 0-5-15,-8 0-24 16,0 0-84-16,-8 0-105 16,-12 0-102-16,-9-7-54 0,-9-10-21 15</inkml:trace>
  <inkml:trace contextRef="#ctx0" brushRef="#br0" timeOffset="5307.64">16600 3475 528 0,'-37'-43'376'15,"3"5"-162"-15,7 10-110 16,3 9-57-16,4 6-26 16,3 8 3-16,5 5 21 15,4 20 5-15,8 37 85 0,0 50 29 16,0 47-28-16,0 40-48 15,0 36-22-15,0 9-19 0,0 6-45 16,0-1-2-16,0-13 0 16,0-22 0-16,0-29 0 15,0-35 0-15,0-31-1 0,0-33-164 16,8-27-105-16,1-37-85 16,-3-50-87-16,3-45 44 0</inkml:trace>
  <inkml:trace contextRef="#ctx0" brushRef="#br0" timeOffset="5741.45">16425 3370 301 0,'-24'-69'301'16,"-1"12"-107"-16,6 17-74 15,1 7-60-15,7 9-1 0,-3 7 41 16,14 5 28-16,-8 8-3 15,8 4-39-15,0 0-49 16,8 16-1-16,22 13-1 16,30 19-2-16,30 13-22 0,27 7-3 15,24 7-15-15,27-7 4 16,10-6-1-16,18-17-2 16,7-9-4-16,-9-3-5 0,-10-5-9 15,-29 0-33-15,-34 2-38 16,-27 1 21-16,-29-2 28 15,-29 3 21-15,-21 9 38 0,-15 13 42 16,-34 23 42-16,-28 29 30 16,-25 32 26-16,-22 33 33 0,-24 35-38 15,-22 44-148-15,-23 36 0 16,-22 14 0-16,-2-6 0 16,-2-17 0-16,13-34 0 15,18-30 0-15,18-38 0 0,24-38 0 16,30-36 0-16,28-22 0 15,20-27 0-15,21-14-76 0,18-23-295 16,20-18-69-16,18-31-35 16</inkml:trace>
  <inkml:trace contextRef="#ctx0" brushRef="#br0" timeOffset="7288.82">21883 1682 599 0,'-28'-55'403'0,"-1"10"-163"16,4 14-104-16,6 6-56 16,1 12 1-16,2 13 4 15,-1 21-1-15,3 32 20 0,-7 37 0 16,-4 26-40-16,2 27-31 15,-3 9-8-15,7-5-16 16,2-14-9-16,1-11 0 16,7-23 0-16,9-18 0 15,-12-20-7-15,12-20-8 0,0-13-30 16,0-17-10-16,0-11-24 16,0-32-47-16,4-37 13 15,10-40 22-15,8-50 25 0,11-36 25 16,8-17 25-16,4 4 4 15,0 17 13-15,-5 24 6 16,-4 24 17-16,-2 25 19 16,-11 24 26-16,-3 25 44 0,-7 18 19 15,-5 14-15 1,2 16-58-16,-7 13-29 0,11 28 9 16,11 32-7-16,12 34-32 15,5 32 0-15,6 24 0 16,6 18 0-16,-2-2 0 15,0-8 0-15,0-11 0 0,-1-21 0 16,-9-21 0 0,-3-23 0-16,-8-17 0 0,-10-21 0 15,-5-7-167-15,-9-13-82 0,-7-16-117 16,-15-19-15 0,-14-26-4-16</inkml:trace>
  <inkml:trace contextRef="#ctx0" brushRef="#br0" timeOffset="7480.92">21583 2181 477 0,'-34'0'244'0,"9"0"-102"0,6 0-70 16,7 0-36-16,12 0-8 15,9-3-2-15,13-14-6 16,32-16-10-16,25-11-20 15,25-9-99-15,18-9-132 16,-4-3-103-16</inkml:trace>
  <inkml:trace contextRef="#ctx0" brushRef="#br0" timeOffset="7970.88">22898 1457 557 0,'-20'-18'371'0,"4"6"-135"16,3 5-121-16,0 7-55 16,13 7-31-16,0 23 35 0,13 23 63 15,11 28 16 1,12 22-54-16,15 13-46 0,1 8-26 16,3-7-9-16,-1-7-4 15,-14-21-1-15,-3-21 3 16,-9-18-2-16,-11-14-2 0,-4-14 15 15,-13-22-15-15,0-17-20 16,-24-28 8-16,-14-33 6 16,-10-27 6-16,-9-30-4 15,1-7 20-15,-3 1 2 0,7 5-7 16,11 15 1 0,18 14 7-16,9 15-8 0,22 13-18 15,21 15 3-15,20 14 2 0,16 22-5 16,7 20 4-1,-1 25-9-15,-6 15 12 0,-17 17-8 16,-20 17-5-16,-20 11 9 16,-21 12 4-16,-18-1-3 15,-18 3-2-15,-7-14 14 16,-5-12-5-16,9-15 3 0,10-15-15 16,11-6-27-16,5-8-89 15,14-9-122-15,12-12-102 16,0-9-36-16,12-15-20 15</inkml:trace>
  <inkml:trace contextRef="#ctx0" brushRef="#br0" timeOffset="8387.95">23478 1204 608 0,'13'-45'373'0,"-6"13"-160"15,-3 7-108-15,-4 9-45 0,5 8-4 16,3 16 86-16,14 25 108 15,3 28-10-15,18 29-240 16,4 22 0-16,10 25 0 16,5 0 0-16,-5-7 0 0,-4-15 0 15,-5-23 0-15,-11-18 0 16,-9-20 0-16,-8-18 0 16,-12-15 0-16,-16-21 0 15,-20-25 0-15,-17-33 0 16,-11-30 0-16,-4-40 0 0,-2-30 0 15,5-21 0-15,8-5 0 16,19 6 0-16,30 15 0 16,14 24 0-16,18 22 0 15,21 27 0-15,12 33 0 0,12 32 0 16,5 25 0 0,0 38 0-16,-14 23 0 0,-21 12 0 15,-21 12 0-15,-26 5 0 16,-26 2 0-16,-16-1 0 15,-15-10 0-15,-5-11 0 16,-3-14 0-16,0-11 0 0,4-12-137 16,1-10-262-16,3-2-56 15,-2-4 10-15</inkml:trace>
  <inkml:trace contextRef="#ctx0" brushRef="#br0" timeOffset="9209.4">20831 3655 819 0,'-85'36'564'16,"20"-8"-253"-16,18-6-189 0,33-22-114 15,34-5-6 1,50-24-6-16,47-27 9 0,49-21 18 16,54-25 13-16,60-16 30 15,53-13 9-15,40-2-55 16,24-7-20-16,19 1 0 0,6 7 0 15,-17 9 0-15,-35 16 0 16,-41 22 0-16,-49 16 0 16,-48 21 0-16,-46 15 0 15,-40 9 0-15,-37 7 0 0,-22 8 0 16,-30 9 0-16,-17 0 0 16,-10 0 0-16,-14 0 0 15,-6 0 0-15,-5 0 0 16,-5-3 0-16,0-9 0 15,0-21 0-15,-15-16 0 0,-1-28 0 16,-2-25 0-16,2-33 0 16,-4-22 0-16,1-14 0 15,-3-12 0-15,-2-14 0 16,-9-2 0-16,-7 4 0 0,-5 13 0 16,-6 17 0-16,-8 19 0 15,-6 16 0-15,-4 102 0 16,-4 28 0-16,-9 0 0 15,-2 0 0-15,-9 0 0 16,-10 0 0-16,-14 0 0 16,-25 0 0-16,-29 0 0 0,-19 0 0 15,-26 0 0-15,-28 0 0 16,-31 0 0-16,-38 92 0 16,-24 22 0-16,-7 1 0 15,-15-1 0-15,-10-3 0 0,-5-6 0 16,12-11 0-16,29-13 0 15,41-12 0-15,45-7 0 16,45-14 0-16,42-11 0 16,43-13 0-16,32-8 0 15,25-3 0-15,21-13 0 0,16 0 0 16,6 0 0-16</inkml:trace>
  <inkml:trace contextRef="#ctx0" brushRef="#br0" timeOffset="9535.04">19407 1095 2047 0,'3'0'0'16,"0"0"0"-16,2 0 0 15,-2 12 0-15,5 0 0 16,4 13 0-16,9 16 0 16,5 23 0-16,0 38 0 0,6 36 0 15,1 42 0 1,4 27 0-16,-4 21 0 0,-5 3 0 15,-2 1 0-15,-8 5 0 16,3-7 0-16,0-20 0 16,-1-22 0-16,-1-34 0 0,3-33 0 15,-3-27 0-15,-3-28 0 16,-2-18 0-16,-6-16 0 16,0-10 0-16,-5-15 0 0,7-7 0 15,-2 0 0-15,0-4 0 16,12-11 0-16,12-18 0 0,24-24 0 15,35-22 0-15,30-13 0 16,37-15 0-16,32-7 0 16,27-2 0-16,17 1 0 15,24 1 0-15,4 5-130 16,7-2-578-16</inkml:trace>
  <inkml:trace contextRef="#ctx0" brushRef="#br0" timeOffset="12246.85">24546 4575 285 0,'0'-21'206'0,"0"1"-62"15,-11-1-27-15,2 2 3 16,0 1 39-16,1 8 47 16,-3 0 11-16,-6 7-21 0,1 3-30 15,0 0-33-15,-9 0-35 16,-7 21-98-16,-9 11 0 0,-8 16 0 16,2 13 0-16,-4 12 0 15,12 4 0-15,5 7 0 16,16-4 0-16,10-2 0 0,8-9 0 15,11-8 0-15,9-8 0 16,9-12 0-16,7-13 0 16,4-12 0-16,10-16 0 0,4-7 0 15,-3-22 0-15,6-16 0 16,-4-17 0-16,-4-15 0 0,-13-9 0 16,-10-4 0-16,-15-2-5 15,-11 1 6-15,-8 6 3 16,-9 12-4-16,1 9 0 0,-5 10 0 15,-2 14 0-15,1 11 0 16,7 8 0-16,2 9 0 0,4 12 0 16,9 12 0-16,0 29 0 15,14 20 0-15,5 17 0 16,10 8 0-16,12 2 0 16,5-7 0-16,2-8 0 0,3-15 0 15,6-13 0-15,2-12 0 16,-7-8 0-16,-5-10 0 0,-6-3 0 15,-3-12-150-15,-9 0-302 16,-10-7 23-16,-2-11-12 16</inkml:trace>
  <inkml:trace contextRef="#ctx0" brushRef="#br0" timeOffset="12779.87">25159 4684 171 0,'0'-28'301'0,"0"9"-20"16,-8-3-20-16,0 6-13 15,1 4 7-15,7 4-3 0,-8 4-16 16,8 4-194-16,0 12-42 16,8 20 0-1,7 17 0-15,6 24 0 16,9 17 0-16,1 8 0 16,1 11 0-16,-4 2 0 0,0-6 0 15,2-6 0-15,-10-18 0 16,-4-16 0-16,-3-16 0 0,-2-13 0 15,-2-14 0-15,-9-16 0 16,0-12 0-16,0-28 0 16,-20-19 0-16,-6-20 0 15,-2-17 0-15,-4-19 0 0,-6-22 0 16,-2-7 0-16,6-4 0 16,-5 7 0-16,4 9 0 15,5 12 0-15,10 11 0 0,8 19 0 16,12 7 0-16,12 11 0 15,12 13 0-15,17 13 0 0,9 11 0 16,6 17 0-16,1 20 0 16,0 16 0-16,-9 13 0 15,-11 11 0-15,-9 10 0 16,-13 2 0-16,-15 9 0 0,-9 10 0 16,-25-3 0-16,-6-2 0 15,-10-8 0-15,6-9 0 16,3-14 0-16,9-10 0 0,7-12 0 15,5-9 0-15,4-5 0 16,8-7 0-16,-1 0 0 16,0 0 0-1,-2 0-357-15,-4 0-38 16,-7-7 16-16,7-5 18 0</inkml:trace>
  <inkml:trace contextRef="#ctx0" brushRef="#br0" timeOffset="13146.67">25705 3911 464 0,'-14'-50'470'15,"2"11"-81"-15,0 3-84 16,12 3-68-16,-8 9-55 0,8 6-182 15,0 7 0-15,0 2 0 16,0 4 0-16,0 30 0 31,4 21 0-31,12 19 0 0,5 20 0 16,7 17 0-16,1 8 0 16,2-1 0-16,2-2 0 15,-4-10 0-15,-5-7 0 0,-4-16 0 16,-2-14 0-16,-2-11 0 15,-8-13 0-15,-4-12 0 16,-4-2 0-16,3-10 0 16,-3-12-63-16,0-17-476 15,-12-15 68-15,1-22 56 16</inkml:trace>
  <inkml:trace contextRef="#ctx0" brushRef="#br0" timeOffset="13600.51">26076 3638 142 0,'13'-44'312'0,"-10"11"-43"16,-3 8-69-16,0 14-52 0,0 3-20 15,0 4 0-15,0 4-6 16,-8 7 8-16,8 14 71 16,-11 16 38-16,-1 16-211 0,0 16-28 15,-4 12 0 1,-9 5 0-16,-7 0 0 0,-4-1 0 15,-6-9 0-15,2-7 0 16,0-11 0-16,0-9 0 16,6-13 0-16,6-11 0 0,9-8 0 15,1-5 0-15,6-12 0 16,12-5 0 0,0 1 0-16,0-4 0 15,0-1 0-15,8 2 0 16,4-5 0-16,6-10 0 0,8-1 0 15,12-1 0-15,5 2 0 16,6 6 0-16,10 4 0 16,1 8 0-16,5 4 0 15,4 16 0-15,4 0 0 0,4 6 0 16,9-6 0-16,4-4 0 16,1-5 0-16,0-7 0 15,-7 0 0-15,-2 0 0 0,-12-11 0 16,-10-5 0-16,-7-9-168 15,-13-8-493-15,-8-3 64 16</inkml:trace>
  <inkml:trace contextRef="#ctx0" brushRef="#br0" timeOffset="15308.98">23693 5453 326 0,'-9'-7'281'0,"-2"3"-45"15,3 1-72-15,8 3-62 0,-8 0-35 16,8 0-22-16,0 0-14 16,0 0-13-16,0 0-3 15,8 7 1-15,5-7-10 0,10 0-6 16,6 0-1-16,4-12-3 15,-5-8 2-15,-2-10-3 16,-10 2 8-16,-10 0-5 0,-6 3 9 16,-14 2 15-16,-8 2 13 15,-7 9 13-15,1 8-13 0,-4 4 12 16,-1 8 6-16,4 9-1 16,4 7-8-16,6 12 19 15,7 10-22-15,12 2-7 16,0 0-25-16,6 1 3 0,8-8-9 15,6-8 1-15,6-14 3 16,2-19-14-16,4 0-24 16,1-16-6-16,-1-8 10 0,-8-11 9 15,-10-6 15-15,-11 3 4 16,-3 2 10-16,-11 8 27 0,-7 8-8 16,-7 2 6-16,3 6-3 15,-4 12-1-15,6 0-11 16,4 0-15-16,4 0-2 0,12 0-2 15,0 12 7-15,0 0-12 16,3 2 0-16,9-2 3 16,4 0-6-16,5-4-20 15,1-8-24-15,-8 0 6 0,3 0 6 16,-5 0 22-16,-4-8-3 16,-4-9 16-16,-4 2 3 15,0 2 7-15,-12 1 10 0,0 3 8 16,0 6 8-16,-4 3-3 15,-4 0 9-15,-1 12-9 0,5 4-1 16,-1 1 4-16,6 2-8 16,11 2-16-16,0-1-1 15,0-4-14-15,8 1 9 16,4-1 3-16,4-8-13 0,4-8-11 16,0 0-16-16,-3-3 3 15,-3-14 7-15,0-4 17 16,-6 2-3-16,-8-6 10 0,0 5 9 15,-8 2 11-15,-9 7-10 16,3-1 7-16,-3 3-7 0,0 9-2 16,5 0-3-16,-1 0-5 15,13 0-19-15,-8 0-60 16,8 0-86-16,0 17-111 0,0-2-73 16,0 6-43-16</inkml:trace>
  <inkml:trace contextRef="#ctx0" brushRef="#br0" timeOffset="17884.52">24396 6548 130 0,'0'-7'210'0,"0"3"-41"0,0 0-51 16,0 4-40-16,0 0-32 15,0 0-7-15,0 0 3 0,0 0 10 16,0 0 7-16,0 0 14 15,0 0 20-15,9 13 37 16,2 2 1-16,6 10 1 0,3 7-12 16,5 5-15-16,-2 4-26 15,2 4-5-15,0 3-20 0,-2-3-5 16,-2-1 12-16,1-3-58 16,-6-3-3-16,-7-6 0 15,0-5 0-15,0-4 0 16,-1-8 0-16,-4-3 0 0,1-12 0 15,-5 8 0-15</inkml:trace>
  <inkml:trace contextRef="#ctx0" brushRef="#br0" timeOffset="18194.37">24685 7074 2047 0,'19'-12'0'0,"15"-11"0"0,22-16 0 15,29-18 0-15,32-20 0 16,38-24 0-16,32-18 0 15,28-13 0-15,20-7 0 16,4-1 0-16,-2 7 0 0,-13 9 0 16,-21 11 0-16,-26 7 0 15,-20 12 0-15,-24 13 0 16,-24 16 0-16,-24 14 0 0,-24 13 0 16,-16 9 0-16,-12 10 0 15,-13 5 0-15,-8 2 0 0,-4 9 0 16,-5 3 0-16,2 0 0 15,-5-4 0-15,0-1 0 16,4 1 0-16,4 4 0 0,-4 0 0 16,0 0 0-1,0 0 0 1</inkml:trace>
  <inkml:trace contextRef="#ctx0" brushRef="#br0" timeOffset="18425.87">27563 5332 2047 0,'-12'-16'0'0,"0"-8"0"16,-4-9 0-16,-4-8 0 0,0-8 0 16,-5-8 0-16,1 0 0 15,-6 1 0-15,4-2 0 16,-4 5 0-16,4 8 0 15,9 9 0-15,0 3 0 0,4 9 0 16,13 7 0-16,-8 9 0 16,8 1 0-16</inkml:trace>
  <inkml:trace contextRef="#ctx0" brushRef="#br0" timeOffset="18484.71">27267 4718 2036 0,'0'0'-517'16,"0"7"-1"-16,0-7 50 0</inkml:trace>
  <inkml:trace contextRef="#ctx0" brushRef="#br0" timeOffset="20001">29123 2230 288 0,'-12'0'403'0,"-1"0"-23"16,13 0-115-16,0 0-93 15,0 0-30-15,0 0-31 16,0 0-21-16,0-9-25 16,13 6-16-16,10-1-7 15,14-3-10-15,12-10-24 0,4-5-8 16,7-1 0-16,2-6 0 15,-9 1 0-15,-5-1 0 16,-11 1 0-16,-9 4 0 16,-11-1 0-16,-13 0 0 15,-4 4 0-15,-18 6 0 0,1 1 0 16,-13 3 0-16,3 7 0 16,-3 4 0-1,1 12 0-15,-7 18 0 0,-2 14 0 16,2 20 0-16,4 10 0 15,7 2 0-15,11-2 0 16,14-8 0-16,0-6 0 16,14-3 0-16,11-3 0 15,7-9 0-15,10-9 0 0,3-7 0 16,7-13 0-16,9-16 0 16,0 0 0-16,-6-12 0 15,-1-4 0-15,-5-4 0 16,-11 4 0-16,-11 4 0 15,-5-2 0-15,-14-2-162 16,-8-4-313-16,0-5 22 16,0-4 52-16</inkml:trace>
  <inkml:trace contextRef="#ctx0" brushRef="#br0" timeOffset="20384.43">29691 2095 244 0,'-11'-31'297'0,"3"2"-35"0,8 8-56 15,-9 10-55-15,9-2-7 16,0 5-10-16,0 8-28 16,12 0 32-16,21 16 12 15,15 7 11-15,23 7-107 16,5-2-54-16,6-3 0 16,-9-1 0-16,-8-3 0 15,-9-6 0-15,-13-1-211 16,-5-14-129-16,-14 0-16 15,-8 0 47-15,-8-17 13 0,-8-8 114 16,-8-11 55-16,-11-5 107 16,-5-8 128-16,-2-4 37 15,-2 9 25-15,4 10 7 16,2 10-18-16,6 12-1 16,4 5 7-16,1 7-32 15,11 12-3-15,-12 24 70 16,3 21-33-16,9 12-77 15,0 9-51-15,0-5-39 16,13-8-45-16,6-13-176 16,6-12-143-16,4-14-43 0,2-26 21 15</inkml:trace>
  <inkml:trace contextRef="#ctx0" brushRef="#br0" timeOffset="20600.5">30426 1420 327 0,'-11'-81'386'0,"-6"19"-84"16,9 17-105-16,8 17-77 16,0 9-47-16,0 19 37 15,13 19 56-15,13 26-6 0,17 20-54 16,4 13-43-16,4 3-28 16,0 0-33-16,-2-3-31 15,-5-14-134-15,-3-9-128 16,-11-13-77-16,-16-8 25 15,-9-18 39-15,-13-16 46 16</inkml:trace>
  <inkml:trace contextRef="#ctx0" brushRef="#br0" timeOffset="20900.07">30618 1689 203 0,'-34'-29'261'16,"6"8"-51"-16,12 6-63 16,3 2-52-16,13 5-36 0,10 3-18 15,9 5-3-15,17-7 1 16,13-2-16-16,8-6-9 15,8-10-9-15,0-4-1 16,0-7 0-16,-12-4-2 16,-16 2 5-16,-14-3 11 15,-15 6 19-15,-8 1 55 16,-14 6 55-16,-7 12 31 16,0 3-12-16,1 9-28 0,5 4-49 15,2 21-59 1,4 15-30-16,9 18 0 15,9 11 0-15,13 4 0 0,17-3 0 16,4-9-99-16,11-17-282 16,3-16-50-16,0-24 10 15,-5-4 72-15</inkml:trace>
  <inkml:trace contextRef="#ctx0" brushRef="#br0" timeOffset="21232.66">31288 1289 383 0,'-25'-44'272'0,"5"7"-22"15,3 9-21 1,6 7-39-16,11 8-20 0,-9 6-36 16,9 7-52-1,0 0-35-15,3 20 22 0,14 13 0 16,8 7-12-16,-1 10-32 16,0-6-13-16,-4-7 5 15,-2-8-5-15,-7-13-5 16,-3-4-3-16,0-12 2 15,1-4-28-15,-6-16-12 16,5-22 4-16,5-10 16 16,3-8 12-16,1 3 15 15,-6 11 15-15,0 14 30 16,-1 11-43-16,2 17-15 16,6 4 0-16,4 29 0 15,7 12 0-15,-1 7 0 0,5 6 0 16,4-1 0-16,-6-6-268 15,4-9-186-15,-10-5 16 16,-3-10 41-16</inkml:trace>
  <inkml:trace contextRef="#ctx0" brushRef="#br0" timeOffset="21665.51">31990 663 373 0,'-13'-24'353'15,"5"-1"-114"-15,-5 5-84 16,6 3 4-16,-1 5 78 0,0 8 88 16,-3 4-119-16,2 0-206 15,-4 0 0-15,6 0 0 16,7 13 0-16,-14 11 0 15,8 17 0-15,6 16 0 16,0 11 0-16,3 6 0 16,14-10 0-16,6-6 0 15,7-9 0-15,1-13 0 16,5-10 0-16,6-11 0 16,-6-6 0-16,4-9 0 15,-1 0 0-15,-7 0 0 16,-8 0 0-16,-6 12 0 0,-5 0 0 15,-8 4 0-15,-5 13 0 16,-18 7 0-16,0 9 0 16,-6-1 0-16,-2 2 0 15,11-10 0-15,2-8-469 16,2-7-76-16,2-14 84 16</inkml:trace>
  <inkml:trace contextRef="#ctx0" brushRef="#br0" timeOffset="21851.8">32274 867 548 0,'12'-53'456'0,"-3"16"-134"16,-6 8-106-16,2 13-24 15,-2 4 33-15,5 12-137 16,9 16-88-16,7 12 0 16,4 9 0-16,6 6 0 0,2-4 0 15,-4-3 0 1,-2-3 0-16,-7-4-42 15,-7-10-515-15,-8-5 53 0,-8-14 66 16</inkml:trace>
  <inkml:trace contextRef="#ctx0" brushRef="#br0" timeOffset="21969.28">32411 549 204 0,'-40'-86'249'16,"4"22"-1"-16,4 11-87 0,3 15-89 15,8 15-57-15,9 7-87 16,1 16-80-16,11 7-60 15,0 13-39 1</inkml:trace>
  <inkml:trace contextRef="#ctx0" brushRef="#br0" timeOffset="22247.34">32546 508 450 0,'0'12'367'0,"-14"0"-113"16,14 5-76-16,0 4-43 15,0 7-14-15,14 8-35 16,12 1-29-16,-1 0-30 0,10-4-18 16,-2-5-1-16,-2-11-14 15,-2-17 3 1,-5 0 3-16,-12-9-10 0,-12-11 9 16,-8-9 14-16,-12-8 12 15,-8 6 30-15,-1 3-2 16,-4 2-34-16,1 9-29 15,4 5-60-15,-1 9-95 16,-1 3-146-16,-5 0-485 16</inkml:trace>
  <inkml:trace contextRef="#ctx0" brushRef="#br0" timeOffset="22630.87">32716 389 352 0,'6'-14'336'0,"-6"0"-54"16,0 6-79-16,3 8-65 16,10 8 66-16,6 13 5 15,11 12-21-15,1 13-53 0,6 1-135 16,-1 3 0-16,-4-10 0 16,-2-4 0-16,-10-7 0 15,-5-9 0-15,-1-7 0 16,-11-13 0-16,-3-17 0 15,-13-16 0 1,5-15 0 0,0-13 0-16,8-1 0 0,0 2 0 15,0 11 0-15,0 13 0 16,0 10 0-16,8 14 0 16,13 12 0-16,9 0 0 15,1 12 0-15,1 5 0 0,5 4 0 16,-1 3 0-16,-3-1 0 15,-1 3 0-15,-7 3 0 16,-5-2-165-16,-3 5-377 0,-9 2 13 16</inkml:trace>
  <inkml:trace contextRef="#ctx0" brushRef="#br0" timeOffset="25325.55">3228 2357 166 0,'-9'-10'164'16,"-7"3"-72"-16,5-1 0 16,-2-1 19-16,0 4 21 15,4 5 5-15,9 0 11 16,-8 0-10-16,8 0-15 15,0 0-23-15,0 0-39 16,0 0-39-16,0 0-10 16,0 14-8-16,8-2-5 15,10-4 4-15,2 1-11 16,4-9-14-16,1 0-11 16,-6 0-2-16,-3 0 9 15,-7-14 15-15,-4-1 18 16,-5-1-7-16,-17-5 3 0,-6 4 15 15,-7 5 16-15,2 5 5 16,-1 7-12-16,6 0-11 16,-2 0-10-16,9 12-3 15,3-1-6-15,13 2-2 16,0 3 6-16,3 1-4 16,10-1 3-16,8-8-6 15,7-8-14-15,4 0-11 16,-4-8-2-16,-3-4 1 15,-7 3 23-15,-12-3 13 16,-6 0 15-16,-6-1 17 16,-12 5 6-16,-2 8-23 0,-4 0-12 15,0 0-18-15,2 0-23 16,8 12-91-16,0 2-104 16,14-2-47-16,5 0-20 15,12-12 31-15</inkml:trace>
  <inkml:trace contextRef="#ctx0" brushRef="#br0" timeOffset="25975">3508 1876 502 0,'-28'-12'327'15,"2"-1"-93"-15,6 1-67 16,9 5-47-16,3 2-52 15,8 5-39 1,0 0-21-16,8 0 3 0,12 16-3 16,17 17 11-16,10 12 10 15,15 12 3-15,4 11-3 16,-3 9 2-16,2-4-17 16,-12-3-4-16,-8-13-4 15,-13-12 2-15,-7-12-5 16,-14-13 11-16,-11-12-3 0,-11-8-14 15,-14-20-13-15,-15-16-6 16,-9-21-3-16,-7-17-9 16,-6-15 10-16,5 0 15 15,9 3 13-15,6 12-5 16,10 18 3-16,13 10-9 16,5 11 8-16,14 6 3 15,14 8-4-15,14 14 9 16,17 7-8-16,15 15 12 15,10 17 3-15,-1 9-6 16,-1 9 2-16,-3-2-14 0,-15-3 5 16,-10-4-3-16,-12-9 2 15,-11-8-7-15,-8-8-9 16,-9-3-10-16,-13-13-13 16,-12-13 1-16,-8-10-12 15,-7-18 0-15,-1-15 9 16,0-7 29-16,8 2 4 15,6 8 16-15,6 9-9 16,9 13 0-16,12 5 2 16,12 9 3-16,21 10 6 15,15 7 5-15,17 7 4 0,9 10-14 16,8 9 0-16,-6 2-3 16,-8 8-4-16,-11 0-11 15,-10-4-71-15,-12-3-113 16,-11-8-90-16,-8-6-39 15,-8-2 57-15</inkml:trace>
  <inkml:trace contextRef="#ctx0" brushRef="#br0" timeOffset="26424.37">4201 1323 161 0,'-23'-50'243'15,"-2"15"-41"-15,8 1-62 16,6 15-51-16,11 5-27 0,3 14 32 15,22 0 47-15,20 25-22 16,20 17-14-16,15 16-6 16,15 17-24-16,1 7-28 15,1-1-17-15,-7-4-7 16,-11-6-13-16,-19-15-8 16,-16-15 8-16,-12-10-7 15,-10-5 27-15,-14-19-10 16,-21-7-12-16,-15-22-8 0,-21-17 4 15,-21-18-7-15,-15-16 1 16,-12-16-9-16,-9-13-12 16,1-5 13-16,8 7 7 15,7 3 7-15,17 11-2 16,21 11-8-16,22 11 6 16,30 6-7-16,14 13 6 0,21 17-1 15,17 21 10 1,19 18 3-16,2 28-6 15,-5 17-2-15,-3 15 2 16,-11 15 4-16,-9 9-12 0,-19-2 3 16,-9-8 4-16,-9-7-16 15,-8-13-57-15,-8-12-97 16,-9-16-92-16,-5-13-65 16,-7-15-43-16</inkml:trace>
  <inkml:trace contextRef="#ctx0" brushRef="#br0" timeOffset="26991.25">4713 940 395 0,'13'0'200'0,"-4"0"-59"15,-1 17-23-15,-2 2-11 16,-1 5 5-16,-2 2-18 15,-3-7 1-15,0-7-8 0,0 2-11 16,0-14-7-16,-14-5-21 16,-3-7-6-16,-4-14-9 15,-3-8-18-15,4-20-3 16,4-12-8-16,0 2 4 16,8 2 4-16,8 10-3 15,0 7-9-15,10 5 1 16,12 11-5-16,14 17 10 15,13 12 0-15,8 19-1 16,5 19-1-16,-3 10 6 0,-6 9-11 16,-12 9 12-1,-8-1-3-15,-13-4 15 0,-8-4 12 16,-12-12 11-16,0-9-2 16,-16-8-12-16,3-11-11 15,-4-17-7-15,3-8-25 16,0-17-13-16,6-11 2 15,8-8 0-15,8-6 8 16,9 6 7-16,11 7 1 0,9 12 6 16,7 20-6-16,5 16 3 15,-1 12 11-15,-2 17-1 16,-5 10 2 0,-10 10 2-16,-10 1 9 15,-10 5-9-15,-11-2 1 0,-6-6-8 16,-10-10-21-16,-2-8-70 0,-5-6-151 15,-2-11-136 1,-7-2-44-16,-6-5 36 0</inkml:trace>
  <inkml:trace contextRef="#ctx0" brushRef="#br0" timeOffset="28155.21">1364 5759 358 0,'-49'46'251'15,"3"-6"-29"-15,7-7-49 16,7-10-27-16,7-5 3 0,9-11 2 15,2-7-5-15,14 0-25 16,0-12-42-16,8-16-31 16,22-21-10-16,27-24 4 15,23-34-16-15,33-26-7 16,35-26-6-16,18-16-7 16,8-6-4-16,5 3-9 15,-7 3-17-15,-11 13-37 0,-14 15-33 16,-25 16-18-16,-17 26 14 15,-23 23 33-15,-21 22 38 16,-18 15 17-16,-10 7-2 16,-9 13 6-16,-8 7 1 15,1 1 7-15,-1-4-3 0,5 2-3 16,-1-2 1 0,-1 0 7-16,3 1-2 15,-1 3-7-15,-2 1-9 0,1 0-12 16,-2 4-11-16,-7 0 6 15,0 4 8-15,-2-1 15 16,-4 6 2-16,-2 3 15 16,-3 0 6-16,0 0 3 15,0 0 1-15,0 0 3 16,0 0-13-16,0 0-4 0,0 0-3 16,0 0 1-16,0 0 11 15,0 0 27-15,0 0 19 16,-8-4-7-16,-4-6-20 15,-1-4-12-15,-3-7 0 16,-3-12-10-16,-9-7-11 16,-6-9 1-16,-2-8-1 15,-5 1 0-15,0-2 5 16,-3 9 6-16,8 8 2 16,7 13 7-16,5 4-14 0,7 7 3 15,6 5-3-15,1 3-9 16,10 6-2-16,0 3-3 15,0 0-14-15,0 0-34 16,0 0-61-16,0 0-52 16,0 16-78-16,0 12-41 15,0 12-47-15</inkml:trace>
  <inkml:trace contextRef="#ctx0" brushRef="#br0" timeOffset="29087.67">758 5584 85 0,'-9'-12'203'16,"9"5"-32"-16,0 2-15 15,-8 1-41-15,8 4-32 16,-6 0-5-16,6 0 0 16,0 0 10-16,0 0-15 0,0 0-23 15,0 0-23-15,0 9-9 16,11 6 0-16,14 6 19 15,7 7-1-15,4 8-1 16,5 6-5-16,3 2-8 0,-2 1-3 16,-1 0-11-16,-5 0-5 15,-8-9 1-15,-4-8 1 16,-3-7-3-16,-4-5 0 16,-7-3 3-16,-2-5-8 0,-2-8 4 15,-6 0 1-15,0 0 3 16,0 0-2-1,0 0-2-15,0 0 0 0,0 0 4 16,0 0-1-16,0 0-10 16,0 0 10-16,0 0-7 15,0 0 1-15,0 0 3 16,8 0-6-16,-5 0 1 0,-3 0 1 16,0 0-28-16,5 0-19 15,-2 0-44-15,5-8-56 16,6-9-78-16,0-7-103 15</inkml:trace>
  <inkml:trace contextRef="#ctx0" brushRef="#br0" timeOffset="34711.73">430 6712 345 0,'-26'-28'222'15,"6"8"-45"-15,4 2-58 0,5 6-32 16,11 5-1-16,-9 2-7 15,9 5 0-15,0 0-20 16,-7 0-6-16,7 8-27 16,0 5-12-16,7 2-1 15,13 14 8-15,13 8-4 0,7 8-4 16,13 8-7-16,9 3 2 16,-2 2-7-16,5-1 2 15,-5-1-3-15,-1-3 4 16,-6-3 2-16,-10-5-10 0,-3-9 9 15,-7-8-4-15,-8-6-1 16,-4-8 0-16,-10 0 3 16,-2-14 8-16,-1 0 1 15,-5 0 17-15,-3 0 5 16,0 0-4-16,0 0-3 16,0 0 4-16,0 0-2 15,5 0-6-15,-2-5-4 0,2 1-9 16,-2-4 1-16,-3 4-4 15,6-3 2-15,2-3-4 16,7-6 1-16,5-8 8 16,10-10-12-16,10-6 6 15,12-12-8-15,9-16 0 0,16-28 2 16,22-20 1-16,13-24 0 16,15-10-1-16,10-17 2 15,10-8 1-15,-1 1 2 16,1 6-7-16,-5 9 0 15,-4 9 0-15,-10 12 4 16,-9 7-7-16,-9 10 2 16,-4 2 4-16,-9 5-1 15,0 3-1-15,0-3 3 16,6 0 2-16,1-2-5 0,7-7-2 16,2-4-1-16,6 2 7 15,-3 3-10-15,-6 3 3 16,-5 10 2-16,-7 11-3 15,-8 14 8-15,-13 9-5 16,-9 7 5-16,-3 1-7 16,0-2 5-16,-3-4-6 15,3-4 1-15,4-4 6 16,-1-9 2-16,2 0-10 0,-2 5 11 16,3 4-9-16,-10 3 3 15,-5 9 1-15,-4 3-4 16,-6 5-2-16,1 0 8 15,7 0-10-15,-2-4 11 16,5 1-4-16,0-7 2 0,0 6-5 16,0 1 5-16,0 3-6 15,-4 4-2 1,-5-1 2-16,-2 9 6 0,-2 6-3 16,-9 2-3-16,3 4 7 15,-11 1-4-15,3 7-3 16,-2 1 3-16,-4-1-3 15,1 1 1-15,3-1 2 16,1 3 0-16,-5-2-3 0,0 8 6 16,1-1-3-16,-5 5 0 15,-4 4-2-15,-3 1 4 16,-5 3-6-16,0-1 3 16,0 3 2-16,-5 6 2 0,-3 0 0 15,0 0-8 1,0 0 7-16,0 0-1 15,0 0 0-15,0 0 7 0,0 0-3 16,0 0 6-16,0 0 17 16,0 0 19-16,0 0 10 15,0 0-6-15,0-2-14 16,-11-7-37-16,-10-3 0 0,-3-12 0 16,-13-4 0-16,-11-13 0 15,-17-4 0-15,-9-8 0 16,-7-8 0-16,-4-3 0 15,0-2 0-15,4-4 0 16,3 6 0-16,14 7 0 16,7 8 0-16,12 9 0 15,8 11 0-15,9 8 0 16,8 6 0-16,3 6 0 16,6 1 0-16,2 4 0 15,0 4 0-15,9 0-11 63,0 0-8-63,0 0-12 15,0 0-19-15,0 0-26 16,0 0-26-16,0 0-28 16,0 0-15-16,0 0-27 15,0 0-17-15,6 7-12 16,-3 7 14-16,6 5-29 15,-5 2-25-15</inkml:trace>
  <inkml:trace contextRef="#ctx0" brushRef="#br0" timeOffset="35793.76">6798 1563 402 0,'-14'-34'320'0,"3"11"-61"16,-3 2-50-16,3 9-47 0,3 4-25 16,8 8-44-16,-8 0-37 15,8 29-17-15,11 28 18 16,10 28-6-16,7 30-20 15,4 13-17-15,1 7-7 16,0-9-7-16,0-16 0 16,-9-20 5-16,-3-21 2 15,-10-17 2-15,1-15-6 0,-7-12 2 16,-5-25-10-16,-8-8-6 16,-9-25-8-16,-7-23 7 15,-6-30 5-15,-1-24-6 16,-1-25 4-16,-1-7 5 0,10 3-2 15,6 14 8-15,4 18 2 16,4 19 1-16,9 19-1 16,0 13 4-16,0 13 3 15,0 13 0-15,0 11 12 0,14 19-2 16,5 12-8 0,19 22 27-16,10 19 2 0,13 15-3 15,-1 9-16-15,2 5-8 16,-2-1-9-16,-3-8-6 15,-8-9 0-15,-8-14-17 16,-13-14-43-16,-5-7-57 0,-6-3-56 16,-4-6-61-16,-4-9-45 15,-9-11-14-15,-14 0 3 16,-11-3-290-16</inkml:trace>
  <inkml:trace contextRef="#ctx0" brushRef="#br0" timeOffset="35959.48">6917 2051 271 0,'-44'28'238'16,"9"-3"-67"-16,2-8-71 16,9-6-35-16,7-3-23 15,9-8-7-15,8 0-19 0,3-12-14 16,14-5-8-16,15-6-3 16,14-11-31-16,11-6-46 15,3-9-50-15,0-3-58 16,-5 3-25-16</inkml:trace>
  <inkml:trace contextRef="#ctx0" brushRef="#br0" timeOffset="36425.19">7301 1624 160 0,'0'-26'253'0,"-14"7"-37"16,-2-2-41-16,5 5-50 16,2 3-35-16,1 5-13 0,8 6-5 15,-7-4-33-15,7 6-18 16,0 0-12-16,0 0-6 15,0 0-8-15,0 0 6 16,7 0-1 0,1 13 5-16,1-13-6 0,-1 8-2 15,3-8 2-15,3 12 4 16,-2-4-3-16,-1 1 3 16,6-2-6-16,-1-7 9 15,1 12-3-15,2-12-6 16,-3 0 1-16,1 0-3 0,-1 0 2 15,1-3-5-15,-5-6 4 16,-4-3 7-16,1-7-1 16,-9-10 3-16,0 1 7 15,-14-6 10-15,3 2 9 0,-6-2 31 16,2 6 16-16,1 9 24 16,3 3-21-16,3 8-17 15,8-1-22-15,-9 9-24 16,9 0-10-16,12 21-3 31,10 7 2-31,5 3-5 0,11 7 1 16,2 3-1-16,4-1-64 15,-3-2-98-15,3-2-70 16,-4-8-52-16,-2-7-6 0,-2-9-7 16,-3-12-157-16</inkml:trace>
  <inkml:trace contextRef="#ctx0" brushRef="#br0" timeOffset="37057.49">7878 1066 114 0,'-22'-45'255'15,"2"12"-48"-15,-4 9-16 16,3 12-41-16,1 12-30 0,0 0-30 16,0 24-24-16,3 17-4 15,6 13-23-15,11 6-16 16,0 5-14-16,11 0-6 0,10-3 1 15,4-9-3-15,-3-13 0 16,8-8-20-16,-3-7-21 16,-2-9-4-16,-1-16 1 15,1 0-5-15,-4-7-7 0,-5-10 12 16,-8-21-15-16,-8-10 21 16,-15-17 17-16,-10-17 12 15,-21-15 14-15,-9-17 20 16,-16 0 12-16,3 1 25 0,-2 10 22 15,10 18 34-15,11 20 2 16,13 20-9-16,7 12-24 16,10 9-32-16,2 12-24 15,17 12-23-15,8 34 10 0,20 22 5 16,18 21-5-16,14 12-6 16,16 5-7-16,11 0-4 15,-2-5-5-15,-1-7-2 16,-2-17-30-16,-9-13-83 15,-7-11-68-15,-15-16-27 0,-10-8 11 16,-8-17 34-16,-9-17 34 16,-8-12 42-16,-11-15 55 15,-5-18 23-15,-21-11 27 0,-7-4 37 16,-5 4 26-16,-4 7 25 16,9 13 7-16,5 13-14 15,6 11-21-15,4 10-24 0,13 5-18 16,0 12-14-16,0 2 37 15,21 23 46-15,11 13-18 16,10 9-38-16,1 1-17 16,3 4-15-16,-2-3-12 15,-4-6-34-15,-4-4-73 0,-6-10-93 16,-11-6-62-16,-6-5-41 16,-13-4 45-16</inkml:trace>
  <inkml:trace contextRef="#ctx0" brushRef="#br0" timeOffset="37196.51">7970 541 262 0,'-82'-78'232'0,"6"9"-82"16,10 17-64-16,18 6-37 15,7 14-22-15,14 7-6 16,5 6-15-16,11 5-12 16,11 14-15-16,8 0-37 15,11 14-55-15,19 2-89 0,3 0-228 16</inkml:trace>
  <inkml:trace contextRef="#ctx0" brushRef="#br0" timeOffset="37507.89">8312 292 232 0,'0'0'259'16,"0"0"-64"-16,0 9-70 15,0 15-35-15,0 17 27 16,8 16-1-16,3 9-13 15,9 3-41-15,10-6-25 0,10-1-17 16,12-13-6-16,6-12-7 16,2-12-7-16,-3-14-2 15,-4-11-6-15,-8-19-2 0,-8-15 10 16,-17-15 9-16,-17-10 5 16,-15-11 30-16,-16-3 30 15,-17 4 56-15,-7 3-16 0,-9 13-15 16,-1 13-51-16,5 11-40 15,1 12-62-15,7 13-105 16,5 4-131-16,12 16-70 16,7 6-1-16,13 2 31 15</inkml:trace>
  <inkml:trace contextRef="#ctx0" brushRef="#br0" timeOffset="38428.39">9697 1558 292 0,'-18'0'425'0,"1"0"-19"0,6 0-135 16,3 0-123-16,8 0-68 16,0 9-29-16,0-1-16 0,0-1-15 15,8 2-15-15,3-2 1 16,6-7-6-16,5 9-15 15,-10-9 0-15,-1 0 4 16,-7 0 8-16,-4-9 0 0,0 2-6 16,-12-5 6-16,-7-4-2 15,-2 4-5-15,4 3-15 16,1 1-77-16,4 3-119 0,4 2-90 16,8 3-47-16,0 0 37 15</inkml:trace>
  <inkml:trace contextRef="#ctx0" brushRef="#br0" timeOffset="39020.76">9834 1188 560 0,'-25'-29'378'16,"0"5"-91"-16,7 8-95 0,-4 4-63 15,11 7-52-15,2 5-38 16,9 9-11-16,17 19 9 15,12 18-12-15,7 11-10 0,8 12-5 16,5-1-2-16,-3 1-3 16,-2-7-7-16,-9-9-2 15,-5-13 4-15,-11-11 4 16,-3-9 2-16,-7-8 1 0,-9-12-3 16,0 0-18-16,-12-16-18 15,-13-21-4-15,-4-11 16 16,-2-21 5-16,-3-14 4 0,-2-9 5 15,4-2 2-15,4 4 2 16,7 9 7-16,9 15-2 16,0 18 0-16,12 10-1 0,0 14 6 15,0 9 0-15,5 15 12 16,14 11 14-16,19 22 12 16,10 17 7-16,9 10-18 0,-1 9-7 15,1 2-18 1,0-7-7-16,-9-8 3 0,-6-10-5 15,-7-11-1-15,-10-14-2 16,-4-8 2-16,-10-13-6 16,-6-10-6-16,-5-14-8 0,-7-20 8 15,-10-13 1-15,-5-15 15 16,0-2-2-16,-4 8-2 16,1 9 7-16,10 13-2 0,3 12-6 15,4 6-2-15,8 14-1 16,0 5-1-16,8 7 2 15,8 11-1-15,3 2 6 16,11 8-17-16,2 3-77 0,4 0-107 16,-4-3-83-16,1-2-45 15,-9-2-3-15,-7-6 42 16</inkml:trace>
  <inkml:trace contextRef="#ctx0" brushRef="#br0" timeOffset="39419.89">10415 801 122 0,'-13'-40'266'15,"2"7"-45"-15,3 8-53 16,8 5-47-16,-8 8-23 0,8 4-8 16,0 8 1-16,0 0 16 15,11 16 1-15,14 8 2 16,12 14-19-16,7 10-25 16,5 9-17-16,3-1-15 15,-4 6-17-15,-1-9-8 0,-7-4-4 16,-4-13 6-16,-11-3-15 15,-6-11 10-15,-6-8 6 16,-10-14-3-16,-3 0-1 0,-16-12-18 16,-11-16-1-16,-15-17-5 15,-6-15 9-15,-9-18-12 0,-3-15 4 16,-1-5 16 0,4 8 1-16,12 9 4 0,12 15-10 15,8 15 3-15,15 9-3 16,10 9-10-16,0 14 6 15,10 14 8-15,12 5-12 0,-3 17 2 16,2 11-3-16,-1 8-2 16,1 9-14-16,-9 5-47 15,-4 2-90-15,0 1-86 0,-8-1-29 16,0-7 6-16,-13-4 20 16</inkml:trace>
  <inkml:trace contextRef="#ctx0" brushRef="#br0" timeOffset="39736.64">10528 582 44 0,'29'-33'150'0,"-5"9"43"15,-4 7-62-15,-4 5-42 16,1 5-23-16,-2 7-15 16,7 0-3-16,2 7-14 0,1 0-13 15,3 7-13-15,1-6-4 16,-5-8-3-16,-1 0-5 15,-1 0-4-15,-7-12 2 0,-3-12 1 16,-4-14-1-16,-8-6 8 16,0-10 26-16,-8-3 32 0,-4 5 88 15,-3 3 27 1,-2 12 25-16,1 9 6 0,4 7-35 16,0 14-67-16,12 7-61 15,0 17-20-15,7 18-6 16,10 22-10-16,8 17-12 0,1 16-81 15,8 6-126-15,-6 10-143 16,0 0-63-16,-8-3-9 16</inkml:trace>
  <inkml:trace contextRef="#ctx0" brushRef="#br0" timeOffset="40007.99">10361 2218 358 0,'0'8'379'0,"0"-8"-97"0,0 9-112 16,0-9-88-16,0 0-39 15,0 0-22-15,0 0-9 0,0 0-39 16,0 0-83-16,0-5-95 16,0 1-85-16,0-8-44 15</inkml:trace>
  <inkml:trace contextRef="#ctx0" brushRef="#br0" timeOffset="40563.71">10943 1371 279 0,'-17'-13'304'0,"2"6"25"16,2-2-99-16,1 9-103 15,12 0-68-15,0 0-41 0,0 16-2 16,8 14-5 0,33 83 21-16,-8-35-10 15,3 12-9-15,-1-6-6 0,-1-1-5 16,-3-12-2-16,-6-13 3 16,-4-13 5-16,-5-13-3 15,-7-10 0-15,-6-15 3 16,-3-7-4-16,0-12-33 0,-17-12-24 15,-2-18 14-15,-5-10 15 16,-6-18 0-16,-2-15 5 16,-5-7 7-16,1-6-1 0,-1 8 11 15,5 9 11-15,7 10 7 16,6 13 0-16,7 16-1 0,0 9-8 16,12 8 6-16,-8 9-3 15,8 5 5-15,0 1 16 16,0 10 16-16,16 10 2 0,11 9 17 15,14 6 5-15,8 11-17 16,5 4-7-16,8 10-26 16,-7-1-12-16,2-5-2 15,-5-3-7-15,-7-8 0 16,-8-10-15-16,-4-1-60 0,-10-10-67 16,-6 0-77-16,-9-12-59 15,-5 0-6-15,-3 0-11 0</inkml:trace>
  <inkml:trace contextRef="#ctx0" brushRef="#br0" timeOffset="40752.71">11077 1721 338 0,'-24'0'236'16,"2"-8"-64"-16,7 0-78 15,7-3-52-15,8-6-19 16,0-4-10-16,11-8-11 0,9-7 7 15,18-4-11-15,3-5-15 16,2-4-81-16,3 3-65 16,-5 11-78-16</inkml:trace>
  <inkml:trace contextRef="#ctx0" brushRef="#br0" timeOffset="41084.4">11296 1099 398 0,'-12'-21'367'0,"4"9"-71"16,8 0-112-16,0 3-74 0,0 9-49 15,0 0-26-15,0 0-11 16,20 12 14-16,17 9 19 16,11 3-14-16,17 9-20 0,9 1-7 15,-1-3-8-15,-5-3-4 16,-11-7-2-16,-12-4-2 15,-12-6 11-15,-10-11 7 16,-11 0 52-16,-12-7-8 16,-6-14-28-16,-16-12-4 0,-2-14-10 15,-9-15-9-15,1-3-10 16,-4-6-1-16,4 2-28 16,-1 5-34-16,10 8-68 0,1 6-83 15,10 14-80-15,12 3-32 16,0 4-40-16</inkml:trace>
  <inkml:trace contextRef="#ctx0" brushRef="#br0" timeOffset="41333.33">11686 444 169 0,'8'-17'326'0,"-5"5"-15"16,3 4-50-16,-6 4-61 15,0 4-33-15,0 0-18 16,0 0-27-16,0 0-49 0,11 20 28 15,13 13 30-15,13 12-94 16,13 12-37-16,6 4 0 16,1-1 0-16,4 2 0 0,-9-5 0 15,-3-9 0-15,-4-8 0 16,-9-7 0-16,-8-8 0 0,-10-9 0 16,-7-5-73-16,-3-1-146 15,-8-10-72-15,0 0-8 16,-13 0-10-16,-6-17-6 15</inkml:trace>
  <inkml:trace contextRef="#ctx0" brushRef="#br0" timeOffset="42015.42">12611 2340 403 0,'0'0'487'0,"-8"0"-50"15,8 0-163-15,-6 0-131 16,6 0-66-16,0 0-37 0,0 0-23 15,0 0-14-15,0 0-18 16,0 0-70-16,0 0-103 0,0 0-108 16,0 0-51-1,0 0-17-15,0 0 73 0</inkml:trace>
  <inkml:trace contextRef="#ctx0" brushRef="#br0" timeOffset="42980.76">12867 1526 424 0,'-11'-25'357'0,"-2"9"-106"15,4 4-107-15,9 4-47 16,-11 4-24-16,11 4-6 0,0 0 1 15,0 21 17-15,11 10 3 16,14 26-11-16,7 12-29 0,10 13-14 16,-2-1-18-16,1-4-12 15,-6-11-2-15,-2-13 0 16,-9-13 0-16,-7-11 6 0,-4-8-6 16,-10-9 0-16,-3-12 11 15,-11-8-21-15,-11-17-19 16,-5-16 21-16,-6-16-6 15,-7-16 6-15,-5-13-1 0,0-3 16 16,9 7 2-16,7 13 0 16,4 18 2-16,9 14-7 15,5 8-7-15,11 8 3 0,0 9-12 16,0 3 8-16,11 9 10 16,13 16 9-16,9 10 2 0,13 10 2 15,2 4-3-15,0 1-2 16,1 0-14-16,-4-4 7 15,-9-8-16-15,-7-10 12 16,-4-5-10-16,-11-14-5 16,0 0-13-16,-6-5 1 0,0-11 1 15,-8-17-3-15,0-16 5 16,0-12 26-16,-8-3-6 0,-5-7 2 16,1 2 9-16,1 12 2 15,3 10 7-15,8 9 21 16,-9 18 5-16,9 4 7 15,0 4-29-15,12 31-25 16,13 14 0 0,8 12 0-16,2 8 0 0,5-1 0 15,7 2 0-15,-4-5 0 16,-2-10 0-16,-5-6 0 16,-2-8 0-16,-6-9-280 15,-4-16-48-15,-4 0 32 0,-4-3 64 16,-3-18 67-16,-10-12 55 15,-3-7 71-15,0-13 15 16,-16-13 9-16,-3-3 29 0,-6 0 28 16,5 5 8-16,0 2 12 15,3 14 12-15,4 11-1 16,1 13 18-16,12 3-6 0,-8 18 11 16,8 10 32-16,8 14-8 15,9 8-41-15,4 7-12 16,7 0-15-16,-1 1-23 15,6-8-13-15,5-10-1 0,-6-5-11 16,1-14-1-16,-5-5-6 16,1-11-1-16,-7-13 7 15,-5-4 1-15,-12-3 2 0,-5-2 11 16,-22 6 39-16,0 5 26 16,-16 2-41-16,-3 9-24 15,-2 2-11-15,-2 12-38 0,0 2-60 16,9 0-76-16,2 0-81 15,11 0-57-15,6 0-5 16,8 0 1-16</inkml:trace>
  <inkml:trace contextRef="#ctx0" brushRef="#br0" timeOffset="43290.87">13615 696 262 0,'16'-21'306'15,"-4"6"-50"-15,1 1-89 16,-2 2-52-16,7 5 16 15,2-1 35-15,2 8 16 0,16 0-24 16,6 20-11-16,13 4-37 16,8 9-63-16,0-1-47 15,0 1 0-15,-8-5 0 0,-7-3 0 16,-10-10 0-16,-12 0 0 16,-8-15 0-16,-8 0 0 15,-7-18 0-15,-5-14 0 16,-17-14 0-16,-8-14 0 0,-3-14 0 15,-4-8 0-15,-1 1 0 16,6 5 0-16,-3 5 0 16,7 11 0-16,2 11-102 0,5 8-177 15,2 13-51-15,8 8-12 16,6 12 35-16,0 8 26 0,0 11-122 16</inkml:trace>
  <inkml:trace contextRef="#ctx0" brushRef="#br0" timeOffset="45167.72">8761 1832 273 0,'-11'0'184'0,"11"-11"-31"0,-7 4-29 16,7 0-31-16,0-2 0 15,0 4 10-15,0 3 25 16,0-3 14-16,0 5 1 0,0 0 0 15,0 0-17-15,0 0-25 16,0 0-26-16,7 0-5 16,4 7 0-16,14 7-44 0,12-2-26 15,16 5 0 1,7-2 0-16,10 5 0 0,12 1 0 16,6 0 0-16,17-5 0 15,14 0 0-15,2 1 0 16,1 3 0-16,5 1 0 0,-9 2 0 15,-5 2 0-15,-3 3 0 16,-10 0 0-16,-7-3 0 0,2-4 0 16,-10-1 0-16,-7-3 0 15,-9 0 0-15,-5-6 0 16,-8 1 0-16,-6 0 0 0,-1 0 0 16,-10 0 0-16,2-2 0 15,-3-4 0-15,-6 7 0 16,-1-1 0-16,3-1 0 15,2 3 0-15,0 1 0 0,-4 2 0 16,1-1 0-16,5 1 0 16,-2-1 0-16,1 0 0 15,-1 2 0-15,-1-6 0 0,4-1 0 16,1-3 0-16,0 0 0 16,2 0 0-16,-2 1 0 15,-1-1 0-15,-2-1 0 0,-1-7 0 16,-3 14 0-16,-4-14 0 15,-5 7 0-15,1 2 0 16,-2-9 0-16,7 12 0 16,2-12 0-16,1 12 0 0,7-3 0 15,5-1 0-15,0 0 0 16,-5 0 0-16,0 0 0 0,0-8 0 16,-2 12 0-16,-6-3 0 15,1-9 0-15,-1 12 0 16,1-12 0-16,-5 7 0 0,4-7 0 15,1 12 0-15,3 2 0 16,2-7 0-16,-3 0 0 0,2 3 0 16,-1-3 0-1,2 2 0-15,-7-1 0 0,2 1 0 16,-4-9 0-16,-1 12 0 16,0-5 0-16,0 2 0 0,1-9 0 15,-1 8 0-15,0-1 0 16,2-7 0-16,-6 9 0 15,1-9 0-15,-5 0 0 0,3 8 0 16,-1-8 0-16,-3 8 0 16,2-8 0-16,-4 0 0 0,-6 0 0 15,-3 0 0-15,1 0 0 16,-5 0 0-16,0 0 0 16,0 0 0-16,0 0 0 0,0 0 0 62,0 0 0-62,6-4 0 16,-7-4 0-16,8-5 0 15,9-11 0-15,14-16 0 0,19-24 0 16,23-27 0-16,21-22 0 16,30-23 0-16,19-18 0 15,11-10 0-15,15 3 0 0,-2 6 0 16,-3 12 0-16,-12 17 0 15,-19 12 0-15,-13 16 0 16,-23 16 0-16,-18 18 0 16,-17 8 0-16,-15 14 0 0,-15 9 0 15,-5 9 0-15,-12 3 0 16,-4 10 0-16,-3-2 0 16,-3 7 0-16,-2 0 0 0,-6 1 0 15,3 5 0 1,2 0 0-1,-2 0 0-15,-3-4 0 0,0 1 0 16,0-2 0-16</inkml:trace>
  <inkml:trace contextRef="#ctx0" brushRef="#br0" timeOffset="45243.88">15259 833 2047 0,'-11'13'0'16,"-11"4"-275"-16,-18 3-366 16,-24 16 78-16</inkml:trace>
  <inkml:trace contextRef="#ctx0" brushRef="#br0" timeOffset="46619.64">10850 1998 221 0,'-9'0'171'0,"9"0"-27"0,-9 0-31 16,9 0-31-16,0 0-16 15,0 0-3-15,0 0-6 16,0 0-12-16,0 0-15 16,0 0-9-16,0 0-13 15,0 0-1-15,0-5-3 0,0 2 1 16,0 3-4-16,0 0 4 16,0 0-3-16,0 0 2 0,0 0 5 15,0 0 12 1,-8 0 3-16,8 0 4 15,0 8-6-15,0-8-6 0,0 0 2 16,0 9-14-16,0-9 4 16,0 7-8-16,0-7 6 15,0 7-5-15,8-7 1 16,6 0-5-16,-2 0-7 0,-6 0 4 16,3 0-1-16,-1-3-1 15,-3-5 3-15,-5 1-3 16,0-3-3-16,-8 3-4 0,-9-1 4 15,2-5 9-15,-7 5 9 16,3 1 9-16,3 7 1 0,-1 0 5 16,4 0-6-16,2 0-12 15,11 0 11-15,0 0-12 16,0 7-1-16,0 1 3 0,0 0-4 16,11 1-4-16,2-9 1 15,4 8-1-15,-1-8-5 16,0 0-10-16,1 0-2 15,-5 0 14-15,-4-4-3 0,-8 0 9 16,0 0 7-16,0-1-1 16,-12 5 2-16,-2 0 9 15,3 0 1-15,3 0-5 0,0 0-4 16,8 0-6-16,-9 9-5 16,9-1-1-16,0-8-1 15,9 13-1 1,2-13 13-16,2 11-8 15,-1-11-4-15,1 0 3 0,-6 0-1 16,2 0 2-16,-6 0-7 16,-3 0 3-16,0 0-3 15,0 0 10-15,0 0-12 16,0 0 5-16,0 0 8 0,0 0-3 16,-12 0-5-1,12 0 5-15,-7 0-5 16,7 0-6-16,0 0-16 0,0 0-41 15,0 0-35-15,0 0-38 16,0 0-35-16,-8 0-40 0,8 7-2 16</inkml:trace>
  <inkml:trace contextRef="#ctx0" brushRef="#br0" timeOffset="48722.51">14991 1611 238 0,'0'-15'282'15,"0"1"-14"-15,0 7-57 16,0 2-52-16,0 2-38 0,0 3-32 15,0 0-35 1,9 0-28-16,7 12 3 0,12 5-13 16,12 7-10-16,11 4 3 15,0 1-7-15,2-5 1 16,-4 0-3-16,-13-3 1 0,-4-4-1 16,-7-1-1-16,-8-4 3 15,-5-5-1-15,-4-7 4 0,-4 0-1 16,-4 0 6-16,0 0 4 15,0 0 27-15,0 0 30 16,0-12 9-16,0-7-39 0,-16-10-24 16,-1-8-14-16,1 0 5 15,4 5-4-15,1 3-10 16,-2 5 8-16,0-1-21 16,13 5-20-16,-8 5-39 15,8 2-36-15,0 3-40 0,0 3-48 16,0-5-29-16,0 0-18 15,0-5-30-15,8 1-162 16</inkml:trace>
  <inkml:trace contextRef="#ctx0" brushRef="#br0" timeOffset="48990.96">15544 1379 74 0,'0'-8'182'0,"0"6"0"16,0-4-31-16,0 6-28 16,0 0-21-16,0 0-9 0,0 0-3 15,0 0 2-15,3 0-11 16,6 16 13-16,3 1-28 16,-1 3-23-16,6 3-18 0,4-1-10 15,0-1-6-15,-1-2-9 16,-6 1-4-16,4-2-30 15,-6-3-82-15,-7-2-90 0,-5-1-53 16,0-4-44 0,0 3-194-16</inkml:trace>
  <inkml:trace contextRef="#ctx0" brushRef="#br0" timeOffset="49143.96">15410 1159 311 0,'-40'-36'229'0,"2"8"-61"15,10 7-62-15,4 4-39 16,7 5-19-16,5 5-21 0,12-3-20 16,0 3-37-16,0 7-58 15,0-4-64-15,12 4-82 16</inkml:trace>
  <inkml:trace contextRef="#ctx0" brushRef="#br0" timeOffset="50819.25">15738 981 351 0,'0'-12'249'0,"0"0"-38"16,-9 3-48-16,1 1-21 0,8 4-8 16,0 4-18-16,0 0-26 15,0 0-28-15,0 0-22 16,13 21-2-16,7 7-3 0,9 13-10 15,4 4-8 1,4 3-9-16,-1-3-2 0,5-1-3 16,-5-3-5-16,1-8 1 15,-9-4 2-15,-3-5-2 16,-7-8 1-16,-1-4 5 0,-4-4-7 16,-4-8-4-16,-2 8 3 15,1-8 1-15,-4 0-24 16,0 0-9-16,2 0-4 0,-6 0-2 15,0 0-3-15,0 0-26 16,-14-10-10-16,-1-8 33 16,-10-3 31-16,-4 5 10 15,1-2 5-15,-4 7 4 0,-1 3-2 16,2 8 3-16,-3 0 5 16,6 12-3-16,3 10 3 15,1-3-7-15,8 5 1 0,2 1 3 16,14-5-3-16,0 1 2 15,14-2-3-15,5-5-1 16,10-6-2-16,8-8 0 0,5 0-8 16,0-8 6-1,4-8-3-15,-1-5-2 0,0-3 0 16,-5 1-6-16,-4-4-1 16,-2 4-5-16,-11-2 8 15,-3 1 2-15,-3-4 4 0,-5-1 3 16,-9 1 3-16,-3 0-1 15,0 2-2-15,-9-3 5 0,-1 5 6 16,-3 3 4-16,1 2 2 16,-4 2-2-16,1 1-5 15,-2-1-5-15,0 5-1 0,1 0 9 16,-1 5 12-16,6-2 7 16,-2 5-11-16,1 4 6 15,0 0 16-15,0 0 2 16,4 0-9-16,0 0-9 15,8 0-15-15,0 13-3 0,0 6-9 16,0 1 9-16,0 10-4 16,11-2 7-16,6 8 4 15,7-3 0-15,5 1-9 0,-1-6-4 16,9-5 5-16,0-3-12 16,3-3 7-16,1-17-2 0,0 0-19 15,3-7-2-15,-4-10-2 16,-3-4 3-16,-9-8 14 15,-8-3 6-15,-7 0-1 16,-13-4 10-16,-8-2 11 16,-8-1 12-16,-9 2 15 0,-3 4 7 15,-4 4 11-15,-1 8-2 16,1 10-17-16,2 3-2 16,6 3-14-16,4 5-3 0,4 0-13 15,-4 0-9-15,0 17 3 16,-2-1-4-16,4 3-4 0,-3 3-1 15,3-6 0-15,7-4 0 16,-1 0 1-16,12 0 5 16,-8-12-7-16,8 9 2 0,0-9 6 31,0 0-3-31,-8 0 2 0,8 0-1 16,0 0 3-16,0 0-14 15,0 0 11-15,0 9-12 16,0-9 5-16,0 11-1 0,0 5 7 15,8 5-5-15,9-1 7 16,2 4 2-16,10 1-7 16,2-5 2-16,9-5-6 0,7-2 3 15,-4-13-6-15,11 0-22 16,-6-2-3-16,5-11-13 16,-4-4-17-16,-5-3-14 0,-3-5-1 15,-4-3 6-15,-4-9 12 16,-10 1 13-16,-6-5 9 15,-8-4 14-15,-9 0 8 16,0 0 17-16,-13-3 25 0,-3 4-9 16,-4 2 19-16,-5 3 7 15,-4 5 22-15,4 10 12 16,-1 8 20-16,1 4 12 0,0 3-31 16,5 9-19-16,3 0-18 15,0 0-18-15,6 16-6 16,5 13 1-16,6 16-1 0,0 11-1 15,9 6-8-15,13-2-1 16,7 2-2-16,7-10-2 16,4-11-2-16,1-13-2 15,-3-7-1-15,-4-9-11 0,0-12-16 16,-6-4 3-16,-3-8 9 16,-5-8 0-16,-8-5 9 15,-4-7-2-15,-8-10 7 0,0-6 4 16,-17-1-2-16,-3 1 10 15,0 7 5-15,-5 12 18 16,6 9 8-16,-2 3-4 16,4 4-2-16,6 6-19 0,0 4-11 15,11 3-9-15,0 0 4 16,0 0-6-16,0 0-15 16,0 0-21-16,0 8-43 0,8-8-19 15,3 8-27-15,1-8-18 16,4 0 14-16,1 0 16 15,-5-6 16-15,-1-1 17 0,1-5 23 16,-4-1 22-16,0 6 13 16,-8-1 14-16,0-1 3 15,0 9 9-15,0 0 2 0,0 0-7 16,0 0-1-16,0 0-8 16,0 0-38-16,0 0-45 0,6 0-72 15,-3 9-29 1</inkml:trace>
  <inkml:trace contextRef="#ctx0" brushRef="#br0" timeOffset="50956.99">16924 644 65 0,'9'0'201'0,"0"0"-2"15,-9 7-38-15,0-7-44 16,0 0-36-16,0 0-33 16,0 0-25-16,3 0-11 0,-3 0-32 15,0 0-63-15,0 0-50 16,0 0-58-16,0 0-20 0</inkml:trace>
  <inkml:trace contextRef="#ctx0" brushRef="#br0" timeOffset="51633.76">15576 1439 82 0,'0'-2'173'15,"0"-8"-3"-15,-8 10-16 16,8 0-23-16,-8 0-14 16,8 0-13-16,0 0-3 0,0 0-21 15,0 0-18-15,0 0-31 16,0 0-22-16,5 0 1 16,6 0-8-16,9 0 1 0,5-11-21 15,4-6 0-15,-1-3 4 16,-4-5 0-16,-5-3-2 15,-2-4-1-15,-17-5 4 16,0 5 12-16,-17-1 16 0,-2 10 17 16,-2 6 27-16,1 4-5 15,0 13-12-15,4 0-11 16,-2 18-1-16,7 10-1 16,11 8-9-16,0 4-4 0,8 6-3 15,9-7-6-15,9-3-6 16,8-7-17-16,14-8-18 15,9-14-49-15,10-7-49 0,2-19-59 16,4-13-36-16,0-14-19 16,-9-11 12-16</inkml:trace>
  <inkml:trace contextRef="#ctx0" brushRef="#br0" timeOffset="51800.08">16396 846 111 0,'8'-36'299'0,"-4"8"-16"16,0 7-29-16,-4 8-56 0,0 10-58 15,0 3-34-15,5 0-6 16,3 12 7-16,8 8-16 16,4 8-39-16,5 0-30 0,4 6-26 15,-7-6-118-15,4 1-149 16,-6-5-80-16,-3-3-32 16,-9-5-247-16</inkml:trace>
  <inkml:trace contextRef="#ctx0" brushRef="#br0" timeOffset="51933.89">16306 660 340 0,'-49'-46'289'0,"6"9"-76"15,5 9-84-15,7 4-67 0,10 7-39 16,10 1-54-16,11 8-65 16,0-1-50-16,7 3-32 15,9 6-68-15</inkml:trace>
  <inkml:trace contextRef="#ctx0" brushRef="#br0" timeOffset="52136.79">17111 602 472 0,'3'0'397'16,"-3"0"-93"-16,0 0-135 15,5 0-86-15,-2 0-72 0,6-4-55 16,-4-5-69-16,3 2-80 16,5-1-49-16,1-5-55 15,3-2-247-15</inkml:trace>
  <inkml:trace contextRef="#ctx0" brushRef="#br0" timeOffset="52307.67">17518 553 367 0,'0'12'397'0,"0"-3"-121"0,0-9-133 15,0 0-89-15,3 0-58 16,-3 0-51-16,0 0-69 16,0 0-61-16,0 0-35 0,0 0-61 15</inkml:trace>
  <inkml:trace contextRef="#ctx0" brushRef="#br0" timeOffset="62860.49">19876 4159 251 0,'-20'0'273'15,"1"0"-57"-15,2 0-79 0,5 0-49 16,12 0-9-16,0 0 3 16,0 0 16-16,0 0 7 15,0 0-16-15,0 0-26 0,0 0-13 16,0 0 15-16,0 0 17 16,0 0 21-16,0 0 12 15,0 0-10-15,0 0-59 16</inkml:trace>
  <inkml:trace contextRef="#ctx0" brushRef="#br0" timeOffset="63122.8">19808 4151 2047 0,'8'-11'0'0,"13"-10"0"0,15-4 0 15,21-12 0-15,19-11 0 16,26-8 0-16,28-14 0 15,25-3 0-15,20-5 0 16,10 1 0-16,-2 8 0 16,-13 8 0-16,-15 8 0 0,-17 9 0 15,-24 6 0-15,-21 9 0 16,-25 4 0-16,-14 6 0 16,-18 6 0-16,-10 6 0 0,-12 2 0 15,0 5 0-15,-11 0 0 16</inkml:trace>
  <inkml:trace contextRef="#ctx0" brushRef="#br0" timeOffset="63171.73">21821 3292 1980 0,'0'0'-350'16,"-8"0"-61"-16,-4 0-49 15</inkml:trace>
  <inkml:trace contextRef="#ctx0" brushRef="#br0" timeOffset="65878.03">6038 13718 806 0,'-49'-30'485'0,"-3"14"-213"16,-5 16-141-16,0 14-68 0,3 18-26 15,10 24-10-15,7 25 6 16,20 18-4-16,17 15-10 16,30 3-10-16,19-3 1 15,19-12-10-15,22-21 4 16,10-24-3-16,15-24-13 15,-2-33-12-15,-3-23-17 16,-8-32-23-16,-14-21-27 16,-9-22 24-16,-19-11 19 15,-19-5 17-15,-20 3 19 16,-18 13 24-16,-3 22 40 16,0 19 11-16,-12 12-9 0,12 21-26 15,0 10-25-15,0 23 2 16,9 24 0-16,10 15-4 15,14 9 1-15,16 0-2 16,11-4 0-16,13-20 5 16,4-21-10-16,1-17 6 15,-4-23-5-15,-11-20-2 16,-13-19 8-16,-14-4 5 0,-16-8-7 16,-20 3 0-16,-11 2 10 15,-11 9 7-15,-5 12 0 16,-3 13 2-16,7 7-11 15,3 9-34-15,3 7-108 16,4 9-164-16,13 8-80 16,5 0-23-16</inkml:trace>
  <inkml:trace contextRef="#ctx0" brushRef="#br0" timeOffset="66060.71">7608 13282 543 0,'13'-4'411'0,"-10"4"-122"15,-3 0-133-15,0 0-86 16,6 0-31-16,2 21 9 16,8 10 40-16,8 23-5 0,12 23-23 15,13 17-24-15,5 8-26 16,7-2-7-16,-5-8-96 16,-4-20-192-16,-6-15-134 0,-19-11-53 15</inkml:trace>
  <inkml:trace contextRef="#ctx0" brushRef="#br0" timeOffset="66217.28">7455 12842 559 0,'-54'-45'383'16,"11"17"-188"-16,4 9-108 15,13 3-57-15,4 6-30 0,11 10-42 16,11 0-63-16,3 12-113 15,13 5-117-15</inkml:trace>
  <inkml:trace contextRef="#ctx0" brushRef="#br0" timeOffset="66814.64">8302 13330 803 0,'-14'-36'468'16,"0"12"-208"-16,6 3-137 0,8 8-74 15,0 13-32-15,14 18 5 16,8 18-10-16,21 21 2 0,9 28 2 15,8 21-9-15,10 9-14 16,-1-1 8-16,-9-9 0 16,-6-20 2-16,-11-16-4 15,-10-19-3-15,-8-22 10 0,-9-28-13 16,-8-21-21 0,-8-31-13-16,0-38 14 0,0-20 10 15,0-16 16-15,-12 0 5 16,12 8 17-16,-8 25 1 15,8 24-6-15,0 19-10 0,20 26 23 16,13 24 5-16,12 29-1 16,8 19-14-16,7 34-6 0,8 23-5 15,5 13-15-15,1 4-84 16,-1-10-152-16,4-24-107 16,1-31-36-16,-10-29 2 15</inkml:trace>
  <inkml:trace contextRef="#ctx0" brushRef="#br0" timeOffset="67208.5">9578 12672 598 0,'-44'-57'458'16,"-2"20"-188"-16,5 28-125 0,6 26-73 16,2 31-13-16,14 27 29 15,5 26 35-15,14 17-9 16,22 13-51-16,18 2-29 0,16-3-23 15,17-16 1 1,5-16-12-16,-5-29 0 0,0-23-14 16,-3-30-22-16,-13-32-41 15,-17-30 4-15,-20-27 3 16,-20-25 35-16,-32-32-13 0,-21-28 19 16,-20-33 12-16,-16-26 17 15,-13-6 44-15,-4 7 43 16,9 21 34-16,7 35 26 0,17 40-147 15,16 30 0-15,17 32 0 16,16 37 0-16,24 50 0 16,11 53 0-16,22 52 0 0,24 44 0 15,19 31 0 1,17 7 0-16,18 0 0 0,11-14 0 16,-1-17 0-16,1-28-27 15,1-17-351-15,-15-31-98 16,-10-28-27-16</inkml:trace>
  <inkml:trace contextRef="#ctx0" brushRef="#br0" timeOffset="67575.36">10492 12475 602 0,'-36'-47'542'0,"-5"5"-201"0,1 17-150 16,8 18-106-16,2 19-38 16,5 28-15-16,10 29 44 15,15 25 1-15,13 16-32 0,22 4-36 16,22-3-9-16,16-11 0 16,17-13 0-16,7-26 0 0,4-21 0 15,-8-19 0-15,-7-21-61 16,-17-21 2-16,-17-19 2 15,-22-21 12-15,-26-26 17 16,-24-13 5-16,-29-18 7 0,-29-1 23 16,-10 11 28-16,-14 12 3 15,0 23 3-15,9 30-27 16,3 17-8-16,5 22-58 0,7 16-95 16,10 13-110-16,11 11-81 15,16 4-24-15,22-3 3 16</inkml:trace>
  <inkml:trace contextRef="#ctx0" brushRef="#br0" timeOffset="68058.37">10878 12061 689 0,'36'-42'458'16,"-12"18"-162"-16,-8 13-127 0,-2 11-91 15,-8 20-13-15,3 29 127 16,8 24-92-16,8 29-100 0,6 12 0 15,17 7 0-15,9-2 0 16,13-17 0-16,7-21 0 16,8-24 0-16,1-25 0 0,-1-32 0 15,-3-20 0-15,-5-33 0 16,-17-37-42-16,-15-29-72 16,-20-25 59-16,-25-20 34 0,-22-8 37 15,-17 18 66 1,-7 23 52-16,-3 31-134 0,6 27 0 15,5 28 0-15,12 27 0 16,4 43 0-16,13 40 0 16,18 38 0-16,24 19 0 0,24 11 0 15,23-2 0-15,18-13 0 16,10-25 0-16,10-26 0 16,4-28 0-16,-3-27 0 0,-14-24 0 15,-16-20 0-15,-18-21 0 16,-28-16 0-16,-23-16 0 0,-20-21 0 15,-34-12 0 1,-28-8 0-16,-15-1 0 0,-9 12 0 16,-4 22 0-16,6 16 0 15,10 20 0-15,9 16 0 0,17 17 0 16,11 12-174-16,7 12-206 16,20 16-2-16,10 13 19 15,10 15 15-15</inkml:trace>
  <inkml:trace contextRef="#ctx0" brushRef="#br0" timeOffset="68407.36">14121 11596 680 0,'0'21'484'15,"-14"-4"-189"-15,-7 2-150 16,-1 2-75-16,8-9-35 0,6 0-13 16,8-12 7-16,16 0 9 15,33 0 24-15,38-16-1 16,49-15 10-16,42-15-16 0,34-8-55 16,27-3 0-1,20-3 0-15,10-1 0 0,-5-1 0 16,-12 5 0-16,-29 10 0 15,-37 9 0-15,-39 9 0 0,-38 10 0 16,-31 6 0-16,-21 1 0 16,-21 4 0-16,-19 3 0 15,-17-2-356-15,-25 0-109 0,-15-3 14 16,-10 3 72-16</inkml:trace>
  <inkml:trace contextRef="#ctx0" brushRef="#br0" timeOffset="68640.59">16559 10682 619 0,'0'-25'529'0,"0"9"-206"15,0 3-171-15,0 13-81 16,0 13-40-16,0 23 52 0,8 25 156 16,8 29-239-16,1 23 0 15,7 26 0-15,0 20 0 0,4 11 0 16,5-2 0-16,4-13 0 15,-1-18 0-15,0-15 0 16,-3-23 0-16,-4-28 0 0,-10-16-36 16,-2-24-418-16,-5-31-13 15,-4-29 52-15</inkml:trace>
  <inkml:trace contextRef="#ctx0" brushRef="#br0" timeOffset="68907.28">16429 10544 623 0,'-33'-71'349'16,"5"23"-139"-16,11 15-96 0,17 16-36 16,9 17 24-16,16 17 27 15,23 11-9-15,25 13-23 0,29 4-31 16,20 4-28-16,16-4-23 16,4 3-12-16,-1-2 1 15,-6-2-18-15,-18-3 1 0,-15 4 0 16,-20 2 2-1,-27 15 17-15,-26 16 43 0,-29 15 30 16,-19 17-63-16,-24 13-16 16,-14 3 0-16,-11 4 0 0,-5-8 0 15,-9-13-2-15,-3-7-366 16,-15-12-204-16</inkml:trace>
  <inkml:trace contextRef="#ctx0" brushRef="#br0" timeOffset="69539.41">12856 11515 267 0,'-22'-36'309'16,"-6"3"-73"-16,-4 4-88 16,-4 5-62-16,-1 8-43 0,1 4-6 15,2 8 17-15,6 4 16 16,0 0 1-16,7 0 3 15,5 16-28-15,16 3-12 0,0 14-4 16,16 4 1-16,17 8 1 16,16 4-10-16,19-4-7 15,14-9-10-15,12-3-1 16,2-4-4-16,2-11-7 0,-8 9-1 16,-8 1 2-16,-13 13-1 15,-16 7 2-15,-18 18 11 0,-22 14-2 16,-13 13 1-1,-33 10 8-15,-12-6 10 0,-12-3 1 16,-3-17-7-16,3-16-7 16,-1-15-19-16,10-13-86 0,4-9-101 15,6-12-96-15,7-12-34 16,10-4-12-16</inkml:trace>
  <inkml:trace contextRef="#ctx0" brushRef="#br0" timeOffset="71939.95">24721 10384 346 0,'-8'0'289'16,"-6"0"-61"-16,0 0-81 0,-7 12-65 16,-4 0-24-16,3 5-2 15,0-1 2-15,4 1-13 16,7 2-17-16,11-2-9 15,0 3-12-15,11-4-1 0,7 0-1 16,7-4 4-16,3-12-4 16,1 0-7-16,-2 0-1 0,-2-7-4 15,-4-5 0-15,-5-6-4 16,-4-2-5-16,-9-4-1 16,-3 0-2-16,0 0 11 0,-20-2 1 15,-3 11 3-15,-2 7 7 16,-7 8 4-16,-1 0 4 15,5 16-1-15,-1 8-2 16,4 5 2-16,5 4-6 0,4 4 3 16,16-1-9-16,0-4 4 15,13-6 4-15,10-7-8 16,10-7 2-16,7-12 2 0,2 0-9 16,-2-8-12-16,-8-8 7 15,-7-4 3-15,-9-5-2 16,-7 1 6-16,-9 0 8 0,0 3 5 15,-22 4 5-15,-1 5 1 16,-6 12-1-16,-4 0-5 0,1 17 0 16,1 8 1-1,6 0-3-15,4 2-4 0,5-2 2 16,16-6-1-16,0-2 1 16,11-5-2-16,10-12-3 0,9 0 1 15,1 0 1-15,1-12-6 16,1-7-4-16,-9-7 1 15,-4-3 7-15,-7 10 3 0,-10 1-2 16,-3 7 5-16,-11-1-4 16,-6 8 6-16,-6 4-5 15,-7 12 2-15,3 9-2 0,2 3 10 16,8 4-8-16,6 0 2 16,11-3-2-16,6-5 1 0,11-3 3 15,4-4-8 1,6-6 1-16,3-7 4 0,-1 0-8 15,-6-12 1-15,-1-1 4 16,-11-3-1-16,-2-4 0 16,-9 5-4-16,0-2 3 0,-17 0 0 15,-3 5-2-15,0 0-5 16,4 8 3-16,-2 4-12 0,7 0-41 16,11 0-87-16,0 0-72 15,0 0-27-15,0 0-58 16</inkml:trace>
  <inkml:trace contextRef="#ctx0" brushRef="#br0" timeOffset="74581.41">25374 10057 210 0,'0'0'324'0,"-8"0"-61"0,0 0-85 16,8 0-71-16,0 0-36 15,0 0-7-15,0 0-4 16,0 0-12-16,5 0-9 16,10 9-10-16,10-1-16 0,11 1-2 15,7-9 3-15,-1 0-7 16,3 0-7-16,4 0 4 15,0-14-1-15,0-5-1 16,-4-10-3-16,-5-6 4 0,-3-7 2 16,-14 0-7-16,-7 3 6 15,-7-7-7-15,-9 0 3 16,-9 11 0-16,-7 2 3 0,-4 5 1 16,-9 4-1-16,1 7-1 15,-4 6-1-15,1 5-1 16,-7 6 1-16,1 13 1 15,-3 8 2-15,-5 11-4 16,5 13 1-16,1 8-3 0,-1 8 2 16,15 4 3-16,-1 9 1 15,9-1-2-15,9-1 6 0,8 3-2 16,8-6 3-16,13 0-6 16,12-7 3-16,7-10-4 15,8-7-2-15,9-9 11 0,13-7-7 16,8-9-1-16,2-20-3 15,-4 0 5-15,1 0-4 16,-7-12-2-16,-5-1 3 16,-11 1-2-16,-10 0 0 15,-11-1 5-15,-11 2-6 0,-4 2-2 16,-5 2-16-16,-10 2-26 16,-3-2-64-16,-8-2-75 15,-8 1-65-15,-2-4-49 0,0-4-6 16</inkml:trace>
  <inkml:trace contextRef="#ctx0" brushRef="#br0" timeOffset="74895.95">26252 9789 470 0,'-13'-12'303'0,"2"-1"-79"15,11 5-93-15,0 4-57 0,0 0-16 16,0 4 0-16,19 0 24 16,19 0 0-16,19 0-17 15,16 21-27-15,12 8-22 0,3 6-3 16,1 10-5-16,1 5 1 16,-4-2-1-16,-9 2-6 15,-7-7-7-15,-14-5 7 16,-13-9-3-16,-5-4-3 0,-14-6-6 15,-4-7-34-15,-7-12-56 16,-5 0-56-16,-8 0-63 16,-8-3-34-16,-8-13-11 0,-9-11 3 15</inkml:trace>
  <inkml:trace contextRef="#ctx0" brushRef="#br0" timeOffset="75164.2">26801 9349 373 0,'-8'-16'217'16,"0"4"-72"-16,0 12-56 15,8 12-4-15,-14 8-1 0,6 21 7 16,1 16 31-16,-2 12-14 16,9 12-16-16,0 10-8 15,0 6-13-15,0 9-8 0,0 8-18 16,-8-4-12-16,0-4-2 15,8-8-17-15,-8-18-6 0,8-10-8 16,-9-13-5 0,9-16-41-16,0-12-90 0,-8-14-78 15,8-15-71-15,0-8 2 0,0-16 1 16,0-15 41 0</inkml:trace>
  <inkml:trace contextRef="#ctx0" brushRef="#br0" timeOffset="75996.44">27243 9516 364 0,'11'-13'238'0,"-3"6"-67"16,-3 3-61-16,-5 4-28 15,4 0-14-15,5 0 5 16,-1 9 1-16,9 2-30 15,0 8-19-15,9 3-4 16,5-5-6-16,7-1-6 0,-2-4 0 16,2-4-9-16,-6-8 10 15,-4 0-10-15,1-5 2 16,-4-7 1-16,-6-4-5 0,2-4 2 16,-5-2 0-16,-1-1-6 15,1-5 6-15,2-1-4 16,-7-3-3-16,3 0 5 0,-8-2 3 15,2 6 0 1,-8 0-1-16,0 0-2 0,0-2 2 16,0 7 4-16,-11 2 1 15,-6 1-2-15,2 3-7 16,-2 6 5-16,4-3-1 0,-2 2 0 16,-1 5 0-16,-1-2 0 15,0 2 8-15,2 1 8 16,4 6-3-16,-7 0-4 0,6 0 1 15,-4 0-5-15,0 0 3 16,-1 0-4-16,-3 13 4 16,3 0-3-16,1-5-3 15,4-1-2-15,5 7-2 16,-5-3-1-16,3 2 11 0,0-1 4 16,-2 4 3-16,-3 4 7 15,5 5 5-15,-5 0 13 0,2 3-12 16,4 0 1-16,0 5-4 15,8-2 7-15,-9 11 11 16,9 0-9-16,0-3-2 0,0 7 7 16,3-3 11-16,7 7 15 15,6 2 18-15,6 1-18 16,-5 1-56-16,9-1-9 16,2-4 0-16,5-9 0 0,8-6 0 15,3-11 0-15,13-15 0 16,8-8 0-16,3-17 0 15,11-7 0-15,-3-8 0 16,-2 0 0-16,-9 3 0 16,-3 1 0-16,-14 2 0 0,-14 7 0 15,-8 3 0-15,-4 3 0 16,-13 3 0-16,0 8 0 16,-1-3 0-16,-3 5 0 0,-2-3 0 15,-3-2 0 1,0 1 0-16,0-4 0 0,0 5 0 15,-8-7-120-15,-4 3-308 16,-7 3 9-16,-2-1 20 16,-9 5 62-16</inkml:trace>
  <inkml:trace contextRef="#ctx0" brushRef="#br0" timeOffset="87819.96">25293 11865 189 0,'0'-4'211'0,"-9"-4"-56"0,9 5-48 16,-11-2-18-16,11-4 3 15,-8 7 7-15,8-3-5 16,0 0-16-16,0 5-24 0,0 0-13 16,0-2-4-16,0-3 1 15,0-1-2-15,0 6 19 0,0 0 12 16,0 0 13-16,0 0 6 15,0 0-1-15,0 0 2 0,0 0-17 16,0 0-13 0,0 0-3-16,0 0-10 0,0 11-5 15,8 1-36-15,3 4-3 16,3 3 0-16,2 5 0 0,0 5 0 16,0 0 0-16,1 8 0 15,-2-2 0-15,2 3 0 16,-1-2 0-16,1 1 0 0,-6 0 0 15,1-1 0-15,-3-3 0 16,-1-5 0-16,0 1 0 0,1-1 0 16,-3 1 0-16,2-1 0 15,0 1 0-15,1-1 0 16,-1-4 0-16,1-3 0 16,0-1 0-16,-1-4 0 0,-5 0 0 15,2-4 0-15,3 1 0 16,-1-2 0-16,-2-1 0 0,-5-3 0 15,3-7 0-15,2 9 0 16,-2-9 0 0,-3 8 0 15</inkml:trace>
  <inkml:trace contextRef="#ctx0" brushRef="#br0" timeOffset="89328.82">25594 12606 2047 0,'3'0'0'47,"3"0"0"-47,-3 0 0 31,1 0 0-31,1 0 0 16,-5-5 0-16,3 2 0 0,2 3 0 15,4 0 0-15,-1-4 0 16,-2-1 0-16,7 2 0 16,-1-1 0-16,-4-6 0 15,4 7 0-15,-3-5 0 0,4 0 0 16,-4-1 0-16,0 6 0 16,-1-2 0-16,1-2 0 15,0 3 0-15,3-5 0 0,-2 6 0 16,7-6 0-16,-4 2 0 15,-1-4 0-15,5 4 0 0,0-5 0 16,-3 4 0-16,8-4 0 16,-1 0 0-16,-2-1 0 15,1 6 0-15,1-6 0 16,3 1 0-16,4-3 0 0,5-1 0 16,-1-1 0-16,6 0 0 15,1-4 0-15,3 2 0 16,-3 2 0-16,-1 1 0 0,-2 4 0 15,-4 0 0-15,-4 0 0 16,-2 3 0-16,-2 1 0 16,-1-5 0-16,2 3 0 0,4-5 0 15,-1 4 0-15,6-1 0 0,0-4 0 16,3-4 0-16,-1-1 0 16,2-3 0-16,-2 3 0 15,1-4 0-15,-6 2 0 16,3 2 0-16,-3-4 0 0,3 1 0 15,-6 4 0-15,0 0 0 16,-2-1 0-16,2 0 0 16,0 2 0-16,-2-2 0 0,-4 1 0 15,3-1 0-15,-4 5 0 16,1 4 0-16,0 0 0 0,-1-5 0 16,-1 5 0-16,4 0 0 15,0-1 0-15,1-2 0 16,-1-2 0-16,0 1 0 0,-1 4 0 15,-1 0 0-15,-1 0 0 16,-2 0 0-16,-2 3 0 16,-1 1 0-16,-4-1 0 15,5 2 0-15,0-5 0 0,-3 3 0 16,7-4 0-16,1 6 0 16,-3-2 0-16,-4-3 0 0,2 5 0 15,0-2 0-15,-1 1 0 16,-4 4 0-16,-1-4 0 15,-3 3 0-15,6-3 0 16,-2 0 0-16,0-4 0 0,4 0 0 16,12-12 0-16,-10 7 0 15,6 1 0 1,-1 4 0-16,3 1 0 0,-1-6 0 16,-2 4 0-16,1 2 0 15,0 2 0-15,-4 1 0 16,1-4 0-16,0 3 0 0,-1-2 0 15,-1-1 0-15,2-1 0 16,4 1 0-16,3-1 0 16,-2 1 0-16,-1-5 0 0,1 5 0 15,-1 0 0-15,-2 0 0 16,3-4 0-16,-7 4 0 16,1 0 0-16,-4 0 0 0,1 4 0 15,1-1 0-15,-2 0 0 16,-1 2 0-16,5-5 0 15,2 0 0-15,-4 3 0 16,3 1 0-16,0-4 0 0,-1 3 0 16,-4 2 0-16,1-2 0 15,-2 6 0-15,2-2 0 16,-4-2 0-16,-2 2 0 0,1-3 0 16,0 4 0-16,2-4 0 15,2 3 0-15,1 3 0 16,-3-9 0-16,3 9 0 0,-5-8 0 15,-4 8 0 1,1 2 0-16,2-5 0 0,0 1 0 16,-2 1 0-16,0-6 0 15,3 5 0-15,1 0 0 0,-2-4 0 16,1 0 0-16,1-2 0 16,-2 3 0-16,2 0 0 15,-5-2 0-15,5 4 0 0,-4 2 0 16,-3-1 0-16,2-1 0 15,-4 2 0-15,5-5 0 16,-1 2 0-16,5-1 0 0,-1 3 0 16,1-4 0-1,-7 8 0-15,3-5 0 0,-1 1 0 16,0 1 0-16,0 3 0 16,2 0 0-16,-7 0 0 15,5 0 0-15,-2 0 0 0,2 0 0 16,1-5 0-16,-1 1 0 15,5 1 0-15,0 3 0 16,-5-4 0-16,0 4 0 0,-5-5 0 16,6 1 0-16,-6 4 0 15,2 0 0-15,-2 0 0 16</inkml:trace>
  <inkml:trace contextRef="#ctx0" brushRef="#br0" timeOffset="90263.95">29134 10698 2047 0,'0'-4'0'15,"0"-1"0"-15,0-2 0 16,0-4 0-16,0 9 0 16,0-7 0-16,0 6 0 15,0-2 0-15,0 1 0 0,0 0 0 16,0 1 0 0,-8-2 0-16,8-3 0 15,-6 0 0-15,6 3 0 0,-9 3 0 16,9-8 0-16,-8 3 0 15,8-2 0-15,-8-3 0 16,8 0 0-16,0 4 0 0,0-1 0 16,-8 2 0-16,8-2 0 15,-9 6 0-15,9-5 0 16,0 3 0-16,0 1 0 16,0 0 0-16,0-1 0 15,-9-2 0-15,9 2 0 0,0 2 0 16,0-6 0-16,0 5 0 15,0-4 0-15,0 1 0 16,0 2 0-16,0 1 0 0,0-4 0 16,0 4 0-16,0-1 0 15,0 2 0-15,0-1 0 16,0-1 0-16,0 1 0 16,0 1 0-16,0-2 0 15,0 0 0-15,0 3 0 16,0-3 0-16,0 1 0 15,0-4 0-15,-8-1 0 0,8 3 0 16,-9 0 0-16,9 3 0 16,0-1 0-16,0-1 0 15,0 0 0-15,-8 3 0 0,8-3 0 16,-9-2 0-16,9-6 0 16,-14 1 0-16,14-1 0 15,-8 1 0-15,8 0 0 0,-12 0 0 16,4 0 0-16,-1-4 0 15,9-1 0-15,-6 0 0 16,-2 6 0-16,8-1 0 16,-8 0 0-16,8-3 0 15,0 8 0-15,0-1 0 0,0 0 0 16,-9-4 0-16,9-1 0 16,-13 5 0-16,13 1 0 15,-8-7 0-15,8 7 0 0,-13-1 0 16,5-1 0-16,8 2 0 15,-6-3 0-15,6 3 0 16,0 3 0-16,0 0 0 0,0 0 0 16,0 0 0-1,0-1 0-15,0 1 0 16,0 2 0-16,0-4 0 47,0 4 0-32,0-3 0-15</inkml:trace>
  <inkml:trace contextRef="#ctx0" brushRef="#br0" timeOffset="90368.79">28905 9981 1884 0,'-9'13'-509'0,"1"-2"28"0,0 1 45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55:34.1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7146 6081 446 0,'-17'9'458'0,"6"-9"-128"16,-6 0-134-16,9 0-61 0,8 0 9 15,-7 0 2 1,7-9-25-16,0 5-50 16,0-4-71-16,0 3 0 0,0 3 0 15,-8 2 0-15,-1 0 0 16,1 0 0-16,-8 0 0 16,-4 11 0-16,-14 13 0 15,-10 18 0-15,-8 18 0 0,-5 17 0 16,3 13 0-16,10 12 0 15,12 4 0-15,18-1 0 16,19-3 0-16,20-9 0 16,15-10 0-16,20-19 0 15,19-14 0-15,9-19 0 16,14-19 0-16,5-19 0 16,2-17 0-16,-3-14 0 0,-10-10 0 15,-5-9 0-15,-20-5 0 16,-13 0 0-16,-18 6 0 15,-15 8 0-15,-13 8 0 0,-12 7 0 16,0 9 0-16,0 7 0 16,-9 8 0-16,1 9 0 15,8 21 0 1,8 3 0-16,14 6 0 16,10-3 0-16,11 2 0 15,7-5 0-15,-2-8 0 16,-2-16 0-16,-7 0 0 15,-5 0 0-15,-11 0 0 0,-10-8 0 16,-10-3 0-16,-3-6 0 16,-16-4 0-16,-7 2 0 0,-3-1 0 15,-2 7 0-15,-4 5 0 16,-4 8 0-16,3 0-56 16,4 12-409-16,10-1-47 0,5 7 27 15</inkml:trace>
  <inkml:trace contextRef="#ctx0" brushRef="#br0" timeOffset="764.26">8941 5650 880 0,'8'-54'532'15,"-8"18"-113"-15,0 8-203 16,0 7-216-16,0 9 0 0,0 4 0 15,0 24 0 1,17 21 0-16,7 25 0 16,9 19 0-16,7 16 0 0,4 5 0 15,0-1 0-15,2-11 0 16,-5-13 0-16,-1-12 0 16,-7-16 0-16,-9-13 0 15,-5-10 0-15,-5-10 0 16,-8-16 0-16,-6-13 0 15,-23-11 0-15,-10-13 0 16,-12 0 0-16,-7 1 0 16,-5 8 0-16,0 11 0 0,0 13 0 15,8 4 0-15,6 21 0 16,1 11 0-16,10 12 0 16,4 6 0-16,15 2 0 0,13 5 0 15,8-3 0 1,12-6 0-16,18-10 0 0,14-10 0 15,10-16 0-15,9-12 0 16,8-21 0-16,-3-15 0 16,2-13 0-16,-5-13 0 0,-9-7-48 15,-7-8-31-15,-12 0 43 16,-12 3 22-16,-13 5 30 16,-13 12 43-16,-7 12 43 0,0 14-102 15,0 5 0-15,-7 11 0 16,-5 6 0-16,4 9 0 15,8 12 0 1,0 8 0-16,0 5 0 16,12 4 0-16,8 3 0 0,5-3 0 15,7-9 0-15,-1-7 0 16,2-13 0-16,-4-4 0 16,-4-18 0-16,-5-10 0 0,-8-9 0 15,-12-8 0-15,-7 1 0 16,-15 0 0-16,-6 7 0 15,-9 8 0-15,-2 12 0 0,-4 14 0 16,12 7 0-16,7 28 0 16,3 25 0-16,21 21 0 15,0 11 0-15,25 5 0 16,12-5 0-16,16-8 0 16,16-11 0-16,7-18-412 0,14-24-110 15,-2-24-2-15</inkml:trace>
  <inkml:trace contextRef="#ctx0" brushRef="#br0" timeOffset="1545.73">13213 4197 585 0,'-9'-21'412'0,"-2"4"-84"16,0 9-125-16,1 4-77 16,10 4-52-16,-8 0-25 15,8 0-20-15,0 16-14 16,0 25 6-16,18 21 5 0,1 23 5 16,9 17-3-16,7 13 2 15,4-2-9-15,-4-7-14 16,-5-21 2-16,-7-16-2 0,-3-17 5 15,-3-10-6-15,-6-14 4 16,-2-11 8-16,-9-10-18 16,0-11 0-16,0-16 0 15,9-21 0-15,7-19 0 16,4-14 0-16,13-7 0 0,10 3 0 16,11 17 0-16,8 12 0 15,62 17 0 1,-62 44 0-16,-10 13 0 15,-7 11 0-15,-12 12 0 16,-18 9 0-16,-15 4 0 0,-31 6 0 16,-18-3 0-16,-8-2 0 15,-4-10 0-15,1-14 0 16,-2-10 0-16,5-11 0 0,9-9 0 16,3-8 0-16,8-5-82 15,9-8-96-15,4-6-90 0,3-9-24 16,10-10 30-16,11-12-18 15,3-9-36-15</inkml:trace>
  <inkml:trace contextRef="#ctx0" brushRef="#br0" timeOffset="1763.94">13838 3781 509 0,'3'-65'350'0,"-3"21"-63"16,0 10-70-16,0 13-82 15,0 19-47-15,0 21 5 0,8 30 50 16,17 33 28-16,15 25-117 16,19 26-54-16,5 9 0 15,10 1 0-15,3-8 0 0,0-14 0 16,1-11 0-16,-3-20-29 16,-5-17-327-16,-5-20-64 15,-4-13 43-15,-9-19 21 16</inkml:trace>
  <inkml:trace contextRef="#ctx0" brushRef="#br0" timeOffset="2029.67">14918 4140 273 0,'-16'-54'310'0,"0"18"-86"16,2 19-97-16,0 27-25 0,3 18 9 16,-3 15 20-16,14 11-17 15,0 6-32-15,14-3-25 16,8-3-19-16,16-13-16 15,1-9-7-15,9-16-3 0,10-16-5 16,-6-16-5-16,-3-14-9 16,-3-13 10-16,-19-11-1 15,-11-6 62-15,-16-2 69 0,-11 6-34 16,-17 3-2-16,-17 8-68 16,-17 12-29-16,-10 17-11 15,-9 16-110-15,2 12-151 0,8 9-128 16,9 12-21-16,13 7 19 15</inkml:trace>
  <inkml:trace contextRef="#ctx0" brushRef="#br0" timeOffset="2380.25">15633 4054 247 0,'14'-25'401'15,"-14"5"4"-15,0 8-80 0,0 0-80 16,0 3-69-16,0-3-26 16,0 5-52-16,0-7-98 15,0 2 0-15,3 0 0 0,5-4 0 16,-8-4 0-16,0 4 0 16,0 4 0-16,-8 3 0 15,-1 9 0-15,-3 0 0 16,0 0 0-16,-1 26 0 15,-3 13 0-15,-4 14 0 0,8 16 0 16,12 9 0-16,0 4 0 16,12-6 0-16,16-6 0 15,17-13 0-15,21-16 0 0,13-17 0 16,16-24 0-16,1-12-316 16,1-25-92-16,-7-24 23 0,-8-24 6 15,-17-18-176 1</inkml:trace>
  <inkml:trace contextRef="#ctx0" brushRef="#br0" timeOffset="2596.88">16441 3444 217 0,'-12'-78'412'16,"-5"21"-44"-16,1 16-127 0,-1 13-95 15,6 7-55-15,11 13 7 16,-8 8-1-16,8 12-12 16,0 21 46-16,8 32-6 15,9 25-89-15,2 19-36 0,2 14 0 16,4-1 0-16,-3-8 0 15,4-12-155-15,-3-12-97 16,2-21-27-16,-4-16 7 16,3-21 49-16,-4-16 69 0,2-29-27 15,1-22-2-15,5-27 31 16,5-19-40-16</inkml:trace>
  <inkml:trace contextRef="#ctx0" brushRef="#br0" timeOffset="2845.38">16814 3683 11 0,'28'-117'107'15,"-7"18"202"-15,-4 26-2 16,-14 21-44-16,-3 14-60 15,0 14-41-15,-9 16-22 0,-9 8 41 16,-15 17 32-16,-8 15-62 16,-6 17-151-16,-7 9 0 15,0-2 0-15,10-11 0 16,12-8 0-16,7-14 0 16,5-6 0-16,8-6 0 0,30-11 0 31,7 0 0-16,21 0 0-15,11 0 0 0,8-7 0 16,8-4 0-16,-3-2 0 16,-5 5 0-16,-14-1-225 15,-9 9-272-15,-10 0 1 0,-13 0-332 16</inkml:trace>
  <inkml:trace contextRef="#ctx0" brushRef="#br0" timeOffset="3177.66">18163 2869 704 0,'-42'-33'314'16,"-18"8"-155"-16,-13 6-62 15,-12 11 76-15,0 8 70 16,0 16-8-16,8 6-113 0,16 1-122 15,12 1 0-15,16 4 0 16,17 10 0-16,16 3 0 16,16-1 0-16,20 1 0 15,21-1 0-15,11-2 0 16,14-7 0-16,0-3 0 16,-6 1 0-16,-11 0 0 0,-14 4 0 15,-20-1 0-15,-15 12-2 16,-16 17-147-16,-33 18-142 15,-27 9-131-15,-26 14-56 0</inkml:trace>
  <inkml:trace contextRef="#ctx0" brushRef="#br0" timeOffset="3859.92">6549 9353 961 0,'-48'24'679'0,"10"-12"-314"0,19-12-323 16,35 0-42-16,49-28 0 15,47-29 0-15,59-31 0 16,82-47 0-16,92-48 0 15,85-50 0-15,93-47 0 0,91-22 0 16,81-10 0-16,77-15 0 16,50-10 0-16,43-10 0 15,9 5 0-15,-1 17 0 16,-24 25 0-16,-44 22 0 16,-46 26 0-16,-49 20 0 0,-68 20 0 15,-70 19 0-15,-80 35 0 16,-85 29 0-16,-91 27 0 15,-81 28 0-15,-64 22 0 0,-54 15 0 16,-35 13 0-16,-34 7 0 16,-31 6 0-16,-17 2 0 15,-22 9 0-15,-9 0 0 0,-9 9 0 16,-14 7 0-16,-6 3-670 16</inkml:trace>
  <inkml:trace contextRef="#ctx0" brushRef="#br0" timeOffset="5741.07">15084 8104 965 0,'-48'41'738'0,"6"-7"-394"16,19-11-344-16,14-7 0 0,27-4 0 16,21-12 0-16,26-4 0 15,28-16 0-15,21-13 0 16,13-3-35-16,7-4-398 16,0-2-83-16,-17 5 11 15</inkml:trace>
  <inkml:trace contextRef="#ctx0" brushRef="#br0" timeOffset="5913.78">15392 8898 986 0,'-36'57'488'0,"12"-17"-279"0,24-16-188 16,24-10-60-16,26-14 15 0,18-9 6 15,23-9-12-15,5-5-60 16,2-5-118-16,-1-1-78 15,-12 1-21-15,-17 4-9 16</inkml:trace>
  <inkml:trace contextRef="#ctx0" brushRef="#br0" timeOffset="6061.54">15702 9142 511 0,'-85'74'266'0,"7"-10"-99"15,13 2-82-15,17-9-44 0,11-4-25 16,21-8-11-16,16-9-13 15,19-12-3-15,21-12-27 16,15-12-55-16,18-12-82 16,8-12-98-16</inkml:trace>
  <inkml:trace contextRef="#ctx0" brushRef="#br0" timeOffset="6232.99">15653 10396 543 0,'-41'77'510'16,"14"-23"-218"-16,10-14-200 0,17-11-152 16,17-12-74-16,19-17-21 15,21 0-2-15,16-17 4 16,12-4 0-16,14-8-46 16,0 2 2-16</inkml:trace>
  <inkml:trace contextRef="#ctx0" brushRef="#br0" timeOffset="6393.2">15881 11532 445 0,'-28'81'365'16,"8"-20"-144"-16,20-14-116 16,11-8-131-16,34-20-115 0,24-19-37 15,134-40-210 1,-85 4 210-16</inkml:trace>
  <inkml:trace contextRef="#ctx0" brushRef="#br0" timeOffset="6556.73">16181 12418 266 0,'-45'74'297'15,"8"-22"-44"-15,12-10-80 16,14-18-79-16,16-12-54 0,18-12-54 15,18-12-40 1,16-16-63-16,17-13-90 0,2-8-75 16</inkml:trace>
  <inkml:trace contextRef="#ctx0" brushRef="#br0" timeOffset="6790.16">16311 14361 871 0,'52'15'425'16,"-7"-15"-280"-16,0-2-347 15,4-21-158-15,-5-16-28 16</inkml:trace>
  <inkml:trace contextRef="#ctx0" brushRef="#br0" timeOffset="7005.06">17634 15677 764 0,'0'14'422'0,"0"-14"-520"15,0-7-365-15</inkml:trace>
  <inkml:trace contextRef="#ctx0" brushRef="#br0" timeOffset="9983.1">5586 12757 67 0,'0'-7'133'0,"0"-2"37"0,0 4-54 15,0 5-41 1,0 0-31-16,0-2-20 16,0 2-3-16,0 0-4 0,0 0 11 15,0 0 1-15,0 0-2 16,0 0 4-16,5 0 6 16,-5 0-8-16,3 0-1 15,-3 0-5-15,0 0-5 16,0 0 3-16,0 0 11 15,0 0 14-15,0 0 12 0,0 0 19 16,0 0 27-16,0-12-14 16,-16-10-46-16,-4-6-16 15,-3-15-18 1,-11-8-6-16,-3-7-2 0,-6 1-2 16,-4 0 9-16,4 10 9 15,2 9 27-15,0 14-9 16,5 7-14-16,-1 10-18 15,2 7 2-15,-3 19-3 16,7 14 3-16,2 12 1 16,9 15 20-16,20 19 5 15,0 22 20-15,20 18 21 16,20 13-7-16,14 11-19 0,7 5-7 16,11 2-11-16,14-3-9 15,3 0-9-15,9-10-2 16,-1-6 0-1,-9-13-9-15,-7-12-3 0,-10-12 3 16,-14-13-13-16,-13-16-32 16,-17-13-88-16,-5-10-84 15,-11-10-59-15,-11-16-66 16,-17-16 25-16,-15-8 13 16</inkml:trace>
  <inkml:trace contextRef="#ctx0" brushRef="#br0" timeOffset="10208.29">5439 14239 545 0,'-32'12'352'0,"8"-5"-115"16,9-7-92-16,3 0-73 16,12-11-33-16,15-18-20 15,21-15-10-15,21-18-9 16,22-3-12-16,6 0-45 0,-1 4-28 15,-6 9-4-15,-13 9-17 16,-9 12-16 0,-16 8-7-16,-7 1-17 0,-12 10-57 15,-5 0-16-15</inkml:trace>
  <inkml:trace contextRef="#ctx0" brushRef="#br0" timeOffset="10651.21">6403 13738 312 0,'11'12'309'0,"-3"0"-59"15,-8 0-79-15,0 1-55 16,0-5-28-16,6-8-25 0,2 8-22 16,0-8-11-16,-1 0-13 15,5 0-10 1,1 0 3-16,-5 0-4 0,1 0-2 15,-9 0 33-15,0 0 41 16,0 0 49-16,0 0 54 16,-14 0 7-16,3 0-176 15,3 0-12-15,8 9 0 16,0-2 0 0,11-7 0-1,2 0 0-15,4 0 0 16,1-4-13-16,4-8-40 15,-5-4 22-15,-6-4 10 16,-4 3 22-16,-7 0 6 16,0 6 23-16,0 3-1 15,-10 4 6-15,2 4-19 16,-6 0-16 0,6 0-3-16,8 0-61 15,-8 0-87-15,8 0-108 0,0 0-119 16,0 0-60-16,0 0-315 15</inkml:trace>
  <inkml:trace contextRef="#ctx0" brushRef="#br0" timeOffset="11230.2">7309 12627 479 0,'-16'0'361'0,"-1"0"-112"0,4 0-108 16,13 0-67-16,0 0-33 16,0 0-13-16,0 0-8 15,0 0-7-15,0 0-6 16,0 0-2-16,0-5 0 15,0 0 3-15,0-2 2 16,0 3 3-16,0-1 9 16,0-2 18-16,0-5 1 0,-12-5-16 15,1-4-1-15,-6 2 15 16,0-2-7-16,-3 3 4 16,0 7-10-16,0-1 14 15,0 5-4-15,-2 7-13 16,4 0-8-16,-7 7-6 0,0 9-1 15,1 18 8 1,0 12 33-16,4 12 21 0,4 16-28 16,3 0-42-16,13-1 0 15,8-7 0-15,13-9 0 16,10-9 0-16,18-10 0 16,7-14 0-16,10-9 0 15,4-15 0-15,-1-2 0 0,3-16 0 16,2-10 0-16,-9-1 0 15,-9-4 0-15,-11 1 0 16,-12-1 0-16,-9 1 0 0,-13 0-45 16,-11-1-193-1,0 0-78-15,-19 5-24 0,-5 9 11 16,-9 9-28-16</inkml:trace>
  <inkml:trace contextRef="#ctx0" brushRef="#br0" timeOffset="13228.12">6414 13779 151 0,'-11'12'221'16,"-1"0"-37"-16,12-3-51 15,-8-9-38-15,8 7-26 16,0-7-17-16,0 0-16 15,0 0-15-15,0 0-22 0,0 0-9 16,3-7 3-16,2-2 1 16,4-3-1-16,-6 0 9 15,0 0-3-15,-3 0 1 16,0 0 2-16,0-2 7 16,0 3-3-16,-15 3 21 15,-1 8 9-15,-5 0-2 0,1 12 10 16,4 4 6-16,-1 1-7 15,9 2-10 1,8 6-9-16,0-5-9 0,12 2-7 16,9-12-7-16,11-10-1 15,4 0-3-15,6-8 0 16,-2-9 1-16,-3-6-8 16,-9-6 10-16,-8 1 3 15,-12 0 11-15,-8 3 23 16,0 4 22-16,-11 6 15 0,-3 7-7 15,-2 8-19 1,4 0-25-16,0 0-12 16,4 0-9-16,8 8-9 15,0 4 3-15,0-5-8 16,13-7-6-16,-3 0-16 16,4 0 3-16,2 0 8 15,-4-4 7-15,0-3 9 16,-3-9 3-16,-6 3 7 0,-3 1 5 15,0 4 19-15,0 3 8 16,0 5-5 0,0 0-1-16,-9 0-11 15,9 0-15-15,0 0-10 0,0 13 2 16,6 4 7-16,5-1 3 16,5 3-9-16,9 2-1 15,-1-4-4-15,1-5-17 16,0-5-8-16,-5-7-10 15,0 0 2-15,-9 0 22 0,-2 0 16 16,-9-7 0-16,0-9 7 16,-20-1-2-16,-9 0 20 15,1 1 13-15,-5 9-5 16,-2 7-14-16,-3 0-4 16,6 0 2-16,4 12 2 15,7-5-5-15,4 2-5 16,17 3 3-16,0 0-4 15,9 5-3-15,11-6 0 16,5-11 4-16,7 0-12 0,1 0-1 16,-5-7-5-16,-4-9 9 15,-2-6 2-15,-11 3 2 16,-8-6 5-16,-3 5-2 16,-8-1 8-16,-3 9 12 15,-9 4-9-15,-1 0-14 16,-4 8 3-16,1 0-2 0,0 11-1 15,4 3-4-15,4-3 4 16,4 7 0-16,3-3 4 16,9 6-2-16,0-5 2 15,0-4 4-15,9-4 1 16,3-8-9-16,-1 0 0 16,6-4-9-16,3-7 0 15,-3-6 2-15,-6-3-6 16,-3 0 7-16,-2-2 9 0,-6 1-1 15,-9 7-3-15,-7 5 8 16,-1 1 11-16,-3 8-10 16,0 0 0-16,3 0-6 15,5 17-2-15,4-3-2 16,8 11 3-16,0 5 1 16,5 1-2-16,10 2 7 15,5-5-7-15,2-6 5 16,-4-5-5-16,4-10-8 15,-2-7-2-15,-9 0 4 16,-3-5-2-16,2-7 5 0,-10-7-7 16,0-10 10-16,-18 1-3 15,-5-5 3-15,-7 4 3 16,-5 8 12-16,-2 4-13 16,1 10 1-16,0 7-10 15,7 0 7-15,9 7-3 16,7 10-3-16,13 4 4 15,5 4 8-15,11 2 0 16,7-2-8-16,11-8 6 0,2-9 2 16,-1-8-5-16,4-12-5 15,-4-5 2-15,-5-8 3 16,-6 2-6-16,-8-7 6 16,-8-3-1-16,-8 5-3 15,0 0 3-15,-16 4 2 0,-5 4 16 16,-7 6-15-16,-5 8-1 15,1 6-2-15,4 0 0 16,-1 0-2-16,8 16-2 16,6 8 8-16,15 4 12 15,0 10-2-15,8-3-7 16,12-6-5-16,0-5-9 16,3-8 2-16,-1-6 5 15,-2-10-5-15,-8 0 0 0,0 0 7 16,-4-10 5-16,-3-1-5 15,-5-5 7-15,0-1-9 16,-8 1-19-16,0 3-17 16,-1 6-56-16,2 2-62 15,-1 5-66-15,-1 0-57 16,-4 16-64-16</inkml:trace>
  <inkml:trace contextRef="#ctx0" brushRef="#br0" timeOffset="17787.95">6838 15353 166 0,'16'0'200'0,"-4"0"-61"15,-5-2-47-15,-2-3-20 16,-2 1-7-16,-3-1-4 0,0 2-1 16,0-1-3-16,0-4-12 15,0-8-19-15,0-1-11 16,-15-4 4-16,-10-3 4 16,-3-1 10-16,-9-4-14 15,-11 1-10-15,-5 3-5 0,1 6 18 16,-2 6 24-16,1 9-19 15,5 4-14 1,-1 0-12-16,5 20 7 0,7 6 0 16,9 5-1-16,4 10 2 15,7 12 1-15,17 5-2 16,0 10 7-16,19 14 9 16,14 8-1-16,13 6-3 15,9 7-5-15,16 4-5 16,5-6 0-16,10 0-1 0,2-3 1 15,2-4-3-15,-6-5-4 16,-2-4-3-16,-9-7-2 16,-7-9 4-16,-13-2 2 15,-8-11-7-15,-10-12-17 16,-5-6-25-16,-12-15-41 16,-1-2-28-16,-9-9-23 15,1-12-14-15,-9 0-7 0,0 0-59 16,-17 0-4-16</inkml:trace>
  <inkml:trace contextRef="#ctx0" brushRef="#br0" timeOffset="18152.66">6728 16498 291 0,'-26'8'269'15,"7"1"-53"-15,2-9-83 0,6 0-49 16,11 0-36-16,0 0-24 16,0-17-12-16,20-16-9 15,16-18 0-15,12-24 1 16,14-11 3-16,3-3-7 0,-4 3 3 15,-9 13-3 1,-6 15 6-16,-13 19-2 16,-10 9 13-16,-6 14 17 0,-6 9 0 15,-6 2-8-15,-5 5-14 16,0 0-8-16,0 12-33 16,0-12-57-1,0 14-88-15,0-1-60 0,0-2-65 16</inkml:trace>
  <inkml:trace contextRef="#ctx0" brushRef="#br0" timeOffset="18969.57">7958 16054 199 0,'-15'12'367'0,"-7"0"-44"0,2 0-101 15,0 1-110-15,3 0-56 16,9-13-31-16,8 7-2 16,0-7-24-16,0 0-17 0,0 0-18 15,8 0 8-15,0 0 0 16,-2 0 9-16,-3 0 6 15,-3 0 9-15,0 0 9 0,0 0 16 16,0 0 14 0,-12 10-4-16,-1-3-3 0,1 5-15 15,-4 0-3-15,0 0 0 16,3-4-8-16,2-8-2 16,11 7 0-16,0-7-5 15,0 0-18-15,0 0 1 16,8-2 5-16,4-7 12 15,1-3 2-15,-3 0-4 0,-2 0 5 16,1 3 1-16,-9-3 3 16,0 0 4-16,0 4 1 15,-17 4 17-15,3 4 12 0,-7 0 7 16,4 0-3 0,1 12-10-16,4 0-18 0,4 0-6 15,8 0-3-15,0 5 3 16,12-1-1-16,7 1-5 15,6-5-13-15,4-5 0 0,-1-7-12 16,2 0 13-16,-6-2-5 16,-5-8 3-16,2-5 11 15,-21-13 9 1,-13 11-5 0,-31-20 25-1,32 33-17-15,0 4-14 16,12 0 6-16,0 0-18 15,0 0-13-15,0 0-40 16,0 0-29-16,0 0-32 16,0-4 1-16,9 4-3 15,6-4-19-15,2-4-39 0,2-4-12 16</inkml:trace>
  <inkml:trace contextRef="#ctx0" brushRef="#br0" timeOffset="19368.06">8413 14857 676 0,'-54'-4'397'0,"-3"4"-169"0,5 0-111 16,3 0-49-16,14 12-25 15,5 4-6-15,13 12 13 16,17 18-12-16,17 15-6 0,20 8-9 16,20 8-13-1,12-4 4-15,8-2 4 0,4-15-9 16,5-15-10-16,-1-18 1 16,0-23-7-16,-7-15 0 15,-6-17-5-15,-10-22-13 0,-14-15 4 16,-20-9 11-16,-28 1 20 15,-17 4 31-15,-26 0 9 16,-22 11 11-16,-12 14 22 0,-9 15-15 16,1 17-35-16,0 16-42 15,3 21-78-15,14 11-127 16,11 12-101-16,15 13-70 0,19 9-50 16</inkml:trace>
  <inkml:trace contextRef="#ctx0" brushRef="#br0" timeOffset="20116.61">8087 17437 142 0,'-60'-48'171'0,"-6"11"12"16,6 8-11-16,7 14-24 15,4 6-32-15,10 9-17 16,2 0-16-16,3 12 2 0,7 9-12 16,11 8-17-16,16 16-2 15,16 11 2-15,28 18-12 16,24 12 4-16,19 7-9 15,13 1-12-15,7-5-14 16,-2-11-9-16,-7-9-3 16,-10-12-5-16,-14-8-16 0,-18-8-59 15,-6-10-81-15,-15-5-62 16,-9-7-20-16,-9-2-13 16,-17-1-25-16</inkml:trace>
  <inkml:trace contextRef="#ctx0" brushRef="#br0" timeOffset="20273.73">8181 18297 721 0,'-23'-8'246'0,"6"-4"-125"15,17-16-62-15,3-13-30 0,19-13-6 16,5-6-13 0,14-9-3-16,5 3-10 0,-2 9-49 15,5 9-84-15,-6 3-59 16,2 12-59-16,-8 8-20 15</inkml:trace>
  <inkml:trace contextRef="#ctx0" brushRef="#br0" timeOffset="20560.15">8998 17462 388 0,'3'0'380'15,"-3"9"-91"-15,0-9-107 16,0 10-62-16,0 1-21 15,0-11-21-15,0 0-28 16,0 0-27-16,5 0-25 0,3-11-23 16,1 4 8-16,-1-1 0 15,-5 0 14-15,-3 1 4 16,0 2 23-16,0 0 28 0,0 5 36 16,0 0 41-16,-8 0 26 15,-4 0-102-15,-1 0-53 16,2 0 0-16,-3 0 0 0,14 0-32 31,0 0-291-31,0 0-113 0,0 0-35 16</inkml:trace>
  <inkml:trace contextRef="#ctx0" brushRef="#br0" timeOffset="21015.09">9379 16840 598 0,'-25'7'293'0,"9"-7"-145"16,5 8-78-16,11-8-38 15,0 0-15-15,4 0-3 0,11 0-3 16,10 0-7-16,4 0-4 15,2-8-2-15,-1-3-3 16,-3-10 6-16,3-3-3 16,-11-5 2-16,-6-4-2 0,-13 1 3 15,0 0 6-15,-16 3 0 16,-9 1 13-16,-2 7 6 16,-2 6 12-16,-4 7 5 0,1 8 8 15,-2 8 13-15,7 11-6 16,6 10-9-16,10 11 12 15,11 9-6-15,11 4-8 16,14 0 6-16,7 0-10 0,13-5-8 16,8-6-13-16,7-14-9 15,2-7-7-15,3-21-18 16,0 0-46-16,-2-12-84 16,-5-14-83-16,-9-2-61 0,-12-8-39 15,-12-5-23-15</inkml:trace>
  <inkml:trace contextRef="#ctx0" brushRef="#br0" timeOffset="21265.09">9708 16327 471 0,'-16'-12'354'16,"0"3"-63"-16,2 5-108 15,14 0-80-15,0 0-46 0,0-3-29 16,22-3-13-16,13-1-2 15,22-6-3-15,22 1-4 16,5-1-2-16,6 5-11 0,-1 5 3 16,-3-1 3-16,-8 8-12 15,-15 0-31-15,-9 0-40 16,-10 0-39-16,-11 8-26 16,-8-1-22-16,-13 3-11 0,-6-3-24 15,-6 2-10-15</inkml:trace>
  <inkml:trace contextRef="#ctx0" brushRef="#br0" timeOffset="21481.13">9993 15814 186 0,'-37'-28'341'16,"4"7"-21"-16,9 9-92 16,5 4-97-16,5 8-71 0,14 13-11 15,0 15-9 1,17 20-3-16,12 18-7 0,7 11-10 15,5 8-8-15,-1 5-10 16,1-5-4-16,0-4-6 16,-6-3-56-16,-2-13-107 0,-1-8-68 15,-4-17-9-15,-3-11-28 16,-7-8 57-16</inkml:trace>
  <inkml:trace contextRef="#ctx0" brushRef="#br0" timeOffset="21880.81">10402 15878 360 0,'17'-16'384'0,"-5"4"-90"16,0 1-128-16,-4-1-84 0,0-6-44 16,4-5-17-16,5-15-9 15,3-5-8-15,0-11 1 16,1-3-16-16,-4-3-2 0,-7 2 8 15,-10 4 8-15,0 7 7 16,-14 2 17-16,-12 12 24 16,-5 4-2-16,-6 12 43 0,-5 10 11 15,7 7-8-15,-6 12-6 16,4 13-2-16,6 19 2 16,5 18-74-16,14 7-15 15,12 12 0-15,20 4 0 0,17-2 0 16,12-11 0-16,8-15 0 15,12-15 0-15,12-23 0 16,3-19 0-16,3-24 0 0,-7-16 0 16,-10-10 0-16,-13 2 0 15,-9 4 0-15,-12 2 0 16,-8 5-172-16,-10 9-179 0,-14 4-58 16,-4 0 8-16,0 6 56 15</inkml:trace>
  <inkml:trace contextRef="#ctx0" brushRef="#br0" timeOffset="26540.18">4972 16558 464 0,'-14'16'302'15,"-3"1"-98"-15,4-5-93 16,1-12-55-16,12 9-17 16,-7-9 15-16,7 0-12 15,0-4-18-15,11-20-12 16,22-33-7-16,32-46 6 16,44-48-5-16,59-47 9 15,66-38-8-15,55-33-2 0,40-33-2 16,28-16-2-16,17-3-4 15,-4 20-10-15,-16 28-20 16,-35 30 0-16,-34 27 8 16,-37 28 13-16,-38 27 0 0,-34 21 9 15,-40 25 7-15,-24 23-3 16,-27 23 34-16,-29 15 28 16,-15 18 8-16,-13 12-13 15,-8 7-13-15,-7 8-12 0,-6 2-19 16,-2 2-4-16,-2 5-10 15,2 0 0-15,-2-4-11 16,3 1 0-16,-6-2 1 0,0 5-1 16,0 0 1-16,0 0 6 15,0 0 1-15,0 0-2 16,0 0 10-16,0 0-3 0,0 0-5 16,0 0 8-16,0 0-8 15,0 0 6-15,0 0-5 16,0 0-1-16,0 0 4 15,0-4-6-15,3 0-8 16,2 4 6-16,-5 0-2 0,0 0 11 16,0-4-1-16,0 4-4 15,0 0 6-15,0 0 0 0,0 0-8 16,3 0 5-16,-3 0-6 16,0 0 8-16,3-4 0 15,5 0-12-15,6 0 14 0,2 4-1 16,8 0-2-16,17 12 2 15,11 12-5-15,26 19 0 16,28 8 11-16,27 18-3 16,29 17-3-16,26 16-3 15,18 12-1-15,9 12 4 0,6 5-3 16,6-2-3-16,8-2 1 16,4-10 3-16,-7-8 4 15,-12-6-9-15,-22-13 6 0,-23-9-2 16,-21-8 4-16,-28-11-9 15,-20-10 4-15,-22-11-3 0,-13-8 5 16,-19-9 1-16,-17-8-1 16,-5-4 2-16,-11-3 3 15,-6-9-2-15,-1 8 1 16,-4-8-3-16,-3 0 1 16,-5 0 5-16,0 0-1 0,0 7 0 15,0 2-3 1,0 3 0-16,-21 12-2 0,-10 13-3 15,-15 12-5-15,-16 13-5 16,-23 19 0-16,-19 16 0 16,-26 21 13-16,-28 25-8 0,-21 25 5 15,-17 22 3-15,-2 17 4 16,-10 10-2-16,2 8 9 16,-9 6-6-16,0 1-5 15,-5-1-1-15,-4 1-1 0,12-4 2 16,14-7-1-16,20-14 3 15,19-20-1-15,26-21-4 16,23-23-1-16,20-20-3 0,17-21 7 16,19-21 2-16,15-19-8 15,7-18-1-15,10-12 5 16,6-8 2-16,8-7-2 16,8-5 4-16,-8-12-7 0,8 0-18 15,0 0-45-15,0 0-75 16,0 0-56-16,-16 0-66 15,-9 0-54-15</inkml:trace>
  <inkml:trace contextRef="#ctx0" brushRef="#br0" timeOffset="27072.23">4811 16510 397 0,'-16'-16'284'0,"4"4"-85"16,4 2-106-16,8 10-46 16,0 0-34-16,0 10-8 15,20 18 14-15,29 28 20 0,40 38 43 16,44 37 13-16,62 44-15 16,54 42-44-16,34 30-9 15,22 16-17-15,8 3-6 16,4-14-1-16,-6-24-19 15,-6-33-64-15,-16-31-70 16,-21-34-75-16,-28-32-46 16,-36-74-44-16</inkml:trace>
  <inkml:trace contextRef="#ctx0" brushRef="#br0" timeOffset="29452">13993 8014 547 0,'-37'-31'370'16,"4"4"-149"-16,8 13-116 15,6 9-57-15,3 5-29 0,7 0-10 16,9 19-2-16,0 27 1 15,20 23 3-15,20 39 5 16,22 37-1-16,17 35-6 16,9 35-7-16,13 33 0 15,5 29-2-15,3 23 1 0,2 6-1 16,-2-10-6-16,0-1 6 16,-8-10 0-16,-4 0-6 0,-7 0-2 15,-8-2 3-15,-6-1-1 16,-2-5 7-16,-1-9-2 0,-5-2-3 15,2 6 7-15,-4 9-5 16,-10 4 3-16,-3-4-5 16,-1-9 1-16,-7-11 5 0,0-20-1 15,0-18 0-15,0-16 2 16,3-12-7-16,4-15 7 16,2-13 4-16,8-13-9 15,-2-2 5-15,4-10-2 0,1-4 2 16,0-3-3-16,-8-6 0 15,-4-10 0-15,-5-13 0 16,-8-17 4-16,-1-12-4 16,-13-15 0-16,-4-13 1 0,-6-9-1 15,-4-7 3-15,-8 0 3 0,0-5-4 16,-4-8 4-16,0 0-3 16,0-3 2-16,4-10 7 15,2 3 3-15,2-10 6 0,9 0 12 16,22-6 11-16,12-9 1 15,23-14 10-15,25-21-9 16,22-18 5-16,33-25-6 16,29-16-7-16,35-22-18 0,31-21-8 15,27-9-7-15,21-11-5 16,12-3 7-16,10 8-7 16,7 13 16-16,-7 15 28 0,-14 16 35 15,-25 18-18-15,-35 19-61 16,-39 14 0-16,-30 10 0 0,-38 12 0 15,-33 11 0-15,-25 6 0 16,-23-4 0-16,-23-15 0 16,-26-29 0-16,-29-37 0 15,-23-54 0-15,-30-44 0 0,-28-45 0 16,-23-39 0-16,-17-47 0 16,-13-41 0-16,-11-30 0 0,-4-17 0 15,-1-21 0-15,9-20 0 16,7-2 0-16,13 20 0 15,12 9-2-15,9 18-105 0,10 16-25 16,10 33 72-16,7 44 29 16,9 49 17-16,0 45 13 15,4 44 14-15,4 37 6 16,4 32 10-16,-6 26-14 0,5 20-3 16,-9 16 1-16,-10 12-13 15,-16 11 9-15,-21 14-18 16,-20 15 8-16,-17 17-2 0,-20 12 5 15,-16 13-2-15,-26 17 3 16,-21 14 0-16,-26 18-2 0,-12 19 2 16,-1 16-3-16,4 22 10 15,8 7-11-15,5 9 3 16,10 0 2-16,4-4 0 0,24-9 2 16,19-12-6-16,32-16-6 15,32-21-4-15,30-16-15 16,24-16-11-16,27-18-26 15,27-8-18-15,9-12-42 16,18-7-70-16,16-8-60 0,8-8-24 16,13-16-62-16</inkml:trace>
  <inkml:trace contextRef="#ctx0" brushRef="#br0" timeOffset="30600.79">20306 5226 482 0,'-17'-15'255'0,"3"5"-71"16,-3 3-86-16,5 7-47 15,4 0-29-15,8 17 3 16,0 19 22-16,0 29 4 0,16 29-3 15,5 19-12-15,7 9-23 16,5 5-2-16,-1-14-4 0,1-16-9 16,-6-13 6-16,-3-25-2 15,-7-14 3-15,-5-16 1 16,-3-8-1-16,-4-14-1 16,-5-7 12-16,0-24-9 15,0-16-9-15,0-22 2 0,0-12 2 16,3-2-1-16,5 2 7 15,7 18-10-15,2 11 4 0,5 12-7 16,4 16 6-16,4 17 1 16,2 14-1-16,1 14-2 15,-1 13 2-15,-4 12-1 0,-3 8 6 16,-8 3-10-16,-14 5 9 16,-3-3 6-16,-20-1-10 15,-5-13 5-15,-3-6-4 0,-4-9-7 16,-1-9 9-16,-3-13-11 15,1-15-5-15,-4 0-20 16,2-15-2-16,5-13-8 16,7-6-25-16,14-6-28 0,11-9-40 15,3-7-31-15,10-6-13 16,3-3-58-16,6-4 40 16</inkml:trace>
  <inkml:trace contextRef="#ctx0" brushRef="#br0" timeOffset="31116.31">20681 5515 115 0,'15'-24'256'16,"-1"8"-83"-16,-8 9-42 16,2 7-35-16,1 0-15 0,7 19 6 15,5 18 17-15,4 7-31 16,7 10-29-16,7-2-21 16,15 0-3-16,2-2-14 15,5-14-1-15,5-11-11 0,-1-12-5 16,-8-18-8-16,-4-16-3 15,-10-10 8-15,-4-19 8 16,-16-6 0-16,-12-6 12 0,-11-3 5 16,-11 4 27-16,-9 8 21 15,-1 13 35-15,0 8 6 16,1 7-32-16,9 8-29 0,-1 10-16 16,12 7-10-16,0 12 6 15,0 12-7-15,9 12-9 16,10 6 1-16,9-2-6 15,6-8-26-15,0-6-6 0,4-19-2 16,-2-12 8-16,-2-15 4 16,-6-17 9-16,-9-11 2 15,-1-12 13-15,-7-6 2 0,-8 1 4 16,-3 4 22-16,0 11 19 16,0 11 10-16,0 9-15 15,0 14-25-15,0 7-5 16,0 21 3-16,14 18 8 0,5 11 3 15,7 16-7-15,5 8-12 0,7 4-5 16,-2-7 5 0,4-6-7-16,-4-11-13 0,-2-9-47 15,-6-10-81-15,-8-10-65 16,0-16-59-16,-6-14-49 16,-14-18-11-16</inkml:trace>
  <inkml:trace contextRef="#ctx0" brushRef="#br0" timeOffset="31264.74">21657 4900 327 0,'-39'-49'261'0,"4"8"-68"16,5 10-53-16,6 5-31 15,5 6-7-15,5 9 7 0,3 2-25 16,11 1-46-16,-9 4-31 16,9 4-85-16,0 0-112 15,0 0-63-15,5 0-32 0,3 12 7 16</inkml:trace>
  <inkml:trace contextRef="#ctx0" brushRef="#br0" timeOffset="31748.19">21769 4591 159 0,'-16'-23'242'0,"-1"-3"-70"16,1 6-45-16,4 4-16 15,4 4-6-15,-1 3 19 16,0 0 14-16,9 7-4 0,-8-4-22 15,8 6-37-15,0 0-25 16,0 0-24-16,0 0-18 16,5 8 4-16,7 17 12 15,14 12 6-15,5 12-1 16,11 17 8-16,5 14 6 0,7 6 0 16,3 2-14-16,0 4-20 15,-1-11-1-15,1-7-1 0,-7-15-3 16,-11-9 1-16,-7-10-7 15,-4-15 8-15,-6-9-4 16,-10-4-2-16,-5-12 7 0,-7 0-10 16,0-3-41-1,-12-13-48-15,-8-18-47 0,-5-6-24 16,-6-12-29-16,-3-5-24 16,3-10-24-16,-2-1-68 0</inkml:trace>
  <inkml:trace contextRef="#ctx0" brushRef="#br0" timeOffset="32314.55">22177 4054 185 0,'-9'-32'301'0,"-4"7"-53"16,4 9-65-16,1 7-62 15,0 6-37-15,8 3-32 16,0 0-18-16,0 28 12 15,22 18 24-15,3 12-17 0,23 21-26 16,3 10-11-16,11 0-3 16,3 2-13-16,-2-15 0 15,-1-5 4-15,-8-14-5 0,-15-14 1 16,-2-10 0-16,-9-9-7 16,-12-8 2-16,-3-3 0 0,-5-13 6 15,0 0-1-15,-8 0 11 16,0 0-4-16,0-3-9 15,-12-14-2-15,-10-4-4 16,0-2 6-16,-11-2 14 16,0 8 4-16,1 6 6 0,-6 11 5 15,-5 11 0-15,-10 18 4 16,-4 12 31-16,0 12 16 0,9 8-17 16,10-4-16-16,15-5-17 15,10-7 0-15,13-9-10 16,18-3-5-16,13-12 2 0,9-9-10 15,10-12 3-15,7-7-5 16,0-9 7-16,3-6-7 0,-3-2-6 16,-8-1 2-16,-9 4 4 15,-9 1-4-15,-5 4 2 16,-4 4-7-16,-8 4 0 16,-5 0-8-16,-6 8-25 0,2-4-39 15,-2 4-42-15,6 0-35 16,-5 0-29-16,5-4-20 15,-2-4 4-15,4 4 22 0,3-6-22 16,-6 3-19-16,0-5-110 16</inkml:trace>
  <inkml:trace contextRef="#ctx0" brushRef="#br0" timeOffset="35875.05">23396 4534 112 0,'0'8'270'16,"0"-8"-55"-16,0 9-53 16,0-9-63-16,0 0-42 0,0 0-21 15,0 0-15-15,0 0-5 16,0 0-8-16,5 0-5 15,3 0 1-15,1-5-1 16,-1-3 0-16,0-5-3 16,-1 6 2-16,-1-1 2 0,-3-1-2 15,-3 2 6-15,0 2 20 16,0 5 11-16,0 0 3 16,-9 0 1-16,2 0-18 0,7 0-5 15,-13 8 1-15,13 1-3 16,0-9-5-16,0 7-7 0,0-7-2 15,0 0-7-15,8 0 3 16,4 0-6 0,5 0-8-16,0 0 8 15,-6 0-1-15,1-3 5 0,-3-6 0 16,-5 2 2-16,-4-2 2 16,0 0-6-16,0 1 9 15,-17 8-6-15,6 0 5 16,-1 0-4-16,-1 0 0 0,5 0-4 15,8 0 8 1,0 0-11 0,0 0-10-16,0 0 0 15,0 0 2-15,5 0 4 16,3 0 1-16,-5-2 5 0,2-3 5 16,-1 0 0-16,-1 2 6 15,-3-1-6-15,0-1 4 16,0 5 3-16,0 0-4 15,0 0 5-15,-7 0-12 16,7 0 6-16,-8 0-4 0,8 0 3 16,0 0 1-16,0 0-8 15,0 0 8-15,0 0-8 16,0 0 3-16,0 0 6 0,0 0 0 16,0 0-8-16,0 0-3 15,0 0 3-15,0 0-3 16,0 0 6-16,0 0-1 0,0 0 4 15,0 0 1-15,0 0 0 16,0 0 0-16,0 0 4 0,0 0-5 16,0 0-3-1,0 0 3-15,0 0-3 16,0 0 1-16,0 0 4 31,0 0-5-31,0 0 3 0,0 0 1 16,0 0 6-16,0 0 1 15,0 0 3-15,0 0-7 16,0 0-1-16,0 0-3 0,0 0-3 16,0 0 7-16,0 0-4 15,0 0 5 1,0 0 3-16,0 0 4 16,0 0 0-16,0 0 0 0,0 0 5 15,0 0-10-15,0 0 6 16,0 0-7-16,0 0 1 15,0 0-1-15,0 0-4 0,0 0 1 16,0 0-1-16,0 0 4 16,0 0 0-16,0 0-1 15,0 0 5-15,0 0 7 0,0 0-3 16,0-4 1-16,0-4-1 16,0 1 8-16,0-6-3 15,0-7-11-15,-8-9 4 0,-6-8-2 16,-9-11 1-1,-5-14 0-15,-15-11-2 0,-8-13 1 16,-10-2-3-16,-16-9-2 16,-14-3 0-16,-8 3-3 15,-17 8-4-15,1 7 5 0,-13 13-4 16,1 16 13-16,-2 13-4 16,-4 11-5-16,3 13-4 15,2 11 0-15,8 5 2 0,1 25-3 16,10 12-1-16,5 15-1 15,-4 14-1-15,1 21 3 16,-9 14-1-16,-5 20-3 16,-12 22 6-16,-9 15-4 15,-9 9-2-15,0 4 9 0,2 5-4 16,7 2 0-16,12 13-6 16,19 13 8-16,21 9-1 15,22 1-5-15,32 2 6 0,36-5 1 16,47-15-2-16,53-12 8 15,49-26-12-15,50-32 8 16,38-36-10-16,29-45 3 0,47-45 0 16,41-53-2-16,19-58 10 15,2-51-13-15,-15-43 0 16,287-269-24 0,-375 225-20-16,-49 1-3 15,-59-5-5-15,-57 1 16 0,-54 0 31 16,-53 7 32-16,-44 21 22 15,-38 33 24-15,-23 37-13 16,-17 36-24-16,-12 40-16 0,-8 38-18 16,-9 31-7-16,-4 34-39 15,5 28-80-15,9 20-81 16,15 13-21-16,15 6-35 0,23 3-35 16</inkml:trace>
  <inkml:trace contextRef="#ctx0" brushRef="#br0" timeOffset="38420.37">19546 5935 380 0,'-6'0'227'15,"-2"0"-64"-15,8 0-65 16,0 0-26-16,0 0 2 0,0 0 40 16,0 0 46-16,-10 0 26 15,10-4-9-15,0-1-12 16,0 1-34-16,-11 1-33 0,-2-7-96 15,-2-2-2 1,-1 1 0-16,-5-6 0 0,1-2 0 16,1-3 0-16,-7-1 0 15,1-6 0-15,-6 0 0 16,-3 1 0-16,-1 3 0 0,-4 0 0 16,0 6 0-16,-1-2 0 15,-6 4 0-15,2-2 0 16,-10-2 0-16,-3 2 0 0,-11-2 0 15,-14 0 0-15,-16-3 0 16,-14 5 0-16,-13-3 0 16,-14 6 0-16,-11 8 0 15,-5 8 0-15,-7 0 0 16,-1 0 0-16,-7 17 0 0,-14 6 0 16,-14 11 0-16,-17 7 0 15,-17 6 0-15,-14 15 0 16,-3 7 0-16,1 12 0 0,5 13 0 15,-6 7 0-15,-1 5 0 16,-3 4 0 0,2 1 0-16,4-2 0 0,10 1 0 0,14-1 0 15,11 3 0-15,10-4 0 16,3 7 0-16,6-1 0 16,0 7 0-16,10 10 0 0,5 4 0 15,8-2 0-15,7-2 0 16,13 0 0-16,12-10 0 15,12-2 0-15,16-6 0 16,9-3 0-16,3 4 0 16,5 0 0-16,-2 9 0 0,3 3 0 15,-1 5 0-15,-5 7 0 16,-7 7 0-16,-2 11 0 16,-5 1 0-16,-7 7 0 0,2-1 0 15,-5-1 0-15,-1 1 0 16,1-3 0-16,6-6 0 15,-3-4 0-15,6-3 0 16,6 0 0-16,7 3 0 16,2 5 0-16,8-1 0 0,5 0 0 15,4-2 0-15,13-6 0 16,2-4 0-16,9-11 0 16,14-5 0-16,5-4 0 0,6-7 0 15,7-6 0-15,5-8 0 16,9-2 0-16,-2-9 0 15,13-9 0-15,-8-3 0 16,0-2 0-16,-5-7 0 0,1 1 0 16,1 0 0-16,-2-6 0 0,5 6 0 15,-5 3 0 1,6 8 0-16,7 1 0 0,-8-9 0 16,8-5 0-16,0-6 0 15,0-13 0-15,0-8 0 16,0-13 0-16,0-4 0 15,8-7 0-15,-1 0 0 0,2-6 0 16,-1 1 0-16,4 0 0 16,-4 1 0-16,0-5 0 15,0-8 0-15,1 0 0 0,-1 0 0 16,-5 0 0-16,2 0 0 16,-5-8-5-1,0-1-92-15,0 2-61 16,0-10-99-16,0-3-48 15,-13-9-1-15,1-6 20 0,1-11 10 16</inkml:trace>
  <inkml:trace contextRef="#ctx0" brushRef="#br0" timeOffset="38887.76">8527 13607 114 0,'-13'-21'229'16,"13"3"-61"-16,-8 1-32 16,8 0-26-16,0 5-15 15,0 0-19-15,0 1-5 0,0 1-7 16,0 3 4-16,0 3-23 16,0 4-16-16,0 0-11 0,11 16 15 15,11 16 6-15,2 21-6 16,4 21-14-16,1 19-9 15,-1 10-4-15,6-2-1 16,-3-4-3-16,2-7 1 0,-1-9 3 16,5-11-7-1,4-18 5-15,0-12 5 0,3-14-2 16,5-19-2-16,3-14 5 16,9-25-7-16,3-18-5 15,2-16 4-15,-4-2 1 0,-6-6 5 16,-7 5-7-16,-13 13 1 15,-3 6 0-15,-14 18 10 16,-3 4 10-16,-2 7 9 16,-6 10-3-16,-8-2-26 0,0 3-41 15,-17-1-46-15,-4-1-27 16,-3 4-29-16,-9 0-17 16,-7-5-5-16,-8-4-14 0,-9-2-16 15,-8-9 5 1,-5-10-80-16</inkml:trace>
  <inkml:trace contextRef="#ctx0" brushRef="#br0" timeOffset="39069.01">8753 13461 189 0,'-40'-20'330'0,"9"8"-17"0,2-1-45 15,12 5-94-15,6 4-70 16,11-3-41-16,0 2-31 16,0-1-11-16,19 6 5 0,23 0 12 15,18 18-2-15,17 7-9 16,13 12-15-16,3 7-10 15,4 4-15-15,-3 10-127 0,-2-2-133 16,1 1-93 0,-2-3-473-16</inkml:trace>
  <inkml:trace contextRef="#ctx0" brushRef="#br0" timeOffset="40100.81">23576 8573 768 0,'-14'-30'396'16,"6"10"-157"-16,8 8-129 0,-6 5-62 15,6 7-26-15,0 0-9 16,11 23-6-16,14 18 17 16,10 20-6-16,16 8-10 0,1 9-1 15,3 2-5-15,1-5 0 16,-4-11 0-16,-13-11-2 16,-10-12 6-16,-7-9 0 15,-16-11-3-15,-17-9-7 0,-18-12 4 16,-13-17-27-16,-9-15 10 15,-10-17 11-15,-9-24 6 16,-3-24-1-16,0-25-7 0,4-25 6 16,8-12 16-16,13 5 0 15,16 6 2-15,10 23-9 16,22 15-4-16,8 20-5 0,22 21 0 16,11 21-5-16,7 22 11 15,9 26-4-15,0 28 0 16,-1 30 4-16,-8 24 0 15,-10 16-2-15,-17 7-3 16,-9 4 5-16,-12 3 7 16,-20-11-8-16,-14-8 2 0,-5-11 14 15,-7-14-3-15,1-13-5 16,5-19 10-16,3-15 5 0,14-21-1 16,2 0-4-16,12-17-11 15,9-9-6-15,14-2 3 16,14-8-1-16,8 0-6 0,16-1 0 15,13 1-8-15,16 3 9 16,13 8-21-16,8 9-74 16,-5 4-101-16,1 1-75 15,-10 1-28-15,-6 3-4 0,-12-10-3 16</inkml:trace>
  <inkml:trace contextRef="#ctx0" brushRef="#br0" timeOffset="40451.36">24449 7926 277 0,'-30'-49'419'16,"3"12"-71"-16,-3 12-118 0,13 6-89 16,0 6-68-16,4 1-39 15,13 12-15-15,0 0-8 16,0 0 2-16,13 20 4 16,10 4-5-16,10 1-12 0,2-1 4 15,3-3-20-15,-2-6-16 16,1-15 1-16,-4 0 7 15,-5-7 2-15,-2-14 5 0,-10-8 3 16,-10-12 1-16,-6 1 8 16,0 0 22-16,-11-1 31 15,0 12 24-15,2 6-3 0,9 5-19 16,-9 11-31-16,9 7-13 16,4 0 7-16,13 20-13 15,11 14 7-15,9 6-9 16,7 8 2-16,0 2-7 15,6-3-65-15,-7-5-120 0,-1-6-82 16,-11-8-21-16,-5-10-17 16,-13-18 34-16</inkml:trace>
  <inkml:trace contextRef="#ctx0" brushRef="#br0" timeOffset="40834.06">24806 7311 244 0,'-25'-66'307'16,"5"12"-84"-16,9 15-93 15,3 10-61-15,8 13-37 0,8 6-6 16,12 10 16-16,13 26 44 16,15 10-3-16,14 21-4 15,3 17-22-15,-2 11-23 16,-2 5-19-16,-9-9-2 0,-10-7-4 16,-5-13-9-16,-13-15-1 15,-8-11 12-15,-5-11 1 16,-11-14 7-16,-11-20-12 0,-9-21-16 15,-9-26-3-15,-2-26 5 16,-8-14 5-16,8-5 2 16,6 8 16-16,10 9-10 0,15 16-2 15,0 15 4 1,19 14-5-16,10 15 7 0,12 17 11 16,6 8 7-16,10 25 14 15,5 4 0-15,-5 7-6 16,-4 1-14-16,-11-1-12 0,-8 0-2 15,-5-3-5-15,-4-4-20 16,-9-1-53-16,-7-4-98 0,-9 2-100 16,0-2-43-16,0-7-45 15</inkml:trace>
  <inkml:trace contextRef="#ctx0" brushRef="#br0" timeOffset="41383.11">25744 6321 420 0,'-22'-40'375'16,"-9"3"-157"-16,-9 0-109 15,-5 5-49-15,-8 7-19 16,-10 1 10-16,-10 7-4 0,-14 5 10 15,-16 8-16 1,-12 4-18-16,-19 28-2 0,-21 17 1 16,-12 17-2-16,-16 12 17 15,-4 14 11-15,6 13-4 16,0 6 10-16,12 7-2 0,6 3 4 16,8 6 14-16,5 15-4 15,4 25-17-15,8 28-16 16,13 25-7-16,15 17-19 0,20 7-7 15,30 0 0-15,27-8 0 16,33-8 0-16,36-8 0 16,37-9 0-16,30-15 0 15,26-25 0-15,30-26 0 0,30-30 0 16,39-46 0-16,41-45 0 16,31-49 0-16,25-48 0 15,3-41 0-15,6-29 0 0,-10-19 0 16,-15-22 0-16,-33-18 0 15,-35-32 0-15,-52-30 0 16,-50-20-14-16,-63-6-37 16,-54 13 28-16,-63 20 10 0,-44 21 17 15,-37 33 0-15,-25 27 7 16,-11 42-18-16,-3 36-37 16,-11 38-138-16,-7 42-153 0,-214 96-440 31</inkml:trace>
  <inkml:trace contextRef="#ctx0" brushRef="#br0" timeOffset="42930.26">24022 9703 40 0,'13'-3'140'16,"0"-1"81"-16,-1 4-58 15,-6 0-22-15,-1-4-11 16,-5-1-26-16,0-3-19 0,0 4-19 16,0-4-1-16,0-1-5 15,0 2-5-15,0 0 16 16,0-3 11-16,-11-1-4 16,-1-1-2-16,-4-1-28 0,-6 1-25 15,-7-4-9 1,-2-1-2-16,-11 1-9 0,2-1 18 15,0-2-8-15,-5-2 9 16,-3-3 3-16,-3-1-14 16,0 0 8-16,-6-4-4 0,-4 5-11 15,-4-4 3-15,-8 4-3 16,-4-1-4-16,-9 5-5 0,-7 8 3 16,-8 4 2-16,-13 1 1 15,-8 7 2-15,-4 0 1 16,-1 0 2-16,-1 7 2 0,-8 1-5 15,7 0-3-15,-1 1 0 16,5-1 8-16,-2-8-6 16,6 11-1-16,-4-2-1 15,-7 3 3-15,-2 0-11 0,-13 5 17 16,-6 2-13-16,-16 6 8 16,-12 4-11-16,-5 7 13 15,-4 5-4-15,7-1-5 0,4 10 4 16,10 7-2-16,1 3-2 15,2 5 4-15,-9 9-4 16,-4 0 5-16,-7 7-1 0,-6 0-1 16,2-4-4-16,4 3 10 15,5-10-5-15,12 1-6 16,10-11 3-16,10-3 3 16,7 0-8-16,9-4 6 15,-3 1-13-15,1-1 2 0,-2 3 3 16,-1 6-5-16,-4 2-6 15,-4 10 9-15,-4 2 10 16,-5 10-4-16,5 4 5 0,11 4 1 16,9 3-1-16,14 1-2 15,9-5 0-15,14-3 4 16,8-4-3-16,3-5-4 0,6 0 6 16,3 4 3-16,-1 0-4 15,6-1 0-15,3-4 0 16,0-2-3-16,0-6-1 15,3 1 4-15,2-4-3 16,-2-2 7-16,-2-3-4 0,-10 2 0 16,-3 3-1-16,-5-4 7 15,-3 0-6-15,1 0 0 16,-1-3-2-16,-1-1-3 0,1-1 7 16,7 2-1-16,4-5-5 15,6 0 4-15,0 4 0 16,7 4-6-16,1 4-8 15,-2 9-4-15,-3 3-6 0,0 0 7 16,-6 4-2 0,0 1 5-16,-2-5 10 0,-6 1-5 15,3-6 9-15,-6-1 0 16,0-7 0-16,-1-6 1 16,-7-5-1-16,0-6 0 0,2-5 1 15,1-10 4-15,8-7 0 16,9-4-1-16,9-5-4 15,13-3-4-15,11-6 12 16,4 1-7-16,8-12-3 16,1 14 10-16,4-7-3 0,-4 1-4 15,-8 5-6 1,-2-1 13-16,-6 0-16 0,-1 5 9 16,-3-3 5-16,0 0-4 15,2-2 2-15,6 0 6 16,0-12 10-16,7 0 3 15,5 0-6-15,4 0 1 16,-2 0-13-16,7 0 3 0,3 0-6 16,12 0 0-16,0 0-10 15,0 0 0 1,0 0-7 0,0 0-6-16,0 0-21 0,0 0-48 15,0 0-42 1,0 0-27-16,0 0-25 0,9 0-8 15,-6 0 0-15,2-8-47 16,-5 0-235-16</inkml:trace>
  <inkml:trace contextRef="#ctx0" brushRef="#br0" timeOffset="43496.16">11711 14304 226 0,'-22'-12'217'15,"6"0"-81"-15,1 3-49 16,-1 1-17-16,3 3-14 16,5 1 7-16,0 4-1 15,8 0-11-15,-9 0-16 16,9 0-15-16,-11 26-7 0,-1 14-5 15,-5 20-6-15,-8 22 3 16,-3 12-1-16,-4 12-4 16,-6 0 7-16,-2-9-5 15,5-7 4-15,-4-17 10 16,12-16 12-16,7-11-6 16,2-15-6-16,12-11 0 0,6-20-8 15,6 0-3-15,20-7 3 16,13-9-3-16,18-10-4 15,17 2-4-15,7 5 8 16,4-2-7-16,2 9-2 0,-6 3 5 16,-8 9-6-16,-9 0 1 15,-7 0 7-15,-12 0-1 16,-9 9-4-16,-10-9 8 16,-11 0-3-16,-4 0 3 0,-3 0 17 15,-8 0 38 1,0 0 15-16,-8-13-23 0,-11-12-26 15,-19-11-6-15,-6-8-5 16,-13-9-7-16,-3-5-3 16,-5-2-4-16,4 2-29 15,9 10-38-15,7 11-55 16,13 8-38-16,7 9-59 0,8 12-60 16,3 8-30-16</inkml:trace>
  <inkml:trace contextRef="#ctx0" brushRef="#br0" timeOffset="45859.04">16684 12525 609 0,'-25'23'383'15,"6"-2"-114"-15,3-8-110 0,3-6-74 16,5-7-36-16,8-3-25 15,16-18-7-15,24-19 4 16,31-26-5-16,25-18-6 0,20-11-5 16,-1 1-18-16,7 5-99 15,-3 11-120-15,-9 13-47 16,-13 14-22-16,-15 9-25 0</inkml:trace>
  <inkml:trace contextRef="#ctx0" brushRef="#br0" timeOffset="46058.21">16981 12969 359 0,'-98'109'361'0,"10"-19"-69"15,14-16-121-15,18-22-80 16,15-18-49-16,20-15-26 16,26-10-7-16,32-18-1 0,27-16-5 15,33-15 4-15,21-17 0 16,12-7-12-16,4 2-94 0,-7 10-114 15,-9 7-50 1,-18 12-67-16</inkml:trace>
  <inkml:trace contextRef="#ctx0" brushRef="#br0" timeOffset="46241.74">17136 13945 555 0,'-82'106'455'16,"17"-25"-127"-16,18-19-150 15,12-26-115-15,35-19-45 16,13-21-12-16,28-28-5 16,24-30 2-16,20-24-13 15,16-11-69-15,13-5-99 0,5 10-10 16,2 6 4-16,-4 16-29 16,-11 17-71-16</inkml:trace>
  <inkml:trace contextRef="#ctx0" brushRef="#br0" timeOffset="46412.89">17258 14710 528 0,'-87'114'479'15,"14"-24"-108"-15,21-26-172 0,21-23-137 16,31-20-56-16,18-29-28 16,32-29 10-16,27-32 2 15,24-33 7-15,179-146-80 16,-117 118-165-1,0 12-90-15,-14 14-51 0</inkml:trace>
  <inkml:trace contextRef="#ctx0" brushRef="#br0" timeOffset="46606.76">17587 15272 877 0,'-82'103'643'16,"17"-30"-260"-16,19-15-239 0,28-27-144 15,25-18 0-15,34-22-29 16,32-31-4-16,36-29 15 16,33-21 2-16,21-12-78 15,8-5-188-15,-2 2-83 16,-14 8 5-16,-16 11-33 0</inkml:trace>
  <inkml:trace contextRef="#ctx0" brushRef="#br0" timeOffset="46773.12">18176 15546 1204 0,'-73'69'648'15,"14"-20"-453"-15,23-24-195 0,36-30 0 16,33-32-58-16,41-28-92 16,30-28 69-16,23-17 25 15,15-8-79-15,2 4-148 16,0 7-67-16,-14 6-35 0</inkml:trace>
  <inkml:trace contextRef="#ctx0" brushRef="#br0" timeOffset="46965.74">19130 15420 1339 0,'-12'31'513'15,"4"-6"-318"-15,8-12-315 16,8-13-243-16,15-21-11 0,10-10 94 16,10-19 102-16,6-12 178 15,5-2-198-15,-2-3-16 16</inkml:trace>
  <inkml:trace contextRef="#ctx0" brushRef="#br0" timeOffset="49153.67">6691 11235 359 0,'-28'-21'224'16,"-6"1"-90"-16,-2-5-58 15,1 5-22-15,-4-1 35 16,-1 5 25-16,1 0 2 15,-10 0-30-15,-4 0-17 16,-4 4 1-16,-11 6-12 16,-11 6-22-16,-9 0-13 0,-15 0-6 15,-6 23 3-15,0 0-7 16,-5 11 5-16,-1 6-12 16,2 5 9-16,-4 12-2 15,2 12 10-15,-2 7 5 16,-1 14 3-16,5 8 5 15,3-1 7-15,5 1-3 16,4-1-10-16,3 5 2 16,12 5 0-16,9 7-4 15,4 12-3-15,8 4-10 16,-1-1-9-16,7 6-3 16,6-4 8-16,4-1 4 15,4 5-7-15,12 11-1 16,10 12 10-16,11 6-10 15,12-2-7-15,3-3 0 16,14-4 0-16,6-13 0 16,7-11 0-16,10-10 0 15,12-11 0-15,13-8 0 16,14-8 0-16,8-8 0 16,12-9 0-16,1-12 0 15,12-12 0-15,-4-5 0 16,2-6 0-16,3-11 0 15,2-6 0-15,-1-9 0 16,4-3 0-16,10-13 0 16,18-9 0-16,9-2 0 15,3-7 0-15,5-1 0 16,-5-6 0-16,-3-4 0 0,-8-7 0 16,-3-9 0-16,-2-8 0 15,-3-12 0-15,-1-12 0 16,4-12 0-16,4-17 0 15,4-18 0-15,5-5 0 16,0-14 0-16,-5-3 0 16,-4-5 0-16,-9 6 0 15,-6 2 0-15,-13 0 0 0,-13-3 0 16,-15-9 0-16,-17-11 0 16,-24-9 0-16,-20-13 0 0,-29-7 0 15,-21-5 0-15,-20 8 0 16,-24 14 0-16,-20 19 0 15,-29 12 0-15,-24 13 0 16,-24 16 0-16,-13 13 0 16,0 19 0-16,0 16 0 15,-3 17 0-15,-14 20 0 0,-17 18 0 16,-24 15 0-16,-10 24 0 16,-8 17 0-16,7 21 0 15,13 19-332-15,10 25-103 16,23 20 46-16,23 7-27 15</inkml:trace>
  <inkml:trace contextRef="#ctx0" brushRef="#br0" timeOffset="49593.1">7763 11149 482 0,'-17'17'404'0,"6"-6"-153"0,-1-11-138 16,12 8-155-16,0-8-108 15,0 0-42-15,0 0-28 16,0-8-56-16</inkml:trace>
  <inkml:trace contextRef="#ctx0" brushRef="#br0" timeOffset="50667.88">7613 11246 137 0,'-11'8'273'16,"-2"-8"-64"-16,0 0-55 0,13 0-58 16,-9 0-45-16,9 0-15 15,0-3 0-15,0-6 6 16,0-7-8-16,0-8 0 15,6-9-9-15,5-8-15 16,13-7 2-16,9-9-5 0,7-9-5 16,10-3-2-16,7-5 4 15,8-7-4-15,3-4 3 16,11-8-1-16,0-4-7 0,8-10 7 16,2 2 0-16,1-5 4 15,3-5-5-15,4 1 1 16,-1 1 1-16,7 2 0 0,-2 9 5 15,0 5-10 1,-3 2 2-16,-1 7 1 0,1 6-1 16,4 5 1-16,3 3-2 15,5 5 2-15,12-4 1 16,3 1 3-16,10-6 2 0,7 6-6 16,4-8 1-16,-1 4 0 15,2-2 0-15,0 5 2 16,-9 0 2-16,-9 3-10 0,-4 6 11 15,-3 3-9-15,1 0 0 16,-1-1 0-16,9 5 2 16,-3 1 1-16,2-1-1 0,-4 4 0 15,-4 13 0-15,-7 2 2 16,-7 6 0-16,-5 7-6 16,-10 1 6-16,0 4-2 15,-4 3 3-15,-3 1-3 16,-1-1 0-16,-3 1 1 0,-3 3 0 15,-5 1 3-15,-1 1-4 16,-3 2 7-16,-7 0-2 16,-1 7 3-16,-5-3 12 0,-1-4 8 15,1 2-11-15,-3 2-7 16,-10 5-4-16,1 0-9 16,-4 0 7-16,-2 0-2 15,0 0 1-15,-13 0-3 16,4 0-3-16,-11 0 6 15,-3 0-7-15,-2 0 8 0,-3 9-4 16,-3-9 6-16,2 12-1 16,1-5 6-16,0-7 3 15,6 9 4-15,4-9 1 0,3 0-1 16,-4 0 10-16,0 9-6 16,1-9-1-16,0 8 0 15,-6-8-2-15,1 0-8 0,2 8-4 16,1-8 2-16,1 7-2 15,2-7 0-15,-2 0-1 16,0 0-4-16,-4 0 4 16,0 0 8-16,-4 0 6 15,1 0 0-15,-2 0 2 0,-3 0-2 16,-5 0-12-16,3 0-4 16,-3 0 0-16,-3 0 3 15,0 0-16-15,0 0-44 0,0 0-102 16,-12-7-108-16,1-5-48 15,0-10-13-15,-7-6 36 16</inkml:trace>
  <inkml:trace contextRef="#ctx0" brushRef="#br0" timeOffset="51371.19">14037 7062 233 0,'-16'-8'256'0,"2"3"-13"0,3 5-28 16,0 0-46-16,11 0-50 16,-12 0-25-16,12 0-33 0,0 0-22 15,0 0-23 1,0 0-5-16,12 9-7 0,10 7-3 15,21 0 4-15,9 5 2 16,14-5-8-16,6-3 1 0,10-13-3 16,2 0 6-16,-2 0-13 15,-9 0 2-15,-8-5-8 16,-9-3-3-16,-15 8 9 0,-12 0 3 16,-8 0 0-16,-9 0 15 15,-4 0-5-15,-8 0 3 0,0 0 9 16,0 13 0-16,-14 6-2 15,-5 11-1-15,-10 9-6 16,-4 10 20-16,1 4-13 16,-2 4 3-16,0 5-1 15,6-1 7-15,-1 0 7 0,1-3-7 16,3-1-5-16,4-5 3 16,5-7-1-16,-1-9-3 0,6-12 6 15,3-3-4-15,8-8 9 16,-9-13 7-16,9 0 28 15,0 0 13-15,0 0 8 0,0-17-45 16,-11-12-38-16,-1-16 0 16,-5-19 0-16,-6-17 0 15,-8-6 0-15,0 1 0 0,-2 5 0 16,1 8 0 0,-1 12 0-16,9 12 0 0,0 4 0 15,7 5 0-15,1 7 0 16,3 1 0-16,5 6-10 0,8 7-17 15,0 7 4-15,-8 0 0 16,8 4 8-16,0 8-2 16,0 0 7-16,0-5 3 0,0 2-3 15,0 3-45-15,0 0-68 16,0 0-65-16,0 0-55 0,0 0-25 16,0 0-7-16,0 0-24 15</inkml:trace>
  <inkml:trace contextRef="#ctx0" brushRef="#br0" timeOffset="54199.54">6833 17560 324 0,'-12'8'238'0,"12"-8"-46"15,-13 9-77-15,13-9-47 16,0 0-9-16,0 0-8 16,0 0 15-16,0 0-12 15,0 0-12-15,0 0-13 0,8-9 2 16,17-11 43-16,20-24 37 16,32-37 7-16,32-38-16 15,55-52-23-15,51-50-24 16,57-47-21-16,41-32 0 0,24-18-11 15,33-3-11 1,10-1-10-16,1 12-14 0,-19 25-10 16,-32 21 13-16,-42 28 4 15,-44 36-1-15,-42 38-1 16,-44 35 3-16,-35 29 15 0,-38 29 7 16,-24 20 31-16,-17 13 55 15,-14 15-87-15,-15 10-17 16,-6 2 0-16,-6 2 0 0,-3 2 0 15,5 5-364 17,-2 7-93-17,-3 7-14-15</inkml:trace>
  <inkml:trace contextRef="#ctx0" brushRef="#br0" timeOffset="55709.53">8648 19042 24 0,'-9'0'47'15,"9"0"45"-15,0 0 63 16,-8 0-25-16,2 0-27 15,6 8-22-15,-8-8-20 0,8 0-13 16,0 0 5-16,0 0 2 16,0 0-6-16,0 0-1 15,0 0-6-15,0 0-8 16,0 0-2-16,0 0-7 0,0 0 33 16,0 0-31-1,0 0-2-15,0 0-9 16,0 0-5-16,0 0-4 0,11 0-3 15,9 0 7 1,10-20 0-16,10-12 3 0,11-18 2 16,15-11-12-16,15-21-2 15,12-18 6-15,10-19-4 16,6-11-8-16,13-9-1 0,8-3-9 16,4 4-22-16,-5 12-20 15,-2 13 0-15,-13 13-1 16,-18 24 2-16,-18 14-1 0,-18 22 4 15,-15 12 12-15,-15 7 21 16,-12 12 3-16,-9 5-6 16,-9 4-53-16,-9 0-45 0,-7 0-43 15,-8 0-29 1</inkml:trace>
  <inkml:trace contextRef="#ctx0" brushRef="#br0" timeOffset="64911.26">26876 11282 610 0,'-11'0'365'16,"-1"0"-98"-16,4 0-96 15,8 0-41-15,-8 0-10 16,8 0 5-16,0 0 4 16,0 0-18-16,0 0-92 0,-13 22-19 15,0 18 0 1,-2 29 0-16,-4 33 0 15,-7 36 0-15,-2 31 0 0,-9 25 0 16,-3 18 0-16,-10 7 0 16,-6 13 0-16,-9 5 0 0,0 3 0 15,-3 1 0-15,2-9 0 16,10-20 0-16,2-27 0 16,9-26 0-16,5-32 0 0,12-33 0 15,8-34 0 1,6-27 0-16,14-41-529 0,0-46-58 15</inkml:trace>
  <inkml:trace contextRef="#ctx0" brushRef="#br0" timeOffset="65528.94">26819 11393 380 0,'-8'-8'310'0,"2"0"-2"0,-3 8-48 16,1 0-65-16,8 0-49 15,0-4-34-15,0 4-29 0,0 0-30 16,0 0-25-16,8 0 27 16,15 23 51-16,19 19-95 15,18 23-11-15,14 21 0 16,7 23 0-16,7 27 0 15,10 9 0-15,-4 14 0 0,3 4 0 16,1-5 0-16,1-2 0 16,-3-14 0-16,1-8 0 15,-3-16 0-15,-5-11 0 0,-2-15 0 16,-16-10 0-16,-11-14 0 16,-13-10 0-16,-15-13 0 15,-13-12-166-15,-10-17-220 0,-21-16-26 16,-21-9 14-16,-20-10 60 15</inkml:trace>
  <inkml:trace contextRef="#ctx0" brushRef="#br0" timeOffset="66009.97">26588 13344 417 0,'-31'12'390'0,"-5"0"-81"15,3-5-119-15,4-7-81 16,10 0-51-16,10 0-32 0,9-3-2 16,23-13 1-16,20-12 19 15,17-14-1-15,21-8-9 0,15-1-7 16,19-6-14-16,7 0-3 16,3-1-14-16,5 2 4 15,-8 6-3-15,-12 4 3 16,-17 7 2-16,-12 8 3 0,-15 1-1 15,-18 10 4-15,-11 8 8 16,-12 5 7-16,-10-4 5 16,-2 9-9-16,-10 2-6 15,-3 0-8-15,4 0-13 0,0 0-41 16,1 0-72-16,-1 0-111 16,0-5-81-16,4-3-26 15,-3 3-8-15</inkml:trace>
  <inkml:trace contextRef="#ctx0" brushRef="#br0" timeOffset="66381.39">28608 12232 524 0,'-16'-14'406'16,"-1"3"-117"-16,5 3-121 0,-2 4-79 16,14 4-32-16,-8 0 3 15,8 0 5-15,0 21 61 16,22 24 106-16,10 19-201 16,12 26-31-16,13 20 0 15,3 16 0-15,10 14 0 0,4 5 0 16,-1 10 0-16,-2 3 0 15,-1 6 0-15,1 2 0 16,-3-2 0-16,-7-10 0 0,-4-11 0 16,-9-26 0-16,-7-23 0 15,-11-29 0-15,-12-20 0 16,-14-32-22-16,-17-36-581 16,-18-34 93-16,-18-31 68 0</inkml:trace>
  <inkml:trace contextRef="#ctx0" brushRef="#br0" timeOffset="66693.05">28424 12411 449 0,'-31'-45'357'0,"-3"4"-126"0,9-4-114 15,25-7-57-15,17-10-32 16,28-7-12-16,20 6-2 15,23 8 13-15,20 18 3 16,-1 21-13-16,4 24-6 16,-8 25-1-16,-15 19 9 0,-15 19 12 15,-24 10 25-15,-21 12 19 16,-16 9 18-16,-20-1 12 16,-16-3 0-16,-12-4-25 0,-10-12-22 15,-2-4-22-15,-1-13-17 16,2-8-16-16,4-17-3 15,12-8-50-15,7-11-104 0,6-13-107 16,18-8-78-16,0-12-25 16,12-16-9-16</inkml:trace>
  <inkml:trace contextRef="#ctx0" brushRef="#br0" timeOffset="67024.83">29553 11984 466 0,'29'-30'336'0,"-9"7"-72"16,-7 6-97-16,-2 13-67 15,0 4 20-15,11 24 32 0,10 21 39 16,13 24 14-16,20 25-159 16,16 20-46-16,8 20 0 15,4 12 0-15,5 14 0 16,5 5 0-16,-12 8 0 0,-1-6 0 15,-9-5 0 1,-3-10 0-16,-13-18 0 0,-12-26 0 16,-13-16 0-16,-7-29 0 15,-9-13 0-15,-8-21 0 16,-16-19 0-16,-11-17 0 16,-23-18 0-16,-15-27-346 0,-15-22-60 15,-13-19 42-15,-5-21 81 16,-8-16-6-16</inkml:trace>
  <inkml:trace contextRef="#ctx0" brushRef="#br0" timeOffset="67340.96">29598 11882 368 0,'-29'-71'236'0,"7"11"-63"0,5 7-69 16,8 6-49-16,13-3-14 15,24 5 21-15,21 4 53 16,29 13 48-16,21 11-36 16,20 17-57-16,3 33-29 0,-4 20-19 15,-17 12 6-15,-15 12 20 16,-25 13 8-16,-29 8-8 16,-24 0-18-16,-28-1-14 15,-25-2-11-15,-16-15 2 16,-17-11-12-16,-6-16-18 15,-1-13-7-15,8-11-9 0,7-13 5 16,13-7-14-16,17-9-58 16,10 0-75-16,21-13-51 15,12-7-42-15,11-8-39 0</inkml:trace>
  <inkml:trace contextRef="#ctx0" brushRef="#br0" timeOffset="69221.06">31340 11189 344 0,'33'-32'290'15,"-5"7"-94"-15,-8-3-97 16,0 0-52-16,-3 4-12 16,-1-2 30-16,2 2 59 15,-7 4 47-15,-5 4 9 0,2 0-19 16,-8-5-27-16,0-4-47 16,0-3-2-16,-11-4-56 15,-9-5-29-15,-14-3 0 16,-8-1 0-16,-15-3 0 0,-13-6 0 15,-10 1 0-15,-11 0 0 16,-10-3 0-16,-9-1 0 16,-11-5 0-16,-7 2 0 15,-1 2 0-15,-4 6 0 0,3 4 0 16,-1 1 0 0,1 7 0-16,5 8 0 0,-1 4 0 15,1 3 0-15,-2 4 0 16,2 5 0-16,-4 5 0 15,1 7 0-15,1 0 0 0,2 0 0 16,-4 7 0 0,-1 5 0-16,0 5 0 0,-1 4 0 15,2 3 0-15,7 4 0 0,9 8 0 16,3 2 0-16,5 6 0 16,0 6 0-16,-2 3 0 15,-3 5 0-15,1 2 0 0,0 9 0 16,-7 0 0-1,4 0 0-15,-7 0 0 0,6 0 0 16,0 1 0-16,3-1 0 16,5 4 0-16,3-5 0 0,3 6 0 15,3-6 0-15,7 4 0 16,7-8 0-16,13 5 0 16,5 0 0-16,3 4 0 0,9 1 0 15,-2 2 0-15,10 10 0 16,2 0 0-16,3 8 0 0,1 4 0 15,6 4 0 1,-1 3 0-16,5-3 0 0,-1-1 0 16,5 1 0-16,4-4 0 15,3 0 0-15,10-4 0 0,7-6 0 16,0 3 0-16,0-5 0 16,3 3 0-16,7 4 0 15,1 5 0-15,6 4 0 0,2 3 0 16,7 6 0-16,2-2 0 15,4 1 0 1,4-4 0-16,5-4 0 0,0-4 0 16,4-5 0-16,60 86 0 15,-45-97 0-15,7-9 0 16,1 2 0-16,5-7 0 16,1 1 0-16,-1-5 0 0,0 2 0 15,-4-6 0-15,-1-3 0 16,2 4 0-16,-2 1 0 0,2-4 0 15,-1-2 0-15,4 0 0 16,1-2 0-16,-2-5 0 16,6 0 0-16,-2-8 0 0,6-1 0 15,-3-8 0-15,3-7 0 16,0 0 0-16,-1-4 0 16,-4-6 0-16,0-2 0 0,-3-1 0 15,-5-12 0 1,3 0 0-16,6 0 0 0,-1 7 0 15,0-7 0-15,1 0 0 16,-1 0 0-16,-1 0 0 16,3 0 0-16,-3-7 0 0,4-2 0 15,7-3 0-15,-3-7 0 16,7-2 0-16,-3 0 0 16,5 1 0-16,-3-3 0 15,-1-3 0-15,-2 2 0 0,-8 0 0 16,3-1 0-16,-6-3 0 15,1-6 0-15,2-2 0 16,-3-5 0-16,10-7 0 16,1-1 0-16,0-4 0 15,6-1 0-15,-3 1 0 16,-1 2 0-16,-2 1 0 0,-10 5 0 16,-9 4 0-16,2 1 0 15,-5-1 0-15,-5-4 0 16,5 0 0-16,9-7 0 15,2-5 0-15,11-5 0 0,1 2 0 16,2-1 0-16,-6-1 0 16,-2 5 0-16,-10 5 0 15,-11 7 0-15,-9 0 0 16,-4 9 0-16,-14 2 0 16,0 2 0-16,-6 4 0 15,0-1 0-15,-3-3 0 0,1-5 0 16,5 1 0-16,-5-5 0 15,4 1 0-15,-1-3 0 16,-1 3 0-16,-3 4 0 16,-1 1 0-16,-5-8 0 0,2 0 0 15,1-7 0-15,-3 0 0 16,1-2 0-16,1 4 0 16,3-2 0-16,-1-2 0 0,3-2 0 15,-1 6 0 1,-3-2 0-16,7 3 0 0,-4-3 0 15,-5 6 0-15,0 0 0 16,-3-1 0-16,0 4 0 16,-3-4 0-16,4 1 0 0,-6-6 0 15,0-3 0-15,-3 1 0 16,-9 2 0-16,0 0 0 16,0 5 0-16,0 2 0 0,0 0 0 15,-12 4 0-15,-1-2 0 16,-4 1 0-16,0-1 0 15,7 1 0-15,-3-5 0 16,-4 0 0-16,5 0 0 0,-2-3 0 16,-3-6 0-16,-8 1 0 15,-1-4 0-15,-5 1 0 16,-3-2 0-16,0-2 0 16,-4-6 0-16,-2-3 0 0,-1 0 0 15,5 3 0-15,-6 1 0 16,11 9 0-16,-3 3 0 15,8 9 0-15,-4 7 0 0,3 9 0 16,-3 6-261-16,1 6-126 16,1 0 25-16,-4 4 31 15,-4-1 7-15</inkml:trace>
  <inkml:trace contextRef="#ctx0" brushRef="#br0" timeOffset="72748.71">26930 2886 35 0,'0'-5'55'16,"0"2"40"-16,0-6 74 0,0 5-46 16,0-4-38-16,0 4-21 15,0-4-9-15,0 4 15 16,0-1 17-16,0 3 12 15,0-3 11-15,0 5 1 16,-9 0-10-16,2 0-8 16,-1 0-13-16,-6 0-17 15,3 12-14-15,-12 8-32 16,-11 16-4-16,-10 26-6 0,-5 23 4 16,9 30-3-16,7 27-1 15,9 17-3-15,12 3-2 16,12 2-6-16,12-19 2 15,12-15 3-15,16-15 5 0,10-22-6 16,7-19 5-16,3-18-12 16,5-15-2-16,0-13-10 15,0-14-41-15,0-14-69 16,-4-6-55-16,-12-9-52 16,-4-9-11-16,-12-9-55 0</inkml:trace>
  <inkml:trace contextRef="#ctx0" brushRef="#br0" timeOffset="74013.81">26208 3276 312 0,'-42'0'247'0,"6"0"-113"15,7 0-63-15,9 0-35 16,9 0-23-16,11-4-5 16,0-4-2-16,11-4-3 15,14 0 5-15,15-9-2 16,14 1 5-16,10-4 3 0,14-9 10 15,6 0-10-15,11-3-7 16,1-1-6-16,7 1 4 16,-7 0-4-16,2-2-1 15,-9 2-2-15,-10 3 4 16,-11 5-1-16,-11 3 6 16,-13 5 2-16,-7 3 2 15,-9 1 4-15,-8 8-7 16,-4 1 1-16,-3 7-3 0,0 0 0 15,-4 0-1-15,8 0-3 16,1 0 1-16,1 0-1 16,1 12-1-16,5 4 2 15,0 4-1-15,-2 5 3 16,-2 2 5-16,1 6-3 16,-6 5-5-16,-4 2 6 0,-6 5-4 15,-6-1-1 1,0 5 2-16,-15 4 0 15,-10-5 1-15,-3 1-9 0,-4 1 5 16,-10-6-1-16,7-7 2 16,-3-9-1-16,4-6 6 15,4-10 10-15,6-12 23 16,4 0 3-16,7-10 2 0,13-2-9 16,0-8-27-16,8-12 0 15,9-5-7-15,11-4-1 16,14-3-1-16,1 2-6 15,10 2 4-15,1 4-2 16,3 7 3-16,-6 8-1 16,-3 6 3-16,2 6-4 15,-10 9-1-15,-3 0 5 16,-9 13 2-16,-7-2-10 16,-13 10 7-16,-8 0 0 0,-13 3 0 15,-3-7-3-15,-4-1 5 16,1-8 1-16,-2-8-2 15,-1 0 2-15,3-12 9 16,3-9-3-16,3-8-5 16,1-2-2-16,4-11-1 15,8-6-6-15,0-2 0 0,0 2-3 16,0-1-8 0,0 4-10-16,8 0-16 15,9 1-3-15,-2 2 9 0,5 6 10 16,2 4 9-16,-7 7 8 15,2 9 4-15,-4-1-1 16,-2 6 8 0,-2 1-2-16,-1 3 9 0,-5 2 3 15,1 2 5-15,0 3-1 16,1 0-1-16,-1 0-10 16,8 0-3-16,5 15 12 15,11 20 22-15,12 9 19 16,14 12-6-16,1 18-9 15,10 10-10-15,1 8-10 16,-1 0-5-16,-3 3-8 16,-11-7 6-16,-2-5-12 0,-8-15 3 15,-13-11-5-15,-3-11 0 16,-9-15-4-16,-5-6-48 16,2-9-111-16,-4-16-87 15,-9-7-120-15</inkml:trace>
  <inkml:trace contextRef="#ctx0" brushRef="#br0" timeOffset="75295.21">28708 2560 474 0,'-15'-17'228'0,"3"6"-112"0,4-3-59 16,8 7-28-16,0 2-19 15,0 2-6-15,0 3-5 16,0 0 4 0,0 0-1-1,0 0 2-15,0-5 4 16,0 1 19 0,0-4 19-16,0 0 18 15,-13 5-1-15,4-2-5 16,1 1-6-16,1-1-11 15,-1 5-9-15,8 0-12 16,-9 0-19-16,9 0-8 16,0 21 7-16,9 8 7 0,6 8-4 15,15 4-3-15,5 4 1 16,7-5-8-16,2-11-3 16,5-10-11-16,-4-10 2 15,-10-9 10-15,-2-12 3 16,-10-14 3-16,-6-14 2 15,-4-8 1-15,-13-4 4 16,0-7 20-16,-13 1 10 16,1 7 9-16,6 6 11 15,-2 9-4-15,8 10-27 16,0 7-12-16,0 7-8 16,0 0-5-16,0 7-6 15,0 5 1-15,8 12 5 0,7 12 4 16,9 14-4-16,0 5 4 15,1 14 2-15,0 14-4 16,-10 2 0 0,-1 4-5-16,-8 1 7 0,-6-9-7 15,0-12 14-15,0-17-5 16,0-6-3-16,0-11 1 16,0-7-1-16,0-8 6 15,0-8-2-15,0 0 1 16,8 0-6-16,9-8-8 15,9-8 12-15,9 0-6 16,6-1 4-16,-1 2-6 16,5 6-1-16,0 9-1 0,0 0 10 15,0 17 1 1,-6 0-2-16,2 2-5 16,-8-3 6-16,-4 0-2 15,-10-3 2-15,-2-13 0 16,-5 9 6-16,-3-9 13 15,-9 0 29-15,0-4-10 0,-9-18-21 16,-8-10-15-16,-3-21-4 16,0-12 3-16,-4-4-4 15,3-3 4-15,1-3-10 16,4 6 0-16,8 8 8 16,8 8-3-16,0 13-7 15,0 7 1-15,8 9 4 16,5 6-3-16,5 14 6 15,12 12 1-15,7 18 5 16,6 15 13-16,2 15-10 16,5 9-4-16,-2 10 8 15,-5-6-11-15,0-5 4 16,-7-2-6-16,-7-14-1 16,-4-10 3-16,-14-15 3 15,-3-7 2-15,0-8 12 16,-4-8 6-16,-4-3 6 15,0-25-24-15,-12-26-13 16,4-35-11-16,8-25 1 16,0-20 15-16,8-7-4 15,8 15-2-15,0 18 19 16,1 22-2-16,-3 17 1 16,0 19-14-16,-6 19 6 15,0 15-7-15,1 16 1 16,3 28 16-16,8 33 19 15,9 28 25-15,12 22 0 16,8 6-14-16,10-3-36 16,11-7-8-16,3-13 0 15,8-9 0-15,6-13 0 16,-3-10 0-16,1-10 0 16,0-11 0-16,-8-13 0 15,-7-11 0-15,-10-17 0 16,-7 0-82-16,-8-13-305 15,-13-15-103-15,-13-7-13 16</inkml:trace>
  <inkml:trace contextRef="#ctx0" brushRef="#br0" timeOffset="76460.03">31218 2054 633 0,'0'-23'248'15,"0"6"-120"-15,0 10-68 16,0 7-34-16,0 0-12 16,0 24-4-16,0 12-3 15,0 4 2-15,0 2-6 16,-9-10 2-16,-2-6 2 16,3-7 12-16,0-7 17 15,-5-12 54-15,-3-8-26 16,1-15-6-16,-1-11-6 15,-6-11-5-15,10-4-7 16,12 1-7-16,0 3-14 16,5 4-13-16,10 9-2 15,15 3 5-15,9 12-15 16,13 10-2-16,10 14 19 16,0 18-10-16,-2 12 1 15,-3 3 3-15,-10 5-1 16,-4-5-4-16,-7-2 7 15,-12-7-4-15,-3-5 5 16,-9-11 0-16,-4-1 9 16,-3-14 19-16,-5 0 38 0,0-5 7 15,-8-15-46-15,-14-22-13 16,-7-23-18 0,-2-16-1-16,-11-8-3 15,3-5 0-15,2 1 1 16,6 2-4-16,1 14 1 15,6 9 6-15,7 11 0 16,6 12-6-16,-3 13-8 16,6 7 11-16,8 4-1 15,-7 9 3-15,7 5-13 16,0-2-3-16,-8 2-5 16,8 1 4-16,-9 2 11 15,9 4-13-15,0 0-1 16,-8 0-11-16,8 0 3 15,-8 0-9-15,-4 0-2 16,0 0 4-16,-10 0 7 16,-12 0 11-16,-19 10 3 15,-24 9 0-15,-25 13 13 16,-24 18-7-16,-16 10 10 16,-8 10-2-16,0 0-3 15,15-11-2-15,24-5 7 16,30-12-3-16,21-15-7 15,24-10-17-15,36-17 14 16,40-17 2-16,46-22-27 16,44-32-17-16,37-14-3 15,18-14 1-15,7 7-3 16,-10 2 23-16,-22 14 9 16,-27 9 11-16,-18 10 6 15,-27 12 8-15,-20 14-4 16,-15 6 0-16,-7 5 9 15,-10 8 1-15,-8 2 5 16,-7 3 14-16,-8 3 41 16,-7 4 38-16,-3 0 26 15,-3 0-11-15,0 0-25 16,0 0-17-16,0 0 5 16,0 0-52-16,6 11-32 31,10 27 0-16,10 27 0-15,5 41 0 16,14 40 0-16,3 29 0 16,4 13 0-16,1-6 0 15,-3-6 0-15,-7-22 0 16,0-23 0-16,-8-26 0 16,-5-19 0-16,-10-22 0 15,-6-17 0 1,-1-15 0-16,-4-7 0 0,-1-13 0 15,-8-5 0-15,0-7-142 32,-17-12-539-32,-14-7 75 15</inkml:trace>
  <inkml:trace contextRef="#ctx0" brushRef="#br0" timeOffset="77591.88">28851 5919 304 0,'0'-5'213'0,"0"-2"-71"0,0 7-71 16,0-6-35-16,0 6-21 15,0-4-7-15,0 4 15 16,0 0-6-16,0 0-4 16,0 0-4-16,0 0 0 15,0 0 10-15,0 0 23 16,0 0 3-16,0 0-1 16,0 0 1-16,0 0-9 0,0 10-6 15,0-10-12-15,-13 12-5 16,1 0-7-16,-4-4-4 15,-8 0 1-15,-6 0 3 16,3-8 6-16,-3 0-6 0,7-5 10 16,-2-10 9-16,10-11 12 15,7-10-20-15,11-9-7 16,23-7-7-16,10-5-3 16,12 3 5-16,9 7-2 15,4 9 0-15,7 18-2 16,1 13 2-16,1 14-2 15,-5 17 9-15,-3 21 2 0,-10 17-8 16,-8 19 2-16,-15 16 2 16,-18 12 3-16,-11 6-4 15,-11-5-10-15,-14-4 9 16,-7-12-1-16,-13-8-1 16,-11-14 0-16,-6-11-9 15,-1-17 3-15,-7-10 7 0,5-14-4 16,3-8 0-16,5-12 1 15,14-8 9-15,9-8 3 16,15-5-1-16,19-2-12 16,0-7 4-16,19 2 0 15,15 4 1-15,9 3 5 0,10 6 2 16,13 6 22-16,12 9-3 16,10 9-13-16,6 10-6 15,-1 5 4-15,0 9-11 16,-3 0-6-16,-9 3 1 0,-8 5-4 15,-12-4-22-15,-13-9-46 16,-11-9-45-16,-8-1-38 16,-10-6-18-16,-6-12-6 15,-13 0-34-15,-13-12-56 16</inkml:trace>
  <inkml:trace contextRef="#ctx0" brushRef="#br0" timeOffset="78107.85">27763 6052 311 0,'-57'21'208'15,"15"-9"-94"-15,23-12-62 16,27-8-33-16,37-17-9 0,40-15-8 16,39-22-2-16,40-10 4 15,18-13-12-15,10-10 4 16,-1 3-4-16,-9-3 3 16,-21 6 2-16,-20 11-2 0,-29 14 5 15,-23 10 18 1,-19 13 36-16,-22 13 46 0,-14 8 17 15,-14 8-22-15,-5 3-26 16,-6 2-25-16,-1 7-26 16,-3 0-4-16,-2 0-13 15,5 12 7 1,4 11 27-16,7 23 20 0,7 27 0 16,10 32 9-16,10 30-18 15,6 15-4-15,8 9-17 16,14 0-3-16,8-12-18 15,3-18 0-15,5-18 4 16,-5-17-7-16,-5-21 3 16,-4-16-1-16,-6-17-16 15,-5-16-51-15,-3-12-80 16,-10-19-98-16,-7-22-59 16,-17-16-46-16</inkml:trace>
  <inkml:trace contextRef="#ctx0" brushRef="#br0" timeOffset="78457.14">30243 5043 678 0,'-35'-36'345'16,"2"7"-164"-16,7 13-93 16,6 4-43-16,9 12-28 15,-1 0-12-15,12 12 7 16,4 16-12-16,9 17 1 15,13 7 7-15,11 10-8 0,8 0 3 16,5-10-6-16,2-3 8 16,1-12-1-16,-5-12-8 15,-7-17 5-15,-5-8 0 16,-7 0 10-16,-4-17-2 16,-12-16-3-16,-13-7-3 15,-17-13 9-15,-13-4-7 16,-5 7 0-16,-6 11-5 15,-8 5-11-15,-1 13-29 16,2 9-63-16,5 12-76 0,-3 12-34 16,10 9-13-16,7 3-54 15</inkml:trace>
  <inkml:trace contextRef="#ctx0" brushRef="#br0" timeOffset="79022.12">30480 5132 349 0,'19'12'220'0,"-7"1"-92"16,0 4-47-16,2 15-10 16,2 13 6-16,4 12-23 15,12 9-16-15,7-1-12 16,15-1-19-16,8-7 3 16,3-16-12-16,-9-8-5 15,-8-14-5-15,-6-10 7 0,-13-14-4 16,-15-18 1-16,-14-18 0 15,-11-13 9-15,-9-6 5 16,-9-1 18-16,-2 4 14 16,-3 4 23-16,6 8 12 15,9 8-1-15,2 8-20 16,8 10-22-16,9 3-21 16,9 3-1-16,11 4 1 15,20 9 7-15,21 0 7 16,15 14 17-16,10 10 8 0,-4 9-25 15,-9 10-13-15,-17 11 6 16,-19 14-7-16,-20 14-5 16,-17 8 5-16,-25 3-2 15,-7-3-5-15,-4-9 6 16,-7-12 0-16,9-15 0 16,4-18 9-16,10-7-12 15,8-8 11-15,12-9-8 0,0-12 0 16,0 0 2-16,5 0-5 15,10-10-12-15,14 3 14 16,10-1-7-16,20 0 5 16,9-5-10-16,11 4 7 15,0 9-5-15,-5 0 2 16,-12 0 2-16,-14 0-16 16,-8 0-55-16,-11 0-71 0,-13 0-52 15,-8-2-41-15,-8-10-43 16,-11-9-35-16</inkml:trace>
  <inkml:trace contextRef="#ctx0" brushRef="#br0" timeOffset="79421.28">29732 5080 489 0,'-24'7'298'16,"4"-7"-140"-16,20 0-93 15,8-4-34-15,19-8-11 0,29-9-7 16,23-7 1-16,15-8 1 15,12 0-6-15,3-7-5 16,0 4-4-16,-3-3 0 16,-13 7-4-16,-15 6 7 15,-18 4 3-15,-15 10 14 0,-17 1 30 16,-8 7-9-16,-8 7-18 16,-7 0-19-16,-5 0-42 15,0 0-50 1,0 0-67-16,0 12-32 0,0-3-48 15,3-2-29-15</inkml:trace>
  <inkml:trace contextRef="#ctx0" brushRef="#br0" timeOffset="80037.6">31539 4461 442 0,'21'-12'357'0,"-10"3"-149"16,3 6-114-16,-3-2-45 15,0 5-30-15,-2 0-7 0,-5 0 6 16,-4 0 2-16,0 8 6 16,0 5-6-16,-13-5-13 15,-6-1 8-15,-1 7-7 16,-1-14 4-16,-3 0 0 15,4 0 13-15,3-6 5 16,1-9-2-16,8-14-10 0,8-4 1 16,8-12-19-16,14-3 2 15,3-1-6-15,13 0 2 16,6 4 0-16,2 10 1 16,-2 6-4-16,-1 8 8 15,5 9-3-15,0 3 2 16,-3 9-6-16,-2 9-1 15,2 7 5-15,0 3 3 16,-4 8 0 0,-8-4-5-16,-5 6-1 0,-8-1 6 0,-3 1 3 15,-9 8 1-15,-5 7-5 16,-3 9-2-16,0 8 6 16,-11 4-4-16,-6 6 4 15,-3 0 3-15,-5 8-5 16,5-6-8-16,-1 0 2 0,5-8 4 15,8-4 0 1,8-4-3-16,0-4-1 16,8-4 2-16,3-4-2 0,7-5 9 15,2-3-8-15,4-9-2 16,-4-2-10-16,1-7-52 16,-5-2-43-16,-2-4-41 15,-4-3-20-15,-2 7-10 16,0 4-34-16,1-1-40 0</inkml:trace>
  <inkml:trace contextRef="#ctx0" brushRef="#br0" timeOffset="80336.37">32391 6023 296 0,'-8'13'306'0,"1"0"-83"15,7 2-88-15,0 11-54 16,0 10-17-16,7 4-21 16,14 1-13-16,16-1-8 15,7-3-10-15,12-7-1 0,6-11-13 16,-5-6 4 0,-12-13-4-16,-4-13-1 0,-14-6-14 15,-10-11 3-15,-17-7 3 16,-13-3 8-16,-11-5 14 15,-13 4-10-15,0 5-33 0,-6 8-51 16,-7 7-47-16,-4 13-45 16,-1 8-48-16,-5 0-38 15</inkml:trace>
  <inkml:trace contextRef="#ctx0" brushRef="#br0" timeOffset="83565.22">25351 2539 411 0,'-42'-28'291'15,"6"3"-129"-15,8 5-75 16,7 3-52-16,5 4-17 16,16 6-14-16,0 7-7 15,3 18 3-15,19 10 13 0,15 25 13 16,20 29 10-16,11 35-11 15,9 46 2 1,20 53-1-16,13 48-10 0,15 33-9 16,14 8 4-16,7 5-5 15,7 7 3-15,2 8 7 16,-4 5 1-16,-1-8 14 16,-3-17 10-16,-6-15-16 0,-6-17-18 15,-10-17-2-15,-1-13-2 16,-8-3 1-16,-6-12-6 15,-5-7-1-15,-6-17 4 0,-6-17-2 16,0-12 6-16,-4-17-3 16,-2-15-4-16,-8-13 2 15,0-8 0-15,-6-11 1 16,-5-9-1-16,1-10 2 0,-4-6 0 16,-9-12-8-1,-3-10 7-15,-4-11 2 0,-4-9-5 16,-9-10 2-16,-4-10 2 15,-7-8-2-15,-5-4 7 16,-4-2-9-16,-3-10 6 16,-5 7-6-16,-3-7 8 0,-5 0-5 15,3 0 5-15,3 0 0 16,-3 0-4-16,10 0 14 16,2-7 4-16,9-5 6 15,8-2 4-15,6-2 0 0,9-4-2 16,12-10-1-1,12-5-8-15,22-7 1 0,23-10 5 16,21-10 8-16,26-7 20 16,24-7-6-16,15-2-8 15,13-3-16-15,9 0-9 16,-5-1-3-16,-3 1-11 0,-6-1-7 16,6-4 13-16,-1 1-16 15,1 4 7-15,-10-1 0 16,-7 5-2-16,-16 8-1 15,-24 7 1-15,-22 6 3 0,-20 7 6 16,-15 8 0-16,-15 5-11 16,-10 2 11-16,-4 3 2 15,-5-2 1-15,-3 5 0 16,5-1 2-16,-1 0 2 0,7 1-6 16,3 0-2-16,1-2-5 15,1 5 5-15,-35 2 1 0,-46 2-10 16,0 6 8-16,0 1 11 15,0 2 4-15,0 0 3 0,0 5-5 16,0 3 4-16,0-5 7 0,0 1-9 16,0 0 6-16,0 4 7 15,0-1-30-15,0 2 0 0,0-6 0 16,0 5 0-16,0 1 0 31,0-6 0-15,0 6 0-1,0-1 0-15,0-1 0 16,0-2 0-16,0-4 0 0,0-4 0 16,0-5 0-16,0-18 0 15,0-9 0-15,0-15 0 0,0-19 0 16,0-16 0-16,0-22 0 0,0-19 0 16,0-25 0-16,0-28 0 15,0-25 0-15,0-7 0 0,0-1 0 16,0 8 0-16,0 17 0 15,0 11 0-15,0 13 0 16,0 11 0-16,0 10 0 0,0 4 0 16,0 0 0-16,0-2 0 15,0-7 0-15,0 2 0 0,0-3 0 16,0 13 0-16,0 9 0 16,0 8 0-16,0 9 0 15,0 10 0-15,0 6 0 0,0 10 0 16,0 10 0-16,0 4 0 15,0 12 0-15,0 3 0 16,0 9 0-16,0-4 0 16,0 5 0-16,0-6 0 15,0 1 0-15,0-9 0 16,0-3 0-16,0-1 0 0,0 3 0 16,0-8 0-16,0 1 0 15,0 6 0-15,0-1 0 16,0 4 0-16,0 3 0 15,0 6 0-15,0 6 0 0,0 6 0 16,0 4 0-16,0 3 0 16,0 0 0-16,-14 1 0 15,2-6 0-15,-8 2 0 16,1-1 0-16,-3-5 0 0,3 2 0 16,-2-2 0-1,1 6 0-15,-1 0 0 16,5 1 0-16,-1 8 0 0,2-1 0 15,-2-1 0-15,4 1 0 16,-2 3 0-16,4 0 0 16,-6-3 0-16,-4 3 0 15,2 2 0-15,2-3 0 16,1 6 0-16,-5-1 0 16,5 1 0-16,4 3 0 0,-4-3 0 15,-1 0 0-15,0-2 0 16,2 2 0-1,-4 0 0-15,1 3 0 0,-4 5 0 16,8 9 0-16,-3-2 0 16,1-1 0-16,-1 8 0 15,-1-3 0-15,-7 5 0 16,-9 0 0-16,-2-1 0 16,-10 2 0-16,-6 3 0 15,-9 0 0-15,-93 0 0 16,69 0 0-1,-7 0-7-15,-11 8-4 16,-1-8 4-16,-11 12 4 16,-2-12 4-16,-7 11-12 15,-1 3 14-15,-9-1-3 16,-11 3-12-16,-22-1-6 16,-8 2 5-16,-12 4 8 15,-11 2-1-15,-5 5 9 16,-4 9-1-16,7 4-4 15,10 3 1-15,4 6 1 16,2 0 3-16,1-3 1 0,1-2-8 16,-1-4 13-16,4-1-4 15,5 1-7-15,-1-3 0 16,7-3 4 0,12-1-3-16,8-2 3 15,14 0 5-15,13-4-6 16,19-2-1-16,9-2 0 15,8 0 5-15,8-3-8 0,3 4 6 16,5-5-2-16,5-1-1 16,0 5 2-16,-6 5-8 15,1-1 8-15,-1 2-1 16,2-3-1-16,0 2 4 16,1 3-10-16,-7 6 5 15,-2 3 7-15,-4 2-7 16,-7 2 4-16,3 0-1 15,-2 5-4-15,-4 2 2 16,0-2 0-16,2 2-1 16,-6 1 9-16,4-1-14 15,11-3 2-15,5-3 4 16,4-10 3-16,10 1 4 0,7-5-7 16,13-7 4-16,7-5-12 15,9-8 14-15,4-1-10 16,7-11 6-16,2 10-8 15,11-10 2-15,-13 0 7 16,13 0-4-16,-13 11-1 16,1-2 2-16,-1 4-3 15,-2 2 7-15,-5-2-6 16,3-1 4-16,3 0-4 16,-3 0-2-16,4-4 1 15,0 1 7-15,13-9-6 0,-8 8 8 16,8-8 0-16,0 0-13 15,0 0 8 1,0 0 2-16,0 0-5 16,0 0 0-1,0 0 6-15,0 0-5 0,-8 0 1 16,-3 0-3 0,2 0 3-16,-2 11-1 15,-7 3 2-15,-1-2-1 16,-3 0-4-16,-1 0 12 0,3 0-14 15,-2 0 8-15,7 0-6 16,3-12 9-16,4 9 0 16,8-9-7-16,-9 0 0 15,9 0 0-15,0 0 4 16,0 0 1-16,0 0-8 16,0 0 7-16,0 0-6 0,0 0 7 15,0 0 2-15,0 0-7 16,0 0 7-1,0 0-10-15,0 0 10 0,0 0-4 16,0 0 0-16,0 0-4 31,0 0 7-31,0 0-2 16,0 0-3-16,0 0-5 16,0 0-6-16,5 0 6 15,-1 12-2-15,8 3 5 0,2 6 5 16,0 4-2-16,6 7-2 15,6 5-55-15,-4 4-229 16,11 7-115-16,1 5-75 16</inkml:trace>
  <inkml:trace contextRef="#ctx0" brushRef="#br0" timeOffset="139692.35">11893 12104 596 0,'0'0'286'0,"0"14"-61"16,0 18-66-16,19 22-11 0,11 15-44 15,11 7-31-15,2 5-26 16,11 2-27-16,2-7-7 15,6-6-12-15,-2-5-27 0,-7-12-102 16,-4-4-139-16,-13-14-70 16,-11-5-44-16</inkml:trace>
  <inkml:trace contextRef="#ctx0" brushRef="#br0" timeOffset="140058.09">12518 11865 338 0,'20'-61'623'32,"-12"61"-479"-32,5 20-35 0,-1 25-26 15,0 20-9-15,-4 8-24 0,1 1-15 16,-9-1-19-16,0-9-8 16,0-9 2-16,-13-15-2 0,-3-17-5 15,-9-10-3-15,-6-20-6 16,-11-22 0-16,1-20 4 15,2-16 1-15,2-16 6 16,9-9 18-16,20 0 22 0,16 9-6 16,20 12-6-16,12 24-4 15,18 29 22-15,14 28-11 16,10 25-13-16,-2 28-1 0,1 25-12 16,-2 15-4-16,-11 18-10 15,-11 3-5-15,-12 0-11 0,-17-5-33 16,-16-10-90-16,-12-13-94 15,-9-20-72-15,-9-18-30 16,-12-23-25-16</inkml:trace>
  <inkml:trace contextRef="#ctx0" brushRef="#br0" timeOffset="140391.04">12778 11368 431 0,'-9'-20'409'16,"9"9"-153"-16,0-1-132 16,0-2-62-16,0 2-38 0,9-5-13 15,12-2-7-15,6-9-3 16,10-11-12-16,5-3-5 16,2-4 10-16,-4 7-2 15,-7 5 14-15,-6 10 6 0,-5 8 24 16,-5 11 18-16,-2 13 31 15,5 20 55-15,5 26 52 0,9 23-1 16,5 17-141-16,9 20-50 16,1 8 0-16,4 0 0 15,1-4 0-15,-3-11 0 0,-1-10 0 16,-2-17 0-16,-7-15-239 16,-8-11-206-16,-9-18 40 0,-16-12 82 15,-8-15 67 1,-32-18 74-16</inkml:trace>
  <inkml:trace contextRef="#ctx0" brushRef="#br0" timeOffset="140755.87">13286 11967 234 0,'-79'-49'270'0,"11"4"-44"16,11 6-58-16,13 6-58 15,15-1-54-15,12-6-20 0,17-8-12 16,26-10-18-16,10-12-6 16,16-11-13-16,10-9-25 15,7-2-9-15,-3-2 8 0,-1 4 10 16,-14 9 19-16,-5 12 24 15,-18 16 50-15,-12 12 68 0,-13 13 76 16,-3 10 40 0,-11 18-46-16,-2 30-13 0,1 20-153 15,12 13-36-15,0 15 0 16,12 8 0-16,18-11 0 0,10-3 0 16,12-20 0-16,18-15 0 15,8-14 0-15,2-23 0 16,-4-12 0-16,-5-12 0 0,-19-16 0 15,-20-18 0-15,-28-6 0 16,-27-6 0-16,-26 2 0 0,-21 6 0 16,-12 13 0-16,-2 17 0 15,4 25 0-15,10 7 0 0,8 27 0 16,10 9-284 0,12 9-131-16,10 5-17 0,10-2-3 15</inkml:trace>
  <inkml:trace contextRef="#ctx0" brushRef="#br0" timeOffset="141222.23">13631 9769 495 0,'-78'-66'297'0,"-5"18"-96"15,-16 16-72-15,-8 15-19 0,-13 17 28 16,-18 28 36-16,-20 25-5 16,-17 24-1-16,-20 26-32 15,-12 26-106-15,3 27-30 0,10 19 0 16,10 25 0-16,18 27 0 16,19 33 0-16,30 37 0 15,36 26 0-15,32 10 0 0,38-11 0 16,35-17 0-16,33-23 0 15,40-30 0-15,40-41 0 0,46-44 0 16,37-57 0 0,32-61 0-16,24-65 0 0,17-65 0 15,17-74 0-15,4-66 0 16,-4-55 0-16,-27-39 0 0,-46-1 0 16,-55-2 0-16,-60 2 0 15,-70 2 0-15,-52 8 0 16,-68 21 0-16,-44 28 0 0,-32 43 0 15,-23 46 0-15,-11 55 0 16,-14 55 0-16,-11 58 0 0,-7 45-91 16,-2 40-332-16,5 29-35 15,12 21 12-15</inkml:trace>
  <inkml:trace contextRef="#ctx0" brushRef="#br0" timeOffset="147479.44">13846 13132 461 0,'-19'-4'512'0,"-7"4"-123"16,6 0-172-16,4 0-118 0,4 0-49 15,0 0-24-15,12 0-12 16,0 0 11-16,12 0 6 0,27 12 71 16,51 4 19-16,61 0-121 15,68 9 0-15,57 3 0 0,60 8 0 16,51 5 0 0,40 4 0-16,19 5 0 0,13 6 0 15,-1 6 0-15,-7 6 0 16,-12 14 0-16,-24 10 0 0,-30 11 0 15,-19-1 0-15,-31-1 0 16,-29-7 0-16,-35-8 0 0,-34-13 0 16,-39-13 0-16,-34-6 0 15,-31-9 0-15,-27-9 0 16,-22-8 0-16,-17-2 0 0,-15-7 0 16,-11-2 0-16,-9-6 0 15,-7-11 0-15,-10 10 0 0,-2-10 0 16,-5 0 0-16,-5 0 0 15,3 0 0-15,-2 0 0 16,0 0 0-16,0 0 0 16,-4-4-74-16,0-6-364 15,0 3 6-15,0-6 22 16,0-3 68-16</inkml:trace>
  <inkml:trace contextRef="#ctx0" brushRef="#br0" timeOffset="147928.85">21072 13929 632 0,'-59'-32'379'0,"7"7"-49"15,8 8-95-15,9 5-107 16,13 5-67-16,5 2-29 0,17 5 31 15,14 10 27-15,11 9 7 16,21 14-97-16,16 12 0 0,14 8 0 16,12 11 0-16,7 6 0 15,-2 2 0-15,-7 2 0 0,-9-5 0 16,-7-3 0-16,-18-6 0 16,-16-7 0-16,-17 0 0 15,-10-3 0-15,-18-7 0 16,-13-1 0-16,-20 0 0 0,-6-7 0 15,-12 0 0-15,-2-1 0 16,0-6 0-16,2-8 0 0,3-7 0 16,7-13 0-16,7 0 0 15,7-15 0-15,2-19 0 0,11-19 0 16,6-21 0-16,5-14 0 16,12-18 0-16,0-4-80 15,4 0-112-15,-4-1-58 16,0 10-13-16,0 13-3 0,0 14 22 15,-12 12-7-15,-2 15 15 16</inkml:trace>
  <inkml:trace contextRef="#ctx0" brushRef="#br0" timeOffset="148694.17">22194 14950 126 0,'0'12'270'15,"0"-3"-31"-15,0-2-20 16,0 2-36-16,0 4-45 0,0 3-25 16,0 0-12-16,0 0-13 15,0 0-5-15,0-4-16 16,0 2-26-16,0-3-21 15,0-11-7-15,0 8-7 0,-17-8-13 16,-5 0-7 0,-15-8-3-16,0-3 8 0,-3-10 3 15,4 0 1-15,2-8 8 16,11 1 0-16,12-1-9 16,11-2 3-16,8 1 11 0,9 3 3 15,22 2 12-15,4 4 10 16,11 12-2-16,3 9 2 0,4 26 12 15,-1 19-2-15,-7 15-9 16,-7 22 3-16,-12 7 11 16,-12 13 7-16,-13 0-55 15,-9 5 0-15,-9-10 0 0,-8-7 0 16,-3-13 0-16,1-15 0 16,2-18 0-16,5-7 0 0,12-14 0 15,0-9 0-15,15-14 0 16,18 0 0-16,16-17 0 0,12-8 0 15,12-7 0-15,5-8-13 16,-5-14-422-16,0-7-5 0,-4-8 57 16,-5-3 49-16</inkml:trace>
  <inkml:trace contextRef="#ctx0" brushRef="#br0" timeOffset="148959.79">22886 14722 351 0,'-53'-35'458'0,"-4"17"10"0,4 18-60 15,5 25-96-15,10 12-262 16,14 4-50-16,15 4 0 0,18 0 0 16,12-1 0-16,16-7 0 15,11-9 0-15,4-12 0 0,10-16 0 16,-5-4 0-16,-9-17 0 16,-9-10 0-16,-13-10 0 0,-22-4-38 15,-16-4 8 1,-15 9 19-16,-19 3 23 0,-6 12 0 15,-10 13-19-15,-6 12-27 16,-1 0-64-16,7 9-101 0,9-1-106 16,13-8-43-16,6 0 15 15,18 0 29-15</inkml:trace>
  <inkml:trace contextRef="#ctx0" brushRef="#br0" timeOffset="149360.04">22930 14320 532 0,'41'-26'583'15,"-13"12"-54"1,-2 5-190-16,-12 9-275 0,-2 0-64 16,-4 0 0-16,-8 9 0 15,0 3 0-15,0-5 0 0,-11 2 0 16,-3-9 0 0,0 0 0-16,-3 0 0 0,0 0 0 15,5 0 0-15,12-14 0 16,0 0 0-16,0-8 0 0,17 3 0 15,12-2 0-15,10 4 0 16,10 13 0-16,10 13 0 0,-4 20 0 16,2 16 0-16,-8 15 0 15,-4 18 0-15,-9 7 0 16,-8 0 0-16,-7-8 0 16,-8-6 0-16,-6-11 0 0,1-15 0 15,-3-10 0-15,-5-10 0 16,0-7 0-16,16-6 0 15,-4-17 0-15,6-12 0 16,7-11 0-16,9-8 0 16,3-9 0-16,3-6-54 0,-4-4-272 15,1-2-38-15,0-4 35 16,-3-4 32-16,-12-9 5 0</inkml:trace>
  <inkml:trace contextRef="#ctx0" brushRef="#br0" timeOffset="149759.25">23662 13815 1145 0,'-10'-3'699'0,"10"3"-496"0,0 7-203 31,0 0 0-31,-8-7 0 16,-3 0 0-1,-6-7 0-15,3-9 0 16,-4-8 0-16,2-5 0 15,-1-3 0-15,11 0 0 16,6 3 0-16,0 4 0 16,6 9 0-16,14 7 0 0,11 9 0 15,0 25 0-15,9 15 0 16,-4 21 0-16,1 18 0 16,-9 14 0-16,-3 14 0 0,-4-3 0 15,-2-7 0-15,-2-11 0 16,-1-11 0-16,1-19 0 0,-2-16 0 15,5-16 0-15,9-7 0 16,4-17 0-16,7-8 0 0,8-13 0 16,6-15 0-16,6-9 0 15,7-7 0-15,-2-5 0 16,-5 4 0-16,-7-1-385 16,-13 6-36-16,-12 4 54 0,-8 2 42 15,-15 3 68-15</inkml:trace>
  <inkml:trace contextRef="#ctx0" brushRef="#br0" timeOffset="150176.19">24157 13163 449 0,'-21'-56'399'0,"-2"8"-80"0,-7 2-127 15,-2 9-121-15,-1 5-93 16,-4 4-31-16,-6 3 11 15,-10 6 24-15,-21 8 26 0,-20 11 11 16,-21 23 6-16,-32 21 6 16,-34 25 1-16,-21 25 3 0,-21 23 35 15,-17 31 57-15,-8 34 69 16,-4 30 13-16,1 32-209 0,11 30 0 16,24 14 0-16,39 18 0 15,38 7 0-15,51 1 0 0,51-13 0 16,48-20 0-16,49-37 0 15,48-44 0-15,39-50 0 0,30-49 0 16,33-48 0 0,31-53 0-16,27-45 0 0,23-52 0 15,19-50 0-15,5-49 0 16,-1-39 0-16,-13-37 0 0,-29-39 0 16,-32-30 0-16,-50-17 0 15,-46-1 0-15,-53 17 0 0,-43 25 0 16,-34 40 0-16,-42 41-284 15,-32 41-204-15,-44 40 18 0,-37 50 78 16</inkml:trace>
  <inkml:trace contextRef="#ctx0" brushRef="#br0" timeOffset="153469.81">23820 12919 303 0,'-21'15'391'16,"-1"-8"-41"-16,8-7-78 15,3 6-78-15,11-6-56 0,0 0-21 16,0 0 2-16,8 0 21 16,15 0-117-16,19 0-23 0,14 14 0 15,16 6 0-15,10 12 0 16,11 5 0-16,5 7 0 15,-4 6 0-15,-6-2 0 0,-7 2 0 16,-7-6 0-16,-17-2 0 16,-9-7-192-16,-12-1-303 0,-2-2 29 15,-14-4 56-15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6:52:21.3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11515 5418 185 0,'-12'-24'219'16,"0"4"-55"-16,4 2-52 0,-1 6-41 15,1 5-27-15,8 7-14 0,-8 0-4 16,8 12 0-16,0 21 15 16,0 31 7-16,8 43 15 15,5 43-5-15,3 44-12 0,4 35-9 16,-4 23-5-16,-2 16-15 15,-3 14-9-15,-3-1-1 16,0-13-3-16,5-31-4 16,-2-38-3-16,1-36-47 15,4-41-76-15,-2-37-75 0,-2-39-24 16,-4-46-75-16</inkml:trace>
  <inkml:trace contextRef="#ctx0" brushRef="#br0" timeOffset="368.15">11300 5862 619 0,'-44'-86'243'0,"3"1"-116"16,4 6-67-16,12 15-32 15,9 7 4-15,8 8-8 0,8 8-3 16,21 8-9-16,23 5 4 15,30 4-2-15,24 16-7 0,19 16-6 16,130 98-3 0,-133-9 4-16,-20 21-11 15,-21 17 0-15,-25 12-1 0,-23 141-6 16,-66-146 15 0,-24-11 4-16,-20-13 2 15,-8-16 10-15,4-21 3 16,7-16-10-16,12-16 4 15,14-16 2-15,11-14 0 0,13-7-5 16,12-12-15-16,20 0-22 16,0-12-39-16,11-4-67 0,13 0-45 15,9-4-40-15,4-1-68 16</inkml:trace>
  <inkml:trace contextRef="#ctx0" brushRef="#br0" timeOffset="848.01">12494 7484 465 0,'0'-7'377'0,"0"2"-156"16,0 5-125-16,0 0-63 15,0 0-22-15,0 10-8 0,0 10 0 16,0 12 2-16,12 21 8 15,8 25-11-15,5 19 4 16,3 13 1-16,4 4-10 16,-4-8 2-16,45 113 16 15,-55-186 36 1,-10-16 57-16,-8-29-55 0,-12-29-31 16,-10-37-15-16,-1-31-6 15,-10-33-1-15,4-13 8 16,10 4 10-16,6 16 19 0,13 24-16 15,10 23-20-15,4 17-4 16,14 19-10-16,9 19 13 0,5 18-4 16,6 15 3-16,1 23-6 15,-1 14 7-15,-3 8 0 16,-8 12-4-16,-9 4 2 16,-9-3-4-16,-5-10 0 0,-11-11 14 15,-3-5 11-15,0-11 0 16,-28-9-7-1,8-15-65-15,-8-19-62 16,-6-11-98-16,-2-6-60 0,4-19 12 16,11-11-58-16</inkml:trace>
  <inkml:trace contextRef="#ctx0" brushRef="#br0" timeOffset="1266.33">13148 7131 464 0,'37'73'196'16,"-18"-40"-158"-16,6-2-19 0,0-5 2 16,-6-6 0-16,5-8-4 15,0-12 6-15,9-8-8 0,4-8-8 16,48-46 1 0,-39 19-5-16,-7-2 2 15,-9-5 0-15,-11 2 21 16,-190 52 662 46,157 150-643-46,14-72-28 0,11-5-2-16,10-8-4 0,6-7-1 15,11-13-5-15,6-9-5 16,5-16 2-16,8-10 5 0,8-14 3 15,4-14-10-15,-4-5-2 16,-8-3 2-16,-12 2 4 16,-14 0-7-16,-6-1-17 0,-12-15-202 15,-13 15 13 1,-13 5-41 0</inkml:trace>
  <inkml:trace contextRef="#ctx0" brushRef="#br0" timeOffset="2031.1">15076 6302 512 0,'-14'-34'424'15,"-4"13"-179"-15,10 9-140 0,8 12-97 16,0 12-13-16,0 25 5 16,8 25 0-16,13 24 8 15,7 23 14-15,9 22-14 0,2 13-3 16,7 9-4-16,-2-15-3 16,-4-17 4-16,-2-23-18 15,-11-25-3-15,-2-23-6 16,-12-27-2-16,-9-23-5 0,-4-28-89 15,-17-29 34 1,-8-28 35-16,-7-26 31 0,-9-18 24 16,-2-21 24-16,1-4 41 0,5 11 17 15,11 19 6-15,9 23-22 16,4 20-33-16,13 19-20 16,9 18-16-16,15 16 4 0,13 12-5 15,11 16 4-15,4 24 7 16,2 16-7-16,-7 13 5 15,1 12-6-15,-17 5-2 0,-7-6 8 16,-13-2 2-16,-11-13 8 16,0-8 23-16,0-13 9 15,0-8-13-15,-11-11-20 0,-13-18-59 16,10-8-53 0,3-11-47-16,5-13-50 0,6-11-55 15,0-13-85-15</inkml:trace>
  <inkml:trace contextRef="#ctx0" brushRef="#br0" timeOffset="2331.35">15653 6162 287 0,'11'28'171'16,"6"5"-79"-16,4 0-40 16,6 0-20-16,12-8-12 0,-4-6-6 15,6-6-4-15,8-13 3 16,4-21-7-16,10-20-4 15,8-20-14-15,-1-21 4 0,-6-7 0 16,-15 1 25-16,-25 5 11 16,-13 19 46-16,-11 11 71 0,-11 20-20 15,-19 17-54 1,-4 16-27-16,-8 28-17 0,-3 22-1 16,-32 92 15-1,52-61-36-15,25 5-10 0,14-5-11 16,18-12-26-16,20-17-37 15,22-19-87-15,18-33-63 16,14-28-69-16</inkml:trace>
  <inkml:trace contextRef="#ctx0" brushRef="#br0" timeOffset="2778.6">17171 5234 407 0,'-32'-68'464'0,"-9"14"-125"0,0 22-154 16,2 15-102-16,-6 17-42 15,0 34-17-15,0 23 2 16,10 28 0-16,5 29 1 0,15 20-8 16,15 4-17-16,20-4-11 15,17-12-10-15,10-20-22 0,10-23-54 16,5-27-4-16,-5-25-22 16,-1-27 15-16,-7-20 3 15,-7-24 15-15,-14-25 43 0,-14-17 15 16,-4-19 36-16,-10-5 29 15,-18-1 51-15,4 11 33 16,-24-52 221 0,27 104-202-16,-2 15-43 0,4 9-51 15,9 11-26-15,0 13-31 16,0 21 14-16,14 31-2 0,5 46 10 16,13 42 9-16,14 30-10 15,1 13-1-15,10 0-4 16,-3-16 2-16,-1-29-2 0,-8-27-6 15,-9-30 14-15,-9-24-5 16,-5-18 11-16,-11-14 0 0,3-25 19 16,-7-19-48-16,-4-43-70 15,-3-34-34-15,0-43-75 16,-6-33-75-16,-6-23-10 0,-5-5 22 16,0 4 1-16,3 14 56 15</inkml:trace>
  <inkml:trace contextRef="#ctx0" brushRef="#br0" timeOffset="3244.78">17574 4705 162 0,'0'-52'302'16,"0"18"-13"-16,0 14-84 16,0 8-92-16,0 12-56 15,0 24-18-15,4 30 48 0,5 18 28 16,7 17-4-16,4 18-31 16,13 10-32-16,64 120-6 15,25-45-41 1,-57-127-17-16,-4-25-16 15,-4-23-15-15,-3-34-35 16,-7-30-20-16,-12-28 25 0,-5-19 18 16,-14-15 29-16,-11-13 36 15,-5 7 85-15,-18 22 91 16,7 24 14-16,-27-41 90 16,38 101-277-1,0 9-8-15,8 28 2 0,9 13 6 16,17 13-12-16,10 6-9 15,8-3-35-15,1-7-61 16,4-14-16-16,-4-10 29 16,40-39-38-16,-50-29 83 15,-4-15 29-15,-12-17 28 16,-11-14 50-16,-8-9 33 0,-8-6 68 16,-8 9 87-16,-3 18-151 15,-3 14-94-15,5 22 0 16,-4 11 0-16,13 12 0 0,4 67 0 31,8 7 0-31,8 20 0 16,8 8 0-16,4 5 0 0,1-4 0 15,1-6-386-15,-6-13-147 16,-4-15 15-16</inkml:trace>
  <inkml:trace contextRef="#ctx0" brushRef="#br0" timeOffset="3386.41">18474 3947 738 0,'-71'-118'658'0,"6"25"-307"16,8 17-194-16,13 22-149 15,1 14-158-15,16 6-55 16,6 15-34-16,9 10-65 0,12 9-47 16</inkml:trace>
  <inkml:trace contextRef="#ctx0" brushRef="#br0" timeOffset="3778.51">19252 3638 341 0,'4'-64'296'0,"-4"-1"-92"15,0 3-26-15,-13 13-27 16,1 12 5-16,-5 12 14 0,3 6-41 15,-3 6-46 1,-4 13-30-16,-3 21-25 0,-4 20-12 16,-1 21-13-16,7 19-2 15,11 13 0-15,11 6 3 16,11 7-4-16,22-6-1 0,13-12-8 16,16-11-6-16,9-13-11 15,6-15-10-15,4-15 9 16,-4-1 1-16,-7-6 2 0,-13 0 9 15,-17 5 2-15,-10 12 13 16,-18 8 12-16,-12 11 1 16,-25 5-3-16,-12 5-1 15,-8-8 4-15,0-9 0 0,1-14-5 16,8-5-3-16,7-19-46 16,4-19-109-16,6-3-178 15,2-24-26-15,5-28-32 0</inkml:trace>
  <inkml:trace contextRef="#ctx0" brushRef="#br0" timeOffset="4258.42">19669 3886 487 0,'21'-40'261'15,"-5"8"-120"-15,-7 11-75 0,-3 14-33 16,2 7-14-16,5 0-6 16,4 0-4-16,7 0 3 15,13 0-6-15,7 0-2 16,10-9-1-16,2-15-3 0,1-18 0 15,-6-14 4-15,-8-13 7 16,-15-4 15-16,-17-5 60 16,-11 9 100-16,-11 12 121 15,-14 16-103-15,-4 13-88 0,-4 20-66 16,-7 28-47-16,0 37-3 16,7 32 0-16,10 26 0 15,23 15 0-15,11 8 0 0,18-8 0 16,24-12 0-16,15-19 0 15,22-27 0-15,12-23 0 0,2-32 0 16,7-29 0 0,-10-30 0-16,-4-30 0 0,-10-25 0 15,-19-18 0-15,-7-20 0 16,-17-7 0-16,-10-5 0 16,-20 13 0-16,-5 16 0 0,-9 25 0 15,-9-30 0 1,9 91 0-16,-6 12 0 15,6 8 0-15,0 4 0 16,0-2 0-16,0 6 0 0</inkml:trace>
  <inkml:trace contextRef="#ctx0" brushRef="#br0" timeOffset="4298.35">20998 2950 1784 0,'-13'0'-363'16,"-8"14"-73"-16,-7-6-17 15</inkml:trace>
  <inkml:trace contextRef="#ctx0" brushRef="#br0" timeOffset="4509.34">19799 2466 690 0,'-48'-5'478'16,"12"5"-228"-16,8 0-128 15,6 0-63-15,6 0-23 16,8 0 3-16,8 0-13 0,0 0-20 16,0 0-507 15,0-2 171-31,0 2-55 16</inkml:trace>
  <inkml:trace contextRef="#ctx0" brushRef="#br0" timeOffset="4844.43">21091 1860 430 0,'3'-69'566'0,"-3"7"-154"16,0 15-173-16,0 9-120 16,-8 9-27-16,8 12-13 15,-6 15-33-15,6 13-17 16,0 38 3-16,0 48-29 16,6 42-3-16,14 28 0 15,14 16 0-15,10 1 0 0,16-13 0 16,14-25 0-16,10-24 0 15,7-23 0-15,-6-29 0 16,-6-23-232-16,-13-22-176 16,-13-25-88-16,-19-25 44 0</inkml:trace>
  <inkml:trace contextRef="#ctx0" brushRef="#br0" timeOffset="5308.2">20791 3078 620 0,'-95'12'388'0,"27"-12"-207"16,23 0-177-16,33-9-73 0,35-15 18 16,47-22 27-16,41-18 8 15,31-22 1-15,21-20-31 16,9-3-34-16,-8 6 13 0,-19 14 23 16,-27 15 26-16,-33 17 41 15,-23 16 48-15,-25 13 46 16,-14 9 13-16,-12 5-29 15,-2 14-32-15,0 0-25 16,-5 0-26-16,8 50 14 16,2-31-28-1,3 2-1-15,13-9-2 16,56-19-24 0,-26-23-11-16,5-21-7 15,-1-20 6-15,-10-14 15 0,-22-4 14 16,-24-5 26-16,-20 8 81 15,-16 17-22-15,-12 24-9 16,-8 26-5-16,-11 36-8 16,3 35 15-16,3 23 9 0,12 25-6 15,18 5-27 1,23-3-23-16,18-4-5 0,28-13-4 16,19-11-1-16,113 23-60 15,-77-73-136 1,2-24-189-16,-2-12-126 15</inkml:trace>
  <inkml:trace contextRef="#ctx0" brushRef="#br0" timeOffset="5954.85">24599 2254 284 0,'21'-7'244'0,"-8"7"-102"15,-13 0-69-15,0 7-42 0,-25 15-5 16,-17 13 11-16,-26 22 44 16,-28 24 42-16,-32 23-13 15,-30 25-10-15,-37 39-23 16,-45 43-29-16,-59 49-13 0,-63 46-13 15,-65 31 2-15,-60 34 6 16,-52 44 5-16,-38 25 50 16,-37 11 17-16,-15 13 3 0,-5 8-13 15,0-8-9-15,4-16-25 16,25-21-58-16,26-22 0 16,13-20 0-16,19-18 0 0,31-29 0 15,33-34 0-15,41-33 0 16,39-36 0-1,-267 131 0-15,410-232 0 16,57-27 0-16,49-31 0 0,-29 22 0 16,107-56-5-1,63-32-18 1,21-10 27-16,8 0 3 16,4-8-1-16,4 1-4 0,5-6-6 15,4 1-1-15,2 0 9 16,2 0-16-16,0 0-5 0,-4 0 4 15,-4 0 6-15,10-4 4 16,-13 7 11 0,-26 9 15-1,0 0-2-15,0 0-7 16,3 0-14-16,0 0 0 16,2 0 0-16,-2 0 0 15,3 0 0-15,-3-3 0 16</inkml:trace>
  <inkml:trace contextRef="#ctx0" brushRef="#br0" timeOffset="7047.17">12526 10921 2047 0,'-29'-20'0'16,"-7"-5"0"-16,-24-7 0 16,-21-21 0-16,-22-24 0 15,-18-30 0-15,-25-42 0 16,-21-51 0-16,-15-32 0 0,-18-25 0 15,-15-28 0-15,-8-28 0 16,-9-34 0 0,6-15 0-16,14 12 0 15,-450-879 0 1,544 980 0 0,-77-166 0-1,5 20 0 1,150 322 0-16,-47-56-101 31,76 115 79-15,11 12 11-16,-14 2-2 0,14 0 2 0,-10 0-6 15,10 0 5-15,-14 12 7 16,3-1-2-16,3-3 6 16,0 5-2-16,8-1-1 15,-12 4 4-15,4 0 2 16,0 0-4-16,-2 0 5 15,2 1-5-15,8-4 2 0,0-5-8 16,0-8 0-16,5 0-9 16,27-28 3-16,42-39 13 15,67-34-7-15,96-45 8 0,108-50 0 16,96-56-5-16,112-62-9 31,791-393-48-31,-585 343 42 16,834-344 3-1,-810 370 19-15,-28 25-10 0,-28 33 0 16,-52 40-28-16,473-144-129 16,-246 115 37-1,-29 33 77 17,-292 75 59-1,-549 147 8-16,-12 2 2-15,-2 5 1 0,-7-1-6 16,0 0-10-16,-2 3-6 16,-1 1-1-1,5 0-21-15,3-5-22 0,3 2-19 16,9-1-26-16,6-1 2 16,3 5 10-16,0 1 6 15,-6-2 11-15,-5 1 28 16,-10 4 12-16,-4-3 22 15,-4-2-4-15,0 1-1 16,0-1-9-16,-5-2-13 0,6-1 2 16,3-6 13-16,5 0 10 15,-6-4 10-15,2 8 14 16,-6-5 8-16,2 8 12 16,-1 0 17-16,-4-2 5 15,5 1-3-15,-5 0-3 16,1 0-7-16,13-14 8 15,-5 15-35 1,3-5-7-16,5 0 1 0,-1 4-4 16,8 0-2-16,12-1-7 15,11 1 24-15,9 3-5 16,9 5 8-16,11 0-2 16,10 22-7-16,6 9-8 15,145 97 18 1,44 103 129-1,-139-60-71-15,-4 40-34 16,-4 29-32-16,-4 14-6 0,-1 1-11 16,2-2-1-1,-1-22-11-15,-4-18-103 0,-9-30-128 16,-15-24-128 0</inkml:trace>
  <inkml:trace contextRef="#ctx0" brushRef="#br0" timeOffset="12996.04">21846 8023 384 0,'-17'-61'266'15,"1"8"-38"-15,1 12-49 16,-1 9-33-16,6 11-32 0,2 5-1 16,8 3 0-16,-8 10-20 15,8 3-37-15,0 13-32 16,0 20-2-16,20 31 25 0,14 38-1 16,11 28-15-1,6 25-4-15,11 11-12 0,-6 5-7 16,1-12-2-16,0-17-9 15,-4-20 5-15,-10-20 1 0,-4-21-1 16,-11-19-2-16,-8-17-5 16,-3-14-36-16,-6-11-98 0,-2-2-99 15,-9-18-89-15,0 0 1 16,-20-25-91-16</inkml:trace>
  <inkml:trace contextRef="#ctx0" brushRef="#br0" timeOffset="13312.37">22585 7522 725 0,'-12'-20'254'0,"0"7"-134"16,4 21-60-16,-1 20-37 15,9 21-4-15,0 6-12 0,9 4-6 16,15 3-1-16,12-10-3 15,14-6-8-15,63-1-43 16,-56-50-8-16,-9-23-28 16,-7-26-7-16,-11-14 39 15,-19-10 54-15,-11 1 39 16,-41-41 143 0,9 80-124-16,-9 15-28 0,-7 18-18 15,-5 17-5-15,-4 21-12 16,-5 20-45-16,10 12-97 15,11 9-82-15,13 0-84 0</inkml:trace>
  <inkml:trace contextRef="#ctx0" brushRef="#br0" timeOffset="13812.08">23369 7204 987 0,'13'-21'162'15,"-5"9"-79"-15,-5 5-42 16,-3 7-11-16,0 0 27 0,0 0 24 16,0 0 17-16,0 0-16 15,0 0-20-15,-11-5 7 16,-10-11 69-16,7-37-80 16,14 8-47-1,6-15-20-15,14-10 2 16,62-68 1-1,25 48-12 1,179 350 56 15,-262-110-21-31,-150 690 22 32,64-648-26-32,2-34 8 15,7-35-21-15,10-34 0 16,9-28 0-16,6-20 0 0,9-20 0 15,1-21 0-15,10-17 0 16,8-20 0-16,26-20 0 16,21-20 0-16,160-131 0 15,-44 91 0-15,36-2 0 0,36 6 0 16,18 7 0 0,6 8 0-16,0 12 0 0,-19 17 0 15,-33 12 0-15,-40 20-151 16,-49 12-388-16,-42 25 73 15,-41 17 46-15</inkml:trace>
  <inkml:trace contextRef="#ctx0" brushRef="#br0" timeOffset="14843.59">21635 11092 433 0,'-65'24'323'0,"8"-2"-101"16,8-6-106-16,13-4-58 0,10-12-26 15,15 0-10-15,14 0 7 16,23-17 16-16,30-20 1 0,43-23 2 16,54-30 0-16,67-36 2 15,1160-660 116 1,-965 574-119-1,-5 8-6 1,-20 21 16-16,-28 17 34 0,-34 14-8 16,-28 23-21-16,-37 23-34 0,-40 20-28 15,-34 17 0 1,-39 17 0-16,-37 11 0 0,-27 13 0 16,-21 7 0-16,-21 8 0 15,-16 2 0-15,-10 2 0 0,-10 1 0 16,-8-1 0-16,0-11 0 15,-8-17 0-15,-10-27 0 16,-10-37 0-16,-16-47 0 0,-8-43 0 16,-18-28 0-16,-7-34 0 15,-9-32 0-15,1-20 0 16,-1-13 0-16,4 5 0 0,9 24 0 16,5 37 0-1,2 40 0-15,1 36 0 0,5 34 0 16,-5 25 0-16,-7 22 0 15,-1 18 0-15,-5 16 0 16,5 11 0-16,-4 15 0 0,4 9 0 16,-9 14 0-16,-3 12 0 15,-4 16 0-15,-21 18 0 16,-23 18 0-16,-38 30 0 0,-32 36 0 16,-34 40-4-16,-38 43-60 15,-41 22 13-15,-35 9 15 16,-14 1 29-16,1-10 0 0,-340 172 1 15,376-229 6 1,19-11 4-16,33-20-1 0,35-17-6 16,44-25 7-1,46-19-9-15,42-22 5 16,30-14-7-16,30-15-14 0,18-10 0 16,11-4 0-16,20-9 0 15,0 0 3-15,0 0 14 16,0-9 2-16,8 5 2 0,-4 0 9 15,1 4 22 1,-5 0-13-16,0 0-10 16,0 0-7-16,9 20-10 0,5 29 26 15,23 37 9-15,16 44 11 16,20 49 9-16,12 37-4 16,12 33-15-16,10 27-10 15,6 21-17-15,0-1 0 16,216 484-13-1,-231-581-48-15,-8-36-81 16,-13-34-123-16,-13-31-101 16,-12-30-54-16</inkml:trace>
  <inkml:trace contextRef="#ctx0" brushRef="#br0" timeOffset="15458.6">13088 12586 625 0,'0'-66'557'0,"0"47"-461"16,0 4-58-16,0 15-26 16,7 23-2-16,12 16 24 15,19 30 36-15,14 25 13 0,17 26-21 16,9 13-22-16,2 10-14 16,11-1-16-16,-3-7-5 15,-7-18-2-15,-7-15-7 0,-12-24-22 16,25 28-350-1,-57-78 77-15,-10-28 2 16,-11-20-34-16</inkml:trace>
  <inkml:trace contextRef="#ctx0" brushRef="#br0" timeOffset="15704.03">13863 12064 546 0,'-14'-88'508'16,"6"17"-164"-16,0 27-176 0,8 17-104 15,0 10-50 1,0 17-5-16,8 24 4 0,17 28 5 16,20 27 23-16,17 25-4 15,11 15-18-15,7 7-7 16,2-4-3-16,-6-17-4 0,-7-14-7 16,-7-19-1-16,-18-18-14 15,-12-14-24-15,-7-11-40 16,-13-9-37-16,-3-7-22 0,-9-13-19 15,0 0-52-15,-24-17 2 16</inkml:trace>
  <inkml:trace contextRef="#ctx0" brushRef="#br0" timeOffset="16142.09">13439 12347 203 0,'-20'0'211'0,"4"0"-84"15,4 0-64 1,12 0-30-16,0 0-14 0,0 12-10 16,0-12 3-16,4 11 4 15,12-11-8-15,4 0 0 16,10 0-2-16,2 0-4 0,1-9-2 16,-9-3-2-16,-8-8-3 15,-5-8 2-15,-11-9 10 16,0 5 0-16,-11 4 5 0,3 2 4 15,-4 14-9-15,4 5-5 16,8 2 1-16,-12 5-5 16,12 0 3-1,-8 0-1-15,8 12-8 16,0 6-21-16,0-3-34 16,0 2-49-16,0-5-102 15</inkml:trace>
  <inkml:trace contextRef="#ctx0" brushRef="#br0" timeOffset="16690.84">14649 10957 352 0,'-88'-69'354'15,"18"38"-291"-15,-15 6-33 16,-20 5-7-16,-17 3 0 16,-11 8 14-16,-10 9 17 0,-2 0-16 15,-3 0-18-15,-1 26-10 16,-1 14-6-16,-5 17-1 16,-183 150-1-1,156-41 1-15,-569 1169 108 31,691-995-27-15,43 14-22-16,40-5-21 16,47-27-15-16,199 215 29 15,120-157-18 1,-170-251-25-16,276 18 28 16,-210-140-3-16,332-127 94 15,-304-16-69 1,-8-41-6-16,-14-48-21 15,-14-36-9-15,-26-20-8 0,-36-15-1 16,-39-27 4-16,-55-22 11 16,-56-18 28-16,-57 9-2 15,-55 14-48-15,-52 30-10 16,-26 20 0-16,-18 37 0 16,-11 39-12-16,-12 37-144 0,-9 39-41 15,-4 45-44-15,-9 39 42 16,3 42 26-16,7 41-3 15,6 36 4-15,10 24-85 0</inkml:trace>
  <inkml:trace contextRef="#ctx0" brushRef="#br0" timeOffset="18237.7">15718 14943 302 0,'-24'-44'415'0,"-1"10"-65"0,6 10-145 16,7 11-105-16,3 4-66 16,9 9-17-16,0 18-11 15,12 10 1-15,19 21 9 16,18 24 18-16,16 21 11 0,14 15 0 16,5 10-14-16,6 4-18 15,-1-5-2-15,70 90-8 16,-95-127 2-16,-11-12-5 15,-13-16-4-15,-6-12-23 16,-10-10-97-16,-11-5-69 16,-7-14-59-16,-6-12 11 0,-9-12-49 15</inkml:trace>
  <inkml:trace contextRef="#ctx0" brushRef="#br0" timeOffset="18555.3">16257 14544 279 0,'-8'-29'310'0,"-3"8"-106"16,-1 18-102-16,4 15-51 15,8 22-24-15,0 22-14 16,8 8-5-16,12 10 2 0,13-5-2 16,7-4-3-1,9-11 1-15,8-14-5 0,4-12 3 16,4-20-12-16,0-16 4 15,-5-12-2-15,-6-21 1 0,-18-9-2 16,-15-9 14-16,-21-15 9 16,-18 0 28-16,-13 6 40 15,-10 6 63-15,-3 14-30 0,-15 11-57 16,2 13-29-16,1 7-25 16,0 12-24-16,7 5-48 15,4 10-57-15,9 2-93 0,7 4-51 16,9 4-58-16</inkml:trace>
  <inkml:trace contextRef="#ctx0" brushRef="#br0" timeOffset="19719.11">19407 15248 2047 0,'6'-20'0'16,"-1"8"0"-16,3 12 0 15,7 19 0-15,6 18 0 16,6 13 0-16,11 11 0 0,11 4 0 16,8-1 0-16,5-11 0 15,-2-8 0-15,1-19 0 16,-4-19 0-16,0-23 0 0,-1-24 0 15,-7-25 0-15,-10-18 0 16,-14-14 0-16,-16-5 0 16,-9 5 0-16,-42-79 0 15,19 115 0-15,3 17 0 16,3 10 0-16,6 23 0 16,11 31 0-16,11 29 0 0,14 27 0 15,10 26 0-15,16 16 0 16,9 9 0-16,1 1 0 15,-2-7 0-15,3-13-101 0,-8-5-354 16,-9-13-5-16,-13-13 23 16</inkml:trace>
  <inkml:trace contextRef="#ctx0" brushRef="#br0" timeOffset="21298.33">17208 17129 27 0,'0'-13'86'0,"-12"1"91"15,4-1-62-15,-4 2-49 16,-4-1-27-16,4 3-15 0,0 2-10 15,-2 7 5-15,3 0 6 16,-2 0 10-16,13 0 12 16,-11 0-3-16,11 0-5 0,-12 0-7 15,4 0-9-15,-5 0-6 16,-3 0-6-16,1 11 3 0,-2 2 7 16,0 8 10-16,-2 3 5 15,-6 9 4-15,0 7 8 16,1 7-11-16,-66 166 50 31,75-159-70-15,15 46 20-16,0-38-19 15,12-1-7-15,11 6-2 16,7 2-5-16,5-1 4 0,7-4-5 16,1 3-3-16,10-7 0 15,1-3 6-15,2-3-8 0,6-6 5 16,-2-10-5-16,0-10 2 15,-3-17 7-15,2-11-4 16,-7-11-7 0,0-15-1-16,2-10 4 0,-7-13-8 15,2-11 0-15,-4-11-9 0,-8-1 1 16,-9-2 8-16,-6 1 8 16,-16 9 16-16,-6 5 8 15,-11 7 18-15,-6 7 14 0,-11 9 19 16,-3 3-14-16,-7 12 8 15,-3 9-31-15,-8 12-14 16,1 20-9-16,-5 14-17 0,5 6 6 16,-1 8-5-16,5 4-15 15,1 7-17-15,12-6-22 16,2-4-17-16,10-4-22 16,2-9-58-16,17-3-32 15,0-4-35-15,5-5-47 16,1-8-241-16</inkml:trace>
  <inkml:trace contextRef="#ctx0" brushRef="#br0" timeOffset="21916.12">18186 17043 524 0,'-19'0'253'0,"3"0"-86"0,2 0-78 16,14 0-42-16,-8 0-4 16,8 0 6-16,0 0 13 15,0-12-31-15,17-12-13 16,15-17-12-16,22-13 4 0,15-6-2 15,12-9 1-15,8-5-5 16,1 6-2-16,-5 1-2 16,-9 15-3-16,-14 7 3 0,-10 9 3 15,-11 9-2-15,-12 0-11 16,-9 12-3-16,-9 2-19 0,-11 10-50 16,0 3-28-1,0 0-24-15,-16 0-28 0,-10 0-46 16,-11 0-19-16</inkml:trace>
  <inkml:trace contextRef="#ctx0" brushRef="#br0" timeOffset="22148.68">18281 16290 659 0,'-22'-17'192'0,"8"5"-84"15,1 0-48-15,0 4-31 16,13 4 13-16,0 0 23 0,0 4 6 15,0 0-19-15,5 8-19 16,11 21 9-16,17 19 1 16,21 25-10-16,11 22-10 15,3 15-23-15,5 10-16 16,4 4-87-16,-4-10-80 0,57 81-341 16</inkml:trace>
  <inkml:trace contextRef="#ctx0" brushRef="#br0" timeOffset="24296.62">24139 11890 683 0,'-16'-33'483'0,"-2"10"-127"16,-4 0-157-16,2 8-101 0,0 3-46 16,-5 4-26-16,-4 8 23 15,1 0 52-15,-1 12-101 16,-4 7 0-16,6 15 0 0,3 18 0 15,4 31 0-15,9 31 0 16,11 19 0-16,3 19 0 16,16 2 0-16,14-4 0 15,8-10 0-15,7-18 0 0,13-16 0 16,9-21 0-16,3-20 0 16,3-20 0-16,3-21 0 0,-7-24 0 15,1-8 0-15,44-74 0 16,-74 17 0-16,-26-12 0 15,-31-85 0 1,-23 83 0-16,-11 15 0 16,-14 14 0-16,-3 18 0 0,-3 12 0 15,-2 20 0-15,4 12 0 16,11 12 0-16,3 9 0 16,7 0 0-16,11-1-42 0,14 26-756 15,28-43 387 1</inkml:trace>
  <inkml:trace contextRef="#ctx0" brushRef="#br0" timeOffset="24511.47">24843 12273 1285 0,'0'-12'434'16,"0"-2"-247"-16,0-5-217 15,16-10-53-15,17-9 17 0,11-9 36 16,8-6 23-16,7-1 9 16,6 1-8-16,7 2-11 0,1 5-40 15,-9 6-109-15,32-17-373 16,-71 33 235 0</inkml:trace>
  <inkml:trace contextRef="#ctx0" brushRef="#br0" timeOffset="24743.67">24916 11605 503 0,'-16'-12'349'0,"-1"3"-123"16,9 2-117-16,8 7-59 16,0 12-23-16,12 12-8 0,9 16 9 15,10 14 17-15,11 11-10 16,3 8-17-16,3 8-8 0,6 9-3 15,94 167-125 1,-107-188-44 0,-3-13-51-16,-6-15-11 0,-8-13-22 15</inkml:trace>
  <inkml:trace contextRef="#ctx0" brushRef="#br0" timeOffset="25126.24">25906 10871 567 0,'0'-35'547'15,"0"6"-120"-15,-12 8-196 0,12 6-115 16,-8 1-64-16,8 11-32 16,0 12-3-1,0 19 13-15,12 17 10 0,13 13-40 16,3 14 0-16,14 6 0 0,6-6 0 15,3-3 0-15,3-15-79 16,-5-17-33-16,-2-25-18 0,2-21-5 16,-3-24 19-16,-10-19 35 15,-6-14 35-15,-15-10 25 16,-7-10 52-16,-8-4 31 0,0 5 38 16,-8 11 71-16,8 21 10 15,0 13-6-15,0 19-175 0,13 62 0 16,7 29 0-1,8 28 0-15,6 19 0 16,-3 18 0-16,4 3 0 16,32 139 0-16,-44-155 0 15,-1-4-203 1,-15 81-892-16</inkml:trace>
  <inkml:trace contextRef="#ctx0" brushRef="#br0" timeOffset="32564.96">20863 17458 363 0,'-6'-7'417'16,"-8"-7"1"-16,6 7-109 16,8 0-136-16,-8-3-86 0,8 6-33 15,0 1-27 1,0-1 23-16,0 4-29 15,12 7-2-15,9 14 14 16,10 7 11-16,6 8-12 0,7 13-32 16,2 4 0-16,-1 5 0 15,-2-2 0-15,30 39 0 16,-19-21 0 0,-38-51-18-16,-4-7-103 15,-4-3-80-15,-8-4-74 16,0-9-25-16,0 0 32 0,-8-14 29 15,-12-14-35-15</inkml:trace>
  <inkml:trace contextRef="#ctx0" brushRef="#br0" timeOffset="32988.47">20775 17018 321 0,'-70'-16'208'0,"-3"9"-70"15,-4 7-60-15,-1 12-41 16,2 8-16-16,2 8 6 0,9 14 42 16,10 15 51-16,9 19 11 15,13 26-21-15,22 20-26 16,39 172 5 0,12-144-65-16,25-3-1 15,17-9-9-15,14-15-4 0,18-18 8 16,3-20 7-16,10-19-12 15,4-22 0-15,2-23-9 16,1-25-6-16,0-28-11 16,-4-25-5-16,-8-21 2 0,-18-20-18 15,-9-11-15-15,-22-5 2 0,-21-9 14 16,-23-6 19 0,-25-6 9-16,-25-1 14 0,-22-2 18 15,-22 1 14-15,-16 2 22 16,-14 13 18-16,-6 21 21 15,-4 19-58-15,-2 21-16 0,6 21-34 16,-1 18-47-16,9 10-56 16,16 12-64-16,12 0-56 0,-23 29-295 15,62-12 230 1</inkml:trace>
  <inkml:trace contextRef="#ctx0" brushRef="#br0" timeOffset="33397.33">21919 16209 70 0,'-13'-41'159'15,"1"1"-1"-15,-7-1-68 0,-6 1-28 16,-7-10-28-16,-4-2-16 16,-7-2 29-16,4 10 40 15,-1 3 40-15,7 12-3 0,4 10-2 16,1 6-20 0,4 9-35-16,2 4-17 0,3 21 9 15,-1 14 8-15,2 23-5 16,7 15-7-16,11 20-3 0,8 14-7 15,17 10-18-15,7 10-13 16,65 113-5 0,-41-136-13-16,1-8-14 0,-3-15-39 15,-10-16-56-15,-1-16-67 16,-12-13-63-16,-7-8-30 0,-6-8-17 16,-12-7 37-1</inkml:trace>
  <inkml:trace contextRef="#ctx0" brushRef="#br0" timeOffset="34028.78">21688 17023 311 0,'-22'-9'327'15,"7"2"-55"-15,3 2-119 0,12-2-106 16,0-9-61-16,12-14-2 16,11-7 10-16,15-7 2 0,11-5 6 15,8-4-6-15,5 1 2 16,3-2-19-16,-2 2-18 15,-6 8 10-15,-8 7 7 0,-8 8 15 16,-13 3 15-16,-8 12 33 16,-7 5 25-16,-13 9 21 15,0 0-4-15,-30 33 31 16,-1 81-45 0,31-21-60-1,8-53-14 1,6-3-17-16,8-7-17 0,7-7-10 15,110-128-539 32,-177-51 639-31,10 104 18-16,3 11 22 16,0 9-5-16,8 7-6 15,3 8-3-15,6 6-30 16,8 6-18-16,0 5-9 0,0 12-5 15,13 15-1-15,5 0-13 16,6 2 1-16,5-1-14 16,-1 1-34-16,6-10-61 0,-6-7-36 15,-5-12-21-15,8-3 13 16,-8-13 16-16,-4-8 3 16,-1-14 24-16,-10-6 52 15,-4-5 86-15,-4-1 116 0,0 6 7 16,-12 7 16-16,0 9 12 15,3 7-15-15,1 8-23 0,8 6-31 16,0 7-4-16,0 18 7 16,8 10 3-16,13 8-45 15,2 9-38-15,1 0-20 0,2 0-44 16,2-9-77-16,-3-8-116 16,-1-4-91-16,-8-7-22 0,-7-8-2 15</inkml:trace>
  <inkml:trace contextRef="#ctx0" brushRef="#br0" timeOffset="34184.69">22087 15608 561 0,'-38'-38'406'0,"8"14"-108"16,12 3-140-16,1 8-86 0,4 7-49 15,13-4-45-15,-9 7-52 16,9-1-62-16,0-1-80 0,0 1-62 15,0-4-49-15</inkml:trace>
  <inkml:trace contextRef="#ctx0" brushRef="#br0" timeOffset="34396.21">22248 15062 557 0,'8'-14'424'16,"-8"6"-32"-16,3 4-126 0,5 12-95 15,10 21-32-15,10 24-41 16,12 20-98-16,13 17 0 16,12 12 0-16,8 13 0 0,9 1 0 15,-1 3 0-15,0-10 0 16,-7-7-34-16,-6-7-376 0,-12-14-52 16,-9-12 19-16,-16-13 97 15</inkml:trace>
  <inkml:trace contextRef="#ctx0" brushRef="#br0" timeOffset="36865.72">20368 17080 187 0,'-14'0'193'16,"4"7"-44"-16,-2-7-21 0,3 0-29 15,9 0-32-15,-9 0-1 16,9 0-2-16,0 0 3 15,0 0 5-15,0 0-3 0,0 0-6 16,0 0-11-16,0 0-11 16,0 0-16-16,0 0-6 15,9 0-10-15,4 0-6 0,5-7-3 16,15-5 2-16,16-4 0 16,16-5-1-16,12-8-8 15,4-4 0-15,1 2-7 0,-9-2-1 16,38-17-7-1,-75 35 19-15,7-6 12 16,-29 21 1 0,-6 0 4-16,-5 0-5 0,-3 0-5 15,0 12-12 1,0 0-12-16,0 0-8 0,0-3-6 16,0-9-1-16,0 8-5 15,0-8 1-15,0 9-2 16,0-9-6-16,0 0-15 0,0 0-97 15,0 0 80 1,0 0 11-16,0-9-43 16,0 5 64-1,-8-9-249 1</inkml:trace>
  <inkml:trace contextRef="#ctx0" brushRef="#br0" timeOffset="41536.19">27684 13156 77 0,'0'-21'222'0,"-11"-3"-37"16,2-1 29-16,3 5-19 15,6 4-25-15,-8 4-25 16,8 4 3-16,0 4 10 15,0 0 20-15,0 0 147 16,0 4-295 0,8 20-30-1,7 13 0-15,10 12 0 0,3 15 0 16,0 6 0-16,4 8 0 16,1 2 0-16,0 1 0 15,-3 1 0-15,-8-9 0 0,3-9 0 16,-7-7 0-1,-4-10 0-15,-6-12 0 0,1-10 0 16,-1-4 0-16,-5-7-60 16,2-10-201-16,-1-2-287 15,-4-16 309 1,0-6 69-16,-9-11 34 0,1-8 9 16,-1 7 29-16,1 3-2 15,0 5-8-15,2 7 15 16</inkml:trace>
  <inkml:trace contextRef="#ctx0" brushRef="#br0" timeOffset="43313.82">28162 12904 30 0,'0'-4'52'0,"0"-1"27"16,0-2 50-16,0-5-26 16,0 3-31-16,-9-4-16 15,9 1-11-15,-9 1-1 0,9-1 7 16,0-2 12-16,0 0 12 16,0 0 19-16,-8 2 12 15,8 4 0-15,-9 1-8 0,9 7 3 16,-8 0-9-16,8 0-7 15,-6 19 25-15,-2 15 5 16,-1 10-32-16,9 16-6 16,0 9-16-16,0 2-23 15,12-2-15-15,42 51-1 16,-15-74-20-16,4-10-25 16,4-10-26-16,1-14-10 15,1-12-15-15,0-17-21 16,-5-11-2-16,-7-13 34 0,-14-8 26 15,-10-11 21 1,-26-75 30-16,-14 70 30 16,-14 4 17-16,-12 8-26 0,-12 9-13 15,-3 10-10-15,-2 15-10 16,1 19-2-16,4 11-12 16,5 14-24-16,-42 56-243 15,66-32 47 1,16-8-25-16,11-6-4 15</inkml:trace>
  <inkml:trace contextRef="#ctx0" brushRef="#br0" timeOffset="44221.33">28639 12492 264 0,'0'-17'298'16,"-8"5"-91"-16,-4 5-103 15,-4 7-51-15,-1 0-28 16,6 0-3-16,-1 16 27 0,12 4 19 16,0 4 4-16,0 4-18 15,0 0-23-15,3 1-9 16,2-3-15-16,-1-6 10 0,-4-8 7 16,0 1 12-16,0-13 20 15,0 7 87 1,0-7-83-16,0 0-18 0,-9-7-19 15,0-10-9-15,1-4-9 16,8-3 8-16,-8 3-1 16,8 1-9-16,0 4 2 15,0 4-4-15,0 3-6 16,0 2 5-16,0 2-2 0,0 1 3 16,0 4 3-1,0 0-10-15,0 0 4 16,0 0 3-16,0 0 0 15,0 0-5-15,0 0 2 16,0 0 1 0,0 0-2-16,0 0 5 15,0 0-1-15,0 9-5 0,0-9 1 16,0 11 0 0,-6 1 7-16,6 1-8 15,-9-5 6-15,9 1-1 16,0-1-4-16,0-8 12 15,-8 8-8-15,0-8-4 16,8 0 4-16,0 0 3 16,0 0-2-16,-8-5-9 15,8-6-12-15,0-8-17 16,0-15-12-16,4-5-4 0,8-8-3 16,8-6 14-1,8 1 13-15,6 3 5 0,-3 4 10 16,6 4 9-16,-1 8 1 15,1 14 3-15,60 10 29 32,-35 432 452-1,-79-355-428-15,-32 68 41 15,38-115-94-31,11-4 0 15,6-39 0-15,16-14-11 16,7-13-18-16,10 0-1 16,12 3 3-16,0 10-5 15,62-4 4 1,-54 40 24-16,-7 11-3 16,0 14 4-16,-8 15 6 0,-10 18-3 15,-9 7 6 1,-14 14 16-16,-11 2 9 0,-16-4-5 15,-13 0-12-15,-11-8-19 16,-10-8-114-16,-10-8-149 0,-14-8-149 16,-2-5-39-1</inkml:trace>
  <inkml:trace contextRef="#ctx0" brushRef="#br0" timeOffset="45628.25">27986 14608 754 0,'-14'0'159'16,"6"0"-71"-16,8 0-40 16,-8-12 10-16,8-12 21 15,13-16 26-15,16-26 12 0,24-20-4 16,32-23-7-16,199-155 117 15,-81 126-118 1,25 2-30-16,12 10-58 16,-10 13-17-16,-13 16 0 0,-28 16 0 15,-25 14 0-15,-31 15 0 16,-24 7 0 0,80-29 0-1,-158 62 0-15,-7 5 0 16,-7-2 0-16,-5 6 0 15,-8 3 0-15,1 0 0 16,-2 0 0-16,-3-9 0 31,0-7 0-15,-12-21 0-16,-8-14 0 16,-5-29 0-16,-3-17 0 15,-9-26 0-15,-2-14 0 0,-10-24 0 16,-5-4 0-16,-58-161 0 15,50 184 0 1,-4 18 0-16,1 15 0 16,-190-179 0 15,64 186 0-15,126 91 0-1,-182 34 0 1,143 13 0-1,-133 66 0-15,-348 247 0 32,435-242 0-32,-272 214 0 31,295-226 0-31,13-11 0 0,8-9 0 16,18-19 0-16,15-7 0 15,16-17 0-15,11-8 0 16,18-3 0-16,9-8 0 0,2-2 0 15,9-11 0-15,8 8 0 32,0 1-4-1,0 27-1-15,0 3 7-16,0 19-3 0,8 25 8 15,4 22-7-15,1 24 1 16,2 15-5-16,5 14 4 15,5 14 3-15,3 6-7 16,1-7 4-16,4-11-1 0,3-14 1 16,-1-19 6-16,3-18-6 15,-5-19 0-15,-1-17 0 16,-2-16 0-16,-8-11 0 0,-1-15 0 16,4-5 0-16,-3-11 0 15,8-2 0-15,-1-13 0 16,2 0 0-16,3-13 0 0,3-2 0 15,3-11 0-15,4-5 0 16,13-15 0-16,8-11-25 16,12-11-158-1,9-18-127-15,4-11-49 0,3-10 25 16</inkml:trace>
  <inkml:trace contextRef="#ctx0" brushRef="#br0" timeOffset="47708.08">23210 17349 688 0,'-7'0'499'15,"-2"0"-51"-15,1 0-150 0,8 0-184 16,0 16-114 0,3 8 0-1,14 12 0-15,9 20 0 0,5 15 0 16,6 6 0-16,2 4 0 16,4-3 0-16,-4-4 0 15,-5-13 0-15,-6-8 0 0,-4-17-134 16,0-11-199-1,-4-13-12-15,5-21 28 0,1-22 42 16,-4-26 18-16,-2-26 69 16</inkml:trace>
  <inkml:trace contextRef="#ctx0" brushRef="#br0" timeOffset="47957.29">23693 17116 1022 0,'0'-29'208'15,"-12"18"-87"-15,4 11-52 0,8 15-32 16,0 15-18-16,0 10 13 15,0-3 4-15,8-5-7 16,4-3-8-16,9-8-14 0,3-10-10 16,4-11-22-16,1-8-24 15,1-9 8-15,-7-12 14 0,-7-6 11 16,-3-10 20 0,-13-44 48-1,-43 28-4-15,16 44-48 0,-6 10-60 16,5 7 60-1,-1 7-263-15,2 5-25 0,2 4-5 16,9-3 14-16</inkml:trace>
  <inkml:trace contextRef="#ctx0" brushRef="#br0" timeOffset="48174.93">23817 16709 340 0,'11'-51'373'16,"-5"8"22"-16,-1 12-65 0,-2 5-91 15,-3 11-78-15,0 6-50 16,9 9-13-16,8 30-98 16,8 21 0-16,11 23 0 15,5 11 0-15,3 9 0 16,5 4 0-16,-4-5 0 0,0-7 0 16,-5-8 0-16,-7-14 0 15,-4-11-376-15,-1 16-392 16,-20-48 418-16,-5-5 82 15</inkml:trace>
  <inkml:trace contextRef="#ctx0" brushRef="#br0" timeOffset="48773.63">24484 16494 301 0,'-19'-80'196'0,"-2"13"-63"15,-4 14-58-15,-2 8-41 16,-11 12 1-16,-5 14 54 0,-10 11 63 16,-12 8 48-16,-15 15 15 15,-23 18-11-15,-18 20-31 0,-25 21-34 16,-26 15-38 0,-14 13-101-16,-10 12 0 0,2 13 0 15,10 3 0-15,-111 167 0 16,193-123 0-16,-16 222 0 15,98-192 0 1,57 165 0 0,113-96 0-16,-28-179 0 15,33-33 0 1,254-65 0-16,-157-69 0 16,28-46 0-16,20-31 0 0,10-25 0 15,-14-13 0 1,-24-2 0-16,-40-12 0 0,-47 1 0 15,-44-8 0-15,-16-215-16 16,-125 225-27-16,-43 28 16 16,-28 34 7-16,-40 34-40 15,-34 38-83-15,-31 37-57 0,-23 36-25 16,-11 32 24-16,-5 22 6 16,4 16-22-16,11 2-62 15</inkml:trace>
  <inkml:trace contextRef="#ctx0" brushRef="#br0" timeOffset="51568.03">26986 13824 85 0,'0'-5'205'15,"0"1"-43"-15,0 1-49 16,-8-6-50-16,1 5-25 0,-1-4-22 15,-6-4 20 1,8 5-3-16,-2-8 16 16,-29-9 55-16,-60-16 105 31,47 28-143-31,-3 3-8 0,-7 2-13 16,-8 7-12-1,-11 0-12-15,3 11-7 0,-6 6-8 16,5 4 5-16,-5 3-8 15,6 5-2-15,5 7 1 16,3 2-1-16,3-7 6 0,1 2 1 16,-1 0-2-16,0 3 3 15,0 2 0-15,-4-3 11 16,-1 6 0-16,2-4 1 0,-2 0-19 16,1-2 5-16,-1-2-3 15,10 0 4-15,3-4 4 16,5-1 19-16,3-4 6 15,5 6-5-15,0-3-8 0,2-3-8 16,6 5-7-16,-2 4-4 16,7-1-2-16,-3 0-4 15,-17 46-4-15,26-33 6 16,2 0 5-16,-28 48-11 31,29-40 4-31,-21 60 3 0,24-55 1 16,-14 56 0-1,12 4-2 1,13-3 6-16,-1-61-4 16,9-2-3-1,0-4 1-15,0 37 19 16,0-48-12-16,0-5 4 16,14 13-2-16,-11-28-11 15,2-5 4-15,-1 0 0 16,-4-12-2-16,0 13 3 15,0-6-2-15,0 2-2 16,4 7-2-16,4-7 2 16,-8-1 6-16,0 0-4 15,5-8 0-15,-2 8 0 16,2-8-3-16,-5 0-2 0,0 0 2 16,3 0 1-1,0 0 4-15,-3 0-8 16,5 0 5-1,-1 0 4-15,-4 0 3 16,0 0-12-16,0 0 12 16,0 0-6-16,0 0 8 15,0 0-5-15,0 0-10 16,0 0-9-16,0 0-2 16,0 0-14-16,0 0-7 0,0 0-20 15,0 0-24-15,0-5-52 16,0-2-41-16,0-2-24 15,0 2 2-15,0-6 6 0,0-11-68 16</inkml:trace>
  <inkml:trace contextRef="#ctx0" brushRef="#br0" timeOffset="52550.26">26475 13071 545 0,'-8'-10'332'0,"8"3"-86"16,-8 3-117-16,8 1-69 16,0 3-32-16,0 0-14 15,0 0-5-15,0 0-4 16,12 0 5-16,22 12-3 0,9 4-6 16,18 0 7-16,13 0-15 15,2 5 2-15,2-2 0 0,-5 2-13 16,-5 0 8-1,-12-2-5-15,-8 5 2 0,-17 2 3 16,-7-2 3-16,-11 10 9 0,-13 6 6 16,-9 12 23-1,-11 18 10-15,-106 328 152 32,66-158-110-17,14-16-22 1,22-45-24-1,24-57-20-15,0-56-6 16,0-35-1 0,0-31 4-1,-7-7-10-15,7-17-2 16,-13-21-6-16,13-24 4 0,-13-30-11 16,-3-19-2-16,-4-23 7 15,-33-161 9-15,22 164-1 16,-31-99 5-1,34 145-1-15,2 18-8 16,8 12-2-16,1 18-5 16,4 12-10-16,5 7-9 0,-1-7-78 15,9 24 24 1,-9 4-26-16,9 4-20 0,0 0-18 16,0 0-3-1,0 0-14-15,0 7 13 0,-6 5-2 16,6 5-34-16,-11-2 18 0</inkml:trace>
  <inkml:trace contextRef="#ctx0" brushRef="#br0" timeOffset="58066.14">25586 16133 340 0,'-13'-10'401'16,"1"-2"-52"-16,4 4-132 15,1 0-110-15,7 0-52 16,0 8-22-16,0 0 3 0,0 0 11 15,0 0 10-15,15 0 10 16,13 16-12-16,15 14-24 16,12 9-22-16,6 5 4 15,9 10-9-15,-2-2-4 0,5-2-1 16,-5-6 1-16,-6-2-13 16,-5-11-28-16,-8-2-80 0,-13-8-59 15,-7-5-34-15,-7-5-8 16,-8-11 4-16,-6 0 30 0,-5 0 7 15,-3 0 17-15,0-8 33 16</inkml:trace>
  <inkml:trace contextRef="#ctx0" brushRef="#br0" timeOffset="58359.18">26101 16261 107 0,'-17'-31'192'15,"6"-10"-51"-15,-1-1-55 0,0 6-13 16,0 8 14-16,-1 4 6 15,5 4 16-15,0-1 87 16,8 12-122-16,0 9-19 16,0 0-6-16,0 17 20 15,-12 16-2-15,4 24 1 0,8 24-13 16,-12 130 11 0,3-97-58-16,9-4-2 15,0-13 0-15,0-11-9 16,0-17 5-16,0-15-14 0,0-13-15 15,0-9-29-15,0-12-56 16,0-8-48-16,0-12-34 16,0 0 5-16,0 0 13 0,-8-12-20 15,-3-12-20-15</inkml:trace>
  <inkml:trace contextRef="#ctx0" brushRef="#br0" timeOffset="64432.07">25972 16147 626 0,'-36'-19'538'0,"-6"10"-115"0,-2 9-167 16,3 0-134-16,5 25-59 0,-1 3-44 16,9 9-19-1,7 3 0-15,21 5 0 0,4 0 0 16,18-9-7-16,4-8-104 15,13-11-32-15,4-17-18 0,10 0-6 16,4-17 9-16,-3-6 32 16,-6-10 37-16,-11-8 47 15,-15-7 30-15,-13-1 37 0,-9 4 30 16,-17 4 59-16,-6 5 5 16,-14 8 13-16,-7 10 18 0,-5 16-29 15,4 2-23-15,0 20-33 16,8 11-18-16,11 14-13 15,5 11-13-15,21 2-7 16,0 4-17-16,16-9-18 16,12-9-58-16,12-11-31 0,10-13-54 15,2-20-25-15,10-8 11 16,3-16 41-16,-5-14 39 0,-8-6 35 16,-9-5 50-1,0-45 43-15,-38 58 50 16,-5 8 19-16,-21 7 15 15,-6 13 11-15,-11 8-23 0,0 17-38 16,3 7-14-16,5 8-4 0,7 5-14 16,7-5-5-1,4-2-13-15,12-7-7 0,0-2-18 16,8-9-5-16,8-12-26 16,8-5-31-16,4-14-18 0,6-9-3 15,48-103-88 1,-73 91 185-1,-9 2 32-15,-9 14 16 0,-16 11-7 16,-17 13-1-16,-10 21-8 16,-5 20-10-16,-4 17-6 15,4 14-2 1,-36 98 40-16,64-87-16 0,13-14 4 16,2-12-12-16,14-11-26 15,9-11-37-15,12-14-19 16,8-21-44-16,7-5 3 0,5-15 1 15,7-17 22-15,-3-12 15 16,-8 1 22-16,-12-1 20 16,-11 4 22-16,-9 13 39 15,-5 6 14-15,-13 10 4 0,-2 13-24 16,-9 3-8-16,-5 17-21 0,-3 11-8 16,-4 13-4-16,-1 4-5 15,0-2-25-15,9 7-98 16,-1-6-141-16,-1-7-94 15</inkml:trace>
  <inkml:trace contextRef="#ctx0" brushRef="#br0" timeOffset="65893.85">29052 14104 413 0,'-8'21'381'16,"8"-5"-48"-16,-6-3-125 0,6-1-79 15,0-12-31 1,0 8 2-16,0-8 81 0,0 0 23 16,6-5-204-1,8-7 0-15,6-13 0 0,16-19 0 16,18-32 0 0,20-43 0-16,22-45 0 0,17-43 0 15,22-54 0-15,11-47 0 16,189-356-151-1,-163 359 25-15,-8 31 12 16,-19 43 1-16,-23 34 0 16,-24 41-37-16,-24 28-61 0,-23 34 3 15,-21 26 25-15,-24 18-13 16,-20 27 13-16,-28 23 49 16</inkml:trace>
  <inkml:trace contextRef="#ctx0" brushRef="#br0" timeOffset="66494.55">29512 14178 275 0,'0'7'241'16,"0"-7"-60"-16,0 9-63 15,0-9-32-15,0 0-11 16,0 7 6-16,0-7 47 0,0 0 60 16,0 0 30-16,0 0-26 15,0 0-43-15,29-44-34 16,12-13-115 0,23-42 0-16,13-33 0 0,21-40 0 15,12-36-27-15,4-27-103 16,3-29-72-16,5-26-26 15,-3 5 48-15,-6 20 58 16,-8 33 16-16,90-220-296 31,-169 375 207-31,-26 32-15 16</inkml:trace>
  <inkml:trace contextRef="#ctx0" brushRef="#br0" timeOffset="74377.57">26321 15947 608 0,'0'-11'337'0,"-14"3"-121"16,3-1-99-16,-3-2-61 0,-4-2-27 15,1 1-15-15,1 5 22 16,5-3 67-16,-1 3 30 0,-1-2 11 15,13 2-23-15,-8-2-38 16,8 2-33-16,-9-6-50 16,9 1 0-16,-12 0 0 15,4-5 0-15,-4-3 0 0,1 0 0 16,-6-5 0-16,-3 1 0 16,-8-1 0-16,-9 2 0 15,-3-5 0-15,-5 2 0 0,-9-3 0 16,-52-18 0-1,54 21 0-15,-1 2 0 16,-4 0 0-16,0 3 0 0,-5 1 0 16,-3-5 0-16,-3 1 0 15,-5 0 0-15,-4 0 0 0,-4-2 0 16,-4-2 0 0,-4 4 0-16,-1-2 0 0,-3 2 0 15,-2 5 0-15,7 3 0 16,-6-1 0-16,1 4 0 15,-3 5 0-15,2 0 0 0,-1-1 0 16,4 6 0-16,-3 3 0 16,4 0 0-16,8 0 0 15,6 0 0-15,-3 12 0 0,11 4 0 16,0 1 0-16,3-2 0 16,3 6 0-16,2 0 0 15,4 3 0-15,-6 0 0 0,-3 4 0 16,-5 2 0-16,-2 3 0 15,-6 6 0-15,-7 6 0 16,-4 5 0-16,-199 129 0 16,189-110 0-1,-87 74 0 1,-57 105 0 0,174-163 0-16,7 1 0 15,-44 72 0-15,62-88 0 16,8-1 0-16,7-4 0 15,5 1 0-15,1 3 0 16,2 7 0-16,-1 2 0 0,6 3 0 16,-1 0 0-16,3 5 0 15,-7-6 0-15,5 4 0 16,1-3 0-16,-2-4 0 16,4 0 0-16,1-9 0 0,4-6 0 15,8-5 0-15,0-2 0 16,0-12 0-16,8 42 0 15,4-43 0-15,5-1 0 16,4 4 0-16,-3-1 0 16,12 0 0-16,2 6 0 15,5 2 0-15,3 5 0 16,101 122 0 0,-95-125 0-16,3-2 0 15,0-7 0-15,-1 0 0 16,-3-4 0-16,-2-2 0 0,4-1 0 15,-4-1 0-15,3-1 0 16,6 1 0-16,5-5 0 16,8 1 0-16,77 19 0 15,-66-31 0-15,3-13 0 16,-3-8 0-16,-2 0 0 16,-6 0 0-16,2 0 0 0,-2 0 0 15,1 0 0-15,4 0 0 16,-3 0 0-16,4 0 0 15,-3 0 0-15,8 0 0 16,-3 0 0-16,6-13 0 0,3-5 0 16,3-3 0-16,-1-4 0 15,-2 4 0-15,-3 2 0 16,-6 3 0-16,67-10 0 16,-79 13 0-16,6 2 0 15,-2-1 0-15,6-5 0 0,7-2 0 16,4-10 0-16,6-5 0 15,5-5 0-15,-3-2 0 16,91-44 0 0,-99 40 0-16,73-45 0 15,-90 49 0-15,-3-4 0 16,0 0 0-16,4-7 0 16,-2-5 0-16,1-5 0 15,-3 2 0-15,-4-1 0 0,-9 4 0 16,-2-5 0-16,-10 4 0 15,-5 0 0-15,24-70 0 16,-45 63 0-16,0-1 0 16,-6 6 0-16,-8-1 0 15,0-5 0-15,0 5 0 0,0 0 0 16,0-1 0-16,0 6 0 16,0 7 0-16,0 9 0 15,0 3 0-15,0 9 0 16,0-18 0-1,0 31 0-15,0-10 0 16,0-32 0 15,0 40 0-31,0-95 0 47,0 34 0-31,0 61 0-1,0 0 0-15,0 1 0 16,0 1 0-16,0-1 0 0,0-1 0 16,0 1 0-16,0-6 0 15,-8-63 0 1,-1 54 0-16,-4-38 0 16,7 27 0-1,6-1 0-15,-13-3 0 0,1 1 0 16,4 9 0-16,-2 0 0 15,10 6 0-15,-8 6 0 16,8 8 0-16,0-1 0 16,-8-12 0-1,2 22 0-15,-3-9 0 16,9 7 0 0,-8-4 0-1,0-56 0 1,0 53 0-16,8-15 0 15,0 17 0 1,0 2 0-16,0 4 0 0,0-4 0 16,0-4 0-16,0 5 0 15,0-1 0-15,0-1 0 16,0 0 0-16,0 1 0 0,0 4 0 16,0-1 0-1,0 2 0-15,-9 2 0 63</inkml:trace>
  <inkml:trace contextRef="#ctx0" brushRef="#br0" timeOffset="74488.09">25954 15610 2047 0,'0'0'-94'31,"0"0"-80"-31,0 0-47 16,0 0-49-16,0 0-11 0,0 9 16 15,0-1-8-15,0-8 43 16</inkml:trace>
  <inkml:trace contextRef="#ctx0" brushRef="#br0" timeOffset="76777.67">30211 11822 31 0,'-8'-21'75'15,"-4"-4"102"-15,-4 0-16 0,-5-5-31 16,0 2-23-16,3 0-37 16,0-3-28-1,-3-2-17-15,3-3 6 0,-4-6 18 16,-2 1 26-16,0 1 9 15,-4-1-1-15,-1-3 5 16,-4-2-9-16,-4 3-15 16,-3 1-3-16,-2 1-2 0,-1 1-15 15,-5 3-10 1,-3 5-14-16,4 2-5 0,-10 7-8 16,-3 2-4-16,-2 5-2 15,0 3-1-15,2 2 6 16,3 3-3-16,5 4 2 15,-2-1 0-15,2 5 0 0,-1 0 1 16,2 0 3-16,-3 0-12 16,0 0 4-16,-6 0 5 15,-9 12 4-15,-86 17-2 16,74-13-7-16,0 5 2 16,4 0-3-16,-1-1 2 15,10-4 2-15,7 0 15 16,4 4 9-16,5 2 25 0,-2-3 2 15,6 1 4-15,0 5-25 16,-2 3-15-16,-2 10-3 16,-9 5-2-16,-12 14-11 15,-9 4 5-15,-95 66 6 16,82-58 4 0,-253 192 3-1,63-13-21 16,223-183 0-31,5 4 0 16,9 5 0-16,5 6 0 0,0 2 0 31,-55 183 0-15,72-175 0-16,0 4 0 0,10 0 0 16,5 6 0-16,11 7 0 0,0 2 0 15,0 10 0-15,0 2 0 16,32 136 0-1,-2-126 0-15,1 3 0 0,2-5 0 16,7 2 0-16,5-5 0 16,3-3 0-16,4-8 0 15,5-11 0-15,10-2 0 0,-2-13 0 16,0-7 0-16,3-5 0 16,0-8 0-16,-3-11 0 15,1-1 0-15,-2-7 0 0,-2-3 0 16,-2-2 0-16,7 0 0 15,-2 0 0-15,132 69 0 32,-127-85 0-32,3-5 0 0,3-8 0 15,11-4 0-15,4-12 0 16,7 0 0-16,5 0 0 16,-2-8 0-16,4-5 0 15,0-3 0-15,-3 1 0 0,1-6 0 16,-6-4 0-16,-3-2 0 15,4-6 0-15,-7-4 0 16,3-4 0-16,1 0 0 16,-7-3 0-16,-4-10 0 15,2 2 0-15,0-10 0 16,147-137 0 0,-165 130 0-16,-3 3 0 15,-5 1 0 1,-4 4 0-16,-6-4 0 0,-1 1 0 15,-5-3 0-15,2 3 0 16,-7-4 0-16,-2-7 0 0,-1-7 0 16,-3 1 0-16,3-5 0 15,-2 5 0-15,-3 0 0 16,3 8 0-16,-9 4 0 16,-3 3 0-16,-1 2 0 15,-4-1 0-15,-6 4 0 16,-3-6 0-16,-8-4 0 15,0-12 0-15,3-10 0 16,3-10 0-16,2-1 0 16,0-2 0-16,0 8 0 15,2-155 0 1,-10 110 0 0,-48-173 0 15,25 181 0-16,7 65 0-15,-1-3 0 16,-15-58 0 0,16 75 0-16,-5 3 0 15,-2 8 0-15,-1 5 0 16,3 6 0-16,4 11 0 16,1-1 0-16,4 3 0 0,0 4 0 15,-36-23 0 1,24 24 0-1,-5-1 0-15,-7 2 0 16,-7-2 0-16,4 1 0 16,-7 4 0-16,-2-1 0 15,0 4 0-15,3 2 0 16,5 7 0-16,3-5 0 0,4 5 0 16,4 0 0-1,10 0 0-15,2 0 0 0,1 0 0 16,6 0 0-16,2 0 0 15,2-2 0-15,-6 2 0 16,-1 0 0-16,-8 0-160 0,-10 0-47 16,-11 0-5-16,-2 0 0 15,-2 0 21-15,-1 0 14 16,-2 7 12-16,3 0 1 16,7 2-25-16,2 4 13 15</inkml:trace>
  <inkml:trace contextRef="#ctx0" brushRef="#br0" timeOffset="80324.34">26423 17356 82 0,'0'-4'200'16,"-8"1"-33"-16,8 3-38 0,0 0-41 15,0 0-19 1,0 0-16-16,0-5 0 0,0 5 12 16,0-4 3-16,0 4-6 15,0 0 0-15,0 0 2 16,0 0-4-16,-8 0-5 0,8 0-10 15,-21 53 139 1,21 0-35-16,-13 21-8 16,13 18-24-16,0 23-36 15,0 7-28-15,16-3-53 0,13-6 0 16,101 172 0 0,16-122-252-1,-97-138 71 1,1-14-61-16,-2-11-40 15,38-41-292 1,-55 1 324-16</inkml:trace>
  <inkml:trace contextRef="#ctx0" brushRef="#br0" timeOffset="81090.57">26995 17723 326 0,'-13'-25'265'16,"2"6"-44"-1,-2 2-87-15,1 9-65 0,1 0-37 16,-3 8-19-16,7 0-9 16,-6 0 14-16,4 12 20 15,-2 9 28-15,-2 10 6 0,13 10-29 16,0 13-23-16,0 3-14 16,0-5-3-16,13-7-25 0,-2-7-19 15,3-10-11 1,1-13-7-16,2-6-1 0,3-9-2 15,-4-9 11-15,-4-6 8 0,-3-11 21 16,-4-2 19-16,-5-8 12 16,0-13 0-16,-18-16-4 15,2-8 14-15,-4 6 18 16,4 10 5-16,4 13-13 16,4 7-11-16,8 9-17 0,0 5-14 15,0 5-2-15,0 6 0 16,8 8 9-16,9 4 18 15,11 23 40-15,4 16 16 16,4 14-1-16,1 11-18 0,-6 9 0 16,-1-2-18-1,-9-11-8-15,1 30 35 16,-16-62-37-16,-6-4-32 16,0-256-308 15,0 151 322-16,8 4 2-15,13-42-8 16,-10 79 1-16,2 12 14 16,-1 7 25-16,4 13 40 15,5 16 30-15,-1 16 11 0,-1 18-13 16,2 15-34-16,1 3-26 16,-6-4-22-16,-7-10-15 15,5-10-1-15,-6-11 3 0,-4-8-15 16,0-17-35-16,-4-10-26 15,0-13-11-15,0-18 6 16,0-21 13-16,0-11 13 16,5-12 8-16,3-4 21 15,3 7 22-15,1 22 8 16,1 14 20-16,-2 18 14 0,3 19 41 16,1 23 33-16,2 17 13 15,3 21-11-15,4 15-43 0,2 2-33 16,0-1-45-16,8-1-3 15,-3-15 0-15,3-7-91 16,2-16-155-16,-4-9-96 16,1-20-49-16,-5 0 9 15</inkml:trace>
  <inkml:trace contextRef="#ctx0" brushRef="#br0" timeOffset="82600.86">28054 17247 329 0,'-8'19'434'16,"-7"10"-9"-16,-9 8-139 0,-5-1-145 16,1-2-65-16,3-6-43 15,4-7-11-15,7-21-16 16,14 0-40-16,0-21-44 16,0-16-26-16,14-12 15 15,11-8 0-15,2 0 24 16,3 10 24-16,-6 13 18 0,-3 10 7 15,-1 11 23-15,-4 13 12 16,0 9 2-16,1 3 2 16,-4 4-16-16,-4-4-2 0,1 0-1 15,-2-12-2-15,-4 0 1 16,0 0-8 0,-4-5-12-16,0-9-2 0,0-7 6 15,0-8 16-15,0-7 9 0,0-1 18 16,-12 3 8-1,-2 11 11-15,8 3-16 0,6 4-17 16,0 4-22-16,0-2-18 16,0 2-9-16,6 1 23 15,8 6 0-15,12 5 24 16,-1 13 11-16,10 6 1 0,-4 11-8 16,3 10-6-1,27 45 27-15,-38-44-3 16,-1-4 16-16,-11-9 5 15,1-3-1-15,-4-9-14 0,-8-4-10 16,0-12-20 0,0-4-27-16,0-13-18 0,0-15-9 15,0-20 4-15,0-14 3 16,4-10-4-16,9-10-16 16,7-3-21-16,8 8 26 0,9 2 22 15,3 15 10-15,2 14 13 16,-7 18 15-16,-2 16 27 15,-1 16 26-15,-7 20 22 16,-5 20 2-16,-9 14-8 0,-11 11-18 16,0-1 3-1,0 3-9-15,-11-16-8 0,-1-5-24 16,4 10-3 0,8-39-47-16,0-17-32 15,0-17-22-15,0-20 1 16,20-77-60-16,-1 45 94 15,3 5 29-15,-6 11 23 16,0 13 0-16,-4 11-4 16,1 13 8-16,41 44 38 31,14 77-29-15,-28-51-4-1,-18-22 21 1,-16-23-11-16,-6-9-4 15,0-9-21-15,0-10-4 0,-6-19-7 16,6-10-10-16,0-9-10 16,0-9 7-16,9-3 4 15,8 4 7-15,20-32 20 16,-15 68 21-16,-3 12 7 16,2 13 20-16,-1 12 22 15,-4 13-15-15,4 3-12 16,-4 4-21-16,2 1-3 15,-4-4-15-15,6-6-8 16,6-2-10-16,2-17-60 0,9 0-104 16,-1-21-102-16,109-136-657 31,-83 79 694-31,0 1 99 16,-6 7 68-16,-5 17 46 15,-8 17 65-15,-12 11 167 0,-10 12 36 16,-8 13-3-16,-13 0-19 15,0 22-34-15,-21 6-22 16,-4 1 21-16,3-5 21 16,0-8-16-16,1-4-103 15,7-12-90-15,5 0 0 0,9-12 0 16,0-21-98 0,12-12-54-16,7-3 34 0,6 4 50 15,49-30 32 1,-59 74 85-1,-3 24 25-15,-4 13-14 16,-8 8-9-16,0 8 46 16,-15-4 38-16,-9-1-129 0,-5-7-6 15,-2-8 0-15,-9-9 0 16,6-8 0-16,-8-16 0 16,6 0 0-16,-2 0 0 0,3-7 0 15,-3-6 0-15,12 0 0 16,-4 6 0-1,12-1 0-15,1-1 0 0,1 5 0 16,7 1 0 0,42-42 0 15,149-107 0-15,-105 96 0-1,61-42-27 1,-82 62-93-16,22-21-151 31,-57 40 98-31,-9 13-20 0,-4 4-12 16,-8 16-21-16,-17 10-25 15,-7 10-12-15</inkml:trace>
  <inkml:trace contextRef="#ctx0" brushRef="#br0" timeOffset="83649.83">28956 11282 178 0,'0'-3'263'0,"0"0"-65"16,0 3-65-16,0-5-53 16,0 5-30-16,6 0-20 0,-3 0-4 15,2 0-7-15,3 0 4 16,1 11 18-16,9 6-1 15,4 4 0-15,0 7-7 16,32 25 12 0,-31-33-30-16,2-3 10 15,1-17 3-15,9-4-1 0,14-21-17 16,11-19-9-16,10-25-23 16,7-25-18-16,2-25-5 15,-8-14 12 1,59-157 15-16,-77 144 15 15,-10 7 14-15,0 10-10 16,-12 14 4-16,-1 17 6 0,-10 22 0 16,-3 19-5-16,-6 15-10 15,-3 13-18-15,-5 10-43 16,-3 7-68-16</inkml:trace>
  <inkml:trace contextRef="#ctx0" brushRef="#br0" timeOffset="84164.96">29321 10754 233 0,'0'13'286'0,"0"-6"-55"15,5-7-91-15,-5 9-69 16,0-9-34-16,0 0-19 16,7 8-3-16,6 1-1 0,4 3 6 15,15 8 0-15,9 5-4 16,8 6-1-16,4 2-5 16,-1 0-3-16,-5-1-5 15,-1 1 9-15,27 17 15 16,-45-36 8-1,29-5 107 1,-24-21-86-16,7-22-24 0,14-26-19 16,14-32-13-16,14-39-11 15,8-36-6-15,117-240-9 32,-103 194 20-32,4 14 5 0,-12 20 2 15,-12 20 0-15,-15 28 4 0,-13 27 1 16,-9 21 5-16,-15 23-1 15,-7 16 1 1,-10 14-1-16,-6 10-9 0,-4 8-6 16,-5 7 0-16,0 5 4 15,0 0-27-15,0 0-35 16,-9 14-37-16,-4 5-33 16,1 15-28-16,-8 1-14 15,-12 11-64-15,-9-2-264 16</inkml:trace>
  <inkml:trace contextRef="#ctx0" brushRef="#br0" timeOffset="88763.36">28834 11002 103 0,'0'9'108'16,"0"-9"6"-16,0 0-43 16,0 0-28-16,0 0-9 15,0 0 3-15,0 0 8 16,0 0 18-16,0 0 11 0,0 0 1 16,0 0-1-1,0 0-12-15,-8 0-7 16,8 0 23-16,0 0-41 15,0 0-1-15,0 0 10 16,-8 0 18-16,8 0 8 16,-11 0 17-16,2 0 8 0,-3 0-9 15,-5-13-24-15,-5-7-14 16,-8-13-12-16,-6-16-9 16,-2-19-15-16,11-34-4 15,3-45-39-15,24-44-63 0,3-40-35 16,25-26-2-16,22-20 39 15,18-4 51-15,14-5 36 16,6 14 29-16,6 19 25 16,-1 30 4-16,-3 27-21 15,71-101-19 1,-82 187-13-16,-11 20 0 16,-8 21 3-16,-10 16 14 15,-13 14 8-15,-14 9-13 0,-1 10-4 16,-11 7-4-16,-2 2-4 15,-1 6-1 1,-8 5-10-16,0 0 2 16,0 0-7-16,0 0-22 15,0 0-62-15,0 0-71 0,0 0-61 16,0 0 9 0,-11-16-7-16</inkml:trace>
  <inkml:trace contextRef="#ctx0" brushRef="#br0" timeOffset="89340.83">28738 5618 240 0,'0'-42'264'16,"-9"14"-109"-16,9 6-82 15,-8 7-41-15,8 7-16 16,-13 8-8-16,13 0-3 16,-9 0-4-16,9 0 3 15,0 0-2-15,-9 0-2 16,0 0 9-16,-4 0 8 0,-4-7-4 16,-6-2-1-16,-5-8-4 15,-1-2-3-15,4-10-3 16,5-9-1-16,4-2-6 15,16-5 3-15,0 0 2 16,8 9 14-16,4 3 1 16,4 5-5-16,1 11-6 15,6 5-8-15,2 9 2 16,7 3-2-16,1 15 2 16,-1 11 4-16,-2 2-3 0,-7 4 1 15,2 70 19 1,-42-62-8-1,-2 2-4-15,-6-1-1 16,-1-10-3-16,8-6 1 16,2-6-2-16,16-1 3 15,0-6-4-15,0-12-4 16,0 0 5-16,8 0-10 16,12 0 7-1,12 0 1-15,7-8 2 0,12-1-6 16,0 2 5-16,48-10-11 15,-63 9-49 1,-7-8 59-16,-10 0-280 16,-7-8 22-16</inkml:trace>
  <inkml:trace contextRef="#ctx0" brushRef="#br0" timeOffset="89521.68">29005 4851 524 0,'8'-29'348'16,"0"6"-179"-16,1 6-90 0,-4 4-56 16,-2 1-14-1,0 5-3-15,-3 3-6 0,0-1 3 16,0 5-36-16,0 0-111 16,3 0-81-16,5-8-108 15</inkml:trace>
  <inkml:trace contextRef="#ctx0" brushRef="#br0" timeOffset="89829.11">29465 4254 657 0,'25'-22'415'0,"-11"6"-213"0,-1 8-111 16,-5 8-62-16,0 0-16 15,0 17-7-15,1 2-5 16,2 11-3-16,6 9 4 15,3 16-2 1,33 62 2-16,4-3-2 16,-29-64 2-1,15 26 0 1,22 71-105 15,-51-95-83 0,-14 46-511-15,0-85 483 0</inkml:trace>
  <inkml:trace contextRef="#ctx0" brushRef="#br0" timeOffset="90554.85">30451 6049 455 0,'-17'-37'363'0,"1"3"-169"16,1 11-105-16,-2 11-69 16,0 8-26-16,-2 4-2 15,-1 20-1-15,2 16 2 16,10 21 8-16,8 32 2 16,0 34 1-16,8 28 0 15,13 20-7-15,7 12 6 16,17 7-1-16,15 3 3 0,22-19-3 15,28-18 0-15,28-39-9 16,24-35-24-16,21-47-21 16,13-46-25-16,196-176-84 15,-208 23 120 1,-22-38 25-16,-24-31 40 16,45-268 108-1,-143 254-13-15,-26 15-2 16,-36 19-23-16,-242-274 178 31,-86 291-164-15,135 143-84-16,-14 37-19 15,5 28-4-15,19 21-10 0,32 24-16 16,26 16-22-16,37 25-5 16,-7 158-207-1,100-102 61-15,26 6-37 16,15-6-89-16</inkml:trace>
  <inkml:trace contextRef="#ctx0" brushRef="#br0" timeOffset="92918">29727 18317 538 0,'9'13'213'0,"-9"-13"-95"16,0 0-54-16,0 0-16 16,0 0 32-16,0 0 98 15,0-21 67-15,-13-20 9 16,13-32 6-16,0-37-211 15,9-44-49-15,7-46 0 0,14-37 0 16,5-27 0-16,18-8 0 16,12 11 0-16,8 29 0 15,4 40 0-15,4 38 0 16,8 28 0-16,6 28 0 16,10 22 0-16,14 19 0 0,3 19 0 15,2 19 0-15,1 10 0 16,-6 9 0-16,-15 16 0 15,-9 5 0-15,-14-1 0 16,-16 0 0-16,-12-3 0 16,-8-1 0-16,-9-3 0 15,-7-5 0-15,-6-1 0 0,-7 2 0 16,-3-9 0-16,-5 7 0 16,0 2 0-1,1-9 0-15,-9 7 0 0,0-18 0 47,-17-22 0-47,1-31 0 16,-5-38 0-16,1-42 0 15,4-46 0-15,16-47 0 16,13-43 0-16,15-22 0 16,12 12 0-16,13 31 0 15,-1 38 0-15,7 43 0 16,1 36 0-16,13 28 0 0,12 28 0 15,8 17 0-15,9 19 0 16,2 27 0-16,4 13 0 16,-10 27 0-16,-10 12 0 0,-12 11 0 15,-10 10 0-15,-10 0 0 16,-14-11 0-16,-10-7 0 16,-7-3 0-16,-13-8 0 15,-4-9 0-15,-8-6 0 0,-8-17 0 31,-13-20 0-15,-12-23 0-16,-4-23 0 0,-2-29 0 16,2-37 0-1,9-40 0-15,16-294 0 16,21 207 0-16,34-277 0 16,-5 299-19-16,1 32 17 15,2 37 5-15,-1 45-1 16,-10 31-6-16,-7 30-3 15,-3 21 6-15,-6 14 9 16,-6 14-5-16,0 7-4 0,-4 10 6 16,1-1-1-16,-5 8 5 15,0-4-9 1,0-5 0-16,0 3 0 0,0-19 0 16,0-30 0-16,0-26 0 15,0-29 0 1,9-28 0-16,17-12 0 0,10-5 0 15,5 12 0-15,53-96 0 16,-45 149-10-16,-2 21-16 16,7 19 8-16,-2 19 4 15,5 15 7-15,-5 16-3 0,2 7 4 16,-5 17-2-16,-5 9 9 16,-7 0 2-16,-9 2 6 15,-8-1 5-15,-8-6-8 0,-6-8 14 16,-6-3-3-16,0-9 6 15,-14-8-17-15,-1 0-6 0,-5-8 0 16,-13-11 0-16,-7-15 0 16,-6-7 0-16,7-11 0 0,5-10 0 15,11-14 0-15,10-19-45 16,18-10-51-16,17-9 23 16,16 0 22-16,71-91-1 15,-47 125 38 1,-2 19-1-16,-14-20 3 15,-46 59 12-15,0 15-5 16,0 24 0 0,0 3 7-16,0 3-9 15,0-2 4-15,0-1 5 0,0-7 3 16,0-1-8-16,0-12-7 16,0 7-14-16,0 3-42 0,0-10-91 15,0 12-106-15,0-5-46 16</inkml:trace>
  <inkml:trace contextRef="#ctx0" brushRef="#br0" timeOffset="105464.04">1679 10444 468 0,'-59'-31'298'15,"5"2"-97"-15,9 5-78 16,13 8-57-16,13 4-33 16,2 7-20-16,17 5-3 15,20 29 17 1,25 23 17-16,29 34-9 0,22 27-3 16,23 26-16-16,10 24 2 15,4 16-15 1,-3 1-2-16,-8-14-16 15,82 98-288 1,-122-183 38-16,-18-43-27 16</inkml:trace>
  <inkml:trace contextRef="#ctx0" brushRef="#br0" timeOffset="105700.97">2566 10270 443 0,'-49'-151'445'0,"8"32"-167"15,9 33-137-15,7 27-82 16,9 18-40-16,16 28-12 16,11 33 0-16,31 42 7 15,27 43-10 1,24 33 1-16,144 194 2 16,-112-175-6-16,-3-9 0 15,-10-17 2-15,-9-23-17 16,-13-14-79-16,-14-24-109 15,-23-17-58-15,-21-21-58 16</inkml:trace>
  <inkml:trace contextRef="#ctx0" brushRef="#br0" timeOffset="105880.03">2392 11177 706 0,'-103'37'269'15,"27"-16"-129"-15,27-21-95 16,33-12-31-16,39-34-8 16,46-39 0-16,45-45-4 15,33-37 1-15,11-15-52 16,-1-6-136-16,-14 5-95 16</inkml:trace>
  <inkml:trace contextRef="#ctx0" brushRef="#br0" timeOffset="106333.66">3621 8950 435 0,'-28'-57'281'0,"-9"9"-121"16,-3 8-55-16,-4 11-29 15,-10 17-9-15,2 24-11 16,-2 24-13-16,5 31 0 16,14 30-8-1,13 25-9-15,22 16-8 16,22 3-12-16,21-15 3 16,22-28-7-16,28-32 6 15,26-37 2-15,15-42-9 16,5-26-5-16,-3-24-10 15,-8 2 6-15,-23 4 0 16,-15 13 1-16,-22 12-1 0,-18 15 0 16,-15 17 2-16,-10 36 9 15,-17 31-3 1,-8 25-1-16,-25 15 4 16,-11 7 2-16,-10-5 0 15,-2 1-3-15,-9-8-5 16,1-13 7-16,2-10-10 15,-11 6-327 1,54-94 9 0</inkml:trace>
  <inkml:trace contextRef="#ctx0" brushRef="#br0" timeOffset="106680.07">4441 8413 458 0,'0'-59'383'0,"0"16"-154"15,-11 12-113 1,11 10-61-16,0 4-27 0,0 5-10 16,0 0-12-16,8-4-3 15,12-7-6-15,12-11 5 16,9-12-5-16,-1-1 8 16,-7-3 2-16,-13 4 35 15,-20 11 35-15,-8 12-4 16,-17 13-31-16,-18 22-21 15,-15 34-3-15,-11 35 13 16,-1 29 9-16,10 28-4 16,20 10-15-16,23-3-13 15,29-9-4-15,25-23-6 16,21-20 5-16,14-16-4 16,13-19 4-16,8-14-28 15,2-19-93-15,-3-13-136 16,-2-12-87-16,-17-12-58 15</inkml:trace>
  <inkml:trace contextRef="#ctx0" brushRef="#br0" timeOffset="107101.28">2683 13486 1064 0,'-24'15'340'15,"33"-44"-181"-15,47-59-84 0,58-71-37 16,72-93-15-16,94-82-11 16,71-41 9-16,30-20 1 15,821-788 32 1,-829 832-51 0,-41 44 4-16,-44 50-7 15,-48 47 4-15,-48 48-2 16,-47 39 4-16,-36 34-7 15,-30 23-3-15,-27 18-2 0,-14 15-37 16,-11 12-107 0,-6 8-141-16,-9 13-61 15,-4 0-41-15</inkml:trace>
  <inkml:trace contextRef="#ctx0" brushRef="#br0" timeOffset="107777.59">2781 16574 555 0,'-21'22'359'0,"9"-10"-176"16,12-12-97-16,3-12-45 15,22-26-21-15,15-26-10 16,27-39-2-16,21-27-1 16,14-12 0-16,11 4-3 15,-3 19-12-15,-12 26-33 16,-20 24-111-16,-23 20-61 16,-17 20-11-1,-30 26-51-15</inkml:trace>
  <inkml:trace contextRef="#ctx0" brushRef="#br0" timeOffset="108227.16">2883 16221 675 0,'-42'24'428'16,"10"-3"-213"-16,12-4-131 16,7 2-68-16,13 18-5 15,13 20-8 1,11 19 1-16,12 18 0 0,13 9-6 15,4-6-1-15,4-8 4 16,-4-15 2-16,-12-17 1 16,-8-16 3-16,-11-16 12 15,0-9-4-15,-9-16 9 16,-5 0-17-16,3-25-6 16,9-16-5-16,12-15 9 15,9-9-9-15,21-1 1 16,10 13-1-16,14 20-2 15,3 18 5-15,1 15-1 16,-10 32 8-16,-10 13-5 16,-13 19 1-1,-21 10 2-15,-16 8-4 16,-20-2-1-16,-9-5 1 0,-5-15 4 16,-3-15-4-1,4-17 3-15,13-6-28 16,0-22-30-16,0 0-11 0,0-5-15 15,8-12-16-15,6-7 97 16,5-10-240-16,5-5-2 16,4-6-58-16</inkml:trace>
  <inkml:trace contextRef="#ctx0" brushRef="#br0" timeOffset="109145.02">6732 12803 640 0,'-46'-92'388'16,"-3"15"-154"-16,2 8-137 0,-2 17-75 16,4 11-5-16,5 12 13 15,3 14 26 1,12 5-16-16,6 10-25 0,2 10-22 15,17 21-2-15,0 39 10 16,17 30 6-16,14 32-2 16,23 11-1-16,19-5-4 15,12-12-6-15,8-16 9 16,9-20 1-16,2-26-1 16,10-27 0-16,5-37 1 0,-1-16-4 15,-1-21-2-15,-11-16-4 16,-21-8 0-16,-20-5 4 15,-20 6 26-15,-20 8 45 16,-25 6-26-16,-78-6-24 16,9 52-29-1,-15 12-8-15,-15 25-22 0,-6 12-61 16,4 12-113-16,12 3-102 16,10 9-57-1</inkml:trace>
  <inkml:trace contextRef="#ctx0" brushRef="#br0" timeOffset="109841.44">4327 16014 333 0,'-11'-29'229'16,"3"5"-59"-16,8 8-62 16,-9 7-20-16,1 9 6 15,8 0-16-15,-8 0-32 16,8 21-26-16,11 19-12 16,19 25 2-16,11 17-7 15,10 7 0-15,11 0-2 16,8-10 1-16,-2-15-11 15,9-19-6-15,1-16-42 16,-5-29-83-16,52-53-412 16</inkml:trace>
  <inkml:trace contextRef="#ctx0" brushRef="#br0" timeOffset="110003.04">4526 16380 441 0,'-36'16'191'0,"7"-16"-104"16,23 0-64-16,12-21-18 16,20-15-7-16,10-20-12 15,12-18-54-15,2-12-64 16,-7-6-80-16,-5-3-106 16</inkml:trace>
  <inkml:trace contextRef="#ctx0" brushRef="#br0" timeOffset="110307.33">4729 15570 336 0,'-16'-24'227'15,"-4"3"-51"-15,5 8-71 16,1 7-41-16,14 1-14 16,0 5-23-1,0 0-25-15,5 15-3 16,15 19 9-16,9 14-11 16,10 13 3-16,10 8 2 0,2-4 0 15,-7-8-3-15,-4-12 4 16,-12-17-2-16,-7-6 4 15,-10-22 0-15,3 0 16 16,-6-12 20 0,-8-17-14-16,0-16-9 0,3-8 12 15,0 5-10-15,2 6-11 16,4 10-3-16,3 7 2 16,-1 9-12-16,9 12 6 15,10 4-10-15,10 12-83 16,4 9-130-16,10-2-136 15</inkml:trace>
  <inkml:trace contextRef="#ctx0" brushRef="#br0" timeOffset="110894.57">7559 12261 690 0,'-19'-9'248'16,"3"1"-116"-16,3 4-72 16,13-1-26-16,-9 2-22 15,9 3-4-15,0 0-9 16,0 8-3-1,38 44-1-15,6-2 3 16,18 6 2-16,6 13 7 0,14 0-9 16,3 1-7-16,-5-9-32 15,-1-6-50-15,-14-12-52 16,-12-11-29-16,-13-7-34 0,-12-13-14 16</inkml:trace>
  <inkml:trace contextRef="#ctx0" brushRef="#br0" timeOffset="111065.45">7649 12629 391 0,'-33'-7'269'0,"9"0"-96"0,8-2-84 16,7-3-54-16,9-10-18 15,14-6-8-15,13-15-5 0,14-11-18 16,8-15-79-16,8-8-98 15,0-6-106-15</inkml:trace>
  <inkml:trace contextRef="#ctx0" brushRef="#br0" timeOffset="111437.7">7791 11571 377 0,'-31'-23'369'0,"2"7"-124"16,9 7-127-16,4 9-67 15,7 13-31-15,12 18-6 16,25 23-8-16,23 28 7 0,12 19-12 16,19 17 5-16,8 5-4 15,0-14 0-15,-10-11 0 16,-11-21-2-16,-17-20 2 16,-15-21 1-16,-9-11 6 15,-11-16 18-15,-9-18-10 0,-8-27-35 16,-20-33 4-16,-8-29 15 15,-6-12 26-15,-2 4 45 16,8 16 15-16,8 21-18 0,3 17-34 16,6 19-16-16,22 16-6 15,22 34-5 1,16 10 4-16,13 7-9 16,6 3 1-16,14-5 0 15,92-8-29-15,-82-40-86 16,-2-24-140-16,-8-31-67 15,-17-13-37-15</inkml:trace>
  <inkml:trace contextRef="#ctx0" brushRef="#br0" timeOffset="113869.1">3913 13624 290 0,'-16'-56'228'0,"5"10"-101"16,-2 13-66-16,13 16-33 16,24 17-20-16,28 34-4 15,43 39 7-15,43 49 19 16,45 58 13-16,40 47 0 16,49 33-16-16,44 34-10 15,34 22-10-15,7 20-3 16,-4-3-2-16,-7-7-2 15,-14-12 1-15,299 288 24 16,-348-308 7-16,-18-3-7 16,-30-10 25-16,-28-15-3 0,-24-19-21 15,-30-22 1 1,-26-26-3-16,-34-24-17 0,-25-23 7 16,-25-121 0-16,-32-31-7 15,-22 0 1-15,-32 0-2 16,-33 0-8-16,-37 0-3 0,-34 0 10 15,-32 0 16-15,-24 0 7 16,-12 0 18-16,-5 0-9 16,2 0-5-1,-6 0-1-15,-7 0-16 0,-278 0 61 16,238 0 7-16,4 0 10 16,11 0-19-1,16 0-45-15,12 0-21 0,18 0 3 16,9 0-10-1,11 0 4-15,-167-8-2 16,183-25 3-16,-5-3-17 16,-4-1 3-16,4 0 8 15,13 5-1-15,11-2 1 16,16 6 3-16,14 4-11 16,16-1 10-16,16-2-2 15,7-6-11-15,9-8-8 16,7-8 0-16,2-7 15 15,0-1 4-15,-6-9-5 16,-4 1 0-16,-2 0 1 16,-7 5-4-1,3-6 7-15,2 4-7 0,9 7 8 16,4 0-4-16,9 11 1 16,4 3 1-16,2 6-4 15,1-3 2-15,5 6-2 16,2 4 0-16,-2-2-7 15,0 2 0-15,-6-4 14 16,-3-5-11-16,-4-5 4 16,-7 3 4-16,3-3 5 15,3 5 0-15,5 1 1 16,10 8-3-16,6 4-1 16,8 7 0-16,9 1-3 15,3-1 9-15,4 5-9 16,2 0 5-16,3 3 2 0,12 2 5 15,0-5-9 1,0-17-5-16,12-28-7 0,20-52 2 16,30-67 11-16,39-80-5 15,46-62-2-15,43-36 6 16,30-20-2 0,6 4-2-16,-5 31 0 15,-28 54-3-15,-27 61-19 16,-35 54-22-16,-33 48-20 15,-25 36 19-15,-21 29 8 16,-14 17-8-16,-14 14-30 16,-8 11-81-16,-4 11-87 15,1 4-87-15</inkml:trace>
  <inkml:trace contextRef="#ctx0" brushRef="#br0" timeOffset="114733.87">5391 12536 440 0,'-28'-20'397'0,"4"8"-128"15,-9-8-99 1,25 15-151-16,8 1-13 15,0 4-14-15,0 0-2 0,13 26 7 16,18 17 3-16,31 30 0 16,35 39 1-1,38 35-2-15,227 267 8 16,-139-157-11 0,12 11 6-16,11 5 2 0,7-12 0 15,3-14-4-15,-4-15 0 16,-17-20 0-16,-23-20 0 15,-25-16 0-15,-26-22 0 0,-17-20 0 16,-29-21 2 0,-7-22 3-16,-12-22-2 0,2-29-6 15,-1-28 10-15,10-36-5 0,9-40 3 16,18-38 4-16,18-29 1 16,17-19 11-16,10-17-6 15,202-209-2 1,-190 169-8-16,-8-9 3 15,135-231-5 1,-87 20 6-16,-158 211 4 16,-32-8-11-16,-30-20 6 15,-27-17-2-15,-33-20 0 16,-142-300-6 0,-324-315 6-1,100 309 17 1,225 340 1-16,20 38-7 15,18 39-7-15,16 31-3 0,9 28-9 16,6 30-4-16,-1 17 8 0,-5 18-7 16,-7 14 3-1,-3 15 0-15,-9 17-2 0,-9 29 1 16,-8 32 7-16,-12 41-7 16,-4 36-2-16,-205 224-1 15,172-166-5 1,-6-4 9-16,-7-9 3 15,-2-6 1-15,-1-8-29 0,10 6-90 16,14 0-59-16,22 4-26 16,24-8 3-16,23-20-74 15</inkml:trace>
  <inkml:trace contextRef="#ctx0" brushRef="#br0" timeOffset="116097.94">2545 14524 428 0,'-12'0'190'0,"-1"0"-96"15,13 0-55-15,0 0-33 16,8-13 1-16,30-23-3 16,25-38-6-16,32-45 5 15,22-35 1-15,13-17 0 16,9 5-4-16,-2 11 0 16,-15 18-4-1,-24 22 8-15,-22 25 1 0,-18 25 37 16,-21 16 43-1,-20 16 24-15,-17 14-42 16,-14 7-28-16,-2 3-21 16,-4 9-5-16,4 0-12 15,0 0 0-15,2 0 2 16,14 0-4-16,0 0-1 0,0 0-6 16,0 0-2-16,0 12 9 15,14 9-2-15,6 7 9 16,17 12-13-16,15 13 4 15,17 14 5-15,16 13-9 16,5 13-60 0,3 17-119-16,-3 5-118 15</inkml:trace>
  <inkml:trace contextRef="#ctx0" brushRef="#br0" timeOffset="116812.73">986 15040 576 0,'-28'0'241'0,"3"0"-105"16,5 0-73-16,8 0-32 16,4 0-17-16,8 0-12 15,0 0-10-15,0 11 0 16,17 14 3-16,15 20 7 16,15 12-3-16,18 16 1 15,14 6 1-15,0-1-2 16,0-10-8-16,-11-10 10 15,-14-14-9-15,-14-12 5 16,-15-11 11-16,-25-21-20 16,-25-21-13-16,-29-19 4 15,-19-18 13-15,-15-17 9 16,-9-11 8-16,2-9 2 16,15-2-1-16,15 7 8 15,20-1-15-15,17 6-6 16,20 11 3-16,11 23-12 0,13 19 7 15,8 18-5-15,9 23 5 16,4 19 3-16,-1 18 0 16,-2 14 0-1,-11 9-2-15,-6 1 4 0,-1 145-60 47,-13-190-50-47,-3-8-34 16,0-17-20-16,6 0 2 15</inkml:trace>
  <inkml:trace contextRef="#ctx0" brushRef="#br0" timeOffset="117146.86">961 14544 437 0,'-28'-82'195'16,"-1"14"-78"-16,5 11-57 16,4 14-22-16,4 20-19 15,16 10-17-15,0 13 0 16,24 30-4-16,24 19 8 15,22 11-7-15,20 9-1 16,10 2 7-16,1-15-3 16,-7-12-1-16,-12-16-1 15,-22-11 3-15,-10-17 0 16,-18-13 2-16,-13-19-2 16,-13-21 0-16,-20-20 13 15,-10-1 52-15,0 5 16 16,1 17-25-16,1 16-29 15,10 10-26-15,12 19-4 16,9 14 3 0,16 19-4-1,54 50-170-15,-33-31-17 16,-2-12-9-16,-12-13-9 16,-10-20 46-16</inkml:trace>
  <inkml:trace contextRef="#ctx0" brushRef="#br0" timeOffset="117397.12">1685 14019 188 0,'-38'-90'326'0,"5"21"-81"16,11 24-120-16,4 17-73 16,10 20-24-16,13 24-15 15,19 15-10-15,17 15-1 16,16-1-2-16,8-8-14 16,0-13 0-16,45-33 1 15,-75-15 19 1,-10-24 15-16,-20-18 19 15,-5-3 43-15,-17 12 42 16,4 17-27-16,1 16-57 16,12 24-38-16,0 52-2 15,20 50 2 1,20 48-17-16,27 37-112 16,17 21-130-16,19 1-65 15</inkml:trace>
  <inkml:trace contextRef="#ctx0" brushRef="#br0" timeOffset="118211.01">5684 10392 227 0,'-13'-8'209'16,"5"-1"-26"-16,8 9-45 16,-6 0-67-16,6 0-38 15,0 9-18-15,0 15-12 0,27 21 4 16,17 16 2-1,18 16-6-15,89 95 2 16,-71-95-8 0,-6-13 6-16,-17-14-3 15,-13-14 5-15,-15-12 7 0,-9-12 43 16,-17-12 3-16,-15-12-33 16,-20-20-12-16,-17-24-4 15,-16-26 8-15,-1-16 2 16,6 0 20-16,12 5-14 15,15 15-10-15,16 14-11 16,17 11-7-16,9 16-1 16,10 21-8-16,6 16 5 15,4 20-3-15,-1 16 3 16,-6 26 3-16,-15 14-1 16,-7 6 6-16,-21-1-2 15,-4-16-3-15,9-11-21 16,1-18-36-16,6-11-40 15,9-9-34-15,0-16-13 16,0-24-34-16,0-29-61 0</inkml:trace>
  <inkml:trace contextRef="#ctx0" brushRef="#br0" timeOffset="118810.49">5968 10062 361 0,'0'-74'272'15,"0"18"-61"-15,0 15-96 0,-9 17-53 16,9 12-32-16,0 12-16 15,39 52-11 1,12 10-2 0,17 19 4-16,19 8-3 0,2-3 1 15,-4-12 0-15,-7-17-6 16,-15-17 6-16,-9-16-1 16,-18-12 4-16,-8-19-1 15,-7-34 4-15,-13-28-4 16,-8-27 2-16,0-28 1 15,-15-7 27-15,-7 13 3 16,11 20-4-16,-1 25-21 16,12 21-11-16,0 23-12 15,3 29 2-15,17 36-3 0,14 30-20 16,5 24-61-16,7 10-51 16,-2 0-19-16,2-17-17 15,-11-21 0-15,-5-24 73 16,-19-38 8-16,-11-30 10 15,0-26 73-15,-11-31 112 16,-11-18 103-16,-2-9-29 0,0 9-2 16,-1 10-23-1,6 21-54-15,3 22-47 16,7 16-31-16,9 10-9 0,0 14 1 16,20 12-5-16,9 0 0 15,12 0 1-15,3 10-6 16,5-10-4-16,0-10-5 15,0-18-5-15,-8-17 4 16,-6-15 5-16,-10-13 13 0,-13-9 11 16,-12 10 60-16,0 10 72 15,0 21-23 1,0 20-66-16,0 34-20 16,8 45-3-16,9 54-10 0,6 76-10 15,11 60-20-15,5 34-45 16,15 10-144-16,6-7-102 15,5-12-42-15,-3 0-321 16</inkml:trace>
  <inkml:trace contextRef="#ctx0" brushRef="#br0" timeOffset="120574.51">4969 17727 19 0,'-8'-4'55'0,"-3"-4"76"16,-3-3 11-16,-2-7-52 15,-8 2-34-15,-4 4-6 16,-1 4 27-16,1 8 18 16,3 0 6-16,-4 20-22 15,7 8-32-15,-3 12-17 0,4 6-13 16,5-1-7-1,16-5-11-15,8 2-8 16,13-5 8-16,15-9 2 16,12-5-2-16,10-5 3 15,-1-2-4-15,0-4 0 0,-9-1 4 16,-8 1-7-16,-6 1-3 16,-11 4-5-16,-7 8 7 15,-11 11-16-15,-5 9-46 16,-13 0-47-16,-7-5-37 15,-5-6-63-15</inkml:trace>
  <inkml:trace contextRef="#ctx0" brushRef="#br0" timeOffset="121090.22">4783 17931 268 0,'0'-41'198'0,"-8"13"-66"16,8 3-65-16,0 9-34 0,0 0-14 15,0-1-1-15,16 1-12 16,7-5-1-16,15 4 1 16,6 2-3-16,1 0-1 15,4 4-1 1,-2 9-1-16,27 2 6 16,-17 0 14-1,-52 0 3 1,-5 0 36-16,0-33 56 15,-14-3-124 1,3-13-3 0,-18-90 16-1,29 111-2-15,0 11-5 16,22 17 10-16,13 8 2 16,19 20 0-16,14 18 3 15,17 14-4-15,10 5 2 16,2 4-10-16,-9-3 3 15,-15-16-2-15,-11-14 6 16,-23-7 7-16,-10-13 101 16,-20-16 89-16,-29-25-99 15,-29-28-61-15,-29-27-40 0,-19-23-7 16,-8-17 4-16,-5-5-5 16,12 4 4-16,13 2-6 15,20 10-4-15,21 11-3 16,19 8-25-16,17 17-35 15,16 8-101-15,12 16-85 16,12 8-35-16,9 14-16 16</inkml:trace>
  <inkml:trace contextRef="#ctx0" brushRef="#br0" timeOffset="121646.33">5562 16660 202 0,'24'90'495'16,"-24"-78"-462"-16,0 0 4 0,0-12-11 16,0 0-4-16,0 0-4 15,0 0-7-15,0-8-8 16,8-3-10-16,9-15 3 16,8-6-1-16,2 0 1 15,3 3 0-15,54 5-13 31,-145 264-3 32,2-192 20-63,-12-2 2 0,-2-9-5 16,-1-9 3-16,9-8-2 15,9-8-12-15,12-12-2 16,11 0-9-16,13 0-9 15,4 0 0-15,9 0-3 16,7 0 9-16,0 0 14 16,0 0 4-16,0 0 8 15,0 0 15-15,0 0 11 16,0 0 13-16,0 0 3 16,0 0 2-16,0 0 1 15,0-3 6-15,0 3 5 16,0-5-9-16,0-3-13 0,0-8-13 15,15-21-2-15,13-16-9 16,17-21-5 0,16-11-3-16,8-5 5 15,4 5-12-15,-4 8-35 0,-8 8-82 16,-9 12-31-16,-11 3-75 16</inkml:trace>
  <inkml:trace contextRef="#ctx0" brushRef="#br0" timeOffset="123345.82">8682 13893 251 0,'11'12'169'0,"0"4"-82"0,-2 4-41 15,-1 13-23-15,-3 7-7 16,-5 5-1-16,0-7-1 15,0-7 0-15,0-5 1 16,0-6 10-16,0-9 6 16,-13-11 5-16,1-7-15 0,-1-9-9 15,3-18-9-15,-4-11-8 16,3-3-2-16,11-9 9 16,29-102-9-1,-1 123-1-15,-1 10 5 16,5 19 1-16,2 14 2 15,-2 19 0-15,1 17 5 0,-9 19 0 16,-7 12 0-16,-17 7 15 16,-8 4-9-16,-22-2 1 15,-9-6-5-15,-67 41 40 16,44-82 1 0,-6-16-18-16,-6-20-15 0,1-16-3 15,0-24-3-15,9-10-5 16,7-14 3-16,16-10-21 15,17-3-31-15,24-9-44 16,8-3-25-16,20-5-10 0,12 9-80 16,6 8 9-16</inkml:trace>
  <inkml:trace contextRef="#ctx0" brushRef="#br0" timeOffset="123918.18">8639 13779 105 0,'5'0'135'0,"4"0"0"0,2 0-64 16,11-12-33-16,5-5-16 16,10 5 3-16,7 3-2 15,10 9-11-15,7 21 4 0,0 12-2 16,0 10 3-16,-4 12-8 16,-6 2-3-16,-5-4 0 15,-10-4-4-15,-11-13 0 0,-6-12 1 16,-6-8 12-16,-5-16 24 15,-8-8-14-15,0-20-6 16,-16-26-22-16,-8-27 3 16,-33-142 7-1,32 104 17-15,6 17 16 0,2 21 5 16,5 17-6-16,3 19-10 16,9 16-7-16,0 13-4 15,5 16-2-15,14 12-5 0,9 16 0 16,15 17 0-16,1 12-4 15,48 65-3 1,17 5 14 15,-109-201 87 1,-79-137-78-17,42 117-14-15,-37-60 57 16,14 39 3 15,60 108-70-31,0 7 1 0,11 16 1 16,19 8 1-16,10 18 2 0,13 2-5 15,4 0-2-15,-1 1 4 16,4-8-2-16,2-9-16 16,-2-4-53-16,-2-8-101 0,-9-8-78 15,-9-8-30-15,-15-8-21 16</inkml:trace>
  <inkml:trace contextRef="#ctx0" brushRef="#br0" timeOffset="124670.96">9611 12904 378 0,'-28'-16'226'0,"6"4"-86"16,4 12-68-16,4 0-40 16,14 8-13-16,0 12 5 15,0-1 0-15,0 31 4 16,0-33-18-1,0-5-2-15,0-5 5 0,0-7 12 16,0 0 14-16,0 0 7 0,0-7 1 16,5-5-7-16,-5-9-16 15,0-4-13-15,0-3-5 16,3 7-6-16,6 5-2 16,-5 4-9-16,-1 12 6 15,10 0-3-15,32 28 3 16,-16-4 6-16,2 1 0 15,-1 0 2-15,-3-4-4 16,-3-9-2-16,-3-1 5 0,-4-11-14 16,-1 0 2-16,-5-9 8 15,3-3-5-15,-7-7 8 16,5-7 4-16,9-14-4 16,-12 28-3-1,2 1-2-15,-8 11-1 16,6 0 1-16,-5 0 6 15,5 0 0-15,-5 0-1 16,-1 0 3-16,2 0-1 0,-5 0-4 16,0 0 7-16,0-5 6 15,0-2 9-15,0-4 44 16,0 0 23 0,-21-8-53-16,-3-7-15 0,-9-2-11 0,0-13-2 15,0 1-6-15,7-1-1 16,1 3 0-16,8 7-10 15,6-2-6-15,11 0 2 16,11-3-7-16,9-1 7 0,5 5 5 16,28-17-5-1,-33 32 14-15,-8 4-4 16,0 6 2-16,1 7-1 0,4 0-1 16,2 13 6-16,13 6-1 15,14 14 8-15,7 16-9 16,7 9-3-16,5 0 11 15,0-2-8-15,-7-8-4 0,-15-11 7 16,-11-13 2-16,-7-7 5 16,-12-8 32-16,-5-9 70 15,-8-14-42-15,-29-18-42 0,-12-25-13 16,-14-21-8-16,-16-24-7 16,-5-4-4-16,2 6 1 15,6 15-44-15,3 18-124 16,0 26-130-16,-5 34-105 0</inkml:trace>
  <inkml:trace contextRef="#ctx0" brushRef="#br0" timeOffset="126448.19">6090 18017 816 0,'16'-94'192'31,"17"8"-185"-16,162-310 0 1,-10 92 10 0,-89 164-9-16,-12 20-1 0,-10 21-4 15,-17 26 1-15,-17 16 5 16,-7 21 13-16,-13 8 4 16,-8 10-4-16,-4 7-6 15,-4 7-7 1,-4 4-52-16,0 0-63 15,0 13-57-15,-12 7-49 0,0 8-38 16</inkml:trace>
  <inkml:trace contextRef="#ctx0" brushRef="#br0" timeOffset="126747.85">6598 17776 558 0,'-16'53'268'0,"3"-13"-120"0,13-11-72 16,0-13-33-16,0-16 1 16,0 0-3-1,0-12-20-15,7-23-11 0,18-27 4 16,21-33-11-16,15-27-4 16,12-25 6-16,16-14-2 15,4-7-3-15,310-515 2 47,-379 641-19-47,-8 19-36 16,-7 6-49-16,-9 9-62 15,0 8-97-15,-14 0-41 16</inkml:trace>
  <inkml:trace contextRef="#ctx0" brushRef="#br0" timeOffset="127681.53">9128 14849 87 0,'-34'37'233'15,"3"-1"-59"-15,-1-8-53 16,-1 0-38-16,1-2-33 16,7-6-9-16,3-4 22 0,12-16 9 15,10 0-3-15,0-8-18 16,10-20-21 0,20-33-13-16,19-37 1 0,24-40 5 0,23-43 11 15,32-33-2-15,16-15-10 16,20-3 1-16,6 5-7 15,-4 11 5-15,-11 21 4 0,-21 24 13 16,-25 33 1-16,-23 27-6 16,-21 35-4-16,-17 18 6 15,-14 16 6-15,-14 19 3 16,-1-2-34 0,-19 25-71-16,0 13-71 15,-11 3-79-15,-3 3-30 16,4 15 17-16,-7 6-15 0,1 5 19 15</inkml:trace>
  <inkml:trace contextRef="#ctx0" brushRef="#br0" timeOffset="128161.43">9561 14796 304 0,'-40'53'292'0,"7"-12"-74"16,9-12-87-16,4-14-73 15,7-15-31-15,13-8-19 16,8-19-3 0,14-31 5-16,21-32 12 0,22-36 7 15,25-29-3-15,27-23-8 16,19-21-8-16,17-6 4 0,7-2-5 15,1 4-1-15,-11 11 0 16,-12 17 3-16,-19 25 2 0,-26 27 1 16,-25 30-3-16,-14 23 12 15,-15 22 9-15,-13 15 23 16,2 0 65 0,-25 25-77-16,-3 3-19 0,0 5-12 15,0 0-11-15,0 0 8 16,0 0-8-16,0 0-3 0,0 0-1 15,0 0-2-15,0-4-7 16,0 4-13-16,0 0-2 16,0 0-9-16,0 0-1 15,0 0-7-15,0 0-19 16,0 0-29-16,0 0-514 31,0 0 413-31,0 0 6 0,-11 0-45 16</inkml:trace>
  <inkml:trace contextRef="#ctx0" brushRef="#br0" timeOffset="135918.6">3541 13335 85 0,'-14'0'113'0,"3"0"27"16,3 0-49-1,8 0-24-15,-14 0-17 16,14 0-7-16,-8 0 2 16,8 0 0-16,0 0 5 15,0 0 10-15,-6 0 212 32,6-7-139-32,-13-15-22 15,-3-10-58-15,-6-21-26 16,0-24-11-16,-7-33-10 15,4-33-2-15,0-39-4 16,6-41-2 0,6-31 5-16,21-24-7 0,24-15 2 15,30-15-1-15,43-26 2 16,47-25 1-16,33 2 0 16,32 14-4-16,1 22 2 15,-3 19 2-15,-12 21 0 16,-20 30 2-16,-22 26-5 15,348-409 7 17,-464 576 1-17,-14 18 0-15,-5 11-2 16,-11 9 1-16,-2 4-4 16,-5 4 4-16,1 3-7 15,-1-3 2-15,3 0-5 16,5 1 7-1,6-2-3-15,1 0 5 16,-3 5-7-16,2 1 6 0,-8 2-2 16,-6 5 3-16,1 0-4 15,-9 0 4-15,0 0-9 16,0 0 4-16,0 0-5 16,0 0-20-16,0 0-51 15,0 7-95-15,-12-7-125 16,-7-7-107-16</inkml:trace>
  <inkml:trace contextRef="#ctx0" brushRef="#br0" timeOffset="136365.93">5951 6480 520 0,'-10'-48'187'15,"-3"3"-83"-15,1 7-31 16,12 10-7-16,0 9-14 16,0 1-23-16,0 15-14 15,12 3-3-15,28 21-6 16,25 14-2-16,25 18 4 15,12 13-6-15,7 3 1 16,98 64 3 0,-114-76-3-16,-11-7-3 0,-14-10 3 15,-14-6-3-15,-14-11 1 16,-12-7 8-16,-8-3 11 16,1-2 52-1,-16-11-34 1,-5 0-9-16,0 10-8 0,0-10-3 15,0 0-8-15,0 0-12 16,0 0-24-16,0 0-62 16,0 0-92-16,-13 0-137 15,-12 7-29-15</inkml:trace>
  <inkml:trace contextRef="#ctx0" brushRef="#br0" timeOffset="136618.01">5493 7005 484 0,'-72'0'235'16,"-35"0"-18"0,79 0-175-16,8-5-27 15,20-14-6-15,15-22-5 16,30-25-6-16,25-19 3 15,20-13-2-15,7 1-6 16,-4 4-6-16,-11 7-16 0,-17 17-9 16,-17 12-34-1,-20 12-37-15,-16 17-36 16,-21 15-106-16</inkml:trace>
  <inkml:trace contextRef="#ctx0" brushRef="#br0" timeOffset="136950.84">6168 7111 395 0,'0'0'234'16,"0"0"-100"-16,3-14-69 16,9 0-32-16,4-15-13 15,10-9 1-15,10-14-4 16,8-13-9-16,13-7-8 15,60-83-191 1</inkml:trace>
  <inkml:trace contextRef="#ctx0" brushRef="#br0" timeOffset="137349.82">6326 5878 287 0,'-25'-37'253'0,"5"8"-84"15,8 10-88-15,12 10-44 16,0 9-24-16,17 12-1 16,10 16-9-16,79 67 1 15,-38-31-3 1,3 5-1-16,-3-7 5 16,-8-5-3-16,-9-12-2 15,-15-14 1-15,-11-6 3 0,-10-8 2 16,-4-17 3-16,-2 0 19 15,-9-21-19-15,0-7 15 16,0-9 8-16,0 0 14 16,0 10-11-1,5 2-19-15,-2 8-8 0,-3 5-7 16,5 4-4-16,3 4 7 16,8 4-8-16,4 0 6 15,1 0-5-15,-6 0 1 16,2 0-1-16,0 0-7 15,-6 0-18-15,-3-9-57 16,1-6-50-16,-1-26-116 16,0-17-30-16</inkml:trace>
  <inkml:trace contextRef="#ctx0" brushRef="#br0" timeOffset="137508">7096 5361 87 0,'0'-17'184'0,"0"5"-18"15,0 8-70-15,0 4-45 16,5 0-26-16,4 0-7 16,2 12-11-16,2 4-2 15,7 4-5-15,1 1-14 16,4-4-25-16,-2-6-74 16,2-11-87-16</inkml:trace>
  <inkml:trace contextRef="#ctx0" brushRef="#br0" timeOffset="138094.91">6870 7433 365 0,'-8'28'267'15,"8"-28"-194"-15,0-5-23 16,0-14-18-16,19-22-4 16,14-25-6-1,21-27-2-15,14-30 2 16,9-32-8-16,13-27 0 0,8-30-10 15,2-32-4-15,-2-8 2 16,-5 4 4-16,-12 7-8 16,-15 22 2-16,-17 15 6 15,-29 25-5-15,-20 23 9 16,-37 22-2-16,-23 21-7 16,-30 23 2-16,-173-3-4 15,-127 129-4 1,-138 139-4-1,-326 433-6 17,112 328 8-17,562-594 10-15,58 24 1 16,61 0-6-16,61-33 3 16,71-56-2-16,58-68 1 15,50-83 3-15,69-81-2 16,51-83-1-16,30-72-1 15,313-219-129 1,-362 146-35-16,-35-9-94 16</inkml:trace>
  <inkml:trace contextRef="#ctx0" brushRef="#br0" timeOffset="138544.63">8116 6672 262 0,'-19'-6'207'16,"-2"6"-64"-16,4 0-74 0,9 13-35 15,8 11-14 1,12 21-3-16,12 12-8 0,17 12-4 16,21 0 2-1,96 59 5-15,-65-80-3 16,9-8-6-16,321-52-343 31,-383-38 114-15</inkml:trace>
  <inkml:trace contextRef="#ctx0" brushRef="#br0" timeOffset="139310.87">8617 6247 735 0,'31'209'11'31,"3"-151"-5"-31,-3-14-5 15,79 28-39 17,-93-80 22-32,-6-20-5 0,-6-20-4 15,-5-14 15-15,-21-11 7 16,-8-5 13-16,-2-3 2 0,-10 4 25 16,0 7 47-1,4 14 3-15,1 7 2 0,4 13 7 16,7 7-31-16,8 8-30 15,6 4-18-15,11 6-10 16,0-2-15-16,8 5 5 16,17 5 1-16,11 3-2 0,13 0 2 15,8 11 0 1,-1 6-1-16,1 12 7 0,-9 11-8 16,-3 9 4-16,-9 7-5 15,-4 11 6-15,-10-8-1 16,-5-2-2-16,-6-7 6 15,-3-14-2-15,-4-11-1 0,-4-8 4 16,0-5 2-16,0-12 7 16,-8-4-22-16,-12-18-8 15,-8-18-3-15,-4-20-9 16,-1-26 7-16,5-20 10 0,-1-13 2 16,9 2 7-16,4 3 7 15,16 13 0-15,0 9 4 16,0 19 4-16,0 21-5 15,3 12-4-15,5 16-5 0,5 7 5 16,2 17-3-16,11 0 1 16,5 12-2-16,2 12 2 15,4 9-1-15,3 8 0 16,2 8-1-16,-6-2 1 16,-4 7-3-16,1-5 9 15,-6-9-6-15,14 27 0 16,-25-47 2-16,-8-8 1 15,-3-4 26-15,-5-8 79 16,0-17-3-16,-13-20-46 16,-6-28-26-16,-6-16-16 0,1-8-9 15,0 3-4 1,-13-81 4-16,24 90-13 16,6 3-10-16,7 10-21 15,0 7-44-15,0 7-62 16,0 10-47-16,4 17-34 15,-1 0-42-15,-3 12-16 0</inkml:trace>
  <inkml:trace contextRef="#ctx0" brushRef="#br0" timeOffset="139776.15">9139 4380 355 0,'-40'-29'189'0,"-13"8"-88"16,-12 9-32-16,-11 12-31 16,-18 21-16-16,-16 20-9 0,-12 16-4 15,-16 19-3-15,-9 30-1 16,-11 28 1-16,0 46 2 16,5 56 0-16,9 48 16 15,22 27 1-15,21 6-4 16,24 8-11-16,29 10-4 15,28-10-1-15,32-32-3 16,32-37-1-16,42-42 1 16,222 66 8-16,-88-210-9 15,27-64 4 1,21-58 0-16,20-63-1 0,17-51-6 16,0-34 2-16,247-300-37 15,-150-163-29 1,-203-885 234 15,-580 1027-68 0,202 448-106-31,-195 73-110 16,195 65-30-16,8 33-3 16,9 24-84-16</inkml:trace>
  <inkml:trace contextRef="#ctx0" brushRef="#br0" timeOffset="140370.91">6484 17007 381 0,'-16'0'145'0,"-1"7"-69"0,2 6-36 16,-2-5-24-16,4-8-15 15,13 0-39-15,0 0-48 16,0-4-111-16</inkml:trace>
  <inkml:trace contextRef="#ctx0" brushRef="#br0" timeOffset="140524.12">6566 16881 815 0,'0'19'8'16,"0"-3"-219"-16,0-6-75 15</inkml:trace>
  <inkml:trace contextRef="#ctx0" brushRef="#br0" timeOffset="140670.91">6784 16444 551 0,'0'17'357'16,"0"-1"-179"-16,0-4-191 15,-8-3-160-15,0-9-14 16,8 0 26-16,-17-16-2 15</inkml:trace>
  <inkml:trace contextRef="#ctx0" brushRef="#br0" timeOffset="141374.75">9094 6679 15 0,'0'-4'28'15,"0"1"5"-15,0 3 0 0,0-6-7 16,0 4-2-16,0-4 0 15,0 3 4-15,0 3 8 16,0 0 7-16,0 0-11 0,0 0-15 16,0 0-11-16,0 0-13 15,0 0-64-15,0 0-41 16</inkml:trace>
  <inkml:trace contextRef="#ctx0" brushRef="#br0" timeOffset="141522.85">9139 6827 172 0,'-11'7'183'0,"-1"-7"-87"16,3 0-61-16,1 0-73 0,-3 0-144 15</inkml:trace>
  <inkml:trace contextRef="#ctx0" brushRef="#br0" timeOffset="141674.53">9213 6691 118 0,'-8'9'226'0,"8"-9"-96"15,-12 8-63-15,12-8-42 0,-8 0-45 16,-1 0-54-16,0 0-77 15</inkml:trace>
  <inkml:trace contextRef="#ctx0" brushRef="#br0" timeOffset="141824.98">9229 6675 195 0,'0'0'165'0,"0"9"-73"0,-13-9-37 16,13 0-25-16,-8 0-15 15,8 0-11-15,0 0-20 16,0 0-32-16,0 0-75 0</inkml:trace>
  <inkml:trace contextRef="#ctx0" brushRef="#br0" timeOffset="141987.04">9314 6561 87 0,'0'13'190'15,"-8"-5"-52"-15,0-8-55 16,8 7-38-16,-9-7-24 0,9 0-7 16,0 0-10-16,0 0-19 15,0 0-42-15,0-12-115 16</inkml:trace>
  <inkml:trace contextRef="#ctx0" brushRef="#br0" timeOffset="142143.97">9501 6141 57 0,'-8'0'104'0,"1"0"56"15,-2-2-42-15,9-4-37 16,-8 4-39-16,8-8-29 0,0 3-43 16,0-10-106-16,-8-7-55 15</inkml:trace>
  <inkml:trace contextRef="#ctx0" brushRef="#br0" timeOffset="142973.39">9534 5722 82 0,'-8'0'141'16,"-5"0"13"-16,4 0-59 0,9 0-29 16,-8 0-15-1,8 0-12-15,0 0-12 0,0 0-6 16,0 0-10-16,0 0-3 15,0 0-2-15,0 0-9 16,0-3 5-16,0 3-6 16,0 0 2-16,0 0 0 0,0 0 3 15,0 0 2-15,0 0 0 16,0 0-7 0,0 0 7-16,0 0 0 15,0 0 0-15,0 0 5 16,0 0 6-16,0 0 5 15,0 0 2-15,0 0 0 0,0 0-1 16,0 0 8-16,0-4-7 16,0 4-1-16,0-5-5 15,0 2 3-15,0 3 0 16,0 0 1-16,0 0-1 16,0 0 1-16,0 0-3 0,0 0-11 15,0 0-1-15,0 0-1 16,0 0 1-1,0 0 1 1,0 0-9-16,0 0 2 16,0 0 1-1,0 0 3-15,0 0 0 16,0 0-5-16,0 0 2 16,0 0-1-16,0 0 4 15,0 0 1 1,0 0 0-16,0 0 3 15,0 0-3-15,-8 0-1 0,8 0 1 16,-6 0 0-16,6 0 3 16,0 0 0-16,0 0-9 15,0 0 6-15,0 0-2 16,0 0-2 0,0 0 3-16,0 0 4 15,0 0-4-15,0 0 2 16,0 0-3-16,0 0 0 15,0 0 3-15,0 0-2 16,0 0 3-16,0 0-3 16,0 0-4-16,0 0 8 15,0 0 0-15,0 0-3 0,0 0 2 16,0 0-3 0,0 0 1-16,0 0-6 15,0 0 4 1,0 0-3-16,0 0-16 15,0 0-25-15,0 0-52 16,0 0-35-16,0 0-4 16,0 0-21-16,0 0-23 0,0 0 25 15</inkml:trace>
  <inkml:trace contextRef="#ctx0" brushRef="#br0" timeOffset="149962.23">3500 14226 169 0,'-25'0'181'16,"4"0"-56"-16,10 0-42 0,2 0-27 15,9 0-18 1,0 0-3-16,0 0-9 0,0 0-15 16,0 0-5-16,0 0-3 15,20 21-3-15,20 7 2 16,17 9-1 0,13 2 5-16,4 4-8 15,-5-7 3-15,-12-8 0 16,-8-7 1-16,-6-9 2 15,-10-12 3-15,-13 0 13 16,-3 0 35-16,-9-21 29 16,-8-24-35-16,-8-31-22 15,-9-34-14-15,-3-25 1 16,3-12-8-16,1-7 1 16,21-134-11-1,34 55-2 1,-13 148-11-16,-6 20-35 15,-4 24-33-15,-7 16-19 16,-9 18-6-16,-9 23-20 16,-15 13-65-16</inkml:trace>
  <inkml:trace contextRef="#ctx0" brushRef="#br0" timeOffset="150708.19">3605 13726 105 0,'-12'17'179'16,"0"-10"-64"-16,12-7-50 16,0 0-23-16,17 0-12 15,10 0-5-15,14 0-7 16,11 12-5-16,4 0-9 16,6 5 5-16,-1 4-1 15,-1 3-1-15,-6-5-5 16,-5 2 1-16,-5-4-2 15,-12-1 3-15,-7-4-1 16,-8-12 3-16,-5 8 19 16,-4-8 18-16,-5 0 15 15,-3 0 17-15,0 0-10 16,0-8-11-16,0-4-4 16,0-14-17-16,0-14-26 15,-11-12-4-15,-1-10-3 16,3-81 3-1,9-71-6 17,9 108 2-32,-5 69 3 15,0 9 0 1,0-10 2 0,-4 27-3-16,0-17-6 15,0 15 9 1,0 6-4-1,0-3-2-15,0 7 4 16,0-4-2-16,0 1-3 0,0 3 4 16,0-1 3-1,0-1 2 1,0 0-7-16,0 5 3 31,0 0 0-31,0 0-3 16,0 0-1-16,0 0-1 15,0 0 1-15,0 0 5 0,0 0-2 16,0 0-3-16,0 0 6 31,0 0-2-31,0 0-1 16,0 0 1 0,0 0 1-16,0 0-5 15,0 0-1 1,0 0-10-16,0 0-42 0,0 0-70 15,0 0-34-15,0 0-37 16,-18-7-52-16</inkml:trace>
  <inkml:trace contextRef="#ctx0" brushRef="#br0" timeOffset="155917.31">12051 1570 180 0,'-20'-19'208'0,"-4"-3"-74"15,-5 3-46-15,-5 5-18 16,2 3-29-16,-3 11-21 15,-3 0-8-15,2 11-9 16,1 12 0 0,-27 33-1-16,42-24-1 15,7 0-1-15,13 6 2 16,8-5-1-16,14-5 3 16,13-3-2-16,27-9 3 15,23-16-4-15,24 0-7 16,5 0 6-16,1-5-2 15,-7 5 1-15,-15 0 1 16,-14 17-6-16,-23 6 0 16,-18 18-3-16,-27 11 6 0,-28 14 0 15,-23-1 1-15,-22-3 0 16,-3-13 10 0,1-20 6-16,3-15-3 0,3-14-1 15,10-19-2-15,8-22-10 16,6-20 6-1,8-12-4-15,-11-98 14 16,-17-32 76 0,30 154-49-1,-4 13-19-15,-4 10-12 16,-9 14-5-16,-8 12-7 16,0 18-12-16,5 2-46 15,6-1-58-15,14 5-15 0,9-3-90 16</inkml:trace>
  <inkml:trace contextRef="#ctx0" brushRef="#br0" timeOffset="156150.5">12271 1159 371 0,'43'-32'194'0,"-9"7"-88"15,-10 13-54-15,-3 12-27 16,-1 21-15-16,4 14-1 15,3 23 5-15,12 23-8 16,9 13-4-16,4 4 3 16,10-5-4-16,-1-3 4 15,-1-12-5-15,-6-9-11 16,-6-12-23-16,-9-14-57 0,-13-9-46 16,-12-10-23-16,-24-7-12 15</inkml:trace>
  <inkml:trace contextRef="#ctx0" brushRef="#br0" timeOffset="156599.48">12526 1860 152 0,'-45'-24'248'16,"18"-5"-92"-16,15-4-89 0,51-59-22 15,9 25-38 1,14-2-4 0,4 0-1-16,-2 8-1 15,-11 14-1-15,-12 8-5 0,-8 11-7 16,-14 11 1-1,-6 5 5-15,-5 12 1 0,-5 0-3 16,2 0 4 0,4 21 7-16,-1 11-6 0,3 11 3 15,6-1 2-15,3 4-2 16,-5-9 0-16,1-10 2 16,-7-6 3-16,-1-9 27 0,-3-12 23 15,-5 0 8-15,0-15-30 16,0-14-16-1,0-12-6-15,0-3-2 16,4-2 0-16,0 9-5 0,1 9 4 16,-5 10-9-16,0 7 1 15,4 11 0-15,6 11 1 16,31 39-3 0,-12-17 0-16,4-1 8 15,-5 1-6 1,1-4 0-16,-1-8 2 0,-3-5-2 15,-6-5-5-15,-3-3-23 16,-2-8-46 0,-2 0-210-16</inkml:trace>
  <inkml:trace contextRef="#ctx0" brushRef="#br0" timeOffset="157097.12">13233 805 328 0,'-57'-36'146'16,"-8"3"-69"-16,-13 0-38 16,-14 9-17-1,-18 12-15-15,-20 12 3 16,-20 8 7-16,-8 13 0 15,-4 7 6-15,3 12-5 0,16 22-6 16,17 26-8-16,20 40-1 16,17 43-2-16,20 41 0 15,21 19-2-15,20 9 4 16,20-4-8-16,19-21 0 16,26-23 3-16,28-28-6 15,25-31 8-15,27-31-1 16,34-36 7-16,36-42-4 15,28-36-1-15,256-135 5 16,-216 9-5 0,9-50-7-16,-5-44 3 0,-18-28 4 15,-30 0 5-15,-40 11 15 16,-41 21 25-16,-42 28 17 16,-47 26 3-16,-41 28-16 15,-155-66 6 1,13 150-55-16,-32 38-41 15,-30 41-50-15,-19 31-40 16,-12 30-43-16,-3 15-107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6:55:20.4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15248 3011 249 0,'11'-19'181'0,"-2"6"-49"15,-6 1-43-15,3 9-15 16,-6 3-3-16,0 0 19 0,0 0-7 16,0 8 1-16,0 4-18 15,0 25-31-15,14 44 515 16,8 57-207-16,18 341-343 15,-23-144 0-15,-11 77 0 16,-1 72 0-16,-2 48 0 16,2 50 0-16,4 45 0 0,7 21 0 15,2 8 0-15,4-5 0 16,7-21 0-16,7-28 0 0,123 1474 0 31,-122-1644 0-31,-6-37 0 16,3-32 0-16,2-35 0 15,1-28 0-15,-6-46-29 0,-2-33-308 16,-4-50-16-16,-5-45 7 16,-4-45 23-16,-8-49 22 15</inkml:trace>
  <inkml:trace contextRef="#ctx0" brushRef="#br0" timeOffset="1545.61">5436 3569 312 0,'-23'-8'320'0,"1"6"-127"0,11-8-107 16,11 2-57-16,3-4-15 15,21-13-2-15,17-12-6 16,24-2-1-16,25-11 0 15,16 1-3-15,0 0-2 16,-5 9-2-16,-17 7 6 0,-14 12-3 16,-23 6 5-16,-9 3 9 15,-14 7 24-15,-12 5 18 16,-4 0 5-16,-8 0-6 16,0 0-16-16,0 12-17 15,0 12-3-15,0 21 1 16,0 33 1-16,5 37-5 15,4 31-2-15,3 24-5 16,-1 22-2-16,1 12-6 0,1 7 2 16,-13-4 2-16,0-12-12 15,-13-11 6-15,-19 110 1 32,-5-83 15-17,18-195-13-15,-7-32-2 0,-5-20 21 16,-6-17 11-16,1-13-4 15,-43-72 23 1,44 72-1-16,-1 5-12 16,2 8-20-16,11 8-7 0,1 14-7 15,6 6-40 1,4 6-83-16,12 6-100 0,0 3-68 16,0 10-11-16,0 0-26 15</inkml:trace>
  <inkml:trace contextRef="#ctx0" brushRef="#br0" timeOffset="1911.86">6813 4172 427 0,'33'-65'341'0,"-13"15"-98"16,-13 15-100-1,-2 13-62-15,-5 10-27 0,0 9 17 31,-12 68-37-15,12 89-14-16,7-57-17 0,18 1 1 16,8-8-4-16,10-11-3 15,8-21-1-15,2-16-8 16,-2-22-1-16,-2-20-2 16,-4-7-11-16,-8-25 2 15,-13-21 8-15,-12-21 10 16,-12-8 5-16,-20-4 7 0,-8 10 19 15,-9 10 26-15,-8 17-16 16,-8 17-28-16,-4 12-13 16,-3 16-32-16,-1 4-65 15,4 12-73-15,12 4-50 0,-4 12-295 16</inkml:trace>
  <inkml:trace contextRef="#ctx0" brushRef="#br0" timeOffset="2412.77">7309 3264 521 0,'4'-65'292'0,"-4"16"-100"16,0 8-80-16,0 13-36 16,0 11-20-16,0 6-13 0,0 11-26 15,0 20 1-15,6 29 8 16,11 40 15-16,13 36-17 15,5 40-11-15,11 17-9 16,-2 9-2-16,1-11-1 16,0-22 0-16,-5-27 5 15,-4-30-4-15,-12-23 2 0,-7-21 3 0,-4-21-1 16,-1-19 32-16,-8-17-10 16,-4-33-18-16,0-28 3 15,-13-28-11-15,13-21 5 16,0-4-9-16,9 8 2 15,3 13 1-15,8 10-5 0,4 19 4 16,9 14-3-16,8 18 1 16,7 16 0-16,9 23-5 15,4 27 12-15,-1 23-5 0,2 11-9 16,-10 14 11-16,-11 8 2 16,-12-1-7-16,-12-3 3 0,-17-9 8 15,-17-8-2-15,-16-3 15 16,-12-14 3-16,-7-7-6 15,-5-16 17-15,0-17 3 16,4-12-14-16,5-25-28 0,2-15-43 16,10-17-3-16,4-16-31 15,7-8-21-15,1-83-182 16,24 95 96-16,-9 8-32 16,9 16-53-16</inkml:trace>
  <inkml:trace contextRef="#ctx0" brushRef="#br0" timeOffset="3948.99">22049 2132 261 0,'-41'-68'263'0,"-8"-6"-70"16,-7 8-99-16,-10 9-48 16,-2 17-20-16,-10 15 0 0,-4 16 5 15,-3 18 17-15,4 21-3 16,9 26-14-16,10 29-5 15,18 26-12 1,20 14-8-16,24 1-6 0,8-2-4 16,21-18-1-16,14-25 1 15,70 12 8-15,181-203-94 32,-180-83 38-17,-76-51 52 1,-38 119 53-1,-17 11-3-15,-9 12 13 0,-1 21 0 16,2 21 9-16,4 10-21 16,5 17-25-16,4 17-8 15,40 146-17 1,9-7 1-16,8 39 1 16,3 30-5-16,3 19 4 15,-8 13-2-15,-7 9 0 16,-11-5-13-16,-13-21 0 0,-12-24-8 15,-12-27 13-15,-9-30 3 16,-6-29-1-16,-6-23 6 16,-8-22 2-16,0-23 0 15,-3-29-8-15,3-29 2 0,9-27-2 16,11-30-13-16,21-28 0 16,13-17 1-16,19-12-2 15,25-2-22-15,20-11 2 0,20 6 4 16,17 8 10-16,7 11 10 15,3 14 9-15,-11 18 2 16,-19 26 2-16,-26 20 17 0,-19 16 19 16,-16 13-9-16,-19 16-7 15,-14 21-1-15,-17 19 10 16,-23 26-10-16,-7 10-9 16,-42 82 2-1,59-88-9-15,19 33 3 16,19-64 1-16,8-6-3 15,4-13-3-15,9-12 9 16,-4 0 3-16,-6 0 25 16,-1-12 21-16,-7-5 30 15,-11-3-19-15,0 1-35 0,-16-3-20 16,-5 1-11-16,1 6-27 16,1 2-93-16,-2 10-109 0,5 3-44 15,-1 0-29-15,9 0 26 16</inkml:trace>
  <inkml:trace contextRef="#ctx0" brushRef="#br0" timeOffset="4258.33">22971 2518 508 0,'41'-36'471'0,"-14"3"-177"16,-2 5-142-16,-4 8-83 16,-10 4-30-16,-2 7 14 15,-1 9-23-15,-8 0-26 16,25 83 27-16,-2-7-10 15,5 27-7-15,1 14-12 16,1 1 2-16,-4-12-3 16,0-21-1-16,-3-19 7 0,-7-21 2 15,1-16 3 1,0-17 12-16,0-17-5 16,2-22-2-16,6-31-13 0,-1-19 0 15,4-18-1-15,-3-9-3 16,1-7 3-16,-4 1 0 0,-1 13-7 15,1 7-35-15,-5 12-66 16,5 13-115-16,-1 4-89 16,-2 8 10-16,1 0-45 15</inkml:trace>
  <inkml:trace contextRef="#ctx0" brushRef="#br0" timeOffset="4525.18">24416 1277 680 0,'11'-35'376'0,"-5"6"-159"16,-6 12-107-16,0 9-60 0,0 8-17 15,-9 16 0-15,-7 41 77 16,-8 45 54 0,-9 48-5-16,-3 38-44 0,4 18-115 15,7-2 0-15,14-11 0 0,19-27 0 16,11-26 0-16,18-31 0 15,11-24 0-15,12-20 0 16,14-20 0-16,10-21 0 0,7-24-182 16,2-12-141-1,-3-21-39-15,-13-19 18 0,-12-13 20 16</inkml:trace>
  <inkml:trace contextRef="#ctx0" brushRef="#br0" timeOffset="4708.79">24018 2482 897 0,'-68'0'554'15,"17"0"-287"-15,24 0-207 16,27-12-84-16,27-11 14 16,35-20-1-16,28-4 11 15,20-3-3-15,145-43-122 16,-120 60-144-16,-9 9-97 15,-17 7-39-15</inkml:trace>
  <inkml:trace contextRef="#ctx0" brushRef="#br0" timeOffset="5111.68">21097 5178 490 0,'-68'33'357'16,"15"-10"-126"-16,16-3-112 0,18-6-67 15,19-14-36-15,36-14-2 16,45-16 19-16,58-25 51 16,61-21 57-16,1192-380 369 31,-86 76-510-15,-896 266 0-1,-28 9 0-15,-32 14 0 16,-42 16 0-16,-44 13-172 0,-47 12-99 15,-48 19-70-15,-39 9 0 16,-45 15-6-16,-51 7 62 0</inkml:trace>
  <inkml:trace contextRef="#ctx0" brushRef="#br0" timeOffset="6061.57">4466 7796 275 0,'-82'47'247'16,"6"-2"-65"-16,11-7-63 15,12-15-43-15,16-5-17 16,20-18 70-16,164-95 17 31,44-27-74-31,102-45-5 16,108-45-17-16,82-40-20 0,65-24-11 15,51-21-2-15,1 3 4 16,-15 20 18-16,-33 35 12 16,-45 37-9-16,-63 33-10 0,-72 40-16 15,-70 27-8-15,-71 24-3 16,-56 20-1 0,-50 19 5-16,-31 10 0 0,43-21 196 31,-105 43-87-31,-26 3-118 15,-6 0 0-15,0 0 0 0,0 4-4 63,0 0-286-47,0 0-37-16,0 0 0 0,3 0 37 15,5 0-231 1</inkml:trace>
  <inkml:trace contextRef="#ctx0" brushRef="#br0" timeOffset="7136.09">13465 878 317 0,'5'-34'291'15,"-5"4"-97"-15,0 14-92 0,0 4-65 16,0 12-21-16,0 0-10 16,-9 12-4-16,9 11 1 15,0 30 0-15,4 33 8 16,7 36-7-16,6 12-6 0,-1 13 11 16,5-9-5-16,-1-19-1 15,-1-22 2-15,-2-23-1 16,3 19 7-1,13-113 120 32,8-93-162-47,49-35-5 32,-33 79 23-32,4 12 1 0,-2 17-2 15,55 19-31-15,-60 44 33 16,-10 23 3-1,-9 20 7-15,-13 7 1 0,-19 13-1 16,-14 2-3-16,-18 2 9 16,-12-5-1-16,-11-7 0 15,-5-18-1-15,1-10 10 16,-3-19 4-16,3-9-7 0,4-15 3 16,7-10-4-16,-25-42 3 31,27-28-33-31,29 24-1 15,6-4-8-15,8 5-13 0,0 5-15 16,0 12-26-16,0 6-31 16,0 6-84-16,0-3-267 15</inkml:trace>
  <inkml:trace contextRef="#ctx0" brushRef="#br0" timeOffset="7636.9">14632 1439 191 0,'14'-35'265'0,"-11"7"-71"0,-3 3-62 16,0 9-38-16,-8 4-20 15,-1 0-3-15,-1 3 6 16,2 1-30-16,0 8-21 15,8 0-18-15,-14 29-1 16,-2 19-7-16,-11 135 4 16,27-60 0-16,0-2-17 15,12-12-2-15,8-9-8 16,9-19-7-16,7-20-8 16,5-18-4-16,0-17-3 0,-1-26 10 15,-1-9 4-15,-5-19 12 16,-11-25 8-16,-9-16 11 15,-14-21-4-15,-14-8 14 0,-3 1 26 16,-13 7 58-16,-2 17 15 16,3 16 9-16,1 16-2 15,3 17-48-15,4 8-34 16,5 12-13-16,-4 45-14 16,20 3-2-1,8 17-7-15,9 13 6 0,10 4-5 16,11-6 1-16,2-4-6 15,5-6-5-15,-5-13-28 16,1-8-73-16,0-12-64 0,-1-10-37 16,1-19-20-16,0-12-44 15</inkml:trace>
  <inkml:trace contextRef="#ctx0" brushRef="#br0" timeOffset="8003.81">15328 1127 359 0,'-12'-49'295'0,"0"16"-99"16,-1 14-93-16,-1 7-56 16,-7 12-20-16,-4 19 0 0,-7 19 12 15,-1 18-1-15,2 21 1 16,5 13-7-16,10 8-16 16,16-8-5-16,0-14-5 15,8-10-6-15,13-19 1 0,6-8 2 16,10-24-2-1,11-15-1-15,9-12-10 0,13-7 6 16,64-27-5 0,-77 30 4-16,-13 8-5 15,-7 8 0-15,-12 12 0 0,-14 16 6 16,-11 21 0-16,-8 17 8 16,-15 10-1-16,-11 3-5 15,-2-6 9-15,-1-9-7 16,1-7 1-16,4-12 4 15,2-11 1-15,7-11-8 16,5-6-18-16,7-17-81 0,0-5-101 16,11-19-38-16,0-30-69 15</inkml:trace>
  <inkml:trace contextRef="#ctx0" brushRef="#br0" timeOffset="8203.78">15819 1127 657 0,'14'-37'346'0,"-7"13"-155"0,-3 12-99 16,-4 3-43-16,0 6-24 16,0 3-11-16,4 24 8 15,4 21 13-15,9 20-11 0,11 20-14 16,9 12-1 0,7 6-17-16,0-10-20 0,1-8-97 15,-3-14-89-15,-10-14-56 16,-7-17-52-16,-11-20-184 15</inkml:trace>
  <inkml:trace contextRef="#ctx0" brushRef="#br0" timeOffset="8352.32">15913 964 470 0,'-40'-73'398'0,"7"15"-193"16,9 19-132-16,8 9-73 15,2 14-21-15,14 9 4 16,0 7-13-16,0 16-93 15,17 13-65-15,7-1-111 16</inkml:trace>
  <inkml:trace contextRef="#ctx0" brushRef="#br0" timeOffset="8685.37">16640 761 532 0,'0'-4'198'0,"-7"-5"-102"15,7 9-43-15,0-3-5 16,0-1 23-16,0-1 19 16,0 1-9-16,0 0-24 15,0 4-19-15,0 0 10 16,-9 0 11-16,1 0-6 0,-5 0-6 16,-14 24-1-1,2 6-23-15,-5 5 0 16,7 15 0-16,3 11 6 15,6 5-4-15,14 2-15 0,5-3-2 16,12 0-8-16,12-8 5 16,10-4-1-16,15-13-7 15,11-6-12-15,3-14-17 0,5-20-18 16,4 0-25 0,-4-14-42-16,-11-5-49 15,-9-2-39-15,-13-7-26 0,-15-1-93 16</inkml:trace>
  <inkml:trace contextRef="#ctx0" brushRef="#br0" timeOffset="9334.64">13583 3204 313 0,'-30'15'223'0,"7"-2"-27"16,5-13-58-16,7 0-54 15,11 0-20-15,0 0-8 0,21-13-14 16,40-20-9-16,52-23-5 16,73-30 0-16,75-27-13 15,47-26-8-15,58-15 4 16,40-18-8-16,18-4 0 15,-15 7-2-15,-27 10 2 16,-38 16 4-16,-39 20-1 0,-46 25-2 16,-47 19-4-16,-50 17 0 15,-41 21 6-15,54-29 24 32,-243 78-236-17,-5 17 11-15,-131 69-320 16</inkml:trace>
  <inkml:trace contextRef="#ctx0" brushRef="#br0" timeOffset="9935.64">13831 3651 44 0,'-99'45'296'16,"66"-30"-176"-16,6-2-42 15,6-5-26-15,4-8-8 0,9 0-9 16,8 0-4-16,0 9-1 16,0-9-7-16,0 0-9 0,0 0-7 15,0 0 1-15,0 0-4 16,0 0-3-16,22-12 2 16,26-17 1-16,45-24-1 15,57-28-2-15,62-29 2 16,52-21-1-16,405-187 1 15,-279 135-1 1,12-3 1-16,-7-5 14 0,-21 7-7 16,-26 13-1-16,-29 20-2 15,-53 29 5-15,-55 28-5 0,-52 21 9 16,36-16 186 0,-144 60-34-16,-18 14 1 15,-12 2-32-15,-10 8-42 16,-5 5-39-16,-6 0-33 15,3 0-17-15,2 0-4 0,3-5-29 16,0 5-34-16,0-2-37 16,5-3-13-16,-5 5-3 15,1-4-3-15,-3 4 2 16,-6 0 0-16,0 0-30 0,0 0-22 16,0 11-56-16,0 3 4 15</inkml:trace>
  <inkml:trace contextRef="#ctx0" brushRef="#br0" timeOffset="12613.18">5478 10652 26 0,'-14'-8'88'16,"6"0"92"-16,0 8-39 15,-1 0-52-15,9 0-45 16,-8 0-22-16,8 24-11 15,0 14-3-15,0 18 2 16,0 22 1-16,8 23 15 16,9 25 12-16,5 34 7 0,-4 30 7 15,4 37-10-15,-5 30-7 16,-3 21-9-16,7 14-10 0,3 14-2 16,4 3-5-1,13-3-3-15,5-4-1 16,6-10-5-16,5-12 5 0,0-19-6 15,5-12 4-15,-7-10 0 16,7-6-3-16,-2-8 2 16,-3-11 3-16,-3-4-6 15,47 178 3-15,-60-204-6 16,-8-13 2-16,-14-12 2 16,-6-21 0-16,-5-15 2 15,-8-26 1-15,0-20-1 0,0-20-4 16,0-13 4-16,0-10-4 15,0 2 4 1,0-24-2-16,0-12-2 16,0 9 0-16,0-9 1 0,0 0 3 15,0 0-1 1,0 0 1-16,8-5 0 16,0-2 4-16,7-2 2 15,7-3-6-15,10-8 6 16,16-5 9-16,21-7 0 15,21-5 4-15,24-4-6 16,23 1-5-16,34-10-5 0,28-3-4 16,32-7 1-16,29-5 0 15,312-82-1 1,-267 82-1-16,8 8 2 0,-1 8 2 16,-2 17-4-16,-15 7-1 15,-15 12-1-15,-19 13 2 16,-25 0-2-16,-26 0 3 15,148 10-2-15,-213-3 5 16,-22 2-3-16,-23 3 7 16,-18 0 13-16,-20-4 30 0,-23-8 39 15,-9 9 33-15,-11-9-3 0,-6 0-7 16,-10 0-21-16,-3 0-28 16,0 0-21-16,0 0-21 15,-8 0-10-15,-3-9-4 16,-1-15-12-16,0-18-5 0,-4-18-6 15,2-26 5-15,0-32-4 16,-3-32-1-16,1-41-10 16,-5-46-6-16,1-55-12 0,4-59 11 15,7-48 4-15,29-504 0 16,17 418 24-16,494-3032-45 62,-509 3271 30-46,-22-155 8-16,-143-95 76 31,-39 308-15-15,-37 66-13 15,170 109-27-15,3 1-7-16,3 0-7 15,-7 0 3-15,-3 0-1 0,-377-57-37 47,147 86 31-47,100 14 8 0,-29 23 0 16,-20 15-5-16,-20 12 5 16,-15 16 0-16,-21 14 0 15,-22 7-2-15,-23 12 2 16,-7 13 7-16,3 11 3 0,-305 163 14 15,346-161-17 1,20-11-5-16,24-10-3 16,25-13-4-16,32-16 7 15,32-11 0-15,29-14-3 0,28-17-5 16,22-14 2-16,23-14 6 16,16-12-8-16,12-3 1 15,9-9-14-15,7-4-10 16,17-8-3-16,0 0 4 15,0 8-23 1,0-8 31-16,0 0 4 16,-8 0 5-16,8 0-1 0,0 0 15 15,-8 0-4-15,8 0-3 16,0 0 5-16,0 0-6 16,0 0 6-16,0 0 2 15,0 0-8 1,0 0 7-16,0 0-3 0,0 0 2 15,0 0 0 1,0 0-5-16,0 0 5 16,0 0-10-16,0 0 0 15,0 0-4 1,0 0 1-16,0 0-1 0,0 0-39 16,0 0-3-1,0 0-16-15,0 0-16 16,0 0-12-16,0 0-9 15,5 0-12-15,-2 0 11 16,5 0-8-16,-2 12-53 16,-3-12-5-16</inkml:trace>
  <inkml:trace contextRef="#ctx0" brushRef="#br0" timeOffset="13893.55">22065 7660 194 0,'-29'-69'183'0,"-15"8"-69"15,-3 3-43-15,-1 10-22 16,6 11-23-16,5 9-7 0,4 8 13 16,12 7 17-16,5 9 6 15,7 4-21-15,9 37 27 16,0 48 43-16,9 67 32 16,33 369 133-16,-11-146-189 15,11 71-36-15,10 51-20 16,4 37-18-16,6 18 2 0,-5 3-7 15,-5-18 2-15,-11-28-7 16,-12-33 8-16,-13-32-5 0,-16-45 1 16,0-45 2-16,-21-49 1 15,-3-49-4-15,-4-47-8 0,-5-48-7 16,-19 52-22 0,34-124 2-16,31-81 22 15,23-25 12 1,31-24-6-16,29-31 4 0,38-27-10 15,41-26 14-15,44-20-8 16,45-16 5-16,45-4 5 0,35 1-1 16,34 14 5-16,16 10-4 15,8 19 3-15,-1 15 10 0,380-40 69 16,-428 106-28 0,-43 18-36-16,-64 22-16 0,-56 25 0 15,-38 12 16-15,-38 15 7 16,-29 1 9-16,-20-4 20 15,-26-12 46-15,-8-12 40 0,-17-9-90 16,-5-21-52-16,-9-27 0 16,0-29 0-16,0-41 0 15,-12-53 0-15,-4-59 0 16,-1-72 0-16,0-64-71 0,2-50 22 16,4-46 23-16,11-39 17 15,0-16 5-15,0-12 2 16,0-4-1-16,8 1 6 0,0 31-6 15,-1 41 1-15,-7 50-5 16,0 48-2-16,-15 40-9 0,-11 41 1 16,-7 33 6-16,-6 29-4 15,-15 23 3-15,-3 18 4 16,-8 15-6-16,-3 21-2 16,-5 20 4-16,-6 17-1 15,-110-34-3-15,64 92 12 16,-26 21-1-16,-32 32-1 15,-26 23-6-15,-25 28 5 0,-30 21-2 16,-29 24 12-16,-22 15-3 16,-18 14 2-16,-5 3-4 0,1-7-1 15,8-8 1-15,8-9 1 16,18-9 1-16,9-3-11 16,17-7 5-16,19-6-12 15,18-8-9-15,20-4-31 0,16-3-13 16,18-9 5-16,16-4 12 15,15-7 4-15,21-13-1 0,28-8-19 16,26-12-50-16,-25 12-205 16,75-33 156-1,16 0-14-15,5-12 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6:56:28.9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11349 2850 416 0,'-13'7'177'16,"4"-7"-58"-16,9 8-13 15,0-8 17-15,0 0 34 0,0 0 9 16,0 0-12-16,0 0-51 16,0-8-37-16,9-8-28 15,12-8-26-15,11-9-4 16,12-12-4-16,6-1-2 15,-2 6-2-15,-2 4 7 16,-10 8-6-16,-7 4 2 0,-10 7 4 16,-7 8 12-1,-4 9-4-15,-8 0 2 0,0 0-19 16,0 17 1-16,8 11-1 16,6 26 8-16,1 23 3 0,5 25 7 15,1 23 9-15,3 23-14 16,1 2-2-16,-2 0-9 15,-1-11 5-15,10 89 1 32,-5-66-2-32,-21-105-27 0,-3-11-80 15,-3-18-89-15,0-7-68 16,0-21-13-16,0 0 34 16,-20-10-85-16</inkml:trace>
  <inkml:trace contextRef="#ctx0" brushRef="#br0" timeOffset="200.38">11539 4082 417 0,'-32'19'301'0,"8"-1"-99"16,7-6-92-16,6-3-52 15,11-9-22-15,0 0-9 0,3 0-9 16,10-5-10-16,11-6-4 16,26-12 4-16,21 0-2 15,24-10-3-15,10-3-1 16,-3 3 4-16,-13 4-10 15,-16 6-12-15,-17 6-30 0,-16 5-60 16,-7 3-59-16,-11 6-42 16,-7-1-54-16</inkml:trace>
  <inkml:trace contextRef="#ctx0" brushRef="#br0" timeOffset="620.66">12967 3007 1047 0,'-14'-19'184'0,"-12"3"-66"15,-10 8-19-15,-12 8 8 0,-9 15 36 16,-8 10-6-16,-4 11-37 16,8 5-41-16,13 4-39 15,-1 40-11 1,49-44-8-16,17-8-6 0,15-14-25 15,25-2 4-15,24-17-5 16,16 0-28-16,9 0-15 16,-6 13-10-16,-2 7 0 15,-16 16 25-15,-13 18 26 0,-21 15 24 16,-23 12 1-16,-25 8 13 16,-17-3 16-16,-14-12 26 15,-14-14 42-15,0-20 43 0,-3-14-35 16,-6-26-41-16,6-9 12 15,0-10-58-15,5-15-10 16,12-1 0-16,2-4 0 0,10 7 0 16,5 0 0-16,14-1 0 15,0 0 0-15,0 5-174 16,14-4-153-16,5-1-126 16,10 1-31-16</inkml:trace>
  <inkml:trace contextRef="#ctx0" brushRef="#br0" timeOffset="896.82">13550 2693 478 0,'0'-55'582'0,"0"10"-176"0,0 17-189 16,0 6-112-16,0 11-41 15,-8 2-23-15,8 9-16 16,0 16-8-16,0 26 15 15,0 30 19-15,4 35-22 16,3 30-29-16,9 27 0 16,9 15 0-16,4-3 0 0,7-14 0 15,10-24 0-15,-2-25 0 16,5-18 0-16,-6-26-43 16,-2-19-245-16,-3-19-121 0,-14-19-8 15,-8-27-23-15</inkml:trace>
  <inkml:trace contextRef="#ctx0" brushRef="#br0" timeOffset="1040.81">13530 3317 861 0,'-37'-20'411'16,"14"-1"-217"-16,10 6-152 16,13 1-41-16,13-1 2 15,10-6-6-15,14-4 3 0,16-7-108 16,15-4-171-16,18-4-119 15</inkml:trace>
  <inkml:trace contextRef="#ctx0" brushRef="#br0" timeOffset="1395.78">15426 2947 1236 0,'0'0'522'0,"0"0"-386"16,0 12-315-16,15-4-8 16,10-8 73-16,-2 9 58 0,2-9 39 15,-8 0 13-15,-1 0 6 16,2-4-2-16,5-18-3 16,6-6 1-16,4-8-2 0,-2-5 8 15,-1 0 4-15,-7 9 23 16,-6 8 25-16,-6 12 21 15,-5 12-12-15,-2 15 38 16,4 34 82-16,-8 41-25 16,0 43-132-16,-12 51-28 15,-2 27 0-15,3 9 0 0,2-8 0 16,9-19 0-16,4-32 0 16,9-30-299-16,8-29-135 15,1-38-24-15,8-35 36 0</inkml:trace>
  <inkml:trace contextRef="#ctx0" brushRef="#br0" timeOffset="2011.38">16347 3336 1193 0,'0'-15'702'0,"0"7"-550"16,4 8-152-16,8 0 0 0,10 12 0 15,-3-12-23-15,6 0-5 16,7 0 20-16,19-12-19 15,9-21-94-15,8-19-119 0,1-22-47 16,-9-7 80-16,-15-8 107 16,-25 8 108-16,-20 14 169 15,0 19 67-15,-20 20-44 16,-3 16-66-16,-7 12-57 0,-1 40-16 16,-10 25 10-1,0 24-15-15,9 22-43 0,16 7-13 16,16 0 0-16,16-4 0 15,16-16 0-15,13-21-111 16,11-21-104-16,13-23-51 0,17-33-23 16,12-36 59-16,6-36 53 15,2-27 82-15,-6-19 62 16,-21-5 61-16,-22 10 83 16,-24 11 78-16,-17 24 79 15,-8 17 12-15,-8-4 83 16,-13 49-287-16,5 16-35 15,-3 20-22-15,3 21 0 16,8 78-4-16,0-49-23 16,16-7-73-16,4-10-81 15,6-9-5-15,-1-15-11 16,1-29 53 0,22-48-68-16,-26-9 140 0,-10-12 71 15,-9-8 126-15,-3 2 87 16,-11 14 170-16,-7 13-221 15,2 11-180-15,4 17 0 16,6 11 0-16,-3 23 0 16,9 10 0-16,4 16 0 15,10 21 0-15,8 16 0 16,7 8 0-16,2 10-399 16,2-9-158-16,-4-18 53 15</inkml:trace>
  <inkml:trace contextRef="#ctx0" brushRef="#br0" timeOffset="2393.67">17951 2890 454 0,'0'-61'577'16,"-11"11"-70"-16,-1 14-243 15,12 12-146-15,0 8-77 16,0 11-31-16,0 5-21 0,0 24 28 16,12 21 27-1,11 24-18-15,15 26-26 0,-3 10 0 16,6 1 0-16,-6-13 0 15,-10-15 0-15,-3-21 0 16,-9-21 0-16,-7-20 0 0,-6-22 0 16,0-40 0-16,0-35 0 15,5-42 0-15,11-39 0 16,17-25 0-16,8-1 0 16,4 29 0-16,-11 33 0 0,0 36 0 15,-6 38 0-15,10 35 0 16,-2 34 0-16,4 31 0 15,-4 25 0-15,-3 13 0 16,-12-1 0-16,-7-7 0 16,0-16 0-16,-6-14 0 0,-4-11 0 15,-4-13 0-15,0-7 0 16,0-10 0-16,-12-7 0 16,-19-19-652-1,-20-10-18-15</inkml:trace>
  <inkml:trace contextRef="#ctx0" brushRef="#br0" timeOffset="2884.41">11888 6366 1251 0,'-101'12'436'16,"20"-12"-265"-16,17 12-254 16,12 4-131-16,13 0 49 0,16-4 77 15,6-2 53-15,9-10 39 16,8 8 11-16,20-8 14 15,38 0 29-15,47-8 18 16,70-25 1-16,77-32-4 16,64-37 12-16,73-40 8 0,79-29 38 15,55-17 2-15,37-7-133 16,33 8 0-16,10 4 0 0,-12 12 0 16,-12 13 0-16,-24 5 0 15,-38 20 0-15,-56 14 0 16,-62 22 0-16,-75 19 0 15,-63 17 0-15,-67 16 0 16,-47 13 0-16,-42 12 0 0,-32 8 0 16,-20 4 0-16,-18-1 0 15,-13 5 0-15,-7 4 0 0,-6 0 0 16,-9 0-165 0,0 0-450-1,-13 0 24-15</inkml:trace>
  <inkml:trace contextRef="#ctx0" brushRef="#br0" timeOffset="4040.89">6585 12064 1053 0,'5'12'338'15,"-5"-12"-348"-15,0 0-223 16,0 0 33-16,0 0 131 15,0 0 150-15,0-12 84 16,-14-18-268-16,-9-25 69 16,-11-19 23-16,-14-9 13 0,-17-18-7 15,-23 5 13-15,-23 10 48 16,-18 17 49-16,-21 28-45 16,-20 33-10-16,-10 38 32 15,1 34 11-15,10 34 6 16,14 44-17-16,24 41-18 15,31 33-24-15,34 16-14 16,37 220 3 0,71-256-12-16,24-29-10 15,21-29 4-15,24-28-1 16,15-33-3-16,16-24 0 16,13-32-7-16,7-30-21 15,-1-31-9-15,-3-33-55 16,-11-30-3-16,-17-14 27 15,-23-1 33-15,-28 4 14 0,-17 11 20 16,-27 18 29-16,-13 20 56 16,-14 14 12-1,-8 15 10-15,0 17-22 0,-13 11-35 16,5 8-39-16,8 16-6 16,0 20-8-16,0 18-8 0,13 15-3 15,12 4-4-15,15 1-2 16,12-13-21-16,14-17-10 15,8-23-22-15,1-24-3 16,7-30-15-16,-9-36-10 16,28-140-58-1,-80 88 148-15,-21 10 68 16,-24 17 50-16,-16 21-27 0,-18 26-64 16,-15 17-19-16,-9 30-65 15,-2 19-57-15,-6 23-108 16,6 10-82-16,13 10-52 15</inkml:trace>
  <inkml:trace contextRef="#ctx0" brushRef="#br0" timeOffset="4514.24">8238 10575 894 0,'9'-98'507'0,"-9"29"-276"16,0 24-155-16,0 21-84 16,-9 24 0-16,9 45 13 15,0 44 19-15,0 41 19 0,20 50 21 16,13 60 20-16,7 46-23 16,13 22-30-16,4-7-12 15,5-29-8-15,-5-40-13 16,-9-53 6-16,-12-39 7 0,-8-43-11 15,-7-28 0-15,-10-29 0 16,-2-23 0-16,-9-34 0 16,-17-39 0-16,-15-49-80 0,-24-42 35 15,-25-29 35-15,-17 2 55 16,-3 19 45-16,-1 37-90 16,1 40 0-16,3 43 0 0,5 35 0 15,3 44 0-15,14 32 0 16,14 27 0-16,29 15 0 15,33 13 0-15,25-5 0 16,32-10 0-16,24-4 0 16,20-15 0-1,606 58-1213 1</inkml:trace>
  <inkml:trace contextRef="#ctx0" brushRef="#br0" timeOffset="4840.56">9744 11539 1263 0,'-20'-11'533'16,"4"22"-282"-1,32 63-251 1,4-36 0-16,42 18-22 16,-22-44-16-16,8-12-18 15,9-9-13-15,0-19-28 16,0-20-70-16,0-21-31 15,-8-21 19-15,-16-8 80 0,-17-3 71 16,-28-6 87-16,-22 14 4 16,-18 19 184-16,-12 26-31 15,-13 23-68-15,-5 25-9 0,0 25-58 16,6 32-81-16,11 36 0 16,20 33 0-16,21 29 0 15,24 11 0-15,33 4 0 16,35-1 0-16,30-23 0 0,27-21 0 15,30-25 0-15,15-32 0 16,5-31 0-16,-5-37-203 16,-20-17-315-16,-23-28-10 0</inkml:trace>
  <inkml:trace contextRef="#ctx0" brushRef="#br0" timeOffset="7238.62">24302 9598 915 0,'-24'-37'668'0,"4"13"-322"15,3 7-228-15,5 5-118 0,12 46 0 16,0 38 0 0,0 62 0-16,12 54 0 15,10 45 0-15,6 27 0 16,9 16 0-16,7 9 0 0,3-4 0 15,7-16 0-15,-6-34 0 16,2-37 0-16,-4-33 0 0,-12-43 0 16,-8-37-198-16,-7-27-144 15,-11-35-30-15,-8-31-1 0,-13-41 34 16</inkml:trace>
  <inkml:trace contextRef="#ctx0" brushRef="#br0" timeOffset="8668.53">22771 10401 535 0,'-20'-13'436'0,"6"0"-172"15,0 9-146-15,14 4-76 16,22 9-27-16,12 7-10 0,11 8-2 16,12 5 3-16,0 8 0 15,0 7-1-15,-1 5 0 0,-8 0-2 16,-6-8 2-16,-8-5 5 15,-11-8-5-15,-7-7-2 0,-4-4 6 16,-3-17 7-16,-1 0 7 16,0-14-3-16,4-22-20 15,8-37-8-15,10-29-5 16,10-24-1-16,11-7 4 0,11-2-11 16,9 11-48-16,3 15-52 15,13 11-68-15,2 18-65 16,-12 18-35-16,-12 17 24 0</inkml:trace>
  <inkml:trace contextRef="#ctx0" brushRef="#br0" timeOffset="8883.65">22906 10164 306 0,'-70'-12'299'15,"13"-4"-89"-15,18-6-111 16,14-6-72-16,25-13-35 15,16-10 2-15,21-15 4 16,14 1 9-16,20 3 0 0,10 2-6 16,12 11-1-16,126-13-1 15,9 55 1 1,-120 7-38 0,-1 16-77-16,-13 0-39 0,-21 4-49 15,-20-3 6-15</inkml:trace>
  <inkml:trace contextRef="#ctx0" brushRef="#br0" timeOffset="9448.62">24642 11865 981 0,'26'38'248'0,"-4"-3"-129"15,4-1-83-15,8-6-62 0,-3-9 2 16,-2-2 30-16,-4-5 28 15,-9-3 24-15,-4-9-15 16,-4 0-14-16,0 0-15 0,-8 0-5 16,0 0 4-16,-16-12-13 15,-12 1 9-15,-18-7-6 16,-14 6 39-16,-18 12-1 16,-18 12 2-16,-18 12-24 0,-12 21-7 15,-8 20-12-15,-4 20 8 0,-1 22 21 16,9 14 23-1,5 5 12-15,7 7 25 0,8-8-13 16,11-11-56-16,-1-14-20 16,16-14 0-16,2-16 0 0,3-17 0 15,8-21 0-15,1-16 0 16,2-16 0-16,-3-19 0 0,3-14 0 16,0-16 0-16,3-7-32 15,9-11-33-15,-43-54-109 16,66 71 25-16,6 11-66 15,2 2-47-15,3 12-12 16,4 6 0-16,-4 7-14 0</inkml:trace>
  <inkml:trace contextRef="#ctx0" brushRef="#br0" timeOffset="9738.2">21318 10514 1256 0,'-49'-82'727'0,"-12"46"-663"15,-15 60-64-15,-10 75 0 0,-4 80 0 16,0 101-134-16,2 81 43 16,6 60 51-16,14 26 40 15,18 13 45-15,32-8 14 0,78 367 64 16,324 43-85 15,-180-679-38-31,28-52-1 0,24-55-72 16,27-54-9-16,31-59-36 15,19-53-82-15,12-45-88 0,0-31-77 16,-17-25-23 0</inkml:trace>
  <inkml:trace contextRef="#ctx0" brushRef="#br0" timeOffset="10296.77">25594 9525 762 0,'60'-94'693'15,"-14"21"-307"-15,-15 19-260 16,-1 23-208-16,5 22-29 0,7 9 48 15,3 33 41-15,-5 23 50 16,-4 38 93-16,-7 32 27 16,-9 29-87-16,-12 17-61 15,-8 11 0-15,-11-5 0 0,-9-7 0 16,-11-16 0-16,0-21 0 16,-6-19 0-16,1-25 0 15,-5-26 0-15,5-23 0 0,2-28 0 16,3-34 0-16,2-36 0 15,13-33 0-15,16-19 0 0,0-6 0 16,20 9 0-16,13 18 0 16,16 18 0-16,12 26 0 15,19 27 0-15,19 29 0 0,14 29 0 16,11 16 0-16,7 12 0 16,-4 4 0-16,-10 0 0 15,-14-15 0-15,-22-14 0 16,-24-12 0-16,-23-18 0 0,-12-28 0 15,-22-34 0-15,-22-38 0 16,-12-36 0-16,-16-33 0 0,-10-31 0 16,-5-17 0-16,-6-2 0 15,3 10 0-15,3 20 0 16,9 25 0-16,6 26 0 0,10 23 0 16,11 20-84-16,7 19-148 15,0 18-31-15,4 7-11 0,4 13 3 16,-3 8 5-16,-7 8-24 15</inkml:trace>
  <inkml:trace contextRef="#ctx0" brushRef="#br0" timeOffset="10519.74">24181 9651 549 0,'-118'52'684'0,"30"-14"-151"0,29-15-271 15,47-10-243-15,49-13-19 0,62-21 0 16,57-27 0-16,53-16 0 16,37-22 0-16,19-9 0 15,7 2 0-15,0-1 0 16,-11 13 0-16,-28 16 0 0,-29 11-118 16,-38 18-268-16,-39 13-61 15,-47 18 44-15,-41 17 64 16</inkml:trace>
  <inkml:trace contextRef="#ctx0" brushRef="#br0" timeOffset="12913.07">15093 8446 341 0,'0'-23'201'0,"0"1"-66"0,0 10-60 16,0 4-33-16,0 4-23 15,0 4-4-15,0 0-10 16,0 8-2-16,0 17 0 15,0 32 5-15,8 49 21 16,8 69 19-16,2 110 11 0,0 109-15 16,3 107-14-16,0 101-12 15,-1 62-12-15,4 47-6 16,5 13 3-16,7-18-6 0,10-34 3 16,6-45 0-16,3-49-8 15,11-62-35-15,-1-60-81 0,5-66-59 16,-7-64-61-16</inkml:trace>
  <inkml:trace contextRef="#ctx0" brushRef="#br0" timeOffset="15373.97">6528 11743 33 0,'0'-7'75'16,"0"-2"47"-16,0 1 4 16,0-1-53-16,5 6-31 15,-2-6-23-15,5 9-10 16,-3 0-2 0,-5 0 0-16,0 0 1 0,0 0-4 15,0 12 5-15,4 5 3 16,4 4 0-16,0 7 7 15,-1 7 3-15,2 7-2 16,-1 3-4-16,0 4-4 16,-8 8 1-16,0 3 0 15,-11 6-8-15,-10-1 4 16,-7 1-5-16,-12-6 1 16,-5-11 5-16,-5-13 5 15,-6-14 17-15,-6-22 13 16,-5-26-9-16,-2-22-7 15,3-26-12-15,10-22-9 16,-6-166-3 0,62 119-8-16,24 15 3 15,17 13-17-15,4 17-48 16,8 25-44-16,-1 19-61 16,-6 25-90-16</inkml:trace>
  <inkml:trace contextRef="#ctx0" brushRef="#br0" timeOffset="17669.73">5928 12138 72 0,'0'-20'147'0,"-9"4"7"0,9 4-47 16,-11-2-27-16,11 6-10 15,-14 4-2-15,6 4 2 16,8 0-26-16,-6 0-18 16,6 0-15-16,0 0-7 15,6 0-3 1,10 12-1-16,6-12 0 0,5 0 1 15,3 0-12 1,-3 0 5-16,-5-12-3 0,-6-4 8 16,-4-4-3-16,-8-13 4 15,-4-11 4-15,-13 3 5 16,-6 4 13 0,-6 9-7-16,1 12-4 15,-1 11-8-15,6 5 2 16,-7 17-4-16,6 7-4 0,4 4 7 15,4 1-9-15,12-4 8 16,23 32-21 15,2-42 13-31,5-6-10 0,2-9-10 16,0 0-1-16,-7-9 5 16,-9-6 7-16,-4-13-1 15,-12-6-1-15,0 2 9 16,-12 4 14-1,-4 7-3-15,-6 5 1 16,3 12-7-16,-6 4 2 16,2 12-2-16,1 4-1 15,11 8 2-15,11 1 3 16,3-1-2-16,14 1-3 16,6-4 5-16,10-5-2 0,4-9-7 15,0-7 6-15,0-7-5 16,-6-6 0-16,-10-2 4 15,-8-14-7-15,-13-8 9 16,0 0-5 0,-17 0 5-16,-9 5 9 15,-1 7-2-15,3 10-1 16,-1 6-5-16,5 9-1 16,4 17 2-16,3 7-5 15,13 4 3-15,0 1-1 16,0 0 5-16,8-6-7 15,5 3 0-15,-2-6-7 16,6-4 4-16,4-7-6 0,-5-9-4 16,1 0-4-1,-9 0 9-15,0-4 1 16,-8-9-14-16,-8-8 6 16,-9 1 18-16,-7 0 12 0,-5 4 18 15,1 7-4 1,-4 5-8-16,2 4-4 15,6 0-7-15,7 9-7 16,6 11-2 0,11-8 0-16,0 0 3 15,3 4-1-15,11 0 1 16,6 2-1-16,0-2 0 16,0-4-6-16,17-12-9 15,-21 0 8-15,-7 0 8 16,-1 0 3-16,-8-16-7 15,0-7 3 1,-14 0 8-16,-2-1 7 16,-3 3 8-16,-6 6 1 15,2 6-3-15,1 5-10 16,5 4-12-16,6 0 1 16,11 8-5-16,0 9 5 15,0 7-4-15,8 9 2 16,9-1 1-16,8 0-3 15,-2-3-6-15,5-8-21 16,-4-9 3-16,1-12 6 16,-8 0 11-16,-5-12 9 15,-4-13-5-15,-8-7 4 16,-12-5 9-16,-13 1 3 16,-3 8 0-16,-4 3 10 15,-1 12 3-15,1 5-12 16,7 8-4-16,5 0-3 15,8 0-3-15,-1 25 3 16,13 11-2-16,0 18 1 16,9 14 1-16,7 10-5 15,7-1 2-15,7-4 0 16,5-7 2-16,6-14-3 16,5-10 3-16,6-19 1 15,13-15-9-15,3-16-9 16,6-15-40-16,-4-19-61 15,-13-15-131-15</inkml:trace>
  <inkml:trace contextRef="#ctx0" brushRef="#br0" timeOffset="21165.26">19568 11296 390 0,'-65'31'245'0,"-9"3"-74"16,1-6-73-16,5 0-50 15,11-7-17-15,18-5-6 0,9-7 7 16,30-9 0-16,21-12-2 16,35-18-2-16,50-14 7 0,47-22 13 15,58-15-1-15,50-11-16 16,41-20-14-16,12-5-10 16,20-1-2-16,-2 4-11 15,-9 8-25-15,-26 12-108 0,-39 18-78 16,-39 14-51-16,-52 12-52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6:57:15.5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13874 2088 355 0,'-28'-9'352'0,"4"9"-66"0,8 0-99 15,2 0-77-15,6 0-32 16,8 0-6-16,-8 0-1 16,8 0 11-16,0 0 4 15,0 0-21-15,0-8-17 0,0 4-17 16,0-4-11-16,8-9-4 16,-8-11-8-16,0-8-2 15,0-8-3-15,-11-2 27 16,-4 9 78-16,-6 7-75 15,-3 11-33-15,-13 19 0 0,-16 19 0 16,-17 36 0 0,-10 26 0-16,-2 29 0 0,9 19 0 15,13 15 0-15,9 6 0 16,29-2 0-16,22-10 0 0,19-17 0 16,31-14 0-16,22-19 0 15,30-21 0-15,23-27 0 16,27-23 0-16,14-26 0 15,5-14 0-15,-19-23 0 0,-12-7 0 16,-31-11 0-16,-28-10 0 16,-32 0 0-16,-30 5 0 15,-19 8 0-15,-28 11 0 0,-12 16 0 16,-7 9 0-16,-4 8 0 16,8 10 0-16,6 7 0 15,13 12 0-15,11 7 0 16,13 10 0-16,21 8 0 0,15 4 0 15,7-5 0-15,7-3 0 16,-1-9 0-16,-8-8 0 16,-9-4 0-16,-12-3 0 15,-7-9 0-15,-21-13 0 16,-14-2-105-16,-9-11-57 16,-6 2-55-16,1 3-81 15,4 6-55 1</inkml:trace>
  <inkml:trace contextRef="#ctx0" brushRef="#br0" timeOffset="537.19">15040 2518 813 0,'4'-12'457'15,"-4"4"-170"-15,0 8-127 16,0 0-75-16,0 8-51 15,0 18-1-15,0 23-1 16,0 21 2-16,12 124-20 16,5-89-14-16,0-6-3 15,-3-18 1-15,4-21-3 16,-5-15 0-16,-5-19 7 0,-8-26 0 16,0-21-9-16,0-29-11 15,0-26 8-15,0-31 2 16,0-14 3-16,10-5 9 15,3 12 20-15,4 24-7 16,-5 20-19-16,-1 26 1 0,6 23 5 16,2 29 4-16,7 29-3 15,2 25 8-15,17 132 17 16,-30-80-25-16,-1 4 2 16,-3-15-4-16,-3-18 1 15,-5-23 2-15,3-19 3 16,2-14 12-16,-4-41-21 15,0-24 0-15,4-29 0 16,3-25 0-16,10-24 0 16,8-4 0-16,-1 13 0 15,-3 22 0-15,-5 23 0 16,-5 23 0-16,2 24 0 0,2 23 0 16,3 18 0-16,-4 16 0 15,-4 22 0-15,-3 10 0 16,-2 7 0-16,0-2-206 0,-5-8-339 15,-4-13-39 1</inkml:trace>
  <inkml:trace contextRef="#ctx0" brushRef="#br0" timeOffset="948.66">16068 2385 546 0,'-17'0'560'0,"5"0"-212"15,-1 16-162-15,5 19-55 16,8 32 21-16,0 23-28 16,5 20-124-16,6 16 0 0,14 4 0 15,4 1 0-15,3-14 0 16,1-15 0-16,-5-17 0 0,-3-19 0 16,-5-22-71-16,-8-16-219 15,-12-19-30-15,0-21-1 16,-15-29 67-16,-15-31 43 0,-13-31-5 15,-11-26 71 1,-3-19 91-16,0 2 191 0,10 4 60 16,5 11-15-16,8 17-35 15,19 20-48-15,15 13-44 16,12 7-16-16,21 16 14 0,19 19 16 16,13 14 4-16,9 21-26 15,2 21-11-15,-9 16 1 16,-15 19-9-16,-16 17 1 0,-24 12-7 15,-24 9-7-15,-28 7-6 16,-21 6-23-16,-17-6-36 16,-88 62-228-1,96-109 22-15,10-31-120 16</inkml:trace>
  <inkml:trace contextRef="#ctx0" brushRef="#br0" timeOffset="1464.7">16351 2323 382 0,'25'-19'454'0,"-8"5"-136"16,-9 14-161-16,-1 0-75 15,-3 26-20-15,1 15 35 16,3 19 33-16,8 17-37 16,7 13-47-16,11 5-19 0,5-10-23 15,2-8-10-15,0-15-30 16,33-1-89-1,-40-66 18-15,0-32-10 0,4-28 11 16,-3-28 40-16,-1-20 37 16,-11-23 31-16,-7-3 39 15,-10 22 79 1,-6 19 54-16,0 29-60 0,0 19-56 0,-9 29-28 16,1 35-14-16,8 35-4 15,0 31 0-15,0 27-5 16,8 11 1-16,12 4-8 15,12-4 1-15,9-20-1 16,11-21 0-16,13-24-6 0,9-32-21 16,171-184-251-1,-165 25 201 1,-2-54 6-16,-13-40 42 0,-17-14 63 16,-16 10 139-16,-12 42 149 15,-12 40-171-15,-8 39-151 16,0 38 0-16,0 41 0 15,0 48 0-15,0 52 0 0,-11 59 0 16,11 48 0-16,0 28 0 16,11 13 0-16,10-4 0 15,4-16 0-15,3-26-35 16,1-27-527-16,-8-34-26 16</inkml:trace>
  <inkml:trace contextRef="#ctx0" brushRef="#br0" timeOffset="1897">17318 2140 1668 0,'-20'-33'379'15,"20"10"-379"-15,14-2 0 16,17 1-89-16,17-1 7 16,9 5 40-16,8-1 25 15,9 5 4-15,2-1-26 16,6 10-63-16,-9 2-1 0,-12 5 26 15,-12 0 34-15,-17 0 18 16,-13 10 20-16,-5 1 20 16,-11 6 7-16,-3-1-6 0,5 9-5 15,2 3 1-15,1 5 0 16,34 26 3 0,-10-29-6-16,7-15-9 15,10-15-20-15,5-7-15 0,-5-18-7 16,-3-19 9-16,-21-17-21 15,-7-13 18-15,-18-4 61 16,-24 9 50-16,-17 12 4 16,-13 14-1-16,-3 17-2 15,0 24-33-15,6 16-11 0,6 31-3 16,8 24-3-16,-4 128-5 16,54 22-128 15,12-117-157-31,77 45-453 0,-22-124 388 15</inkml:trace>
  <inkml:trace contextRef="#ctx0" brushRef="#br0" timeOffset="2296.36">18858 1624 535 0,'11'-57'643'16,"-3"19"-267"-16,1 22-190 15,-5 29-96-15,-4 31-40 0,0 25-5 16,0 33 68-16,0 21-104 15,0 6-9-15,-8-1 0 16,8-19 0-16,0-23 0 16,0-22 0-16,0-18 0 15,-9-23 0-15,9-59 0 16,-8-42 0-16,8-36 0 16,0-36 0-16,17-17 0 0,10 1 0 15,15 10 0 1,1 27 0-16,6 30 0 0,5 30 0 15,6 29 0-15,6 37 0 16,-6 27 0-16,-4 33 0 16,-14 19 0-16,-16 19 0 15,-20 7 0-15,-18 3 0 0,-17-8 0 16,-10-16 0-16,-6-19 0 16,9-17 0-16,1-24 0 15,10-21 0-15,3-34 0 16,9-18 0-16,13-18 0 0,5-7 0 15,7-3-36-15,9-3-324 16,1 14-63-16,-5 9-46 16</inkml:trace>
  <inkml:trace contextRef="#ctx0" brushRef="#br0" timeOffset="3161.06">12258 4676 559 0,'-25'0'397'16,"6"0"-176"-16,3 8-114 0,2-8-75 15,14 0-25-15,0 0 5 16,0 0 27-16,22 0 12 15,30 0 17-15,46-8 60 0,61-12 23 16,60-12-39-16,74-17-28 16,83-13-36-16,70-7-23 15,55-7-19-15,51-10-6 16,29-3 0-16,16-5 0 0,16 0 0 16,9 0 0-16,-18 5 0 15,-19 3 0-15,-30 5 0 16,-46 12 0-16,-68 8 0 0,-74 11 0 15,-79 14 0-15,-73 8 0 16,-57 7 0-16,-47 6 0 16,-34 6 0-16,-29 2 0 0,-15 7 0 15,-13 0 0-15,-12 0 0 16,0 0 0-16,-4-5 0 16,5 5 0-16,-4-5 0 15,-2 3 0-15,2 2 0 16,-5-11-348-1,-30 0-1348 1</inkml:trace>
  <inkml:trace contextRef="#ctx0" brushRef="#br0" timeOffset="11165.02">5753 9130 392 0,'-52'-41'332'0,"-1"4"-73"15,-1 9-89-15,3 8-33 16,4 3 30-16,7 9 10 16,5 8-52-16,5 12-61 15,7 16-8-15,11 26-9 16,12 20 0-16,18 8-17 15,24 6-8-15,20-6-17 16,18-18-3-16,13-19 3 0,9-22-4 16,-9-23 0-16,-11-15-8 15,-18-21 12-15,-23-13-15 16,-20-16 7-16,-21-4 6 16,-33-5-3-16,-20 5 3 0,-16 13 3 15,-15 14-1 1,-11 19-15-16,3 23-34 0,2 15-138 15,5 18-207-15,12 12-90 16</inkml:trace>
  <inkml:trace contextRef="#ctx0" brushRef="#br0" timeOffset="11384.46">5815 9573 418 0,'22'0'486'0,"-13"0"-93"0,-4 0-132 15,-5 13-94 1,0 2-56-16,-22 30-15 0,-6 40 19 16,-4 47-115-16,4 43 0 15,3 33 0-15,18 16 0 16,7 0 0-16,19-14 0 16,14-22 0-16,7-29-41 15,10-30-359-15,-2-34-48 0,1-42 22 16,-5-42-302-16</inkml:trace>
  <inkml:trace contextRef="#ctx0" brushRef="#br0" timeOffset="11584.88">6008 9817 699 0,'-52'-183'1165'15,"33"126"-982"-15,1 22-183 0,18 22 0 16,29 33 0-16,31 32 0 15,38 30 0-15,21 21 0 16,14 13 0-16,5 3 0 16,-8-4 0-16,-16-13 0 0,-16-13-375 15,-19-15-75 1,-22-17 53-16,-24-21 29 0</inkml:trace>
  <inkml:trace contextRef="#ctx0" brushRef="#br0" timeOffset="11764.35">5968 9801 851 0,'-69'-20'360'0,"13"16"-168"15,3 21-95-15,-1 27-53 16,2 25-21-16,-1 20-10 16,-3 17-24-16,-1 5-128 15,3 3-160-15,6-9-57 16,0-3-29-16</inkml:trace>
  <inkml:trace contextRef="#ctx0" brushRef="#br0" timeOffset="12032.51">6024 11276 303 0,'0'35'293'0,"0"-7"-95"16,0 1-77-16,17-1-8 15,20 10 103-15,24 10 48 16,29 18-21-16,19 7-81 16,13 13-76-16,0 3-42 0,-2 1-40 15,-9-15-82-15,-21-2-166 16,-19-15-98-16,-17-8-22 15,-21-14 33-15,-25-10 9 16</inkml:trace>
  <inkml:trace contextRef="#ctx0" brushRef="#br0" timeOffset="12197">6058 11651 1047 0,'-85'-58'488'15,"20"21"-202"-15,8 29-151 16,4 44-49-16,-4 54-81 15,-5 47-5-15,2 40 0 16,8 19 0-16,11 2-39 16,8-8-257-16,9-9-112 15,3-27-57-15</inkml:trace>
  <inkml:trace contextRef="#ctx0" brushRef="#br0" timeOffset="16682.88">11857 11556 9 0,'0'0'11'0,"0"0"5"0,0 0 2 15,0 0 1-15,0 0 3 16,0 0 6-16,0 0 16 15,0 0 28-15,0 0 33 16,4 0 19-16,0 0-90 16,-4 0-7-16,0 0 5 0,0 0 10 15,0 0 9-15,0 0-2 16,0 0-13-16,0 0-12 16,0-5-15-16,0 5-4 15,0 0-1-15,0 0-1 0,-8 0 2 16,-2-3 0-16,10 3-4 15,-11-5 5-15,3 1-2 16,-4 4-5-16,-1 0 5 0,2-3 0 16,2 3-6-16,-3 0 0 15,4 0 2-15,-1 0-5 16,9 0 6-16,-11 0-5 0,-2 0 1 16,1 0 3-16,0 0 0 15,0 0 1-15,-1 0-2 0,5 7-2 16,8-7-2-1,-12 13 5-15,1-13 2 0,11 11-4 16,0-1 3-16,0-3-4 16,0 14 3-1,0-9 3-15,8 0-3 0,4 0-6 16,-1 0 3-16,2 0 3 16,-1-3-3-16,0-1 2 0,0-8 2 15,-4 0 0-15,0 0-1 16,0 0-2-16,1 0 4 15,-1 0-1-15,-4 0-5 0,0 0 7 16,0 0-9-16,0 0 4 16,1 0-1-16,-1-8 6 15,-4 4-3-15,4-5 1 16,-4 9 5-16,0 0-8 0,0-4 2 16,0 0 2-16,0 4 0 15,0-2-5-15,0 2 5 16,0-5 0-16,0 0-5 0,0-2 0 15,0-2-7-15,-8-3 1 16,-1 4 5-16,1-1 6 16,8 2 1-16,-7-3-2 0,7 8 1 15,-14-4-4-15,6 6 3 16,-3-4 0-16,2 4-1 0,1 0 1 16,1 0-9-1,-1 0 0-15,-1-2 1 0,1-3-4 16,8 5 7-1,0 0-1-15,0 0-11 0,0 0-27 16,0 0-26-16,0 0-38 16,3 0-47-16,5 0 4 15</inkml:trace>
  <inkml:trace contextRef="#ctx0" brushRef="#br0" timeOffset="17491.04">12473 11507 14 0,'0'-9'40'0,"0"5"42"0,0 1 57 15,0-1-6-15,-9-1-37 16,9 5-28-16,-6-7-24 0,6 7-11 16,0 0-4-16,-8 0 5 15,0 0-1-15,8 0-3 16,-13 0-10-16,13 0-12 0,-8 0 0 16,8 0 1-16,0 0-3 0,0 0-2 15,-8 0 1 1,8 0 0-16,-9 12-11 0,9-5 7 15,0 2 1-15,0-1-1 16,0 4 0-16,0 1-3 0,0-6 1 16,0 1 3-16,0 1-6 15,0-2 0-15,4-7-3 16,4 0-2-16,0 0 1 0,0 0-3 16,6 0-2-16,-2 0 3 15,0 0 0-15,-1 0 0 0,-3 0-1 16,0 0 3-16,1 0 2 15,-4 0 4-15,-1-2 5 16,-4-7-2-16,0 1 3 16,0-1 1-16,0-2 1 0,0 3-3 15,0-1-3-15,-12-4 3 16,-2 2 2-16,3-1 0 0,-3 3 3 16,8 2 0-16,-2-1-2 15,-13 3 5-15,13 5-2 16,-5 0 0-16,6 0-5 15,-1 0-1-15,-4 0 3 0,-1 0-1 16,1 0 2-16,4 0-5 16,-1 8-2-1,9-8-6-15,0 12-11 16,0-12-21-16,0 0-24 0,0 9-13 16,0-9-7-16,9 0-56 15,3 12-18-15,0-5 26 0</inkml:trace>
  <inkml:trace contextRef="#ctx0" brushRef="#br0" timeOffset="17983.55">12953 11365 61 0,'0'-4'161'0,"-12"4"148"16,4 0-214-16,8 0-41 15,-9 0-21-15,9 0-13 0,-8 0-5 16,8 0 0-16,0 0 1 16,-8 0 3-16,8 0-5 0,-9 0-2 15,9 0 1-15,-8 0-10 16,8 0 5-16,0 7-7 0,0-7-7 15,0 12 8-15,0 1 0 16,0-5-2-16,0 4 1 16,0-4-1-16,5 0 0 0,-2 1-4 15,6-9-7-15,-4 0 0 16,1 0-9-16,-1 0 2 0,4 0-4 16,-6 0 6-16,2-4 3 15,3-1 4-15,-4-3 0 16,-4 0 5-16,0-16 1 15,0 12 11-15,-8 0 1 16,-1 0 3-16,-3 7 2 0,1 5-6 16,-3 0-8-16,3 0-10 15,3 0-2-15,0 0-12 16,8 0-14-16,-9 9-26 0,9-1-32 16,0 0-48-16,0-8-5 15,0 12-70-15</inkml:trace>
  <inkml:trace contextRef="#ctx0" brushRef="#br0" timeOffset="18391.59">13233 11325 123 0,'0'0'249'0,"0"0"-33"0,-12 0-54 15,12 0-64-15,0 0-47 16,0 0-30-16,0 0-8 0,0 0-12 16,0 0-4-1,0 0 1-15,0 0 4 0,0 7-5 16,0 5 5-16,0 1-5 16,0 3-1-16,0 0 5 0,0 1-1 15,0-6-2-15,3 1-7 16,6-3-5-16,8-1-51 15,-6-8 31 1,-3 0 5-16,1-8 5 0,-1-4 7 16,-8-5 7-16,0 4 9 15,0-3 3-15,0 4 14 0,-8 1 1 16,-6 7 0-16,0 4-8 16,-3 0-7-16,0 0-4 0,2 0-13 15,-1 12-20-15,3-4-31 16,13 8-38-16,-8-4-65 15,8 0-9-15</inkml:trace>
  <inkml:trace contextRef="#ctx0" brushRef="#br0" timeOffset="18764">13696 11292 175 0,'-16'-10'278'0,"-1"4"-51"15,5 1-66-15,0 5-61 16,4 0-38-16,8 0-26 16,-8 0-17-16,8 0-12 15,0 0-4-15,0 8-2 0,0 5-4 16,3 4 1-16,5-1-14 15,6-2-10-15,1 0-10 0,2-2 0 16,-1-12-10-16,1 0-3 16,2 0 5-16,-2 0 7 15,-1 0 17-15,-5-8 14 0,-3-1 10 16,-8 0 15-16,0-3 3 16,-11 5 0-16,-4-4-8 0,-11 1-18 15,2 7-17-15,1 3-21 16,-3 0-41-16,-2 15-49 15,0 6-77-15</inkml:trace>
  <inkml:trace contextRef="#ctx0" brushRef="#br0" timeOffset="19374.59">11873 12803 27 0,'0'-6'64'0,"0"2"64"16,0 2 21-16,-8 2-32 16,8 0-20-16,-8 0-13 0,8 0-25 15,-13 0-15-15,13 12-14 16,-8-1-18-16,8 1-3 0,0 0-6 16,3 9 2-1,11-21-5-15,2 8-2 16,0-8-7-16,8 0-6 15,1-6-4-15,-6-5 4 0,-3-5 6 16,-2 1 10-16,-14-1 16 16,0 4 17-16,0-2 3 15,-9 6-11-15,-7 4-18 0,-8 0-96 16,-6 4 59-16,3 0 19 16,3 0 6-16,2 0-24 0,10 8-37 15,12 4-6-15,0 4-42 16,9 1-65-16</inkml:trace>
  <inkml:trace contextRef="#ctx0" brushRef="#br0" timeOffset="19701.98">12494 12655 358 0,'0'0'288'0,"0"0"-63"16,-13 0-92-16,13 0-63 15,-8 0-41-15,8 0-16 0,0 0-10 16,0 0-12-16,0 12-10 16,13-4-12-16,7 1-25 0,3-9-15 15,2 0 6-15,-4 0 6 16,1 0 26-16,-8 0 17 16,-6 0 17-16,-2 0 31 0,-6-9 19 15,0-3-41-15,-17 0 23 16,-4 0 12-16,-3 2-7 15,-1 3-16-15,-2 7-10 0,-3 0-10 16,7 0-9-16,7 0-10 16,-2 0-34-16,10 0-46 0,8 0-26 15,0 12-49-15,8 1-58 16</inkml:trace>
  <inkml:trace contextRef="#ctx0" brushRef="#br0" timeOffset="20032.03">13250 12655 253 0,'0'0'327'0,"0"0"-81"16,-8 0-115-16,-5 0-69 16,0 8-32-16,1-8-13 0,1 0-5 15,3 0-2 1,-1 0-27-16,9 0-19 0,0 0-22 15,0 0-6-15,0 0 6 16,9 0 1-16,-1 0-4 0,-5 0 12 16,2 0 20-1,-2-8 21-15,-3-8 49 16,0 6-18-16,0 3 1 16,-11 2 22-16,0 3 6 0,-3 2-19 15,6 0-15-15,8 0-26 16,-8 0-22-16,8 0-25 0,0 0-17 15,0 0-33-15,0 0-65 16,0 0-29-16</inkml:trace>
  <inkml:trace contextRef="#ctx0" brushRef="#br0" timeOffset="20306.53">13685 12486 668 0,'-22'0'219'0,"2"0"-130"0,3-2-95 16,6-3-6-16,-1 5 17 15,3 0 11-15,9 0 0 0,0 0-12 16,0 0-8-16,0 0-7 16,0 18 1-16,0-2-21 15,9 0-11-15,-2-1-28 0,1 0-1 16,0-9 17-16,0-6 25 15,1 7 10-15,-4-7 0 0,-5 0-12 16,0 0-25-16,0 0-52 16,3-3-33-16,-3-1 6 15</inkml:trace>
  <inkml:trace contextRef="#ctx0" brushRef="#br0" timeOffset="20517.25">13973 12366 660 0,'-9'0'85'0,"9"0"-46"0,0 0-22 15,0 0-6-15,0 0-36 16,0 0-22 0,0 0-16-16,4 0-10 15,4 0-32-15,12 0-182 16,-12-5 76-16</inkml:trace>
  <inkml:trace contextRef="#ctx0" brushRef="#br0" timeOffset="20656.39">14191 12264 366 0,'9'0'244'0,"-9"0"-55"16,0 0-72-16,0 0-47 0,0 0-25 15,0 0-19-15,0 0-14 16,0 0-22-16,0 0-62 15,0 0-257-15,0 0 78 16</inkml:trace>
  <inkml:trace contextRef="#ctx0" brushRef="#br0" timeOffset="23344.79">14021 10791 308 0,'-14'0'210'0,"3"0"-41"16,3 0-44-16,8 0-39 0,0 0-22 15,0 0-5-15,0 0 23 16,0 0 1-16,8-8-30 15,12-18-16-15,28-17-19 0,39-35-4 16,38-37-6-16,42-31-3 16,31-33 4-16,30-12 4 15,29-4 30-15,6 8-7 0,-2 15-14 16,-18 25-6-16,-32 22-4 16,-40 22-1-16,-38 31 12 0,-35 16 52 15,-28 14 39-15,-22 15 18 16,-16 4-11-16,-15 12-22 0,-6 7-99 15,-6 4 0 1,-5 0-239 15,0 0-92-15,0 0-400 0,-13 0 383-16</inkml:trace>
  <inkml:trace contextRef="#ctx0" brushRef="#br0" timeOffset="23963.33">17351 8156 437 0,'-14'-11'248'0,"3"-1"-68"16,11 4-67-16,-8 0-38 15,8 8-9-15,0 0-23 0,0 0-10 16,0 0-12-16,0 12-15 15,0 15 11-15,11 23 7 16,11 19-2-16,-1 21-6 0,26 105 2 16,-21-97-15-1,-3-13-1-15,-2-20-1 0,-5-11 4 16,-3-18 1-16,-4-12-1 16,-9-8 2-16,0-16 4 0,-14-20-18 15,-7-29-1 1,-6-28 1-16,-11-36 0 0,-38-210-3 15,40 128-3 1,7-4 8-16,4 11-2 0,14 18 3 16,11 20 1-16,11 22 1 15,14 23-9-15,10 24 11 16,20 19 1-16,17 17-4 0,13 21 3 16,16 15 1-16,10 9 2 15,-2 21-2-15,-12 7 0 0,-15 1 3 16,-17 4-7-16,-17-4 7 15,-11-5-4-15,-12-5 6 0,-9-3-5 16,-3-3 1-16,-5-4-2 16,-8-9-10-16,-8 19-235 31,-10-19 44-31,-2 13-61 0,-12 0-21 16</inkml:trace>
  <inkml:trace contextRef="#ctx0" brushRef="#br0" timeOffset="24313.51">17634 7819 488 0,'-8'0'242'0,"0"12"-118"16,8 9-57-16,-9 15-39 15,9 25-15-15,-6 17-4 16,6 12-2-16,0 6-2 0,11 7-3 15,9-6 0-15,12-11 3 16,6-17-7-16,3-15 0 16,3-18-17-16,5-13-18 0,1-23 12 15,-10 0 3-15,-14-19 8 16,-9-19 7-16,-12-6 19 0,-13-13 2 16,-12 1 14-16,-14 2 13 15,-1 9 6-15,-11 14-26 16,2 5-14-16,3 11-5 15,0 11-7-15,0 4-35 0,9 7-49 16,7 5-49-16,11 6-31 16,1-7-67-16</inkml:trace>
  <inkml:trace contextRef="#ctx0" brushRef="#br0" timeOffset="25094">17386 8213 428 0,'-23'0'227'16,"3"0"-75"-16,6 0-67 15,6-2-45-15,8-3-18 0,0-3-14 16,13-5-3-16,16-6-1 15,24-10-6-15,32-9 2 16,23-9 0-16,31-10 6 0,19-12-6 16,13-5-3-16,-3 5 6 15,-13 8-4-15,-30 12 2 0,-29 12 3 16,-28 12 18 0,-21 10 26-16,-20 6 8 0,-11 9-11 15,-16 9-15-15,-19 10-12 16,-19 18-4-16,-9 12-7 0,-10 16 0 15,0 9-1-15,3 2 3 16,10 3-9-16,15-6 2 16,12-4 0-16,17-12 1 0,9-4-3 15,12-13-3-15,3-3 2 16,9-7-2-16,2-11 1 0,7-3-3 16,-2 1 3-16,1-5 2 15,-5 0-3-15,-3 0 4 0,-10-3 2 16,-1-9-3-16,-5 7 8 15,-6 2-8-15,-2-9 4 16,-6 7-1-16,-3-7 2 16,0 0 11-1,0 0-2-15,0-7 2 0,-12-14-5 16,-8-7-9-16,-1-17 3 0,-2-7-6 16,-3-10 1-16,6-3 6 15,6 0 3-15,5 4-3 0,9 4-10 16,0 2 0-16,12 12 4 15,8 7-3-15,45-1 1 16,-25 37 8-16,1 16-1 16,0 9-5-16,-5 7 7 15,-11 1-6-15,-9 0 5 16,-6-1 6-16,-10-3-8 16,-10-1 6-16,-2-9-8 0,-6-2 2 15,-1-4-3-15,-22-13 3 16,25-13-36-16,-1-11-2 15,3-4 18-15,0-6 4 16,14-1-2-16,0-2 1 0,0 4-21 16,0 1-45-16,9 3-53 15,-1 8-52-15,0 2-44 16,0 3-39-16</inkml:trace>
  <inkml:trace contextRef="#ctx0" brushRef="#br0" timeOffset="25475.41">19118 7615 469 0,'0'-24'395'0,"0"7"-79"15,0 9-139-15,0 4-81 16,0 4-45-16,0 0-24 0,0 0-19 16,3 17-3-16,14 12 2 15,7 21-1-15,9 21-4 0,11 19 0 16,5 12 1-16,2 4-2 15,-1-4-5-15,-10-13 7 16,-2-15-4-16,-16-22 3 16,-5-11 27-16,-9-16 125 0,-8-25-5 15,-16-33-84-15,-11-33-27 16,-6-34-15-16,-4-40-15 0,5-31-16 16,2-19-19-16,11-14 5 15,19 4 0-15,0 17 9 16,16 17 0-16,12 23-4 0,15 25-2 15,4 24-3-15,10 17 3 16,8 20-10-16,3 23-33 0,6 18-57 16,-1 16-87-1,-5 26-54-15,35 67-216 16,-67 36 19 0</inkml:trace>
  <inkml:trace contextRef="#ctx0" brushRef="#br0" timeOffset="25779.49">19690 7216 123 0,'-17'12'247'16,"5"-3"-49"-16,12-9-35 16,-8 0-41-16,8 0-39 0,-9 0-36 15,9 12-18-15,0 7 8 16,0 24 17-16,0 21-11 0,0 26-10 16,21 131-8-1,1-111-12-15,6-8-12 16,8-17 4-16,4-16-5 15,6-22 0-15,-2-9 1 0,-4-19-2 16,-8-19 2-16,-2-23-8 16,-18-23 8-16,-12-18 1 15,0-17 11-15,-25-5 14 0,-7 4 21 16,-10 6 0-16,2 10-19 16,0 8-16-16,-29-10-70 15,40 51-35-15,1 10-53 16,-1 7-31-16,1 15-17 15,-4 6-40-15,-1-5-6 16</inkml:trace>
  <inkml:trace contextRef="#ctx0" brushRef="#br0" timeOffset="26058.23">19353 7437 318 0,'-36'-10'407'0,"7"4"-94"16,7-4-127-16,12 7-88 0,10-6-54 16,0 1-25-16,10-3-2 15,23-5-4-15,21-9-8 16,22-12 10-16,31-8-15 16,22-8 4-16,17 1-4 0,9-5 0 15,-9 3-3-15,-16 6 7 16,-28 12-7-16,-21 7 3 0,-25 3 3 15,-19 15-32-15,-17 3-64 16,-20 8-121-16,-20 0-72 0,-21 0-40 16</inkml:trace>
  <inkml:trace contextRef="#ctx0" brushRef="#br0" timeOffset="26663.36">20266 7131 149 0,'0'-4'328'0,"0"4"-77"15,-8 0-60-15,0 0-67 16,-4 0-41-16,-5 0-10 0,-6 20 20 16,-14 16 2-16,-4 14-17 15,0 14-26-15,9 14-26 0,8 8-12 16,10-1-10-16,14-7-1 16,14-14-11-16,10-6 2 15,17-8-6-15,16-17-5 0,16-14 4 16,3-7 9-16,6-12-1 15,-9 0 2-15,-7 0 2 16,-18 0 6-16,-12 0 6 0,-11 0 27 16,-6 0 25-1,-6 0 124-15,-13 0-18 16,0 0-90-16,-8 0-79 16,-6 0 0-16,0 0 0 15,-12-12 0-15,-5-12 0 0,-6-14 0 16,-45-79 0-1,39 44 0-15,-4 2 0 16,7 7 0-16,6 7 0 0,0 7 0 16,6 10 0-16,3 11 0 15,9 5 0-15,16 3 0 16,0 6 0-16,0 2 0 0,8 10 0 16,14 3 0-16,9 0 0 15,14 0 0-15,4 12 0 16,-5 0 0-16,-7 0 0 0,-14 0 0 15,-7-3 0-15,-7-2 0 0,-9 5 0 16,-9-12 0 0,-2 12 0-16,-5-12 0 15,-1 9 0-15,2-9 0 16,1 0 0-16,3 0 0 0,2-9 0 16,9-3 0-16,-8-5 0 15,8-2 0-15,0-5 0 0,0-2-32 16,8 3-144-16,4-1-97 15,4-9-76-15,5-3-29 0,4-6 11 16</inkml:trace>
  <inkml:trace contextRef="#ctx0" brushRef="#br0" timeOffset="26794.7">20583 6947 502 0,'0'0'397'0,"0"0"-69"0,3 0-105 15,5 0-82-15,0 0-46 16,6-7-27-16,2-5-38 15,45-25-70-15,16-11-567 16,-44 21 140 0</inkml:trace>
  <inkml:trace contextRef="#ctx0" brushRef="#br0" timeOffset="29685.64">22816 6268 361 0,'8'-21'216'0,"-4"9"-58"16,-4 0-46-16,0 8-32 0,0 4-8 15,0 0-21 1,-12 21-21-16,-3 15-4 0,-10 21-13 16,-11 21-4-16,-7 14-6 15,-4 11-3-15,1-1 5 0,11-5-5 16,5-16-2-16,7-10 0 16,7-19 1-16,16-16 1 0,0-7-6 15,0-13 0-15,8-16-1 16,12 0 8-16,8 0-1 15,6-7 0-15,5-5 2 0,3-1 1 16,-2 0 0-16,-3 7-6 16,-6 0 1-16,-2 6 4 0,-4 0 2 15,-6 0-2-15,-1 0 6 16,-7 8-4-16,1 5 5 16,-4-5 4-16,-3 1-9 0,-5-9 1 15,3 7-1-15,-3-7-1 16,0 0 2-16,0 0 1 15,0 0 10-15,0 0 11 0,0-12-9 16,-16-15-8-16,-4-19-6 16,-4-11-2-16,-9-13 6 0,1-10-7 15,-4 2 2-15,-1 0-1 16,4 9-1-16,1 4-5 0,4 13 2 16,6 11-6-1,-1-16-50-15,23 36 11 16,0 10-14-16,0 11-21 15,0 0 13-15,4 16-20 0,9 7-23 16,-2 7-4-16,-3 2-64 16,-4 0-17-16</inkml:trace>
  <inkml:trace contextRef="#ctx0" brushRef="#br0" timeOffset="30292">22142 6675 453 0,'-44'0'262'15,"7"0"-87"-15,9 0-83 0,11 0-56 16,17 0-29-16,0-3-12 16,20-11-5-16,25-10-4 15,26-12-18-15,25-9-46 0,26-12-31 16,12-7 9-16,4-7 13 15,-9 7 15-15,-19 2 24 0,-20 14 32 16,-22 8 49-16,-18 11 15 16,-18 4 19-16,-15 5 7 15,-6 4 2-15,-11 4 4 16,0 0 4-16,0 2-10 0,0 8-7 16,-8-3-7-1,8 1-49-15,0-4 8 16,0 8 5-16,-9 0 12 15,9 0 14-15,-8 0 15 16,8 0 6-16,0 0 5 0,0 0-2 16,0 0-10-16,0-4-10 15,0 4-22-15,0 0-6 0,0 0-13 16,0-5-2 0,0 5-9-16,0-4-3 0,0 4 8 15,0 0-8 1,0 0-6-16,0 30 9 0,14 18 35 15,6 22-5-15,8 19-3 16,0 16-8-16,6 6-7 16,1 3-7-16,5 0 1 0,-2-9-7 15,-3-8 0-15,-2-14-4 16,-4-14 3-16,-9-17 0 0,-7-16 1 16,-2-7-6-16,-6-8-3 15,-5-9-22-15,0-12-29 16,0 0-65-16,-13-8-111 15,-34-46-304-15,13 11 255 16,-2-12 6-16</inkml:trace>
  <inkml:trace contextRef="#ctx0" brushRef="#br0" timeOffset="31084.95">23537 6118 534 0,'0'-16'245'16,"0"4"-102"-16,0 3-70 15,0 5-40-15,0 4-21 16,0 0 0-16,8 16 14 16,6 17 20-16,15 16-5 0,10 16-8 15,69 85 33 1,-48-72-45-16,-4-5 0 0,-3-8-11 16,-7-13-2-16,-15-10 3 15,-6-14 18-15,-9-4 12 0,-6-7 4 16,-10-17-20-16,-26 0-10 15,-10-17-6-15,-13-20-2 16,-8-27 4-16,0-39-11 16,2-39 7-16,1-41-15 0,8-28 5 15,10-8 0-15,12 6 3 16,12 27 5-16,12 26 4 16,12 30-4-16,12 19-7 0,17 25-4 15,24 22 8-15,24 20 3 16,32 19 2-16,34 20-1 15,8 18-4-15,-2 20-3 0,-12 16-6 16,-28 8-32-16,-21 8-30 16,-18-1-46-16,-22 7-24 0,-14-2-30 15,-22 4-20-15,-16 1-56 16,-16 3-29-16</inkml:trace>
  <inkml:trace contextRef="#ctx0" brushRef="#br0" timeOffset="31754.92">24457 6216 452 0,'-16'7'218'0,"2"-7"-97"16,6 12-61-16,8-3-29 16,-11 3-7-16,5 4 5 15,-8 1-1-15,2 3 1 0,-5-4-13 16,3 0-3-16,0 1-8 15,3-9 3-15,-2-8-4 16,-3-8 0-16,-1-9-11 16,6-63 1-16,11 22 9 15,11-55 10 1,13 59-10-16,9 9-2 0,8 9 8 16,6 12 2-16,4 15 8 15,-4 22 1-15,-1 11 9 16,-1 17 1-16,-11 8 5 0,-4 4-5 15,-3 61 9 1,-27-66-26-16,0-10 0 0,0-10 1 16,-8-9-2-16,8-19-2 15,-6 0-5-15,6-19-7 16,0-20-3-16,0-8 5 16,11-19 1-16,9-3-2 0,10 5 8 15,5 2-6-15,2 14 1 16,-1 14 6-16,2 19 2 0,-7 15 4 15,3 11 12-15,-3 14-15 16,2 12-1-16,-7 4-7 16,-10-1 4-16,-5-7 6 0,1-9 5 15,-4-7 8-15,-8-5 31 16,0-12 21-16,0-8-33 16,-20-17-18-16,-4-16 0 0,-5-20-10 15,1-11-2-15,-8-23-9 16,0-3 2-16,-2 6-3 15,3 11 4-15,1 10-9 0,6 19-2 16,8 11 2-16,4 8-8 16,-2 14-20-16,10 2-12 15,8 5-18-15,0 3-23 0,0 9-25 16,0 0-13-16,0 0-20 16,-8 0-13-16,0 0-2 15,-1 0 0-15,-5 13-31 0,-11 0-43 16</inkml:trace>
  <inkml:trace contextRef="#ctx0" brushRef="#br0" timeOffset="32065.05">23283 6052 860 0,'-32'12'146'0,"16"-12"-76"15,16 0-40-15,16 0-8 16,29-24 20-16,41-21 29 0,51-24 29 16,61-24-8-16,51-21-29 15,26-9-17-15,10 2-13 16,-14 2-16-16,-21 14-9 16,-40 11-5-16,-39 17 5 0,-38 19-2 15,-35 14 41-15,-29 11 22 16,-19 12-12-16,-24 4-16 15,-4 10-21-15,-10 7-32 0,-9 0-47 16,-3 0-82-16,0 17-117 16,-11 7-84-16,-10 9-64 0</inkml:trace>
  <inkml:trace contextRef="#ctx0" brushRef="#br0" timeOffset="37256.62">16709 8523 68 0,'-20'0'183'0,"-1"13"-13"16,1-13-60-16,5 7-35 15,1-7-27-15,3 0-13 0,11 0 2 16,-8 0 13-16,8 0 1 16,0 0-7-16,0 0-12 0,0 0-21 15,16 0-8-15,21-12-3 16,23-15-5-16,36-19 2 16,37-15-20-16,23-15-45 0,32-10-61 15,15-4-62-15,-1 0-51 16</inkml:trace>
  <inkml:trace contextRef="#ctx0" brushRef="#br0" timeOffset="52999.72">16961 10726 451 0,'-57'31'220'0,"13"-5"-77"0,10-7-66 16,17-9-37-16,26-10-15 16,36-21-9-16,48-24-5 15,62-37 10-15,93-52 20 0,109-52 25 16,99-47 32 0,765-289 50-16,-489 237-116 15,55-15-11-15,37-18 2 16,22-3 20-16,-19 19 32 15,-35 35 22-15,-65 33-26 0,-102 43-38 16,-125 45-18-16,-122 35-12 16,-103 30 5-16,140-61 58 31,-375 113-54-31,-29 10-10 0,-22 5 2 16,-21 12-5-16,-21 2-21 15,-20 16-124-15,-24 12-172 0,-29 13-114 16</inkml:trace>
  <inkml:trace contextRef="#ctx0" brushRef="#br0" timeOffset="53831.48">17131 11772 890 0,'-52'16'357'16,"2"-3"-169"-16,10-3-105 15,7-10-45-15,19 0-27 16,14 0-1-16,19-7 0 16,43-30 19-16,51-37 8 15,85-30 9-15,102-34-2 0,99-42-9 16,107-45-20-16,107-47-7 15,94-44-7-15,85-16-1 16,46 0 0-16,40 1 0 0,-13 10 10 16,-26 20 22-16,-47 25-5 15,-82 32-5-15,-96 35 2 16,-98 34-8-16,-98 37-11 16,-93 27 1-16,-79 31-2 0,-65 18-2 15,-52 18 2-15,-35 10 11 16,-34 15 7-16,-23 3-4 15,-17 7-5-15,-16-4-9 16,-43-7-21 0,-7 12-2-16,-19 8-16 15,-13 0 35-15,-12 13-338 0,-1 2-100 16,1 7-69-16</inkml:trace>
  <inkml:trace contextRef="#ctx0" brushRef="#br0" timeOffset="54862.56">27133 6883 146 0,'-12'0'325'16,"4"0"-35"-16,8 0-78 0,-9 0-68 15,9 0-30-15,0 0 20 16,0 0 43-16,0 0 30 16,0 0-22-16,0 0-72 0,3 0-113 15,15 0 0 1,15 12 0-16,19 12 0 15,21 9 0-15,22 8 0 0,10 11 0 16,5 14 0-16,7 6 0 16,1 11 0-1,-5-8 0-15,-11 5 0 0,-13-17 0 16,-16-6-162-16,-20-11-259 16,-16-9-47-16,-12-9 8 0</inkml:trace>
  <inkml:trace contextRef="#ctx0" brushRef="#br0" timeOffset="55876.79">16814 10840 317 0,'0'-12'222'15,"0"3"-55"-15,0 4-71 0,0 5-44 16,0 0-24-16,-8 0-10 15,8 10-12-15,0 14 23 16,0 22 34-16,0 22 13 16,0 22-35-16,0 19-21 0,0 18-14 15,0 2 2-15,0 2-17 16,0-9-26-16,0-16-38 0,3-13-40 16,11-15-36-16,-3-14-48 15,-3-7-65-15</inkml:trace>
  <inkml:trace contextRef="#ctx0" brushRef="#br0" timeOffset="56276.68">16705 12247 151 0,'0'0'247'16,"8"0"-94"-16,9-15-66 16,14-18-48-16,26-19-21 15,24-22-9-15,22-15-6 0,9-13-34 16,7-1-122-16,-9 6-99 15</inkml:trace>
  <inkml:trace contextRef="#ctx0" brushRef="#br0" timeOffset="57791.9">17618 14051 74 0,'0'-37'226'16,"0"-3"-28"-16,0-1-20 16,0 1-30-16,0-2-29 0,0 6 7 15,0 4 33 1,0 6-5-16,-9 7-1 0,3 7-10 15,-2 12-41-15,-9 0-39 16,-3 29-21-16,-8 28-3 16,-10 28 8-16,2 30 29 0,4 22-76 15,11 13 0-15,34 152 0 16,19-172 0 0,12-12 0-16,16-20 0 0,22-17 0 15,12-19 0 1,7-19 0-16,1-14-242 0,-8-16-99 15,-7-13-15-15,-21-9 3 16,-12-14 10-16</inkml:trace>
  <inkml:trace contextRef="#ctx0" brushRef="#br0" timeOffset="58342.53">17867 13762 823 0,'-10'-57'135'0,"10"12"-74"16,0 14-30-16,0 5-11 15,0 6-12-15,5 12 1 16,4 8-2-16,3 0 5 16,8 28 9-16,-1 18 4 0,3 19 16 15,-3 12-6-15,2 15-2 16,-9 11-11-16,-4-1-4 15,-8-8-4-15,-11-5-4 0,-11-11 1 16,-5-14-4-16,-6-15 1 16,1-17-3-16,-1-15 14 15,5-17 6-15,3-20-6 0,13-17-4 16,12-16-1-16,12-11-7 16,10-10 2-16,12 1-3 15,12 4 0-15,7 7 9 16,7 17 13-16,5 17 2 15,5 16 8-15,6 12-10 0,6 25-11 16,-5 7-11-16,1 5 1 16,-9-1-8-16,-13-3 5 15,-16-4-2-15,-7-5 4 0,-7-8 5 16,-12-4 21-16,-5-12 14 16,-9 0-13-16,-15-17-17 15,-11-18-8-15,-15-23-2 0,-7-19 1 16,0-9-3-1,-3 1-3-15,3 4 8 0,4 3-5 16,8 13-6-16,8 12 4 16,7 8-16-16,8 13-21 15,13 4-54-15,0 7-68 0,0 8-80 16,0 13-42-16,0 0-36 16,5 0-19-16</inkml:trace>
  <inkml:trace contextRef="#ctx0" brushRef="#br0" timeOffset="58907.66">18804 13339 312 0,'12'-11'366'16,"-12"-1"-60"-16,0 2-105 0,0 6-104 16,0 4-52-1,0 0-22-15,0 0-8 0,9 20-9 16,2 16 11-16,11 19-1 15,2 10-16-15,9 12 8 0,-1 9-4 16,-1-5 3-16,-1-4-3 16,-10-7 3-16,-5-13-5 15,-2-17 9-15,-5-7 37 0,-8-13 33 16,0-8 10 0,-8-17-37-16,-11-22-32 0,-10-31-15 15,-12-28-6-15,-8-23-7 16,-11-8 2-16,-5-2 9 15,-6 6 1-15,-2 10-4 0,1 10 2 16,-6 16 4-16,5 3-8 16,-1 14 9-16,11 6-8 0,6 9 7 15,8 13-7-15,3 7-1 16,7 5-1-16,2 11 1 16,-2 9 1-16,-15 14-2 0,-11 14-8 15,-9 9 13-15,-10 13-6 16,-5 1 4-16,-1 2 3 0,8-7-2 15,6-6 9 1,5-12-5-16,-78 5 85 16,118-38-45-1,5-7-11-15,9-9-16 0,17-7-9 16,8-7-13-16,18-11 4 16,5-2-10-16,7 2-15 15,3 2-53-15,-5 5-55 16,-1 9-51-16,55-8-518 15,-64 38 400 1,-6 10 9-16</inkml:trace>
  <inkml:trace contextRef="#ctx0" brushRef="#br0" timeOffset="59588.2">17497 13499 93 0,'-29'23'249'0,"6"-2"-54"0,2-9-41 15,5 1-35-15,2-13-23 16,14 0-25-16,9-5-26 16,15-11-13-16,22-13-18 15,30-11-1-15,38-13-10 16,38-9-4-16,21-2-6 0,17-6-22 15,6 4-24-15,-6 2-11 16,-10-1-1-16,-18 7 21 0,-20 10 13 16,-24 11 10-16,-28 7 3 15,-26 11 0-15,-23 8 0 16,-17 6 5-16,-20 5-8 0,-4 0 0 16,-20 12 6-16,-4 0 4 15,-4-1 3-15,-1 4 4 16,4-3 4-16,5-12 0 15,3 7 19-15,5-7 21 0,12 0 32 16,0 0 22-16,0 0 16 16,0 0 11-16,0 0 13 15,0 0-12-15,0-4-1 0,0 1-25 16,0 3-34-16,9 0-15 16,7 19 7-16,16 15 35 0,10 15-11 15,6 11-20-15,4 18-23 16,6 7-18-16,-2 13 2 15,1 4-15-15,0 0 0 0,-8-17-3 16,-13-13 2 0,15 23 17-16,-42-83-15 15,-36-48-5 1,-11-35 0-16,-6-29-13 16,-5-36-19-16,-3-26 19 0,8-13 0 15,6-1 2-15,11 10 17 16,14 15-5-16,13 12 7 15,26 19-8-15,16 8-6 0,29 15 0 16,17 16 4-16,14 15-21 16,4 17-133-16,-3 25-128 15,-13 16-75-15,-3 20-1 0,-18 13-3 16</inkml:trace>
  <inkml:trace contextRef="#ctx0" brushRef="#br0" timeOffset="60224.64">20201 12985 398 0,'-8'37'217'15,"8"-5"-88"-15,0 0-58 0,0 6-27 16,0 1-14-16,0 11-4 16,0 3 1-16,0-3-9 0,0-10-5 15,0-10-8-15,0 0 1 16,-12-10 7-16,-21-12 5 15,13-16-18 1,0-12-4-16,0-10 4 0,3-9 9 16,9-9 6-16,8-4-2 15,8-3 3-15,17 3-6 16,7 3-3-16,12 12 7 16,124-4 41-1,-56 82 18-15,-63-9-17 16,-8 6-16-1,8 30 12-15,-38-39-15 16,-11-8 6-16,0-9 0 16,0-12-11-16,0-5-22 0,-11-15-4 15,11-17-5-15,0-8-2 16,0-11 10-16,17-1-3 0,7 4-9 16,3 13 1-16,7 6-1 15,-3 18 0-15,54 25 28 16,-37 14-14-16,-6 11-1 15,44 39-6 1,-53-42-3-16,-14-1 0 0,-2-10 9 16,-5-7 26-16,-12-5 31 15,0-8-19-15,-16-13-26 16,-8-12-2-16,-9-15-3 0,-7-12-11 16,-9-16 2-16,-4-16-6 15,-3-5 0-15,2 0 5 16,15 3 7-16,1 9-15 15,8 11-8-15,12 17-23 16,-7-11-103-16,25 43 12 16,-8 4-45-16,8 6-34 15,0 2-23-15,0 5-2 0,-6 0-23 16,-3 0 20-16</inkml:trace>
  <inkml:trace contextRef="#ctx0" brushRef="#br0" timeOffset="60472.67">19933 12696 440 0,'-90'38'357'15,"10"-11"-105"-15,12-7-117 0,14-4-75 16,14-3-22-16,15-13-17 16,25 0-3-16,28-19-5 15,37-22 0-15,49-23-6 0,44-16-2 16,46-17-1-16,19-10 2 15,3 2-7-15,-14 7-3 16,-25 17-5-16,-35 20-23 0,-36 11-67 16,-31 19-53-16,-29 14-4 15,-24 12 8-15,-23 5 3 16,-9 13-42-16</inkml:trace>
  <inkml:trace contextRef="#ctx0" brushRef="#br0" timeOffset="61038.51">21578 11954 665 0,'40'-23'345'0,"-7"2"-144"0,-10 4-102 16,-6 10-53-16,-8 7-15 16,-9 17 29-16,-21 18 30 0,-10 18 15 15,-14 20-24-15,-5 10-14 16,7 2-20-16,6-4-28 15,12-4-13-15,11-8-2 16,20-8 1-16,18-9 3 0,22-9-13 16,11-7-1-16,11-8 3 15,9-7-2-15,1-10 3 16,-10 2 0-16,-7-3 5 16,-12-10-6-16,-12 0 7 0,-9 0 7 15,-12 0 18-15,-16 0 0 0,-13-5-11 16,-18-13-10-1,-15-7-8-15,-10-10 1 0,-5-18 2 16,4-13-1-16,8-7 8 16,13 0-2-16,10-4-15 15,18 3 7-15,16 10-9 0,26 2 3 16,22 10-6-16,17 14 4 16,13 23-2-16,4 15 4 15,-5 24-11-15,-12 9-7 0,-11 8 6 16,-22 7-2-1,-20-3 15-15,-20 0 1 0,-26-5 0 0,-8-7 7 16,-16-12 3-16,-3-21-2 16,1 0 1-16,7-25 2 15,13-11-2-15,10-14 0 16,14-7-6-16,8-7 5 16,17-2-2-16,3 6 3 0,8 2-8 15,1 5 2-15,-1 10-12 16,-3 9-48-16,-9 10-95 0,-4 8-109 15,-3 7-41-15,-9 9 14 16,0 12-12-16</inkml:trace>
  <inkml:trace contextRef="#ctx0" brushRef="#br0" timeOffset="61468.51">23153 11446 841 0,'17'-29'447'16,"-6"1"-223"-16,14 4-147 0,9 12-54 15,5 12-12-15,10 12-7 16,-4 16 1-16,-5 21-4 16,-3 12 14-16,-9 13-3 15,-8 6 0-15,-3-1-3 0,-9-8 7 16,-8-13-7-16,0-13 10 16,0-13-5-16,0-13 22 15,-8-19-5-15,8-19-16 0,0-33-4 16,0-27-2-16,4-17-4 15,14-14 2-15,4-4-7 16,15 8-4-16,8 9-2 0,12 11-14 16,0 12-59-16,-1 17-90 15,32-12-365 1,-55 57 246-16,-15 12-227 16</inkml:trace>
  <inkml:trace contextRef="#ctx0" brushRef="#br0" timeOffset="61853.41">23404 11389 142 0,'-104'53'315'0,"10"-16"-77"16,17-18-65-16,20-19-80 16,28-11-48-16,29-22-22 0,34-8-14 15,21-11-2-15,23-5-4 16,20 4 3-16,12 9-9 16,0 6-9-16,-5 18-23 15,-12 11-15-15,-16 9-14 0,-16 17 14 16,-12-1 20-16,-16 5 14 15,-18-4 8-15,-6-5 11 16,-9 0 5-16,0-12 6 0,-12 0 5 16,0-9 22-16,4-10 26 15,-6-11 25-15,3-7 37 0,2 1 45 16,9 1 10 0,-8 5-12-16,8 5-46 0,0 9-49 15,0 8-45-15,8 8-5 16,9 17 20-16,12 15 2 0,10 21-49 15,7 16 0-15,-2 16 0 16,5 17 0-16,0 9 0 16,-5-3 0-16,-2-1 0 0,-11-14 0 15,-2-10-6-15,-4-19-293 16,-11-17-72-16,0-17-17 16,-6-30-35-16</inkml:trace>
  <inkml:trace contextRef="#ctx0" brushRef="#br0" timeOffset="62200.18">24419 10844 2047 0,'0'-25'0'16,"0"13"0"-16,8 29 0 16,1 16 0-16,4 14 0 15,3 22 0-15,3 17 0 16,11 16 0-16,-1 13 0 0,2-2 0 15,3-11 0-15,-3-16 0 16,-2-22 0-16,-1-14 0 16,-3-26 0-16,0-24 0 0,2-29 0 15,3-28 0-15,-1-21 0 16,-2-14 0-16,-3-14 0 0,-2 7 0 16,-6 18 0-1,-6 16 0-15,3 16 0 0,0 21 0 16,3 20 0-16,-1 20 0 15,9 17 0-15,2 19 0 0,2 13 0 16,4 8 0-16,1 9 0 16,-5-2 0-16,1-6-65 15,-9-8-335-15,-4-11-57 0,-4-9-11 16</inkml:trace>
  <inkml:trace contextRef="#ctx0" brushRef="#br0" timeOffset="62682.84">25202 10482 436 0,'0'-5'276'16,"0"1"-55"-16,0 4-79 15,0 0-55-15,0 16-2 16,6 16 28-16,10 22 33 0,9 15-31 16,10 16-45-16,8 14-33 15,1 2-17-15,2 1-11 16,-3-5-6-16,1-6 0 15,-2-14-45-15,-10-12-78 0,-13-13-65 16,-6-11-61-16,-5-13 4 16,-8-12 24-16,-24-16-75 15</inkml:trace>
  <inkml:trace contextRef="#ctx0" brushRef="#br0" timeOffset="63437.88">24003 10921 333 0,'-53'8'293'0,"11"-8"-87"0,15 0-95 16,18 0-56-16,22 0-33 15,26-16-5-15,35-9-8 0,41-15-5 16,38-22-4-16,30-10 0 16,227-87 0-1,-214 81-1-15,-27 9-1 16,-22 7 4-16,-27 15-5 16,-25 6 4-16,-22 13-1 0,-19 2 2 15,6-2 10 1,-45 21 5-16,1 7 16 15,-2 0 5-15,-2 20 43 0,-4 16 24 16,4 14-20-16,-7 14-16 16,-5 10-19-16,-14 2-19 15,-1-2-7-15,-7-5-18 16,-3-15 4-16,3-14-7 0,1-16 0 16,1-11-5-16,-5-22 2 15,5-16-7-15,0-22-7 16,9-22 0-16,11-23 2 0,6 0 9 15,15-5-1-15,12 7 5 16,6 12-1-16,10 16 0 16,1 22 3-16,3 16 2 0,-1 24 11 15,-2 19 4-15,-6 22 5 16,-8 18 2-16,-8 14 8 16,-11 12 5-16,-17 3-11 0,-12 7 4 15,-18-6-8-15,-9-7 10 16,-5-13-5-16,2-12-8 15,11-12-20-15,5-14 8 16,9-6-5-16,17-12-2 0,0-13 5 16,14 0-12-16,18-15 6 15,21-10 0-15,16-8-1 16,21-3-3-16,14-7 4 0,15 3-4 16,6 0-1-16,-4 7 7 15,-5 9 0-15,-25 4-3 16,-18 3-7-16,-19 5-14 0,-18 4-71 15,-10 8-86-15,-15-5-63 16,-11-2-56-16,0 0 2 16,-19-10-12-16,-7-12-201 0</inkml:trace>
  <inkml:trace contextRef="#ctx0" brushRef="#br0" timeOffset="63681.43">26634 9867 745 0,'-25'-38'387'0,"4"10"-122"0,6 4-95 16,7 8-58-16,8 3-31 16,0 6-20-16,0 7-14 15,14 23 15-15,11 23 5 0,12 18-17 16,-1 22-50-16,7 11 0 16,-4 10 0-16,-2-5 0 15,-1-5 0-15,-7-7 0 16,-9-9 0-16,-3-15 0 0,-5-14-40 15,-8-15-241-15,-4-12-74 16,-8-25-51-16,-9-13-17 16</inkml:trace>
  <inkml:trace contextRef="#ctx0" brushRef="#br0" timeOffset="63862.79">26454 8751 507 0,'-19'-20'370'0,"2"8"-165"16,-4 8-105-16,-3 4-52 15,-7 23-23-15,-12 18-12 16,0 21-6-16,3 19-3 0,-2 16-43 16,11 21-125-16,2 14-85 15,7 2-95-15</inkml:trace>
  <inkml:trace contextRef="#ctx0" brushRef="#br0" timeOffset="64149.24">26617 9944 978 0,'-16'-20'435'15,"-1"-4"-173"-15,11 2-91 16,6-1-73-16,15-11-44 0,26-1-29 16,28-15-13-16,29 1-11 15,19 1-5-15,-1-2-29 16,-3 10-44-16,-22 11 0 16,-16 5 6-16,-18 3-30 15,-23 9-9-15,-8 5-32 0,-15 2-37 16,-11 5-41-16,-15 0-30 15,-10 12-66-15</inkml:trace>
  <inkml:trace contextRef="#ctx0" brushRef="#br0" timeOffset="65595.95">22177 15178 135 0,'0'0'214'0,"0"0"-61"0,0 0-44 16,0 0-36-16,0-7-26 15,0-10 3-15,0-4-2 16,6-3 0-16,-3-4 2 0,2-2-2 16,-5 3-11-16,0-2-7 15,-14 5 1-15,-3 3 3 16,-13 5-10-16,-10 4-9 15,-14 9 6-15,-3 3 10 16,-7 24 15-16,-5 11 5 0,-5 15 10 16,2 15 1-16,3 8-1 15,5 5-5-15,13 0-26 0,20-6-14 16,13-1-7-16,18-11-2 16,18-11-2-16,13-8 3 15,10-17-8-15,11-12 4 16,13-12-4-16,9-15 4 0,12-13-2 15,3 2-2-15,-4 2 0 16,-3 3 0-16,-9 9-3 16,-8 12 3-16,-4 0 0 15,-9 25 2-15,-7 7-2 0,-4 13 5 16,-5 12 12-16,-7 12 2 16,-9 12 1-16,-9 8-3 15,-11 14 6-15,-19 6-10 0,-19 5-1 16,-10-4-8-16,-12-8 2 15,-9-12-1-15,-4-13-2 0,-5-16 3 16,1-16 2 0,4-17-8-16,8-16 0 0,8-20-10 15,-27-57-6 1,63 12 16-16,21-8 15 16,15 1 0-16,22-2 15 0,22 13-2 15,0 17-5-15,11 20-1 16,-1 12-6-16,3 12-12 15,-2 7 5-15,56 39-11 16,-75-30 0-16,-9-2-6 16,-13-11-20-16,-7-2-51 0,-4-1-55 15,-6-12-66-15,-12 0-71 16,0-9-19-16,-8-10-10 16,-4-19 31-16</inkml:trace>
  <inkml:trace contextRef="#ctx0" brushRef="#br0" timeOffset="65927.62">22852 15762 180 0,'0'-34'321'16,"0"6"-60"-16,0 0-54 16,0-1-65-16,0 1-5 0,0 4 19 15,0-2 23-15,0 7-16 16,0 2-35-16,0 4-43 15,0 3-48-15,0 10-18 16,0 0 2-16,0 16-10 16,10 15-11-16,6 14 0 15,28 93 0-15,-11-60 0 16,-2 3 0-16,8-7 0 0,-8-10 0 16,2-7 0-16,-9-12 0 15,1-8 0-15,-10-12 0 16,-1-6 0-16,-11-2-159 0,-3-5-90 15,0-12-64-15,-17 0-24 16,-4-12 22-16,-6-17 0 0</inkml:trace>
  <inkml:trace contextRef="#ctx0" brushRef="#br0" timeOffset="66223.78">22768 15265 367 0,'-28'-46'277'15,"-1"5"-76"-15,1 6-76 16,3 6-25-16,4 5 6 16,5 7 8-16,4 6-38 0,12 11-32 15,0 0-21-15,4 19-6 16,12 5-14-16,10 4 3 16,5 1-7-16,6-1-10 15,-1-6-10-15,-3-11-3 16,-6-2 3-16,-2-9 11 0,-4-13 8 15,-8-7-4-15,-13-4 6 16,-13-1 12-16,-3 6 22 16,-5 2-1-16,-6 4-16 0,-3 5-12 15,7 8-10-15,3 0-31 16,3 12-87-16,17 4-117 0,0 6-70 16,12-3-51-16</inkml:trace>
  <inkml:trace contextRef="#ctx0" brushRef="#br0" timeOffset="70553.32">24444 14901 388 0,'-17'-8'328'0,"1"-4"-105"0,-3 0-102 15,3 0-64-15,-1 0-22 16,6 0 5-16,3-4 17 16,-1-8 20-16,1-10-16 15,0-3-21-15,-5-3-6 0,-3-1 28 16,-4-4 18-1,-53-52 75-15,27 44-94 16,-5 1-13-16,-5-2 10 0,-3 2-15 16,2-6-16-16,-3 2-5 15,3-2-16-15,-4 5-5 16,-1 2 15-16,-3 5-9 16,5 6-7-16,-1-3 0 15,0 9 0-15,6 4 0 16,1 6 0-16,5 3 0 0,5 2 0 15,-2 2 0-15,6 5 0 16,-1 4 0-16,0 0 0 16,7 3 0-16,-4-3 0 0,-2 4 0 15,-6-1 0-15,-1-2 0 16,-4 2 0-16,-1 1 0 16,0 4 0-16,3 0 0 0,0 0 0 15,4-3 0 1,4-1 0-16,0-1 0 0,2 2 0 15,-1 3 0-15,-2 0 0 16,2 0 0-16,-5 0 0 16,2 0 0-16,-4 0 0 0,3 0 0 15,-5 0 0-15,0 8 0 16,6 3 0-16,1 1 0 16,2-3 0-16,-4 4 0 0,-2-1 0 15,7 4 0-15,-3 1 0 16,-2 0 0-16,0 2 0 15,-2 2 0-15,7-2 0 16,-7 5 0-16,2 2 0 16,-1-2 0-1,-53 25 0-15,0-2 0 16,-55 35 0 0,94-53 0-1,-1 0 0-15,5-1 0 0,-5 0 0 16,1-1 0-1,2 0 0-15,0 2 0 0,5-5 0 16,6-4 0-16,7 0 0 0,7-3 0 16,4-4 0-16,2-2 0 15,6 5 0-15,4 1 0 16,-1 2 0-16,5 2 0 0,-8 8 0 16,-2 3 0-1,0 0 0-15,-4 5 0 0,3 4 0 16,-6-1 0-16,1 1 0 15,0 0 0-15,-50 70 0 32,54-80 0-32,-1 7 0 0,5-2 0 15,0-3 0-15,-2-1 0 16,5 0 0-16,-1 1 0 0,1 3 0 16,6 2 0-16,3 3 0 15,8 3 0-15,0 6 0 16,0-3 0-16,0 3 0 0,0-2 0 15,0 2 0 1,0-5 0-16,0 0 0 0,3 0 0 16,2-2 0-16,-5 2 0 15,3 0 0-15,5 0 0 0,1 0 0 16,-1 4 0-16,4 4 0 16,5 0 0-16,-3 4 0 15,8-5 0-15,-4 5 0 16,-1 0 0-16,5 0 0 15,27 52 0-15,-25-54 0 16,0-7 0-16,29 46 0 16,-24-53 0-1,23 40 0-15,-25-41 0 16,3 0 0-16,27 42 0 16,3-8 0-1,-27-37 0-15,1-5 0 16,0 0 0-16,4-4 0 15,-2 1 0-15,1-5 0 0,-4 2 0 16,-4-2 0-16,-1-5 0 16,-4 2 0-16,6-4 0 15,-8-1 0-15,7-4 0 0,-1 4 0 16,0-3 0-16,1-1 0 16,-1 4 0-16,5 1 0 15,-1-1 0-15,1-1 0 16,-1-2 0-16,1 0 0 0,-4-1 0 15,-1-5 0-15,0 2 0 16,1-2 0-16,-6 3 0 16,2-10 0-16,-3 11 0 0,-4-2 0 15,8-9 0-15,18 21 0 16,-19-9 0 0,-1-1 0-16,4 1 0 0,-4 0 0 15,5-3 0-15,-1-1 0 16,1-8 0-16,-1 12 0 15,1-12 0-15,2 12 0 16,-1-12 0-16,2 13 0 16,-4-5 0-16,1-8 0 0,4 7 0 15,-5-7 0-15,6 0 0 16,-3 0 0-16,6 0 0 16,2 0 0-16,2 0 0 0,4 0 0 15,0-3 0-15,-3 3 0 16,-3-4 0-16,2-4 0 15,3-1 0-15,1 2 0 0,4 3 0 16,4-4 0-16,4-5 0 16,-1 0 0-16,-2 1 0 15,-2 0 0-15,-5 5 0 16,-1-7 0-16,-5 7 0 0,-4-1 0 16,-1 0 0-16,-3-1 0 15,-5-2 0-15,5-3 0 16,36-14 0-16,-30 8 0 15,7-1 0 1,-2-3 0-16,5 1 0 0,-4-3 0 16,0 2 0-16,-2 0 0 0,44-21 0 15,-51 26 0 1,-1 2 0-16,-1 0 0 16,30-23 0-1,-26 18 0-15,-2 6 0 0,-2-3 0 16,-3-2 0-16,-2 1 0 15,-1-1 0-15,-4 5 0 16,0-4 0-16,33-18 0 16,134-132 0 31,-162 138 0-47,-6-5 0 15,2 1 0-15,1-2 0 16,-7 1 0-16,-2 1 0 0,-6-5 0 15,2 1 0-15,-5 5 0 16,0-4 0-16,5 3 0 16,-1 3 0-16,-1 0 0 15,2 1 0-15,-5 0 0 0,0-1 0 16,0-3 0-16,1 3 0 16,-6 1 0-16,0 4 0 0,-3-1 0 15,0 1 0 1,0 2 0-16,0-2 0 0,0 0 0 15,0-4 0-15,0-1 0 0,0-1 0 16,0 2 0 0,0 0 0-16,0-5 0 15,0-40 0-15,-19-13 0 16,-22-3 0 0,21 43 0-16,4 3 0 15,-5 2 0-15,5 0 0 16,1 3 0-16,2 10 0 0,1 4 0 15,0 2 0-15,-2 11-169 16,3 2-277-16,-2 5-55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6:58:49.7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13139 2434 908 0,'0'-49'507'16,"-11"11"-210"-16,-3 14-123 16,0 8-76-16,2 16-40 15,-5 21-53-15,-5 27-5 0,4 35 0 16,-4 25 0-16,2 32 0 16,4 31 0-16,4 24 0 15,0 17 0-15,4-9 0 16,8-16 0-16,0-33-231 15,0-30-116-15,0-34-56 0,0-42-28 16</inkml:trace>
  <inkml:trace contextRef="#ctx0" brushRef="#br0" timeOffset="310.26">12761 2421 810 0,'-17'-110'236'0,"17"1"-99"15,0 7-54-15,25 9-7 0,24 7-4 16,29 13 3-16,18 23-39 16,15 26-18-16,-7 32-20 15,-5 42 13-15,-14 22-9 16,-19 31 1-16,-30 13-7 16,-33 20 13-16,-34 2 1 15,-43-3-4-15,-28-16-4 16,-19-19 2-16,-9-22 6 15,5-21 4-15,11-25 5 16,19-15 4-16,22-17-5 16,21-9-1-16,16-3-20 0,19-5-19 15,17 1-46-15,12 0-146 16,4 1-137-16,5 1-78 0</inkml:trace>
  <inkml:trace contextRef="#ctx0" brushRef="#br0" timeOffset="743.44">13765 2153 573 0,'44'-102'357'0,"-4"8"-134"15,-7 13-44-15,-9 15-23 16,-7 23-12-16,-4 14-37 0,-5 12-49 15,0 25-23-15,0 33-20 16,-4 32 6 0,0 37 0-16,-4 37 0 0,0 19 2 15,-12 17-17-15,0 6-2 16,-1-3 0-16,2-6 5 16,-6-25-11-16,2-29 6 15,1-33-1-15,3-27 14 0,11-26 22 31,11-68-42-31,13-34-1 0,14-23 8 16,11-17 4-16,-1-8 13 16,5 8-17-16,-10 17-4 15,-4 25 0-15,-13 19 0 16,4 28 0-16,8 26 0 0,1 23 0 16,6 22 0-16,4 23 0 15,-1 16 0-15,0 12 0 16,2 2-20-16,-7-9-394 15,-1-17-63-15,-5-24 17 0,-13-28-213 16</inkml:trace>
  <inkml:trace contextRef="#ctx0" brushRef="#br0" timeOffset="1059.34">14821 2897 853 0,'0'-56'377'0,"0"15"-186"15,0 17-99-15,0 12-49 16,0 12-24-16,8 12-3 15,13 8-12-15,10 13 0 0,9 3-1 16,10 2-9-16,-2-10-22 16,-2-9 7-16,-7-19 3 15,3-8 11-15,-11-16 9 16,-2-13 2-16,-4-8 29 0,-5 1 43 16,-8 7 113-16,-4 9-20 15,-2 8-117-15,-6 11-52 16,0 30 0-1,0 27 0 1,-35 144 0-16,2-45 0 16,-10 32 0-16,-6 8 0 0,0 1 0 15,5-19 0-15,6-13-297 16,11-27-185-16,2-31-68 16</inkml:trace>
  <inkml:trace contextRef="#ctx0" brushRef="#br0" timeOffset="1542.84">16096 2581 713 0,'-13'-46'337'15,"1"1"-333"-15,-3 4-127 16,-2 9 66-16,-4 4 101 15,2 7 105-15,-3 5 16 16,-42-1 14 0,35 29-154-16,-2 14 25 15,-6 18-6-15,-4 9-8 16,4 9-15-16,6 3-7 0,2-3-17 16,12-11 11-1,9-1-4-15,8-10 8 16,11-4-8-16,15-3-1 0,13-5-4 15,12 1 4-15,9-1 0 16,1 2-7-16,-1-3 1 16,-12 11-2-16,-15 5 5 15,-16 7 7-15,-17 12 2 0,-25 2-2 16,-14 2 19-16,-18-2 32 16,-8-6 57-16,-5-17 18 15,-4-13-63-15,9-12-70 16,5-16 0-16,8-12 0 15,11-13 0-15,9-7 0 0,10-5 0 16,14 0 0-16,8 5 0 16,14 0-39-16,10 2-273 15,3 6-123-15,52-4-824 16</inkml:trace>
  <inkml:trace contextRef="#ctx0" brushRef="#br0" timeOffset="1749.5">16347 2972 616 0,'24'-41'546'16,"-7"7"-75"-16,-9 10-123 0,-3 8-282 15,-5 9-66 1,0 14 0-16,0 22 0 16,7 20 0-16,6 23 0 15,-5 23 0-15,4 14 0 16,8 112 0-16,-12-124 0 15,-8-16-248-15,0-24-332 16,0-24-1-16</inkml:trace>
  <inkml:trace contextRef="#ctx0" brushRef="#br0" timeOffset="1910.29">16450 2361 765 0,'-12'-95'590'16,"-1"19"-285"-16,0 18-159 15,2 18-77-15,3 12-40 16,8 6-28-16,-8 11-68 0,8 11-195 16,0 20-138-16,0 13-96 15</inkml:trace>
  <inkml:trace contextRef="#ctx0" brushRef="#br0" timeOffset="2240.94">17208 2731 674 0,'17'0'564'16,"-4"0"-275"-16,2 0-204 15,4-9-51-15,3 2-1 16,-10-5 31-16,0 0 42 16,-1 0-11-16,-3-6-45 0,1 8-6 15,-4-3-35-15,-5 0-9 16,0 1 0-16,-17 9 0 15,-5 3 0-15,-18 7 0 16,-7 14 0-16,-10 11 0 0,0 13 0 16,3 12 0-16,12 5 0 15,8 1 0 1,17 7 0-16,17-3 0 0,20-9 0 16,14-3 0-16,15-12 0 15,15-10 0-15,13-16-7 16,13-17-527-16,11-12 42 0,-3-22 17 15</inkml:trace>
  <inkml:trace contextRef="#ctx0" brushRef="#br0" timeOffset="2758.68">18426 2454 350 0,'-12'-57'346'16,"-2"0"-68"-16,-8 12-68 0,2 9-24 15,-5 12-42-15,-7 7-61 16,-13 17-19-16,-3 0-8 15,-5 24-17-15,1 10-33 16,7 6-6 0,9 5-5-16,10-2 3 0,18 7 8 15,13-6-5-15,14 1-1 16,19-7-5-16,10-2-5 0,17 0 6 16,12 2-3-1,1 2-4-15,-10 5-3 0,-7 3 5 16,-12 6-4-16,-20 10 13 15,-21 5-4-15,-25 10 5 0,-25-3 3 16,-9-7 3-16,-14-12 11 16,-1-20 28-16,1-24 23 15,10-21 24-15,1-13 31 16,13-7-124-16,14-10 0 16,10-2 0-16,9 4 0 0,8 7 0 15,8 1 0-15,12 6 0 16,13 15 0-16,7 7 0 15,1 12-138-15,0 13-337 16,-9 12-19-16,-13 8 30 0</inkml:trace>
  <inkml:trace contextRef="#ctx0" brushRef="#br0" timeOffset="3272.99">11268 4969 550 0,'-93'21'415'16,"19"-10"-200"-16,17-11-121 0,21 0-99 16,15 0-21-16,21 0 12 15,13 0 30-15,31 0 34 0,30-11 30 16,31-5 27-16,42-13 3 16,51-9-18-16,62-9 12 15,61-10 10-15,51-13 9 16,74-10-101-16,68-5-22 0,60-7 0 15,53-2 0-15,36 2 0 16,10 2 0-16,10 9 0 16,-25 7 0-16,-54 10 0 15,-68 11 0-15,-84 8 0 16,-86 8 0-16,-82 13 0 0,-74 3 0 16,-59 6 0-16,-47 1 0 15,-34 7 0-15,-25-1 0 16,-19 0 0-16,-23-9 0 0,-12 1 0 15,-11-4 0-15,-13 3 0 16,-7 1 0-16,-2 0-292 16,2 7-300-16,-8 2 18 0</inkml:trace>
  <inkml:trace contextRef="#ctx0" brushRef="#br0" timeOffset="7952.16">13111 6574 1368 0,'-20'-13'672'16,"0"10"-665"-16,7 3-7 16,4 7 0-16,1 17 0 0,0 26 0 15,8 26 0-15,0 36 0 16,0 25 0-16,0 34 0 16,0 16 0-16,8 201-519 15,-8-217-46-15</inkml:trace>
  <inkml:trace contextRef="#ctx0" brushRef="#br0" timeOffset="8265.69">12636 6190 1360 0,'-57'-109'343'0,"13"-6"-180"15,15-1-115-15,29-3-30 16,32 10-14-16,41 6 12 16,46 14 17-16,239-38 8 15,120 104-20 1,-235 42-21-16,-27 26 0 16,109 81 0-1,-216-57 0-15,-27 0 0 0,-25-8 0 16,-22-8 0-16,-14-7 0 15,-21-6-27-15,-48 42-390 16,-9-46 7-16,-15-7-1 16,-6-8 39-16</inkml:trace>
  <inkml:trace contextRef="#ctx0" brushRef="#br0" timeOffset="8613.98">14273 5978 423 0,'3'30'257'15,"-11"14"-90"-15,-20 25-55 16,-24 21-36-16,-21 20-3 16,-13 13 16-16,1-6-17 0,12-12-36 15,16-13-13-15,19-23-7 16,23-13-7-16,15-8-2 0,12-2-5 16,21-7 2-1,19 3-3-15,18-5-6 0,3-5 4 16,-1-4-1-16,-7-7 4 15,-9-6-2-15,-14-2 1 0,-13-1 9 16,-10-12 21-16,-7 0 77 16,-4 0 91-16,-8-7 71 15,0-19-203-15,-11-17-67 0,-6-19 0 16,3-19 0-16,-4-17 0 16,5-8 0-16,-7-93 0 15,20 106-173-15,-8 7-198 16,8 4-67-16,0 13 5 15</inkml:trace>
  <inkml:trace contextRef="#ctx0" brushRef="#br0" timeOffset="9232.64">13176 6561 490 0,'-56'0'431'16,"10"-13"-180"-1,13-2-162-15,19-4-86 0,20-4-30 16,27 0 8-16,37-1 15 16,40-5 13-16,44-3-3 0,40 7-4 15,26 4-8-15,12 5-14 16,-5 4-19-16,-17 5-18 15,-27-4-32-15,-28 11-31 0,-33-2 21 16,-33 2 49-16,-25-5 60 16,-17 2 86-16,-24-6 83 15,-12-7 23-15,-11-5-36 16,0-3-12-16,-11-4 41 0,-2-1 10 16,-2 1-116-16,3 7-89 15,-1 6 0-15,13 2 0 0,0 5 0 16,0 29 0-1,0 20 0 1,13 31 0-16,4 29 0 16,1 27 0-16,4 10 0 0,-6 4 0 15,3-11 0-15,2-22 0 16,-4-28 0-16,-5-19 0 16,0-22 0-16,-4-20 0 0,3-20 0 15,6-20 0-15,4-20 0 16,3-22 0-16,-1-14 0 0,3-3 0 15,-4 10 0-15,-8 18 0 16,-3 13 0-16,-2 14 0 16,-4 12 0-16,3 12 0 0,0 24 0 15,8 16 0 1,0 13 0-16,4 12 0 0,1 5 0 16,-5 3 0-16,1-8 0 15,-3-8 0-15,4-8 0 16,-5-8-205-16,-4-13-220 0,-3-9-18 15,-6-4 9-15</inkml:trace>
  <inkml:trace contextRef="#ctx0" brushRef="#br0" timeOffset="9647.73">15565 7669 724 0,'-26'19'276'16,"-2"15"-139"-16,-9 18-71 16,-11 30-34-16,-14 24-15 0,-14 12-5 15,-17 4-4-15,-12 0 3 16,-10-8-1-16,1-16-3 15,9-22-1-15,15-18 23 16,-48-18 52-16,93-52-46 16,18-28-11-16,27-25-11 15,11-17-3-15,30-4-9 0,24 10-4 16,28 7 12-16,17 12-1 16,12 19 0-16,4 19 2 15,-4 19-4-15,-5 15-1 0,-16 10-2 16,-8 8-4-1,57 27-64-15,-93-35-70 16,-3-9-73-16,-10-16-54 0,2-19-46 16,-1-31-256-16</inkml:trace>
  <inkml:trace contextRef="#ctx0" brushRef="#br0" timeOffset="9911.96">16537 5544 1250 0,'-19'-74'489'0,"-1"29"-243"16,-6 34-184-16,-2 36-62 16,1 35 0-16,3 30 0 15,24 36 0-15,11 32 0 16,26 26 0-16,20 20 0 0,12 7 0 16,4 1 0-16,-4-10 0 15,-9-14 0-15,-11-22 0 16,-16-19 0-16,-16-24 0 0,-25-22 0 15,-29-14 0-15,-20-27 0 16,-25-19-39-16,-19-21-245 0,-13-20-105 16,-8-23-32-16,7-27 6 15</inkml:trace>
  <inkml:trace contextRef="#ctx0" brushRef="#br0" timeOffset="10460.78">15726 6090 812 0,'-32'-17'392'0,"2"6"-243"16,16-2-235-16,14 0-80 15,28-2 48-15,28-2 60 0,29-9 23 16,31-2 18-16,32-8 5 15,32 0-16-15,10 8-13 16,-3 6 10-16,-21 11 11 0,-19 6 3 16,-29 5 7-1,-29 0 5-15,-28 12 22 0,-18-3 25 16,-9-1 5-16,-14 9-5 16,-9 6 5-16,-6 5-2 15,-5 2-12-15,3-3-12 0,6-2-1 16,12 12 2-1,-2-25-5-15,11-12-8 16,10-7 2-16,86-55-4 16,-52 5-31-16,-6-20 4 15,-7-13 22-15,-20-4 29 16,-18 6 45-16,-10 14 88 0,-13 17-3 16,-21 12-67-16,-5 21-35 15,-16 15-7-15,-3 35 5 16,-9 38-6-16,3 43-12 15,6 34-3-15,16 27 2 0,29 10-9 16,33 1-18-16,37-4 2 16,34-11 3-16,46-14 17 15,38-15 7-15,10-6-40 0,-2-4 0 16,-22 15 0-16,-43 14 0 16,-59 26 0-16,-72 20 0 15,-69 15 0-15,-65 10-459 0,-62-2-195 16</inkml:trace>
  <inkml:trace contextRef="#ctx0" brushRef="#br0" timeOffset="11593.74">15410 6114 133 0,'0'17'205'0,"0"-9"-90"16,0-8-52-16,4 0-36 16,14 0-8-16,16-13-11 15,28-11-4-15,27-9-4 0,23-8-47 16,27-9-126-16</inkml:trace>
  <inkml:trace contextRef="#ctx0" brushRef="#br0" timeOffset="12873.39">22466 5669 525 0,'-26'-28'285'0,"-5"-1"-113"16,8 1-55-16,4 9-4 15,5 2 26-15,7 6-6 16,7 0-51-16,0 4-41 16,0 7-21-16,12 0-12 15,16 25-7-15,13 11 5 0,11 13-3 16,5 9-11-16,0 6 8 15,-4 6 0-15,-5-5 1 16,-5-8-4-16,-12-13 5 0,-7-8 3 16,-8-10 2-1,-5-11 6-15,-2-6-6 0,-1-9-5 16,0-4 1-16,0-8-21 0,2-12-17 16,37-74-113-1,-1 25 49-15,11-5-52 16,8 1-70-16,-4 4-36 15,-10 15-29-15,-14 19-170 16</inkml:trace>
  <inkml:trace contextRef="#ctx0" brushRef="#br0" timeOffset="13522.75">22512 5719 628 0,'-52'-21'156'15,"19"-3"-74"-15,15-9-57 0,18-7-12 16,22-5 11-16,10 0 26 15,5 9 13-15,7 7-24 16,2 13-13-16,1 11-12 16,7 5-2-16,3 26-6 15,0 2-3-15,0 12 0 0,-2 6-2 16,-1 1-7-16,-9 3 11 16,-5-9-2-16,-3-5-6 15,-9-11-2-15,-3-5-9 0,-4-11-2 16,-10-9 8-16,0-17 10 15,3-12 8-15,-7-11 64 16,-3-5 84-16,-4 5 43 0,0 7-4 16,0 9-48-16,0 12-75 15,0 7-45-15,0 5-21 16,4 20-8-16,4 24-2 16,9 22-1-16,6 20 11 0,3 23-10 15,5 9 2-15,2 5 1 16,-4-2-1-16,4-10 3 15,-1-13-3-15,1-17-8 16,-1-17-21-16,-7-19-54 0,-6-13-26 16,-7-14 34-16,-3-18 34 15,-9-9-32-15,-9-15-31 16,-11-12 16-16,-12-9 46 16,-12 0 26-16,-5 4 18 0,-8 13 6 15,-4 6-3-15,-7 15-5 16,-11 7-2-16,-1 20 9 0,-10 8 1 15,0 11-3-15,-3-5 4 16,0 7-8-16,-1 4-2 16,4-4 5-16,7-8 0 0,10-9 25 15,6-8 6-15,15-16-10 16,8-4-2-16,3-12 8 16,4-4 29-16,4-4-12 0,10-9-5 15,3 0-31-15,-2 1-50 16,10-1-14-16,12 0-11 15,0 4-30-15,0 2-43 16,0 2-43-16,0 1-12 0,4 3-16 16,9-3-63-16,-2 3 40 15</inkml:trace>
  <inkml:trace contextRef="#ctx0" brushRef="#br0" timeOffset="14022.59">24656 5384 1252 0,'60'-28'319'15,"-18"12"-240"-15,-19 8-121 16,-18 8 6-16,-21 17 21 0,-25 16 18 15,-24 15 24-15,-12 18 3 16,-9 14-5-16,4 18-15 16,11 4-7-16,-22 88-5 15,72-107-12-15,21-14-6 16,13-12 8-16,18-9-5 16,22-7 13-16,12-3-5 15,9-7 5-15,-1-3-1 16,1-6 2-16,-14-2-1 0,-8-5 1 15,-11-1 8-15,-14-7-3 16,-6-7 2-16,-7 0 5 16,-6 0 0-16,-8 0 11 0,0 0 7 15,0-7 5-15,-8-19-18 16,-10-22-3-16,-2-26-13 0,-4-27 8 16,0-13 1-16,-1 0 11 15,8 4-12-15,3 12-13 16,1 13-33-16,4 7-25 15,9 13-15-15,0 16-9 16,0 9-44-16,0 7-62 0,-8 10-35 16,8 2-33-16,-12 5-32 15</inkml:trace>
  <inkml:trace contextRef="#ctx0" brushRef="#br0" timeOffset="14554.89">23494 5584 579 0,'-93'-4'519'0,"20"-4"-206"15,19 4-183-15,20 1-183 16,8-2-95-16,15-2 24 16,22-2 46-16,26 2 37 15,34-6 22-15,28 0 10 0,39 5 1 16,33 1-20-16,28 2-76 15,19 5-34-15,226-16-120 16,-241 3 148-16,-24 2 47 16,-37-1 63-16,-33-2 114 15,-32 7 53-15,-23-5 65 16,-27-10 16-16,-18-1-58 16,-18-10-49-16,-10-3-37 15,-6-2 24-15,1 2 76 0,3 3-45 16,4 10-159-16,11-2 0 15,6 9 0-15,0 4 0 16,0 0 0-16,0-2 0 0,0 7 0 16,0 2 0-16,0 14 0 31,0 8 0-31,0 7 0 16,6 21 0-16,11 23 0 15,4 35 0-15,3 22 0 16,4 19 0-16,6 9 0 0,-1 2 0 15,-2-7 0-15,1-20 0 16,-4-16 0-16,1-20 0 16,-9-18 0-16,-4-22 0 15,-2-14 0-15,-2-10-116 0,-4-12-217 16,-5-16-35-16,6-16 27 16</inkml:trace>
  <inkml:trace contextRef="#ctx0" brushRef="#br0" timeOffset="15586.82">26154 5206 747 0,'17'-16'336'0,"-6"4"-158"0,-2 3-114 15,0 9-43-15,-6 13-16 16,-3 2 7-16,0 12-3 16,0 3-4-16,-12 8-1 15,-8 2-2-15,-5 2 5 0,-3-6-1 16,-6-7 8-16,7-10-8 15,-3-19 7-15,8-5-7 16,2-18-20-16,2-10 17 0,10-8 5 16,8-3-11-1,13 0 8-15,133-67-14 16,-98 111 6 0,6 21 7-16,-6 12 4 15,0 15-7-15,-6 18 7 16,-19 6 0-16,-15 10 2 15,-19 7-10-15,-17-4 5 16,-18-2-1-16,-6-19 13 0,-5-11-15 16,8-16 13-16,4-13 0 15,14-7-3-15,6-17 9 16,4-5 0-16,5-20 0 0,16-3 30 16,0 0 18-16,0 7-31 15,0 5-31-15,0 4-3 16,8 12-16-16,17 0 17 0,18 21-13 15,22 12 12 1,25 10 0-16,21 19 0 0,10 6-2 16,-4 2-2-16,-11-1 6 15,-12-3-18-15,-21-13-5 16,-16-9-26-16,-17-8-36 0,-12-10-72 16,-11-7-70-16,-9-10-45 15,-8-18 4-15</inkml:trace>
  <inkml:trace contextRef="#ctx0" brushRef="#br0" timeOffset="15892.24">25265 5247 557 0,'-85'0'422'0,"20"0"-169"0,16 0-144 16,21 0-145-16,28 0-50 16,28-4 23-16,42-13 30 15,39-8 11-15,54-7 15 0,61-12 8 16,56-5 6 0,39-5 4-16,318-31-3 15,-364 55-5-15,-52 6-3 16,-49 9 8-16,-45 2 19 15,-39 7 13-15,-26 6-25 16,-21 0-71-16,-17 0-101 0,-18 0-132 16,-28 0-59-16</inkml:trace>
  <inkml:trace contextRef="#ctx0" brushRef="#br0" timeOffset="16703.61">22090 9114 255 0,'-38'0'255'0,"14"0"-14"0,9 0-54 16,3 0-55-16,12 0-54 16,0 0-30-16,0 0-23 15,0 7-4-15,15 9 2 0,18 9 27 16,11 12-14-16,9 8-15 16,0 8-10-16,-4 3-5 0,-4 6-2 15,-6-4 6-15,-4-11-9 16,-13-9 1-16,-2-10 9 15,-7-8 16-15,-4-12 17 16,-5-8 14-16,1 0 0 0,-2-13-2 16,5-15-49-16,4-25-51 15,13-16-8-15,15-16 3 16,17-5-30-16,16 1-79 0,9 0-87 16,-3 3-11-16,-12 12-8 15,-19 15 26-15</inkml:trace>
  <inkml:trace contextRef="#ctx0" brushRef="#br0" timeOffset="17125.74">22474 8938 102 0,'-96'26'290'0,"7"-11"-66"15,16-7-74-15,17-8-56 16,14 0-25-16,14-8-13 0,11-4-22 16,17 0-16-16,14-5-13 15,21-3-3-15,26 0-2 16,15 1 2-16,11 4-6 15,-2 7-4-15,-4 8-7 0,-8 8 3 16,44 38-21 0,-71-21 10-16,-10-1-14 15,-4 0-7-15,-7-3-3 0,-8-6-3 16,-5-15 20-16,-1 0 23 16,-6-15 18-1,-5-10 15 1,-21-85 556-1,21 95-397-15,-7 2-51 0,7 5-41 16,0 8-40-16,0 0-30 16,0 16-13-16,7 21 8 15,9 19 8 1,41 132 11-16,-21-62-20 0,2 21-6 16,-2 8-7-16,1-5-9 15,-1-12-32-15,-4-20-116 16,-4-25-110-16,-3-24-62 0,-9-19 13 15,2-34 54-15,-10-39-44 16</inkml:trace>
  <inkml:trace contextRef="#ctx0" brushRef="#br0" timeOffset="17467.27">23382 9029 378 0,'8'-107'422'16,"-2"26"-95"-16,-6 19-146 15,0 21-100-15,0 22-41 0,8 19-27 16,6 17-5-16,-3 23 17 15,7 20-3-15,1 22-10 0,6 17 4 16,21 120-1 0,-29-109-10-16,5-17-4 15,-10-20 0-15,2-20 7 0,-11-12 31 16,-3-17 88-16,0-24-3 16,-9-36-68-16,-7-29-42 15,-27-160 2 1,21 70-4-16,5-18 19 15,17-15-9-15,0 1 8 0,17 16-14 16,8 21-11-16,6 24-5 16,9 20-11-16,11 25 1 15,9 19 4-15,13 25 3 0,25 25-8 16,12 12-9 0,9 29-45-16,-7 7-112 0,-10 10-108 15,-19 5-37-15,-13 11 8 0,-24-5-23 16</inkml:trace>
  <inkml:trace contextRef="#ctx0" brushRef="#br0" timeOffset="17849.87">24521 8454 381 0,'0'20'280'0,"-15"14"-104"16,-10 14-61-16,-12 18-42 15,-11 16-30-15,-12 14 25 16,-13 10 36-16,-2 5-10 0,10-10-41 15,16-15-26-15,15-21-16 16,8-13-9-16,15-15-2 16,11-14-5-16,102-5-35 31,-42-28 30-31,1 2 7 0,-9 4 7 16,-2 4-8-16,-10 0 2 15,-3 0-4-15,-9 0 7 0,-4 0 0 16,3 10 16-1,-18-10-8-15,-1 0 17 0,-8 0 24 16,0-10 56-16,0-6 2 16,-17-15-53-16,-5-23-34 15,-13-16-4-15,0-18-10 0,-3-11-14 16,7-2 7-16,2 4-10 16,1 12-66-16,3 11-101 15,5 8-63-15,0 13-27 16,7 14 0-16,13 9-31 15</inkml:trace>
  <inkml:trace contextRef="#ctx0" brushRef="#br0" timeOffset="18198.65">24196 9919 639 0,'-11'0'423'0,"-1"13"-184"16,0-5-124-16,-2 4-66 15,6 5-19-15,0 2-13 16,-1 6-6-16,9 3-3 0,0 9 1 16,0-1-6-16,14 2-36 15,7-5-1-15,3-5-33 0,-1-11-13 16,2-17-8-16,-4-5 15 15,-8-16 32-15,-7-10 44 16,-6-16 43-16,-14-1 42 16,-12-2 12-16,-2 10-27 15,-4 9-49-15,-1 6-26 0,2 5-43 16,5 8-92-16,7 3-104 16,7 4-51-16,12 5-38 15</inkml:trace>
  <inkml:trace contextRef="#ctx0" brushRef="#br0" timeOffset="18615.93">23308 8674 437 0,'-37'19'462'0,"9"-2"-119"15,11-8-166 1,17-9-115-16,25 0-36 0,32-15-15 16,36-15-6-16,46-10 2 15,38-10 2-15,38-3 7 0,14 3-3 16,-10 7-5-16,-22 2 2 16,-28 12-15-16,-40 5 3 15,-26 9-10-15,-34 2-33 0,-22 5-50 16,-10-1-304-1,-37 2 112-15,-16-2-52 16</inkml:trace>
  <inkml:trace contextRef="#ctx0" brushRef="#br0" timeOffset="19019.93">25314 8149 693 0,'32'0'455'0,"-7"0"-206"16,-9 0-134-16,-8 12-77 0,-8 17-20 15,-21 11-8-15,-18 22 3 16,-26 19 1-16,-111 126 22 16,83-94-29-16,8 2-3 15,20-9 4-15,17-8-6 16,23-12-10-16,25-9-9 0,19-13 14 16,19-11-3-1,19-8 3-15,12-8 2 0,8 0 1 16,81 25-2-1,-97-43-3-15,-9-3 8 16,-15-4 4-16,-9-12 8 0,-7 0 30 16,-8 0 24-16,-4 0 30 15,-9-8 16-15,0-8-38 16,0-19-77-16,-22-27 0 16,-2-24 0-16,-4-16 0 0,-6-7 0 15,6-6 0-15,4 7 0 16,3 8 0-16,4 14-44 0,9 15-112 15,8 5-17-15,0 14-45 16,0 6-71-16,13 11-35 16,8-3-45-16</inkml:trace>
  <inkml:trace contextRef="#ctx0" brushRef="#br0" timeOffset="19579.73">26187 8213 1166 0,'16'0'324'0,"-8"0"-250"15,6 13-176-15,-8 15 41 16,2 10 35-16,-8 10 28 16,0 5 5-16,-11-4 8 15,-1 1-3-15,-4-6-5 0,-6-3-2 16,2-10 2-16,-3-10-3 15,2-8-2-15,-1-13 0 16,3-8-36-16,-1-25 8 0,4-20 9 16,3-8 15-16,13-3 23 15,0 6-15-15,9 4-6 16,7 14 0-16,5 8-5 0,-2 6 2 16,6 15 3-16,-1 11 4 15,9 16 4-15,7 29 1 16,9 23 19-16,-5 24 7 15,-6 12-11-15,-16 15-5 0,-13 2 5 16,-9 2-13-16,-23-9-1 16,-20-9 1-16,-8-15-6 15,-14-13 12-15,-5-16-8 0,2-21 8 16,3-18-3 0,-54-40 11-16,76-14-16 15,5-16 14-15,11-9-8 16,14 0 15-16,13 3-19 0,9 10-17 15,12 11 3-15,19 10 2 16,19 14-1-16,23 9 0 16,20 28 9-16,11 12-6 0,12 15 8 15,2 9-7-15,-5 5-6 16,-9 0-8-16,-11-3-118 16,-16-14-135-16,-17-11-78 0,-21-12-26 15</inkml:trace>
  <inkml:trace contextRef="#ctx0" brushRef="#br0" timeOffset="20083.81">27563 8329 506 0,'17'0'332'0,"-9"15"-151"15,-8 18-88-15,-21 13-45 16,-12 5 4-16,-10-2 59 0,-10 1 34 15,-1-11-17-15,6-9-40 16,9-14-43-16,4-16-10 16,11-4-28-16,9-16-6 0,7-9 0 15,8-8-6 1,16-8-6-16,12-8-2 0,13 1 8 16,11-1 0-16,9 12-1 15,3 9-2-15,7 20 6 16,-8 12-9-16,-1 19 12 0,-5 13-3 15,-4 18 18-15,-8 7 2 16,20 101 122 0,-59-117-40-16,-6-13-33 15,0-7-67-15,-9-21 0 16,-13-28 0 0,-3-22 0-16,-2-22 0 15,-3-34 0-15,1-32 0 16,7-25 0-16,1 1 0 15,5 14 0-15,16 17 0 0,0 30 0 16,0 20 0-16,-9 19 0 16,9 22 0-16,0 11 0 15,0 13 0-15,0 9 0 0,-8 26-220 16,0 9-67 0,-1 13-25-16,-2 8-5 15,-5 0-7-15,-2-4 41 0</inkml:trace>
  <inkml:trace contextRef="#ctx0" brushRef="#br0" timeOffset="20444.74">25086 8218 443 0,'-93'12'469'0,"28"-12"-115"0,29 0-192 16,36-4-106-16,52-9-83 16,59-10 9-16,58-11 7 15,63-13 12-15,73-19 15 16,55-8 12-16,35-7 1 0,7-1-5 15,-12 5-10-15,-45 13-6 16,-69 14-8-16,-65 9-4 16,-56 8 15-16,-46 10-2 15,13-13-139-15,-113 22-105 16,-34 11-114 0,-32 3-65-16</inkml:trace>
  <inkml:trace contextRef="#ctx0" brushRef="#br0" timeOffset="22707.72">15135 6383 314 0,'-9'0'328'16,"9"0"-53"-16,0-8-119 0,0-6-94 16,17-1-51-1,14-10-42-15,26-7-12 0,20-10-18 16,25-6-10-16,24-4-7 16,10 7-23-16,0 7-9 15,-9 10-37-15,-23 8-65 0</inkml:trace>
  <inkml:trace contextRef="#ctx0" brushRef="#br0" timeOffset="38914.64">14622 13163 20 0,'-30'-11'39'0,"-1"3"50"0,-2-1 99 15,1 2-14-15,7 3-17 16,2-4-27-16,6 3-4 16,1-2 36-16,4 2 51 0,12-3 5 15,0 1-15-15,0-2-28 16,0 0-77-16,0 9-55 15,0 0-31-15,6 0-18 16,8 18-3-16,2 5 3 16,1 10 1-16,4 3 2 15,1 1-2-15,-2-1 4 16,2-3 3-16,-5-4 1 0,-5-10 2 16,-6-5-5-16,-1-14 5 15,3 0 2-15,-5 0 6 16,6 0-15-16,0-9-21 15,3-8-18-15,7-7-13 0,14-4-7 16,13-9-41-16,7 0-49 16,3 8-77-16,49-15-354 15,-64 32 276-15,-8 4-189 16</inkml:trace>
  <inkml:trace contextRef="#ctx0" brushRef="#br0" timeOffset="39349.12">14391 13192 144 0,'-53'-36'226'0,"11"4"16"15,14-1-84-15,12 1-81 0,16 3-47 16,16 1-15-16,20 2-3 16,13 7-8-16,13 9-3 15,11 10-1-15,3 17 1 16,6 11 0-16,-5 10-1 0,1 10-4 15,-1 6-7-15,-9-1-17 16,-11-6-11-16,-12-9 1 0,-9-9 11 16,-11-12 17-16,-8-17 38 15,-8-5-3-15,-9-20-29 16,0-12 3-16,-18-11 21 16,2-9 50-16,-1-1 15 0,1 6 20 15,0 8 40-15,4 7 0 16,12 12-43-16,-8 8-56 15,8 10-24-15,0 7-21 0,0 12-4 16,8 16 7-16,14 13-3 16,6 21 5-16,4 10-3 15,4 13-2-15,1 5 7 0,-1 2-8 16,-8 4-2 0,-4-10 13-16,13 60-19 15,-25-86-73-15,-3-8-129 16,-9 3-127-16,-9-15-66 15</inkml:trace>
  <inkml:trace contextRef="#ctx0" brushRef="#br0" timeOffset="39883.62">12730 13163 590 0,'-26'-11'405'0,"6"-1"-148"16,5 4-128-16,7 0-57 15,8 0-22-15,0-1-19 16,8 1-30-16,11 3-12 16,11 5 13-16,13 0-6 0,11 22-3 15,3 6-1-15,41 70 3 16,-70-24 5-1,-20 18-9-15,-22 18 10 0,-17 4-5 16,-14-8 9-16,-12-18-3 16,0-17 5-16,5-23 4 15,6-19 5-15,7-17 13 16,5-20 3-16,11-16 0 16,6-9-10-16,9-7-17 15,8-5-11-15,14 4 0 0,0 3-17 16,11 10-51-16,0 4-81 15,2 5-83-15,6 5-20 16,4 2-9-16,-1 5-22 16</inkml:trace>
  <inkml:trace contextRef="#ctx0" brushRef="#br0" timeOffset="40269.11">12320 12872 412 0,'-89'-50'187'0,"-1"9"-92"16,0 17-47-16,-3 12-21 15,4 12-12-15,-1 12 13 16,5 12 10-16,4 21-8 0,4 24-6 16,7 26-9-1,5 34-3-15,8 38 3 0,18 36-4 16,18 13 1-16,21-9-1 0,29-19-7 15,28-25 5-15,39-29 2 16,51-32 8-16,51-36 14 16,47-47-2-16,13-43-9 15,230-151-3 1,-292 25-40-16,109-432-7 16,-297 390 81-1,-41 25 23-15,-32 20-23 16,-34 30-30-16,-26 23-28 15,-16 30-71-15,-6 26-109 16,5 23-107-16,20 15-66 0</inkml:trace>
  <inkml:trace contextRef="#ctx0" brushRef="#br0" timeOffset="40778.99">15868 12872 211 0,'-12'0'261'0,"4"0"-1"15,0 0-36-15,8 0-86 0,-7 0-60 16,7 0-47-16,0 7-16 16,0 18-11-16,0 15 2 15,7 20-1-15,9 27-5 0,4 19 8 16,5 15-4-16,0 5-1 15,-5-12-2-15,0-19 2 16,-9-26 11-16,3-19 68 16,-10-19 124-16,-4-19 77 15,0-28-73-15,-18-33-210 0,-6-41 0 16,-3-36 0 0,-6-33 0-16,8-24 0 0,16-7 0 15,9 2 0-15,22 8 0 16,14 21 0-16,16 20 0 15,10 26 0-15,6 24 0 0,3 28 0 16,0 28-45-16,2 29-272 16,1 25-83-16,-1 26 37 15,-5 20-19-15</inkml:trace>
  <inkml:trace contextRef="#ctx0" brushRef="#br0" timeOffset="41145.82">16717 12741 421 0,'0'12'255'0,"0"4"-85"16,-20 8-70-16,-12 14-35 16,-17 15 12-16,-16 10 2 0,-5 12-12 15,10-3-27-15,10-3-18 16,15-3-14-16,13-13-4 16,22-5 8-16,9-6-7 15,15-10-5-15,17-7 0 16,12-10 4-16,8-6-6 0,0-9 5 15,-5 0 1-15,-7 0-2 0,-8 0 1 16,-9 0 1 0,-7 0 7-16,-9 0 6 0,-7 0 12 15,-5 0 7-15,-4-12 152 16,0 0-92 0,-17-13-40-16,-9-11-28 15,-5-14-13-15,-9-10-9 16,-1-9-5-16,4-4 3 0,1 4-4 15,6 7-35-15,8 5-103 16,1 13-95-16,5 7-65 16,2 12-23-16,14 8-38 15</inkml:trace>
  <inkml:trace contextRef="#ctx0" brushRef="#br0" timeOffset="41336.82">16506 13912 591 0,'0'42'280'16,"0"-10"-128"-16,0-4-75 0,0-2-37 15,0-7-22-15,6-2-8 16,-3-5-8-16,3 0 3 16,-1 4-13-16,-2 0-92 15,2-16-103-15,-5 0-68 16,0-7-6-16</inkml:trace>
  <inkml:trace contextRef="#ctx0" brushRef="#br0" timeOffset="41600.08">15743 12911 590 0,'-65'-35'441'0,"12"1"-203"16,16 11-149-16,14 1-89 15,23 2-22-15,11 0 12 16,30-3 4-16,36-2 3 16,37 2 0-16,27 4-1 15,23 7 5-15,-2 4-3 0,-12 8 7 16,-12 0-10-16,-17 0-29 16,-18 0-91-16,-22 0-64 15,-21 0 2-15,-18 0 17 0,-15 0-21 16,-9 8 12-16</inkml:trace>
  <inkml:trace contextRef="#ctx0" brushRef="#br0" timeOffset="42015.72">17570 12536 554 0,'21'-20'543'0,"-9"8"-170"16,-12 5-185-16,0 7-107 15,-25 12-37-15,-12 11-23 16,-12 14-10-16,-6 21-6 16,-10 15-4-16,5 13-3 0,-48 104 3 15,72-95-7 1,7-14 3-16,18-12-3 0,11-16-4 16,8-9 6-16,16-11-7 15,9-9 14-15,7-2-8 16,4-6 2-16,5-9 1 15,1-7 4-15,1 0-2 16,-5 0 0-16,-6 0 4 0,-7 0 0 16,-9 0 4-16,-7-4 6 15,-4-4 35-15,-7-8 25 16,-6-13-19-16,0-16-32 0,-11-19-7 16,-6-18-5-16,-3-6-2 15,0-6-9-15,9 8-9 16,2 13-23-16,9 15-74 15,-9 19-73-15,9 9-67 16,0 10-56-16,0 8-19 0,0 3-38 16</inkml:trace>
  <inkml:trace contextRef="#ctx0" brushRef="#br0" timeOffset="42259.78">17875 12529 1237 0,'0'-37'540'16,"-8"20"-443"-16,8 9-49 16,-10 4-31-16,10 4-13 15,0 12-8-15,10 22 7 16,6 22-10-16,7 22 7 16,11 20 6-16,2 11-9 15,0 5 9-15,-4 6-9 16,1-12-1-16,-4-10-39 0,-6-16-146 15,3-18-108-15,-5-22-39 16,-3-26 60-16,7-32-69 0</inkml:trace>
  <inkml:trace contextRef="#ctx0" brushRef="#br0" timeOffset="42709.01">18556 12459 475 0,'17'-41'201'0,"-5"21"-87"16,-8 20-32-16,-4 13 11 15,0 15 19-15,-16 12-6 16,-9 10-32-16,2 3-27 0,-3-6-19 16,-2-4-15-16,4-11 2 15,3-7 15-15,4-13 16 16,3-12-13-16,5-17-12 0,9-11-3 16,0-9-12-16,17-12-5 15,6-2-1-15,11-4 5 16,5 7-5-16,7 3-2 15,2 9 0-15,-9 10-5 16,0 13 5-16,-12 13 7 0,-6 13-8 16,-12 20 16-16,-9 15 8 15,-30 23 10-15,-19 14-11 16,-19 13-9-16,-9-1 5 0,-1-11-3 16,10-17 4-16,11-15 9 15,15-18 5-15,10-12 38 16,13-8 16-1,19-23-5-15,24-10-72 0,17-3-2 16,19-5-10-16,13 1 6 16,9 4 10-16,7 8-10 15,-4 12 3-15,-3 0-10 0,-10 12 2 16,-6 8-15-16,-11-1-43 16,-9 7-176-16,-10-6-122 15,-7-4-38-15,-9-16 3 0</inkml:trace>
  <inkml:trace contextRef="#ctx0" brushRef="#br0" timeOffset="43126.6">19217 12061 688 0,'0'-77'328'16,"0"19"-145"-16,0 22-94 0,9 28-45 16,-1 36-17-16,10 46 68 15,1 34 48-15,1 32-4 16,-4 10-45-16,2 4-33 15,-4-6-20-15,3-22-8 16,-1-25-5-16,-3-22 2 0,0-22-6 16,-4-26-24-16,-6-31 0 15,5-28 0-15,-5-41 0 16,2-51 0-16,-5-55 0 0,0-64 0 16,-13-32 0-16,-11-7 0 15,-17 14 0-15,-16 31 0 16,-20 39 0-16,-24 41 0 15,-26 49 0-15,-26 42 0 0,-26 50 0 16,-19 49 0 0,-2 40 0-16,5 37 0 0,22 33 0 15,27 15 0-15,35-4 0 16,41-10 0-16,42-22 0 16,44-24 0-16,58-30 0 15,257-10 0-15,-82-75 0 16,19-21-150-16,-11-12-211 15,-30-4-55-15,-44 10 69 16,-42 7 20-16</inkml:trace>
  <inkml:trace contextRef="#ctx0" brushRef="#br0" timeOffset="44074.59">11974 15636 299 0,'-13'-17'188'16,"13"6"-68"-16,0-3-61 16,0 2-29-16,17 0-10 15,12 4 3-15,7 4-11 16,14 4 0-16,2 16-2 15,1 13-4-15,-5 4 3 16,-3 10-1-16,-22 14-6 0,-23 13-3 16,-19 13 5-16,-27-3-1 15,-19 1 4-15,-11-3-4 16,-6-15 4-16,6-9 24 0,7-16 32 16,13-15 36-1,10-11 44-15,-3-19 165 16,49-6-278-1,21 2-12-15,15-3-17 16,21 7 6-16,8 7-3 16,12 7-6-16,4 10 3 0,1 4 0 15,0-2-5-15,-10 7 4 16,-11-2-56-16,33 16-379 16,-58-27 164-16,-12-13-23 15</inkml:trace>
  <inkml:trace contextRef="#ctx0" brushRef="#br0" timeOffset="44423.54">12173 15137 443 0,'-85'-64'266'0,"-12"15"-123"16,-9 25-72-16,-4 24-39 15,-4 19-11-15,-2 35 14 16,2 27 17-16,7 41-1 0,14 50 1 15,15 39-11-15,21 25 1 16,22 9-8-16,35-10 4 16,16-14-3-16,33-26-14 15,27-32 7-15,27-34-9 16,23-35-1-16,33-41-4 16,22-42 6-16,22-34-10 0,-1-38 2 15,-14-33-4-15,-34-31-5 16,-33-43 9-16,-39-30 3 15,-45-234 104-15,-74 237-53 16,-32 27-22 0,-29 30-31-16,-14 33-10 0,-132-26-198 31,134 94-78-31</inkml:trace>
  <inkml:trace contextRef="#ctx0" brushRef="#br0" timeOffset="44971.95">15291 15207 521 0,'0'0'332'0,"0"9"-168"16,0 3-89-16,0 4-36 16,-8 8-18-16,2 9-12 15,-8 8-2-15,2 0 2 16,-5 2-6-16,6-1 0 16,-3-9 3-16,4-5 8 15,-3-11 12-15,1-17 27 0,12 0 25 16,-13-17-29-16,5-16-49 15,1-15-13-15,7-6 17 16,0 6 1-16,7 3-7 0,6 9-4 16,-2 11-5-16,7 13 4 15,2 12 7-15,4 12 4 16,0 13-10-16,1 16 4 16,0 6 3-16,-10 8-1 15,-6 5-4-15,-9 1 5 0,-24 1 4 16,-18-6 9-16,-14-3-3 15,-16-12-2-15,-9-13-2 16,-10-16 5-16,6-20 12 16,3-17 11-16,9-18 0 0,8-19-14 15,13-7-15-15,14 1-11 16,20 1-14-16,21 3 7 16,28 3-12-16,23 8-25 0,14 11-89 15,11 10-134 1,0 16-61-16,0 11-14 0</inkml:trace>
  <inkml:trace contextRef="#ctx0" brushRef="#br0" timeOffset="45305.39">15356 15558 594 0,'0'-12'370'15,"0"0"-113"-15,5 3-135 16,-2 0-63-16,3 9-28 0,-3 0-19 15,5 0-5-15,9 18-9 16,11 13 5-16,9 19 0 16,6 12-5-16,3 2 5 0,3 4-1 15,0-6 0 1,-9-14-1-16,-4-10 6 0,-8-14 1 16,-10-12 9-16,-7-20 21 15,-11-32-25-15,0-29-11 16,-21-26 1-16,-3-14 2 15,1-10-3-15,-6 10-4 0,4 11 4 16,2 17-13-16,2 15-30 16,5 17-79-16,3 13-81 15,1 12-43-15,4 10-16 16,0 11-19-16</inkml:trace>
  <inkml:trace contextRef="#ctx0" brushRef="#br0" timeOffset="45804.85">15028 15171 340 0,'-45'0'369'0,"8"-12"-88"16,12 0-122-16,11-4-81 15,14 3-49-15,11-4-17 0,22 6-8 16,24-3-6-16,25 2-31 16,11 10-97-16,12 2-38 15,-1 7 10-15,2 9 34 16,-3 4 18-16,-18 1 22 15,-12-4 37-15,-13-6 44 16,-14-11 62-16,-10 0 30 0,-11-7 27 16,-10-9 17-16,-7-6 24 15,1 3 39-15,-6-2 13 16,5-4-23-16,-3 5-32 0,-2 3-41 16,2 10-53-16,4 2-31 15,-1 5-16-15,8 12-4 16,17 13 4-16,69 74 51 15,-38-23-50-15,5 18 2 16,-1 13-16-16,-2 7 0 16,-11-9 0-16,-9-12 0 15,-10-20 0-15,-7-16 0 16,-9-16 0-16,-7-16 0 16,-10-18 0-16,-3-14 0 0,0-26 0 15,-19-102 0 1,19 51 0-16,0-2 0 15,3 9 0-15,10 13 0 0,7 6 0 16,3 13 0-16,7 8 0 16,-2 8 0-16,1 9-117 15,-1 4-334-15,-3 7 11 16,-10 9 65-16,-11 0 82 16,-13 12 112-16</inkml:trace>
  <inkml:trace contextRef="#ctx0" brushRef="#br0" timeOffset="46172.46">16506 15294 82 0,'-81'0'291'15,"7"-10"-35"-15,10-6-50 0,15-4-64 16,8-5-44-16,0-32 53 16,41 28-121-1,5 6-13-15,15 6-7 16,13 5-10-16,10 3 6 0,11 9-5 16,6 0-3-16,2 17 0 15,3 4-8-15,-4 2 0 16,-9 2 4-16,-10 0-7 15,-6-9 5-15,-8-3-1 16,-7-13 0-16,-7 0 7 0,0-9 3 16,2-11 17-16,1-13 40 15,-7-3 71-15,-1-1 68 16,-1 4 42-16,-3 9-53 0,-5 4-186 16,0 7 0-16,0 9 0 15,3 4 0-15,11 29 0 16,6 19 0-16,8 25 0 0,4 25 0 15,10 33 0-15,-2 15 0 16,4 14 0-16,-3-13-145 16,0-19-265-16,-9-25-11 15,-4-30 66-15,-3-40 86 16</inkml:trace>
  <inkml:trace contextRef="#ctx0" brushRef="#br0" timeOffset="46491.76">17437 14983 432 0,'0'-82'303'0,"0"26"-139"16,8 28-82-16,3 28-35 16,6 24-5-16,2 25 64 15,7 23 61-15,2 10 4 0,4 5-54 16,-7-6-38-16,-2-9-29 16,-7-14 2-16,-2-13 5 15,-7-17 66-15,-18-11-68 16,-7-41-55-1,-7-26 0-15,-2-24 0 16,-3-23 0-16,5-28 0 0,-1-18 0 16,9-4 0-16,17 4 0 15,0 13 0-15,13 16 0 16,8 17 0-16,10 10 0 0,20 18 0 16,5 20 0-16,8 21 0 15,5 24-113-15,-1 21-224 16,-3 23-44-16,-3 14 57 15,-5 2 0-15,-12 1 55 16</inkml:trace>
  <inkml:trace contextRef="#ctx0" brushRef="#br0" timeOffset="46720.43">18191 14470 94 0,'-13'29'292'0,"-6"-2"-34"16,-6 7-57-16,-3 7-63 16,-1 15-41-16,5 6-27 15,12 7-18-15,12 0-15 0,20 0-7 16,22-8-12-1,10-16 5-15,4-13-11 0,6-20-6 16,-2-12 7-16,-7-25-8 0,-8-22 5 16,-20-18 16-16,-25-17 22 15,-17-3 49-15,-19 0-20 16,-18 10-21-16,-11 12-29 16,-3 13-40-16,3 21-110 15,4 21-149-15,4 16-85 16,12 16-48-16</inkml:trace>
  <inkml:trace contextRef="#ctx0" brushRef="#br0" timeOffset="46856.65">18349 15379 734 0,'25'58'307'0,"-4"-15"-114"16,-7-11-88-16,0-10-51 0,-6-10-22 15,-5-12-20-15,2 0-61 16,-5-9-156-16,0-16-101 15,-8-19-76-15</inkml:trace>
  <inkml:trace contextRef="#ctx0" brushRef="#br0" timeOffset="47918.48">17671 14584 680 0,'-53'-33'337'0,"13"8"-143"0,11 2-99 16,21-1-57-16,16-4-20 15,25-5-8-15,37-9-8 0,47-6 0 16,58-5-1 0,32 2 4-16,16 5-9 0,-8 9 4 15,-20 12-2-15,-32 9 2 16,-34 16-2-16,-35 0-4 16,-30 12 13-16,-32 13 11 15,-32 12-2-15,-23 15-4 0,-25 16 9 16,-14 14 6-1,2 8 1-15,3 4-5 0,-12 72 14 16,69-92-25 0,12-9-2-16,20-8-1 0,14-8-9 15,9-8 4-15,5-5-4 16,5-8-3-16,1-3 9 16,-10-5-8-16,-6-4 2 15,-18-3 6-15,-7-13 22 16,-9 0 96-16,-7-3 5 0,-9-18-57 15,-17-15-38-15,-5-22-15 16,-3-15-5-16,-1-21 2 16,1-15-14-16,5-10 5 15,9 6-4-15,11 11-3 0,0 17 0 16,3 16-16-16,14 19 9 16,15 17 0-16,9 26 9 15,12 19-10-15,12 24 14 16,3 20-8-16,1 27 3 15,0 6-4-15,-9 13 15 16,-11-1 2-16,-8-2-6 0,-12-10-8 16,-12-15 0-16,-9-17 0 15,-8-14 0-15,0-11 0 16,0-14 0-16,-16-18 0 16,-9-21 0-16,1-23 0 0,2-29 0 15,11-30 0-15,11-31 0 16,8-9 0-16,9 5 0 15,6 24 0-15,2 21 0 16,3 24 0-16,6 20 0 16,0 29 0-16,12 20 0 0,8 32 0 15,1 22 0-15,-1 16 0 16,-14 5 0-16,-12 6 0 16,-11-3 0-16,-14-12 0 15,-3-14 0-15,-8-10 0 0,-9-19 0 16,0-14 0-16,-9-18 0 15,1-24 0-15,5-24 0 16,9-24 0-16,11-24 0 16,8-13 0-16,15 3 0 0,14 14 0 15,8 15 0 1,3 22 0-16,9 24 0 0,4 25 0 16,-1 32 0-16,2 28 0 15,-10 29 0-15,-11 19 0 16,-20 144 0-16,-45-111 0 15,-14-5 0-15,-3-10 0 16,7-23 0-16,0-19 0 16,9-19 0-16,11-17 0 15,0-14 0-15,23-22 0 16,16-22 0 0,11-11 0-16,7-9 0 0,14-4 0 15,8 8 0-15,10 10 0 16,0 14 0-16,3 17 0 15,-1 12 0-15,-4 8 0 0,-8 8 0 16,-8 6 0 0,-12-2 0-16,-11-3 0 0,-15-1-276 15,-7-8-280-15,-4-4 44 16</inkml:trace>
  <inkml:trace contextRef="#ctx0" brushRef="#br0" timeOffset="48304.89">21433 13660 1081 0,'1'-85'396'0,"5"28"-206"16,2 33-95-16,3 40-52 15,-3 49 1-15,1 48 100 0,4 40-90 16,3 18-54-16,0 7 0 16,4-7 0-16,0-25 0 15,2-24 0-15,-7-29 0 16,-4-27 0-16,-2-26 0 0,-5-27 0 15,-4-42 0 1,0-47 0-16,-16-259 0 16,-12 91 0-16,-26-25 0 15,-22-8 0-15,-30 17 0 16,-31 33 0-16,-31 44 0 16,-12 47 0-16,-4 55 0 0,12 43 0 15,19 38 0-15,26 43 0 16,31 25 0-16,34 23 0 15,42 13 0-15,40 15 0 0,48 12 0 16,47 2 0-16,44 2 0 16,27-16 0-16,9-26 0 15,-5-28-248-15,-18-28-297 16,-30-25 31-16</inkml:trace>
  <inkml:trace contextRef="#ctx0" brushRef="#br0" timeOffset="49700.21">12611 18123 195 0,'-11'0'214'16,"-6"0"-53"-16,-3 19-74 15,-5 6-39-15,2 3-27 0,-6 6-6 16,4-2-14-16,1-8 3 16,3-8 6-16,6-8 11 15,2-8 22-15,13-12 2 16,0-8-6-16,0-13-24 0,8-3-5 15,9-1 5-15,2 1-6 16,10 3 7-16,4 10 2 16,-1 5-12-16,5 18 4 15,0 18 1-15,-1 9-3 16,-7 4-2-16,-13 12 5 16,-13 6 16-16,-35 56 17 15,-9-52-32-15,-7-4 4 16,-12-12-6-16,-11-17-1 15,-5-20 5-15,-6 0 20 16,-76-54 31 0,93 19-30-16,8-11-13 15,7 5-19-15,10 1-17 16,-3-21-88-16,29 37-15 16,14 3-70-16,0 4-64 15,10 0-46-15</inkml:trace>
  <inkml:trace contextRef="#ctx0" brushRef="#br0" timeOffset="50131.58">12048 17492 400 0,'-49'-26'228'16,"-8"11"-93"-16,-4 15-66 15,-9 15-30-15,2 18 4 16,3 28 8-16,3 25 11 0,10 23-12 16,16 22-13-16,11 16 1 15,13 12 18-15,20-5-10 16,24-7-19-16,22-13-9 16,22-13-2-16,26-14-6 0,23-22-6 15,21-20 2-15,9-20-10 16,4-45-4-1,-4 0-16-15,-10 0-17 0,-10 0-16 16,-19-45 11-16,-9-24-20 16,-18-19 31-16,-20-24 20 15,-20-20 11-15,-25-21 15 16,-24-9 5-16,-30-4 25 0,-17 11 56 16,-18 16-8-16,-16 25-41 15,-17 21-11-15,-8 19-31 16,-3 20-15-16,-5 18-25 15,5 24-55-15,3 12-78 0,8 20-72 16,17 6-88-16</inkml:trace>
  <inkml:trace contextRef="#ctx0" brushRef="#br0" timeOffset="50979.98">16408 17389 332 0,'0'13'124'16,"-12"8"-61"-16,1 2-30 0,-3 5-9 16,0 9 8-16,-12 8 9 15,-2 4 11-15,-9 0-4 16,3-5-10-16,-1-4-11 16,2-6-5-16,5-8-3 15,-28-19 25 1,56-40-51-16,0-16 4 15,16-12 1-15,12-5-1 16,9 6 6-16,-1 11-2 16,5 13 4-16,-4 10 6 0,-1 14 4 15,0 12 3-15,-4 24-3 16,1 20 1-16,-4 23-8 16,-9 14 0-16,-17 13-4 15,-14 4 6-15,-21-5-3 16,-21-3 6-16,-17-4-8 15,-18-17 3-15,-14-17-4 0,-3-14 8 16,3-22 11 0,-5-25-1-16,7-24-4 0,7-23 5 15,11-17 15-15,20-4-8 16,19 3-16-16,13 0-15 16,19 10-16-16,11 7-42 0,16 13-81 15,49-18-292 1,-21 57 153-16</inkml:trace>
  <inkml:trace contextRef="#ctx0" brushRef="#br0" timeOffset="51228.59">16283 18017 317 0,'6'-13'310'15,"-6"6"-73"-15,6-3-122 16,10 3-60-16,12-5-26 15,86-8-9 1,-41 20-12-16,12 0-11 16,5 15 4-16,0 14 0 0,-7 12 4 15,-4-1-5-15,-9 5-1 16,-14-4-10-16,-7-8-10 16,-14-5-34-16,-10-11-34 15,-9-10-33-15,-8-7-8 0,-8-21 1 16,-11-27-91-16</inkml:trace>
  <inkml:trace contextRef="#ctx0" brushRef="#br0" timeOffset="51398.58">17063 17634 36 0,'-30'-107'265'16,"12"21"9"-16,-4 22-23 15,5 14-69-15,5 14-73 16,12 8-44-16,-8 12-33 16,8 6-20-16,0 25-10 0,14 16 4 15,9 23 1 1,10 27-2-16,4 24-5 0,-5 18 5 15,1 7-7-15,-4-8-37 16,-10-11-105-16,-2-18-65 16,-6-20-43-16,-11-25-6 15</inkml:trace>
  <inkml:trace contextRef="#ctx0" brushRef="#br0" timeOffset="51629.74">15999 17466 386 0,'-77'-8'263'0,"14"1"-97"16,20-3-96-16,13 3-52 0,30-2-10 16,33-3-10-16,41-4 2 15,51-4 6-15,50-5-3 16,33 0-3-16,251-36-6 15,-25-11-213 1</inkml:trace>
  <inkml:trace contextRef="#ctx0" brushRef="#br0" timeOffset="52080.78">18186 17087 198 0,'0'0'311'15,"-8"0"-53"-15,-3 0-91 16,-1 10-74-16,0 2-35 15,-10 4-20-15,-9 8-9 0,-9 17 0 16,-6 6-15 0,2 15-2-16,12 0-7 0,2 0-6 15,15-4 4-15,15-3 4 16,0-11-6-16,15-2 5 0,9-2-8 16,14-4 5-16,6 0-2 15,5 2-1-15,4-1-2 16,-4-5 3-16,-10-4-1 15,-6-7 3-15,-4-9-1 16,-9-12-17-16,-7 0-44 16,-5-7-55-16,-8-19-36 0,0-17-3 15,-13-21 19 1,-3-17-4-16,-1-7 9 0,-2-6 79 16,-2 8 150-16,-31-68 93 15,27 93-17 1,3 12 11-16,4 16-60 0,6 14-57 15,-1 5-39-15,13 14-15 16,0 14-6-16,8 10-1 16,18 16-5-16,5 12-2 15,7 10 6-15,1 3-8 0,91 203-383 32,-119-211 143-17,-11-7-38-15</inkml:trace>
  <inkml:trace contextRef="#ctx0" brushRef="#br0" timeOffset="52410.79">17883 16808 467 0,'-21'-12'204'15,"5"2"-104"-15,3 2-58 16,13 8-19-16,0 0-12 15,0 0-8-15,13 0-8 16,3 0-24-16,1 0-32 0,-7 0 19 16,-10-8-18-16,0-7 15 15,-10-1 44-15,-15-1 14 0,-11 0 2 16,-9 9 7-16,-8 8-1 16,-4 12 11-16,3 8 7 15,11 9-8-15,7 9-9 16,11 43-2-1,29-29-17-15,25 9 3 16,20 1-3-16,27-5-10 0,25-5-48 16,23-11-77-16,0-17-145 15</inkml:trace>
  <inkml:trace contextRef="#ctx0" brushRef="#br0" timeOffset="52845.62">19195 16827 292 0,'0'-15'166'0,"0"5"-69"16,0 4-50-16,-9 6-19 16,9 0 2-16,0 0-2 0,0 12 8 15,0 4-6-15,0 3-8 16,0 2-10-16,0-1-6 0,6 1 1 15,-3-5-1-15,2-4 5 16,-5-12 2-16,0 8 21 16,0-8 29-16,0 0 9 0,0 0-14 15,3 0-27 1,0 0-20-16,5 13 0 0,4 7-8 16,5 8 6-16,0 10-6 15,2 9 9-15,1 6-1 16,-2 5 3-16,-2-2 0 15,-1-6 0-15,-7-10-4 16,-3-11 3-16,-5-9 21 0,0-7 33 16,0-13 18-16,0 0 10 15,3-4-6-15,-3-21-65 16,5-20-42-16,3-16-57 0,4-12-39 16,0-4-68-16,5-1-63 15,-3 4 5-15</inkml:trace>
  <inkml:trace contextRef="#ctx0" brushRef="#br0" timeOffset="53229.99">18836 16986 143 0,'-43'-24'218'16,"13"-9"-63"-16,15 1-63 15,15-6-50-15,6 6-20 0,24 7-7 16,19 9 2-16,21 13-1 15,13 11-11-15,12 16-1 16,-2 8-7-16,-4 10-18 16,-7 2-38-16,-14 2-19 15,-10-11-52-15,-15-6-15 0,-11-9 37 16,-7-20 57-16,-9-4 54 16,-10-20 24-16,-6-16 143 15,-14-17 11-15,-19-66 247 16,19 70-204-1,-4 5-45-15,7 11-55 0,11 12-61 16,0 14-49-16,0 18-11 16,8 31 14-16,13 26-2 0,10 29 4 15,7 26-11-15,-3 16 0 16,2 15-12-16,-4 9-7 16,-5-9-80-16,-7-15-94 15,-8-17-94-15,-13-21-15 16,-9-20-48-16</inkml:trace>
  <inkml:trace contextRef="#ctx0" brushRef="#br0" timeOffset="53480.61">18172 16368 259 0,'0'-34'252'0,"0"11"-66"16,-9 6-88-16,-3 13-50 16,-2 16-28-16,-2 16-7 15,-2 26-20-15,-3 23-32 0,-3 17-57 16,7 16-39-16,6-1-104 15</inkml:trace>
  <inkml:trace contextRef="#ctx0" brushRef="#br0" timeOffset="53960.21">20246 16612 415 0,'-14'-21'354'15,"3"4"-68"-15,3 7-131 16,8 1-80-16,-6 9-44 16,6 0-19-16,0 32 4 0,11 25-3 15,37 126 9 1,-20-69-9-16,5 0-10 16,-1-8 2-16,-7-15-2 15,-4-22 3-15,-10-22 23 16,-6-13 117-16,-13-34-27 0,-18-17-40 15,-17-28-40-15,-13-32-22 16,-6-32-10-16,-8-38-21 16,5-33-15-16,9-6 11 15,16-2 5-15,19 12-13 0,21 27-43 16,29 23-34-16,25 28 103 16,20 28-232-16,13 38-21 15,6 32-13 1</inkml:trace>
  <inkml:trace contextRef="#ctx0" brushRef="#br0" timeOffset="54192.73">20798 16600 373 0,'-20'48'300'0,"-1"1"-75"16,-3-5-81-16,7 1-25 16,11-4-27-16,6 0-20 15,14 0-27-15,19-4-16 0,8-9-10 16,8-7-11-16,0-5-1 15,-6-16 0-15,-10 0 5 16,-12-9 29-16,-13-19-18 0,-19-13-6 16,-23-15-7-16,-14-13-4 15,-13 2-2-15,0 12-33 16,8 13-74-16,4 18-134 16,13 24-78-16,8 0-48 15</inkml:trace>
  <inkml:trace contextRef="#ctx0" brushRef="#br0" timeOffset="54328.55">20964 17466 288 0,'18'65'310'15,"-10"-19"-58"-15,0-15-84 16,-5-10-66-16,-3-4-46 0,0-26-212 31,0-11-108-31,0-17-46 0</inkml:trace>
  <inkml:trace contextRef="#ctx0" brushRef="#br0" timeOffset="55040.44">20306 16815 588 0,'-56'-29'337'16,"16"1"-161"-16,20-8-128 0,28-5-48 15,26-8 0-15,31-4-4 16,39-4 1-16,21 5 0 15,22 2 5-15,11 5-5 16,4 9 3-16,-4 8 2 16,-14 4-2-16,-23 3 1 15,-24 4-11-15,-21 5 6 0,-17 5 2 16,-25 7 17-16,-12 0 20 16,-14 0 15-16,-8 11-3 15,-21 6-5-15,-7 12-6 0,-37 68-5 31,42-28-20-31,5 8-4 0,18 5-5 16,13-1-8-16,48 66 0 16,-21-87 2-1,6-11-7-15,-7-8 4 16,-2-8 6-16,-4-9 2 0,-4-8-5 16,-9-3 8-16,-4-6 3 15,-4-7-2-15,-4 0 18 16,-8 0 69-16,0-15-11 15,-14-22-47-15,-3-15-6 0,-8-18-15 16,-4-12-4-16,4-4-7 16,0 3-2-16,10 4-13 15,2 15-18-15,13 10-35 0,0 13-29 16,5 8-17 0,14 10 13-16,10 3 7 0,7 6-14 15,13 2 0-15,5 5 22 16,3-2 28-16,-5-3 29 15,-8-1 20-15,-7 2 25 16,-7-2 34-16,-13-3 23 0,0-5 18 16,-8 7 29-16,0-4 27 15,-9 2 3-15,0 9-23 16,0 2-30-16,0 5-36 0,0 0-40 16,4 16-8-16,8 16-6 15,3 22 3-15,9 22 18 16,10 23-2-16,3 11-14 0,3 7-3 15,-4 1 1 1,-2-3-7-16,-3-13-29 0,-2-14-141 16,-1-14-226-16,0-18-73 15,1-22 54-15</inkml:trace>
  <inkml:trace contextRef="#ctx0" brushRef="#br0" timeOffset="55505.25">23146 16103 729 0,'3'-44'431'0,"-3"16"-201"0,-11 11-120 16,-6 17-45-16,-11 0-7 15,-6 19 22-15,-5 2-14 16,-4 3-31-16,9-3-13 16,5-4-13-16,8-17 5 15,6 0-12-15,2 0-12 0,13-13-35 16,0-19-36-16,8-13-35 15,9-8 52-15,2-1 35 16,6 11 13-16,4 6 8 0,-1 12 6 16,1 20 13-16,2 27 42 15,3 30 10-15,-6 29-1 16,-9 26 16-16,-10 24 0 16,-9 11-19-16,-20 0-19 15,-12-4-20-15,-9-21 6 0,0-18 15 16,8-27-5-16,5-22-36 15,-4-1 0 1,19-111 0 0,13 2 0-16,13-14 0 15,3 0 0-15,-3 10 0 16,-1 15 0-16,4 17 0 16,38 20 0-1,96 144 0 1,-93-65 0-16,-6 2-109 15,-3 0-377-15,-6-11-5 0,-6-14 37 16</inkml:trace>
  <inkml:trace contextRef="#ctx0" brushRef="#br0" timeOffset="55891.41">23624 16087 646 0,'0'-126'546'0,"0"31"-238"16,0 35-163-16,3 40-80 15,6 43-19-15,4 51 38 0,3 40 46 16,12 33-53-16,5 15-77 16,4 4 0-16,3-6 0 15,29 85 0 1,-45-164 0-16,-4-21 0 16,-7-23 0-16,-10-24 0 15,-3-38 0-15,-8-39 0 16,-8-60 0-16,-3-62 0 0,-6-67 0 15,-14-40 0-15,-20-24-43 16,-14-9-45-16,-18 28 114 16,-25 55 35-16,-14 60-19 15,-20 64-40-15,-8 66-2 0,-9 53 0 16,17 57 0-16,28 38 0 16,36 22 0-16,42 25 0 15,44 25 0-15,49 8 0 16,36 0 0-16,160 132-118 15,-108-193-88-15,-8-33-104 16,-13-29-38 0,-20-28 18-16,-23-24-18 0</inkml:trace>
  <inkml:trace contextRef="#ctx0" brushRef="#br0" timeOffset="56121.06">22671 16156 509 0,'-107'16'426'16,"22"-16"-123"-16,20-4-134 15,29-12-73-15,36-13-52 16,40-7-18-16,46-12-17 0,47-10-1 16,46-7-4-16,25-4-4 15,16 3-18-15,-2 9-100 16,-11 10-81-16,-21 6-43 0,-23 13 10 15,-30 7-2-15,-33 4 4 16</inkml:trace>
  <inkml:trace contextRef="#ctx0" brushRef="#br0" timeOffset="61131.98">16976 12615 1 0</inkml:trace>
  <inkml:trace contextRef="#ctx0" brushRef="#br0" timeOffset="62045.24">16795 12679 14 0,'-8'0'17'0,"8"0"2"16,0 0 0-16,-9 0 2 0,9 0 18 16,0 0 31-1,0 0 57-15,0 0-21 0,0 0-18 16,0 0-15-16,0 0-25 15,0 0-20-15,0 0-11 16,0 0 0-16,-9 0-12 16,9 0 3-16,0 0-1 0,0 0 8 15,0 0-1-15,0 0 2 16,0 0-8-16,0 0 2 16,0 0 0-16,9 0 0 15,0 0 1-15,3 0 0 0,7 0 7 16,5 0 1-16,5-7-5 15,7-2 5-15,5-3 4 16,0 0 1-16,3 0-10 16,2 2-2-16,3 3-6 15,-6-5 6-15,7 0-8 0,1-2 3 16,6 1-6-16,0-5 1 16,2-3-5-16,1 2 0 15,5-3 10-15,-1 2-3 16,-2 0-1-16,-10 3-3 0,-11 6 2 15,-7 2 1-15,-11 1 5 16,-7 0-10-16,1 0 8 16,7 0-8-16,4-1 2 15,53-10 2 1,-29 2-1-16,10 1-3 16,-5 4 2-16,0 0-1 15,-5 0 4-15,-6 0-4 0,-6 3 7 16,-4 1-9-16,2-4 3 15,1-2 1-15,-2 3-4 16,4-1 4-16,0 1-1 0,32-12 2 31,-45 21 0-31,-8-3-3 0,0 1 1 16,-3 4-3-16,-1 0 6 16,4-3-5-16,6-6 4 0,5 1-1 15,6-4-4 1,8-2 2-16,3 0 1 15,1-3 2-15,0 5 0 16,-5-1-1-16,32-1-5 16,-42 3 4-16,-6 4 0 15,5-2-2-15,2-3 1 16,7-4 3-16,3-4 0 16,9-5 1-16,62-27 3 15,-47 23 7-15,0 0 4 16,-4 6-7-16,0-2 7 15,-11 4 0-15,-6 2 5 16,-11 2-3-16,-9 5-12 16,-12 3 3-16,-3 9-25 15,-70 17-617 1</inkml:trace>
  <inkml:trace contextRef="#ctx0" brushRef="#br0" timeOffset="62845.39">15209 12904 96 0,'-14'0'227'15,"-4"0"-53"-15,7 0-33 16,-2 0-40-16,6 0-10 16,7 0-11-16,0 0-24 0,0 0-30 15,15 0-17 1,23-9 0-16,19-7-1 0,28-4-8 16,28-8 0-16,26-6-40 15,11 2-70-15,3 1-47 16,-1-3-94-16</inkml:trace>
  <inkml:trace contextRef="#ctx0" brushRef="#br0" timeOffset="65575.69">21058 12004 73 0,'-16'0'237'16,"0"0"-27"-16,0 0-46 16,-4 0-38-1,2-4-6-15,2-1-2 0,4 1 4 16,-1 1 5-16,7 3 64 15,6 0-120 1,0-9-23-16,23-3-15 16,39-13-9-16,395-141-3 31,166 3-16-31,-278 86 0 16,297-58-14-1,-111 50 14 1,-161 32-8-1,-252 36 6-15,-33 6 6 16,-32-1 13-16,-24 0-11 16,-23-3 1-16,-12 8-8 0,-10 0-5 15,-5 2-24-15,-1 1-113 16,6 4-137-16,5 0-68 16,3 9-31-16</inkml:trace>
  <inkml:trace contextRef="#ctx0" brushRef="#br0" timeOffset="66288.55">23913 11088 146 0,'-41'-8'258'16,"3"-3"-91"-16,3-4-54 15,2 5-11-15,5 1 28 0,4 0 9 16,8 2-11-16,2 2-46 16,14 2-39-16,0 3-23 15,9 0-8-15,28 0-2 16,36 12-5-16,37 0-1 15,25-1-2-15,5 7-7 16,-5 1-6-16,-14 2-2 0,-19-4-5 16,-23 0-7-1,12 11 9-15,-78-12 10 16,-29 9 10-16,-25 7-1 16,-23 11 10-16,-27 19 2 0,-10 28 0 15,-4 19 2-15,-5 22-1 16,9 2-9-16,15 2-6 15,18-9 3-15,18-16-3 16,18-20 1-16,7-16 4 16,14-22-1-16,3-16 2 15,8-10 10-15,0-19 7 16,0-23-10-16,0-29-8 16,0-36-3-16,0-41 5 0,0-32-4 15,-13-22-3-15,1-2 0 16,-6 7 0-16,4 16-5 15,-3 20 6-15,1 26 0 16,0 23-6-16,3 24-16 16,13 18-85-16,0 19-98 15,0 22-31-15,0 15-60 0</inkml:trace>
  <inkml:trace contextRef="#ctx0" brushRef="#br0" timeOffset="69188.06">25713 11104 349 0,'0'0'234'0,"-8"0"-64"15,8 0-46-15,-8 0-14 16,8 0 2-16,0 0-20 16,0 0-12-16,0 0-26 15,0 0-18-15,0 0-18 0,0 0-9 16,0 0-4 0,0 0-6-16,0 0 4 15,0 0 4-15,0 0-3 0,-14-4 1 16,-2 0 1-16,-11 4-1 15,-10 0-5-15,-8 8-3 16,-6 16 4-16,-5 14 0 16,-4 15 9-16,4 10 12 15,5 16 1-15,24 6-16 0,19 5 8 16,21-5-1-16,23-3-4 16,17-13-1-16,16-17-6 15,10-15 2-15,16-16 2 16,2-21-5-16,0-9 1 15,-8-7 2-15,-15-5 3 0,-17-4 0 16,-12 2 8 0,-17-1-11-16,-8-1-1 0,-12 5-3 15,-8 4-31-15,0 4-74 16,-11 7-107-16,-11 5-87 16,-1 17-70-16</inkml:trace>
  <inkml:trace contextRef="#ctx0" brushRef="#br0" timeOffset="72780.22">26333 11169 335 0,'-9'-20'192'16,"-2"3"-49"-16,-6 6-52 16,3 2-40-16,-8 9-17 15,1 0-15-15,-2 0-5 0,-27 54 13 31,14 43-5-31,36-33-18 16,0 15 0-16,16-3-4 16,12-2 3-16,14-9-2 15,10-16 5-15,9-16-4 16,13-26 1-16,2-19-2 16,-3-21 0-16,-8-15 6 0,-16-18-6 15,-21-6 2-15,-28-1 3 16,-17 4 3-16,-19 8-6 15,-12 8 7-15,-17 12-6 0,-4 16-1 16,-1 17-23-16,5 8-53 16,9 17-68-16,13 11-93 15</inkml:trace>
  <inkml:trace contextRef="#ctx0" brushRef="#br0" timeOffset="73160.71">26943 11096 616 0,'0'-32'280'15,"0"7"-106"-15,0 5-77 16,0 8-49-16,0 7-26 0,0 5-7 16,15 21-10-16,9 10 1 15,10 19-6-15,-7 12 0 16,3 7-2-16,-4 5 4 15,-4-6-5-15,-6-11 3 16,-3-16 9-16,-5-18 2 16,-8-14-6-16,0-18-5 15,-11-19 5-15,-3-16-7 0,2-17 8 16,4-12-7-16,8-5-1 16,0 2 3-16,8 7-1 15,4 11 1-15,8 16-1 0,5 23-6 16,4 14 2-1,2 22 2-15,44 73-1 16,-44-21 0 0,3 6-20-16,-11 8-80 0,-2 3-110 0,-2-5-84 15,-7-12-341 1</inkml:trace>
  <inkml:trace contextRef="#ctx0" brushRef="#br0" timeOffset="73560.78">27896 10888 557 0,'0'-60'279'0,"0"11"-107"15,-11 8-26-15,-1 13-33 16,-9 12-53-16,-3 16-32 16,-4 16-11-16,-1 24-8 15,-1 29 3-15,3 21-3 16,-6 150-6-1,33-107 0-15,8-9-6 16,4-23-1-16,8-24 1 16,5-36-3-16,0-45-10 0,4-46-20 15,2-34-14-15,3-38 5 16,-6-32 18 0,0-238 14-16,-28 173 18 15,-22 7 33-15,-1 28 40 16,-1 37 10-16,3 38-30 15,1 39-30-15,4 47-15 16,7 46-5-16,9 51 1 16,0 43-7-16,0 27 4 15,14 18-11-15,9 7-10 0,10-8-56 16,10-9-137-16,8-23-93 16,-7-27-63-16</inkml:trace>
  <inkml:trace contextRef="#ctx0" brushRef="#br0" timeOffset="73877.06">28213 10669 435 0,'0'-90'336'0,"0"17"-123"15,0 25-98-15,0 19-58 16,0 29-19-16,9 32-3 16,10 26-16-16,14 19-3 15,8 13-8-15,12-2-6 16,-1-10 0-16,1-17-2 0,-8-17-2 15,-9-15 6-15,-4-29-2 16,-7-17-5-16,-8-23 8 16,-9-20-3-16,-8-18 9 15,0-3 4-15,3 3 17 16,5 17-7-16,2 17-12 16,1 27-19-16,11 28 6 15,0 31 3-15,4 23-4 16,0 17-36-16,8 8-99 15,-3 4-92-15,6-10-59 0,2-16-49 16</inkml:trace>
  <inkml:trace contextRef="#ctx0" brushRef="#br0" timeOffset="74192.92">29293 10575 571 0,'4'-45'275'16,"-4"16"-136"-16,0 10-69 15,0 7-37-15,0 3-16 0,0 9-13 16,5 0 3 0,3 0-4-16,0 0-8 15,0 0-9-15,-1 0 10 16,1 0 5-16,-8-20-7 0,0-8 5 16,-12-5 16-16,-7-1 14 15,-15 11 7-15,-6 15 7 16,-16 28 43-16,-4 25 68 15,-8 28-5-15,12 18-35 16,22 9-61-16,20 2-17 16,31-8-16-16,27-13-14 15,21-16 0 1,111 18-161-16,-80-72-133 16,-3-20-81-16,-11-18-30 0</inkml:trace>
  <inkml:trace contextRef="#ctx0" brushRef="#br0" timeOffset="74542.81">29801 9573 341 0,'-14'-57'193'0,"5"4"-26"16,1 9-22-16,8 6 6 15,-9 10-2-15,9 8-50 16,0 12-58-16,0 16-19 16,0 33 14-16,9 48 19 15,0 46 21-15,9 36 4 0,2 20-28 16,-2 10-30-1,-4-11-12-15,3-11-5 0,-1-20-19 16,0-24-52-16,-3-26-120 16,-6-19-106-16,-2-25-22 15,-5-27-51-15</inkml:trace>
  <inkml:trace contextRef="#ctx0" brushRef="#br0" timeOffset="74738.92">29578 10261 508 0,'-22'-23'218'0,"7"-7"-89"16,7 7-47-16,8-1-30 15,8 2-20-15,15 6-18 16,28-5-25-16,17 5-81 15,14-4-127-15</inkml:trace>
  <inkml:trace contextRef="#ctx0" brushRef="#br0" timeOffset="75879.92">29443 10152 207 0,'-12'0'213'16,"0"0"9"-16,12 0-172 15,0-6-17-15,3-1-19 16,23-6-10-16,19-6 0 16,15-5-4-16,16-2 3 15,14-3-5-15,4 6 4 16,-12-1 0 0,-14 7 1-16,-15 5-4 0,-11 0 3 15,-11 0-2-15,-5 3 0 16,-15 9-14-16,-4 0-15 15,-7 0-21-15,0 0-19 16,-7 17-74-16,-4-1-64 0</inkml:trace>
  <inkml:trace contextRef="#ctx0" brushRef="#br0" timeOffset="77488.02">30228 10074 156 0,'0'-12'208'16,"0"0"-38"-16,0 0-27 15,0 2-22-15,0 3-25 16,0 3-20-16,0 4-28 0,0 0-28 16,0 11-12-16,8 18 3 15,7 21-4-15,7 19 4 16,-7 16-1-16,1 14-10 16,2-1 4-16,-2-1-3 15,-1-11-5-15,-4-17-57 16,2-16-95-16,-8-21-32 15,-5-32-131-15</inkml:trace>
  <inkml:trace contextRef="#ctx0" brushRef="#br0" timeOffset="77736.92">30222 9531 591 0,'-36'-51'168'0,"7"15"-83"16,10 15-44-16,7 13-21 15,12 16-10-15,12 16-1 16,17 9-8-16,7 3-3 16,9-3-38-16,-5-12-33 15,-3-10 9-15,-12-15 17 16,-14-20 12-16,-11-9 23 16,-15-3 17-16,-15-1 6 15,-5 9-8-15,-7 8-3 16,6 10-11-16,0 24-25 0,2 18-94 15,7 17-111-15</inkml:trace>
  <inkml:trace contextRef="#ctx0" brushRef="#br0" timeOffset="78006">30636 10050 475 0,'25'-22'385'0,"-8"-1"-136"16,-3 6-108-16,-3 5-70 15,0 12-28-15,14 33-14 16,12 27-17-16,7 23-4 16,3 14 2-16,4 5-3 15,-2-9-17-15,-2-16 14 16,-10-19 2-16,-7-22 3 16,-7-36 1-16,-2-24-12 15,-5-33 2-15,-1-33-3 16,-2-31-11-16,0-17-32 15,3-9-78-15,1 9-80 16,-3 15-51-16,0 29-84 16</inkml:trace>
  <inkml:trace contextRef="#ctx0" brushRef="#br0" timeOffset="78302.92">31452 10054 307 0,'6'44'181'15,"2"-16"-75"-15,0-8-43 0,4-9-2 16,11-16-22-16,15-21-22 16,6-14-4-16,15-20-5 15,-2-18 0 1,-10-7 38-16,-7-7 45 0,-15 13 26 16,-16 10 9-16,-9 11 11 15,-14 22-50-15,-6 19-33 16,-7 36-12-16,-11 48 2 15,-2 43-3-15,1 28-12 16,14 16-13-16,25 3-8 16,20-15-4-16,20-21-4 15,25-20 0-15,17-22-87 0,8-27-142 16,-3-22-115-16,-8-30 1 16</inkml:trace>
  <inkml:trace contextRef="#ctx0" brushRef="#br0" timeOffset="79932.94">23304 13795 44 0,'-12'0'111'16,"-6"0"88"-16,0 0-67 0,-6 0-27 15,-5 0-21-15,-4 0-11 16,1 0 7-16,2 0-7 16,7 0-6-16,5 0-22 15,7 0-9-15,11 0-26 0,16-8-1 16,20-12-4-16,23-9 1 16,22-8-1-16,24-7-2 15,17-6-7-15,11 6 6 16,2 3-2-16,-10 8 2 15,-18 10 3-15,-22 1-5 16,-22 10 0-16,-17 5-2 0,-14-2 0 16,-12 6-4-16,-7-2-15 15,-9 1-26-15,-4 4-51 16,0-3-43-16,-17-1-22 16,-3-7-103-16</inkml:trace>
  <inkml:trace contextRef="#ctx0" brushRef="#br0" timeOffset="80584.78">24218 13168 402 0,'0'-16'247'15,"0"8"-78"-15,-14-1-63 16,14 6-44-16,-11 3-29 16,11 0-19-16,0 8-4 0,0 15 4 15,11 22-3-15,11 17 3 16,2 15-8-16,4 20-1 15,1 10 3-15,0-5-8 16,-3-12 0-16,4-14 5 0,-11-14-5 16,-3-17 4-1,-2-14-6-15,-6-10 6 0,-8-8 0 16,0-13-6-16,-8-13-5 16,-9-24-17-16,-2-23-1 15,-2-30-8-15,-9-20 5 16,4-8 11-16,-36-106 9 15,34 127 12-15,-25-54 15 16,29 94-4 0,-21-24 26-1,29 56-15-15,3 4-9 16,0 9-6-16,13 5-4 16,0 7-13-16,0 0 3 0,13 12 6 15,16 4-3-15,16 9 5 16,20 7-9-16,11-1 4 15,213 69-3 1,-102-43 1 0,-49-17-3-1,-93-24 2-15,-13-4 4 16,-89 143 58 15,0-70-23-31,-8 21-8 16,1 5-11-16,4-2-8 15,4-7 0-15,17-17-4 16,7-16-5-16,12-20 0 16,3-12 5-16,8-12-4 0,9-13-5 15,0-12-1-15,0 0-12 16,0 0-26-16,9-17-32 16,3-12-56-16,5-6-49 15,2-15-95-15</inkml:trace>
  <inkml:trace contextRef="#ctx0" brushRef="#br0" timeOffset="85198.09">25521 13018 132 0,'0'-9'207'0,"-14"2"-65"16,14 2-52-16,0 0-44 16,0 5-26-16,0 0-9 15,0 0-3-15,0 0-4 16,0 17 8-16,0 12 22 0,9 19 6 15,4 22-11-15,4 16-5 16,-2 19-9-16,2 17-10 16,-1 9-2-16,-4 2-1 15,0-6-5-15,2-18-22 16,-6-23-53-16,-2-20-42 16,-6-21-54-16,0-26-36 15</inkml:trace>
  <inkml:trace contextRef="#ctx0" brushRef="#br0" timeOffset="85524.34">25507 13213 216 0,'-16'-45'264'0,"1"9"-81"16,7 11-80-16,8 4-49 0,0 10-28 16,0 7-18-1,8 4 4-15,15 20-3 0,15 17 2 16,11 15 3-16,8 17 1 15,0 21-4-15,0 7-5 16,-5 5 3-16,-6-8-5 16,-10-16 2-16,-4-21-6 15,-7-17 18-15,-10-23 37 0,-15-34-15 16,0-35-22-16,-15-34-9 16,-10-20 0-16,0-16-4 15,1-3-3-15,0-2-1 16,4 13-5-16,2 20 1 15,7 24 0-15,-2 18-39 16,13 15-63-16,0 18-35 0,0 13 5 16,5 6-83-16</inkml:trace>
  <inkml:trace contextRef="#ctx0" brushRef="#br0" timeOffset="85797.24">26114 12928 555 0,'7'-5'323'0,"-7"5"-262"16,0 0-29-16,0 21-8 0,0 16-1 16,0 16-4-16,0 17-5 15,9 11-9-15,7 4-7 16,9-4 5-16,7-7 1 16,7-17-2-16,4-17-1 15,-7-19 8-15,-4-21-4 16,9-107-9-1,-57 29-2-15,-9-6 1 16,-12 2 4-16,-6 9-3 16,-5 13-7-16,-3 14-23 15,12 18-54-15,2 12-47 0,4 16-31 16,9 0-97 0</inkml:trace>
  <inkml:trace contextRef="#ctx0" brushRef="#br0" timeOffset="86272.74">26513 12872 549 0,'0'-22'225'0,"0"3"-107"16,-8 2-51-16,8 6-31 16,-8 1-22-16,8 10-10 0,0 0-7 15,11 21 8-15,9 12-3 16,4 15 3-16,8 18 0 15,1 11-2-15,0 4 0 16,3 8 0-16,-2 2 1 16,-3-6 0-16,-2-8-1 15,-4-8 0-15,-11-16 4 0,-1-12 11 16,-8-16 19-16,-5-9 25 16,0-16-18-16,-18-21-32 15,0-16-3-15,-12-19-6 16,-2-17-13-16,-1-13 2 0,1-4 2 15,8 1 2 1,4 8 2-16,7 10 1 0,5 19-1 16,8 12-4-16,0 12 4 15,0 10 0-15,0 11 2 16,21 7-1-16,10 28-2 16,11 9 2-16,3 12 1 0,3 7 1 15,-3 5-5-15,-2 0 7 16,0-8-6-16,-12-8 1 15,-3-7-8-15,-3-10-60 0,-8-8-62 16,-2-4-50-16,-2-16-44 16,-1 0-46-16</inkml:trace>
  <inkml:trace contextRef="#ctx0" brushRef="#br0" timeOffset="86872.96">28196 12586 376 0,'0'-14'244'0,"0"11"-109"16,0 3-70-16,0 0-35 15,0 0-15-15,0 0-5 16,9 0-7-16,-1 0 2 15,1 9-9-15,-1-9 11 0,0 0-6 16,-2 0 5 0,-1 0 1-16,-5-13-2 15,0-4 18-15,-11 1 24 0,-10 9 13 16,-12 7-22-16,-11 19-13 16,-8 19 6-16,-5 23 24 15,4 20 3-15,12 14-26 16,21 5-14-16,20 3-9 15,30-9 0-15,25-13-9 0,26-17 0 16,23-19-18-16,15-29-18 16,7-20-9-16,-4-24-25 15,-8-26 12-15,-21-19 27 16,-25-24 17-16,-22-12 14 16,-21-10 15-16,-25 5 50 15,-12 19 41-15,-14 27-41 16,-13 23-30-16,-6 26-17 15,0 19-9-15,5 19-9 0,7 18 4 16,16 11-4-16,17 6-3 16,8-5-2-16,6-3 2 15,2-15 6-15,-1-7-7 16,-3-10-3-16,-3-14-2 16,-5 0-25-16,-4-14-24 15,0-5-21-15,-9-6-39 16,-4 0-49-16,-26-20-231 15</inkml:trace>
  <inkml:trace contextRef="#ctx0" brushRef="#br0" timeOffset="87237.57">29017 12486 467 0,'24'-19'319'16,"-4"3"-61"-16,-7 0-75 15,-5 9-50-15,-8 1-57 0,5 6-41 16,3 13-17 0,0 19-14-16,3 17-1 15,6 17-2-15,15 81 4 16,-18-85-7-16,-3-11 1 16,-3-14 6-16,0-16-1 15,-8-21 2-15,0-16-19 16,0-26-2-16,4-27 1 15,4-18 5-15,0-5 12 16,4 11 12-16,2 15-11 16,-3 17-1-16,1 26-7 0,-1 23 11 15,11 23 1-15,5 26-5 16,3 20 5-16,-2 13-10 16,-5-1-25-16,2-3-114 15,-4-9-101-15,0-16-23 16,-6-16 9-16,1-25-2 15</inkml:trace>
  <inkml:trace contextRef="#ctx0" brushRef="#br0" timeOffset="87571.91">29736 12085 547 0,'12'-106'287'0,"-4"25"-102"16,-8 19-59-16,0 18-54 15,9 24-41-15,4 20-10 16,10 35-3-16,12 36 7 15,16 27 9-15,4 18-2 16,7 10-2-16,-8 3-15 16,-6-17-3-16,-8-18-4 15,-11-18-4-15,-9-19 0 0,-7-14 5 16,-13-15-5-16,-17-20-15 16,-17-20-9-16,-13-17 8 15,-13-16 7-15,-2-5 6 16,5 7 1-16,4 10 3 15,11 12-3-15,11 18 5 16,5 10 4-16,17 16-5 16,9 7-4-16,9 10-1 15,17 3 3-15,13-4-19 16,8 3-65-16,10-9-109 16,2-14-53-16,7-10-19 0,-10-13-23 15</inkml:trace>
  <inkml:trace contextRef="#ctx0" brushRef="#br0" timeOffset="87870.27">30415 12382 392 0,'11'-65'347'16,"-3"16"-63"-16,-8 9-61 15,0 11-82-15,0 16-70 16,3 13-31-16,6 18-12 16,8 13-8-16,3 10-16 15,5 8-1-15,4-4-9 16,-1-9-3-16,-1-7-10 15,2-13-4-15,-6-16 15 0,3-12 0 16,-1-25 1-16,-6-18 10 16,-2-19 11-1,-6-4 26-15,-6 9 34 0,-5 11 80 16,0 18-38-16,0 16-65 16,0 24-23-16,8 24-17 15,0 24-3-15,9 23-24 16,-1 10-127-16,8 4-165 15,9-4-99-15,3-16-37 16</inkml:trace>
  <inkml:trace contextRef="#ctx0" brushRef="#br0" timeOffset="88468.83">31323 12045 496 0,'5'-41'266'0,"-5"9"-96"16,3 7-63-16,3 9-43 15,-3 3-28-15,2 0-17 0,3 1-11 16,0 5-4 0,4-6-1-16,-1-7-5 15,2-4 2-15,-5-9 8 16,-8 4 11-16,-8 5 46 0,-9 8 23 16,-7 16 19-16,-4 12-6 15,-1 28-8-15,1 22-32 16,3 19-20-1,13 8-14-15,12 4-14 0,17 2-5 16,12-14-8-16,7-12-31 16,9-16-77-16,-1-20-68 15,3-17-57-15,4-24 1 16,-7-20 4-16,-3-26 27 16,-4-18 47-16,-4-18 38 15,-10-7 66-15,19-95 274 16,-33 106-88-1,0 13 8-15,-9 8 20 0,0 13 5 16,0 2 10-16,0 9 30 16,0 13 26-16,0 4-50 15,0 8-67-15,0 0-107 16,0 3-11-16,0 5 0 0,0 4 0 16,5 4 0-16,-1 0 0 15,4 17 0 1,5 14 0-16,2 19 0 15,2 19 0-15,-1 12 0 0,1 4 0 16,-2 5 0-16,-1-9 0 16,-3-3 0-16,0-13 0 15,-2-8 0-15,-1-11-142 16,-8-14-53-16,0-8-12 16,0-3-41-16,0-9-28 15,0-12 11-15,0-9-24 0</inkml:trace>
  <inkml:trace contextRef="#ctx0" brushRef="#br0" timeOffset="89035.26">31710 11995 429 0,'-21'-19'273'0,"4"2"-100"0,11-4-76 15,6-3-41 1,6 0-29-16,20-5-18 16,14 2-22-16,13-3-30 15,12 2 0-15,4 3 7 0,-8 6 17 16,-13-3 12-16,-16 5 26 15,-7 10 23-15,-8 0 26 16,-9-2 21-16,-5 4-14 16,-3 1-20-16,0 4-27 15,0 0-10-15,0 0-10 16,0-4 5-16,0 4 7 0,0-4 9 16,0 2 26-1,0-3 36-15,0 5-4 16,0-5-7-16,0 0-23 0,-8 5-26 15,8 0-18-15,0 0-8 16,0-2-2-16,0 2-6 16,0 0-2-16,0 0 0 15,0 0 8 1,0 0 0-16,0-5 2 0,0 5-4 16,0 0 1-16,0 0 1 15,0 0-11-15,8 22 2 16,1 13 6-16,8 18 3 15,-1 15-5-15,3 11 8 16,3-4-16-16,2-2-34 16,-9-15-123-16,-3-8-124 15,-3-14-78-15,-1-15-24 16</inkml:trace>
  <inkml:trace contextRef="#ctx0" brushRef="#br0" timeOffset="89185.68">32091 11145 416 0,'-40'-69'322'0,"7"12"-122"16,5 16-96-16,7 13-57 15,5 7-38-15,16 21-18 16,0 9-69-16,12 19-103 16,13 13-89-16</inkml:trace>
  <inkml:trace contextRef="#ctx0" brushRef="#br0" timeOffset="89516.86">32388 11417 545 0,'-9'-11'246'0,"9"-2"-68"16,0 0-17-16,0 6-31 16,0-1-58-16,0 8-40 15,4 20-12-15,9 16-5 16,8 25 0-16,3 17-2 15,7 8-7-15,-2 4-8 0,-1-9 5 16,1-12-3 0,-7-13 0-16,-11-14 5 0,-5-15 40 15,-6-15 56-15,0-16-6 16,-6-27-47-16,-5-35-16 0,-3-27-23 16,14-21-6-16,0-12 2 15,6 3-17-15,5 18-8 16,0 15-41-16,1 21-99 15,-4 21-116-15,1 15-50 0,0 16-4 16,-1 17-259 0</inkml:trace>
  <inkml:trace contextRef="#ctx0" brushRef="#br0" timeOffset="89968.31">32746 11259 239 0,'0'0'267'0,"0"-5"-39"16,-8 2-41-16,8-6-28 15,0 9-44-15,0 0-40 16,0 0-32-16,0 0-18 16,0 0-13-16,0 0-7 0,0 0-1 15,8 9-2-15,-1-1-1 16,1 1-1-16,0 2 2 16,0 2-4-16,2-1 2 15,-2 0 4-15,3-1-2 16,1-1 0-16,4-3 0 0,5-7 2 15,4 9-6-15,3-9-4 16,-5 0 6-16,2-14-2 16,-1 2 2-16,-2-6-4 0,-3-12 5 15,-4-3-7-15,-7-2 7 16,-8-10-4-16,0-5-1 16,0 3 5-16,0 1-1 15,-9 9 10-15,-5 8 20 16,-2 10 34-16,-5 7 7 0,-2 12 33 15,-10 15 42-15,-1 22-43 16,6 16-39-16,9 12-21 16,19 12-17-16,16 9-10 15,15-1-8-15,15-3-9 0,16-10-12 16,11-19-31-16,7-11-51 16,6-18-127-16,5-16-81 15,0-16-20-15,-1-16 47 0,-13-18-64 16</inkml:trace>
  <inkml:trace contextRef="#ctx0" brushRef="#br0" timeOffset="91886.73">24489 16237 305 0,'-24'0'231'0,"0"0"-59"16,2 0-70-16,8 0-45 16,1 0-10-16,13 0-8 0,0 0-10 15,10-7-16 1,12-2-7-16,24-3 2 0,22-8-7 16,22-1 1-16,11-3-1 0,5-1 2 15,-5 1-7 1,-16 4 0-16,-12 4-18 0,-16 4-27 15,-12-2-22-15,-8 7-34 16,-8-1-21-16,-10-1-53 16,-7 2-19-16</inkml:trace>
  <inkml:trace contextRef="#ctx0" brushRef="#br0" timeOffset="92412.74">25094 15615 539 0,'-16'-28'221'15,"1"3"-94"-15,-1 9-66 16,7 7-34-16,9 9-16 16,0 37 0-16,9 28 6 0,10 32 1 15,13 26-6-15,6 20-3 16,2 7-4-16,0-8 1 16,-3-12-12-16,-6-20-2 15,-1-24-18-15,-9-25-24 0,-5-15-20 16,-4-23-1-16,-12-23-37 15,0-9 17-15,-12-27-31 16,-9-37-33-16,-8-32 22 0,-2-35 41 16,-12-17 49-1,-4-7 61-15,-5 10 6 16,-2 19 192-16,6 24-40 0,7 27-36 16,3 18-38-16,12 22-40 15,5 16-18-15,8 10-22 0,13 12 5 16,9 6-1-16,16 19-6 15,19 7-3-15,21 2-10 16,296 70-3 15,-194-70-9-15,-107-11-1-16,43 181 48 31,-116-99 0-31,-16 9 11 16,-7 12-9-16,-1-11-15 15,0-7-5-15,5-13-10 0,2-16-9 16,13-11-10-16,-1-10-12 16,10-7-50-16,8-4-87 15,4-1-66-15,10-6-88 0</inkml:trace>
  <inkml:trace contextRef="#ctx0" brushRef="#br0" timeOffset="92913.04">26505 15322 110 0,'8'-46'247'15,"-5"10"-66"-15,-3 3-44 16,-8 8-16-16,-9 5 4 16,-3 8-13-16,-8 9-6 15,-12 3-17-15,-10 15 0 16,-7 10-22-16,0 16-24 16,5 7-17-16,11 6-14 0,16 3-5 15,25 0-1-15,14-5-3 16,17-2 2-16,19-5-4 15,10-9-8-15,10-7-17 16,2-1-24-16,-2 0 6 0,-6 5 11 16,-7 8 17-16,-8 12-1 15,-16 12 5-15,-12 12 3 16,-21 8 8-16,-18 5-5 16,-15-1 11-16,-11-7-9 0,-12-18 5 15,0-14 4-15,-3-21-3 16,-1-29 2-16,-2-9-11 15,2-15 0-15,7-12-12 16,5-13-25-16,6-5-43 0,13-3-59 16,13-4-36-16,16 4-49 15,13 5-50-15</inkml:trace>
  <inkml:trace contextRef="#ctx0" brushRef="#br0" timeOffset="93212.63">26612 15847 572 0,'18'-4'264'0,"-7"4"-131"0,-2 0-67 16,7 0-24-16,4 0-22 15,14 7-7-15,9 2-8 16,13-9-1-16,14 0-28 0,7-16-38 16,4-13-8-16,-7-8 6 15,-17-7 32 1,-12-5 17-16,-22 1 34 0,-18 3 46 15,-18 4 30-15,-15 13 6 0,-18 7 4 16,-5 21-17-16,-62 33 20 16,67 11-88-1,19 14-12-15,10 11 1 16,17 7-11-16,20 2-16 16,13-1-71-16,15-8-129 15,5-12-56-15,4-16-45 16,0-11-230-16</inkml:trace>
  <inkml:trace contextRef="#ctx0" brushRef="#br0" timeOffset="93847.08">27422 15594 439 0,'0'-57'367'16,"0"16"-104"-16,0 13-123 0,0 8-77 16,0 11-31-16,4 9-14 15,11 26 14-15,30 83 15 31,-16-36-40-31,-1 4 1 0,-4-4-8 16,-3-11-3-16,-4-17 10 16,-11-13 1-16,2-7 6 0,-8-25-11 15,0-9-7-15,-11-24-34 16,-1-27-3-16,1-22-2 16,-7-16 16-16,6 1 13 15,12 11 10-15,0 22 4 0,0 15 0 16,0 24 0-16,0 25 29 15,12 17 11 1,6 19 5-16,-2 21-1 0,-1 9-15 16,1-6-14-16,-3-7-5 15,0-11-2-15,-7-15 4 16,-2-10-4-16,1-22-8 16,-5-23-14-16,3-25-6 0,5-20 5 15,6-8 12-15,2-1-2 16,0 17 11-16,0 13-2 15,-5 14 10-15,6 22 17 16,4 16 12-16,3 25-2 0,4 16-18 16,10 6-7-16,-2 11-11 15,4 7-32 1,-3 0-124-16,-4-8-77 0,-5-8-21 16,-4-12 36-16,-7-21 82 15,-9-16 62-15,-8-28 33 16,-8-22 38-16,-4-22-1 15,4-13 52-15,8-1 60 16,-13 13 42-16,13 11-26 0,0 17-40 16,0 17-39-16,0 16 20 15,16 19 37 1,14 26-27-16,5 24-32 0,4 24-21 16,9 19-21-16,-9 4-74 15,-2 2-123-15,-14-8-121 16,-2-16-89-16</inkml:trace>
  <inkml:trace contextRef="#ctx0" brushRef="#br0" timeOffset="93990.57">28083 14487 697 0,'-37'-69'263'15,"9"19"-140"-15,8 22-103 16,3 20-39-16,17 16-38 0,0 20-101 15,17 12-119-15</inkml:trace>
  <inkml:trace contextRef="#ctx0" brushRef="#br0" timeOffset="95374.44">29547 14817 250 0,'0'-33'292'16,"0"5"-49"-16,0 3-60 15,-9 9-40-15,1 4-15 16,-5 3 0-16,0 9-28 16,-1 16-23-16,-11 23-7 15,-1 19 2-15,9 28-13 0,17 12-21 16,6 8-21-16,17-4-2 15,19-7-10-15,15-19-8 16,11-20-13-16,13-22-39 16,4-34-13-16,5-16-33 15,-4-30 2-15,-13-18 38 16,-17-22 27-16,-27-12 25 16,-24-4 39-16,-18 13 25 15,-21 16 30-15,-9 24-23 16,-2 24-25-16,-4 25-13 15,5 33 0-15,10 21-4 16,14 6-9-16,14 5-6 0,7-4 3 16,15-9-8-16,6-11 5 15,2-12-2-15,-4-8-3 16,-4-21 1 0,-2-9-15-16,-14-20-18 0,0-11-4 15,-22-13-7-15,-6 0-4 16,-1 9-61-16,1 6-112 15,4 10-102-15,4 8-86 16</inkml:trace>
  <inkml:trace contextRef="#ctx0" brushRef="#br0" timeOffset="95708.24">30162 14817 715 0,'9'-10'352'0,"-1"3"-132"16,-4 3-104-16,-1 4-47 15,11 21-22-15,5 15 3 16,13 20-8-16,10 22-17 16,3 8-17-16,-1-9-7 15,-8-11 4-15,-8-17 0 16,-2-13 0-16,-15-19 4 16,-6-21-7-16,-5-29-10 0,0-25-6 15,0-28 11 1,0-19 0-16,3-5 5 0,9 7 17 15,1 20 1-15,-6 21-11 16,7 22-9-16,2 24 9 16,9 27 5-16,6 29 1 15,9 22-7-15,6 14-11 16,-7 7-4-16,3-6-33 16,-6-8-142-16,-6-15-100 15,-11-13-34-15</inkml:trace>
  <inkml:trace contextRef="#ctx0" brushRef="#br0" timeOffset="96280.62">31173 14556 260 0,'0'-49'207'15,"-9"0"-71"-15,-2-1-56 16,-4 10-15-16,-1 9 31 15,-2 6 45-15,-2 7 11 16,-13 18-12-16,-7 18-11 16,-48 100 68-1,50-24-139-15,11 11-33 16,19 4-7-16,11-2-8 16,11-18-8-16,16-16-1 15,5-18-23-15,4-27-14 0,1-28-23 16,0-39-11-16,-3-41 19 15,-3-46 16-15,-6-45 10 16,-17-41 6 0,-11-20 22-16,-39-183 130 15,13 260-13-15,6 42-8 16,0 38-65-16,4 44-12 16,4 47 12-16,12 53-20 15,20 49-8-15,16 37-13 16,10 24-50-1,67 175-541-15,-16-85-282 16</inkml:trace>
  <inkml:trace contextRef="#ctx0" brushRef="#br0" timeOffset="96540.92">31560 14047 748 0,'3'-73'362'16,"-3"20"-185"-16,5 32-86 15,3 33-44-15,4 33-18 16,7 29-18-16,7 16-5 0,2 7-8 16,4 1-33-16,-1-17-39 15,-1-20-17-15,16-8 4 16,-32-70 70 0,-6-23 15-16,-8-20 50 15,0-14 72-15,0 8 59 16,0 9 52-16,0 14-58 0,-8 10-81 15,8 16-57-15,0 17-29 16,14 12-6 0,6 16-57-16,5 13-258 0,6 9-147 15,6-3-32-15</inkml:trace>
  <inkml:trace contextRef="#ctx0" brushRef="#br0" timeOffset="96972.86">32221 13888 622 0,'-16'-57'328'16,"3"17"-152"-16,13 11-83 15,-12 10-54-15,12 2-17 16,0 9-19-16,0 4-27 16,0 4-18-16,0 0 14 15,-10 0 6-15,-4 19 26 16,3 20 16-16,11 15-5 15,0 20 0-15,8 12-8 16,12 8-2-16,17-8-1 16,6-9-9-16,10-16-13 15,4-21-6-15,5-19-5 0,-2-30-21 16,1-27-15-16,-1-30 15 16,-1-22 24-16,-16-27 12 15,-5-15 9-15,-11-8 28 16,-5-4 18-16,-14 2 45 15,-8 14 40-15,0 17 45 0,-13 23 39 16,4 22-30-16,1 14-72 16,8 22-55-16,0 28-15 15,0 33 6-15,0 24-28 16,14 23-16-16,2 28 0 0,7 12 0 16,2 7-12-16,-2-2-145 15,-3-10-135-15,-3-18-97 16,-8-15-2-16,-9-21 33 0</inkml:trace>
  <inkml:trace contextRef="#ctx0" brushRef="#br0" timeOffset="97238.8">32572 13653 436 0,'-26'-50'299'0,"9"15"-113"16,17 5-89-16,0 10-49 0,9 3-26 15,15 2-10-15,17-2-11 16,12 1-5-16,7 4 9 15,5 0-5-15,-4 3-6 16,-9 2 13-16,-15 2 29 0,-7 1 60 16,-11 4 21-16,-3 0 18 15,1 16 37-15,-4 17-6 16,2 20-41-16,1 16-56 16,5 9-43-16,2 2-24 15,-1-1-10-15,-6-15-118 0,0-7-146 16,-8-12-120-1,-8-16 16-15,0-29 24 0</inkml:trace>
  <inkml:trace contextRef="#ctx0" brushRef="#br0" timeOffset="97359.41">32834 13030 372 0,'-31'-73'252'0,"5"20"-124"0,10 16-81 15,4 12-57-15,12 14-30 16,0 11-29-16,8 16-36 15,4 9-116-15</inkml:trace>
  <inkml:trace contextRef="#ctx0" brushRef="#br0" timeOffset="97571.53">33098 13135 359 0,'25'26'205'0,"-5"-2"-46"16,-3-1 10-16,2 5-18 15,1 6-10-15,1-2-15 16,0 1-24-16,2-5-29 0,-2-7-26 15,26 11 6 1,-37-32-42 0,-6 0 19-16,-4 0 1 15,0-19-30-15,8-76-255 16,4 25-19-16,8-1 3 16,5 1 51-16,4 9-43 15,-4 12 75-15</inkml:trace>
  <inkml:trace contextRef="#ctx0" brushRef="#br0" timeOffset="97840.73">33546 12961 83 0,'6'29'231'16,"-1"-1"-77"-16,-1-4-33 16,0 0-27-16,0-6-4 15,5-8-14-15,0-10-11 16,2 10-14-16,9-10-18 0,9 0-14 16,4-18-8-16,3-7 1 15,1-6 11-15,-6-9 41 16,-10-3 81-16,-13 7 65 0,-8 1 19 15,-25 6 3-15,-10 13-128 16,-19 16-104-16,-7 16 0 16,1 25 0-16,3 15 0 0,12 18 0 15,28 15 0-15,29 5 0 16,25 4 0-16,24-5 0 0,12-13 0 16,13-5-10-16,4-19-406 15,-41-18-4-15,-49-19 66 16,0-19-25-16</inkml:trace>
  <inkml:trace contextRef="#ctx0" brushRef="#br0" timeOffset="103812.85">2594 8617 554 0,'-13'-12'254'0,"1"0"-115"16,-4 3-59-16,4 9-36 16,4 0-17-16,8 0-5 0,0 21-2 15,0 11 14-15,8 17-19 16,9 16 0-16,-3 13-1 15,8 11-6-15,-1 5 1 16,-2 3-7-16,1-2 3 16,2-7 0-16,-7-6-4 15,-3-9 1 1,1-17 0-16,-5-10 5 0,-5-14-4 16,-3-7 10-16,0-8 20 15,0-6 10-15,0-11-8 16,0 12-14-16,0-12-11 15,0 9-1-15,0-1-3 16,0-8-5 0,0 9 1-16,0-9 6 15,-8 7-4-15,8-7 8 16,-8 0 9-16,8 0 7 16,0 0-2-16,0 0-2 15,0 0 14-15,0 0 11 16,0 0 9-16,0 0-18 15,0 0-1-15,0 0 3 16,0-4 6-16,8-4-8 16,6-4-10-1,9-16-2-15,14-10-1 0,11 2 0 16,14-5-13 0,6-4-9-16,9-3-1 0,10-1-4 15,6 0 0-15,12 4 0 16,8 5 0-16,6-6 0 15,6 5 0-15,9 1 0 16,-1 4 0-16,-2-1 0 16,-1 0 0-16,3 2 0 15,3-7 0-15,-7 1 0 16,1 1 0-16,-5-1 0 0,-6 1 0 16,-1-1 0-16,-5 1 0 15,5 3 0-15,-1 0 0 16,2-3 0-16,-6 2 0 15,-3 3 0 1,-6 1 0-16,-1 6 0 0,-5-1 0 0,-2-4 0 16,1 2 0-16,7-7 0 15,-3-2 0-15,-1-1 0 16,-2-4 0-16,1 5 0 16,-16 4 0-16,-4-2 0 15,-11 6 0-15,-10 7 0 16,-10 2 0-16,-7-2 0 15,-5 4 0-15,4-3 0 0,2 0 0 16,1-5 0-16,11 2 0 16,7-6 0-16,4 3 0 15,0 7 0-15,0-4-5 16,-5 9 7-16,-6 1-4 16,-15 9-4-16,-7-5 7 0,-7 5 0 15,-3 4 0-15,-7-1 4 16,-4 3-2-16,-2-3-3 15,-4 1 0-15,-2 4 0 0,2 0 0 16,-5-3 0 0,0-2 0-1,0 1 0-15,0-1 0 16,0-2 0 0,-13-5 0-1,-4-10 0-15,-1-11 0 0,-35-64 0 16,16 36 0-1,-5-4 0-15,-1-4 0 16,-3 0 0-16,5 3 0 0,6 1 0 16,5 9 0-16,7 3 0 15,3 4 0-15,-2 4 0 16,7 4 0-16,2 5 0 16,-3 3 0-16,3 0 0 0,-1 2 0 15,0 2 0-15,3 4 0 16,-3 1 0-16,4 4 0 15,-3 4 0-15,13 4 0 16,-12 3 0-16,12 1 0 0,-8 8 0 16,-12 0 0-1,8 0 0-15,-10 0 0 16,-9 17 0-16,-14-2 0 16,-4 10 0-16,-9 4 0 15,-7 7 0-15,-6 4 0 16,-16 5 0-16,-13 8 0 0,-22 4 0 15,-25 9 0-15,-14-1 0 16,-11-1 0-16,1 2 0 16,8-2 0-16,14-2 0 15,10 2 0-15,11 3 0 16,2-4 0-16,4 3 0 0,8 3 0 16,5-7 0-1,11-5 0-15,8-4 0 16,14-4 0-16,6-3 0 15,10-7 0-15,7-7 0 0,5 1 0 16,1 1 0-16,4-3 0 16,-6 2 0-16,-8-1-6 15,-4 4-17-15,-9 2 0 16,2-2 8-16,-6-3 6 16,-2 0 2-16,-3-1 3 15,-1 1-2-15,3 0 4 16,4-5-3-16,8-4 10 15,9-3-6-15,2-1 3 16,9-4-10-16,0 0 7 16,5 1-3-16,7-2 11 15,6-1-6-15,2-14 6 16,6 7-7-16,6-7-3 16,0 0 6-16,13 0-7 0,-9 0 4 15,9 0 2-15,0 0 2 16,-11 0-3-1,-5 0 1-15,-1 0-7 0,-4 8 1 16,2 0 9-16,-6 0-7 16,-2 4 2-16,-11 5 4 15,-3-1-4-15,5 1 0 16,-1-1-2-16,6-4 3 16,9-12 3-16,11 0 8 15,4 0-13-15,7 0-4 16,0 0-13-16,0 0-29 15,0 0-41-15,0 0-71 16,0 0-46-16,0 0-25 16,0 0 34-16,0 13 30 15,0-5 42-15,-14 4 25 16,-2 0-21-16,-1 0-45 16,7 6-4-16</inkml:trace>
  <inkml:trace contextRef="#ctx0" brushRef="#br0" timeOffset="104344.54">3126 10551 26 0,'-16'0'72'0,"3"7"94"15,2-7 1-15,-5 0-26 16,2-3-11 0,3-6 7-16,3 7 21 0,8-3-1 15,-8 5-43-15,8 0-54 16,-8 0-31-16,0 24-10 15,-9 20-7-15,-5 35 3 16,4 21 1-16,-4 15-2 16,3 10-13-16,2 3 6 15,2-14 0 1,1-21-13-16,6-20-46 0,8-20-85 16,0-17-41-16,0-20-12 15,0-27 2-15,0-35-92 16</inkml:trace>
  <inkml:trace contextRef="#ctx0" brushRef="#br0" timeOffset="104547.81">2846 10644 937 0,'0'-37'104'16,"41"-24"115"15,11 78-156-31,184 137 40 31,-151-85-90-31,-1 9-1 0,1-1-10 16,-6-7-21 0,-11-5-80-16,-6-9-101 15,-18-11-73-15,-11-8-59 16</inkml:trace>
  <inkml:trace contextRef="#ctx0" brushRef="#br0" timeOffset="104760.82">3130 11069 286 0,'-38'0'332'0,"7"7"-109"15,7-7-104-15,8 0-49 16,3 0-23-16,13 0-4 16,0-5-24-16,0-7-18 15,16-8 0-15,8-5-4 16,9-3 3-16,7-8 4 15,10-1-29 1,2 5-87-16,4-5-95 0,1-5-107 16</inkml:trace>
  <inkml:trace contextRef="#ctx0" brushRef="#br0" timeOffset="105614.36">7455 8665 409 0,'-8'-3'261'0,"8"3"-90"15,0 0-82-15,0-4-48 16,0 4-8-16,0 0-5 0,0 0-3 16,16 12 33-16,20 11 24 15,13 20-7-15,8 9-27 16,3 16-9-16,6 11-12 16,2 3-13-16,-3-1-3 15,-3-4-7-15,-13-13-6 0,-13-11 9 16,-7-12-4-16,-10-13 4 15,-10-15 3-15,-9-13-9 0,-28-25-19 16,-18-20-3-16,-11-28-16 16,-11-28 10-16,-10-25 13 15,4-16 10-15,11-10 5 16,11 10 5-16,9 16 0 0,15 15-1 16,13 22-4-16,15 20-1 15,20 17 1-15,20 18-10 16,17 27 9-16,8 24 0 15,5 23 0-15,43 94 7 16,-81-44-3-16,-24 0 1 16,-8-2-3-16,-25-5 1 15,-7-12 2-15,-4-9 5 0,-1-17-8 16,1-12 8-16,4-12-4 16,4-13 4-16,6-14-19 15,6-14-13-15,16-11 2 0,8-2 2 16,16-3 1-16,22 4 7 15,18 7 1-15,18 11 6 16,12 14 3-16,10 14-4 16,2 13-2-16,-11 15-2 0,-24 10 1 15,-14 2 0-15,-24 6 7 16,-25 2 5-16,-24 2 10 16,-77 54 14-16,24-70-21 15,-4-6-6-15,-6-14 3 16,8-12-38-16,-2-16-114 15</inkml:trace>
  <inkml:trace contextRef="#ctx0" brushRef="#br0" timeOffset="106524.25">616 9394 20 0,'-11'0'42'16,"-3"9"58"-16,3-9 86 15,-2 8-38-15,2-8-34 16,-2 0-26-16,13 0-11 15,0 0-15-15,-9 0 9 16,9 0 0-16,0-8-13 0,0-1-8 16,0-8-26-16,9-2-14 15,7-14-6-15,13-7-4 16,16-9 7 0,6-8-4-16,19-4 2 0,12-1 7 15,15-3-11-15,13 9 2 16,4 7 2-16,3 12-5 15,0 17 4-15,-2 15-4 16,-10 5 2-16,-12 21-1 16,-11 3 5-16,-17 0-8 15,-16-3 0-15,-13-4 5 16,-12-6 4-16,-8 2 6 16,-2-13 0-16,-6 9-2 15,-8-9-4-15,0 0 2 16,0 0-7-16,0-14-42 15,-8-5-51-15,-6-6-41 16,-2 0-39-16,-1 0 11 16,-2 2-96-16</inkml:trace>
  <inkml:trace contextRef="#ctx0" brushRef="#br0" timeOffset="106940.88">1716 8588 299 0,'-20'-11'286'15,"0"-1"-85"-15,0 3-82 16,3 1-40-16,6-1-26 16,11 6-6-16,0-6-24 15,0 2-22-15,19-5 4 16,19-2-4 0,5 1 7-16,7 6-8 15,-2 3-11-15,-6 4 1 0,-7 22 1 16,-2 9 5-16,-4 14 5 15,-10 16-6-15,-5 14 5 16,-3 0-4 0,-4 2 0-16,-1-2 5 0,-6-11 2 15,0-7 1-15,-9-7 4 16,0-15 4-16,9-10 19 16,-6-8 62-1,-2-17 27-15,-6-4-33 0,-6-17-31 16,-12-12-26-16,-6-12-9 15,-5-12-13-15,-3-7 1 16,2-5-13 0,4-5-5-16,6 5-4 0,11 7-8 15,6 15-19-15,6 6-64 16,11 13-120-16,0 14-53 16,8 14-32-16</inkml:trace>
  <inkml:trace contextRef="#ctx0" brushRef="#br0" timeOffset="108454.17">7276 6415 33 0,'-13'0'76'16,"1"0"77"0,4 0 9-16,8 0-20 0,-11-4-20 15,11 4-2-15,0 0 2 16,-9-5 28-16,9-3 12 15,0-3-19-15,0-15-57 16,0-10-33-16,0-17-15 16,13-24-12-16,11-16-22 0,12-22-2 15,17-10 4-15,21-1-12 16,14 2 3-16,6 11-3 16,-1 20-2-16,-12 19 1 15,-16 17 8-15,-16 16-6 0,-13 13 3 16,-11 7-2-16,-13 5 7 15,-3 9-3-15,-9 2-2 16,0 5 3-16,0 0 0 16,0 0-7-16,0 0-19 0,0 0-37 15,0 0-36-15,0 0-40 16,0 0-29-16,0 0-13 16,0 12 3-16,-14-3-47 0,-1-2-11 15</inkml:trace>
  <inkml:trace contextRef="#ctx0" brushRef="#br0" timeOffset="108906.68">7520 5247 284 0,'-21'-13'188'16,"8"-3"-66"-16,13-1-53 15,0-6-34-15,16-6-18 16,22-8 0-16,14 1 2 0,10-2-7 15,1 7-8-15,51-23-3 16,-64 38-2 0,-13 8 1-16,-9 8 1 0,-8 0-3 15,-8 16 11-15,-4 4 4 16,-8 8 1-16,0 10-2 16,0 7-10-16,0 4 6 15,5 4 1-15,4-5-1 0,-3-3-3 16,2-4-1-16,1-13-3 15,4-3-2-15,-1-6 3 16,-4-2-2-16,-1-4-2 16,-7-13 7-16,0 8 28 0,0-8 54 15,-7 0 38 1,-9-8-36-16,-13-9-41 0,-16-6-27 16,-11-11-6-16,-10-7-2 0,-4 1-2 15,7-6 3-15,6 2 5 16,5 0-4-16,9 6-7 15,12 6-4-15,5 8-8 16,15 2-19-16,0 6-33 16,11 9-72-16,0 2-69 15,0 5-27-15,0 0-63 0</inkml:trace>
  <inkml:trace contextRef="#ctx0" brushRef="#br0" timeOffset="114907.46">10889 13510 37 0,'5'0'72'0,"4"0"85"16,-1 0-17-16,-5 0-26 16,-3 0-13-16,0 0-13 0,0-4 3 15,0-1 5-15,0 3 4 16,0-3 5-16,0 5 8 16,0 0 2-16,0-5-17 0,0 5-10 15,0-3-7-15,0-1 21 16,0 0 40-16,0-5 32 0,-11-3-141 15,-99-70-33 1,45 46 0 0,-17-4 0-16,-20-1 0 0,-11 0 0 15,-22 9 0-15,-15 10 0 16,-3 11 0-16,-2 11 0 16,5 11 0-16,-122 39 0 15,151-16 0-15,11-3 0 16,16 2 0-16,17-5 0 15,12-4 0-15,13-7 0 0,14-5 0 16,11 0 0-16,6-12 0 16,9 0 0-16,4 0 0 15,0 0 0 17,0 0 0-17,11 0-60 48,2 0-324-63,3 0-48 15,0 0 20-15,-1 0 39 0</inkml:trace>
  <inkml:trace contextRef="#ctx0" brushRef="#br0" timeOffset="122188.9">6062 13799 477 0,'-13'-32'432'16,"2"8"-153"-16,3 10-143 15,-1 11-70-15,1 3-38 16,0 20-7-16,-5 21-6 16,-3 15-4-16,-1 13-7 15,-18 66 2-15,19-78-1 16,-1-17-4-16,-3-18 2 16,-5-22 2-16,5-12-11 15,0-21-4-15,20-17 8 16,0-9 3-16,20-12-6 15,13-1 9-15,19 6-2 16,13 13-2-16,8 21-4 16,74 52 5-1,-82 33 4-15,-13 25-4 16,-19 19 1-16,-21 8-2 0,-27 9 9 16,-27 0-1-16,-28-7 3 15,-27-14 20-15,-24-24-9 16,-9-25 31-16,0-27 19 15,8-28-8-15,9-35-25 16,20-23-12-16,20-26-15 16,24-14-9-16,24-16-7 0,25-6-18 15,12 9-68 1,12 16-108-16,1 17-87 16,-1 16-42-16,-4 16-38 15</inkml:trace>
  <inkml:trace contextRef="#ctx0" brushRef="#br0" timeOffset="122449.85">6005 13270 452 0,'41'-41'281'16,"-17"4"-64"-16,-8 6-7 16,-7 5 31-16,-9 10 29 0,0 4-28 15,3 4-108 1,10 16-134-16,19 17 0 15,21 19 0-15,20 22 0 16,12 20 0-16,9 18 0 16,-1 15 0-16,0 2 0 15,-8-6 0-15,-6-19 0 16,-15-10-89-16,21 25-590 31</inkml:trace>
  <inkml:trace contextRef="#ctx0" brushRef="#br0" timeOffset="123364.52">5586 13449 507 0,'-73'0'335'0,"8"-8"-151"16,13-1-91-16,16-3-69 15,23-7-15-15,34-19 1 16,36-14-11-16,44-23-9 16,41-14-53-16,24-4-50 0,13 0-17 15,-9 8 25-15,-15 12 35 16,-25 15 34-16,-29 17 17 16,-28 9 34-16,-24 11 56 15,-21 9 40-15,-19 12-8 16,-9 0 50-16,-26 0 14 15,4 0 7-15,0 8-35 16,11 0-54-16,11 4-41 0,8 12-14 16,17 14-9-1,11 14-3-15,7 17-13 0,11 9 0 16,-1 3-3-16,-5 4 5 16,-7 1-4-16,-13-5-1 0,-7-3 0 15,-18-9 0 1,-3-11-3-16,-19-18 5 15,-9-20-4-15,-6-20 2 0,-6-27-9 16,0-23 10-16,7-13 5 16,9-1-2-16,24 0 9 15,9 3-7-15,17 4 5 16,20 8 5-16,19 12-4 0,17 13 0 16,11 12-4-1,0 12-5-15,0 8 6 0,-4 8-13 16,-8 1 2-16,-11-1-3 15,-17-5 8-15,-18-3 5 16,-2-11 4 0,-57-50-18-1,-17 5-1-15,-11-19-12 0,-179-197-26 32,-175-1 24-1,235 225 19-31,54 35-4 15,78 5-8 1,16 12-13-16,23-12-32 16,13 9-6-16,19-9-17 0,21-11-34 15,15-12-11 1,15-9 20-16,-7-11 44 0,-7-2 29 16,-9 0 18-16,-11 0 24 15,-17 4 37-15,-10 4 54 16,-11 5 68-16,-11 4 31 15,0 7 11-15,0 5-43 16,0 3-168-16,0 9 0 0,13 31 0 16,11 28 0-1,21 26 0-15,15 26 0 16,10 18 0-16,6 9 0 16,9-3 0-16,-3-3 0 0,-1-12 0 15,-7-13 0-15,-9-18 0 16,-8-17-375-16,-14-15-102 15,-5-15 11-15</inkml:trace>
  <inkml:trace contextRef="#ctx0" brushRef="#br0" timeOffset="123596.63">8693 12273 543 0,'-11'-12'855'16,"-2"7"-688"-16,5 1-92 0,8 4-38 15,0 0-24-15,0 0-1 16,0 24-9-16,11 17-1 16,5 17-9-16,6 14-44 0,-6 10-135 15,-8 6-83-15,-8-1-37 16,-13-10-58-16</inkml:trace>
  <inkml:trace contextRef="#ctx0" brushRef="#br0" timeOffset="124013.48">8535 11421 485 0,'0'-82'396'16,"-13"14"-146"-16,2 16-108 15,-2 15-62-15,13 12-36 0,0 8-28 16,0 17 1-16,16 26 50 16,16 19 28-16,18 20-35 0,15 20-27 15,8 17-22-15,-1 2-10 16,1-6 2-16,-8-20-3 16,-3-20-2-16,-5-25 0 0,-8-33 0 15,-10-23-7 1,-1-33-2-16,-14-25 7 0,-8-26 4 15,-16-14-4-15,-13-9 10 16,-1-1 13-16,-7 17 29 0,-1 25 28 16,8 24-18-16,0 19-43 15,14 27-11-15,0 19 3 16,14 36 1-16,8 26 2 0,16 23-3 16,6 20 5-1,58 144-15-15,-53-135-21 16,-2-12-36-16,-1-21-84 0,-10-19-106 15,-7-18-69 1,-12-19-46-16,-17-25-12 0</inkml:trace>
  <inkml:trace contextRef="#ctx0" brushRef="#br0" timeOffset="124444.74">8063 11332 632 0,'-63'-7'316'16,"9"-2"-152"-16,21-8-90 16,33-6-44-16,24-14-10 0,33-13-14 15,36-18-6 1,34-22-6-16,32-15-25 0,14-14-55 16,10-2-39-16,-3 2-43 15,-23 13 2-15,-18 14-1 16,-30 10 23-16,-23 14 46 0,-25 10 60 15,-26 8 97-15,-13 8 92 16,-22 11-24-16,-17 6-49 16,-11 8-25-16,-14 9-18 0,-1 6 8 15,1 2 14-15,2 0-5 16,-17 10 28-16,41-10-53 16,7 9 5-16,9-1-14 15,5 5 8-15,12 2 0 16,7 6-8-16,9 7-1 15,2 13 10-15,6 8 2 16,-8 13 3-16,-1 7 5 0,-7 12-3 16,-8 4-1-16,-10 5-20 15,-7 0 1-15,-16 67-93 16,0-95-105 0,-1-12-84-16,1-22-94 0</inkml:trace>
  <inkml:trace contextRef="#ctx0" brushRef="#br0" timeOffset="124995.88">9591 10546 234 0,'16'-36'313'0,"-8"8"-60"15,0-1-95-15,-5 5-54 16,2 3-16-16,-5 5-12 16,0 4-19-16,9 3-24 0,7 9-10 15,7 0-18-15,14 0 4 16,5 0-11-16,-2 0-3 0,0 0-10 15,-4-2-5-15,-3-7-11 16,-9-7-6-16,-10-9-14 16,-14-7-2-16,0-17 17 0,-22-13 20 15,-10-12 16 1,-9 0 10-16,-3 3 33 0,-1 9 52 16,3 9 26-16,15 16-17 15,3 18-54-15,12 14-35 16,15 25 8-16,17 29-10 0,17 29 13 15,78 138 8 1,-55-94-22-16,0-8-5 16,-10-8-6-16,-10-17 8 0,-11-20-3 15,-13-15 8-15,-13-14 18 16,-3-15-14-16,-16-25-5 0,-3-9 5 16,-11-28-16-1,3-28 0-15,3-29-2 0,2-15-2 16,16-110-3-1,20 128-2-15,16 21 2 16,13 22-2-16,19 32 8 0,4 32-8 16,2 29 7-16,-3 33-1 15,-8 27 1-15,8 160-7 16,-54-127 5-16,-11-7 11 16,-15-18-5-16,-5-14 1 15,-2-23-8-15,-2-15-6 16,0-20-19-16,-4-18-124 0,-4-12-143 15,-9-24-69-15,-5-24-36 0</inkml:trace>
  <inkml:trace contextRef="#ctx0" brushRef="#br0" timeOffset="125311.09">9656 9948 317 0,'-33'-36'252'0,"4"7"-93"0,10 9-86 16,10-1-45-16,12 0-23 15,22-6-10-15,21-11-17 16,22-5-31-16,14-7-25 0,-1-2 17 16,-1 2 29-16,-10 9 29 15,52-48 273 1,-105 69-88 0,-14-2 24-16,-3 7 0 0,-9-1-15 15,1 0-23-15,0 7-37 16,8 9-57-16,0 0-55 15,0 16 1-15,22 22-20 16,18 26 0-16,16 27 0 0,14 22 0 16,6 13 0-16,6 7 0 15,-4-2 0-15,-9-3 0 0,-9-14-120 16,-12-17-241-16,-6-20-101 16,-15-19-25-16</inkml:trace>
  <inkml:trace contextRef="#ctx0" brushRef="#br0" timeOffset="125492.88">10228 9473 675 0,'-36'-46'409'16,"7"0"-179"-16,9 7-118 0,20-2-55 16,8-4-29-16,23-5-12 15,26-2-7-15,22-4-9 0,14-2-37 16,1 1-103-16,-1 9-119 15,-8 6-45-15,-17 11-41 16</inkml:trace>
  <inkml:trace contextRef="#ctx0" brushRef="#br0" timeOffset="126523.43">7686 11567 482 0,'-32'12'179'0,"11"-12"-98"15,21-14-66-15,13-15-32 16,27-16-10-16,29-20-14 16,29-13-11-16,19-11-30 15,14-4-141-15</inkml:trace>
  <inkml:trace contextRef="#ctx0" brushRef="#br0" timeOffset="127861.02">4950 11873 319 0,'-14'-20'197'16,"3"1"-74"-16,2-4-48 15,9 4-35-15,-7-1 3 16,7 8-4 0,0 0-19-16,0 12-11 0,0 0-3 15,7 24 10-15,10 21-4 16,11 20 3-16,4 14-2 16,12 13-5-16,5-3-6 15,13-8 4-15,3-19-3 16,8-22-4-16,1-18 5 15,2-22-4-15,-7-13-5 16,-12-12 2-16,-16-16-1 16,-22-9-3-16,-19-7 5 15,-28 0 4-15,-17 10-2 16,-11 6 1-16,-8 16 5 16,-5 22-5-16,-1 3-4 0,4 16-7 15,15-1-16 1,5 0-40-16,18-9-67 0,12-6-51 15,16-6-48-15</inkml:trace>
  <inkml:trace contextRef="#ctx0" brushRef="#br0" timeOffset="128105.78">5391 11459 373 0,'0'-53'261'0,"-11"8"-90"0,-1 4-72 16,0 3-25-16,-2 10 9 15,3 9 1-15,3 7-32 16,8 12-33-16,0 0-7 16,48 69-2-1,2-8-5-15,10 20-4 16,8 13-1-16,11 7-2 16,2 6 7-16,-5-9-17 15,-2-14-26-15,-14-14-77 16,-11-18-60-16,-17-16-22 0,-16-22-95 15</inkml:trace>
  <inkml:trace contextRef="#ctx0" brushRef="#br0" timeOffset="129330.85">5059 11796 359 0,'-49'0'218'15,"11"0"-93"-15,16 0-68 16,13-12-29-16,18-17-14 16,18-11-3-16,25-18-8 15,27-10-8-15,18-10-32 16,16-4-25-16,8 1-1 16,-2 9 10-16,-14 7 24 0,-24 15 15 15,-19 15 30 1,-22 5 26-16,-23 10 10 0,-17 8-8 15,-12 2-2-15,-5 8 7 16,-2 2-13-16,5 0-12 16,14 19-5-16,5 14-4 15,18 17-3-15,14 15-6 16,13 15 1-16,2 17-4 16,-4 14 4-16,-10-1-6 0,-14-8 0 15,-12-14 0-15,-12-13 2 16,-12-23-1-1,-12-19-1-15,-14-24 4 16,-2-26-5-16,1-24 8 0,1-16 0 16,14-8 4-1,12-10-1-15,12 7-7 0,12 4 4 16,12 7-7-16,18 12-1 16,15 12 0-16,7 17 4 15,5 7-1-15,-1 9-2 0,-6 13 2 16,-5 4-2-16,-13 3 0 15,-6-5-2 1,-10-2 2-16,-8-13 1 0,-8 0 2 16,-4 0 1-16,-8-9-5 15,0-10 5-15,-24-9-5 16,-9-10 2-16,-11-7 0 16,-13-3-2-16,-5 4 0 15,-3-2 0-15,-1 5-6 16,7 9 4-16,-1 7-1 0,5 9 0 15,11 4-3-15,4 8 6 16,7 0-3-16,13 0-12 16,7 4-18-16,18-4 4 15,15-4-5-15,17-8-22 16,16-4-47-16,7-5 0 16,5 1 3-16,-3-2 23 15,-10 7 35-15,-11 2 22 16,-13 1 23-16,-8 3 21 15,-8 5-7-15,1 6-8 0,-5-9-5 16,-8 9-3-16,0-8 6 16,0 8 5-16,0-7-1 15,0 6-8-15,3-6-3 16,-3 1 2-16,6 0-1 0,-3 8 8 16,2-4 6-16,-5 0 14 15,0-1 24-15,0 0 26 16,0-2 14-16,0 0-18 15,0-2 10-15,-8 1 13 16,8 8-11-16,-9 0-34 16,9 0-28-16,0 0-17 15,0 8-6-15,9 13 7 16,6 7-8-16,13 8 1 0,9 9-5 16,5 3 3-16,2 2 1 15,-1-5-1-15,3-5 4 16,-10-6-3-16,-4-11-2 15,-7-7-1-15,-4 1 6 16,-2 0 0-16,-2-2-10 16,-1-2 6-16,4-1 3 0,-2-4 0 15,1-8 1-15,1 0-7 16,-4 0 3-16,5-8 7 16,-1-4-7-16,-4-8-3 15,1-10-1-15,-5-10 7 16,-9-5-9-16,-3 5 3 15,-11-1 2-15,-10 4 9 0,2 13 7 16,-9 3-5-16,-6 13-6 16,-6 8-4-16,-5 12-2 15,-1 5 4-15,7 3-11 16,2 0-39 0,4 1-72-16,14-9-65 0,11-3-15 15,8-9-49-15,3-5-183 16</inkml:trace>
  <inkml:trace contextRef="#ctx0" brushRef="#br0" timeOffset="129558.4">6479 10807 538 0,'-35'0'193'0,"-3"0"-79"16,7 0-36-16,10-5-16 15,5-2-23-15,16-2-21 16,12-3-5-16,24-12-11 0,26-12 2 15,15-9-4 1,7-4-15-16,-2 4-10 16,-9 9-21-16,-16 7-13 15,-12 5-14-15,-8 8-1 0,-14 7-4 16,-10 9-6-16,-5 0-45 16,-8 9-74-16</inkml:trace>
  <inkml:trace contextRef="#ctx0" brushRef="#br0" timeOffset="131616.9">8345 12232 57 0,'3'-9'223'0,"-3"4"-58"15,0 5-64 1,0 0-46-16,0 0-28 0,0 0-12 16,3 14-3-16,2-2-6 15,-5 5 1-15,0-2 2 0,0 6-1 16,0-1-1-16,-11 5 3 16,-6-1 1-16,-9 0 6 15,-2-3 1-15,-4-4-2 0,-1-10-6 16,0-7 9-16,9 0 9 15,5 0-3-15,2-7-9 16,17-10 0-16,0-8-15 16,12-12-1-16,12-8 3 0,17-3-2 15,13 3 2-15,11 5 3 16,4 16 4-16,4 11-1 16,-5 13-7-16,-2 16-1 0,-6 12-1 15,-7 5-5-15,-8 8-5 16,-13 4-38-16,-11 5-50 15,-9 1-56-15,-12 2-92 0</inkml:trace>
  <inkml:trace contextRef="#ctx0" brushRef="#br0" timeOffset="132601.14">10383 11926 190 0,'-8'-16'207'0,"8"9"-40"16,-14 2-58-16,6 5-45 15,8 0-24-15,-8 12-8 0,8 9 7 16,0 7-2-16,-11 4-9 16,-2 5-11-16,-4-1-9 15,1-8-4-15,1-2 12 0,3-10 9 16,-13-16 31 0,14-12-47-16,-3-18-7 15,14-9-3-15,0-10 4 16,0-13-5-16,14-2 1 0,8 3 1 15,13 8 2-15,1 10 0 16,7 20 8-16,7 18 4 16,1 22-5-16,3 24 8 0,-4 19-8 15,42 231 27 1,-84-189-31-16,-8-2 1 16,-11-10-2-16,-6-17 2 15,-4-15 3-15,2-18 1 16,2-16-1-16,-2-15-8 0,-2-13-3 15,4-21-6-15,6-8 5 16,11-6 0-16,0-2-2 16,6-4 4-16,11 0 2 15,9 4 0-15,5 8 5 0,10 9-9 16,4 8 6-16,-1 8-6 16,0 8 0-16,2 0-17 0,-1 0-65 15,-9 8-75-15,-4-8-26 16,-7 0-36-16,-8-12-5 0</inkml:trace>
  <inkml:trace contextRef="#ctx0" brushRef="#br0" timeOffset="132800">10731 11470 365 0,'-24'-53'341'16,"5"13"-91"-16,2 11-111 0,9 8-69 15,8 10-38-15,0 4-19 16,0 7 2-16,11 7-6 15,14 14 6-15,12 10-8 0,12 14-1 16,4 12-5-16,-2 1 2 16,3 7-4-16,-1-1-5 0,-10-2-24 15,-5-9-72-15,-11-3-89 16,-2-11-30-16,-12-2-52 16</inkml:trace>
  <inkml:trace contextRef="#ctx0" brushRef="#br0" timeOffset="133364.71">10008 11926 483 0,'-72'0'274'0,"16"0"-108"16,14 0-87-16,18-12-45 15,24-12-16-15,36-21-8 0,34-16-6 16,31-16-2-16,32-13-1 15,31-7-1-15,10-6 0 16,5 6-3-16,0 0 1 16,-18 12-4-16,-14 6 5 0,-25 15 2 15,-26 14-5-15,-23 18 7 16,-19 13-2-16,-18 8 19 16,-11 22 12-16,-12 12 1 0,-9 14 9 15,-4 11 1-15,-13 4-16 16,-4 6-3-16,-3-4-5 15,0-9-9-15,4-14 11 0,0-5 4 16,3-15-12-16,2-11-13 16,-3-8 1-16,6-12-7 0,8-5 4 15,0 1 0-15,0-5-4 16,0 5 4-16,0 7 4 16,8 6-5-16,6 2-2 15,2 9 9-15,8 9-5 0,1 8 3 16,0 11-2-16,-6 2 1 15,-2 9 6-15,-8 2-7 0,-9-6 7 16,-13 2 2-16,-16 0-9 16,-12-1 2-16,-11-6 0 15,-10-15 1-15,-4-15 0 0,1-3-7 16,2-18-10-16,1-8-25 16,6-11-4-16,11-6-8 0,17-2-21 15,12-5-41-15,16 0-38 16,8 6-14-16,11 1-3 15,6 5-24-15,0 9 24 16</inkml:trace>
  <inkml:trace contextRef="#ctx0" brushRef="#br0" timeOffset="134064.6">11150 10909 126 0,'0'-8'265'0,"0"3"-28"16,0 3-39-16,0-4-68 16,0-1-53-16,0-5-34 0,3-5-28 15,13-7-4 1,46-50-18-16,-13 30-20 15,12-2-39-15,7-5-18 0,6-4 6 16,2 3 19-16,7-1 30 16,-11 3 16-16,-7 3 15 15,-8 6 21-15,57-55 223 32,-78 50 4-32,-23 30-139 15,-5 3-24-15,0 5-33 16,0 3-16-16,3 5-12 15,11 0 1-15,10 15 12 0,4 12 0 16,13 8-4-16,5 10-13 16,1 13-5-16,7 2-10 15,100 124 1 1,-122-136-11-16,-7-7 4 16,-9-8 2-16,-8-9-4 0,-7-11 7 15,-6-6-4-15,-3-7-19 16,-15-4-23-16,-55-36-57 15,21 7 53-15,-6-4 17 16,-2 5 15-16,-49-13 5 16,60 36 14-16,6 18 0 15,-17 57 19 1,45-14-1-16,12 5-1 16,9 1-7-16,7-7 0 15,5-1-12-15,2-10-1 0,-2-11 7 16,-4-8-10-16,-7-9 2 15,-2-12-3-15,-8 0-22 0,0-12-7 16,-18-9-4-16,-12-11 3 16,-9-9-7-16,-15-5 5 0,-3 3 16 15,0 5 8-15,1 15 3 16,3 14 6-16,4 9 7 16,5 25 9-16,6 12 6 0,14 7 3 15,8 6-4-15,8-3-12 16,8-1 11-16,0-6 4 0,5-4-13 15,2-8 5-15,1-6-7 16,-4-10-7-16,1 0 7 16,-2-12-7-16,2 0-5 15,-5 0 5-15,3 0-20 0,2-4-27 16,3-12-90-16,-4-10-120 16,1-9-56-16,-5-15-38 15</inkml:trace>
  <inkml:trace contextRef="#ctx0" brushRef="#br0" timeOffset="134270.41">12096 10111 594 0,'20'-37'298'16,"0"-4"-118"-16,10-4-81 15,10-3-42-15,12-6-20 16,4 1-21-16,2 6-9 0,-6 2-13 15,-3 7-51-15,-4 7-107 16,-12 5-62-16,-9 10-51 16</inkml:trace>
  <inkml:trace contextRef="#ctx0" brushRef="#br0" timeOffset="136215.25">10606 16059 179 0,'-13'12'298'16,"1"0"-38"-16,1 0-59 15,3-4-47-15,8-8 16 0,-13 0 53 16,5 0 33-16,-9 0-5 16,-2 0-196-16,-18 0-55 0,-16 0 0 15,-12 0 0-15,-21 0 0 16,-15 13 0-16,-21 6 0 16,-12 7 0-16,-3 10 0 0,2 4 0 15,1 0 0-15,12-2 0 16,13-6 0-16,20-7 0 15,20-6 0-15,20-7 0 0,17-12 0 16,7 11 0-16,12-11 0 16,13-6-61 31,0 6-55-47,0 0-54 15,5 0-76-15,-2 0-43 0,5-7-17 16</inkml:trace>
  <inkml:trace contextRef="#ctx0" brushRef="#br0" timeOffset="136910.35">9202 15822 321 0,'6'-20'211'16,"2"4"-73"-16,-3-5-64 16,-2 1-30-16,-3 8-1 15,0-1 38-15,0 9 23 0,0 4 50 16,-8 12-20-16,-6 25-36 15,-15 25-37-15,-8 27-6 16,-8 21-27-16,-8 16-9 16,-60 130-1-16,59-142-18 15,6-21 1-15,11-19-1 0,9-22 9 16,7-19-13-16,10-11-15 16,11-22-7-16,8-13 13 15,8-12-1-15,12-11 8 16,5-5 3-16,4 1-1 15,43-27 3 1,-38 51 2-16,2 9 3 0,0 7-1 16,10 21 1-16,-2 3-7 0,-3 4 9 15,-5-4-9-15,-6-3 1 16,-6-9 8-16,-13-12 7 16,-5-4-9-16,-14-21-4 0,0-24 2 15,-22-15-1 1,-5-22-1-16,-14-20-14 15,-8-16-11-15,-5-4-28 0,3 4-1 16,1 21-33-16,10 18-83 0,7 26-86 16,10 21-52-16,5 25 24 15</inkml:trace>
  <inkml:trace contextRef="#ctx0" brushRef="#br0" timeOffset="139770.59">6403 16380 371 0,'0'-8'274'0,"-12"8"-86"0,-4 0-89 16,-9 19-53-16,-7 23-15 15,-5 14-7-15,-8 19 3 16,5 9-3-16,-1 2-11 15,9-8-4-15,12-9-4 16,7-12 0-16,13-12-4 16,0-10-3-16,13-10 6 15,10-9 1-15,19-16-2 16,11 0-3-16,14 0-2 0,12 0 2 16,-2 9-2-16,-2-1 0 15,-4-1 4-15,-14 1-4 16,-10-8 4-16,-9 13-3 15,-11-13 6-15,-10 0 2 16,-12 0-3-16,-5 0-2 16,-25-13 3-16,-15-15-4 15,-13-17-6-15,-9-19-4 0,-6-18 7 16,-2-7 2 0,7-1 6-16,6 5-5 0,15 7 4 15,19 13-5-15,23 14 4 16,3 5-2-16,21 12-4 0,14 15-1 15,2 10 6-15,5 9-5 16,-10 16 6 0,-2 9-6-16,-10 8 4 0,-6 1-1 15,-9-7 5-15,-8-3-5 16,-8 9-1 0,-3-33 5-16,-5 0-3 15,0 0 0-15,-1-9-7 0,4-8 1 16,6 3-7-16,7-7-9 15,0-2-33-15,0-4-39 16,12 4-39-16,13-26-210 16,-17 28 106-1</inkml:trace>
  <inkml:trace contextRef="#ctx0" brushRef="#br0" timeOffset="140171.13">5998 16489 335 0,'-47'0'227'15,"15"-7"-118"-15,7-10-60 0,25-7-36 16,14-16-7-16,19-14-7 16,24-6-16-16,18-11-21 15,15-1-23-15,93-63-13 31,-42 42 62-31,-87 66 26 0,-19 4 23 16,-10 7 23 0,-8 9 41-16,-6-2 6 0,-3 6-4 15,-8 3-35-15,0 0-28 16,0 0-17-16,10 8-8 16,6 15 25-16,7 19 12 15,19 15 1-15,11 15-5 0,7 14-20 16,2 9-14-1,3-3-4-15,-2-7-4 0,-6-6-4 16,-7-10-5-16,-10-8-24 16,-7-13-96-16,-4-15-110 0,-13-13-8 15,-9-20-70 1</inkml:trace>
  <inkml:trace contextRef="#ctx0" brushRef="#br0" timeOffset="140604.44">6939 15636 330 0,'-22'-58'264'0,"8"21"-84"0,6 18-90 16,8 19-42-16,0 19 8 15,11 31 28-15,14 18 42 16,7 21-28-16,4 13-33 0,10 9-25 16,2-6-14-16,2-10-17 15,1-19-5 1,-2-19 0-16,1-21-3 0,-7-22 1 15,6-28-4-15,-5-22-16 16,-2-28-13-16,-19-22 1 16,-15-19 6-16,-19-6 2 0,-14 10 13 15,-15 10 3-15,-13 14 4 16,-7 16 5-16,-13 21 2 16,-9 11-4-16,-12 16 6 15,-116 9 1-15,96 4-3 16,8 0 4-16,5 0-2 15,12-4 7 1,15-3-3-16,14-5-1 0,14-5-12 16,13 1 2-16,15-3-4 15,18-10 0-15,16-13-1 16,19-10 0-16,27-11-10 16,12 2-10-16,5 4-28 15,0 14-76-15,-8 4-57 16,-1 16-18-16,-13 7-67 15</inkml:trace>
  <inkml:trace contextRef="#ctx0" brushRef="#br0" timeOffset="140935.62">6585 15720 366 0,'-36'28'315'0,"3"-3"-109"0,4-8-102 16,10-17-43-16,7 0-28 15,12 0-13-15,20-17-8 16,89-65-2 0,331-201-9 15,-344 217-14-31,-11 13 2 15,-20 12-2-15,-17 9 5 0,-9 6 5 16,-12 11 3-16,-11 2-8 16,-8 5-22-16,-8 4-31 15,0 4-33-15,0 0-23 16,0 16-38-16,-11 5-89 16</inkml:trace>
  <inkml:trace contextRef="#ctx0" brushRef="#br0" timeOffset="142297.06">7966 15822 133 0,'-12'-8'242'0,"1"3"-38"0,2 2-48 15,9-1-57-15,-13 4-39 16,13 0-29-16,0 0-14 15,0 0-14-15,5 7 9 0,6 15-3 16,6 9-5-16,-1 15-2 16,0 15 2-16,-8 11-26 15,-8 6-53-15,0 0-50 0,-11-9-43 16,-2-13-67-16</inkml:trace>
  <inkml:trace contextRef="#ctx0" brushRef="#br0" timeOffset="142583.09">7839 15489 491 0,'-18'-57'210'0,"-4"12"-80"16,5 9-59-16,6 10-36 0,11 10-5 16,3 4-10-16,44 9 23 15,36 18-23 1,-37-2-14-16,-5 2-6 15,0-1 2 1,14 5-5 0,-33-19 6-16,2 0-14 15,-21-12-11-15,-3-12-20 16,5-9-18-16,-2-7-17 0,5-5-10 16,6 0-12-16,1 5-27 15,-3 6-60-15,-7 10 18 0</inkml:trace>
  <inkml:trace contextRef="#ctx0" brushRef="#br0" timeOffset="143131.7">7978 15248 161 0,'-35'24'192'0,"-4"-7"-75"0,13-5-48 16,4-12-22-16,5-7-16 16,17-11-9-16,5-7-2 15,12-3 15-15,8-1 17 0,7 1-4 16,8 9-6-16,5 9-1 15,11 10 0-15,4 22 7 16,6 13 24-16,69 77 45 16,-74-43-83-16,-4 0-10 15,-6-1-13-15,-5-6-8 16,-10-9 2-16,-11-14-4 0,-4-9-1 16,-10-10 1-1,-11-8-10-15,-8-20-16 0,-16-21 4 16,-12-19 3-16,-10-21 10 15,-7-12 0-15,0-9 3 0,1 1 8 16,8 7-3-16,6 12 2 16,14 9-2-16,12 8-2 15,12 9 4-15,9 11-5 0,7 9 9 16,12 11-4-16,9 13-1 16,2 9 2-16,15 15 10 15,-2 13 5-15,6 16 2 0,-1 11 2 16,-6 9 4-16,-4 1-8 15,-7 0-3-15,-8-1-8 16,-4-8-4-16,-8-16 0 16,-3-8 2-16,-5-13-2 15,-12-7-86 1,-16-42-3 0,-4-12-19-16,-4-10-13 31,-120-185-318-31,59 105 147 31,66 95 202-31</inkml:trace>
  <inkml:trace contextRef="#ctx0" brushRef="#br0" timeOffset="143913.85">8582 15582 31 0,'-11'0'49'0,"11"0"34"15,-8 9 58-15,8-9-24 16,0 0-32-16,0 7-23 0,0-7-20 15,0 0-6 1,0 0 1-16,0 0 3 0,0 0-2 16,0 0-1-16,0 0-8 15,0 0-4-15,-8 0-11 16,-1-4-10-16,-72-65-17 31,62 52 13-15,-91 5 47 15,48 66-16-15,-19 101 73 15,94-87-82-15,23-22-12-16,-15-34-10 15,4-12 0-15,-5 0-2 0,23-22-7 31,-43 6-2-31,-6 0 3 16,-11-3-7-16,-3-3 7 0,-5 2 3 16,0 9 5-16,-3-3 0 15,-4 12-2-15,3 2 9 0,1 0 2 16,0 16-4-16,-1-1 9 16,8 6-1-16,9 3 6 15,12 13 2-15,0 8-8 0,8 3-6 16,4 2-3-1,10-5-3-15,-2-2-5 0,0-5-11 16,-4-10-35-16,-4-8-56 16,0-6-38-16,0-14-13 15,-4 0-56-15,-3-14-220 0</inkml:trace>
  <inkml:trace contextRef="#ctx0" brushRef="#br0" timeOffset="144348.24">8591 14874 160 0,'13'-21'230'0,"0"5"-75"15,-5 3-61-15,-5 6-44 0,-3 2-19 16,0 5-2-16,0 0 8 15,8 0 2-15,4 12 21 16,9 9 2-16,39 35 9 16,-20-18-43-16,10 1-4 15,-1 2-6-15,-1 2-2 16,-6-4-12-16,-7-7 2 16,-5-6-1-16,-11-7 6 15,-3-7-3-15,-8-12 6 0,-8 0 0 16,-11-15-6-16,-18-17-3 15,-7-21-1-15,-13-21-2 16,-5-20-4-16,2-9 8 0,3 3 0 16,13 6 5-16,7 13-6 15,18 3-4-15,14 6-1 16,18 2-1-16,11 9-6 16,13 11-6-16,12 11-17 0,3 9-41 15,2 18-61-15,-6 12-36 16,-8 22-45-16,-11 6-30 15</inkml:trace>
  <inkml:trace contextRef="#ctx0" brushRef="#br0" timeOffset="145079.6">8990 14584 104 0,'0'-4'252'15,"-14"4"-44"-15,14 0-52 0,-6 0-60 16,6 0-43-16,0 0-25 15,0 13-2-15,6 12 6 16,11 7-10-16,4 12-1 16,-1 11-12-16,4-4-5 0,-2 6 2 15,-8-5-1-15,-1-6-7 16,-4-10-7-16,-9-8-12 16,0-7-5-16,0-10-12 0,0-11-27 15,0-15 1-15,0-14 27 16,0-16 15-16,0-11 17 15,0 3 10-15,0 5 8 0,7 7 5 16,1 8-2 0,0 9-4-16,17 4 16 15,-4 20-26-15,-1 0 3 0,4 0-5 16,4 0 3 0,-4 0-4-16,6 0 3 0,-10 0-5 15,-5 0-5 1,10-25-6-16,-22 0 9 15,-3-4 2-15,0-7 6 0,-11 1 7 16,-6-3 10-16,6 9 24 16,-2 10 29-16,2 2 3 15,3 8-10-15,8 9-22 16,0 0-22-16,0 21 1 16,11 12 0-16,10 3-6 0,7 9-2 15,9 0-10-15,2 0 5 16,8-8-12-16,-4-9-1 15,-6-7-7-15,-4-8-15 0,-9-13-15 16,-7 0-16-16,-6-18-34 16,-11-10-3-16,0-13-5 15,-16-13 4-15,-4 2 30 0,-1-1 35 16,2 12 20-16,2 13 16 16,2 7 10-16,6 9-7 15,9 5 4-15,0 7 0 16,0 0 0-16,0 7-6 0,0 5-3 15,0 0 1-15,3-12-2 16,3 9-2-16,-3-9-2 16,1 0-1-16,-4 0-2 15,0 0-1-15,0 0-4 0,0 0-61 16,0-9 4 0,-13-3-48-16,2-4-66 15</inkml:trace>
  <inkml:trace contextRef="#ctx0" brushRef="#br0" timeOffset="145343.63">9278 14292 409 0,'-21'0'245'16,"-3"0"-103"-16,4-10-68 15,4 3-38-15,4-10-24 16,3-6-9-16,9-11-6 0,-9-1-2 15,9-6 0-15,0 4 5 16,-11 4 3-16,-6 4 4 16,1 4 11-16,-4 10 10 0,0 3-12 15,-5 7 2-15,1 5-4 16,-1 0-14-16,6 0 1 16,2 0-9-16,10 0-36 15,7 0-55-15,0 17-35 16,0 9-59-16,4-3-58 0</inkml:trace>
  <inkml:trace contextRef="#ctx0" brushRef="#br0" timeOffset="146093.47">9042 14618 335 0,'-16'32'228'16,"-1"-8"-64"-16,9-7-52 15,8-17-29-15,0 0-32 16,5-12-28-16,20-21-9 0,15-17-13 15,17-20-3 1,20-19-13-16,7-4-11 0,6 3-5 16,-5 14 1-16,-3 6 9 15,-13 17 11-15,29-24 4 16,-67 53 10 0,-9 11 7-16,-12 5 7 0,-2 8 5 15,-2 12 8-15,-6 17 5 16,0 11-4-16,0 17 3 0,8 13-11 15,3 2-8-15,6 3-9 16,12-12 3-16,4-13-3 16,7-9-11-16,5-13 5 0,3-11 0 15,1-10-1 1,-5-7 5-16,-7 0-7 0,-9 0 2 16,-7 0 3-16,-10 0 4 15,3 0 2-15,-11-7-13 16,-23-34 14-1,-14 3-9-15,-5-5-4 16,-15-14 4-16,-11-8 3 16,0 4 6-16,8 4 32 0,9 8 9 15,8 13-13 1,10 8-8-16,12 2-14 0,4 9-14 16,14 5-8-16,8 5 11 0,21 7-5 15,13 0 0 1,6 12 1-16,1 8 5 0,-10 10-3 15,-5 5 4-15,-11 6-1 16,-7-1-6-16,-10-2 4 16,-6-10 4-16,0-9-6 0,-9-6 3 15,-4-13 4-15,-6-15-5 16,-1-14 24-16,-6-12-11 16,-22-57 43-16,28 54-26 15,8-1 2 1,12 8-12-16,0 1-14 0,9 4-3 15,14 2-3-15,10 6-4 16,8 3 1-16,-2 2-9 16,3 2-11-16,-11 8 3 0,-2 2-26 15,-4 7-44-15,-8 0-34 16,-6 0-20-16,-8 0-25 16,-3 0 4-16,0 0 15 0,0 11-10 15,-11 6-52-15,-6 5-138 16</inkml:trace>
  <inkml:trace contextRef="#ctx0" brushRef="#br0" timeOffset="146410.57">9989 13681 380 0,'0'-12'220'15,"0"0"-87"-15,0-4-67 16,12-9-38-16,11 0-17 0,14-3-20 16,8-1-52-16,-5 5-60 15,-4 8-83-15,-7 4-12 0</inkml:trace>
  <inkml:trace contextRef="#ctx0" brushRef="#br0" timeOffset="149022.15">9964 15297 28 0,'-13'0'89'16,"1"0"101"-16,12 0-44 16,0 0-26-16,0 0-25 0,0-3-20 15,0-2-4-15,0 0 19 16,0 5 24-16,-8 0 9 15,8 0 1-15,0 0-5 16,-8 0 6-16,-3 17-17 0,-7 16 2 16,-5 20-28-16,-14 25-34 15,-4 15-24-15,0 0-14 16,5-3 2-16,8-12-10 16,2-19 5-16,12-14-10 15,14-16-1-15,0-8 2 0,20-21 3 16,20 0-4-16,13-16-1 15,12-5-3-15,3-3-11 0,-3 1 4 16,-3 0 7-16,-5 4 0 16,-13 3 3-1,16-1 4-15,-38 17 0 16,-10 0-2-16,-3 0 8 0,-9 0-2 16,0 0-1-1,0-8 6-15,-14-5-17 16,-5-7-9-16,-10-12 0 15,-7-13-8-15,-10-8 3 16,3 1 2-16,2-2 16 0,3 10 2 16,7 2-2-16,2 6 6 15,4 8 9-15,9 3 1 16,4 5-2-16,12 3 1 0,0 1-8 16,4 4-1-16,17-4-1 15,11 7-4-15,13 9 4 16,4 0 0-16,0 22-4 15,-6 6 6-15,-5 3-10 0,-14 3 14 16,-12 1-4-16,-12 3-10 16,0-9 0-16,-17-10 3 15,-2-5-2-15,-5-14-12 0,-1-6 3 16,5-9-5-16,0-6 0 16,6-3-12-16,14 0-4 15,0-5-24-15,0 5-41 0,5-4-35 16,7-1-32-16,8 4-8 15,5 4 4-15,0 1 34 16,-1 8 6-16,-5 0-23 16,-2 3 1-16,-9 9-82 0</inkml:trace>
  <inkml:trace contextRef="#ctx0" brushRef="#br0" timeOffset="149442.09">9583 15422 281 0,'-40'17'222'0,"-2"-5"-49"0,14-3-58 15,8-9-39-15,6 0-36 16,14-4-23-16,8-13-7 16,22-11-3-16,22-8-3 15,18-5-8-15,15-4-39 0,4-4-31 16,1 3-1-16,-5 6 21 15,-9 7 21-15,-14 5 19 16,-17 4 22-16,-13 6 39 0,-8 7 54 16,-11 3 21-16,-13 0 9 15,0 0-17-15,-21 4-17 16,2-4 25-16,-3-1-9 0,6 5-26 16,0 0-31-16,8 4-30 15,8 0-23 1,0 13 3-16,20 11 3 15,16 16-10-15,18 17-4 0,7 9 8 16,4 8-5-16,0 2 6 16,-2 7-6-16,-1-7-1 15,-5-7-11-15,-12-7-68 0,-5-10-103 16,-11-11-92-16,-4-8-25 16,-9-13-25-16</inkml:trace>
  <inkml:trace contextRef="#ctx0" brushRef="#br0" timeOffset="149755.26">10557 14919 251 0,'-21'-50'310'15,"4"14"-47"-15,3 10-75 16,1 15-81-16,1 3-50 0,12 8-27 16,0 12-16-16,0 12 5 15,12 17-5-15,15 8-7 0,11 4-5 16,3-4 3-16,2-8-2 15,-1-13-2-15,-2-12-7 16,1-16-7-16,-9 0-4 0,-4-4 0 16,-6-12-1-16,-10-8 3 15,-12-5-5-15,-12-4 2 16,-13 0 1-16,-11 2 9 16,-10 1 5-16,2 5-3 0,4 11 0 15,8 5 3-15,2 1-9 16,11 8-4-16,2 0-27 15,4 12-67-15,5 5-32 0,8 2-23 16,-8-3-60-16,-1-3-162 16</inkml:trace>
  <inkml:trace contextRef="#ctx0" brushRef="#br0" timeOffset="150020.84">10402 14736 416 0,'-49'13'318'16,"0"-3"-58"-16,1-10-79 16,3 9-58-16,13-9-27 0,13 0-34 15,19 0-35-15,8-17-15 16,24-12-9-16,21-11-20 16,105-82-84-1,-68 56 16-15,-10 14 11 16,-6 11-4-16,-14 14-9 0,-11 9-12 15,-12 11 5-15,-14 7-11 0,-6 12 3 16,-8 7-13 0,-9 7-67-16,-12-2 7 0</inkml:trace>
  <inkml:trace contextRef="#ctx0" brushRef="#br0" timeOffset="174577.33">3171 14650 366 0,'-17'-4'267'0,"1"4"-80"16,4 0-85-16,-1 0-55 15,13 0-17-15,0 0-14 16,0 0-3-16,0 0-5 16,17-9-1-16,19-3 4 15,12-5-8-15,23-3 1 16,13 0 0-16,14-4 0 16,8-1-6-16,-1 0 4 15,-3 1 3-15,-9 5-5 16,-12-2 2-16,-13 4-4 15,-11 1 5-15,-11 4-3 16,-10 3-2-16,-11 1 3 0,-5 1-4 16,-8 2 6-1,-1 0-9-15,-3 5-28 16,-2 0-46-16</inkml:trace>
  <inkml:trace contextRef="#ctx0" brushRef="#br0" timeOffset="175065.26">4028 14112 835 0,'-37'0'177'0,"12"-4"-92"16,2 0-10-1,23-3-60-15,3-2-19 16,22 1 5-16,23-4 0 16,18-1-8-16,10 1-5 15,9 0-13-15,2 0-19 16,-7 5-16-16,-6 2-1 0,-13 5 21 16,-13 0 16-16,-13 7 8 15,-10 5 4 1,-8 9 7-16,-9 15 16 15,-8 22 4-15,-8 14 7 16,-4 14 1-16,-4 4 1 16,-5 3-2-16,1-7-9 0,-1-8 3 15,6-17-4-15,3-12 3 16,4-17-1-16,8-13-2 16,-9-2 4-16,9-17 27 15,0 0 27-15,-13-19-28 16,-7-22-37-16,-40-105-16 31,15 52 4-31,-5-5 5 0,2 11 1 16,-1 14-14-16,5 12-32 15,6 15-28-15,7 14-38 16,10 12-51 0,10 14-55-16,11 7-48 0</inkml:trace>
  <inkml:trace contextRef="#ctx0" brushRef="#br0" timeOffset="175812.5">4019 16734 367 0,'-33'0'280'16,"10"0"-111"-16,3 0-81 15,6 0-48-15,14 0-15 16,0 0-17-16,6 0 3 15,16 0 1-15,32 0 0 16,23 0 0-16,21 0-3 16,15-7-1-16,9-4-5 0,5 0-7 15,-2-5 5-15,-3-1-5 16,-16 3 6 0,-14-3-3-16,-13 0-2 0,-18 5 1 15,-18 3 3 1,-11 9-7-16,-10 0 8 0,-6 0 6 15,-4 0-6-15,-9 0-2 16,-3 0 4-16,5 0-6 16,-5 0-18-16,0 0-50 15,0 0-43-15,0-3-23 0,-12-10-86 16,-9 0-14 0</inkml:trace>
  <inkml:trace contextRef="#ctx0" brushRef="#br0" timeOffset="176590.3">4986 16344 87 0,'0'0'176'0,"-14"0"-29"16,14-5-50-16,-6 0-46 15,6 1-23 1,0 4-15-16,0 0-3 0,0 0-4 16,0 0-3-16,0 0 1 15,0 0 3-15,-8 0-1 16,8 0 8-16,0 0 12 16,0 14-5-16,0-6-11 15,0 4-3-15,0 11 1 16,11 14 29-16,10 11-3 0,7 19-2 15,5 2-6-15,-1 9-7 16,-4-6-6-16,2-6-8 16,-6-9 5-16,0-12-8 15,-8-13 2-15,-5-7 1 16,-3-11-5-16,-2 0 3 16,-6-14 4-16,0 0 2 15,-9-9-20-15,-14-14-42 16,-16-18 4-16,-1-13 31 15,-4-11 8-15,-2-4 9 16,7 5-1-16,2 6 1 0,9 9 10 16,4 13 8-16,7 8 2 15,4 7 2-15,2 4-8 16,11 10-7-16,0 2-1 16,0 5 2-16,11 0 4 15,11 0-6 1,5 0-6-16,11 0 1 15,5 0 1-15,11-4-1 16,2-4 1-16,6 4-9 16,3-4-15-16,-5 4-25 0,-11 0 0 15,-8 0 8-15,-13 4 18 16,-5 0 12-16,-6 0 14 16,-9 12 8-16,-8 0 5 15,0 5 0-15,0 7-7 16,-16 9-2-16,-1 12 0 15,-23 60 26 1,20-48-7-16,1 0-4 16,-22 52 8-1,25-63-25-15,-1-6-2 0,5-3-1 16,4 8-34 0,8-33-26-16,0-12-40 15,0 0-33-15,0 0-58 16,0-9-2-16</inkml:trace>
  <inkml:trace contextRef="#ctx0" brushRef="#br0" timeOffset="177651.72">11624 7306 333 0,'-16'-9'205'0,"4"6"-49"0,1 3-55 16,-2 0-36-16,5 0-8 15,8 0-17-15,-13 8-15 16,13 8-10-16,-12 20 7 16,4 31-12-16,8 30-5 15,-8 28 2-15,-4 23-5 0,-16 148 7 16,8-157-7 0,-5-21 12-16,4-16 10 15,-3-17-13-15,1-11-1 0,2-14-6 16,-4-6 3-16,6-13-1 15,2-13-11-15,9-4-4 16,8-7-35-16,0-5-41 16,0-12-186-16,0 0 88 15,-8-12-26-15</inkml:trace>
  <inkml:trace contextRef="#ctx0" brushRef="#br0" timeOffset="178075.7">11044 7998 258 0,'-13'-15'231'0,"1"1"-60"0,12 7-67 16,-8 7-48-16,1 0-18 16,7 0-15-16,-8 0-11 15,8 17 0-15,0 10 7 16,8 19 10-16,4 14-2 15,0 18-7-15,4 12-5 0,1 3-11 16,-1-4-1-16,3-8-1 16,3-7 0-16,-3-12 1 15,-3-10 2-15,0-11-3 0,1-8 1 16,-1-9-7-16,5-12 4 16,-1-12-4-16,9 0-2 15,4 0 3-15,3-5 4 16,-1-2-1-16,-2-1 4 0,-4-5-3 15,-1 1 0-15,-6 0 1 16,-3 0 3-16,-3 4-5 16,-8 4 3-16,0 4 4 0,-8 0-5 15,0 0 3-15,0 0-6 16,0 0-3-16,0-5-18 16,0 1-55-16,0 1-30 0,0-2-12 15,0-11-22-15</inkml:trace>
  <inkml:trace contextRef="#ctx0" brushRef="#br0" timeOffset="178309.13">11028 8451 250 0,'-17'-9'216'0,"6"-3"-56"15,3 5-59-15,8-3-45 0,0 3-30 16,0-2-9-16,0 9-10 15,12 0-4-15,9 9 5 0,1 10 1 16,18 14-1-16,2 8-1 16,12 8-4-16,3 8 0 15,8 3 2-15,0 6-23 0,3-5-92 16,-3-8-121-16</inkml:trace>
  <inkml:trace contextRef="#ctx0" brushRef="#br0" timeOffset="179291.63">10951 12872 44 0,'-13'7'127'0,"13"-7"56"16,-8 9-43-16,0-9-42 0,8 0-32 15,0 0-15-15,0 0-10 16,0 0-6-16,0 0 5 16,0 0 1-16,0 0-15 15,8 0-5-15,8-12-15 0,12-5 4 16,17-8-4-16,13-12 1 16,7-7-4-16,8-5-2 15,0 0-1-15,1 0-4 0,-10 2-3 16,-7 4-9-16,-9 11-2 15,-7 4 2-15,-9 2 6 16,-7 7 5-16,-8 6-2 0,-5 5-3 16,-6 0-14-16,-6 8-34 15,0 0-42-15,0 0-47 16,-14 0-79-16</inkml:trace>
  <inkml:trace contextRef="#ctx0" brushRef="#br0" timeOffset="179960.62">10951 12586 17 0,'9'-8'47'0,"-1"-1"55"15,-2 5 66-15,3 4-49 0,-9 0-31 16,0 0-21-16,0 0-23 16,0 0-15-16,0 7-7 0,0 7-2 15,0-2 0-15,0 7-11 16,0 7 9-16,-9 10-8 15,3 9 4-15,6 4-7 0,-8 4-4 16,-1-3 1-16,9-15 0 16,-8-2 4-16,8-8-1 0,0-9-6 15,0-4 1-15,0 0 3 16,8 1-3-16,4-1-3 16,4 1 1-16,1-1 2 15,-2-5-1-15,2 2-4 0,-1-9 5 16,1 0-8-16,-5 0-2 15,2 0 3-15,-5 0-1 0,4 0 6 16,-4 0 3-16,-1-4-3 16,0-1-3-16,-5 0 6 15,-3 5 7-15,0 0 1 0,0 0 13 16,0 0-3-16,0-2 2 16,0-3 6-16,0-2 5 0,0-2-17 15,0-7-5 1,-11-4-6-16,-3-9-2 0,-5-8-2 15,-1-4 3-15,0 0-4 16,-5 1-1-16,5 3 1 0,-1 10-4 16,5-1 6-16,-1 2-3 15,6 9-9-15,11 1-6 16,-8 4-19-16,8 4-1 0,-9-1-4 16,9 2-10-16,0 7-17 15,0 0-32-15,0 0-61 0,-8 0-59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3T17:01:25.2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15650 838 418 0,'-12'-28'338'16,"3"4"-65"-16,1 2-72 0,8 6-63 15,-14 13-38 1,14 3-39-16,-6 19-7 15,6 31 29-15,0 27-15 0,0 46-12 16,0 34-33 0,-8 423-29-1,8-267-416 1,0-209 52-16,0-34-62 16</inkml:trace>
  <inkml:trace contextRef="#ctx0" brushRef="#br0" timeOffset="292.68">15568 863 690 0,'-12'-65'209'0,"12"8"-102"16,0 4-50-16,15 11-32 16,10 10 0-16,12 12 11 15,11 20 6-15,9 12-4 16,5 26-13-16,-9 18-9 15,-13 15-4-15,-16 25-3 0,-24 18-6 16,-24 12 2-16,-16 5-3 16,-10-15-5-16,-7-9 7 15,1-26-5-15,-1-16 1 16,9-20 0-16,2-20-12 16,10-25-33-16,12-17-22 15,16-19-50-15,16-18-62 16,19-15-32-16,19-16-61 0</inkml:trace>
  <inkml:trace contextRef="#ctx0" brushRef="#br0" timeOffset="941.83">15961 724 380 0,'0'-33'251'0,"0"2"-73"0,-12 5-29 15,4 11-33-15,2 7-29 16,6 8-28-16,0 21-1 15,11 18 21-15,4 22-6 16,15 28-22-16,2 26-20 16,-4 20-12-16,-5 2-14 0,2-6 0 15,-4-22-2-15,-5-23-3 16,-2-24 10-16,-8-31-7 16,2-31-23-1,4-24-17-15,5-28 0 0,61-203-1 31,-46 180 33-31,-4 13 3 0,1 17 3 16,-1 26-5-16,1 19 14 16,4 19-3-16,-2 24-3 15,3 13-3-15,-6 16 5 16,1 12-32-16,-1-14-75 16,-4-8-98-16,-8-17-6 0,0-21 30 15,-4-24 53-15,-4-31 31 16,-8-23 24-16,0-20 53 15,0-7 46-15,0-4 18 16,0 4 14-16,0 16 13 16,0 16-29-16,0 25-13 15,5 24 5-15,7 19 7 16,4 22 1-16,10 17-16 0,0 11-13 16,8 3-9-16,-3-6-3 15,6-13-6-15,-1-18 1 16,-2-13 5-16,3-26-10 15,-1-26 0-15,-1-15 7 0,3-11-2 16,-11-4 35-16,-5 2 47 16,-11 19 32-16,-2 9-23 15,-9 30-17-15,-9 30 13 16,-11 46 19-16,-10 48-29 16,-2 33-34-16,-2 27-22 0,4 7-21 15,10-4-72 1,11-21-96-16,9-28-67 0,17-32-67 15,43-15-295 1</inkml:trace>
  <inkml:trace contextRef="#ctx0" brushRef="#br0" timeOffset="1208.52">17578 1164 507 0,'-12'-74'366'0,"-13"26"-113"0,-7 27-72 16,-9 28 4-16,0 22-1 15,5 16-60-15,12 10-50 16,11 4-22-16,22 14-17 16,19 9-18-16,18 8-1 15,9 3-17-15,2 5 1 16,-6 1-10-16,-17 1 5 16,-16 2 11-16,-28 4-2 0,-18-4-3 15,-20-4-1-15,-13-10-8 16,1-18-12-16,1-17-68 15,10-20-130-15,10-33-135 16,5-9-12-16,23-31 73 16,16-38-26-16</inkml:trace>
  <inkml:trace contextRef="#ctx0" brushRef="#br0" timeOffset="1381.54">17663 1494 302 0,'44'-78'385'15,"-9"20"-81"-15,-13 23-132 16,-5 19-74-16,-1 23 62 0,-3 30 58 15,3 23 37 1,-1 25-102-16,1 17-153 0,2 10 0 16,-4-8 0-16,3-11 0 15,-1-14 0-15,2-23-97 16,-4-14-310-16,0-31-91 0,-14-27 1 16</inkml:trace>
  <inkml:trace contextRef="#ctx0" brushRef="#br0" timeOffset="1496.54">17761 874 627 0,'-28'-105'220'16,"2"27"-101"-16,10 21-65 0,5 17-34 15,2 20-19-15,9 20-19 16,0 15-116-16,9 10-132 16</inkml:trace>
  <inkml:trace contextRef="#ctx0" brushRef="#br0" timeOffset="1823.52">18466 1102 792 0,'-19'0'303'16,"3"-7"-148"-16,-1-6-72 15,6 2-43-15,3-6-8 0,8-9-2 16,-9 7 0-16,9 4 3 15,0 6 1-15,-12 5 5 16,4 4-1-16,-6 0-17 16,0 19 12-16,-6 19 46 15,-9 23 45-15,-1 20-25 0,8 16-35 16,4 8-46 0,18 2-18-16,8-9 0 15,10-14 0-15,10-9 0 0,9-14-71 16,5-17-67-16,15-19-120 15,13-25-84-15,15-16 2 16,13-25 10-16</inkml:trace>
  <inkml:trace contextRef="#ctx0" brushRef="#br0" timeOffset="2194.41">19345 1009 144 0,'3'-24'221'16,"-3"-1"-87"-16,0-3-65 16,0 3-27-16,-12 1 10 15,-4-1 45-15,-8 5 17 16,-9 8-7-16,-68 7 93 16,-24 58-60-1,66-13-104 1,10 10-8-16,23 7-16 0,26-4-4 15,15 4 0 1,26-3-2-16,19 3-10 0,18 8 0 16,3 7 8-16,1 10-10 15,-14 3 6-15,-11 5-6 0,-21-1 10 16,-16-4 15-16,-20-7 7 16,-28-4 15-16,-21-10 10 15,-16-11-9-15,-11-11-12 16,-1-14-14-16,-1-13-9 0,9-15-70 15,4 0-147-15,8-11-152 16,5-14-54-16</inkml:trace>
  <inkml:trace contextRef="#ctx0" brushRef="#br0" timeOffset="2630.92">15135 3190 859 0,'-144'14'263'15,"17"-14"-128"-15,28 0-83 0,21 0-50 16,24 0-22-1,35 0 8-15,38-5 9 0,62-16 8 16,69-15 1-16,76-16 0 16,90-10-5-16,81-12 9 15,57-2 1-15,47 2 1 16,23 6 35-16,1 2 29 0,-22 6 10 16,-34 6 26-16,-25 9 14 15,307-24 6 1,-459 44-103-16,-63 5-11 15,-60 8 0-15,-47 0 19 16,-37 3 2-16,-28 2-39 16,-29-3 0-16,-20-2 0 15,-19 0 0-15,-17-4-8 0,-15 4-245 16,-8-1-130-16,-75-6-1018 16</inkml:trace>
  <inkml:trace contextRef="#ctx0" brushRef="#br0" timeOffset="2923">20104 786 160 0,'13'-103'446'16,"-10"26"43"-16,-3 17-137 16,0 17-164-16,0 15-105 15,0 16-47-15,0 12-14 0,0 26 16 16,0 38 69 0,0 46 17-16,8 56-122 15,3 62-2-15,11 41 0 0,-2 12-294 16,6-4-253-16,-12-21-20 15</inkml:trace>
  <inkml:trace contextRef="#ctx0" brushRef="#br0" timeOffset="3374.34">14654 988 369 0,'0'-86'221'0,"-13"10"-89"0,4 11-70 16,-9 12-16-16,2 16-5 15,-1 12 4-15,6 25-19 16,11 37 35-16,3 62 70 15,13 79 80-15,1 83-37 0,-1 60-73 16,3 33-51-16,3 4-33 16,2-11-32-16,9-41-56 15,7-50-96-15,7-58-96 0,-1-58-63 16,-10-59-68 0</inkml:trace>
  <inkml:trace contextRef="#ctx0" brushRef="#br0" timeOffset="3638.51">14265 771 663 0,'-65'-71'259'15,"11"10"-124"-15,19 16-72 16,21 12-43-16,46 9-9 15,70 4-8-15,82-5 3 16,88-6 3-16,93-7-11 16,609-36-9-1,171 14-19 1,-563 35-25-16,-34 5-70 16,-41 3 27-16,-55 10-128 15,-76 3-78-15</inkml:trace>
  <inkml:trace contextRef="#ctx0" brushRef="#br0" timeOffset="73610.8">3698 2950 119 0,'0'0'207'0,"-8"0"-59"0,0 0-44 16,8 0-33-16,-8 0-21 15,8 0-12-15,0 0-11 16,0 0-9-16,-8 17-8 16,8 4-5-16,-11 7-4 15,2 5 3 1,-12 40 3-1,9-41-6-15,0 0-1 0,0-2 3 16,-1-11 2-16,-4 2 4 16,1-9-8-16,0-4 11 15,0-8-1-15,-1 0 17 16,6-8 16-16,0-8-7 16,-2-8-11-1,5-10 0-15,8-1-9 0,0-2-10 16,0 0-1-16,8 1 0 15,0 3-2-15,8 9-4 16,4 4-2-16,1 2 1 16,3 6-2-16,4 12 6 15,4 0-2-15,6 0-7 16,3 12 6-16,-2 6-4 16,6 2 5-16,-3 4-1 15,-7 4 0-15,-2 6-1 16,-9-3-1-16,-8 2 3 15,-8 0 0-15,-8-1 2 16,-32 62 11 0,13-61-9-16,-6-1-5 15,-4 5-1 1,1-1-3-16,-4 0 4 16,-1 6-4-16,-3 0 5 15,2-2-4-15,-2-5 8 16,4 3-7-16,4-7 3 15,-1-2 0-15,1-4 1 0,0-1-2 16,2-8 1-16,6 1 2 16,4-5-1-16,5-12-4 15,2 0 7-15,1 0 8 16,8-4 1-16,-12-4 2 16,3-5-3-16,9 0 1 15,-11 6 7-15,11-2 1 16,0 2 5-16,0-1-6 15,0 0-4-15,0 0 7 16,0 3 2-16,0 1 1 16,0-4-7-16,0 3-10 15,8 2 0-15,-2-2-8 16,12 5 2-16,35 33 20 16,-10 0-17-16,12 8-6 15,9 8 7 1,5-1-8-16,-1 6 4 15,3-1-3-15,-11-9 3 0,-7-3-12 16,-13-13-21-16,-11-4-36 16,-10-7-53-16,-5-5-65 15,-6-12-12-15,-8 0-10 16,-17-25-74-16</inkml:trace>
  <inkml:trace contextRef="#ctx0" brushRef="#br0" timeOffset="73930.5">3350 2436 440 0,'-41'-60'315'0,"8"7"-102"16,10 12-80-16,9 9-59 15,14 8-34-15,8 5-17 16,21 4-11-16,15 15-5 15,14 15-10-15,7 20 5 16,-5 18-7-16,-7 20 0 16,-16 8 5-16,-17 9 0 15,-20-4 0 1,-15-4-2-16,-15-13 10 0,3-16-2 16,-3-13-6-16,5-12 4 15,6-7-10-15,3-21-47 16,3 0-85-16,1-21-88 15,1-7-62-15</inkml:trace>
  <inkml:trace contextRef="#ctx0" brushRef="#br0" timeOffset="74291.88">2968 3028 391 0,'-50'21'237'0,"15"-9"-89"16,13-12-63-16,22 0-50 15,22-12-13-15,37-16-2 16,39-17-11-16,45-5-2 16,35-3-5-1,20 2-7-15,3 5-7 0,-15 9 9 16,-20 8 2-16,-32 12-2 16,-32 6 1-16,-29 8 21 15,-20 3 17-15,-21 0 18 16,-7 0 6-16,-14 0 3 15,-1 0-9-15,-10 14-8 16,0 15-6-16,0 25-4 16,0 20 14-16,0 26-12 15,16 31-8-15,12 28-15 16,12 12-4-16,13 4-7 16,7-8-7-16,2-17-4 15,-5-24-60-15,-9-24-147 16,-6-29-90-16,-14-28-69 0</inkml:trace>
  <inkml:trace contextRef="#ctx0" brushRef="#br0" timeOffset="75023.97">5051 3194 551 0,'15'-40'427'15,"-1"12"-211"1,-8 11-118-16,-1 17-57 15,-5 17-11-15,0 7 11 0,0 12-25 16,-11 18 1-16,-6 3-4 16,0-5-7-16,0-7 3 15,6-17 1-15,11-11 74 16,0-38-62 0,0-22-14-16,8-23 1 15,9-11-8-15,3-8 2 16,3 7 4-16,-1 16-7 15,-3 19-9-15,-3 17 4 16,6 19 14-16,2 18 1 0,8 19 2 16,1 14-12-1,-1 4 2-15,-4-3 3 16,-3-4-2-16,-4-7 2 16,-7-14 4-16,0-20 5 0,-6 0-6 15,0-20-18-15,1-22-8 16,-1-19 18-16,2-13-3 15,-2 2 7-15,6 10-1 16,-6 18-8-16,4 15-10 16,4 21 20-16,13 16 0 15,7 21 1-15,10 11-8 16,5 5 5-16,7 0-6 16,-6-4 5-16,30 8 12 15,-59-41 3 1,-3-16-9-16,-7-20-6 15,-13-26-4-15,0-20-1 16,-19-8 3-16,-63-186 52 31,57 200 28-31,5 14 2 16,8 18-37-16,4 12-29 16,8 15-20-16,40 139 26 31,-4-45-1-31,1 7-11 0,3-3 10 15,2-8-8-15,-6-13-8 16,-2-11-3-16,-11-16 2 16,-6-13 0-16,-6-2-3 15,-2-14 0-15,-5-4 0 16,-4-8-17-16,0 9-68 16,0-9-95-16,0 0-134 15,0-14-98-15,-13-6-72 0</inkml:trace>
  <inkml:trace contextRef="#ctx0" brushRef="#br0" timeOffset="75755.25">6301 3036 428 0,'-23'13'263'0,"-10"11"-98"16,-13 12-58-16,-14 21 5 15,-17 17 22-15,-9 11-24 16,9-4-39-16,12-8-38 16,16-11-9-16,17-17-10 15,15-14-3-15,39 24 1 16,13-36-14-1,15 1-1-15,-2 1 6 16,2 0-9-16,-2-2 6 0,-7 6 7 16,-1 0-9-16,-7-4 4 15,24 15 3 1,-43-24 2-16,0-3 2 16,-3-9 10-16,-3 0 21 15,-2 0 35-15,-6-9 28 16,0-15-37-16,0-17-28 15,-14-16-19-15,-2-12-13 16,-4-14 4-16,0 2 3 0,-6 5-15 16,-1 6 25-16,-1 9 6 31,-26-33 22-31,38 58-49 0,5 12 7 16,-2 3-5-1,13 5-4-15,-9 4 6 0,9 4-2 16,0-1-11-16,0 2 5 15,-8 2 14-15,0 0 3 0,8-2-5 16,-6 7-10 0,6-4 0-16,0-4 0 15,0 8-3 32,0 0 2-31,0 0-6-16,0 0 5 15,0 0-4 1,0 0-14 0,0 0-45-16,0 0-97 15,4 0-89-15,-2 0-88 16,3 12-45-16,-5 0-420 16</inkml:trace>
  <inkml:trace contextRef="#ctx0" brushRef="#br0" timeOffset="76371.67">6168 3366 238 0,'-16'12'262'0,"-2"4"-68"15,-2 6-77-15,-4 1-44 16,-4 5-9-16,4 2-3 15,7-2-10-15,17-4-24 16,0-7-13-16,0-5-4 16,17-12-5-16,7 0 1 15,4-9-1-15,5-7 1 16,-9-8-6-16,-8-1 6 0,-16 0 20 16,0 6 26-16,-24 6-21 15,-17 13-17-15,-11 16-12 16,-13 18-1-16,-5 15 3 15,5 8-6-15,-28 72 18 32,73-73-11-32,20-6-5 0,17-14 5 0,23-15-1 15,25-21-7 1,17-12-18-16,5-21 9 16,-5-12 2-16,-14-3 18 0,-17 2 57 15,-20 10 45-15,-15 8-15 16,-16 12-46-16,-19 16-26 15,-18 12-10-15,-11 12-9 16,3 5 2-16,3-1-16 16,15 1-11-16,11-10-28 0,16-3-60 15,8-3-48-15,16-13-78 16,17-13-51-16,8-15-55 16</inkml:trace>
  <inkml:trace contextRef="#ctx0" brushRef="#br0" timeOffset="76962.46">6732 2352 244 0,'16'-57'280'0,"-5"12"-89"16,-2 9-66-16,-4 7-33 0,-5 8-5 15,0 14-12-15,0 7-23 16,0 0-14 0,0 16-8-16,-14 20 3 15,-8 31 24-15,-13 21 10 0,-1 18-23 16,-1 8-23-16,9-7-11 16,9-10-4-16,10-20 0 15,9-11-1-15,9-18-5 16,7-11 4-16,9-9 5 15,3-11-11-15,4-17 9 16,-4 0-8-16,1 0 5 16,-5 0-1-16,-4-8 5 0,-2-5 5 15,-12-4 23-15,-6-6 0 16,0-5-6 0,-16-13 2-16,-3-9-10 0,-3-7-8 15,-1-3 9-15,3-6-2 16,-2 6 40-16,11 6 21 15,11 5-44 1,5 4-23-16,9 9-11 0,16 8-7 16,5 6 3-16,4 15-6 15,-4 7-6-15,-2 7-2 16,-4 6 1 0,-10 4-1-16,-2-2-5 0,-9 2 0 0,-8-5 5 15,0 0 1 1,0-12 6-16,0 0-8 15,0 0-10-15,0 0-56 0,-8-4-118 16,-6-16-107-16,0-12-41 16,-8-17-27-1</inkml:trace>
  <inkml:trace contextRef="#ctx0" brushRef="#br0" timeOffset="77204.13">5902 2230 355 0,'-144'36'241'0,"-76"14"-15"16,151-38-164-16,25-12-11 15,50-12-2-15,56-18-32 16,45-9 2-16,43-12-4 16,32-5-7-16,12 0-3 15,1 3 2-15,-20 8-10 16,-29 9-18-16,-37 10-41 15,-27 15-55-15,-25 11 3 16,-21 23-31-16,-19 19-112 0</inkml:trace>
  <inkml:trace contextRef="#ctx0" brushRef="#br0" timeOffset="77939.23">7369 1896 394 0,'12'-20'241'0,"0"8"-69"15,-7 8-66-15,-5 4-55 16,0 0-27-16,0 32-9 16,3 33 27-16,5 32 43 15,6 22-15-15,5 7-33 16,5-4-16-16,12-15-5 15,7-22-7-15,110 33 15 32,-100-127-18-32,0-22 3 0,-13-22-2 15,-6-18 16-15,-19-10 16 16,-7-8 14-16,-8 8 28 16,-13 7 12-16,3 22-16 15,-4 11-41-15,3 13-25 16,11 11-39-16,-9 8-49 0,9 9-75 15,0 21-97-15,0 8-79 16,0-1-75-16</inkml:trace>
  <inkml:trace contextRef="#ctx0" brushRef="#br0" timeOffset="78218.53">7528 1879 450 0,'-29'-40'275'0,"13"3"-146"0,4 5-70 15,12 3-36-15,0 1-18 16,0-3 4 0,9-3 6-16,-3-3-4 0,-1-4 16 15,-5-8 9-15,-11-7 6 16,-14-10-11 0,-15 2-2-16,-14-5-4 0,-2 3-3 15,-6 5-1 1,2 12 10-16,6 13-9 0,11 10-11 15,10 7-9-15,8 6-6 16,9 5-39-16,16 8-35 16,5 29-74-16,14 16-64 15,9 24-124-15</inkml:trace>
  <inkml:trace contextRef="#ctx0" brushRef="#br0" timeOffset="78672">7970 2670 390 0,'13'12'205'16,"-5"-3"-81"-16,1-9-57 16,-6 7-23-16,5 2-9 0,0 6 6 15,5 11 15-15,11 10-13 16,4 16-18-16,4 9-11 15,4 14-7-15,5-3 0 16,-4 2-5-16,-1-14-3 16,-8-15-6-16,-2-12 1 0,-15-13 4 15,-2-7 4-15,-9-17-19 16,-24-17 5-16,-9-11 12 16,-12-6 37-16,-3 7 7 15,-9 3-15-15,0 7-15 0,4 9-8 16,0 7 2-16,4 5-9 15,0 17 5-15,5 7 0 16,-5 1-4-16,1 2-1 16,-2-1 1-16,-1-2 7 15,-3-8-1-15,2-8-9 16,-1-8 4-16,5 0 0 16,-2-12 2-16,5-12-11 0,1-5-33 15,3-11-52-15,9-5-47 16,12-8-26-1,20-8-98-15</inkml:trace>
  <inkml:trace contextRef="#ctx0" brushRef="#br0" timeOffset="79253.48">7366 2202 344 0,'-53'-70'543'0,"36"42"-432"16,17-5-54-16,13-3-30 16,22-9-12-16,39-9-2 15,36-11-10-15,32-4 0 16,16-4 4-16,5 4-6 0,-10 5-4 16,-14 7 1-1,-20 3 4-15,-26 8 13 0,-20 11 43 16,-16 2 70-16,-18 8 29 15,-10 9-1-15,-12 5-26 16,-6 3-33-16,-3 8-34 16,0 0-33-16,1 0-26 15,3 15 3-15,13 28 11 16,11 25-1-16,13 21-1 0,2 24-1 16,6 15-5-16,-2-3-5 15,-6-10-5-15,-9-18 0 16,-9-16 0-16,-1-19 0 15,-14-19 0-15,-5-15 0 0,-11-14 0 16,0-23-6 0,-23-19-20-16,-14-17 16 15,-17-20 10-15,-9-4 0 0,-7 4 9 16,1 12 7-16,4 17-16 16,4 19 2-16,5 17-11 15,10 20 6-15,10 22 4 16,12 10-3-16,11 62-6 15,22-66 10 1,19 21-2 15,8-31-73-31,-36-48-89 16,0-13-162-16,0-13-99 16,0-27 16-16</inkml:trace>
  <inkml:trace contextRef="#ctx0" brushRef="#br0" timeOffset="79452.05">8799 1489 586 0,'0'-24'502'0,"0"3"-170"15,4 4-141-15,8 1-91 16,13-3-35-16,22-10-8 16,32-11 4-16,18-6-26 15,13-3-12-15,-5 9-17 0,-15 4 1 16,-19 7-12-1,-14 8-24-15,-16 5-132 16,-12 8-112-16,-12 8-82 0,-17 0-17 16</inkml:trace>
  <inkml:trace contextRef="#ctx0" brushRef="#br0" timeOffset="80527.59">4267 2954 251 0,'0'0'231'0,"8"0"-111"16,41-19-64-16,52-23-30 16,54-17-34-16,36-20-56 15,28-11-147-15</inkml:trace>
  <inkml:trace contextRef="#ctx0" brushRef="#br0" timeOffset="81047.07">5314 5499 617 0,'-28'0'258'0,"8"0"-128"16,8 0-77-16,12 12-29 16,0 9-12-16,0 19-10 15,16 25 2-15,9 24 2 16,6 18-8-16,11 3 7 16,6-1 0-16,9-11-6 0,-1-20 2 15,1-17 5-15,-3-17 2 16,2-16 3-1,1-19-2-15,-4-18 5 0,0-19 3 16,-10-14 3-16,-13-9 58 16,-25-6 6-16,-23 0-9 15,-15 8-1-15,-16 12-39 16,-11 13-17-16,-5 16-22 16,-3 8-27-16,2 15-61 0,14 7-76 15,7 2-82-15,12-3-30 16,14-6-44-16</inkml:trace>
  <inkml:trace contextRef="#ctx0" brushRef="#br0" timeOffset="81712.67">5274 5593 556 0,'-61'-37'282'0,"4"5"-142"16,12-1-85-16,14 0-50 15,14 0-27-15,29-3-6 0,37-13-14 16,51-9 18-16,56-11 6 16,39-4-36-1,20 4-39-15,0 7 14 0,-13 6 38 16,-23 8 20-16,-37 11 17 16,-33 7 35-16,-27 11 60 15,-20 3 60-15,-22 7 24 16,-15 2-26-16,-5 7-47 0,-8 0-49 15,-4 0-33 1,1 7-14-16,2 18 0 0,14 11-2 16,12 16 2-16,7 19 2 15,8 1-6-15,5 6 2 0,0-5-7 16,-3-11 6 0,-10-9 2-16,-7-13-4 0,-14-12 2 15,-6-11 5-15,-4-8-2 16,-13-9-13-16,0 0-11 15,-13-13-26-15,-12-8 21 16,-7-6 8-16,-4-2 14 16,-5 5 3-16,5 8-2 0,3 7 3 15,4 9-3-15,1 0 2 16,7 21-6-16,2 3 9 16,5 4-9-16,14 4 6 15,0-7-2-15,0-4 4 0,0-9-1 16,0-4 1-1,0-8 2-15,0 0-17 16,-14-12-40-16,-12-12-15 0,-5-14 14 16,-14-2 38-16,-5 4 27 15,-64-5 39 1,54 41-32-16,-2 29-11 16,7 19 10-16,6 13 9 0,17 8-10 15,15-1-2-15,17-10-3 16,0-8-12-1,0-15 6-15,3-10-7 0,3-12-6 16,2-13-36-16,0-4-94 16,8-25-125-16,3-20-131 0</inkml:trace>
  <inkml:trace contextRef="#ctx0" brushRef="#br0" timeOffset="81930.44">7605 4313 451 0,'25'-23'302'16,"-9"7"-147"-16,-5 11-85 15,-3 21-38-15,0 17-15 0,8 17-2 16,6 14 14-16,6 14 5 16,7 8-8-16,12 2-14 15,-4-7-5-15,6 3-2 16,-1-12-5-1,39 54-280-15,-56-80 43 0,-1-11-48 16</inkml:trace>
  <inkml:trace contextRef="#ctx0" brushRef="#br0" timeOffset="82281.67">8023 4351 477 0,'-17'-45'452'0,"5"13"-162"0,4 7-148 15,8 8-82-15,0 10-28 16,0 7-27-16,0 12-2 16,25 17 3-16,15 11 0 15,22 12-1-15,10 10-5 0,159 121-3 32,-158-137 3-32,-2-11-7 15,-11-6-3-15,-8-13 0 0,-11-16 0 16,-8-4-1-16,-4-20-9 15,-10-12 0-15,-10-18 12 16,-9-11 12-16,-20-5 34 16,-10 14 53-16,-2 7 27 0,-7 17-54 15,-12 11-41-15,-6 16-12 16,-3 5-8-16,0 22-19 16,8 6-51-16,6 1-109 0,14-5-91 15,16 0-35-15,7-8-41 16</inkml:trace>
  <inkml:trace contextRef="#ctx0" brushRef="#br0" timeOffset="82979.92">7831 4119 922 0,'-63'-12'228'0,"22"-1"-235"0,20-7-96 15,29-4 24-15,38-13 38 16,38-12 24-16,42-15 8 16,40-18 6-16,29-12-1 0,13-3 5 15,-1 2-3-15,-12 10 0 16,-20 13 7-16,-34 14-3 16,-30 17 19-16,-32 9 19 15,-22 11 10-15,-15 9 3 16,-13 8-14-16,-10 4-16 0,-2 0-8 15,-2 25 12 1,7 23 29-16,1 31-12 0,14 18-10 16,7 16-13-16,10 9-4 15,3-3-12-15,0-14 4 16,0-15-7-16,-10-17-6 0,-1-16 2 16,-13-16 0-16,-9-13-4 15,-8-11 6-15,-13-17 1 16,-3-5 0-16,-19-23-66 0,-19-17 47 15,-13-16 32-15,-10-8 8 16,-4-1 7-16,-1 18-13 16,4 11-9-16,11 17-2 0,6 16-3 15,8 19 6-15,5 15-6 16,7 10 0-16,9 9 1 16,7 0 1-16,9 35-1 15,0-50 1 1,0-14-3-16,0-4-3 15,0-12 0-15,0-5-16 0,-11-10-49 16,-4-18-17 0,-10-11 28-16,-5-6 30 0,3 2 37 15,-6 10 26-15,1 9-13 0,-1 22-7 16,-3 18-8-16,-2 19 0 16,6 15 12-16,4 12-1 15,7 4 4-15,10 4-7 0,11-4-5 16,0-13-5-1,0-7 0-15,0-13 5 0,0-7-1 16,0-9 0-16,0-12-15 16,0 0-71-1,0-6-97-15,0-28-84 0</inkml:trace>
  <inkml:trace contextRef="#ctx0" brushRef="#br0" timeOffset="83150.64">9473 3375 527 0,'20'-33'187'0,"13"0"-87"15,10 0-52-15,7 4-19 16,2 1-19-16,-7 3-4 16,0 2-4-16,0 2-64 0,-1-3-101 15,-3 4-126-15</inkml:trace>
  <inkml:trace contextRef="#ctx0" brushRef="#br0" timeOffset="85757.9">11673 2693 501 0,'21'0'441'0,"-12"-7"-143"15,-6-5-147-15,-3-1-69 16,0-2 7-16,0-6 38 16,-12-7 6-16,-4-9-21 0,-4-12-35 15,-6-8-41 1,-2-17-36-16,-8-11 0 0,-4-18 0 15,0-10 0-15,-7-16 0 16,-5-11 0-16,-4-1 0 16,-5 6 0-16,-9 9 0 15,2 7 0-15,-5 15 0 16,-5 9 0-16,-2 14 0 16,-2 12 0-16,6 7 0 0,-6 10 0 15,0 3 0-15,-2 0 0 16,-2 9 0-16,-4-2 0 15,-3 7 0-15,-4-2 0 16,-2 4 0-16,-2-5 0 16,-4 6 0-16,-2 0 0 15,-1-4 0-15,-10-6 0 16,-4-2 0-16,-3 3 0 16,-5 1 0-16,-5 3 0 15,-6 1 0-15,-13 3 0 0,-10 9 0 16,-10 7 0-16,-5 5 0 15,4 8 0 1,6 4 0-16,6 0 0 16,9 0 0-16,-1 8 0 0,5 0 0 15,-5 1 0-15,-7 2 0 16,-5 10 0-16,-3 3 0 16,-4 10 0-16,-2 5 0 15,1 7 0-15,10 6 0 16,2 5 0-16,10 0 0 15,1 0 0-15,7 0 0 16,7-4 0-16,2 1 0 16,3-6 0-16,-1 8 0 15,-8 1 0-15,-5 5 0 16,3-1 0-16,0 0 0 16,11-4 0-16,2-5 0 15,15 5 0 1,14 4 0-16,7 3 0 15,11 11 0-15,-2 7 0 16,6 11 0-16,-2 5 0 16,6 4 0-16,3 0 0 15,2-5 0-15,6 0 0 16,-44 96 0 0,60-110 0-1,-24 65 0-15,46-82 0 16,2-9 0-16,8 0 0 15,6-5 0-15,11 5 0 16,0 5 0-16,0 2 0 16,0 5 0-16,0 9 0 15,-8 3 0-15,8 9 0 16,-14 3 0-16,14 1 0 16,-7-5 0-16,-1-3 0 15,8-4 0-15,0-1 0 16,-8 0 0-16,8 5 0 15,-9 8 0-15,1 3 0 16,8 1 0-16,-11 4 0 16,-3-2 0-16,-2 0 0 15,0-14 0 1,5-10 0-16,-3-2 0 0,14-10 0 16,0-3 0-16,0-4 0 15,0 0 0-15,0 5 0 16,0 2 0-16,6 10 0 15,5 12 0-15,6 15 0 16,3 6 0-16,5 7 0 16,-2-1 0-16,6-2 0 15,-1-3 0-15,5-1 0 16,29 84 0 0,-35-105 0-16,6-6 0 0,-1-2 0 15,4-3 0 1,1-3 0-16,4-3 0 15,51 69 0 1,145 114 0 15,-169-195 0-31,71 40 0 16,-66-47 0-16,4-5 0 16,4 2 0-16,4-1 0 15,10 0 0-15,-3-2 0 16,9 1 0-16,2-1 0 15,1-2 0-15,2-2 0 16,-8-2 0-16,-8-2 0 16,-9-3 0-16,61 27 0 15,-77-32 0 1,-5-3 0-16,-2 0 0 16,2-5 0-16,2-4 0 0,3 1 0 15,3-7 0-15,14-10 0 16,8 0 0-16,7 0 0 15,4-7 0-15,4-5 0 16,5-4 0-16,1 0 0 16,1-4 0-16,7-9 0 15,271-89 0 1,-249 68 0 0,1 3 0-16,-4-7 0 0,-7 5 0 15,-5 4 0-15,-4 6 0 16,-9 1 0-16,-3 5 0 15,-2 2 0-15,-1 1 0 16,100-31 0-16,4-1 0 16,-105 31 0-1,-2-6 0-15,-1 1 0 0,-5 3 0 16,-13-1 0-16,-12 6 0 16,-8 0 0-16,-4-1 0 0,-9 1 0 15,1-1 0 1,-1-2 0-16,2 3 0 0,-1-6 0 15,3 1 0-15,-4 1 0 16,2 0 0-16,-1 2 0 16,-5 3 0-16,2-2 0 0,-7 5 0 15,3-1 0-15,-6 1 0 16,1 3 0-16,-5 1 0 16,0-1 0-16,2-2 0 15,-3-2 0-15,10 1 0 0,8-4 0 16,4-6 0-16,8-3 0 15,223-128 0 1,-211 116 0 0,107-77 0-1,-51 15 0 1,-91 75 0 0,-2-2 0-16,-1-2 0 15,-2-1 0-15,0 0 0 16,-5 6 0-16,-8-3 0 0,1 2 0 15,-4 3 0-15,-5 5 0 16,-1-1 0 0,-2 1 0-16,-1 4 0 0,1 0 0 0,-1-2 0 15,0 2 0-15,-1 0 0 16,3-2 0-16,2-5 0 16,0-2 0-16,3-3 0 15,14-25 0-15,-17 37 0 16,-3 3 0-16,-1 0 0 15,-4 4 0-15,0 1 0 16,1 3 0-16,-1-3 0 0,0 1 0 16,0-1 0-16,0-1 0 15,0 1 0-15,0-6 0 0,3 3 0 16,3-1 0-16,-2 1 0 16,-3-8 0-16,-1 4 0 15,3-2 0-15,1 1 0 16,1-4 0-16,-5-1 0 15,1 1 0-15,9-30 0 16,4 2 0 0,-11 27 0-16,-2 1 0 15,-1 2 0-15,0 2 0 0,0 5 0 16,0-7 0-16,0-2 0 16,-3 0 0-16,3-2 0 15,1 2 0-15,-3-3 0 0,2-7 0 16,1 2 0-16,0-4 0 15,-1-1 0-15,3-4 0 16,-3 4 0-16,1 0 0 16,-6 5 0-16,2-5 0 15,-5-4 0-15,3-8 0 0,2-8 0 16,-2-3 0-16,-3-5 0 16,0-2 0-16,0 2 0 15,6 4 0-15,-2 1 0 16,4 2 0-16,0 6 0 15,-2 3 0-15,-6 8 0 16,0 0 0-16,0 6 0 16,0 0 0-16,0 8 0 15,-6-7 0-15,-23-149-1488 32</inkml:trace>
  <inkml:trace contextRef="#ctx0" brushRef="#br0" timeOffset="89136.17">18959 8658 328 0,'-25'-8'196'15,"6"4"-62"-15,2 0-51 0,5-1-38 16,12 2-11-16,-9-2-4 16,9 0-2-16,0 5 5 15,0 0 1-15,-8 0 5 0,0 0 43 16,-4 0-54 0,-1 0-7-16,7 0-12 0,-8 0 2 15,2 0-5-15,-5 0 2 16,1 10 7-16,-4 2-1 15,0 0 5-15,3 0 1 0,-3-1-8 16,1 1 5 0,-7 5-3-16,3 4-8 0,-6-1-4 15,5 5 1-15,-1-1 1 16,10 0 6-16,-2 1-4 0,5-5 8 16,12 1-2-16,-8-1-3 15,8 1-4-15,0-2-3 16,0 2 6-16,0-5-12 0,0 3 7 15,0 4-1-15,0-7 4 16,3-5-2-16,2 1-3 16,4 1-1-16,-2-2 3 15,1 2 8-15,3 0-10 0,-2-5 4 16,-1-1-4-16,5 2-1 16,-1-9 0-16,0 12 0 15,2-12 4-15,-3 13-11 0,0-5 9 16,1 0 3-16,1-1 0 15,-5 7-5-15,5-7 0 16,-5-7 3-16,-2 8-5 0,3-8-2 16,-1 0 5-16,0 10 0 15,-3-10-3-15,4 7 3 0,-6-7 1 16,34 0 5 15,-26 0-6-31,3 0-1 0,-3 0-2 16,7 0 3-1,-4 0-1-15,3 0 5 0,-1 0-7 16,5-5 7-16,-5 3 1 16,-1-8-5-16,1 7 1 0,2-7-3 15,-2 3-2-15,-4-2 3 16,-1 2 4-16,-3-1-2 16,6-5 6-16,-6 0-4 15,5 1-4-15,-2-4 2 0,0 0-5 16,-2 0 3-16,4 0 1 0,-5-1-3 15,0 1 2-15,0 5 5 16,-3-1-7-16,-2-1 3 16,2 0 4-16,-5 1-7 15,0 4 3-15,0 1-3 0,3-2 7 16,-3 2-5-16,0-3 0 16,0 3-2-16,0 2 7 15,0-3-5-15,0 0 1 0,0 4-1 16,0-4 4-16,0 0-4 15,-8-3 0-15,0-4-3 16,0 5 7-16,-5-3-6 0,2 1 4 16,-3 0 3-16,6 3-4 15,-3 1 17-15,-1 0 4 0,0 4 3 16,4 4 2 0,-1 0-15-16,-4-4-1 15,4-1-7-15,-17-2-7 16,18 7 3-16,-1 0-4 15,-4 0 0-15,-2 0-1 0,-5 0 2 16,-1 0-4 0,-28 0 5-16,26 0 2 0,1 7-3 15,-1-7 3-15,3 13 2 16,-2-13-4-16,4 13-2 16,-3-13 14-16,0 7-14 15,1 2 3-15,1-9-2 16,-3 12 0-16,6-12 3 0,0 8 0 15,2-8 3-15,3 13 0 16,-1-5-5-16,3-8 3 0,1 7 1 16,-3-7-7-16,2 12 2 15,9-12 0-15,-8 12 4 16,8 1-4-16,0-1 6 16,0 1-9-16,0-2 7 0,0 6-3 15,0 3 7-15,0 0-8 16,3 0-3-16,11-3 5 0,-3-1-1 15,3 0 2-15,1-3 7 16,2-2-11-16,-1 2 2 16,0-4 0-16,4-9 1 15,4 7-5-15,4-7 6 0,6 0-4 16,2 0-4-16,5 0-6 16,-5-7-7-16,4-5-14 15,-3-4 3-15,-1-6-2 16,-2 3 7-16,-6 3 8 0,-8-1 12 15,-3 4 5-15,-9 5 4 0,0 0 3 16,-8 4-6-16,0 1 4 16,0-2 4-16,0-2-2 15,0-2-6-15,0 2-8 16,-8-6 4-16,-6 0-1 0,-2 1 1 16,1-5-2-16,-5 5-3 15,-2 0 10-15,2-1-8 16,-3 2 6-16,-2-1-1 0,-3 0 5 15,-1 3 4-15,-4 2 4 16,6 2 10-16,-3 5-12 16,5 0-3-16,3 0-9 0,-4 0 1 15,3 12 1-15,-2 5 1 16,1 3 1-16,-20 29 2 16,26-21-2-16,18 1 1 15,0 3-3-15,0-2 1 16,13-7-1-16,3-2 0 15,9-1-3-15,3-9 10 16,4 2-4-16,5-4 1 0,-1-9-3 16,6 0-8-16,1-9-5 15,3-7-18-15,-2-9-14 0,2-6-14 16,-6-7 3-16,-4-2 24 16,-8-5 15-16,-10-1 16 15,-15 6 10-15,-3 4 21 0,-21 3 4 16,-4 5 18-16,-6 7-24 15,-6 8-15-15,1 11 1 16,-5 2-8-16,0 15-2 16,1 10 0-16,3 8-1 0,0 3-2 15,10 0 6-15,6 2-4 16,7-6 6-16,14-3-3 16,6-9-5-16,5 1 6 0,11-6-8 15,1-2 4-15,11-13 1 16,-2 0 0-16,4 0-10 0,-2-5 9 15,-6-7-3-15,-4-4-6 16,-8-5 12-16,-5 2 2 16,-11-2 3-16,0 1 4 0,-6 4 13 15,-11-2-13-15,-4 11-3 16,0 3-5-16,2 4-4 16,-2 0-2-16,4 17-5 15,6 2 0-15,-2 6 5 0,13 4 2 16,0-5-12-16,13 0 8 15,4-1 7-15,6-5-13 16,5-6 5-16,5-12 0 0,-4 0 5 16,-1 0-2-16,-3-12 1 15,-6-6-4-15,-3-1 3 0,-2-4 0 16,-14-10-9-16,0-5 0 16,-14 1 10-16,-2 2 9 15,-3 2-1-15,-6 9 1 16,0 11-10-16,-15 5-12 15,20 20 6-15,1 9 1 16,2 8 7-16,5 7 0 16,12 4 3-16,0-3-4 0,0-5-2 15,12-6 1-15,5-7 3 16,2-10-6-16,5-9 6 16,-2 0-3-16,-2-13-1 0,-1-2 1 15,-2-6-17 1,-9-8-5-16,-4-4 1 0,-4-4 5 15,-12-2-4-15,-5-2-3 0,-2 8 6 16,-1 9 9-16,-2 3 1 16,-15 2-14-1,23 19 12-15,-4 0-9 16,1 0-60-16,6 14-88 0,-2 8-60 16,13-6-62-1</inkml:trace>
  <inkml:trace contextRef="#ctx0" brushRef="#br0" timeOffset="90836.66">18004 6957 88 0,'-33'0'175'0,"-2"0"-28"16,-6 0-57-16,-5 0-38 15,-42 0 2-15,40 12-35 16,-9 0-2-16,1 4 1 15,-6 3 13-15,0 10 3 16,2 4 5-16,-2 8-6 0,-2 8-4 16,-1 8-5-16,0 15-1 15,0 18-5-15,-1 20-7 16,1 13 14-16,0 15-2 0,5 9 3 16,8 7 3-16,11 5-11 15,8 4 0 1,9-1 1-16,-9 159 34 15,53 181 99 1,5-331-92-16,9-8-11 16,5 0-11-16,5-9-7 15,9-2-7-15,9-14-2 0,7-13-2 16,8-6 20-16,12-13 11 16,7-13 0-16,23-11 14 15,25-13 3-15,25-13-13 0,33-11 16 16,26-16-6-16,12-21-10 15,1-16-38-15,-7-12-17 16,-11-9 0-16,-16-8 0 16,-20-7 0-16,-17-9 0 0,-15-12 0 15,-14-8 0-15,-5-13 0 16,-11-17 0-16,-7-15 0 16,-5-19 0-16,-3-27 0 0,-8-14 0 15,-6-10 0-15,-6 1 0 16,-8-1 0-16,-14 6 0 15,-11 2 0-15,-15 5 0 0,-19 9 0 16,-15 0 0-16,-22-2 0 16,-24-2 0-16,-22-5 0 15,-26-2 0-15,-24 7 0 16,-25 10 0-16,-21 14 0 0,-28 17 0 16,-7 10 0-16,-8 22 0 15,-4 18 0-15,-4 23 0 16,-240 11 0-16,216 45 0 15,5 26 0-15,5 9 0 16,21 15-261-16,-266 133-998 31</inkml:trace>
  <inkml:trace contextRef="#ctx0" brushRef="#br0" timeOffset="91912.9">18466 6069 326 0,'-128'0'136'0,"-11"0"-35"0,-7 16-30 15,-1 8-5-15,5 6 0 16,4 6 4-16,1 5-3 16,7-1-16-16,4 8-1 15,-1 6-23-15,2 6-8 16,0 11-5-16,-10 5-3 0,0 5 0 15,-1 14-8-15,-150 121 27 16,145-83-9 0,7 22 1-16,4 16 2 15,12 12 6-15,13 14 4 0,2-3-10 16,15 1-1-16,6-7 1 16,14-1-8-16,8 1 19 15,15 6 0-15,11 18-4 16,14 15-9-16,20 9-1 0,0-3-9 15,16-9 4 1,16-11-2-16,19-14 5 0,9-14 4 16,16-4 19-16,14-10 5 0,23 2 2 15,20-1-7-15,28-4-19 16,9-6 0-16,12-10-9 16,4-14-2-16,6-17 2 0,-9-12 2 15,-4-14-5 1,-6-14-6-16,2-16 6 0,0-15-3 15,3-15 8-15,14-14 2 0,9-21 18 16,21-6 34 0,5-21-45-16,11-13-25 0,11-24 0 15,282-117 0 1,337-201 0 0,-571 227 0-16,-9-12 0 15,-8-11 0-15,-14-18 0 16,-23-16 0-16,-23-28 0 0,-25-24 0 15,-34-9 0-15,-30 5 0 16,-38 7 0-16,-36 13 0 16,-38 3 0-16,-27 5 0 0,-27 1 0 15,-26-10 0-15,-25-2 0 16,-20 1 0-16,-11 2 0 16,-17 4 0-16,-12-4 0 15,-18-1 0-15,-5 9 0 16,-212-199 0-16,166 251 0 15,-21 34 0-15,-9 28 0 16,-10 27 0-16,-8 34 0 16,-14 32 0-16,-11 26 0 15,-17 24 0-15,-7 18-155 0,7 27-69 16,8 19 24-16,4 25 6 16,4 25 9-16,1 14 15 15,8 10 19-15,23 4-23 16,20 0-66-16</inkml:trace>
  <inkml:trace contextRef="#ctx0" brushRef="#br0" timeOffset="92862.12">16611 8275 384 0,'-33'0'309'0,"6"12"-85"0,2-12-110 15,11 12-59-15,0 0-33 16,14 6-11-16,0 2-10 15,14 4-1-15,8 4 0 0,16 5 0 16,6-5 5-16,5-9-6 16,-1-1 5-16,-3-18-6 15,-8 0 5-15,-6-5 2 0,-1-8-1 16,-12-6 0-16,-4-9 6 16,-14-9 6-16,0-6 4 15,-20-7 5-15,-9 5 8 16,-1 9 21-16,-1 7-11 15,-1 8-13-15,-5 16-13 0,1 5-16 16,3 22 0-16,4 6-6 16,9 5 5-16,7 3-3 15,13 6-4-15,0-6 3 0,13-4-8 16,4-4 7-16,8-7 1 16,-2-9 1-16,2-12-5 15,-5 0 14-15,0-12-2 0,-6-4 2 16,-8-8 1-1,-6-5-10-15,-6-4 3 0,-16-3-9 16,-7-1-4-16,-7 8 6 0,-4 13-9 16,-1 8 8-16,3 8-3 15,11 21-8 1,3 8-3-16,7 2 7 0,17 7-2 16,0 2-3-16,11-4 6 15,15-3 0-15,5-9 5 0,7-7-4 16,-2-5 11-16,-3-12-4 15,-4 0 5-15,-10-7-1 16,-2-11 8-16,-9 2-17 0,-8-4-40 16,0 5-33-16,-8 2-54 15,0 4-31-15,8 9-61 16,-9 0 2-16</inkml:trace>
  <inkml:trace contextRef="#ctx0" brushRef="#br0" timeOffset="93761.78">20272 10401 501 0,'-18'-30'293'0,"-4"5"-93"0,0 6-84 16,-3 3-33-16,1 4-10 15,2 12-9-15,8 0-18 16,-3 0-28-16,8 0-14 16,9 12-9-16,0 4 8 0,5 3-6 15,11 6 6-15,9 0-8 16,2-5-5-16,11-4-5 16,2-16-13-16,4 0-5 0,-2-7-16 15,-10-10 17-15,-7-7 25 16,-10 0 15-16,-10-21 45 15,-31 33-30-15,-7 3 3 16,-2 9 1-16,-9 17-12 16,1 7 1-16,9 4 4 15,8 10-10-15,10-2 1 16,16 4 0-16,0-3-5 0,16-5-1 16,13-7-1-16,12-9 2 15,6-16-6-15,8-12-8 16,-6-17 1-16,-6-7-7 0,-14-9 8 15,-13-7-1-15,-10-10 10 16,-16-2 3-16,-15-4 1 0,-11 1 10 16,-9 5-2-16,-7 13-10 15,-1 13-2-15,0 17-11 16,4 9-26-16,5 20-80 16,6 13-117-16,7 13-90 15,-3 17-55-15</inkml:trace>
  <inkml:trace contextRef="#ctx0" brushRef="#br0" timeOffset="95525.43">17764 5719 18 0,'0'7'65'16,"0"-7"147"-16,-11 10-45 16,3-10-33-16,8 0-26 15,-12 0-30-15,3 0 4 0,9 0-10 16,0 0-12-16,0 0-25 16,0 0-24-16,0 11-14 15,9 1 8-15,3 8-2 16,4 6 1-16,4 2-4 0,0 4-1 15,2-4-23-15,-4-2-6 16,3-6-2-16,-4-9 4 16,-1-11 3-16,0 0 4 15,1 0 16-15,-9-3 12 16,-8-9 13-16,0-14 0 16,-14 3 2-16,-5-5 0 0,-9-2 8 15,-6 10-16-15,0 8-5 16,-4 12-2-16,-35 32-6 15,43-2 0-15,16 2-7 16,14 4 4-16,0 2-1 16,11-2 1-16,14-8 2 15,15-4 0-15,8-12-5 16,5-12-9-16,-3 0 4 16,-7-12 3-16,-2-12 7 15,-11-4 7-15,-15-8 3 16,-15-9 3-16,-12-1-5 0,-8 6 25 15,-8 7 0-15,-6 9-12 16,-5 16-16-16,-3 8 0 16,6 21-5-16,8 11-4 0,12 12 5 15,16 5-3 1,8 3 2-16,16 3 2 0,14-12-1 16,1-10-3-16,5-12 0 15,-2-13 9-15,-6-8 6 16,-4-21 6-16,-12-11 6 15,-6-13 6-15,-14-7 16 0,-20-5 18 16,-9 3-24-16,-9 10-21 16,3 16-8-16,-5 11-20 15,-2 17 2-15,11 13-29 16,5 15-42-16,10 17-15 0,16 7-45 16,8 10-29-16,18-5-12 15,8-5-98-15</inkml:trace>
  <inkml:trace contextRef="#ctx0" brushRef="#br0" timeOffset="96162.94">18499 5511 492 0,'-28'-41'291'0,"4"10"-111"16,0 10-74-16,4 9-62 0,-1 12-20 15,5 24-11-15,2 25-8 16,8 25-2-16,6 14 4 16,15 14-6-16,16 5 1 15,8-7-4-15,9-14-7 16,6-17-4-16,-2-20-6 16,-8-20 10-16,-6-29 11 0,-11-8-2 15,-10-17 0-15,-17-20 2 16,-8-15 9-16,-12-9 8 15,-14-14-10-15,-5-2 1 16,-7 13 20-16,2 14 26 0,3 17-17 16,1 16-18-16,1 25-9 15,-3 17-10-15,5 16-4 16,8 15 6-16,10 14-4 16,11-1 1-16,11-4-3 15,18-8 3-15,11-10-4 0,5-9 0 16,5-15 3-16,5-15-7 15,2-19 11-15,-6-21-3 16,-5-15 0-16,-14-9 4 0,-15-9 2 16,-9-5 2-16,-21 6 7 15,-12 10 22-15,-10 17-11 16,-7 17-14-16,1 20-3 0,1 16-12 16,3 24 2-16,8 17-2 15,18 17 3-15,19 3-3 16,16 4 0-16,21-4 0 15,11-13-4-15,12-14 7 16,5-14-15-16,0-16 0 16,-6-19 4-16,-16-19 12 0,-12-17-8 15,-9-14 6-15,-22-14-6 16,-8-5 8-16,-12 7-2 16,-9 11-22-16,-10 19-57 0,-12 21-88 15,-6 18-80-15,2 25-75 16</inkml:trace>
  <inkml:trace contextRef="#ctx0" brushRef="#br0" timeOffset="97321.34">19933 12142 495 0,'-15'0'392'15,"-7"0"-90"-15,2 0-100 0,0 8-61 16,1-8-42-16,2 11-32 16,5 4-21-16,12-5-21 15,0 3-10-15,0 4-2 16,3-1-8-16,14-1 1 16,3-1-6-16,8-14-35 0,9 0-9 15,-1-14-21-15,1-5-14 16,-9-10 27-16,-7-4 23 0,-13 5 25 15,-8-1 13-15,-8 10 3 16,-13 5-3-16,-7 6-3 16,-5 8 1-16,1 0 2 0,0 0-8 15,7 8-4-15,4 1-1 16,10-2 5-16,11 5-2 16,0 2-5-16,11 2 4 0,10-3-4 15,4-1-2-15,4 0-15 16,2-12-2-16,-2 0-6 15,-4-17 1-15,-5-7 6 0,-8-9 16 16,-8-7 13-16,-4-1 25 16,-16 1 31-16,-12 2 12 15,-5 10 27-15,-45 11 21 16,37 27-99-16,6 9-6 16,5 6-13-16,15 4-3 15,15 2 4-15,0 2-3 16,8-5 3-16,12-6-4 0,13-8-11 15,2-14-4-15,52-12-78 16,-47-7 54 0,-9-9 16-16,-9-10 20 0,-14 3 0 15,-8-3 16-15,-12 7 14 16,-14 6-6-16,0 8 2 16,-11 13-15-16,-4 4-7 15,0 12 7-15,5 5-16 0,7 2-28 16,8 10-35-16,14 9-74 15,7 1-113-15,15 3-52 16,15-5-70-16</inkml:trace>
  <inkml:trace contextRef="#ctx0" brushRef="#br0" timeOffset="97636.44">21004 11707 485 0,'0'-33'557'16,"-14"10"-116"-16,-20 1-166 0,-2 14-110 16,-5 8-56-16,1 15-94 15,4 10-15-15,8 12 0 16,10 8 0-16,18 4 0 0,21 4 0 16,15-8 0-16,13-9 0 15,5-15-87-15,1-21-38 16,2-9 1-16,-3-15 31 0,-18-12 49 15,-10-8 61-15,-20-6 52 16,-17 2 50-16,-18-2-3 16,-16 10-21-16,-8 3-38 15,1 7-57-15,-1 7 0 0,5 6-17 16,10 6-207-16,11 3-184 16,-2-1-87-16</inkml:trace>
  <inkml:trace contextRef="#ctx0" brushRef="#br0" timeOffset="98685.75">19271 8454 129 0,'0'-8'237'15,"-8"-4"-54"-15,8 1-33 0,-7 1-14 16,7-2 6-16,-9 4 14 16,9 0 3-16,-8 8-21 15,8 0-43-15,0 8-34 16,0 9-51-16,0 11-6 15,8 8 0-15,1 5-4 16,1 4-4-16,3 0 4 0,-1 0 1 16,1-9 3-16,0-3-6 15,-5-4 2-15,0-5-11 16,-2-4-12-16,0-7-19 16,-3-1-12-16,-3-12-18 15,0 0-1-15,0 7 7 0,0-7 14 16,0 0 19-16,0 0 2 15,0 0 3-15,0 0 18 0,0-12 6 16,-12-8-11-16,1-8 13 16,-7 0 28-16,7 2-1 15,-14-22 41 1,14 28-29-16,3 0 7 0,8-6 22 16,-9 7-4-16,9-2 14 15,0 1-11-15,-9 4-3 16,9 4-15-16,-8-2-11 15,8 7-9-15,0-1-12 0,0-1-9 16,0 6-1-16,0-2-5 16,0 5 2-16,0 0-1 0,0 0 0 15,5 0 5-15,-2 0-13 16,6 0 7-16,4 0-5 16,5 8-2-16,12 9 10 0,2 0-2 15,4 6-2-15,2 1 4 16,2 2-10-16,73 34 19 31,-89-51-9-31,-3-9 5 16,-7 0 6-16,-3 0 82 0,-3-9 76 15,-8-4-172-15,0-15 0 16,-8-12 0-16,-3-17 0 16,-7-12 0-16,-2-7 0 0,-1 2 0 15,4 12 0-15,7 12 0 16,-4 15-144-16,14 11-345 15,-8 7-32-15,0 12-370 0</inkml:trace>
  <inkml:trace contextRef="#ctx0" brushRef="#br0" timeOffset="99671.92">18731 5100 359 0,'-12'-7'218'0,"-1"1"-58"0,5 2-75 16,8 4-38 0,0 0-32-16,0 0-5 0,0 0-9 15,0 0-4-15,13 0 0 16,4-3 4-1,31-6 4-15,-20 1-5 0,1 0 4 16,-1 0-7-16,1-4 2 16,-4-4 3-16,-3-10-2 0,-4 2-4 15,-6-4-10-15,-2-1 5 16,-10 0 2-16,0 1 7 16,0 4 1-16,-14 0 7 15,-2 4 4-15,-28-14 6 16,18 22-11-16,7 0-4 15,-3 8-4-15,8 1 3 16,-7 3 0-16,4 0 3 16,1 0-5-16,-4 7-1 0,0 5 4 15,-2 4-6-15,4 6 4 16,-8 2 4-16,5-1-3 16,6 6 0-16,4 9 0 0,-3-2-3 15,14 4 0 1,0 50 6-16,14-45-4 15,-3 0 1-15,4 0 0 0,6-8 2 16,5-9 0 0,8-7 8-16,12-9 12 0,11-12 4 15,8 0-3-15,0-12-6 16,-1-9-7-16,-2 1-1 16,-5-8-7-16,-3-1-9 0,-12 1-22 15,-2-5-77-15,-7-1-79 16,-7 6-93-16</inkml:trace>
  <inkml:trace contextRef="#ctx0" brushRef="#br0" timeOffset="103212.89">25671 4358 54 0,'-8'-15'147'16,"8"2"59"-16,-12-4-55 15,1 1-44-15,3 4-25 16,-6 1-2-16,-1-1-19 0,-2-1-25 16,-8 1-12-16,-3 0-10 15,-6-5 9-15,-1 6 10 16,-1 2 8-16,-5 1-4 15,-3 4-10-15,-10 4-14 0,1 0-2 16,-3 12-6-16,-4 0 3 16,-5 4-3-16,-5 5-7 15,-2-1 9-15,-1 5 1 16,-1-1-4-16,-1 5-2 16,4-1-3-16,-3 8 6 15,-2 5 2-15,-10 4-9 0,0 0 8 16,-3 4 1-16,2 4 1 15,0-1 10-15,2 1 12 16,7 1 3-16,5-2 13 0,9-2-10 16,-1 2-4-16,3 2-6 15,5-3-6-15,4 3-7 16,2-1 3-16,5 1-5 0,6 3 11 16,2 7-8-16,11 10 3 15,-3 7-9 1,7 8 0-16,2 9-6 0,5 4 4 15,-1 3 8-15,3 5-5 16,-3-4 4-16,0 0 4 16,-3 0-2-16,-5-9 3 0,1 0 7 15,0-6 0-15,1-1 2 16,1-5-6-16,2 1-2 16,8-5-5-16,4-3-2 15,8-2-2-15,0 2 4 0,8-6-11 16,4 6 9-16,0-5-7 15,0 1-1-15,1-5-2 16,1 1 1-16,0-5-6 16,-3 4 3-16,7-1 1 15,1 3 0-15,1-2-2 0,-4-1 1 16,5 1 6-16,1 4-1 16,-3 1 1-16,1 0 9 15,1 3 4-15,4-4 1 0,2 0 3 16,8 1-1-16,-1-1-9 15,6-4 8-15,11 0-10 16,0-2-5-16,2-4 14 16,4 1-12-16,5 3-8 0,3-3 0 15,7 3 0-15,14-2 0 16,7-1 0-16,4-3 0 16,8 1 0-16,5-10 0 15,8-11 0-15,4-4 0 0,4-12 0 16,-1-9 0-16,7-4 0 15,2-12 0-15,-1 0 0 16,0-9 0-16,6-7 0 0,4-12 0 16,2-5 0-16,5-8 0 15,9-4 0-15,4-7 0 16,-2-5 0-16,152-70 0 16,-162 63 0-16,-14-11 0 15,-6 0 0-15,-9-7 0 16,-9-12 0-16,-3-9 0 15,-5-6 0-15,-4-12 0 16,1-14 0-16,-8-15 0 16,-4-14 0-16,-9 3 0 0,-7 1 0 15,-9 9 0-15,-9 13 0 16,-8 11 0-16,-7 9 0 16,-8 4 0-16,-13 1 0 15,-8-9 0-15,-12-9 0 16,0-19 0-16,-25-21 0 15,-7-16 0-15,-8-13 0 16,-13 1 0-16,-7 7 0 16,-5 18 0-16,-9 10 0 0,-10 9 0 15,-11 16 0-15,-149-104 0 32,-288-33 0-17,317 206 0-15,-8 9 0 16,11 8 0-16,14 7 0 15,11 6 0-15,12 12 0 0,14 15 0 16,2 13 0 0,4 34-380-16,-142 108-551 0</inkml:trace>
  <inkml:trace contextRef="#ctx0" brushRef="#br0" timeOffset="104245.96">25433 6814 254 0,'-22'-13'276'0,"-2"1"-89"0,0-5-71 15,-1 10-7-15,1 0-10 16,-6 7-31-16,-1 0-17 16,-6 14-26-16,1 15-8 15,-1 13-1-15,9 14-8 0,7 9 6 16,13 10-5-16,8 0 2 15,16 0-6-15,13-3-3 16,7-7 2-16,5-11-2 0,8-13 1 16,3-18 1-16,5-23-1 15,5-4-2-15,-5-20-1 16,-9-12 4-16,13-83 1 16,-52 41-5-16,-9-3 2 15,-17 0 13 1,-11 7 3-16,-14 10-5 0,-2 10-13 15,-3 18 4-15,-4 8-3 16,7 11-8-16,3 10 0 16,9 7-20-16,-1 7-25 0,5 10-39 15,4 7-14-15,3 1 0 16,6 4 5-16,2-6 32 16,5 2 31-16,8-4 14 0,0-2 13 15,0-3 5-15,0-4 5 16,5-12-3-16,-2 10 3 15,2-10 6-15,-2 0 2 16,-3 0 0-16,5 0 18 16,-1 0 10-16,-1 0 9 0,-3 0 2 15,0-10 8-15,0 3 0 16,0-5 5-16,0 0-2 16,0-1-9-16,0-7 30 15,-7 8-60-15,7 3-10 16,-8 1-7-16,8 8-4 15,0 0-4-15,0 0-5 16,0 0-4-16,0 0-15 16,0 0-44-16,0 0-33 15,0 8-20-15,0 4-15 16,0 4-59-16,0 1-43 16</inkml:trace>
  <inkml:trace contextRef="#ctx0" brushRef="#br0" timeOffset="104980.63">25317 6858 66 0,'0'-12'190'0,"0"5"26"15,-11-3-46-15,-2 3-19 16,1-1-21-16,-4 3-16 0,-4 5-41 16,-6 0-30-16,3 18-11 15,-6 10-15-15,5 12-5 16,9 8-3-16,2 6-8 0,13 3 4 16,5 3-5-16,6-6 6 15,9-6-5-15,1-11-3 16,3-7 1-16,-4-11 3 0,5-7-5 15,-4-12 6-15,-7-3-1 16,-1-14 0-16,-1-9 2 16,-7-5 1-16,-5-7-1 15,0-6-5-15,-17-4 9 0,-7 3 11 16,-5 9-10-16,-2 10-7 16,-7 15 4-16,2 11-3 15,3 0-5-15,4 25 2 0,10 6-1 16,7 14 7-16,12 8-6 15,3 3 4-15,14 6 0 16,8-9-6-16,4-3 7 0,2-15-5 16,2-10 4-16,-1-16 0 15,-4-9 6-15,-2-17-8 16,-12-8 2-16,-1-12 6 16,-4-3 36-16,-9-1-4 15,-9-4-12-15,-7 0 2 0,0 9 13 16,0 8 11-16,-1 6-31 15,1 11-10-15,4 3-10 16,12 8-7-16,0 0-2 0,0 0 1 16,0 0 5-16,12 8-5 15,4 1-4-15,5-9 6 16,7 0 1-16,0 0 5 16,-2 0-9-16,10-21-1 15,-25 1-2 1,2-1-8-16,-9 4-4 15,5-10-9-15,-9 19-22 16,0 4-33-16,0 4-20 0,3 0-37 16,5 0-14-16,6 0-44 15,0 0-57-15,3 0-17 16</inkml:trace>
  <inkml:trace contextRef="#ctx0" brushRef="#br0" timeOffset="105391.77">25757 6752 675 0,'-13'-16'385'16,"5"4"-122"-16,8 0-107 15,-8 8-79-15,8 4-49 16,0 12-13-16,0 16-3 0,11 17-9 16,15 12-2-16,-3 12 1 15,7 1 1-15,-7-10-6 16,2-7 10-16,-8-15-6 0,-2-14 5 15,-7-8 9-15,-2-16 45 16,-6-4-26-16,0-20-18 16,-18-17-6-16,-2-12 4 0,1-12-9 15,-2-13 3-15,-1 2 10 16,11 6 23-16,-2 16 1 16,13 18-25-16,0 8-14 15,0 11-7-15,0 17 2 16,16 9-1-16,10 6 5 15,2 6 3-15,5-4-5 0,-1-1 1 16,-7-8 10-16,-6-8-5 16,-1 0 3-16,-1 0-7 15,-8 0-4-15,-1-12-40 0,-8-9-109 16,0-11-110-16,0-8-63 16,-14-5-4-16,-6 4-14 15</inkml:trace>
  <inkml:trace contextRef="#ctx0" brushRef="#br0" timeOffset="106473.86">26037 5292 79 0,'-13'-24'195'16,"0"7"-25"-16,-2 0-62 16,-1 7-43-16,-5-1-17 15,2 9-4-15,-6-3 11 16,1 5 13-16,-6 0 0 15,-1-5-20-15,-11 1 5 16,-7 1-3-16,-7 3 4 0,-9 0-19 16,-7 0-9-16,-10 7-8 15,-8 10-5-15,-3 4 8 16,-4 3-2-16,-4 5 10 0,-1 4-9 16,8 3-2-16,4 9-1 15,9 2-5-15,4 11 2 16,4 11 2-16,8 13 3 15,0 12-11-15,1 15 2 0,3 9-4 16,0 8 10 0,7 5 9-16,5 4 6 0,15-7 1 15,4 3 3-15,7-13-5 16,6-8-11-16,6-8-11 16,11-8 4-16,0-5-1 0,0 1 4 15,8-1-5-15,12 9 20 16,7 3-7-16,17 3-7 15,13-6-7-15,18-6 7 16,10-2 4-16,11-13-5 16,6-8 4-16,8-7-4 0,0-6-6 15,-1-6-5-15,-3-10 3 16,-9-4-2-16,1-6-1 16,-4-10 0-16,7-8 4 15,4-12 4-15,13-21-11 0,19-20 1 16,15-19-2-1,160-131 12-15,260-389 1 32,-466 434-9-17,94-248 145 1,-174 263-149-16,-35-146 0 16,-25 132 0-1,-92-161 0 1,-304-198 0 15,169 349 0-31,136 101-33 16,7 23-243-16,13 14-49 0,7 12-39 15,13 5-49-15</inkml:trace>
  <inkml:trace contextRef="#ctx0" brushRef="#br0" timeOffset="107972.14">25757 6684 59 0,'-9'-9'157'15,"9"0"53"-15,-9-2-49 16,9 2-31-16,0 2-7 0,0 2 0 16,-8-2-2-16,8 7-6 15,0 0-25-15,0 0-28 16,0 0-31-16,0 0-11 0,0 0-6 15,17 0 9-15,8 0 1 16,11 12-8-16,13 4-6 16,8 1-2-16,4 2-4 15,0 2 18-15,-6-1-3 0,-1 0-8 16,-9-3-2 0,-8 0-3-16,-9-6 4 0,-8-11-9 15,-5 8 9 1,7-8 45-1,-22 0 12-15,0 0 60 0,0 0 32 16,-9-4-109-16,-5-8-50 16,-8-8 0-16,-7-5 0 0,1-4 0 15,-1 1 0-15,1-4 0 16,-5-5 0-16,4-4 0 16,2-7 0-16,-1-9 0 0,-4-4 0 15,3-1 0-15,4 4 0 16,5 11 0-16,-5-35 0 31,17 61-264-15,-24 21-950-1</inkml:trace>
  <inkml:trace contextRef="#ctx0" brushRef="#br0" timeOffset="108886.51">25233 5067 108 0,'-17'-17'252'15,"3"5"-49"-15,-4 0-54 16,1 8-53-16,-2 4-42 16,-6 0-19-16,0 13-12 15,1 7-12-15,5 5-1 0,2 4-6 16,9-1-3-16,8-3-1 16,4-2 1-16,9-2 0 15,3-3 2-15,7-8 1 0,3-1-4 16,2-9 2-1,-5 0 3-15,2 0-4 0,-5-12 1 16,-4-6-2-16,-4-1 2 16,-12-1 12-16,0 0 24 15,0-2-1-15,-17 6-6 0,0 9-9 16,-9 2-7-16,1 5-13 16,5 0 3-16,1 17-3 15,5 2-6-15,14 7 2 0,0 2 5 16,0 2-7-16,17-3 6 15,4-3-4-15,2-3 4 16,34-9-2 0,-20-12-1-16,-1-16 1 15,2-13 3-15,-7-8 1 0,-7-4 2 16,-11-4 9-16,-13 2 8 16,0 1 0-16,-21 6 4 15,-7 7 8-15,-1 8-15 0,-4 9-8 16,2 12-11-16,-3 8-5 15,8 17-3-15,5 7 9 16,3 5-6-16,18 4-1 0,0-4-2 16,9-5-4-1,4-7 5-15,7-13 8 0,0-12-5 16,5 0 3-16,-1-12 3 16,0-4 6-16,-7-8-7 15,-6-2 3-15,-11-2-1 0,0 4 2 16,0 3-2-16,-16 4-9 15,-4 5-5-15,-4 5 2 16,-28 7-6 0,23 12 12-16,1 7-9 0,3 11-20 15,4-1-18-15,5 2-26 16,16 3-45-16,0 3-27 0,8-9-63 16,4 1-77-1</inkml:trace>
  <inkml:trace contextRef="#ctx0" brushRef="#br0" timeOffset="109803.17">26016 8324 317 0,'-14'0'293'16,"-3"0"-40"-16,4-3-82 15,0-2-64-15,2 0-30 0,3 5-20 16,8 0-16-16,0 0-13 16,-9 0-16-16,9 0-6 15,0 0 0-15,0 0-2 16,0 0 3-16,0 0-4 0,5 0-3 16,2 0 1-1,4 0 0-15,28 0 2 16,-21-3 3-1,-2-6-5-15,2-3 5 0,-6-4 5 16,-8-8 12-16,-4-5 2 16,0 1 19-16,-16-1 19 15,-5 8 0-15,-27 6-9 16,26 15-53-16,4 12-4 16,2 7 5-16,2 10-8 15,6 40-7 1,16-36 7-16,9-4-2 15,8-1 8-15,3-7-23 0,4-9 3 16,1-12-10-16,-4 0 4 16,-1-16-1-16,-8-14-9 15,-3-9 15-15,-17-11 14 16,0-2 10-16,-14-1 40 16,-9 8-2-16,-2 8-24 0,1 9-10 15,-1 7-23-15,3 10-36 16,0 11-94-16,1 0-128 15,2 7-87-15,-1 5 3 16</inkml:trace>
  <inkml:trace contextRef="#ctx0" brushRef="#br0" timeOffset="110717.32">24563 4057 15 0,'-12'9'21'16,"4"-1"45"-16,0 4 128 0,-6-4-54 15,2 5-56 1,1-1-36-16,-3 9-23 0,0 2-1 16,-3 11-4-16,0 6 3 15,5 8-7-15,-1 6-3 16,13 3 0-16,0 3 2 16,5 2-1-16,12-1-8 0,3-8-3 15,8-9 1-15,5-7-3 16,8-9 4-16,-1-12 7 15,7-16 11-15,2-7 19 16,6-18-3-16,-7-16 5 16,-7-17-4-16,-10-14-11 0,-5-14-1 15,-13-2 8-15,-13-2 8 16,-9 4 52-16,-8 13-12 16,-8 16-11-16,-11 16-32 15,-12 17-17-15,-9 12-25 0,-5 12 1 16,-2 20-22-16,3 8-46 15,8 13-28-15,13 8-7 16,15 9-23-16,13 3-42 0,12-4-49 16,9-5-72-1</inkml:trace>
  <inkml:trace contextRef="#ctx0" brushRef="#br0" timeOffset="111182.75">25293 4022 260 0,'-12'-13'235'0,"-4"1"-54"15,-4 0-63-15,-1-1-29 16,2 5 4-16,2 1-5 15,5-3-16-15,12 6-19 16,-9 4-19-16,9 0-16 0,0 0-2 16,0 0-11-16,0 0-1 15,0 14 0-15,-8 1-7 16,8 13 5-16,0 15-3 16,0 5 5-16,8 4-6 0,9 5 2 15,10-3 2-15,11-7 2 16,2-5-10-16,1-10 2 15,0-8 5-15,-4-7-2 16,-6-17 10-16,-6 0 31 0,-4-12 18 16,-10-12 4-1,-11-13 19-15,0-16-19 0,-20-12-14 16,-8-4 18-16,-3-1 2 16,-8 10-21-16,4 10-23 15,-2 10-22-15,1 15-38 16,-1 17-81-16,0 8-78 0,4 25-81 15,6 16-27 1,3 12-72-16</inkml:trace>
  <inkml:trace contextRef="#ctx0" brushRef="#br0" timeOffset="111997.57">26291 9199 555 0,'-49'-9'528'0,"27"9"-419"0,-7 0-43 15,1 14-7-15,0 5-9 16,-1 14-5-16,7 15 6 15,8 22-17-15,14 23-14 0,0 10-7 16,6 2 0-16,16-9 0 16,7-4 0-16,-2-19-3 15,6-15 5-15,5-19-2 0,-3-15 1 16,4-24 2-16,8-12-7 16,-7-20 10-16,-3-21-10 15,-14-16 1-15,-10-17 10 0,-13-6 18 16,-13-4 33-1,-75-115 133 1,51 166-200-16,-2 14-24 16,-1 9-51-16,9 11-74 15,2 11-78-15,5 0-65 0,4 20-15 16,3 5-5-16,5 3-4 16</inkml:trace>
  <inkml:trace contextRef="#ctx0" brushRef="#br0" timeOffset="112297.27">26743 9109 594 0,'0'-33'524'16,"-15"5"-149"-16,-7 9-129 16,7 2-68-16,-2 9-73 0,4 8-80 15,2 13-25-15,11 15 0 16,5 16 0-16,14 14 0 15,10 6 0-15,11-2 0 0,10-5 0 16,-2-13 0 0,54 1 0-16,-63-45 0 15,-5-16 0-15,-11-17 0 0,-6-12 0 16,-13-4 0 0,-4-4 0-16,-13 1 0 0,-3 7 0 15,-4 8 0-15,-5 9-217 16,2 12-137-16,-2 7-93 15,-3 9-14-15</inkml:trace>
  <inkml:trace contextRef="#ctx0" brushRef="#br0" timeOffset="114610.25">21106 11511 39 0,'0'0'77'0,"0"0"47"0,0 0 12 16,0 0-56 0,0 0-32-16,0 0-19 0,0 0-9 15,0 0-1-15,0 0-3 16,0 0-3-16,0 0 4 16,0 0 6-16,0 0 1 0,0 0 7 15,0 0 4-15,0 0 5 16,0 0-4-16,0 0-5 15,0 0-6-15,0 0 0 0,0 0 7 16,0 0 7-16,0 0 5 16,0-4-1-16,0-5-10 15,0 9-10-15,5-7-12 0,3-2-4 16,5 2 8 0,0-5-2-16,-4 0 4 0,8-5 1 15,5-4-8-15,-2 1 3 16,0-5-9-16,28-27 3 15,-20 15-6-15,5-3 2 16,3-5-1-16,2 0-6 16,-3 0 4-16,-1 0 5 0,-3 0 5 15,2 0-6 1,-4 5-6-16,-4 7 5 0,-6 6-7 16,2 6 7-16,-4 5-3 0,-6 3 0 15,-3 1 0 1,-5 5 2-16,6-2-2 0,0 1 0 15,-1-1-4-15,7-8 4 16,6 4 0-16,4-14 2 16,4 4-4-16,7-7 3 0,5 2 3 15,-1-1-5-15,-1 1 1 16,4 4 2-16,-7-1-2 16,1 1-4-16,-6 4 2 15,-2-1 2-15,1 0 3 0,-4 2-1 16,4-3-2-16,-3 3 2 15,6-5 2-15,4-4-5 0,3-1 4 16,1 1-3-16,0 2-1 16,-5 2 2-16,-3 3-1 15,-9 2 0-15,1 3-2 16,-1-1 3-16,3 4-1 0,6-3-5 16,5 0 7-16,6-5-4 15,5 1 4-15,2-1 0 16,8-3-5-16,1-1 3 0,-3 0 0 15,-4 2-3-15,-5-1 7 16,2 0-3-16,-7-2-3 16,0 2 4-16,-9 0-6 0,4-1 6 15,-6 1-2-15,5-1 1 16,-6 1-3-16,2 4 5 16,1-1-5-16,-7 6 0 15,3-2-1-15,-4 6 8 16,0-6-3-16,-1 4-2 0,-3-3-6 15,3 4 8-15,-4-4-2 16,4-1-3-16,-1 6 8 16,-3-2-3-16,-1 4-2 15,-9 1 0-15,2 4-3 0,-5-1 5 16,0 5-4-16,-4-2 5 16,6-3-8-16,-7 1 5 15,5 4 0-15,-3 0 0 16,1 0-1-16,-3 0 3 15,3 0-2 1,-6 0-3-16,0 0 5 16,3 0-1-16,5 0-1 15,-3 0 0-15,3 0-2 16,-3 0 4-16,-1 0 1 0,0-3-1 16,-4-2-1-1,0 1 4-15,0 4-12 16,0 0-8-16,0 0-20 0,0 0-29 15,0 0-20-15,0 0-25 16,-8 0-23-16,-1 12-5 16,9-3-40-16,-12-2-16 15,-2-7-106-15</inkml:trace>
  <inkml:trace contextRef="#ctx0" brushRef="#br0" timeOffset="115404.42">23511 9406 39 0,'0'0'72'15,"0"0"75"-15,0-7 7 16,-9 2-54-16,9 0-34 0,0 3-31 15,0-4-1-15,0 2 13 16,0 1 16-16,0-1 10 0,0 4-1 16,0 0-15-16,0 0-25 15,0 0-18-15,0 0-4 16,0 0-9-16,9 0 0 0,11 0 6 16,3 7-4-16,11-7-2 15,5 0-1-15,12 0 5 16,-3 0-3-16,3 0 0 15,44-11 2-15,-54 3-6 16,-8 3 3-16,-9 5-1 16,-8 0-2-16,-4 0 9 15,-4 0 8-15,-8 0 4 0,0 0-7 16,0 0-9-16,0 8 5 16,0 5-5-16,0 7-1 15,0 9-2-15,0 9 0 16,0 4 1-16,0 4 2 0,0 3-3 15,0 4 0-15,0-4-6 16,0-8 11-16,0-5 0 0,0-8-1 16,0-4-5-1,0-7 3-15,0-5 3 0,0-12-4 16,0 0 7 0,0 0-4-16,0 0 0 15,0 0-3-15,0 0 4 16,0 0-2-16,0 0 0 15,0-3 3-15,0-6-7 16,0 1 1 0,-12-4-3-16,-1-4 3 0,2-8 3 0,-6-1-5 15,2-8 0-15,-7-3 3 16,2-10 1-16,-4 1-2 16,-28-40 7-1,27 49-2-15,-18-25 20 16,26 41-8-16,-1 2 4 15,7 7-8-15,-2-1-5 16,4 0-3-16,-10-4-2 16,19 16-4-16,-8 0 5 15,8-5-10-15,0 1 4 16,0 4-17-16,0-4-7 0,0 4-24 16,0 0-32-16,0 0-32 15,0 0-37-15,0 0-40 16,0 0-60-16</inkml:trace>
  <inkml:trace contextRef="#ctx0" brushRef="#br0" timeOffset="116722.01">27147 8955 57 0,'0'0'110'0,"0"0"49"16,0 0-48-16,0 0-43 16,6-5-24-16,5-7-15 0,11-4 3 15,10-8 1-15,9-5-5 16,13-11 2-16,6-13-9 16,5-4-12-16,0-12-4 15,-1-8-13-15,-7-9 2 16,0 0 1-16,-3 1 8 15,-3 8-4-15,2 6-2 16,1 15 4-16,0 3-3 0,-3 8 2 16,-6 5 0-16,0 8 0 15,-6-1 0-15,-1 1-2 16,-7 7 4-16,-1 2 3 0,-7-7-6 16,2 2 5-16,-1 0-9 15,1-5 8 1,3 0-1-16,-2-1-3 0,1 2 2 15,1 0 1-15,8-6-2 16,6-1 4-16,5 2-9 16,12-4 7-16,6-3-2 15,7-2 1-15,4-3 0 0,3 1-3 16,-8-6 4-16,-6 6 2 16,-3 3-2-16,-5 4 1 15,-4-3 3-15,60-37 6 16,-59 43-5-16,2 2 2 15,1 0-3-15,-3 3 4 16,-2 0 1 0,5 5 2-16,0-1 17 0,0 2 10 15,5-3 7-15,1 2-7 16,7-1-5-16,55-23 6 16,-72 30-26-1,-13 8 0-15,-12 0 10 16,-6 7 1-16,-7 3-1 15,-6 0-7-15,-4 4-14 0,-5 0-14 16,0 0-47-16,0 0-62 16,0 0-56-16,0-4-41 15,0 0-49-15</inkml:trace>
  <inkml:trace contextRef="#ctx0" brushRef="#br0" timeOffset="117505.91">30016 6139 475 0,'-12'-13'256'0,"4"5"-104"16,0 4-75-16,8 4-39 15,0 0-18-15,0 12-12 16,8 16-7-16,8 21 4 15,8 20-3-15,7 12-2 16,4 10 2-16,-4 2-2 0,3 0 2 16,-6-8-5-16,-4-11 9 15,-4-13-6-15,-2-12 4 16,-7-12-2-16,-3-14 1 16,-8-5 1-16,0-6 8 15,0-12-6-15,0 0 12 16,0 0 19-16,0-8-7 0,-11-16-38 15,-11-21 1-15,-7-21 1 16,-2-22-1 0,-3-24 7-16,-48-131 11 15,43 131 4-15,-1 16 17 16,7 19 0-16,1 16-6 16,7 12 8-16,5 12-1 15,3 13-15-15,5 3-15 16,12 9-5-16,0 5-4 15,0 7-8-15,3 0 7 0,19 0 2 16,10 12 3-16,17 0-3 16,16 4 9-16,12 1-8 15,5-3 8 1,4-1-4-16,-10 0-5 0,-11-1 2 16,-16 0-4-16,-13 0-1 15,-11-3 5 1,-10-1-5-16,-6 4 5 0,-9 9 1 15,0 15 2-15,-21 16 1 16,-2 17 1-16,-7 21 0 16,-2 7 3-16,1 6-3 15,-3-1 0-15,3-5 4 16,1-11 3-16,10-13-2 16,5-16-5-16,2-12 4 0,4-14-2 15,9-10 1-15,-8-4-5 16,8-9 4-16,0 1-4 15,0-9 3-15,0 0-1 16,0 0 9-16,0 0-2 16,0 0-7-16,0 0 2 15,0-5-7-15,0 1-34 0,0-4-37 16,0 0-57-16,0-9-82 16,0-10-88-16</inkml:trace>
  <inkml:trace contextRef="#ctx0" brushRef="#br0" timeOffset="134827.87">10286 9736 101 0,'-13'0'190'16,"1"0"-67"-16,12 0-47 16,-8 0-35-16,8 0-19 0,0 0-10 15,0 0-5-15,0-5-1 16,0 2-2-16,0-5 1 16,0 3-1-16,0 3-1 0,0-8-1 15,0 3 2 1,0-2 8-16,0 1 0 15,0-4-9-15,-14-4 2 0,0-5-2 16,-3 2 6-16,-9-3 0 16,4 3 2-16,-11 7-9 15,-5-2 5-15,-38 14-4 16,30 14-6-16,-1 5 3 16,-2 15 0-16,1 10 3 15,1 14-3-15,12 6 0 16,10 9 4-16,10 5-4 0,15-1-2 15,15-4 0 1,18-12-1-16,16-8 4 0,16-15-3 16,17-19 2-16,11-19 0 15,12-11 0-15,5-19 3 16,-5-14-3-16,-12-13-4 0,-11-5 2 16,-22 3 2-16,-15-3 11 15,-20 5 13-15,-17 7 19 16,-16 4 11-16,-14 11-10 15,-5 7 4-15,-3 7 1 0,3 9-21 16,3 9-15-16,7 3-11 16,6 0-1-16,11 0-4 0,0 11-2 15,8 9-1-15,7 1 6 16,6-4-5-16,4-2-2 16,-1-2-10-16,1-5-10 15,-7-8 0-15,-4 0 8 16,-6 0 11-16,-8 0-3 0,0-6-15 15,-17-1-2-15,-23-16-89 16,15 6-30 0,-4-7-65-16</inkml:trace>
  <inkml:trace contextRef="#ctx0" brushRef="#br0" timeOffset="135176.53">10576 9444 123 0,'22'-25'249'0,"-6"9"-52"0,-4 2-48 15,-4 6-62-15,-1 4-45 16,1 4-19-16,6 0-6 0,2 12-3 16,8 10-4-16,9 6-1 15,-2 8-4-15,3 1-3 16,-3 0 1-16,-2-9-1 0,-9-7 2 16,-3-5-4-16,-4-7 5 15,-6-9 5-15,1 0 11 16,-8-12 11-16,0-13-15 15,0-8-3-15,-8-8 21 16,1 4 13-16,7 6 3 0,0 2-9 16,0 8-26-16,0 14-16 15,0 7-5-15,7 0 1 16,18 16 7-16,6 16-5 0,6 8 2 16,-1 14-6-16,5-2-48 15,0 1-94-15,-1-12-25 16,2-13-5-16,-5-28-54 0,-5-31 23 15</inkml:trace>
  <inkml:trace contextRef="#ctx0" brushRef="#br0" timeOffset="135493.49">11333 9033 326 0,'-28'-78'275'0,"-9"16"-63"16,0 18-57-16,0 16-71 16,1 15-40-16,-1 13-23 15,3 28-10-15,0 17-2 16,9 9-6-16,8 6 1 0,17 6-1 15,17-6-6-15,8-6-2 16,9-13-5-16,0-18-12 16,6-10-5-16,1-21-21 0,-3-17 16 15,-6-23 4-15,-12-18 5 16,-12-15 13-16,-16-12 16 16,-16-9 10-16,-18 0 17 15,-58-69 113-15,51 107-34 16,3 18-22-16,11 13-45 15,7 13-26-15,11 12-26 16,9 20-1-16,8 21-2 16,8 16-51-16,9 11-69 0,11 6-58 15,12-1-20-15,11-8-55 16,-4-17 8-16</inkml:trace>
  <inkml:trace contextRef="#ctx0" brushRef="#br0" timeOffset="135783.44">11384 8608 375 0,'0'-31'325'15,"0"5"-70"-15,0 11-101 16,0 6-80-16,0 5-42 16,0 4-16-16,0 0-19 15,0 8 5-15,17 12-3 16,8 6 3-16,4-2-12 0,-1-3-26 16,4-6-8-16,1-15 4 15,0 0 5-15,-10-3 14 16,-6-19 11-16,-14-10 8 15,-3-12 8-15,-11-11 20 0,-6 8 44 16,2 10 30 0,-2 8-5-16,4 10-44 0,13 7-30 15,0 4-13-15,0 8-13 16,0 15 4-16,13 14 5 16,13 8-28-16,8-1-93 0,15-1-102 15,4-5-22-15,4-10-46 16,-4-20 30-16</inkml:trace>
  <inkml:trace contextRef="#ctx0" brushRef="#br0" timeOffset="136231.79">12048 7998 480 0,'-22'-29'256'16,"3"9"-103"-16,3 8-76 16,3 4-36-16,4 0-23 15,9 0-6-15,0 4-9 0,0 0-11 16,0-1 0-1,0 3-3-15,0-8 3 0,0 10 13 16,0 0-2-16,-8 0 6 16,-15 21 2-1,6 3-9-15,0 12-2 16,1 13 0-16,16 13 6 0,0 7-6 16,13-5 1-16,12-6-3 15,10-13 8-15,11-17-4 16,9-16 0-16,7-19 2 15,7-26-7-15,4-29-20 16,-3-31 10-16,-13-33 7 0,-13-21 6 16,-17-7 6-16,-18-1 18 15,-21 9 24-15,-12 10 43 16,-9 28 100-16,-3 21 44 0,-1 24-51 16,9 13-75-16,7 13-59 15,5 16-30-15,8 14-28 16,8 19 3-16,8 24 13 0,14 25-13 15,13 17 7-15,14 23-2 16,8 13-20-16,3 4-62 16,67 107-474-1,-70-123 179 1</inkml:trace>
  <inkml:trace contextRef="#ctx0" brushRef="#br0" timeOffset="136508.57">12323 7705 534 0,'-35'-45'189'0,"10"5"-104"0,17-1-65 16,19-4-12-16,18 0-8 15,15 0-2-15,10 5 5 16,3 4-2-16,-1 2-4 0,-3 6 3 16,-9 7-1-16,-8 4 10 15,-6 10 16-15,-11-1 9 16,-3 8-1-16,-2 0-3 15,-2 0 2-15,2 15 7 16,8 11-7-16,3 10-5 0,2 9-13 16,11 13-2-16,-3 2-7 15,1 1-6-15,4-7-21 16,-9-10-111-16,-2-8-73 0,-10-14-73 16</inkml:trace>
  <inkml:trace contextRef="#ctx0" brushRef="#br0" timeOffset="136631.06">12644 7123 559 0,'-57'-52'329'0,"8"9"-156"16,8 15-93-1,14 9-43-15,7 7-44 0,12 0-39 16,8 12-66-16,12 0-32 16,12 12-52-16,13 0-114 15</inkml:trace>
  <inkml:trace contextRef="#ctx0" brushRef="#br0" timeOffset="136924.78">13027 6985 412 0,'0'-13'323'0,"0"5"-47"16,0 1-106-16,0 7-91 15,0 0-42-15,6 0-21 0,10 15-9 16,9 13-1-16,4 13-3 15,4 4-1-15,-1 0-1 16,16 23-1-16,-31-42 9 16,-4-11 2-16,-5-15 90 15,-8 0 100-15,0 0 56 16,0-15-121-16,-12-19-136 0,-9-17 0 16,1-23-89-1,1-11-93-15,-3-5-77 0,-2-69-336 16,24 99 289-1,0 10 19-15</inkml:trace>
  <inkml:trace contextRef="#ctx0" brushRef="#br0" timeOffset="137210.85">13254 6712 302 0,'19'36'142'16,"-3"-7"-64"-16,-2-9-21 0,-2-8-9 16,2-5-8-16,3-7-15 15,5 0-9-15,1-15-7 16,2-9 1-16,-2-17-6 0,-1-16-4 15,-7-12 3 1,-7-4 33 0,-73-123 457-1,34 185-444-15,-3 11-19 16,6 31 1-16,5 19-10 16,1 11 7-16,22 4-12 0,5 0-3 15,15-1-7-15,17-2 0 16,15-9-4-16,23-12-1 0,13-8 2 15,10-17-30-15,4-16-75 16,-2 0-96-16,-2-21-73 16,-12-13-55-16,-21-1-217 0</inkml:trace>
  <inkml:trace contextRef="#ctx0" brushRef="#br0" timeOffset="138191.4">23722 11112 435 0,'0'-8'304'15,"0"4"-107"-15,0 0-98 0,8 0-48 16,14 4-28-16,13 0-10 16,17 0-6-16,17 0 0 15,12 8-7-15,9 0 5 16,8 0-7-16,3 4 3 0,147 29-52 31,-192-33-51-31,-13-8-45 16,-17 8-19-16,-5-8-20 0,-8 0 4 15,-7 0 40-15</inkml:trace>
  <inkml:trace contextRef="#ctx0" brushRef="#br0" timeOffset="138373.1">24388 10986 266 0,'-48'-24'213'0,"-1"0"-65"16,5 3-56-16,-2 5-21 15,10-2 4-15,7 6 17 16,9 5 7-16,4 0-25 15,3 7-34-15,5 7-22 0,8 17-8 16,-13 14-4-16,7 14-5 16,-3 9-1-16,1 8-24 15,8 5-61-15,-8 3-81 0,8 1-44 16,0-6-82-16</inkml:trace>
  <inkml:trace contextRef="#ctx0" brushRef="#br0" timeOffset="139337.2">9784 12561 139 0,'-35'-2'302'0,"5"-4"-27"0,3 1-34 16,3-2-40-16,4 2-19 15,3 1-55-15,9 4-59 16,8 0-42-16,0 9-22 16,17 11 4-16,11 13-5 0,12 12-6 15,10 7 6-15,9 7-7 16,7 1 12-16,-1 2-14 15,-5-6 0-15,-10-15-15 0,-10-8-3 16,-11-9 13-16,-13-12 13 16,-8-12-1-1,-16-8-42-15,-21-20 1 0,-24-21 17 16,-11-20 25-16,-10-18 21 0,6 1 25 16,6 14 0-16,18 11-12 15,11 8-29-15,14 12-16 16,19 13-2-16,11 11 7 15,25 8-1-15,21 9 5 0,22 21-4 16,5 7 5-16,6 6-5 16,67 25 3-1,-95-33 4-15,-17-7 3 0,-18-7 0 16,-6-12 16-16,-9 0 26 16,-12 0 27-16,-9-19-36 15,-17-22-30-15,-16-15-24 16,-59-87-66-1,52 74-17-15,-13-37-322 16,51 65 153-16,11 5 14 16,16 3 0-16,4 1-103 0</inkml:trace>
  <inkml:trace contextRef="#ctx0" brushRef="#br0" timeOffset="139587.13">10273 11922 195 0,'9'-4'436'15,"-9"4"-310"1,0 0-62-16,0 13-36 0,4-2-13 15,6 8-4-15,12 8-7 16,10-4 8-16,17 6-10 16,14-5 5-16,8-3-6 0,2-14-2 15,-8-7-1-15,-13 0-1 16,-16-2 7-16,-10-7 14 16,-15-8 5-16,-11-2-29 0,-19-7 21 15,-13 7 25-15,-14-2-9 16,-4 3-9-16,-9 8-18 15,-3 10-9-15,-4 0-17 16,11 10-38-16,6 8-71 0,17-6-70 16,15 1-68-16</inkml:trace>
  <inkml:trace contextRef="#ctx0" brushRef="#br0" timeOffset="140337.81">10666 11579 428 0,'-11'-14'227'0,"2"-15"69"16,9 13-209-1,0 16-74-15,0 0-1 16,113 89 25 15,-67-41-32-31,117 173 10 31,-139-181-13-31,-8-11 9 0,-5-15 18 16,-11 1 40 0,0-15 38-16,-15-15-54 15,-15-12-27-15,-14-25-22 0,-13-23 0 16,-8-13 22-16,2-2-7 16,9 12 33-16,9 18-16 15,16 11-24-15,10 16-18 0,19 9-9 16,8 12 8-16,24 12 7 15,18 7-6-15,13 9 4 0,7 14 2 16,-2 3 1-16,-3 2-8 16,-11-1 13-16,-9-11-3 0,-11-7 6 15,-12-4 3-15,-2-12 19 16,-12 0 57-16,-8-2 39 16,0-19-54-16,-25-15-34 15,-6-14-19-15,-14-7-14 16,-4-3-6-16,0 3 0 0,5 7-11 15,8 11-58-15,2 5-93 16,11 10-96-16,7 3-50 0,3 5-17 16,13 4-8-16</inkml:trace>
  <inkml:trace contextRef="#ctx0" brushRef="#br0" timeOffset="141150.5">11568 10686 299 0,'-17'0'240'0,"5"0"-91"16,4 0-74-16,8 0-44 0,0 0-17 15,0 0-8-15,0 0-4 16,0 0-1-16,0 0 0 16,0 0 1-16,5 0-2 15,-2 0 4 1,-3 0 4-16,0 0 4 0,0-4 5 16,0-1 11-16,0-1 17 15,0 4 4-15,0-3 3 16,-8-2-20-16,-3 2-19 0,-2 1 5 15,1 4 12-15,0 0 0 16,0 0-10-16,4 12-4 16,-6 5-12-16,3 16-3 0,11 11 4 15,0 14-3-15,0 1-5 16,17 8 1-16,16-3 0 0,10-12 2 16,19-6-1-1,15-18 7-15,7-16-9 0,6-14-1 16,0-24 3-16,-1-10 8 15,-12-14-7-15,-15-7-2 16,-10-80 32-16,-113-80 185 31,16 169-104-31,4 15-40 16,0 13-38-16,9 7-14 0,4 13-22 16,-4 18-14-1,32 7-3-15,10 2-6 16,15 5-7-16,8 1-18 15,8-5-55-15,4-3-23 0,-6-9 8 16,72-23-151 15,-151-55 256-15,8 39 11-16,-7-7-52 16,5 5-34-16,0 6-27 15,9-1-56-15,6-1-12 0</inkml:trace>
  <inkml:trace contextRef="#ctx0" brushRef="#br0" timeOffset="141471.67">12166 10189 156 0,'15'-13'287'0,"-3"6"-80"0,-4 7-91 16,-3 0-61-16,3 11-21 16,1 5-19-16,1 9-6 15,6 7 1-15,1 4-6 16,5-2-1-16,1-1-2 0,-3-9 1 15,0-8 0 1,1-4 13-16,-16-24 53 16,-5-15-51-1,-13-15-8-15,0-3 45 0,1 5 14 16,4 6-19-16,8 15-15 16,0 6-24-16,5 13-10 0,10 0 2 15,15 20 0 1,5 9-4-16,10 7 4 0,5 6-13 15,2-6-58-15,-4-4-47 16,2-11-30-16,-2-21-4 0,-4-12 6 16,-3-33-45-16,-9-29 22 15,-7-23 53-15</inkml:trace>
  <inkml:trace contextRef="#ctx0" brushRef="#br0" timeOffset="141768.07">12766 9525 402 0,'-48'-90'309'0,"-5"25"-60"0,4 20-112 16,1 21-70-16,-2 20-34 0,5 20-12 15,4 17-14-15,10 20-7 16,11 15 5-16,20 9-3 0,4 2-1 16,15-10-3-1,14-9-5-15,3-11-24 0,2-17-22 16,-3-15 0-16,-6-17 16 16,-4-17 18-16,-14-22 11 15,-11-27 6-15,-28-18 13 0,-17-23 8 16,-15-7 20-1,-5 4 68-15,0 13 35 0,8 14-32 16,12 23-41-16,8 16-33 16,12 14-32-16,11 14-15 0,14 16 9 15,14 21 0-15,25 11-1 16,12 18-41-16,19 13-72 16,7 17-83-16,5 8-48 0,-2 1-32 15,-6-15-24-15</inkml:trace>
  <inkml:trace contextRef="#ctx0" brushRef="#br0" timeOffset="142082.5">12896 9297 547 0,'-12'-45'344'0,"4"12"-80"15,8 13-106-15,-9 4-87 16,9 8-40-16,0 8-26 16,13 20-8-16,15 8 8 15,9 5-4-15,7 0 0 16,5-1-20-16,1-7-21 15,-10-10-3-15,-4-15 9 16,-7 0 6-16,-6-24-5 0,-6-12 17 16,-8-17 9-16,-9-5 11 15,0-2 13-15,-13 3 16 16,0 8 7-16,1 12 0 0,4 14-16 16,8 9-18-16,0 14-9 15,0 14 3-15,8 5 1 16,12 15-9-16,6 5-46 0,5 7-86 15,6-1-65-15,-1-9-26 16,1-13-55 0</inkml:trace>
  <inkml:trace contextRef="#ctx0" brushRef="#br0" timeOffset="142482.6">13594 8568 287 0,'-17'-41'310'0,"1"13"-59"16,1 8-95-16,3 8-69 15,0 3-38-15,2 9-22 0,10 0-15 16,-11 0-12-16,3 12-2 16,-9 86-3-1,17-42 3 1,0 11-3-16,8-3 2 16,9 2 5-16,4-8-5 0,3-15-4 15,7-1-6-15,10-19-24 16,4-11-19-16,5-12-47 15,2-20-30-15,1-28 10 0,0-27 53 16,-13-21 17-16,-12-27 41 16,-20-27 24-16,-19-13 31 15,-22-7 56-15,-12 11 24 0,-4 24 83 16,1 30 59 0,3 23 12-16,9 20-69 0,7 17-90 15,9 17-65-15,4 12-30 16,7 16-26-16,9 36 11 15,9 38-6-15,10 28-5 16,19 24 9-16,9 9-19 16,15-1-79-16,3-9-119 0,3-11-109 15,-2-20-51-15,-9-20-67 0</inkml:trace>
  <inkml:trace contextRef="#ctx0" brushRef="#br0" timeOffset="142749.57">13849 8173 708 0,'-35'-33'191'0,"10"5"-92"0,6 8-52 16,10-1-33-16,9 2-18 15,12-2-2-15,13-8-5 16,15-6 0 0,86-76 1-1,-102 84 47-15,-5 4 44 0,-5 13 25 16,-6 5 6-16,-8 5-43 15,0 0-35-15,4 11-13 16,9 16-13-16,5 16-3 16,12 14 2-16,55 82 3 15,-40-70-38-15,-1-8-117 16,-8-12-118-16,-2-13-74 16,-19-11-18-16</inkml:trace>
  <inkml:trace contextRef="#ctx0" brushRef="#br0" timeOffset="142874.82">13911 7433 625 0,'-53'-53'128'0,"13"12"-67"0,6 13-34 15,11 7-59-15,11 8-56 16,12 13-21-16,9 0-105 16,6 13-181-16</inkml:trace>
  <inkml:trace contextRef="#ctx0" brushRef="#br0" timeOffset="143380.53">14069 7380 116 0,'20'0'279'0,"-2"0"-76"0,-10 0-83 16,-2 0-57-16,2 11-32 15,-2-3-10-15,2 4-6 16,0 1 2-16,9 3-3 16,3 0 1-16,0 0-5 0,0-4-3 15,0 1-6-15,0-13 3 16,-4 0-4-16,1 0 3 15,-6-8 3-15,3-13-10 16,-2-10-21-16,0-15-55 0,-4-11-24 16,-5-4 8-16,2 0-49 15,-2 8 3-15,5 17 28 16,10-1-4 0,-10 37 110-16,4 9 92 0,-1 7 99 15,6 4-73-15,-1 1-46 16,2-2-29-16,-4 1-10 0,8-2-15 15,-3-6-1-15,2-5-7 16,-1-7 3-16,-4 0 2 0,-4-7 10 16,-3-15 0-16,-9-6 24 15,0-8 60-15,-18 3 44 16,-4 5 54-16,1 8-3 0,0 7-74 16,6 5-62-1,-2 8-34-15,4 12-6 0,13 17 23 16,0 11-3-16,0 10-17 15,16 2 1-15,13 5-13 16,13-4 1-16,6-4-5 0,8-13-5 16,17-14 1-16,9-22-31 15,7-9-119-15,-4-16-125 16,-4-20-39-16,-7-7 8 0,-14-10 25 16,-15 2-112-16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3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2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0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61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22.xml"/><Relationship Id="rId17" Type="http://schemas.openxmlformats.org/officeDocument/2006/relationships/image" Target="../media/image24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20.png"/><Relationship Id="rId14" Type="http://schemas.openxmlformats.org/officeDocument/2006/relationships/customXml" Target="../ink/ink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64B3-F915-4DCD-8E3B-1821A16F4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B9343-6057-46EF-96FD-E35CF5BB5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wait and Call others to join on time</a:t>
            </a:r>
          </a:p>
        </p:txBody>
      </p:sp>
    </p:spTree>
    <p:extLst>
      <p:ext uri="{BB962C8B-B14F-4D97-AF65-F5344CB8AC3E}">
        <p14:creationId xmlns:p14="http://schemas.microsoft.com/office/powerpoint/2010/main" val="273456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D2D4-7D87-4EA9-94C1-C6CED1C3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D274-C94E-4CD7-AF2A-C04D2C8B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FF8567-E998-461F-9060-CE224811F3C3}"/>
                  </a:ext>
                </a:extLst>
              </p14:cNvPr>
              <p14:cNvContentPartPr/>
              <p14:nvPr/>
            </p14:nvContentPartPr>
            <p14:xfrm>
              <a:off x="192240" y="619560"/>
              <a:ext cx="12000240" cy="623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FF8567-E998-461F-9060-CE224811F3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880" y="610200"/>
                <a:ext cx="12018960" cy="62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83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344F-1904-473A-A4C6-DF405932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B51D-96E0-46BD-B026-F7EBDB7F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445F14-7A24-4DC4-BDCE-ECD7CC4DF3EF}"/>
                  </a:ext>
                </a:extLst>
              </p14:cNvPr>
              <p14:cNvContentPartPr/>
              <p14:nvPr/>
            </p14:nvContentPartPr>
            <p14:xfrm>
              <a:off x="892440" y="26280"/>
              <a:ext cx="10102320" cy="466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445F14-7A24-4DC4-BDCE-ECD7CC4DF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080" y="16920"/>
                <a:ext cx="10121040" cy="46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37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5A4B-848E-4F67-B192-952F49D3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38DD-D5FF-41A4-B9BF-4DDD5C95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C2CD43-1E8B-451D-B0EA-A4474E08F6CF}"/>
                  </a:ext>
                </a:extLst>
              </p14:cNvPr>
              <p14:cNvContentPartPr/>
              <p14:nvPr/>
            </p14:nvContentPartPr>
            <p14:xfrm>
              <a:off x="135360" y="177120"/>
              <a:ext cx="12057120" cy="651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C2CD43-1E8B-451D-B0EA-A4474E08F6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00" y="167760"/>
                <a:ext cx="12075840" cy="65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55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B686-B70F-4656-906D-39CC9120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EBB6-AE5F-40D5-A07D-983B11F0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49C6FC-2F1E-41BC-93A8-7BE803CECC24}"/>
                  </a:ext>
                </a:extLst>
              </p14:cNvPr>
              <p14:cNvContentPartPr/>
              <p14:nvPr/>
            </p14:nvContentPartPr>
            <p14:xfrm>
              <a:off x="1849320" y="133200"/>
              <a:ext cx="10343160" cy="650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49C6FC-2F1E-41BC-93A8-7BE803CECC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9960" y="123840"/>
                <a:ext cx="10361880" cy="65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44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CC72-8DD4-4363-A851-07136939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360A-9D45-4779-945D-70A9CFFB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C9A591-FBD9-41FE-A3B2-9B333E25B05F}"/>
                  </a:ext>
                </a:extLst>
              </p14:cNvPr>
              <p14:cNvContentPartPr/>
              <p14:nvPr/>
            </p14:nvContentPartPr>
            <p14:xfrm>
              <a:off x="557640" y="207720"/>
              <a:ext cx="11634840" cy="603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C9A591-FBD9-41FE-A3B2-9B333E25B0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280" y="198360"/>
                <a:ext cx="11653560" cy="605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60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6AAA-3180-4304-9D7D-4DD203F3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75E1-90E1-49E5-A4F0-971F8EA63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EB6617-0AC0-4B72-AF91-3AE962E31D8D}"/>
                  </a:ext>
                </a:extLst>
              </p14:cNvPr>
              <p14:cNvContentPartPr/>
              <p14:nvPr/>
            </p14:nvContentPartPr>
            <p14:xfrm>
              <a:off x="396000" y="382320"/>
              <a:ext cx="11025000" cy="629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EB6617-0AC0-4B72-AF91-3AE962E31D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40" y="372960"/>
                <a:ext cx="11043720" cy="63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60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14BD-1269-43D1-A4AD-91E4B55C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97B9E-657F-49D8-A064-1D9AEF01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CA62B7-48E0-495E-B4CD-214CC4822CD7}"/>
                  </a:ext>
                </a:extLst>
              </p14:cNvPr>
              <p14:cNvContentPartPr/>
              <p14:nvPr/>
            </p14:nvContentPartPr>
            <p14:xfrm>
              <a:off x="650520" y="4320"/>
              <a:ext cx="10994760" cy="650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CA62B7-48E0-495E-B4CD-214CC4822C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160" y="-5040"/>
                <a:ext cx="11013480" cy="65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183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2FF9-05FD-499A-A060-18A26B1D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221B-1A5F-4AFC-BF09-7FA6B3842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106B97-8D9B-4365-8424-38E1CBE1BBDF}"/>
                  </a:ext>
                </a:extLst>
              </p14:cNvPr>
              <p14:cNvContentPartPr/>
              <p14:nvPr/>
            </p14:nvContentPartPr>
            <p14:xfrm>
              <a:off x="0" y="90720"/>
              <a:ext cx="11705760" cy="62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106B97-8D9B-4365-8424-38E1CBE1BB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1360"/>
                <a:ext cx="1172448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23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FD99-0AC4-428B-9723-88FC2B46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1889-0BFD-4C02-A788-D927CACE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1FA6EE-4BB7-40E3-B6F1-D5C49251BCED}"/>
                  </a:ext>
                </a:extLst>
              </p14:cNvPr>
              <p14:cNvContentPartPr/>
              <p14:nvPr/>
            </p14:nvContentPartPr>
            <p14:xfrm>
              <a:off x="170640" y="0"/>
              <a:ext cx="12021840" cy="667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1FA6EE-4BB7-40E3-B6F1-D5C49251BC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280" y="-9360"/>
                <a:ext cx="12040560" cy="66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56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6C30-3C31-4EF2-AA74-A54E5D4D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EBDD-068C-4196-8D34-3D274A96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369923-C0CB-426D-8E01-D2835843146B}"/>
                  </a:ext>
                </a:extLst>
              </p14:cNvPr>
              <p14:cNvContentPartPr/>
              <p14:nvPr/>
            </p14:nvContentPartPr>
            <p14:xfrm>
              <a:off x="2061000" y="1288080"/>
              <a:ext cx="12240" cy="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369923-C0CB-426D-8E01-D283584314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5160" y="1224720"/>
                <a:ext cx="43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A3B424-E47D-48CD-8123-78F82B85006D}"/>
                  </a:ext>
                </a:extLst>
              </p14:cNvPr>
              <p14:cNvContentPartPr/>
              <p14:nvPr/>
            </p14:nvContentPartPr>
            <p14:xfrm>
              <a:off x="2004120" y="1188360"/>
              <a:ext cx="1278000" cy="73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A3B424-E47D-48CD-8123-78F82B8500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8280" y="1125000"/>
                <a:ext cx="13093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608984-832C-4E12-AE59-91A1592D9B0A}"/>
                  </a:ext>
                </a:extLst>
              </p14:cNvPr>
              <p14:cNvContentPartPr/>
              <p14:nvPr/>
            </p14:nvContentPartPr>
            <p14:xfrm>
              <a:off x="3271680" y="1246680"/>
              <a:ext cx="5760" cy="3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608984-832C-4E12-AE59-91A1592D9B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5840" y="1183320"/>
                <a:ext cx="370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1A55AB-6046-4450-A9A8-38CC798E15B0}"/>
                  </a:ext>
                </a:extLst>
              </p14:cNvPr>
              <p14:cNvContentPartPr/>
              <p14:nvPr/>
            </p14:nvContentPartPr>
            <p14:xfrm>
              <a:off x="2016000" y="1248120"/>
              <a:ext cx="1261440" cy="293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1A55AB-6046-4450-A9A8-38CC798E15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0160" y="1184760"/>
                <a:ext cx="12927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76A239-0AF5-4849-BBD1-FE0422E2A680}"/>
                  </a:ext>
                </a:extLst>
              </p14:cNvPr>
              <p14:cNvContentPartPr/>
              <p14:nvPr/>
            </p14:nvContentPartPr>
            <p14:xfrm>
              <a:off x="3260880" y="1541520"/>
              <a:ext cx="13320" cy="11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76A239-0AF5-4849-BBD1-FE0422E2A6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5040" y="1478160"/>
                <a:ext cx="44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3318BB-955E-4E62-8FEE-730AD802C8D8}"/>
                  </a:ext>
                </a:extLst>
              </p14:cNvPr>
              <p14:cNvContentPartPr/>
              <p14:nvPr/>
            </p14:nvContentPartPr>
            <p14:xfrm>
              <a:off x="2028960" y="1209240"/>
              <a:ext cx="5760" cy="6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3318BB-955E-4E62-8FEE-730AD802C8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3120" y="1145880"/>
                <a:ext cx="370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BC7A97-9705-418B-B649-B820189955A0}"/>
                  </a:ext>
                </a:extLst>
              </p14:cNvPr>
              <p14:cNvContentPartPr/>
              <p14:nvPr/>
            </p14:nvContentPartPr>
            <p14:xfrm>
              <a:off x="2013840" y="1179360"/>
              <a:ext cx="244440" cy="39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BC7A97-9705-418B-B649-B820189955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8000" y="1116000"/>
                <a:ext cx="2757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D582BA0-913F-42B0-88F8-1F6569F71545}"/>
                  </a:ext>
                </a:extLst>
              </p14:cNvPr>
              <p14:cNvContentPartPr/>
              <p14:nvPr/>
            </p14:nvContentPartPr>
            <p14:xfrm>
              <a:off x="0" y="0"/>
              <a:ext cx="12192480" cy="6436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582BA0-913F-42B0-88F8-1F6569F715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9360" y="-9360"/>
                <a:ext cx="12211200" cy="64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94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ECA3-F7D0-42A9-A823-A048FA83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7200" dirty="0"/>
              <a:t>Kowshique Roy</a:t>
            </a:r>
          </a:p>
          <a:p>
            <a:pPr marL="0" indent="0" algn="ctr">
              <a:buNone/>
            </a:pPr>
            <a:r>
              <a:rPr lang="en-US" dirty="0"/>
              <a:t>Working at </a:t>
            </a:r>
            <a:r>
              <a:rPr lang="en-US" dirty="0" err="1"/>
              <a:t>Shikho.Tech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Studying MSc in Computer Science at Jahangirnagar University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&amp;</a:t>
            </a:r>
          </a:p>
          <a:p>
            <a:pPr marL="0" indent="0" algn="ctr">
              <a:buNone/>
            </a:pPr>
            <a:r>
              <a:rPr lang="en-US" dirty="0"/>
              <a:t>There will be another mentor.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71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B4F7-C00E-43DF-BFEE-886EA5CC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5646-2779-402F-B52A-314137437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3F1D29-B48F-40B4-95D3-91C2A6A49E5A}"/>
                  </a:ext>
                </a:extLst>
              </p14:cNvPr>
              <p14:cNvContentPartPr/>
              <p14:nvPr/>
            </p14:nvContentPartPr>
            <p14:xfrm>
              <a:off x="438120" y="458280"/>
              <a:ext cx="10157400" cy="593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3F1D29-B48F-40B4-95D3-91C2A6A49E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60" y="448920"/>
                <a:ext cx="10176120" cy="59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63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4D7D-0613-413E-A7C0-4DDDE754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847E-6A76-47EA-ABF5-E8B839CA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EAB86F-99ED-421B-B711-DB9F22D4FFE1}"/>
                  </a:ext>
                </a:extLst>
              </p14:cNvPr>
              <p14:cNvContentPartPr/>
              <p14:nvPr/>
            </p14:nvContentPartPr>
            <p14:xfrm>
              <a:off x="2436480" y="215280"/>
              <a:ext cx="9756000" cy="664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EAB86F-99ED-421B-B711-DB9F22D4FF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7120" y="205920"/>
                <a:ext cx="9774720" cy="66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61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DAAC-DA0D-4135-A753-6AC33D32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4CB6-EE3B-4338-A14A-CFB6BECC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FD2DCD-1597-4291-B4D6-3D6441C86C66}"/>
                  </a:ext>
                </a:extLst>
              </p14:cNvPr>
              <p14:cNvContentPartPr/>
              <p14:nvPr/>
            </p14:nvContentPartPr>
            <p14:xfrm>
              <a:off x="295200" y="0"/>
              <a:ext cx="10788840" cy="576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FD2DCD-1597-4291-B4D6-3D6441C86C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840" y="-9360"/>
                <a:ext cx="10807560" cy="57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13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1652-AAB9-4A0D-848D-08DF618A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A534-BA8F-4266-8C63-029525A1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56E288-042E-4D19-A6D2-FDDC4A6F68E3}"/>
                  </a:ext>
                </a:extLst>
              </p14:cNvPr>
              <p14:cNvContentPartPr/>
              <p14:nvPr/>
            </p14:nvContentPartPr>
            <p14:xfrm>
              <a:off x="242280" y="0"/>
              <a:ext cx="11589840" cy="648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56E288-042E-4D19-A6D2-FDDC4A6F68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920" y="-9360"/>
                <a:ext cx="11608560" cy="65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08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ABB0-D41A-4B95-9003-3321FAFD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3197-2648-46A7-930C-AA152B3D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40183C-E460-4BF8-9835-02D8534F2DEF}"/>
                  </a:ext>
                </a:extLst>
              </p14:cNvPr>
              <p14:cNvContentPartPr/>
              <p14:nvPr/>
            </p14:nvContentPartPr>
            <p14:xfrm>
              <a:off x="1773000" y="0"/>
              <a:ext cx="10033560" cy="635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40183C-E460-4BF8-9835-02D8534F2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3640" y="-9360"/>
                <a:ext cx="10052280" cy="63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993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06B5-8692-43B6-BF89-B61C3A0F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7DD1-11B4-410C-BAF2-EBD0339A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D3A20C-D5C4-4227-A8C3-2102E3831E9A}"/>
                  </a:ext>
                </a:extLst>
              </p14:cNvPr>
              <p14:cNvContentPartPr/>
              <p14:nvPr/>
            </p14:nvContentPartPr>
            <p14:xfrm>
              <a:off x="185400" y="0"/>
              <a:ext cx="11899800" cy="613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D3A20C-D5C4-4227-A8C3-2102E3831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040" y="-9360"/>
                <a:ext cx="11918520" cy="61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979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7B7E-549E-4F9A-B821-2C204E64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42A18-D444-45D9-8AB9-DAF426ED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407D0F-060B-4296-9CBE-59579D26CC4A}"/>
                  </a:ext>
                </a:extLst>
              </p14:cNvPr>
              <p14:cNvContentPartPr/>
              <p14:nvPr/>
            </p14:nvContentPartPr>
            <p14:xfrm>
              <a:off x="122760" y="0"/>
              <a:ext cx="11867760" cy="524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407D0F-060B-4296-9CBE-59579D26CC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400" y="-9360"/>
                <a:ext cx="11886480" cy="52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938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A7DE-015F-4309-9B64-A15C301B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B906-29B9-4DFA-B36F-47DCAA81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09D011-7387-4F47-A5E1-1FD104815519}"/>
                  </a:ext>
                </a:extLst>
              </p14:cNvPr>
              <p14:cNvContentPartPr/>
              <p14:nvPr/>
            </p14:nvContentPartPr>
            <p14:xfrm>
              <a:off x="1349280" y="21960"/>
              <a:ext cx="10843200" cy="68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09D011-7387-4F47-A5E1-1FD1048155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920" y="12600"/>
                <a:ext cx="10861920" cy="68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464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BB9B-B3B4-4960-86E6-9F48B9B6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C49C-C4FC-4819-AE82-5EDC3590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1957509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Course </a:t>
            </a:r>
            <a:r>
              <a:rPr lang="en-US" dirty="0" err="1"/>
              <a:t>String.h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Array</a:t>
            </a:r>
          </a:p>
          <a:p>
            <a:pPr marL="0" indent="0">
              <a:buNone/>
            </a:pPr>
            <a:r>
              <a:rPr lang="en-US" sz="1800" dirty="0"/>
              <a:t>String</a:t>
            </a:r>
          </a:p>
          <a:p>
            <a:pPr marL="0" indent="0">
              <a:buNone/>
            </a:pPr>
            <a:r>
              <a:rPr lang="en-US" sz="1800" dirty="0"/>
              <a:t>Struct</a:t>
            </a:r>
          </a:p>
          <a:p>
            <a:pPr marL="0" indent="0">
              <a:buNone/>
            </a:pPr>
            <a:r>
              <a:rPr lang="en-US" sz="1800" dirty="0"/>
              <a:t>Problem Solving</a:t>
            </a:r>
          </a:p>
          <a:p>
            <a:pPr marL="0" indent="0">
              <a:buNone/>
            </a:pPr>
            <a:r>
              <a:rPr lang="en-US" sz="1800" dirty="0"/>
              <a:t>Project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B3F293-1801-49AF-ACA9-41073B6017EF}"/>
              </a:ext>
            </a:extLst>
          </p:cNvPr>
          <p:cNvSpPr txBox="1">
            <a:spLocks/>
          </p:cNvSpPr>
          <p:nvPr/>
        </p:nvSpPr>
        <p:spPr>
          <a:xfrm>
            <a:off x="6298225" y="2030778"/>
            <a:ext cx="5257800" cy="4827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Course Beginning to 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Function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Variable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Operation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Condition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Switch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Array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Struct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/>
              <a:t>etc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832786-4865-4EBB-94DF-D0AA7BD1F795}"/>
                  </a:ext>
                </a:extLst>
              </p14:cNvPr>
              <p14:cNvContentPartPr/>
              <p14:nvPr/>
            </p14:nvContentPartPr>
            <p14:xfrm>
              <a:off x="423360" y="2698920"/>
              <a:ext cx="8061480" cy="4109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832786-4865-4EBB-94DF-D0AA7BD1F7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0" y="2689560"/>
                <a:ext cx="8080200" cy="41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88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2994-4680-4F29-A27F-8B16DCAE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C44F-C73E-4204-B6B9-0ABDF7EE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Desktop App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3B1DF6-6F0F-492C-8A0D-EA1436253660}"/>
                  </a:ext>
                </a:extLst>
              </p14:cNvPr>
              <p14:cNvContentPartPr/>
              <p14:nvPr/>
            </p14:nvContentPartPr>
            <p14:xfrm>
              <a:off x="0" y="1440"/>
              <a:ext cx="11239920" cy="628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3B1DF6-6F0F-492C-8A0D-EA14362536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7920"/>
                <a:ext cx="11258640" cy="630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08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1F8D-89A7-4DAB-BBCD-DA702E73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C3AE-B1CF-447F-AF43-966E59E6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on time</a:t>
            </a:r>
          </a:p>
          <a:p>
            <a:r>
              <a:rPr lang="en-US" dirty="0"/>
              <a:t>Interaction</a:t>
            </a:r>
          </a:p>
          <a:p>
            <a:r>
              <a:rPr lang="en-US" dirty="0"/>
              <a:t>Questions &amp; Answers</a:t>
            </a:r>
          </a:p>
          <a:p>
            <a:r>
              <a:rPr lang="en-US" dirty="0"/>
              <a:t>Home works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F5F0B5-25AC-4555-806E-781D0DC4D7F3}"/>
                  </a:ext>
                </a:extLst>
              </p14:cNvPr>
              <p14:cNvContentPartPr/>
              <p14:nvPr/>
            </p14:nvContentPartPr>
            <p14:xfrm>
              <a:off x="191160" y="638640"/>
              <a:ext cx="9959760" cy="572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F5F0B5-25AC-4555-806E-781D0DC4D7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800" y="629280"/>
                <a:ext cx="9978480" cy="57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96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C7-F2E7-4433-8068-0564B630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3D4D-853A-4299-9D45-9E5A7990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F9B437-2097-420C-9337-951061F754A8}"/>
                  </a:ext>
                </a:extLst>
              </p14:cNvPr>
              <p14:cNvContentPartPr/>
              <p14:nvPr/>
            </p14:nvContentPartPr>
            <p14:xfrm>
              <a:off x="295200" y="110880"/>
              <a:ext cx="11897280" cy="674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F9B437-2097-420C-9337-951061F75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840" y="101520"/>
                <a:ext cx="11916000" cy="67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90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FAAC-9CDB-4196-A059-22ED36B0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5008-8859-4680-946D-25DF981FF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4893E-EFCF-4DD9-A02E-3E6B00940C95}"/>
                  </a:ext>
                </a:extLst>
              </p14:cNvPr>
              <p14:cNvContentPartPr/>
              <p14:nvPr/>
            </p14:nvContentPartPr>
            <p14:xfrm>
              <a:off x="1488960" y="262080"/>
              <a:ext cx="8473680" cy="600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4893E-EFCF-4DD9-A02E-3E6B00940C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9600" y="252720"/>
                <a:ext cx="8492400" cy="60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01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5641-C0C9-4110-B973-67398EB1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E21C-B866-45CD-87F1-1F532BEB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588B8B-4005-4F87-8666-C1A1ED0B99FC}"/>
                  </a:ext>
                </a:extLst>
              </p14:cNvPr>
              <p14:cNvContentPartPr/>
              <p14:nvPr/>
            </p14:nvContentPartPr>
            <p14:xfrm>
              <a:off x="1709640" y="786600"/>
              <a:ext cx="7979760" cy="529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588B8B-4005-4F87-8666-C1A1ED0B9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0280" y="777240"/>
                <a:ext cx="7998480" cy="53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0A69-A8E4-4BFA-A192-A73003F3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9EA4-4993-490B-9324-C0AD4B8F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A80444-245C-48C4-822E-6596D915FA7C}"/>
                  </a:ext>
                </a:extLst>
              </p14:cNvPr>
              <p14:cNvContentPartPr/>
              <p14:nvPr/>
            </p14:nvContentPartPr>
            <p14:xfrm>
              <a:off x="1928160" y="394200"/>
              <a:ext cx="8267400" cy="594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A80444-245C-48C4-822E-6596D915FA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8800" y="384840"/>
                <a:ext cx="8286120" cy="59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10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73</Words>
  <Application>Microsoft Office PowerPoint</Application>
  <PresentationFormat>Widescreen</PresentationFormat>
  <Paragraphs>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Welcome</vt:lpstr>
      <vt:lpstr>PowerPoint Presentation</vt:lpstr>
      <vt:lpstr>Outline</vt:lpstr>
      <vt:lpstr>Git</vt:lpstr>
      <vt:lpstr>Responsibilities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Kowshique Roy</dc:creator>
  <cp:lastModifiedBy>Kowshique Roy</cp:lastModifiedBy>
  <cp:revision>4</cp:revision>
  <dcterms:created xsi:type="dcterms:W3CDTF">2022-04-23T16:17:59Z</dcterms:created>
  <dcterms:modified xsi:type="dcterms:W3CDTF">2022-04-23T17:59:14Z</dcterms:modified>
</cp:coreProperties>
</file>