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3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2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0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16E4-CF23-4D82-AF7B-C42715E19E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40B3-B2D0-4DD5-BF01-3EADC7847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61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64B3-F915-4DCD-8E3B-1821A16F4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B9343-6057-46EF-96FD-E35CF5BB5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762C-C8E4-4E74-B8EC-E4D1173B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ECA3-F7D0-42A9-A823-A048FA83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B9B-B3B4-4960-86E6-9F48B9B6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C49C-C4FC-4819-AE82-5EDC3590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8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2994-4680-4F29-A27F-8B16DCAE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C44F-C73E-4204-B6B9-0ABDF7EE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1F8D-89A7-4DAB-BBCD-DA702E73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C3AE-B1CF-447F-AF43-966E59E6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7C7-F2E7-4433-8068-0564B630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3D4D-853A-4299-9D45-9E5A7990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0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Kowshique Roy</dc:creator>
  <cp:lastModifiedBy>Kowshique Roy</cp:lastModifiedBy>
  <cp:revision>1</cp:revision>
  <dcterms:created xsi:type="dcterms:W3CDTF">2022-04-23T16:17:59Z</dcterms:created>
  <dcterms:modified xsi:type="dcterms:W3CDTF">2022-04-23T16:19:28Z</dcterms:modified>
</cp:coreProperties>
</file>