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6:41:45.27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15109 7916 239 0,'-8'0'375'0,"-3"0"-4"16,2 0-94-16,9 0-117 15,-8 0-63-15,8 0-24 16,0 0 18-16,0 0 29 0,0 0-26 16,0 0-30-16,0 0-31 15,0-3-13-15,0-1-4 0,0-5 1 16,0 2-17-16,0-9 0 16,0-9 0-16,0-12 0 15,-11-7 0-15,-15-11 0 16,-7 4 0-16,-11 1 0 15,-8 6 0-15,-14 11 0 0,-10 17 0 16,-18 16 0-16,-7 16 0 16,-6 20 0-16,2 22 0 0,9 24 0 15,9 23 0-15,14 22 0 16,13 7 0-16,19-1 0 16,25-2 0-16,27-13 0 15,30-15 0-15,29-18 0 0,17-16 0 16,28-24 0-16,7-17 0 15,5-15 0-15,-6-13 0 0,-12-13 0 16,-16-3 0-16,-20 0 0 16,-16-1 0-16,-16 5 0 15,-17 0 0-15,-10-1 0 0,-14 0 0 16,-9 1 0-16,-7 5 0 16,-5 7 0-16,-4 0-27 15,0 0-91-15,2 0-58 0,3 0-92 16,-2 12-72-16,8 6-6 15,1-3-6-15</inkml:trace>
  <inkml:trace contextRef="#ctx0" brushRef="#br0" timeOffset="400.48">15487 8324 589 0,'0'-32'368'16,"0"3"-86"-16,-13 5-86 16,5 8-51-16,-1 4 30 15,1 3-3-15,8 9-52 0,-11 0-120 16,5 21 0-16,-4 10 0 16,10 23 0-16,-8 11 0 0,8 8 0 15,0 4 0 1,12-7 0-16,8-9 0 0,5-11 0 15,2-16 0-15,6-8 0 16,1-11 0-16,-3-15-21 0,2-7-24 16,-9-17 1-16,-5-14 4 15,-5-10 19-15,-14-9 1 16,-14-5 8-16,-5 6 18 0,-5 7 22 16,-4 8-3-16,-2 9-18 15,-5 7-6-15,-3 9-14 16,3 8-36-16,4 8-76 0,1 0-88 15,4 0-90-15,11 0-40 16,4 0-19-16</inkml:trace>
  <inkml:trace contextRef="#ctx0" brushRef="#br0" timeOffset="965.41">15917 8179 409 0,'5'0'489'0,"-5"0"-70"0,0 0-152 16,0 0-127-16,-9 0-63 16,9 0-27-16,0 11 0 15,0 10 24-15,0 15-10 16,9 16-56-16,4 14-8 16,1 3 0-16,3-9 0 0,-6-6 0 15,3-9 0-15,-6-9 0 16,-1-11 0-16,-7-14 0 0,0-11-36 15,0-7-48-15,-15-17-7 16,-2-14 27-16,-4-15 27 16,3-11 14-16,5-5 9 0,4 3 14 15,9 5-4-15,0 13 3 16,0 7 3-16,13 8 6 0,7 9 9 16,8 12 5-1,13 12 18-15,3 20 0 0,5 16-12 16,-1 9-8-16,-7 4 0 15,-5 0-5-15,-12 0-1 0,-2-4 1 16,-12-12-8-16,4-10 3 16,-11-3 6-16,-3-6-4 15,0-14 1-15,0 0-15 0,0-4-23 16,0-8-11-16,0-10 7 16,0-10 6-16,13-9 7 0,4 0 13 15,-2 1 0-15,5 4-5 16,2 7 8-16,-3 13-2 0,2 11 23 15,4 5 25-15,-2 21 7 16,2 8-7-16,-2 7-17 16,2 2-22-16,-3-3-7 15,-12 6 0-15,4-4-40 0,-6-10-100 16,-5-1-83-16,2-10-75 16,-5-4-55-16,0-12-16 15,0 0-253-15</inkml:trace>
  <inkml:trace contextRef="#ctx0" brushRef="#br0" timeOffset="1465.24">16856 8235 534 0,'15'-9'315'16,"-6"1"-74"-16,-6 8-85 16,2 0-55-16,-2 12 51 0,10 9 93 15,3 15-49-15,0 14-89 16,9 19-107-16,3 17 0 15,1 6 0-15,-1 5 0 0,-3-2 0 16,-1-9 0-16,-5-13 0 16,-2-13 0-16,-4-10 0 0,-6-14 0 15,-1-12 0-15,-6-11 0 16,0-22 0-16,-18-14 0 16,-2-30 0-16,-10-25 0 15,8-21 0-15,-7-9 0 16,6-6 0-16,5 7 0 15,5 5 0-15,2 8 0 0,11 14 0 16,0 8 0-16,0 5 0 16,11 14 0-16,11 8 0 15,1 10 0-15,5 10 0 0,2 13 0 16,2 12 0-16,0 12 0 16,1 17 0-16,-5 11 0 0,-2 13 0 15,-14 4 0-15,-9 8 0 16,-3 8 0-16,-23 0 0 15,-6-4 0-15,-4-12 0 16,4-7 0-16,4-19 0 0,6-5 0 16,3-7 0-16,0-7 0 15,2-12-59-15,3 0-171 0,-1-3-59 16,-4-9-41-16,3-8 2 16,0-10 0-16,2-2-154 15</inkml:trace>
  <inkml:trace contextRef="#ctx0" brushRef="#br0" timeOffset="1697.93">17424 8027 403 0,'21'-29'424'0,"-10"10"11"16,-8 2-71-16,-3 4-63 16,0 6-181-16,0 19-120 31,9 17 0-31,7 19 0 15,1 18 0-15,3 10 0 0,-3 14 0 16,-3 1 0-16,4-11 0 16,-6-6 0-16,1-14-208 15,-5-11-144-15,-5-16-20 0,-3-9 40 16,0-24-9-16</inkml:trace>
  <inkml:trace contextRef="#ctx0" brushRef="#br0" timeOffset="1868.97">17346 7538 353 0,'-12'-16'345'15,"-1"4"-81"-15,7 4-94 0,6 3-62 16,-13 5-6-16,13 0 10 16,0 0-6-16,0-4-40 0,0 0-37 15,0-1-75-15,-8 5-138 16,8 0-126-16,0 0-59 15,-12 0-1-15</inkml:trace>
  <inkml:trace contextRef="#ctx0" brushRef="#br0" timeOffset="2263.71">17699 7297 303 0,'-11'-7'233'0,"-3"7"-48"15,14-5-58-15,-8 5-44 16,8 0-15-16,0 0 39 0,0 0 30 15,0 0 7-15,-6 0-8 16,6 29 31-16,0 16 10 16,3 23-55-16,5 30-64 0,1 25-58 15,7 15 0-15,4 18 0 16,6-6 0-16,-4-3 0 16,7-18 0-16,1-16 0 0,-4-14 0 15,0-21 0-15,-6-21-202 16,-1-12-178-16,-5-17-17 15,-2-16 1-15,-12-12-274 0</inkml:trace>
  <inkml:trace contextRef="#ctx0" brushRef="#br0" timeOffset="2581.07">18199 8239 401 0,'0'12'371'0,"0"-4"-101"16,0-8-128-16,0 12-66 15,4-3-45-15,4-9-15 16,8 7-11-16,8-7-2 16,6-4-34-16,10-11-44 0,5-14-30 15,3-8-2-15,-2-11 26 16,-7-7 34-16,-10 4 33 0,-18-2 21 16,-11 7 51-16,-11 13 24 15,-18 15-7-15,-10 8 29 16,-15 10 21-16,-3 21 31 0,-3 12-10 15,3 15-15-15,3 17 28 16,13 20-35-16,16 10-99 0,16 1-25 16,21-2 0-1,16-4 0-15,20-17 0 0,17-15 0 16,9-18-188-16,2-20-136 16,9-20-75-16,-3-20 3 0,-14-24 33 15</inkml:trace>
  <inkml:trace contextRef="#ctx0" brushRef="#br0" timeOffset="3072.94">18865 7916 236 0,'-7'-31'379'0,"-2"10"-38"15,-4 5-97-15,7 8-88 16,6 4-50-16,-8 4 7 0,8 7 58 16,0 14 90-16,0 15-221 15,3 18-40-15,8 15 0 16,2 7 0-16,3 6 0 15,1-4 0-15,4-6 0 0,-6-10 0 16,1-9 0-16,1-12 0 16,-9-8 0-16,0-10 0 0,-4-6 0 15,-16-29 0 1,-4-13 0-16,-6-17 0 16,-1-16 0-16,2-25 0 15,9-10 0-15,12-5 0 16,8 1 0-16,14 7 0 0,9 13 0 15,10 11 0-15,8 21 0 16,3 17 0-16,1 20 0 16,4 8 0-16,-9 24 0 15,-3 13 0-15,-12 7 0 0,-9 6 0 16,-13 3 0-16,-11-1 0 16,0-2 0-16,0-6 0 0,-14-11 0 15,2-9 0-15,-2-7 0 16,3-17 0-16,-3-5 0 15,3-11 0-15,0-8 0 0,11-10 0 16,-9 2 0-16,9 0 0 16,0 4 0-16,0 2 0 0,0 6 0 15,0 4 0 1,0 9-30-16,0-3-357 0,0 10-73 16,0 0-22-16</inkml:trace>
  <inkml:trace contextRef="#ctx0" brushRef="#br0" timeOffset="4119.89">14029 9696 268 0,'-22'0'298'0,"8"0"-5"0,1 0-74 16,1 0-63-16,0 0-49 15,0 0-11-15,-1 7 21 16,5-7 32-16,-1 0 16 0,9 0-9 16,0 0-133-16,14 0-23 31,18 0 0-15,29-3 0-16,36-14 0 15,50-8 0-15,44-10 0 0,40-7 0 16,33 3 0-16,33-2 0 15,23 7 0-15,17 6 0 16,-4 4 0-16,-4 3 0 16,-13 1 0-16,-11-1 0 0,-4 1 0 15,-14 0 0-15,-10 4 0 16,-17 4 0-16,-20 3 0 16,-25 6 0-16,-28 3 0 15,-29 0 0-15,-28 0 0 0,-25 0 0 16,-27 0 0-16,-16 0 0 0,-18-4 0 15,-8-4 0-15,-11 3 0 16,-5-3 0-16,-8 4 0 0,-4-1 0 16,-8-3 0-1,0 6 0-15,0-4 0 0,0-1 0 16,0 2 0-16,0 0 0 16,0 3 0-16,0-3 0 0,0 1 0 15,0-1-442 16,0-6-144-31,0-1-432 0</inkml:trace>
  <inkml:trace contextRef="#ctx0" brushRef="#br0" timeOffset="5408.84">26706 7946 325 0,'0'0'271'0,"0"0"-60"15,0 0-92-15,6 0-66 16,-6 0-26-16,0 0-19 0,3-13 5 16,5 1 13-16,0-4 3 15,-5-4-11-15,2-1 25 0,-5 5 40 16,0-1 21-16,0-2 20 16,-16-2-34-16,-13 4-19 15,-10 5 3-15,-15 8 29 16,-7 4 44-16,-8 21-39 15,-5 19-108-15,-2 22 0 0,2 13 0 16,9 21 0-16,18 6 0 16,13-2 0-16,22 0 0 0,24-12 0 15,22-15 0-15,18-15 0 16,17-19 0-16,17-9 0 16,3-18 0-16,-4-12 0 0,-5-8 0 15,-15-4 0-15,-6-5 0 16,-20 1 0-16,-10-5 0 0,-9-3 0 15,-12 4 0-15,-8-1-141 16,0 0-227-16,0 6-39 16,0 6-1-16,-8 6 59 15</inkml:trace>
  <inkml:trace contextRef="#ctx0" brushRef="#br0" timeOffset="5757.84">27186 8324 482 0,'3'-25'469'0,"-3"9"-35"16,0 4-119-16,-11 0-61 15,-9 7-161-15,-1 5-93 16,-3 0 0-16,4 17 0 16,0 8 0-16,7 10 0 0,5 15 0 15,8 3 0-15,0 0 0 16,12-4 0-16,6-5 0 15,4-12 0-15,7-7 0 0,2-8 0 16,2-17 0-16,1 0 0 16,-3-25 0-16,-2-11-80 0,-7-14 5 15,-7 1 28-15,-11-3 37 16,-4-1 21-16,-16 4-2 16,-3 5 2-16,-3 7 11 15,-2 8-16-15,-4 10-2 0,-9 6-15 16,1 9-37-16,2 4-99 15,11 0-135-15,3 0-113 16,7 12-41-16</inkml:trace>
  <inkml:trace contextRef="#ctx0" brushRef="#br0" timeOffset="6789.1">27763 8194 753 0,'3'-9'404'15,"-3"-3"-157"1,0 0-87-16,-9 0-52 0,1 3-10 16,8 6-5-16,0 3-36 15,0 0-35-15,0 29-8 16,0 16-2-16,14 15-7 0,-3 9-3 16,1 1 3-16,2-6-1 15,-6-7 0-15,0-8-7 16,-1-12 3-16,-7-12 3 0,0-9 4 15,0-9 0-15,0-7-1 16,0-7-21-16,0-22-25 16,-7-12-22-16,7-20 18 0,0-12 21 15,3 0 17-15,9 3 24 16,4 10 9-16,5 11-9 16,-4 13 6-16,2 10-17 15,2 15 23-15,4 11 26 16,3 25-7-16,1 19-49 0,-2 12 0 15,-2 6 0-15,-4-1 0 16,-10 0 0-16,3-12 0 16,-6-9 0-16,-2-11 0 0,-6-12 0 15,0-6 0-15,3-27 0 32,7-16 0-32,-2-23 0 0,8-3 0 15,6-4 0 1,-4 9 0-16,-1 13 0 0,0 14 0 15,-3 14 0-15,3 21 0 16,5 20 0-16,1 11 0 16,2 8 0-16,-1 2 0 0,-2 2 0 15,-3-2 0-15,-4-10 0 16,-2-4 0-16,0-8-261 16,0-6-130-16,-5-10 40 15,-2-12 78-15,3-12 24 0,-1-14 45 16,0-9 68-16,0-15 58 15,1-3 48-15,-1 1 73 16,-1-1 166-16,2 9 5 16,-9 10-35-16,5 10-45 15,-2 3-40-15,-3 5 12 0,0 8 60 16,3 8 53-16,5 0 77 16,6 29 17-16,6 16-313 15,8 17 0-15,0 9 0 0,6 15 0 16,-3-1 0-16,-2 0 0 15,-1-2 0-15,1-14 0 16,-1-9 0-16,-3-5 0 0,-6-16 0 16,2-7 0-16,-8-11 0 15,-4-5 0-15,-6-16 0 16,-3-11 0-16,-12-22 0 16,-9-24 0-16,-8-24 0 15,-2-21 0-15,-3-20 0 0,6-5-24 16,0 10 26-16,7 15 8 15,10 11 2-15,11 18-12 16,0 16 0-16,11 5 0 16,14 11 0-16,10 7 0 0,11 11 0 15,3 16 0-15,0 7 0 16,-4 20 0-16,-11 13 0 16,-4 6 0-16,-12 11 0 15,-15 3 0-15,-3-1 0 16,-17-2 0-16,-8-5 0 0,-1-5 0 15,-8-4 0-15,-2-7-103 16,2-9-200-16,2-7-96 16,5-13-2-16,1-5-11 0</inkml:trace>
  <inkml:trace contextRef="#ctx0" brushRef="#br0" timeOffset="7272.43">29333 7819 237 0,'0'-28'277'16,"0"8"-16"-16,0 7-46 16,0 1-54-16,0 9-40 15,0 3-40-15,0 0-28 16,0 7-22-16,0 26 58 0,0 20 20 15,0 20-21-15,0 8-11 16,8 0-31-16,5-7-24 16,-1-8-15-16,5-9 7 0,-5-14-7 15,4-5-20 1,1-14-23-16,-2-8-45 0,2-16-9 16,-1-16-25-16,1-26 13 15,-2-18 9-15,7-17 31 16,-5 0 66-16,-11 12 56 15,2 8 31-15,-5 16 33 0,2 13 6 16,-5 7-28-16,0 14-34 16,0 7-35-16,0 15 4 15,3 26 57-15,7 19-94 16,-2 13 0-16,4 6 0 0,9-6 0 16,-1-4 0-1,3-12 0-15,2-16-114 0,0-13-217 16,4-20-38-16,-1-20 27 15,4-25 45-15,-1-25 59 16,-1-22 71-16</inkml:trace>
  <inkml:trace contextRef="#ctx0" brushRef="#br0" timeOffset="7488.97">29952 7468 269 0,'0'-100'378'0,"0"17"-3"16,-13 26-57-16,5 12-81 15,0 17 7-15,-1 8-18 16,1 8-226-16,8 29 0 15,-8 26 0-15,1 35 0 16,7 29 0-16,0 27 0 16,0 16 0-16,0 4 0 15,12-6 0-15,8-10 0 16,-1-17 0-16,2-13 0 16,1-28-74-16,-3-19-414 0,-3-15 46 15,-8-18 78-15,-8-16 71 16,0-21-92-16</inkml:trace>
  <inkml:trace contextRef="#ctx0" brushRef="#br0" timeOffset="7921.4">29770 8156 349 0,'-34'-57'228'15,"9"13"-38"1,5 7-32-16,9 9-8 0,11 5-11 16,0-2-45-16,11 4-13 15,17 0-13-15,14-2-29 16,6-2-14-16,9 4-15 15,3 2-6-15,2 3-3 0,0 6-1 16,-6 7 6-16,-5 3-6 16,-5 0 3-16,-10 13 6 15,-7-3-1-15,-9 3 9 16,-4-1-9-16,2 5-3 0,-7-5 0 16,6 0-11-16,-3-3-21 15,8-9-1 1,2 0-9-16,0-9 11 0,-3-7 15 15,-1-11 5-15,-7-16 3 16,-13 0 14-16,0-7 20 16,-13 5 39-16,-7 5 30 15,-6 11-17-15,0 8 4 16,-8 17 20-16,3 16-2 0,-3 26-105 16,6 23 0-16,3 17 0 15,13 8 0-15,12 1 0 16,9-5 0-16,16-9 0 15,10-11 0-15,13-22 0 0,11-15-183 16,6-17-185 0,0-20-23-16,3-26 74 0,-3-19 2 15,-9-19 86-15</inkml:trace>
  <inkml:trace contextRef="#ctx0" brushRef="#br0" timeOffset="8337.42">30850 7497 119 0,'0'-57'302'16,"0"16"-53"-16,0 10-71 0,0 4-43 15,-8 12 18-15,8 7 49 16,0 1 24-16,0 7 16 16,0 0-36-16,0 30-171 15,8 20-35-15,3 24 0 0,1 19 0 16,0 14 0 0,0 7 0-16,-2-5 0 0,-2-11 0 15,-5-13 0-15,2-19 0 16,-5-18 0-16,0-10 0 15,0-14 0-15,0-36 0 16,-13-29 0 0,13-24 0-16,0-24 0 0,13-9 0 15,5-4 0-15,12 8 0 16,5 13 0-16,7 15 0 16,-2 18 0-16,2 10 0 15,-3 18 0-15,1 16 0 0,-3 12 0 16,-8 13 0-1,-5 2 0-15,-4 7 0 16,-8-5 0-16,-3-6 0 0,-1-5 0 16,-3-2 0-16,-27-17-195 47,-7-11-394-47,-7-5-15 0</inkml:trace>
  <inkml:trace contextRef="#ctx0" brushRef="#br0" timeOffset="9113.03">26211 9444 123 0,'-84'19'209'0,"2"2"-43"15,4-9-48-15,5 0-34 16,0-4-12-16,9 5 16 0,4-5 57 16,9-8 55-16,15 7 28 15,12 2-18-15,16-9-34 16,19 0-27-16,32 0-70 0,33 0-79 15,37-16 0-15,51-9 0 16,54-3 0-16,50-5 0 16,38 1 0-16,24 0 0 15,32-2 0-15,21 2 0 0,6 0 0 16,-2-1 0-16,-14 0 0 16,-3 0 0-16,-18 5 0 15,-14 3 0-15,-30 6 0 16,-41 3 0-16,-37 3 0 15,-45 13 0-15,-38 0 0 0,-37 0 0 16,-30 0 0-16,-19 0 0 16,-18 0 0-16,-12 0 0 15,-7 0 0-15,-8 0 0 16,-8 0 0-16,-3 0 0 16</inkml:trace>
  <inkml:trace contextRef="#ctx0" brushRef="#br0" timeOffset="9220.96">31579 9089 2047 0,'6'0'0'0,"-6"-3"0"15,-14-2 0 17,-2-3 0-32,-16-4-49 15,-21-4-535-15,-16-5 21 16</inkml:trace>
  <inkml:trace contextRef="#ctx0" brushRef="#br0" timeOffset="11481.97">1943 9377 225 0,'-7'-19'219'0,"-5"-2"-3"16,-1 1-30-16,2 0-35 15,-3 3-1-15,8 6 23 16,-3-2 32-16,9 5 0 16,-9 4-50-16,9 4-54 15,0 0-59-15,0 0-28 0,0 17-9 16,14 11-5-1,13 16 0-15,11 17 0 16,5 12 0-16,3 4 0 0,-7-4 0 16,-2-7 0-16,-4-8 0 15,-8-13-9-15,-9-14-114 16,-5-2-39-16,-3-4-52 16,-2-10-57-16,-3-1-20 15,2-14 11-15,-5-14 5 16</inkml:trace>
  <inkml:trace contextRef="#ctx0" brushRef="#br0" timeOffset="11884.75">2463 9387 145 0,'5'-21'252'16,"-5"8"-35"-16,0 9-33 15,0 4-52-15,0 0-48 16,-12 9-32-16,0 7-12 15,-9 16-16-15,-2 13-14 0,-14 12-2 16,-5 5 0-16,-1-2-3 16,-7-3-7-16,5-8-5 15,10-14-5-15,5-5-12 16,10-14 8-16,5-4-4 16,1-12-2-16,6 0 5 15,8 0-2-15,0-3 14 16,0-6 1-16,0 2 1 15,0 2 8-15,5 5 12 16,3 0 16-16,4 0 11 16,-3 12 1-16,2 13 31 15,6 11 6-15,-6 18-2 0,-2 14-12 16,-4 10-25-16,-5 5-24 16,0-2-10-16,0-12-21 15,0-9-61-15,0-15-77 16,0-8-60-16,0-13-43 15,0-12-23-15,0-12 22 16</inkml:trace>
  <inkml:trace contextRef="#ctx0" brushRef="#br0" timeOffset="12248.01">2634 9715 284 0,'-16'-19'401'0,"-1"2"-49"15,-3 10-124-15,5 2-94 16,-1 5-63-16,-1 0-26 16,1 20-9-1,3 17-5-15,5 16-18 0,8 20-8 16,8 13 1-16,5 4 2 16,3-9-14-16,4-12-5 15,-1-12-14-15,3-15-35 16,-6-18-35-16,0-12-26 15,4-12 8-15,-4-24 20 16,2-21 18-16,-12-21 34 0,-6-12 26 16,-10 1 18-16,-7 4 20 15,-8 11 5-15,1 14 12 16,-8 8-20-16,-5 13-10 16,0 12-10-16,-4 11-38 15,6 4-48-15,7 0-69 16,7 12-61-16,8 1-40 15</inkml:trace>
  <inkml:trace contextRef="#ctx0" brushRef="#br0" timeOffset="12663.26">2931 9708 276 0,'17'-21'325'16,"-9"9"45"-16,-8 4-41 15,0 8-92-15,0 0-84 16,0 0-75-16,0 0-36 16,0 25-23-16,3 14-12 15,12 24-2-15,10 10-4 16,5 4-12-16,2-8-38 16,-1-8-23-16,-2-16-6 0,-4-12-8 15,-5-16 0-15,0-17 40 16,-6-12 20-16,-3-19 11 15,-3-9 24-15,-8-8 11 16,0-9 23-16,0-10 9 16,-16 8-3-16,-1 5 60 15,6 14 13-15,-1 10-19 16,3 14-47-16,9 9-26 0,-8 7-21 16,8 20 6-1,0 21-9-15,11 16-5 16,7 8 7-16,2 4-8 15,-1-3-45-15,3-6-142 0,-1-2-137 16,-7-10-83-16,0-10-49 16</inkml:trace>
  <inkml:trace contextRef="#ctx0" brushRef="#br0" timeOffset="13212.94">1891 11088 427 0,'-29'-8'291'16,"5"4"-111"-16,-4-3-87 15,4 2-39-15,4 0 28 16,4 0 74-16,2 3 39 15,14-4-42-15,0 6-51 16,0 0-39-16,5 0-23 0,20 0 13 16,27-7 27-1,41-6-10-15,45-6-62 0,44-6-8 16,34-3 0-16,8 0 0 16,-4 3 0-16,-14 0 0 15,-24 6 0-15,-32 6 0 16,-31 5 0-16,-29 0 0 15,-30 4 0-15,-19-1 0 16,-12 0 0-16,-9 3 0 0,-4-8 0 16,-7 8 0-16,-1-3 0 15,-8 1 0-15,0-4 0 16,0-4 0-16,-8-2 0 16,-9 1-48-16,1-10-481 15,-8 3-4-15</inkml:trace>
  <inkml:trace contextRef="#ctx0" brushRef="#br0" timeOffset="14378.07">3568 8560 414 0,'-17'-12'384'16,"7"3"-89"-16,-4 6-127 15,3 3-85-15,3 12-54 16,8 24 1-16,0 38 50 16,0 47 25-16,11 55-23 15,6 56-30-15,3 37-32 16,5 11-10-16,-1-7 3 16,-4-29-11-16,1-32-5 15,-6-36-13-15,-2-43-61 0,0-31-97 16,-5-33-67-16,-5-28-37 15,-3-41-40-15</inkml:trace>
  <inkml:trace contextRef="#ctx0" brushRef="#br0" timeOffset="16556.16">3429 8854 143 0,'-6'0'195'16,"-2"0"-64"-16,8 0-43 15,-8 0-40-15,8 0-28 16,0 0-12-16,0-9-8 16,0-3-13-16,8-4-8 0,3-5 3 15,-3 4 15-15,1 5 26 16,-1 5 30-16,-8 7 31 15,0 0 20-15,0 0 23 16,0 0 20-16,-13-5-14 16,-2 1-46-16,-1-4-33 15,-5 1-11-15,-4-6-10 16,-8 0 9-16,-10 1 6 16,-19-5-26-16,-18-2 2 15,-26 7 21-15,-13 4 63 16,-15 8 20-16,-16 0-50 15,-8 16-41-15,-17 7-16 0,-3 11-13 16,-2 2-11-16,15-3 7 16,23-9-4-1,24-3 2-15,27-9 0 16,28-4 1-16,14-8-7 0,20 7-19 16,9-7-14-16,9 0-19 15,11 0-18-15,0 0 4 16,0-2 4-16,0 2-2 15,0 0-3-15,0 0-6 16,0 0-4-16,0 0 1 16,0 0 7-16,0 0 6 0,0 0 22 15,0 0 5-15,0 0 3 16,0 0-7-16,3 0 1 16,-3 0 7-16,3 0 20 15,2 0 7-15,-5 0 15 16,0 0 18-16,0 0 13 15,0 0 17-15,0 0 7 16,0 0 14-16,0 0-2 16,0 0-19-16,0 0-9 15,0 0-21-15,0 0-25 16,0 25-1-16,0 22 3 16,0 18 5-16,0 25-6 15,0 24 3-15,0 24-3 16,0 18-2-16,0 6 2 15,0 4 3-15,0-2-3 16,0-9-3-16,0-14 5 16,0-15-2-16,0-19-7 15,0-26 12-15,0-20-2 16,0-12-3-16,0-6 0 16,0-13 1-16,0-2-3 15,0 2-1-15,0-5 4 0,0-6-4 16,0 1 3-16,0-3 3 15,0-4-3-15,0-6-2 16,0-7 3-16,0 8 0 16,0-8 3-1,0 9-4-15,0-9-6 16,0 12 4-16,0-5 2 0,0 6 5 16,0 0-8-1,0-1-2-15,0 0 8 16,0-5 0-16,0-7-4 15,0 9 1-15,0-9 2 0,0 0 2 16,0 0-3-16,0 0 0 16,0 0 2-16,0 0 1 15,0 0 0-15,0 0-5 16,0 0-5-16,0 0 7 16,0 0-3-16,3 0 0 15,2 0 3-15,-2 0-5 0,-3 0 5 16,0 0 2-1,0 0-2-15,0 0 0 16,0 0-4-16,0 0 7 16,0 0-3-16,0 0-4 15,0 0 5 1,0 0 1-16,0 0-2 16,0 0-3-16,0 0 5 15,0 0-6-15,0 9 0 16,0-9 1-16,0 0 0 15,0 0 0-15,0 8 2 16,6-8 3-16,-3 0-1 16,2 0-2-16,-5 0-1 15,0 0 6-15,0 0-3 0,0 0-7 16,3 0 3-16,2 0 2 16,-1 0 0-1,5 0 5-15,-9 0-4 16,3 0-5-16,-3 0 6 15,0 7-2-15,0-7 5 16,0 0 2-16,0 0-9 16,0 0 4-16,0 10 0 0,0-10 1 15,0 0 2-15,0 0-11 16,0 0 10 0,0 0-2-16,0 0-6 0,0 0 1 31,0 0 2-31,0 0-1 15,0 0-1 1,0 0 2 0,0 0 3-16,0 0 1 15,0 0-6-15,0 0 5 16,8 7 0-16,-5-7-7 0,2 0 7 16,-2 7-4-1,2-7 6-15,4 0-5 16,-1 0-2-16,3 0 8 0,5 0-16 15,6 0 9-15,4 0 7 16,13 0-3-16,-3 0-2 16,1-3 0-16,-1 3 0 15,5 0 3-15,-5 0-4 16,1 0 3-16,-2 0-5 16,-5 0-1-16,-7 0 8 15,-2 0-2-15,-5 0 0 16,1 0-4-16,-6 0-2 0,2 0 4 15,-1 0 3 1,-3 0 0-16,2 0-8 16,-2 0 10-16,-1 0-10 15,0 0 5-15,0 0 0 0,-4 0 5 16,-4 0-2-16,0 0-6 16,0 0 7-1,0 0 2-15,0 0-1 16,0 0-3-16,0 0 0 15,0 0 0 1,0 0-9 0,0 0-37-16,0 0-65 15,0 0-110-15,0 0-88 16,0 0-44-16</inkml:trace>
  <inkml:trace contextRef="#ctx0" brushRef="#br0" timeOffset="19320.25">5116 6866 141 0,'0'0'224'0,"0"0"-54"16,0 0-56-16,0 0-54 15,0-8-25-15,-13-4-6 16,1-5-7-16,-4-7-8 16,0-4-5-16,-6-5-7 0,3-3 6 15,-9 0 11-15,-1-2-10 16,-4 2 22 0,-2 3-21-16,-10 1-8 0,-8 2 0 15,-4 11-1-15,0 7-4 16,5 4 1-16,3 8 2 15,3 0 0-15,10 16 2 16,4 5-1-16,4 7-4 16,3 17 4-16,10 15 2 0,1 18 1 15,14 11-3-15,0 5-5 16,0 8 8 0,14 3-2-16,-4 5-4 0,3-4 4 15,-1-3-1-15,-4-11-2 16,0-14 1-16,-8-11-2 15,0-11 8-15,0-12-4 16,0-11-5-16,0-9-2 16,0-3-12-16,0-9-29 15,0-12-21-15,0 0-21 16,0-12-108-16,-19-18-32 0</inkml:trace>
  <inkml:trace contextRef="#ctx0" brushRef="#br0" timeOffset="19885.21">3954 7411 211 0,'-28'0'188'15,"4"0"-59"-15,8 0-50 16,8 0-37-16,8 0-20 15,11-3-13-15,21-9 0 0,25-9 1 16,22 0-5-16,17 1 2 16,10 0-6-1,0 0 3-15,-13 3-6 0,-12 6-8 16,-16 2-1-16,-21 5-6 16,-11 4 9-16,-9 0 5 15,-11 0 5-15,-5 0 14 16,-8 0-7-16,0 0-5 0,-13 0-13 15,2 0-25-15,-2 0-17 16,5 0-9-16,0 0-49 16,8 0-28-16,0 0 20 15,0 0 37-15,0 0 37 16,0 0 28-16,0-4 35 0,0 0 63 16,0-4 103-1,0 4-27-15,5-1-23 16,-5 2-20-16,0 3-14 0,0 0-4 15,0 0-1-15,0 0-8 16,0 0-26-16,0 0-30 16,0 12-22-16,3 8 9 15,5 17-2-15,-1 10-8 16,7 16-2-16,-3 1-5 16,3 2-2-16,-3-4 2 0,0-15-21 15,-1-2-67-15,-2-6-77 16,-8-8-50-1,0-6-43-15,0-12-11 0</inkml:trace>
  <inkml:trace contextRef="#ctx0" brushRef="#br0" timeOffset="20037.89">4693 7155 358 0,'-15'-44'184'0,"-2"7"-76"16,4 4-23-16,1 8-18 15,5 9-20-15,7 5-22 16,-8 3-35-16,8 8-59 0,0 0-18 16,10 12-47-16,7 9-118 15</inkml:trace>
  <inkml:trace contextRef="#ctx0" brushRef="#br0" timeOffset="20551.18">4896 7368 449 0,'-12'0'290'0,"4"0"-85"15,8 0-100-15,-8 0-56 16,8 0-26-16,0 0-18 16,0 7-2-16,0 9-1 15,3 9 1-15,5 8-1 0,6 2-1 16,-6-1 1-1,0-6-7-15,-5-3 9 16,-3-9 1-16,0-4-4 0,0 0-2 16,0-12 8-16,0 0-4 15,0-3-9-15,-8-14-21 16,-3-16 0-16,-6-12 4 16,1-3 15-16,4-1 10 15,12 1-4-15,0 2 1 0,12 9-2 16,7 5 1-16,6 4 1 15,-1 7-2-15,6 14 1 16,-2 7 12-16,-4 19 5 16,0 10 2-16,-3 3 0 15,-4 5-5-15,-6 1-7 16,0-7 7-16,-2-3-4 16,-4-6-1-16,-5-11 3 15,0-1 7-15,0-10 4 16,0 0 1-16,0 0-11 15,0-14-46-15,-14-2-5 0,3-9-38 16,-6 1-64-16,2-4-30 16,1 3-27-16,3 9-31 15</inkml:trace>
  <inkml:trace contextRef="#ctx0" brushRef="#br0" timeOffset="21382.3">5258 7233 10 0,'0'-8'41'16,"0"-1"63"-16,0 2 79 15,0 2-34-15,0 0-30 16,0 5-21-16,0 0-2 16,0 0 13-16,0 0 0 15,0 0-1-15,0 0-26 0,0 0-34 16,0 10-27-16,-12 6-13 16,4 16 14-16,-6 17-6 15,6 16-6-15,0 8-3 16,-2-4-8-16,1-8 6 15,9-15 0-15,0-8 0 0,0-19 2 16,0-8-1-16,0-11-5 16,0 0-3-16,0-7-10 15,0-14-20-15,0-15-13 16,0-17-15-16,0-8 21 16,3 0 24-16,3 3 12 15,-4 14 11-15,3 11-2 16,-5 9 0-16,0 2 4 15,0 11-7-15,3 3 3 0,10-1-7 16,7 6 13-16,9-1-11 16,7 4 0-16,5 0 6 15,3 7-7-15,-6 10 6 16,-6 9 1-16,-7 5-2 16,-10 7 4-16,-6 9 3 15,-9 10-4-15,-21 0 7 16,-7 1-15-16,-4-9 1 15,-1-9 3-15,0-12 4 16,9-6-4-16,3-16 1 0,6-6-20 16,-2-11-10-16,5-8 3 15,12-2-2-15,0-8 3 16,0-3 6-16,0-1-6 16,7 0-4-16,7 5-14 15,-3 2-33-15,1 3-30 0,1 2-34 16,-5 5-27-16,0 0-88 15</inkml:trace>
  <inkml:trace contextRef="#ctx0" brushRef="#br0" timeOffset="21782.4">5594 7062 352 0,'0'-29'241'0,"0"5"-58"16,0 4-40-16,0 3-15 16,0 2 5-16,0 1-2 15,0 7-12-15,0 7-35 16,0 0-21-16,0 0-15 16,0 0-18-16,-8 0-5 15,8 7-25-15,0 7-4 0,0 14 11 16,0 13-3-16,8 23 1 15,4 22 0-15,4 15-8 16,6 13 3-16,2 5 2 16,4-5 1-16,1-11 2 15,-1-15-1-15,1-18-8 0,-2-18 7 16,-2-10-24-16,0-15-19 16,-1-10-24-16,1-17-9 15,-1 0 3-15,-5-21-29 16,-2-12-23-16,-9-10-16 15,-3-6-2-15,-5 1-15 16,0-2 3-16,0 9-45 16,-13 8 13-16</inkml:trace>
  <inkml:trace contextRef="#ctx0" brushRef="#br0" timeOffset="22120.42">5549 7391 51 0,'-23'-8'186'0,"7"8"19"15,2-3-38 1,4 3-33-16,2 0-31 0,-1-5 0 16,1 5 17-16,8 0-6 15,0 0-28-15,0 0-34 16,0 0-24-16,0 0-25 15,0-4-22-15,12-3-2 0,11 2 13 16,19-2 1-16,6-4-10 16,6 9 4-16,-6-7 4 15,-8 1 6-15,-7 8 3 16,-9 0 1-16,-8 0-3 16,-2 0 3-16,-11 0-12 15,-3 0-34-15,0 0-58 16,0 0-64-16,0 0-35 0,0 8-64 15,0 3-194-15</inkml:trace>
  <inkml:trace contextRef="#ctx0" brushRef="#br0" timeOffset="22748.37">6245 7347 131 0,'-14'0'207'0,"14"0"-29"16,-6 0-20-16,-3 0-44 0,9 0-26 15,-9 0-14-15,9 0-15 16,0 0-15-16,0 0-22 16,0 0-8-16,0 0-10 15,0 0-11-15,0-6-1 16,6 4 1-16,-6-3 9 16,0 5 5-16,0 0 8 0,0 0 8 15,0 0-1-15,-9 0 1 16,9 0-15-16,-8 0 2 15,8 0-12-15,0 7-1 16,0-7-1-16,0 13 4 0,0-13-3 16,0 10 8-16,3-10-7 15,5 0-18-15,1 0-17 16,0 0 6-16,-3 0 1 16,2-5 6-16,-8-2 5 15,0-6-12-15,0-4 4 16,-10 1 6-16,-6 0 25 0,-1 9 13 15,-8-8 25 1,17 15-33-16,8 0-1 16,0 0-13-16,0 9 7 15,0 4-2-15,0-1-1 0,5 4-4 16,6-4-18 0,9-1-15-16,2-11-7 0,-7 11-21 15,2-11-7-15,-9 0 0 16,0 0 7-16,-5 0-31 0,-3-5-53 15,0-1-26 1</inkml:trace>
  <inkml:trace contextRef="#ctx0" brushRef="#br0" timeOffset="23296.01">6647 6997 276 0,'0'-8'226'0,"0"4"-42"0,0 4-53 15,0 0-53-15,0 0-35 16,0 0-14-16,0 8-13 16,4 4 6-16,3-1-6 15,1 6-12-15,6-5-1 0,-8-3-3 16,2-9 5-16,0 12-18 15,1-12-1-15,-1 0-2 16,1 0 6-16,-5-4-3 16,-4-13-21-16,0-7 8 0,0-8 14 15,-16-10 7 1,-1 7 11-16,1-3 15 0,-4 10 7 16,-1 9-1-16,2 6 4 15,-3 4-10-15,3 9 13 16,-2 0-2-16,1 22 0 15,-5 13-3-15,5 15-9 0,3 10-6 16,9 7-1-16,8-4 5 16,13-6-8-16,4-7-3 15,10-10 3-15,6-6-7 16,7-11 0-16,1-7 2 16,-3-4-1-16,-7-12-1 0,-5 7-2 15,-12-7 3-15,-1 0-2 16,-4 0 1-16,-9 0 1 15,0 0-1-15,0 0-27 16,0 0-55-16,0 0-54 16,0 0-38-16,0 0-33 0,-14-7-92 15</inkml:trace>
  <inkml:trace contextRef="#ctx0" brushRef="#br0" timeOffset="26276.18">4259 8474 69 0,'-13'0'122'16,"4"0"36"-16,1 0-55 15,2 0-41-15,6 0-26 16,0 0-18-16,0 0 12 15,0 0 8-15,-8 0 6 0,8 0-7 16,0 0-2-16,0 0-5 16,0 0 2-16,0 0 9 15,0 0-6-15,0 0 6 16,0-4-5-16,0 1-1 16,0-2 8-16,0 5 24 15,0 0 7-15,0 0-15 16,0 0-12-16,0 0-13 15,0 0-15-15,0 0 2 16,0 0-13-16,0 0-3 0,3 0-4 16,22-8 3-16,26-4 3 15,39-5 4-15,37-11 0 16,31-8-2-16,21-9 0 16,16-8-10-16,16 1 4 15,8-3-5-15,1 8 0 0,-14 6 5 16,-15 8-2-16,-20 4-4 15,-26 6 1-15,-23 7-1 16,-27 3 8-16,-32 5-2 16,-12 8 14-16,-20 0 9 15,-7 0 1-15,-8 0 13 16,-3-4 2-16,-4-1-18 0,-1 1-14 16,0 4-3-16,-5 0-5 15,5 0-4-15,-3 0 2 16,-1 0-4-16,0 0 4 15,-4 0 8-15,0 0-11 0,3 0 3 16,5 0 1-16,6 0-3 16,2 0 0-16,4 0 2 15,1 0 1-15,1 0 1 16,0 0-3-16,-6 0 3 16,0 0 0-16,-5 0 3 15,-5 0-1-15,-6 0-6 16,0 0 7-16,0 0-8 0,3 0 3 15,2 0-2-15,-2 0 3 16,-3 0-4 0,0 0 0-16,0 0 8 15,0 0-2 1,0 0 0-16,0 0 3 16,0 0-5-16,0 0 5 15,0 0-4-15,0 0 1 16,0 0 7-16,0 0-12 15,0 0-10-15,0 0-46 16,0 0-77-16,-11 0-84 0,11 0-68 16,-17 0-59-16</inkml:trace>
  <inkml:trace contextRef="#ctx0" brushRef="#br0" timeOffset="28261.24">4681 9623 188 0,'-8'-6'205'0,"8"6"-16"16,-12-3-36-16,12 0-27 15,0-2-22-15,0 5 17 16,0-5 17-16,0 2 14 15,0 3-33-15,0 0-51 0,0 0-18 16,0 0-15-16,0 0 7 16,0 0-16-16,0 0-4 15,0 0-13-15,0 0-5 16,0 0-3-16,8 0 1 16,9 0 2-16,7 0 1 15,9 0 1-15,2 0 5 16,6 0-3-16,8 0-10 15,3 0 4-15,5 0-1 16,3 0-1-16,6 0 11 0,4 0-9 16,-2-4 8-16,2 4 3 15,-1-5 0-15,-1 2-1 16,-6 3 2-16,-5 0-12 16,-10 0-1-16,2 0 4 15,0 0-5-15,5-5 3 0,3-3-2 16,6 8 2-16,7-3 8 15,7 3 0-15,1 0-7 16,-6 0 2-16,1 0 2 16,-3 0 7-16,-5 0-6 15,-5 0-3-15,5 0 5 16,4 0-1-16,4 0-10 16,1 0 20-16,2 0-13 0,-3 0 11 15,1 0 5-15,-4 0-14 16,-7 7-9-16,-1-7 0 15,-6 9 0-15,-2-9 0 16,-5 0 0-16,3 0 0 0,5 0 0 16,-1 0 0-16,6 0 0 15,4 0 0-15,-6-5 0 16,1-3 0-16,-2 0 0 16,-2 1 0-16,-3-2 0 15,-1 2 0-15,1-4 0 0,-3 9 0 16,3-7 0-16,-1 1 0 15,3-1 0-15,-4 9 0 16,6-2 0-16,2-3 0 0,2-2 0 16,6 2 0-16,0 1 0 15,-2 4 0-15,-1 0 0 0,-9-5 0 16,-2 3 0-16,-6 2 0 16,-3-6 0-16,-3 2 0 15,-7 4 0-15,-2 0 0 0,-1 0 0 16,-2 0 0-1,2 0 0-15,-1 0 0 0,7 0 0 16,-3-2 0-16,11-3 0 16,-2-4 0-16,10 6 0 15,-2-6 0-15,5 5 0 0,3-4 0 16,2 4 0-16,-2 0 0 16,-3 0 0-16,0 4 0 0,1 0 0 15,2 0 0-15,-3-5 0 16,3 2 0-16,5-1 0 15,5-1 0-15,7-2 0 0,7-3 0 16,11 3 0-16,7-2 0 16,6 1 0-16,3-3 0 15,-2-1 0-15,-3-1 0 0,-2 0 0 16,2 1 0-16,0-4 0 16,-8 4 0-16,-6-4 0 15,-2 4 0-15,-5-1 0 0,2 1 0 16,-7 0 0-16,2 3 0 15,-5-2 0-15,-4-1 0 0,-4-1 0 16,0 1 0-16,-5 3 0 16,1-3 0-16,1 0 0 15,-1 1 0-15,3-1 0 16,2-1 0-16,-2 1 0 0,6-1 0 16,-6 1 0-16,-3 5 0 15,-3-3 0-15,-9 3 0 0,-10 1 0 16,4 4 0-16,-7-3 0 15,0 1 0-15,5-4 0 16,0 0 0-16,4 0 0 0,-2 1 0 16,-1-2 0-16,-6 2 0 15,-7 1 0-15,-10 2 0 0,-1-3 0 16,-10 7 0-16,-1 0 0 16,-2 0 0-16,-6-5 0 15</inkml:trace>
  <inkml:trace contextRef="#ctx0" brushRef="#br0" timeOffset="28380.9">13496 8922 2047 0,'-8'0'0'47,"1"0"0"-32,-1 0 0 1,8 0-82-16,-12 0-172 0,-5 0-98 15,1 0-21 1,-9 0-24-16</inkml:trace>
  <inkml:trace contextRef="#ctx0" brushRef="#br0" timeOffset="29722.68">12867 8634 61 0,'0'-10'182'0,"-8"3"28"16,8-2-21-16,-8 2-32 15,8 2-24-15,-8 5 1 16,-1 0 31-16,9 0 28 0,0 0 9 16,-8 0-14-16,8 0-48 15,0 0-47-15,8 0-93 47,9 0 0-47,12 0 0 16,7 12 0-16,9 2 0 0,8-2 0 15,4 4 0-15,3 4 0 16,5 1 0-16,-3-2 0 16,-5-2 0-16,-4-1 0 0,-10 1 0 15,-6-5 0-15,-9-5 0 16,-3-7 0-16,-4 9 0 15,-9-9 0-15,0 8 0 16,-5-8 0-16,1 0 0 0,-3 0 0 16,-2 0 0-16,-3 9 0 31,0-2 0 0,-8-7 0 16,0 9 0-47,1-9 0 16,-5 15 0-1,0 5 0-15,-9 10 0 0,-4 10 0 16,-3 5 0-16,-1 8 0 0,1-1 0 16,-1 5 0-16,2 0 0 15,-2 1 0-15,1-2 0 16,4 6 0-16,-1-5 0 15,0-7 0-15,6-7 0 0,-2-6 0 16,5-4 0-16,4-8 0 16,4-2 0-16,0-2 0 15,8-9 0-15,-9 0 0 0,1 1 0 16,8-2 0-16,-8-1 0 16,1 1 0-16,-7-4 0 31,14 3 0-31,-8-15 0 62,8 0 0-62,0-2 0 16,0-2 0-16,0-3 0 0,0-4 0 16,-12-8 0-16,4-9 0 15,-5-8 0-15,7-6 0 16,-3-11 0-16,-3-3 0 0,-2-1 0 15,6-2 0-15,0 3 0 16,-1 0 0-16,-1 7 0 16,10 6 0-16,-8 8 0 0,0 2 0 15,0 7 0-15,8-2 0 16,-14 4 0-16,3 6 0 16,2 0 0-16,1 3 0 0,8 1 0 15,-11-2 0-15,3 4 0 16,8-2 0-16,-13 2 0 0,13 1 0 15,-8 4 0-15,8 1 0 16,0 0 0-16,0 4 0 16,-8 0 0-16,8 2 0 0,-9 1 0 15,9-1 0-15,0 2 0 47,-8 3 0-31,8-4 0 31,0 0 0-32,0 0 0-15</inkml:trace>
  <inkml:trace contextRef="#ctx0" brushRef="#br0" timeOffset="29845.87">12826 8658 2047 0,'0'0'-134'16,"0"7"-218"-16,0-7-24 15,-8 14 35-15,0-7-14 0</inkml:trace>
  <inkml:trace contextRef="#ctx0" brushRef="#br0" timeOffset="35318.12">20177 8523 89 0,'0'0'181'0,"0"0"-12"16,-8 0-25-16,8 0-23 15,0 0-13-15,-8 0-6 0,8 0 19 16,0 0 3-16,0 0-19 16,0 0 0-16,0 0-19 15,0 0-22-15,0 0-16 0,0 0-22 16,0 0 5-16,0 0-5 16,0 0-5-16,0 0-10 15,0 0 3-15,3 0-6 16,14 0 6-16,3 8-3 0,8-8 10 15,9 0 2-15,3 0 5 16,5 0 2-16,9 8-3 16,-1-8-7-16,-5 0-5 0,1 0-9 15,-2 0 5-15,-1 0-5 16,-1 0 6-16,0 0 5 0,0 0-5 16,-1 0 3-16,3 0 16 15,-1 0-8-15,-5 0-2 16,-1 0-21-16,-9 0 0 15,0 0 0-15,-8 0 0 16,-3 0 0-16,1 0 0 0,3 0 0 16,4 0 0-16,6 0 0 15,5 0 0-15,7 0 0 0,2 0 0 16,5 0 0-16,4 0 0 16,0 0 0-16,0 0 0 15,-5 0 0-15,0 0 0 0,-3 0 0 16,-3 0 0-16,-2 0 0 15,-2 0 0-15,-11 0 0 16,-2 0 0-16,-4 0 0 16,-6 0 0-16,-2 0 0 15,-1 0 0-15,0 0 0 0,0 0 0 16,4 0 0-16,1 0 0 16,4 0 0-16,3 0 0 15,0 0 0-15,0 0 0 0,1 0 0 16,1 0 0-16,-4 0 0 15,4 0 0-15,-3 0 0 0,3 0 0 16,-1 0 0-16,2 0 0 16,3 0 0-16,-8 0 0 15,0 0 0-15,2 0 0 0,-1 0 0 16,3 0 0-16,-3 0 0 16,6 0 0-16,1 0 0 15,-3 0 0-15,7 0 0 16,1 0 0-16,1 0 0 0,6 0 0 15,-2 0 0-15,7 0 0 16,-4-3 0-16,-3-2 0 16,-2 1 0-16,-6 4 0 0,2 0 0 15,-7 0 0-15,-3-4 0 16,2 4 0-16,-7-3 0 16,2-2 0-16,2 5 0 0,3 0 0 15,-1 0 0-15,-1 0 0 16,1 0 0-16,2 0 0 15,-2 0 0-15,1 0 0 16,-5 0 0-16,5 0 0 0,-6 0 0 16,33 0 0-1,-40 0 0 1,19 0 0 0,-19 0 0-16,27 0 0 15,-20 0 0-15,-1 0 0 16,11 0 0-16,2 0 0 0,1 0 0 15,0 0 0-15,-1 0 0 16,-2 0 0-16,-11 0 0 16,2 0 0-16,-5 0 0 15,-5 0 0-15,1 0 0 0,2 0 0 16,-2 0 0-16,-1 0 0 16,1 0 0-16,1 0 0 15,1 0 0-15,-2 0 0 0,-1 0 0 16,1 8 0-16,1-8 0 15,0 8 0-15,0-8 0 16,-3 0 0-16,7 0 0 0,4 0 0 16,-3 0 0-16,8 0 0 15,-6 0 0-15,1 0 0 16,-1 0 0-16,-3 0 0 16,-6 0 0-16,1 0 0 0,-3 0 0 15,0 0 0-15,-1 0 0 16,1 0 0-16,-4 0 0 15,9 0 0-15,-6 0 0 0,1 0 0 16,-2 0 0-16,-3 0 0 16,1 0 0-16,-6 0 0 15,2 0 0-15,-2 0 0 16,2 0 0 0,-2 0 0-16,3 0 0 0,-2 0 0 31,0 0 0-31,3 0 0 0,1 0 0 15,-3 0 0-15,-1 0 0 16,-1 0 0-16,2 0 0 16</inkml:trace>
  <inkml:trace contextRef="#ctx0" brushRef="#br0" timeOffset="35421.92">24778 8531 1872 0,'-8'0'-263'16,"-1"0"-45"-16,-2 0-19 15,-1 0 4-15,-10 0 30 0</inkml:trace>
  <inkml:trace contextRef="#ctx0" brushRef="#br0" timeOffset="36891.1">24708 8230 150 0,'0'-19'233'16,"-9"-2"-53"-16,1-1-29 0,2 8-21 15,-2 0-5-15,8 7 7 16,-9 3 15-16,9-4 24 16,0 4 5-16,0-1-30 0,0 2-37 15,0 3-20-15,0 0-13 16,0 0-44-16,13 8-32 31,10 8 0-15,19 7 0-16,6 11 0 0,12 2 0 15,7 1 0-15,-3-4 0 16,-2 0 0-16,-7-8 0 0,-6-6 0 16,-7-3 0-16,-16-4 0 15,-4-12 0-15,-6 9 0 16,-8-9 0-16,-8 8 0 0,-8-8 0 31,-4 0 0-15,0 7 0-16,-10 2 0 0,-1 3 0 15,-6 4 0 1,-7 9 0-16,-4 8 0 0,-9 7 0 16,0 5 0-16,-5 0 0 15,6 3 0-15,0 2 0 0,2-6 0 16,7 0 0-16,2-1 0 15,5-8 0-15,7-1 0 16,3-11 0-16,13-7 0 0,1-4 0 16,8-5 0-16,0-14 0 31,3-5 0-15,5-16 0-16,-2-13 0 15,2-15 0-15,6-14 0 16,-2-16 0-16,-3-3 0 0,-1-1 0 15,-3 1 0-15,-4 7 0 16,-1 13 0-16,0 12 0 16,0 8 0-16,0 13 0 0,0 8 0 15,0 8 0-15,0 3 0 16,0 5 0-16,0 3 0 16,0 9-187 15,0 0-55-16,0 0-10-15,0 0-16 0,0 12 5 16,-10 0-34 0</inkml:trace>
  <inkml:trace contextRef="#ctx0" brushRef="#br0" timeOffset="37956.92">21744 6977 190 0,'9'-13'198'0,"-1"1"-60"15,-5 0-38-15,2 0-27 0,-2-1-19 16,-3-3-7-16,0-5 1 16,0-2-4-16,0-5-10 0,-11-2 4 15,-2-2 4 1,-4 3 20-16,-2 5-26 0,-5 3-16 15,-1 5 0-15,-3 5-16 16,-1 2 0-16,-2 5-4 16,-6 4 0-16,-5 0-2 0,2 15 0 15,4 6-2-15,2 7 6 16,8 15-3-16,4 4 4 16,5 14 0-16,5 9-2 0,12 10 2 15,0 11-3-15,0-1 1 16,5 7-1-16,2-4 1 15,6 2-2-15,-1-11 5 16,2-2-5-16,-3-14 1 0,-4-5-2 16,1-11-3-16,-8-6-15 15,0-10-12-15,0-7-31 16,0-9-41-16,0-8-27 0,0-12-27 16,-15 0-82-16</inkml:trace>
  <inkml:trace contextRef="#ctx0" brushRef="#br0" timeOffset="38356.87">20964 7596 265 0,'0'-17'182'0,"8"0"-72"0,18 1-51 16,13 0-26-1,21-1-12-15,11 1-12 0,5 1-2 16,6-2-7-16,-6 6-6 15,-11-3-14-15,-11 7 1 16,-14-2 6-16,-12 9 7 0,-8 0 13 16,-2 0 10-16,-10 0 14 15,-8 0 8-15,0-3 14 0,0 3 17 16,0-5 13-16,0 5 13 16,0 0 16-16,0-5 16 15,0 2 10-15,0-1-7 16,0 4-18-16,0 0-25 15,0 0-32-15,0 0-23 0,0 0-15 16,0 12-16-16,0 9 3 16,4 10 2-16,17 75-4 15,-15-44-2-15,2 3-4 16,0-4 5-16,6-4-18 16,-6-12-63-16,0-9-82 15,-3-10-85-15,-5-6-56 0,0-12-8 16,0-8 2-16</inkml:trace>
  <inkml:trace contextRef="#ctx0" brushRef="#br0" timeOffset="38517.56">21648 7180 389 0,'-9'-25'244'0,"1"5"-65"15,8 4-61-15,0 4-47 16,0 2-33-16,0 8-31 0,0-3-34 15,0 5-51-15,0 0-68 16,0 0-24-16,8 0-78 16</inkml:trace>
  <inkml:trace contextRef="#ctx0" brushRef="#br0" timeOffset="38960.36">21772 7477 189 0,'0'0'257'15,"0"0"-50"-15,0 0-48 0,0 7-36 16,0-7-37-16,0 0-18 16,0 13-21-16,10 12 5 15,1 7-7-15,6 13-22 16,7 8-8-16,0 9-1 0,-2-5-8 16,-8-4-4-16,3-9 0 15,-5-7-1-15,-4-13 0 16,1-7 3-16,-9-7-7 15,0-10-1-15,0-10-16 0,0-23 4 16,-17-20-10-16,5-16-4 16,4-17-7-16,8 1 16 15,0 6 10-15,3 15 6 0,6 11-3 16,3 16 4-16,6 9-3 16,5 16 9-16,6 12 4 15,-2 0-3-15,-2 21 1 0,-4-2 1 16,-4 5 0-16,-6 5 9 15,-3-1-5-15,-8-3-4 16,0-5-5-16,0-3 2 16,0-6 2-16,0-1 0 15,0-3-10-15,0-7-1 0,0 0-4 16,0 0-29-16,0 0-46 16,0 0-52-16,0-7-90 15,0-3-61-15</inkml:trace>
  <inkml:trace contextRef="#ctx0" brushRef="#br0" timeOffset="39504.39">22500 7354 386 0,'0'-7'261'0,"0"-1"-58"15,-12 8-77-15,3 0-48 0,-4 0-31 16,-2 13-15-16,-5 15 4 15,-5 13-10-15,-3 20-10 16,-4 8-9-16,2 9-2 0,3-6 2 16,5-2-5-16,6-17-2 15,4-13 4-15,1-6-3 16,11-16 2-16,-8-5-1 0,8-13 9 16,0-3-27-16,0-18-15 15,0-12 0-15,0-15 0 16,5-21 1-16,4-13 16 15,8 5 15-15,-1 6 29 0,2 14 5 16,-2 13-6-16,-1 16-11 16,7 7 0-16,7 14 10 15,7 7-7-15,12 7-3 0,13 14-10 16,4 7-2-16,0 9-4 16,-5 12-2-16,-8 7 1 15,-9 7 1-15,-21-4 7 0,-8 3-8 16,-14-6 4-16,-9-6-2 15,-10-8-2-15,-2-11 12 0,-1-11-2 16,5-7 3 0,0-13-8-16,0-13 1 0,0-7-2 15,1-16 0-15,9-9-11 16,7-7-6-16,0-1-2 16,12 3-6-16,2 5-14 0,4 8-22 15,-2 9-27-15,-2 3-34 16,-5 5-31-16,-4 4-34 15,-5 0-50-15,0-6-5 0</inkml:trace>
  <inkml:trace contextRef="#ctx0" brushRef="#br0" timeOffset="39821.19">22870 7005 183 0,'0'-36'296'0,"0"7"-44"15,0 8-47-15,0 4-51 0,0 6-54 16,0 6-27-16,0 5-31 16,0 0-7-16,0 22 47 15,11 10 14-15,6 17-22 0,-1 16-9 16,0 21-1-16,-3 14-13 16,-4 12-17-16,-1 1-21 15,0-7-1-15,1-8-4 0,9-12-6 16,-6-17 4-16,6-16 1 15,-4-14-19-15,3-13-12 16,-1-12-25-16,1-14-33 16,-1-2-27-16,0-19-73 0,1-12-34 15,-2-7-14-15,-1-8 16 16,-3-2-14-16,-3-2 8 16</inkml:trace>
  <inkml:trace contextRef="#ctx0" brushRef="#br0" timeOffset="40096.44">22737 7352 57 0,'0'-5'190'0,"0"-1"-10"15,0 4-63-15,0-3-40 16,3 5-24-16,5-4-6 0,-2 4 2 16,2 0-12-16,1-4-6 15,4-4-17-15,8 4-1 16,2 1-11-16,7-2-17 0,2 5-26 16,0 0-26-16,-2 0-27 15,-8 0-47-15,-5 0-66 16</inkml:trace>
  <inkml:trace contextRef="#ctx0" brushRef="#br0" timeOffset="40964.79">23356 7525 70 0,'9'0'240'0,"-1"0"-35"16,-4 0-27-16,1 0-47 16,-5 0-46-16,0 0-28 0,3 0-9 15,2 0-12-15,1 0-12 16,-1 13-4-16,3-13-16 15,-4 0-4-15,1 0-11 0,3 0 2 16,-5 0 6-16,-3 0 9 16,0 0-4-16,0 0 13 15,0-8 5-15,-11 0 10 16,-3 4 4-16,3-1-8 0,0 2-13 16,-2 3-6-16,13 0-4 15,-8 0-2-15,8 0-8 16,0 0 0-16,0 8 5 15,0-1 0-15,0-7-10 0,8 9-6 16,0-2-5-16,0-7-14 16,3 10-4-16,-3-10 4 15,1 0-1-15,-4 0 16 0,-2 0 13 16,-3 0 8-16,0-5 4 16,0 0-1-16,0 2 13 15,0-1 8-15,0 0-4 16,-8 4 3-16,8 0-11 15,-9 0-3-15,9 0-4 0,-8 0 1 16,8 0 1-16,0 0-3 16,0 11-2-1,0-11 3-15,0 10-4 0,8-3-4 16,1-7-21-16,-1 0-1 16,-3 0 6-16,-2 0 9 15,2 0 8-15,-2 0 10 0,-3-4 2 16,0-9 9-1,0 6 7-15,0-5 4 0,-11 0-1 16,-2 4-6-16,13 3-14 16,-9 5-3-16,9 0-11 15,0 0-2-15,0 0-14 0,0 0-24 16,0 0-45-16,0 0-31 16,0 0-23-16,0 0-40 15,0 0-36-15</inkml:trace>
  <inkml:trace contextRef="#ctx0" brushRef="#br0" timeOffset="42032.25">23690 7119 91 0,'0'-8'146'16,"0"4"12"-16,0-1-54 0,0 5-33 15,0 0-19-15,0 0-11 16,0 0-3-16,-9 0 5 16,9 0 2-16,-8 0 5 15,8 0 1-15,0 0 0 16,-8 0 1-16,8 0-6 0,0 0-11 15,0 0-14-15,0 0-7 16,0 12 3-16,-8 5 5 0,8 7 5 16,0 4-7-16,0 5-8 15,0 4 0-15,0 0-2 16,0 3 3-16,0-2-2 0,0-7-1 16,5 3-4-16,3-2 1 15,0 0 2-15,4-4-6 16,-1 1 1-16,2 0 1 15,-1-4-4-15,5-4 2 16,3-2-1-16,0-2 3 16,0-5-5-16,-3-1-4 0,-3-1 4 15,3-10-1-15,-4 0-3 16,-5 0 1-16,1 0-2 16,-1 0 1-16,-4 0 5 0,2 0-4 15,-1 0 3-15,-1 0 1 16,4-10-1-16,0-1-5 15,6-6 3-15,-2-7 5 0,-1-4-3 16,3-6-2-16,-3 1 6 16,-3-2 1-16,1-3 2 15,-6 7 1-15,-3-2 12 16,0 4 1-16,0 8 1 16,0 1-6-16,0-3 2 15,0 9-16-15,0 2 1 16,-12 4 3-16,-1-3 3 0,2-2-7 15,2 5 2-15,-2 0 4 16,-1-4-3-16,-2-1-4 16,3 0 1-16,-3 3 3 0,4 1-3 15,-7 0 2-15,1 2-4 16,2 2 2-16,5 5-2 16,1-4-2-16,0 1 2 0,8-2 0 15,-14 1-3-15,6 4 7 16,0 0-4-16,8 0 3 0,-10 0 1 15,4 0-9 1,6 0 12-16,0 0-11 0,0 0 8 16,-8 0-3-16,0 0-1 15,8 0-2-15,-9 0 5 16,9 0-7-16,-8 0 5 0,8 0-7 16,0 0-2-16,0 0-8 15,-8 0 6-15,8 0 2 16,-8 0 7-16,8 0-5 15,0 0 2-15,0 0-4 16,0 0-10-16,0 0-1 16,0 0 4-16,0 0 6 15,0 0 7-15,0 0 4 16,0 0 1 0,0 0-5-1,0 0 3-15,0 0 5 0,0 0-10 16,0 0 0-1,0 0-7-15,0 0-39 16,0 0-38-16,0 0-45 0,0 0-73 16,-13-3-93-1</inkml:trace>
  <inkml:trace contextRef="#ctx0" brushRef="#br0" timeOffset="46359.79">26174 10009 33 0,'0'0'77'15,"0"0"52"-15,0 0 6 0,0 0-42 16,0 0-29 0,0 0-13-16,-8 0-17 0,8 0-3 15,-8 0-5-15,8 0-1 16,0 0 3-16,0 0 4 15,0 0 4-15,0 0 2 0,-9 0 14 16,9 0 19-16,-11 0-4 16,11 0-5-16,-8 0-6 0,8 0-3 15,-12 0 3-15,3 0-5 16,9 0-8-16,-11 0-9 16,-3 0-5-16,3 0-2 0,-9 0-12 15,-9 8-5 1,-2 3-6-16,-11 2 2 0,-6 0-3 15,-9-1 3-15,-5 0-6 16,-1 0-1-16,-4 0-2 16,-1-3 2-16,-2 3 6 0,-4-4 1 15,6 0 3-15,3-1-6 16,1 4-1-16,3 1-1 0,5-1-5 16,-6 1 1-16,0 4 7 15,2 1-4-15,-5 0-4 16,4-1 6-16,1 1-8 0,-2-3 3 15,0 0 3-15,2-2 3 16,0 5-2-16,8-5-1 0,1-5 7 16,2 2-5-1,7 0 2-15,0-3-4 0,5-6 16 16,0 9-2-16,2-1-2 16,-3-8 6-1,-87 16 23-15,77-4-30 16,-2-12 16-16,1 9-8 15,7-9 3-15,-1 12-18 0,4-4 3 16,5-8-4-16,6 9 0 16,4-9-1-16,-1 0-1 15,9 0 0-15,0 0 4 0,4 0-12 16,12 0 9-16,-9 0-5 16,9 7 4-16,0-7-5 15,0 0 6-15,0 0 0 16,0 0-4-16,0 0 3 0,0 0 2 15,0 0-2 1,0 0 1-16,0 0-1 16,0 0-5-16,0 0 7 0,0 0-2 15,-9 0 1-15,1 0-4 16,2 0 7-16,-5 0-1 0,2 0-6 16,0 0-1-1,1 0 3-15,8 0 4 0,-9 0-5 16,9 0 7-16,0 0-1 15,0 0-2 1,0 0-7-16,0 0-1 16,0 0-4-16,0 0-1 15,0 0 3-15,0 0-6 0,0 0-3 16,0 0-5-16,0 0-30 16,0 0-43-16,5 0-69 15,-1 0-60-15,0 0-22 0,4 0-31 16,-3 0 1-16</inkml:trace>
  <inkml:trace contextRef="#ctx0" brushRef="#br0" timeOffset="47357.22">23803 10164 34 0,'0'-20'72'0,"0"-1"-35"16,0 0 75-16,0 5 26 0,0 4-44 16,0 4-29-16,0 4-12 15,0 4 0-15,0 0 26 16,0 0 23-16,0 0 18 15,0 0 13-15,-8 0-5 16,8 0-21-16,-12 0-1 0,0 7-4 16,-4 7 11-16,-4 5 16 15,-14 10-33-15,-5 9-39 0,-12 1-30 16,-1 2-11-16,0-3-4 16,0-2-7-16,1-3-10 15,8-5 6-15,4 1 0 0,0-5-7 16,12 0-3-16,6-3 4 15,4-5-6-15,9 0 3 16,8-3-2-16,0-1-8 16,0-5-2-16,0 2 3 0,4-9 1 15,4 8 2-15,2-8-2 16,1 8 8-16,2-8 11 0,2 0-5 16,10 0-2-16,7 0 13 15,5 0-4-15,7 0 6 16,5 8-1-16,0-8 1 0,-2 0-5 15,4 12-5-15,-7-3 5 16,-3 4 3-16,-5 2 2 16,4 5-12-16,-3 1-1 0,-6-1 4 15,-6-4 0-15,1 0 0 16,-7 1 4-16,-2-5 1 16,0-5-4-16,-5-7 6 15,-9 10 2-15,2-10 11 0,-5 0 23 16,0 0-9-16,-8-13-36 31,-1-12 0-15,-3-10 0-16,-4-18 0 15,-4-13 0-15,-1-3 0 0,0-5 0 16,3 5 0-16,-8 0 0 16,6 5 0-16,4-2 0 15,0 4 0-15,4 10 0 16,4 11 0-16,8 8 0 0,0 14 0 15,-9 2 0-15,9 9 0 16,0 4-2-16,0 4-3 16,0 0-3-16,0 0 6 0,0 0-10 15,0 0-13-15,0 0-53 16,0 0-46-16,0 0-33 16,0 12-43-16,0-4-34 0,0 4-16 15,0 4-24-15,0-4-30 16</inkml:trace>
  <inkml:trace contextRef="#ctx0" brushRef="#br0" timeOffset="52133.26">20676 11893 38 0,'0'0'51'15,"0"0"27"-15,0 0 56 16,0 0-21-16,0 0-20 15,0 0-12-15,0 0-12 16,0-3-5-16,0-1-16 0,0-4 4 16,-9-1-5-16,9-7 3 15,-11-8-3-15,-2-4-10 0,-2-6 25 16,-5 3 30-16,-5-7-3 16,-7 1 28-16,-10 5-33 15,-6 8-40-15,-8 3-14 0,-5 8-13 16,5 13 5-16,6 0-11 15,10 30 14-15,-2 30 49 16,11 34 4-16,5 29-13 0,15 22-20 16,11 18-17-16,8 0-9 15,4-11-16-15,8-19 0 16,0-14-1-16,1-25 4 0,0-18-6 16,-10-18 0-16,1-13-26 15,-4-12-25-15,0-14-61 16,-8-6-53-16,0-5-49 0,0-8-26 15,0 0 9-15,0-13-1 16,-11-14-74-16</inkml:trace>
  <inkml:trace contextRef="#ctx0" brushRef="#br0" timeOffset="52532.75">19824 12672 311 0,'-25'0'271'0,"9"-5"-68"15,4 5-78-15,12-4-61 0,7-8-34 16,23-5-9-16,18-7-1 16,20-4-6-16,14-1-11 15,8 1-18-15,-1 0-36 0,1 3-13 16,-6 4-3-16,-10 5 14 16,-17 3 22-16,-18 9 16 0,-8 4 25 15,-13 0 19-15,-2 0 21 16,-8 0 11-16,-2 0-1 0,-6 0 10 15,0 0 4-15,0 0-2 16,0 0-1-16,0-3 6 16,0 3-15-16,0 0-1 15,0 0-3-15,0 0-3 0,0 15 27 16,0 18 64-16,4 13-41 16,0 6-7-16,4 9-58 15,0-4-40-15,0 0 0 0,0-7 0 16,0-10 0-16,0-7 0 15,-5-4-121-15,3-10-146 0,-3-3-59 16,-3-16 3-16,5 0 32 16,-5-7 12-16</inkml:trace>
  <inkml:trace contextRef="#ctx0" brushRef="#br0" timeOffset="52677.46">20568 12184 191 0,'-17'-30'309'0,"0"6"-67"15,4 3-74-15,1 9-72 16,4 0-43-16,2 3-26 16,6 6-20-16,0-2-54 0,0 5-85 15,0 0-81-15,0 0-73 16</inkml:trace>
  <inkml:trace contextRef="#ctx0" brushRef="#br0" timeOffset="53181.91">20762 12492 350 0,'-13'0'287'0,"13"0"-73"0,-8-6-70 16,8 4-33-16,0-3 9 16,0 1 28-16,0 4 8 0,0 0-32 15,0 0-64-15,0 17-25 16,0 11 4-16,12 11-5 0,5 8 8 15,-1 6-3 1,1-1-18-16,-6-2-9 0,2-8-2 16,-1-11-7-16,-4-6 3 15,-4-5-3-15,-4-8 7 0,0-3-4 16,0-9-3-16,0 0-23 16,0-16-23-16,-12-14-4 0,-5-10 7 15,4-9 24-15,2-5 6 16,4 6 10-16,7 2-4 15,0 7 1-15,4 5-2 0,7 6-3 16,5 4 13-16,9 7-8 16,-1 5 2-16,4 12-2 0,1 0-3 15,-4 16 0-15,-2 6 10 16,-6 6 4-16,-6-4 21 16,-2 5-13-16,-9-5 2 15,0-8-7-15,0-4-1 0,0 1-5 16,0-13-1-16,0 8-4 15,0-8-6-15,0 0-12 0,0 0-30 16,0 0-49-16,0 0-61 16,0-12-84-16,0-4-42 0,0-10 4 15,8-10-30-15</inkml:trace>
  <inkml:trace contextRef="#ctx0" brushRef="#br0" timeOffset="53697.76">21241 12375 64 0,'3'-9'219'0,"-3"4"-9"16,0 5-39-16,0 0-35 16,0 0-19-16,0 0-2 0,0 0-8 15,0 17-10-15,-11 7 5 16,-3 13-7-16,3 8-16 16,0 7-30-16,-2 1-19 0,5 1-16 15,8-6-5-15,-13-5 2 16,4-12-13-16,9-5 1 0,-6-12 2 15,6 0 3-15,0-14 4 16,0 0-14-16,0 0-25 16,0-9-23-16,0-10-23 15,-8-19 13-15,8-11 23 0,0-4 29 16,0 0 17-16,0-1 6 16,0 11 7-16,0 1 5 0,0 5-6 15,8 5-7-15,3 3 3 16,9 4-3-16,9 10 7 0,7 15 13 15,7 0 7-15,0 28 9 16,3 13-4-16,-6 8-26 16,-5 9 10-16,-1 4-9 0,-9-6-5 15,-6-4 7 1,-10-2-1-16,-9-10-5 0,0-4-4 16,0-7-4-16,0-9-21 15,-14-8-13-15,6-12-8 0,-3-4-16 16,-1-12-15-16,4-13 17 15,8-7 27-15,-9-4-2 0,9-3 1 16,0 8 8-16,0-1-6 16,0 7-21-16,0 4-17 15,0 8-35-15,9 2-45 0,2-1-37 16,3 0-9-16,-3-2-37 16,6 2 7-16</inkml:trace>
  <inkml:trace contextRef="#ctx0" brushRef="#br0" timeOffset="54031.23">21696 12064 190 0,'-8'-41'271'0,"8"9"-16"16,-14 8-27-16,14 4-48 16,-8 7-18-16,8 1-4 0,0 4 1 15,0 8-16-15,0 0-37 16,0 0-29-16,0 28 41 15,8 18-118-15,-3 14 0 16,-2 18 0-16,3 12 0 16,-3 7 0-16,-3 5 0 0,5-8 0 15,3-5 0-15,0-12 0 16,3-11 0-16,5-14 0 0,6-7 0 16,-1-11 0-16,7-15 0 15,4-6 0-15,1-13 0 0,-2 0 0 16,3-9 0-16,-6-10-189 15,-4-10-136-15,0-4-12 16,-7-8 25-16,-6-3 35 0,-11-6 14 16</inkml:trace>
  <inkml:trace contextRef="#ctx0" brushRef="#br0" timeOffset="54265.01">21657 12336 98 0,'-22'-2'266'0,"5"-3"-43"15,2 5-59-15,1 0-60 0,14-4-28 16,-6 0 3-16,6-4-6 16,0-1-16-16,3 2-25 15,9-5-17-15,12-5-4 16,5 1-25-16,-1-1-28 0,5 0-30 15,-1 3-50-15,0 0-50 16,-4 2-48-16,2 0-33 0</inkml:trace>
  <inkml:trace contextRef="#ctx0" brushRef="#br0" timeOffset="54908.93">22383 12472 252 0,'-8'7'277'0,"8"-7"-40"15,-8 7-74-15,8-7-56 0,0 0-22 16,0 0 13-16,0 0 2 16,0 0-23-16,0 0-28 15,0 0-29-15,0 0-17 0,0 0-20 16,0 0 2-16,0 0 7 16,0 0 2-16,0 0 4 15,0 0-3-15,-9 0 18 16,0 0 5-16,9 11 9 15,-8-11-14-15,8 12-5 16,0-5-2-16,0 2-6 0,0-2-5 16,0-7 7-1,0 0 0-15,8 0-11 0,1 0-8 16,3 0-4-16,1 0-14 16,-2 0 6-16,-2 0 8 0,-3 0 10 15,-6-7 2-15,0-2 10 16,0 2 9-16,0-1 18 15,-11-1 20-15,2 1 1 16,3 8-1-16,-2 0-12 0,8 0-17 16,-8 0-9-16,8 0-7 15,0 0-1-15,0 8-5 0,0-8-9 16,0 0-17-16,0 0-22 16,0 0-14-16,0 0 15 15,0 0 10-15,0 0 23 0,0 0 2 16,0 0 11-16,0 0-1 15,0 0-6-15,0-6-16 0,-9 4-59 16,-3-7-51 0,4 6-49-16,8-2-42 0,-14 1-55 15</inkml:trace>
  <inkml:trace contextRef="#ctx0" brushRef="#br0" timeOffset="55711.01">22613 12199 88 0,'0'0'181'0,"0"0"-5"0,0 0-30 16,0 0-30-16,0 0-23 15,0 0-12-15,0 0-6 16,0 0 4-16,0 0-6 0,0 0-24 16,0 0-23-16,0 0-10 15,0 0-4-15,5 0-7 0,6 8 0 16,6-8-2-16,8 0-4 15,-2 0-18-15,6 0-4 16,-1 0 1-16,-3 0-3 16,-4-8 7-16,-2-5 6 0,-2-2 3 15,-9-2 3-15,0 1 8 16,-8 0 8-16,0-2 6 0,0 6-1 16,0-4 2-16,-13 4-12 15,1 1 6-15,-4-2 0 16,0 1 1-16,0 3 14 0,2 1-2 15,3 4 2-15,-3 4 0 16,0 0-1-16,-2 0-10 0,0 0-1 16,-4 12 10-1,-1 9 2-15,0 3 12 0,5 9 16 16,-1 4-7-16,11 7-7 16,6-4-7-16,0 3-3 0,0-3 0 15,11-7-11-15,9-6-1 16,5-2-10-16,7-5-4 0,9-4-12 15,11-16-4-15,1 0-37 16,1 0-2-16,-6-7-12 16,-3-2-8-16,-13 1-17 0,-7 0-3 15,-5-4-36-15,-9-5-26 16,2-2-20-16,-8-2-12 0,-5-3-19 16,0-5 16-16</inkml:trace>
  <inkml:trace contextRef="#ctx0" brushRef="#br0" timeOffset="55994.24">22986 12045 59 0,'0'-9'134'0,"0"-4"62"0,0 6-29 16,0-2-29-16,0 6-18 15,0 3-14-15,9-4 7 16,3 4 5-16,1 0-14 0,6 0-5 15,6 0-13-15,4 16-7 16,7 8-3-16,5 4-12 16,3 8-31-16,2 2-20 15,-2-2 0-15,-4 2-12 0,1-10 1 16,-5-4-31-16,-2-7-72 16,-11-5-73-16,-7-12-55 0,-3 0 0 15,-5 0 25-15,-8 0 37 16,0-12 1-16,-8-12-253 15</inkml:trace>
  <inkml:trace contextRef="#ctx0" brushRef="#br0" timeOffset="56276.98">23322 11918 76 0,'-14'-25'148'0,"14"10"24"16,-8-2-33-16,8 6-14 15,0 2-10-15,0 2 4 0,0 2-4 16,0 0 1-16,0 5-11 15,0 0-15-15,0 0-8 0,-8 0-12 16,8 0-2-16,0 0-14 16,-9 17 8-16,9 7 25 15,-12 16 2-15,12 16-20 0,-11 11-20 16,-1 2-19-16,-1 0-19 16,4-3 1-16,1-9-9 15,8-10-1-15,-8-5-4 16,8-9-26-16,-7-9-63 0,7-8-58 15,0-4-44-15,0-12-33 16,0 0-19-16,0 0 25 0,0-12 32 16,0-11-81-16</inkml:trace>
  <inkml:trace contextRef="#ctx0" brushRef="#br0" timeOffset="56875.95">23418 12016 80 0,'8'-12'234'0,"-5"3"-31"16,-3 5-50-16,0 1-56 0,5 3-27 16,-2 0-10-16,1 0-4 15,5 0-6-15,4 0-17 16,2 0-15-16,5 0-7 0,5-4-1 16,0-4-8-16,-2 4 2 15,8-7 9-15,-9 4-9 16,3 0 3-16,-9-6-2 0,0 1-2 15,-4 0-3-15,1-5 5 16,-10 2-8-16,-3-6 0 0,0 0 2 16,0 2-1-1,0-2 2 1,-11 4 12-16,3 2-3 0,-1 2 5 0,-2 1 4 16,-2 5-5-16,0-4 17 15,2 5-3-15,-3 6 4 0,3 0-6 16,-5 0-3-16,0 0 2 15,-1 17 17-15,3 6 30 0,-3 6 0 16,0 9-2-16,4 5-8 16,1 2-6-16,12-1 0 15,0 2-2-15,0-6-16 0,0-4-1 16,12-3-7-16,1-4-4 16,4-6-12-16,3-6-2 15,8-5 2-15,4-3-3 0,4-9 1 16,4 0-3-16,2 0-5 15,-5-4 3-15,-5-5-6 16,-2 1 1-16,-7 1 1 16,-7-3 5-16,-3 8-1 0,-5-3-8 15,0 1 10-15,-8 4-3 16,0-3-7-16,0-2-4 0,0-3-42 16,0 0-52-16,0 0-46 15,-12-1-50-15,12-3-76 16,-13 0-61-16,1 0-23 0</inkml:trace>
  <inkml:trace contextRef="#ctx0" brushRef="#br1" timeOffset="66439.38">19429 11651 11 0,'0'-17'22'0,"0"4"17"15,-8 1 31-15,8 4 39 0,0 0 14 16,0 4-41-16,0 4-23 15,-8 0-4-15,8-5 9 16,0 0 8-16,0 5 20 0,0 0 8 16,0 0 0-1,0 0-26-15,-6 0-27 0,6 0-8 16,0 22-6-16,0 6 2 16,0 13-4-16,0 16 21 15,6 8 6-15,2 12 27 0,3 5 10 16,-2 3-4-16,0 5-3 15,-1 0-6-15,5-2-30 16,-4 2 8-16,-1 0-12 0,-2-5-17 16,3-3-1-16,-1-4-12 15,0-4-18-15,0-1 0 16,1-5 0-16,-1-8 0 0,2-3 0 16,-1-7 0-16,-1-9 0 15,0-1 0-15,0 0 0 16,1-2 0-16,-4-6 0 15,-2 5 0-15,-3 4 0 0,0-1 0 16,0 6 0-16,4 3 0 16,-4-1 0-16,5 0 0 15,-2-2 0-15,3-2 0 0,-6 1 0 16,0 0 0-16,0-5 0 16,0-2 0-16,0-7 0 15,3-2 0-15,0-4 0 0,2-10 0 16,-5 2 0-16,0-9 0 15,0-1 0-15,0 4 0 16</inkml:trace>
  <inkml:trace contextRef="#ctx0" brushRef="#br1" timeOffset="67534.42">19636 14012 2047 0,'8'0'0'16,"-3"0"0"-16,4 0 0 15,2 0 0-15,10 0 0 16,7 0 0-16,9-5 0 0,7-8 0 15,8 1 0-15,10-4 0 16,8-5 0-16,4 2 0 16,0-7 0-16,8 2 0 0,2 3 0 15,-2 2 0-15,-3 2 0 16,-11 5 0-16,-8 0 0 16,-6 4 0-16,-5 0 0 0,0 1 0 15,-1-3 0 1,1 3 0-16,-2-2 0 0,2 1 0 15,2-4 0-15,-1 0 0 16,4-1 0-16,0-2 0 16,-7 1 0-16,-1 2 0 0,-10 1 0 15,1-2 0-15,-1 1 0 16,0-1 0-16,2 2 0 16,-3-3 0-16,3 3 0 0,-6-1 0 15,0 0 0-15,1-1 0 16,-5 5 0-16,-3 0 0 15,-1 4 0-15,-5 1 0 16,3-2 0-16,-3 1 0 0,2-1 0 16,-1 3 0-16,6-3 0 15,2 0 0-15,4-2 0 16,4-3 0-16,9-1 0 0,12-1 0 16,7-1 0-16,2 2 0 15,2 2 0-15,5 1 0 16,-8 1 0-16,-3-2 0 0,-5 1 0 15,-8 4 0-15,-5-1 0 16,-3-2 0-16,-9 2 0 0,1-2 0 16,3-2 0-16,1 1 0 15,7-1 0-15,2-3 0 0,-2 5 0 16,5-2 0 0,-4 1 0-16,-5 0 0 0,2 0 0 15,-11 4 0-15,2 0 0 16,-6 0 0-16,3 4 0 0,-1-5 0 15,2 2 0-15,6-6 0 16,-1-4 0-16,8 2 0 16,2-1 0-16,-2 0 0 0,1 3 0 15,-5 2 0-15,-1-2 0 16,-5 5 0-16,-3-5 0 16,-9 7 0-16,3-7 0 0,-4 9 0 15,2-8 0-15,1-1 0 16,11 2 0-16,0-5 0 15,6 3 0-15,3 1 0 0,-3-5 0 16,-1 5 0-16,-4 1 0 16,-3 2 0-16,-1-2 0 15,1 2 0-15,-4-2 0 0,-1 2 0 16,1 1 0-16,-6 0 0 16,7 4 0-16,-1-4 0 0,-6 0 0 15,1 0 0-15,-3 4 0 16,1 0 0-16,-13 0 0 15,5 0 0-15,-2 0 0 16,0 0 0-16,-2 0 0 0,-4 0 0 16,5 0 0-16,3 0 0 15,6-4 0-15,5-1 0 16,-2 1 0-16,6-1 0 0,-4 5 0 16,-3-2 0-16,0 2 0 15,-4 0 0-15,-7 0 0 0,-5 0 0 16,-1 0 0-16</inkml:trace>
  <inkml:trace contextRef="#ctx0" brushRef="#br1" timeOffset="68154.62">24639 12997 2047 0,'0'-5'0'0,"-6"-6"0"31,-2-1 0-16,0-4 0-15,-6-1 0 16,6-3 0-16,-5-5 0 16,2-5 0-16,0 0 0 0,-6-8 0 15,0-2 0-15,0-4 0 16,1-2 0-16,1-2 0 16,-6-2 0-16,5 1 0 0,-1 0 0 15,-2 4 0-15,2 1 0 16,1 0 0-16,-5-5 0 0,6 4 0 15,-1-5 0 1,-2 7 0-16,2 0 0 0,-1 3 0 16,6 4 0-16,0-1 0 15,-2 0 0-15,0 1 0 16,4 0 0-16,1-5 0 0,0 1 0 16,-3-1 0-16,3 0 0 15,8 4 0-15,-8 6 0 16,0-3 0-16,0 6 0 0,8-1 0 15,-9 1 0-15,1-1 0 16,8 1 0-16,-13 4 0 16,13-1 0-16,-7 0 0 15,7 4 0-15,-8 2 0 0,8 2 0 16,-8 5 0-16,8 0 0 16,0 1 0-16,-8-2 0 0,8-1 0 15,-13 3 0-15,13 3 0 16,-8-4 0-16,8 0 0 15,0-4 0-15,-8-5 0 0,-1 1 0 16,3-5 0-16,-7-4 0 16,0 1 0-16,5-1 0 15,8 4 0-15,-8 5 0 0,8 5 0 16,0 2 0-16,-8 1 0 16,8 4 0-16,0-1 0 15,0 2 0-15,-9 7 0 16</inkml:trace>
  <inkml:trace contextRef="#ctx0" brushRef="#br1" timeOffset="68189.05">23989 10962 1842 0,'0'0'-376'16,"0"0"-7"-16,0 0-1 0</inkml:trace>
  <inkml:trace contextRef="#ctx0" brushRef="#br1" timeOffset="70154.89">19494 11609 7 0,'0'0'22'16,"-11"8"31"-16,11 0 41 15,-12-8 45-15,12 11-44 0,-9-11-42 16,1 10-20-16,8-10-11 16,-13 0-4-16,4 0 7 15,-2 0 4-15,0 0 9 0,2 7 11 16,9-7 10-16,-8 0 13 15,8 0 3-15,0 0 1 16,0 0 3-16,0 0 5 16,0 0 0-16,0 0-4 15,0 0-3-15,0 0-21 0,0 0-10 16,0 0-12-16,0 0-4 16,0-7 3-16,8-3-19 15,12 3 0-15,13-5 8 0,16-4 11 16,16-6-2-16,16-1 3 15,17-5 9-15,11-2-18 16,9 7-6-16,4-1-9 0,3-1-1 16,2 0-3-16,-6 4-6 15,1 2 4-15,-8 2-4 16,-5 0 0-16,-6 1-2 16,-10 4 6-16,-6 1-7 0,0-1 2 15,-6-1 3-15,-4 1-5 16,1 0 2-16,-9 3 1 15,-5 2 0-15,-3-2 2 0,-4 9-1 16,-5 0-2-16,-3 0-2 16,-8 0 10-16,1 0-11 15,-6 0 5-15,4 0 2 0,0-3-9 16,5-1 9-16,9-7 0 16,6 9-6-16,4-3 8 15,1 5-6-15,0-4 2 16,0 1 0-16,-6-2-5 0,-3 1 1 15,-7 4 4-15,-6-4 1 16,-2 1-1-16,-3-2-6 0,-6 1 14 16,-2 1-12-16,1-6-1 15,2 2 4-15,-1-3-1 16,5 3 5-16,-1-2-3 0,-4 1-4 16,4-4-1-16,-3 3 10 15,-1 2-3-15,1 0-9 0,0-3 2 16,-6 3 7-16,-1-1-1 15,-3-1-5-15,-1 5 2 16,-3-4 4-16,2 4-1 16,-1-1 4-16,-4 2-17 15,1 3 11-15,-5-4 2 0,2-1 5 16,-5 1-12-16,-1 4 1 16,6 0 8-16,-2 0-4 0,0 0 2 15,1-3-8-15,1-2 6 16,3 1 2-16,3 4-2 15,-3 0-4-15,0 0 8 0,-6 0-3 16,1 0-7-16,-3-4 7 16,3 0 2-16,0-1-5 15,5 1 5-15,-3 4-8 16,4-7 6-16,-2-1-5 16,4-1-3-16,0 2 4 0,1-2-5 15,0 6 2-15,-6-6 2 16,1 5-1-16,-3 4 7 0,-5 0-10 15,0-4 5-15,0-1 7 16,-2 5-4-16,-3 0 1 16,2 0 4-16,-2 0-5 0,0 0-3 15,5 0 1-15,-5 0 2 16,7 0 2-16,-6 0-6 16,4-3 4-16,4-2 2 0,-3 3-6 15,4-4 7 1,-7 6-5-16,3 0 3 0,-1 0-1 15,-8 0 6-15,0 0-11 16,0 0 3-16,0 0 1 16,0 0-4-16,3 0 3 0,2 0 6 15,-1 0-3-15,0 0 3 16,5 0-8-16,-1 0-2 0,-1 0-6 16,5 0 8-16,1 0-4 15,-2 0 2-15,3 0 0 16,-2 0 4-16,0 0 1 0,-1 0-2 15,-3 0 3-15,1 0 0 16,-4 0 0-16,-2 0 3 16,-3 0-2-16,0 0-5 15,0 0 6-15,0 0 1 16,0 0-8-16,0 0 4 0,0 0-7 16,0 0 1-16,0 0-5 15,0 0-6-15,0 0 8 16,0 0 4-16,0 0 4 0,0 0-4 15,0 0 8-15,0 0-4 16,0 0 8-16,-8 0-4 16,8 0 2-16,0 0-2 15,-9 0 4-15,9 0 6 16,0 0-6-16,0 0-1 0,0 0 7 16,0 0-7-1,0 0-2-15,0 0-4 0,0 0-6 16,0 0 3-16,0 0 0 15,0 13 7-15,0-1-2 0,5 4-47 16,4 5-107-16,-2 2-150 16,5 2-95-16</inkml:trace>
  <inkml:trace contextRef="#ctx0" brushRef="#br1" timeOffset="73465.25">7048 6247 312 0,'-23'21'254'15,"2"-5"-56"-15,5-3-66 16,7-6-54-16,9-7-22 16,0 0 28-16,0 0 10 15,12-13-17-15,25-17-13 0,23-24-10 16,35-27-9-16,38-22-4 16,42-23 4-16,32-7 0 15,16 3 5-15,5 3-19 16,-10 9-9-16,-17 16-7 0,-32 16-7 15,-35 17 13-15,-29 17 38 16,-31 15 65-16,-21 8 14 0,-11 8-138 16,-20 9 0-1,-4 5 0-15,-10 2 0 0,-20 5-359 32,-18 17-125-32,-18-2-21 15</inkml:trace>
  <inkml:trace contextRef="#ctx0" brushRef="#br1" timeOffset="74530.95">7240 5739 77 0,'0'-8'182'0,"0"3"7"16,0 1-18-16,-8 1-36 0,8 3-24 15,-9 0-8-15,9 0 6 16,0 0-8-16,0 0-18 15,-9 0-29-15,9 0-25 16,-11 12-21-16,-1 13-4 16,-4 19 4-16,-9 14-2 0,-4 10-6 15,1 10 4-15,-4 3-1 16,-33 74-2 0,32-91-6-16,9-10 11 15,2-9-1-15,8-9-8 16,-3-7-1-16,9-8 6 15,8-9 2-15,-8 1 0 0,8-13-3 16,0 0 3-16,0 0-10 16,0 0 7-16,0 0 0 15,0 0 0-15,0 0 1 16,0 0-7-16,0 0 8 16,0 0-6-16,0 0 4 15,0 0-2-15,8 0 3 16,4 0 3-16,9 0-2 0,3 0 0 15,4 0-2-15,5-11 9 16,2 9 5-16,6-3-7 16,5-2 2-16,-3 2-8 15,2 1 7-15,-3 4-8 0,-11 0 7 16,-5 0 21-16,-12 0 40 16,0 0 23-16,-6 0 17 15,-8 0 12-15,0 0 9 16,0 0-96-16,0-5-34 0,0-2 0 15,0-5 0-15,-8-12 0 16,-6-14 0 0,0-15 0-16,-7-12 0 0,-3-8 0 15,0-9 0-15,-1 1 0 16,0 0 0-16,5 3 0 16,4 14 0-16,4 6 0 15,12 14 0-15,-9 7 0 0,9 9-64 16,0 7-108-16,0 10-40 15,0 11-50-15,0 0-45 16,0 7 0-16,0 9-41 16</inkml:trace>
  <inkml:trace contextRef="#ctx0" brushRef="#br1" timeOffset="75162.78">9518 4900 284 0,'0'-12'260'16,"0"3"-41"-16,0 2-63 15,0 3-27-15,-9 0 2 16,9 4 7-16,-8 0-24 0,8 0-43 16,-8 0-36-16,8 12-18 15,0 0-11-15,0 7-4 16,0 11 4-16,8 11-1 16,12 64 4-16,-12-48-5 15,0 0-4-15,1-7 0 16,-2-5 0-16,1-5-2 15,-3-7-25-15,-2-4-60 0,6-13-47 16,-9-4-35-16,0-12-17 16,0-4-52-16,0-20-66 15</inkml:trace>
  <inkml:trace contextRef="#ctx0" brushRef="#br1" timeOffset="75463.14">9338 4428 330 0,'-11'-29'195'16,"-2"10"-61"-16,13 7-54 16,-8 7-38-16,8 5-15 15,0 17 15-15,0 2 2 0,5 10-3 16,6 4-14-16,10 0-11 16,4-5-6-16,-2-4-3 15,2-7 2-15,-5-5-9 0,-3-12 2 16,-1 0 0-16,-3 0-12 15,-2-17-6-15,-3-11-1 16,-8-5 8-16,0 2 14 16,-8 2 0-16,-3 4 8 15,-2 9-11-15,-3 7-5 0,-1 9-16 16,1 0-30-16,0 17-33 16,0 7-19-16,-1 4-28 15,6 5-110-15</inkml:trace>
  <inkml:trace contextRef="#ctx0" brushRef="#br1" timeOffset="76261.77">9809 4896 491 0,'0'0'284'0,"0"0"-77"16,0 0-85-16,0 0-46 15,0 0-2-15,0 0-24 0,0 0-27 16,0 11-11-16,8 11 0 16,6 2-3-16,-4 9-3 15,4 0-6-15,-3-2 4 0,-3 2-4 16,1-4 5-16,-4-4-4 16,-5-5-7-16,0-3-6 0,0-6 10 15,0-11-7 1,0 9-2-16,0-9-9 0,0-4-13 15,0-8-6-15,0-4-4 16,0-9 4-16,0-3 22 16,0-1 13-16,0 4 9 0,3 1-2 15,5 0 3-15,0 3-5 16,1 4 3-16,3 5-3 16,-1 0-4-16,1 4 5 0,1 4-8 15,8 4 4-15,-1 0-4 16,4 8 13-16,1 4 4 0,2 9 7 15,-2-2-3 1,0 7 5-16,-5-7-7 0,0 2-10 16,1 0 3-16,-5-4-5 15,-4-5 1-15,-4-12 3 16,-5 0 11-16,5 0 24 0,-3 0 14 16,-2 0 20-16,-3-9 5 15,0-11-36-15,0-10-26 0,-8-11-12 16,-3-6 2-16,-6-15-7 15,2-2-12-15,-7-3 9 16,8 6 5-16,0 13 6 0,14 14 3 16,0 11-10-1,0 7-6-15,0 8-2 0,0 8 1 16,17 12 28-16,20 12 4 16,19 14-3-16,14 2-1 15,11 8-8-15,0 10-4 0,-3-6-3 16,-10 2-6-16,-11-6 5 15,-12-2-2-15,-14-7-12 0,-9-6 13 16,-15-4-1-16,-7-8-1 16,-11-5 1-16,-10-4 0 15,-4-12-1-15,-3 0 1 0,5-9 3 16,-2-6-7-16,0-6-10 16,1-3-9-16,8-1-2 0,2 1-27 15,6 2-31 1,8 3-51-16,5-6-54 0,12 1-28 15,8 0-9-15,10-5-22 16,10-4-5-16</inkml:trace>
  <inkml:trace contextRef="#ctx0" brushRef="#br1" timeOffset="76645.17">10541 4412 318 0,'0'-30'203'16,"0"2"-36"-16,0 0-20 15,0 3 12-15,0 2 23 16,0 2 32-16,0 5-7 0,0 3-21 15,0 6-65-15,0-2-49 16,0 9-28-16,0 0-21 16,0 13-27-16,8 11 9 0,9 21-2 15,10 12-3-15,14 17 0 16,8 7 0-16,-1 9 0 16,6-2 0-16,-7-3 0 15,-1-3 0-15,-6-12-131 0,-4-10-88 16,-7-15-36-16,-4-8 7 15,-5-7 11-15,-9-14 17 16,-11-16-48-16,-11 0-198 0</inkml:trace>
  <inkml:trace contextRef="#ctx0" brushRef="#br1" timeOffset="77293.33">10516 4708 134 0,'-32'-3'251'15,"4"-6"-62"-15,7 6-61 16,9-2-48-16,12 1-32 0,0 1-18 16,12-6-12-16,15-3-5 15,19-4-1-15,12-4-9 16,7-1-2-16,-1-3 0 0,0 3-1 16,-7-3-2-16,-9 3 2 15,-6 5 0-15,-13 4 6 16,-10 3 27-16,-5 1 35 0,-8 6 35 15,-6-3 8-15,0 0-1 16,0 5-7-16,0 0 5 16,0 0 2-16,0 0 12 15,0 0-3-15,0 0-32 0,0 0-37 16,0 0-39-16,9 20-11 16,4 10 0-1,2 10 0-15,5 13 0 0,10 13 0 16,-3-6 0-16,-3 2 0 15,-2-6 0-15,-6-11 0 16,-5-9 0-16,3-10 0 0,-11-7 0 16,-3-10 0-16,-12-18 0 15,-4-7 0 1,0-16 0-16,-6-17 0 16,6-13 0-16,-3-15-36 0,3-12-12 15,2 3 21-15,14 13 12 16,0 13 5-16,0 15 1 15,0 12 0-15,0 12-2 0,9 19 4 16,8 2 4-16,6 19-5 16,10 9 22-16,-1 9 8 15,-2-1 5-15,-6 2 4 0,-5-7-12 16,-2-2-8-16,-9-3-3 16,-5-12-1-16,-3 0 0 15,0-7-7-15,0-7-11 31,0 0-21-31,-6-7-98 0,-10-7-58 16,-6 0-46-16,3-8-44 16,3-2 2-16,-1-1-19 0,4 4 22 15</inkml:trace>
  <inkml:trace contextRef="#ctx0" brushRef="#br1" timeOffset="78324.92">11218 4306 125 0,'0'-12'266'0,"0"0"-25"0,0-1-45 16,0 6-47-16,0 7-23 16,0 0-17-16,0 0-36 15,0 0-37-15,5 12-23 16,6 11 11-16,11 15-10 0,2 9-3 16,9 11 1-16,-2-1-10 15,6 4 4-15,-1-8-2 16,-4-4-5-16,-7-13 3 0,-4-7-1 15,-5-13-9-15,-4-7 5 16,1-9 4-16,-4-13-7 16,-6-16-3-16,0-11 5 15,-3-21-1-15,0-12 7 0,0-12 6 16,0-1 5-16,-12 13 23 16,4 15 40-16,8 19 5 15,-11 9 1-15,11 10-1 16,-9 12-36-16,9 8-29 0,0 16-8 15,4 16 39-15,9 17-1 16,7 13-12-16,9 7-14 16,-2 0-16-16,11-4 0 0,-2-4-7 15,0-8-33-15,1-4-103 16,-1-8-83-16,-4-13-36 16,-4-4-7-16,2-12 42 0,-6-12 57 15,-7-15-20 1,-6-13 27-16,-2-18 36 0,-5-6 64 15,-2-4 85-15,-2 1 148 16,0 10 18-16,0 9-5 16,-6 8-26-16,6 6-34 0,-9 11-31 15,9 3-10-15,0-1-13 16,0 2-14-16,0 3-25 16,0 0-20-16,0 0-2 0,0 4-7 15,9-5 1-15,-3-1 0 16,8 0-3-16,-6-1 3 15,0-3-2-15,-8-6 2 16,0 0-5-16,0-4 15 0,0 3-3 16,-13 1 1-16,2 4 21 15,-1 5 11-15,0 3 5 16,-2 4-18-16,3 0-19 0,11 7-10 16,-8 9-4-16,8 12 5 15,0 13-1-15,0 9-4 16,8 2 6-16,9 1 0 0,7-8-7 15,3-8 1-15,6-8-25 16,5-10-7-16,2-10 15 16,7-9-13-16,7-16 3 0,3-17 3 15,0-21 10-15,-4-18 5 16,-8-19 1-16,-9-10 12 16,-11-4 14-16,-15-9-7 15,-10 4 13-15,-6 4 37 16,-6 4 4-16,-5 13-23 0,-4 16-2 15,6 11-7-15,-1 14 9 16,-1 11 21-16,5 13 13 16,3 3-3-16,1 9-55 0,8 7-18 15,-8 5 0-15,8 13 0 16,0 19 0 0,0 22 0-16,8 18 0 15,5 14 0-15,7 8 0 16,1 0 0-16,7 0 0 15,1-9 0-15,2-4 0 0,2-8 0 16,4-8 0-16,-1-12-48 16,1-9-94-16,-5-6-48 0,-4-9-51 15,-3-10-34-15,-5-6 1 16,-3-13 2-16,-5-8-18 16</inkml:trace>
  <inkml:trace contextRef="#ctx0" brushRef="#br1" timeOffset="78791">12241 4099 128 0,'-27'0'241'0,"6"0"-38"15,4 0-48-15,7-5-39 16,1-3-18-16,9 4-17 15,0-4-19-15,0 0-25 0,19-4-21 16,14-4-6-16,21-9-2 16,14-3-8-16,14-4-6 15,-1-2-29-15,-4-2-4 16,-9-1 9-16,-6 1 5 16,-13 7 15-16,-13 5 9 0,-7 3 9 15,-13 4 28-15,-4 1 6 16,-4 4 17-16,-8 4 10 15,0 0 24-15,0 5 8 0,0 3 14 16,0 0-18-16,0 0-20 16,0 0-25-16,0 0-29 15,0 11-10-15,0 9-8 0,8 13 15 16,5 17-7-16,3 10 1 16,9 9-4-16,-2 1-4 15,2-5-1-15,-5-8-4 16,0-13-1-16,-7-7-9 0,0-9-57 15,-7-12-76-15,-1-7-57 16,-5-9-43-16,0-16-65 16,-11-21-3-16,-10-16 35 0</inkml:trace>
  <inkml:trace contextRef="#ctx0" brushRef="#br1" timeOffset="78905.63">12802 3638 344 0,'-33'-52'291'0,"6"7"-85"15,-3 8-54-15,11 8-40 16,2 5-21-16,6 5-33 15,3 5-29-15,8 2-34 16,0 4-65-16,-9 8-81 16,9 0-85-16,0 0-107 0</inkml:trace>
  <inkml:trace contextRef="#ctx0" brushRef="#br1" timeOffset="79589.85">13001 3711 80 0,'17'-8'210'0,"-4"1"-47"16,-3 2-28-16,-2 0-21 0,1 2-21 16,-9 3 3-16,0 0 23 15,0 0 25-15,0 0 5 16,0 0-4-16,0 0-40 0,0 0-45 16,0 0-35-16,0 13-15 15,0 2-5-15,0 10 1 16,0 8-2-16,8 3-4 0,8 5 0 15,5-1 4-15,4-2-10 16,3-5 8-16,1-9-7 16,2-8-3-16,7-4-7 15,-3-12-1-15,2-12 13 16,-4-13-1-16,-4-6 3 0,-9-10 8 16,-9-9-9-16,-11-3 14 15,0 5 21-15,-16-1 21 16,-8 4-23-16,-9 7 7 0,2 10-6 15,-6 13-15-15,-4 7-5 16,-3 8-11-16,7 0-9 16,4 8-14-16,10 4-48 15,5 1-68-15,7-6-66 0,11 4-37 16,0 3-12-16,0 2-5 16,0-3-18-16</inkml:trace>
  <inkml:trace contextRef="#ctx0" brushRef="#br1" timeOffset="80139.49">13411 3435 378 0,'0'-19'260'0,"0"1"-35"15,0 6-61-15,0 1-36 16,0 2-24-16,0 4-36 15,0 3-22-15,5 2-29 16,4 0-13-16,-3 7-2 16,7 13 2-16,8 10 8 0,2 10 3 15,1 5-6-15,6 7 0 16,-3 1-4-16,-2 4-3 16,-1-1 1-16,1-6-3 0,-5-9-1 15,-7-13 8-15,-4-5-2 16,-3-10 23-16,-6-13 23 15,0 0 20-15,0 0-3 0,0-19-39 16,-11-14-14-16,-2-17-22 16,2-19-21-16,3-3 22 15,8-6-7-15,-9 9 9 16,9 13 0-16,0 10-1 16,4 11 1-16,9 5 4 15,3 10-2-15,8 8 3 0,7 7 1 16,7 5 7-16,6 17 17 15,10 7 0-15,-6 9 5 16,1 7-5-16,-8 5 10 16,0 0-23-16,-10 3 1 0,-2-2-4 15,-5-7-1-15,-4-5 2 16,-4-6-3-16,-3-4-7 16,-5-8 1-16,-3-3-7 15,-2-1 6-15,-3-12-25 16,0 9-51-16,0-9-66 0,0 0-79 15,0 0-58-15,0-12-51 16,-16-13-73-16</inkml:trace>
  <inkml:trace contextRef="#ctx0" brushRef="#br1" timeOffset="81112.33">9635 6211 128 0,'-12'0'259'16,"-4"8"-41"-16,8-8-36 0,0 0-48 16,0 0-24-16,8 0 11 15,0 0 34-15,0 0 3 16,0 0-41-16,0 0-31 0,8-3-38 15,16-14-6 1,29-16-5-16,45-15 3 0,52-25-6 16,56-22-1-16,47-18-16 15,35-14-8-15,45-11-1 16,41-4-5-16,15 4-6 0,1 0 0 16,-21-2 5-16,-15 5-2 15,-30 6 1-15,-27 5-4 16,-41 20 4-16,-49 14 7 0,-45 21 42 15,-44 12 5-15,-32 17-55 16,-25 11 0-16,-18 8 0 16,-13 5 0-16,-15 4 0 0,-3 4 0 15,-4 4 0-15,0 0 0 16,-2 4 0-16</inkml:trace>
  <inkml:trace contextRef="#ctx0" brushRef="#br1" timeOffset="81329.55">14505 4180 2047 0,'-9'13'-142'16,"9"-13"-256"-16,-13 11 4 16,-3-3-3-16,0 5 56 15</inkml:trace>
  <inkml:trace contextRef="#ctx0" brushRef="#br1" timeOffset="85114.11">20428 15330 31 0,'0'0'58'0,"-7"0"69"0,7 0 33 16,-8-5-29-16,8 5-22 15,-8 0-26-15,8 0-5 0,0 0 12 16,0 0 20-16,0 0 3 15,0 0-3-15,0 0-12 16,0 0-26-16,0 0-18 0,0 0-16 16,0 0-5-16,0 0-13 15,0 0-2-15,0 0-8 16,11 0-6-16,14-7 1 0,7-2-3 16,10 1-1-16,6-4-9 15,5-1-3-15,-5-2-9 16,-2-2-12-16,-7 1-8 15,-10 0 1-15,-4-6-10 0,-11 3 3 16,-9-5 19-16,-5-5 18 16,-8 4 7-16,-8 5 8 15,-4-2-3-15,-5 7 1 0,1-2 10 16,-3 5 3-16,1 5 2 16,1-2-8-16,-2 9 1 15,2 0 4-15,3 0 2 0,0 0-16 16,-4 13 5-16,6-1-5 15,6 4 5-15,-4 9-3 0,2 3 9 16,4 5 5 0,12 3 6-16,0 0-3 0,0 6 1 15,12-2-6-15,14 2 3 16,2-3 0-16,8 2-12 16,4-9 6-16,3-2-3 0,4-10 1 15,-4-3-4-15,3-4-3 16,-7-13 0-16,3 0 0 0,-11 0-4 15,-1 0 0-15,-6 0-2 16,1 0 2-16,-10-5 1 16,2 0-1-16,-6-2 4 15,-2 2-3-15,-1 1 5 0,-3 0-7 16,-5 0-14-16,0 0-24 16,0-4-32-16,0-1-37 15,0 2-80-15,0-5-34 0,0 0-5 16,0 0-26-16,0 2 13 15</inkml:trace>
  <inkml:trace contextRef="#ctx0" brushRef="#br1" timeOffset="85997.22">21066 15040 364 0,'0'-8'247'15,"0"0"-32"-15,0 0-62 16,-8 4-53-16,8-1-27 0,0 2-2 16,0-1 7-16,0 4-31 15,0 0-28-15,0 0-11 0,0 0-6 16,0 0-6-16,8 0 14 15,6 16-5-15,9 0 5 16,6 0-2-16,7 5-5 0,4 7 4 16,4 1-4-1,2 4 1-15,-2-2 0 0,-3 2-3 16,-4 0-5-16,-6-5-4 16,-1-6-25-16,-9-6-44 15,-7-4-39-15,-1-4-39 0,-9-8-35 16,-4 0-41-16,-9-17-14 15</inkml:trace>
  <inkml:trace contextRef="#ctx0" brushRef="#br1" timeOffset="86229.15">21295 14943 202 0,'0'-17'210'0,"0"5"-62"15,-8 4-36-15,8 1-33 16,0 7-13-16,0 0 6 15,0 0 4-15,0 0-4 0,-9 7 4 16,9 9 18-16,-13 17-17 16,0 7-14-16,-3 13-19 0,-1 13-16 15,6 2-8-15,0 6-12 16,1-5-10-16,10-7-38 16,0-12-57-16,0-11-66 15,0-7-53-15,10-6-26 16,1-14-29-16</inkml:trace>
  <inkml:trace contextRef="#ctx0" brushRef="#br1" timeOffset="86809.08">21456 15057 95 0,'0'-13'243'0,"0"5"-37"15,0 0-35-15,-8 4-56 0,0-1-39 16,8 2-19-16,0 3-23 15,0 0-14-15,0 0-9 16,0 0-9-16,3 0 2 16,10 0 2-16,-2 0-8 15,7 8 6-15,-1-8-7 0,-3 0 6 16,3 0 0-16,3 0-2 16,5 0 1-16,0 0-7 15,-1-12-13-15,6-5-5 0,-8 0 7 16,3-2 9-16,-6-6 2 15,-6 0 4-15,-10 2 5 16,-3-1 5-16,0 3 8 0,0 4 9 16,-16 5 14-16,1 5 15 15,-2-2-2-15,0 9-8 16,-9 0 19 0,9 9-26-16,-5 10 10 0,2 10 14 15,6 11 0-15,-4 6-2 16,7 6-14-16,3 1-14 15,8-4-14-15,0-5 0 0,8-3-15 16,3-7 1-16,2-6 4 16,3-7-7-16,1-6-4 15,2-7-9-15,7-8 1 0,0 0 2 16,12-12 2 0,3-9 3-16,4-2-1 0,-1-2-2 15,-6 0 13-15,-7 6-12 16,-5 3 7-16,-4-1 4 15,-5 5-11-15,-5-1 7 0,1 5-1 16,-9 5-10-16,-4-6-24 16,0 4-56-16,0 5-65 15,0-3-53-15,0-1-26 0,0-1-16 16,-13-2-18-16</inkml:trace>
  <inkml:trace contextRef="#ctx0" brushRef="#br1" timeOffset="87393.61">22126 14625 139 0,'0'-3'249'0,"0"3"-68"15,0 0-60-15,0 0-49 16,0 0-30-16,4 0-7 16,4 0-1-16,0 12-8 0,1-5-9 15,-1-7-14-15,0 9 4 16,-5-9-3-16,0 0-7 16,-3 0 7-16,0 0-1 0,0-13-14 15,-9-2-5-15,-13-6 3 16,-6-4 16-16,-3 5 0 15,-4 8 23-15,2 5 1 16,2 7 8-16,2 12 34 0,1 11 8 16,3 13 16-16,10 9-5 15,7 5-24-15,8 3-12 16,14-2-17-16,20-1-15 0,11-8-8 16,7-10-5-16,10-13-5 15,8-7-16-15,-2-12-17 16,-3 0-51-16,-9-7 82 0,-11-9-245 15,-8-9 9 1,-5-8 19-16,-13-3-45 0,-5-4 60 16</inkml:trace>
  <inkml:trace contextRef="#ctx0" brushRef="#br1" timeOffset="88042.99">22457 14572 60 0,'-14'-12'124'15,"2"1"58"-15,-1-1-50 0,13-1-11 16,-12 4 2-16,12 1 5 15,-8 8 10-15,8 0 0 16,0 0-22-16,0 0-44 0,0 0-32 16,0 17-12-16,5-2 3 15,6 11-16-15,10 2-13 16,4 1 7-16,3-1-6 16,4-4-13-16,1 1-17 0,-1-5-23 15,1-8-7-15,-5-12 3 16,-3 0 2-16,-5-5-4 15,-4-11 19-15,-4-7 16 0,-8-11 13 16,-4-1 8-16,0-7 12 16,0 3 20-16,-12 1 20 15,3 9 27-15,9 10 9 0,-8 2-18 16,8 8-17-16,0 6-30 16,0 3-10-16,0 12-4 15,13 5-7-15,8 2 8 16,2 5-11-16,5 6-3 0,4-10 10 15,1 1-18-15,-4-10-11 16,-1-11-14-16,1 0-10 16,1 0-12-16,-4-8 10 0,0-11 1 15,-4-11 11-15,0-14 8 16,-6-9 12-16,-7-8 12 16,-9-8 4-16,-14-5 19 0,-2-3 5 15,-2-1 11-15,-8 6 9 16,-4 7 30-16,8 11 6 15,1 13-5-15,4 13-5 16,6 8 13-16,3 4-10 16,8 6-6-16,0 10-2 0,0 30 82 15,8 24-112-15,8 17-34 16,8 18 0-16,4 10 0 16,10-2 0-16,-2-2 0 15,5-11 0-15,-6-6 0 0,-1-13 0 16,-6-16 0-16,-4-12 0 0,-2-8 0 15,-6-10-270-15,-8-7-38 16,-8-12-5-16,0-3 1 16,0-18-4-16,-8-12 58 15</inkml:trace>
  <inkml:trace contextRef="#ctx0" brushRef="#br1" timeOffset="88284.28">22922 14251 66 0,'-24'-8'201'0,"4"0"-2"16,4 3-46-16,3 1-46 0,5 4-37 16,8 0-16-16,8-8-13 15,16-4-2-15,20-4-13 16,16-5-6-16,11-4-12 0,5-3 1 16,-2-5-7-16,-9 5 7 15,-12 4 27-15,-13 5 48 16,-11 1 20-16,-10 6 1 15,-10-1-29-15,-9 6-48 16,0 2-59-16,-12 5-102 0,1 0-89 16,-6 17-67-16,0 0-60 15</inkml:trace>
  <inkml:trace contextRef="#ctx0" brushRef="#br1" timeOffset="89523.59">23455 14166 112 0,'0'0'236'15,"0"0"-53"-15,0 0-43 16,0 0-58-16,0 0-18 0,0 0-8 16,0 0 12-16,3 0 6 15,10 0-16-15,-1 8-23 16,3-8-14-16,2 0-7 0,5 0-4 16,-5-8-5-16,5-1-4 15,-2-4 7-15,0-3-8 16,-3 4-9-16,-6-4-4 0,-3-1 8 15,-8 5-3 1,0-4 5-16,0 1-11 0,0-1 5 16,0 4-4-16,0-1 6 15,0 0-1-15,-11 1 3 16,11 4 1-16,-8-1 4 0,8 6 5 16,-9 3-5-16,9-4-1 15,0-1 4-15,0 1-3 16,0 4 3-16,0 0 4 15,0 0 1-15,0 0-6 0,0 0-5 16,0 0 8-16,0 0-2 16,0 0-6-16,0 0 0 15,0 0 7-15,-8 0 2 0,8 0-1 16,0 0-4-16,0 0 4 16,0-3 1-16,-8-2-2 15,8 5-9 1,-6-4 3-16,6 4 4 15,0 0-1-15,0 0-4 0,0 0 7 16,0 0-6 0,0 0-3-16,0-3 5 15,-10-2-2-15,10 1 1 0,-8 4-1 16,8 0 3-16,0-5 1 16,-8 2 6-16,-6-1 2 15,6-1-3-15,2 2 2 16,-5-1 0-16,-3 4 7 15,-2 0-2-15,3 0 10 0,2 0 4 16,-1 7 9-16,-1 14 27 16,5 8 38-16,8 12-8 15,0 8-17-15,0 8-26 0,5 3-16 16,11 1-11-16,7-4-5 16,11-4 3-16,0-7 3 15,12-14-5-15,8-8 5 0,6-12-3 16,9-12-1-16,4-8-8 15,1-13-8-15,-9-3 2 16,-8-9-1-16,-12 1-9 16,-14-4 5-16,-2-1 1 15,-13 10 4-15,-4 0-4 0,-4 12 11 16,-5 2 3-16,-3 6 6 16,0 2-18-16,0 5-1 15,0 0-7-15,0 0-19 0,0 0-44 16,0 0-72-16,0 0-60 15,0 9-94-15,-16 3-40 16,1 0-42-16</inkml:trace>
  <inkml:trace contextRef="#ctx0" brushRef="#br1" timeOffset="90804.78">20783 16225 14 0,'0'0'42'0,"0"0"42"16,0 0 50-16,0 0-8 16,-8-4-39-16,8 4-27 0,0 0-7 15,-9 0-2-15,9 0 22 16,-9 0 20-16,1-5 18 0,8 5 5 15,-8 0-14-15,8 0 5 16,0 0 5-16,-8 0 2 16,8 0 30-16,0 0 10 0,-9 0 6 15,9 0-50-15,-11 0-110 16,3 0 0-16,8-2 0 47,19-8 0-47,32-10 0 15,34-12 0-15,40-17 0 0,44-15 0 16,55-18 0-16,49-9 0 16,44-10 0-16,23-5 0 15,15 5 0-15,-6 3 0 0,-17 8 0 16,-27 17 0-16,-41 11 0 16,-46 14 0-16,-42 8 0 15,-42 7 0-15,-37 9 0 16,-27 7 0-16,-22 6 0 15,-14 0 0-15,-20 4 0 0,-5 3 0 16</inkml:trace>
  <inkml:trace contextRef="#ctx0" brushRef="#br1" timeOffset="90937.01">24713 15040 1656 0,'0'0'-528'0,"-22"0"-7"0</inkml:trace>
  <inkml:trace contextRef="#ctx0" brushRef="#br1" timeOffset="129659.46">15511 6045 195 0,'0'7'207'16,"0"-7"-40"-16,0 10-38 16,0-10-23-16,0 0-18 0,0 0-15 15,-8 0-6-15,8 0-22 16,0 0-11-16,0 0 1 15,0 0 4-15,0 0 6 16,0 0-1-16,0-5 0 0,0-3-11 16,0-5-10-16,0 0-3 15,0 2-16-15,0-1 5 16,0-1-3-16,0 2-6 0,-8-6 3 16,-4 1-7-16,0-1-2 15,-2 0-1-15,-2 1 0 16,1 1-2-16,-5 2-5 0,-2 6-10 15,-6-1 12-15,0-1 1 16,-1 9 1-16,-7 0 5 16,-4 12 2-16,-6 8 3 15,4 4 14-15,-3 5-8 0,3 4 1 16,2 12 11-16,7 8-3 16,4 11-5-16,12 10-5 15,17 3-2-15,0 0-3 0,14-8 2 16,5-7-7-16,5-9 9 15,6-12 4-15,2-9-6 0,1-8-1 16,-5-8 5-16,1-4-10 16,-1-12 5-16,-3 0-1 0,-7 0 6 15,-1 0-9-15,-1 0 3 16,1 0 0-16,-5 0 4 16,0 0-6-16,1-7-1 15,-5 2 1-15,1 2-1 0,-2-1-18 16,1-1-27-16,-4-2-30 15,1 2-39-15,3 1-20 16,-3-4-22-16,-2 0-7 0,0 0-52 16,-3-4 4-16</inkml:trace>
  <inkml:trace contextRef="#ctx0" brushRef="#br1" timeOffset="130640.89">15596 5511 16 0,'0'-15'45'16,"0"1"54"-16,0 2 76 0,0 4-44 16,0-1-24-16,0 7-16 15,0 2-10-15,0 0 2 16,0 0 10-16,0 0-7 16,0 0-19-16,-8 0-21 0,8 0-12 15,0 0-6-15,0 0-10 16,0 0-4-16,0 11-4 15,0 6 8-15,0 7 12 0,0 12-4 16,0 9 23-16,0 8-3 16,5 8-24-16,-2 5-6 15,2 3-1-15,-2 7-4 0,-3 6 4 16,3 0-4-16,7 4 5 16,-6-1-5-16,0-4-1 15,-4-8-9-15,4-3-3 0,0-13 5 16,4-8-4-16,-8-8 5 15,0-13-4-15,0-5 0 16,0-5 4-16,0-6-4 16,0-5 3-16,0-7-5 0,0 9 3 15,6-9-4-15,-6 0 12 16,0 0-5-16,0 0-6 0,0-9 8 16,0-7-16-16,0-5 5 15,0-2-1-15,0-2 3 16,0-4-1-16,0 1 0 0,0 0 4 15,0-2-2-15,3 2-1 16,5 0 5-16,-2-1-2 16,8 1 1-16,-2 4-5 15,5 4 0-15,2-1 4 0,6 5-4 16,-1-2 8-16,-5 8-3 16,3 1-3-16,-2 1-1 15,-3 8 3-15,-2 0 2 0,1 17-2 16,1 6 2-16,-5 10 5 15,5 5 6-15,-6 5 12 16,-3 7-11-16,1 2-5 0,-6-2 0 16,2-2-2-16,-5-2-6 15,0-10 3-15,0-8-8 16,0-4 4-16,0-7 5 16,0-5-6-16,0-12 3 0,0 0 0 15,0 0-9-15,0 0-34 16,0-12-57-16,-13-5-22 0,1-7-67 15,6-4-30-15,6 0 6 16,-9-5-47-16,9 0-196 16</inkml:trace>
  <inkml:trace contextRef="#ctx0" brushRef="#br1" timeOffset="131389.85">16156 6460 60 0,'5'0'191'0,"-2"0"-10"15,3 0-52-15,-6 0-44 0,0 0-31 16,0 0-2-16,3 0 5 16,5 8 1-16,-5-8 5 15,6 0-1-15,4 12 2 0,4-3 1 16,1-2-24-16,4-7-6 15,-2 7-9-15,3-7-10 0,2 0-4 16,1 0-6-16,-7 0-3 16,1-7 3-16,1-5-6 15,0-4 0-15,-6-8 1 16,1-2-10-16,-4-2-1 0,-3-9 0 16,-5-7-5-16,-4-1 10 15,0 4 5-15,0 5-8 0,-13 3 7 16,4 5 1-16,9 7-3 15,-11 9 5-15,11 4-1 16,-11 0-5-16,11 4 4 0,-9 4 0 16,1 0-4-16,0 0 2 15,0 0 2-15,-5 0-1 16,5 0 1-16,-12 0-2 16,-20 32 2 15,15 17 30-16,17-32-23 1,0 2 7-16,-4 7 11 16,4 26 9-16,-1-16-13 15,9 1-1-15,0 5-3 16,0-3-3-16,0-1-1 16,0-2-6-16,0-3 8 0,9-4-3 15,3-5 2-15,4-4-7 16,0 0 0-16,4-8-6 15,1 0 0-15,-5-12 4 0,1 9-1 16,-2-9-3-16,6 0 6 16,-6 0 0-16,5 0-8 15,2 0 7-15,-2-9-8 0,3-3 5 16,2 0-1-16,-1 0-4 16,-2 0-3-16,-6 3-5 0,-5 2 2 15,2-1-7-15,-5 4-23 16,-3-1-42-16,-2-2-69 15,-3-3-79-15,0 3-32 16,0-1-46-16</inkml:trace>
  <inkml:trace contextRef="#ctx0" brushRef="#br1" timeOffset="132106.22">17046 6216 156 0,'0'0'221'15,"0"0"-59"-15,0 0-37 0,0 0-36 16,0 0-24-1,0 0-5-15,0 0-6 0,0 0-4 16,0 0-11-16,0 0-11 16,0-5-15-16,0 5-8 0,0-4 3 15,0-4-8-15,0-4-11 16,0-4 8-16,0-8 4 16,-13-2-4-16,3-2 3 0,-7-1 3 15,0 5 14-15,1 5 16 16,-1 2 2-16,3 8 4 0,-4 9-2 15,-2 0 10 1,-1 17 0-16,-2 16 15 0,-3 12-10 16,-2 6-8-16,9 7-13 15,1-1-9-15,10-4-1 0,8-4-11 16,8-9 0-16,10-6-4 16,9-10 0-16,7-5 3 15,6-5-7-15,5-14-5 0,3 0 5 16,0 0-8-16,-2 0 2 15,-10-5-3-15,-8 1 9 0,-4 4-5 16,-8 0 5-16,-2-5 1 16,-6 2-9-16,-1-1 7 15,-7 4-10-15,0-4-24 16,0-4-35-16,0-1-38 0,0-4-16 16,0 1-41-16,-7 1-16 15,-1-2 3-15,-1 2-23 16,1-6-25-16</inkml:trace>
  <inkml:trace contextRef="#ctx0" brushRef="#br1" timeOffset="132472.06">17433 5731 90 0,'4'-33'246'15,"-1"4"-52"-15,-3 10-37 16,0 3-39-16,0 0-21 0,0 4-9 16,0-1 3-16,0 4-4 15,0 1-11-15,0 8-7 16,0 0-17-16,0 0-10 0,0 0-16 16,0 13-2-16,0 6 27 15,0 14-6-15,5 17-5 16,1 23 2-16,-1 16 0 0,4 8-12 15,-1 10-19-15,0-5-7 16,-5-9 4-16,2-12-10 16,3-16 9-16,-4-11-7 15,0-15 4-15,0-5-1 0,-4-11-5 16,0-10-29-16,0-13-53 16,0 0-62-16,0 0-79 0,0-15-85 15,0-17-4-15,0-22 15 16</inkml:trace>
  <inkml:trace contextRef="#ctx0" brushRef="#br1" timeOffset="133004.7">17707 5764 125 0,'13'-38'231'0,"0"6"-68"15,-4 0-27-15,-6 7-18 0,-3 10-7 16,0 5 6-16,0 6-9 15,0 4-17-15,0 0-10 16,-12 0-13-16,3 14-23 0,9 5-5 16,-11 14 27-16,-6 12-1 15,1 12-23-15,-4 0-14 16,-6 0-15-16,1-4 2 0,7-5-16 16,-7-6 5-1,0-6-8-15,2-3 7 0,-6-9-5 16,5-3-2-16,-1-9 6 15,4 0-7-15,5-12 2 0,4 0 6 16,4 0-9-16,8 0-2 16,-11-5 0-16,11-2 8 15,-9-2-11-15,9-2 1 0,0-2 2 16,0 5-2-16,0-1 6 16,0 2 3-16,0-2 3 15,4 1 12-15,7 4-1 0,5 4 16 16,6 0 8-16,7 16 6 15,7 5-17-15,4 0-2 16,9 2-8-16,4-2-11 16,7-5-4-16,5 1 3 0,5-5-4 15,-5-12-3-15,-8 0-12 16,-4 0 0-16,-16 0-8 0,-9-5 0 16,8-2-63-1,-27-2 2-15,-6 5-26 16,-3 0-25-16,0 0-20 0,0 4-44 15,0 0-25-15,-8 0-46 16</inkml:trace>
  <inkml:trace contextRef="#ctx0" brushRef="#br1" timeOffset="134124.18">15000 7155 80 0,'0'0'239'15,"-14"0"-19"-15,14 0-18 0,-11 0-27 16,11 0-32-16,-7 0-27 16,7 0-13-16,0 0-6 0,0 0-17 15,0 0-34-15,0 0-18 16,23 0-14-16,26 0 13 0,24-8 0 15,29-4-2-15,33-4 1 16,26-8-5-16,26 0 2 16,24-2 7-16,12-3-17 15,5 2 2-15,-12-3-7 0,-18 7 0 16,-24 2-7-16,-24 1 0 16,-18 3-1-16,-28 1 0 15,-14 4-4-15,-22 5 12 0,-14-2 2 16,-9 2 14-16,-10 2 29 15,-9-1 4-15,-7 4-17 0,-7-3-13 16,1 5-16-16,-2 0-1 16,2 0-1-16,-5 0-8 15,0 0-1-15,-8 0 8 0,0 0 5 16,0 0-4-16,0 0-6 16</inkml:trace>
  <inkml:trace contextRef="#ctx0" brushRef="#br1" timeOffset="134250.93">17736 6805 2047 0</inkml:trace>
  <inkml:trace contextRef="#ctx0" brushRef="#br1" timeOffset="134463.82">17736 6805 1827 0,'0'0'-325'0,"0"0"-55"15,0-4-16-15</inkml:trace>
  <inkml:trace contextRef="#ctx0" brushRef="#br1" timeOffset="138811.43">19279 5662 196 0,'0'-9'224'16,"-8"2"-40"0,0-2-45-16,8 1-47 0,-7 4-21 15,7 4 0-15,0 0-3 16,0 0-4-16,0 0-22 15,0 0-7-15,0 0-7 0,0 0-1 16,0 0 22-16,-9 0 2 16,9 0-3-16,-8 0-9 0,8 0-16 15,0 9-12-15,0 7 9 16,0 16 26-16,0 17 9 16,0 16-4-16,0 12-5 15,0 9-23-15,0 4-8 0,-13 0-7 16,13-10-8-16,-9-8 3 15,9-10-4-15,-8-17 4 16,8-9-7-16,0-10-14 0,0-11-41 16,0-6-67-16,0-9-33 15,0-12-85-15,0-26-65 0,-6-30-16 16</inkml:trace>
  <inkml:trace contextRef="#ctx0" brushRef="#br1" timeOffset="139092.91">19089 5109 244 0,'0'0'216'0,"0"0"-81"15,3 0-51-15,-3 12-27 16,5-5-11-16,-1-7-11 16,0 9-9-16,-4-9-9 0,0 0-5 15,5 0-7-15,-2 0-14 16,5-5-8-16,-5-2-5 15,3-2 9-15,-3 2 3 0,-3-5 10 16,0 2 0-16,0 3 3 16,0 3 4-16,-12 4-4 0,1 0-10 15,-2 0-3-15,-3 0-4 16,-1 0-16-16,-4 7-21 16,2 3-10-16,-3 1-32 15,11 1-80-15,3 0-10 0</inkml:trace>
  <inkml:trace contextRef="#ctx0" brushRef="#br1" timeOffset="139609.85">19777 5251 163 0,'1'-12'232'0,"-1"4"-59"15,0 1-56-15,0-4-48 16,0 4-29-16,0 2-18 16,0-2-10-16,5-5-4 0,-5-1-8 15,0 1 1-15,0-5-4 16,0 2 4-16,0-1 0 0,0 0 8 16,-12-6 3-16,0 1 20 15,0 2 10-15,-6-3-25 16,-2 3 0-16,1-2-4 0,-6 5 22 15,4 8 8-15,5 0-14 16,4 4-3-16,12 4-9 0,-8 0-7 16,8 0-4-1,0 17 2-15,0 11 23 0,0 13 5 16,0 11-14-16,0 14-3 16,8 10-5-16,4 14-12 15,1 1 5-15,4 6-5 0,2 5 0 16,-1 3 9-16,-4 2 2 15,3-5-2-15,-1-9-1 16,-3-8-1-16,0-11-2 0,-4-14-2 16,-8-11 2-16,4-13-7 15,-5-7-1-15,0-13-10 0,0-4-39 16,0-12-37 0,3 0-39-16,-3-8-52 0,0-12-35 15,0-16-29-15,-15-9-206 16</inkml:trace>
  <inkml:trace contextRef="#ctx0" brushRef="#br1" timeOffset="139908.87">19532 5850 265 0,'-13'-13'269'15,"0"4"-30"-15,1 2-47 16,12-2-44-16,-6 5-33 0,6 1-6 16,0-6-24-16,0 6-40 15,1-6-16-15,16 1-17 16,17-4-8-16,10-1 1 0,8 1-1 16,7-1 0-16,-7 2-7 15,-8-1 4-15,-11 3 0 16,-9 9-1-16,-4-3-1 0,-7-1 1 15,-5-1-3-15,-1 5-41 16,-1 0-63-16,-3 0-85 16,-3 0-78-16,0 0-66 15</inkml:trace>
  <inkml:trace contextRef="#ctx0" brushRef="#br1" timeOffset="141390.13">20481 5739 91 0,'-8'-3'214'16,"-4"3"-22"-16,3 0-30 16,1-5-36-16,8 0-17 0,-8 1-8 15,8-3 1-15,-8 2-4 16,8 2-11-16,0-1-28 0,0-1-16 15,0 1-13-15,0 4-13 16,0-3-6-16,8-1-6 16,0-1-4-16,6 1 2 0,-3 4 3 15,-3 0-5-15,2 0 2 16,-2 0 8-16,-5 0 11 16,-3 0 20-16,0 0-5 15,0 0 4-15,0 0-12 0,0 0-1 16,0 0-11-16,0 0-11 15,0 0 3-15,0 0-8 16,0 0 5-16,0 0-10 0,0 0 0 16,0 0-1-16,3 0 2 15,5 0 4-15,1 0 2 16,2 0-3-16,7 0-5 0,3 0 9 16,2 0-2-16,6 0-8 15,2 0 11-15,7 0-2 16,-3 0-1-16,3 0-5 15,-2 0 4-15,-3 0 0 0,-4 9-6 16,-7-9 2-16,0 7 5 16,-1-7 6-16,-7 0-6 15,8 0-7-15,-1 0 5 0,-2 0-1 16,1 0 1-16,5 9 4 16,1-9-2-16,-7 0-1 0,1 7-3 15,-4 2 0-15,2-2 5 16,-4 3-2-16,3-10-3 15,0 11 5-15,-2-2-1 16,2 3 4-16,2-1 3 16,2 6-3-16,1-1-5 0,-3-4-1 15,1 1-3-15,0 0 11 16,-3-1 0-16,-2-1 12 0,-2-3-9 16,-2 1 1-16,3-2-2 15,-6 3 6-15,1 2-1 16,1 0-8-16,3 0 5 0,-5 0 7 15,1-3-1-15,-1 3 3 16,0-5 3-16,-1 1 1 16,2-8-3-16,-4 13-12 0,-2-5-5 15,0-8 3-15,2 11-5 16,-2-11-3-16,2 13-2 16,-5-4 2-16,4-2 0 15,1-7 0-15,-2 10-1 0,2-10 3 16,-2 0 0-16,1 11 4 15,0-11-6-15,6 12-2 16,-2 0 6-16,0 0-3 0,-2 0 0 16,3-2-3-16,-9-10 8 15,5 10-4-15,-2-10-2 16,0 9-1-16,-3 0 2 16,0-9 1-16,5 7 1 15,-1 2-7-15,0-9 7 16,-4 8-6-16,5-8-2 15,-1 0 8-15,-4 0-2 16,0 0 5-16,0 0-10 16,0 0 5-16,0 0 4 15,4 0-3-15,-4 0-9 0,0 0 4 16,0 0 0 0,0 0-23-16,0 0-38 15,0 0-40-15,0 0-45 0,0 0-33 16,0 0-16-16,0 0-14 15,0-5-10-15,0-7-9 0,0-7-45 16</inkml:trace>
  <inkml:trace contextRef="#ctx0" brushRef="#br1" timeOffset="142721.12">21318 6223 123 0,'-9'0'228'0,"9"0"-41"15,-11 0-31-15,11 0-18 16,-8 0-17-16,8 0 5 0,-9 0 24 16,9 0 7-16,0 0-29 15,0 0-42-15,0 0-30 16,6 0-16-16,8 0 1 0,11 0 10 15,12 10-5-15,12-10-18 16,3 0-13-16,5 0-7 16,5 0-6-16,-2 0 1 0,-3 7 3 15,-4-7-3-15,-8 12-9 16,-9-3 10-16,-7 2 1 0,-6 1 7 16,-3 1 7-16,-3-6 1 15,-3-7 2-15,-6 14-5 16,-2-14-3-16,-3 0-7 15,2 0-2-15,-5 0 3 0,0 0-6 16,0 0 10-16,0 0-8 16,0-14-1-16,0-6-3 15,0-12 0-15,0-9 0 0,0-4 0 16,0-3 0-16,-8-1 0 16,2 1 0-16,6 5-4 15,-8 12-3-15,8 3 5 0,0 2 2 16,0 6-2-16,-10 5-7 15,10 2 5-15,-8 1-7 16,8 3-1-16,0 2 10 0,0 2 1 16,0 1-1-16,-13 4-1 15,4 0 12-15,-2 0-15 16,5 0 10-16,-8 0-2 16,-18 0-9-16,8 13 4 15,-4-1 4-15,-10 5 1 16,2 2-1-16,-6 9-5 15,-2 1 4-15,5 0 2 0,-3-6-6 16,11-1 6-16,2-1 5 16,4-6-3-16,9-2 1 15,0 0-8-15,4-13 0 16,-1 7 10-16,5-7-11 0,8 0 6 16,-8 0 1-16,1 0-5 15,7 0 0-15,0 8-4 16,0-8 1-16,0 0 6 0,0 0-19 15,0 0-4-15,0 0-9 16,0 0-7-16,0 0-16 0,0 0 5 16,0 0 14-16,0 0 13 15,0 0 13-15,0 0 7 16,0 0 3-16,0 0-7 0,0 0 7 16,-8 8 5-1,8-8 2-15,0 0 0 0,0 0-3 16,0 0 1-16,0 0-7 15,0 0 4-15,-8 0-5 16,8 0 6-16,-9 8 2 16,9-8-4-16,0 12 2 15,-13-12 1-15,13 13-2 0,-12-13 1 16,0 13-4-16,-1-13 12 16,7 8-13-16,6-8 4 15,-14 8-3-15,6-8 1 0,0 7 2 16,8-7-5-16,-7 0 0 15,7 0 7 1,-9 8-3 0,1-8-3-16,8 9-2 0,-13-9 4 15,13 0-4-15,-9 0-1 16,9 0 6-16,0 7 1 0,-6-7-5 16,-2 0 0-1,8 0 4-15,0 0-6 16,0 0 2-16,0 0 0 0,0 0 4 15,0 0-6-15,0 0 7 16,0 0-7-16,0 0 6 0,0 0-6 16,0 0 7-1,0 0 0-15,0 0-6 16,0 0 4-16,0 0 6 16,0 0-11-16,0 0 6 15,0 0-9-15,0 0 12 0,0 0-7 16,0 0-7-16,3 0 8 15,5 0 1-15,1 0-5 0,2 0 2 16,5 0 2-16,1 0-1 16,9 0-6-16,-3 0-28 15,1 0-42-15,5 0 78 0,-6 0-234 16,3 0 10-16,-3 0 11 16,-7 0 24-16,-2 0-5 0,-2 0-26 15</inkml:trace>
  <inkml:trace contextRef="#ctx0" brushRef="#br1" timeOffset="147214.57">20057 5618 79 0,'0'0'168'16,"-10"0"-3"-16,10 0-43 15,0 0-27-15,-8 0-10 16,8 0 2-16,0 0 5 0,0 0 5 16,0 0-12-1,0 0-24-15,0 0-22 0,0 0-11 16,0 0-5-16,0 0-3 15,0 0 4-15,0 0-1 16,0 0-4-16,0 0-4 0,0-6 4 16,0 2-2-16,8-3 3 15,2-1-4-15,-4-5 8 16,5 1 4-16,3 0 1 0,-3-5-7 16,2-3 9-16,0 0-1 15,-2 0-1-15,1-6-1 16,-4 3 4-16,0-6 9 0,0 2 1 15,-3 2 16-15,-1-4-4 16,0-4-28-16,4-3-2 16,-3-4-12-16,-2-9-1 15,3-4-8-15,-3-6 1 0,0 2-6 16,-3 5 5-16,0 4 5 16,0 4 14-16,0 2 8 0,0 4-3 15,-12 2 5-15,4-1-32 16,-4 1 0-16,0 0 0 15,-1-6 0-15,-4-2 0 0,3-5 0 16,-7-3 0-16,-1-5 0 16,0-5 0-16,-3 1 0 15,-1 1 0-15,0-6 0 16,-4 6 0-16,1 6 0 16,-3 1 0-16,-1 4 0 0,6 1 0 15,-6 3 0-15,5 0 0 16,-5 4 0-16,1 1 0 15,3-5 0-15,1 0 0 0,1 5 0 16,1-1 0-16,1-5 0 16,-2 6 0-16,-3-1 0 15,5 2 0-15,-2 1 0 0,-3 2 0 16,5 3 0-16,-10 0 0 16,-1 0 0-1,-4 1 0-15,0 0 0 0,-7 0 0 16,-5-5 0-16,0 0 0 15,-2-3 0-15,-3-1 0 16,0-1 0-16,-3 2 0 0,5-2 0 16,1 7 0-16,0-2 0 15,7 5 0-15,-2-1 0 16,0 5 0-16,5-1 0 16,-7 5 0-16,3-2 0 0,0 2 0 15,-3-4 0-15,-3 3 0 16,0 1 0-16,2 0 0 15,0-1 0-15,-5 0 0 16,0-3 0-16,0 4 0 16,2 0 0-16,7 3 0 15,0 2 0-15,0 2 0 16,2 0 0-16,7 1 0 16,2 4 0-16,-4 0 0 0,-3-5 0 15,-5 0 0-15,-7-2 0 16,-1-2 0-16,-1 0 0 15,4 2 0-15,2-2 0 16,0 0 0-16,3 1 0 0,1 4 0 16,3 4 0-16,3 0 0 15,8-5 0-15,-4 5 0 16,-3 0 0-16,1 1 0 16,-1-2 0-16,-3-1 0 15,-1-1 0-15,-3-1 0 16,3 4 0-16,4-1 0 15,0 1 0-15,1 0 0 16,0-1 0-16,-5 1 0 0,-1 1 0 16,2-1 0-16,-10 0 0 15,2-4 0-15,-3-1 0 16,-7 4 0-16,-3 2 0 16,-1 2 0-16,6 2 0 15,-5-3 0-15,3-3 0 16,7 6 0-16,1-1 0 15,-3 0 0-15,0-1 0 16,1 2 0-16,-5-1 0 0,0 4 0 16,-9-1 0-16,-3 1 0 15,-7 0 0-15,-10 4 0 16,-4 0 0-16,-2 0 0 16,-10 13 0-16,0-1 0 15,-3 0 0-15,3 4 0 0,5 1 0 16,2 0 0-16,-3 2 0 15,2 2 0-15,-1-2 0 16,0 2 0-16,1-2 0 16,7 7 0-16,5-2 0 15,3 0 0-15,-5 5 0 16,-3-1 0-16,0 5 0 16,-1 0 0-16,-8-2 0 15,-3 2 0-15,-10 1 0 0,-6 1 0 16,-6-1 0-16,2-1 0 15,0-2 0-15,3 2 0 16,7-5 0-16,7 1 0 16,1 0 0-16,11-1 0 15,2 1 0-15,4 3 0 16,0 0 0-16,3 1 0 16,-7 5 0-16,-5-3 0 15,-5 8 0-15,-7 0 0 0,-11 2 0 16,-7 0 0-16,-8 0 0 15,-6 3 0-15,6-3 0 16,-3-4 0-16,7 1 0 16,3-2 0-16,13 0 0 15,2 1 0-15,10 0 0 0,6-1 0 16,12 1 0-16,0-1 0 16,7 2 0-16,-1-2 0 15,3-3 0-15,10 0 0 16,3-5 0-16,-1 0 0 15,0 10 0-15,1-2 0 16,-8 0 0-16,-3 5 0 0,-6 0 0 16,-2 5 0-16,-3-2 0 15,3 1 0-15,-1-3 0 16,8-3 0-16,-1 2 0 16,-4 0 0-16,-2 4 0 0,-5 8 0 15,-4 4 0-15,-1-1 0 16,0 2 0-16,-4-2 0 15,2 2 0-15,-2-2 0 16,9-6 0-16,7-9 0 16,9-1 0-16,8-3 0 15,0-5 0-15,5-3 0 16,7-5 0-16,5-3 0 16,2 0 0-16,5-1 0 0,0 0 0 15,5 0 0-15,-1-3 0 16,6 0 0-16,2-5 0 15,9 0 0-15,-1-4 0 16,4 1 0-16,2-5 0 16,3-1 0-16,-1-7 0 15,2 8 0-15,2-8 0 16,12 0 0 31,6 0 0-32,-4 0 0-15,-2 0 0 16,2 0 0-16,-5-2 0 16,3-4 0-1,2 3 0-15,4-6-180 16,-1-3-176-16,-6-4 39 16,6 0 20-16,-3-9-36 15</inkml:trace>
  <inkml:trace contextRef="#ctx0" brushRef="#br1" timeOffset="148146.67">6350 4468 48 0,'8'-2'167'0,"-8"-3"14"16,0 5-71-16,0-5-42 0,0 5-25 15,0 0 2-15,0 0 10 16,0 0 9-16,0 0-3 15,0 0-15-15,0 0-13 16,0 0-9-16,0 10-10 16,-8-2-2-16,1 7-5 15,-7 14 1-15,-2 11 5 0,-1 13-8 16,-7 8-5 0,0 8 4-16,1-3 7 15,-6 3-6-15,1-8 1 0,-1-5 3 16,4-2 7-16,1-8-2 15,0-11-6-15,7-6 0 16,6-8 4-16,3-5-1 16,8-4 2-16,0-12-1 15,0 0 2-15,0 0 0 16,0 0 3-16,0 0 15 0,0 0-5 16,0 0-6-1,3 0-11-15,10-5 5 16,11 1 11-16,12-3 7 0,13-5 12 15,12 0-2-15,4-5-20 16,-3 5-15-16,-5 0 3 16,-6-1-8-16,-6 5 2 15,-5 1 3-15,-3 3-7 16,-9-2 1-16,-6-1 2 0,-8 7 19 16,0-4 30-16,-10-1 28 15,-4 1 21-15,0 4 13 16,0-4-6-16,0-4-40 15,0 0-69-15,-13-4 0 16,0-14 0-16,-1-5 0 16,-3-10 0-16,-5-3 0 15,-1-6 0-15,3 1 0 16,0 1 0-16,3 3 0 16,0 4 0-16,1 7 0 0,4 7 0 15,1 3 0-15,3 7 0 16,8 5 0-16,-10 4 0 15,10 4 0-15,0 4-5 16,0 0-33 0,0 0 11-16,0 0 5 0,0 0-6 15,0 0-7-15,0 0-12 16,0 0-1-16,0 0-1 16,0 0-8-16,0 0-17 15,0 0-27-15,0 0-12 16,0 0-14-16,0 0-20 15,6 0-12-15,2 17 10 16,4 0-20-16,0-3-89 16</inkml:trace>
  <inkml:trace contextRef="#ctx0" brushRef="#br1" timeOffset="151440.76">18194 1855 39 0,'9'-34'87'0,"4"11"110"16,-5-1-19-16,-8 3-27 16,0 6-33-16,0 2-18 0,0 5-4 15,0 8 32-15,0 0 29 16,0 0-7-16,0 0-44 16,-8 0-47-16,0 17-36 15,8 6-10-15,-9 11-10 16,9 11 5-16,0 3-7 15,0 4 8-15,0 2-11 16,0-6 2-16,0-2-6 16,0-9-62-16,0-9-81 0,0-4-59 15,0-1-33-15,0-5-12 16,0-6-39-16</inkml:trace>
  <inkml:trace contextRef="#ctx0" brushRef="#br1" timeOffset="151724.04">18284 1793 228 0,'-11'-23'238'16,"-3"-1"-48"-16,3 7-64 0,11 5-32 16,-8 0-3-16,8 3 11 15,0 7-9-15,0-8-38 16,0 10-34-16,8-2-7 15,12-9-8-15,9 4-2 16,4 3 0-16,3 0-3 0,1 0 4 16,-6 0-13-16,1 0-10 15,-2 4-46-15,-10-5-44 16,-3 5-40-16,-5 0-11 16,-4 0 10-16,-5 0-20 15,-3 0 2-15,0 17 37 0</inkml:trace>
  <inkml:trace contextRef="#ctx0" brushRef="#br1" timeOffset="152023.38">18273 1950 59 0,'-14'7'182'0,"6"-7"24"16,2 0-35-16,-2 0-44 15,8 0-25-15,-10 0-11 16,10 0-2-16,0 0-18 16,0 0-24-16,5 0-23 15,3 0-16-15,8 0-1 16,12-4-4-16,6 1-3 0,6-2 3 16,2 1-13-16,-8-1-32 15,-2-2-15-15,-2 2-13 16,-6 5-18-16,-8 0-15 15,-4 0-9-15,-7 0-23 0,-5 0-41 16,0 12-5-16</inkml:trace>
  <inkml:trace contextRef="#ctx0" brushRef="#br1" timeOffset="152356.92">18251 2226 54 0,'-14'0'120'0,"1"0"61"16,0 0-52-16,1 0-26 0,4-5-10 15,8 2 0-15,-8 3-14 16,8 0-7-16,0 0-16 16,0 0-17-16,0 0-9 15,0-4-1-15,0-1-2 16,3 3-14-16,5-3-5 15,9-1-4-15,12 0 5 16,12 1-4-16,5-2-5 16,-3 2 4-16,-4 0-3 0,-5 1-1 15,-11 4-8-15,-1 0-1 16,-6 0-7-16,0 0-18 16,-3 0-32-16,-7 0-26 15,0 0-37-15,2 0-23 0,-8-7-65 16</inkml:trace>
  <inkml:trace contextRef="#ctx0" brushRef="#br1" timeOffset="152920.95">18722 2038 219 0,'-8'-12'277'15,"0"0"-22"-15,0 1-49 16,8 1-45-16,-9 3-33 16,9 7-34-16,-6 0-38 0,6 0-30 15,0 0-23-15,0 0-6 16,0 0 0 0,0 0-5-16,0 12 4 15,0 8 7-15,0 4-6 16,6 10-2-16,8 1 6 15,-3 3-1-15,3-2-3 16,-2-7 0-16,-4-5-6 0,-2-8-13 16,0-4 17-16,-3-12-2 15,2 10 8-15,-5-10 6 16,0 0 2-16,0-5-4 16,0-12-16-16,0-11-20 0,0-13 2 15,0-8-12 1,3-3 20-16,10-1 11 15,4 4-2-15,-2 3 9 0,5 14-2 16,-3 7 2-16,-1 10-1 16,-3 6 3-16,0 9-2 15,-2 0 8-15,-2 12-10 16,-3 0 8-16,-1-3-7 16,-2 4 2-16,-3-7 5 15,0-6-1-15,0 0 2 16,0 0-12-16,0 0-6 15,0 0-33-15,0 0-34 16,0 0-30-16,0 0-31 16,0 0-7-16,0 0-37 15,0 0 1-15,5 0 49 16</inkml:trace>
  <inkml:trace contextRef="#ctx0" brushRef="#br1" timeOffset="153372.5">18955 1907 109 0,'0'0'140'16,"4"0"9"-16,0 0-60 15,0 0-37-15,0 0-22 16,2 0-7-16,0 0 9 0,2 0 8 16,0 14 1-16,1-1-3 15,-1 3-7-15,0-1-16 16,0 6-4-16,0 7 3 16,0 4-7-16,0 6 1 15,0 1-2-15,1-1-3 16,-6-3-4-16,-3-10 4 15,0-4 0-15,0-9 3 0,0 0 14 16,0-12 31-16,0 0 38 16,0-12-32-16,0-12-23 15,0-16-14-15,-8-10-7 16,8 2 10-16,0-2-10 16,0 11-10-16,0 5 2 15,8 6-5-15,0 8 0 16,9 6-6-16,0 14 7 0,-2 0-4 15,1 0 1-15,-3 17-2 16,-1 4 7-16,0-1-1 16,-3 1 4-16,-4 0 0 15,-2-7-3-15,0 0 0 16,-3-7-1-16,0-7 4 0,0 0-12 16,0 0-16-1,0 0-48-15,0-11-97 16,0-6-38-16,0-7-7 15</inkml:trace>
  <inkml:trace contextRef="#ctx0" brushRef="#br1" timeOffset="153754.25">19356 1786 93 0,'0'-4'260'15,"0"1"-48"-15,0-2-50 16,0 5-43-16,-8 0-41 15,8 0-29-15,0 0-20 0,0 12-17 16,0 4-4-16,0 9-4 16,0 3-3-16,0 9 1 15,0 5-1-15,0-7 3 16,8 3-3-16,0-10-1 16,5-4 3-16,-1-7 0 15,6-5-9-15,-4-12 1 16,-6 0-1-16,1 0 0 15,-1-9 11-15,-4-3-5 0,0-13 0 16,0-7-8-16,-4-13-20 16,0 4 51-16,0 1 16 15,-12 7 11-15,-2 1-15 16,0 4-16-16,-3 4-11 16,1 3-5-16,3 4-13 0,2 5-45 15,11 8-52-15,0 4-49 16,-8 0-3-1,8 16-48-15,0 1-14 0</inkml:trace>
  <inkml:trace contextRef="#ctx0" brushRef="#br1" timeOffset="154320.46">19551 1839 412 0,'0'-12'312'0,"0"4"-48"15,0 3-61-15,0 1-64 16,0 4-55-16,0 0-40 16,0 0-26-16,0 0-17 15,0 11 0-15,9 11-5 0,2 6 5 16,2 5-2-16,-1 8-2 16,0 4 6-1,-4-4-5-15,1-5 3 0,-6-3 7 16,2-10-5-16,-5-6-3 15,0-4 7-15,0-5-5 16,0-8 3-16,0 0 3 16,0 0-1-16,0 0-1 15,0-12 6-15,0-9-11 16,0-12-8-16,0-11 5 16,0-14-5-16,0-6 8 15,0-1-3-15,3-1-2 16,2 14 4-16,3 2 1 15,1 10-4-15,2 8 3 16,1 4-6-16,5 7 1 0,3 4 1 16,0 13-3-16,5 4 5 15,3 25 3-15,-3 7 7 16,-1 9 4-16,0 1-7 16,-7-2 4-16,-9-4 1 15,-1-8 13-15,-1-5 7 16,-6-5 17-16,0-9 24 15,0-9 36-15,0 0 24 16,3 0-23-16,-3-9-108 16,0-9 0-16,0-5 0 0,0-1 0 15,-9-4-19-15,2 3-311 16,7 5-139-16,0 3-32 16</inkml:trace>
  <inkml:trace contextRef="#ctx0" brushRef="#br1" timeOffset="155972.51">21148 5282 45 0,'0'-7'147'16,"-12"0"67"-16,3-2-35 0,1 1-47 15,8 0-33-15,-13 4 1 16,13-1 18-16,-9 2 13 0,9-2 14 15,0 3-13-15,0-4-17 16,0 6-26-16,0 0-41 16,0 0-18-16,0 0-22 15,0 0-14-15,0 8 3 16,14 5 4-16,2-1-5 16,5 0-2-16,2 0-1 15,3-5-20-15,-4 3-15 0,8-10-5 16,-6 0-3-16,4 0-11 15,-3 0 6-15,-5 0 11 0,-3 0 16 16,-2 0 7 0,-2-12 15-16,-10-5 1 0,-3-3 1 15,0-5 8-15,0 1-2 0,0-1 1 16,0 5 16-16,0 3 3 16,0 6-2-16,0-1 2 15,0 0 0-15,0 2 7 16,0 6-6-16,0 4 3 0,0 0-12 15,0 0 1-15,0 0 5 16,0 0-12-16,0 0-1 0,0 0-1 16,0 0-5-16,0 0 3 15,0 0-2-15,0 0 0 16,0 0 1-16,0 0-9 0,0 0 3 16,0 10 0-16,0 1-2 15,0 10-2-15,0 8 12 16,0 2-9-16,0 10 4 15,0 8-1-15,0 4 4 0,0 3-4 16,-8 2 1-16,-2-1 0 16,-3-8 7-16,5-4-7 15,-5-9 1-15,5-8 2 0,0-7-3 16,0-5 8-16,-1-3 4 16,9-5-2-16,-11-8 7 15,3 0-8-15,-4-8-3 0,-1-5-4 16,0-3 4-1,2 0 6-15,-2 0 0 0,13 4-12 16,-9 0 0-16,9 2 1 16,0 4 1-16,0 1-9 0,0 0-4 15,0 5-11-15,0 0-22 16,0 0-32-16,0 0-44 16,0 0-42-16,0 0-42 0,0-3-43 15,0-6-34-15,0-7 37 16</inkml:trace>
  <inkml:trace contextRef="#ctx0" brushRef="#br1" timeOffset="157281.66">21516 5316 107 0,'5'-13'249'0,"-2"6"-46"15,-3-2-45-15,5 9-48 0,-5 0-29 16,0 0-13-16,0 0-18 16,0 0-20-16,0 0-11 15,0 0-11-15,0 0-3 0,4 0 0 16,4 0-5-16,0 9 0 16,0-9 2-16,2 0 2 15,-2 0-1-15,3 0 0 16,1 0-3-16,-1 0-3 0,7 0 7 15,-2-14-1-15,4 3-7 16,-4-6 4-16,1-3 1 16,-5-1 2-16,-3 2 0 0,-6-1-1 15,-3-5-1-15,0 4 12 16,0 2-5-16,0-3-1 0,0 6-1 16,-8 4-4-16,8 3 10 15,-12 6-2-15,12 3 9 16,0 0-2-16,-12 0-7 0,12 0 0 15,-9 0-2-15,1 0-2 16,0 8-1-16,2-8-5 16,-8 12 6-16,6 1-4 15,8 0-1-15,-8-2-7 0,8 10 9 16,0-2-5-16,0 3 2 16,0-3 2-16,0 2-6 15,4-1 4-15,4 1-4 0,4-5 4 16,0 1-3-16,-1-5-1 15,3-12 2-15,-6 7-1 16,0-7 1-16,0 9 1 0,0-9-5 16,3 0 4-16,2 0-3 15,-4 0 0-15,-1 0-2 0,-5 0-1 16,2-5 8 0,2-2-6-16,-1-7 2 0,2 0 2 15,0-7 8-15,-2-2-8 16,3-4 4-16,-4 4-9 15,3-2 8-15,0 1 5 0,0-1-6 16,0 5-2-16,0-5 6 16,0 5-3-16,-8-6-1 0,0 7 5 15,6-2-7-15,-6 5 13 16,0 4 9-16,0 0 6 16,0 4 13-16,0-1 3 15,0 4-6-15,0 3-2 16,-9 2 5-16,9 0-9 0,-13-5 2 15,13 1-6-15,-8 1-2 16,8 3-4-16,0 0 4 0,-8 0 1 16,8 0-2-16,-8-5-8 15,8 0 15-15,0 1 12 16,0 4 1-16,0 0-6 0,0 0-4 16,0 0-14-16,0 0-4 15,0 0-5-15,0 0-6 16,0 0-3-16,0 0 4 0,0 0-12 15,0 0 5 1,0 0-2-16,0 0 1 0,0 0 1 16,3 9-1-16,5-1 3 0,10 1-1 15,2-2 7-15,2 2-7 16,8-9-2-16,-6 12 8 16,4-4-2-16,-2 1-12 15,-7-2 2-15,-2 1 12 0,0 1-9 16,-5-2 5-16,-1 5-6 15,-2 2-4-15,-1 1 12 16,0 1 2-16,0 1-11 0,0-1 10 16,-4 0 1-16,0 1-10 15,-4 0 4-15,0-6 3 16,0 1-1-16,0-2 1 0,0-2-2 16,-12 4 2-16,3-4 0 15,1-8 1-15,-3 12 4 16,2-12-4-16,9 7-5 15,-11-7 14-15,11 0-7 0,0 0-6 16,0 0 5 0,0 0-5-16,0 0 8 0,0 0-1 15,0 0-10-15,0 0 1 16,0-4-2-16,0 1 2 16,0-1 4-16,0 4-15 0,0 0-8 15,0 0-23-15,3-5-19 16,-3 2-18-16,5-1-12 15,-2 4-18-15,-3 0-34 16,0-4-58-16,0-1-31 0,6 2-33 16,0-6-12-16</inkml:trace>
  <inkml:trace contextRef="#ctx0" brushRef="#br1" timeOffset="159628.69">20128 3264 248 0,'-11'-20'188'0,"-2"4"-42"0,5 4-24 16,0 3-5-16,-1 1 5 16,9-1 5-16,-8 5 7 15,8-4-5-15,-11 8-28 16,11 0-31-16,0 0-15 0,0 0 1 16,-9 0-8-16,9 0-19 15,0 0-6-15,0 0-16 16,0 12-7-16,0 5-6 15,-8 4 9-15,8 12-10 16,0 10 12-16,0 14-1 0,0 4-4 16,0 1 1-16,0-5-1 15,0-9 2-15,0-6-2 16,0-13 0-16,0-6 6 16,0-6-9-16,0-10 3 15,0-7-8-15,0 0 2 0,0 0-8 16,0 0 1-16,0 0 1 15,0-7 1-15,0 3 9 16,0-1-4-16,0 0-4 0,0-2-5 16,0 3 1-16,0-4 8 15,0-4-20-15,0-9-10 16,0-7-5-16,-8-9 8 16,8-7 8-16,-9-2 9 15,9 2 9-15,0 3 5 0,0 6-1 16,0 1 9-16,-9 6 5 15,9 3 6-15,0 5 2 16,0 3 5-16,0 5-3 16,0 5-4-16,0-2 8 0,0 6 9 15,0-2 5-15,0 0-6 16,0 5-2-16,0 0-12 16,0 0-3-16,0 0-7 15,0 0-6-15,0 0-4 0,0 0-2 31,0 0 7-31,0 0-5 0,0 0-1 16,0 0-2 0,0 0-4-16,0 0 1 15,14 13 3-15,6 3 5 16,8 8 1-16,10 5-4 0,-2 4 5 16,-4 5-5-16,1 1 2 15,-1 7 1-15,-2-3-5 16,-4 2 2-16,4 1 1 15,-3-9-4-15,-6-9 10 16,-4-8-5-16,-5-4 6 0,-4-8-9 16,-1-8 16-16,-2 0-5 15,-5 0 28-15,0-8 58 16,0-4 41-16,0-16-92 0,0-17-43 16,0-17 0-16,0-7 0 15,0 0 0-15,0 8 0 16,0 8 0-16,0 8 0 15,0 8 0-15,0 10 0 0,0 3 0 16,0 7 0-16,0 5 0 16,0 3 0-16,0 2 0 15,0 7-28-15,0 0-29 16,0 0-18-16,0 0-31 16,0 0-24-16,0 0-40 15,0 0-32-15,0 0-18 0,0 0 1 16,3 0-7-16,2 7-18 15</inkml:trace>
  <inkml:trace contextRef="#ctx0" brushRef="#br1" timeOffset="160144.48">20676 3061 35 0,'0'-12'121'0,"0"3"98"15,0 3-47-15,0-5-28 16,0 9-35-16,0 2-19 0,0 0 1 16,0 0 3-16,0 0-7 15,0 0-31-15,-9 0-22 16,9 0-11-16,-8 0-19 15,8 13-5-15,-8 2-2 16,8 0 1-16,-8 11 1 16,8 6 5-16,0 9-1 0,0 12-1 15,0 3-3-15,0 1 1 16,0-4 0-16,8-3 3 16,5-10-5-16,4-8 6 15,4-7-4-15,-2-8 0 0,6-10-2 16,-1-7-4-16,1-7 3 15,-3-14 6-15,4-16-9 16,-6-12-2-16,-4-8 5 0,-4-4 5 16,-7 1 4-16,-5 6 21 15,0 6 14-15,0 11-6 16,-14 7 4-16,3 7-12 16,-3 7-5-16,-8 3-10 15,1 7-15-15,-7-5 0 16,-1 11-12-16,5 0-46 0,1 0-72 15,-3 0-53-15,1 13-26 16,6 4-39-16,3-1-25 16</inkml:trace>
  <inkml:trace contextRef="#ctx0" brushRef="#br1" timeOffset="161657.59">18967 2567 35 0,'0'0'77'15,"-12"0"81"-15,12 0-4 16,-12 0-36-16,12 0-26 15,-9 0-20-15,9 0-9 16,-8 0 0-16,8 0 2 16,0 0-8-16,0 0-21 0,0-2-13 15,8-3-15-15,17-2 2 16,27-7 6-16,26-2-8 16,19-9-7-16,21-3 6 15,16-6-8-15,12-1 2 16,4-2 1-16,-11 1 1 0,-17 3-2 15,-26 4 4-15,-23 10 46 16,-19 7 50-16,-18-2 30 16,-10 7-1-16,-17 2-18 15,-4 5-21-15,-5 0-44 16,0 0-16-16,0-2-24 16,0 2-6-16,0 0-12 0,0 0-5 15,0 0-13-15,0 0-5 16,0 0-12-16,0 0-14 15,0 0-44-15,0 0-47 16,0 0-41-16,0 0-19 16,0 0-29-16,-11 0-80 0</inkml:trace>
  <inkml:trace contextRef="#ctx0" brushRef="#br1" timeOffset="172191.79">13273 10710 175 0,'8'0'219'15,"-3"0"-33"-15,-5 0-17 16,0 0-17-16,0 0-18 0,0 0-3 15,0 0 14 1,0 0 1-16,0 0-14 0,0 0-38 16,0 0-24-16,0 0-16 15,0 0-22-15,3 0-4 0,5 0-8 16,6 11-3-16,4 12 5 16,4 0 12-1,27 38-2-15,-24-25-25 0,-6 1-5 16,2-5 2-16,-5-3 6 15,-1-5-10-15,-2-3-2 16,-4-9-2-16,-9 0 10 0,0-12-1 16,0 0-3-16,0 0 2 15,0 0 2-15,0 0-1 0,0-12-5 16,0-12-7-16,0-9-5 16,8-8-9-16,4-4 7 15,3 1-7-15,9-2 2 16,2 6-1-16,2 4-14 0,0 8-8 15,-2 3-12-15,-3 0-16 16,-4 8-37-16,-1 5-51 16,-2 5-58-16,-4 2-24 0,-1 5 11 15,3 0-6-15,-6 0 21 16,-5 0 60-16</inkml:trace>
  <inkml:trace contextRef="#ctx0" brushRef="#br1" timeOffset="172656.82">13496 10733 38 0,'-52'21'116'16,"8"-4"84"-16,6-5-51 16,11-12-52-16,3 0-53 0,10-12-24 15,14-5-18-15,14-8 7 16,13-3 9-16,18-9 34 16,11 1 24-16,14 8 22 0,4 3-23 15,-1 8-30-15,-10 14-17 16,-9 3-16-16,-9 0-6 15,-9 0-3-15,-2 8-11 16,-8 4-24-16,-1-4-34 0,-4-8-17 16,-5 13 13-16,-4-13 30 15,-7 0 22-15,-5 0 12 0,0 0 12 16,-8 0 8-16,-4 0 9 16,-1 0 14-16,0 0 14 15,5 0 12-15,0-9 9 0,0 5 0 16,-1-4-2-16,9 4 12 15,0 0 22-15,-8 0 27 16,8 4 24-16,0 0 21 0,0 0-41 16,0 0-44-16,-8 0-91 15,8 12 0-15,0 0 0 0,0 8 0 16,0 9 0-16,8 12 0 16,6 11 0-16,-3 5 0 15,5 1 0-15,5-1 0 16,-1-8 0-16,-4-4 0 0,1-9-16 15,-5-8-247-15,1-7-51 16,-4-9 0-16,-3-12 27 16,-3 0 5-16,-3-9 18 0</inkml:trace>
  <inkml:trace contextRef="#ctx0" brushRef="#br1" timeOffset="173023.72">14064 11071 140 0,'0'25'218'15,"-6"5"-54"-15,-6 1-39 0,-1 6-32 16,-4 4-10-16,-6 6 9 16,-10 8-3-16,-7-3-10 0,-6-3-2 15,-1-5-34-15,-4-6-15 16,2-15-6-16,7-6-9 16,0-17-10-16,5 0 13 0,5-9-1 15,8-6-6-15,8-6-4 16,4 0 0-16,12-3-1 0,0 5 5 15,8-3 5 1,8-1 4-16,12 2 2 0,8 1 3 16,5 12-6-16,7 8 3 15,2 0-5-15,-1 20 7 0,-6 4-9 16,4 1-4-16,-7 3 0 16,0 0-7-16,-7 1 0 15,-5-4-13-15,-7-1-12 0,-7-7-26 16,0-5-35-16,-6 0-48 15,-8-12-19-15,3 0-20 16,2 0-6-16,-5-12-68 0,0-17 11 16</inkml:trace>
  <inkml:trace contextRef="#ctx0" brushRef="#br1" timeOffset="173422.82">14483 10669 110 0,'-6'-28'232'15,"-4"0"-38"-15,2 6-27 0,0 6-20 16,-4 4-19-16,4 4 0 16,0 8-1-16,0 0-25 15,8 0-30-15,-12 0-28 0,4 20 13 16,8 18 28-16,-12 9 5 16,12 19 16-16,0 10 20 0,0 5-37 15,8 5-46-15,7-9-43 16,5-2 0-16,10-14 0 15,-3-8 0-15,6-9 0 0,0-12-51 16,2-4-114-16,3-10-66 16,-6-18-51-16,1 0-17 15,0-9 12-15,-6-14-20 0</inkml:trace>
  <inkml:trace contextRef="#ctx0" brushRef="#br1" timeOffset="173822.19">14817 10521 144 0,'-13'-15'283'0,"2"3"-43"15,-6 4-55-15,6 4-60 16,2 4 23 0,-3 0-101-16,12 0-15 0,-8 12-18 15,8 0-8-15,0 12 2 16,0 13 2-16,0 3-3 15,0 5-1-15,8 1-9 0,4-11-6 16,5-5-3-16,6-10-17 16,2-8-4-16,4-12-5 0,-1-9-2 15,-4-3-1-15,-5-8-3 16,-2-8 9-16,-4-4 21 16,-13-5 6-16,0-5 8 0,-13 2 9 15,-4-1 4-15,3 1 5 16,-7 7 2-16,4 4 1 15,6 10 0-15,0 7 5 16,-3 3-12-16,6 5-7 0,8 4 1 16,-12 0-20-16,12 0-23 15,-12 0-35-15,4 0-45 0,0 15-27 16,-1 7-43-16,1 2-52 16</inkml:trace>
  <inkml:trace contextRef="#ctx0" brushRef="#br1" timeOffset="174026.25">15065 11226 433 0,'8'16'321'16,"-8"-4"-46"-16,0-3-40 15,0-9-45-15,0 8-44 0,0-8-53 16,0 0-53-16,0 0-35 15,0 0-99-15,0 0-96 0,3 0-68 16,2-3 1-16,-2-11 36 16,-3-10-74-16</inkml:trace>
  <inkml:trace contextRef="#ctx0" brushRef="#br1" timeOffset="174586.63">14456 10686 270 0,'-33'-22'201'16,"5"2"-53"-16,7 4-50 16,5 3-29-16,16-2-21 15,0 2-12-15,0 1 4 0,16-5 2 16,16 3-15-16,21-3-16 15,16-4-9-15,9 4-15 16,8 1-47-16,-2 4-23 16,1-5-13-16,-3 5 4 0,-9 0 13 15,-13 5 19-15,-14 2 41 16,-10 0 41-16,-11 3 26 0,-13 2 25 16,-4-5 17-16,-8-3-4 15,0-5 3-15,0 1 6 16,-12 0 9-16,4-4-9 0,-1 4-22 15,9 0-7-15,-8 0-7 16,8 2 1-16,0 10-13 16,0 0 1-16,0 0-9 15,0 0-18-15,0 0-4 0,0 0-7 16,0 14-8-16,0 2 1 16,3 11 16-16,11 19 40 0,2 11-15 15,0 8-6-15,3 8-9 16,-2 0-3-16,0 0-9 15,-2-4-10-15,1-7-2 0,-2-13 0 16,-3-8-3-16,-3-13-1 16,-8-8-7-16,5-3-27 15,-5-10-92-15,0-7-81 0,4 0-62 16,-4-3-23-16,0-13-6 16,0-9 10-16</inkml:trace>
  <inkml:trace contextRef="#ctx0" brushRef="#br1" timeOffset="174991.98">15381 10388 206 0,'0'-17'234'0,"0"6"-25"16,0-3-29-16,0 7-24 0,0 3-19 15,0 4-24 1,0 0-27-16,0 0-31 0,0 11-27 15,0 18 12-15,8 21 0 16,5 11-12-16,-1 8-7 16,6 8-13-16,-1-4 6 0,8-7-13 15,-1-9-1-15,1-14 3 16,-4-13-9-16,3-10-15 0,-4-20-5 16,4 0-16-16,2-20-13 15,-6-17 0-15,-6-8 17 16,4-11 15-16,-10-9 12 0,-4-1 5 15,-4 9 13-15,0 9 21 16,0 10 11-16,0 14 5 16,0 12-11-16,-8 12-4 15,8 8 9-15,0 13 12 0,0 3-4 16,0 9-18-16,0-1-19 16,0 25 0-1,0-33-62-15,0-7-101 0,0-4-84 16,0-6-41-16,0-7-18 15,0-3 7-15</inkml:trace>
  <inkml:trace contextRef="#ctx0" brushRef="#br1" timeOffset="175419.4">15449 10441 283 0,'-16'0'238'0,"5"0"-49"0,11 0-62 16,-8 0-36-16,8-4-18 15,0-1-8-15,0-2-6 16,0-2-21-16,0-6-19 0,0-6-10 16,0-8-2-16,4 1-3 15,4 4-6-15,-2 2 4 0,-5 6 17 16,-1 4 18-16,0 1 13 16,0 3 12-16,-11 3 8 15,-1 5-21-15,-9-4-17 16,-4 2-20-16,-7-9-5 0,-4 4 3 15,-4-2-6-15,-1-3-1 16,0 1 5-16,-3-6 4 16,4 1 14-16,-2-1 24 0,5 0 19 15,6 1 8-15,2-1-19 16,7 5-25-16,11 0-7 16,0 0-19-16,11 0-17 0,0 0-10 15,0-1-4-15,19 3 4 16,14-5-1-16,16 4-5 15,11-1-51-15,7 0-60 0,-3 4-64 16,-4 4-43-16,-3 4-11 16,-9 0-16-16,-10 0-15 15</inkml:trace>
  <inkml:trace contextRef="#ctx0" brushRef="#br1" timeOffset="176001.93">15324 10420 73 0,'-11'9'196'16,"-3"-9"9"-16,3 0-32 16,0 0-30-16,2 0-37 15,0 0-20-15,9 0-2 0,0 0 7 16,0 0-7-16,0 0-13 15,0 0-30-15,0 0-10 16,0 0-22-16,0 0-13 0,12 0 1 16,13 0 5-16,16 0-11 15,6 0 0-15,10-9-15 0,8-3-17 16,5-4-17-16,1-5-2 16,-11 6 11-16,-5-2 10 15,-6 1 10-15,-7 4 12 16,-14 4 11-16,-8-1 7 0,-4 2 18 15,-7 2 20-15,-5 0 29 16,-4 5 14-16,0 0 2 16,0 0 9-16,0 0-11 0,0 0 4 15,0 0 8-15,0 0 20 16,0 0-4-16,0 0 0 16,0 0-92-16,-8 0-18 62,8 22 0-46,4 11 0-16,8 15 0 15,3 9 0 1,1 7 0-16,2 6 0 0,-2 0 0 16,-4-6 0-16,-1-2 0 15,2-10 0-15,-1-7 0 0,0-8-280 16,-1-5-131-16,-2-8-13 15,-1-8-5-15</inkml:trace>
  <inkml:trace contextRef="#ctx0" brushRef="#br1" timeOffset="177166.92">16551 10429 134 0,'0'-21'279'0,"0"1"-50"16,0 1-23-16,0 1-30 0,0 6-14 16,0 5-8-1,0-2-27-15,0 1-33 0,0 4-49 16,3 0-18-16,10 4-14 16,6 0-11-16,6 0 4 0,0 16 10 15,4 12 1-15,-1 13 2 16,0 8 1-16,0 4-5 15,-8-1-8-15,2-2-1 0,-10-5-1 16,-1-15-1-16,-2-3-1 16,-6-11 4-16,2-4 3 0,-5-12 9 15,0 0 10 1,0 0 8-16,0-5-11 0,3-11-23 16,5-18-14-16,1-13-24 15,8-14-25-15,6-4-17 0,6-4-11 16,4 9-1-16,3 2-30 15,-2 13-16-15,-8 9-4 16,0 10 4-16,-12 11 13 0,0 2-3 16,-11 13 4-16,-3 0 8 15,0 9 14-15,-19 7 12 0,-5 4 19 16,-10 1 29-16,-2 3 19 16,-9-1 10-16,-4 3 20 15,-2-2 45-15,-2-3 55 16,4-1-21-16,4-8-21 0,3-3-15 15,10-9-9-15,5 0 8 16,5 0 15-16,11 0 6 16,11-9-22-16,5-8-25 0,9-2-15 15,16-5-7-15,10-5 1 16,13-4-1-16,4 1-4 0,0 2-4 16,-6 7 1-16,-5 7-4 15,-13 4 2-15,-5 1-3 16,-3 11 6-16,-8 0-8 0,-7 0 3 15,-2 0 1-15,0 11 3 16,-3-4 4-16,-5 2 1 0,0-9-1 16,0 7 9-1,0-7 7-15,0 0 6 0,0 0 3 16,0 0 4-16,0 0 9 16,0 0 24-16,0 0 17 0,0-7 15 15,0-2 2-15,0 2 15 16,0-4 15-16,0 4 5 15,0 7-10-15,0 0-20 0,-8 0-45 16,8 13-29-16,0 15-17 16,3 22-11-16,11 19 0 15,2 20 0-15,0 12 0 0,0 10 0 16,4-1 0-16,-3-8 0 16,-2-10 0-16,1-14 0 15,1-16 0-15,-5-14 0 0,-3-14 0 16,-5-11 0-16,-4-11 0 15,0-16-143 1,-13-15-185-16,-2-19-31 16,-7-10 41-16,8-9 1 15,1-5 61-15</inkml:trace>
  <inkml:trace contextRef="#ctx0" brushRef="#br1" timeOffset="177599.85">17346 10238 89 0,'0'-25'149'15,"5"4"18"-15,-2 2-48 0,6 3-40 16,-5 3-27-16,5 0 4 16,-7 1 23-16,3 0 22 15,-2 3 20-15,-3 1 5 0,0 4 10 16,0 4-14-16,0 0-10 15,0 0 0-15,0 0-15 16,0 0-43-16,0 9-17 16,0 7-9-16,0 12-3 0,0 18 16 15,5 15 15-15,3 16 16 16,1 13-55-16,2 11-17 16,7 0 0-16,-4-2 0 0,8-11 0 15,2-7 0-15,6-10 0 16,-5-14 0-16,10-16 0 0,1-13 0 15,7-12 0-15,7-16 0 16,3 0 0-16,-4-4 0 16,0-8 0-16,-10-4 0 0,-1-4 0 15,-11-1-115-15,-5 0-52 16,-7 1-15-16,-7-5-22 16,-2 6 5-16,-6-6-3 15,0 0 1-15,0 1-23 0,0-4-10 16</inkml:trace>
  <inkml:trace contextRef="#ctx0" brushRef="#br1" timeOffset="178248.84">17984 10119 250 0,'0'-24'216'0,"0"-2"-20"15,-8 11-14-15,0-1-8 16,0 4-22-16,-1-1-14 16,9 5-13-16,-7 3-39 0,7 5-35 15,0 0-28-15,0 0-10 16,0 26-1-16,0 5 0 16,7 14-1-16,5 10 0 0,1-4-8 15,-1-1 3-15,1-9-8 16,-2-8 12-16,2-9-9 0,-5-9 1 15,0-15-5-15,1 0 3 16,-1 0-16-16,3-15-25 16,10-14-9-16,1-11-4 15,3-5 25-15,1-1 18 0,-6 11 8 16,-4 5 8-16,-4 10 7 16,-4 7 6-16,-3 5 1 15,-5 4 0-15,0 4-7 0,0 0-7 16,0 0-7-16,3 12 4 15,2 4-2-15,0 9 9 0,-2 9 2 16,-3 6 1-16,0 0 9 16,0 6-2-16,-16-1 5 15,0-5 16-15,-9-4 19 0,1-3 8 16,-9 0-19-16,-3-5-13 16,-4-8-3-1,-42 9-6-15,42-29-11 16,0-5 16-16,-2-14 12 0,-3-10-43 15,0-11 0-15,2-10 0 16,1-1 0-16,10-3 0 0,2 5 0 16,8 8 0-16,5 8 0 15,5 5 0-15,3 8 0 16,9 2 0-16,0 6 0 0,0 5-99 16,0 2-58-16,0 5-51 15,0 0-37-15,0 9-18 16,3 11 9-16,11 6-53 15</inkml:trace>
  <inkml:trace contextRef="#ctx0" brushRef="#br1" timeOffset="178714.52">18297 10714 40 0,'0'-4'123'0,"0"-5"91"15,0 6-33-15,0-6-44 0,-8 2-44 16,8 2-7-16,-8-1 20 15,0 6 21-15,0 0 28 16,8 0-16-16,-9 0-14 0,9 0-27 16,-8 0-27-16,8 0-21 15,-8 18-1-15,8 3-5 0,0 7-14 16,0 1-8 0,0 4-6-16,11-1-8 0,11-7-3 15,-3-6-29-15,7-1-19 16,-3-18 4-16,2-6-1 0,1-11-2 15,-9-6 20-15,-3-11 6 16,-6-1 11-16,-8 2 13 0,0 4 15 16,-14 6-4-16,0 6-8 15,-3 4-10-15,-8 6-7 16,-3 7-47-16,5 0-97 0,-3 12-98 16,1 1-63-16,3-6-33 15,4-7 36-15</inkml:trace>
  <inkml:trace contextRef="#ctx0" brushRef="#br1" timeOffset="179562.63">17489 10131 60 0,'-13'0'181'15,"2"0"21"-15,2 0-25 0,1 0-26 16,0 0-21-16,8 0-8 16,0 0 12-16,0 0 7 15,0 0-31-15,0 0-44 0,11 0-26 16,14-8-23-16,20-4 2 15,21-4-8-15,13-1-1 16,16-4-3-16,11 2-4 16,6-2 5-16,-1 4-9 0,-7-2 5 15,-14 2 0-15,-13 1-1 16,-21 4 12-16,-10 4 23 16,-18-1 46-16,-6 2 12 0,-10 2-5 15,-4 5-28-15,-8 0-22 16,0 0-21-16,0 0-27 15,0 0-56-15,0 0-74 16,0 0-44-16,0 0-29 16,0 0-16-16,0 0 5 0,-13 17-11 15,-3-5-39-15,-5 0 28 16</inkml:trace>
  <inkml:trace contextRef="#ctx0" brushRef="#br1" timeOffset="194206.16">14541 13568 272 0,'-13'-17'303'0,"1"0"-21"15,1 5-71-15,-3 5-83 16,6 2-43-16,8 5-11 0,-6 0 5 16,6 0-8-16,0 0-29 15,0 8-23-15,0 12-4 16,3 10 1-16,5 9 7 0,3 11-2 15,3 7 8-15,-3 3 9 16,2-3-6-16,-1-5-6 16,-3-6-8-16,-3-6-5 15,0-8-2-15,-6-7-9 0,0-4 0 16,0-9 2-16,0 0-2 16,0-12 0-16,0 9 5 15,0-9 2-15,0 0 20 0,0-12-1 16,-17-16-23-16,-8-21-6 15,-4-21-8-15,-3-25-4 0,-1-21-13 16,-2-19-4-16,2-8 11 16,10 1 2-16,6 4 6 15,17 12 2-15,4 16 1 16,12 13 0-16,12 12 0 0,13 18 8 16,11 17 0-16,9 22-8 15,3 25 10-15,7 15 1 16,-6 12 5-16,-8 9-2 0,-9 8-2 15,-9-1-3-15,-4-3 0 16,-13-5 3-16,-5-3-5 0,-4-2-2 16,-10-4 4-16,-3-7-4 15,0-5-23-15,0-3-38 0,0 1-66 16,-11-9-89-16,-6 8-62 16,-2 0-33-16,-10 1-14 15</inkml:trace>
  <inkml:trace contextRef="#ctx0" brushRef="#br1" timeOffset="194871.13">14861 13172 208 0,'8'-9'285'0,"-8"7"-28"0,0-3-42 16,0 5-49-16,0 0-38 15,0 0 0-15,0 0-9 0,-8 0-34 16,8 0-42-16,-8 16-15 16,8 9-12-16,0 7-3 15,0 9-1-15,0 11-2 16,0 1-3-16,8 1-5 0,0-5 5 16,4-5-4-16,1-11 0 15,-5-9-1-15,5-3 4 16,-7-10-10-16,2-11 1 0,1 0 1 15,-1-8-4-15,5-9 3 16,-4-1 13-16,-6-7-2 0,-3-3-2 16,0-5-8-16,0 4 3 15,0 1-1-15,-12 0 2 16,-1 3 3-16,1 0-5 0,4 6 3 16,-3-7-3-16,3 6-3 15,-1 4 12-15,-3-1 16 16,-2 4-2-16,0 2-2 0,-3-1-7 15,-3 0-12-15,-5 3 0 16,-3 2 4-16,-9-2-1 16,1-4-5-16,-1 2 1 0,5 3 5 15,-2-1-12-15,0 2 6 16,-5-2-4-16,0 1 5 0,-7 1-3 16,3-3 8-16,2 0-3 15,8-3 1-15,3 1 18 16,8 0-5-16,1-1-3 15,5-8-2-15,4-2-11 16,-1-6 3-16,13-9-16 0,-9 3 5 16,9-6 0-16,0-3 6 0,0-2-14 15,0 0-9-15,14 2 6 16,6 4-4-16,8 2-20 16,0 10-38-16,5 8-42 0,3 11-36 15,-3 9-29-15,4 0-37 16,-4 16-19-16,-1 5-52 0</inkml:trace>
  <inkml:trace contextRef="#ctx0" brushRef="#br1" timeOffset="195904.19">14191 13299 130 0,'-12'7'255'0,"1"-7"-35"16,-3 0-38-16,6 0-50 16,8 0-37-16,0 0-24 15,0 0-26-15,8-7-17 16,13-6-8-16,20-3-8 0,19-7-3 15,25-7-1-15,17-7-3 16,8-3 2-16,4-1-3 0,-8 1-6 16,-10 3 1-16,-10 7-13 15,40-18-73-15,-81 32 35 16,-14 4-10-16,-5 7-35 16,-11 5-14-16,-2 0 6 15,-5 0 13-15,1 0 12 16,-9 0-4-16,0 0 5 0,0 0 9 15,3 0 15-15,2 0 19 16,-2 0 23-16,-3 0 31 16,4 0 66-16,1 0 48 0,-2 0-38 15,3 0-8-15,-6 0-5 16,0 0 0-16,0 0 17 0,0 0 9 16,0 0 18-16,0 0-7 15,0 0-16-15,0 0-11 0,0 8-12 16,-9 7-16-16,-3-2 3 15,-5 9 0-15,-4 6-19 16,2 13-7-16,-6 5-10 0,4-2-16 16,3 4-4-16,5-3-2 15,13-5-5-15,0-2-3 16,0-9 6-16,13-1-7 16,1-4 6-16,6-3-8 0,10-2 0 15,-3-3 4-15,3-3-3 16,-6 4 2-16,0-11 4 0,-4 4-9 15,1-10 9-15,-5 7-1 16,-4-7-7-16,-4 10 9 0,-8-10-4 16,0 0 7-16,0 0-4 15,0 0 1-15,0 0 2 16,0 0 14-16,0-13-19 16,0-4 5-16,-11-11-5 0,2-5-4 15,-2-3 2-15,-7-1 4 16,-1-4-8-16,-3 5 5 0,2-1-4 15,0 1 6-15,3 3-2 16,1 9 2-16,1 0-10 16,3 6 8-16,12 7 5 0,-8-3-7 15,8 3-1-15,0 3 15 16,0 4-9-16,0-4-12 0,12 0 2 16,8 4 7-16,13-1-4 15,7 5 1-15,4 0 2 16,-3 0-3-16,-4 0-3 15,-6 17 1-15,-6-5 11 0,-4 5 1 16,-10-5 2-16,-11 3 8 16,0-2-5-16,-11-1 3 0,3 1-3 15,-5-5-1-15,4-8-3 16,9 0-2-16,-8 0-10 16,8 0-25-16,0-13-4 0,0 1-7 15,0-1 9-15,0 3-2 16,0-3 9-16,0 1-16 0,0 3-42 15,0 1-58-15,0 4-52 16,0-4-47-16,0 0-21 16,0-1 3-16,0-2 4 15</inkml:trace>
  <inkml:trace contextRef="#ctx0" brushRef="#br1" timeOffset="196116.63">15361 12911 145 0,'-11'0'274'0,"-2"0"-24"15,0-4-41-15,13 1-53 16,-8-1-42-16,8 4-19 16,0-5-13-16,0 1-21 0,0-3-19 15,4-1-27-15,13-7-6 16,7 4-2-16,4-1 2 0,5 0-16 16,-1 5-6-1,-7-2-37-15,-1 2-49 0,-8 7-62 16,1 0-66-16,-6 0-24 15,-2 0-37-15</inkml:trace>
  <inkml:trace contextRef="#ctx0" brushRef="#br1" timeOffset="199348.04">15969 13047 76 0,'-8'7'239'0,"8"-7"-24"15,-8 7-25-15,1-7-35 0,7 0-37 16,0 0-28 0,0 0-8-16,0 0 4 0,-8 0 2 15,8 0-8-15,0 0-16 16,0 0-7-16,0 0-17 0,0 0-8 16,0 0 0-16,0 0 9 15,0 0-1-15,0 0 3 16,0 0-9-16,0 0-8 0,0 0-1 15,0 0-1-15,0 0 5 16,0 0 4-16,0 0-3 0,0 0-6 16,0 0 3-16,0 0-11 15,0 0-5-15,8 0-11 32,4 0 0-32,7 0 0 0,3 0 0 15,2-2 0-15,1-3 0 16,-2-2 0-16,2 2 0 15,-1-3 0-15,1 0 0 0,3 0 0 16,-4 3 0-16,5-4 0 16,-1 2 0-16,-3 0 0 0,2-2 0 15,3 1 0-15,2-1 0 16,1 2 0-16,-1-3 0 0,-4-1 0 16,5-2 0-1,-6 6 0-15,6-2 0 0,-1-3 0 16,6 1 0-16,-3-1 0 15,3-1 0-15,0 1 0 0,-7-1 0 16,-2 5 0-16,-1 1 0 16,-3-2 0-16,1-4 0 0,-1 2 0 15,0 2 0-15,4 1 0 16,-1-4 0-16,6 0 0 16,-3 1 0-16,6-6 0 0,2 0 0 15,-1 1 0-15,3-1 0 16,-4 1 0-16,-6-1 0 15,-2 5 0-15,-6 0 0 0,2 0 0 16,-4 0 0-16,-5-2 0 16,-5 1 0-16,6-5 0 15,-1 6 0-15,2-1 0 0,2 1 0 16,-1 0 0-16,-2-1 0 16,3 6 0-16,-3-2 0 15,-6 2 0-15,1 2 0 0,-3 1 0 16,-1 0 0-16,1 0 0 15,-1-5 0-15,0 7 0 16,-2-8 0-16,3 3 0 0,-1-2 0 16,0 1 0-16,6 0 0 15,-2 0 0-15,-1-4 0 0,6 0 0 16,-1 0 0 0,0-1 0-16,6 1 0 0,-3-4 0 15,1 0 0-15,6-1 0 16,-7 5 0-16,4-4 0 0,3 4 0 15,-3-5 0-15,1 1 0 16,5-1 0-16,-1 0 0 16,5-2 0-16,-1-1 0 0,6-5 0 15,1 4 0-15,-1-2 0 16,-3-2 0-16,-2 4 0 16,-1-2 0-16,1-2 0 0,-4 4 0 15,-4 1 0-15,-1 0 0 16,1 0 0-16,-3 3 0 15,4-3 0-15,2-4 0 16,5 3 0-16,-1-3 0 0,5 3 0 16,0-3 0-16,2-5 0 15,1 1 0-15,2-1 0 0,-2 1 0 16,2-1 0-16,-2 1 0 16,2 0 0-16,-8 3 0 15,4 1 0-15,-3-1 0 0,3 0 0 16,-2 5 0-16,-2 0 0 15,-3 4 0-15,2-4 0 0,-4-1 0 16,-6 0 0-16,3 2 0 16,-4-2 0-16,0 1 0 15,-1 4 0-15,-5-5 0 16,-1 3 0-16,1-1 0 0,1-1 0 16,0 1 0-16,-2-3 0 15,4 6 0-15,3-4 0 0,-1 4 0 16,-7-2 0-16,3 3 0 15,-4-2 0-15,0 5 0 16,-1 0 0-16,-2 0 0 0,4-4 0 16,2-1 0-16,1-2 0 15,-2-3 0-15,5-1 0 0,2-1 0 16,-3-1 0-16,2 0 0 16,-1-3 0-16,0-1 0 15,1 5 0-15,-3-1 0 16,-4 1 0-16,-3 4 0 0,3 4 0 15,-2-1 0-15,0 0 0 16,-1 1 0-16,6 0 0 16,-4-1 0-16,2-2 0 0,-1-1 0 15,-3-5 0-15,1 4 0 16,4 1 0-16,-3 4 0 16,-1-1 0-16,-3 0 0 0,0 2 0 15,2 2 0-15,-5 1 0 16,2 0 0-16,1 0 0 15,4-4 0-15,-1 0 0 16,0-4 0-16,4-1 0 0,1 1 0 16,-1-1 0-16,0-3 0 15,4-4 0-15,1-1 0 0,0-8 0 16,2-1 0-16,2 2 0 16,3-1 0-16,0-2 0 15,1-4 0-15,-1 7 0 0,0 0 0 16,-2-5 0-16,-3 4 0 15,-2 4 0-15,-1 10 0 16,-2-2 0-16,-4 0 0 16,0 6 0-16,-3 3 0 0,1-1 0 15,-3 0 0-15,4 1 0 16,-5 1 0-16,1-1 0 16,-3-6 0-16,5 3 0 0,3-2 0 15,-6 2 0-15,0-3 0 16,0 2 0-16,0-5-9 0,3 1 9 15,-3 3-10-15,0-3 3 16,1 3-6-16,-4 2-15 16,3 3 0-16,-4-1 8 0,5 4 20 15,-9 5-10-15,0 6 3 16,0 2 2-16,0 0-3 16,0 0 4-1,0 0 6-15,-9 10 3 16,-3-1-3-1,-5-1 3-15,-4 5 0 0,-2-2 0 16,-11 1 2-16,-1 0-3 16,-10 1-4-16,-3 0 8 0,-2-13-1 15,1 0-6-15,1 0-3 16,3 0 8-16,8 0-8 16,6 0 7-16,2 0 1 0,5 0-10 15,7 0 4-15,6 0 4 16,-2 0 9-16,13 0 8 15,0 0 1-15,0 0-4 16,0 0-7-16,8 0-11 16,8 0 0-16,9 0 0 15,7-9 0-15,9-4 0 0,13-3 0 16,6-3 0-16,8-6 0 16,5 0 0-16,6 1 0 0,-5 4 0 15,-3-1 0-15,-10 5 0 16,-10 4 0-16,-8 0 0 15,-15 3 0-15,-4 5 0 0,-8 1 0 16,-5-1 0-16,-2 4 0 16,-4 0 0-16,-5 7 0 62,0 2 0-46,0 3 0-16,3 4 0 15,5 4 0-15,4 8 0 16,2 11 0-16,-3 5 0 0,1 4 0 16,1 5 0-16,-2 4 0 15,2 1 0-15,0-3 0 0,-1-5 0 16,-1-5 0 0,0-9 0-16,-2-8 0 0,0-7 0 15,-5-4 0-15,0-6 0 16,-4-2 0-1,-12-9 0 1,-8 0 0 0,-8-9 0-16,-9-7 0 0,-7-5 0 15,-10 2 0-15,-3-5 0 16,-8-2 0-16,0 3 0 16,-3-2 0-16,-6-3 0 0,4 2 0 15,6 2 0-15,7 7 0 16,12 3 0-16,5 0 0 15,11 6 0-15,7 2 0 16,0-4 0-16,10 6 0 0,0 4 0 16,12-8 0-16,0 8-53 31,0-4-93-31,0 4-20 0,0 0-33 16,0 0-41-16,0 0-31 15,-13 0-24-15,7 12-23 0</inkml:trace>
  <inkml:trace contextRef="#ctx0" brushRef="#br1" timeOffset="200679.53">14491 15691 128 0,'0'0'228'16,"0"0"-24"-16,0 0-20 0,0 9-28 15,0-9-24-15,-8 0-6 16,8 0 11-16,0 0 2 16,0 0-12-16,0 8-35 0,0-8-30 15,0 0-25-15,0 0-9 16,0 8-9-16,5-8-6 0,-2 0-10 16,2 0-3-1,-2 0 3-15,6 0-6 0,-1 0 6 16,-5 0-8-16,2 0 7 15,-1 0-12-15,-4 0-6 0,0 0-5 16,0 0-6-16,0-4-1 16,0-3 1-16,0-7 12 0,0 0 8 15,0 1 12-15,-12 5-1 16,1-1 5-16,-3 5 7 16,6-3 0-16,2 7-1 0,6 0 1 15,-14 0 2-15,2 7 2 16,0 6-15-16,-1 8 3 0,2 7 0 15,2 3 3 1,9 6-7-16,0-1-1 0,0-2 6 16,0-1-3-16,9-5-9 15,7-9 1-15,1-2-15 0,2-5 1 16,5-12-15-16,4-7-8 16,6-15-4-16,5-6-14 15,2-12 8-15,0-1 16 0,-1 0 8 16,-7 4 13-16,-7 9 8 15,-6 4 7-15,-9 12 8 16,-2 4 12-16,-1 3 10 0,-4 5 8 16,0 0 6-16,-4 0-8 0,0 0-12 15,0 13-4 1,0 6 11-16,0 10 6 0,-8 9 1 16,-6 6-18-16,-5 1 3 15,-1-1-5-15,-4 1-4 0,-6 0 0 16,-2-8-2-16,-4-5-14 15,-4-4 7-15,-5-7-8 16,-3-4 0-16,-6-5 3 0,-2-12 0 16,-4 0-2-16,-7-5 4 15,7-2 1-15,3-6-4 0,5-3-7 16,3 0 13 0,-89-94-101 15,116 65-12-16,16-5-91 1,6 43 127-16,0 3-37 16,0 4-47-16,0 0-49 0,0 0-27 15,3 16 19-15,5 2-38 16,9 5-158-16</inkml:trace>
  <inkml:trace contextRef="#ctx0" brushRef="#br1" timeOffset="201095.13">14403 16368 447 0,'0'0'269'16,"0"0"-84"-16,0 0-88 15,-8 7-49-15,8 9-21 0,0 9-1 16,0 3-1-16,0 10-4 15,-9 2-1-15,-3 4-8 0,-1 2-4 16,-5-6-4-16,-8 1 2 16,-4-5 6-16,-5-7-3 0,-1-4 0 15,-1-10 14 1,1-5 1-16,0-10-8 0,-2-12-10 16,6-10-13-16,2-2-7 15,11-4 2-15,19-5 5 16,0 2 8-16,16-3 13 0,17 10 14 15,16-2 22-15,11 10 0 16,5 9-18-16,0 7-7 0,2 0-10 16,-11 0-10-16,-4 7 3 15,-7 1-12-15,-9 0 4 0,-7-8-47 16,-6 10 47 0,-6-10-256-16,-4 7-5 15,-5-7-13-15,-8 0 1 0</inkml:trace>
  <inkml:trace contextRef="#ctx0" brushRef="#br1" timeOffset="201776.33">14929 15947 133 0,'14'-31'306'15,"-6"4"-31"-15,0 9-79 16,-5 6-85-16,-3 3-46 15,0 9 2-15,0 0 41 16,6 12 26-16,1 9-9 0,-2 4-46 16,-2 3-27-16,0 0-23 15,2-2-19-15,-5-7 2 0,0-7-3 16,0-12 1-16,0 0-5 16,0-3-3-16,0-18-23 15,0-15 0-15,0-13 13 0,9-4 8 16,-1 0 0-16,3 9 7 15,2 6-6-15,3 10-1 16,1 11 3-16,2 10-1 0,1 7 12 16,6 12 2-16,-3 9 5 15,1 2 9-15,-6 2 9 16,-7-5-2-16,-2 0-6 0,-6-7-4 16,-3-5-18-16,0-8 9 15,0 0-9-15,0 0-6 0,0 0-8 16,0-8-4-16,0-1-11 15,5 2 6-15,3-2-1 16,0 1 5-16,4 0 2 0,0 5 2 16,2 3 15-16,5 0-8 15,-2 7 8-15,2 5 7 0,2 0 6 16,-4 1 1 0,-3 0-3-16,0-13-3 0,-6 8-2 15,-4-8 5-15,-4 0 13 16,0 0-29-16,0-18-4 15,-12-10 0-15,-10-12 0 16,-1-12 0-16,-6-10 0 16,1-3 0-16,-5 4 0 0,4 8 0 15,1 3 0-15,-1 10 0 16,10 7 0-16,4 5 0 16,-2 7 0-16,4 6 0 0,13 5 0 15,0 3-64-15,0 7-74 16,0 0-27-16,0 0-32 0,0 0-17 15,0 0-8 1,0 0 1-16,-9 0-8 0,1 7-13 16</inkml:trace>
  <inkml:trace contextRef="#ctx0" brushRef="#br1" timeOffset="202193.21">14021 15689 136 0,'-25'-5'218'15,"2"-2"-29"-15,6 2-33 0,0 5-28 16,6-8-16-16,-3 8-15 15,14-5-4-15,0 2 16 0,0-2-19 16,0 1-33-16,14-7-21 16,18-10 1-16,24-12 19 15,25-8-7-15,30-11-24 16,15-5-11-16,11 0-2 0,6 4-8 16,-10 3-3-16,-11 6-6 15,-11 3-3-15,-15 8-8 16,-14 5 1-16,-17 3-1 0,-11 9 6 15,-18 4 11-15,-12 3 3 16,-8 2-2-16,-5 7 4 0,-2 0-2 16,-6 0-2-16,-3 0-30 15,0 0-58-15,0 0-93 16,-12 7-76-16,-2 5-50 0,-12 5-18 16</inkml:trace>
  <inkml:trace contextRef="#ctx0" brushRef="#br1" timeOffset="205285.9">13473 16059 30 0,'0'-5'58'15,"0"1"44"-15,0 1 46 0,0 3-43 16,0 0-19-16,0 0-27 16,0 0-4-16,0 0-1 0,0 0 14 15,0 0 15-15,0 0 7 16,0 0 7-16,0 0 8 16,0 0-8-16,0 0 0 0,0-6 2 15,0 6-3-15,0 0 1 16,0 0-9-16,0 0-5 0,0 0 19 15,0 0 0-15,0 0-56 16,-8 0-46-16,8-2 0 31,0-4 0-31,-8 6 0 16,-1-2 0-16,9-3 0 16,-9-3 0-16,9 4 0 15,-8-1 0-15,8 1 0 0,-6 4 0 16,6-3 0-16,-9-2 0 15,9 1 0-15,-13 1 0 16,13-2 0-16,-12 1 0 0,4 0 0 16,-4 4 0-16,0 0 0 15,-1-4 0-15,2-5 0 16,-3 6 0-16,4-1 0 0,-4-1 0 16,3 5 0-16,-2-5 0 15,1 3 0-15,1-7 0 16,-6 1 0-16,-3-1 0 0,0 2 0 15,-1-1 0-15,1-5 0 16,-4 0 0-16,2 6 0 16,4-2 0-16,-4-3 0 0,2 5 0 15,-4-2 0-15,0 2 0 16,-7-1 0-16,-3-2 0 0,0 3 0 16,2-2 0-1,5 2 0-15,2 2 0 0,1 1 0 16,-1 0 0-16,3 0 0 15,8-3 0-15,2 3 0 0,-2-1 0 16,3-3 0-16,-1 4 0 16,-4-1 0-16,3-3 0 15,0 4 0-15,-1 0 0 0,-3 0 0 16,0-4 0-16,1 0 0 16,-5-1 0-16,2 2 0 0,-1 0 0 15,-6-6 0-15,-2 0 0 16,-1 1 0-16,-2 4 0 15,-2-4 0-15,1 1 0 0,-5-3 0 16,1 2 0 0,0-5 0-16,-2 5 0 0,2 0 0 15,-4-4 0-15,-1-1 0 16,0 2 0-16,-4-2 0 0,1 1 0 16,-2-5 0-16,-3 2 0 15,2-3 0-15,-7 3 0 16,5-2 0-16,6 0 0 0,-3 6 0 15,2-6 0 1,0 1 0-16,-2 4 0 0,5-1 0 16,1 1 0-16,0 0 0 0,0-1 0 15,-5 0 0-15,0-3 0 16,-3 5 0-16,-6-1 0 16,-2-6 0-16,-1 3 0 15,-5-7 0-15,-3 6 0 0,0 0 0 16,0-4 0-16,2 0 0 15,1-2 0-15,2 2 0 16,2-1 0-16,1 0 0 0,8 2 0 16,0 3 0-16,9 4 0 15,0-1 0-15,3 1 0 16,1 0 0-16,-1-1 0 0,1 2 0 16,-5-6 0-16,-7 0 0 15,-1-4 0-15,-4 2 0 16,0-5 0-16,4-2 0 15,-1 7 0-15,2-3 0 16,4 2 0-16,0 0 0 0,-1-5 0 16,0 1 0-16,5 0 0 15,-1-4 0-15,3 2 0 16,3 2 0-16,-6-6 0 0,-4 3 0 16,-3-2 0-16,2 0 0 15,-2 2 0-15,3 2 0 16,2 1 0-16,-3-1 0 0,5 4 0 15,-2-4 0 1,-2 1 0-16,-5-4 0 0,-7-1 0 16,1 0 0-16,-8-4 0 15,-2 1 0-15,1 4 0 16,-1-1 0-16,6 5 0 0,4-1 0 16,-1 1 0-16,4-1 0 15,4 0 0-15,1 5 0 16,-2-1 0-16,-3 1 0 0,1 5 0 15,-1-7 0-15,-9 3 0 16,-3-2 0-16,2-3 0 16,-7-5 0-16,2-8 0 0,2 1 0 15,1-1 0 1,4 0 0-16,4 0 0 0,4 0 0 16,-4-3 0-16,5 3 0 15,-1 0 0-15,0 1 0 16,4 5 0-16,6 1 0 15,1 6 0-15,6-2 0 16,4 7 0-16,2-3 0 0,3 6 0 16,-3-3 0-16,4-3 0 15,-8 2 0-15,7-1 0 16,-8-3 0-16,-1-2 0 16,-1-1 0-16,1-7 0 15,1 3 0-15,-4-3 0 16,7 2 0-16,1-1 0 15,-3 1 0-15,3-1 0 16,2 5 0-16,5 3 0 0,4 1 0 16,3-1 0-16,2 4 0 15,-7 0 0-15,6-2 0 16,-1 2 0-16,2 1 0 16,-2 7 0-16,6 2 0 15,-3 2 0-15,14 7 0 16,-6-5 0-16,6 4 0 0,0 2 0 15,-8 1 0-15,0-3 0 16,8-2 0 0,-13 2 0-16,0-1 0 15,4-1 0-15,9 3 0 0,-6 6 0 16,6 11 0 15,0 5 0-31,0 7 0 16,0 14 0-16,3 7 0 15,6 11 0-15,-6 2 0 16,2 0 0-16,-2-5 0 16,6 1 0-16,-5-8 0 0,4-5 0 15,0-5 0 1,-3-5 0-16,-2-5 0 16,0-7 0-16,2-8 0 0,-5-1 0 15,0-1 0-15,0 4 0 16,0-4 0-1,0 1 0 1,0-18 0 31,0-3 0-47,0-4 0 16,0-9 0-16,-8-8 0 15,-3-12 0-15,3-2 0 16,8-6 0-16,-9-1 0 15,9 1 0-15,-9 3 0 16,9 8 0-16,0 0 0 16,0 10 0-16,0 3 0 15,5 4 0-15,-5 5 0 16,0 8 0-16,0 0 0 0,0 8 0 16,0-1 0-16,4 5 0 46,5 0 0-30,-1 0 0-16,11 0 0 16,9 9 0-16,13 3 0 15,7 0 0-15,10 5 0 16,-1 2 0-16,0 7 0 16,0-7 0-1,0 6 0-15,-2-5 0 0,-1 2 0 0,-5-3 0 16,-8 2 0-16,-14-5 0 15,-2-8 0-15,-9-1 0 16,-3-7 0-16,-5 9 0 16,-8-1 0-1,-16-8 0 1,0 0 0-16,-9 0 0 16,1 0 0-1,-1 0 0-15,-2 0 0 0,-8 12 0 16,-1 4 0-16,-4 9 0 15,-10 5 0-15,2 1 0 16,-1 2 0-16,10-1 0 16,2-3 0-16,1 0 0 15,3-5 0-15,9-1 0 16,7-2 0-16,5-4 0 0,0-5 0 16,4-4 0-16,0-8 0 15,0 9 0 1</inkml:trace>
  <inkml:trace contextRef="#ctx0" brushRef="#br1" timeOffset="205410.78">6236 12615 2047 0</inkml:trace>
  <inkml:trace contextRef="#ctx0" brushRef="#br1" timeOffset="205537.83">6229 12615 2047 0,'-13'0'0'16,"4"0"0"-1,1 0 0-15,0 0 0 16,8 0-113 15,8 0-148-31,0 0-107 16,14 0-11-16,5 0-33 15</inkml:trace>
  <inkml:trace contextRef="#ctx0" brushRef="#br1" timeOffset="206204.6">9208 13591 230 0,'-11'-36'239'0,"11"-1"-56"15,-12 1-35-15,3-2-38 0,9 7-30 16,-9 4-17-16,9 13-7 16,0 0-1-16,0 7-3 0,0 3 0 15,0 4 9-15,0 0 1 16,-8 9-17-16,8 7-18 16,0 9 4-16,0 10 8 15,0 11-5-15,0 14-18 16,14 9-6-16,2 5 0 0,8-5-4 15,9 0-1-15,-1-7 1 16,4-14-19-16,1-8-24 16,0-15-29-16,-5-7-61 0,1-11-29 15,-9-7-16-15,-5-12-38 16,-11-13-1-16,-8-7-64 16,-8-13-75-16</inkml:trace>
  <inkml:trace contextRef="#ctx0" brushRef="#br1" timeOffset="206425.01">9001 13466 188 0,'-20'-17'221'16,"5"4"-71"-16,1 2-68 16,14-6-41-16,0-5-19 15,18-1-9-15,10-5 1 0,12-5-3 16,5 5-6-16,0 3-2 15,-6 5-8-15,2 4-4 16,-8 4-7-16,-1 8-24 16,-2 4-9-16,-11 0-12 0,-3 0-56 15,-8 0-30-15,-3 11 13 16</inkml:trace>
  <inkml:trace contextRef="#ctx0" brushRef="#br1" timeOffset="206703.82">9080 13688 48 0,'-22'9'369'16,"22"-9"-222"-16,0 0-56 15,0 0-42-15,0 0-23 0,0 0-6 16,16 0-4-16,13-9 0 15,7-7 4-15,10 1-11 16,-2-6-5-16,-3 1-1 0,-8 0-3 16,-9 3 2-16,-5 10-12 15,-5 3-20-15,-3-1-20 16,-3 5-32-16,1 0-40 0,-6 0-57 16,2 0 12-16</inkml:trace>
  <inkml:trace contextRef="#ctx0" brushRef="#br1" timeOffset="207168.77">9518 13624 107 0,'0'0'282'16,"0"0"-14"-16,0 0-20 0,0 0-48 16,-9 0-47-16,9 0-44 15,0 0-33-15,0 0-40 16,0 0-21-16,0 0-18 15,0 17 3-15,9 2 1 0,7 9 0 16,8 10 2 0,4 3-6-16,5-1 6 0,-9-6-3 15,-5-6-1-15,-2-9 1 16,-4-2-3-16,-4-10-19 16,-2-7-4-16,-7 0-9 0,0-15-45 15,-16-13 6-15,-8-17 34 16,-1-5 18-16,1 2 30 15,4 3-3-15,4 5-6 16,2 6 3-16,6 10-1 0,8 9-6 16,0-2 5-16,8 9-2 15,6 3 0-15,2 5 7 16,0 0-2-16,0 9-1 16,-4 2 3-16,1 3 6 15,-7-7-6-15,0-7-3 0,-3 7-1 16,-3-7 0-16,0 0 4 15,0 0-11-15,0 0-37 16,0 0-57-16,0 0-62 16,0 0-19-16,0-7-47 0,0-9 0 15</inkml:trace>
  <inkml:trace contextRef="#ctx0" brushRef="#br1" timeOffset="207619.69">9708 13482 101 0,'5'-4'231'0,"-5"4"-56"15,0 0-47-15,0 0-50 16,0 0-29-16,3 0-22 0,5 0 3 16,9 11 11-16,3 6 8 15,3-1-17-15,2 9-13 16,0 0 6-16,-1-6 8 0,-2 1 13 16,-8 1-16-1,-1 0-13-15,0-9-7 0,-5-1 0 16,-8 1-1-16,3-12-4 0,-3 9-4 15,0-9 1-15,0 0 0 16,0 0 1-16,0 0 21 16,0-11-11-16,-8-6-24 15,-3-8 5-15,-2 0 6 16,2 2 11-16,11-1-12 16,0-1-3-16,0 0-3 0,0-3 1 15,3 3 2-15,5 5 1 16,5 3 3-16,-2 1-3 0,5 8 3 15,1 1-6-15,0 7 4 16,-5 0 3-16,-4 0 0 16,0 12-1-16,-4-5 0 0,-1 2 2 15,-3-9 5-15,0 12-2 16,0-12-6-16,0 8 4 16,0-8-2-16,0 8-4 15,0-8-13-15,0 0-42 0,0 0-43 16,0 0-49-16,0 0-25 15,0-8-61-15</inkml:trace>
  <inkml:trace contextRef="#ctx0" brushRef="#br1" timeOffset="208033.02">10118 13270 163 0,'0'-4'217'0,"0"4"-47"0,0 0-38 16,0 0-33-16,-7 0-21 15,7 0-12-15,-8 0-13 16,8 0-18-16,0 0-15 16,0 0-11-16,0 12 0 0,0 4-1 15,8 6 2-15,3-3-1 16,5 4 0-16,0 3 1 0,4-6 0 16,2 1-2-16,-2-5-4 15,3-4-2-15,2-12 3 16,-3 0-2-16,-4 0-3 0,-1 0 1 15,-4-9 3-15,-2-6 4 16,-3-6-4-16,-8-7-2 16,0-1 7-16,-10-4 8 15,-12 1-1-15,2 7 7 0,1 6 13 16,-7 2-8-16,6 5-10 16,0 7-17-1,0 5-4-15,-2 0 3 0,8 0-13 0,-3 0-24 16,1 17-40-16,0 5-31 15,3-3-35-15,13 5-12 0,0 2-21 16,0-7-37-16,8-7 37 16</inkml:trace>
  <inkml:trace contextRef="#ctx0" brushRef="#br1" timeOffset="208554.38">10288 13099 215 0,'8'-28'208'15,"5"4"-34"-15,-4 7-25 0,-1 5-22 16,-5 3-24-16,-3 4-20 16,5 5-24-16,4 0-27 15,1 0-5-15,6 18-1 0,9 2-7 16,4 4-1-16,-1 9 15 16,5 0-15-16,-1 3 0 15,-4 0-3-15,2-4-4 16,-11-2-7-16,-3-10 6 0,-2-7 3 15,-6-1 3-15,-8-12 33 16,0 0 33-16,0 0 13 16,0 0-18-16,-17-17-87 0,-13-16-27 15,-5-15 15-15,-6-9 20 16,4-5 7-16,6 6 19 0,6 8-8 16,9 5-12-16,3 7-4 15,13 9 0-15,5 2-2 16,6 4 0-16,18 14-7 0,11 7 9 15,8 16 0-15,7 13 10 16,-6 2-3-16,-9 6 5 16,-8 0 4-16,-4 0 1 15,-12-5-5-15,-4-4 4 0,-7-7 2 16,-5-4-5-16,0-1 7 16,0-8 4-16,0-8 32 0,0 0-1 15,-11 0-22-15,-6-8-36 16,0-8-20-16,-3-1-12 15,3-4-25-15,6 4-27 0,3 3-35 16,8 1-35-16,0 5-29 16,0 4-9-16,0 4-11 0,0 0-32 15,0 0-34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7:16:22.118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10122 2035 133 0,'0'-32'376'0,"0"2"50"15,-11 10-98 1,-2 3-84-16,1 5-27 0,4 5-11 16,0 7-89-16,-1 0-117 15,2 0 0 1,-15 24 0-16,-13 17 0 0,-14 15 0 16,-11 10 0-16,-14 3 0 15,-4 5 0-15,1 2 0 16,1-7 0-16,2-7 0 15,9-10 0-15,12-5 0 16,13-16 0-16,16-5 0 0,8-7 0 16,16-2 0-16,16-2 0 15,20 3 0-15,13-6 0 16,12 0 0-16,3 4 0 0,2-4 0 16,-1 0 0-16,-5 5 0 15,-12-5 0-15,-1-5 0 16,-15-7 0-16,-4 0 0 0,-8 0 0 15,-7 0 0-15,-6 0 0 16,-7-15 0 0,0-18 0-16,-7-16 0 0,-6-8 0 15,4-12 0 1,9-5 0-16,-6 1 0 0,6-1 0 16,0 5 0-16,0-1 0 15,0 10 0-15,0 12 0 16,0 6 0-16,0 10 0 0,0 4 0 15,0 7 0-15,-8 9 0 16,8 4 0-16,-9-1 0 16,9 9-290-1,0 0-4 1,0 0 36-16,0 14 23 16,-13-2 8-16,1 4-45 0</inkml:trace>
  <inkml:trace contextRef="#ctx0" brushRef="#br0" timeOffset="350.07">9575 3114 423 0,'-29'-8'537'15,"4"-1"-76"-15,-19 2-14 16,28 7-343-16,2 0-29 16,14 12-75-16,0 8 0 15,6 8 0-15,5 12 0 16,13 5 0-16,9 0 0 0,4-8 0 16,-4-7 0-16,-5-11 0 15,-7-7 0-15,-5-12 0 16,-10-8 0-16,-6-13 0 0,-6-11 0 15,-15-5 0-15,-3 1 0 16,-4 3 0-16,-2 6 0 16,3 6 0-16,2 5 0 0,6 4-132 15,1 3-145 1,10 1-89-16,8 4-8 0,0 4 3 16</inkml:trace>
  <inkml:trace contextRef="#ctx0" brushRef="#br0" timeOffset="666.22">10313 2230 495 0,'16'-69'535'0,"-11"3"-75"16,-5 9-116-16,0 12-131 0,0 14-213 15,-8 5 0-15,0 11 0 16,8 7 0-16,0 36 0 31,11 24 0-31,3 26 0 0,1 24 0 16,5 20 0-16,1 9 0 15,-1-1 0-15,-4-4 0 16,0-8 0-16,1-11 0 0,-5-19 0 16,0-14 0-16,-3-21 0 15,-5-12 0-15,4-10 0 16,-8-14 0-16,0-17-136 0,-12-7-396 15,-5-19 110 1,-5-22-43-16</inkml:trace>
  <inkml:trace contextRef="#ctx0" brushRef="#br0" timeOffset="1314.15">9623 2026 315 0,'-54'-16'322'16,"6"-1"-53"-16,9 2-93 15,10 6-59-15,4 2-21 0,13-2-31 16,12 1-47 0,20-1-9-16,32-3 0 0,38 1-9 15,40-6-11-15,33-3-11 16,15-5-29-16,1-5-19 15,-8 7 0-15,-21-1 15 0,-25 7 26 16,-27 6 10-16,-24 6 33 16,-22 5 36-16,-15 0 21 15,-9 0-5-15,-12 0 0 16,-3 0 20-16,-5 0 14 0,0 0-1 16,-5 0-12-16,-3 0-28 15,0 10-28-15,0-10-14 16,5 16-2-16,4 8 62 15,2 6 63-15,0 16-140 16,3 11 0-16,-2 12 0 0,2 2 0 16,0-3 0-16,3-4 0 15,-1-6 0-15,-5-13 0 16,2-9 0-16,-5-7 0 0,-5-8 0 16,3-9 0-16,-6-5 0 15,0-14 0 1,-17-10 0-1,-7-2 0 1,-9-2 0-16,-3-1 0 0,-4 11 0 16,-2 3 0-16,-3 8 0 15,1 0 0-15,4 17 0 16,2 2 0-16,11 3 0 0,5-3 0 16,6-3 0-16,16 1 0 15,0-5 0-15,5-12-48 31,3 0-353-15,9 0-23-16,7-4 48 16,3-4 33-16</inkml:trace>
  <inkml:trace contextRef="#ctx0" brushRef="#br0" timeOffset="1721.91">11039 2392 79 0,'17'0'176'0,"0"0"-4"16,-3 0-16-16,-8 0-26 0,-3 0-20 15,2 0-15-15,-2 0-22 16,2 9-15-16,4 7 13 16,7 9 24-16,3 8-10 0,6 7 23 15,4 5 14-15,-5 5-47 16,4-1-20-16,-7-5-17 16,-1-4-15-16,-4-7-10 0,-5-5-10 15,-2-8 4 1,-9-3 9-16,0-8 8 0,0-9 19 15,0 0-4-15,0 0-16 16,0-5-4-16,-12-11-18 16,-7-9-8-16,-6-3 7 0,1 0 0 15,-1 2 2-15,-4 11 0 16,2 1 6-16,-3 14 6 16,3 0 5-16,-4 10 3 0,0 2 0 15,6 4 3-15,5 1-7 16,5-1-5-16,6-4-13 15,9 0 0-15,0-4 0 16,0-8-2-16,0 8-54 16,0-8-81-16,0 0-115 0,0 0-74 15,-8 0 1-15,0-8 7 16</inkml:trace>
  <inkml:trace contextRef="#ctx0" brushRef="#br0" timeOffset="2130.1">11158 1867 315 0,'0'-28'313'16,"0"8"-95"-16,0 3-91 15,3 6-55-15,5-1-19 16,6 0-27-16,2 2-19 16,11 4-4-16,15-4-34 15,9-2-36-15,4 0-14 16,2-4 16-16,-9-1 34 0,-7 4 31 15,-13 2 57-15,-8-1 75 16,-3-4 66-16,-12-5 25 16,-5 1 37-16,0-1 32 0,0 5-266 15,0 1-26-15,-13 2 0 16,13 6 0-16,0 42 0 31,0 38 0-15,0 38 0-16,0 22 0 15,8 17 0-15,-3 2 0 0,1-9 0 16,2-12 0-16,1-18 0 16,-1-14 0-16,3-19 0 15,-1-10 0-15,-2-18 0 0,0-10 0 16,-2-10 0-16,3-13 0 16,-9-6 0-16,0-13-612 15,0-17-27-15</inkml:trace>
  <inkml:trace contextRef="#ctx0" brushRef="#br0" timeOffset="2629.05">13874 1734 389 0,'0'-33'294'0,"0"3"-69"16,0 3-61-16,0 7-7 16,0 3 57-16,-11 6 1 15,2 2-24-15,-4 9-39 0,3 11-106 16,-12 18-46-16,-3 15 0 16,6 23 0-16,3 14 0 15,4 17 0-15,-1-1 0 16,13 0 0-16,8-1 0 15,9-13 0-15,7-5 0 16,9-12 0-16,10-14 0 0,6-10 0 16,9-14 0-16,2-7 0 15,-3-14 0-15,-12-7 0 16,-4-7-126-16,-17-10-198 0,-13-4-27 16,-5-3 41-16,-6-9-25 15</inkml:trace>
  <inkml:trace contextRef="#ctx0" brushRef="#br0" timeOffset="2910.98">14723 1392 716 0,'13'-34'404'0,"-2"11"-199"0,2 7-101 15,6 11-43-15,15 17 15 16,14 25 54-16,12 25 8 16,2 19 2-16,-1 20-67 15,-4 13-73-15,-12 4 0 0,-14 0 0 16,-9-8 0 0,-12-16 0-16,-10-13 0 0,0-7 0 15,-10-10 0-15,-12-8 0 16,3-10-78-16,-4-10-483 15,-3-6-50-15</inkml:trace>
  <inkml:trace contextRef="#ctx0" brushRef="#br0" timeOffset="3951.21">11183 4318 223 0,'-17'-40'177'0,"-4"3"15"0,2 4-35 15,-3 1-60-15,5 7-31 16,-5 5 7-16,1 3 16 16,-4 10 40-16,-7 7-13 15,-4 0-17-15,-4 12-20 0,-7 4-15 16,7 5-12-16,1-1-22 0,5 4-6 15,6 1-6 1,8-1-15-16,8 1-1 0,4-5-1 16,8-1-3-16,0 3-3 15,8-3-8-15,4 2-12 0,5-4 13 16,-1 3-3-16,-4-4 4 16,-1-4 1-16,-3 1 4 0,-8 2 4 15,0 2 10-15,-16 8-3 16,-7 3 5-16,-10 4 1 15,1 5-5-15,0 0 3 16,-1-5 5-16,5-3-7 0,7-5 0 16,8-3-9-16,13-9-5 15,0 0 4-15,0 1-2 16,5 3-5-16,6 0-1 0,11 3 4 16,-3 3-7-16,-3-6-3 15,1 1 2-15,-9-5 0 0,-1 0 8 16,-7 0 10-16,0 4 4 15,-10 8 2-15,-7 0-3 0,-4 5-2 16,4-4 5-16,11-1-3 16,6-2-11-16,0-3 3 15,6 6 1-15,16 0-5 0,3-2 3 16,7-2 3-16,1-1 2 16,-6 1 1-16,-3-5-2 15,-4 1 4-15,-2-5 16 0,-6-12 6 16,-5 7 27-16,2-7 5 15,-9 0-7-15,0 0-23 0,0 0-13 16,0 0-63-16,0 0-128 16,0 0-138-16,0 0-72 0,0 13-24 15</inkml:trace>
  <inkml:trace contextRef="#ctx0" brushRef="#br0" timeOffset="5074.47">11417 9098 306 0,'0'0'291'0,"-8"0"-13"15,8 0-67-15,-8 0-49 0,8 0-49 16,0 0-44-16,0 0-30 16,8 0-17-16,14 0-7 15,2 0-6-15,12 0-4 16,4 0-5-16,-3 0-2 0,-1 0 3 15,-11 0-3-15,-8 7 6 16,-5 6 6-16,-12 2 40 0,-12 10 50 16,-10 4 19-16,-6 7 10 15,-4 5-16-15,-4 8-108 0,-1-1-5 16,9-3 0-16,6-7 0 16,12-9 0-16,10-6 0 15,0 1 0-15,0 0 0 0,10-3 0 16,12-5 0-16,-2 1 0 15,-4-9 0-15,-4-8 0 16,-3 11 0-16,-6 2 0 16,-3 1 0-16,0-3 0 0,0 6 0 15,0-2 0-15,0 1 0 16,-8 1 0-16,8-1 0 16,0 0 0-16,0 1 0 0,0-5 0 15,0 5 0-15,5-5 0 16,6-1 0-16,6 1 0 0,-1 1 0 15,5-1 0-15,-2 1 0 16,1 2 0-16,6 6 0 0,-3 4 0 16,7 3 0-1,-7 0 0-15,2 5 0 0,-5 0 0 16,-4-1 0-16,-3 1 0 16,-5 0 0-16,-8 4 0 0,0-1 0 15,0 0 0-15,0-3 0 16,-12 0 0-16,-1-9 0 0,1 0 0 15,0-3 0-15,-4-4 0 16,-1-5 0-16,2-12 0 16,-7 0 0-16,3 0 0 0,-5 0 0 15,2 0 0-15,2 0 0 16,6 0 0-16,-4 0 0 0,5-9 0 16,2 1 0-16,11 1 0 15,-9-6 0-15,1 5 0 0,8-1 0 16,-8 1 0-1,8 1 0-15,0-3 0 0,0 3 0 16,0 3 0-16,0 4-358 16,0 0-134-16,0-8 5 15</inkml:trace>
  <inkml:trace contextRef="#ctx0" brushRef="#br0" timeOffset="7604.16">12393 4746 109 0,'-8'-9'248'0,"0"1"-37"16,8 1-63-16,-9 3-67 0,9-1-33 16,0 5-21-16,0 0 0 15,0-5 15-15,0 5-7 0,9 0-1 16,2 0 2 0,5 0-1-16,1 0 3 0,-1 0 12 15,-3 0 3-15,-2 0-2 16,1 0-11-16,1 14-5 0,-5 1 1 15,1 1-8-15,-1 0-4 16,-1 6-2-16,-7-6-9 0,3-1 0 16,-3 1-7-16,0 1 3 15,0-4 0-15,0-13-3 16,0 8-1-16,0-8-2 0,0 0 2 16,5 0 6-16,-5 0 7 15,3 0 6-15,6 0-7 0,-1-4 0 16,5-4-9-16,7-7-8 15,9-8 4-15,7 0-13 16,1-6-16-16,3 1-23 16,-3 4-17-16,-9-2-17 0,1 6-29 15,-4 4-27-15,-6 5-21 16,-2-1-15-16,-5 7 9 0,-9 5-12 16,-3 0 16-16,-7 12 40 15,-14 4 37-15,-8 5 36 0,-6-1 24 16,-11 4 11-1,-6-3 12-15,-5-5 22 0,0-4 36 0,5-4 74 16,-2-8 20 0,10 0-65-16,8-8-26 0,3-4-17 15,13 0-5-15,11-1-4 16,9-2-18-16,17-6-12 0,12 1-1 16,10-5-3-16,10 1 5 15,4 3-3-15,0 6-6 0,-4 6 2 16,-8 1 1-16,-6 8 2 15,-1 0 3-15,-6 17-4 16,0-2 2-16,-4 0-6 0,-2 3-2 16,-6-2 4-16,-5 0 0 15,2-4 2-15,-5-12 1 0,-5 8 17 16,-3-8 21-16,0 0 41 16,0 0 35-16,0 0 27 15,0-3 3-15,0-6 7 16,-11-3-20-16,11 0-22 0,-8 5-10 15,8-2-11-15,0 9-19 16,0 0-25-16,0 0-19 0,0 0-20 16,0 9-13-16,0 10 12 15,8 22 43-15,3 15 8 0,6 18-39 16,-1 7-17-16,1 2 0 16,-1-3 0-16,0-5 0 15,0-6 0-15,-4-13 0 16,1-11 0-16,0-9 0 0,-7-7 0 15,-1-8 0-15,-2-14-84 16,-3-7-56-16,0 0-67 16,0-7-86-16,0-14-28 0,-10-8 61 15,1 1 44-15,9 4 41 16,0 4 42-16,-13-1-82 0</inkml:trace>
  <inkml:trace contextRef="#ctx0" brushRef="#br0" timeOffset="8353.35">13009 5231 31 0,'0'0'81'16,"0"0"88"-16,0 0-31 15,0 0-30-15,0 0-33 0,0 0-4 16,0 0-7-16,0 0 7 16,0 0 6-16,-8-5 5 15,8 3-2-15,0-4-8 16,0 6-10-16,0 0-3 0,-9-5 2 16,9 3 7-16,-8-8-2 15,8 6-17-15,-11-3-13 0,-5-5 2 16,0 3-20-16,-6 2-4 15,-6 7-8-15,-7 0-5 16,-6 0 3-16,0 7-1 0,5 6 3 16,2-1-6-16,11 0-3 15,3 6 3-15,7-3 7 0,13 0-3 16,0-1-3-16,0-2 0 0,0-12-3 16,0 7 4-1,0-7-5-15,0 0 8 0,0 0-22 16,0 0-10-16,0 0-5 15,-9 0 1-15,9-5 11 0,-11-2 3 16,-1-5 9-16,-1 0 2 16,-3 0 16-16,0-1 3 0,-1 5-5 15,1 3-1-15,4 5-4 16,1 0 2-16,-1 0-7 0,12 0 1 16,0 0 3-16,-9 13 0 15,9 0 5-15,0 2-5 16,0-1 1-16,0-2 1 15,0 0-3-15,-8-1 0 0,8-11 1 16,0 9 0-16,0-9-1 16,0 0-5-16,0 0-1 0,0 0 7 15,0 0-6-15,0-4 8 16,0-5 0-16,0 9-1 0,0-7-2 16,-13-5-6-16,1 0 5 15,1 3 6-15,3 1 1 0,-2 4 6 16,10 4 0-16,-8 0-13 15,8 0 8-15,-8 0-11 0,8 0 9 16,0 0-1 0,0 0-9-1,0 0 7-15,0 0-5 16,0 0 4-16,0 0-5 16,0 0 5-1,0 0-4-15,0 0-3 0,0 0-1 16,0 0-5-16,0 0-10 15,0 0 2-15,0 0 2 0,0 0-13 16,5 0-7-16,-2 0-9 16,2 0-3-16,-2 0-43 0,2 0-65 15,4 0-55-15,6 0-37 16,5 0-40-16</inkml:trace>
  <inkml:trace contextRef="#ctx0" brushRef="#br0" timeOffset="8769.04">13436 4672 56 0,'0'-16'117'16,"3"-1"66"-16,2 4-21 0,-5 6 8 15,0-1 16-15,0 4-6 16,0 4-12-16,0 0-20 0,0 0-38 16,0 0-18-16,0 0-19 15,0 8-20-15,0 9-13 16,0 11 151-16,0 13-73 0,0 15-118 15,4 13 0-15,5 10 0 16,-1-3 0-16,0-2 0 16,-5-8 0-16,5-5 0 0,1-12 0 15,-1-5 0-15,-8-7 0 16,0-9 0-16,0-3 0 16,0-8-89-16,0-5-311 0,3-5-17 15,-3-7 56-15,5-12 20 16</inkml:trace>
  <inkml:trace contextRef="#ctx0" brushRef="#br0" timeOffset="9285.25">13827 4868 307 0,'11'-25'239'16,"-3"8"-53"-16,0 10-46 16,-8 3-30-16,0 4-15 0,0 0-4 15,0 0 30-15,-13 7-14 16,5 7-28-16,2-7-37 15,6 1-20-15,-13-8-5 0,5 0-10 16,8 0 6-16,0 0 4 16,0 0 0-16,0 0 4 0,0 0 8 15,0 0-14-15,8 0-3 16,0-2 2-16,1-9-9 0,6 4 1 16,2-2-8-16,2 2 3 15,2 2 4-15,-1 5-8 16,1 0 9-16,3 16 2 15,4 7-6-15,-3 0 7 0,0 1-2 16,-7 1-6-16,-1-5 3 16,-1-4-1-16,-2-4 3 0,-7-12-1 15,-4 0-1-15,-3 0 8 16,0 0 45-16,0 0 36 16,0 0 5-16,0-12-79 0,-10-12-19 15,-4-4 0-15,3-13 0 16,-6-8 0-16,6-4 0 0,-5-1 0 15,3 2 0-15,0 3 0 16,4 5 0-16,9 11 0 16,-6 4 0-16,6 10 0 15,0 3 0-15,0 3-5 0,0 4-18 16,0 9-8-16,0 0-10 16,0 0-18-16,0 0-37 0,0 0-81 15,0 9-38-15,0-1-17 16,0 5-4-16,0-2 3 0,0-2-41 15,-8 3-150-15</inkml:trace>
  <inkml:trace contextRef="#ctx0" brushRef="#br0" timeOffset="9518.83">13476 4624 205 0,'-60'0'297'16,"6"0"-31"-16,13 0-66 0,14-5-59 15,6-3-33-15,21 0-35 16,5-8-36-16,20-1-15 0,18-7-17 16,30-4-1-16,20-5 1 15,21 1-4-15,5-1-6 16,-1 0-12-16,-8 4-27 0,-19 1-26 16,-12 9-57-16,-14 2-52 15,-21 1-71-15,-12 4-65 0</inkml:trace>
  <inkml:trace contextRef="#ctx0" brushRef="#br0" timeOffset="9914.61">15370 4232 337 0,'0'-20'269'0,"-14"5"-21"15,3 1-70-15,3 3-44 16,-1 7-43-16,9 4-29 0,-8 0-26 16,8 0-10-16,0 0-12 15,0 0 0-15,0 8-13 16,0 4-6-16,8 4 11 0,1 1-9 15,4-6-6-15,1 1-2 16,-2-12-2-16,1 10 4 16,-4-10 6-16,-5 0 8 0,-4-5-21 15,0-12-4-15,0-3 7 16,0 1 11-16,-13 2 11 16,0 4 10-16,7 6-4 15,-8 7-20-15,3 0-32 16,-6 16-84-16,-3 9-72 15,0 3-29-15,0 1-41 0,3 2 13 16</inkml:trace>
  <inkml:trace contextRef="#ctx0" brushRef="#br0" timeOffset="10133.82">15479 4701 405 0,'0'0'296'15,"4"0"-52"-15,2 0-66 0,0 0-27 16,2 7 13-16,3 3 73 16,6 1 55-16,4 1-212 0,3 9-80 15,4 8 0-15,-3 2 0 16,-7 2 0-16,-7 8 0 0,-11 4 0 16,-17 7 0-16,-17 5-66 15,-13 5-575-15,-24 8 2 16</inkml:trace>
  <inkml:trace contextRef="#ctx0" brushRef="#br0" timeOffset="15359.94">10541 12923 175 0,'3'-16'257'16,"-3"4"-4"-16,0-4-41 15,0 4-43-15,0-1-28 0,0 6 11 16,0-2 18-16,0 5 13 15,-8 1-5-15,8 3-35 0,-8 0-129 16,-4 0-14-16,-7 7 0 16,-16 14 0-16,-16 11 0 0,-17 13 0 15,-14 9 0-15,-5 6 0 16,-1 1 0-16,3 4 0 16,0 6 0-16,7-12 0 0,10-7 0 15,11-6 0-15,15-18 0 16,19-3 0-16,10-13 0 15,37-12 0 1,18 0 0-16,9-8 0 16,11 0 0-16,4-1 0 15,-1 1 0-15,-2 8 0 0,-1 0 0 16,-5 0 0-16,-10 0 0 16,-1 13 0-16,-10-1 0 0,-4-1 0 15,1 3 0-15,-9-1 0 16,-3 3 0-16,-1-5 0 15,-4 1 0-15,-3-12 0 16,-5 9 0-16,-5-9 0 0,-3-4 0 31,0-17 0-15,0-7 0-16,-15-17 0 0,-2-12 0 16,-2-5 0-16,-6-2 0 15,4 2 0-15,5 10 0 0,-1 4 0 16,7 5 0-16,1 8 0 15,9 6 0-15,-8 5 0 0,8 8 0 16,0 3 0-16,0 5 0 16,0 6-78-16,0 2-40 15,0 0-29-15,0 0-54 0,0 0-51 16,0 0-28-16,0 0-5 16,0 7-4-16</inkml:trace>
  <inkml:trace contextRef="#ctx0" brushRef="#br0" timeOffset="15841.35">9790 13018 295 0,'-57'-16'372'16,"3"4"-54"-16,10-2-137 15,12 2-83-15,7 1-50 16,8 2-22-16,17 1-22 0,8 6-7 15,26-9-1-15,31 4 4 16,28-5-36-16,29-4-53 0,16-11-34 16,9 4 4-16,-6-1 21 15,-10 3 17-15,-14 5 15 0,-16 0 23 16,-23 5 25-16,-21 2 16 16,-18 4 53-16,-10 5 56 15,-12 0 49-15,-9 0 31 0,-8-2-1 16,0-3-28-16,0-2-29 15,-8 2-20-15,0-1-16 16,-1 4-17-16,9 2-24 0,0 0-15 16,0 0-12-16,0 0-4 15,0 25-21 1,0 14 0-16,0 19 0 0,0 11 0 16,0 4 0-16,0 8 0 15,9 5 0-15,2-5 0 0,2 0 0 16,-1-3 0-16,0-9 0 15,-4-3 0-15,1-13 0 0,-1-14 0 16,0-2 0-16,-5-9 0 16,-3-12-332-16,0-3-122 15,0-17 24-15,6-24 41 0</inkml:trace>
  <inkml:trace contextRef="#ctx0" brushRef="#br0" timeOffset="16290.97">11568 12569 368 0,'28'-21'334'0,"-11"14"-19"0,-14 7-74 15,-3 20-69-15,-20 17-26 16,-8 12-25-16,-4 13-27 16,-1 2-28-16,4-6-30 15,10-10-24-15,5-11-10 0,14-12-1 16,0-5-6-16,5-8 3 15,7-12-3-15,13-9-1 16,7-8-4-16,4 4 8 0,3-10 4 16,-8 7-2-16,-2 5-4 15,-6 3-3-15,-2 8 2 0,-4 0 5 16,-2 15 3-16,2 13 1 16,-9 6 8-16,-8 10-6 0,0 1 15 15,-21-1 0-15,-12 2-2 16,-3-10-12-16,-9-7 5 15,-3-9-6-15,-5-8 2 16,-4-12-5-16,0-4 5 0,0-13-11 16,5-11-5-16,0-8 1 15,6-9-12-15,10-7-9 0,7-5-10 16,12-5-14-16,17 6-7 16,0 6-29-16,9 9-65 0,7 5-51 15,8 2-30-15,14 7-7 16,-3 2 6-16,3 5-9 15,-2 8 62-15</inkml:trace>
  <inkml:trace contextRef="#ctx0" brushRef="#br0" timeOffset="16557.03">11426 12606 77 0,'7'-5'245'15,"-7"-2"0"-15,0 2-16 16,0-2-45-16,5 3-59 16,3-5-48-16,9 5-36 15,8 0 1-15,10 4-8 0,19 0-5 16,11 17-10-16,7 6-14 15,10 5-1-15,3 15-2 0,-5 7 1 16,-1 1-9-16,-19 10 7 16,-11 5 17-16,-17 3 32 15,-12 0 44-15,-15 0 39 0,-5-4 17 16,-17-8-4-16,1-8-49 16,-4-9-94-16,0-7-3 15,0-9 0-15,3-2 0 0,5-11 0 16,4-11-88-16,-1 0-222 15,9-40-423 1,0-6 390-16,0-18-226 0</inkml:trace>
  <inkml:trace contextRef="#ctx0" brushRef="#br0" timeOffset="16823.12">12421 12386 510 0,'3'-25'394'0,"-3"6"-49"15,0 6-81-15,0 1-73 16,0 4-51-16,0 3-36 16,0 5-32-16,0 0-45 0,5 0-27 15,3 21 0-15,1 20 0 16,-1 15 0-16,8 108 0 16,-8-71 0-16,3 1 0 15,3-6 0-15,-2-5 0 16,-1-5 0-16,1-9 0 0,1-13 0 15,-5-11-20-15,4-12-388 16,-4-9 1-16,-8-7 60 0,0-17 57 16,0-5 31-16</inkml:trace>
  <inkml:trace contextRef="#ctx0" brushRef="#br0" timeOffset="17189.04">11276 12647 183 0,'-58'-4'216'0,"9"0"-21"16,9 4-38-16,7 0-47 15,14 0-37-15,7 0-13 16,12 0-3-16,0 0-6 15,12 0 17-15,23-5 6 0,28-7 0 16,34-9-17-16,32-2-19 16,38-11-17-16,24 3-14 15,16-3-3-15,8 2-8 0,-8 0-4 16,-16 3 1-16,-26 4-6 16,-29 6-23-16,-32 6-27 0,-30 1-26 15,-26-1-8-15,-23 6-34 16,-25-1-27-16,-17-1 4 0,-15 2-17 15,-9 2-2-15,1 5 28 16,6 0-47-16</inkml:trace>
  <inkml:trace contextRef="#ctx0" brushRef="#br0" timeOffset="17588.24">12919 12268 56 0,'30'-7'150'0,"5"-2"19"16,-1-3-71-16,-3 0-42 0,2 0-20 15,-9 0 0-15,1-6 31 16,-4 8 32-16,-5 0 49 15,-8 5 0-15,-2 5-23 0,-6 15-11 16,0 8 22-16,-26 22-26 16,-10 12-25-16,-10 12 7 0,-6 8 9 15,0 1-20 1,6-5-24-16,13-4-17 0,9-7-21 16,13-10-5-16,11-2-8 15,11-5-9-15,18-10-1 0,8-2 9 16,6-4-5-16,3-5-2 15,3-8 0-15,3-3 2 0,-3-13-1 16,-5 0-1-16,-2 0 6 16,-11 0 1-16,-5 0-4 0,-6 0 0 15,-9 0 1-15,-3 0-2 16,-3 0 0-16,-5-4 0 16,0-5 0-16,0-2 0 15,-16-10 0-15,-1-7 0 0,2-6 0 16,-7-9 0-16,-3-14 0 15,7-9 0-15,-4-3 0 0,2 0-78 16,1 2-141-16,2 5-77 16,5 15-38-16,0 10 1 0,4 13-14 15</inkml:trace>
  <inkml:trace contextRef="#ctx0" brushRef="#br0" timeOffset="17772.06">13269 13563 1071 0,'0'48'424'0,"0"-10"-206"15,0-15-114-15,0-7-49 0,0-7-12 16,-8-9 46-16,8 0-46 16,0 0-283-1,0-16-120-15,-7-8-7 16,-1-14 33-16,-5-9-3 15</inkml:trace>
  <inkml:trace contextRef="#ctx0" brushRef="#br0" timeOffset="17955.63">13172 12361 669 0,'-20'-52'532'0,"7"-5"-265"16,13 0-299-16,21-4-238 0,20 3-24 16,19 5 29-16,8 6 16 15,11 2 73-15</inkml:trace>
  <inkml:trace contextRef="#ctx0" brushRef="#br0" timeOffset="18370.34">16056 11589 472 0,'0'-50'341'15,"0"-30"-80"1,0 47-229-16,-14 8-10 16,14 1 45-16,-11 4 73 0,3 2 50 15,0 6 11-15,-1 5-20 16,2 3-41-16,-5 4-140 0,-14 21 0 16,-5 19 0-16,-10 25 0 15,0 25 0-15,4 24 0 0,12 16 0 16,19 4 0-16,6 4 0 15,20-8 0-15,20-11 0 16,16-14 0-16,17-15 0 0,9-21 0 16,3-15 0-16,-3-18 0 15,-13-12 0-15,-9-8 0 0,-14-16-257 16,-14-5-212-16,-13-9 11 16,-5-15 44-16</inkml:trace>
  <inkml:trace contextRef="#ctx0" brushRef="#br0" timeOffset="18836.07">21810 10824 179 0,'-9'-41'267'0,"1"2"-55"15,8 0-59-15,-11 3-19 0,1 3 8 16,2 0 48 0,8 9 41-16,-8 3 30 0,8 9-24 15,0 5-196-15,8 7-41 16,13 16 0-16,20 12 0 0,16 21 0 16,11 13 0-16,14 15 0 15,-1 9 0-15,-4 2 0 0,-12 6 0 16,-16-5 0-16,-22-3 0 15,-13-4 0-15,-14-10 0 16,-22-6 0-16,-9-13 0 0,-11-8 0 16,-15-10 0-16,-7-1-398 15,-8-6-343-15</inkml:trace>
  <inkml:trace contextRef="#ctx0" brushRef="#br0" timeOffset="19751.34">11929 15451 245 0,'-20'-48'241'0,"-4"7"-30"15,-4 4-50-15,-4 6-41 16,-1 5-10-16,-5 9 2 16,-2 10 21-16,-4 7 18 15,-2 7-12-15,-42 31 49 16,47-13-142-1,12 3-23-15,4 0-10 16,15 24-6-16,10-26-3 16,15-2-15-16,10 0 4 0,7-4-4 15,4 1-1-15,6-5 0 16,-10-4 0-16,-7 1 4 16,-9-4 5-16,-6 2 3 0,-10 1 1 15,0 9 11-15,-10 4-4 16,-12 3-5-16,3 4-2 15,2-3 2-15,6-9-7 16,3 1-5-16,8-5 8 0,0 1-10 16,4-2-3-16,8 6-6 15,27 19-9 1,-17-19 0-16,-6-4 14 16,3 14 5-1,-19-10 5-15,0-1 11 0,-11 8 20 0,-6 5-15 16,2 0-3-16,-7 3 3 15,11-3-2-15,-1-10-12 16,12 0 5-16,-8-7-8 16,8-5 8-16,0-11 1 15,0 8-6-15,0-8-6 16,0 0-85-16,0 12-43 16,0 0-72-16,8 9-59 0,4 3-16 15,4 5-61-15</inkml:trace>
  <inkml:trace contextRef="#ctx0" brushRef="#br0" timeOffset="20499.46">13063 18079 302 0,'-17'6'230'0,"2"3"-34"16,-7 3-53-16,2 0-26 0,1-4 13 16,2 1 21-16,5-2 3 15,12-7-50-15,0 0-46 0,0 0-39 16,12 9 0-16,16-9-33 16,9 0-34-16,11 0-21 15,0 0-7-15,2 12 11 0,-13 0 27 16,-9 0 15-16,-7 5 17 15,-13 2 44-15,-8 10 28 16,-25 4 13-16,-7 7 27 16,-9 1 53-16,1-3-24 15,-1-6-16-15,8-4-58 0,14-8-61 16,6-8 0-16,13 0 0 16,13 2 0-1,9-2 0-15,11 0 0 0,5 4 0 16,6 3 0-16,-4 4 0 15,-2-4 0-15,-7 6 0 16,-7-1 0-16,-3 0 0 0,-4 4 0 16,-6 2 0-16,-3-3 0 15,6 2 0-15,-3-1 0 16,1-7 0-16,0-2-49 16,1-2-10-16,-4-6 16 15,-3 2 15-15,-1 1 18 0,-5-2-5 16,0-1 11-16,-8 6 0 15,-12-1 7-15,-9 4 1 0,-7-3-2 16,-10-1 0-16,-1-8 5 16,1-8-12-16,2 0-1 15,4 0-35-15,8 0 41 0,2 0-292 16,5 0-39-16,10-13-9 16,3-19-45-16</inkml:trace>
  <inkml:trace contextRef="#ctx0" brushRef="#br0" timeOffset="21050.51">12600 16527 187 0,'-21'-12'316'0,"5"-1"-16"16,-1 0-57-16,9 6-74 15,8-3-50-15,0-4-50 0,16-3-29 16,17-10-16-16,24-7-12 16,25-2 1-16,23-6-1 15,17-2 9-15,7 2 7 0,-4 6-6 16,-6 8-19-16,-14 4 5 16,-14 3-2-16,-19 4-9 15,-18 5 1-15,-14 9-18 16,-15 3-33-16,-14 0-32 0,-3 0-66 15,-8 0-48-15,-16 20-48 16,-12 4-32-16,-9 9 12 16</inkml:trace>
  <inkml:trace contextRef="#ctx0" brushRef="#br0" timeOffset="21331.39">12899 16729 321 0,'-68'10'691'16,"55"-10"-534"-16,13 0-36 15,0 0-48-15,16-10-16 16,17 3 16-16,16-6 20 16,19-7-13-16,14-4-4 0,12 0-13 15,4-5-29-15,-2 1-20 16,-6 2-11-16,-12 2 4 0,-17 8-9 15,-13 4-23-15,-12 0-26 16,-12 7-59-16,-7 5-66 16,-9 0-54-16,-8 9-33 0,0 8 2 15,-17 7-35-15</inkml:trace>
  <inkml:trace contextRef="#ctx0" brushRef="#br0" timeOffset="21631.66">13074 17099 352 0,'-41'10'257'0,"9"-10"-15"0,7 0-30 16,10 7-16-16,15-7-17 16,0 0-21-16,0 0-18 0,15 0-11 15,23-7 2 1,14-5-80-16,21-5-51 0,4-4 0 15,10-3 0-15,-7 3 0 16,2 2 0-16,-5-2 0 0,-9 5 0 16,-6 4 0-16,-10-1 0 15,-6 6-7-15,-15 2-206 16,-5 5-83-16,-7 0-49 0,-7 0 29 16,-4 0 3-16,-8 17 40 15</inkml:trace>
  <inkml:trace contextRef="#ctx0" brushRef="#br0" timeOffset="22164.85">13264 17481 24 0,'-10'0'60'0,"-7"11"58"16,1-11 31-16,2 7-56 0,0-7-31 15,3 0-20-15,-3 0-14 16,14 9 5-16,-8-9 9 16,8 0 11-16,0 0 10 0,0 0 6 15,0 0 21-15,0 0 28 16,0 0 23-16,0 0 5 16,8 0 1-16,9 0-15 0,11 0-7 15,17-4-7-15,15-8 11 16,22-9-64-16,11 1-65 0,13-6 0 15,0 7 0 1,-10 2 0-16,-15 1 0 0,-16 4 0 16,-16 0 0-16,-12 3 0 15,-12 9 0-15,-10-3 0 16,-7 3 0-16,-20 7-248 47,-2 5-244-47,-12 0-5 15,-7 0-311-15</inkml:trace>
  <inkml:trace contextRef="#ctx0" brushRef="#br0" timeOffset="24543.9">12863 6252 6 0,'-7'-12'13'0,"7"5"5"16,-8-7 7-16,8 2 24 15,0 0 46-15,0 4 35 0,0-1-47 16,0 6-22-1,0-1-20-15,0-1-6 0,0 5-3 16,0 0 13-16,0 0 7 16,0 0 8-16,0 0 9 0,0 0 3 15,0 0 0-15,0 0-8 16,-8 0 0-16,-1 0-1 16,9 0-12-16,-8 0-5 0,8 17 1 15,-17 7 0-15,-3 9 8 16,-5 11-13-16,-2 9-14 0,-11 8-10 15,3-3 1 1,-1-6-16-16,2-7 2 0,11-9-5 16,1-7-2-16,11-4 7 15,11-10-5-15,0-1-2 0,0-14-3 16,0 0 3-16,0 0 1 16,3 0-4-16,10 0 1 0,7-8 2 15,12-1 2-15,9 0-2 16,3 2 0-16,2 2 2 15,-2 1-4-15,1 4 5 0,-9 0 3 16,-4 0-2-16,-7 0-1 16,-5 0 7-16,-3 0 9 0,-9 0 20 15,1 0 10-15,-9 0 22 16,0 0 26-16,0 0 18 16,0-3-7-16,0-6-43 15,0-3-63-15,-17-8 0 0,0-8 0 16,-3-5 0-16,-5-8 0 15,1 1 0-15,0-6 0 0,-4 6 0 16,4 7 0-16,7 10 0 16,4 5 0-16,2 6-60 15,11 1-36-15,-8 2-28 0,8 4-21 16,0 5-16-16,0 0 2 16,0 0 10-16,0 0 24 0,0 0 32 15,0 0 13 1,-8 0 4-16,8 0-20 0,-8 0-19 15,0 14-62-15,-6-3-9 16</inkml:trace>
  <inkml:trace contextRef="#ctx0" brushRef="#br0" timeOffset="25092.65">12299 6432 165 0,'-25'0'238'0,"6"0"-49"0,2-10-53 16,10 6-46-16,7-3-35 16,2-1-26-16,20-5-17 0,18-7-1 15,21-4-6 1,109-33-14-16,-71 29 1 16,2 0-3-16,-1-2-7 0,-7 5 5 15,-11 6 6-15,-17 1 8 16,-17 3-1-16,-14 7 22 0,-10 4 14 15,-8 4 13-15,-8 0 15 16,0 0 4-16,-5 0-3 16,-3 0 3-16,0 0-18 0,0-5-17 15,0 1-1-15,0 1 7 16,0-2 7-16,0 5-5 16,0-4 18-16,0 1 8 15,0 3 0-15,0 0-10 0,0-5-7 16,0 5 3-16,0 0 3 15,0 0 6-15,0 0-6 16,0 0-14-16,0 8-42 31,6 8 0-31,2 14 0 0,8 18 0 16,1 21 0-16,2 12 0 16,2 0 0-16,0 2 0 15,-1-10 0-15,-1-13 0 0,-2-10 0 16,-5-14 0-16,-4-4 0 15,1-12 0-15,-6-3 0 16,2-9 0-16,-5-8-175 16,0 0-114-1,0-11-80-15,0-10 4 16,0-16 42-16</inkml:trace>
  <inkml:trace contextRef="#ctx0" brushRef="#br0" timeOffset="25571.35">13792 5971 225 0,'30'-36'232'16,"-11"8"-39"-16,-6 7-44 0,-4 4-19 15,-6 10-14-15,-3 3-30 16,0 4-24-16,0 15-32 16,0 19 5-16,0 18-10 0,0 12-9 15,0 10-14-15,0-5 4 16,0-2 0-16,8-16-5 0,6-5 0 15,-4-15-3-15,3-5 5 16,4-15-3-16,2-11 2 16,7-4-2-16,5-12-4 15,7-16-8-15,-2-5 3 0,1 0 9 16,-6 9-2-16,-2 3 2 16,-13 9 4-16,-7 8 6 15,-6 3-3-15,-3 5-4 0,0 0 15 16,-9 9 16-16,-6 8 1 15,-10 11-3-15,-11 4-10 0,-9 6-12 16,-3-3 5-16,-4-1-10 16,2-6-9-16,1-12 10 15,2-16-3-15,-4 0 8 0,7-16 3 16,0-8 20-16,4-10-6 16,2 2 6-16,5-5-5 15,9 0-17-15,5 6-2 16,3-2-12-16,2 4-7 0,14 1-23 15,0 7-35-15,0 6-47 16,0 2-61-16,0 9-45 16,0 4-19-16,0 0-26 0,8 0 7 15</inkml:trace>
  <inkml:trace contextRef="#ctx0" brushRef="#br0" timeOffset="25957.89">13833 6016 320 0,'5'-16'229'0,"-2"7"-54"16,2 1-76 0,3 8-44-16,4 0-11 0,14 0-19 15,5 12-11-15,19 5-7 16,14-1-7-16,10-4-16 16,6-3-20-16,2-9-24 0,-5 0 4 15,-9 0 13-15,-6 0 19 16,-18-9 14-16,-10 2 26 0,-16-3 28 15,-5 3 22-15,-13-5 35 16,0-1 9-16,-8 5 22 0,0 3 8 16,-1 5-3-16,3 0-50 15,-3 13-26-15,-3 17 24 16,-1 18-12-16,2 22 4 16,-3 10-14-16,14 15-21 0,0 6-8 15,0-2-15-15,9-7-13 16,2-7-6-16,2-11 1 15,0-12-4-15,0-15-56 0,-1-9-102 16,-6-10-114-16,2-9-64 16,-3-6 7-16,4-21-26 0</inkml:trace>
  <inkml:trace contextRef="#ctx0" brushRef="#br0" timeOffset="26208.65">14760 5950 334 0,'-8'-49'308'16,"-5"10"-61"-16,2 5-66 0,3 6-21 16,8 4-27-16,0 7-20 15,0 5-36-15,0 1-39 16,0 1-22-16,3 27-16 16,10 19 10-16,7 22-9 15,3 14 7-15,2 10-5 16,4 8 2-16,-4-5-5 0,-5-4 3 15,0-7-2-15,-3-12-5 16,-3-13-48-16,0-9-100 16,-6-11-80-16,0-10-47 0,-8-19 7 15,0 0-40-15</inkml:trace>
  <inkml:trace contextRef="#ctx0" brushRef="#br0" timeOffset="26606.62">13676 6085 258 0,'-58'8'310'0,"6"-8"-72"16,12 0-67-16,7 0-50 0,10 0-43 16,10 0-26-16,13 0-31 15,13 0-10-15,18-3-5 16,29-10-6-16,35-2 6 0,25-7-14 16,24-6-1-16,9-6 1 15,10-1 9-15,-8-1-15 16,-14-2-20-16,-19 6-6 15,-29 3 0-15,-19 10 5 0,-26 6 10 16,-10 1 10-16,-19 4-7 16,-7-1-19-16,-12 9-27 15,0 0-40-15,-17 0-33 0,-2 9-50 16,-2 3-21-16</inkml:trace>
  <inkml:trace contextRef="#ctx0" brushRef="#br0" timeOffset="27027.12">15231 5678 325 0,'8'-21'251'16,"1"5"-39"-16,-6 4-59 16,-3 5-58-16,0 7-28 15,0 0-19-15,0 12 6 0,-12 16 12 16,-12 17-14-16,-5 20-7 15,1 8-22-15,5 4-7 0,1-4-9 16,10-6-4-16,12-11 1 16,0-12-6-16,8-7 0 15,9-3 3-15,6-11-1 0,14-3-4 16,8 1 4-16,4-9 0 16,3 0 0-16,-3-3-2 15,-8-2 5-15,-6-7-6 16,-5 0 1-16,-14 0 3 0,-5 0 10 15,-2 0 5-15,-9-7-6 16,0-9-7-16,-9-17 2 0,-2-13-4 16,-9-6 5-16,0-13-2 15,-5-4 0-15,1-4-4 16,-1 4-4-16,0 7 8 0,2 13-4 16,6 9-16-1,1 6-50-15,4 10-70 0,12 8-77 16,0 3-19-16,0 9-29 15,0 4 5-15</inkml:trace>
  <inkml:trace contextRef="#ctx0" brushRef="#br0" timeOffset="27235.61">15308 6602 264 0,'0'44'222'15,"0"34"68"-15,0-44-202 16,0-6-24-16,0-9-23 16,0-2-19-16,0-5-8 15,0-3-14-15,0-9-40 16,0 0-55-16,-9-9-64 0,9-11-64 16,-11-17-13-16</inkml:trace>
  <inkml:trace contextRef="#ctx0" brushRef="#br0" timeOffset="27431.57">14980 5828 293 0,'-37'-11'324'0,"5"2"-67"0,10 6-108 16,11-6-73-16,11 6-46 15,3-6-11-15,23-3-12 16,18-4-6-16,21-4-26 15,9-6-42-15,-3 3-67 0,-6 1-35 16,-8 3-16-16,-12-2-75 16</inkml:trace>
  <inkml:trace contextRef="#ctx0" brushRef="#br0" timeOffset="27921.99">16913 5149 362 0,'-9'-12'204'16,"9"0"-38"-16,-8 3-34 0,8 5-18 15,0 1 5-15,0 3 28 16,-8 0 5-16,8 0-7 0,-8 0-30 16,-1 0-50-16,-2 28 9 15,-10 17 15-15,0 27-17 16,2 27-27-16,2 16-14 0,17 6-16 15,9-3-15-15,9-8 0 16,15-13 0-16,13-16 0 0,2-12 0 16,5-12 0-16,4-12 0 15,3-16 0-15,-3-13 0 16,-8-8 0-16,-8-8 0 16,-8 0 0-16,-13 0 0 0,-8 0-6 15,-4-12-75-15,-8-8-64 16,-8-5-93-16,-8-4-78 15,-4-2-29-15,-4-7-2 0</inkml:trace>
  <inkml:trace contextRef="#ctx0" brushRef="#br0" timeOffset="28438.65">18689 4794 90 0,'-9'-25'231'0,"-4"6"-60"16,13 2-49-16,-9 6-40 15,9 2-14-15,0 1-6 16,0 4 7-16,0 4-10 0,0 0-22 16,9 0-12-16,7 0-8 15,7 0-8-15,15-5 18 16,14 2-7-16,10 3 15 0,6 0 4 16,5 15-10-16,1 14-3 15,-1 13 10-15,-10 10-19 0,-9 13-3 16,-18 8-1-16,-10 1 6 15,-12 4 11-15,-14-2 11 16,0-2 23-16,-14-8 14 0,-12-6 15 16,1-11 4-16,-2-8-19 15,3-9-20-15,1-7-16 16,1-4-12-16,10-10 0 16,-2-3-10-16,14-8-6 0,0 0-7 15,0 0 1-15,0 0-16 16,0 0-28-16,0 0-41 15,0 0-44-15,0-8-87 0,0-3-86 16,0-10-31-16,0-8-16 16,0 1-255-16</inkml:trace>
  <inkml:trace contextRef="#ctx0" brushRef="#br0" timeOffset="29402.93">20874 4318 271 0,'-14'-7'193'15,"-3"-3"-51"1,1 6-46-16,3 1-31 0,5-1 2 15,8-1 5-15,-8 2-6 16,1 3-2-16,7 0-20 0,0 0-18 16,0 0-14-16,0 0-11 15,0 0 3-15,7 0-4 16,-2 0-3-16,1 0 4 0,2 0 1 16,2 0 2-16,-2 8-4 15,0-8-2-15,-4 0 3 0,0 0 0 16,-4 0 0-16,0 0 3 15,0 0-2-15,0-8 4 16,0 0-3-16,-8 0-3 16,-4-1 8-16,-5 1 2 0,-2 0-4 15,-6 4-4-15,-4 4 0 16,4 0 2-16,5 7-9 16,0 11-1-16,8 2 7 0,12 9 3 15,0-1-10-15,0 4 6 16,9-4 0-16,2-2-8 15,7-11-2-15,1-15 4 0,-2 0 7 16,-2 0-1-16,2-8 0 16,-4-8 2-16,-5-8 2 15,-8 0-2-15,0-1 9 16,0 0-1-16,-13 4-9 0,5 6-1 16,8 7-13-16,-8 3-40 15,8 5-74-15,-9 0-52 0,9 13-37 16,-7 2-54-16</inkml:trace>
  <inkml:trace contextRef="#ctx0" brushRef="#br0" timeOffset="29622.62">20899 5059 286 0,'5'0'352'0,"-5"-4"1"0,0-1-64 15,4 2-94-15,5-1-67 16,-1 4-44-16,-2 0-13 0,7 12 58 16,7 9-18-16,6 12-62 15,-3 2-49-15,-7 11 0 0,-8 7 0 16,-8 3-10-16,0 1-262 16,-24 5-140-16,-17 2-62 15,-14 2 38-15</inkml:trace>
  <inkml:trace contextRef="#ctx0" brushRef="#br0" timeOffset="30850.3">17315 5384 144 0,'0'-10'232'16,"0"-3"-34"-16,0 5-40 16,0-1-47-16,0 5-24 0,0 4-11 15,0 0 0-15,0 0-12 0,0 0-14 16,0 0-20-16,0 0-22 16,0 13 9-16,6 10 2 15,7 15 1-15,4 10 0 0,-1 9 5 16,0 0-20-16,0 1 0 15,-4-5-5-15,1-4 3 16,0-9 2-16,-5-8-5 16,-5-3 6-16,0-4-8 0,-3-9 2 15,0-4 3-15,0-12-2 16,0 0 0-16,0 0 32 16,0-12 25-16,-11-21-30 0,-2-23-16 15,-6-23-2-15,-3-19-10 16,3-11-14-16,-5-5 0 0,2 0 5 15,7 13 6 1,-1 10 3-16,3 15-4 0,13 14-4 16,0 13 6-16,0 13-4 15,0 7-9-15,13 8 5 0,12 10 5 16,6 11-4-16,9 0 7 16,7 11-5-16,33 17-14 15,-47-6 7-15,-9-6-2 16,-3 1 0-16,-9-3 5 15,-1 3-5-15,-2-4 5 0,-9 0-11 16,0-13-6-16,0 12-28 16,0-12-21-16,0 12-14 15,-9 0-31-15,-2 1-41 0,-5 2-32 16,-1 2-38-16</inkml:trace>
  <inkml:trace contextRef="#ctx0" brushRef="#br0" timeOffset="31646.25">17582 5593 85 0,'5'0'212'0,"-1"0"-60"16,-4-4-52-16,0-1-39 15,0 5-16-15,0 0-4 16,4 0 9-16,4 17 0 16,-5 7-15-16,5 8-6 0,-4 9-12 15,1 0-5-15,-5-4-5 16,0-5-3-16,0-7 6 16,0-8 8-16,0-5 13 0,0-12 14 15,0 0 4-15,0-4-25 16,-14-13-20-16,8-12-7 15,6-11-6-15,-8-10 9 16,8-3-2-16,0 2 2 0,0 1 5 16,0 14 6-16,8 3 2 15,3 4-12-15,1 10 1 16,4 7 3-16,5 7-4 0,-1 5 8 16,1 19 10-16,-1 10-8 15,-2 4-8-15,-4 5 2 16,-1-2-2-16,-6-7-4 0,2-6 4 15,-5-2 1-15,0-9-1 16,-4-12 4-16,0 8 1 16,0-8-1-16,0 0-4 0,0-8 0 15,0-13-5-15,4-7 2 16,6-8-4-16,1-5 0 16,4 4 3-16,6 5 2 15,4 4-7-15,-1 7 8 0,-5 9-1 16,3 8 5-16,-6 4 5 15,0 0-4-15,1 16 4 16,-2 0-7-16,-1 0-3 0,-3 1 3 16,-3 0-2-16,-5-6 0 15,3-3 0-15,-6-8 3 16,0 0-2-16,0 0 19 0,0 0 24 16,0 0 42-16,0-16-22 15,-14-8-30-15,0-9-16 16,-7-8-12-16,-1-4-4 15,3 1-2-15,-1-5-1 0,2 4-1 16,2 5-5-16,5 2-6 16,11 10-10-16,-7 9-11 0,7 2-2 15,0 4-3-15,0 5-10 16,0 3-14-16,0 5-13 0,0 0-18 16,0 0-19-16,0 0-19 15,0 0-14-15,0 0-1 16,0 13-44-16,-9-5 12 0</inkml:trace>
  <inkml:trace contextRef="#ctx0" brushRef="#br0" timeOffset="32249.93">17518 5247 111 0,'-42'0'189'0,"11"7"-45"0,5 2-30 16,10-9-38-16,4 0-26 0,12 0-16 15,0 0-13-15,0 0-9 16,12 0 1-16,12 0-3 0,17-9-3 16,18-2-2-16,5-8 0 15,11-8-5-15,7 4-2 16,-1-7-4-16,-7 7-8 0,-14-1 3 16,-15 3 5-16,-12 4 7 15,-10 5-2-15,-5 3 8 16,-6 2 0-16,-8 2 2 0,-4 5 3 15,0 0-3-15,0 0-5 16,0 0 0-16,0 0-6 16,0 0 4-16,0 0 8 15,0 0 11-15,0 0 13 16,0-4 6-16,0 4 4 0,5 0 2 16,-5-3-9-1,0 3-6-15,0 0-2 0,0 0-8 16,3 0-10-16,3-5-3 15,0 5-8-15,2 0 5 0,3 0-1 16,-2 0-7-16,4 0 5 16,0 0 2-16,-2 0 2 0,0 8-2 15,6 8-3-15,-1 1 10 16,2 8-6-16,-4 4-2 16,3-1 5-16,-4 1-10 0,-10-1 3 15,-3 2 1-15,0-11 11 16,0 1 5-16,0-3 14 0,-11-5-6 15,-5-1-12-15,-1-2-2 16,6-1-6-16,-2-8-6 16,13 0-22-16,-8 8-16 0,8-8-28 15,0 0-42-15,0 0-15 16,0 0-14-16,0 0-7 16,0 0 1-16,0 0-23 0,0 0 14 15,0 0-56-15</inkml:trace>
  <inkml:trace contextRef="#ctx0" brushRef="#br0" timeOffset="32887">18232 5239 131 0,'5'-13'206'15,"-2"0"-40"-15,-3 6-33 0,0-2-36 16,0 6-29 0,5-1-11-16,1 4-11 0,2 0-10 15,6 0-8-15,2 0-15 16,5 11-1-16,2-1-4 0,2-10-8 15,3 13 3-15,0-13 1 16,1 7-4-16,-6 1 2 0,2-8-2 16,-3 0-4-16,-7 0-1 15,-4-5 5-15,-2-3-5 0,-4-7 3 16,-5-2 2-16,0-3 4 16,-8 0 3-16,-4-2 0 15,-1 2 6-15,6 5 8 16,-2 1-5-16,9 2 5 0,-8 0-4 15,8 3 4-15,0 6-6 16,0-6-1-16,0 6 8 0,0-1 0 16,0-1 0-16,0 5 9 15,0 0 13-15,0 0-7 16,0 0-8-16,0 0-14 0,0 0-6 16,0 0-3-16,0 17-7 15,0 3 4-15,0 4 0 0,8 5-1 16,4 4-2-16,0 8 3 15,5-5-4-15,-1 1 1 0,0-8 5 16,0-5-8-16,1-3 1 16,-1-9-2-16,-1 0-12 15,2-12 0-15,-4 0-9 16,-1-5 4-16,-1-7 5 0,1-7 1 16,-4-7 13-16,-8-2-4 15,0-4 0-15,0-1 9 0,0 5 14 16,0 7-1-16,0 4-1 15,0 5 5-15,0 5-10 0,0-2-14 16,0 6 8-16,0 3-6 16,0 0 1-16,0 0 4 15,0 0-4-15,0 0 2 0,0 0-11 16,0 0-29-16,0 0-58 16,-8 0-61-16,8 7-36 15,-12-7-25-15,6 9-28 0,-2-9-137 16</inkml:trace>
  <inkml:trace contextRef="#ctx0" brushRef="#br0" timeOffset="33313.37">18447 5071 52 0,'-21'-8'149'0,"4"-5"1"0,3 1-39 15,1-4-28-15,13 3-19 16,0 3-22-16,0-3-9 0,0-4-14 15,0 1-10-15,10-4-3 16,1-1-5-16,0-3 1 16,1-4 2-16,1 4 5 0,-5 3 21 15,-3 5 17-15,-5-1 7 16,0 4 3-16,-21 1-24 0,-4 1 4 16,-15 2-6-16,-13 9-9 15,-9 0-4-15,-11 0 17 16,-2 0 11-16,-3 0 1 0,4 0 13 15,6 0 5-15,8-8-17 16,6-3-3-16,9-6-2 16,12 0 8-16,8 1-12 15,11-3-22-15,4 2-17 0,10-4 1 16,10 1-8-16,12-3 1 16,17-3-13-16,12 6-6 15,11-1-4-15,1 2-24 0,11 3-21 16,-1 6-15-16,-3 3-36 15,-4 7-18-15,-14 0-11 0,-8 0 11 16,-7 0-13-16,-12 12-46 16,-9 3-130-16</inkml:trace>
  <inkml:trace contextRef="#ctx0" brushRef="#br0" timeOffset="33834.72">18163 5043 19 0,'-17'-5'54'0,"0"2"102"0,6-1 29 16,5-1-21-16,6 5-30 16,-9 0-17-16,9 0-18 0,0 0-21 15,0-4-25-15,12 1-27 16,10-7-7-16,24 0-11 16,19-3 1-16,14-4-8 0,8-2 2 15,-2-2-5-15,-7 4 2 16,-14 1 0-16,-11 3-2 0,-16 6 8 15,-8 3-6-15,-13 0-3 16,-5 0-16-16,-11 4-29 0,0 0-40 16,0 0-48-16,0 0-29 15,-11 0-58-15,-5 12 8 16</inkml:trace>
  <inkml:trace contextRef="#ctx0" brushRef="#br0" timeOffset="34245.06">18474 4990 25 0,'-8'-12'106'15,"8"3"111"-15,0 2-29 0,-6-2-16 16,-2 6-29-16,8-6-21 15,-9 9-26-15,9 0-34 16,0 0-27-16,0 0-23 0,0 0-9 16,0 0-5-16,0 16-2 15,13 5-5-15,2 2-42 16,2 7-69-16,-1 6-45 0,-4 1-35 16,0-1-81-16</inkml:trace>
  <inkml:trace contextRef="#ctx0" brushRef="#br0" timeOffset="36441.66">16709 11829 26 0,'0'-7'74'0,"0"-8"105"15,4 9-39-15,4-3-25 16,-2-4-20-16,2 6-9 16,-2-5-3-16,5 3 6 0,-2 1 11 15,-1 8 2-15,1 0-19 16,12 12 82-16,28 78 23 31,-26-37-137-31,-3 3-9 16,2 6-15-16,-2-5-11 15,-5-4-8-15,-2-13-7 0,-4-11 6 16,-3-6 0-16,-1-6 8 16,-5-17-8-16,0-12 0 0,-17-21-7 15,1-19 9-15,-4-22-13 16,5-18 10-16,-7-23-11 0,5-10-5 15,3-6 10-15,2 9 0 16,12 11 6-16,0 19-10 16,0 12 2-16,8 16 0 15,10 12 2-15,15 7-3 0,8 8-3 16,8 12 8-16,0 14-5 0,3 6-2 16,1 5-1-16,-3 12-11 15,-10 1-17-15,-9 0 8 16,-5-1-7-16,-9 0-21 0,-6 0-25 15,-3 1-37-15,-8-3-30 16,0 7-38-16,-13 4-22 16,4 8-28-16,-13-1-17 0</inkml:trace>
  <inkml:trace contextRef="#ctx0" brushRef="#br0" timeOffset="37140.05">17244 11719 252 0,'14'8'208'16,"-3"8"-41"-16,-3 5-24 15,1 11-10-15,-5 6-10 0,-4 6-12 16,0 0 8 0,0 1-18-16,-13-5-29 0,5-2-29 15,-3-10-16-15,-3-9-14 0,3-7-7 16,-1-12 0-16,-1-2 11 15,6-15-4-15,-1-11-9 16,8-13 1-16,0-8 3 0,8-8-1 16,8-3-5-16,5 2-6 15,5 9 5-15,8 4-5 16,27-2 1-16,-29 42 12 16,-4 5 1-16,-2 11-4 15,-3 11 3-15,-7 2 1 16,-3 0 8-16,-5-3-2 0,-8-5 6 15,0-1-8-15,0-2 1 16,0-4-3-16,0-9-6 0,0 0-5 16,0 0-3-16,0-9-2 15,0-11-3-15,4-4-14 16,5-5 0-16,6 1 4 16,4-2 4-16,3 5 13 0,-1 14-10 15,2 11 12-15,-2 11 13 16,0 14 1-16,2 12 1 15,-2 13-1-15,-1 3 0 0,-8-4 1 16,0-9-6-16,-4-8-1 16,0-7 27-16,-8-11 20 0,0-14 10 15,0 0-17-15,0-14-24 16,0-19-11-16,-16-12-4 16,1-13-3-16,-5-5-1 15,-2-15-7-15,5 1 3 0,3-1-3 16,-4 5-7-16,7 8 9 15,3 13-4-15,8 6-13 0,-9 9 8 16,9 9-2-16,0 8-3 16,0 8-7-16,0 3-7 15,0 5-36-15,0 4-35 0,-8 0-36 16,8 0-42-16,0 13-34 16,0-1-18-16,-6 5 2 0,-3-2-19 15,0 1 0-15</inkml:trace>
  <inkml:trace contextRef="#ctx0" brushRef="#br0" timeOffset="37656.42">17128 11454 380 0,'-61'0'247'0,"4"9"-29"15,11-9-59-15,15 0-27 0,5 0-36 16,15 0-33-16,14 0-23 15,22-17-23-15,21-8-12 0,25-3 0 16,24-8-4-16,19-10-1 16,12-2 2-16,-1-1-16 15,-8 4-7-15,-11 4-1 0,-15 5 1 16,-18 8 9-16,-21 3 9 16,-13 5-4-16,-14-1-5 15,-7 9-10-15,-10-1-14 0,-2 6-18 16,-6 7-35-16,0 0-32 15,0 0-15-15,-6 0-5 0,-8 0 3 16,2 7-2-16,1-7 19 16,-6 13 37-16,1-13 41 15,0 12 45-15,0-12 78 0,-1 13 89 16,1-13-35-16,9 0-20 16,7 0-16-16,0 0 2 15,0 0 1-15,0 0-2 0,0 0-14 16,1 0-3-16,13 8-4 15,5 4-24-15,7 1-16 0,2 7-9 16,0 4-11-16,-2 9-3 16,-12 3 1-16,0 3 2 15,-11 7 3-15,-3 0-4 0,-11-7-6 16,-3-1-5-16,-6-7 0 16,0-1-8-16,-5-5-7 0,2-6-49 15,-3-2-71-15,10-6-94 16,-1-11-41-16,7 0-20 0,10-4 26 15</inkml:trace>
  <inkml:trace contextRef="#ctx0" brushRef="#br0" timeOffset="38238.81">18121 11309 222 0,'16'-17'246'16,"-2"4"-36"-16,-6 5-52 0,-8 0-32 15,0 4-25-15,4 4-23 16,5 0-28-16,-3 0 1 0,10 12-13 15,6-1-24-15,10 6-3 16,1 0-7-16,4-6-13 0,-6 1-8 16,-2-12-6-16,-1 0-1 15,-3 0-11-15,-4 0-2 0,-7-7-2 16,3-9 13-16,-4-8 9 16,-13-9 5-16,0-3-1 15,0-10 5-15,-17-3 11 16,-2 1 4-16,-2-1 14 0,-1 8 16 15,5 5 7-15,-1 3-10 16,6 8 8-16,0 10-3 0,12 3 0 16,-9 3-9-16,9 1-8 15,0 4-6-15,0 4-7 0,0 0 2 16,0 23 34-16,0 15 35 16,9 10-5-16,3 14-14 15,4 7-20-15,4 4-21 0,0 1-11 16,6-10 0-16,1-2-4 15,1-14-3-15,1-6-1 16,-1-6-5-16,1-12-24 0,-1-12-21 16,0-12 4-16,3-12 2 15,-8-8 21-15,2-8 7 0,-2-6 1 16,-6-2 7-16,-6 4 8 16,-3-2 16-16,-2 11 14 0,-6 1 14 15,0 11 3-15,0-1 5 16,0 7-20-16,0 5-10 15,0 0-1-15,0 14 14 16,0 0-11-16,0 8-13 0,0-1-5 0,0-7-7 16,0-5-25-1,0 0-61-15,0-9-86 0,0 0-89 16,0 0-67-16,-14-9-6 16,-2-7 22-16</inkml:trace>
  <inkml:trace contextRef="#ctx0" brushRef="#br0" timeOffset="38721.37">18516 10800 431 0,'-25'-9'338'16,"8"4"-83"-16,3 5-87 0,1-3-76 16,5 3-35-16,8 0-21 15,0 0-16-15,0-4-8 16,0-1-14-16,13-2-15 15,1-3-4-15,8-3-11 0,6-10-2 16,4-4 21-16,-3-7 0 16,1 2 5-16,-11 0 8 0,-13-1 6 15,-6 9 11-15,-6 4-3 16,-13 2-2-16,-15 15 1 0,-6 3-3 16,-14 12 17-1,-2 8-3-15,-9 5 4 0,-9 7 1 0,-2 1 4 16,-6-5 8-1,-3 1 6-15,7-8-7 0,4-9-6 16,14-12 3-16,7 0 4 16,10-9 5-16,6-3-16 0,7-8-1 15,16-5-12-15,14-6-9 16,8-7-10-16,12-3 1 16,16-4 3-16,17 0-1 0,7 2 3 15,6 2-9-15,-1 8-2 16,0 5-8-16,-8 6-12 0,-5 11-23 15,-8 3-33-15,-6 8-36 16,-9 0-33-16,-9 0-15 16,-4 0-17-16,-8 17 9 15,-8 2 11-15,0 2-16 0,0 3-19 16,-13 0-127-16</inkml:trace>
  <inkml:trace contextRef="#ctx0" brushRef="#br0" timeOffset="39170.67">18146 10938 60 0,'-25'0'189'0,"2"7"3"16,-2-7-24-16,2 0-34 15,-5 9-19-15,2-9 10 0,1 0-6 16,2 0-3-16,6 8-26 16,5-8-24-16,12 0-18 15,0 0-25-15,12 0-9 0,17-8-4 16,19-8-8-16,21-5 2 15,13-2-6-15,10-7 7 16,6 2-4-16,-8-1 2 0,-13 5-1 16,-16 8 4-16,-17 3 7 15,-11 3-5-15,-7-1-4 0,-12 7 4 16,-2 1 0-16,-4 3-6 16,-3 0-2-16,-5 0-7 0,0 0-20 15,0 0-42-15,0 0-59 16,0 0-59-16,-13 0-43 15,1 12-48-15</inkml:trace>
  <inkml:trace contextRef="#ctx0" brushRef="#br0" timeOffset="40935.15">20408 10901 33 0,'0'-7'102'16,"0"-4"81"-16,0 4-37 16,-7 2-30-16,7-2-25 15,-8 0-18-15,-1-2-15 0,9 1-4 16,-8 0-12-16,8 0 0 15,-13-4 11-15,4 2-10 0,-1-1-11 16,-7-1 1-16,1 0 3 16,-6 2 3-16,-1 3-5 0,-1 1-3 15,0-5-7-15,-1 4-10 16,1-2 10-16,3 6 7 16,1 3-3-16,0 0-1 15,-6 0-8-15,4 0-8 0,-3 0 1 16,-4 12-8-16,1 6 6 15,-1-5 1-15,4 4-1 0,3 0 15 16,-4 4 3-16,6 3-5 16,4 0-3-16,4-1-4 0,4 7 5 15,8-2 1-15,0-3-14 16,0 4 5-16,0-1-8 16,0-5 1-16,0 2 1 15,0 0-1-15,8 0-6 0,1 3 3 16,2-4 3-16,0-1-8 15,6 4 5-15,3-8-3 0,2-2 2 16,1-5-1-16,2-12 1 16,4 8 2-16,2-8-4 0,6 0 1 15,-1 0-5-15,-4 0 0 16,1-3 4-16,-4-5-9 16,-1-6 12-16,-3 2-8 0,-5 0 10 15,-3 1-9-15,-3-6 6 16,0 0-6-16,-2-2 3 0,1-2-6 15,-5 2-4-15,-4-7 10 16,-1 2-5-16,-3 0 6 16,0-5-5-16,0 4 1 0,0 0 12 15,0 2-13-15,0 2 9 16,0 5-5-16,0 4-2 0,0-1 2 16,0 1 6-16,0 5-4 15,0-2 2-15,0 1-4 16,0 0-1-16,0 4-1 0,0 0 8 15,0 4-2-15,0-4-3 16,0 0-3-16,0 0 5 16,0-1-7-16,0 0 9 15,-7 3-3-15,7-3 0 0,-12 5 0 16,12 0 1-16,-9 0-6 16,9 0 7-16,0-5-8 15,0 5 2-15,0 0 6 16,0 0 0-16,0 0-2 0,0-2-2 15,0-3-2-15,0 5 0 16,0 0 4-16,0 0 5 0,0 0-11 16,0 0 8-16,0 0 1 15,0 0-11-15,0-4 5 0,0-1 3 16,0 2-3-16,0 3 3 16,0 0 0-16,0 0 3 0,0 0-1 15,0 0-8-15,0-4 11 16,0-1-6-16,0 2 0 15,0-1 0-15,0 4-1 16,0-4 2-16,0-2-2 0,0 3 1 16,0 3-2-1,0 0 8 1,0 0 0 0,0 0 3-16,0 0 4 0,0 0-1 15,0 0 4-15,0 0 1 16,0 0-4-16,0 0 0 0,0 0 5 15,0 0-5 1,0 0 6-16,0 0-4 0,0 0 4 16,0 0-12-16,0 9 5 15,0 7 32-15,4 5 22 0,5 7-4 16,3 4-39-16,3 4-23 16,6 1 0-16,3-1 0 0,4-3 0 15,1-4 0-15,4-6 0 16,3-6 0-16,8-5 0 0,6-12 0 15,6 0 0-15,9 0 0 16,3-12 0-16,-3 0 0 16,-3-3 0-16,-8-3 0 15,-10 3 0-15,-6-1 0 0,-15 3 0 16,-3 4 0-16,-7 2 0 16,-4-2 0-16,-6 6 0 0,-3-1 0 15,0-1 0-15,-8 5 0 31,-5 0-324-15,-3 9-110-16,-4 3-9 0,-5 0 32 16</inkml:trace>
  <inkml:trace contextRef="#ctx0" brushRef="#br0" timeOffset="46392.09">7101 14224 50 0,'-13'0'116'0,"6"0"63"15,-2 0-55-15,1 0-40 16,8 0-18-16,-8 0-5 16,8 0 27-16,0 0 32 15,0 0 21-15,0 0-3 16,0-6-38-16,0 1-35 0,0 5-25 16,0 0-24-16,0 0-10 15,0 0 2-15,0 0 2 16,0 0-4-16,0 0 15 15,0 0 22-15,0-2 26 16,0-3 23-16,13-4 2 16,14-6-8-16,15-10-32 15,20-7-24-15,14 0-23 16,17 2 4-16,9 2-6 16,3 5-8-16,5 2 10 15,-8-1-13-15,-9 3 3 0,-8-5 6 16,-8-2-13-16,-15 7 11 15,-9-7 3-15,-13 7-4 16,-12 2 3-16,-7 5 1 16,-10 8-1-16,-6 4 2 0,-5 0-11 15,0 0 3 1,0 0-8-16,0 0-38 0,-13 0-70 16,-3 0-73-16,0 0-52 15,-1 0-24-15,1 0-11 16,-3 0-48-16</inkml:trace>
  <inkml:trace contextRef="#ctx0" brushRef="#br0" timeOffset="47124.76">8023 13572 462 0,'-29'-17'274'0,"1"5"-105"15,5 3-77 1,1 1-38-16,11 0-9 0,11 5 3 16,0-2-13-16,0 5-15 15,16 0 2-15,16 0-12 16,13 0 2-16,15 16-6 0,10 1-2 16,-2-2 2-16,2-1-9 15,-1 0 2-15,-7 0 3 16,-10-7-8-16,-8-7 1 15,-11 9 1-15,-9-9 5 0,-5 0-1 16,-5 0 8 0,-6 8 3-16,-8-8 8 0,0 0 6 15,0 8-9-15,0-8 7 16,0 12-19 0,0 4 0-16,-14 12-1 15,0 17 1-15,-3 17 11 0,1 12-3 16,-2 11 7-16,7 8-1 15,-6 1 7-15,1 0 10 16,4-9-13-16,0-16-6 16,12-12-7-16,-8-16 0 0,8-9-9 15,0-12 7 1,0-8 4-16,0-12 10 0,0 0 35 16,0 0 19-16,-8-12-34 15,-4-12-22-15,-1-21-11 16,-6-17-7-16,-6-9-5 15,1-12 10-15,-4-5-13 0,-4-2 2 16,2 0 2-16,3 4 3 16,2 10 1-16,3 7 2 15,4 7-8-15,1 13-1 0,4 12-4 16,1 13 5-16,5 9-12 16,7 2-1-16,-8 5 1 15,8-1 6-15,0 9 4 16,0 0-5-16,-8 0 6 15,8 0 9-15,-9 0-11 16,9 9-5-16,-8 2 7 0,8-1-19 16,0-3-24-16,0 4-24 15,0 3-34-15,0-3-25 16,8 2-23-16,5-1-17 16,-1-4 10-16,4 1-44 0,0 3-48 15</inkml:trace>
  <inkml:trace contextRef="#ctx0" brushRef="#br0" timeOffset="49237.95">19876 11807 256 0,'-25'0'223'15,"-2"0"-54"-15,-3 0-40 16,7 0-31-16,3 0-12 15,7 0 17-15,13 0 10 0,9-11 12 16,21-13-7-16,25-9-13 16,26-8-27-16,15-4-11 15,15 1-9-15,1 6-7 0,-8 6-19 16,-15 8-16-16,-13 7-8 16,-14 6 0-16,-17-1 1 15,-10 3-12-15,-5 2 8 0,-10 2 1 16,-8 5-5-1,-1-3-1-15,-3-2 0 0,-8 5-9 16,0 0-12-16,0 0-43 0,0 0-44 16,0 0-48-16,0 0-47 15,-14 0-30-15,-3 13-8 16,-3-2-3-16,-5-2-17 16</inkml:trace>
  <inkml:trace contextRef="#ctx0" brushRef="#br0" timeOffset="49630.12">19930 12252 110 0,'-12'0'249'15,"4"9"-26"-15,0-9-23 0,8 0-20 16,-10 0-1-16,10 0-1 16,0 0 4-16,0 0-14 15,0 0-14-15,10-14-66 16,9-10-27-16,22-9-33 0,20-7-9 16,24-18-14-1,20-6 3-15,14-5-1 0,7-4-7 16,-6 4 3-16,-5 7 2 15,-17 10-6-15,-23 6 1 16,-16 14 1-16,-20 8-1 0,-10 7 0 16,-9 10 0-16,-7-3 0 15,-7 10 0-15</inkml:trace>
  <inkml:trace contextRef="#ctx0" brushRef="#br0" timeOffset="49898.02">21032 11577 2047 0,'-6'0'0'0,"-7"0"0"15,1 7 0 1,4-7 0-16,0 0 0 16,-5 0 0-16,2 0 0 15,-2-7 0-15,4-3 0 16,1 10 0-16,-3 0 0 15,3 0 0 1,0 0 0-16,8-2 0 16,0-3 0-16,0 1 0 15,0 13-159 32,-13 5-174-31,4 3-66-16,-2 0-37 15</inkml:trace>
  <inkml:trace contextRef="#ctx0" brushRef="#br0" timeOffset="51767.48">14069 15839 61 0,'-11'-12'130'16,"3"-1"26"-16,8 5-65 0,-8-1-44 16,8 2-17-16,0-2-5 15,0 5 9-15,0-4 11 16,0 8 5-16,0-4 11 16,0 4 5-16,0-3 0 0,-9-1 2 15,9-1 3-15,0 0 7 16,0 5-9-16,0-3-13 15,0-1-18-15,0-1-3 0,0 2-3 16,0 3 3 0,0 0 0-16,0 0 1 0,0 0-8 15,0 0-4-15,0 0-10 16,0 8 3-16,0 4-7 16,0 4-6-16,0 5 11 0,0-2-7 15,9 6 3-15,-5 3 18 16,5 5-6-16,-3 5 11 15,2-2-8-15,1 0-7 16,-1-2-3-16,-5-7-3 0,5-3-11 16,-3-3 3-16,4-4-7 15,-5-5 3-15,-1 4 2 16,5-4 1-16,-5 4-7 16,6 2 6-16,-1 1-1 15,0 1 2-15,6 0-3 0,1 2 2 16,-4-7-1-16,3 2-4 15,-6-2 3-15,0 2-6 16,4-5 11-16,0 1-5 0,2-1-1 16,-3 0 3-16,0 6-6 15,1-3 2-15,1 0-3 16,0 6 6-16,-1 0-1 0,0-1-4 16,0 1 3-1,-1-2 0-15,-3 1 5 0,1 1-5 16,4 4-6-16,-6-1 11 15,2 5-5-15,2-1 1 16,2 1-4-16,-1-1 5 0,0 0-5 16,2 2 8-16,-3 2 0 15,0 0-5-15,3-4 2 16,-3 1-4-16,2 0 4 0,-1-1-3 16,0-3 1-16,0-5 7 15,-4 1-7-15,0-5 1 16,-5-4 3-16,3-12-4 0,-6 7 0 15,0-7 6-15,0 0-1 16,3 0-7-16,2 0 0 16,-1 0 9-16,-4 0-11 15,0 0 7 1,0 0-7-16,0 0-22 0,0 0-35 16,0 0-68-16,0-4-79 15,0-3-54-15,-12-6-10 16,12 2-51-16</inkml:trace>
  <inkml:trace contextRef="#ctx0" brushRef="#br0" timeOffset="52366.08">14276 17129 272 0,'-8'0'226'0,"8"0"-27"16,-6-4-33-16,6 0-35 0,0-1-29 15,0 5-32-15,0 0-17 16,3 0-9-16,13 9 0 16,7 3-12-16,16 5-11 0,4-3-4 15,5 3-4 1,9 0 3-16,1-1-8 0,-1 1-1 15,-9-5-1-15,-4 0-5 16,-11-12 0-16,-8 7-1 16,-5-7 2-16,-8 0 8 0,1 0 14 15,-7 0 9-15,-6 0 23 16,0 0-9-16,6 0 5 16,-6 0-9-16,0-3-18 0,0-13-12 15,0-8-11-15,0-14 1 16,0-2 0-16,0-6-2 15,0 2 1-15,0 3-5 16,0 6 5-16,0 5-2 0,0 10 14 16,0 0-16-16,-9 4 5 15,1 0 1-15,0-2-7 16,-1 6 4-16,-2 5 15 16,-1 7 2-16,-8 0-2 0,-10 12-11 15,-10 8 0-15,-12 8-5 16,-17 5 8-16,-9 3-1 15,-3 6-1-15,-1-1 6 0,9-2 3 16,10-5-14-16,13-5-1 16,18-6 0-16,10-2-7 15,16-6-24-15,6-5-47 16,6-10-88-16,16 0-106 16,3 0-60-16,2-14-56 0</inkml:trace>
  <inkml:trace contextRef="#ctx0" brushRef="#br0" timeOffset="131355.71">22036 4147 232 0,'-12'0'269'0,"1"0"-17"0,-1 0-42 16,12 0-45-16,0-4-24 15,0 1-3-15,0-6-12 16,4 2-28-16,15-10-45 0,22-12-26 16,24-4-18-1,25-12-1-15,14-2 2 0,20-6-9 16,10-4 10-16,-1 0 1 16,1 0 2-16,-6 3 4 15,-9 6-10-15,-12-1-1 0,-14 7 1 16,-20 10-1-16,-13 3-5 15,-14 5 0-15,-14 8 2 16,-8 3-10-16,-7 7 15 0,-11 6-24 16,-1 0-73-1,-5 0-106-15,0 0-125 0,-14 12-81 16,-16 7-6-16</inkml:trace>
  <inkml:trace contextRef="#ctx0" brushRef="#br0" timeOffset="131941.04">22248 3509 243 0,'0'-46'270'0,"0"11"-59"0,-9 1-60 16,9 6-23-16,-6 9-2 15,6 6-2-15,0 0-8 16,-8 5-33-16,8 4-31 0,0 4-23 16,-13 0-17-16,13 12-2 15,-18 26 32-15,-2 21 27 16,-12 32-21-16,-12 17-19 0,-5 19-6 15,-3 3-16-15,3-7-1 16,4-13-1-16,14-17-1 16,9-15 0-16,9-17-3 15,13-13 5-15,13-10-8 16,12-14 5-16,15-5-3 0,13-2-4 16,12-5 11-16,3-3-11 15,2-2 1-15,-7 2 5 0,-4 3-6 16,-11-4-2-16,-6-8 6 15,-7 9 4-15,-10-9 0 16,-5 0 4-16,-9 0 0 0,3 0 10 16,-6 0 45-16,-8 0 57 15,0-9-86-15,0-20-34 0,0-18 0 16,-8-32 0 0,-6-18 0-16,0-21 0 0,-6-9 0 15,-6 1 0-15,-2 4 0 16,0 11 0-16,2 14 0 15,2 21 0-15,1 14-320 0,2 17-174 16,-4 14-27-16</inkml:trace>
  <inkml:trace contextRef="#ctx0" brushRef="#br0" timeOffset="132504.53">24345 3109 358 0,'0'-12'245'15,"0"5"-53"-15,0-2-47 16,0 6-20-16,0-2-3 16,0 5 3-16,0 0-32 0,0 0-42 15,0-4-28-15,0-1-11 16,0 2-6-16,0 3 11 15,0-4 19-15,0-4 8 16,0-1-2-16,-14-3-10 0,-2 0 23 16,-5 0-3-16,-4 3-17 15,3 6 11-15,-13 3-31 16,4 12 0-16,-6 12-3 16,1 12 0-16,2 6-4 15,11-1-5-15,7-4-14 16,16-5 2-16,13-1 13 0,13-2 3 15,16 4-5-15,7-6 1 16,4-2-7-16,3-8-1 16,6-9-24-16,-6-8 5 0,1 0-17 15,-8 0-33-15,-12 0-38 16,-12-4-40-16,-11-3-83 16,-6-2-52-16,-8-3-8 0,0-6-16 15</inkml:trace>
  <inkml:trace contextRef="#ctx0" brushRef="#br0" timeOffset="133536.23">24936 3078 397 0,'0'-25'222'16,"0"0"-51"-16,-13 4-28 0,3 6-3 15,-3 2 15-15,0 6-44 16,1 2-34-16,-4 5-36 15,0 17-21-15,-1 6-5 16,-3 6-8-16,3 13-2 16,6-2 0-16,11 5-3 0,0-4-4 15,0-5-1-15,0-4 2 16,8-3-7-16,3-5-16 16,2-7-15-16,0-5-24 0,4-12-14 15,2 0 6-15,5-12-8 16,6-17 8-16,1-8 10 15,-2-11 38-15,-6-9 16 16,-7-8 26-16,-2-5 17 0,-10 6 16 16,-4 2 34-16,0 13 30 15,0 10 14-15,-12 5-8 16,3 13-39-16,-4 9-33 16,5 12-30-16,1 21-5 15,7 20-10-15,0 11 0 16,0 14 4-16,12 3-11 0,7 0 4 15,7-4 1-15,5-9 0 16,2-10-12-16,1-10-6 16,-3-8-20-16,-2-11-13 0,-1-17 1 15,-3 0-12-15,-1-17 12 16,-4-15-6-16,1-12 13 16,-5-21 3-16,0-17 10 15,-4-11 7-15,1-14 15 0,-6-2 9 16,-7 2 13-16,0 7 16 15,0 10 7-15,0 7 7 16,0 14 7-16,0 12-3 16,-7 17 9-16,7 6-1 15,0 10-24-15,0 13-23 16,0 7-3-16,0 29-7 16,0 18 14-16,0 18 6 15,0 18-7-15,7 7-5 16,6 2-3-16,-1 2-4 15,5-8 1-15,-3-13-5 16,3-11 1-16,0-14-6 16,0-8 8-16,-6-12-3 15,6-3-3-15,-6-8 0 0,2-13 1 16,-4 0-7-16,3 0 7 16,-1-8-9-16,1-14-1 15,4-10-24-15,5-9 15 16,-4-6-10-16,-1-11 9 0,-4-3 9 15,0-1 1-15,-4-2 4 16,-4-2 4-16,-4-3 6 16,4 0 1-16,5-5 4 15,-4 5 0-15,-2 3 7 0,-3 13 15 16,0 9 9-16,0 8 16 16,0 8-3-1,0 3 17-15,0 12 17 0,0 5-19 16,-8 8-29-16,8 0-22 15,0 21-13-15,0 15-1 16,0 17 0-16,0 16 0 16,0 9 0-16,0 7 0 0,8 5 0 15,6-1 0-15,12-7 0 16,4-4 0-16,4-9 0 16,9-12 0-16,0-10 0 15,-5-5-30-15,-7-9-251 16,-5-9-107-16,-11-8-24 15,-7 0-4-15</inkml:trace>
  <inkml:trace contextRef="#ctx0" brushRef="#br0" timeOffset="138481.81">15658 16921 180 0,'3'-9'196'15,"0"2"-48"-15,-3 2-26 0,0 2-40 16,0 3-13-16,0 0 0 16,5 0-2-16,-5-4-1 0,0 0-7 15,0 4-3-15,0 0 3 16,0 0 3-16,0 0 11 15,0 0 16-15,0 0 2 16,0 0 4-16,0 0 11 16,0 0 16-16,0 0-17 0,0 0-20 15,0 8-39-15,-8 4-46 16,8 5 0-16,-11 11 0 0,2 4 0 16,-3 5 0-16,0 3 0 15,-1 1 0-15,5 0 0 16,8-9 0-16,-8-3 0 0,8-5 0 15,0-2 0 1,0-3 0-16,0-3 0 0,5 1 0 16,6-5 0-16,6-5 0 15,3-7 0-15,0 0 0 0,9 0 0 16,7 0 0-16,0-7 0 16,5-1 0-16,0 8 0 15,-4 0 0-15,-1 0 0 0,-4 8 0 16,-4-1 0-16,-6-7 0 15,-6 14 0-15,-5-14 0 16,-3 0 0-16,0 7 0 0,-19-7 0 31,-5 0 0-31,-4-12 0 16,-9-9 0-16,1-3 0 16,-5-4 0-16,-4-5 0 0,5 1 0 15,-1 4 0-15,5-1 0 16,-1 1 0-16,4 6-23 0,6 6-49 15,-2 0-20-15,4 4-15 16,6 4-14-16,11 0 2 16,-6 4-14-16,6 4-20 0,-14 0-16 15,14 0-8-15,0 0 0 16,-12 0-3-16,3 12-8 16,1-4 29-16</inkml:trace>
  <inkml:trace contextRef="#ctx0" brushRef="#br0" timeOffset="139010.44">15433 17177 36 0,'-31'13'114'16,"-7"-1"65"-16,6-12-51 15,4 7-29-15,7-7-32 0,6 0-26 16,3 0-11-16,12 0-11 16,3 0-7-16,15-7-2 15,9-10-1-15,14-7-8 0,6-12-4 16,10-6-1-16,5 2-5 15,-2-1 3-15,2 5-7 0,-9-1 1 16,-10 5 5 0,0 3 6-16,-15 4-1 0,-9 6 10 15,-2 3 8-15,-9-1 9 16,1 4 20-16,-9 5 18 16,0 4 3-16,0 4-1 0,0 0 0 15,0 0-7-15,0 0 1 16,0 0 0-16,0 0 2 0,0 0-3 15,0 0-5-15,0 0-12 16,0 0-9-16,0 0 4 16,0 8-1-16,6 9 30 0,16 4-5 15,6 3-15-15,4 4-11 16,9 8-18-16,3 10-8 0,4-2-3 16,-2 6-5-1,-2-3 10-15,2-1-7 0,-10-2-7 16,-3-8 2-16,-9-2 7 15,-8-6-7-15,-7-4 0 0,-9-2-2 16,0-3-12-16,-22 2-16 16,-1-2-20-16,-3-6-47 15,1-13-38-15,-1 0-33 0,9 0-18 16,9 0 8-16,8-4 23 16,0-8 7-16,8-9-18 15,5-8-2-15</inkml:trace>
  <inkml:trace contextRef="#ctx0" brushRef="#br0" timeOffset="139343.13">16323 16669 170 0,'-12'-41'257'0,"-1"4"-26"16,2 4-17-16,-1 9-29 0,3 8-27 15,9 4-18-15,-9 0-20 16,9 4-16-16,0 4-29 15,-8 4-21-15,8 0-12 16,0 0-8-16,0 0 37 0,5 12 68 16,12 12-86-16,1 13-53 0,12 16 0 15,2 8 0 1,2 4 0-16,2 3 0 0,1-2 0 16,-5-5 0-16,-1-7 0 15,-6-10 0-15,-4-8 0 0,-5-8 0 16,1-10 0-16,-9-6 0 15,0-12-113-15,-8 0-177 0,-8-12-12 16,-9-10 25-16,2-2 55 16,-7-8 49-16,2-4 7 15,1-10-12-15,2 2 29 0</inkml:trace>
  <inkml:trace contextRef="#ctx0" brushRef="#br0" timeOffset="139675.81">16506 16530 50 0,'9'-32'97'0,"-3"-5"75"0,-1 5-40 16,-5 4-11-16,0 7-12 0,0 5-10 16,0 4-2-16,0 4 10 15,0-2 7-15,-8 10 6 0,8 0 9 16,0 0-24-16,0 25-5 16,0 12-6-16,0 11-18 15,3 6-10-15,10 3-12 16,4 0-29-16,-1-9-5 0,3-7-7 15,6-8-1-15,0-9-7 16,4-8-5-16,-1-7-5 0,-4-9 0 16,-3 8-3-16,-10-1 0 15,1-7 10-15,-4 10-1 16,-8-10 0-16,0 7 3 0,0 5-10 16,-11 4 11-16,-9 0-8 15,-1 2-18-15,1-2-28 0,-1-4-53 16,-2-1-70-16,-3-11-62 15,2 0-30-15,-1 0 8 0,6 0 24 16,3-19-16-16</inkml:trace>
  <inkml:trace contextRef="#ctx0" brushRef="#br0" timeOffset="140234.88">16563 16543 147 0,'0'-41'256'15,"0"4"-33"-15,0 5-20 0,0 7-35 16,0 4-34-16,0 6-38 15,0 2-40-15,0 1-30 16,0 4-7-16,13 8 3 0,11 0-6 16,9 8-2-16,7 9-1 15,4 3-8-15,0 10 5 16,1 0 8-16,-3 8 23 0,-2 2 10 16,0 2 24-16,-4-3-9 15,2 2-22-15,-7-4-10 16,-1-4-7-16,-6-6-9 0,-8-6-12 15,0-5-1-15,-7-3-2 16,-1-6 3-16,-5-7-2 0,-3 0-1 16,0 0 1-16,-8-12-4 15,-9-8 0-15,-8-7 4 0,-1-15-3 16,-11-3-3-16,0-7 5 16,1-5-6-16,-1 3 2 15,1 6 7-15,4 8-3 0,2 3-2 16,11 7 2-16,-2 7 3 15,4 6 13-15,5 6 13 16,12 1 20-16,-8 3 2 0,8 7-13 16,-6-5-26-16,6 2-15 31,6-6 0-31,11 1 0 16,7-3 0-16,8-5 0 15,5-1 0-15,0-4 0 0,-5 6 0 16,1 1 0-16,-5 2 0 15,-7 0 0-15,0 5 0 0,-11-2 0 16,-2 1 0 0,0 4 0-16,-3 4 0 0</inkml:trace>
  <inkml:trace contextRef="#ctx0" brushRef="#br0" timeOffset="140266.9">17054 16095 1522 0,'-13'12'-363'0,"5"4"6"16,8-4 7-16</inkml:trace>
  <inkml:trace contextRef="#ctx0" brushRef="#br0" timeOffset="141230.35">17728 15916 5 0,'-12'-4'4'0,"3"4"3"15,9-4 6-15,-8 4 15 0,8-4 26 16,-8 0 45-16,8-1 37 15,-11 5-41-15,2 0-26 16,-2 0-13-16,-1 0-2 0,3 0 4 16,1 0 15-16,0 0 14 15,-1 0-2-15,9 0-18 0,-8 0-17 16,8 0-11-16,0 0-8 16,0 0-7-16,0 0-12 15,0 0-4-15,0 0 2 16,0 0-3-16,3 0 0 0,6 0-5 15,-1 0 4-15,0 0-6 16,0 0 3-16,-2 0-1 16,-6 0 2-16,4 0-3 0,0 0-1 15,-4 0 2 1,0-6-8-16,0-7 6 0,0-4 0 16,-8 5 5-16,-1-1-2 15,1 6 14-15,0-1 12 16,-6-2 4-16,5 7-3 0,-4 3-2 15,0 0-11-15,5 0-12 16,0 0-1-16,8 0 0 0,-12 0-9 16,12 13-11-1,0-1-41-15,0 7-48 0,0 2-49 16,0 3-37-16,12 4-16 16,4 1-45-16</inkml:trace>
  <inkml:trace contextRef="#ctx0" brushRef="#br0" timeOffset="141412.03">17823 16277 408 0,'15'0'265'0,"-4"0"-49"0,7 0-19 16,3 13-21-16,2 3-15 16,2 0-34-16,-1 1-45 15,0 3-44-15,0 1-16 0,-2 0-55 16,-11 2-103-16,-11 6-129 15,-11 7-80-15,-15 5-31 0</inkml:trace>
  <inkml:trace contextRef="#ctx0" brushRef="#br0" timeOffset="142394.26">13911 18012 100 0,'-8'-20'239'0,"0"-4"-49"0,1 4-23 15,7 3-37-15,-9 4-37 16,9 1-7-16,0 4 1 0,0 5-11 16,0-2-28-1,0 5-14-15,0 0 0 0,0 0 2 16,13 16 4-16,1 9 17 0,3 7-3 15,4 2-15 1,-1 2-19-16,1-3-13 0,-2-5 6 16,-2 1-5-16,-5-10-15 15,-3-2 13-15,-1-5-6 16,-8 0 10-16,0-12-7 16,0 0 2-16,-8 0-11 0,-5 0 2 15,5 0 7-15,-6 0-8 0,8-8-1 16,6 0 2-16,-13-5-1 15,1-4 8-15,0-2-5 16,0-1-6-16,-1-5 4 16,5 1 0-16,8-4-7 15,-8 4 8-15,8-5 1 0,0 4 0 16,0-4 3-16,0 1-6 16,8 4 8-16,5 3-4 15,-1 6 1-15,5-2-3 0,-2 8 3 16,1 7-1-16,1 2 5 15,-5 0-4-15,-3 0 16 0,-1 0 0 16,-8 7-3-16,0-7-1 16,0 7-2-16,0-7 0 15,0 0-2-15,0 0-7 0,0 9-7 16,0-9-14-16,0 0-25 16,0 0-52-16,0 0-60 15,0 8-47-15,0 0-27 16,0-8-24-16,5 9-4 0</inkml:trace>
  <inkml:trace contextRef="#ctx0" brushRef="#br0" timeOffset="143087.23">14216 17971 139 0,'8'9'230'0,"-4"-2"-60"16,4-7-55-16,-4 12-35 15,4-12-25-15,0 10-22 16,1-10-13-16,2 0-10 15,0 0-4-15,6-10-1 16,5 3-8-16,-2-5-4 0,-5 0 1 16,-2-1 0-16,-4 1 2 15,-1-5 3-15,-8-3 1 0,0 0 2 16,0 3 1-16,0 4 1 16,-17 3 0-16,1-3 4 15,1 6 3-15,-6-2 12 0,0 4 15 16,1 5 6-16,1 0-7 15,1 0 1-15,2 14-8 0,4 6-6 16,12 3-4 0,0 6-4-16,3 4 0 0,9-1-4 15,9-3-1-15,8 0 2 16,2-10-10-16,7-3-4 16,-2-4 1-16,4-12 0 0,-3 0-6 15,-4 0 2-15,-5-12-22 16,1-4-16-16,-6-3-12 0,2-10-10 15,-4-8 17-15,-5-4 7 16,-5-4 10-16,-6-7 17 16,-5-3 3-16,0 8 5 0,-8 2 8 15,-5 4 3-15,-2 5 20 16,-2 8 9-16,-3 2 11 16,0 10 12-16,4 1-6 15,-1 1-3-15,5 7 5 0,1-1-3 16,2 3 16-16,9 2 12 15,-8 3-9-15,8 0-19 0,0 0-22 16,0 0-4-16,0 0-17 16,0 0 0-16,0 21-5 15,8 7-3-15,9 8 0 0,7 9 5 16,3 4-6-16,1 5 4 16,6-3-1-16,-2 3-6 15,-3-7 3-15,-2-1-4 0,-2-5-7 16,-4-8-34-16,-5-10-39 15,-4-5-42-15,-4-2-34 16,-3-9-9-16,-5-7 4 16,0 0 25-16,0 0 20 0,-13-11-15 15,-2-6-15-15,-6-3 30 16</inkml:trace>
  <inkml:trace contextRef="#ctx0" brushRef="#br0" timeOffset="143619.73">14601 17879 67 0,'-20'-10'177'0,"0"3"-19"0,0-1-7 15,3 0-13-15,9-1-45 16,8 5-30-16,0 0-21 0,0 1-12 16,3-2-11-1,10-4-9-15,4 2-5 0,4-5-2 16,1-5-19-16,8 1-14 16,-6-10 6-16,1 7 7 0,-4-3 7 15,-2 8 13-15,-7 0-1 16,-4 3 18-16,0 3 20 15,-8 4 34-15,0-1 25 0,0 2-1 16,0 3 1-16,0 0-12 16,0 0-20-16,0 0-20 15,0 0-16-15,0 0-7 0,0 0-1 16,0 12-9-16,13 12 6 16,3 4-10-16,4 5-1 15,-1-2-6-15,7 0-1 16,-6-3-8-16,-1-8 7 0,3-5-34 15,-5-2-31-15,-2-3-16 16,2-10-14-16,-6 0-6 0,3-5 20 16,-7-2 24-16,-7-6 23 15,0-4 16-15,0-3 25 16,-13 1 14-16,2 2 27 0,-2 3 20 16,1 7 13-16,1-2-10 15,3 9-9-15,8-3-23 0,-9 3-18 16,9 0-14-16,0 0-1 15,0 12-5-15,9 4-4 16,2 6 5-16,5-3-5 16,1-3-28-16,0 0-42 0,-5-3-57 15,-1-1-51-15,1 0-32 16,-4-12-13-16,0 12-23 16,-3-12 47-16</inkml:trace>
  <inkml:trace contextRef="#ctx0" brushRef="#br0" timeOffset="144070">15032 17704 177 0,'-13'-18'265'0,"2"6"-9"15,-3 0-30-15,6 4-64 0,8 4-49 16,-6-4-51-16,6 3-30 16,0 2-24-16,0 3 0 15,0 0-5-15,6 0-5 0,8 0 3 16,-3 0 6-16,6 8 0 15,-1 4 4-15,2-1 11 16,-7 5-5-16,0-4-1 0,-2 1-4 16,-6 0 0-16,2-13-13 15,-5 0 4-15,0 0-1 0,0 0 1 16,0 0-1 0,0-4-4-16,0-5-8 0,0-4-1 15,-11-1 3-15,-3-7 4 16,6 5 5-16,8-2 3 0,-6 2-9 15,6 4 2-15,0 4 1 16,0-3 0-16,3 2-5 16,5 1 12-16,3 8-5 0,6 0 1 15,-1 0 0-15,-3 13 11 16,-5-2 24-16,0 1 4 16,-8-3-6-16,0-2-8 0,0 3-11 15,0-3-12-15,0 1-3 16,0 1-38-16,-8-1-56 0,0-8-64 15,-5 0-51 1,0 0-5-16,2 0 17 0,2 0-3 16,9 0 19-16,0 0-74 15</inkml:trace>
  <inkml:trace contextRef="#ctx0" brushRef="#br0" timeOffset="144175.48">15135 17605 8 0,'0'-4'7'16,"0"-1"-3"-16,0 2-8 0,0-2-10 0</inkml:trace>
  <inkml:trace contextRef="#ctx0" brushRef="#br0" timeOffset="144901.88">15149 17577 21 0,'4'-12'68'0,"-4"-1"108"16,0 4 14-16,0 2 7 15,0-2-14-15,0 2-16 0,0 7-20 16,-7-5-34-1,7-2-39-15,0 7-37 0,0-4-21 16,0-1-8-16,0 5-7 16,0 0 3-16,3 0-4 15,9 12 14-15,4 4-1 0,6 5 19 16,-6-1 18-16,0 5-4 16,1-1-10-16,-2 1-2 15,-1-5-17-15,-3-3-7 0,-3-3-8 16,-5-1 3-16,-3-13-2 15,0 0 3-15,0 0-17 16,0 0-11-16,0-2-6 16,-16-16 7-16,1-6-5 0,-2-9 14 15,0-3-2-15,1-1 9 16,1-4-2-16,3 5 2 0,12 3-1 16,0 10 6-16,0 2 2 15,0 8-2-15,0 4 5 16,4 9 10-16,7 0 8 0,6 9-9 15,-1 4-1-15,4 8-1 16,1-3 7-16,3 7 1 0,0 3-15 16,1 1-4-16,-5 0 2 15,-1-4-4-15,-1-1 5 16,-2-3-3-16,-4-6-4 16,-1-2-26-16,-3-1-37 15,-2-4-48-15,-6 1-63 0,0-9-37 16,0 7-7-16,0-7-4 15,0 7-18-15</inkml:trace>
  <inkml:trace contextRef="#ctx0" brushRef="#br0" timeOffset="150658.95">6999 7686 241 0,'5'-38'273'15,"-5"10"-45"-15,0 4-42 16,0 2-37-16,0 10-16 15,0 1-22 1,0 6-11-16,0 0-29 0,0 5-32 0,0 0-30 16,3 17 1-16,7 16 9 15,1 24 4 1,6 24 0-16,2 21-5 0,5 13-1 16,1 2-3-16,5 5-10 15,-3-8 1-15,-3-7-3 16,-4-14-1-16,2-15 3 0,-10-21-1 15,0-12 1-15,-1-18 1 16,-3-6 5-16,-3-21-1 16,-5 0 1-16,0-21-13 15,0-15 3-15,-8-17 3 0,0-8 4 16,8-3-12 0,0 2 7-16,0 5 2 0,0 8-5 15,8 8 1-15,9 5 3 16,3 12-11-16,3 3 7 15,7 9-1-15,2 3-3 0,4 9-4 16,1 17 0-16,3 11 4 16,5 9 4-16,1 8 2 15,-7 3-3-15,-7 6 1 0,-2 3 3 16,-10-1-2-16,-8 1 4 16,-4-3 0-16,-8-7 4 15,0-1-10-15,-26-1 7 0,-5 0-9 16,-14-8-3-1,-4-5 8-15,-3-8-1 0,-2-12 2 16,6-12-2-16,0-4 3 16,2-8-4-16,11-8-1 15,5-4-12-15,11-9 7 0,7-8-14 16,12-4 6-16,0-5-7 16,3 3 2-16,6-3-22 15,-1 10-48-15,3 7-67 0,3 4-54 16,-6 9-43-16,0 4-34 15,-1 0 12-15</inkml:trace>
  <inkml:trace contextRef="#ctx0" brushRef="#br0" timeOffset="151324.04">8993 7648 173 0,'-17'0'260'16,"7"0"-25"-16,-4 0-29 16,3 0-48-16,3 0-26 0,8 0-20 15,0 0-3-15,0-5 1 16,0-2-30-16,8 0-42 0,12-11-17 15,25-2-13 1,20-13 11-16,23-7-4 0,23-10 5 16,10 6-12-16,6 0 0 15,-10 5-4-15,-11 9-1 16,-16 4 3-16,-22 7-12 0,-16 6 11 16,-14 0 2-16,-14 10 1 15,-8 3 7-15,-7-4-9 0,-6 4 3 16,-3 0-17-16,0 0-24 15,0 0-44-15,0 0-77 0,-17 7-87 16,1 6-40-16,-3 0-4 16,-6 4-10-16</inkml:trace>
  <inkml:trace contextRef="#ctx0" brushRef="#br0" timeOffset="151690.73">9327 7929 150 0,'-24'17'259'15,"2"-7"-36"-15,6 1-52 16,5-11-46-16,3 7-21 16,8-7 16-16,0 0-6 0,0 0-13 15,15-7-28-15,10-14 2 16,20-9-8-16,15-5-14 15,26-10 13-15,12-5-4 16,6-2-35-16,1 4-2 0,-6 3-15 16,-9 8-8-16,-17 4-1 15,-13 3-4-15,-12 11 11 16,-10 3 7-16,-14 7 36 0,-9 5 24 16,-7 0-7-16,-8 4-63 15,0-5-5 1,-8 5 0-1,-3 0-205 1,-1 0-143-16,-4 0-79 0,-5 0-8 16</inkml:trace>
  <inkml:trace contextRef="#ctx0" brushRef="#br0" timeOffset="154374.18">14477 18512 120 0,'-14'17'200'0,"-1"-4"-57"16,1-5-56-16,3-8-40 0,-3 8-22 16,4-8-7-16,-3 7 15 15,4-7 30-15,9 0 23 0,-8 9 15 16,0-9 8-16,8 12 9 16,-11-12 6-16,4 12 14 15,-2-12 10-15,9 13-10 0,-8-13 15 16,8 0 1-16,0 0-112 15,4 0-42 1,12-7 0 0,15-11 0-16,23-14 0 0,28-14 0 15,27-19 0-15,37-16 0 16,29-20 0-16,31-18 0 16,34-6 0-16,29-9 0 0,19 2 0 15,12 3 0-15,-3-1 0 16,-14 6 0-16,-11 10 0 15,-16 14 0-15,-23 9 0 0,-27 14 0 16,-31 12 0-16,-31 12 0 16,-37 12 0-16,-21 10 0 15,-25 5 0-15,-18 6 0 0,-9 9 0 16,-11-1 0-16,-6-1 0 16,-4 4 0-16,-5 5 0 15,-5-4 0-15,-3 4 0 0,0 1 0 16,6 3 0 15,-3 0 0-15,1 0 0-16,1 0 0 0</inkml:trace>
  <inkml:trace contextRef="#ctx0" brushRef="#br0" timeOffset="154514.85">18516 16686 2047 0,'-9'0'0'15,"-2"0"0"32,-2 0-182-47,-4 0-377 16,-2 0 0-16</inkml:trace>
  <inkml:trace contextRef="#ctx0" brushRef="#br0" timeOffset="156318.81">12992 7596 180 0,'0'-5'225'15,"0"5"-42"-15,0 0-30 16,0 0-44-16,0 0-27 0,0 0 2 16,0 0 4-16,0 0 18 0,0 0 8 15,-8 0-4 1,8 0-7-16,0 0 6 0,0 0-1 15,0 0 13-15,0 0 10 16,0 0-90-16,8 0-41 16,14-4 0-1,13-4 0-15,30-9 0 16,34-11 0-16,42-13 0 0,47-8 0 16,43-12 0-16,46-4 0 15,26-8 0-15,26-4 0 0,29-5 0 16,28 1 0-1,7 0 0-15,382-83 0 16,-399 83 0-16,-20 0 0 16,-16-1 0-16,-22 5 0 0,-43 8 0 15,-35 8 0-15,-41 8 0 16,-39 8 0-16,-40 12 0 16,-30 5 0-16,-25 9 0 15,-20 2 0-15,-17 5 0 0,-11 3 0 16,-6 6 0-16,-11-2 0 0</inkml:trace>
  <inkml:trace contextRef="#ctx0" brushRef="#br0" timeOffset="156451.45">19231 6077 2047 0,'-17'0'-79'16,"-11"13"-387"-16,-17 2-8 0,-20 6 31 15</inkml:trace>
  <inkml:trace contextRef="#ctx0" brushRef="#br0" timeOffset="158544.98">14869 13676 366 0,'-11'-7'328'15,"3"3"-34"-15,8-4-78 0,0 4-94 16,0 0-57-16,0-1-34 16,11-3-13-16,9 1 16 0,14-11 29 15,13 3 23-15,19-6 4 16,15-3-21-16,16-5-15 15,13-4-16-15,15 1-7 0,13 0-18 16,12-1 5-16,10-1 5 16,10 6 9-16,4 9 3 0,1 2-14 15,0 9-21-15,-6 8 0 16,-1 0 0-16,-1 0 0 0,-1 0 0 16,0 13 0-16,10-1 0 15,2-1 0-15,0 6 0 0,5 7 0 16,1 10 0-16,-6 1 0 15,-7 11 0-15,-8 2 0 16,-15 9 0-16,-5 9 0 16,-12 3 0-16,-11 8 0 0,-9 4 0 15,-7 9 0-15,-10 7 0 16,-12 9 0-16,-5 7 0 0,-12 6 0 16,-8 6 0-16,-16 2 0 15,-13-1 0-15,-12-4 0 0,-12 1 0 16,-4 0 0-16,-16 2 0 15,-13 6 0-15,-7 0 0 16,-4 1 0-16,-6 8 0 0,2 1 0 16,-2 2 0-16,-1-3 0 15,-5-6 0-15,-7-4 0 0,-6-9 0 16,-3-9 0-16,-6-8 0 16,1-6 0-16,5-9 0 15,3-8 0-15,4-7 0 16,9-10 0-16,1-6 0 0,11-4 0 15,7-10 0-15,2-3 0 16,5-9 0-16,6-4 0 0,9-7 0 16,3-5 0-16,8-4 0 15,0-3 0-15,5-1 0 32,-2-8 0-17,2 0-101-15,-5 0-121 0,0 0-44 16,0-4-14-16,0-9 11 15,-8-7-3-15,-10-9-16 16</inkml:trace>
  <inkml:trace contextRef="#ctx0" brushRef="#br0" timeOffset="162350.34">14055 7513 240 0,'0'-20'200'0,"0"4"-30"16,0 4-25-16,0 1-31 15,0 1-13-15,0 6-3 16,0 4 2-16,0-3 3 16,0-1-5-16,0-2-20 0,0 6-20 15,0 0-19-15,0 0-4 16,0 0 2-16,0 0 3 0,0 0 2 16,0 0-9-1,0 0-8-15,0 13-8 0,0 1-7 16,0 0 8-16,0 11 3 0,0 7-5 15,0 1 3-15,0-4-1 16,0-5-4-16,0 1 22 16,0 4 12-16,-13 4 7 15,-4 3-36-15,-4 1-19 0,-3 4 0 16,0-1 0-16,-4 1 0 16,-2-5 0-16,3-3 0 15,-3 0 0-15,-2-5 0 0,-1 1 0 16,-2-5 0-16,-1-1 0 15,-2 3 0-15,2-6 0 16,-1-4 0-16,1 2 0 0,-4-3 0 16,-2-3 0-16,2 0 0 15,-1-12 0-15,0 0 0 16,2 0 0-16,-3 0 0 16,6 0 0-16,0 0 0 0,3 0 0 15,1 8 0-15,-4 1 0 16,-1-2 0-16,-4 2 0 0,0-1 0 15,5-8 0-15,-1 12 0 16,-61 4 0 0,62-16 0-1,0 9 0-15,-1-1 0 0,-3-8 0 16,-10 12 0-16,-2-4 0 0,-4 5 0 16,-5-1 0-16,-4 0 0 15,-6 0 0-15,-2-4 0 16,2 0 0-16,-3 4 0 15,1-3 0-15,2-1 0 16,8 4 0-16,1 0 0 0,2 0 0 16,-2 4 0-16,3 1 0 15,-2 0 0-15,-1 2 0 0,5 1 0 16,0 2 0-16,5-7 0 16,-1 1 0-16,0-4 0 0,1 2 0 15,3-2 0-15,0 0 0 16,0 0 0-16,1 0 0 15,-2-3 0-15,7-9 0 0,-6 7 0 16,0-7 0-16,-5 7 0 16,2-7 0-16,-6 0 0 15,-2 11 0-15,-5-5 0 16,-3 3 0-16,-71 3 0 16,74 0 0-16,3-4 0 15,7 1 0-15,-2-9 0 0,0 12 0 16,3-5 0-16,-2 2 0 15,-6-9 0-15,-3 12 0 16,2 0 0-16,-2 0 0 0,3-3 0 16,5-1 0-16,5-8 0 15,6 13 0-15,6-13 0 0,9 0 0 16,2 0 0 0,4 0 0-16,5 0 0 0,-1 0 0 15,-3 0 0-15,4 0 0 16,1 0 0-16,-2 0 0 0,-1 0 0 15,2 0 0-15,-3 0 0 16,-2 0 0-16,0 0 0 16,5 0 0-16,0 0 0 0,3 0 0 15,1 0 0-15,4 0 0 16,1 0 0-16,-1 0 0 0,3 0 0 16,-4-5 0-16,5 1 0 15,-4 0 0-15,1 4 0 16,3 0 0-16,-2 0 0 15,-1 0 0-15,-6-5 0 0,1 2 0 16,-8-1 0-16,-4 4 0 16,-2-5 0-16,3 2 0 15,-6-1 0-15,1-1 0 0,-1 5 0 16,1-4 0-16,2 1 0 16,7-2 0-16,-1 5 0 0,0-4 0 15,2 0 0-15,6 4 0 16,0-4 0-16,0 4 0 15,4 0 0-15,-4 0 0 0,0 0 0 16,3 0 0-16,1 0 0 16,-1 0 0-16,2-4 0 15,2-1 0-15,-2 2 0 16,-7-6 0-16,4 2 0 0,-8 2 0 16,3 1 0-16,-2-4 0 15,1 3 0-15,-1 3 0 16,2-3 0-16,2 5 0 0,4 0 0 15,2-4 0-15,2 4 0 16</inkml:trace>
  <inkml:trace contextRef="#ctx0" brushRef="#br0" timeOffset="162554.63">8116 8743 2047 0,'12'17'0'0,"4"7"0"15,1 4 0-15,3 1 0 0,5 4 0 16,-1 3 0-16,1 2 0 16,0-7 0-16,-6 2 0 15,2 0 0-15,-5-5 0 0,-1-3 0 16,-2-2 0-16,-1-2 0 16,1-5 0-16,-5-3 0 0,0-1 0 15,-5-12 0-15,2 7 0 16</inkml:trace>
  <inkml:trace contextRef="#ctx0" brushRef="#br0" timeOffset="162865.79">8413 9187 2047 0,'-16'-12'0'0,"-5"-9"0"16,-7-7 0-16,-4-6 0 0,-4 3 0 16,3-1 0-16,4 2 0 15,4 7 0-15,5-3 0 16,-1 7 0-16,5 2 0 0,5 5 0 15,11 0 0-15,-9 1 0 16,9 1 0-16,0 3 0 0,0 1 0 16,0 4 0-16,-7 2 0 15,-1 0 0 1,8-5 0 0,0 1 0-16,0 0 0 0,-8 4 0 15,8-5 0-15,-14 2 0 16,14-1 0-16,-8 4 0 15,8-5 0-15,0 2 0 16,0-1 0-16,0-1 0 16</inkml:trace>
  <inkml:trace contextRef="#ctx0" brushRef="#br0" timeOffset="163113.79">8071 8808 2047 0,'0'-3'0'0,"0"-6"0"15,0 1 0-15,0 4 0 16,0-4 0-16,-8-1 0 0,8 2 0 16,0-2 0-16,0 6 0 15,0-2 0 1,-7 5 0 31,-1 0 0-32</inkml:trace>
  <inkml:trace contextRef="#ctx0" brushRef="#br0" timeOffset="163378.56">8051 8743 2047 0,'8'0'0'0,"9"0"0"16,4-5 0-16,7-2 0 15,8-1 0-15,9 0 0 16,7-1 0-16,6 7 0 16,-1-9 0-16,-6 4 0 0,-2 2 0 15,-8 3 0-15,-4 2 0 16,-9 0 0-16,-3 0 0 0,-9 0 0 15,-5 0 0-15,-3 0 0 16,1 0 0-16,-1 0 0 16,-3 0 0-16,-2 0 0 0,2 0 0 15</inkml:trace>
  <inkml:trace contextRef="#ctx0" brushRef="#br0" timeOffset="163848.6">8661 8679 2047 0,'-13'0'0'0,"1"12"0"16,4 3 0 0,0 6 0-16,-4 3 0 0,0 4 0 15,-2-2 0-15,3-2 0 16,11-4 0-16,-8 5 0 15,0-6 0-15,8 6 0 16,-12-5 0-16,12 6 0 0,-12-3 0 16,12 2 0-16,-9-4 0 15,9-6 0-15,0-2 0 16,0-1 0-16,0-4 0 16,-8 0 0-16,0 1 0 15,8-2 0-15,-8 2 0 16,-1 3 0-1,9-1 0 1,0-1 0-16,-8-3 0 16,8 1 0 31,-8-8 0-32,8 9 0-15,-8-9 0 16,8 12 0-16,-8-12 0 15,8 7 0-15,-11-7 0 0,3 0 0 16</inkml:trace>
  <inkml:trace contextRef="#ctx0" brushRef="#br0" timeOffset="163990.62">8441 9190 1766 0,'5'0'-370'0,"3"9"-21"0,-5-9-36 0</inkml:trace>
  <inkml:trace contextRef="#ctx0" brushRef="#br1" timeOffset="195053.02">5133 14137 104 0,'-9'-12'169'16,"-4"-1"-45"-16,1 1-24 16,4 5-16-16,8-3-20 15,-11 3-9-15,11 2 8 16,-14-3 8-16,14 8 3 16,0 0-2-16,-7 0 7 15,-1 0-9-15,8 0-3 16,-14 0-14-16,14 17-6 15,-8 15 0-15,8 13 31 16,0 24 6-16,0 17-9 0,5 10-25 16,7 11-21-16,5-4-16 15,3-6 0-15,0-7-11 16,1-9 3-16,-2-17-9 16,3-10-20-16,-6-14-42 15,-5-11-58-15,-3-9-68 16,0-4-35-16,0-16 2 15,-3 0 31-15,-5-16-3 16</inkml:trace>
  <inkml:trace contextRef="#ctx0" brushRef="#br1" timeOffset="195835.99">4953 14351 91 0,'-17'-7'185'0,"6"0"-47"16,2-2-36-16,9 1-30 15,-7 0-16-15,7 0-1 16,0-4 18-16,0 0 7 16,0 0-2-16,0-2-30 15,0-1-19-15,11-11-18 0,5-9-7 16,6-11 6-16,2-3-7 15,4 1-2-15,5-1 2 16,-4 4 15-16,-2 13 8 16,-2 6-15-16,-1 12 7 15,1 9-1-15,0 5 1 16,1 19 1-16,4 10-3 16,2 4 3-16,-4 8-2 15,-3 8 3-15,-1 9-2 16,-7 3 3-16,-9 9-5 15,-8 0-4-15,-8 12-7 0,-12 0 3 16,-6-3-3-16,-5-4-4 16,-2-8-3-16,1-10 6 15,2-14 0-15,6-15 3 16,5-7-11-16,2-12-17 16,2-9-4-16,6-9 1 15,9-7 2-15,0-12 9 0,9 0 11 16,1-6-1-1,3 3 1-15,7-7-1 16,2 3 4-16,4-3-1 0,8 2-8 16,-2 3 3-16,4 9 5 15,-2 3-12-15,-3 9 4 16,3 12 5-16,2 12 3 16,-1 16 3-16,4 15 0 15,-7 0 1-15,-8 11 8 16,-4 3-7-16,-12 3-1 0,-8 6-1 15,-19-2 3 1,-11 5-6-16,-5 0 6 0,-7-3-11 16,-6-14 4-16,-6-14-4 15,-6-19-9-15,-1-19 2 16,-1-12 12-16,5-8 5 16,9-5 0-16,8 2 2 15,11-6-7-15,10 6-6 16,5-3 3-16,14 2 0 15,0-1-9-15,0 5-18 0,14 3-20 16,5 6-27-16,6 3-42 16,2 8-32-16,6 0-29 15,-1 8-71-15</inkml:trace>
  <inkml:trace contextRef="#ctx0" brushRef="#br1" timeOffset="196468.76">5880 14479 111 0,'0'-28'201'0,"0"-1"-50"16,-9 4-54-16,1 4-38 15,8 6-21-15,-8-2-8 16,8 10-4-16,0-2 17 16,0 5 0-16,0 4 0 15,0 0-6-15,-9 0 8 0,9 0 22 16,0 0 8-16,-9 0-7 16,9 0-3-16,-8 13-16 15,2-1-18-15,-2 13-15 16,-1 14-7-16,9 18 0 15,0 17 3-15,0 7-6 16,12-3-6-16,7-9 1 0,10-13-5 16,4-8 2-16,0-15-3 15,3-8-6-15,1-12-3 16,-4-13-10-16,-1-8 4 16,-7-12-4-16,-6-13-15 15,-10-12 1-15,-9-12 13 16,-12-8 7-16,-9-1 9 0,-3 1 15 15,-9 9 6-15,0 3 13 16,-3 8 8-16,4 12-4 16,2 8 22-16,11 10-6 15,2 5-23-15,17 10-14 16,0 0-2-16,14 29 3 16,8 9 5-16,13 6-5 15,4 5-8-15,9-4-2 16,1 0 3-16,-5-5 1 0,-1-2-10 15,-7-7 1-15,-1-5-10 16,-2-6-42-16,-4-4-55 16,-4 0-52-16,-5-8-40 15,-4-8-16-15,-3-3-15 0</inkml:trace>
  <inkml:trace contextRef="#ctx0" brushRef="#br1" timeOffset="197150.76">6460 14121 357 0,'-20'-33'279'16,"-6"8"-54"-16,6 9-58 15,1 4-63-15,-2 3-35 16,1 7-19-16,4 2-18 16,-1 0-8-16,4 0-15 0,3 0 3 15,1 16-6-15,9 12 8 16,-8 8 1-16,8 9-9 15,0 7 3-15,11 5-3 16,5-7-6-16,6-7-7 0,-3-9-3 16,-2-11-10-1,4-6-11-15,-2-8-21 16,-2-9 2-16,-1-9-2 0,-3-8 7 16,-5-11 2-1,-4-12-6-15,-4-12 9 0,-12-6 22 16,-6 2 21-16,-2 7 28 15,-7 7 13-15,-2 6 19 0,4 8-3 16,0 8-12-16,6 3 1 16,3 4-8-16,2 6 2 15,14 2-16-15,0 2-6 16,0 3-11-16,0 0-1 16,0 0-2-16,6 8-6 15,5 8 44-15,14 13 27 16,12 11-10-16,12 21 3 0,12 16 5 15,12 18-15-15,8 14-20 16,3 9-3-16,1 9-12 16,2 7-6-16,-11-1-8 15,-2 6-2-15,-14-1 1 0,-7 2 8 16,-16-7 0-16,-14-10 12 16,-9-13 11-16,-14-13-6 15,-17-16-9-15,-12-15-21 16,-12-25 0-16,-11-29 0 15,-13-32-12-15,-8-29-27 16,5-16 24-16,11-13 12 0,8-2 10 16,16-1-17-16,17-2 11 15,16 2-3-15,19 3-6 16,15 6 2-16,11 10 2 16,3 12-24-16,-3 15-114 0,0 9-83 15,-9 10-73-15,-9 8-42 16,-5 8-27-16</inkml:trace>
  <inkml:trace contextRef="#ctx0" brushRef="#br1" timeOffset="200295.3">6054 13116 267 0,'-21'-12'169'16,"1"-1"-67"-16,-1 0-49 15,2 1-28-15,-3 0-3 16,3 0 18-16,-2 0 44 16,-4 0 31-16,-2-4-12 15,-6 4-15-15,-3-2-17 0,-4 2 3 16,-6 5 8-16,-7 3 12 16,-7 4-3-16,-10 0-6 15,2 0-13-15,-5 0-5 16,-9 0-9-16,5 0-4 15,4 8-12-15,0 7-11 0,-1 6-10 16,6 8-2 0,-5 11-12-16,-4 18-7 15,-10 10 10-15,-5 10-6 16,-6 10-5-16,-105 105 21 16,101-87-6-16,5 9 8 15,7 10-10-15,14 9 3 16,11 9-3-16,16 3-9 15,24 9-3-15,25 7 0 16,30 1 0-16,30 8 0 16,29 12 0-16,34 14 0 15,13 5 0-15,19 7 0 0,9-10 0 16,1-13 0 0,2-15 0-16,4-19 0 15,0-19 0-15,3-14 0 0,0-17 0 16,-2-21 0-16,-3-17 0 15,-7-22 0-15,-4-18 0 16,-3-24 0-16,-5-8 0 16,-8-17 0-16,-4-15 0 0,-7-17 0 15,-8-8 0-15,-10-9 0 16,-3 1 0-16,-5 0 0 16,-9-1 0-16,4-2 0 15,-7-3 0-15,-9-1 0 16,1-10 0-16,-3-8 0 0,-1-4 0 15,-7-7 0-15,-6-6 0 16,-7-3 0-16,-8-8 0 0,-8-1 0 16,-14-2 0-16,-6 3 0 15,-12-1 0-15,-13 9 0 16,0-1 0-16,-24-1 0 0,-9-11 0 16,-13-7 0-16,-6-9 0 15,-17-3 0-15,-11-2 0 16,-13 2 0-16,-14 3 0 0,-7 9 0 15,-8 5 0 1,1 2 0-16,0 5 0 0,-7 4 0 16,2 7 0-16,-4 13 0 15,-3 8 0-15,-6 17 0 16,3 21 0-16,-11 19 0 16,0 16 0-16,1 21 0 0,1 16 0 15,6 13 0-15,13 7-57 16,10 14-423-16,8 10-26 15,4 15 14-15</inkml:trace>
  <inkml:trace contextRef="#ctx0" brushRef="#br1" timeOffset="201538.23">1766 12941 298 0,'-50'-13'414'16,"5"4"-139"-16,5 6-126 15,12-2-76-15,7 5-19 16,5-4 26-16,16 1 25 15,0-1-23 1,0 4-46-16,0 0-17 0,0 0-11 16,0 0-13-16,5 7 2 15,11 20 74-15,17 8-2 16,7 9-31-16,9 14-20 16,0 6-4-16,3-2-1 15,-3-5-8-15,-8-9-3 0,-8-6 1 16,-6-11 1-16,-11-5-2 15,-2-11 2-15,-6-2 0 16,-5-13 5-16,-3 0 8 16,-11-16-32-16,-19-22-18 15,-14-15-3-15,-13-8 30 16,0-8-4-16,0 1 7 16,8 3 0-16,13 8 8 15,7 12 2-15,9 4-16 16,20 9 1-16,0-2 4 15,9 10-2-15,10 3-1 0,5 13 3 16,6 8 10-16,2 8-1 16,1 9-5-16,-5 3 8 15,-7-3-6-15,-5 0 5 16,-4-2-12-16,-4-6 7 16,-5-9-1-16,-3 7-39 15,0-7-52-15,0 0-84 16,0 0-84-16,0 0-43 15,0 0-22-15,0 0-242 16</inkml:trace>
  <inkml:trace contextRef="#ctx0" brushRef="#br1" timeOffset="202109.19">2013 12900 492 0,'3'0'220'15,"3"0"-110"-15,-3 0-57 0,5 0-28 16,5 7-15-16,-1-7-1 15,7 0-2 1,10 0-3-16,4-7-5 16,-1-9-3-16,2-14 1 15,-11-5 5-15,-3-11-4 0,-12 2 0 16,-8-6 5-16,-16 10 20 16,-11 2 12-16,-11 9 41 15,2 16-1-15,-5 2-21 16,4 11-21-16,6 11-15 15,10 8-12-15,13 13 8 16,8 9-13-16,12 4 0 16,13 0-5-16,6-5 1 15,6-7 1-15,0-9-2 16,3-8-2-16,1-16 3 16,-4 0-7-16,0-20 10 15,0-17-17-15,-6-10-19 0,-5-24-30 16,-12-14 5-16,-9-17 21 15,-5-12-2-15,-25-3 34 16,-12-2 21-16,-11 5 11 16,-5 12 29-16,4 17 44 15,1 16 25-15,8 18 12 16,3 21-5-16,9 4-27 16,7 12-45-16,9 9-34 15,12 20-12-15,20 31 15 16,21 26-1-16,19 22-14 15,11 12-7-15,10 5 2 16,4-2-2-16,-3-7-1 16,-7-13-10-16,-2-12-43 15,-6-15-95-15,-16-13-80 16,-10-12-67-16,-12-13-8 16,-13-16-10-16</inkml:trace>
  <inkml:trace contextRef="#ctx0" brushRef="#br1" timeOffset="202658.83">2286 12276 200 0,'-62'-8'313'15,"13"4"-61"-15,17 1-110 16,7-6-72-16,13 1-40 16,12-1-20-16,9-3-3 15,10-4-4-15,14-7-7 16,13-7-33-16,2-2-8 0,1-5 2 15,-5 0 23 1,-6 8 13-16,-11 5 13 0,-7 8 37 16,-6-2 47-16,-7 8 50 15,-7 1 39-15,0 5-11 16,0 0-24-16,0 4-38 16,0 0-28-16,0 0-23 15,0 0-3-15,0 0-20 16,0 8-22-16,0 9-10 15,16 15 4-15,12 11-2 16,9 4 3-16,11 2-9 16,6-1 4-16,-3-8-48 15,-2-11-26-15,-3-8-4 16,-5-13-32-16,-13-8 35 16,-9-15 35-16,-5-18 9 15,-14-11 17-15,-8-18 14 0,-17-12 14 16,-3 5 57-1,-4 8 51-15,2 16 30 16,10 8-21-16,5 18-85 16,1 6-46-16,6 13 0 15,8 25 0-15,16 19 0 16,13 14 0-16,4 6 0 0,3 5 0 16,0-3 0-16,-2-6 0 15,-3-6-229-15,-1-13-119 16,-3-9-43-16,3-13 45 15,-12-19 39-15</inkml:trace>
  <inkml:trace contextRef="#ctx0" brushRef="#br1" timeOffset="203090.65">2974 11984 157 0,'-26'-74'257'0,"-4"14"-40"16,10 6-33-16,5 13-30 15,1 13-14-15,6 8-14 16,8 6-25-16,0 12-41 15,0 2-31-15,16 16 12 16,13 9 4-16,7 7-15 16,5 8 3-16,0 6-13 0,-1-3-11 15,-7-5 0-15,-4-8-8 16,-9-3 5 0,-9-11 0-16,-2-4 7 15,-9-12-1-15,-17-12-21 16,-6-16 0-16,-14-14 1 0,1-6 2 15,-1-2 32-15,9 10-6 16,8 8-13-16,8 7-15 16,12 5-7-16,0 4 13 15,15-1 0-15,10 10-4 16,0-2 3-16,-6 4-3 16,-3 5 9-16,-2 0 2 15,-6 0 7-15,-8 0 7 16,0 0-7-16,0 9-7 15,0-9-35 1,0 0-76-16,0 0-59 16,0 0-65-16,0 0-8 15,0 0-8-15,0 0-32 16</inkml:trace>
  <inkml:trace contextRef="#ctx0" brushRef="#br1" timeOffset="203518.51">3110 11475 347 0,'3'-16'274'16,"2"3"-58"0,-5 5-85-16,3 8-57 0,2 0-32 15,4 0-16-15,5 13 49 16,8 11 16-16,7 8-22 16,2 9-26-16,1 7-18 15,1-3-11-15,-4-4-1 16,-4-4-10-16,-6-8 2 15,-2-10 3-15,-9-7 5 16,-8-12 5-16,0 0-15 16,-13-12-15-16,-32-52-53 15,18 12 48 1,3-6 15-16,2-3 11 16,6 4 8-16,5 8-12 15,11 3-3-15,0 10 4 16,0 8 28-16,11 4-3 15,13 8-3-15,9 11-2 16,7 5 15-16,10 17 13 0,-1 4 17 16,-1 2-30-16,-6 2-17 15,-7-5-12-15,-5-1-8 16,-12-6-2-16,-1-1-8 16,-4-4-34-16,-4-8-78 15,-9 0-104-15,0 0-99 16,0 0-17-16</inkml:trace>
  <inkml:trace contextRef="#ctx0" brushRef="#br1" timeOffset="204122.82">3649 10465 101 0,'-16'-45'247'16,"-1"0"-22"-16,-1 5-52 15,1 8-27-15,1 6-33 16,2 10 6-16,14 4-11 16,-8 5-13-16,8 3-37 15,-7 4-26-15,7 0-11 16,0 0-11-16,0 0 7 15,0 11 7-15,7 17 75 16,18 18 2-16,8 19 2 16,12 12-42-16,4 4 1 15,4 5-11-15,3-4-25 16,1-1-15-16,3-7-1 16,2-10 2-16,-9-7-16 0,-10-12 10 15,-5-9-12 1,-11-11-10-16,-2-5-43 0,-8-8-35 15,-10-2-12-15,1-10 1 16,-8 7 11-16,0-7 19 16,0 0 17-16,0 0 4 15,0 0-9-15,0 0-41 16,-11 0-85-16,-10 0-40 16,2 0-28-16,-3 0 22 15</inkml:trace>
  <inkml:trace contextRef="#ctx0" brushRef="#br1" timeOffset="204461.91">3073 11044 275 0,'-44'0'265'0,"11"0"-82"16,8-5-93-16,13-8-61 15,17-15-11-15,19-20 2 16,25-21 4-16,16-17 10 0,19-8 5 16,15 6-10-1,-3 2-17-15,-2 8-4 16,-13 17-8-16,32-24-12 15,-79 59 11-15,-11 10-14 16,-7 8-13-16,-7 4-27 16,-9 4-33-16,0 0-41 15,0 0-61-15,0 0-44 16</inkml:trace>
  <inkml:trace contextRef="#ctx0" brushRef="#br1" timeOffset="204954.67">4153 10534 289 0,'-17'0'293'0,"1"-4"-74"15,0 1-92-15,5-3-42 16,3 6-15-16,8 0-9 15,0 0-16-15,0 0-19 16,3 0-16-16,10 0-5 16,6 13-3-16,5-1 8 0,10 0-9 15,3 5-5 1,2-5 9-16,-2-12-10 16,-1 0 2-16,-7 0-6 15,-4 0-5-15,-5-8 5 0,-5-8-1 16,-1-3 15-16,-6-11-7 15,-8 2 13-15,0-5 27 16,-8 9 67-16,-1 3 41 16,1 9-12-16,8 8-8 15,-8 4-46-15,8 0-38 16,0 24-22-16,3 21 21 16,19 24 11-16,6 25-12 15,9 15-25-15,2 10-15 16,1-5 0-16,2-9 0 0,-5-10-2 15,-1-19-106-15,-7-14-126 16,-4-13-78-16,-11-13-37 16,0-12 35-16,-2-11 33 15,-4-18 71-15</inkml:trace>
  <inkml:trace contextRef="#ctx0" brushRef="#br1" timeOffset="205470.31">4640 10527 308 0,'-19'-78'319'15,"2"21"-11"-15,1 11-77 16,2 19-66-16,14 7-19 16,-6 8-17-16,6 7-43 15,0 5-33-15,6 29 25 16,19 20 31-16,16 20-20 0,8 16-63 16,8 4-26-16,0 6 0 15,0-7 0-15,-8-10 0 16,-5-9 0-16,-7-16 0 15,-9-8 0-15,-9-12 0 16,-1-14 0-16,-10-6 0 16,-20-26 0-1,-13-18 0-15,-15-26-30 16,-18-21-22-16,-7-20 35 0,-7-7 4 16,-1-2 9-16,3 10 5 15,5 7 0-15,13 14 11 16,11 14 2-16,12 13-12 15,9 8-11-15,20 6 7 16,0 1-6-16,20 6-8 16,14 7 1-16,5 13-7 0,1 8 1 15,-1 20 9-15,-4 13 7 16,-2 9 7-16,-9 1 6 16,-8 11-2-16,-8 3-1 15,-8-1 1-15,0-7 1 16,0-4-8-16,0-9-7 15,0-7-34-15,0-8-62 16,0-5-58-16,-8-8-75 16,8-8-35-16,-11 0 24 0,3 0 7 15,-5-17-26-15</inkml:trace>
  <inkml:trace contextRef="#ctx0" brushRef="#br1" timeOffset="205953.23">4757 10230 212 0,'14'-11'220'0,"-7"0"-74"16,-2 7-65-16,-2 4-41 16,6 0-15-16,2 0-6 0,5 0 16 15,6 0-11-15,5 0-4 16,3 0-7-16,2-12-3 16,4-7-7-16,1-10 10 15,0-13-6-15,-5-10-2 16,-8-2 4-16,-7 2 13 15,-9 3 12-15,-8 0-2 16,0 8-9-16,-13 5 4 0,-4 3 2 16,3 0-15-1,-7 9 17-15,-4 3 36 0,1 9-15 16,0 12 11-16,-4 12 5 16,-2 17 7-16,-2 15 2 15,4 14-8-15,4 11-21 16,2 5-18-16,22 3-7 15,6-3-7-15,10-5-7 16,16-2 3-16,12-11 4 0,13-8-9 16,3-11-4-16,11-13-1 15,2-16-1 1,-5-8 3-16,1-12 6 0,-7-8-7 16,-11-8-1-16,-1-10 1 15,-13-10-6-15,-6-6-9 16,-10 1-7-16,-5 0 8 15,-8 8-13-15,-8 4-30 16,0 12-63-16,0 6-79 0,-16 3-75 16,5 6 10-16,-7 7-40 15</inkml:trace>
  <inkml:trace contextRef="#ctx0" brushRef="#br1" timeOffset="207118.02">19353 15859 245 0,'-8'0'259'0,"-1"0"-9"16,-2-4-31-16,3-1-10 16,-2 2 18-16,10-1 18 15,-11 4 10-15,11 0-117 16,-8 0-138-16,-1 0 0 15,21-9 0 1,25-6 0-16,28-18 0 16,48-17 0-16,62-14 0 15,68-14 0-15,54-8 0 16,42 0 0-16,29 1 0 0,22 4 0 16,12 3 0-16,-8 5 0 15,-26 4 0-15,-31 9 0 16,-35 6 0-16,-38 6 0 15,-41 7 0-15,-40 8 0 16,-45 9 0-16,-35 4 0 0,-30 2 0 16,-21 6 0-16,-13 1 0 15,-14 6 0-15,-8 5 0 0,-14 0 0 16,-3-3 0-16,-29-1 0 16,-14 4-347-16,-18-4-315 15</inkml:trace>
  <inkml:trace contextRef="#ctx0" brushRef="#br1" timeOffset="207933.34">20079 15097 16 0,'-16'-16'61'0,"4"4"98"15,0-9 147 1,12 17-204-16,0-4-18 16,0 4-2-16,-8 0 357 15,0 4-235 1,-9 8 92 0,-40 49-167-16,10-7-106 15,-15 10-6-15,-7 9 1 0,1 5-3 16,-7 0 1-16,1-1-5 15,0-1-8-15,-8-6-2 16,4-6 15-16,14-6 5 0,11-13 0 16,12-8-14-16,17-9-7 15,16-5 0-15,16-3 0 16,20 1 0-16,15-8 0 16,22-9 0-16,17 0 0 0,12-13 0 15,10-2 0-15,3-2 0 16,0 1 0-16,-16 4 0 15,-9 0 0-15,-14-1 0 0,-14 4 0 16,-18 5 0-16,-10 4 0 16,-6-3 0-16,-9 3 0 0,-3 0 0 15,-8-4 0-15,0-5 0 16,-8-3 0-16,-9-5 0 16,-2-11 0-16,-5-15 0 15,-6-12 0-15,3-9 0 0,-6-5 0 16,1 0 0-16,7 7 0 15,6 10-19-15,2 11-331 16,9 8-110-16,8 4-11 0</inkml:trace>
  <inkml:trace contextRef="#ctx0" brushRef="#br1" timeOffset="208615.67">24668 14987 51 0,'0'-11'187'15,"0"-3"36"-15,0 7 4 16,0-1 1-16,0 0-14 0,0 3-27 15,0 5-21-15,0 0-3 16,0 0 13-16,0 0 14 16,0 13-155-16,9 11-35 0,5 21 0 15,8 12 0-15,7 13 0 16,-1 10 0-16,-1 3 0 0,2-6 0 16,-1-9 0-1,-3-7 0-15,-4-11 0 0,-8-18 0 16,-5-7 0-16,-8-13 0 15,-13-33 0-15,-3-15 0 16,-5-16 0-16,-2-19 0 16,1-10 0-16,6-8 0 15,9-5 0-15,7 8 0 0,11 9 0 16,7 12 0-16,4 12 0 16,11 12 0-16,3 13 0 15,6 10 0-15,2 18 0 0,-3 9 0 16,-5 8 0-16,-7 7 0 15,-8 6 0-15,-9-3 0 16,-9 2 0-16,-3-6 0 16,0-1 0-16,0-6 0 0,0-4 0 15,-11-12 0-15,2 0-239 16,-2 0-250-16,-3-9 38 0,6-6 62 16</inkml:trace>
  <inkml:trace contextRef="#ctx0" brushRef="#br1" timeOffset="209114.92">25219 14906 279 0,'17'16'284'0,"-4"5"-27"0,0 7-72 16,-2 1-58-16,5 3-45 15,1-2 7-15,4-11-8 16,-2-7-32-16,6-12-21 16,7-12-15-16,-1-12-7 15,7-14-6-15,-6-10 0 0,-7-4 2 16,-12-10-7-16,-13 1 8 15,-9 8 29-15,-8 9 52 16,0 10 50-16,3 15 5 0,-3 19 2 16,-3 23-104-16,5 27-37 15,-1 15 0-15,2 13 0 16,14 3 0-16,8-5 0 16,14-2 0-16,9-17 0 0,9-13 0 15,9-15 0-15,4-12 0 16,4-25 0-16,2-17-18 15,3-20-100-15,4-16 17 0,-4-16 34 16,-11-13 23-16,-6-7 22 16,-12-18 10-16,-13-11 13 15,-11-12 13-15,-9 0 41 0,0 3 52 16,0 18 61-16,-13 18-131 16,5 23-37-16,8 19 0 15,-8 20 0-15,8 17 0 16,-8 32 0-16,8 33 0 0,0 36 0 15,4 26 0-15,8 18 0 16,4 8 0-16,8-2 0 16,5-7 0-16,2-15 0 0,7-17 0 15,-5-13 0-15,-1-20 0 16,-8-9 0-16,-4-17-315 16,-9-14-213-16,3-19 58 0</inkml:trace>
  <inkml:trace contextRef="#ctx0" brushRef="#br1" timeOffset="209614.48">26027 14503 748 0,'-42'-16'412'0,"5"-1"-164"16,12 1-118-16,25-1-70 0,5-2-35 15,15-10-13-15,12-4-1 16,12-3-6-16,13 4-36 15,5-5-50-15,3-1-30 0,0 7 13 16,-9 3 48-16,-12 2 36 16,-10 6 32-16,-10 5 42 0,-9 2 55 15,-2 4 51-15,-10 9 42 16,-3-3 6-16,0 28-214 31,0 19 0-31,0 16 0 16,5 11 0-16,7-2 0 0,6-5 0 15,1-7 0-15,5-8 0 16,1-7 0-16,3-11 0 16,1-6 0-16,-1-12 0 0,-4-13 0 15,0-10 0-15,1-5 0 16,-5-18 0-16,-4-12 0 0,-8-8 0 16,-4-3 0-16,-4 1 0 15,0 12 0-15,0 6 0 16,0 13 0-16,0 7 0 15,0 5 0-15,0 20 0 16,9 13 0-16,4 7 0 16,-1 5 0-16,2 3 0 15,4-4 0-15,-2-7-155 0,-1-4-248 16,1-6-6-16,1-6 42 16,0-9 47-16</inkml:trace>
  <inkml:trace contextRef="#ctx0" brushRef="#br1" timeOffset="210062.96">26992 14162 170 0,'-10'-62'243'0,"-1"9"-48"16,-2 7-31-16,4 14-32 0,9 8-24 15,0 8-14-15,0 13 56 16,5 10 98-16,7 17 26 16,4 18-57-16,10 14-165 0,-3 14-52 15,2-1 0-15,1 0 0 16,-9-8 0-16,0-9 0 15,0-10 0-15,-3-14 0 0,-8-4 0 16,-1-7 0-16,-5-38 0 31,0-20 0-31,-8-19 0 0,-1-23 0 16,9-5 0-16,0-2 0 16,0 10 0-16,0 10 0 15,0 13 0-15,9 11 0 16,2 10 0-16,9 12 0 0,6 12 0 15,2 12 0-15,-1 0 0 16,-1 20 0-16,-6 0 0 16,-9-3 0-16,2-2 0 0,-9 3 0 15,-4-4 0-15,-8 3 0 16,-4-5 0-16,-4-3 0 16,4-9 0-16,-1 0 0 15,5-9-145-15,8-6-143 16,0-6-29-16,0-6 26 15,8-3 49-15,5 2 2 16,4-1 25-16,0 5 64 16</inkml:trace>
  <inkml:trace contextRef="#ctx0" brushRef="#br1" timeOffset="210684.66">27567 13575 64 0,'41'-24'158'0,"-4"-1"26"0,-6 5-59 15,-1 0-17-15,-10 3-11 16,-5 5 17-16,-2 4 43 15,-10-9 340 1,-3 14-188-16,-8 3-75 0,-6 0-234 16,-7 0 0-16,-9 15 0 15,-1 10 0-15,-3 7 0 16,0 5 0-16,4 11 0 0,6 15 0 16,8 10 0-16,16 4 0 15,0 5 0-15,5-1 0 16,6-8 0-16,9-11 0 0,0-15 0 15,10-9 0-15,-3-9 0 16,3-10 0-16,-4-6 0 16,0-13 0-16,-1 0 0 0,-6 0 0 15,-2 0 0-15,-5 0 0 16,0 0 0-16,1 0 0 16,-2-4 0-16,1-5 0 15,9-3 0-15,0-5 0 16,2-2 0-16,2-6 0 0,4-4 0 15,-10-2 0-15,-2-7 0 16,-5-2 0-16,-8-5 0 16,-4-3 0-16,0-2 0 15,-16 5 0-15,-1 5 0 0,1 6 0 16,4 6 0-16,0 9 0 16,4 6 0-16,0 2 0 15,8 6 0-15,-9 5 0 16,9-5 0-1,0 1 0 1,3 4 0 31,7 0 0-31,-2 9 0-16,0-9 0 0,-4 0 0 15,0 0 0-15,2 0 0 16</inkml:trace>
  <inkml:trace contextRef="#ctx0" brushRef="#br1" timeOffset="210790.97">27947 13681 1973 0,'0'7'-406'0,"0"-7"-48"15,0 9 40-15,0-1 75 16</inkml:trace>
  <inkml:trace contextRef="#ctx0" brushRef="#br1" timeOffset="211528.09">27668 13681 316 0,'0'-21'279'16,"-7"5"2"-16,-1 4-32 16,8-1-39-16,0 10-24 15,0 3 58-15,0 16 38 0,11 17-282 16,6 24 0-16,3 16 0 16,0 15 0-16,0 11 0 15,5-1 0-15,-5-4 0 16,2-10 0-16,-7-10 0 0,-2-12 0 15,-2-14 0-15,-2-11 0 16,-5-13 0-16,-4-8 0 16,0-24 0-1,-13-16 0-15,5-26 0 16,0-26 0-16,8-31 0 0,0-15 0 16,0-11 0-16,0-2 0 15,8 9 0-15,9 17 0 16,0 18 0-16,3 19 0 0,4 10 0 15,9 14 0-15,6 8 0 16,6 14 0-16,4 18 0 16,4 20 0-16,-2 24 0 0,3 20 0 15,0 15 0-15,-7 6 0 16,4 5 0-16,-3-5 0 16,-8-3 0-16,-3-10 0 15,-6-14 0-15,-5-14 0 16,-6-8 0-16,-7-11 0 15,2-17 0-15,1-8 0 0,2-17 0 16,1-21 0-16,-2-11 0 16,-2-12 0-16,2 0 0 15,-4 0 0-15,-4 8 0 0,-6 9 0 16,-3 7 0-16,0 9 0 16,0 8 0-16,0 6 0 15,-9 10-378-15,9 5-49 0,-12 7 49 16,0 0 24-1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7:20:07.80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10309 4990 300 0,'9'-25'212'0,"-1"5"-30"16,-8 4-29-16,0 4-28 0,0 0-5 15,0 0 0-15,0 2 11 16,0 6 12-16,0 4-4 16,0 0-15-16,0 0-31 0,0 0-28 15,0 0-23-15,0 0-18 16,0 14-5-16,0 0-8 15,0 12 16-15,3 10-10 16,5 14-17-16,5 11 0 0,3 13 0 16,-4 15 0-16,1 8 0 15,3 5 0-15,-4-5 0 16,-5-7 0-16,2-12 0 0,-4-13 0 16,-2-13 0-16,-3-7 0 15,0-13 0-15,0-7 0 0,0-8 0 16,0-10-72-1,0-7-53-15,0 0-91 0,0-15-166 16,-20-19-55-16,-12-9 34 16</inkml:trace>
  <inkml:trace contextRef="#ctx0" brushRef="#br0" timeOffset="450.44">10318 4290 157 0,'0'-36'267'16,"-9"3"-73"-16,-4 9-72 16,3 7-57-16,1 5-21 15,9 3-9-15,-8 9 2 16,8 0 4-16,0 0-2 0,0 0-13 15,0 0-7-15,0 0-3 16,0 0-5-16,0 0-8 16,0 0-1-16,0 0-5 0,0 0 1 15,4 0 4-15,9 13 0 16,2-2-2-16,10-1 1 16,2-10 0-16,3 0-11 15,2 0-14-15,1-13 8 0,3-4 11 16,-7-6-7-16,-6-6 6 15,-7 0 0-15,-6-3 5 16,-10-1 5-16,-21 4 4 0,-7 1 11 16,-9 9-7-16,-4 6 3 15,-8 9-9-15,0 4-5 16,-2 12-1-16,1 12-2 0,6 4-5 16,6 13-34-16,11 4-62 15,6 5-40-15,21-2-46 16,0 1-85-16</inkml:trace>
  <inkml:trace contextRef="#ctx0" brushRef="#br0" timeOffset="1263.89">11008 5157 285 0,'0'-29'340'0,"0"-2"-96"16,0-3-76-16,0 6-55 0,0 7-13 15,-8 6 6-15,8 2-11 16,0 5-27-16,0 4-37 16,0 4-20-16,0 19-11 15,8 14 21-15,9 21 16 16,2 15-15-16,2 13-7 15,-5 12-7-15,-1-1-4 16,-2-8 1-16,-4-8 4 0,-1-20-6 16,-8-12 1-16,0-17-3 15,3-12 10-15,2-16 4 16,-5-4-12-16,0-24-20 0,3-25-2 16,5-20-8-1,5-8 11-15,4-5 11 0,-1 5 2 16,0 12 16-16,0 15 0 15,-5 14-6-15,-2 15-9 0,-1 9 7 16,3 16 5-16,11 21 9 16,2 16 7-16,4 7-4 15,6 13-16-15,5 5 6 0,1-5-2 16,6-9-15-16,4-11 7 16,-5-13-1-16,3-12-2 15,-5-12 4-15,-1-19-5 16,-2-24-1-16,0-13-4 0,-7-21-5 15,-4-9 13-15,-9-11-8 16,-1-9 4-16,-5-8 2 0,-6-4-5 16,0 7 13-1,2 10-12-15,-1 11 21 0,-4 21 34 16,-5 16 21 0,0 17 16-16,0 8 1 0,0 7-88 15,-8 9 0-15,0 8 0 0,0 4 0 16,8 11 0-1,-8 28 0-15,0 19 0 16,-1 28 0-16,9 21 0 0,0 11 0 16,9 4 0-16,11 0 0 15,16-4 0-15,8-4 0 16,14-8 0-16,7-13 0 0,3-8 0 16,-3-12 0-1,-3-15 0-15,-10-13 0 0,-11-12-2 16,-6-8-94-16,-5-9-13 15,-9-16 13-15,-10 0-44 0,-8-5-96 16,-3-15-96-16,-14-8-8 16,-12-10 20-16</inkml:trace>
  <inkml:trace contextRef="#ctx0" brushRef="#br0" timeOffset="1896.08">11585 4826 305 0,'-17'0'237'15,"5"10"-34"-15,4-10-28 16,8 0-7-16,-9 0-8 16,9 0-23-16,0 0-27 15,0 0-22-15,0 0-34 0,9 0-29 16,11 0-9-16,20 0 24 15,30 0 51-15,27 0 24 16,24 0-20-16,14 0-67 0,-4 0-28 16,-14 0 0-16,-19 0 0 15,-21 0 0-15,-20 0 0 16,-14 0 0-16,-14 0 0 0,-9 0 0 16,-7 0 0-16,-4 0 0 15,-9-5 0 16,0 0 0-15,0 1 0-16,0 4-57 16,0 0-327-16,0 0-62 15,-14-3 20-15</inkml:trace>
  <inkml:trace contextRef="#ctx0" brushRef="#br0" timeOffset="3926.41">10886 7888 75 0,'17'-16'192'0,"-6"4"-34"0,-3 0-42 16,-4 0-33-16,0-5-23 16,-4-3-13-16,0-5 12 15,0-6 6-15,-12-11-10 16,0 1 17-16,0-8-25 16,-1 0-22-16,-4-3-9 0,-1 3 6 15,-7 4 4-15,0 4 8 16,-4 7-8-16,-2 7 2 0,-6 3-4 15,1 7 1-15,-4 5-10 16,1 4-11-16,4 8 4 16,2 0-13-16,9 15 4 0,0 11 1 15,7 14-2-15,6 22 5 16,11 19-6-16,8 25 4 0,12 21 15 16,9 11-3-16,7 9 1 15,1-2-8-15,2 2 3 16,1-9-9-16,-1-7 0 15,-12-13 3-15,-3-13-6 0,-7-10 4 16,-6-14 1-16,-6-12-2 16,-5-12-1-16,0-12-7 15,0-9-40-15,0-11-43 0,-16-6-61 16,-9-9-58-16,-7-10-43 16,-9-12-19-16</inkml:trace>
  <inkml:trace contextRef="#ctx0" brushRef="#br0" timeOffset="4193.62">10061 8886 551 0,'0'-12'271'0,"0"0"-125"16,0-5-72-16,20-7-41 0,26-9-7 15,19-7 2-15,25-10 29 16,11 2-17-16,8 3-15 0,-8 5-15 15,-6 6-10-15,-16 14-7 16,-8 3-11-16,-20 10-1 0,-10-1-2 16,-11 8 7-16,-11 0 8 15,-6 0-2-15,-5 0-1 16,-8 0 0-16,0 0-16 16,0 0-39-16,0 0-46 0,0 0-49 15,0 0-26-15,-13-9-71 16</inkml:trace>
  <inkml:trace contextRef="#ctx0" brushRef="#br0" timeOffset="4492.6">11150 7669 471 0,'8'-54'271'16,"0"13"-76"-16,-5 13-65 15,-3 7-29-15,0 9-5 16,0 5 9-16,0 3-6 0,0 4-32 15,0 0-37-15,0 11-17 16,6 17 5-16,2 30 58 16,3 24 14-16,6 23-36 15,6 22-5-15,2 8-7 0,-4 2-16 16,-1-6-11-16,-1-13-4 16,3-13-9-16,-6-10 3 15,1-19-14-15,-7-14-23 0,-1-13-71 16,-1-14-49-16,-8-10-48 15,5-8-48-15,-2-17-20 0,5 0 33 16,1-24-56 0</inkml:trace>
  <inkml:trace contextRef="#ctx0" brushRef="#br0" timeOffset="4825.02">11642 8083 326 0,'0'-35'247'16,"0"5"-50"-16,0 14-73 0,0 4-53 15,0 12-23-15,-10 0-18 16,10 12-1-16,0 13 14 16,0 16-5-16,0 16-15 0,0 8-15 15,14-1 4-15,4-7-8 16,7-7-4-16,4-10 2 16,4-11-1-16,3-13 1 15,5-8-1-15,-4-8-3 0,-6 0-8 16,-1-12 4-16,-14-7 4 15,-8-15-17-15,-8-6 6 16,-12-13 2-16,-14-4 9 0,-5 8 20 16,-6 8 3-16,-4 9-6 15,1 7-13-15,0 13-4 0,-5 8-8 16,9 4-20-16,2 0-44 16,7 11-67-16,5-1-43 15,14-10-31-15,8 7-27 16</inkml:trace>
  <inkml:trace contextRef="#ctx0" brushRef="#br0" timeOffset="5574.07">12368 7881 368 0,'9'-9'276'0,"-9"1"-14"15,0 8-62-15,-13 0-54 0,-3 0-50 16,-1 0-32-16,0 17-38 15,2 7-12-15,4 17-6 16,2 15 1-16,9 13-9 16,3 5-4-16,10-1-7 0,6-8-20 15,11-8-11-15,-2-12-7 16,4-12 0-16,1-9-1 16,3-12-22-16,-3-12-15 0,-4-12 7 15,-5-17 7-15,-8-11 21 16,-12-9 29-16,-4-16 15 15,-20-9 25-15,-10-12 1 0,-2 5 19 16,-1 5 44-16,1 11 7 16,8 17 17-16,1 10 6 0,6 13-33 15,5 9-31-15,0 9-23 16,12 7-17-16,0 19 2 16,7 18 15-16,10 16-5 15,8 11-15-15,11 6 9 0,5-1-11 16,7-7 7-16,2-13-9 15,1-9 3-15,3-7-13 16,-6-13-8-16,0-8-26 0,1-12-10 16,-8-8 1-16,-4-8 7 15,-6-18 5-15,-1-11-4 16,-6-19 7-16,-7-22 4 0,-6-19 4 16,-11-17 14-16,0-4 12 15,-8-1 2-15,-4 10 19 16,-1 7 17-16,4 15 11 15,-9 14 9-15,5 12 14 0,-4 17 5 16,6 7 3-16,-1 12 22 16,0 12-18-16,4 8-21 0,8 6-35 15,-9 7-20-15,9 13-2 16,0 15 8-16,0 21 6 16,0 20-5-16,9 17 9 0,3 19 4 15,8 25 36-15,5 13-9 16,3 8-15-16,3-1-3 0,10-2-10 15,0-11-9 1,-1-11-9-16,2-12-1 0,-5-20-1 16,-6-17 1-16,-5-19-4 15,-7-14-8-15,-2-15-25 0,-9-10-35 16,-5-5-41-16,-3-14-49 16,0-9-99-16,-19-11-41 15,-5-8-8-15,-9-14-11 0,-3-2-174 16</inkml:trace>
  <inkml:trace contextRef="#ctx0" brushRef="#br0" timeOffset="5941.77">12750 7738 424 0,'-16'-9'297'16,"3"7"-34"-16,1-3-73 0,-1 5-45 16,13-6-18-16,-8 6-4 15,8 0 2-15,0-2-27 16,5-2-39-16,14-1-28 0,19-2-12 16,18-3-9-16,14 3 1 15,7-1-1-15,1 0-7 0,-9 3 0 16,-13 5-5-1,-11 0 2-15,-9 0 6 0,-9 0-3 16,-5 0 0-16,-11 0 2 16,-2 0-4-16,0-2 5 15,-9 2 0-15,3 0-11 0,-3 0-2 16,0-6-24-16,0 6-82 16,0 0-129-16,0 0-94 15,-12 0-39-15,0 0-10 0</inkml:trace>
  <inkml:trace contextRef="#ctx0" brushRef="#br0" timeOffset="7370.78">11288 11039 564 0,'4'0'281'0,"0"0"-126"16,-4 0-80-16,0 0-37 0,0 0-20 16,0 0-7-16,4 0-2 15,1 0 1-15,3 0-9 16,-5 0 1-16,0-4 2 0,-3-5 0 15,5-3 28-15,-5-4 12 16,0-4 6-16,0-4 22 0,-11-4 13 16,-6 6 4-16,-7 6 9 15,-5 9-35-15,-3 7-38 16,-4 0-8-16,-10 23-12 16,-2 14 2-16,-2 17-5 0,2 10 0 15,8 15-3-15,8 2-1 16,10 4 1-16,22-4-2 15,9-3 4-15,15-9-4 0,14-5 4 16,10-9-1-16,13-15-2 16,7-12 4-16,13-15-5 0,1-13-4 15,-1-13-6-15,-7-3-5 16,-9-5-4-16,-13-4-15 16,-11 2-11-16,-16-2-17 15,-13-5-13-15,-12 2-1 16,0 0-26-16,-18-1-29 0,-1 1-34 15,-4-4-22-15,-8-1-29 16,3 5-27-16</inkml:trace>
  <inkml:trace contextRef="#ctx0" brushRef="#br0" timeOffset="7937.1">11499 10432 414 0,'0'-40'257'16,"-8"4"-86"-1,0 7-57-15,8 9-37 0,-9 2-16 16,9 6 8-16,0 5-1 16,0 7-22-16,0 0-31 0,0 0-1 15,0 17-14-15,14 11 12 16,5 17 12-16,10 11 23 15,3 22 28-15,4 7 19 0,2 13-15 16,1 4-20-16,3 2-20 16,-2 3-7-16,0-5-10 15,-4-5-11-15,-6-10-2 16,-6-15 1-16,-5-14-13 16,-5-13 5-16,-6-17 4 0,0-9 9 15,-6-6-7-15,-2-13 3 16,0-8-9-16,0-13-12 15,-10-7 5-15,-3-9 10 0,13-7-13 16,0-4 3-16,8-6 4 16,7 2-3-16,15-1 2 0,7 8 3 15,0 4-7-15,3 7 4 16,-4 11 2-16,2 7-5 16,-2 11-2-16,-3 5 7 15,-6 0 0-15,-3 12-2 0,0 5 7 16,-2 4-7-16,-6 3 9 15,0 0 2-15,-4 4-10 0,-3 1-1 16,-5-1 2-16,-1-2 1 16,2-7-9-16,-5-3-29 15,0-3-42-15,3-4-47 0,2-9-45 16,2 0-41-16,-2 0-26 16,3 0 22-16,-5-17-56 0,5-4-191 15</inkml:trace>
  <inkml:trace contextRef="#ctx0" brushRef="#br0" timeOffset="8519.18">12876 10774 176 0,'15'-17'199'0,"-1"6"-63"0,-6 3-38 16,-2-1-29-16,-6 1-20 16,0 4-5-16,0 1 5 0,0 3 5 15,0 0 7-15,0 0 4 16,0 0-3-16,0 0 9 16,0 0 7-16,0 0-7 15,-11 0 4-15,-1 12-16 0,0 0-20 16,-5 0-15-16,-2 5-4 15,-6 11-4-15,4 9 6 0,2 7-2 16,2 9-9-16,4 4-7 16,13 1-4-16,0-2 6 15,13-2-6-15,4-6 4 0,6-8-3 16,2-6-2-16,0-11 4 16,-1-6-5-16,-5-17-4 15,6 0-6-15,0-7-16 0,-1-14-10 16,1-13-27-16,-5-9-6 15,-5-11 28-15,-7-7 14 16,-8-9 22-16,0 1 4 0,-14 8 29 16,-4 9 27-16,1 10 21 15,1 14 6-15,7 8-2 0,-5 10-22 16,6 4-17-16,8 6-20 16,-9 0-11-16,9 16-5 15,0 9-2-15,0 8 1 0,9 12 1 16,7 7-3-16,7 5-9 15,11 0-69-15,-3-9-63 0,8-3-64 16,-7-7-45 0,-4-10-4-16,0-8-27 0,-11-8 41 15</inkml:trace>
  <inkml:trace contextRef="#ctx0" brushRef="#br0" timeOffset="9278.2">13224 10613 371 0,'0'-30'296'0,"0"5"-63"16,-8 11-76-16,8 4-57 15,0 3-32-15,0 1-17 0,0 6-5 16,0 0-16-16,0 0-12 16,0 0-12-16,0 0-2 15,0 0 0-15,8 13 29 16,1 4 23-16,4 3 34 0,2 9 12 15,5 7-11-15,2 5-20 16,1 8-9-16,2 8-14 0,-1 4-3 16,1 4-10-16,0-5-8 15,-6-3-24-15,2-7-3 16,-5-10 0-16,-4-7 0 0,-4-5 0 16,0-9 0-16,1-4 0 15,-5-7 0-15,-4-16 0 31,0-14 0-31,-18-6 0 16,2-12 0-16,-2-10 0 16,-4-2 0-16,2-5 0 0,3-1 0 15,1 6 0-15,4 2 0 16,0 11 0-16,12-3 0 16,-9 3 0-16,9-2 0 0,0 0 0 15,9-1 0-15,-1 5 0 16,4 2 0-16,5 2 0 15,3 5 0-15,0 4 0 16,2 3 0-16,1 4 0 0,6 10 0 16,2 7-10-16,10 7 12 15,-1 10-13-15,2 4 7 16,-5 3 7-16,-1 0-2 0,-9 0 0 16,-2 1 1-16,-4-4 5 15,-5 4-2-15,-8-6-1 16,-5 5-4-16,-3-4 0 0,0 1 0 15,0-1 0-15,-11-4 0 16,0 2 0-16,-2-6 0 0,0-5 0 16,1-7 0-16,-1 0 0 15,-2 0 0-15,3 0 0 16,0 0 0-16,2 0 0 0,2 0 0 16,2-3 0-1,6-1 0-15,-8-1 0 0,8 2 0 16,0-1 0-1,0-1 0-15,0-1 0 16</inkml:trace>
  <inkml:trace contextRef="#ctx0" brushRef="#br0" timeOffset="9510.29">13705 10664 2047 0,'0'-4'0'0,"3"1"0"62,5-2 0-46,0-3 0-16,0 0 0 0,1 0 0 15,3 0 0-15,-4 1 0 16,4 1 0-16,-4 2 0 16,0 4 0-16,-5 0 0 0,6 0 0 15,-9-3 0 1,5 3 0-16,-2 0 0 15,2 0 0-15</inkml:trace>
  <inkml:trace contextRef="#ctx0" brushRef="#br0" timeOffset="9618.06">13806 10600 2047 0,'0'7'0'0,"-14"-7"0"16,6 0-103-1,-3 0-186-15,-9 13-94 16,-9-1 4-16,-4 0-1 0</inkml:trace>
  <inkml:trace contextRef="#ctx0" brushRef="#br0" timeOffset="13511.13">11759 13386 385 0,'0'-11'245'0,"0"4"-60"15,-8 2-64-15,8-2-38 16,-13 7-1-16,13-5 32 16,0 5 19-16,0 0-18 0,0 0-38 15,-8 0-24-15,8 0-36 16,0 0-4-16,0 0-3 0,0 0 2 15,0 12 4-15,0 11 39 16,13 23 9-16,12 23 10 0,3 21-7 16,4 16-26-16,1 9-17 15,-1 2-13-15,-4-3-4 16,-5-13-6-16,-1-15 5 16,-2-17-6-16,-7-17 2 15,-5-14-1-15,-4-9-7 0,-4-13 4 16,0-4-5-16,0-12-10 15,0 0-14-15,0-9-15 16,0-20-1-16,0-14 13 0,0-14 10 16,0-8 12-16,0 0 7 15,12-1-2-15,-1 9 3 0,6 9 0 16,-1 10 4-16,5 10-7 16,4 8 0-16,3 11 1 15,4 9 6-15,4 21-3 0,1 12 7 16,-1 8-5-1,-7 3 8-15,-9 5-7 0,-12 0 6 16,-8-1 8-16,-11 2-14 16,-14-3 6-16,-12-4-9 0,2-6 9 15,-3-10-12-15,2-10-22 16,-2-5-9-16,7-12-18 16,-1 0-17-16,2-12-8 0,11-5 10 15,-2-4-16-15,4-8-5 16,6 2-22-16,-3-5 9 15,8 3 3-15,6 1-1 0,0 4-16 16,0-2-20 0,0 7-63-16,0-3-177 0</inkml:trace>
  <inkml:trace contextRef="#ctx0" brushRef="#br0" timeOffset="14001.36">12712 13676 445 0,'0'-27'308'0,"0"7"-71"0,-11 2-66 16,-2 10-53-16,13 5-19 15,-12 3-1-15,5 0-3 16,-1 0-28-16,-1 11-25 0,-4 10-22 15,2 12-7-15,11 16-2 16,0 11 5-16,0 15-5 16,11-3-5-16,11 1-1 0,5-8-5 15,6-8 0-15,-1-7-3 16,1-19-1-16,-1-4-8 0,6-16-2 16,-3-11-2-16,-2-9-10 15,-4-6-1-15,-9-11 4 16,-4-10 14-16,-4-5 10 0,-12-4-6 15,0-6 2 1,-20-7 6-16,-4 1-6 0,-6 3 10 16,-1 6-5-16,-2 10 7 15,4 10-6-15,1 4 1 0,5 7-6 16,1 10-11-16,-1 2 6 16,-3 5-2-16,7 0-17 15,-1 0-30-15,4 0-33 0,3 0-36 16,13 0-19-16,0 0-4 15,0 0-8-15,0 0 16 0,0 0 28 16,8 0-24 0,1 10-26-16,-1-10 19 0</inkml:trace>
  <inkml:trace contextRef="#ctx0" brushRef="#br0" timeOffset="14876">13346 13586 60 0,'0'-23'122'0,"0"3"41"15,0-1-48-15,0 0-23 16,-8 6-24-16,-1 1-9 0,1 8 5 15,2 1 5-15,6 5 13 16,-9 0 10-16,0 0-7 16,9 0-11-16,-11 0-22 0,3 17-8 15,-1 11-7-15,1 13 7 16,1 15 6-16,7 13-29 16,0 5-4-16,10-1-6 15,7-9-3-15,8-9-5 0,4-11 2 16,4-14-9-16,2-16-8 15,1-14-8-15,6-7-27 16,-5-13 2-16,-2-13 6 0,-5-12 12 16,-14-7 12-16,-12-5 6 15,-4-5 1-15,-26-2 1 0,-1 7 7 16,-11 3 14-16,-1 13-2 16,-3 8-5-16,2 10-1 15,3 6-15-15,1 9-8 16,7 8-15-16,4 0-24 0,11 0-25 15,-3 13-25-15,5 3-30 16,4 3-21-16,8 2-55 0,0-5 3 16</inkml:trace>
  <inkml:trace contextRef="#ctx0" brushRef="#br0" timeOffset="15225.48">13667 12831 359 0,'-11'-50'341'0,"-6"10"-33"15,1 8-90-15,3 7-76 0,6 4-52 16,7 9-12-16,-12 4 8 16,12 4 7-16,0 4-27 0,0 8-29 15,8 20 11-15,11 21 35 16,11 20 15-16,7 22-98 15,2 10 0-15,7 13 0 0,2 4 0 16,-3 4 0-16,-2 0 0 16,-2-8 0-16,-3-8 0 0,-7-13 0 15,-1-12 0-15,-12-15 0 16,-1-18 0-16,-4-10 0 16,-5-14 0-16,-3-4 0 15,-1-8 0-15,-4-16-132 16,0-12-294-1,-17-8-14-15,1-9 17 16</inkml:trace>
  <inkml:trace contextRef="#ctx0" brushRef="#br0" timeOffset="16290.07">12437 16273 201 0,'-8'-15'270'16,"8"2"-21"-16,0 1-46 16,0 4-66-16,0-1-47 0,0 7-26 15,0-3 8-15,0 5 15 16,8 0 48-16,13 0 12 16,7 16-1-16,12 12-8 0,5 13-43 15,3 9-82-15,6 7-13 16,-6 0 0-16,0-5 0 0,-2-4 0 15,-5-3 0-15,-9-7 0 16,-4-10 0-16,-3-8 0 16,-9-8 0-16,-3 1 0 15,-7-13 0-15,-1 0 0 0,-5-13 0 32,0-7 0-17,0-13 0-15,0-12 0 0,0-15 0 16,-11-18 0-16,11-3 0 15,-9-5 0-15,9 2 0 0,0 5 0 16,0 6 0-16,0 13 0 16,0 5 0-16,0 16 0 15,0 9 0-15,0 11 0 0,0 3 0 16,0 4 0-16,0 3-2 16,0 6-1-16,0 3-6 15,0 0 4-15,0 0 3 0,0 0-6 16,0 0-3-16,0 0-12 15,0 0-4-15,0 0-20 16,0 0-1-16,0 0-13 0,0 0-36 16,0 8-38-16,0-8-43 15,0 7-35-15,0 2-15 0,0-2 20 16,0 5-27-16,0 2 2 16</inkml:trace>
  <inkml:trace contextRef="#ctx0" brushRef="#br0" timeOffset="16706.37">13481 15797 299 0,'0'-16'372'0,"0"4"-4"16,-8 8-65-16,-4 4-106 15,-1 0-78-15,1 0-40 0,1 12-29 16,-3 4-6-16,3 10-14 15,-1 10-11-15,12 9-9 0,0 12 0 16,0 4 0 0,0-4-12-16,7-4 8 0,6-5-1 15,4-10-4-15,-3-11 2 16,4-7-10-16,1-11-4 0,1-9-4 16,2-4-14-16,-6-13 13 15,0-7-6-15,0-4 13 16,-5-8 4-16,-11-6 3 0,0 1 3 15,0-4-3-15,-11-3 4 16,-9 3-1-16,0 5 0 16,-2 6 11-16,-1 7 12 0,-1 7-20 15,-2 7-13-15,6 4-3 16,0 5-30-16,4 4-57 16,0 0-71-16,3 0-57 15,13 0-25-15,0 9 13 0,0-2-3 16,0 6 10-16</inkml:trace>
  <inkml:trace contextRef="#ctx0" brushRef="#br0" timeOffset="16990.03">13623 15705 96 0,'20'-26'253'0,"-7"6"-5"16,-6 4 14-16,-7 9 1 0,0-2-21 15,0 9-46-15,0 0-11 16,0 0-31-16,0 0-38 15,9 0-84-15,4 16-32 16,7 13 0-16,2 7 0 0,9 4 0 16,0 5 0-16,2 1 0 15,-6-2 0-15,3 1 0 16,-6-9 0-16,-7-7 0 0,-1-4 0 16,-5-4 0-16,-2-10 0 15,-9 1-86-15,0-12-105 0,0 9-40 16,-12-9-56-16,-4 0-12 15,-9-12 42-15,-4-14-11 16,-7-10-157-16</inkml:trace>
  <inkml:trace contextRef="#ctx0" brushRef="#br0" timeOffset="17234.13">13488 15223 319 0,'-12'-16'343'0,"1"3"-42"0,3 9-95 15,8 4-89-15,-9 0-54 16,9 0-18-16,0 0-17 0,0 0-6 16,4 0 3-16,1 0-17 15,-1 0 3-15,-4 0 2 16,4 0 4-16,1 0 1 16,-5 0 7-16,0 0-6 0,0-3-11 15,0-2-19-15,0 1-31 16,0 4-62-16,0-3-71 15,0 3-68-15,0 0-21 0,6 0-27 16,-1 0-166-16</inkml:trace>
  <inkml:trace contextRef="#ctx0" brushRef="#br0" timeOffset="17854.87">14069 14959 376 0,'20'-25'338'0,"-2"10"-21"0,-7 2-90 16,-8 6-74-16,2 1-17 16,-2 6-8-16,6 0 41 15,4 0 34-15,7 16-203 0,9 9 0 16,2 12 0-16,11 11 0 16,2 9 0-16,0 14 0 0,4 5 0 15,2 7 0-15,-4-2 0 16,-6-3 0-16,-1-14 0 15,-5-6 0-15,-6-14 0 0,-8-9 0 16,-7-5 0-16,0-10 0 16,-7-8 0-16,-1-12 0 15,-5-4 0-15,-8-15 0 16,-13-9 0-16,-4-10 0 16,-2-3 0-16,-6 5 0 15,2 3 0-15,-3 12 0 0,-2 6 0 16,-4 6 0-16,-2 9 0 15,-3 12 0-15,1 8 0 0,3 17 0 16,5 8 0-16,7 13 0 16,9 2 0-16,8 1 0 0,12 1 0 15,4-6 0-15,13-6 0 16,2-14 0-16,14-8 0 16,2-11 0-16,16-17 0 15,6 0 0-15,-1-12 0 0,1-5 0 16,-7-3 0-16,-7 0 0 15,-6-1 0-15,-4 1 0 16,-9 4 0-16,-8 5 0 0,-4 0 0 16,-4 9 0-16,0-8 0 15,-3 10 0-15,-5-4 0 0,0 1 0 32,0-1 0-32,-13 4 0 31,2 0-103-31,-6 0-284 15,1-5-9-15,0 2 38 16,-1-1 25-16</inkml:trace>
  <inkml:trace contextRef="#ctx0" brushRef="#br0" timeOffset="18886.02">14211 4872 457 0,'-28'0'389'16,"4"0"-100"-16,3 0-123 16,9 0-74-16,4 0-32 15,8 0 10-15,-7 0 62 16,7 0-8-16,0-4-33 0,18-9-43 15,28-11-11-15,35-8-8 16,37-14 0-16,24-2-15 0,13-1-2 16,11 0-4-16,-3 5-8 15,-10 3 0-15,-10 4 0 16,-17 8 0-16,-25 10 0 0,-20 2 0 16,-21 5 0-16,-13 3 0 15,-20 6 0-15,-6 3 0 16,-12 0 0-16,-2 0 0 0,-7 0-48 15,0-4-189 1,0-6-161-16,-13-4-80 16,-3-7 38-16</inkml:trace>
  <inkml:trace contextRef="#ctx0" brushRef="#br0" timeOffset="19302.5">16659 3760 1240 0,'9'-11'556'15,"-9"3"-331"-15,5-1-250 0,3 6-64 16,-5-7 40 0,6 10 50-16,-1 0 20 15,0 0-20-15,10 13-5 16,4 12 8-16,7 6 6 0,2 7-9 15,2 3 3-15,-4-1-4 16,-1 0 2-16,-7-2 0 0,1-6 3 16,-11-6-6-16,0-8 3 15,-5-1 3-15,-6-4 18 16,0-13 15-16,0 0 8 16,0 0-17-16,0-9-29 31,6-2 0-31,2-6 0 15,5-15-11-15,5-21-77 0,5-16-15 16,6-13-34-16,7-7-34 16,0-2 4-16,1 14-5 15,-5 17-15-15,-2 10-3 0,-10 17 5 16,-6 9-31-16,-9 12 23 16</inkml:trace>
  <inkml:trace contextRef="#ctx0" brushRef="#br0" timeOffset="20001.27">16730 3772 55 0,'-49'21'180'0,"13"-13"4"0,10-8-64 15,15 0-50-15,11-13-35 16,0-6-14-16,11-9 5 0,15-6 19 16,10-1 7-16,13-6-2 15,8-1-16-15,7 12-14 16,5 3-4-16,-5 12-10 0,1 11 0 15,-8 4-4 1,-3 12 2-16,-6 4-3 0,-3 4 1 16,-8 5-7-16,-6-5-2 15,-6-4-2-15,-8-4 9 0,-8-12 4 16,-3 0 11-16,-1 0 16 16,-5-12 1-16,0-11-9 15,0-7 32-15,-11-3 68 0,-2 1 21 16,5 3-2-16,0 5-12 15,8 8-32-15,-9-1-23 16,9 10-20-16,0 2-13 0,0 5-28 16,0 29 1-1,12 20 48-15,9 20-11 16,6 21-26-16,3 8-26 0,5 7 0 16,3-4 0-1,-5-10 0-15,-2-10 0 0,-1-12 0 16,-7-13 0-16,-3-6 0 15,2-9-32-15,-7-13-39 0,-3-9 13 16,-4-2 22-16,-8-17 3 16,0 0-6-16,0 0-35 15,-20-12-19-15,-3-7 40 0,-16-2 34 16,4 4 28 0,-9 11 7-16,-2 6 11 0,2 0-10 15,3 19-12-15,5 6-3 0,2 6 2 16,17 7 0-16,7 1-3 15,10 3 4-15,13-2-3 16,9-2 4-16,13-8-9 16,4-3 7-16,15-12-1 0,8-2-3 15,-2-1 0-15,1 3-3 16,-5 2 3-16,-12-1-6 0,-3 5 9 16,-7 4 1-16,-11 3 5 15,-2 6 7-15,-5 5-8 16,-4 2-4-16,-4-5-6 0,-8-2 4 15,0-7-17-15,0-3-50 16,0-7-109-16,0-4-75 16,0-13-64-16,0 0-51 15</inkml:trace>
  <inkml:trace contextRef="#ctx0" brushRef="#br0" timeOffset="20500.18">18058 3559 548 0,'0'-30'262'16,"-14"14"-117"-16,3 16-70 15,-6 7-29-15,2 19-18 0,-7 6-9 16,3 7 0-16,-1-1-17 16,2-10 5-16,7-4 2 15,3-7-1-15,8-17 14 16,0 0 30-16,0-5 9 15,0-11-20-15,0-4 1 0,0 0-17 16,0 0-11-16,8-6-8 16,3 8-5-16,11 1-3 0,5 9 4 15,10 8 2-15,8 12 14 16,8 12-8-16,4 9-2 16,4 3-4-16,-4 1 2 15,-5-4-6-15,-11-10 0 0,-9-2 0 16,-7-4 6-16,-4-5 4 15,-10-12 1-15,-8 0 32 16,-3 0 42-16,0 0 25 0,0-8-40 16,-10-18-41-16,-12-9-7 15,-3-15-18-15,2-6-1 16,-5-9-2-16,-3 0-5 0,1 8 7 16,-19-33-12-1,33 62-5-15,3 7-42 16,2 4-63-16,-3 2-64 0,14 2-61 15,-8 5-24-15,0-4-3 16,2 0-13-16,-3-4-141 16</inkml:trace>
  <inkml:trace contextRef="#ctx0" brushRef="#br0" timeOffset="20699.93">18036 2404 563 0,'-14'-60'331'15,"-4"15"-112"-15,2 12-90 16,4 14-41-16,4 7 25 16,8 3 28-16,-14 4-44 0,8 5-52 15,6 14-26-15,-8 17-4 16,-4 21-14-16,-2 27-49 16,-5 10-100-16,-1 9-115 15,-1 4-89-15,-4-9-59 16</inkml:trace>
  <inkml:trace contextRef="#ctx0" brushRef="#br0" timeOffset="21148.86">18951 2703 418 0,'0'0'257'0,"0"0"-104"16,0 0-71-16,0 0-41 15,0 12 1-15,0-5 23 0,-8 2 25 16,8 3-4-16,0 9-29 15,0 3-21-15,0-1-12 16,12 11-10-16,4-1 0 16,7 3-12-16,15 4 0 15,3 10-3-15,-1-1 5 16,-4-5-4-16,-7 1-7 16,-4-3 5-16,-11-7 7 0,-5 2-2 15,-9-1 9-15,-12 1 0 16,-7-5-2-16,-6 1-2 0,-7 1 3 15,-5-6-15-15,-5 0-22 16,2-3-60-16,-1-5-61 16,0-3-77-16,10-4-27 0,2-13-41 15</inkml:trace>
  <inkml:trace contextRef="#ctx0" brushRef="#br0" timeOffset="21547.99">19186 3297 316 0,'23'-21'225'16,"-1"6"-51"-16,-6 1-44 16,-7 7-20-16,-2-1 2 15,1 4 3-15,-5-1-20 0,2 5-38 16,4 0-26-16,7 0-14 16,8 0-8-16,9 0-3 15,7 17 3-15,5-1-8 0,3 4 4 16,-2 1 0-16,-7-5 2 15,-5 0-3-15,-11-3 5 16,-1-6 14-16,-11-7 20 16,-7 0 35-16,-4 0 41 15,0-7-14-15,-12-10-55 0,-8-11-24 16,-8-8-3-16,-6-14-13 16,-1-2-6-16,-6-5-6 15,5-1 8-15,1 2-11 16,10-1 0-16,-1 7-5 0,1 5-17 15,8 5-13-15,6 4-4 16,0 7-2-16,-2 5 3 16,13 8-13-16,-8 4-56 15,8 3-62-15,0 4-50 16,0 5-16-16,0 0 6 0,0 0-21 16,-8 0-151-16</inkml:trace>
  <inkml:trace contextRef="#ctx0" brushRef="#br0" timeOffset="22047.96">18585 3023 220 0,'-60'21'290'0,"9"-4"-61"0,16-9-82 16,10-8-56-1,11 9-25-15,14-9-10 0,0 0-22 16,6-5-17-16,27-7-9 15,27-13-3-15,34-11-3 16,27-14 0-16,18-10 1 0,2-6-5 16,-2-3-2-16,-16 5 0 15,-18 7 3-15,-20 12 4 16,-25 9 1-16,-15 6 18 16,-12 10 35-16,-9 7 37 0,-7 1 17 15,-9 4-13-15,-8 8-15 16,0 0-23-16,0 0-21 15,0 0-26-15,0 0-19 16,0 8-5-16,0 4-2 16,0 9 7-16,3 11 5 15,5 6-2-15,6 6-6 0,1-8-26 16,10-4-6-16,6-3-20 16,3-12-3-16,-3-5 19 15,-1-12 14-15,-6-3 16 0,-8-14 8 16,-4-7 2-16,-4-9 8 15,-8-7 6-15,-11-1 12 16,-11 8 17-16,-5 5 15 16,-3 2-25-16,-1 10-18 15,-3 8-59-15,8 8-91 16,0 0-110-16,-2 16-49 0,4 9-28 16</inkml:trace>
  <inkml:trace contextRef="#ctx0" brushRef="#br0" timeOffset="22253.31">19665 3061 383 0,'12'17'182'0,"1"-5"-74"15,0-12-25-15,5 0 3 16,16 12 49-16,5-5 8 16,7 10-9-16,6 4-30 15,5 7-24-15,0 8-26 16,-3 5-26-16,-6 4-6 15,-8 0-13-15,-7-5-19 0,-4-6-48 16,-10-6-74-16,-6-5-105 16,-9-6-63-16,-4-17-32 0</inkml:trace>
  <inkml:trace contextRef="#ctx0" brushRef="#br0" timeOffset="23212.92">20190 2553 291 0,'-18'-30'273'16,"2"5"-60"-16,5 9-76 15,-3 0-62-15,14 9-28 0,0-3-17 16,0 10-20-16,0 0-5 16,0 0-8-16,0 0-5 15,0 0-9-15,0 0-6 16,5 0 7-16,-2 0 10 0,3 0 4 15,-6-2 5-15,0-3 18 16,0-3 38-16,0 3 20 16,0-3 1-16,0-4-9 15,-9 4 15-15,-2-1 16 16,-2 6-1-16,5-1-10 0,8-1-28 16,-8 5-35-16,8 0-19 15,0 0-5-15,0 0-6 16,0 0-12-16,0 12 8 15,12 0 3-15,8 5 1 0,8-4-12 16,6 0 3-16,2-6-3 16,4-7-2-16,0 0 6 15,2 0-13-15,-3-12-5 0,-1-9 5 16,-5-3 14 0,-10-5 3-16,-6-4 6 0,-6-3 9 15,-11 0 11-15,0 8 37 16,0 2 24-16,-11 9 12 15,3 6-8-15,-1 3-17 16,1 3-56-16,8 18-12 47,14 2 0-47,5 15 0 0,4 7 0 16,11 7 0-16,2 10 0 15,-3 2 0-15,-9 5 0 16,-7 0 0-16,-9 1 0 15,-8 2 0-15,-14 2 0 16,-2-5 0-16,-3-8 0 0,3-17 0 16,2-7 0-16,3-8 0 15,11-10 0-15,0-15 0 32,11-12 0-32,11-9 0 15,5-11 0-15,15-3 0 16,6 1 0-16,9 2 0 15,8-2 0-15,3 10 0 0,2 5 0 16,-8 5 0 0,-14 6 0-16,-8 5 0 0,-12 2 0 15,-6 5 0-15,-7 0 0 16,-6 0 0-16,-9 8 0 16,-12-8 0 15,-8-8 0-31,-5-12 0 15,-7-12 0-15,-10-15 0 0,-2-10 0 16,-2-7 0-16,6-10 0 16,4 1 0-16,4-4 0 15,7 8 0-15,5 7 0 16,4 18 0-16,3 8 0 16,13 10 0-16,0 7-156 15,0 6-134-15,0 5-67 0,0 8 6 16,9 0-10-16</inkml:trace>
  <inkml:trace contextRef="#ctx0" brushRef="#br0" timeOffset="23496">21083 1774 503 0,'0'-11'379'0,"0"1"-97"15,0 8-116-15,0-3-63 16,0 5-35-16,0 0-22 0,8 11-13 15,12 25 108 1,14 26 34-16,18 24-45 0,12 19-109 16,9 10-21-16,0 6 0 15,-4 1 0-15,-4 2 0 16,-11-11 0-16,-10-3 0 16,-12-11 0-16,-12-14 0 0,-7-13 0 15,-13-6 0-15,0-9 0 16,-13-12 0-16,-7-9 0 15,0-3-7 1,-42 3-709-16,26-36 270 16,-4-12 25-16</inkml:trace>
  <inkml:trace contextRef="#ctx0" brushRef="#br0" timeOffset="24077.08">20928 2079 490 0,'-20'-15'199'0,"8"-3"-100"16,12-2-71-16,16-3-36 16,16-15-4-16,14-3-6 15,10-4-6-15,4 2-10 16,2-7-5-16,-5 2 1 0,-4 4 14 15,-10 6 14-15,-4 9 12 16,-16 5 6-16,-4 8 7 16,-5 4 3-16,-14 4-1 15,4 8-3-15,-4 0 2 0,0 0-7 16,0 0-7-16,0 0-1 16,0 0-6-16,0 0-4 15,0 0-8-15,0 0-17 16,4 0-4-16,5 0-3 0,-8 0 3 15,8 0 14 1,-1 0 17-16,5-9 12 0,-4 2 22 16,-9-2 40-16,0-4 42 15,0 3 44-15,0-3 40 16,0 3 22-16,0 8 4 16,0-7-19-16,0 9-27 0,0 0-47 15,0 0-64-15,3 0-62 16,6 25 0-16,11 23 0 15,8 30 0-15,14 32 0 16,10 20 0-16,9 15 0 16,-1 12 0-16,2-7 0 15,-6-12 0-15,-3-15 0 0,-4-21 0 16,-9-17 0-16,-7-16 0 16,-4-11 0-16,-9-14-347 15,-4-15-139-15,-8-13-7 0</inkml:trace>
  <inkml:trace contextRef="#ctx0" brushRef="#br0" timeOffset="24234.77">21643 1904 655 0,'-8'-56'181'0,"21"1"-89"15,30 13-49-15,30-4-22 0,21 5-10 16,10 9-9-16,12 3-18 15,-11 5-74-15,-15 8-84 16,-25 4-106-16</inkml:trace>
  <inkml:trace contextRef="#ctx0" brushRef="#br0" timeOffset="25026.6">15195 7558 532 0,'-29'8'300'0,"1"-8"-98"16,-1 8-91-16,4 1-48 15,6-9-23-15,2 0 9 0,5 0 16 16,12 0 18-16,0 0-14 16,0 0-33-16,16 0-14 15,22 0 8-15,15-9 23 0,27-7 5 16,21-17 20-16,24-8-8 16,22 1 20-16,8-5-6 0,3 0-72 15,-11 9-12-15,-22 3 0 16,-19 5 0-16,-22 4 0 0,-17 7 0 15,-24 5 0 1,-12 5 0-16,-14 1 0 0,-3 4 0 16,-11-4 0-16,-3 6-123 15,0 0-187-15,-17-3-137 0,0-6-40 16</inkml:trace>
  <inkml:trace contextRef="#ctx0" brushRef="#br0" timeOffset="25658.53">18012 6622 1143 0,'0'-24'421'0,"0"3"-238"0,0 5-146 15,0 3-36-15,0 6 18 16,0 3 47-16,0 0 11 0,0 4-33 15,0 0-29-15,0 0-42 16,0 0 1-16,0 0 15 16,0 0 7-16,0 0 11 0,0 0 5 15,0 0 11-15,-8 0 11 16,0 0-1-16,0 0-33 0,-1 0 0 16,-2 13 0-16,-3 6 0 15,4 5 0-15,-3 9 0 16,1 0 0-16,4-1 0 15,8-4 0-15,0-2 0 0,3-7 0 16,11-2 0-16,2-5 0 16,8-12 0-16,9 0 0 0,10 0 0 15,11-12 0-15,3-5-42 16,-1-2-15-16,-2-2 8 16,-6 1 25-16,-3-1 5 0,-11 8 10 15,-17 5 15-15,-3 5 22 16,-6 3 14-16,-8 0 19 0,0 20-19 15,-22 8-21-15,-5 13-21 16,-14 12 0-16,-11 5 0 16,-5-5 0-16,-8-4 0 15,-8-13 0-15,-9-8 0 0,6-10 0 16,-3-18 0-16,7 0 0 16,3-18 0-16,5-10 0 0,7-13 0 15,3-12 0-15,10-7 0 16,12-7 0-16,7 3 0 0,9 2 0 15,16 5 0-15,0 1 0 16,13 7-68-16,1 9-64 16,8 2-23-16,-3 10-40 0,2 3-32 15,-1 5-29-15,5 5-17 16,-5 1-38-16</inkml:trace>
  <inkml:trace contextRef="#ctx0" brushRef="#br0" timeOffset="26307.29">17518 6346 426 0,'-37'-5'278'16,"1"5"-108"-16,-1 0-80 0,7 0-39 15,6 0-16-15,7 0-5 16,9-4-10-16,8 0-6 16,5-4-2-16,20-3-4 0,24-6-4 15,24-12-3-15,28-6-1 16,30-15 2-16,10-2-5 16,9-6-7-16,-3 1-8 0,-14 5-14 15,-11 2-19-15,-21 9-14 16,-19 9 5-16,-22 8 17 0,-20 3 25 15,-10 4 9 1,-9 6 12-16,-10-1 9 0,-2 3 8 16,-9 1 2-16,0 0-1 15,0 3 1-15,0 1 4 0,0 1 10 16,0 3 3-16,0 0 11 16,-9 0 13-16,9 0 8 15,-7 0 3-15,-1 0-8 0,0 12-10 16,-9 0-18-16,0 9 11 15,-2 4 4-15,-7 7-2 0,9 5-11 16,6 2-23-16,11 3-8 16,8-3 1-16,9-1-10 15,12-5-3-15,10-1-3 16,15-4 3-16,8-4-10 0,3 2-10 16,-5-10-10-16,-7-4 8 15,-13 0 10-15,-7 0 9 0,-13-12 14 16,-11 12 20-16,-9 5-10 15,-26-1-11-15,-15 9-1 16,-16 3-3-16,-3 0 11 0,-1 1-7 16,4-5-9-16,9-3-1 15,10-5 0-15,14-9-22 0,9-7-65 16,3 0-84-16,12 0-69 16,0-2-20-16,0-24-65 0</inkml:trace>
  <inkml:trace contextRef="#ctx0" brushRef="#br0" timeOffset="26873.43">18744 5646 475 0,'0'-38'239'0,"7"6"-105"16,2 4-71-16,2 4-30 16,11-1-13-16,1 1 2 0,5 0-3 15,5 3-4-15,5 5-5 16,-6 8-7-16,-1-1-2 15,31 1 4 1,-38 8 1-16,-7 0 1 0,-6 0 31 16,-2 0 17-16,-5 0 9 15,-4 0 15-15,0 0-6 0,0 0 0 16,0 0-5-16,0 0-26 16,0 0-9-16,8 0 14 15,3 21 72-15,11 11 83 0,2 17-100 16,9 20-102-16,7 17 0 15,0 15 0-15,2 14 0 0,-3 1 0 16,-2 3 0-16,-6-9 0 16,-1-13 0-16,-3-11 0 15,-2-16 0-15,1-14 0 0,-6-14 0 16,-4-11 0-16,-5-10 0 16,-5-9 0-16,-6-4 0 15,3-8 0-15,-3-8 0 16,0-12 0-16,-17-8 0 15,-8-9 0-15,-2 3 0 16,-2 6 0-16,-2 9 0 0,-4 7 0 16,10 12 0-16,-5 8 0 15,1 12 0-15,1 11 0 0,4 7 0 16,2 3 0-16,11 4 0 16,0-8 0-16,11-10 0 15,0-6 0-15,0-5 0 0,0-3 0 16,0-13-264 15,0-5-112-31,0-11-27 0,0-17-31 16</inkml:trace>
  <inkml:trace contextRef="#ctx0" brushRef="#br0" timeOffset="27156.2">19653 5308 390 0,'12'-54'398'16,"-4"11"-106"-16,-8 10-128 16,0 9-53-16,0 2 19 0,0 11 48 15,0 2 25-15,0 6-22 16,8 31-181 0,14 25 0-16,4 32 0 15,13 29 0-15,4 21 0 16,2 6 0-16,1 6 0 0,-7-12 0 15,-2-18 0-15,-6-15 0 16,-1-21 0-16,-9-14 0 16,-7-20-211-16,0-14-58 0,-14-16-68 15,0-17-20-15,-17-24-22 16</inkml:trace>
  <inkml:trace contextRef="#ctx0" brushRef="#br0" timeOffset="27638.46">19256 5499 540 0,'-42'-8'251'0,"11"4"-115"0,10-4-85 16,21-3-40-16,4-4-15 16,16-4 2-16,17-5 3 15,14-10-4-15,14 2-20 0,9-4-20 16,2-1 1-16,11 0 25 15,-2 0 4-15,-4 2 8 16,-7 1 1-16,-14 6 4 16,-15 4 10-16,-9-2 14 0,-7 7 18 15,-9 2 30-15,-3 4 40 16,-9 5 38-16,-8 5-6 0,0 3-30 16,0 0-31-16,0 0-42 15,0 0-25-15,0 0-8 0,0 0-11 16,0 11 2-16,8 7 4 15,4-2-3-15,8-1 3 16,13 2-8-16,2-1-9 0,7-2-14 16,-5-14-7-16,-1 0-14 15,-1 0-2-15,-1-10 12 16,-9-1 21-16,-10-6 11 0,-7-4 21 16,-8 2 24-16,-17-1 8 15,-10-1 33-15,-11 5-32 16,-1 7-24-16,-10 1-8 0,4 8-6 15,6 0-24-15,-4 12-33 16,8 5-83-16,2 2-86 0,10 7-69 16,10 5-11-16,13 6-18 15</inkml:trace>
  <inkml:trace contextRef="#ctx0" brushRef="#br0" timeOffset="27889.07">20148 5707 411 0,'0'12'404'16,"0"-12"-135"-16,8 0-136 16,8 0-68-16,13 0-17 15,12-9 43-15,6 2 58 0,12 2 11 16,9 5-18-16,6 17-39 16,7 11-31-16,4 8-72 0,-3 13 0 15,-11 4 0-15,-9 1 0 16,-13-2 0-16,-8-3 0 15,-12-4 0-15,-15-5-4 16,-5-2-180-16,-9-10-69 0,0-4-50 16,-12-7-29-16,-4-17 1 15,-5 0 31-15</inkml:trace>
  <inkml:trace contextRef="#ctx0" brushRef="#br0" timeOffset="28853.57">20749 5185 442 0,'0'-57'308'16,"0"12"-115"-16,8 9-94 16,5 8-51-16,8 8-23 15,5 7 11-15,14 5 15 0,-1 8 21 16,9 0-6-16,6 12-18 16,-2 5-23-16,1 7-6 0,-5 8 4 15,-2 9 20-15,-15 4-4 16,-10 3 10-16,-9 6 9 0,-12 3-7 15,-17 0-6-15,-2-8-16 16,-9-10-8-16,-1-10-1 16,1-8-8-16,3-13 2 0,1-8-16 15,8-15-34-15,4-13-1 16,12-15-5-16,0-6 13 16,9 1 12-16,10 0 2 0,5 2 9 15,6 9 3-15,1 9-4 16,1 16 2-16,1 12 11 15,4 0 5-15,-6 12-3 0,-2 9 1 16,-4 0 7-16,-5-6 1 16,-9 2 13-16,-11-6 5 0,0 3-9 15,0-2-14-15,-11 0-5 16,-1-12-6-16,-4 0-5 0,-1 0-16 16,0-17-9-16,2-4-9 15,-1-7 9-15,-1-8-14 16,5-10 16-16,0-5 12 15,4-4 5-15,8 3 5 0,0 3-1 16,0 8 4-16,0 5-8 16,0 7 7-16,0 8-1 0,3 5-4 15,5 1 10-15,1 5-2 16,8 6 1-16,0 4 3 16,6 0 26-16,5 22 9 0,4 6 14 15,6 12 7-15,2 10 15 16,0 7-19-16,-3 0-13 0,0 0-13 15,-1-5 1-15,-3-2 6 16,-9-4-13-16,1-11-24 0,-5-2 0 16,-5-5 0-1,-2-8 0-15,-5 1 0 0,-4-6 0 16,1-2 0-16,-5-5 0 16,3-8 0-16,-3-13 0 31,0-10 0-31,-17-13 0 15,-2-9 0-15,-5-11 0 0,-6-6 0 16,3 0 0-16,-6 0 0 16,2 5 0-16,2 9 0 0,-1 3 0 15,3 6 0 1,-3 0 0-16,11 11 0 0,3 3 0 16,4 9 0-16,2 4 0 15,10 1 0-15,0-2 0 0,10-4 0 16,11-3 0-16,10-9 0 15,10 1 0-15,7-4 0 16,2 4 0-16,-5 2 0 0,-5 2 0 16,-8 8 0-16,-8 5 0 15,-4-2 0-15,-8 5 0 0,-3 4 0 16,-1-1 0-16,-3 5 0 16,-5 0-59-1,0 0-192 1,-13 0-118-16,0 0-97 15,-6 0 35-15</inkml:trace>
  <inkml:trace contextRef="#ctx0" brushRef="#br0" timeOffset="29369.07">22569 4061 187 0,'-8'-18'349'15,"0"1"-39"-15,8 4-79 16,-9 5-83-16,9 0-68 15,0-1-39-15,0 9-12 0,9 0 4 16,11 0 16-16,11 17 22 16,15 11-6-16,1 13-7 0,1 16-5 15,-9 9-3-15,-7 11 1 16,-7 0-8-16,-14 0-18 16,-5 1-4-16,-6-9-1 0,0-7-6 15,-17-11-7-15,0-6-22 16,1-9-35-16,-4-2-64 15,-6-11-100-15,4 0-105 0,-7-12-40 16,1-11-5-16</inkml:trace>
  <inkml:trace contextRef="#ctx0" brushRef="#br0" timeOffset="30150.76">22762 4570 303 0,'22'-16'227'16,"-1"0"-86"-16,2 3-56 15,14 1-10-15,7 0 1 16,10 5 3-16,8-2 16 16,2 9-11-16,0 0-30 0,-7 0-17 15,-4 12-9-15,-3 1 4 16,-16-1-11-16,-4-4 9 16,-11-8-2-16,-6 12 13 0,-4-12 15 15,-6 0 8-15,-3 0 8 16,0 0-2-16,0 0-3 0,0 0 11 15,0-4-25-15,-12-12-30 16,-4-12-19-16,-4-13-8 16,-6-16-10-16,2-9 4 0,5-7-4 15,-2-1 5-15,1 2 5 16,5 11 6-16,-1 8-7 16,2 13 12-16,2 2 6 15,-5 10-8-15,-2 4 5 0,-5 7-7 16,-9 10-8-16,-13 7 1 15,-14 12 2-15,-4 7-2 0,-6 7 4 16,5-2 0-16,11-5-5 16,15-2 2-16,7-5 4 15,7-12-23-15,9 9-2 0,8-9-24 16,8 0-17-16,0 0-4 16,8 0 11-16,8-9 12 15,17-6 22-15,16-11 12 0,16-5-8 16,11-12 8-16,6 0-8 15,3-2 5-15,-4 0-2 16,-4 4 3-16,-12 5 1 16,-8 4 7-16,-12 3 1 0,-14 9 7 15,-6 3 5-15,-7 9 12 16,-7 3 22-16,-3 5 14 0,-3 0 4 16,-5 0-1-16,0 0-17 15,0 0-25-15,0 0-11 16,0 13-5-16,0-1-10 0,0 5 5 15,7 8 5-15,6-1-11 16,3 4-11-16,8-8-17 16,4-9-6-16,1-11-6 15,-1 0-1-15,0-7 15 16,1-9 4-16,-1-13 7 0,-7-2 16 16,-13-3 6-16,-8-3 21 15,0 2 17-15,-21 5 24 16,-4 7-10-16,-7 7-17 0,-4 6-19 15,0 10-9-15,1 0-21 16,1 14-67-16,6 5-70 0,3 14-77 16,1 12-27-16,8 4-21 15,2 4 25-15</inkml:trace>
  <inkml:trace contextRef="#ctx0" brushRef="#br0" timeOffset="30350.18">23515 4086 120 0,'22'13'247'0,"-8"-13"-82"0,6 0-58 16,5 0-17-16,6 0 14 16,7 0 19-16,11 12 24 15,3 5-1-15,2 2-20 0,-2 2-37 16,-3 4-29-16,-9-2-28 16,-7 2-13-16,-9-4-9 0,-2-5-11 15,-11-4-42-15,-2 4-94 16,-3-4-79-16,-6-4-56 15,0-8-19-15,0 0 13 16</inkml:trace>
  <inkml:trace contextRef="#ctx0" brushRef="#br0" timeOffset="31749.28">24060 3406 108 0,'-9'-40'256'0,"-2"10"-39"15,-3 11-37-15,6 6-31 16,8 1-22-16,-8 9-9 16,8 3-18-16,-7 0-46 15,7 0-24-15,0 0-21 0,0 8-6 16,3 8 1-16,5 7-1 16,4 7-2-16,5-2 1 15,0-4-8-15,-3-3 1 0,8 0-6 16,-2-9-17-16,3-12-6 15,11 0-13-15,2-16-12 16,5-8-11-16,3-10 3 0,-2-3 19 16,-6-7 22-16,-3-5 24 15,-14 0 5-15,-7 5 37 16,-7-1 21-16,-5 5 20 16,-8 7 25-16,-1 12-7 15,1 6-7-15,0 1 0 0,8 7-15 16,-6 7-31-16,6 0-32 15,0 0-10-15,0 0-9 16,0 21 15-16,6 7-6 0,10 4-2 16,4 13-4-16,6 7 2 15,-3 10 1-15,-2 7 23 16,-9 12 17-16,-12 4-6 0,-9 6-7 16,-10-2-8-16,-6-8-6 15,-4-12-8-15,4-19-2 16,11-14 0-16,1-12 1 15,13-8-13-15,0-16-9 0,4 0-15 16,11-20 0-16,15-12 1 16,10-4 8-16,9-6 9 0,8 1 9 15,-2 10-1-15,2 5 5 16,2 6-6-16,-3 9 12 16,-4 11-7-16,-5 0 2 0,-8 0 11 15,-3 11-3-15,-3 6 8 16,-7-6-6-16,-4 2-6 15,-5-1 5-15,-5-12-7 16,-4 0 6-16,1 0 10 0,-9 0 14 16,0 0 8-16,0-12-14 15,-13-21-24-15,-3-15 7 16,-4-13-3-16,-28-93-5 16,18 73 9-16,3 2-2 15,2 10 2-15,2 12-4 16,2 12-4-16,8 12 1 0,13 9-8 15,0 5 2-15,8 5-2 16,13 7 2-16,10 7 0 16,15 11 4-16,7 18 9 0,3 16 22 15,4 20 43-15,-3 20-59 16,-3 14-16-16,-10 6 0 16,-2 5 0-16,-15-4 0 15,-5-8 0-15,-11-13 0 16,-5-16 0-16,-6-16 0 0,0-8 0 15,0-17 0-15,-14-7-37 16,2-21-237-16,-8-4-103 0,0-24 16 16,-4-22 56-16,-2-22 65 15,9-27 56-15,6-11 66 16,0-7 57-16,2 3 51 0,-3 13 82 16,-2 6 131-16,3 15-65 15,0 14-29-15,2 12-32 16,9 11-38-16,0 10-20 15,0 9-13-15,0-2-4 16,15 6 2-16,15-5-2 0,10 1 0 16,9 0-4-16,3 1 2 15,0 1 2-15,-1-2-3 16,-3-1 9-16,-3 5 26 16,-8-1 39-16,-6 4 48 0,-10 6 34 15,-5-1 14-15,-2 7-8 16,-6 5-11-16,-8 0-5 15,3 0-19-15,2 17-7 0,3 20-85 16,7 20-34 0,6 12 0-16,1 17 0 0,3 4 0 15,1 3 0-15,-6 0 0 16,4-3 0-16,0-12 0 16,1-9 0-16,-8-16 0 0,-3-14 0 15,-1-6 0-15,-4-13 0 16,-5-6-58-16,-4-14-180 15,0-9-36-15,0-19 33 0,-13-25 102 16,0-25 68-16,13-23 49 16,0-17 51-16,0-1 76 15,0 17 74-15,0 21-13 16,9 17-56-16,4 10-42 16,7 9-22-16,11 4 2 0,18 10 21 15,13 3 0-15,11-1-20 16,7 4-16-16,10 0-18 15,0 1-12-15,0 4-35 16,-10-5-120-16,-1-3-143 0,-14 2-108 16,-23-2-77-16</inkml:trace>
  <inkml:trace contextRef="#ctx0" brushRef="#br0" timeOffset="32867.43">15711 10360 61 0,'-13'0'165'0,"1"0"18"16,-2 0-43-16,3 9-36 15,3-9-29-15,8 6-16 16,-6-6 3-16,6 0 20 0,-14 0 16 16,14 0 20-16,-8 0 2 15,8 0-3-15,0 0 8 0,0 0 25 16,0 0 15-16,0 0-24 16,0 0-59-16,13-6-82 31,21-17 0-31,37-8 0 0,34-23 0 15,42-11 0-15,28-8 0 16,12-5 0-16,-1 2 0 16,-2 2 0-16,-23 5 0 0,-20 7 0 15,-19 11 0-15,-29 10 0 16,-19 13 0-16,-20 1 0 0,-15 11 0 16,-10 9 0-16,-13-1 0 15,-4 8 0-15,-4 0 0 16</inkml:trace>
  <inkml:trace contextRef="#ctx0" brushRef="#br0" timeOffset="32946.62">17481 9586 2047 0,'0'0'-142'47,"-8"0"-247"-47,-6 12-43 0,3-4 12 16</inkml:trace>
  <inkml:trace contextRef="#ctx0" brushRef="#br0" timeOffset="35143.12">20702 8316 368 0,'0'-8'231'16,"0"4"-64"-16,0-1-57 16,0 2-26-16,0-1 4 15,0-1 41-15,0 1 47 0,0 4-12 16,-9 0-38-16,9 0-44 16,0 0-49-16,0 13-12 0,12 12 51 15,12 19 8-15,9 16-11 16,3 14-26-16,9 11-39 15,0 5-4-15,-2 0 0 16,2-9 0-16,-8-8 0 0,-4-12 0 16,-4-11 0-16,-10-15 0 15,-7-10 0-15,-3-9 0 0,-21-32 0 16,-19-28-41 0,-15-30-7-16,-16-35 0 0,-3-34 1 15,-3-33 15-15,3-23 5 16,4-8 1-16,15 7 7 15,15 29 8-15,11 29 9 0,6 28 2 16,14 25-8-16,8 15 6 16,18 12-1-16,10 10 5 15,16 16-13-15,10 10 11 0,11 14-2 16,7 12 4-16,2 17-1 16,-1 11 2-16,-4 8 6 15,-12 1-6-15,-6-3-6 0,-16-6 1 16,-10 1 2-16,-10-10 2 15,-1 2-14-15,-10-8-36 0,-6-1-55 16,0-1-83-16,-6 1-60 16,-7 0-52-16,-14 4-40 15</inkml:trace>
  <inkml:trace contextRef="#ctx0" brushRef="#br0" timeOffset="35511.37">21063 7738 430 0,'9'0'202'0,"-6"12"-83"16,2 4-55-16,-2 14-14 0,-3 14 33 15,8 21 18-15,-2 16 4 16,8 9-17-16,7 7-37 16,1-2-27-16,8-9-13 0,5-15 1 15,7-9-9-15,-2-18 1 16,5-10 1-16,0-19-9 0,-2-15-6 15,4-3-21-15,-7-18-11 16,-8-15 8-16,-7-17 4 16,-14-8 23-16,-11-14-2 15,-11 3 9-15,-10 3 25 0,-7 8 13 16,-8 12-11-16,-6 17-4 16,-2 11-14-16,-3 12-5 0,-4 9 1 15,7 13-5-15,4 4-2 16,2 3-7-16,10-1-15 15,5 3-53-15,2-2-39 16,0-4-37-16,7 5-11 0,-3-2-13 16,0 2-41-16,0-4 33 15</inkml:trace>
  <inkml:trace contextRef="#ctx0" brushRef="#br0" timeOffset="36241.86">20822 7926 399 0,'-16'-5'219'16,"1"0"-76"-16,2 5-64 16,13-3-38-16,0-5-18 15,8 1-11-15,12-10-1 0,21-8-4 16,24-12 2-16,21-8-3 15,19-2-4-15,8-11 2 16,5 0 4-16,-1 1-3 0,-7 13-3 16,-11 6 2-16,-20 6 3 15,-14 8 24-15,-19 7 45 16,-13 5 26-16,-13 8-15 0,-8 4-11 16,-4 0-16-16,-8 25 5 15,0 7-7-15,-12 10-13 0,-5 1-21 16,3-2-13-1,-8-3 2-15,1-10-10 0,2-8 1 16,2-7 3-16,1-5-3 16,0-8 0-16,0-8-17 0,2-14 0 15,14-13 3-15,0-11-2 16,5-6 6-16,12-4 6 16,12 1-2-16,7 8-7 0,4 6 10 15,5 7 0-15,3 18-1 16,1 12 12-16,1 4-3 0,1 28 10 15,0 13 0 1,-8 16-3-16,-7 14-2 0,-8 9 1 16,-10 6-3-16,-18 8 5 15,-12-2-11-15,-18 0 2 0,-14-7-7 16,-9-13 2-16,0-6-3 16,4-19 4-16,6-9 2 15,10-14 2-15,10-7-6 0,1-17 1 16,5 0-7-16,17 0-3 15,0-8 1-15,0-5 9 0,13-2-8 16,13-2 2-16,8 2 5 16,11 4 15-16,9 11 4 15,2 0 5-15,13 22-3 0,4 1-12 16,0 3-5-16,-4 3-11 16,-13-5 3-16,-10-8-3 15,-10-3-2-15,-10-3-24 16,-12-1-31-16,-1-9-34 0,-9 0-52 15,-4 0-62-15,0 0-53 16,-17-3-14-16,-6-13-25 0</inkml:trace>
  <inkml:trace contextRef="#ctx0" brushRef="#br0" timeOffset="36640.55">22228 7669 180 0,'-16'-21'237'0,"-2"2"-67"16,7 1-50-16,11 6-48 15,0 0-24-15,0-1-13 0,3-3-2 16,23-4 10-16,13-5 23 16,15-4 7-16,8 6-2 0,2 2 12 15,5 14 1-15,-5 7-9 16,-2 11 5-16,-10 6-9 0,-7 11 22 15,-9 5 22-15,-11-1 3 16,-12 5-31-16,-9 1-20 16,-4-2-41-16,0 0-26 15,-17-3 0-15,1-5 0 0,-1-7 0 16,6-8 0-16,-1-13 0 16,12 0-29-16,-9 0-45 15,9-5-29-15,-12-12-18 0,-1-7 1 16,2-4-10-16,3-6-7 15,8 4-11-15,-9-4-29 0,9 6 4 16,0 3 7-16,0 0-48 16,0 1 4-16</inkml:trace>
  <inkml:trace contextRef="#ctx0" brushRef="#br0" timeOffset="37056.58">22152 7237 161 0,'-38'0'203'0,"2"0"-49"15,-1 0-27-15,4 0-12 0,4 0-9 16,4 0-17-16,11 0-14 16,5 0-11-16,9 0-22 0,9 0-12 15,22-12 5-15,26-9 3 16,29-3-3-16,20-9 11 16,15-3 18-16,12-4 0 0,-3-3 10 15,-11 8-12-15,-14 1-10 16,-19 6-11-16,-23 9 9 0,-12 2 10 15,-20 5 8 1,-5 3-2-16,-12 1-10 0,0 4-25 16,-11 4-18-16,-3 0-48 15,0 0-68-15,0 0-73 0,-17 9-75 16,-1 3-61-16,-15 4-4 16,-8 0-15-16</inkml:trace>
  <inkml:trace contextRef="#ctx0" brushRef="#br0" timeOffset="38105.76">16287 12947 102 0,'-8'17'213'0,"0"-5"-39"16,8-3-25-16,-8-9-12 15,8 7 2-15,0-7 10 16,-9 0 21-16,1 0 22 0,8 0 16 16,-8 0-26-16,8 0-64 15,0 0-44-15,0 0-40 16,16-2-28-16,19-19-6 0,33-12 0 16,36-19 0-16,38-27 0 15,37-15 0-15,23-11 0 0,31-9 0 16,15 0 0-16,11 0 0 15,1 9 0-15,-17 10 0 16,-27 15 0-16,-30 10 0 16,-36 13 0-16,-34 11 0 0,-34 14 0 15,-22 13 0-15,-16 2 0 16,-15 6 0-16,-9 0 0 16,-9 9 0-16,-6 2 0 0,-2 0-143 31,5 0-300-16,1 0-13-15,3 0 23 16</inkml:trace>
  <inkml:trace contextRef="#ctx0" brushRef="#br0" timeOffset="38640.93">21589 10416 49 0,'0'-13'109'15,"9"2"80"-15,-1-1-61 16,0 1-28-16,-4 2-24 16,0 0-8-16,-4 4-3 0,0 5 25 15,0 0 18-15,0 0 16 16,0 14 3-16,-13 1-7 16,-7 18-14-16,-8 8-13 0,-4 11-25 15,-1 5-24-15,10-2-26 16,6-11-4-16,4-12-5 0,26 17 3 15,7-33-14 1,14-3-1-16,9-13 4 16,7 0 3-16,4 7-8 15,-3 5 1-15,-3 2 0 0,-6 5 2 16,-6 6-2-16,-12 7 0 16,-10 5 0-16,-14 4 8 0,-22 0-7 15,-7-1-1-15,-2-4 1 16,-3-3 0-16,1-5 2 15,1-6-14-15,7-7-11 0,7-2-24 16,1-13-27-16,4 7-60 16,13-7-53-16,0 0-41 0,-9 0-16 15,9 0-29-15</inkml:trace>
  <inkml:trace contextRef="#ctx0" brushRef="#br0" timeOffset="39519.99">21731 10986 333 0,'17'-17'200'0,"-4"2"-35"16,2 2-47-16,-1-2-19 16,0-2 17-16,8 4 11 15,7 0 8-15,7 1-30 0,10 5-27 16,9 7-35-16,11 0-19 16,2 0-13-16,0 0-6 0,-3 7-2 15,-8 3 3-15,-12-10-3 16,-8 7-3-16,-13-7 7 0,-6 0 13 15,-10 0 6 1,-8 0-6-16,0 0-8 0,-13-5-8 16,-8-9 3-16,-7-11-3 15,-9-12 0-15,-4-7-9 0,-8-9 4 16,-3-9 3-16,0-3 1 16,-2-4-8-16,2-1 9 15,8 14-4-15,1 7 2 0,8 9-9 16,2 11-5-16,-3 8 12 15,-9 10-7-15,-4 11 2 16,-3 0 0-16,-9 20 5 16,-7 4-5-16,1 5-1 0,2 4 1 15,8-6 2-15,9-6 3 16,16-5-5-16,8-4-18 0,15 0-2 16,18-12 15-16,19 0-2 15,22-7 4-15,16-17-6 16,33-17-1-16,25-20 2 0,17-8 13 15,12-4-6-15,2-1 0 16,-10 0 4-16,-10 9-1 0,-13 4-2 16,-17 7 2-1,-21 14 11-15,-19 7 7 0,25-3 48 16,-56 36-7 0,-11 21 15-16,2 15-12 15,-7 13-22-15,-10 11-18 0,-8 2-3 16,-8-1-1-16,-10-8-9 15,1-8-6-15,-2-8-7 0,-6-8 1 16,4-13 2-16,2-9-8 16,2-7-13-16,2-16-9 0,2-12 0 15,13-17 7-15,0-17 12 16,9-7 7-16,5 0 3 16,8 4 6-16,7 9-6 0,2 11-1 15,6 17 14-15,4 15 1 16,0 13-4-16,3 31 8 15,-1 19-1-15,-4 7 5 16,-7 7-11-16,-13 5 8 0,-10 1 8 16,-9-4 6-16,-20 0-4 15,-12-9-1-15,-15-5-10 0,-9-7 0 16,-4-12-2-16,-1-13-8 16,-3-20 1-16,3 0-1 0,4-20 0 15,3-13-21-15,5-17-1 16,8-8-7-16,6-4-16 15,5 0-32-15,7 0-44 16,3 0-53-16,3 10-35 0,9 4-12 16,8-2 14-16,0 6 10 15,11 3-15-15,7 1 32 16</inkml:trace>
  <inkml:trace contextRef="#ctx0" brushRef="#br0" timeOffset="39918.44">22564 9553 166 0,'0'-4'228'0,"0"-1"-63"0,0 5-52 15,0 0-42-15,0 0-26 16,0-2-12-16,13-9-9 0,14-4 4 16,19-5-8-16,19-9-13 15,21-3-3-15,11-4-8 16,4-5-1-16,-1 0-7 0,-5 0 8 16,-6 1-1-16,-11 3 0 15,-18 9 5-15,-10 4 7 16,-19 3 35-16,-5 9 60 15,-14 0 59-15,-4 2 15 0,-5 10 15 16,-3 0-16-16,0 0-29 16,0 0-45-16,0 0-40 0,0 29-45 15,0 12-16-15,11 16 0 16,11 21 0-16,10 24 0 16,9 15 0-16,11 13 0 15,10 5 0-15,0 3 0 0,-10-7 0 16,-8-8 0-16,-7-14 0 0,-17-7 0 15,-48 196 0 17,-34-217 0-17,-43-44-935 1,31-80 180 0</inkml:trace>
  <inkml:trace contextRef="#ctx0" brushRef="#br0" timeOffset="40285.58">24266 8654 486 0,'0'-32'321'16,"0"6"-78"-16,0 7-88 0,0 2-51 15,0 5 11-15,0 12 16 16,0 0 41-16,12 17 87 0,4 19-198 16,10 25-61-1,5 28 0-15,6 29 0 0,-6 30 0 16,-1 22 0-16,-6 20 0 15,-4 10 0-15,1-8 0 0,-5-9 0 16,-3-16 0-16,-1-25 0 16,-1-28 0-16,0-24 0 0,-1-25-188 15,-2-20-240-15,0-17 12 16,0-28 28-16</inkml:trace>
  <inkml:trace contextRef="#ctx0" brushRef="#br0" timeOffset="40684.61">24761 9061 561 0,'0'-49'407'0,"0"13"-84"15,-8 10-117-15,8 7-88 16,0 6-38-16,0 5 6 0,0 8-13 16,0 0 5-16,13 28 37 15,10 17-115-15,14 20 0 16,8 13 0-16,7 15 0 0,3 9 0 15,-7-4 0-15,-5-14 0 16,-6-10 0-16,-7-17 0 16,-12-16 0-16,-5-16 0 15,-8-25 0-15,-18-13 0 0,-15-30 0 16,-17-31 0-16,-11-23 0 16,-9-30 0-16,0-24 0 0,8-20 0 15,11-8 0-15,22 4 0 16,24 13 0-16,5 19 0 15,20 20 0-15,20 18 0 0,12 20 0 16,16 16 0-16,12 15 0 16,11 23 0-16,7 14 0 0,-7 17 0 15,-3 17-94-15,-11 11-188 16,-12 8-65-16,-14 13-1 16,-18 3 1-16,-22 6 36 15</inkml:trace>
  <inkml:trace contextRef="#ctx0" brushRef="#br0" timeOffset="41270.4">25298 8608 613 0,'0'0'374'0,"-9"0"-138"0,9 0-124 16,0 0-52-16,0 0-22 15,0 0 6-15,0 9 16 16,12 3 37-16,14 9-4 0,5 10-27 15,11 15-11-15,0 6-18 16,6 10-9-16,-9 3-2 16,-7 0-11-16,-4 0-3 15,-7-3 3-15,-13-11-7 0,-8-5 14 16,0-10-7-16,-12-6-4 16,-5-11-6-16,-6-7-5 0,-6-12-5 15,-1-12-14-15,8-12-2 16,-7-13 3-16,7-7-3 15,8-10 13-15,14 1 4 0,0 2 1 16,8 1 5-16,12 9 3 16,14 8-4-16,5 14 12 15,9 1 8-15,6 16-2 16,2 2-6 0,4 10 1-16,-3 7 2 0,-7 0-19 0,-5-5 6 15,-13 0-3-15,-4-12 0 16,-12 13 0-16,-3-6 0 0,-8-7 0 15,-5-7 0 1,-18-10 0-16,-6-8 0 16,-4-12 0-16,-4-11 0 15,-5-5 0-15,0 2 0 16,1-7 0-16,2 0 0 0,8 6 0 16,-4 3 0-16,6 4 0 15,5 13-25-15,2 7-14 16,4 5-16-16,0 9-9 15,5 1-31-15,8 6-43 0,0 4-38 16,0 0-20-16,0 0-1 16,0 9 5-16,0 3 18 15,-8 0-17-15,-4 0-16 0</inkml:trace>
  <inkml:trace contextRef="#ctx0" brushRef="#br0" timeOffset="42315.16">25021 8788 327 0,'-28'12'218'15,"8"0"-48"-15,8-12-65 0,12 0-42 16,0 0-27-16,17-12-15 16,14-9-2-16,23-7-4 0,19-13-11 15,10-7-4-15,12-6 2 16,2-3 2-16,-1 0 1 15,0 5 4-15,70-41 10 16,-97 55 19 0,-13 10 17-16,-7 8 4 0,-12 4 0 15,-12 4-10-15,-11 3 3 16,0 9-11-16,-6 0 3 16,-4 0-17-16,-4 13 10 0,0 7 2 15,-8 4-9-15,-10 1-2 16,1 4-16-16,-5-5-8 0,1-4 4 15,2-4 2-15,2-7-10 16,6-9 6-16,2 0 5 16,9 0-13-16,0-17-5 0,0-16-4 15,12-12 7-15,13-12 1 16,7-3 4-16,7 3-1 16,7 3-3-16,-5 14 5 0,-1 11 10 15,-4 10 13 1,1 10 3-16,-6 18 14 0,9 19 32 15,-9 12-7-15,-7 14 2 16,-11 10-17-16,-13 9-8 0,-21 4-14 16,-12 2-25-16,-7-10-5 15,-5-5 0-15,0-6 0 16,6-17 0-16,4-9 0 0,13-13 0 16,5-6 0-16,21-26 0 15,15-1 0 1,11-11 0-16,10 0 0 15,5 1 0-15,6 3 0 16,6 5 0-16,2 4 0 16,-2 7 0-16,3 5 0 15,5 0 0-15,-1 14 0 0,-2-2 0 16,-8-5 0-16,-15-7 0 16,-5 9 0-16,-11-9 0 0,-7 0 0 15,-7 0 0-15,-1 0 0 16,-8-9 0-1,0-10 0-15,-12-19 0 16,-6-15 0-16,-5-15 0 16,-2-17 0-16,-3-10 0 15,-3-2 0-15,-4 8 0 16,-1 5 0-16,-1 13 0 0,3 5 0 16,-8 13 0-16,5 9 0 15,5 8 0-15,4 8 0 16,4 6 0-16,11 6 0 0,5 7 0 15,8 2 0-15,0 2 0 16,17 2 0-16,11-2 0 0,12 5 0 16,10 0 0-16,2 0 0 15,9 0 0-15,3 17 0 16,9 4 0-16,9 15 0 16,3 15 0-16,2 19 0 15,-5 21 0-15,-3 18 0 0,-14 14 0 16,-16 7 0-16,-13-1 0 15,-16 2 0-15,-14-8 0 16,-6-9 0-16,-22-14 0 0,-2-14 0 16,-4-13 0-16,-1-16 0 15,5-11 0-15,4-18 0 0,2-7 0 16,-1-21 0-16,-6-10-395 16,-3-18-80-16,-4-25 48 15,-1-27 68-15</inkml:trace>
  <inkml:trace contextRef="#ctx0" brushRef="#br0" timeOffset="42714.22">26777 7815 397 0,'-22'-41'254'0,"6"10"-92"0,5 2-68 16,11 3-38-16,0 7-28 15,6-7-13-15,15 3-6 0,20-10-7 16,12 0-6-16,12 1-26 15,-1-6-19-15,1 8 15 16,-9-3 16-16,-8-1 12 0,-14 11 13 16,-5-2 29-1,-13 4 44-15,-4 5 26 0,-7 4 18 16,-5 5 20-16,0-3-6 16,0 5 8-16,0 3-2 0,0-3-39 15,0 1-36-15,0 4-27 16,0 0-12-16,8 16-30 15,8 22 0-15,8 15 0 16,4 20 0-16,9 8 0 16,3 12 0-16,5 6 0 15,0-7 0-15,-3-9 0 0,-7-12 0 16,3-9 0-16,-11-12 0 16,-2-14 0-16,-10-7 0 15,1-8-22-15,-8-9-350 16,1-12-66-16,-9-10-25 0</inkml:trace>
  <inkml:trace contextRef="#ctx0" brushRef="#br0" timeOffset="42897.83">27577 7380 569 0,'0'-39'488'0,"-10"16"-162"16,10-1-152-16,13-2-96 15,15 3-19-15,17-6 57 16,16 2 25-16,17-3-45 0,12 6-96 15,9 0 0 1,11 3 0-16,0 2-61 0,-13 2-160 16,-18 4-76-16,-24 5-55 15,-23 8-30-15</inkml:trace>
  <inkml:trace contextRef="#ctx0" brushRef="#br0" timeOffset="43830.57">16563 15057 318 0,'-17'0'415'0,"0"0"-73"16,0 0-153-16,-5 0-90 0,4 0-47 15,7 0-28-15,11 0 23 16,0 0 38-16,0-6 10 15,0 3-18-15,17-5 3 0,23-4 4 16,33-16 20-16,41-17-68 16,49-29-36-16,52-28 0 15,61-24 0-15,56-20 0 0,41-10 0 16,23 2 0-16,5 4 0 16,-2 15 0-16,-23 18 0 15,-26 15 0-15,-42 20 0 16,-42 14 0-16,-51 11 0 0,-46 12 0 15,-38 12 0-15,-35 9 0 16,-26 3 0-16,-21 9 0 0,-18 5 0 16,-10 7 0-16,-8 0 0 15,-5 0 0-15,-8 0-84 47,0 0-319-47,0-5-16 0,8-6 39 16,7-11 4-16</inkml:trace>
  <inkml:trace contextRef="#ctx0" brushRef="#br0" timeOffset="44545.01">22500 12582 960 0,'-49'-29'274'0,"4"8"-140"16,9 5-101-16,7 4-26 16,4 0-2-16,10 4 47 15,7 3 70-15,8 1 15 0,0 4-52 16,3 0-46-16,22 0-18 16,21 0-1-16,14 17 14 15,13 11 3-15,4 11-10 0,1 8 2 16,-10 10-10-16,-7 4-7 15,-12 8-12-15,-17 5 0 0,-16 3 0 16,-16 1 0-16,-16-6 0 16,-13-3 0-16,-6-7 0 0,2-13 0 15,5-12 0-15,7-13 0 16,4-8 0-16,17-4 0 16,5-12 0-1,16 0 0-15,13 9 0 0,15-9 0 16,13 0 0-16,11 8 0 15,1-8 0-15,-1 12 0 0,-8-3 0 16,-9-9 0-16,-4 12 0 16,-10-5 0-16,-11-7 0 0,-9 9 0 15,-6-9 0-15,-8 0 0 16,-20-13 0 0,-5-11 0-16,-3-10 0 15,0-6 0-15,0-4 0 0,3-5 0 16,9 0 0-16,8 5 0 15,8-2 0-15,9 7 0 16,10 1 0-16,3 10 0 16,2 8 0-16,-4 6 0 0,-4 14 0 15,2 0 0-15,-11 0 0 16,-2 14 0-16,-6 1 0 0,-7 1 0 16,0-4 0-16,0-3 0 15,-12-9 0 1,1-4 0-1,2-8 0 1,1-28 0-16,0 17 0 0,8-7 0 16,0-2 0-16,0-6 0 15,0 1-202-15,0 1-81 16,0 4-44-16,0-1-14 16,0 0-6-16</inkml:trace>
  <inkml:trace contextRef="#ctx0" brushRef="#br0" timeOffset="44844.47">23559 12264 199 0,'0'-36'345'0,"0"3"-14"0,0 9-34 16,0 3-68-16,0 9-52 15,0 0-30-15,0 4 1 16,0-1 18-16,0 9-158 0,9 0-8 15,7 13 0-15,8 12 0 16,9 18 0-16,7 19 0 0,5 11 0 16,6 8 0-16,5 5 0 15,-8 4 0-15,-5-5 0 0,-1-7 0 16,-5-13 0-16,-8-8 0 16,-10-8 0-16,-4-12 0 15,-7-9 0-15,1-7-92 16,-9-10-246-16,0-11-36 0,0 0-31 15,-20-9 27-15</inkml:trace>
  <inkml:trace contextRef="#ctx0" brushRef="#br0" timeOffset="45210.69">22844 12447 291 0,'-52'12'365'16,"8"-4"-65"-16,11-8-130 16,12 0-83-16,21-4-55 0,17-12-14 15,26-16-4-15,31-13 39 16,28-16 67-16,32-13 43 15,24-7-31-15,24-5-34 0,19 2-37 16,1 5-35-16,-6 8-6 16,-22 9-14-16,-28 9-5 0,-28 13 2 15,-29 12 3-15,-24 2-3 16,-21 10-19-16,-15 3-26 16,-16 10-44-16,-13 3-67 15,-13 0-42-15,-7 0-49 0,0 8-49 16,-5 0-18-16,4 4 10 15</inkml:trace>
  <inkml:trace contextRef="#ctx0" brushRef="#br0" timeOffset="45893.67">24773 11661 508 0,'0'0'316'0,"-7"0"-77"0,-13 18-83 15,-13 6-35-15,-12 12-9 16,-6 13 46-16,-6 8 27 15,3 3-37-15,13 7-53 16,9-5-86-16,10-11-9 0,22-2 0 16,5-7 0-16,15-7 0 15,17 1 0-15,11 2 0 0,8-2 0 16,6 4 0-16,3-3 0 16,-3 0 0-16,-10-5 0 15,-7-7 0-15,-8-4 0 0,-14-9 0 16,-2-1 0-16,-8-11 0 15,-5 0 0-15,-4 0 0 16,-4-7 0-16,-22-13 0 16,-4-14 0-16,-12-13 0 15,-5-20 0-15,-11-9 0 16,0-10 0-16,7 1 0 0,4-1 0 16,12 5 0-16,11 7 0 15,6 12 0-15,19 11 0 0,21 10 0 16,17 8 0-16,19 12 0 15,19 17 0-15,8 4 0 16,1 21 0-16,-8 7 0 0,-9 1 0 16,-17-4 0-16,-13-1 0 15,-13-8 0-15,-14 2 0 0,-16-4 0 16,-20 3 0-16,-17-1 0 16,-12-7 0-16,2-9 0 15,-4 0 0-15,12-9 0 16,2-3 0-16,9-9 0 0,7-8 0 15,21-11 0-15,13-8 0 16,15-6 0-16,17-6 0 0,16-6 0 16,7 6 0-16,9-2 0 15,1 10 0-15,-5 7 0 16,-12 13 0-16,-10 3 0 0,-8 9 0 16,-16 7 0-16,-7 1 0 15,-6 9 0-15,-2 3 0 0,-4 0 0 16,-21 8 0 15,-8 8-220-31,-7 8-129 16,-12 5-49-16,-9 3 3 0,-6 5 55 15</inkml:trace>
  <inkml:trace contextRef="#ctx0" brushRef="#br0" timeOffset="46841.27">22212 12076 267 0,'-18'-12'238'0,"7"5"-42"16,2-2-53-16,9 1-32 16,-6 8-14-16,6 0-21 0,0-4-23 15,0 2-19-15,0-4-17 16,0 6-15-16,0 0-3 47,0 0 3-47,0 0 8 0,0 0 3 15,0 0-7-15,0 0 2 16,0 0-13-16,0 8 6 0,3 1 5 16,12-1 5-1,11 0 5-15,5-8 1 0,7 0-1 16,2 0-3-16,6 0-2 15,-4-8 0-15,6-9-11 0,-9-3 6 16,-7-1 3-16,-4 2-2 16,-7-6 9-16,-5 5-6 15,-5-6 1-15,-11 3-7 0,0-2-1 16,0 4 2-16,0-4-18 16,-8 6-23-16,2 3-43 0,-7 0-53 15,-3 4-83-15,-6 3-35 16,-5 2-48-16</inkml:trace>
  <inkml:trace contextRef="#ctx0" brushRef="#br0" timeOffset="47006.72">22207 11845 509 0,'0'12'340'0,"0"-12"-137"0,0 8-103 15,0-8-49-15,0 0-27 16,0 0-3-16,0 0-13 0,0 0-6 15,0 0-46 1,0 8-80-16,9-8-50 16,3 9-24-16,-6-9-61 15</inkml:trace>
  <inkml:trace contextRef="#ctx0" brushRef="#br0" timeOffset="47705.97">25491 11268 288 0,'13'-17'262'0,"-1"5"-2"16,-7 3-44-16,-5 2-43 16,0 7-8-16,0 0-22 0,3 0-20 15,6 0-8-15,4 19 99 16,10 18-126-16,14 23-88 0,3 27 0 15,5 19 0-15,0 15 0 16,-2 5 0-16,4-2 0 16,-4-11 0-16,0-15 0 0,-12-17 0 15,-7-15 0-15,-6-18 0 16,-1-10 0-16,-11-15 0 0,-3-11 0 16,-3-12-56-16,0-4-394 15,-15-20-25-15,-9-26 34 16</inkml:trace>
  <inkml:trace contextRef="#ctx0" brushRef="#br0" timeOffset="47886.01">25651 11092 577 0,'-8'-12'350'15,"8"1"-135"-15,0 1-107 0,16-3-60 16,12-2-6-1,16-2 9-15,13 1-2 0,10 0-28 16,-2 0-28-16,-5 4-113 16,-7 3-108-16,-16 2-56 0,-15 7-38 15</inkml:trace>
  <inkml:trace contextRef="#ctx0" brushRef="#br0" timeOffset="49020.44">22186 11865 60 0,'0'-8'112'0,"0"1"65"16,0 2-58-16,0 1-26 0,0 4-26 15,0 0-17-15,0 0-5 16,0 0-8-16,0 0-3 0,0 0-11 15,0 0-8-15,0 0-5 16,0 0-6-16,0 0-1 16,5 0-8-16,3 0 3 0,5-5 7 15,0 3-9-15,-4-3 3 16,5-2-4-16,-3-4 3 0,3 4 5 16,-6-1-1-16,-4 0 1 15,-4-1-3-15,0-3-2 16,0 0 3-16,0 0 8 15,-9 5 4-15,0-2 6 0,1 3 10 16,-3 6 8-16,-3 0-2 16,0 0-4-16,-7 0-11 15,-4 18-5-15,3-2 4 0,-4 1-6 16,9-1-4-16,6-3-4 16,11-7-3-16,0 4-1 0,0-10-3 15,3 7 4-15,5-7-5 16,1 0-2-16,-1 0-12 15,-4 0-15-15,0 0-11 16,0 0-22-16,-4 0-30 0,0 0-20 16,0 0-18-16,0 0-40 15,0 0-6-15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7:21:02.902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8408 4757 558 0,'-15'-24'296'0,"3"4"-77"0,-2 3-24 16,14 5-18-16,-8 0-17 15,8 5-32-15,0 2-48 16,0 5-48-16,0 0-11 15,8 0-14-15,18 16 7 0,10 13-6 16,13 7 17-16,8 14-7 16,4 8 2-16,4 10-2 15,0 5-3-15,-5 4-2 16,-3 0 6-16,-8 5-17 0,-8-9 2 16,-8-7 7-16,-9-9-4 15,-5-11-7 1,-5-15 0-16,-3-6 0 0,-3-5 0 15,-4-8 0-15,-4-20 0 32,0-3 0-17,0-11 0-15,0-11 0 16,0-15 0-16,0-12 0 16,0-22 0-16,4-9 0 0,4-1 0 15,0-8 0-15,6 12 0 16,-3 5 0-16,-3 14 0 15,0 5 0-15,-3 12 0 0,-1 2 0 16,-4 15 0-16,0 5 0 16,0 5 0-16,0 9 0 15,0 4 0-15,0 3 0 16,0 7 0-16,0 2-10 31,0 0-216-31,0 0-52 0,4 0-42 16,4 11 0-16,0-2 0 15,1 3-249-15</inkml:trace>
  <inkml:trace contextRef="#ctx0" brushRef="#br0" timeOffset="426.42">9648 4713 359 0,'-17'-17'342'0,"1"2"-84"16,0-1-94-16,0 4-37 15,2 3-26-15,3 4-23 0,3 5-36 16,1 0-26-16,7 0-8 16,-9 17-7-16,9 11-4 15,0 10 4-15,0 5 1 16,0 7-1-16,9 3 2 15,1-4-2-15,6-4-4 16,9-8 8-16,0-5-8 0,-1-13-4 16,-5-2 12-16,3-17-12 15,-1 0 7-15,2-8-5 16,-2-8 7-16,0-13 2 0,-10-4-13 16,-11-7 7-16,0-5-5 15,-23-2 4-15,-11-3-1 16,-6 4-1-16,-1 6 1 0,1 3 0 15,6 10-1 1,11 4-36-16,3 12-58 0,7 3-54 16,1 8-45-16,12 0 6 15,0 0 3-15,0 0-45 16</inkml:trace>
  <inkml:trace contextRef="#ctx0" brushRef="#br0" timeOffset="715.42">10174 4449 475 0,'5'-9'331'0,"-5"1"-85"16,0 8-96-16,0 0-71 0,0 0-38 15,0 17-17-15,0 8-10 16,8 14-3-16,5 18-3 15,7 17-3-15,7 7 7 16,3 1-14-16,2-1 3 0,-4-4 6 16,-4-7-7-16,1-8 0 15,-9-10-30-15,-7-7-63 0,-5-13-67 16,-4-7-46-16,0-8-13 16,-16-17-92-16</inkml:trace>
  <inkml:trace contextRef="#ctx0" brushRef="#br0" timeOffset="1014.75">9928 4135 208 0,'-37'-41'265'0,"9"8"-74"16,3 15-88-16,4 4-48 0,10 7-29 15,3 7-14-15,8 0-3 16,3 16 0-16,19 0-2 15,10 4-2-15,12 0-1 16,8-7-14-16,2-13-9 0,-5 0-14 16,-9 0-2-1,-12-13-17-15,-12-7 9 0,-23-37 21 16,-13 33 51 0,-13 3-9-16,-13 6-12 15,3 5-5-15,-1 10-2 0,2 0-1 16,10 0-30-16,7 13-39 15,10 3-33-15,7 1-110 16</inkml:trace>
  <inkml:trace contextRef="#ctx0" brushRef="#br0" timeOffset="1797.29">10699 3805 395 0,'0'-45'847'15,"0"42"-796"1,0 3-44-16,8 12 2 16,41 52 1-1,-12-11 11-15,8 14 4 16,-2 13 16-16,2 11 0 15,0 1-13-15,-5 3-5 16,-4-7-4-16,-2-5-5 0,-3-11-9 16,-6-7 0-16,-4-8-4 15,-4-11 3-15,-6-11 2 16,2-5-9-16,-5-10 9 0,-4-8-2 16,-4 0-8-1,0-12 11-15,0 7-2 0,0-7 3 16,0 0 0-16,4 0 1 15,-4-2 1-15,0-3-1 0,0-7-12 16,0 0 0-16,-13-4 7 16,2-6-16-16,-5-1 12 15,-6-5-6-15,3 3-1 16,-11 0-3-16,3 6 2 0,3 2 5 16,-1 4-3-16,-3 1 4 15,-1 12-1-15,-4 0-3 16,-2 17 6-16,-7 3 4 0,-3 8-9 15,6 8 5-15,7 9 3 16,10 9-8-16,14 3 7 16,8 0 4-16,13-4-1 15,10-5 7-15,11-3-7 0,10-8 1 16,13-9 3-16,0-11 2 16,0-17-8-16,-1 0 4 15,-8-9 1-15,-2-6 1 16,-5-6 3-16,-9-7 23 0,-7-10 12 15,-11 1 19-15,-4 1 18 16,-10 0 11-16,0 3-13 16,0 5-82-16,-13-2 0 0,-3 7 0 15,4 7 0-15,-1 4 0 16,6 4 0-16,7-2 0 16,-9 10 0-16,1 0 0 0,8 0-16 31,0 0-114-16,0 0-45-15,0 0-28 16,0 0-32-16,0 0-24 16,0 0 5-16,0 0-20 0,-11 13 29 15</inkml:trace>
  <inkml:trace contextRef="#ctx0" brushRef="#br1" timeOffset="16175.01">14159 4026 187 0,'-16'-9'223'0,"-1"-3"-45"15,2 0-35-15,-2 0-9 16,1-5-14-16,2 6-4 0,14-1 24 16,-6-1-3-16,6 0 2 15,0 1-23-15,0 0-6 16,11 0-24-16,6 0-9 0,8 2-27 15,7 10-26 1,4 0-3-16,4 15-13 0,9 8 2 16,5 18-10-16,-2 16 7 15,-3 7-6-15,-5 14-1 16,-12 3 7-16,-7 0-7 0,-8-7 4 16,-9-8 0-16,-8-9-1 15,0-13-1-15,0-14-2 0,0-11 0 16,0-7 0-16,-8-12 0 15,8-8 0 1,0-20 0-16,0-17 0 0,0-17 0 16,0-12 0-16,12-11 0 15,5 0 0-15,5 1 0 16,4 10 0-16,-3 8 0 16,2 9 0-16,1 5 0 0,-4 11 0 15,-5 13 0-15,-1 6 0 16,-7 11 0-16,-9 6 0 15,0 19 0-15,0 5 0 16,0 19 0-16,-9 10 0 16,9 8 0-16,0 6 0 15,0 3 0-15,18 4 0 0,5-8 0 16,10-3 0-16,4-7 0 16,3-1 0-16,0-14 0 15,2-3 0-15,-6-9 0 16,-8-6 0-16,-4-10 0 0,-2-8-13 15,-8 0-78-15,-1 0-5 16,-4 0-16-16,-9-14-46 0,0-1-93 16,0-10-22-16,-9-7 28 15,-4-13 19-15,-1-5-15 16</inkml:trace>
  <inkml:trace contextRef="#ctx0" brushRef="#br1" timeOffset="16589.11">15048 3846 258 0,'0'-32'294'15,"0"4"-54"-15,0 2-57 16,0 10-38-16,0 1-30 16,0 2-28-16,0 8-36 15,0 5-23-15,0 0-6 0,8 21-3 16,12 7-6-16,5 9-6 16,9 9-7-16,-3-3 1 0,2-1-1 15,-6-10-6-15,-2-4-14 16,1-7-14-16,-4-8 0 15,-1-13 14-15,-4-9 12 0,-1-16 5 16,1-6 6 0,-6-7 15-16,-3 2 41 0,-8 3 32 15,0 9 14-15,0 8-6 16,0 7-21-16,0 9-37 16,0 0-15-16,0 25-10 0,0 28 17 15,0 28 37-15,-13 25 0 16,7 25-70-16,-3 7 0 0,1 3 0 15,8-2 0-15,-12-13 0 16,12-16 0-16,0-16 0 16,0-20 0-16,0-17 0 0,0-17-11 15,0-12-249-15,4-10-59 16,4-18-18-16,3-22-21 0,6-21 14 16</inkml:trace>
  <inkml:trace contextRef="#ctx0" brushRef="#br1" timeOffset="17089.21">15664 3622 527 0,'-14'-36'311'0,"-3"9"-113"16,1 9-65-16,3 6-34 16,13 3-5-16,-8 2 16 15,8-2-3-15,0 6-33 0,0-6-32 16,5 5-27-16,6 0-3 15,18-5-7-15,11 1 4 16,13 4-11-16,7 4 5 16,2 0-5-16,-5 9-1 0,-4 7 5 15,-4 9-1-15,-13 8 18 16,-13 15 19-16,-9 18 29 16,-14 18 8-16,-17 18 2 0,-12 12-41 15,-10 0-36-15,-11-5 0 16,6-10 0-16,0-18 0 15,6-16 0-15,5-11 0 16,14-18 0-16,3-8 0 16,3-11 0-16,13-5 0 0,5-12 0 31,6 0 0-15,10 0 0-16,15 0 0 0,13 0 0 15,13 0 0-15,7 0 0 16,0 0 0-16,-1 12 0 0,-2 0 0 15,-5 4 0-15,-5 1 0 16,-7 0 0-16,-9-1 0 16,-4 0 0-16,-11-4 0 0,-4-12 0 15,-9 12 0-15,-2-12 0 16,-10 0-300-16,0 0-70 0,-14-9-57 16,-12-11 24-1</inkml:trace>
  <inkml:trace contextRef="#ctx0" brushRef="#br1" timeOffset="17471.79">15811 3900 111 0,'-28'0'252'0,"4"0"-57"15,3 0-52-15,9 0-32 16,1 0-28-16,3 0-6 16,8 0 1-16,0 0 11 0,0 0-10 15,0 0-2-15,0-5-8 16,0 1 5-16,8-1 16 16,6 5 37-16,16 0-11 0,11 0-4 15,12 0-21-15,16 0-18 16,8 0-73-16,-2 0 0 0,4 0 0 15,-14 0 0-15,-8 9 0 16,-9-9 0-16,-11 0 0 16,-9 0 0-16,-8 8 0 15,-7-8 0-15,-5 0 0 16,1 0 0-16,-9 0-214 16,0-8-181-1,-17-4-69-15,0-4 4 0</inkml:trace>
  <inkml:trace contextRef="#ctx0" brushRef="#br1" timeOffset="18387.5">21244 2964 189 0,'0'-14'220'0,"0"-1"-61"15,0-2-42-15,0 6-15 16,0-6-12-16,0 5 24 0,0-1 31 15,0 1 51-15,-8 4 20 16,0 4-14-16,8 4-20 16,-12 0-67-16,4 0-115 0,-3 0 0 15,-7 12 0-15,-2 8 0 16,-12 17 0-16,-4 12 0 16,3 8 0-16,4 12 0 15,10 12 0-15,10 14 0 0,9-2 0 16,17-3 0-16,11-9 0 15,6-12 0-15,5-8 0 16,10-13 0-16,-1-7 0 16,-3-13 0-16,-5-7 0 0,-7-4 0 15,-4-9 0-15,-6-8 0 16,-7 0 0-16,-2 0 0 16,-6 0 0-16,-8-8 0 15,0-5 0-15,0-3 0 16,0-5 0-16,0 2-394 15,0-3-46-15,0 3 23 0,0 2 35 16</inkml:trace>
  <inkml:trace contextRef="#ctx0" brushRef="#br1" timeOffset="19003.15">24651 2328 276 0,'-18'-10'269'16,"2"8"-25"-16,-2 2-45 15,6-5-25-15,12 1-4 16,-10 1 4-16,10-2-16 16,0 5 6-16,0-4-55 15,0 4-43-15,22 0-22 0,18 0-44 16,25 16 0-16,17 8 0 16,7 9 0-16,5 16 0 15,-5 16 0-15,-7 18 0 0,-17 11 0 16,-13 2 0-16,-16 6 0 15,-20-5 0-15,-16 2 0 16,0-10 0-16,-16-12 0 0,-4-16 0 16,0-12 0-1,3-8 0-15,8-13 0 0,9-8 0 16,-8-6 0-16,8-24 0 31,0-1-252-15,5-6-291-16,-5-7 66 15</inkml:trace>
  <inkml:trace contextRef="#ctx0" brushRef="#br1" timeOffset="21016.34">14013 6219 91 0,'-9'-8'229'15,"-2"-4"-57"-15,-2 0-60 16,-3-4-39-16,-1-1-11 0,1 2 0 16,-1-3 22-1,-2 6 2-15,-2 0-11 0,1 0-20 16,-1 0-17-16,2 3-11 15,-3 9 5-15,0 0-11 16,-11 13-6-16,-8 3-8 0,-4 9-3 16,0 4 11-16,-3 7 18 15,2 4-7-15,7 1-2 16,2 4-6-16,4-1 4 0,9 1 0 16,4 1-3-16,7-6-2 15,2 1-4-15,11-8-2 0,0-5-4 16,8 1 0-1,3-5 1-15,14-5-3 0,7-2 6 16,5-8-8-16,11-9 0 16,6 0-2-16,-1 0 2 15,-5 0 0-15,-11 0-5 0,-9 0-3 16,-7 0 10-16,-5 0-4 16,-8 0-1-16,-8 12 5 0,0 0 0 15,-16 4 5-15,-10 12 4 16,-8 6-11-16,-8 7 4 15,-2 3 4-15,-2 0 1 16,11-2-6-16,1-10-2 0,11-7-1 16,1-6-5-16,11-3 6 0,2-3-1 15,9-4 1-15,0-9-3 16,0 0-6-16,0 7 2 16,9-7-4-16,2 0 5 15,11 0 3-15,-2 0 8 16,3 0-9-16,3 0-4 0,-6 0 0 15,-1 0 7-15,-2 0 0 16,-4 8-2-16,-2 1-9 0,2-2 11 16,-5 2-7-16,0 3 1 15,-4 0 5-15,1 0 3 16,-2 0-4-16,-3 5 3 0,0-2 1 16,0 6-1-16,0 0 6 15,0 3 1-15,-12 2 5 16,-1-7-6-16,2 5-1 15,-5 2-5-15,0-7 3 0,-1 1 10 16,1 0 9-16,0 2 13 16,0-1 6-16,-1 2-3 15,4-7-12-15,1 1-9 0,6-9-3 16,6-8-10-16,0 7-2 16,0-7 2-16,0 9-6 15,0-9 6-15,3 7-7 0,5 3 9 16,4 1-15-1,4 1 11-15,5-3 2 0,-5-9-12 16,-1 0 2-16,1 0 5 16,-2 8-2-16,-6-8-1 15,-4 0 2-15,-1 0 4 0,-3 0-5 16,0 8 3-16,0-8 0 16,0 9 2-16,0-2 3 15,0 2 7-15,-7 3 0 0,-6 4 6 16,1 5-22-16,-4 7 0 15,4 9 0-15,0-1 0 16,0 5 0-16,-1 0 0 16,13-4 0-16,0-4 0 0,0-5 0 15,0-3 0-15,0-9 0 16,9 0 0 0,15-4 0-16,-13-12 0 0,-3 0 0 15,0 0 0-15,0 0 0 16,1 0-193-16,-1 0-134 15,-3 0-30-15,-1-5 10 0,-1-7-12 16</inkml:trace>
  <inkml:trace contextRef="#ctx0" brushRef="#br1" timeOffset="22431.41">14138 16681 13 0,'0'0'37'0,"0"0"48"16,0 0 75-16,-12 0-21 16,4 0-17-16,1 0-22 0,-2 0-9 15,1 0 1 1,8 0 24-16,-13 0 27 0,13 0 37 15,-12 0 9-15,12 0-14 16,0 0-26-16,0 0-37 0,0 0-21 16,0-9-38-16,9-3-53 15,7 0 0-15,5-4 0 16,2-1 0-16,7 5 0 0,-4 0 0 16,-1 8 0-16,-4 4 0 15,1 0 0-15,-8 16 0 0,-3 9 0 16,-2 7 0-16,-9 9 0 15,0 4 0-15,0 0 0 16,-12 0 0-16,1 0 0 16,0-10 0-16,-3-5 0 15,6-7 0-15,8-6 0 0,0-6 0 16,0-1 0-16,12-10 0 31,9 0 0-31,-1 0 0 16,4 0 0-16,-3 7 0 15,-6 2 0-15,-2-1 0 0,-2 4 0 16,-2 0 0-16,-4 4 0 16,-1 0 0-16,-4 1 0 0,0-5 0 15,0 1 0-15,0-2 0 16,0-2 0-16,4-9 0 47,6 0 0-47,12 8 0 15,6 1 0-15,9 2 0 16,4 2 0-16,-2-1 0 0,3 4 0 16,-6 1 0-16,-8 2 0 15,-4 2 0-15,-7 3 0 16,-4 0 0-16,-10 9 0 0,-3 0 0 16,-8 3 0-1,-9 5 0-15,-2 1 0 0,-2-11 0 16,-4 3 0-16,2-6 0 15,-5-5 0-15,-6 3 0 0,-2-6 0 16,-4-4 0-16,0-4 0 16,-5-4 0-16,0-8 0 15,-1 0 0-15,7 0 0 0,2 0 0 16,9 0 0-16,11-2 0 16,1-4 0-16,3 1 0 15,13 3 0-15,0-8 0 0,0 8 0 16,-8 2 0 15,8-5 0-31,-8 5 0 16,0 0-196-16,-4-4-339 0,1-1 29 15,-7 5-302-15</inkml:trace>
  <inkml:trace contextRef="#ctx0" brushRef="#br2" timeOffset="30368.21">14813 15040 141 0,'12'-16'230'0,"-4"-1"-40"16,0 1-24-16,1 3-26 0,-6 2-17 15,-3 3 2-15,0 8-11 16,0 0-7-16,0 0-9 15,0 0-27-15,0 0-17 0,0 0-24 16,5 0-8-16,1 17 25 16,8 7 38-16,2 12 9 15,8 18-25-15,-4 6 0 0,4 9-16 16,0 6-34-16,-2-3-19 16,-2-1 0-16,-4-15 0 15,-4-12 0-15,-3-11 0 16,-1-9 0-16,-8-10 0 0,0-31 0 15,-8-16 0 1,-9-24 0-16,-7-24 0 16,-6-25 0-16,4-14 0 0,1-1 0 15,11 7 0-15,14 8 0 16,14 12 0-16,11 9 0 16,15 12 0-16,14 11 0 0,1 22 0 15,5 20 0-15,-3 20 0 16,-3 20 0-16,-5 13 0 15,-13 11 0-15,-7 5 0 16,-17 0 0-16,-12-1 0 16,0-2 0-16,0-7 0 0,-16-5 0 15,-1-10 0-15,6-3 0 16,-3-8 0-16,3-13 0 16,-2 0 0-16,-3 0 0 0,-1-13-199 15,-2-8-147-15,-2-3-47 16,1-12 10-16,4-5 35 15</inkml:trace>
  <inkml:trace contextRef="#ctx0" brushRef="#br2" timeOffset="30734.83">15373 14715 369 0,'16'36'209'0,"-3"-3"-83"15,-1 0-63-15,6-5-25 0,-4-4-14 16,6-3-1-16,1-10 6 15,6-11 0-15,6 0-11 16,5-11-8-16,6-17-9 0,-1-15-8 16,3 0 5-16,-10-11 5 15,-10-3-4-15,-15 0 7 16,-11 5 7-16,-19 3 27 0,-10 8 11 16,-7 12 8-1,-7 10-9-15,4 19-18 0,2 7 4 16,1 22 12-16,7 16 29 15,9 16-8-15,12 16-16 16,11 8-18-16,18 5-6 0,12-1-12 16,11-7-7-16,13-14 1 15,5-10-1-15,6-17-10 16,2-20-5-16,3-14-38 0,-4-7-71 16,-5-16-75-16,-10-15-43 15,-14-15-14-15,-17-11-36 16,-6-16-182-16</inkml:trace>
  <inkml:trace contextRef="#ctx0" brushRef="#br2" timeOffset="31000.26">16287 13743 551 0,'0'-50'386'16,"0"14"-107"-16,-8 8-83 15,8 6-55-15,-8 11-13 0,8 1 9 16,0 10-10-16,0 17-25 15,4 24-102-15,10 33 0 16,16 27 0-16,8 25 0 0,6 17 0 16,-1 4 0-16,7-6 0 15,-7-2 0-15,-2-17 0 16,-3-16 0-16,-9-21 0 16,-9-14 0-16,-4-20 0 0,-4-10-260 15,-8-16-108-15,-4-13-16 16,-13-12 24-16,-15-21 32 15</inkml:trace>
  <inkml:trace contextRef="#ctx0" brushRef="#br2" timeOffset="31516.01">16116 14442 328 0,'-45'-20'388'0,"13"4"-41"16,8 4-147-16,8 3-96 0,8 4-61 15,8 1-33 1,15 2-4-16,18-7 5 0,16 0-5 15,13-3-13-15,14 0-65 16,4-4-53-16,7-6 23 16,1-1 46-16,3-1 28 0,-7-5 4 15,-5 5 1-15,-19 4 11 16,-16 3 9-16,-12 4 29 16,-7 1 32-16,-8 5 28 0,-6 3 25 15,-2 4 10-15,-9 0 1 16,0 0 27-16,0 0 11 15,0 0-28-15,0 11-41 16,0 11-91-16,0 9 0 0,0 19 0 16,9 7 0-16,2 12 0 15,6 0 0-15,2-5 0 16,7-2 0-16,0-10 0 0,4-10 0 16,-6-13 0-16,0-5 0 15,5-12 0-15,-6-12 0 16,2-12 0-16,-4-9 0 0,-5-15 0 15,-8-9 0-15,-8-12 0 16,0-8 0-16,-8 8 0 16,0 9 0-16,0 14 0 15,8 10 0-15,-9 12 0 0,9 24 0 16,4 12 0 0,9 10 0-16,3 10 0 15,4 4 0-15,5 5 0 0,1-4-270 16,-9-9-126-16,5-7 16 15,-6-9 11-15,0-10 64 16</inkml:trace>
  <inkml:trace contextRef="#ctx0" brushRef="#br2" timeOffset="31965.21">17476 14247 509 0,'0'-29'479'15,"-11"5"-75"-15,-3 8-158 16,14 4-118-16,-6 3-58 15,6 1-18-15,0 3 3 0,0 5-9 16,0 22 12-16,11 9-58 16,14 15 0-16,3 5 0 15,4 6 0-15,1 0 0 0,-1-7 0 16,-7-9 0 0,-4-8 0-16,-10-9 0 0,-3-8 0 15,-5-16 0-15,-14-16 0 16,-4-16 0-1,-2-17 0-15,-5-18 0 0,4-9 0 16,1-2 0-16,9 2 0 16,8 6 0-16,0 9 0 15,8 13 0-15,5 11 0 0,3 8 0 16,-1 13 0-16,1 4 0 16,2 12 0-16,-4 12 0 15,3 4 0-15,-4 13 0 0,-5 0 0 16,-5-1 0-16,3 0 0 15,-6-4 0-15,0-7 0 16,0-5 0-16,0 0 0 16,-9-12 0-1,9-12-45-15,-8-5-193 16,8-7-77-16,0-9-33 16,0-2 3-16,0-6-9 15</inkml:trace>
  <inkml:trace contextRef="#ctx0" brushRef="#br2" timeOffset="32447.78">18115 13701 701 0,'-29'-8'365'0,"-4"-4"-163"16,10 3-101-16,1 2-53 15,2 2-18-15,8 5 11 0,12 0 13 16,0 12 6-16,0 21 35 16,8 24-24-16,9 17-19 15,4 11-21-15,1 8-9 0,7 1-5 16,-4-8-7-16,-5-12 1 16,-9-14 2-16,3-14-4 15,-6-14 0-15,-4-8 3 16,-4-8-6-16,0-16-2 15,0-4 0-15,0-16-33 0,-12-26-7 16,-2-22 7-16,14-16 14 16,0-12 12-16,0 8 5 15,8 10-8-15,10 13 11 0,3 17-3 16,6 14 2-16,10 14 25 16,7 20 24-16,5 17 13 15,4 14-30-15,0 9-36 0,-1 10 0 16,-7-5 0-16,-8 1 0 15,-9-2 0-15,-8-4 0 0,-9-4 0 16,-2-2 0 0,-4-6 0-16,-5-4 0 0,0-7-147 15,0-6-130-15,0-1-52 16,0-10-17-16,-8-5-18 16</inkml:trace>
  <inkml:trace contextRef="#ctx0" brushRef="#br2" timeOffset="33180.03">20555 13075 168 0,'0'-14'260'0,"0"7"-60"0,0-5-66 16,-8 0-51-16,-1 0-26 15,9-2-3-15,-12 0 22 16,4 0 43-16,-4-1 44 0,1 1 24 16,-3 8-16-16,6 1-39 15,-4 3-25-15,0 2-13 0,-1 0-52 16,2 0-42-16,-6 10 0 15,2 10 0-15,-7 13 0 16,-1 12 0-16,2 17 0 16,0 10 0-16,4 13 0 0,17 10 0 15,0 2 0-15,8-3 0 16,14-5 0-16,7-11 0 16,7-13 0-16,5-13 0 0,7-14 0 15,5-14 0-15,4-12 0 16,3-12 0-16,2-22 0 0,-1-12 0 15,-5-16 0-15,-4-11 0 16,-6-12 0-16,-10-9 0 16,-10 0 0-16,-10 1 0 0,-16 8 0 15,0 4 0-15,-22 4 0 16,-10 8 0-16,-8 8 0 0,-7 3 0 16,-12 11 0-1,-1 6 0-15,-11 5 0 0,3 8 0 16,3 6 0-16,4 7 0 15,13 3 0-15,7 0 0 0,11 0-170 16,12 0-208-16,9 13 37 16,9 6 48-16,9 9 12 15,3 6 15-15</inkml:trace>
  <inkml:trace contextRef="#ctx0" brushRef="#br2" timeOffset="33646.93">21903 12717 373 0,'-20'-13'158'0,"3"0"-78"0,1 1-29 15,3 5 5-15,5 7 31 16,0 0 30-16,0 0-3 16,-1 0-32-16,9 0-34 0,0 12-13 15,0 13 9-15,0 2 10 16,0 6 17-16,9 3-19 15,4-3-13-15,7-4-22 0,0-5-2 16,5-8-9-16,3-4-2 16,-2-3-4-16,-3-9 0 0,-3-5 1 15,-3-7-3-15,-9-4 4 16,-8-3 1-16,0-7-1 16,-16-2-4-16,-5-1-4 15,-1 1 11-15,5 4-9 0,-1 5-12 16,5 6-26-16,1 8-31 15,4 5-37-15,-3 13-36 16,-1 6-48-16,-1 10-46 0,5 3-49 16</inkml:trace>
  <inkml:trace contextRef="#ctx0" brushRef="#br2" timeOffset="33896.08">22058 13282 526 0,'0'8'355'0,"0"-8"-62"0,0 0-85 16,3 9-74-16,6-9-6 15,8 12 60-15,10-1 27 0,14 6-215 16,7 2 0-16,0 15 0 16,6 6 0-16,-10 6 0 0,-4 2 0 15,-11 5 0-15,-12-3 0 16,-9-3 0-16,-8-1 0 15,-25 4 0-15,-15 2-35 0,-22 0-557 16,-20-2 0 0</inkml:trace>
  <inkml:trace contextRef="#ctx0" brushRef="#br3" timeOffset="39835.16">13964 15591 84 0,'-17'-13'122'16,"1"0"26"-16,-4 1-48 16,4 0-31-16,-5 0-15 0,1 5-4 15,-1 1 18-15,2 6 16 16,-6 0 19-16,1 0 5 16,0 0 0-16,7 0-3 15,1 0-2-15,4 0-19 16,12 0-11-16,-8 0-9 0,8 0-10 15,0 0 7-15,-8 0 7 16,8-4-3-16,0 0-8 16,0 2-2-16,0 2-3 15,0-5-19-15,8 0 11 0,12-2-13 16,13-6-31-16,15-3 0 16,9-5 0-16,11 2 0 15,14-7 0-15,3 2 0 16,9-4 0-16,4 0 0 0,-2-2 0 15,2 7 0-15,-7-3 0 16,-8 7 0-16,-4 2 0 16,-11 0 0-16,-3 1 0 15,0 0 0-15,-3-1 0 0,-6 2 0 16,1 2 0-16,-1-2 0 16,4-2 0-16,-1 1 0 15,-3-1 0-15,4 1 0 0,-3-1 0 16,0 1 0-16,5 3 0 15,-5-3 0-15,-2 4 0 16,2 1 0-16,0-2 0 0,1 1 0 16,-1-3 0-16,0-3 0 15,3 2 0-15,5 0 0 16,5 0 0-16,64-21 0 16,-4 9 0-1,56-18 0 1,-121 27 0-1,2-2 0-15,126-43 0 32,-132 42 0-32,-4 2 0 0,57-17 0 15,-53 22 0 1,0-6 0-16,3-3 0 0,1-1 0 16,5-4 0-1,1 1 0-15,8-1 0 0,-3 1 0 16,-2 4 0-16,2 0 0 15,-2 3 0-15,-1 1 0 16,0-1 0-16,1 2 0 0,-6-2 0 16,5 0 0-16,1-4 0 15,-1 6 0-15,1-6 0 16,-10 5 0-16,0-1 0 0,-2 5 0 16,-5-3 0-16,-4 2 0 15,-1 4 0-15,1-3 0 16,0-5 0-16,0 5 0 15,-1-4 0-15,2-1 0 16,8-3 0-16,2-3 0 0,0-3 0 16,5 2 0-16,4-1 0 15,-3 0 0-15,2 1 0 16,1 4 0-16,-3-4 0 0,-1 4 0 16,-4 2 0-16,0 1 0 15,-5 7 0-15,0-3 0 16,2 5 0-16,-5-1 0 0,-4 1 0 15,-2 0 0-15,8-5 0 16,-2 6 0-16,-1-1 0 0,4-5 0 16,2 0 0-1,-2 1 0-15,2 4 0 0,-5-6 0 16,-2 4 0-16,2 0 0 16,0 0 0-16,2 0 0 0,-7 0 0 15,3 0 0-15,-1-2 0 16,3 0 0-16,0 0 0 15,4-6 0-15,-4 3 0 0,3-2 0 16,2 1 0-16,3 0 0 16,-4 0 0-16,-4-1 0 0,-1 4 0 15,-2-2 0-15,-2-2 0 16,1 1 0-16,3 4 0 16,-2 0 0-16,-2-5 0 15,1 4 0-15,0 0 0 16,4 4 0-16,0-5 0 0,-1 2 0 15,-3 0 0-15,1 4 0 16,-2-1 0-16,-5 1 0 0,7-1 0 16,-5 1 0-16,-2 0 0 15,4-1 0-15,-2 7 0 16,-5-4 0-16,1 2 0 0,-5-4 0 16,-3 4 0-16,-5 0 0 15,1-1 0-15,-10 2 0 0,-2 2 0 16,-8 3 0-1,-2 2 0-15,-2 0 0 0,-6 0 0 16,2 0 0-16,-5 0-119 63,0 0-377-63,0 0-31 0,0 0-377 15</inkml:trace>
  <inkml:trace contextRef="#ctx0" brushRef="#br3" timeOffset="40671.01">23498 12463 300 0,'-12'0'329'15,"4"0"-43"-15,1 0-81 16,7 0-72-16,-8 0-40 15,8 0-9-15,0 0 34 0,0 0 31 16,12 0 3-16,7 0-10 16,18 12-86-16,73 29-56 15,-42-13 0-15,10 0 0 16,7 6 0-16,4-6 0 16,4 1 0-16,-8-6 0 15,-3 2 0-15,-12-7 0 16,-13-6 0-16,-13 0 0 0,-12-12 0 15,-7 8 0-15,-9-8 0 16,-8 0-7-16,-8 8-238 0,0-8-54 16,0 0-20-16,-11-4-49 15,-10-11 0-15</inkml:trace>
  <inkml:trace contextRef="#ctx0" brushRef="#br3" timeOffset="41033.74">24026 12289 313 0,'-8'-16'240'16,"0"4"-17"-16,1-2-54 0,7 7-38 16,-9 2-11-16,9 2-1 15,-8 3 21-15,8 0-5 16,0 0-21-16,-8 0-36 0,8 0-15 15,0 24 29-15,0 12 18 16,-12 14-110-16,-4 10 0 16,-5 13 0-16,0 13 0 0,2 0 0 15,2 1 0-15,1-2 0 16,-1-9 0-16,3-10 0 16,-4-5 0-16,2-12 0 15,2-9 0-15,3-7 0 0,0-9 0 16,2-7 0-16,9-10 0 15,0-7-264-15,0 0-139 16,0-3 5-16,-11-14 32 0,-2-8 67 16</inkml:trace>
  <inkml:trace contextRef="#ctx0" brushRef="#br3" timeOffset="43214.91">9009 6394 538 0,'-19'12'345'0,"-1"-3"-89"15,2-9-89-15,2 7-63 16,8-7-17-16,8 0 13 0,0 0-10 16,13-7-8-16,22-14 21 15,39-12 10-15,43-14-51 0,54-20-62 16,52-14 0 0,47-12 0-16,21-9 0 0,2 4 0 15,-9 9 0-15,-20 8 0 16,-25 12 0-16,-35 15 0 15,-42 13 0-15,-41 9 0 0,-31 7 0 16,-30 11 0-16,-14-3 0 16,-19 5 0-16,-10 3 0 15,-17 4 0-15,0-2 0 0,-20-1 0 16,-12 4-40-16,-17 4-365 16,-8 8-25-16,-8 12 31 15,-9 8 34-15</inkml:trace>
  <inkml:trace contextRef="#ctx0" brushRef="#br3" timeOffset="43580.21">9583 7005 741 0,'-87'57'459'0,"16"-12"-192"16,14-12-136-16,16-9-80 15,12-8-29-15,12-7-3 16,9-9 31-16,13 0 15 0,23-9 25 16,37-12-1-16,46-11-26 15,47-17-63-15,48-8 0 16,34-12 0-16,11-5 0 16,2-3 0-16,-19-4 0 0,-11 4 0 15,-19 8 0-15,-29 9 0 16,-33 10 0-16,-29 8 0 15,-31 14 0-15,-20 9 0 0,-22 2 0 16,-12 5 0-16,-12 3 0 16,-7 9 0-16,-23 0-181 15,-9 0-196 1,-19 0-28-16,-5 16 37 16,-7-3 32-16</inkml:trace>
  <inkml:trace contextRef="#ctx0" brushRef="#br3" timeOffset="44961.23">2188 7456 308 0,'0'-16'294'0,"-8"3"-19"15,8 7-73-15,-9-4-61 0,9 10-16 16,0 0 4-1,0 0-1-15,0 0-38 16,0 0-40-16,0 13-17 16,17 7-9-16,8 4-11 15,7 5-3-15,4 4-2 0,1-1-10 16,-6-3 11-16,-1-9-6 16,-6-7-3-16,-8-5 13 15,-4-8-8-15,-4 0 4 16,0 0 3-16,-2 0-4 15,1-17-1-15,1-11-6 16,9-13-17-16,2-12-39 16,10-3-65-16,-4 2-62 0,-2 5-57 15,3 9-32 1,-4 3 10-16,-5 8-10 16,-4 10 39-16</inkml:trace>
  <inkml:trace contextRef="#ctx0" brushRef="#br3" timeOffset="45610.71">2261 7502 100 0,'-40'11'244'0,"7"-11"-58"15,12 0-61-15,10-7-62 16,11-15-34-16,19-13-7 0,14-15 22 16,12 3 16-1,8-3-6-15,-2 9-10 16,-2 5-20-16,1 10-5 0,-10 10-7 15,-8 9-7-15,-2 7 2 16,-2 0-3-16,-4 0-8 16,0 0 12-16,1 13-11 15,-1-5-3-15,-4-1-15 16,-4-7 10-16,-8 0 7 16,1 0 38-16,-9 0 60 15,0 0 60-15,0 0 34 0,0 0 5 16,0 0-26-16,0 0-52 15,0 0-62 1,0 0-44-16,0 8-12 0,0 8 1 16,7 9 6-16,10 16-6 15,7 6-5-15,5 16 11 16,-1 1-3-16,5-2-4 16,-1-5-3-16,-4-8-16 15,2-8-58-15,-6-8-73 16,-4-9 2-16,-7-8 49 15,-5-4 40-15,-8 0 34 16,-8-12 2-16,-14 0 8 0,-6 12 10 16,-9 4 7-1,-10 11-5-15,-10 8 6 16,-5 6 13-16,2 3 6 16,-2 2 2-16,5-1 9 0,9-9 10 15,8-8 11-15,7-7-4 16,9-6-25-16,3-1-8 15,9-2-4-15,1-12-4 16,11 7-3-16,-14-7-5 16,-1 0 9-16,-7 0-15 15,-1-12-4-15,-5-9-1 16,-6-2-25-16,1-7-18 16,1-2-32-16,4 0-48 15,0-1-51-15,3 5-44 16,10-1-34-16,-2 1-23 15</inkml:trace>
  <inkml:trace contextRef="#ctx0" brushRef="#br3" timeOffset="46092.77">2805 7164 623 0,'17'-21'340'16,"-6"9"-126"-16,-3 0-102 16,0 4-50-16,-2 8-21 15,-3 0-4-15,5 0-18 16,0 0-11-16,9 16 2 16,10 9 9-16,11 6 4 15,5 7 1-15,3-2 1 0,-2 4-9 16,-3 2-10-16,-5-1-3 15,-7-10-3-15,-5-5 9 16,-7-9-6-16,-9-10 15 16,1-7 74-1,-9 0 59-15,0-7-24 0,-25-20-69 16,-11-17-51-16,-18-21-7 16,-6-20 0-16,-5-13-15 15,0-9 22-15,8 3-6 16,12-4-6-16,15 7-11 15,30 1-15-15,22-1-2 16,17-2-13-16,23 13-43 0,12 16-50 16,2 22-18-16,1 19-19 15,-4 18 25-15,-8 15 1 16,-8 19-17-16,-3 14 9 16,-15 8-32-16,-7 8-41 15</inkml:trace>
  <inkml:trace contextRef="#ctx0" brushRef="#br3" timeOffset="46742.66">3423 6786 336 0,'-13'0'275'16,"1"0"-55"-16,4 0-77 16,8 0-53-16,0 0-23 15,0 0-8-15,0 0-11 16,0 0-29-16,0 0-14 15,8 11-6 1,4 6 9-16,4 3-1 16,4 8 6-16,6 5-7 15,-4 0 4-15,3 3-9 0,-8 0 3 16,-5-3 3-16,-9-4-3 16,-3-5 1-16,0-3 6 15,0-5-3-15,-8-4 9 16,-2-12-4-16,-4 0 16 15,3 0 16-15,-3-8 19 16,6-12 48 0,8 8-87-16,0 3-12 15,0-3-9-15,14 0-7 16,5-5 5-16,18 5 4 0,12 0-2 16,7 5 4-16,6 7-2 15,-5 0-3-15,-6 0-1 16,-4 0 1-16,-12 0-3 15,-5 7 5-15,-16-7 8 16,0 0 3-16,-10 0 41 16,-4 0 26-16,0 0 4 0,-21-12-53 15,-12-8-13 1,-7-10-24-16,-10-5 4 0,-7-6 2 16,-2-3-8-16,2-6-18 15,7 5-12-15,7 1-13 16,11 2-8-16,2 11-18 15,10 2 10-15,4 5-20 16,8 8-19-16,8 4-23 16,0 3-20-16,0 1-13 0,0 4-1 15,0-1 11-15,0 1 149 16,0 2-184-16,3-4 41 16,2 1 30-16,-5 3 22 15,0 2 18-15,0 0 15 16,0-5 12-16,-8 5-27 15</inkml:trace>
  <inkml:trace contextRef="#ctx0" brushRef="#br3" timeOffset="47557.14">3358 6553 15 0,'-38'36'57'0,"-3"5"120"15,6-5 6-15,-3 1-24 16,7-8-35-16,5-9-28 0,7-3-17 16,7-9-13-16,12-8-1 15,0 0-23-15,0 0-24 16,8-12-12-16,20-12-2 15,21-17-3-15,27-16 9 16,35-21 5-16,23-12-6 16,11-7-3-16,2 0-7 15,-9 11 2-15,-16 12 2 16,-20 17-9-16,-26 14 6 16,-19 9 14-16,-17 13 39 0,-15 14 55 15,-12 7-3-15,-10 0-2 16,-3 17-17-16,-8 11-45 15,-3 8-20-15,-3 9-8 16,3 3 1-16,11 6-12 16,0 3-5-16,0-4 5 15,3-1 4-15,11-7-8 0,2-12-11 16,4 0-14-16,0-9-1 16,5-7-5-16,3-10 4 15,4-7-16-15,1 0-2 16,-1-7 7-16,1-5 8 15,-8-2 13-15,-6 3 10 16,-6-6 9-16,-5 9 12 0,1 3 16 16,-9 5 9-16,0 0 4 15,0 0-10-15,0 0-4 16,0 0-7-16,-9 0-6 16,1 13-14-16,-5 4 0 15,-4 3 7-15,-7 4-11 0,-3 5 4 16,-11-1 1-1,-1-4 1-15,-6-3-2 0,-5-4-5 16,-7-5 3-16,-3-12 2 16,-5 0-4-16,0 0 6 15,8-9-1-15,5-3-22 16,11-8-12-16,13-4-1 16,11-2-2-16,17-2 7 0,12-3 19 15,21-11 3-15,16-2-3 16,11-6 14-16,6 11-2 15,2 1 2-15,2 9-7 16,4 10 2-16,-3 7 2 16,-1 12 9-16,-2 19-5 15,-2 18 7-15,-4 9 0 16,-11 6 10-16,-9 5 10 16,-13 5-4-16,-10-3 0 0,-7-1-3 15,-4-6-7-15,0-10-8 16,-8-14-7-16,0-4 4 15,0-7-6-15,0-9-35 16,0-8-62-16,0 0-56 16,0-8-61-16,-16-17-108 0,-12-19-69 15</inkml:trace>
  <inkml:trace contextRef="#ctx0" brushRef="#br3" timeOffset="47799.34">4416 5987 561 0,'-32'0'418'16,"7"0"-155"-16,9 0-132 0,9 0-77 15,7 0-38-15,7-16-9 16,23-8 11-16,13-16 7 16,19-5-13-16,2-5-7 15,1 10-3-15,-11 4 2 16,-10 7-2-16,-11 9 7 15,-9 2-7-15,-8 6-1 16,-8 8-17-16,-3 4-47 16,-5 0-71-16,0 0-69 0,-13 0-95 15,-11 12-87-15</inkml:trace>
  <inkml:trace contextRef="#ctx0" brushRef="#br3" timeOffset="48755.2">5496 5157 208 0,'-7'-20'257'0,"-1"8"-59"15,8-1-70-15,-8 10-44 16,8 3-11-16,0 0-19 16,-12 16 13-16,-4 16 23 0,0 24-22 15,-6 27-19-15,-5 22-15 16,-1 9-5-16,-1 0-8 16,9-12-11-16,7-21-5 15,13-15 3-15,0-18-5 16,8-15-2-16,12-9 0 15,14-12-7-15,10-12 12 16,13-8-4-16,11-3-10 0,2-1 4 16,-4-2 4-16,-11 3 4 15,-9 7-6-15,-14 4 8 16,-7 0 3-16,-11 0 28 16,-9 0 17-16,-5 0 14 15,0 0 3-15,0 0-8 0,-16 0-30 16,-4 0-12-1,-9-9-14-15,-4-10-12 0,-7-19 2 16,-5-10 5-16,0-9-2 16,1-4 23-16,8 4-1 15,6 7-11-15,12 10 2 16,1 8-8-16,17 4-9 16,0 2-9-16,3 2 5 0,19 3-8 15,5 6 8-15,3 6-5 16,-3 9-1-16,-6 0 5 15,-6 0-2-15,-2 0 12 16,-10 13-3-16,-3-5 5 16,0-8 4-16,0 0 6 15,-8 8 10-15,-3-8-4 16,2 0-11-16,9 0-21 16,-11-12-17-16,11-5-10 0,0-2 7 15,0-10-14-15,8-8 6 16,7-4 15-16,19-8 15 15,5 1 1-15,7 2 2 16,2 7 3-16,2 1 9 0,-10 9-6 16,-9 10-3-16,-6 5 6 15,-7 11 0-15,-7 3-2 16,-3 11 3-16,-8 7-4 16,3 10 2-16,6 8 9 0,4 9-6 15,4 5-3 1,1-4 4-16,12-11-8 0,-3-7 6 15,3-3-4-15,-2-9 6 16,-4-7-5-16,-5-9-4 16,3-9 3-16,-5-11 0 15,-9-8 3-15,-8-13 6 0,0-4-9 16,-22-9-5-16,-3 11 23 16,3 5-6-16,-4 14-33 15,3 8-48-15,-7 4-96 16,3 12-105-16,-6 0-75 15,1 19 18-15</inkml:trace>
  <inkml:trace contextRef="#ctx0" brushRef="#br3" timeOffset="48895.88">6143 5589 207 0,'36'61'264'0,"-2"-8"-70"16,-11-13-52-16,-3-7-37 0,-4-4-21 15,-2-10-4-15,-7-6-13 16,1-5-32-16,-4-8-32 15,1 0-100-15,-5 0-104 16,3-17-42-16,-3-18-394 0</inkml:trace>
  <inkml:trace contextRef="#ctx0" brushRef="#br3" timeOffset="49270.99">6272 4950 387 0,'0'-45'302'0,"0"12"-92"16,0 12-101-16,0 8-63 15,0 13-7-15,14 0 26 16,10 22 63-16,9 6 10 0,7 8-30 16,13 9-48-16,-2 5-22 15,3-2-17-15,-5 1-8 16,-5-11-11-16,-12-10 1 16,-7-4 8-16,-8-6 0 15,-6-8-5-15,-6-1 19 16,-5-9 45-16,0-9 19 0,-25-19-72 15,-11-29-11-15,-12-29 2 16,-9-24-8-16,-5-17 14 16,6-11-5-16,7 1 12 15,12 2-11-15,12 4-16 0,25 14 3 16,14 10-10-16,13 10-13 16,22 12-6-16,11 11-3 15,14 22-13-15,10 10-22 16,3 17-68-16,-6 14-69 15,-8 11-35-15,-8 21 19 16,-12 7-8-16,-13 13-55 0</inkml:trace>
  <inkml:trace contextRef="#ctx0" brushRef="#br3" timeOffset="49853.16">6824 4474 124 0,'-11'15'286'0,"11"-3"-62"15,-11 0-64-15,11-3-71 16,0 3-39-16,0 0-22 16,0 5-9-16,0 2 3 15,3 10-4-15,8 4-6 16,11-1 0-16,2 0-10 16,0-3 1-16,1-9-7 0,-1-3-1 15,-7-9 7-15,-6-8-2 16,0 0 15-16,-2 0 25 15,-9-8 14-15,0-9-28 0,0-11-12 16,0-8 0-16,-12-4 3 16,12 2 4-16,-8 5-3 15,8 9-15-15,0 4 1 16,8 4 2-16,4 4-3 0,9 3 4 16,3 9 2-1,4 12 0-15,2 5 6 0,-3 11 0 16,-2 13 16-16,-5 4 7 15,-3 7-8-15,-14 14-2 16,-3 3 2-16,-17 5-16 16,-1 2-1-16,-12-7 4 0,5-10 15 15,1-14 10-15,8-14-7 16,4-5-9-16,4-13 7 16,8-13 2-16,0 0 3 0,0 0-20 15,3-6-27-15,14-6 3 16,7-12 3-16,14-1 0 15,10-4 2-15,5 1-1 16,4 4-3-16,-6 3 6 16,-1 4-3-16,-4 5 3 0,-6 0-8 15,-9 5-14-15,-1 7-63 16,-6-6-69-16,-8 6-52 16,-8 0-30-16,1 0 11 0,-6 0-9 15,-3-8-24-15</inkml:trace>
  <inkml:trace contextRef="#ctx0" brushRef="#br3" timeOffset="50087.31">6501 4607 513 0,'-41'0'395'0,"13"0"-142"0,10 0-131 15,18-4-76-15,26-12-18 16,21-8-16-16,27-14-5 16,20-11 0-16,15-7-6 15,5-1-45-15,-9 0-71 0,-16 8-31 16,-18 8-1-16,-23 8-31 16,-16 9-47-16,-15 12 0 15</inkml:trace>
  <inkml:trace contextRef="#ctx0" brushRef="#br3" timeOffset="51101.25">3703 9700 497 0,'0'-8'401'0,"0"-1"-106"16,-8 1-127-16,8 8-79 0,0 0-39 15,0 0 0-15,-8 12-8 16,8 9-7-16,-9 19-6 16,-3 22 0-1,-5 19-7-15,-2 4-13 16,2 1-8-16,5-4 1 0,4-13 0 15,8-12 3-15,0-12-3 16,0-14-1-16,0-6-9 16,0-8 3-16,12-2-3 15,8-2 5-15,10 0-18 16,2-13 9-16,4 0-1 16,1 0-3-16,2 0 9 0,-2 0 1 15,-3 0 8-15,-11 0 0 16,-3 0-1-16,-4 0 8 15,-7 0-8-15,-1 0-2 16,-8 0 12-16,0 0 2 16,0-13 3-16,-11-7-8 15,-11-13-9-15,-5-11 2 16,-11-9 16-16,3 0 12 16,-4 4 30-16,7-1-11 15,5 5 1-15,2 4-8 16,4 9-9-16,10 7-9 0,2 6-23 15,9 7-3-15,0 0 0 16,0-4-4 0,17-1 1-16,7 5 5 0,9 0-7 15,8-1-20 1,26 10-24-16,-37 3 22 16,-13 16 8-16,-14 8 8 15,-3 5 13-15,-20-1 6 16,-10-4 16-16,-5-4 11 15,-1-3 25-15,2-17 5 16,11 0-14-16,2 0-41 0,13 0-7 16,8-8 0-16,0-3 0 15,8-12-28-15,13 0-109 16,10-6-79-16,9 1-80 16,7-8-49-16,-4-2-8 15,-2 2 32-15</inkml:trace>
  <inkml:trace contextRef="#ctx0" brushRef="#br3" timeOffset="51634.23">4000 9431 530 0,'0'-20'439'16,"0"3"-75"-16,-14 4-124 16,6 6-100-16,8 7-50 15,0 0-38-15,0 7-26 16,8 18 0-16,12 16 5 0,22 20-17 15,11 17-7 1,7 11 0-16,5 0 2 16,-5-3-4-16,-5-8-1 0,-7-12-4 15,-12-19 6-15,-6-10-3 16,-11-17 11-16,-6-7-3 16,-13-17 10-16,-13-29-43 15,-15-32-15-15,-26-37 0 16,-22-28 4-16,-30-20 19 0,-19-4 16 15,-17 11 61 1,-2 19 23-16,6 36-86 16,10 26 0-16,10 25 0 0,12 30 0 15,11 19 0-15,11 20 0 16,15 21 0-16,12 9 0 16,21 6 0-16,19 10 0 15,22-1 0-15,19 4 0 16,17-3 0-16,16-14 0 15,14-9 0-15,16-19 0 16,2-20 0-16,1-16 0 16,-5 0 0-16,-12-11 0 15,-16-10 0-15,-13 1 0 0,-12-6 0 16,-12-6-50 0,-7-5-66-16,-13 2-31 15,0-4-47-15,0 11-57 16,-13 4-25-16,2 12 15 0,2 4-26 15,1 8 57-15</inkml:trace>
  <inkml:trace contextRef="#ctx0" brushRef="#br3" timeOffset="51867.05">3219 9878 477 0,'-40'29'389'16,"7"-8"-112"-16,5-5-126 15,12-3-71-15,3-13-28 16,13 0-33-16,16-9-4 16,22-11 16-16,25-22 12 15,32-15-15-15,19-8-10 16,7 1-35-16,-2 3-34 16,-14 3-65-16,-17 8-74 15,-15 11-56-15,-11 8-43 0,-17 1-32 16</inkml:trace>
  <inkml:trace contextRef="#ctx0" brushRef="#br3" timeOffset="52416.09">4868 9190 596 0,'8'-7'556'0,"-5"-1"-226"16,-3 8-195-16,0 0-111 0,0 0-16 16,5 0 5-1,4 0-13-15,7 20 12 16,11 14 9-16,14 10-1 16,5 16-2-16,3 13 12 15,-2 5-9-15,-1-1-12 16,-3-8 4-16,-5-7-5 15,-14-18-6-15,-4-9 1 0,-7-12 19 16,-5-12-3-16,-8-15 7 16,-16-20-37-16,-13-25 10 15,-13-21-1-15,-6-15-1 16,-4-21-16-16,0-15 0 16,6 4 12-16,18 9-6 0,12 16 5 15,16 18 2-15,16 17-1 16,12 15 3-16,18 22 9 15,1 17-5-15,7 15 0 16,-3 12 2-16,-5 5-1 16,-10 8 0-16,-11-1 3 15,-9-3-1-15,-7-1-5 16,-9-7 2-16,0-5 11 0,0-9 19 16,-9-1 4-16,1-10-4 15,8 0-12-15,-8-4-30 16,0-8-52-16,-1-10-13 15,1-2-31-15,8 1-72 16,-8-7-60-16,8 2-69 16,-8-5-21-16,8 5 32 0</inkml:trace>
  <inkml:trace contextRef="#ctx0" brushRef="#br3" timeOffset="52998.62">5526 8976 378 0,'12'19'214'16,"-4"-8"-78"-16,-5 2-57 0,2-13-28 16,3 0-3-16,5-2-15 15,3-16-4-15,7-10-17 16,11-8-5-16,-3-13-12 16,2-8 0-16,-4 0 13 15,-12 0 0-15,-9 4 28 16,-8 3 39-16,-13 18 42 0,-4 12 13 15,-7 11-43-15,-4 9-50 16,-5 29-4-16,-4 13-12 16,9 15-4-16,4 7 17 15,11 5-5-15,13 5-2 0,18-1 4 16,9-8-9-16,15-8-1 16,6-12-13-16,4-9-4 15,5-15-18-15,1-21-31 16,-1-12-11-16,-1-22-13 0,4-17 4 15,-3-23-10 1,-4-12 4-16,-13-16 19 0,-15-7 24 16,-17-13 14-16,-19-4 17 15,-14-1 38-15,-15 10 29 16,-10 6 48-16,2 22 42 16,-1 15 35-16,8 18 8 0,9 11-179 15,7 16-24-15,10 9 0 16,3 7 0-16,19 51 0 31,21 23 0-31,19 21 0 16,10 19 0-16,11 10 0 15,9-3 0-15,1-2 0 0,-6-7 0 16,-3-14 0-16,-9-16 0 16,-6-17-125-16,-11-12-217 15,-9-6-22-15,-11-14 14 0,-6-20 22 16,-12 0 69-16</inkml:trace>
  <inkml:trace contextRef="#ctx0" brushRef="#br3" timeOffset="53514.16">6038 8381 211 0,'-57'0'333'0,"13"0"-45"16,6-4-80-16,14 4-71 15,8-4-56-15,8-1-22 16,8-2-31-16,0 0-21 15,20-3-3-15,17-5-14 16,6-6-41-16,6-7-27 16,0-1 6-16,0-4 32 0,-4 0 20 15,-14 4 18-15,-6 10 39 16,-8 3 25-16,-4 4 30 16,-11 0 29-16,-2-2 11 15,0 2 13-15,0 4 4 0,0 4-27 16,0 4-24-16,0 0-92 15,0 12-6 1,5 9 0-16,15 16 0 16,12 7 0-16,14 13 0 15,3 0 0-15,4 0 0 0,-2-8 0 16,-2-12 0-16,-12-13 0 16,-9-4-53-16,-6-13-19 15,-8-7 21-15,0-2 26 0,-14-19-5 16,0-14 11-16,0-20 6 15,-17-9 20-15,-8-10 16 16,6 10 42-16,-2 10 27 16,5 13-16-16,4 13-76 15,12 12 0-15,-8 7 0 16,16 31 0 0,12 6 0-16,9 13 0 15,4 4-29-15,2-1-165 16,1 0-105-16,-2 1-38 0,-6-3 0 15,-8-15-17-15</inkml:trace>
  <inkml:trace contextRef="#ctx0" brushRef="#br3" timeOffset="53997.26">6751 7831 325 0,'-11'-40'408'0,"-1"11"-36"16,12 10-109-16,-9 3-90 0,9 5-78 15,0 9-36-15,0 2-45 16,5 13 5-16,11 15 23 16,12 13-8-16,12 15-6 0,9 8-8 15,0 6-10-15,-3-4-9 16,-7-9-1-16,-5-10 5 16,-11-9 1-16,-7-14 4 15,-8-7 17-15,-8-5 19 0,0-12-5 16,-19-12-37-1,-9-21-11-15,-14-20-22 0,-2-16 22 16,-5-13 18-16,5 0 6 16,6 6-4-16,11 15-10 15,5 11-5-15,11 7-6 0,11 9-3 16,11 11 4-16,11 5 2 16,10 15-1-16,4 3 3 15,1 12 7-15,-6 9-7 16,-5-2 10-16,-6 2-7 0,-9-4 6 15,-2-5 20-15,-4-6-3 16,-5 5-9-16,0-4-5 16,0-7-23-1,0 0-21 1,0 0-13-16,-9-7-43 16,1-6-42-16,8 0-16 0,-11-2-42 15,11-2-29-15,-13 0-22 16,13 1-20-16,-8 4-32 15</inkml:trace>
  <inkml:trace contextRef="#ctx0" brushRef="#br3" timeOffset="54522.52">7200 7484 1038 0,'-25'-7'427'16,"0"-5"-247"-16,9 3-145 16,3 7-32-16,13 2 15 15,0 0 16-15,0 0 10 0,0 0-27 16,0 11-14-16,17 13 4 16,6 9 7-16,2 11-2 15,3 5 8-15,6 5-6 0,-3 4 0 16,-1-6 10-1,-6-2-6-15,1-7-7 0,-7-2-3 16,-1-8-8-16,-4-10 3 16,-4-6 1-16,-6-17 8 15,-3 0-2-15,0-12-27 16,-17-20-64-16,-8-22 12 0,-7-28 22 16,1-10 14-16,2 2 26 15,8 7 12-15,6 10 2 16,3 13-4-16,12 11-7 0,0 8 4 15,7 13-4 1,10 11 16-16,10 17 14 0,11 17 14 16,10 15 41-16,8 17-17 0,6 7-9 15,-2 6-24 1,-6 0-16-16,-5-5-15 0,-5-5 0 16,-7-2 0-16,-4-10 0 15,-10-7 0-15,-2-4 0 0,-5-10 0 16,-5-7 0-16,-2-3 0 15,-1-9-85-15,-8 0-118 16,0 0-110-16,0 0-55 0,-12-9-43 16</inkml:trace>
  <inkml:trace contextRef="#ctx0" brushRef="#br3" timeOffset="55294.86">5806 10682 1001 0,'0'0'437'16,"-13"0"-218"-16,-3 0-120 16,-8 23-49-16,-13 22-23 15,-8 12-9-15,2 17 7 0,-2 11 0 16,0 8-2-16,8 5-1 15,5-9 22-15,8-10-5 16,4-15-21-16,8-15-18 16,12-12 0-16,0-9 0 15,12-8 0-15,16 0 0 16,12-3 0-16,16 0 0 16,9-1 0-16,5 0 0 0,4 4 0 15,-6-3 0-15,-8-2 0 16,-9-2 0-16,-15-1 0 15,-11-12 0-15,-10 0 0 16,-4 0 0-16,-2 0 0 0,-9-4 0 16,-17-21-1-16,-15-19-52 15,-15-18 15-15,-15-19 24 16,-7-4 26-16,4-1 28 0,3 10 11 16,19 10-48-1,7 9-3-15,11 9 0 16,8 7 0-16,17-1 0 0,20 11 0 15,16 6 0-15,21 16 0 16,8 9 0-16,8 25 0 16,1 8 0-16,-6 7 0 0,-11 2 0 15,-11-6 0-15,-14-4 0 16,-7-6 0-16,-13-7 0 16,-4-7 0-16,-5-12 0 15,-23-8-83-15,-8-13-71 16,-12-7-28-16,-6-4-30 15,2-4-12-15,4-1-8 16,7-4-4-16,9 4-29 16,-1 9 41-16</inkml:trace>
  <inkml:trace contextRef="#ctx0" brushRef="#br3" timeOffset="55844.38">5148 11076 506 0,'-62'32'382'16,"19"-8"-126"-16,10-7-130 0,13-5-101 15,7-12-43-15,22-16 4 16,23-17 6-16,30-20 11 16,34-20 5-16,34-17 10 15,33-6-10-15,16-6-8 16,2 0-14-16,-10 7-4 0,-16 14 10 15,-24 12 5-15,-31 17 2 16,-23 14 27-16,-21 15 41 16,-17 10 41-16,-21 9 13 0,-18 13-36 15,-15 19-36-15,-21 17-24 16,-13 15-8-16,-5 6 14 16,7-1-2-16,10-4-13 15,12-3 5-15,13-7-8 16,12-1-6-16,17-10-7 15,15-11-3-15,18-10 0 0,10-7 0 16,13-12 1-16,3 0-5 16,6 0-5-16,-5 0 4 15,-7-2 6-15,-10-8 5 0,-11 8-3 16,-13-3-2-16,-7 5 5 16,-10 0 5-16,-5 0 11 15,-11 0 24-15,-3 0-7 16,0 0 8-16,0-9-15 0,-17-3-22 15,-10-12-47-15,-9-16 8 16,-9-18-1-16,-12-11-6 16,-4-13-2-16,-1-6 1 15,2-2-7-15,0 5-34 0,3 8-17 16,7 14-36-16,10 15-71 16,12 11-61-16,8 20-47 15,6 26 1-15</inkml:trace>
  <inkml:trace contextRef="#ctx0" brushRef="#br3" timeOffset="56027.83">6996 11498 1191 0,'8'45'791'0,"-8"-11"-726"15,0-10-65-15,0-12 0 16,-13-29-138-1,-4-12-26-15,-2-6-121 16,-5-15-121-16,-4-15 45 16,-9-15 20-16</inkml:trace>
  <inkml:trace contextRef="#ctx0" brushRef="#br3" timeOffset="56393">6256 10420 322 0,'-27'-17'284'15,"5"2"-84"-15,11 2-103 16,11-2-73-16,25-10-24 16,18-16-4-16,22-11-1 0,17-10 1 15,8 1 2-15,-1-1 0 16,-4 1 4-16,-12 5 0 16,-8 7 9-16,-12 8 21 0,-13 8 38 15,-11 10 52-15,-9 10 36 16,-7 3 28-16,-7 10-18 15,-6 0-39-15,0 0-36 16,0 15-44-16,5 25 8 16,7 34 1-16,14 31-58 0,10 26 0 15,12 8 0-15,12-1 0 16,11-12 0-16,10-13 0 16,7-21 0-16,10-24 0 0,0-20 0 15,0-20 0-15,-11-15 0 16,-5-20-156-16,-12-23-239 0,-18-22-15 15,-15-22 48-15,-17-20 50 16,-20-16-99-16</inkml:trace>
  <inkml:trace contextRef="#ctx0" brushRef="#br3" timeOffset="56863.08">7662 9667 326 0,'-70'-102'347'0,"14"26"-3"16,6 18-80-16,15 26-107 15,7 20-69-15,6 24-9 0,11 28-5 16,11 24 12-16,0 19 3 15,11 3-12-15,14-6-36 16,7-3-26-16,9-15-26 0,5-17-6 16,-2-12-6-16,0-16-44 15,1-17-8-15,-6-10-9 0,-5-14 4 16,-6-16 2-16,-8-14 9 16,-20-10 20-16,-17-6 28 15,-14 1 26-15,-17 8 36 16,-14 16 27-16,-12 12 1 0,-10 20-8 15,-6 13-6-15,-2 9 14 16,-3 10-2-16,15 3-2 16,10-2-23-16,18-4-20 0,11-4-6 15,17-12-25-15,8 0-26 16,16 0-36-16,3-7-2 16,23-14 19-16,21-15-19 15,26-17-2-15,16-12 3 0,18-8 15 16,6-4 17-16,5-2 22 15,-9 7 10-15,-6 6 8 16,-23 13 0-16,-15 13 6 0,-17 7 44 16,-15 9 40-16,-9 8 29 15,-7 4 25-15,-9 7 1 16,-3 5-60-16</inkml:trace>
  <inkml:trace contextRef="#ctx0" brushRef="#br3" timeOffset="57142.79">7991 8864 2047 0,'-13'-8'0'15,"5"1"0"-15,-1-1 0 0,2 0 0 16,7 4 0-16,-8 4 0 15,16 25 0 1,13 14 0 0,10 16 0-16,11 14 0 15,7 6 0-15,3 8 0 0,0-6 0 16,-3-4 0-16,0-11 0 16,-8-10 0-16,-8-2 0 15,-9-14 0-15,-5-8 0 16,-6-8 0-16,-4-7 0 0,-6-13-89 15,-3 0-407-15,0-21 65 16,-12-19-16-16</inkml:trace>
  <inkml:trace contextRef="#ctx0" brushRef="#br3" timeOffset="57591.08">8461 8674 191 0,'12'-12'310'15,"-4"8"-54"-15,-3 4-77 16,-5 0-43-16,0 0-21 15,0 0 23-15,0 0 32 16,-13 0 11-16,1 0-15 0,-3 0-54 16,-2 0-46-16,-4 7-39 15,6-7-27-15,3 0 0 0,-2 0 0 16,14-3 0-16,-8-9 0 16,8-4 0-16,0-6 0 0,0-6-14 15,8 0 8-15,6-5 1 16,2 4 1-16,3 9-2 0,-2 4 12 15,4 4 0-15,-2 0 9 16,11 8-10-16,2 4-2 16,1 0-3-16,3 12 0 15,-1 13 0-15,-2 7 0 0,-9 17 0 16,-2 11 0-16,-11 13 0 16,-11 10 0-16,0 7 0 0,-8-2 0 15,0-1 0-15,-1-7 0 16,9-2 0-16,0-1 0 0,14-4 0 15,-3-7 0-15,10-8 0 16,4-11 0-16,3-6 0 16,4-9 0-16,4-7 0 0,2-8 0 15,-3-17 0-15,2 0 0 16,0 0 0-16,-5 0-44 16,-2 0-480-16,-3 0 5 15,-6 0 51-15</inkml:trace>
  <inkml:trace contextRef="#ctx0" brushRef="#br3" timeOffset="57858.66">9322 10253 515 0,'5'46'557'0,"-1"-13"-98"16,-4-9-184-16,4-9-118 16,-4-6-73-16,3-9-84 15,2 0 0 1,-5-5 0-1,0 1 0-15,0 2 0 16,0-4 0-16,0 3 0 0,-8 3 0 31,0 0 0-15,-1 0 0 0,2 0-22-1,-1 0-435-15,-6 0-107 16,-2 0 81-16</inkml:trace>
  <inkml:trace contextRef="#ctx0" brushRef="#br3" timeOffset="58688.35">6996 14356 389 0,'-41'33'294'15,"0"0"-44"-15,0-9-66 16,6-8-34-16,10-3 2 16,10-13-33-16,6 0-55 0,18-21-25 15,23-20-18-15,33-28 0 16,28-28 18-16,37-22 56 16,31-15 8-16,23 0-17 15,7 12-45-15,-14 16-41 16,-22 21 0-16,-28 16 0 0,-31 16 0 15,-22 14 0-15,-21 11 0 16,-16 9 0-16,-13 8-84 0,-8 1-122 16,-8 3-66-16,-8 7-46 15,-19 0-57-15,-16 0 35 16</inkml:trace>
  <inkml:trace contextRef="#ctx0" brushRef="#br3" timeOffset="59223.14">7434 13819 536 0,'-49'24'531'0,"13"-3"-118"16,12-9-198-16,12 0-132 15,12 5-49-15,15 4-21 0,18 10 2 16,15 13-9-16,14 14 1 16,3 8-3-16,1 6 6 15,-6 11-9-15,-11-2 1 0,-9-8 2 16,-12-8-1-1,-11-4-3-15,-9-13 6 0,-8-6 3 16,0-10 2-16,-8-11-10 0,8-9 2 16,0-12-18-1,0 0-21-15,0 0-4 0,16-8 24 16,16-12 6-16,12-5 3 16,18-8 7-16,11 5-4 0,9-1 1 15,3 8 4-15,-4 9-1 16,-7 5 3-16,-14 7-3 15,-16 0-4-15,-7 0 8 0,-12 0 7 16,-14 0 2-16,-11-6-8 16,-11-1-31-16,-19-5 7 0,-13-8 14 15,-14-13 11 1,-4-8 9-16,4-7-6 0,8-1-1 16,11 1-5-16,14-2 2 15,13 6-10-15,11 2 3 0,11 10-2 16,10 8 4-16,7 7 8 15,5 13 11-15,-1 4 25 16,4 13 5-16,-2 7 6 0,-11 4-10 16,2 5-12-16,-7-1-33 15,-7-3 0-15,-3-8 0 16,-5-4-56-16,2-2-135 0,-5-11-95 16,0 0-58-16,0-9 46 15,-8-16-38-15,-8-19 75 0</inkml:trace>
  <inkml:trace contextRef="#ctx0" brushRef="#br3" timeOffset="59438.61">8283 13611 426 0,'0'-53'368'0,"-12"17"17"0,12 8-79 15,-8 6-76-15,8 7-75 16,0 7-51-16,0 8-38 0,0 0-59 16,11 8-7-1,14 17 0-15,21 15 0 16,11 17 0-16,11 13 0 0,5 14 0 15,4 9 0-15,-1 2 0 16,-3-2 0-16,-7-3 0 0,-9-12 0 16,-8-13 0-1,-9-18-369-15,-7-9-141 0,-9-14 31 16</inkml:trace>
  <inkml:trace contextRef="#ctx0" brushRef="#br3" timeOffset="60352.55">9001 13059 594 0,'-11'-67'397'0,"2"22"-75"16,-2 21-111-16,-7 24-99 15,-6 24-33-15,-3 26 1 16,-3 19 43-16,2 17 6 0,4 9-129 16,8 2 0-16,16-9 0 15,3-5 0-15,14-15 0 16,11-10 0-16,13-23 0 15,8-6 0-15,11-12 0 0,10-10 0 16,-2-7 0-16,-2 0 0 16,-6 0 0-16,-7-3 0 0,-11 3 0 15,-11 0 0-15,-6 0 0 16,-5 0 0-16,-9 0 0 16,-5-4 0-16,-6-4 0 0,0-9 0 15,-22-11 0-15,-9-12 0 16,-15-14 0-16,-5-15 0 15,-14-12 0-15,0-9 0 16,4 2 0-16,7 9 0 0,14 10 0 16,12 12 0-16,8 7 0 15,8 11 0-15,12 5 0 0,8 10 0 16,10 1 0-16,21 10 0 16,4 8 0-16,11 5 0 15,-1 18 0-15,-10 5 0 0,-5 5 0 16,-11-4 0-16,-5 2 0 15,-11-7 0-15,-11 2 0 0,0-4 0 16,-11-5 0-16,-11-12 0 16,-5 0 0-16,-3-16 0 15,-1-8 0-15,-3-14 0 16,6-7 0-16,4-7 0 0,11-10 0 16,13-2 0-16,9-2 0 15,8 8 0-15,8 10 0 0,6 15 0 16,9 22 0-16,9 11 0 15,13 34 0-15,7 13 0 16,4 19 0-16,1 3 0 0,-10 4 0 16,-3-3 0-16,-10-10 0 15,-4-12 0-15,-15-6 0 0,-7-15 0 16,-10-2 0-16,-7-7 0 16,-31-36 0-1,-16-14 0 1,-4-20 0-16,-14-16 0 0,-4-12 0 15,4-5 0-15,4 0 0 16,4 2 0-16,10 14 0 0,10 9 0 16,7 6 0-16,8 6 0 15,14 3 0-15,11-4 0 16,18-4 0-16,15 1 0 0,16-1 0 16,14-1 0-16,4 9 0 15,2 5 0-15,-2 8 0 0,-9 3 0 16,-13 9 0-1,-10 4 0-15,-15 3 0 0,-6 9 0 16,-8 0 0-16,-5 4 0 16,-4 0 0-16,-16 0 0 47,-8 12-400-47,-9 5-113 15,-7 7 12-15</inkml:trace>
  <inkml:trace contextRef="#ctx0" brushRef="#br3" timeOffset="60835.56">7279 13192 713 0,'-19'-16'477'16,"2"3"-111"-16,1 2-139 15,8 3-101-15,8 8-48 0,0 0-18 16,13 0-60 15,11 0 0-31,13 0 0 0,3-9 0 16,3-2 0-16,10-6 0 16,1-6 0-16,-1-7 0 15,-5 2 0-15,-8 4 0 0,-7 3 0 16,-9 1 0-1,-7 0 0-15,-9-2 0 0,-3-6 0 16,-5-2 0-16,0 3 0 16,0-2 0-16,0 1 0 0,-13 4 0 15,1 0 0-15,-1 4-95 16,2 7-230-16,-2 1-32 16,-3 7 12-16,-4 1-20 0</inkml:trace>
  <inkml:trace contextRef="#ctx0" brushRef="#br3" timeOffset="61013.64">7284 12757 412 0,'-13'8'431'0,"2"-8"-41"16,-1 8-116-16,12 0-101 0,0-8-41 16,0 10 20-16,0-10-69 15</inkml:trace>
  <inkml:trace contextRef="#ctx0" brushRef="#br3" timeOffset="61107.18">7248 12781 2047 0,'0'0'-167'31,"0"0"-396"-15,-8 0 18-16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7:22:08.7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11211 3700 240 0,'0'-17'297'15,"-9"1"-10"-15,9 4-24 16,-8 4-28-16,8 4-31 16,0-1 1-16,0 1-10 0,0 4-74 15,0-3-121-15,-8 10 0 32,8 10 0-32,0 7 0 0,0 16 0 15,0 18 0-15,0 15 0 16,0 8 0-16,0 5 0 15,5-2 0-15,-2-2 0 16,2-8 0-16,-5-5 0 0,0-8 0 16,0-4 0-16,3-7 0 15,-3-10 0-15,0-6 0 16,0-11-163-16,0-7-116 0,0-4 15 16,0-12-38-16,-19-8-26 15,-6-21 10-15</inkml:trace>
  <inkml:trace contextRef="#ctx0" brushRef="#br0" timeOffset="364.48">10987 3064 397 0,'0'-28'350'0,"-13"8"-38"0,7 8-94 16,6 3-90-16,-8 6-53 15,8 3-37-15,0 0-18 16,0 0-12-16,0 0-1 16,0 12-7-16,8 0 2 0,3 0-2 15,10 4 5-15,4-3 0 16,3-1-3-16,0-12-2 16,0 9-16-16,0-9-8 15,-4 0 3-15,-2-9 15 16,-6-3 8-16,-8-5-3 0,-8-2 18 15,0-2 3-15,-16 5 10 16,-6-1-12-16,-5 0-13 16,-3 5-6-16,-1 9-22 0,-3 3-58 15,3 0-65-15,-2 12-72 16,4 8-50-16,1 5-56 16</inkml:trace>
  <inkml:trace contextRef="#ctx0" brushRef="#br0" timeOffset="1081.29">11601 3947 581 0,'3'0'424'15,"-3"0"-82"-15,0 0-95 16,0 0-80-16,0 0-52 0,0 0-26 15,0 0-41-15,4 17-26 16,9 19-10-16,8 21-12 16,-2 21 0-16,6 15 0 15,-8 5 0-15,-2-4 0 16,-3-8 0-16,-4-17 0 0,-3-18 0 16,-2-12 0-16,2-20 0 15,3-7 0-15,-4-12 0 0,1-12 0 16,-5-19 0-16,0-23 0 15,7-23 0-15,5-13 0 16,4 1 0-16,0 3 0 0,-4 17 0 16,1 16 0-16,-4 17 0 15,-1 11 0-15,4 17 0 16,11 20 0-16,15 21 0 0,6 19 0 16,9 13 0-16,4 4 0 15,0 2 0-15,-1-11 0 16,-2-6 0-16,-10-14 0 15,-4-11 0-15,-2-17 0 0,-7-12 0 16,7-21 0-16,-3-20 0 16,2-16 0-16,-1-19 0 0,-7-26 0 15,-9-17 0-15,-7-15 0 16,-4-7 0-16,-9 5 0 16,-9 10 0-16,-7 13 0 0,-5 10 0 15,1 13 0-15,4 18 0 16,-1 18 0-16,2 14 0 15,1 16 0-15,14 12 0 0,0 48 0 32,0 37 0-32,9 37 0 0,3 29 0 15,5 11 0-15,-1 5 0 16,8-5 0-16,4-11 0 16,5-17 0-16,4-16 0 0,-1-20 0 15,-1-17 0-15,4-12 0 16,-12-17 0-16,-3-11 0 15,-2-10 0-15,-6-5 0 16,-8-7 0-16,0-7 0 0,-5 0 0 16,-3 0-117-16,0-12-328 0,-15-16-21 15,-13-13 24-15</inkml:trace>
  <inkml:trace contextRef="#ctx0" brushRef="#br0" timeOffset="1363.73">12206 3781 581 0,'-33'-24'705'0,"5"8"-187"16,2-1-275-16,12 4-243 16,5 5 0-16,9 5 0 0,20-1 0 15,34-6 0-15,34-1 0 16,47-13 0-16,23-5 0 15,3-7 0-15,-1-1 0 16,-26 5 0-16,-29 7 0 0,-23 5 0 16,-21 8 0-16,-18 3 0 15,-14 2 0-15,-12-2-165 16,-17 9-182-16,0-3-8 0,-22 3-44 16,-13 0 21-16</inkml:trace>
  <inkml:trace contextRef="#ctx0" brushRef="#br0" timeOffset="4591.05">14589 13974 98 0,'-8'-17'245'16,"8"1"-23"-16,-8-4-14 16,-1-1-19-16,9 2-9 0,-11 2 17 15,11 2 8-15,-12 7 13 16,12 3 14-16,-9 5-179 16,9 13-53-1,0 14 0-15,0 26 0 16,0 17 0-16,0 19 0 15,0 8 0-15,0-2 0 16,0-10 0-16,0-8 0 0,0-16 0 16,0-13 0-16,0-15 0 15,0-9 0-15,0-10 0 0,5-28 0 32,-1-18 0-32,4-29 0 15,1-20 0-15,6-13 0 0,4-7 0 16,7 3 0-16,5 8 0 15,12 8 0-15,1 13 0 16,-4 18 0-16,1 9 0 16,-5 9 0-16,-8 16 0 0,2 15 0 15,-12 2 0-15,-1 19 0 16,-12 14 0-16,-5 3 0 16,-13 4 0-16,1 3 0 0,1-12 0 15,-6-2 0-15,5-3 0 16,4-12 0-16,8-5 0 0,0-13 0 31,0-3 0-15,0-10-391-16,0-8-55 15,11-12 37-15,11-3 45 0</inkml:trace>
  <inkml:trace contextRef="#ctx0" brushRef="#br0" timeOffset="4925.59">15158 13774 462 0,'8'25'287'0,"0"0"-52"16,1 2-74-16,-1 3-48 16,4-2-10-16,0-4-26 15,4-7-9-15,4-5-21 0,9-12-16 16,7-8-16-16,9-17-20 16,0-7-7-16,-5-10-1 15,-3-6 8-15,-9-4 1 16,-11-6 12-16,-14 5 19 0,-3 9 30 15,-20 7 37-15,-8 12 36 16,-6 13-13-16,-1 12-63 0,-3 21-54 16,7 15 0-16,2 25 0 15,9 13 0-15,7 7 0 16,13 3 0-16,16-1 0 0,13-9 0 16,7-14 0-16,10-16 0 15,1-10 0-15,2-18 0 16,5-16 0-16,3-16-334 15,-5-18-108-15,-3-10 47 16,-5-9 25-16,-6-12-135 0</inkml:trace>
  <inkml:trace contextRef="#ctx0" brushRef="#br0" timeOffset="5190.63">16120 13038 553 0,'8'-48'358'16,"-8"5"-4"-16,0 12-8 0,0 3-14 15,-8 12-228-15,1 3-104 16,7 42 0 0,0 24 0-16,0 24 0 15,11 24 0-15,7 16 0 16,24 141 0 0,12-6 0-16,-29-138 0 15,-5-17 0-15,-5-14 0 16,-2-23 0-16,-1-16 0 15,-4-14-381-15,-8-22-89 0,-8-16 55 16,-9-25 75-16,-6-25-98 16</inkml:trace>
  <inkml:trace contextRef="#ctx0" brushRef="#br0" timeOffset="5657.64">16091 13774 46 0,'-57'-69'290'0,"5"13"60"0,5 10-5 16,1 11-70-16,13 5-66 0,10 10-54 15,1 3-33-15,5 5-23 16,9 5-30-16,8 3-28 15,14 4-21-15,19-6-8 16,18 0-6-16,18-3-8 0,12 1-73 16,9-5-45-16,0 2-14 15,-9-1 25-15,-8 0 45 0,-12-3 33 16,-12 9 27-16,-12 1 54 16,-15 2 49-16,-5 3 55 0,-4 0 43 15,-4 0-150-15,-18 8-47 47,9 13 0-47,0 10 0 0,0 23 0 16,0 15 0-16,11 8 0 15,11 1 0-15,2-5 0 0,5-7 0 16,2-15 0-16,2-10 0 16,-1-13 0-16,-3-11 0 15,-4-17 0-15,-2-12 0 0,-7-21 0 16,2-15 0-16,-7-19 0 15,1-9 0-15,-12-2 0 0,0 6 0 16,0 6 0-16,0 18 0 16,0 11 0-16,0 13 0 0,-9 12 0 15,9 24 0 1,0 16 0-16,0 20 0 16,9 14 0-16,4 7 0 15,-2 4 0-15,2-6 0 0,3-8-84 16,4-7-441-16,0-6 38 15,1-13 61-15</inkml:trace>
  <inkml:trace contextRef="#ctx0" brushRef="#br0" timeOffset="6106.23">17151 13510 523 0,'0'-53'398'0,"0"4"-37"0,0 13-56 15,0 8-3-15,0 6-144 16,0 6-158-16,0 9 0 15,0 14 0-15,17 22 0 16,3 16 0-16,9 16 0 16,-2 13 0-16,1-3 0 15,-2 3 0-15,-3-8 0 0,-1-13 0 16,-6-13 0-16,-8-10 0 16,-3-10 0-16,-5-13 0 15,0-28 0-15,-18-15 0 16,1-21 0-16,1-17 0 15,7-3 0-15,9 0 0 16,0 12 0-16,0 9 0 16,0 11 0-16,6 7 0 0,10 10 0 15,4 8 0-15,2 8 0 16,-4 3 0-16,4 9 0 0,-5 0 0 16,-5 17 0-16,-6 7 0 15,-1 2 0-15,-5 2 0 0,0 0 0 16,0-8 0-16,0-4 0 15,-8-4 0-15,8 0 0 0,-8-12 0 16,-5 0 0 0,2-8 0-16,-2-8 0 15,1-3 0-15,-1-7-126 16,2-5-298-16,-2-2-15 0,2-8 7 16</inkml:trace>
  <inkml:trace contextRef="#ctx0" brushRef="#br0" timeOffset="6755.73">17867 13180 237 0,'-10'-8'220'0,"10"-1"-9"16,0 7-9-16,0-3 15 0,0 5 9 15,0 0 15-15,0 0 3 16,0 0-13-16,0 0-213 0,0 12-18 16,14 12 0-1,3 16 0-15,-2 14 0 0,1 11 0 16,1 4 0-16,-5 5 0 15,-6 0 0-15,0-10 0 16,-6-10 0-16,0-14 0 16,0-9 0-16,0-1 0 0,0-10 0 15,-12-8 0-15,-5-12 0 16,0-12 0-16,-2-21 0 16,-1-23 0-16,-1-18 0 0,5-7 0 15,4 0 0-15,12 7 0 16,0 10 0-16,7 10 0 0,9 6 0 15,10 7 0-15,5 8 0 16,11 9 0-16,3 12 0 16,3 8 0-16,1 4 0 0,-5 19 0 15,0 14 0-15,2 8 0 16,-11 12 0-16,-2 8 0 16,36 147 0-1,-56-148 0 1,-1-3 0-16,-3 50 0 15,-9-79 0 1,0-36 0 15,-13-12 0-31,-3-4 0 16,-1-5 0-16,1-4 0 16,1-4-362-16,-2 0-124 15,5 5 53-15,-1 4 67 0</inkml:trace>
  <inkml:trace contextRef="#ctx0" brushRef="#br1" timeOffset="13593.91">15489 3517 396 0,'-6'-13'302'0,"-3"1"-29"0,9 4-35 16,-8-1-30-16,8 6-24 15,0-2-24-15,0 5-47 16,0 0-40-16,0 0-39 0,5 8-17 16,11 14-2-16,3 10 11 15,11 13-18-15,-1 12-8 16,-1 12 0-16,-4 3 0 15,-3 6 0-15,-9-4 0 0,-4-1 0 16,-8-9 0-16,0-11 0 16,0-11 0-16,0-10 0 15,0-8 0-15,0-8 0 0,-8-16 0 16,8-12 0 0,0-4 0-16,0-12 0 15,8-20 0-15,3-15 0 16,10-10 0-16,7 0 0 15,5 4 0-15,2 4 0 16,-2 8 0-16,1 12 0 16,-11 13 0-16,-3 12 0 0,-7 8 0 15,-9 7 0-15,-4 22 0 16,0 7 0-16,0 8 0 16,0 14 0-16,0 2 0 15,9 4 0-15,4 2 0 16,-2-6 0-16,4-3 0 0,6-8 0 15,3-5 0-15,1-3 0 16,-5-4-1-16,-3-10-206 16,-2-1-45-16,1-7-30 15,1-7-8-15,-1 0 12 0,5-7-7 16,-1-20-164-16</inkml:trace>
  <inkml:trace contextRef="#ctx0" brushRef="#br1" timeOffset="13959.84">16233 3586 386 0,'-10'-27'292'16,"1"9"-51"-16,1 6-80 16,8 3-61-16,-9 9-35 0,9 0-37 15,0 0-16-15,0 0-4 16,13 16-7-16,9 9 5 16,9 0-8-16,4-1-27 15,3-7-5-15,-3-6 8 16,2-11-1-16,-7 0 2 0,-7 0 10 15,-3-7 3-15,-3-9 7 16,0-5 14-16,-11 1 32 0,2-1 34 16,-3 4 26-16,-5 6 5 15,0 6 15-15,0 5-27 16,-8 0-28-16,8 16-37 0,-8 17-8 16,8 25 15-16,0 18 20 15,0 26-13-15,0 12 7 0,0 5-14 16,0-1-24-1,-6-8-2-15,6-13 0 0,0-11-14 16,0-22-44-16,0-14-90 16,0-14-84-16,0-11-63 0,3-12-34 15,3-13 23-15,2-18 4 16</inkml:trace>
  <inkml:trace contextRef="#ctx0" brushRef="#br1" timeOffset="14409.85">16709 3610 151 0,'0'-49'322'16,"0"13"-45"-16,0 8-69 16,0 6-74-16,0 7-51 0,0 2-38 15,4 5-23-15,10 1-9 16,11 3 2-16,22 4 0 16,10 0-15-16,7 0 3 0,5 16-1 15,-1 0-2-15,-6 3 7 16,-10 6 2-16,-11 3 21 15,-12 9 19-15,-12 11 53 0,-11 14 26 16,-6 12-9-16,-14 6-29 16,-11 6-17-16,1-5-28 0,-6-7-12 15,10-17-12-15,5-12-11 16,1-9-9-16,3-11 6 16,11-5-11-16,0-8-2 15,0-12-18-15,0 0-2 0,0 0-2 16,3 0 5-16,5 0 11 15,6 0 1-15,7-3 7 0,1-1-1 16,7-1 4-16,4 5-2 16,-2 0 4-16,9 0 3 15,-1 9 0-15,-4 3-3 0,3 0 3 16,-6-1-6-16,-4-1-15 16,-3-10-31-16,-4 13-53 15,-5-13-33-15,-1 6-41 0,-6-6-18 16,-9 0-17-16,0 0 12 15,0 0-11-15,-9-17-66 16</inkml:trace>
  <inkml:trace contextRef="#ctx0" brushRef="#br1" timeOffset="14710.33">17029 3826 227 0,'-19'-16'392'0,"-2"7"-35"16,5 1-109-16,4 8-89 0,4 0-53 16,8 0-18-16,0 0-30 15,0 0-20-15,8 0-14 16,15 0-11-16,19 12-1 16,15 1-7-16,11-5-6 0,6-8-4 15,-9 7-10-15,-12-7 1 16,-10 0 4-16,-10 0 0 15,-7 0-3-15,-6 0-10 0,-9 0 2 16,-3 0-15-16,-3 0-30 16,-5 0-61-16,0 0-82 0,0 0-55 15,0 0-38-15,0 0-307 16</inkml:trace>
  <inkml:trace contextRef="#ctx0" brushRef="#br1" timeOffset="15274.32">21992 2748 588 0,'0'-21'417'15,"-13"-3"-178"-15,2 3-110 0,-3 0-48 16,8 6 18-16,6-2 63 15,-11 1 88-15,11 4-168 16,-10 8-82-16,-2 4 0 16,3 0 0-1,0 0 0-15,-2 0 0 0,-3 16 0 16,-12 9 0 0,-7 11 0-16,-4 9 0 0,5 12 0 15,8 12 0-15,8 8 0 16,3 5 0-16,13 4 0 0,5-1 0 15,11-4 0-15,3-3 0 16,11-9 0-16,7-9 0 16,2-10 0-16,10-10 0 0,2-11 0 15,-9-8 0-15,-5-9 0 16,-9-12 0-16,-7 0 0 0,-8 0 0 16,-4 0 0-1,-3 0 0-15,2-12 0 0,-8-17-344 16,0-13-151-16,8-11 82 15,1-10 37-15</inkml:trace>
  <inkml:trace contextRef="#ctx0" brushRef="#br1" timeOffset="15641.55">23007 2286 525 0,'13'-44'437'0,"-5"9"-149"16,-3 6-129-16,-5 8-62 15,0 4 4-15,0 5 14 16,0 7-20-16,1 5-49 0,13 0-30 16,15 17 8-16,15 7-8 15,21 14 7-15,15 14 64 16,7 12-69-16,-3 22-18 0,-6 8 0 15,-13 13 0-15,-12 3 0 16,-21-1 0-16,-16-2 0 16,-16-15 0-16,0-6 0 15,-16-17 0-15,0-12 0 16,3-16 0-16,1-8 0 0,12-13 0 16,0-7 0-16,0-13-243 31,0 0-350-31,-8-17 15 0</inkml:trace>
  <inkml:trace contextRef="#ctx0" brushRef="#br1" timeOffset="16938.81">13920 5376 195 0,'-22'-32'202'16,"6"0"-56"-16,0 7-56 0,-1 9-34 15,1 4-13-15,5 0 17 16,3 4 21-16,0 3 13 0,0 5 21 16,-1 0 8-16,1 0-12 15,0 0-9-15,-4 0-8 16,0 9-12-16,0 2-3 15,-6 3-29-15,4 0-25 0,-6 7-8 16,-6 8-7-16,6 7-4 16,-1 6-8-16,6 6 8 15,6 1-8-15,9-3-1 0,0-3-6 16,0-2-10-16,9-9-23 16,6-3-8-16,10-5-11 15,4-3 0-15,-2-5 4 0,6-3 21 16,0-13-1-16,-9 0 17 15,-4 0 8-15,-7 7 8 16,-8 3 18-16,-5-10 31 16,0 11 2-16,-18 1-16 0,-10 9-7 15,-12 11-13-15,-13 10-4 16,-4 6-3-16,3 1 9 16,7 4-12-16,5-8 6 0,11-6-5 15,5-2 4-15,14-4-5 16,12-9-5-16,0-3-3 15,0-5-13-15,17-4 1 0,8-5 7 16,7-7 15-16,5 0-3 16,2 0 11-16,7-2-11 0,-10-3-1 15,-2 5 6-15,-6 0-4 16,-9 0 3-16,-6 0 4 16,-5 0 9-16,-8 0 19 15,0 18 49-15,-12 1 11 0,-10 13-11 16,-9 13-29-16,-9 13-9 15,-9 11-26-15,0 0 3 16,8-5-11-16,5-7-4 0,7-7-13 16,4-10 11-16,9-2-6 15,16-10-1-15,0-4 0 0,0 0 0 16,13 0 0-16,7-3 0 16,14-4 0-16,8-1 0 15,12 1 0-15,6-5 0 0,5-12 0 16,-3 0 0-16,-6 0 0 15,-7 0-94-15,-9 0-124 0,-2 0-56 16,-6-5-33 0,-4 5-13-16,-8 0-34 0</inkml:trace>
  <inkml:trace contextRef="#ctx0" brushRef="#br1" timeOffset="17203.84">15803 15073 416 0,'0'139'9'0</inkml:trace>
  <inkml:trace contextRef="#ctx0" brushRef="#br1" timeOffset="18197.29">14720 16693 450 0,'-25'-12'318'0,"1"-4"-56"0,-6-1-106 16,3 1-41-16,5-1-23 15,6 2-6-15,4-1 6 16,6-2-21-16,6 3-26 0,0-2-25 15,12-2-14-15,16-10 4 16,12 1-7-16,4 3-6 0,10 0 1 16,-5 4-10-16,-5 9 1 15,-4 5 1-15,-7 3 1 16,-9 4 9-16,-12 0 3 0,-4 20 37 16,-8 12 34-16,-20 10 29 15,-4 10 9-15,-9 2-76 16,-3-3-36-16,4-1 0 15,4-10 0-15,7-6 0 0,5-11 0 16,16-7 0-16,0-3 0 16,0-6 0-16,16-7 0 15,8 0 0-15,7 0 0 16,15 0 0-16,-1 0 0 0,-5 0 0 16,-3 0 0-16,-12 0 0 0,-6 0 0 15,-6 10 0-15,-5 1 0 16,-8 1 0-16,0 9 0 0,-8-1 0 15,-8 5 0 1,3-1 0-16,1 1 0 0,1-5 0 16,-1-3 0-16,12-3 0 15,0 0 0-15,0-7 0 0,0 2 0 16,7-1 0-16,4 0 0 16,6 4 0-16,4 1 0 15,7 2 0-15,4 6 0 0,1 4 0 16,3 3 0-16,-3 0 0 15,-4 5 0-15,-2 1 0 16,-6 1 0-16,-4 1 0 0,-6 6 0 16,-11-5 0-16,-11-2 0 15,-13 7 0 1,-14-6 0-16,-6-8 0 0,-4-6 0 16,-2-7 0-16,6-7 0 0,-2-8 0 15,11 0 0-15,2-4 0 16,4-3 0-16,9-5 0 15,1 3 0-15,6 1 0 0,13-1 0 16,0 1-70-16,0 0-307 16,0 5-23-16,0-2 13 0,0 1 21 15</inkml:trace>
  <inkml:trace contextRef="#ctx0" brushRef="#br1" timeOffset="22961.5">20303 12872 34 0,'0'0'62'0,"-9"0"56"15,9 0 36-15,0 0-44 0,0 0-34 16,-6 0-24-16,6 0-16 16,-8 0-2-16,8 0 1 0,-8 0-1 15,8 0-4 1,-10 0 0-16,10 0-5 0,-8 0 1 15,8 0 6-15,-8 0 8 16,8 0-3-16,0 0-2 0,-8 0-3 16,-1 0-5-16,1 0 1 15,0 0-10-15,8 0-10 16,-12 0 3-16,1 0-7 0,-7 12 7 16,2-1 3-16,-4 1-4 15,1 0 2-15,-2-3 5 0,-1-1 4 16,8 3-6-1,-3 3 1-15,5-6 4 0,-2-1-10 16,3 7 0-16,0-2 9 16,11-1 0-16,-9 6 3 0,1 3 3 15,8 5 2-15,0-1-9 16,0 1 2-16,0-2 2 16,0 6-5-16,8-1-1 0,1 0-3 15,-1 1 8-15,3 0-7 16,6-1 3-16,-5-2-2 0,2-2-4 15,0 0-2 1,6 0 6-16,6-8-10 0,-4 1 7 16,8 0-10-16,2-5 2 15,5-1 2-15,5-1-1 0,1-10-5 16,5 7 2-16,2-7 0 16,-2 0-4-16,-2 0 4 15,-6 0 0-15,-4 0-1 0,-3-5 1 16,-6-2 5-16,3-1-11 15,-6-6 4-15,0 3 8 0,0-6-11 16,1-2 1-16,0-5 3 16,-6-2-1-16,-2 2 8 0,-5-5-7 15,0 1 7 1,-9-5-3-16,-3 1-1 0,0 0 4 16,-9-4 2-16,-5-1 0 0,-2-1-3 15,-2 6 7-15,0 4 2 16,-3-1-7-16,0 1 2 15,-4 0-12-15,3 3 3 16,-7 4 2-16,-1 5 8 0,3 4-4 16,-11-1 3-16,-2 6-1 15,0 2-6-15,-9 5 4 0,1 0-6 16,-5 0-6-16,-1 8 3 16,6 1 1-16,3-9-2 15,13 13-6-15,8-13-4 0,4 7-13 16,3-7-8-16,8 9-11 15,9-9-14-15,-8 16-13 0,8 3-27 16,0 11-54 0,0 2-58-16,0 9-27 0,5-1-29 15,3-2-14-15</inkml:trace>
  <inkml:trace contextRef="#ctx0" brushRef="#br1" timeOffset="23527.54">21919 12617 249 0,'-13'-7'212'0,"1"-5"-39"15,4 3-15-15,2 6-18 0,6 3 8 16,-14 0 9-16,14 0-10 16,-11 0-22-16,2 0-48 15,9 12-37-15,0 7-5 0,0 11-13 16,9 2 0-16,2 0-13 16,9 2-1-16,9-10-6 15,4-2 1-15,3-8-12 0,-1-14-5 16,4 0-18-16,-7-8 3 15,-4-8 3-15,-8-4 6 16,-6-7 5-16,-6-7 8 16,-8-3 3-16,-8 1 4 0,-10 7 6 15,-2 3 10-15,-7 13-9 16,-2-2-7-16,-1 15-6 0,3 0-4 16,2 0-38-16,0 17-59 15,5 4-81-15,4 3-51 16,4-1-15-16,3 3-45 0</inkml:trace>
  <inkml:trace contextRef="#ctx0" brushRef="#br1" timeOffset="23860.94">22191 13213 201 0,'0'-9'330'0,"0"9"-24"16,0 0 154-16,0 0-277 0,0 0 2 15,-8 0 13-15,8 0-14 16,-9 0-184-16,26 0 0 31,8 17 0-15,2 4 0-16,6 7 0 15,-1 4 0-15,-2 10 0 0,-7 6 0 16,-9 9 0-16,-14 9 0 16,-17 10 0-16,-17 9 0 15,-17 6 0-15,-15-3 0 0,-11-2-423 16,-9-8-101-16,1-4 21 16</inkml:trace>
  <inkml:trace contextRef="#ctx0" brushRef="#br1" timeOffset="26622.57">7104 5739 565 0,'-32'0'342'16,"5"0"-103"-16,7 0-93 0,7 0-54 15,13 0-9-15,0 0 33 16,0-8-26-16,19-13-36 15,28-15-18-15,33-20 0 16,46-14 11-16,45-10 50 16,39-12 7-16,38-4-104 0,24-6 0 15,13-5 0-15,-2 5 0 16,-5 5 0-16,-20 12 0 16,-26 6 0-16,-37 15 0 0,-45 16 0 15,-35 10 0-15,-31 10 0 16,-22 8 0-16,-21 7 0 15,-13 5 0-15,-13 4 0 0,-1 4 0 16,-8 0 0-16,-26 12-24 47,-17 4-499-31,-6 9 13-16,-18 5 39 15</inkml:trace>
  <inkml:trace contextRef="#ctx0" brushRef="#br1" timeOffset="27288.63">7211 4769 299 0,'-8'-7'214'0,"8"-2"-37"0,-9 6-33 16,9-1-19-16,0-1 19 15,-8 5 18-15,8 0 10 16,-8 0-24-16,0 16-50 16,-4 14-34-16,-8 21-18 15,-14 35-6-15,-17 33-13 16,-19 28-6-16,-10 19-4 0,-10 4-2 16,5-9-10-16,12-20 1 15,11-22 2-15,22-26-10 16,15-19 4-16,25-17 3 0,16-12 4 15,30-9-11-15,22-12 9 16,30-9 4-16,16-15-6 16,7 0-1-16,6 0-2 15,-2 0-1-15,-7 0 2 16,-13 0 0-16,-15 0-3 0,-22 0-6 16,-11 0 14-16,-15 0 3 15,-10 0 27-15,-13 0-22 16,-11 0-16-16,-19-15 0 15,-14-21 0 1,-15-21 0-16,-9-24 0 16,-6-26 0-16,-11-23 0 15,1-13 0-15,-5-3 0 16,2 4 0-16,3 4 0 0,3 16 0 16,6 15 0-16,10 21 0 0,11 17 0 15,5 21-25 1,8 10-279-16,4 19-76 0,7 15 17 15,11 11 32-15,-9 26 20 16</inkml:trace>
  <inkml:trace contextRef="#ctx0" brushRef="#br1" timeOffset="27954.45">3788 8109 153 0,'-20'-26'175'0,"3"11"-25"16,0 2-34-16,6 6-28 15,3 2-13-15,8 2 4 16,-9 3 6-16,9 0-10 0,0 0-10 16,0 0-33-1,9 15-10-15,2 6 37 16,11 2-8-16,1 3-16 0,5-6-14 15,-3 1-6-15,-4-6-4 16,-2-2-7-16,-5-13 3 16,-3 0 5-16,2 0 5 15,-10 0 17-15,2-9 16 16,3-15-3-16,3-25-18 16,6-20-25-16,3-18 8 0,5-9-19 15,3-6-9 1,1 9-14-16,2 11-50 15,2 12-57-15,-1 18-43 0,-4 12-19 16,-2 10 10-16,-6 19-20 16,-12 11 26-16,-8 28 45 15</inkml:trace>
  <inkml:trace contextRef="#ctx0" brushRef="#br1" timeOffset="29119.2">3706 8076 136 0,'-37'7'180'15,"9"-14"-57"-15,3-14-32 16,14-16-17-16,11-12-14 16,11-11 13-16,11-1 0 15,1 9-19-15,3 6-19 0,-2 10-14 16,-1 10-17 0,7 11 3-16,5 2-6 0,11 13 0 15,6 0-4-15,0 0-2 16,2 0-10-16,-5 13-17 15,-5-5-12-15,-4-8-2 16,-4 0 8-16,-10 0 14 16,-6-4 20-16,-9-8 22 0,-3-10 31 15,-8 3 44-15,0-1 42 16,0 7 35 0,0 1-1-16,0 7-31 0,0 5-55 15,0 0-47-15,14 17-5 16,7 21 21-16,10 19 0 15,14 15-1-15,8 13-8 16,4 5-24-16,-4-9-12 16,-1-8 1-16,-8-11-3 0,-3-9-8 15,-8-13 5-15,-9-11-2 16,-8-8-6-16,-2-9 14 16,-6-12-11-16,-8 0-9 15,0 0-37-15,0-12-23 0,-22-17-1 16,3-8 20-16,-2 1 35 15,1 2 11-15,-1 3-14 16,-3 5-15-16,4 7 12 16,-2 7 3-16,4 7 17 15,-7 5 0-15,-8 13 5 16,-7 10-7-16,-5 15 6 16,0 19 15-16,1 17 7 0,3 14 5 15,12 7-5-15,9-3-1 16,20-1-5-16,0-10-6 15,17-17 6-15,4-10-4 16,6-18-1 0,58 5 22-16,-31-41-8 0,3 0-1 15,4-8-8-15,-1-4-10 16,-3 3-1 0,-9 2-2-16,-15 2 2 0,-9 5-11 15,-7 0 9-15,-6 0 6 16,-3 0-4-16,0 0 2 15,-8 0 1-15,0 0 6 16,0 0-9-16,0 0-1 0,0 0 2 16,0 0-2-16,0 0 0 15,0 0 5-15,0 0 4 16,0 0 0-16,0 0-7 16,0 0 0-16,0 0-1 0,0 0-1 15,0 0-2 1,0 0-4-16,0 0-2 15,0 0 9-15,0 0-12 16,0 0 13 0,0 0-3-16,0 0-2 47,0 0-4-32,0 0 6-15,0 0-2 16,0 0 0-1,0 0-3-15,0 0 9 16,0 0-5-16,0 0 0 16,0 0 0-16,0 0 5 15,0 0-6-15,6 0 0 0,-3 0-1 16,5 0-2-16,1 10 9 16,3 1-7-16,4 1 4 15,4 4 2-15,9 8 38 16,7 10 4-16,4 7-22 15,2 6-26-15,1 7 0 16,-2-1 0-16,-3-1 0 16,-11-2 0-16,-3-6 0 0,-2-12 0 15,-6-7 0-15,-4-10-30 16,-4-5-197-16,-4-10-119 16,-4 0-40-16,-12-22-23 15</inkml:trace>
  <inkml:trace contextRef="#ctx0" brushRef="#br1" timeOffset="29601.03">4795 7819 658 0,'-12'-33'280'0,"12"9"-132"0,-8 8-78 15,8 8-35-15,0 8-16 16,0 0-2-16,0 8 4 15,0 8-12-15,-8 5-1 16,-2-5-2-16,2 0 1 0,2-2 8 16,6-14 14-16,-14 0 6 15,14 0 0-15,0-10 24 16,0 3 5-16,0 1-20 16,0-1-25-16,0-1-17 15,9-4-5-15,7-1-2 0,8 5 9 16,9 8-9-16,4 0 6 15,3 8 1-15,-3 9 2 16,-1 2-9-16,-4-2 11 16,-7 0 4-16,-9-5 10 15,-4-12-10-15,-3 0 10 16,-1 0 6-16,-8 0 45 16,0 0 43-16,0-12-31 0,-17-12-39 15,-3-14-26-15,-5-7-7 16,-4-3-5-16,1-4-14 15,-4 2 3-15,4 1-42 16,1 8-34-16,-2 6-37 16,4 2-32-16,0 8-44 15,4 4-45-15,2 10-20 16,2 1 6-16,1-3-13 0</inkml:trace>
  <inkml:trace contextRef="#ctx0" brushRef="#br1" timeOffset="29834.98">4398 6375 434 0,'-39'-99'383'15,"7"22"-102"-15,4 19-100 16,4 14-63 0,8 20-19-16,3 8-13 0,4 11-41 15,9 17-33-15,9 33 11 16,8 36 15-16,11 31-11 15,0 20-21-15,4 16-3 16,6 2-25-16,-2-8-131 16,0-7-86-16,-2-17-69 0,-6-12-21 15,-3-21-1-15</inkml:trace>
  <inkml:trace contextRef="#ctx0" brushRef="#br1" timeOffset="30006.01">4693 7380 672 0,'-12'0'382'0,"4"0"-159"16,8 0-103-16,0 0-54 15,0-5-27-15,0 1-22 0,13-3-11 16,11-5-9-16,12-6-61 16,13-5-111-16,8-5-104 15,3-6-44-15,-3 6-6 16</inkml:trace>
  <inkml:trace contextRef="#ctx0" brushRef="#br1" timeOffset="30300.04">5323 7143 469 0,'-17'-16'434'0,"6"0"-115"0,-3 7-150 15,14 2-85-15,-7 2-48 16,7 5-27-16,0 0 1 16,12 21 22-16,16 15 0 15,10 16-8-15,-2 17-7 16,1 15-7-16,-9 1 4 16,-8 3-7-16,-4 2-1 15,-9-4-4-15,-7-4-47 0,-7-1-72 16,-9-3-119-16,-9-9-61 15,2-12-31-15,-3-13 21 16</inkml:trace>
  <inkml:trace contextRef="#ctx0" brushRef="#br1" timeOffset="30982.93">5416 7734 358 0,'23'-41'182'0,"2"6"-66"0,0 6-40 16,4 4-20-1,2 0 2-15,11 4 5 0,7 9 11 16,12 12 4-16,7 0-24 16,6 16-25-16,-1 1-9 15,-8 3-15-15,-13-4-1 16,-12 1 0-16,-7-6 17 0,-13-2 17 16,-3-9 9-16,-8 0 3 15,-9 0 4-15,0 0-16 16,-18-16-37-16,-5-21-5 15,-10-16 2-15,-12-9-9 0,1-1 3 16,-8-6 9 0,-2 2 7-16,0 7-2 0,2 3 1 15,-5 3-5-15,5 14 10 16,3 11 1-16,0 10-10 16,5 7 8-16,4 12-5 15,7 0-1-15,9 0-7 0,2 0 1 16,11 0-5-16,11 0-7 15,0 0-8-15,11 0-5 16,13 7 1-16,14-7-22 16,11-5-5-16,11-11 0 0,6-3 6 15,-1-10 9-15,-5 1 6 16,-11 3 13-16,-8 4 14 16,-14 5 14-16,-11 0 16 15,-2 4 1-15,-14 5-22 16,0-4 0-16,-14 9 14 15,3 2 4-15,0 0-3 0,-3 0 0 16,-1 0-14-16,-10 13 0 16,5-1-8-16,4-5 3 15,8-7-11-15,8 0-22 16,0 0-16-16,0 0-8 0,0 0 4 16,3 0 10-16,2 0 5 15,3-3 8-15,0-6 12 16,4 2 10-16,-1-4 5 15,-3 4 7-15,1-1 3 0,-4-4 7 16,-1 0-7-16,-4 0-11 16,0-1 1-16,0 5-9 15,-9 5-25-15,9-2-52 16,-9 5-56-16,9 0-51 16,-8 12-19-16</inkml:trace>
  <inkml:trace contextRef="#ctx0" brushRef="#br1" timeOffset="31233.24">6066 7183 374 0,'4'0'309'16,"-4"0"-68"-16,0 0-103 15,3 0-65-15,5 0-1 16,14 8 60-16,6 5-3 0,9-1-13 15,8 9-49-15,6 3-25 16,3 5-13-16,-5-1-25 16,-5 1-7-16,-11-5-74 15,-6 4-69-15,-5 0-61 0,-11-1-50 16,-6-9-15-16,-5-6-15 16,0-3 58-16</inkml:trace>
  <inkml:trace contextRef="#ctx0" brushRef="#br1" timeOffset="31982.01">6305 7074 115 0,'-27'-53'304'16,"2"13"-38"-16,3 11-54 15,7 5-73-15,3 8-48 0,12 3-36 16,0 5-18-16,0 8-23 16,0 0-17-1,0 0 4-15,9 21 4 16,7 3 3-16,3 4-4 0,5 5 2 15,0-2-5 1,6-1 4-16,-6-5-5 0,1-11 2 16,-6 0-16-16,1-14-14 15,-2 0 3-15,-6 0 16 16,-5-9-10-16,2-15 6 0,-1-13 16 16,-8-11-4-16,0-5 15 15,0-4 19-15,-8 8 20 16,8 8 21-16,-9 8 20 0,9 14-1 15,0 2-25 1,0 8-29-16,0 9-25 0,0 0-8 16,0 0 2-16,9 26 17 15,7 5 3-15,4 13 4 16,0 6-6-16,-3 8-3 16,-1-1-10-16,-4 1-1 0,-4-14-7 15,-1-8-5-15,2-8 0 16,-4-7 8-16,3-6-5 15,0-15-10-15,4 0 3 0,4 0 7 16,8 0-2-16,9-7-10 16,0-5 9-16,-1 3-11 15,1 1 6-15,-6 1 5 0,-2-2-5 16,-9 1 5-16,-3 4 1 16,-2 4 5-16,-2 0 5 15,-9 0 0-15,0 0 1 16,0 0 34-16,0-5 7 15,-17-7-37-15,-2-4-5 0,-5-8-9 16,-1-12 6-16,-4-1 2 16,4-5 8-16,6 3-14 15,6-3-9-15,13 5-4 0,13-3 1 16,6 9-1-16,14 5 3 16,7 14-1-16,14 12 8 15,-1 24-3-15,4 13 27 16,-6 16 6-16,-2 8 6 15,-3 8-37-15,-14 6 0 0,-7-3 0 16,-5-3 0-16,-8 0 0 16,-3-7 0-16,-9-9 0 15,0-9-58-15,0-8-113 16,0-8-79-16,-9-11-65 0,-8-17-56 16,-6-12-15-16</inkml:trace>
  <inkml:trace contextRef="#ctx0" brushRef="#br1" timeOffset="32347.89">6943 6895 292 0,'-17'-49'252'0,"2"12"-56"16,2 9-65-16,13 7-55 0,0 9-41 15,0 0-19-15,0 4-7 16,8 0-4-16,12 0-5 16,9-4-22-16,4-1-21 15,0-2-6-15,-6-2 18 16,-3-4 16-16,-3 2 27 0,-10 2 27 15,-2 1 32-15,-9-5 50 16,0 6 36-16,0-2 27 16,0 2-1-16,0-3-20 0,0 6-18 15,0 0-25-15,0 4-120 16,0 0 0-16,5 20 0 31,11 21 0-31,11 14 0 16,12 23 0-16,9 12 0 0,0 11 0 15,0-3 0-15,-2-1 0 16,-2-7 0-16,2-5 0 16,-6-11 0-16,-9-14 0 0,-1-7 0 15,-6-9 0-15,-8-2-356 16,-4-15-210-16,-7-6 32 0</inkml:trace>
  <inkml:trace contextRef="#ctx0" brushRef="#br1" timeOffset="32563.51">7336 6769 849 0,'-17'-11'517'15,"7"1"-229"-15,10 3-154 16,4-6-63-16,19-3-25 0,17-12 19 16,22-5-10-16,11-8-33 15,8-4-22-15,0 0 0 16,1 5-49-16,-9-1-88 0,-13 8-45 15,-11 10-65-15,-11-2-49 16,-19 4-11-16,-7 5 46 16,-12 9 30-16</inkml:trace>
  <inkml:trace contextRef="#ctx0" brushRef="#br1" timeOffset="35392.5">23859 12627 311 0,'-26'0'311'0,"-4"0"-77"16,4 0-78-16,4 0-40 15,-3 0 8-15,9 0 67 0,3 0 79 16,2 0 50-16,11 7-306 15,-9-7-14-15,9 9 0 0,3-9 0 32,30-9 0-32,37-15 0 15,42-25 0-15,52-20 0 0,47-17 0 16,41-16 0 0,32-12 0-16,21-8 0 0,8 5 0 15,-5 2 0-15,-25 18 0 16,-38 11 0-16,-42 12 0 0,-48 18 0 15,-38 15 0-15,-32 10 0 16,-28 6 0-16,-17 8 0 16,-12 4 0-16,-11 6 0 0,-5-2 0 15,-12 6 0-15,-7 3 0 16,-10 0 0-16,-2 0 0 16,-6 0 0-16,-9 8 0 15,-1 3 0-15,-1 2-334 0,8-5-214 16,2 1 40-16</inkml:trace>
  <inkml:trace contextRef="#ctx0" brushRef="#br1" timeOffset="35841.92">27495 10698 380 0,'-9'-27'536'16,"-3"8"-34"-1,4 3-142-15,8 4-144 0,-8 3-163 16,8 1-53-16,8 42 0 16,12 23 0-1,14 19 0-15,1 14 0 16,11 8 0-16,-2 4 0 15,0-9 0-15,-3-15 0 0,-8-17 0 16,-4-13 0-16,-13-15 0 16,-5-17 0-16,-11-24 0 15,-19-29 0-15,-10-19 0 0,-4-25 0 16,-4-22 0 0,0-23 0-16,5-16 0 0,8-16 0 15,12-3 0-15,12 11 0 16,9 17 0-16,10 18 0 15,18 18 0-15,20 11 0 0,20 13 0 16,21 16 0-16,11 11 0 16,5 13-214-16,-4 15-136 15,-5 8-15-15,-12 7 17 16,-20 3-2-16</inkml:trace>
  <inkml:trace contextRef="#ctx0" brushRef="#br1" timeOffset="36307.12">28230 10192 345 0,'-37'41'321'16,"0"1"-89"-16,0 2-88 15,-2 17-32-15,-7 8 1 0,6 9 35 16,7 8 22-16,13 2-56 16,20-3-53-16,9-2-30 15,13-7-13-15,16-10-10 16,6-13-7-16,2-17-10 0,-6-10-4 15,-2-12-8-15,-11-14 8 16,-6-8 9-16,-9-16-1 16,-12-13 6-16,0-11 1 0,-25-9-4 15,-9-8 5 1,-1-4 15-16,-4-6 10 0,1 7-3 16,9-1-4-16,9 7-9 15,20 5-1-15,0 9-5 16,16 11-6-16,17 9 0 0,13 11 9 15,11 17-1-15,-1 17 6 16,1 11 0-16,-6 5 3 16,-5 4 1-16,-10-4-16 15,-7-6 12-15,-10-2-12 0,-2-9 4 16,-6-3 0-16,-11-13-1 16,0 7 10-16,0-7-18 15,-16-4-19-15,-2-8-26 16,-3-4-32-16,-5-8-72 15,8-8-90-15,-4-5-67 0,10-8-10 16,1-8-29-16</inkml:trace>
  <inkml:trace contextRef="#ctx0" brushRef="#br1" timeOffset="36889.4">27964 10369 413 0,'-35'15'310'16,"5"-3"-109"-16,16-5-98 15,14-7-62-15,11-7-17 16,26-9-14-16,24-13 4 16,25-7-7-16,13-9-7 15,17-4 4-15,-3 4-3 0,-11 0-6 16,-20 9 21-16,-17 7 46 16,-23 8 41-16,-12 9 48 15,-12 12-7-15,-15 8-22 0,-3 20-19 16,-21 17-47-16,0 17-24 15,6 8-9-15,15-1-16 16,0-4-6-16,0-13 6 16,11-7-4-16,2-12-15 15,-1-13-12-15,0-6 2 16,-3-14 11-16,-3-5 2 0,2-13 6 16,0-5 3-16,6-5 5 15,2-5-5-15,8-1 4 16,4 6-8-16,6 9 2 0,5 2 7 15,4 13 11-15,0 4 22 16,2 21 12-16,3 7 13 16,-3 8-63-16,0 5 0 0,-5 4 0 15,-9 0 0 1,-9-5 0-16,-9-3 0 0,-13-5 0 16,-9 2 0-16,-11-2 0 15,-11-1 0-15,-3-2 0 16,11-8 0-16,1-4 0 15,7-9 0-15,6-8 0 0,12 0 0 32,18-8 0-32,9-4 0 15,5-5 0-15,4-4 0 0,8 1-18 16,-7-1-249-16,1 5-11 16,0 4-3-16,-1 1-8 15,-4 3-16-15,-10 8 16 16</inkml:trace>
  <inkml:trace contextRef="#ctx0" brushRef="#br1" timeOffset="37189.26">29602 10945 183 0,'0'53'285'16,"-16"1"-80"-16,-1 2-64 0,-5 5-39 16,-13 5-5-16,-4-2 24 15,-6-2 20-15,-8-6 2 16,-8-7-24-16,0-12-43 15,4-17-32-15,9-11-17 0,6-18-21 16,10-20-17 0,10-14 1-16,22-15 11 0,6-8 16 15,14 7 4-15,13 10-5 16,7 7 5-16,8 19 21 16,11 14 40-16,4 9 19 0,11 21-24 15,-1 7-77-15,6 4 0 16,-11 1 0-16,-8-4 0 15,-12-8-194-15,-6-5-148 16,-20-9-46-16,-4-7-4 0,-10-16 45 16</inkml:trace>
  <inkml:trace contextRef="#ctx0" brushRef="#br1" timeOffset="37672.57">29761 10119 519 0,'0'-86'333'0,"0"24"-94"15,0 19-94-15,4 22-45 16,1 21 22-16,-2 0 4 16,-3 25 2-16,0 0-28 15,0-6-36-15,0-1-21 0,-8-12-1 16,8-6 44-16,-12 0-86 16,4-6 0-16,-1-17 0 15,0-16 0-15,9-15 0 16,0-10 0-16,13-9 0 0,3 4 0 15,7 11 0 1,11 17 0-16,-3 21 0 16,12 28 0-16,-4 32 0 0,3 34 0 15,-14 22 0-15,-12 28 0 16,-16 9 0-16,-13 12 0 16,-10-11 0-16,-11-12 0 15,-2-17 0-15,4-19 0 0,2-20 0 16,13-19 0-16,-1-13 0 15,6-15 0-15,93-95 0 32,-11 30 0-17,15 6 0-15,8 7 0 16,3 9 0-16,7 8 0 0,-10 4 0 16,-8 7 0-16,-15 5 0 15,-16 0 0-15,-20 0 0 16,-13-4 0-16,-17-5-401 15,-16-6-96-15,-26-14 56 0,-20-7 101 16</inkml:trace>
  <inkml:trace contextRef="#ctx0" brushRef="#br1" timeOffset="37888.15">29538 9292 432 0,'-102'-155'317'15,"15"24"-37"-15,27 31-90 0,21 23-95 16,17 24-35-16,22 25 50 15,25 18 67-15,19 27 5 16,22 16-49-16,7 15-62 16,-1 9-71-16,6 9 0 0,-10-6 0 15,-11 2-8-15,-12-10-151 16,-17 2-67-16,-11-10-58 16,-17 1-32-16,-31 4 4 15,-23 0 13-15,-19 0 84 0</inkml:trace>
  <inkml:trace contextRef="#ctx0" brushRef="#br1" timeOffset="38071.16">28984 9720 69 0,'-61'24'248'0,"13"-4"-41"15,11-7-47-15,14-4-46 16,6-9-34-16,17 0-8 0,0 0-16 16,25 0-3-16,27-17-6 15,35-8-24-15,25-19-16 16,26-12-45-16,25-15-63 15,15-10-43-15,14-12-12 0,11-5-45 16,-5-4 4 0,-3-5 57-16</inkml:trace>
  <inkml:trace contextRef="#ctx0" brushRef="#br1" timeOffset="38421.33">30850 8805 29 0,'129'-74'174'16,"-24"22"110"-16,-28 10-6 16,-20 10-18-16,-16 11-19 15,-12 10-17-15,-15 3 3 16,0 8 25-16,-7 23-174 0,1 26-78 15,6 24 0-15,-3 22 0 16,9 14 0-16,5 10 0 16,4-3 0-16,-1-4 0 15,0-15 0-15,3-16 0 0,-5-17 0 16,-1-14 0 0,-8-17 0-16,-6-13 0 15,-11-37 0-15,-20-19 0 16,-17-16 0-16,-10-5 0 15,-15 0 0-15,-12 7 0 16,-2 14 0-16,-1 15 0 16,-4 21 0-16,2 17 0 0,7 19 0 15,11 18 0-15,12 10 0 16,16 10 0-16,17-1 0 16,16-8 0-16,8-8 0 15,5-13 0-15,4-10 0 16,-6-15 0-16,1-7 0 0,-4-12 0 15,-4-19-279 1,-4-22-304-16,0-20 55 0</inkml:trace>
  <inkml:trace contextRef="#ctx0" brushRef="#br1" timeOffset="38670.62">31430 8458 731 0,'40'-40'312'15,"-7"15"-107"-15,-2 21-1 0,3 16 56 16,2 25 75-16,5 17-335 16,3 22 0-16,-1 18 0 15,5 11 0-15,-9 7 0 16,2-8 0-16,-5-1 0 16,-7-14 0-16,-8-8 0 15,-2-12 0-15,-7-17 0 0,-3-6 0 16,0-18-84-16,-9-6-352 15,0-22-12-15,-18-12 20 16,-6-22-220-16</inkml:trace>
  <inkml:trace contextRef="#ctx0" brushRef="#br1" timeOffset="39319.49">31150 8862 248 0,'-77'0'362'0,"15"0"-64"15,22 0-92-15,10 0-69 0,18-6-46 16,21-5-39-16,28-5-13 16,28-13-14-16,28-11-13 15,25-10-4-15,7-6-5 16,8-5-1-16,3-1 1 0,-6 1 8 16,-9 1 17-16,-8 6 39 15,-11 6 54-15,-17 11 16 16,-19 8 4-16,-19 10-85 15,-13 7-56-15,-14 7 0 16,-7 5 0-16,-13 12 0 16,0 12 0-16,-13 5 0 0,-7 4 0 15,-6-6 0-15,7-4 0 16,4-9 0-16,2-1 0 16,0-13 0-16,0 0 0 0,13-13 0 15,0-11 0-15,0-12 0 16,5-9 0-16,16-5 0 15,7 5 0-15,5 6 0 16,4 9 0-16,-1 14 0 0,5 16 0 16,-5 26 0-1,6 19 0-15,-11 14 0 0,-13 15 0 16,-18 7 0-16,-26 5 0 16,-19 3 0-16,-15-3 0 15,-18-9 0-15,-2-7 0 0,-7-10 0 16,7-10 0-16,15-14 0 15,12-10 0-15,16-10 0 16,17-16 0-16,20-14 0 16,15-14 0-16,24-13 0 0,17-4 0 15,16 1 0-15,10 12 0 16,5 10 0-16,0 22 0 16,2 13 0-16,-3 20 0 0,-4 7 0 15,-10 10 0 1,-7-2 0-16,-12-3 0 0,-16-6 0 15,-14-5 0-15,-10-10-35 16,-13-7-443-16,-19-17-13 16,-23-8 43-16</inkml:trace>
  <inkml:trace contextRef="#ctx0" brushRef="#br1" timeOffset="39585.58">32170 7629 452 0,'-62'-140'510'0,"9"31"-143"15,7 23-162-15,14 25-83 16,8 17-5-16,9 10-17 16,15 14 13-16,8 20-52 15,19 20-61-15,18 29 0 0,17 20 0 16,11 26 0-16,4 9 0 16,-1 3 0-16,-3 0 0 15,-7-14 0-15,-18-16 0 16,-17-12 0-16,-9-17 0 0,-22-3-61 15,-22-4-169 1,-17-4-60-16,-18 0-12 0,-3-12 27 16,1-18 2-16,12-12-1 15,11-11-64-15</inkml:trace>
  <inkml:trace contextRef="#ctx0" brushRef="#br1" timeOffset="39701.82">32210 8071 39 0,'26'-19'213'0,"12"2"40"0,-3 0-37 15,8 5-38-15,1 1-20 16,5-1 13-16,7-2 8 15,1 1-31-15,-1-1-57 0,3 1-43 16,-2-3-48 0,-14 3-136-16,-7 1-138 0,-16 1-89 15,-20-2-8-15</inkml:trace>
  <inkml:trace contextRef="#ctx0" brushRef="#br1" timeOffset="40458.82">26914 8764 617 0,'7'-26'287'0,"7"3"-86"16,5-6-51-16,9 5 4 0,6 4 30 16,-3 0 17-16,4 6-13 15,-1 7-123-15,11 7-65 16,4 23 0-16,3 15 0 0,5 15 0 15,-3 8 0-15,-1 8 0 16,-10 0 0-16,-6-7 0 16,-9-5 0-16,-3-14 0 0,-4-5 0 15,-8-10 0-15,-5-8 0 16,-8-7 0-16,-8-13 0 16,-14-17 0-1,-10-20 0-15,-12-16 0 0,-5-20 0 16,-4-20 0-16,0-13 0 15,1-9 0-15,-1 2 0 16,7 3 0-16,10 6 0 0,8 4 0 16,7 12 0-16,13 5 0 15,8 11 0-15,8 7 0 16,9 12 0-16,3 12 0 0,3 4 0 16,2 8 0-16,-4 5 0 15,-5 8 0-15,-4 4 0 16,1 5 0-16,-5-4 0 15,-5 9 0-15,2 2 0 16,-1 0 0-16</inkml:trace>
  <inkml:trace contextRef="#ctx0" brushRef="#br1" timeOffset="40669.43">27275 7714 2047 0,'5'0'0'15,"-2"0"0"-15,5 0 0 16,6 15 0-16,0 6 0 0,7 3 0 15,1 4 0-15,-6 1 0 16,-7 0 0-16,-9 4 0 16,0 0 0-16,-14-5 0 15,-11-3 0-15,-7-6 0 16,-4-3 0-16,2-7 0 0,6-9 0 16,4 0 0-16,8 0 0 15,2-5 0-15,14-7 0 16,0 1 0-16,5-1-56 0,15-4-196 15,14-5-85-15,5-4-58 16,7-3-44-16</inkml:trace>
  <inkml:trace contextRef="#ctx0" brushRef="#br1" timeOffset="41266.26">27539 7983 357 0,'-16'19'313'15,"4"-3"-112"-15,12-3-91 0,-8-13-46 16,8 0-22-16,0 12-10 16,17-12-8-16,11 0-8 15,12 0-5-15,13-12-7 0,12-8-9 16,3-12-1-16,1-10 1 16,-13-2 8-16,-8-1-9 15,-23-4 4-15,-11 0 1 16,-22 0 39-16,-63-20 61 15,24 52-65 1,-2 17-3-16,-5 17 4 0,7 20 26 16,5 21 3-16,15 17 1 15,10 16-10-15,17 6-14 16,13 5-18-16,14-9-11 16,15-7 1-16,15-17-15 0,8-16-20 15,6-21-25-15,2-19-60 16,1-21-52-16,-7-21-42 15,-7-23-24-15,-7-22 20 0,-10-20 4 16,-9-19-7-16,-14-22 46 16,-17-7-19-16,-3-1 187 15,-15 1 51-15,-5 7 203 16,-5 9-10-16,0 16-20 16,1 20-31-16,3 17 0 15,4 20 1-15,3 12 13 0,5 18-9 16,9 7-61-16,-12 4-68 15,12 12-67-15,0 23-8 16,0 26 0-16,18 24 0 16,-1 21 0-16,13 20 0 0,5 20 0 15,8 13 0-15,1 0 0 16,5-5 0-16,-1-7 0 16,-3-18 0-16,-4-15 0 15,-9-21-364-15,-3-15-102 16,-9-21 49-16,-15-20 50 15</inkml:trace>
  <inkml:trace contextRef="#ctx0" brushRef="#br1" timeOffset="41733.28">28170 7881 506 0,'-70'-90'295'16,"13"13"-115"-16,12 15-77 0,16 9-51 16,13 12-33-16,19 5-10 15,27 7-4-15,22 4-6 16,18 6 4-16,9-3-24 15,8 6-9-15,-10 4 15 16,-8-4 6-16,-13 4 12 16,-14 0 26-16,-11 0 50 0,-9-5 51 15,-7 1 53-15,-6-1 33 16,-9 3-2-16,0-1-117 16,0 4-97-16,-9 3 0 0,1 8 0 15,8 24 0 1,5 14 0-1,7 10 0-15,4 14 0 16,9 1 0-16,4-6 0 16,2-2 0-16,2-15 0 15,2-11 0-15,3-13 0 0,-2-16-36 16,-2-16-57-16,-6-17 31 16,-12-12 32-16,-9-12 47 15,-7-1 53-15,0 10 33 16,0 11-72-16,0 9-31 0,0 8 0 15,-7 7 0-15,7 5 0 16,0 4 0-16,3 16 0 16,10 14 0-16,3 9 0 15,1 11-164-15,-3 3-188 16,0-1-30-16,-2-4 15 16,-4-10 16-16</inkml:trace>
  <inkml:trace contextRef="#ctx0" brushRef="#br1" timeOffset="42148.84">29155 7290 461 0,'0'-62'331'0,"0"14"-46"15,0 11-57-15,0 13-36 16,0 2-53-16,0 11-50 0,0 11-43 16,8 16 28-16,9 22 3 15,7 5-31-15,0 11-14 16,1-1-13-16,-2-4-14 15,-2-5-2-15,-8-11 0 16,-2-9 2-16,-3-8 2 16,-8-7-2-16,0-30-5 15,-8-15-28-15,8-18-21 16,0-10 7-16,0-10 9 16,0 5 23-16,8 8 3 15,4 16 1-15,1 13 1 0,-1 12 14 16,5 8 9-16,0 12 14 15,-6 12 14-15,0 4 8 16,-2 5-33-16,-1-2-21 16,-4 2 0-16,1-4 0 0,-5-5 0 15,0-17 0 32,-12-7-195-47,-2-4-184 16,3-7-57-16,0-11-9 15</inkml:trace>
  <inkml:trace contextRef="#ctx0" brushRef="#br1" timeOffset="42581.01">29582 6651 63 0,'4'0'261'0,"0"0"-40"15,0 0-46-15,-4 0-42 16,0 0-5-16,0 0-5 16,0 13 11-16,8 2 6 0,5 9 37 15,1 17-12-15,3 12-24 16,3 12-53-16,5 4-32 16,-5 0-18-16,1 2-34 15,0-11-4-15,-4-8 0 0,-8-10 0 16,-4-14 0-16,-5-13 0 15,0-22 0 1,-11-21 0-16,-6-16 0 16,6-22 0-16,-2-16 0 15,4-12 0-15,9 2 0 16,-7 9 0-16,7 19 0 16,0 11 0-16,0 16 0 0,7 21 0 15,10 16 0-15,13 25 0 16,5 20 0-16,4 15 0 15,8 9 0-15,-7 4 0 16,0 0-55-16,-7-6-230 16,-4-15-144-16,-4-11-49 15</inkml:trace>
  <inkml:trace contextRef="#ctx0" brushRef="#br1" timeOffset="43529.9">30706 5634 227 0,'20'-12'276'15,"-7"2"-48"-15,-5 6-48 16,0 2-2-16,-3-8 36 16,-5 10 10-16,0 0-38 15,0 0-52-15,0 0-59 16,-13 22-32-16,-8 6-20 16,-7 17-12-16,-9 15-2 0,-3 6-11 15,-2-2 2-15,11-2 5 16,10-10-6-1,5-7-7-15,16-4 2 0,0-1-6 16,8 1-6-16,13 0 14 16,9-4-10-16,5-1-2 15,4-3 13-15,9-9-2 16,-6-4 4-16,4-7-1 16,-10-4 2-16,-2-9 7 0,-11 0-2 15,-7-9-3-15,-4-8 1 16,-3-11 4-16,-9-9 7 15,0-14-1-15,-13-16 0 16,-8-9-14-16,-2-10 6 16,3 1 5-16,-1 3 11 15,8 9-4-15,5 12-7 16,8 8-10-16,0 9 0 16,0 6 0-16,13 14 0 15,8 17 0-15,12 14 0 0,2 21 0 16,10 22 0-16,-4 10 0 15,-9 9 0-15,-3 1 0 16,-9-5 0-16,-7-12 0 16,-5-9 0-16,-8-6 0 15,0-10 0-15,-8-13 0 16,-9-15 0-16,-8-2 0 16,0-20 0-16,5-18 0 15,5-25 0-15,15-17 0 0,0-12 0 16,8 0 0-16,7 5 0 15,13 12 0-15,10 8 0 16,-2 15 0-16,1 15 0 16,-9 10 0-16,-7 8 0 15,-5 9 0-15,-8 5 0 16,-8 19 0-16,0 11 0 16,0 18 0-16,-8 12 0 15,8 8 0-15,0-4 0 16,11-4 0-16,6-9 0 15,3-15 0-15,5-8 0 16,6-21 0-16,4-12 0 16,1-13 0-16,-8-11 0 15,-8-9 0-15,-11-3 0 16,-9-6 0-16,-25 6 0 16,-10 3 0-16,-12 12 0 0,-1 9-56 15,-9 12-276-15,0 12-84 16,4 19 9-16,13 19 8 15</inkml:trace>
  <inkml:trace contextRef="#ctx0" brushRef="#br1" timeOffset="43689">31251 6199 297 0,'29'103'292'0,"-7"-15"-75"16,4-14-47-16,-6-18-12 0,-4-6-11 15,-4-14-23-15,-4-8-47 16,0-11-32-16,-3-4-33 15,-1-13-106-15,-4 0-121 16,0-18-95-16,0-13 19 16,-13-19 52-16,13-24-148 0</inkml:trace>
  <inkml:trace contextRef="#ctx0" brushRef="#br1" timeOffset="44444.69">31547 5434 151 0,'32'-85'218'16,"-4"16"-60"-16,-7 15-42 15,1 13-10-15,-6 10 20 16,-5 5 27-16,-3 7 37 16,-8 7 4-16,0-2-19 0,0 11-32 15,0 3-45-15,0 0-47 16,0 0-22-16,0 17-18 16,0 14 0-16,0 15-9 15,0 6 0-15,0 4-2 16,8 6 4-16,6-5-3 15,-3-5 3-15,3-9 0 16,4-13-3-16,-6 0-1 16,1-14 0-16,-5 1-2 0,-8-5 3 15,0-12-4-15,0 7 3 16,0 7-8-16,3-2 4 16,-3 4 2-16,0 8 2 15,0 9 7-15,0 11-4 16,0 10 3-16,0 3-2 15,0 3 4-15,0 1-5 0,0-8-3 16,0-12 1-16,0-9 9 16,0-10-5-16,0-12 2 15,0-10 4-15,0-20-23 16,0-24-18-16,0-21-4 16,0-21 9-16,-6-23-3 15,6-14 19-15,0-3-6 16,0 0-9-16,0 4 14 15,0 8 1-15,3 5 2 0,5 11-1 16,4 16 8-16,-1 20-6 16,-3 17-4-16,2 14-9 15,-2 5 0-15,3 10 4 16,11 8-1-16,5 4 9 16,3 4-4-16,-11 0 1 15,-3 0-2-15,-4 12 1 16,-3 8 11-16,-9 10 12 15,0 9 19-15,0 11-8 0,0 3-6 16,0 4-7-16,4-5-7 16,9-7 2-16,2-7-3 15,4-10 4-15,3-8-1 16,-6-7-2-16,0-13 1 16,1 0 11-16,-6-16-1 0,-2-13-3 15,-6-11-4-15,-3-7-6 16,0-2 1-1,-12 5-24-15,1 4-33 0,-3 11-86 16,14 9-106-16,-11 7-84 16,3 9-37-16,-8 17-285 15</inkml:trace>
  <inkml:trace contextRef="#ctx0" brushRef="#br1" timeOffset="44594.68">31953 5764 471 0,'-7'94'206'0,"7"-17"-57"15,0-12-54-15,0-16-28 16,7-17-11-16,-4-11-8 0,6-9-23 16,-1-12-20-16,9-21-123 15,2-27-99-15,9-21-33 16,1-29-7-16</inkml:trace>
  <inkml:trace contextRef="#ctx0" brushRef="#br1" timeOffset="45543.25">32335 4591 179 0,'20'-66'256'0,"-4"15"-72"16,-4 14-66-16,1 8-47 15,-5 13-21-15,-1 4 3 16,2 12 38-16,7 19 32 0,12 14 26 16,6 11-23-1,-3 14-7-15,2 11 9 0,-1 4-33 16,-3 4-33-16,-9-4-21 15,-3-3-16-15,-9-9-14 16,-8-11-1-16,0-14-4 16,-12-8-2-16,-4-12 9 0,-5-16-3 15,-1-4 10-15,5-12-16 16,-5-16 0-16,5-10-8 16,8-6-3-16,9 3 8 15,0 9-4-15,0 8 0 0,9 7-7 16,8 13 2-1,8 8 6-15,3 15 5 0,9 6-8 16,-1 8 3-16,5-1 4 16,-9 1-8-16,-2-5 5 15,-8-3 5-15,-2-9-2 16,-7-5 6-16,-4-7 7 0,-1 0 7 16,-1 0 16-16,-2-12-14 15,-5-16-14-15,0-13-4 16,0-16-10-16,0-11-1 0,-8-1 6 15,-13 4 9-15,-9 3-1 16,-5 5-9 0,-12 12 0-16,-15 12-1 0,0 9-6 15,6 4 7-15,7 7-9 16,16 6-10-16,10 2-12 16,6 5-23-16,17-5-28 15,0 3 8-15,13-7 17 0,10 1 28 16,20-8 11-16,12-7 13 15,15-11 3-15,3-7-1 16,9-4-1-16,-6 0 7 16,-3 5 2-16,-13 7 3 0,-12 8 8 15,-14 14 7 1,-11 4-10-16,-7 7-6 0,-2 18 44 16,-6 20 8-16,-8 6-13 15,0 6-15-15,0-11-14 16,0-2-3-16,-12-9-1 0,12-7-3 15,0-9 1-15,0-12-1 16,0 0 30-16,0 0-22 16,8-19-18-16,8-14 0 15,12-13-10-15,10 2-3 0,-2 3 8 16,-4 8 0-16,-2 13-3 16,-8 8-9-16,-1 12 5 15,-4 17 10-15,-6 19 28 0,-11 17 8 16,0 16-22-1,-14 9-12-15,-12 3 0 0,-2-3 0 16,0-9 0-16,-1-13 0 16,-4-7 0-16,-7-12 0 15,-9-17 0-15,-12-12 0 0,-12-8 0 16,-1-20 0-16,6-9 0 16,8-11 0-16,10-13 0 15,10-16 0-15,11-9-11 16,18-8-218-16,11 6-59 0,0 2-78 15,11 6-8-15,10 5-10 16</inkml:trace>
  <inkml:trace contextRef="#ctx0" brushRef="#br1" timeOffset="45714.98">33261 4043 649 0,'20'0'347'0,"0"0"-128"0,2-10-76 15,5-6-39-15,9-4-42 16,18-5-30-16,14-4-15 16,19 5-22-16,9 0-63 0,-3 3-96 15,-10 4-85-15,-83 6-54 16,0-2-39-16</inkml:trace>
  <inkml:trace contextRef="#ctx0" brushRef="#br1" timeOffset="47772.33">28725 13686 888 0,'8'-29'426'0,"-8"8"-159"16,0 4-124-16,0 9-64 0,5 8-16 16,-2 0-19-16,3 0-21 15,0 18-8-15,2 2-6 16,0 3 8-16,-8 2 0 15,0 0 0-15,0-4-4 16,-16-9-1-16,1-12-8 16,-2 0 6-16,4-12-10 15,13-17-13-15,0-13 3 0,21-6-3 16,11-4 7-16,9 6 8 16,3 9-1-16,6 14-8 15,2 14 1-15,-4 9 15 16,-3 21-4-16,-8 16 3 0,-9 11 13 15,-11 13-12-15,-17 3-9 16,-25 10 0-16,-15-5 0 16,-13-12 0-16,-8-7 0 15,-3-14 0-15,-1-24 0 16,0-16 0-16,5-21 0 16,6-23 0-16,18-20 0 0,19-18 0 15,26-9 0-15,22 3 0 16,22 2 0-16,18 9 0 15,0 6 0-15,-1 14 0 16,-5 8 0-16,-5 8 0 0,-7 10 0 16,-5 6 0-16,-7 8 0 15,-8 14 0-15,-1 7 0 16,1 28 0-16,-2 17 0 16,6 15 0-16,5 14 0 15,-2 6 0-15,0 6 0 16,2-4 0-16,-6-12 0 0,-7-17 0 15,-10-14 0-15,-6-9 0 16,-5-15 0-16,-8-43 0 16,-21-20 0-1,2-23 0-15,7-21 0 16,4-30 0-16,8-18 0 0,8-6 0 16,10 7 0-16,8 23 0 15,7 19 0-15,3 22 0 16,4 31 0-16,9 23 0 15,3 21 0-15,0 33 0 16,-1 12 0-16,-12 7 0 16,-5 5 0-16,-14-4 0 15,-12-3 0-15,-8-11 0 0,0-9 0 16,-20-10 0-16,-1-20 0 16,0 0 0-16,5-12 0 15,4-13 0-15,12-20 0 16,0-15 0-16,20-10 0 0,14 0 0 15,10 6 0-15,5 15 0 16,0 15 0-16,-2 22 0 16,-1 24 0-16,-10 26 0 15,-7 19 0-15,-13 15 0 16,-11 10 0-16,-5 9 0 16,-16-6 0-16,-10-4 0 15,1-15 0-15,2-14 0 0,3-16 0 16,6-8 0-16,14-11 0 15,0-5 0-15,22-12 0 32,13-7 0-32,24 0 0 15,14-8 0-15,7 8 0 0,2 7 0 16,-6 0 0-16,-8 0 0 16,-9 0 0-16,-18 0 0 15,-13-8-400-15,-12-8-123 16,-16-9 36-16</inkml:trace>
  <inkml:trace contextRef="#ctx0" brushRef="#br1" timeOffset="47972.66">29878 11898 810 0,'-61'-110'430'0,"14"25"-180"0,13 23-127 15,25 26-52-15,27 24 9 16,16 28 58-16,22 28-6 15,4 24-119-15,0 22-13 16,1 4 0-16,-13 1 0 16,-10-5 0-16,-17-4-93 15,-18-6-159-15,-14-7-122 16,-19-8-44-16,-5-12-5 16</inkml:trace>
  <inkml:trace contextRef="#ctx0" brushRef="#br1" timeOffset="48138.92">30061 12513 424 0,'62'-27'353'0,"10"-8"-109"0,21-5-100 16,17-12-24-1,15-10 11-15,10 5-27 16,-8 1-55-16,-11 6-71 16,-14 8-115-16,-17 14-116 0,-20 17-37 15,-23 11 8-15,-31 32 12 16</inkml:trace>
  <inkml:trace contextRef="#ctx0" brushRef="#br1" timeOffset="50301.88">28193 16287 39 0,'-28'11'76'0,"3"2"79"16,1-6-8-16,-1-7-43 16,9 9-32-16,0-9-17 15,3 0-1-15,1 0 30 16,1 0 39-16,11 0 27 0,-8 0 3 15,8 0-16 1,0 0-27-16,0-9-29 0,0-7-25 16,11-9 0-16,6-3-8 15,7-5-3-15,9 1-12 16,-1 9-3-16,6 2-7 16,1 9-4-16,10 7-5 0,-1 5-7 15,1 17 3-15,0 7 4 16,-8 3-2-16,-5 12-6 15,-7 1-1-15,-9 1 0 0,-9 4-1 16,-11-5-1 0,-39 36 4-1,10-42-9-15,-3-10 6 0,-1-8 1 16,5-7-3-16,7-9-4 16,10 0-16-16,11-4-4 15,0-17 0-15,29-7-4 0,14-9 17 16,18-4-3-16,7 8 9 15,2 6-7-15,-4 10-5 16,-13 4 11-16,-10 6-1 16,-6 7-5-16,-9 0 8 0,-12 0 11 15,-3 0 5-15,-13 0-8 16,-13 0-5-16,-3 7 4 16,-1-7-6-16,3 0 5 15,-3 0 1-15,-3 0-11 16,-2-12-12-16,4-8 1 0,-3-5-19 15,0-3 2-15,6-12-5 16,2-8-44-16,5-14-34 16,8-4 1-16,5 6 14 15,6 3 23-15,6 7 10 0,-2 15 6 16,2 6 9-16,5 4 23 16,0 10 8-16,-1 1 9 15,4 2 6-15,-2 4 9 16,-2 0 1-16,0 0 15 0,-10 1 34 15,3 7 33 1,-8 0 17-16,2 0 5 0,0 0 19 16,5 15 25-16,3 13 35 15,6 10 1-15,1 10-67 16,6 9-119-16,-1 4 0 16,5 1 0-16,-1-1 0 0,-4-8 0 15,1-5 0-15,-1-8 0 16,-4-7 0-16,-3-9 0 15,-7-7 0-15,0-1 0 16,-6-4 0-16,0-12 0 16,-8 12 0-16,0 2 0 15,-16 6 0-15,-7 12 0 0,-15 13 0 16,-5 8 0-16,-8-4 0 16,7-1 0-16,6-3 0 15,7-9 0-15,5-3 0 16,12-11 0-16,14-8 0 0,6-5 0 15,20-9 0-15,13 0 0 16,15-9 0-16,11 2 0 16,4 7 0-16,5 12 0 0,-5 12 0 15,-1 8 0-15,-7 13 0 16,-12 5 0 0,-8 2 0-16,-12-6 0 0,-6-6 0 15,-6-12 0-15,-8-8 0 16,-6-4 0-16,-3-16-123 15,-9 0-357-15,-6-23-30 16,-7-18 65-16</inkml:trace>
  <inkml:trace contextRef="#ctx0" brushRef="#br1" timeOffset="50967.66">29533 15741 445 0,'17'-57'341'0,"-11"16"-89"16,2 20-94-16,-3 21-40 15,-5 14-4-15,0 14 11 16,-13 8-15-16,4 0-47 16,-5-3-29-16,6-9-16 15,8-3-9-15,-8-4-2 16,8-17-15-16,-9 0-25 0,9-17-24 16,0-7 19-16,0-8 18 15,4-2 13-15,9 6 8 16,0 9-1-16,2 1 8 15,10 10 17-15,-1 8 10 0,3 0 1 16,7 13-3 0,-1 0-15-16,-6-1-8 15,-2-5 2-15,-3-7 21 0,-13 9 15 16,-1-9 18-16,-3 0-3 16,0 0-35-16,-5-5-28 15,0-6 0-15,-10-12 0 16,1-4 0-16,-8-9 0 15,-4-9 0-15,0-5 0 0,-2 2 0 16,2 3 0-16,5 5 0 16,3 11 0-16,13 1 0 15,0 4 0-15,0-2 0 16,13 2 0-16,8-1-3 16,4 0-11-16,2 2 6 15,2-1 8-15,-3-2-7 16,-4 2 13-16,-4 8 20 0,-9 4-26 15,-1 5 0-15,-3 7 0 16,-2 0 0-16,11 19 0 16,15 21 0-1,10 21 0-15,23 25 0 16,18 16 0-16,19 12 0 0,10 5 0 16,-3-2 0-16,-8-3 0 15,-13-8 0-15,-23-7 0 16,-23-10 0-16,-18-13 0 15,-21-3 0-15,-17-6 0 16,-25-8 0-16,-21-1 0 16,-22-4 0-16,-13-14-234 15,-11-8-255-15,3-11 37 0,4-21 53 16</inkml:trace>
  <inkml:trace contextRef="#ctx0" brushRef="#br1" timeOffset="52931.09">30958 14622 332 0,'0'-21'316'16,"0"4"5"-16,0 5-68 15,0 5-74-15,0-2-38 16,0 9-32-16,0 0-9 15,13 16 47-15,2 13-8 0,13 7-129 16,6 9-10-16,-1 4 0 16,2-1 0-16,-5 1 0 15,-7-12 0-15,-6-3 0 16,-5-11 0-16,-4-6 0 16,-8-6 0-16,-8-11 0 15,-13-11 0 1,-3-19 0-16,-4-17 0 15,3-19 0-15,9-8 0 0,16 2 0 16,9 6 0-16,6 8 0 16,15 11 0-16,1 10 0 15,9 13 0-15,2 12 0 16,-2 12 0-16,-8 0 0 16,-2 7 0-16,-10 5 0 0,-9 0 0 15,-7 2 0-15,-4-3 0 16,0 2 0-16,0-1 0 15,-12 0 0-15,0-12 0 16,12 12 0-16,-8-12 0 16,8 0-309-16,0 0-94 15,0-4 27-15,0-12 95 16,0-5 99-16,14-3 129 0,0 0 113 16,3 3 11-16,-5 9 25 15,-4-1 33-15,1 11 16 16,-4 2 1-16,-4 0-5 15,4 0-20-15,12 0-3 16,-1-6-97-16,5-1-8 16,7-5-8-1,1-5-11-15,-2-3-6 0,-7-4 6 16,-3-1 1-16,-8-3 16 16,-9-1 18-16,-9 5 49 15,-3 8 49-15,-4 4-8 16,4 12-42-16,-4 20-31 15,-1 19-15-15,5 19-16 0,12 8-3 16,8-2-4-16,13-7-2 16,15-8-6-16,9-12-22 15,12-21-27-15,3-16-62 16,10-21-23-16,-2-19-12 0,1-17 7 16,-8-20 47-1,-12-13 39-15,-16-19 23 0,-18-14 28 16,-15-15 25-16,-12-10 24 15,-16-2 24-15,-13-4 15 16,-3 7 38-16,-1 17 60 16,8 25 45-16,5 24-207 15,8 25-22-15,7 22 0 0,6 34 0 16,11 44 0-16,0 34 0 16,11 32 0-16,11 19 0 15,6 14 0-15,1 0 0 16,2-9 0-16,6-12 0 15,-6-16-10-15,-1-21-468 0,-6-16 3 16,-8-16 34-16</inkml:trace>
  <inkml:trace contextRef="#ctx0" brushRef="#br1" timeOffset="53397.98">31860 13831 669 0,'-17'-44'314'0,"6"3"-145"16,11 0-87-16,8 5-43 15,17-1-26-15,10 1 1 16,11-2-31-16,11 6-39 16,3 0-25-16,0 4 26 15,-3 3 25-15,-7 4 31 0,-14 5 42 16,-7 4 46-16,-15 4 54 16,-6-1 62-16,-2 6 31 15,-6 3-22-15,0 0-159 16,0 14-55-16,0 25 0 15,0 18 0-15,0 19 0 16,8 15 0-16,8-2 0 16,8-3 0-16,1-13 0 15,-1-13 0-15,1-16 0 0,-2-10 0 16,7-18 0-16,-5-16-12 16,-2-25-77-16,-3-19 26 15,0-21 24-15,-9-16 33 16,-2-12-2-16,-9-6 20 0,0 6 35 15,-9 14 45-15,3 20-26 16,-5 14-66-16,-3 12 0 16,14 16 0-16,-12 17 0 15,12 26 0-15,0 10 0 0,4 16 0 16,10 15 0-16,0-8 0 16,3 2 0-16,-1-8-160 15,-3-7-245-15,-5-9-7 0,0-13 49 16,0-8 57-1</inkml:trace>
  <inkml:trace contextRef="#ctx0" brushRef="#br1" timeOffset="54095.76">32656 13522 169 0,'9'-81'272'0,"-1"8"-38"0,-5 7-28 16,0 18-13-16,-3 11 7 16,0 9-8-16,0 11-27 15,5 8-29-15,7 18 29 0,8 16-50 16,5 14-115-16,3 15 0 15,1 7 0-15,-1-4 0 16,1 1 0-16,-4-14 0 16,-6-7 0-16,-7-12 0 15,-3-11 0-15,-6-14 0 0,-15-18 0 16,3-16 0 0,-2-14 0-16,3-13 0 15,8-8 0-15,0 3 0 0,0 8 0 16,0 18 0-16,0 9 0 15,0 10 0-15,8 9 0 0,3 12 0 16,10 12 0-16,4 11 0 16,-6 6 0-16,2 4 0 15,1 0 0-15,-6-1 0 0,-6-6 0 16,3-7 0-16,0-7 0 16,-5-3 0-16,0-9-345 15,0 0-24-15,-2-12-6 16,-6-16 94-16,3-18 29 0,0-7 90 15,0-8 73-15,-3-4 72 16,0 4 109-16,0 0 83 16,0 8-1-16,0 13-9 0,0 11-15 15,0 4-22-15,0 8 5 16,5 5 4-16,3 12 8 0,5 10 61 16,11 13 19-16,4 12-65 15,13 11-160-15,3 11 0 16,2 5 0-16,-2-2 0 0,-4 1 0 15,-7-11 0-15,-12-11 0 16,-4-9 0-16,-11-6 0 16,-1-8 0-16,-16-28 0 15,-11-16 0-15,6-21 0 16,0-16 0-16,16-21 0 16,0-7 0-16,0-1 0 0,12 12 0 15,1 19 0-15,2 8 0 16,10 19 0-16,4 15 0 0,12 16 0 15,3 15 0-15,8 14 0 16,0 11 0-16,7 15 0 0,-2 7 0 16,-10 11-41-16,-37 7-330 15,-10 11-62-15,0 3-9 16,0 17-316-16</inkml:trace>
  <inkml:trace contextRef="#ctx0" brushRef="#br1" timeOffset="54845.44">31340 16872 377 0,'0'12'329'0,"0"-3"-34"16,0-9-81-16,0 12-59 16,-12-1-10-16,0 11 17 15,-10 9 41-15,-1 18-36 16,-11 9-167-16,0 11 0 16,-8-1 0-16,6-1 0 0,4-10 0 15,4-14 0-15,6-10 0 16,10-9 0-16,12-3 0 15,9-5 0-15,19 4 0 16,16-3 0-16,13 3 0 16,8 1 0-16,0 0 0 15,0-1 0-15,-11-5 0 16,-10 1 0-16,-11-3 0 16,-11-13 0-16,-8 0 0 0,-22-15 0 15,-12-14 0 1,-9-12 0-16,-4-17 0 15,2-6 0-15,1-1 0 16,11-1 0-16,6 2 0 0,13 2 0 16,5 5 0-16,12 4 0 15,1 13 0-15,12 14 0 16,-4 15 0-16,8 11 0 16,-6 11 0-16,-3 15 0 15,-4 3 0-15,-5-5 0 16,-5-3 0-16,-5-9 0 15,-6 0 0-15,0-4 0 0,-9-8-55 32,-4-13-182-17,-3-6-78-15,-5-7-30 16,1-5 12-16,-4-2 3 16</inkml:trace>
  <inkml:trace contextRef="#ctx0" brushRef="#br1" timeOffset="55277.08">31036 17018 416 0,'-45'22'300'15,"3"-7"-76"-15,16-7-103 0,10-8-62 16,16 0-24-16,8-8-17 16,26-12-6-16,31-8-7 15,21-10-4-15,17-5-10 16,2-6 1-16,0-1 3 0,-12 1 5 15,-11 5 0-15,-17 3 5 16,-11 6 20 0,-20-3 39-16,-13 5 16 0,-8 10 13 15,-13 2 27-15,0 5-3 16,0 4-8-16,-8 3-40 16,-5 9-24-16,0 0-17 15,1 21-13-15,12 3-6 0,0 12-4 16,0 1 4-16,17-1-5 15,4-3-13-15,6-10-10 16,7-5-15-16,-2-18-29 16,-5 0-1-16,-1-7 15 0,-6-11 17 15,-7-5 20-15,-6-5 4 16,-7-2 8-16,-12 2-15 16,-7 0-20-16,-7 2-34 15,-2 10-27-15,3 8-62 16,4 8-74-16,2 8-46 15,2 17-49-15</inkml:trace>
  <inkml:trace contextRef="#ctx0" brushRef="#br1" timeOffset="55442.43">31973 17104 331 0,'25'33'434'0,"-10"-9"-58"15,-2-2-130-15,-5-11-97 16,0-11-55-16,-3 0-26 15,-5 0-43-15,0 0-89 16,8 0-126-16,0-21-115 0,4-15-37 16,4-14 12-16,-8-14 88 15</inkml:trace>
  <inkml:trace contextRef="#ctx0" brushRef="#br1" timeOffset="55794.38">32123 16344 357 0,'8'-50'270'16,"-8"14"-24"-16,6 11-58 15,-3 8-46-15,2 10-24 0,6 7 13 16,13 16 17-16,6 12-17 16,4 13-35-16,8 4-24 15,3 3-5-15,0 2 7 16,-4-1-67-16,-8-8-7 16,-6-10 0-16,-6-5 0 0,-9-10 0 15,-4-16 0-15,-16-26 0 16,-13-18 0-1,-4-25 0-15,-3-28 0 0,-4-26 0 16,-1-23 0-16,5-13 0 16,8 0 0-16,20 13 0 15,0 16 0-15,20 16 0 16,13 11 0-16,16 18 0 16,7 17 0-16,13 10 0 15,8 21-11-15,1 17-123 0,-2 20-96 16,-6 12-78-16,-13 17-32 15,-12 15 7-15,-22 17 16 0</inkml:trace>
  <inkml:trace contextRef="#ctx0" brushRef="#br1" timeOffset="56325.64">32623 15876 350 0,'-9'0'364'0,"1"0"12"16,8 0-65-16,-9 7-91 0,9-7-70 15,0 17-13-15,6 2 2 16,5 14-139-16,11 8 0 16,7 5 0-16,2-7 0 15,3-1 0-15,-3-10 0 0,-2-8 0 16,-7-4 0-16,0-16 0 16,-9 0 0-16,-9-8 0 0,-4-8 0 15,0-7 0-15,-17-7 0 16,1-2 0-16,-4 0 0 15,3 2 0-15,5 6 0 0,0 8 0 16,12-1 0 0,0 10 0-16,4 2 0 0,8 5 0 15,13 17 0-15,3 11 0 16,1 18 0-16,-1 18 0 0,-3 13 0 16,-5 9 0-16,-8 8 0 15,-7 3 0-15,-5-3 0 16,0-5 0-16,-22-7 0 0,1-13 0 15,10-12 0-15,0-16 0 16,11-13 0-16,-9-8 0 16,9-8 0-16,3-12 0 15,14-8 0-15,8-9 0 16,12-2 0-16,6-6 0 0,5 5 0 16,6-1 0-16,3 5 0 15,-4 3 0-15,0 7 0 16,-8 1 0-16,-9 5 0 0,-6 0 0 15,-8-5 0-15,-5 2 0 16,-9-2-168-16,-8 5-266 16,0-12 40-16,-16-8-46 0,-12-4-169 15</inkml:trace>
  <inkml:trace contextRef="#ctx0" brushRef="#br1" timeOffset="56641.72">32331 16031 428 0,'-57'-26'411'0,"13"6"-60"16,10 8-124-16,11 0-79 15,6-2-46-15,22 3-41 0,22-9-20 16,29-5-14-16,35-7-14 15,19-8-3-15,11-6-4 16,0 1 2-16,-5 6-3 0,-20-3 8 16,-19 10 15-16,-17 8 23 15,-13 3 19-15,-21 1-23 16,-8 4-47-16,-6 7 0 16,-12 9-51-16,0 0-91 0,-16 0-78 15,-6 0-73-15,-4 16-20 16,-13 5 14-16,-1 8-7 15</inkml:trace>
  <inkml:trace contextRef="#ctx0" brushRef="#br1" timeOffset="61782.96">11398 1888 185 0,'0'8'267'15,"-9"-8"-68"-15,9 0-94 16,0 0-46-16,0 0-32 16,0 0-7-16,0 0 0 0,0 0-2 15,0-8-2-15,0-4-3 16,4 0 4-16,-4-4 23 15,0-5 15-15,0 1 19 16,0 4 1 0,-17-1 3-16,3 6-5 0,-12 1-17 15,-2 10-6-15,-4 0-11 0,-4 17-11 16,-5 11-8-16,0 13-5 16,4 12-12-16,3 8 4 15,3 0-5-15,11 4 0 16,9-4-4-16,11-5 2 0,6-5 2 15,10-12 2-15,6-2 3 16,5-8-1-16,6-8 1 16,4-5-5-16,-1-8-1 15,2-8-4-15,-2 0-4 0,-4 0-12 16,-4-5-25-16,-7-2-27 16,-2-2-37-16,-6-3-45 15,-1 0-39-15,-4-8-69 16,-3-5-9-16,-5-4 50 15</inkml:trace>
  <inkml:trace contextRef="#ctx0" brushRef="#br1" timeOffset="62299.01">11458 1354 182 0,'0'-43'268'15,"-12"5"-30"-15,-1 10-55 16,6 8-32-16,7 3-24 16,-9 5-15-16,9 4-36 15,0 5-41-15,0 3-16 16,0 0-18-16,0 15 0 0,0 10 0 16,0 20 3-16,9 15 12 15,3 18-7-15,5 10 0 16,-1 7-3-16,1-2 0 15,-2-7-4-15,-3-8-2 0,-4-13 0 16,0-13-3-16,-3-10 9 16,-2-14-2-16,-3-9 0 15,0-6 6-15,0-13-1 16,0 0-2-16,0 0 6 16,0 0 8-16,6-13 9 15,-3-3-3-15,5-8-17 0,-5-4-7 16,6-1 0-16,0 1-10 15,-1 6 4-15,3 7 3 16,1 7-4-16,1 8 11 16,4 12 2-16,-1 9 13 0,3 3-5 15,5 4-10-15,-3 1-4 16,-1-1 1-16,1 0 1 16,-5-3-9-16,1-4-4 15,-6-5-54-15,2-4-83 16,-4-12-64-16,-3 0-38 15,-1 0 0-15,-5 0-27 0,3-5 50 16</inkml:trace>
  <inkml:trace contextRef="#ctx0" brushRef="#br1" timeOffset="62747.85">12217 1624 132 0,'10'-37'277'16,"-10"4"-50"-16,0 5-57 15,-18 3-17-15,2 9-13 16,-1 4-11-16,-2 0-36 16,3 4-29-16,-1 8-24 15,1 0-19-15,1 16-12 16,-2 11-5-16,-3 16 2 0,4 9-9 16,2 9 4-16,6 4-2 15,8 4 1-15,0-4 4 16,5-3 2-16,12-10-10 15,2-7-11-15,2-9-20 0,4-11-33 16,3-8-13 0,-4-10-13-16,3-7 7 0,3-24 11 15,-3-16 3-15,-2-26 8 16,-9-15 32-16,-7-12 19 16,-9-2 40-16,-12 10 33 15,-4 16 30-15,-1 16 1 0,2 17-7 16,7 10-36-16,8 10-20 15,-9 13-30-15,9 11 8 16,0 15-4-16,9 15 2 16,6 11-1-16,5 7-1 0,1 1-3 15,-1 0 0-15,4-2-55 16,-3-13-82-16,-5-3-71 16,-4-11-73-16,-3-9 4 15</inkml:trace>
  <inkml:trace contextRef="#ctx0" brushRef="#br1" timeOffset="63361.19">12535 1376 356 0,'0'-22'322'0,"0"7"-71"16,0 2-103-16,0 10-57 0,0 3-40 15,0 0-26-15,0 0-9 16,0 0-12-16,8 23-2 15,3 10 2-15,6 13 1 16,-1 6 14-16,0 10 12 16,0-3-4-16,-4 3-7 15,1-5-6-15,-5-7-3 0,1-15-5 16,-9-5 0-16,0-7-4 16,0-7 0-16,0-3 3 15,0-13 2-15,4 0-5 0,0 0 19 16,-4 0 23-16,0-8 36 15,0-4 20-15,0-16-52 16,0-17-27-16,-17-12-16 16,4-17-5-16,5-7-4 15,8-2 5-15,0 12 8 16,0 0-6-16,0 13-3 0,13 16-5 16,0 4-3-1,3 10-1-15,7 11-2 0,7 15 15 16,2 2-9-16,1 19-1 15,-1 14 9-15,1 3 5 0,-9 3 0 16,-5 4-4-16,-5-6 1 16,-14 3 4-16,0-3 4 15,-22-1 5-15,3-6-5 16,3-10-1-16,3-5-1 16,4-15 7-16,9 0 17 0,0 0 5 15,0-8-4-15,0-4-22 16,0-1-10-16,0-2 1 15,0 3-9-15,9 0-7 16,-1-1 9-16,-3 5-8 16,-2 4-15-16,5 4-44 0,-3 0-49 15,-1 0-36-15,0 0-49 16,-4 0-38-16,0 0-24 16,0 0-36-16,0 0 20 15</inkml:trace>
  <inkml:trace contextRef="#ctx0" brushRef="#br1" timeOffset="65677.07">11191 6514 81 0,'0'-13'208'0,"0"-8"-66"15,0-7-56-15,-16-6-28 16,-1 3-21-16,-4-10-8 16,-4-3-9-16,0-6 23 15,-6-3 18-15,3 1 20 0,0 2-7 16,-1 10 2-16,1 11 21 16,3 9 15-16,1 12-1 0,0 8-18 15,0 12-32-15,-1 21 2 16,-3 19 1-16,-1 22-13 0,1 19-10 15,-1 18-8-15,5 10 7 16,12 13-1-16,12 1-8 16,0-1-11-16,0-5-4 15,12-10-8-15,4-13-6 0,0-18 1 16,0-13-5-16,1-14 8 16,-1-16-11-16,-3-9-5 0,-5-7-35 15,0-8-49-15,-8-5-38 16,0-4-39-16,0-12-19 15,0 7-27-15,-8-7-7 0,-10 0-17 16,-1 0-23-16</inkml:trace>
  <inkml:trace contextRef="#ctx0" brushRef="#br1" timeOffset="65943.77">10350 7354 462 0,'-24'-13'423'0,"2"6"-83"15,6-1-128-15,10 0-100 16,6 4-54-16,0-8-30 0,19-5-15 16,23-2-3-16,17-7-3 15,19 2-6-15,12-3 1 0,6 2-6 16,2 4-11-16,-12 5-2 16,-14 3-10-16,-15 6-1 0,-11 2-5 15,-15 5 8-15,-6 0 6 16,-13 0 4-16,-4 0-5 0,-8 0-12 15,0 0-22 1,0 0-43-16,0-5-74 0,0-2-75 16,0-5-30-16,-14-4 1 15</inkml:trace>
  <inkml:trace contextRef="#ctx0" brushRef="#br1" timeOffset="66194.07">11088 6772 303 0,'5'-36'302'0,"-5"8"-26"16,0 4-53-16,0 4-52 0,0 2-42 16,0 11-26-16,0-2-14 15,0 9-5-15,0 0-20 16,0 0-16-16,0 21 18 16,0 12 6-16,8 15 2 0,3 13-31 15,6 12-43-15,-4 4 0 16,-2 6 0-16,2-2 0 0,-1-5 0 15,-4-2 0-15,0-9 0 16,0-7-162-16,-3-14-176 0,-1-7-64 16,0-14-8-16,-4-10 57 15</inkml:trace>
  <inkml:trace contextRef="#ctx0" brushRef="#br1" timeOffset="66534.08">11503 6858 460 0,'-12'-12'325'0,"0"9"-29"16,-1 3-79-16,2 0-67 15,-3 15-43-15,4 5-12 0,-4 10-20 16,6 5-23-16,8 7-30 16,0-1-9-16,0 4-11 0,0-5 1 15,5-8 0-15,4-4-22 16,1-8-10-16,3-7 4 15,-1-1-11-15,-4-12 5 16,0 0 2-16,1 0 5 0,-1-4 7 16,-4-9 5-16,0-3 12 15,-4-8-2-15,0-4 14 0,-11-1 5 16,-6 1-2-16,1-1-9 16,-6 0-13-16,6 6-19 15,0 2-38-15,4 6-60 0,12 1-51 16,-8 2-44-16,8 9-27 15,0 3-27-15,0 0 28 0</inkml:trace>
  <inkml:trace contextRef="#ctx0" brushRef="#br1" timeOffset="67307.31">11844 6846 192 0,'-16'-3'325'15,"-1"3"2"-15,-2-4-74 16,-2 4-80-16,1 0-55 0,4 0-40 16,-1 7-7-16,-4 9-31 15,5 13-19-15,-1 8-9 0,7 7-1 16,10 5-2-16,4 4-8 16,8-4-1-16,4-4 4 0,4-9-21 15,4-12-29 1,9-3-24-16,-4-13-41 0,4-8-14 15,-5-17 0-15,-4-7 27 16,-5-12 26-16,-3-9 33 0,-16-4 23 16,0-4 22-16,-11-3 11 15,-9 3 12-15,-4 7 17 0,3 14 23 16,1 8 8-16,7 7-24 16,2 9-12-16,2 8-28 15,9 12 16-15,0 18 35 0,0 9-4 16,0 11-16-16,9 3-14 15,2-1-16-15,11-7-1 0,-3-4-11 16,10-8 2-16,-1-9-9 16,5-9-32-16,2-7-23 15,7-8-24-15,-2-10-21 0,5-11 11 16,0-12 11-16,-2-7 24 16,-4-10 23-16,-13-6 21 0,-4-9 13 15,-11-1 6-15,-11-6 5 16,0-2 12-16,-11 1 3 15,-5 4 1-15,-1 0 13 16,2 7 7-16,-2 6 2 0,4 3-11 16,-4 7-7-16,7 6 8 0,1 7-7 15,9 5-4-15,-8 4-1 16,8 6-4-16,-8 3 12 16,8 3 13-16,-8 0 13 15,8 7 9-15,0 5 1 0,0 0-10 16,0 0 5-16,-9 12-27 15,9 10-15-15,0 13 32 0,9 18 34 16,3 19-4-16,5 20-84 16,2 9 0-16,9 9 0 0,1-4 0 15,4-5 0-15,-1-11 0 16,1-9 0-16,-1-8 0 0,-4-16 0 16,-8-7 0-1,1-19 0-15,-8-2 0 0,-5-13 0 16,-2-4-100-16,-6-12-153 15,0-7-89-15,-10-10-22 0,-7-2 71 16,-4-10 33-16</inkml:trace>
  <inkml:trace contextRef="#ctx0" brushRef="#br1" timeOffset="67481.95">11974 6675 412 0,'-21'9'415'0,"6"-9"-96"0,3 0-141 16,12 0-90-16,0 0-44 16,16 0-20-16,11-9-17 15,22 0-5-15,17-2-6 0,12-1-83 16,1-1-117-16,0 1-79 16,-11 4-32-16,-10 8 25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7:23:22.46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15146 1131 305 0,'-11'-45'388'16,"-7"-3"-78"-16,2 6-98 0,-1 6-55 15,6 12-22-15,0 7 4 16,11 5-21-16,-10 7-42 16,10 15-27-16,0 22 35 0,0 24-10 15,10 30-74-15,-7 24 0 16,5 17 0-16,0 3 0 15,1-1 0-15,2-6 0 16,1-18 0-16,1-14 0 0,-1-23-190 16,-4-16-194-16,-5-19-4 15,-3-16 20-15,0-24 19 16</inkml:trace>
  <inkml:trace contextRef="#ctx0" brushRef="#br0" timeOffset="499.68">14934 1099 436 0,'0'-57'264'16,"0"9"-75"-16,9 6-82 0,2 2-49 15,15 2-21-15,10 2 2 16,10 8-6-16,5 12 3 16,5 16-9-16,6 16-6 15,-5 18-11-15,-8 13-10 16,-13 19 8-16,-17 15-1 15,-19 16-6-15,-19 13-4 16,-17-1 9-16,-10-6-6 0,-3-18-3 16,6-20 9-16,2-20 5 15,13-15 0-15,7-16 16 16,8-14-1-16,13-7-1 16,0-13-19-16,21-10-7 0,11-6-3 15,14-4 0-15,7 3 1 16,3 12 4-16,1 13-3 15,-4 12 10-15,-1 21 1 16,1 15-6-16,-7 16 4 16,-7 10-4-16,-14 12-2 0,-13 2-7 15,-12 2 15 1,-24-4 0-16,-17-5-1 0,-7-8-1 16,-6-17 1-16,2-7-5 15,3-14 5-15,4-10 0 16,8-13-4-16,14-2 4 15,3-13-3-15,11 4-13 0,9-6-29 16,0 2-39-16,0-6-49 16,0 0-45-16,3 2-33 15,3-2-15-15,-6 0-38 0</inkml:trace>
  <inkml:trace contextRef="#ctx0" brushRef="#br0" timeOffset="1248.36">16113 1563 437 0,'0'-44'371'16,"-22"-2"-110"-16,-1 5-87 0,-3 8-24 15,-1 10-5-15,3 1-40 16,-1 14-44-16,5 8-34 15,0 30-16-15,-1 21-2 16,9 23-2-16,3 21-3 16,9 3-6-16,5-1-22 15,11-9-32-15,5-14-16 0,6-13-7 16,2-16-51-16,4-16-14 16,-6-13 27-16,2-16 29 15,-1-25-11-15,-7-23 17 16,-5-21 41-16,-10-22 31 0,-6-1 38 15,-14 2 53-15,-1 12 27 16,1 13 11-16,-2 15-9 16,4 15-21-16,0 13-43 15,4 15-18-15,8 7-17 16,0 12-7-16,0 21-1 16,8 16 4-16,13 12-3 15,12 4 0-15,7 4-4 0,4-4 2 16,0-12-2-16,4-8-11 15,-6-12-22-15,-5-9-17 16,-9-3-3-16,-3-14 15 0,-8-7 14 16,-5-16-13-16,-4-16 14 15,-2-18 12-15,-6-11 23 16,0-11 32-16,0-2 30 16,-6 8 29-16,-2 7 7 0,8 5-18 15,0 13-29 1,0 5-37-16,14 4-12 15,24 10-12-15,19 14-2 0,17 20 0 16,6 22-3-16,2 18 5 16,-9 23-6-16,-17 13 6 15,-10 18-7-15,-23 2 9 16,-14 0 2-16,-9-11 1 0,-21-12-5 16,-4-11 12-16,2-17-9 15,3-17-3-15,-2-6 3 16,11-15-4-16,-1-2 12 0,12-17-16 15,0 0-22 1,0-8-61-16,-8-8-57 0,8-8-40 16,0-9-25-16,0-8-39 15,0-4-1-15,8-4-34 16</inkml:trace>
  <inkml:trace contextRef="#ctx0" brushRef="#br0" timeOffset="1580.8">17329 1351 282 0,'22'-32'263'0,"-1"2"-56"15,-10 11-29-15,-3 6-16 16,-8 5-22-16,0 8-50 16,0 8-41-16,3 70 123 15,6-2-44 1,4 26-43 0,-2 12-44-16,2 5-19 0,-2-10-10 0,-3-11-9 15,6-16-14-15,-6-22-86 16,0-15-90-16,-8-17-77 15,0-15-44-15,0-30-60 16,-21-24 72-16</inkml:trace>
  <inkml:trace contextRef="#ctx0" brushRef="#br0" timeOffset="1830.31">17221 871 424 0,'-25'-42'293'0,"5"14"-93"16,7 9-69-16,1 6-27 15,12 5-44-15,0 4-17 16,0-1-26-16,0 5-11 16,9 0-2-16,2 0-14 15,6 0-6-15,-1 0 0 0,-3 0 8 16,-5 0 4-16,-8 0 12 16,0 0 15-16,0 0-12 15,0 0-9-15,0 0-4 16,-8 0-16-16,8 12-35 0,-16 6-63 15,3 10-69-15,-4 12-64 16,6 5-64 0</inkml:trace>
  <inkml:trace contextRef="#ctx0" brushRef="#br0" timeOffset="2229.8">17801 1432 395 0,'9'-7'291'16,"-1"-2"-76"-16,-8 1-79 16,5-1-46-16,-2 2-14 15,0-6-15-15,6-3-14 0,-1-5-4 16,0-2 4-16,0 0 2 16,-8 9 36-16,0-2 50 15,0 7 25-15,0 1 7 16,-13 8-117-16,2 0-50 15,-1 0 0-15,1 17 0 16,-7 11 0-16,-3 13 0 16,1 16 0-16,0 16 0 0,8 8 0 15,12 9 0-15,0-5 0 16,4-4 0-16,10-7 0 16,5-9 0-16,5-8 0 15,6-13 0-15,-4-7 0 0,12-9 0 16,5-7 0-1,3-13-75-15,-6-8-121 0,2-20-67 16,-6-17-78-16,-4-11-31 16,-7-5 12-16</inkml:trace>
  <inkml:trace contextRef="#ctx0" brushRef="#br0" timeOffset="2812.03">15376 3126 335 0,'-108'16'307'0,"1"-4"-54"16,14-3-93-16,16-9-64 0,20 8-24 16,17-8-5-1,18 0-9-15,36 0 20 0,38-8 29 16,50-13 22-16,57-3 18 15,68-13-2-15,68-4-52 16,58-4-93-16,31 0 0 16,18 5 0-16,10 3 0 0,4 5 0 15,-22 8 0-15,-37-1 0 16,-48 9 0-16,-55 0 0 16,-53 4 0-16,-51 0 0 15,-41 3 0-15,-35 4 0 0,-23 5 0 16,-13 0 0-16,-14 0 0 15,-8 0 0-15,-8 0 0 16,0 0 0-16,-2 0 0 16,-3 0 0-16,2 0 0 15,-2 0 0-15,2 0 0 16,-5-3 0 0,-8-1-88 15,-14-1-588-31,-15 2 40 0</inkml:trace>
  <inkml:trace contextRef="#ctx0" brushRef="#br0" timeOffset="5375.76">3813 6211 149 0,'-22'-24'204'0,"5"-1"-62"15,7 4-32-15,-3 6-4 16,13 3 35-16,-9 0 27 0,9 7 28 16,0 1-1-16,0 4-36 15,0 0-58-15,0 0-42 16,0 0-20-16,0 0-24 16,0 21 6-16,18 6 49 15,5 19-17-15,10 7-7 0,7 11-23 16,6 2-17-16,-5-4 1 15,-6-10 3 1,-2-11-8-16,-5-8 3 0,-7-9 1 16,-5-8 8-16,1-8-14 15,-6-8 0-15,-3 0 0 16,0-12 0-16,0-21 0 16,5-25 0-16,7-18 0 15,5-10 0-15,-1-8 0 0,3-3 0 16,3 9 0-16,-3 4 0 15,3 13-60-15,-11 9-82 16,3 17-22-16,-11 13-35 16,-3 11-26-16,-3 17-30 15,4 12 45-15,-6 13 17 16,-3 15-46-16</inkml:trace>
  <inkml:trace contextRef="#ctx0" brushRef="#br0" timeOffset="5757.42">4757 6064 450 0,'0'-19'314'0,"-8"7"-76"0,-3 0-77 16,-1 7-45-1,4 5-24-15,-5 0-32 16,4 0-28-16,2 12-13 0,-1 12-12 15,-4 14 5-15,-1 5-14 16,2 11 8-16,11-1-3 16,0-4-2-16,0-1-1 15,3-7 3-15,10-8 1 0,4-5 0 16,1-11-4-16,4-5-27 16,-5-12 8-16,-3-4 2 15,-6-13 1-15,-3-15 4 16,-5-13-1-16,0-7 4 15,-19-2 3-15,-6 6 2 16,-4 3-3-16,1 7-5 16,3 10-18-16,2 8-34 15,1 8-55-15,5 8-78 0,3 4-62 16,2 0-44-16</inkml:trace>
  <inkml:trace contextRef="#ctx0" brushRef="#br0" timeOffset="5991.47">4950 6064 237 0,'36'-2'553'0,"-29"2"-342"15,1 0-18-15,-8 0 4 16,0 0-2-16,0 0-66 16,0 0-60-16,5 23-28 0,4 18-14 15,-1 16-15-15,3 7-3 16,1 10-9-16,1-1 2 15,0-7-1-15,-5-6-9 16,-2-6-65-16,-1-13-95 16,-2-10-90-16,-3-11-41 0,0-11 3 15,-11-12-64-15</inkml:trace>
  <inkml:trace contextRef="#ctx0" brushRef="#br0" timeOffset="6176.27">4814 5487 588 0,'-8'-57'272'16,"8"11"-106"-16,-6 11-62 15,6 11-36-15,0 7-16 0,0 5-26 16,0 3-23-16,0 9-84 16,0 0-70-16,3 16 14 15,13 9-40-15,4 0-59 16,1 6-260-16</inkml:trace>
  <inkml:trace contextRef="#ctx0" brushRef="#br0" timeOffset="6839.55">5404 5458 609 0,'0'-16'348'16,"0"-1"-86"-16,0 10-79 15,0 3-71-15,0 4-30 0,0 0-37 16,0 0-25-16,9 25-12 16,-1 11 12-16,7 26 9 15,10 13 18-15,0 20-4 16,-1 10-9-16,1-3-14 16,-6-8-10-16,-3-12-7 15,0-13 2-15,-2-17 1 16,-8-16-6-16,2-7 4 0,-3-8-2 15,4-9-2-15,-6-12 4 16,2 0-2-16,-5 0 2 16,0 0 5-16,0 0 1 15,0-12-9-15,0-4-1 16,0-9-3-16,-14-3 0 16,3-5 1-16,-6-3-2 15,1-2 0-15,-4 2-6 0,-3 3 5 16,1 14 13-16,2 2 13 15,0 9-4-15,3 4-11 16,6 4-10-16,-3 17 7 16,8 7-3-16,6 16 8 15,-9 16-2-15,9 10 4 0,0-1 3 16,0-4-5 0,0-11 1-16,5-15-3 0,5-9 3 15,7-6-3-15,8-9-1 16,3-11 0-16,0 0-4 15,1 0 8-15,-1 0-2 16,-3-7-4-16,15-27-3 16,-23 15 0-16,-6-6 0 15,3 1 0-15,-3-1 0 16,1 2 0-16,-3 7 0 16,-6 3 0-16,-3 0 0 15,5 5 0-15,-5 4 0 0,-8 4-93 31,-1 0-131-31,9 0-105 16,-12 0-83-16,1 0-47 16</inkml:trace>
  <inkml:trace contextRef="#ctx0" brushRef="#br0" timeOffset="8636.06">7486 5662 301 0,'0'-21'258'16,"-6"5"-48"-16,6 9-78 15,0 1-54-15,0 6-23 16,-9 0-13-16,9 0-14 15,0 17-12-15,0 16 11 0,9 20 25 16,2 16-19-16,6 16-4 16,-5 5-4-16,-1 0-4 15,-2-6-13-15,-9-10 0 0,0-17-3 16,0-17-1-16,0-11 7 16,0-9-3-16,0-7-2 15,0-13 11-15,0-13-13 0,0-15-17 16,-12-21-9-16,0-16 3 15,12-15 0-15,0-11 6 16,0 1 5-16,0 9 5 16,0 12 3-16,0 12-2 15,12 8-3-15,0 8 5 16,4 10-4-16,4 10-2 0,1 9 1 16,-2 12 10-16,3 12 8 15,2 12 1-15,0 8 9 16,-4 14-1-16,1 2-4 0,-5 6-3 15,-4 3-7-15,-4-5 4 16,-8-7-10-16,0-4-2 16,0-8-1-16,0-9 1 15,0-4-4-15,0-7-4 0,-8-13-3 16,8 0-7-16,-12-17-44 16,0-11-2-16,-2-13 6 15,8-13 32-15,6-6 12 0,0-2 6 16,0 10 4-16,3 2 9 15,6 11 4-15,3 5-2 16,4 10-2-16,4 3 6 0,5 14 14 16,4 7 0-16,7 17 3 15,4 11 2-15,2 13 12 16,-2 15 0-16,-4 6-5 0,-4 2-8 16,-7-2 2-16,-4-6-17 15,-9-7 6-15,-5-8-3 16,2-4-4-16,-6-10 0 15,-3-9-11-15,0-6-3 16,0-5 7-16,0-7-45 0,0 0-43 16,0 0-40-16,0-16-110 15,0-7-7-15,-9-11 40 0,9-9 22 16,9-7 4-16,12-3 49 16</inkml:trace>
  <inkml:trace contextRef="#ctx0" brushRef="#br0" timeOffset="9068.74">8408 5674 106 0,'30'-21'200'0,"-11"5"-31"16,-3 4-28-16,-8-1-23 16,0 2-9-16,-2 3 5 0,-6-5 2 15,0 5-1-15,0 8 8 16,0 0-5-16,0 0-22 16,-14 0-6-16,3 0-23 0,-2 0-22 15,5 12-25-15,-3 5-12 16,-3 16 2-16,-2 11-4 15,-3 14-7-15,3 2-3 0,7 6 1 16,9 50 6 0,0-71-13-16,12-11-17 15,1-10-36-15,0-12-4 16,1-12-9-16,3 0 4 0,-1-20 1 16,5-17 5-16,-2-16 30 15,-5-11 16-15,-11-10 14 16,-3-3 25-16,-11 3 21 0,-6 14 19 15,0 6 14-15,-3 18 16 16,3 7-11-16,6 13-33 16,3 8-24-16,8 8-19 0,0 12 1 15,0 17 3-15,3 15-1 16,13 14 5-16,6 2-19 16,2 5 14-16,4-3-37 0,1-10-69 15,-5-6-78-15,-1-10-62 16,3-8-17-16,-1-7-1 15,-6-13 4-15,-2-8-117 16</inkml:trace>
  <inkml:trace contextRef="#ctx0" brushRef="#br0" timeOffset="9267.96">8743 5608 154 0,'0'-43'298'0,"0"4"-28"16,0 16-48-16,0 7-62 15,0 8-50-15,0 8-38 0,0 0-29 16,0 24 34-16,7 21 56 15,4 15-39-15,6 10-38 16,-1 8-26-16,-4-1-23 16,5-1-2-16,-5-9-8 15,1-10-97-15,-2-13-115 0,1-12-77 16,-4-8-30-16,-8-10-19 16</inkml:trace>
  <inkml:trace contextRef="#ctx0" brushRef="#br0" timeOffset="9424.17">8669 5071 427 0,'-16'-49'213'0,"-1"13"-73"15,6 12-66-15,-2 7-33 16,13 5-24-16,0 3-8 16,0 9-11-16,0 0-11 15,5 9-34-15,6 8-54 0,9 11-70 16,1 3-91-16</inkml:trace>
  <inkml:trace contextRef="#ctx0" brushRef="#br0" timeOffset="9900.84">8949 5519 235 0,'9'18'276'0,"-1"-7"-43"0,-8-11-74 15,0 12-64-15,4 0-34 16,-1 5 1-16,5 6 11 15,1 15 4-15,2 6-18 16,6 9-29-16,-1 0-16 0,0-3-7 16,-3-7-1-16,-2-5-6 15,-2-10 4-15,-4-4 10 16,-5-7 4-16,0-5 26 0,0-12-3 16,0 9 15-16,0-9 14 15,0 0-3-15,0-9-14 0,-14-12-52 16,6-11-59-16,-3-18 1 15,11-14 19-15,0-5 20 16,0 0 20-16,0 8 12 16,0 8 5-16,0 13 8 15,3 6-10-15,5 11-7 0,-3 6-10 16,4 8-4-16,2 9 6 16,10 17 9-16,6 11 37 15,7 17 7-15,1 17 5 0,3 3-2 16,-6 4-14-16,-4-1-15 15,-3-6-3-15,-5-9-10 16,-8-14-6-16,-4-5 3 16,0-13-8-16,1-5-11 0,-9-3-12 15,0-13-59-15,0 0-78 16,0-17-159-16,0-12-58 16,-14-16-2-16,3-12 38 0</inkml:trace>
  <inkml:trace contextRef="#ctx0" brushRef="#br0" timeOffset="10216.9">9866 5174 418 0,'14'-30'332'0,"-11"11"-27"15,-3 3-31 1,0 4-42-16,0 2-25 0,0 10-45 15,0 0-45-15,-12 0-117 16,4 22 0-16,0 13 0 16,-1 18 0-16,9 25 0 15,0 12 0-15,0 7 0 16,0 1 0-16,12-5 0 0,13-7 0 16,4-8 0-16,7-9 0 15,9-12 0-15,0-13 0 16,-2-15 0-16,3-9 0 0,-2-20-72 15,-4 0-269-15,-7-24-89 16,-4-17-2-16,-9-11 49 16</inkml:trace>
  <inkml:trace contextRef="#ctx0" brushRef="#br0" timeOffset="10515.79">10745 4924 738 0,'3'-24'338'16,"5"3"-149"-16,0 6-90 16,9 0-31-16,43-12 100 15,-12 27-59-15,14 14-11 16,6 14 17-16,6 15 1 15,-1 24-107-15,-8 14-9 0,-8 13 0 16,-18 11 0-16,-9 6 0 16,-17 3 0-16,-13-4 0 0,0-5 0 15,-13-10 0-15,-3-15 0 16,-6-10-257-16,-1-14-392 16</inkml:trace>
  <inkml:trace contextRef="#ctx0" brushRef="#br0" timeOffset="11864.32">5216 7624 263 0,'-8'-28'195'15,"-2"6"-25"-15,-4 2-33 16,3 7-21-16,-3 6-7 15,-2-2-13-15,-3 9 4 16,-11 0-28-16,-5 21-24 16,-6 4-12-16,-5 8-5 15,7 6-4-15,-1 4-5 16,7-2-8-16,4-2-9 16,9-3 4-16,9-2-8 15,11-6-1-15,0-7 1 0,3-6-16 16,13 1-2-16,13-6-11 15,2-10 9-15,-1 7-5 16,-3-7 11-16,-2 0 2 16,-9 0 9-16,-7 9 8 15,-9-2 11-15,0 11 6 0,-17 5 2 16,-8 18 0-16,-7 8-7 16,-4 4 1-1,4-1-13-15,-1-7 3 0,8-7-5 16,6-7 2-16,6-9 1 15,13-6-9-15,0-9 0 16,0-7-5-16,13 12 1 16,6-12-2-16,9 9 1 0,6-9 7 15,-6 0-3-15,-3 0 3 16,-10 8 0-16,-3-8 7 16,-7 12-1-16,-5 0-5 15,0 4 6-15,-13 9-5 16,-6 4 5-16,-6 8-2 0,-3 2 4 15,-1-2 12 1,-4 5-3-16,4-6 3 16,10-8-10-16,2-4 5 0,6-3-6 15,11-4-7-15,0-1 0 16,0-4 3-16,0-4 0 16,3 4-6-16,10-3 4 15,-1-9-3-15,-1 7 0 16,2-7 2-16,0 9 0 0,-2-9-21 15,6 8-77-15,-6-8-91 16,3 0-70-16,6 12-29 16,-5-12-48-16</inkml:trace>
  <inkml:trace contextRef="#ctx0" brushRef="#br0" timeOffset="13211.21">5241 15636 232 0,'-8'0'280'0,"-4"0"-9"16,12 0-39-16,-8 0-46 15,8 0-18-15,0 0-17 16,0 0-44-16,0 0-43 16,0-5-46-16,0 1-35 15,11-1-5-15,6-2 7 0,0 7 0 16,-1 0-5-1,-4 0 2-15,0 0 4 16,-7 12 15-16,-5 4 27 0,0 13 29 16,0 7 8-16,-13 9 10 15,-3 4-11-15,3-4-20 16,1-9-16-16,1-3-15 16,3-9-6-16,8-7 2 15,0-10 0-15,0-7-14 0,0 9-7 16,0-9 9-16,0 8-2 15,3-8 5-15,5 12 3 16,0 0-2-16,4 1 3 16,-3 2-9-16,-1 2 6 15,0 4 10-15,1-2 5 16,-9 7 15-16,3-7-9 16,-3 2-22-16,0-1 0 0,0-5 0 15,0 3 0-15,0-6 0 16,5-12 0-16,3 0 0 15,-5 0-24-15,6 0-3 16,2 9 19-16,2-2-1 16,0 1 6-16,1 5 6 0,8 6 3 15,-2 6 13-15,0 3 15 16,-3 10-25-16,-6 2-9 16,3 5 0-16,-6 0 0 15,-1 0 0-15,-7-4 0 16,0-5 0-16,0 2 0 15,-7-7 0-15,-15 2 0 16,-11-5 0-16,-10-4 0 16,-6 0 0-16,-4-7 0 0,0-8 0 15,4-9 0-15,8 0 0 16,9 0 0-16,12 0 0 16,4 0 0-16,4 0 0 15,12-5 0-15,0 1 0 0,0 1-18 16,0-1-280-16,0 4-28 15,0 0-5 1,0-6 15-16,0 2-17 0</inkml:trace>
  <inkml:trace contextRef="#ctx0" brushRef="#br0" timeOffset="14793.36">19494 4626 366 0,'0'-7'297'16,"0"3"-28"-16,-6 4-57 16,6 0-59-16,-8 0-33 0,8 0-12 15,-9 0-13-15,9 0-34 16,0 0-27-16,0 22-20 15,0 13 13-15,4 22-6 0,4 17 6 16,3 11-11 0,1 5-9-16,-4-5 1 0,0-8-6 15,2-11 0-15,-2-18-9 16,-4-6-46-16,-2-10-78 0,3-7-72 16,-5-13-57-16,0-12-26 15,-11-9-66-15,-7-10-192 16</inkml:trace>
  <inkml:trace contextRef="#ctx0" brushRef="#br0" timeOffset="14947.34">19307 4061 681 0,'-11'-48'265'0,"-2"11"-142"0,4 14-87 15,9 6-66-15,0 9-33 16,0 8-33-16,0 0-3 15,14 25-3-15,11 7-64 0,7 12-92 16</inkml:trace>
  <inkml:trace contextRef="#ctx0" brushRef="#br0" timeOffset="15558.49">19777 4782 497 0,'1'21'235'15,"4"-9"-107"-15,-5-1-63 0,0 1-31 16,8 10 13-16,3 1 43 16,3 6 38-16,2 9-19 0,0 2-43 15,4 5-25-15,-4 0-22 16,2 0-13-16,-10-8-2 16,0-9 1-16,-8-7 6 0,0-8-3 15,0-6 12-15,0-7 21 16,0 0-10-16,0-13-13 0,0-8-34 15,0-10-2 1,0-10-8-16,0-8 9 0,6 4 8 16,8 7-2-16,1 10 10 15,2 8-8-15,5 8 15 16,0 12 4-16,7 17 32 0,2 11-3 16,7 13-8-16,3 3-12 15,-1 9-9-15,-1-3-5 0,1-5-4 16,-6-9-1-16,0-12-18 15,-6-13-8-15,0-11 4 0,1-11 2 16,-2-13-20 0,-2-17 19-16,-4-11 13 0,-4-15 6 15,-6-11-5-15,-3-7 4 16,-8-8 8-16,-8-1 7 0,-3 6 23 16,-6 14 40-16,6 17 22 15,-3 15 0-15,2 19-32 16,0 7-29-16,4 7-17 0,8 9-17 15,0 9-1-15,0 15 2 16,8 21 8-16,8 17-3 16,9 14-3-16,6 13-4 0,8-3-1 15,-5 0 3-15,4-10-6 16,-6-2-17-16,0-4-79 16,-4-13-69-16,-6-13-70 0,-6-11-43 15,-8-12 13-15,-3-9-14 16,-5-12-4-16</inkml:trace>
  <inkml:trace contextRef="#ctx0" brushRef="#br0" timeOffset="15799.37">20283 4693 458 0,'-33'0'329'0,"9"0"-94"15,11 0-113-15,13 0-62 16,0 0-28-16,19 0-7 16,24-5 7-16,22 1 8 15,20-4-12-15,11 4-12 0,-1 0-9 16,-18-4 1-16,-13 8-8 16,-12-4-15-16,-14 4-25 15,-14 0-63-15,-7-3-63 0,-14-6-74 16,-3-3-74-16</inkml:trace>
  <inkml:trace contextRef="#ctx0" brushRef="#br0" timeOffset="16556.75">22427 4587 465 0,'-9'-5'336'0,"9"2"-87"0,-9 3-99 16,9 0-60-16,0 0-28 15,0 0-17-15,0 0-2 16,9 0 22-16,13 20 50 0,4 13-33 16,12 11-27-16,-3 9-28 15,8 9-9-15,-7 2-10 16,-4-2-2-16,-4-5 0 0,-4-9-4 16,-3-7 4-16,-7-11-8 15,-6-11-2-15,-8-6 4 0,0-13 2 16,0 0-44-16,-22-21-16 15,-4-16 6-15,4-16 5 16,-3-11 25-16,4-7 13 16,5 2 10-16,16 9 1 0,0 11-2 15,0 13-3-15,8 10 2 16,8 11-3-16,13 6 11 16,7 9 4-16,7 22 18 0,4 9-6 15,2 9-1-15,-4 9-4 16,-5 1-3-16,-3-2-7 0,-9-3-8 15,-7-8-2-15,-8-9 3 16,-5-3 3-16,-8-8-1 0,0-17 0 31,0 0-25-31,0-21-21 0,0-8 3 16,-8-16-8-16,8-7 19 16,0-5 13-16,8 4 8 0,-2 8 8 15,3 12-3-15,-1 14-4 16,-5 3 2-16,5 5 11 15,6 11-8-15,1 0 1 0,10 23 8 16,0 9 18-16,-1 12 2 16,4 5-2-16,-8 8-11 15,-3 0-10-15,-4 0-1 0,-1-9 4 16,-6-6-7-16,-1-14-7 16,-2-8-22-16,2-3-62 15,-1-5-59-15,0-12-59 16,1 0-26-16,3-8-9 0,0-16-35 15</inkml:trace>
  <inkml:trace contextRef="#ctx0" brushRef="#br0" timeOffset="16973.24">23684 4485 181 0,'17'-24'289'16,"-12"7"-46"-16,-5 5-59 15,-8 8-38-15,-9 4-5 0,-2 0 10 16,-7 16-28-16,1 6-37 15,-2 9-37-15,2 10-17 16,6 12-17-16,7 0-4 16,3-1-12-16,9 2 1 15,0-10-6-15,9-7-15 0,3-8-15 16,2-10-34-16,3-2-23 16,0-6-14-16,3-11-5 0,-1 0 8 15,-2-11 18-15,1-9 12 16,-2-7 34-16,-4-12 26 15,-12-6 28-15,0-2 32 0,0 1 38 16,0 11 27 0,-12 1 30-16,12 10-13 0,-8 3-25 15,8 5-42-15,0 4-24 16,0 7-27-16,0 5-4 0,0 0-14 16,0 13 8-16,0 7 0 15,11 13-2-15,6 2 9 16,-1 11-8-16,0 0-41 0,6-7-81 15,-3-2-91-15,1-9-49 16,0-1-5-16,2-12-10 16,-4-15-156-16</inkml:trace>
  <inkml:trace contextRef="#ctx0" brushRef="#br0" timeOffset="17155.68">23958 4375 382 0,'0'-40'304'16,"0"11"-73"-16,0 13-86 15,0 11-64-15,0 14-2 16,0 15-4-16,0 12 2 0,12 9-22 16,4 9-26-16,4 3-17 15,0-4-9-15,5-5-46 16,-5-10-98-16,1-11-84 0,-5-7-48 16,-11-20-57-16</inkml:trace>
  <inkml:trace contextRef="#ctx0" brushRef="#br0" timeOffset="17313.06">23893 3627 455 0,'-21'-58'310'16,"5"18"-132"-16,2 15-88 0,6 5-44 16,8 3-31-16,0 10-14 15,0 7-19-15,14 12-59 16,6 13-76-16,5 7-79 15,-2 8-68-15</inkml:trace>
  <inkml:trace contextRef="#ctx0" brushRef="#br0" timeOffset="17755.03">24188 4301 394 0,'5'12'309'0,"-5"1"-73"16,0-13-61-16,0 13-40 15,0-13-13-15,3 12-16 0,5 8 48 16,9 8 30-16,9 13-22 16,1 8-92-16,10 8-70 15,0 0 0-15,-5-4 0 0,-4-4 0 16,-9-8 0-16,-2-13 0 16,-4-3 0-16,-8-14 0 0,-5-2 0 15,-18-21 0 1,-2-13 0-1,1-11 0-15,-2-17 0 16,9-16 0-16,12-17 0 0,4-12 0 16,12-3-16-16,8 6 12 15,4 23 20-15,1 19-12 16,-1 20-4-16,9 21 0 0,-1 24 0 16,7 26 0-16,0 10 0 15,1 17 0-15,2 9 0 16,-10-5 0-16,-4-5 0 15,-7-7 0-15,-5-7 0 0,-8-10 0 16,-4-7 0-16,1-13 0 16,-5-4 0-16,0-8 0 15,-4-8-379-15,0-8-153 16,-13-8-4-16</inkml:trace>
  <inkml:trace contextRef="#ctx0" brushRef="#br0" timeOffset="18237.48">26127 3969 378 0,'0'-26'244'0,"0"2"-59"15,0 0-38-15,0 1-15 16,0-3 58-16,-9 6 28 15,-3 4 36-15,-2-1-13 0,3 10-183 16,0 7-58-16,2 0 0 16,1 0 0-16,0 24 0 15,0 21 0-15,-2 24 0 16,10 16 0-16,0 13 0 0,6 3 0 16,18-3 0-16,11-5 0 15,16-10 0-15,1-14 0 16,5-13 0-16,-2-10 0 15,-1-15 0-15,-8-7 0 0,-10-7-159 16,-4-17-140-16,-10-7-81 16,-11-10 9-16,-3-16 4 15</inkml:trace>
  <inkml:trace contextRef="#ctx0" brushRef="#br0" timeOffset="18503.66">26884 3403 746 0,'14'-37'426'16,"-6"7"-152"-1,0 11-138-15,5 11-75 0,14 8-6 16,27 25 75-16,20 23-12 16,13 26-17-16,11 23-101 15,-3 17 0-15,-16 7 0 16,-14 2 0-16,-20-5 0 0,-11-12 0 15,-18-9 0-15,-9-16 0 16,-7-12 0-16,0-14 0 16,-7-10 0-16,-1-14 0 0,0-6 0 15,-6-9-115-15,-6-7-487 16,-8-9-40-16</inkml:trace>
  <inkml:trace contextRef="#ctx0" brushRef="#br0" timeOffset="19719.05">20791 6858 141 0,'-13'-12'225'15,"5"0"-46"-15,0 5-42 0,-1 2-26 16,2-1 4-16,-6 6 0 16,-4 0-6-16,-3 0-8 0,-9 0-11 15,-4 0-11-15,-2 13-18 16,-1 1-7-16,-156 143 76 47,180-129-124-32,29 51-33 1,3-63 13 0,9-4-11-16,4-12-2 0,4 8 8 15,-3-8 7-15,-3 9 5 0,-13-9 9 16,-5 7 3-16,-5-7 10 15,-8 12 11-15,-8 0 7 16,-12 9 4-16,-9 12-3 0,-12 7 22 16,-2 13-15-16,-7 4 2 15,10 0-25 1,-9 40-5 0,36-59-2-16,13-9-11 0,0-5 5 0,17-4-9 15,4-7 5-15,6-5-10 16,3 0-3-16,2-8 0 0,-4 7 8 15,-2-7-2-15,-7 0 4 16,-4 13 5-16,-2-13 4 16,-13 13 13-16,0 2 15 0,-8 6 3 15,-9 8 5-15,-2 4-14 16,-2 3-13-16,4 1-6 16,6-1-3-16,11 5-7 15,0-5-2-15,0 1 5 0,11-4-6 16,6-4-1-16,1-5-6 15,-4-5 5-15,3-5 0 16,-1-2 7-16,-3 1-1 0,-5-13 1 16,-8 6 7-16,0-6 29 15,5 9-38 32,3-1 0-47,2 1 0 16,6-2 0-16,6 1 0 15,-4 5-158-15,4-5-312 16,-2-8-32-16,-3 12-412 16</inkml:trace>
  <inkml:trace contextRef="#ctx0" brushRef="#br0" timeOffset="20833.18">21496 16946 360 0,'-7'-30'226'0,"-6"11"-85"0,1-1-61 15,4 7-36-15,8 4-3 16,-13 1 28-16,13 8 18 16,0 0 8-16,0 0-24 0,0 0-25 15,0 0-27-15,8 0-3 16,14-4 3-16,7 1-9 15,7-1-7-15,1 4-5 0,-3 0 4 16,-4 11 0-16,-6 10 16 16,-8 11 20-16,-7 9 15 15,-9 13 1-15,-14 3 28 0,0-5 28 16,-11-2 16-16,4-10-3 16,2-8-12-16,2-6-108 15,0-12-3-15,5 0 0 16,12-7 0-16,0 1 0 15,8-8 0 1,13 0 0-16,4-4 0 16,3 0 0-16,1 0 0 0,2 4 0 15,-5 0 0-15,-4 0 0 16,0 12 0-16,-7 4 0 16,-1 5 0-16,-3-1 0 0,-2 5 0 15,2 4 0-15,-3-1 0 16,9-4 0-16,0-1 0 15,0 4 0-15,-3-8 0 16,-2-3 0-16,-3-3 0 16,-5-1 0-16,-4 4 0 0,-16 8 0 15,-12 5 0-15,-10 4 0 16,-6 1 0-16,-5-4 0 16,1-2 0-16,3-2 0 0,3-9 0 15,11-5 0-15,2-12 0 16,4 0 0-16,6 0 0 15,7 0-333-15,12-17-91 0,0-11-14 16,0-13 29 0</inkml:trace>
  <inkml:trace contextRef="#ctx0" brushRef="#br0" timeOffset="21465">21538 15627 172 0,'-14'0'302'16,"6"0"-23"-16,2 0-52 16,6 0-38-16,0 0-25 15,-8 0-13-15,8 0 2 0,0 0-17 16,0 9 18-16,3 11-34 15,8 13-120-15,2 6 0 16,4 10 0-16,-2 5 0 16,2-2 0-16,0-7 0 0,-6-9 0 15,-3-7 0-15,-4-4 0 16,-4-10 0-16,0-22 0 16,-12-17 0-16,-5-17 0 15,3-20 0-15,-4-17 0 16,18-8 0-16,0-3 0 15,0 7 0-15,13 13 0 0,6 12 0 16,6 12 0-16,0 13 0 16,2 12 0-16,3 8 0 15,-3 12 0-15,-2 0 0 16,-4 12 0-16,-5 4 0 0,-3 1 0 16,-7-5 0-16,0-1 0 15,-6-1 0-15,0-3 0 16,0-7-401 15,0-4-92-31,-9-9 24 16</inkml:trace>
  <inkml:trace contextRef="#ctx0" brushRef="#br0" timeOffset="22031.43">21863 15272 172 0,'3'0'309'0,"-3"0"-67"16,0 12-71-16,0 5-54 15,6 4-22-15,2-1-18 16,3 0-13-16,13-3-18 0,6-5-18 16,9-12-11-16,10-4-14 15,8-13-10-15,5-7-5 16,-2-4-2-16,-8-9-3 0,-8 0 14 16,-14-4 2-16,-15 0 22 15,-15-3 22-15,-12 7 33 16,-13 4 44-16,-6 9 13 0,-6 7-2 15,-4 17 11-15,2 12-48 16,1 20-94-16,6 26 0 16,7 20 0-16,13 11 0 15,12 5 0-15,12 1 0 0,8-7 0 16,9-2 0-16,12-17 0 16,3-12 0-16,8-20 0 15,5-25 0-15,10-20 0 0,7-25 0 16,0-16 0-16,4-19-29 15,-4-14-119-15,-12-16 46 16,-10-12 49-16,-16-8 23 16,-11-12 15-16,-13-5 22 0,-12-3 19 15,-12 3 33-15,-10 13 46 16,-3 25 21-16,6 19-72 16,-2 21-54-16,4 21 0 0,8 10 0 15,1 26 0-15,8 38 0 16,0 31 0-16,0 29 0 15,0 21 0-15,8 12 0 0,6-4 0 16,11 4 0-16,2-7 0 16,6-15 0-16,1-15 0 15,-3-17 0-15,-2-16 0 0,-4-17 0 16,-11-10-76-16,0-10-399 16,-2-24 10-16,-12-4 5 15</inkml:trace>
  <inkml:trace contextRef="#ctx0" brushRef="#br0" timeOffset="22531.22">22694 15137 419 0,'-36'-19'284'0,"4"2"-48"16,2 1-51-16,7 4-13 0,6 3-27 16,17 2-50-16,0-2-42 15,21-3-29-15,20-5-11 0,19-2-49 16,13-5-55-16,4-2-20 15,-4 2 9-15,-3-1 41 16,-8 5 32-16,-18 4 23 16,-13 0 59-16,-7 4 58 15,-10-1 36-15,-7 6 42 0,-7 7 39 16,0 0-99-16,0 24-129 31,0 9 0-31,0 15 0 0,8 13 0 16,6 4 0-16,0 1 0 15,11-5 0-15,1-8 0 16,-3-9 0-16,1-7 0 16,2-9 0-16,-11-12 0 0,1-7 0 15,5-9 0-15,-1-11 0 16,-1-15 0-16,3-10 0 16,-11-9 0-16,-1-12 0 0,-10-4 0 15,0-1 0-15,0 10 0 16,0 7 0-16,0 12 0 15,0 8 0-15,0 9 0 0,0 9 0 16,8 27 0 0,0 13 0-16,4 6 0 15,4 7 0-15,0-1 0 0,0 4 0 16,-2-8 0-16,-3-6-456 16,0-1-40-16,-2-6 12 15</inkml:trace>
  <inkml:trace contextRef="#ctx0" brushRef="#br0" timeOffset="23047.06">23709 14862 390 0,'0'-29'425'15,"0"3"-37"-15,0 12-75 0,0-3-48 16,0 5 1-16,0 4-266 15,0 1 0-15,0 1 0 16,8 14 0 0,5 17 0-1,9 11 0-15,0 9 0 0,7 7 0 16,1 6 0-16,-7-1 0 16,-2-8 0-16,-5-4 0 15,-5-13 0-15,-2-4 0 0,-1-12 0 16,-8-3 0-16,0-17 0 15,0-17 0 1,-13-18 0-16,1-14 0 16,12-18 0-16,0-5 0 0,0 2 0 15,3 5 0-15,11 7 0 16,-3 11 0-16,6 10 0 16,0 13 0-16,-5 11 0 0,-1 9 0 15,2 8 0-15,-1 12 0 16,0 1 0-16,-4 3 0 15,-2-4 0-15,-6-1 0 0,0-3 0 16,0 1 0-16,3-9 0 63,2 0 0-63,-2-9-191 0,5-6-298 15,1-10 30-15,-6-4 38 16</inkml:trace>
  <inkml:trace contextRef="#ctx0" brushRef="#br0" timeOffset="23495.24">24283 14458 533 0,'-9'-16'412'0,"1"-1"-91"16,8 10-84-16,-8-3-41 15,8 8-21-15,0 2-28 16,0 0-121-16,5 19-26 16,10 14 0-16,9 20 0 15,5 12 0-15,2 9 0 0,-1 2 0 16,-3 3 0-16,-5-8 0 16,-6-8 0-16,-3-19 0 0,-5-8 0 15,-2-11 0-15,-1-5 0 16,-5-11 0-16,-11-31 0 15,-5-13 0-15,-2-14 0 16,1-12 0 0,9-8 0-16,8-4 0 0,0-4 0 15,14 12 0-15,-3 8 0 16,10 11 0-16,3 14 0 16,8 15 0-16,10 17 0 0,3 12 0 15,-2 17 0-15,5 9 0 16,-5 6 0-16,-7 4 0 15,-8-2 0-15,-2-2 0 0,-10-7 0 16,-5 0 0-16,-7-9 0 16,-4 1-236-16,0-5-316 0,-9-4 25 15</inkml:trace>
  <inkml:trace contextRef="#ctx0" brushRef="#br0" timeOffset="23995.84">25943 13969 329 0,'-15'-28'326'16,"-1"-1"-64"-16,-5 5-74 16,-1 5-32-16,3 1 20 0,3 8 59 15,0 5 16-15,-6 5-127 16,4 15-124-16,-8 27 0 16,-4 19 0-16,5 16 0 0,-1 13 0 15,6 7 0-15,9 5 0 16,11-9 0-16,3-3 0 15,8-13 0-15,32 42 0 16,-12-82 0-16,10-14 0 16,2-23 0-16,3 0 0 15,-1-23 0-15,0-19 0 16,-5-15 0-16,-12-24 0 16,-7-21 0-16,-13-15 0 15,-8-9 0-15,-12 8 0 0,-5 7 0 16,-6 22 0-16,-7 20 0 15,-5 17 0-15,-7 18 0 16,-3 22 0-16,5 12 0 0,0 7 0 16,7 17-50-16,10 14-370 15,5 8-30-15,18 1 7 16</inkml:trace>
  <inkml:trace contextRef="#ctx0" brushRef="#br0" timeOffset="24344.21">26868 13851 364 0,'30'-44'370'0,"-14"9"-58"15,-3 6-96-15,-13 4-60 16,0 8-39-16,0 9-20 0,0 8-22 15,0 29 46 1,0 11-28-16,0 13-46 0,3 1-22 16,10-6-14-16,-2-8-29 15,1-6-5-15,0-11-14 16,-4-11 9-16,-2-12 12 0,-3-12 1 16,-3-16 9-16,0-4 6 15,-17-5 5-15,2 1 20 16,-5 6-10-16,-2 5-21 0,7 11-58 15,1 1-75-15,3 13-121 16,-2 16-51-16,3 10-27 16,-3 5-30-16</inkml:trace>
  <inkml:trace contextRef="#ctx0" brushRef="#br0" timeOffset="24560.67">26966 14539 539 0,'12'17'391'16,"-4"-5"-68"-16,6 0 4 0,11 1 81 16,6 6-349-16,9 10-59 15,1 9 0-15,0 2 0 16,-4 9 0-16,-9 2 0 0,-12 4 0 16,-16 2 0-1,-13 3 0-15,-18 0 0 0,-23 10 0 16,-22-1-317-16,-17 9-374 15</inkml:trace>
  <inkml:trace contextRef="#ctx0" brushRef="#br0" timeOffset="27586.84">15457 4558 184 0,'-11'-16'239'0,"11"4"-54"16,-13 0-58-16,13 4-37 0,0 4-11 16,-7-1 4-16,7 1 0 15,0 4-13-15,0 0-13 16,0 0-21-16,0 0-11 0,0 9-5 15,0 7 13-15,0 8 9 16,-8 9 1-16,8 7 10 16,-12 9 6-16,4 8-1 15,-1 12 24-15,9 13 24 16,-13 16 41-16,7 15-39 0,6 24-70 16,-14 13-38-16,3 13 0 15,-2 3 0-15,1 4 0 16,5-3 0-16,-2 0 0 0,-4-8 0 15,2-5 0-15,2-8 0 16,1-3 0-16,-4 5 0 0,0 6 0 16,4 12 0-16,8 11 0 15,0 10 0-15,0 3 0 16,0-3 0-16,-8-3 0 0,8-5 0 16,0-9 0-1,0-6 0-15,0-5 0 0,0 0 0 16,0 3 0-16,0 4 0 15,3 2 0-15,2 3 0 0,-2-4 0 16,2 4 0-16,-2-1 0 16,-3-3 0-16,6 2 0 15,-6-8 0-15,0-6 0 0,0-1 0 16,0 1 0-16,0 8 0 16,0 3 0-16,-9 10 0 0,9 3 0 15,0 2 0 1,-8-8 0-16,8-5 0 0,0-11 0 0,0-5 0 15,0-10 0 1,0-7 0-16,0-5 0 0,0-4 0 16,0-4 0-16,0 5 0 15,8-2 0-15,-5 2 0 0,3-2 0 16,-6-2 0-16,0-1 0 16,0 1 0-16,3-6 0 15,5 1 0-15,-4-4 0 0,4 0 0 16,1-4 0-16,-1-1 0 15,-5-2 0-15,5-2 0 0,-3 6 0 16,-5-5 0-16,4 4 0 16,1-5 0-16,-2 1 0 15,1-1 0-15,0 2 0 16,0-1 0-16,-4-5 0 16,0 1 0-16,0-8 0 0,0-5 0 15,0-3 0-15,0-4 0 16,4 3 0-16,-4-4 0 0,0 4 0 15,5 8 0-15,3 2 0 16,0 3 0-16,3-5 0 16,1-3 0-16,1-4 0 0,0-1 0 15,-1-10 0-15,0-4 0 16,0-11 0-16,-1-7 0 16,-3-12 0-16,-2-9 0 15,-6-10 0-15,0-6 0 0,3-8 0 16,2-8 0-16,-2 0-61 15,2 9-219-15,-5-9-26 16,0 0-9-16,0 0 12 0,0 0-20 16</inkml:trace>
  <inkml:trace contextRef="#ctx0" brushRef="#br0" timeOffset="29053.81">20104 874 328 0,'-16'-11'285'0,"2"3"-76"15,3-1-60-15,11 7-42 16,-6-4 0-16,6 1 20 16,0 5 12-16,0 0-23 15,0 0-33-15,0 0-31 16,0 13-20-16,0 15 48 16,6 17 14-16,10 24-27 15,1 29 5-15,-1 20-72 0,-3 17 0 16,-2 8 0-16,-2-1 0 15,-1-9 0-15,-5-11 0 16,2-19 0-16,-5-21 0 16,0-18 0-16,0-19 0 0,0-11 0 15,3-11 0-15,2-11 0 16,-2-12 0-16,-3-12-102 16,0-16-216-16,0-13-61 15,-16-9-1 1,-1-2-5-16</inkml:trace>
  <inkml:trace contextRef="#ctx0" brushRef="#br0" timeOffset="29425.19">20461 1627 284 0,'0'-7'263'0,"0"7"-21"16,0 0-50-16,0 0-65 15,-9 0-51-15,9 0-41 16,-8 64 3 0,13-31-28-1,27 36-4-15,-7-41-8 16,3-3 5-16,6-9-9 16,-3-4-15-16,2-12 0 15,-6 0 2-15,3-12 2 16,-9-11 5-16,-7-11 6 0,-14-1 14 15,0-7 13-15,-19 5 14 16,-13 5-11-16,-7 4 7 16,4 2-9-16,-1 10-12 0,2 1-10 15,11 2-16 1,7 5-46-16,3 4-61 16,5 4-268-1,8 12 140-15</inkml:trace>
  <inkml:trace contextRef="#ctx0" brushRef="#br0" timeOffset="29785.83">21154 1558 308 0,'0'-16'386'0,"-14"3"-62"15,1 5-118 1,-3 8-75-16,2 0-57 0,0 0-24 15,3 8-24-15,-3 9-9 16,2 4-11-16,12 8-4 16,0 7 4-16,8 1-6 15,4-5-5-15,5-4-2 0,3-4-6 16,4-7-2-16,0-5-10 16,-4-12-1-16,-4 0 11 15,2 0 11-15,-7-8 13 16,-2-9-9-16,-6-11-2 0,-3-7 4 15,0-7 15 1,-12 1 1-16,-7 0-10 0,-2 0-2 16,-4 8-3-16,1 10-20 15,-6 3-8-15,8 6-7 16,-3 12-19-16,4 2-53 16,5 7-73-16,1 10-41 0,2-1-23 15,13 1-39-15</inkml:trace>
  <inkml:trace contextRef="#ctx0" brushRef="#br0" timeOffset="30118.67">21489 1169 310 0,'0'-30'403'16,"-8"10"-92"-16,8 0-85 15,-14-1-43-15,14 9-6 0,0 3-25 16,-8 6-23-16,8 3-58 16,0 0-42-16,0 0-20 15,0 20 1-15,5 13 27 16,7 19-37-16,1 27 0 0,3 22 0 16,0 17 0-1,4 4 0-15,-4 0 0 16,2-4 0-16,-7-13 0 0,1-15 0 15,-1-16 0-15,-2-17 0 16,-5-12 0-16,-4-17 0 16,5-8-53-16,-1-8-282 0,-4-12-67 15,0-12-19-15,0-17 13 16</inkml:trace>
  <inkml:trace contextRef="#ctx0" brushRef="#br0" timeOffset="30467.15">21891 1225 403 0,'6'-21'241'16,"-6"9"-61"-16,0 12-56 15,0 0 1-15,-6 21 25 16,-5 11-2-16,-11 12-38 0,-2 9-40 16,-6 9-30-16,-2 3-21 15,-1-8-5-15,2-8-5 16,2-9 0-16,7-11 7 15,0-9 23-15,5-7 34 0,5-6 17 16,1-7 1-16,11 0-12 16,-9 0-62-1,9-7-17-15,0-1 0 16,0-1 0-16,0 1 0 16,9 0 0-16,-1 3 0 15,7 2 0-15,15 3 0 16,22 0 0-16,17 0 0 0,12 0 0 15,6 12 0-15,-11 4 0 16,-8 4-106-16,-7 1-440 16,-12 3-14-16</inkml:trace>
  <inkml:trace contextRef="#ctx0" brushRef="#br0" timeOffset="31499.75">19658 2767 142 0,'-14'0'224'16,"3"9"-49"-16,3-9-46 15,-1 0-24-15,9 0-13 16,-8 0 15-16,8 0 27 0,-7 0 19 15,7 0-18-15,0 0-12 16,0 0-34-16,0 0-25 16,0 0-13-16,0 0-20 15,7 0-6-15,21 0-4 16,39 0 7-16,46-12 20 0,57-9 3 16,54-3-19-16,39-9 36 15,21 0-48-15,22-3-20 16,9 0 0-16,3-2 0 15,-17 1 0-15,-34 9 0 0,-35 9 0 16,-50 2 0-16,-44 4 0 16,-37 5 0-16,-27 0 0 15,-26-1 0-15,-10 9 0 16,-16 0 0 0,11-7 0-16,-24 7 0 0,-1 0 0 15,-4-5 0-15,-4 2 0 16,0-1 0-16,0-1 0 15,5 5 0 1,-5 0-400 15,-12 0-131-15,-10 0 53-16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7:24:10.23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1891 6361 64 0,'9'-15'136'0,"-1"-1"18"0,3 4-50 15,3-2-39 1,-6 1-30-16,-1 3-10 0,1-3 1 15,-4 6 9-15,1-2 11 16,3 1 3-16,-5-1-4 16,2 2 4-16,-5-2 13 15,0 1 0-15,0 0 3 16,0 0 2-16,0 0-1 16,0-1 17-16,0 6 24 15,0-1 17-15,0-1 9 0,-8 5-16 16,-5 0 1-16,4 0-19 15,1 0-34 1,-2 0-19-16,-4 0-46 0,6 0 0 16,-3 12 0-16,-9 13 0 15,-9 12 0-15,-7 12 0 16,-1 8 0-16,0 0 0 16,9 0 0-16,8-9 0 15,6-8 0-15,14-2 0 16,9-9 0-16,16-10 0 15,15-10 0-15,17-9-11 16,13 0-31-16,1-13 21 0,0-2 6 16,-7-2 11-1,-11 1-3-15,-12 8 9 0,-16-1 5 16,-9 9-9-16,-13 0 24 16,-3 0-1-16,-16 21-8 15,-9 15 2-15,-10 17-8 16,-15 13 8-16,1 9-15 15,4 4 0-15,14-5 0 16,6-10 0-16,18-7 0 16,7-12 0-16,15-9 0 0,13-8 0 15,13-11 0-15,8-8 0 16,8-9 0 0,0-4 0-16,-5-5 0 0,-6 1 0 15,-14 1 0-15,-12 7 0 16,-12 0 0-16,-8 19 0 15,-20 14 0 1,-14 12 0-16,-5 15 0 16,-1 13 0-16,2 10 0 15,6-2 0-15,12-3 0 16,20-1 0-16,11-11 0 16,19-10 0-16,19-8 0 15,19-10 0-15,17-18 0 0,5-11 0 16,-1-9 0-16,-11 0 0 15,-15 0 0-15,-13 0 0 16,-13 0 0 0,-9-4 0-16,-7-1 0 15,-10 5 0-15,-3 0-50 0,0-5-196 16,-8 3-159-16,0-16-116 16</inkml:trace>
  <inkml:trace contextRef="#ctx0" brushRef="#br0" timeOffset="1331.26">6005 9048 272 0,'0'13'298'0,"0"-13"-64"15,0 0-95-15,3 0-64 16,13 0-39-16,9-13-11 15,16-6-8-15,12-11-6 0,17-2-5 16,84-37-4 0,-81 45-5-16,-9 12 9 15,-15 12 13-15,-12 0 35 0,-9 28 67 16,-12 17 45-16,-13 11-8 16,-3 17 8-16,-14 5-35 15,-8-4-33-15,3-5-82 16,3-5-16-16,3-10 0 0,13-10 0 15,0-7 0 1,8-9 0-16,7-3 0 0,15-4 0 16,1-2 0-16,3 2 0 15,-3-5 0-15,-1 4 0 16,-3 1 0-16,-5 7 0 16,-5 2 0-16,-7 1 0 0,-2 2 0 15,0 0 0-15,-2-1 0 16,-6-3 0-16,3 0 0 15,5-5 0-15,5 0 0 0,6-3 0 16,6-4 0 0,12-7 0-16,2-1 0 0,15 3 0 15,4-1 0-15,2 6 0 16,0 4 0-16,-6 8 0 16,-5 12 0-16,-5 3 0 0,-12 6 0 15,-8 2 0-15,-10 10 0 16,-14 2 0-16,-14 1 0 15,-5-4 0-15,-2 1 0 16,-4-6 0-16,0-7 0 0,2-4 0 16,3-8 0-16,0-6 0 15,0-1 0-15,3-5 0 16,1-6 0-16,-1-6 0 16,6-5 0-16,-3-8 0 15,7 8 0-15,-1-8 0 0,0 0 0 16,-1 0 0-16,-2 0 0 15,-3-8 0-15,-2 0 0 16,6-5-84-16,-7 6-373 0,4-3-20 16,1 3 12-16</inkml:trace>
  <inkml:trace contextRef="#ctx0" brushRef="#br0" timeOffset="3244.99">3138 4729 310 0,'-17'-24'186'16,"-2"0"-47"-16,-2 3-42 15,1 5-17-15,-1-2 0 16,-3 3-1-16,-4 0-5 0,-1-2 0 15,-4 6-24-15,2 6-12 16,-9 5-16-16,-10 0-16 16,-12 16 1-1,-10 4-7-15,-5 7 2 0,-8 7-1 16,-13 7 7-16,-7 8-2 16,-5 8 13-16,0 0 18 15,0 3 16-15,5 6 12 16,7 7-10-16,4 1-17 15,7 7-1-15,5 9 3 16,9 8 1-16,7 11 32 16,10 13 30-16,2 5-6 0,10 6-19 15,8 3-26-15,6-7-52 16,3 6 0 0,3 0 0-16,3-2 0 0,1-2 0 15,7 2 0-15,13 2 0 16,0-2 0-16,8 15 0 15,9 6 0-15,7 18 0 16,9 7 0-16,7 13 0 16,9 6 0-16,11 6 0 15,2 0 0-15,7-1 0 16,1 5 0-16,1 12 0 0,8 4 0 16,2 0 0-16,7 4 0 15,6 0 0-15,8-8 0 16,8-9 0-16,11-8 0 15,4-7 0 1,5-9 0-16,9-11 0 0,3-10 0 16,9-15 0-16,2-17 0 15,6-11 0-15,4-12 0 16,7 1 0-16,5-7 0 16,7-3 0-16,6-4 0 15,2-4 0-15,6-5 0 16,-10-3 0-16,-7-4 0 0,-8-8 0 15,-13-10 0-15,-8-8 0 16,-8-6 0-16,-9-14 0 16,-3-3 0-16,0-9 0 15,2-6 0-15,-4-8 0 16,10-10 0-16,1-8 0 16,2-7 0-16,6-14 0 15,0-11 0-15,-2-18 0 0,6-14 0 16,2-14 0-16,2-14 0 15,0 0 0-15,-9-2 0 0,-8-4 0 16,-5-8 0-16,-11-8 0 16,-3-13 0-16,-10-11 0 0,-3-8 0 15,-5-5 0-15,-3-4 0 16,-9-8 0-16,-12-8 0 0,-7 4 0 16,-14 1 0-1,-16 2 0-15,-15 9 0 0,-9 4 0 16,-12 5 0-16,-4-1 0 15,-15 3 0-15,-7 2 0 0,-6 0 0 16,-9-8 0-16,-2-10 0 16,-10-6 0-16,-4-2 0 15,-462-910 0 32,420 951 0-47,-95-138 0 16,-347-474 0 15,432 591 0-15,-5 5 0-16,-113-130 0 15,109 151 0-15,2 8 0 16,-4 8 0-16,-1 12 0 16,-4 9 0-16,-6 3 0 15,2 9 0-15,-1 8 0 16,-3 2 0-16,-3 11 0 0,2 7 0 15,-3 4 0-15,3 10 0 16,0 0 0 0,-5 8 0-16,-1-2 0 0,-8 5 0 15,-1 3 0-15,-7 8 0 16,-1 1 0-16,-1 5 0 16,4 6 0-16,8 5 0 15,3 0 0-15,14 16 0 16,7 5 0-16,8 3 0 15,8 4 0-15,14 4 0 0,9-3 0 16,14-1 0-16,13 1 0 16,8-4 0-16,7-1-21 15,4 0-371-15,6 5-19 16,-3 4-4-16,-1 3 13 16</inkml:trace>
  <inkml:trace contextRef="#ctx0" brushRef="#br0" timeOffset="5491.77">10073 8442 355 0,'-15'-12'361'0,"-2"5"-39"0,5-3-60 15,-1 7-67-15,13-1-39 16,-8 4-6-16,8 0 50 15,0 0-154-15,0-5-46 16,21-7 0-16,53-12 0 16,62-30 0-16,73-31 0 15,71-29 0-15,79-24 0 16,57-7 0-16,25 4 0 0,0 15 0 16,-16 18 0-16,-28 18 0 15,-38 23 0-15,-46 19 0 0,-54 11 0 16,-51 8 0-1,-46 10 0-15,-38 2 0 0,-36 10 0 16,-29-2 0-16,-17 9 0 16,-13 0 0-16,-18-4 0 0,-11-4 0 15,-20-9 0-15,-20-2-342 16,-14-10-179-16,-11-9 37 16</inkml:trace>
  <inkml:trace contextRef="#ctx0" brushRef="#br0" timeOffset="5957.41">14240 6503 383 0,'-21'-12'411'0,"2"5"-86"0,7 3-130 15,3 4-103-15,9 0-42 16,0 0-13-16,15 9 25 16,19 5 53-16,25 8 31 0,23 6-46 15,16 8-51-15,11 5-20 16,2 8-15-16,-5 8-8 0,-18 8-2 15,-15 8-8-15,-19 10 8 16,-22 5 9-16,-20 19 3 16,-12 14-16-16,-24 5 0 0,-1-3 0 15,-3-4 0-15,4-14 0 16,2-15 0-16,11-13 0 0,4-11 0 16,7-18 0-1,0-12 0-15,7-2 0 0,4-10 0 16,3-5 0-16,-3-5 0 15,3-7 0-15,-7-7 0 0,-7-7 0 32,-16-18 0-32,-9-17 0 15,-15-14 0-15,-7-26 0 0,-12-24 0 16,-6-21 0-16,-4-6 0 16,-1-1 0-16,5-4 0 0,5 3 0 15,7 13 0-15,13 15 0 16,8 18 0-16,7 20 0 15,9 16 0-15,4 17 0 16,12 11-284-16,-8 8-85 0,8 10 9 16,0 7 28-16,8 0-10 15</inkml:trace>
  <inkml:trace contextRef="#ctx0" brushRef="#br0" timeOffset="6523.37">16891 6147 381 0,'-11'-29'336'15,"-1"-4"-88"-15,12 5-100 0,0-1-68 16,3 1-28-16,9 4-2 16,12 3 28-16,14 9 4 0,6 12 17 15,8 21-39-15,5 23-18 16,5 17-21-16,-10 20 12 15,-6 13 14-15,-14 11 26 16,-16 10 16-16,-16-2-6 16,-20-3-38-16,-8-8-45 0,-5-8 0 15,-4-18 0-15,6-9 0 16,-4-19 0-16,8-8 0 0,7-11 0 16,2-8-132-16,7-9-195 15,-2-12-107-15,6 0 21 0,-1-12 50 16</inkml:trace>
  <inkml:trace contextRef="#ctx0" brushRef="#br0" timeOffset="7509.33">17212 6769 357 0,'21'-33'316'0,"-4"5"-64"0,-3 4-94 16,4-2-61-16,6 11 9 15,7 2 33-15,15 1 33 0,11 9-12 16,12 3-38-16,9 7-56 15,6 10-26-15,1-1-26 16,-3 4 1-16,-14 1-5 0,-11-2-8 16,-16-6-1-16,-9 0 6 15,-10-13 6-15,-11 7-13 0,-3-7 0 16,-16-12 0 0,-8-12 0-1,-7-13 0-15,-11-16 0 16,-8-21 0-16,2-14 0 15,1-14 0-15,-7-4 0 0,2-5 0 16,4 3 0-16,2 6 0 16,11 12 0-16,-1 13 0 0,2 20 0 15,6 12 0-15,1 8 0 16,-7 13-18-16,-5 7 1 16,-10 17 6-16,-15 9 3 0,-14 10 0 15,-7 15 11-15,-8 7-5 16,3 3-5-16,9-3 4 15,16-8 9-15,13-10-6 16,19-6-19-16,12-4-25 16,22-13 11-16,23 0-2 0,22-17-7 15,15-12 1-15,20-15 16 16,15-9 6-16,10-9 7 0,9-2 0 16,-6 7 12-16,-2 4-3 15,-15 8 0-15,-19 12 8 16,-11 8 15-16,-18 5 12 0,-6 8 10 15,-7 5 12-15,-1 2-7 16,-6 5 7-16,4 0-13 0,5 24 17 16,4 17-58-1,8 20 0-15,4 18 0 0,-1 9 0 16,-2 9 0-16,-6 5 0 16,-8 0 0-16,-12-7 0 15,-6-11 0-15,-13-11 0 0,-9-16 0 16,0-8 0-16,-18-15 0 15,-3-15 0-15,1-19 0 0,-4-12 0 16,0-22 0-16,4-22 0 16,0-20 0-16,7-14 0 15,13-1 0-15,8 6 0 0,9 9 0 16,2 2 0-16,14 9 0 16,2 16 0-16,16 16 0 15,2 17 0-15,4 12 0 16,3 4 0-16,-7 17 0 0,-4 2 0 15,-10 3 0-15,-5-3 0 16,-11-3 0-16,-1-3 0 16,-6-13 0-16,-4 0 0 0,-3 0 0 15,-6 0 0-15,-3-13 0 16,-8-10 0-16,-8-17 0 16,-5-18 0-16,-7-8 0 15,-1-6 0-15,-4-6 0 16,2 0 0-16,2 6 0 15,6 6 0-15,1 9 0 0,7 12 0 16,1 9 0-16,14 8 0 16,-8 7 0-16,8 9 0 15,0 0 0-15,0 3 0 0,0 9-138 16,0 0-71-16,0 0-61 16,0 0-29-16,0 0-1 0,-6 0-2 15,-8 9 42-15</inkml:trace>
  <inkml:trace contextRef="#ctx0" brushRef="#br0" timeOffset="7957.56">18106 5166 74 0,'-16'0'105'0,"3"-4"53"15,5 4-48-15,0 0-31 0,8 0-14 16,0-5-11-16,0 2 7 16,0-2 2-16,0 5 23 0,0 0 13 15,0 0-1 1,0 0-21-16,0 0-8 0,0 0-5 15,0 0-6-15,0 0-9 16,0-5-19-16,3 1-10 0,10-4-10 16,16-3-3-16,20-10-5 15,20 1 5-15,20-5-2 16,7-4-4-16,8 2 4 0,-16 2 3 16,-6 1-8-16,-14 7-5 15,-15 1 7-15,-8 4 0 0,-12 0-3 16,-9 2 4-16,-4 6-2 15,-9 1-3-15,-1 3-4 16,-2 0-37-16,-8 0-55 16,0 0-85-16,0 0-72 0,0 0-64 15</inkml:trace>
  <inkml:trace contextRef="#ctx0" brushRef="#br0" timeOffset="8386.64">19157 5593 487 0,'0'-13'347'16,"0"5"-126"-16,0 1-114 15,5 7-56-15,3 0-29 16,8 15 6-16,4 11-4 0,8 9 9 16,1 11-10-16,-1 3-8 15,6 4-9-15,-11-5-4 16,1-7 5-16,-7-10-5 0,-5-1 0 16,-3-14 34-16,-1-5 47 15,-8-1 18-15,0-10-3 16,0 0-35-16,-11-12-32 15,-3-9-16-15,2-15-18 0,0-13-12 16,4-9-15-16,8-11-2 16,8-5-17-16,12-3-22 15,4 8-34-15,4 9-45 0,6 6-29 16,2 10-16-16,-1 7 8 16,-2 13 11-16,-8 7-20 0,-4 10 21 15,-13 2-64-15</inkml:trace>
  <inkml:trace contextRef="#ctx0" brushRef="#br0" timeOffset="8786.2">19421 5442 45 0,'-60'45'153'0,"3"-8"25"16,9-8-65-16,6-14-33 15,11-7-16-15,5-8-7 16,15 0-14-16,11-8-15 0,6-4-19 16,12-7-2-16,12-3-5 15,4-2 0-15,6 1 1 16,3-3-7-16,-7 6-4 0,-4 4-2 15,-4 4 2-15,-3 0 2 16,-5 4 2-16,-7-1 5 0,-1 0 4 16,-6-3 21-1,3 0 26-15,-9-4 35 0,0-1 36 16,0-2 13-16,0-2 20 16,0 5 12-16,0-1 11 0,0 2 20 15,0 1-28-15,0 2-171 16,0 5 0-16,0 3 0 15,13 27 0 1,8 23 0-16,10 19 0 16,14 24 0-16,5 21 0 15,7 12 0-15,6 8 0 0,2-3 0 16,5-5 0-16,-5-16 0 16,-8-17 0-16,-10-20-32 0,-4-16-397 15,-15-17-16 1,-17-19 40-16,-11-20 42 0</inkml:trace>
  <inkml:trace contextRef="#ctx0" brushRef="#br0" timeOffset="9185.6">19924 4888 663 0,'-19'-85'357'16,"3"19"-93"-16,3 22-112 15,5 11-65-15,8 17-35 0,0 16 28 16,21 21 129-16,20 15-26 15,21 20-183-15,9 18 0 16,11 12 0-16,2 6 0 16,1 8 0-16,-6-3 0 0,-11-7 0 15,-11-12 0-15,-15-18 0 16,-16-15 0-16,-4-9 0 16,-14-14 0-16,-38-40 0 15,-14-22 0-15,-21-21 0 16,-11-25 0-16,-14-28 0 0,-3-24 0 15,0-30 0-15,3-22 0 16,17-19 0-16,13-7 0 16,17 5 0-16,27 11 0 15,29 14 0-15,33 15 0 16,26 24 0-16,25 26 0 0,25 23 0 16,17 25 0-16,10 23 0 15,4 26 0-15,-4 15 0 16,-15 23-199-16,-14 5-196 15,-12 10-2-15,-28 8 13 0,-24 7 52 16</inkml:trace>
  <inkml:trace contextRef="#ctx0" brushRef="#br0" timeOffset="10117.28">19824 4762 212 0,'-53'17'220'0,"8"-5"-76"16,9-12-50-16,7 8-27 16,9-8-2-16,4 0 13 15,4 0 21-15,3 0 11 0,9 0 0 16,0 0-4-16,0-5-24 15,0 2-22-15,9-6-21 16,3-4-16-16,12-6-5 16,14-9-13-16,13-10 4 0,27-9 1 15,19-11-2-15,21-8-5 16,12-3-1-16,6 0 1 16,3 0-3-16,-7 4-3 0,-7 7 1 15,-12 10 3-15,-15 7-4 16,-12 8 1-16,-18 10 5 0,-15 7-3 15,-13 7 12-15,-12 9-6 16,-6 0 8-16,-7 20 19 16,-3 8 1-16,-4 10 4 0,-3 6 10 15,-5 6-11 1,-13 1-10-16,-2-1-10 0,-11-1-7 16,-7-5 1-16,2-11-10 15,-1-9 4-15,-1-7-1 0,1-10 0 16,-1-7 5-16,9-12-6 15,3-16-22-15,4-18-7 16,17-18 8-16,17-13-3 0,11-5 15 16,14 5-3-16,6 8 9 15,9 9-4-15,4 10-3 16,-1 21 5-16,-3 12-3 0,-3 17 1 16,-10 17-1-16,-10 16 19 15,-11 13 4-15,-12 10 10 16,-11 6 9-16,-8-2 4 15,-8-3-5-15,-7-4 1 0,-3-9 3 16,3-11-16-16,7-8 0 16,3-5-24-16,13-8 0 15,0-24 0 1,13-4 0-16,8-5-7 16,5-4-5-16,12 6 0 15,3 3-2-15,-1 12 7 0,0 4-2 16,2 23 2-1,-6 16 2-15,-1 8 7 0,-5 14 1 16,-11 8 12-16,-11 5 8 16,-8 4 7-16,-19 2-30 0,-14 2 0 15,-7-1 0-15,-1-8 0 16,-4-7 0-16,5-14 0 16,3-11 0-16,1-7 0 0,8-11 0 15,2-7 0-15,8-16 0 16,1 0 0-16,4 0 0 0,5 0 0 15,-1 0 0-15,9-7 0 16,-12-2 0-16,12-2-23 16,-8-1-134-16,8-1-63 15,0-4-33-15,0 1-20 0,0-3 24 16,0-7 2-16,-11 5-28 16</inkml:trace>
  <inkml:trace contextRef="#ctx0" brushRef="#br0" timeOffset="10410.23">21428 4029 514 0,'-12'-20'481'0,"3"4"-157"15,9 4-154-15,0 0-71 0,5 0-33 16,17-9-10-16,29-8-4 16,21-6-20-16,28-11-14 15,7 1-17-15,12 0 3 0,-10 5-7 16,-11 4 4-16,-17 7-1 16,-19 4-15-16,-22 8-19 15,-12 6-41-15,-16-1-94 0,-12 5-93 16,-20 7-48-16,-17 0-26 15</inkml:trace>
  <inkml:trace contextRef="#ctx0" brushRef="#br0" timeOffset="13129.04">14089 3749 365 0,'-20'-20'286'0,"1"-2"-70"15,2 6-61-15,5 0-26 16,4 4-8-16,8 0-7 16,0-1-8-16,0 6-42 0,0-2-33 15,20 2-14-15,16 7-6 16,24 0-3-16,14 7-4 15,10 14-3-15,-2 11-5 16,-3 9 2-16,-11 12 8 0,-8 4-5 16,-14 8-5-16,-14 13 4 15,-20 3-2-15,-12 4 5 16,-25-4 0-16,-6-3-1 0,-6-18 1 16,5-10 2-16,7-14-3 15,8-10 5-15,6-7-9 16,11-3-2-16,0-7 3 15,3-9-15-15,14 0 13 0,7 0 7 16,17 0-1-16,12 0-4 16,16 8 1-16,4-1-2 15,0 2 2-15,-3 3-3 0,-10 0 3 16,-7 0-1-16,-12 0-2 16,-10-3 7-16,-10-1-3 15,-8-8 0-15,-8 0 11 16,-5 0-2-16,-13 0-10 0,-13-12 5 15,-2-12-3-15,-4-9 6 16,-4-15-9-16,4-9 4 16,2-14-4-16,13 2-3 0,7 0 11 15,10 9-7-15,4 3-8 16,15 8 0-16,15 12 11 16,6 9-10-16,4 12 7 0,0 16-2 15,3 0-3-15,-13 19 3 16,-2 2 2-16,-2-1 5 15,-10 1-6-15,-2-5 5 0,-12-4 1 16,-1-12-2 0,-5 8 4-16,0-8-1 0,0 8-7 15,0-8-13-15,0 0-65 16,-11 0-164-16,-10-8-95 16,-4-12-36-16</inkml:trace>
  <inkml:trace contextRef="#ctx0" brushRef="#br0" timeOffset="13361.68">15299 3228 601 0,'17'-44'333'0,"-5"10"-109"15,-3 10-83-15,-5 4-38 0,-4 6-22 16,0 14-27-16,0 0-20 16,9 17-8-16,11 16 52 15,12 19-15-15,7 22-25 16,9 19-15-16,10 18-18 15,2 6 1-15,2 1-3 16,-10 1-12-16,-1-9-16 0,-12-13-68 16,-2-11-73-16,-9-12-82 15,-11-13-46-15,-14-18-18 16,-3-10-3-16</inkml:trace>
  <inkml:trace contextRef="#ctx0" brushRef="#br0" timeOffset="13828.13">14658 3741 557 0,'-85'-12'265'16,"11"-1"-103"-16,23 0-74 0,12 1-30 16,16 0-30-16,23-4-17 15,29-13-7-15,33-16 0 16,42-19-5-16,35-14-5 0,27-10-20 15,13-10-28-15,-2 3-36 16,-1 7 8-16,-23 2 31 16,-17 12 33-16,-32 9 43 15,-26 16 53-15,-26 12 39 16,-19 9 3-16,-12 11 0 16,-17 5-28-16,-4 5-38 0,0 7-32 15,-8 12-10-15,-6 21-13 16,6 11 6-16,8 17 1 15,8 4-9-15,18 5 2 16,10-5 3-16,13-12-1 0,8-9 1 16,-5-16-10-16,0-12 11 15,-6-16-5-15,-13-10 2 16,-10-24 3-16,-11-14 3 16,-12-14 2-16,-19-2-4 15,-14-2 3-15,-3 9-7 16,-6 8-9-16,2 9-30 0,3 12-47 15,1 14-83-15,-1 23-48 16,5 27-4-16,-1 21-48 16,-3 26-240-16</inkml:trace>
  <inkml:trace contextRef="#ctx0" brushRef="#br0" timeOffset="14044.23">15995 3843 424 0,'14'14'232'0,"3"-4"-74"0,8-10-53 15,7 0-1-15,13-12 27 16,11 0-6-16,14-2-4 0,15 7-30 16,14 7-25-1,6 11-18-15,0 13-28 0,-7 14-8 16,-13 8-12-16,-17 1 0 16,-11 8-20-16,-16-4-31 0,-12 2-21 15,-14-3-56-15,-7-10-82 16,-8-3-53-16,-11-14-21 15,-12-7-14-15</inkml:trace>
  <inkml:trace contextRef="#ctx0" brushRef="#br0" timeOffset="14943.01">16791 3049 282 0,'4'-73'282'0,"0"19"-78"16,3 18-103-16,1 7-53 15,9 8-1-15,8 9-2 16,10 12 2-16,10 0-10 16,12 21-19-16,-1 7-7 0,1 13-1 15,0 9-4-15,-8 2-4 16,-11 1-2-16,-19-4 6 16,-11-4 2-16,-8-1 1 15,-19-4-2-15,-14-7-3 16,-13-9 7-16,3-7 3 15,2-17 1-15,3 0-2 0,10-17 3 16,9-11-8-16,19-4 3 16,0-5-10-16,16-4-6 15,7 5 4-15,15 3-3 0,3 5 7 16,2 8 1-16,3 7-7 16,1 13 13-16,4 0-5 15,-7 8-2-15,-9 5 0 16,-5-1 0-16,-6 4-5 15,-7-4 9-15,-9-3-12 16,-8-9 3-16,0 8 5 0,0-8 6 16,-17 0 3-16,1 0-10 15,-8 0 8-15,-6-17-8 16,3-7 8-16,-3-13-5 16,-1-7 6-16,2-6 7 0,1 1 35 15,4 1 7-15,8 7-3 16,3 9-3-16,4 3-9 15,9 8-20-15,0 2-13 16,9 2-7-16,15 1 6 16,8 7 2-16,14 9 9 15,1 9 19-15,10 14 17 0,0 15 16 16,5 15 33-16,-5 8-58 16,-4 4-49-16,-5 4 0 15,-6-4 0-15,-10-3 0 16,-8-9 0-16,-8-13 0 0,-4-7 0 15,-2-9 0-15,-10-8 0 16,0-3 0-16,0-26 0 16,-14-19 0-1,-3-24 0-15,-3-31 0 0,0-26 0 16,4-26 0-16,16-20 0 16,0-9 0-1,4 11 0-15,8 17 0 0,0 26 0 16,1 28 0-16,-1 27 0 15,0 18 0-15,0 33 0 16,9 31 0-16,7 39 0 16,9 32 0-16,2 28 0 15,2 16 0-15,8 0 0 0,8-3 0 16,8-9 0-16,17-8 0 16,12-15 0-16,10-18 0 15,7-20 0-15,2-12 0 0,0-17 0 16,-3-15 0-1,-8-13 0-15,-9-13 0 0,-16-11-244 16,-10-13-186-16,-24-14-77 16</inkml:trace>
  <inkml:trace contextRef="#ctx0" brushRef="#br0" timeOffset="15990.8">18869 2413 273 0,'-20'-21'298'15,"4"9"-99"-15,8 5-103 16,-1 7-54-16,9 0-14 0,0 19-1 16,0 6-4-1,0 5 14-15,-12-2-16 16,12-5 1-16,-11-3 15 0,-3-3 21 16,6-9 25-16,-3-8 14 15,2 0-5-15,-2-4-33 16,2-12-23-16,0-13 1 15,9-11-23-15,0-1-1 0,0 1-3 16,0 7-11-16,14 4 2 16,-2 8-10-16,8 9 13 15,13 12 0-15,2 17-1 16,15 11 16-16,1 10 6 16,-2 5 5-16,2 0-10 15,-12-8 3-15,-5-2 5 0,-14-9 21 16,-4-7 38-16,-5-8 67 15,-2-9-146-15,-9-22-8 16,-17-15 0 0,-2-15 0-16,-6-22 0 0,-4-7 0 15,-4-11 0-15,1-15 0 16,-2-3 0-16,-6-1 0 16,6 2 0-16,-4 10 0 15,9 19 0-15,6 15 0 0,3 21 0 16,3 10 0-16,4 11 0 15,4 6 0 1,3 8 0-16,6 6 0 16,-8 3 0-16,-4 0-8 15,-10 15-27-15,-9 11-5 16,-18 6 6-16,-16 5 14 16,-17 3 8-16,-5 10 9 0,-16 6 3 15,-10 5 7-15,-2 5-5 16,5-6 4-16,21-11-1 15,24-8-3-15,16-13-7 16,17-7-16-16,20-9 21 16,28-12-4-16,37-8 5 0,36-17 0 15,42-25-6 1,35-18-30-16,24-20-75 16,9-11-48-16,-7-7-57 0,-14 8 23 15,-23 4 45-15,-28 13 55 16,-28 12 49-16,-21 11 26 15,-26 11 14-15,-14 10 14 16,-17 8-10-16,-11 10 1 16,-5 1 1-16,-5 7-5 0,3 2-3 15,2 9 6-15,-2-5-4 16,5 5-1-16,-3 0-1 16,0 0 6-16,-1 0 3 15,0 0 18-15,-4 0 25 16,0 0 7-16,0 14-7 15,0 6 21-15,-18 13 1 16,2 15 5-16,4 10-18 16,6 11 4-16,6 7-20 15,6-2-9-15,11 0 0 0,8-15-3 16,7-4-11-16,4-15-10 16,1-11 6-16,-5-13 1 15,-2-16 25-15,-12-25-9 16,-1-19-14-16,-13-22-7 15,-4-10-7-15,-13-3-2 16,-1 3 8-16,-11 10-1 16,-4 14-21-16,1 11-43 15,-4 12-85-15,-6 18-111 16,-3 11-70-16,-1 24-64 0</inkml:trace>
  <inkml:trace contextRef="#ctx0" brushRef="#br0" timeOffset="16146.99">19579 2196 565 0,'17'86'156'16,"0"-7"-50"-16,-2-19-36 15,-2-6-25-15,-1-18-15 16,0-8-13-16,-4-11-1 16,0-8-10-16,-8-9-71 0,0-22-160 15,0-23 22-15,-16-27-312 16</inkml:trace>
  <inkml:trace contextRef="#ctx0" brushRef="#br0" timeOffset="16309.15">19514 1388 387 0,'-11'-94'360'0,"11"21"-146"15,0 11-108-15,16 10-46 16,16 2-16-16,21 2 1 16,16 3 22-16,21 0-25 15,11 4-13-15,5 9-19 16,3 3-13-16,-7 6-32 15,-17 6-87-15,-19 4-76 16,-22 6-34-16,-15 7-46 16</inkml:trace>
  <inkml:trace contextRef="#ctx0" brushRef="#br0" timeOffset="21232.78">16659 10555 622 0,'-14'-61'252'16,"-4"4"-57"-16,7 12-41 16,3 9-47-16,8 12-25 15,0 7 34-15,0 17 77 0,0 20 33 16,0 20-126-16,0 17-100 15,0 17 0-15,0 11 0 0,0 6 0 16,0-6 0-16,-17-12 0 16,4-12 0-16,2-17 0 15,3-7 0-15,0-17 0 16,-6-20 0-16,3-16 0 0,3-25 0 16,8-28 0-16,8-21 0 15,12-10 0-15,10 1 0 16,2 10 0-16,0 16 0 0,1 17 0 15,-1 22 0-15,4 26 0 16,5 25 0-16,3 23 0 0,1 29 0 16,0 17 0-16,0 16 0 15,0 7 0-15,-2-2 0 16,-3-10 0-16,2-12 0 16,-5-12 0-16,-4-16 0 0,-4-12 0 15,-9-13 0-15,-6-7 0 16,-6-8 0-16,-8-6 0 15,0 1 0-15,-19 2 0 0,-17-7 0 16,-21 0 0-16,-20-7 0 16,-22 0-13-16,-17 0-12 0,-14-7 22 15,-8-14-4-15,-1-11 3 16,6-8 11-16,11-5 20 0,7 0-9 16,19 0-18-16,10-5 0 15,17 3 0-15,15 2 0 16,22 0 0-16,24-3 0 0,30-7 0 15,26-5 0 1,32-8 0-16,33-11 0 0,31-7 0 16,26-6-99-16,19-10-57 15,4 0-60-15,-7 0-46 0,-6 7 34 16,-21 11 80-16,-17 7 60 16,-25 11 47-16,-24 9 27 15,-23 13 33-15,-23 11 46 0,-13 17 36 16,-14 4 30-16,-20 12-8 15,-8 16-24-15,-13 16-8 16,-7 29 46-16,-2 24 6 16,12 26-31-16,4 7-46 0,14 0-30 15,18-11-9-15,13-14-20 16,14-15 5-16,8-22-12 16,7-24 7-16,2-20-14 0,-5-24-8 15,-13-24-9-15,-12-25 7 16,-15-19 11-16,-17-19 1 15,-23-2 3-15,-19-6 2 0,-15 5 0 16,-3 5 3-16,-1 5-18 16,4 21-40-16,8 15-106 15,11 18-157-15,14 26-66 0,5 29 4 16</inkml:trace>
  <inkml:trace contextRef="#ctx0" brushRef="#br0" timeOffset="21374.27">18082 11071 633 0,'44'83'263'0,"-11"-18"-107"16,-6-8-74-16,-5-13-42 15,-6-11-21-15,-3-13 1 0,-5-8-6 16,-5-12-20-16,-3 0-118 16,0-12-130-16,0-17-90 15</inkml:trace>
  <inkml:trace contextRef="#ctx0" brushRef="#br0" timeOffset="21698.84">19768 8938 937 0,'-26'-69'354'16,"-7"8"-169"-16,-3 17-93 0,-1 11-40 16,-3 21 29-16,-2 24 104 15,2 29-24-15,9 32-161 16,10 37 0-16,21 40 0 16,18 37 0-16,21 17 0 0,29 3 0 15,22-10 0-15,24-19 0 16,16-26 0-16,9-31 0 0,8-28 0 15,-6-31 0-15,-2-34-62 16,-14-28-456-16,-16-33 6 16</inkml:trace>
  <inkml:trace contextRef="#ctx0" brushRef="#br0" timeOffset="22714.54">20822 8854 319 0,'-47'-87'344'0,"-12"26"-106"0,2 25-65 15,6 24-60-15,3 12-37 16,6 21 15-16,11 10 25 16,9 7 7-16,22-2-32 0,0-3-43 15,4-5-16-15,8-4-19 16,5-7-4-16,0-5-1 0,-6-12 0 16,1 0 0-16,1-8-6 15,-1-13-15-15,-4-12 8 16,-8-7 0-16,0-1 7 0,0 5 28 15,0 8 25-15,-11 7 19 16,2 9-14-16,9 8-27 16,0 4-29-16,0 25-4 15,0 6 0-15,12 7 0 0,11 2 0 16,15 1 0-16,5-1 0 16,6 1 0-16,10-3 0 0,1-3 0 15,1 1 0-15,-4 1 0 16,-12-1 0-16,-6-2 0 15,-10-6 0-15,-12-3 0 0,-17 0 0 16,-17 2 0-16,-17 3 0 16,-16-2 0-16,-20-4 0 15,-11-4 0-15,-4-7 0 0,-2-13 0 16,5-9 0-16,-5-15 0 16,5-13 0-16,1-10 0 15,4-7 0-15,4-3 0 0,8 0 0 16,10 2 0-16,4 4 0 15,11 2 0-15,7 5 0 0,10 3 0 16,2 8 0-16,5 9 0 16,7 3 0-16,1 9 0 15,8 4 0-15,-8 0 0 0,0 8 0 32,0 0 0-32,0 0 0 15,21-5 0 16,23-12-2-15,32-11-2-16,34-20-18 16,32-18-31-16,25-18-21 0,20-18-15 15,8-9-9-15,-7-6 26 16,4-2 20-16,-9 6 22 16,-17 10 17-16,-16 15 6 0,-20 17 12 15,-24 24 14 1,-25 13 35-16,-21 18 34 0,-15 16 71 15,-12 28 5-15,-19 18-137 0,-15 15-27 16,-21 13 0 0,-10 0 0-16,-9-5 0 0,5-13 0 15,1-12 0-15,12-15 0 16,5-13 0-16,10-16 0 16,7-12 0-16,9-21 0 0,0-23 0 15,14-22 0-15,15-12 0 16,7 4 0-16,4 18 0 15,2 10 0-15,-2 21 0 0,-1 22 0 16,9 15 0-16,-1 31 0 16,2 27 0-16,-3 20 0 15,-15 16 0-15,-11 7 0 16,-20 1 0-16,-12-5 0 0,-16-7 0 16,-18-9 0-16,-9-15 0 15,-11-9 0-15,-2-16 0 16,-5-17 0-16,0-12 0 0,4-12 0 15,-1-12 0-15,5-17 0 16,8-11 0-16,8-22 0 16,5-14-332-16,11-14-185 0,9-12-14 15</inkml:trace>
  <inkml:trace contextRef="#ctx0" brushRef="#br0" timeOffset="23179.19">22768 7041 327 0,'0'-25'375'16,"-14"6"-80"-16,0 7-128 0,-7 4-69 15,-4 16-10-15,-3 23 99 16,-1 27 106-16,1 39-76 16,9 38-217-16,19 31 0 0,11 14 0 15,22 4 0-15,24-14 0 16,14-15 0-16,16-20 0 16,10-25 0-16,5-29 0 15,3-29 0-15,2-23-205 0,-11-29-174 16,-11-29-20-16,-11-29 42 15,-13-22 46-15</inkml:trace>
  <inkml:trace contextRef="#ctx0" brushRef="#br0" timeOffset="23445.66">23458 7097 282 0,'-37'-97'352'0,"6"25"-94"16,6 22-112-16,7 30-53 15,2 20-12-15,8 20 10 16,8 14 9-16,0 6-4 0,13 5-28 15,7-1-32-15,9-2-14 16,4-6-7-16,-1-12-19 16,-4-8-10-16,-4-16-8 0,2-4-16 15,-9-16-36-15,-3-18-1 16,-5-14 7-16,-9-12 15 16,0-15 17-16,-14 6 14 0,0 9 18 15,-7 11 6-15,0 16-12 16,1 13-19-16,0 16-62 0,-4 8-84 15,-1 21-42 1,6 11-48-16,2 16-177 0</inkml:trace>
  <inkml:trace contextRef="#ctx0" brushRef="#br0" timeOffset="23575.09">23545 7554 402 0,'23'98'218'15,"-3"-4"-68"-15,-3-9-55 0,2-11-40 16,-2-17-20-16,-6-13-15 15,2-10-12-15,-5-15-6 16,0-19-36-16,-5 0-82 16,-3-19-85-16,0-23-77 15</inkml:trace>
  <inkml:trace contextRef="#ctx0" brushRef="#br0" timeOffset="24278.05">23186 6952 303 0,'-62'-16'249'16,"10"-5"-89"-16,8-3-74 15,11-1-45-15,12 2-7 0,15-4-13 16,6-3-4 0,23-15-3-16,20-12-1 0,22-12-5 15,25-13-6-15,13-12 0 16,9-4 23-16,7 4 14 15,2 9 6-15,-2 8 12 0,-5 15 12 16,-10 17-5-16,-6 17 0 16,-16 21 1-16,-14 7-4 0,-6 28 27 15,-13 17 58-15,-13 12-9 16,-10 11-31-16,-20 7-25 16,-6-7-31-16,-24-6-50 0,-6-10 0 15,-1-11 0-15,2-16 0 16,4-14 0-16,3-11 0 15,-4-11 0-15,6-14 0 16,4-20 0-16,4-24 0 16,12-16 0-16,12-5 0 0,7 2 0 15,11 9 0-15,5 15 0 16,11 14 0-16,7 18 0 16,3 19 0-16,9 13 0 0,1 29 0 15,-1 15 0-15,-8 25 0 16,-13 17 0-16,-15 16 0 0,-21 12 0 15,-24 8 0-15,-27 2 0 16,-17-4 0-16,-16-6 0 16,-3-16 0-16,11-16 0 15,11-21 0-15,18-17 0 0,10-15 0 16,7-8 0-16,11-14 0 16,11-19 0-1,11-12 0-15,14-9 0 0,12-3 0 16,8 3 0-16,3 5 0 15,9 6 0-15,8 15 0 0,14 7 0 16,4 20 0-16,6 5 0 16,1 4 0-16,-4-1 0 15,-9-4 0-15,-21-4 0 0,-11-3 0 16,-16-4 0-16,-13-6-37 16,-16-7-302-16,-16-7-52 0,-16-15 17 15,-10-11 48 1,-6-14 71-16</inkml:trace>
  <inkml:trace contextRef="#ctx0" brushRef="#br0" timeOffset="24527.61">24221 5344 416 0,'-98'-118'282'0,"7"20"-68"0,12 25-38 16,19 17-42-16,15 14-44 15,17 14-35-15,11 6-33 16,17 15-8-16,31 7 35 0,34 17 4 15,30 19-1 1,19 12-9-16,7 14-10 0,-10 7-7 16,-18 0-2-16,-20 1-9 15,-16-1 3-15,-21 1-4 0,-18-1-8 16,-18 0-17-16,-26-5-52 16,-14 2-87-16,-13-5-96 15,-4-11-52-15,4-15 25 0,10-14-3 16,13-21 73-16</inkml:trace>
  <inkml:trace contextRef="#ctx0" brushRef="#br0" timeOffset="24727.43">24359 5776 121 0,'29'-17'280'16,"-6"5"-53"-16,-1 1-61 15,-2 1-27-15,-3 3 17 0,6-9 62 16,19-9 52-16,22-16-4 16,28-16-62-16,27-8-204 15,10-8 0-15,10-1 0 0,-6 5 0 16,-6 1 0-16,-14 6 0 15,-14 5 0-15,-17 12 0 16,-14 9 0-16,-16 4-54 0,-11 7-277 16,-22 8-96-16,-10 5-21 15,-26 12 57-15</inkml:trace>
  <inkml:trace contextRef="#ctx0" brushRef="#br0" timeOffset="25725.78">19307 13213 362 0,'0'-50'374'15,"0"15"-54"-15,0 6-104 0,0 14-102 16,0 6-54-16,0 9-2 16,0 16 67-16,6 17 59 0,-2 11-35 15,-4 13-64-15,0 4-85 16,0-3 0-16,0-5 0 15,-13-14 0-15,0-6 0 16,13-8 0-16,-8-13 0 16,8-29 0-16,0-19 0 15,8-20 0-15,14-25 0 16,10-14 0-16,8-2 0 16,7 7 0-16,4 13 0 0,-7 20 0 15,-3 16 0-15,4 24 0 16,3 29 0-16,6 25 0 0,-6 25 0 15,-9 23 0-15,-13 21 0 16,-26 20 0-16,-17 8 0 16,-17 0 0-16,-22-3 0 15,-12-13 0-15,-9-17 0 16,-10-23 0-16,-4-20 0 0,-3-31 0 16,-4-27 0-16,5-20 0 15,-1-29 0-15,4-24 0 16,5-17 0-16,9-11 0 0,11-1 0 15,8 8 0-15,18 8 0 16,13 13 0-16,9 16 0 0,17 12-336 16,0 9-84-16,17 3 12 15,9 2-1-15</inkml:trace>
  <inkml:trace contextRef="#ctx0" brushRef="#br0" timeOffset="25991.49">19868 12428 1231 0,'-12'-34'683'16,"-4"15"-550"-16,0 3-133 0,3 4 0 16,4 1 0-16,31 36 0 31,22 20 0-31,29 21 0 0,21 21 0 15,10 9 0-15,7 10 0 16,-10 0 0-16,-8-9 0 16,-8-7 0-16,-15-9 0 15,-18-12 0-15,-10-7-63 0,-14-12-287 16,-11-15-39-16,-14-2-21 16,-15-9 10-16</inkml:trace>
  <inkml:trace contextRef="#ctx0" brushRef="#br0" timeOffset="26490.88">18951 13099 935 0,'-138'20'289'15,"8"1"-146"-15,20-9-76 0,28-3-62 16,30-9-36-16,30-5 12 15,48-11 21-15,47-20-5 16,40-21-4-16,45-26 9 0,33-22-6 16,34-13-18-16,13-13-5 15,2 0 6-15,-11 6 9 16,-22 6 10-16,-30 18-5 0,-30 15 10 16,-37 22 14-16,-29 14 61 15,-24 19 77-15,-22 6 66 16,-13 8-22-16,-11 9-113 15,-11 16-86-15,0 24 0 16,-8 26 0-16,8 25 0 16,0 13 0-16,17 9 0 15,12-4 0-15,15-7 0 0,8-15 0 16,10-23 0-16,3-20 0 16,0-20 0-16,-3-16 0 0,-6-23-32 15,-8-23-42-15,-19-18 17 16,-17-18 31-16,-21-7 5 15,-20-8 14-15,-22-5 2 16,-14 7 2-16,-8 23 16 16,-5 18-2-16,-3 30-20 0,4 24-68 15,-1 24-96-15,5 25-123 16,9 20-59-16,12 12-55 0</inkml:trace>
  <inkml:trace contextRef="#ctx0" brushRef="#br0" timeOffset="26654.23">21394 13386 686 0,'54'63'268'0,"-13"-13"-125"15,-9-15-65-15,-12-6-22 16,-4-13 50-16,-3-4 63 16,-5-12-45-16,-3 0-69 0,-5-5-143 15,-8-13-164-15,-10-16-86 16,-1-18-8-16,-14-14 25 15</inkml:trace>
  <inkml:trace contextRef="#ctx0" brushRef="#br0" timeOffset="26825.89">20990 11951 488 0,'-26'-46'389'0,"6"10"-143"15,4 12-122-15,8 3-64 16,8-2-37-16,16-6-6 15,17-11-6-15,24-13 2 0,14-9-21 16,8 1-70-16,3-1-106 16,-6 2-74-16,-11 3-78 0</inkml:trace>
  <inkml:trace contextRef="#ctx0" brushRef="#br0" timeOffset="27258.38">23365 10489 769 0,'12'-86'494'0,"-12"10"-234"15,-8 10-122-15,-5 13-81 16,1 14 30-16,-1 9 100 0,4 14-132 15,-5 12-55-15,-2 21 0 16,7 32 0-16,9 36 0 16,0 29 0-16,13 21 0 15,13 15 0-15,5 0 0 0,12-12 0 16,16-7 0-16,5-17 0 16,22-17 0-16,15-19 0 15,21-29 0-15,8-21 0 0,4-19 0 16,-8-18 0-16,-8-7 0 15,-18-5 0-15,-15-3 0 16,-19-4 0-16,-19 0 0 0,-13 0 0 16,-12-5-17-16,-21-4-156 15,-1 0-29-15,-14 1-44 0,-7 2-1 16,-2 6 14-16,-7 4 39 16,1 8 19-16,1 4-4 15,-4 6 5-15</inkml:trace>
  <inkml:trace contextRef="#ctx0" brushRef="#br0" timeOffset="27989.79">24595 10201 361 0,'-18'-49'287'0,"1"8"-61"15,-5 8-93-15,1 9-49 0,2 3 1 16,2 9 13-1,6 4 4-15,3 4-17 0,8 4-34 16,-9 0-32-16,9 24 25 16,0 21 50-16,0 21 39 15,12 15-26-15,7 5-32 0,11-1-35 16,11-4-17-16,3-12-23 16,8-15 0-16,5-13 0 0,5-18 0 15,-6-23 0-15,1-7 0 16,-9-18 0-16,-10-20-8 15,-19-21-7-15,-19-11 4 16,-19-11 0-16,-22-7 6 16,-16 3-14-16,-17 6-39 0,-2 12-51 15,-6 13-80-15,6 13-85 16,-6 19-59-16,3 16 8 0,-3 13-1 16</inkml:trace>
  <inkml:trace contextRef="#ctx0" brushRef="#br0" timeOffset="28521.63">23681 10332 268 0,'0'0'234'16,"3"0"-82"-16,-3 7-69 15,6-7-40-15,2 7-5 16,0-7 16-16,-5 0 14 0,2 0-2 16,3 0-16-16,0 0-12 15,0-7-6-15,6-13-10 16,-6-10 0-16,-5-6 16 0,-3-4 25 15,0-4 13 1,-20-2-16-16,-6 6-8 0,-7-2-9 16,-2 10-22-16,-6 9-12 15,1 6-8-15,0 17 0 16,3 12-8-16,1 12-34 0,-1 12-76 16,9 13-80-16,7 7-65 15,8 2-52-15</inkml:trace>
  <inkml:trace contextRef="#ctx0" brushRef="#br0" timeOffset="29303">25140 8950 446 0,'0'-28'294'15,"0"-1"-59"-15,0 5-62 16,0 9-15-16,0 2 1 0,-9 1 35 16,9 0 7-16,0 3-48 15,0 9-119-15,17 21-34 16,11 14 0-16,15 19 0 16,11 15 0-16,0 17 0 15,1 16 0-15,2 8 0 16,0-1 0-16,-3-2 0 0,-1-10 0 15,-10-12 0-15,-6-16 0 16,-4-20 0-16,-13-12 0 16,-8-12 0-16,-3-10 0 0,-18-19 0 31,-17-15 0-31,-9-19 0 0,-17-8 0 16,-10 3 0-16,-7 2 0 15,-1 9 0-15,2 16 0 0,3 16 0 16,9 19 0-16,7 23 0 15,12 19 0-15,9 11 0 16,17 7 0-16,11-3 0 0,11-2 0 16,17-10 0-16,15-14 0 15,8-18 0-15,13-15 0 16,10-17 0-16,3-17 0 0,1-15 0 16,-9-13 0-1,-5-8-6-15,-15-8-164 0,-8-8-74 16,-14-1-72-16,-14-3-36 15,-13 4 2-15,0 5 53 16</inkml:trace>
  <inkml:trace contextRef="#ctx0" brushRef="#br0" timeOffset="29636.12">25818 9415 167 0,'0'-9'323'0,"0"6"-66"16,0-1-96-16,0 4-77 15,0 0-36-15,0 0-14 16,8-5-11-16,7-2-10 16,10-6-2-16,7-3-4 0,10-9-9 15,-2-4-3-15,-4-6-2 16,-7-5 4-16,-9-2 5 16,-9 2 3-16,-11 2 12 0,-19 2 47 15,-11 3 34-15,-9 12 28 16,-9 8 7-16,-1 13 5 15,-1 13-17-15,13 13-12 0,11 15-19 16,5 15-57-16,21 6-33 16,8 7 0-16,15 0 0 15,15-5 0-15,10-7 0 16,9-8 0-16,8-17-118 0,9-6-130 16,5-26-93-16,3-9-40 15,3-10-11-15</inkml:trace>
  <inkml:trace contextRef="#ctx0" brushRef="#br0" timeOffset="30034.72">27503 7990 520 0,'0'-69'279'0,"-20"8"-80"16,-10 7-61-16,-1 19-32 15,-4 10 13-15,-4 17 24 0,-1 16 28 16,-6 20-9-16,2 22-45 16,4 14-34-16,9 15-73 15,5 6-10-15,9-4 0 0,17-3 0 16,0-6 0-16,12-11 0 16,9-8 0-16,6-12 0 15,6-12 0-15,8-4 0 0,4-13 0 16,4-12 0-16,3 0 0 15,-2 7 0-15,-10-7 0 16,-8 9 0-16,-10-9 0 16,-11 11 0-16,-2-11 0 15,-9 12 0-15,0 1 0 0,-25 4 0 16,-7 3 0-16,-6-1 0 16,-2-2 0-16,5 0-86 15,-3-5-148-15,3-12-90 0,-3 0-19 16,2-16 20-16,-1-14 9 15</inkml:trace>
  <inkml:trace contextRef="#ctx0" brushRef="#br0" timeOffset="30667.81">27297 7913 95 0,'25'-57'211'0,"-3"16"-66"16,-4 9-56-16,-2 7-45 0,-7 10-18 15,0 1-15-15,4 7-2 16,8-5-9-16,2 0 0 15,10 0-8-15,1-1-10 16,-3-2 8-16,-2 0 13 0,-8 1 28 16,-6-4 36-16,-7 3 53 15,-8-7 41-15,0-1-14 16,0-3-14-16,-13 7 14 0,7-5 23 16,6 3-11-16,-9 4 10 15,9 0-23-15,-8 6-146 16,8 3 0-16,-8 8 0 15,8 19 0 1,0 22 0-16,8 25 0 16,5 24 0-16,5 20 0 15,8 12 0-15,5 8 0 16,11 5 0-16,3-5 0 16,8-4 0-16,-1-9 0 0,-3-3 0 15,-2-7 0-15,-1-1 0 16,-5-9 0-16,-9-3 0 15,-7-8 0-15,-11-9 0 16,-14-8 0-16,-9-9 0 16,-21-6 0-16,-7-13 0 0,-7-13 0 15,-2-16 0-15,3-20 0 16,-2-17 0-16,5-15 0 16,4-18 0-16,10-11 0 0,9-3 0 15,17 3 0-15,0 4 0 16,14 11 0-16,15 10 0 15,15 7 0-15,16 18 0 16,16 19 0-16,14 7 0 0,10 13 0 16,-1 12 0-1,3 6 0-15,-4-2 0 0,-10-3 0 16,-9-5 0-16,-17-9 0 16,-19-2-165-16,-15-17-161 15,-17-4-41-15,-11-20 10 0,-11-17 25 16,-12-20 85-16</inkml:trace>
  <inkml:trace contextRef="#ctx0" brushRef="#br0" timeOffset="30884.42">28473 7530 228 0,'-41'-147'315'16,"2"32"-36"-16,1 36-98 16,3 25-54-16,-2 30-7 15,-2 24 57-15,8 48 81 16,14 33-5-16,17 43-144 0,21 30-109 15,20 21 0-15,21 9 0 16,19-13 0-16,10-17 0 16,12-19 0-16,1-30 0 15,7-24 0-15,-5-24 0 0,-13-25-100 16,-15-22-173-16,-17-24-73 16,-21-26-47-16,-20-24-19 15</inkml:trace>
  <inkml:trace contextRef="#ctx0" brushRef="#br0" timeOffset="31965.07">28843 7314 491 0,'-17'-24'191'16,"6"11"-85"-16,3 21 5 0,8 18-2 16,-9 15-17-16,9 6-27 15,0 3-9-15,9-10-27 16,-1-4-9-16,3-7-6 15,-3-4-4-15,-4-13 2 0,-4-12 0 16,0-17-7 0,-15-11 3-16,-1-16-5 0,-5-18-5 15,7-3 7-15,14-4-4 16,0 8 10-16,0 7-2 16,6 15-4-16,6 10-2 15,5 13 2-15,5 16 16 0,8 7 26 16,2 19 30-16,4 14 7 15,-1 5-15-15,-10 3-25 16,1 1-26-16,-4-3-1 16,-13-10-5-16,-1-7 3 0,-2-8 1 15,-6-21 17-15,0 0 2 16,0-14-15-16,0-5-9 16,0-15-13-16,0-12 0 15,3-1 0-15,10 2 5 16,4 5-13-16,-2 7 5 15,5 9 1-15,2 15 11 0,7 9 7 16,6 25 13-16,6 16-1 16,3 7 4-16,0 9-8 15,-6 0-8-15,-6-4-2 16,-4-9 0-16,-7-10-7 16,-5-11 5-16,-7-7-10 0,-4-16 0 15,-5-16 0 1,-14-16 0-16,-2-12 0 15,-1-18 0-15,-7-11 0 16,-4-13 0-16,0 1 0 16,-2 4 0-16,3 8 0 15,-3 3 0-15,4 9 0 0,-4 8 0 16,6 0 0-16,-1 4 0 16,5 4 0-16,3 5 0 15,3 8 0-15,0 4 0 16,14 7 0-16,-8 4 0 0,8 5-20 15,-7 5-88-15,7-3-19 16,-9 3-26-16,1-2-24 16,8-2-25-16,-13-1 9 15,13-1 41 1,-9 6 51-16,9 2 35 0,-11 5 24 16,-9 0 19-16,-17 7 11 15,-15 15 14-15,-21 2 21 0,-17 10 21 16,-6-2 15-16,-6 4 12 15,-1-3-4-15,15-5 2 16,19-5-20-16,16-5-18 16,17-6-14-16,15-5-14 0,21-7 5 15,34 0-1-15,34-19-11 16,33-14-12-16,33-20-22 16,21-20 12-16,11-13 15 15,2-12 9-15,-7-8 10 16,-11 2 21-16,-23 9 39 15,-28 14 70-15,-20 16 80 16,-23 16 56-16,-15 8 14 0,-8 13-288 16,-14 7 0-16,-6 9 0 15,-5 12 0-15,6 17 0 16,0 32 0-16,14 36 0 16,14 37 0-16,7 28 0 15,11 21 0-15,9 10 0 0,4-4 0 16,1-6 0-16,-6-12 0 15,-8-16 0 1,-6-17 0-16,-9-25 0 0,-12-20-52 16,-10-19-460-16,-15-30-31 15</inkml:trace>
  <inkml:trace contextRef="#ctx0" brushRef="#br0" timeOffset="32148.84">29999 6353 609 0,'-57'-118'392'16,"18"16"-180"-16,10 14-108 16,29 7-45-16,21 7-21 15,32 1-13-15,35-1-10 16,38 5-15-16,34 3-5 0,14 11-96 16,-4 9-123-16,-20 14-85 15,-37 15-74-15</inkml:trace>
  <inkml:trace contextRef="#ctx0" brushRef="#br0" timeOffset="32930.76">22909 16339 467 0,'-19'-21'429'0,"-6"5"-46"0,4 4-113 15,1-1-64-15,4 6-24 16,5-2-72-16,11 35-110 15,19 17 0-15,14 30 0 16,11 22 0-16,15 10 0 16,5 8 0-16,1-2 0 0,0-9 0 15,-8-17 0-15,-9-16 0 16,-12-15 0-16,-10-18 0 16,-17-19 0-16,-9-30 0 0,-39-31 0 15,-18-42 0-15,-20-40 0 16,-16-54 0-16,-17-46 0 15,-12-36 0-15,0-18 0 0,16 3 0 16,26 25 0-16,30 24 0 16,35 28 0-16,35 25 0 15,37 21 0-15,36 18 0 0,34 19 0 16,23 20 0-16,16 23 0 16,5 29 0-16,3 21 0 15,-3 24 0-15,-13 12-165 16,-24 21-144-16,-20 16-43 0,-29 12-6 15,-25 3-2-15</inkml:trace>
  <inkml:trace contextRef="#ctx0" brushRef="#br0" timeOffset="33463.46">24269 14955 354 0,'0'-5'410'16,"0"5"-54"-16,0 0-118 15,5 0-93-15,7 12 14 16,42 58 226 0,-14-12-385-16,4 11 0 0,5 7 0 15,-1 3 0-15,2-6 0 16,-4-9 0-16,-12-9 0 16,-8-11 0-16,-7-12 0 0,-7-6 0 15,-7-15 0-15,-27-22 0 16,-9-19 0-16,-12-7 0 15,-11-11 0-15,-8-6 0 16,2 9 0-16,3 9 0 16,9 12 0-16,3 15 0 0,9 21 0 15,7 21 0-15,7 17 0 16,11 6 0-16,11 5 0 16,0 0 0-16,0-8 0 15,3-13 0-15,2-11 0 0,-2-13 0 16,2-4 0-16,-18-27 0 31,-6-13 0-31,-11-11 0 0,5 4 0 16,-10 2 0-16,8 9 0 15,-1 12 0-15,2 12 0 0,1 25 0 16,-3 10 0-16,4 20 0 16,3 1 0-16,6-3 0 15,3 0 0-15,12-9 0 0,0-4 0 16,0-6 0-16,0-10 0 15,0-3 0-15,0-9 0 16,4-5 0-16,-4-7-236 16,0-12-165-16,-13-7-43 15,-8-14 7-15</inkml:trace>
  <inkml:trace contextRef="#ctx0" brushRef="#br0" timeOffset="33817.33">23072 15859 714 0,'-47'0'382'0,"8"-12"-174"0,13-13-142 16,26-11-59-16,14-17-11 16,37-21 6-16,29-15 1 15,37-13 7-15,34-13-6 0,27-3-9 16,26-3 6-16,11-2-10 15,-4 6-15-15,-20 11 1 16,-20 12 18-16,-29 16-5 0,-30 19 14 16,-26 13 22-16,-25 13 52 15,-20 9 71-15,-17 8 53 0,-12 4-22 16,-12 3-89 0,0 6-91-16,-12-2 0 0,-1 5 0 15,5 0 0-15,1 0 0 16</inkml:trace>
  <inkml:trace contextRef="#ctx0" brushRef="#br0" timeOffset="34678.04">24985 14389 2047 0,'8'0'0'15,"-5"0"0"-15,2 0 0 16,-2 0 0-16,-3-9-8 16,0-3-3-16,0-7 5 15,-11-6 6-15,-4 5 22 16,-2-2-19-16,0 8-3 15,4 4 0-15,3 10 0 16,2 22 0-16,8 10 0 0,0 12 0 16,8 8 0-16,7 2 0 15,10-1 0-15,7-8 0 16,9-12 0-16,3-14 0 0,1-19 0 16,4-4 0-16,-2-20 0 15,-1-11-88-15,-5-20-4 16,-4-9 21-16,-14-5 17 0,-2-4 22 15,-8-9 16-15,-13 4 13 16,0 1 13-16,-13 8 20 16,-3 13 30-16,0 11 51 0,4 7 18 15,-1 14-113-15,13 4-16 16,0 8 0-16,8 28 0 16,9 12 0-1,10 22 0-15,11 19 0 0,-2 12 0 16,-7 13 0-16,-10 5 0 15,-7-3 0-15,-12-3 0 16,0-7 0-16,-12-13 0 0,4-11 0 16,2-17 0-16,6-14 0 15,-8-10 0-15,8-14 0 16,8-26 0 0,9-13 0-16,13-14 0 0,11-2 0 15,7 4 0-15,9 6 0 16,4 9 0-16,7 17 0 15,3 12 0-15,-6 0 0 0,-5 17 0 16,-7-1 0-16,-8-4 0 16,-8-1 0-16,-14-11 0 15,-7 0 0-15,-3 0 0 0,-8 0 0 16,-5-19 0 0,-9-18 0-16,-8-15 0 15,-8-17 0-15,-6-22 0 0,-14-13 0 16,-12-10 0-16,0 0 0 15,4 7 0-15,5 17 0 16,8 18 0-16,10 15 0 16,11 12 0-16,7 0 0 0,12 4 0 15,12-3 0-15,12-1 0 16,13 0 0-16,7 4 0 16,5 8 0-16,0 4 0 0,-10 10 0 15,-1 10 0-15,-6 18 0 16,5 14 0-16,-1 23 0 0,10 16 0 15,1 14 0-15,10 14 0 16,8 11 0-16,6 10 0 16,10-2 0-16,2-7 0 0,11-9 0 15,4-11 0-15,7-16 0 16,5-16 0-16,4-23 0 16,12-27 0-16,7-12 0 15,11-26 0-15,-8-14 0 16,-5-21 0-16,-27-21-316 0,-25-16-207 15,-34-19 23-15</inkml:trace>
  <inkml:trace contextRef="#ctx0" brushRef="#br0" timeOffset="35410.04">27523 12667 442 0,'-8'0'306'16,"8"0"-84"-16,0 19-56 15,0 12-47-15,0 5-10 0,0 8 13 16,0-3 15-16,0-7-10 16,0-6-42-16,0-9-29 0,0-4-27 15,-17-15-31-15,2-11-12 16,-10-12-6-16,1-16 10 16,-1-12 3-16,3-18-8 0,13-5 13 15,1 1 15-15,8 11 2 16,0 14 9-16,0 11-19 15,9 25 23-15,16 20 56 16,12 24-56-16,5 22-28 0,3 15 0 16,-10 12 0-16,-2 5 0 15,-13-1 0-15,-4-1 0 16,-7-9 0-16,-9-9 0 0,-17-13 0 16,-11-9 0-16,-9-8 0 15,-2-12 0-15,-12-9 0 0,-1-15 0 16,-9-22 0-16,2-11 0 15,0-7 0-15,2-8 0 16,5-6-92-16,8-4-73 16,2 2-23-16,7-4-32 0,1 3 0 15,9 3 20-15,3 11 30 16,1 5 170-16,4 9-147 16,1 8 67-16,4 4 45 0,-4 15 18 15,-2 2 14-15,2 0-2 16,-2 12-5-16,-4 0-12 0,2 0-17 15,-3 0-10-15,-2 0 18 16,-4 4 45-16,-4 4 56 16,1 3-11-16,-4-4 15 0,-1 1 22 15,1 0 30-15,7-3 24 16,4-5 12-16,10-12 7 16,15 0-5-16,0 0-34 0,0 0-36 15,23-12-9-15,36-17 1 16,29-23 27-16,34-22-12 15,23-16-101-15,18-12 0 16,8-2 0-16,-3 1 0 0,-18 8 0 16,-20 15 0-16,-23 10 0 15,-21 18 0-15,-25 11 0 16,-18 9 0-16,-26 3 0 0,-17 6 0 16,-11 6 0-16,-17 4-335 15,-12 1-137-15,-6 4 14 16,2-4 74-16</inkml:trace>
  <inkml:trace contextRef="#ctx0" brushRef="#br0" timeOffset="35959.17">28217 11185 447 0,'57'-36'306'0,"-5"8"-87"15,7 7-66-15,6 13-14 16,6 8 38-16,0 12 60 0,-6 10 62 15,-14 1-229-15,-9 1-70 16,-14-1 0-16,-16 7 0 16,-12-5 0-16,-18 3 0 15,-7-3 0-15,-14-9 0 16,-1-9 0-16,3-7 0 0,6 0 0 16,2-7 0-16,4-4 0 15,9-16 0-15,7-4 0 16,9-18 0-16,14-8 0 0,8 0 0 15,13 4 0-15,4 8 0 16,11 12 0-16,2 17 0 16,9 16 0-16,7 21 0 0,2 24 0 15,-1 19 0-15,-12 22 0 16,-20 20 0-16,-26 16 0 16,-26 16 0-16,-24 9 0 0,-17 5 0 15,-8-15 0 1,-9-11 0-16,4-25 0 0,8-19 0 15,13-21 0-15,10-20 0 16,14-17 0-16,8-24 0 16,8-28 0-16,8-29 0 0,5-29 0 15,11-11 0-15,7 5 0 16,14 9 0-16,16 22 0 16,20 24 0-16,16 37 0 15,16 29 0-15,10 23 0 0,6 21 0 16,1 10 0-16,-8 3 0 15,-10-10 0-15,-13-11 0 16,-22-16 0-16,-22-13-353 16,-13-16-186-16,-12-20 79 15</inkml:trace>
  <inkml:trace contextRef="#ctx0" brushRef="#br0" timeOffset="36242.1">29556 10527 479 0,'-9'-86'421'16,"-5"25"-115"-16,6 16-119 15,8 29-57-15,-13 32 101 16,5 33 62-16,-3 32-293 0,11 25 0 16,6 21 0-16,25 7 0 15,11 0 0-15,23 0 0 16,17-11 0-16,12-14 0 0,11-15 0 15,5-17 0-15,0-15 0 16,0-26 0-16,-5-16 0 16,-7-20 0-16,-12-16 0 15,-10-12-58-15,-11-21-409 16,-12-16 13-16,-16-21 57 16,-17-15 65-16</inkml:trace>
  <inkml:trace contextRef="#ctx0" brushRef="#br0" timeOffset="36658.18">30175 9829 362 0,'-26'-15'252'16,"10"2"-82"-16,6 10-66 0,2 3-2 16,8 19 110-16,0 19 78 15,0 19 19-15,-13 19-63 16,0 22-246-16,5 5 0 15,8-3 0-15,0-5 0 16,4-18 0-16,13-11 0 16,4-18 0-16,5-16 0 15,16-11 0-15,3-13 0 0,7-8 0 16,10-16 0-16,-6-8 0 16,-3-5 0-16,-9 1 0 15,-10-1 0-15,-10 1 0 16,-12-5 0-16,-12-13 0 0,-17-11 0 15,-12-12 0-15,-7-12 0 16,-9-4 0-16,-3 0 0 16,3 7 0-16,4 8 0 15,5 18 0-15,-1 7 0 16,6 8 0-16,2 8 0 16,4 10-27-16,4-2-313 15,3 4-62-15,0 3 20 0,6-3 37 16,3 7 81-16</inkml:trace>
  <inkml:trace contextRef="#ctx0" brushRef="#br0" timeOffset="37090.85">28854 10689 274 0,'-90'61'254'0,"11"-11"-61"16,17-14-57-16,17-12-33 16,13-8-8-16,16-9 5 15,16-9-13-15,27-27-7 16,44-23-21-16,42-31-22 15,42-27-19-15,27-20-5 16,24-15 38-16,14-2 27 0,3 7 15 16,-2 9-7-16,-20 18-15 15,-17 15-3-15,-34 18 11 16,-28 15-7-16,-32 15-72 16,-30 15 0-16,-16 9 0 15,-15 6 0-15,-12 8 0 0,-9 3 0 16,-3 2 0-16,-5 7-199 31,-8 0-137-31,-9 12-42 16,-9 4 42-16,-10 4 33 0,-9 8 58 15</inkml:trace>
  <inkml:trace contextRef="#ctx0" brushRef="#br0" timeOffset="40650.55">15495 8788 306 0,'-12'0'203'15,"-5"8"-60"-15,0-8-51 16,0 0-18-16,-1 0 11 0,2 0 27 15,2 0 36-15,3 0 18 16,11 0-8-16,0 0-25 16,0 0-16-16,0 0 3 0,0 0-5 15,0 0-40-15,0-8-75 16,0-1 0-16,11-6 0 16,15-13 0-16,13-15 0 15,26-8 0-15,25-18 0 0,27-12 0 16,30-14 0-16,24-6 0 15,16-10 0-15,16-6 0 16,8-9 0-16,5-4 0 0,7-1 0 16,13 1 0-16,15 0 0 15,16-1 0-15,15 0 0 16,-5 0 0-16,-7 2 0 0,-6-1 0 16,-7 4 0-16,-2-1 0 15,-6 5 0-15,-15 0 0 16,-10 4 0-16,-18 4 0 15,-15-4 0-15,-17 4 0 0,-16 0 0 16,-11 4 0-16,-14 8 0 16,-6 4 0-16,-6 6 0 15,-7 11 0-15,-3 7 0 0,-7 8 0 16,-1 9 0-16,-6 5 0 16,-4 7 0-16,-11 7 0 15,-5 2 0-15,4 0 0 0,1-2 0 16,3 2 0-16,4-1 0 15,9-3 0-15,3-5 0 0,8 2 0 16,1-3 0 0,0 0 0-16,-9 2 0 0,-7 4 0 15,-14 2 0-15,-7 8 0 16,-11 0 0-16,-9 10 0 16,-13 3 0-16,-11 1 0 0,-1 3 0 15,-3 1 0-15,-1 0 0 16,3 1 0-16,3-6 0 15,2 4 0-15,-1 1 0 0,-1 1 0 16,-4-1 0 0,-8 3 0-16,3 1 0 0,-8 4 0 15,-5 4 0-15,-5 0 0 16</inkml:trace>
  <inkml:trace contextRef="#ctx0" brushRef="#br0" timeOffset="41018.12">23896 4101 2047 0,'0'-7'0'0,"-11"-9"0"0,-10-12 0 16,-10-17 0-16,-11-24 0 16,-6-17 0-16,-14-23 0 15,-11-17 0-15,-12-17 0 16,-17-12 0-16,-11-12 0 0,-14-11 0 16,-6-10 0-1,-6-7 0-15,6-2 0 0,-1-3 0 16,8 6 0-16,4 6 0 15,13 17 0-15,1 17 0 16,9 11 0-16,9 17 0 16,8 12 0-16,10 17 0 15,7 6 0-15,8 10 0 16,5 5 0-16,1 7 0 0,3 8 0 16,3 4 0-16,5 7 0 15,4 5 0-15,-2 9 0 16,12 4 0-16,1 2 0 15,4 6 0-15,0 4 0 16,7 0 0-16,0-1 0 16,2 5 0-16,12 1 0 15,-8-2 0-15,-1 0 0 16,1 1 0-16,0 4 0 16,-3 1-275-16,-1 6-211 15,-8 5 67-15,-19 0 3 0</inkml:trace>
  <inkml:trace contextRef="#ctx0" brushRef="#br0" timeOffset="42182.88">13444 3872 226 0,'0'-54'192'16,"-13"1"-64"-16,1 4-33 16,4 8-26-16,8 4-20 15,-11 9 3-15,11 4 18 0,0 4 15 16,0 7-5-16,-9 6-13 15,9-3-12-15,0 6-10 16,0 4-12-16,0 0-12 16,0 0-13-16,0 14-5 0,0 1 1 15,9 13 14 1,7 14 8-16,12 10 19 16,9 22-4-16,8 15 25 0,12 12-17 15,8 6-17-15,6 2-10 16,2-3 0-16,1 0 1 15,-1-5 7-15,-5-7-7 0,-2 1-1 16,-1-10 14-16,0 3 19 16,0-2 11-16,1-1-25 15,-1-1-12-15,3-3-14 16,-3 4-1-16,1 5-4 0,-1 0-3 16,-5-3-9-16,-4 5 4 15,-2-3 5-15,-6-3-2 16,-3-6 3-16,-3-3-6 15,-7 1 8-15,2-4-6 0,-1-5 0 16,-3-5-7-16,1 3 8 16,-3-8-3-16,1-2-1 15,-4 0-4-15,1-3 9 0,-1 3-8 16,1-4 1-16,-4-1 4 16,3 5-2-16,1-4 0 15,1 1-1-15,-8-1 0 0,7-2 7 16,-6-1-9-16,7-5 6 15,-1-2-9-15,18 40 6 16,-18-42 2 0,-1 4-2-16,5 0 0 0,8 8-1 15,-1-1-2-15,1 4 6 16,3 6-2-16,1 3-7 16,0 1 1-16,0-4 0 15,0-3 9-15,-2-2-5 0,-2-2 5 16,0-7-8-16,-4-4 7 15,-9-7-6-15,-3-9-1 0,-5-7 3 16,-5-5 3 0,1-9 6-16,-16-7-14 15,0 0 13-15,0 0-7 16,0 0-11 0,0 0-42-16,-8-7-56 0,-3-5-17 15,-1 3-13-15,0 1-5 16,4 0-16-16,-6-12-189 15,3 8 145-15,-4-5-80 16</inkml:trace>
  <inkml:trace contextRef="#ctx0" brushRef="#br0" timeOffset="44394.98">13391 3566 56 0,'-16'0'105'0,"0"0"70"16,3 0-53-16,2 0-21 15,11 0-24-15,-9 0-12 16,9 0-10-16,0 0 0 15,0 0-6-15,0 0 2 0,0 0-13 16,0 0-14-16,9-13-7 16,7-8 6-16,12-2 23 15,9-14 6-15,17-13 2 16,18-11-11-16,34-11-3 16,27-6-1-16,30-7-4 0,19-7-3 15,18-11 3 1,2-4-15-16,1 2-1 0,-13 3-4 15,-15 3-9-15,-12 10-1 16,-12 7-5-16,-14 13 3 16,-6 5-2-16,-9 3-1 15,-9 3 2-15,-8 1 2 16,1 5-3-16,3-5-4 16,2-5 4-16,-2 5-7 0,-3 0 7 15,-6 5-1-15,-1 3 0 16,-15 8 4-16,-10 5-2 15,-14 7-4-15,-7 9 6 16,-7 0-3-16,-7-1 0 16,-2 1-1-16,0-1 2 15,0 2-4-15,-4-2-1 16,3-4 7-16,4 0-3 16,2 1 4-16,-2-4-8 15,0-1 4-15,1 5-3 16,-5 0 0-16,-3 3 8 15,-4 5-5-15,-6-1-1 0,1 3 1 16,0-4-5-16,9-7 6 16,10-3-1-16,8-1-5 15,10-2 0-15,7-1 6 16,-2 2-1-16,-4 6 3 16,-6-2-8-16,-7 7 3 15,-5 2 2-15,-3 6 2 16,-5-1-8-16,-2 1 6 15,2-4-1-15,10 0 0 16,1-1-3-16,10-5 5 16,3 1 0-16,5-1-3 0,3-2 3 15,3-2-2-15,-6 4 0 16,0 0 2-16,-4 2-7 16,-4-2 6-16,-6 4-5 15,0 2 5-15,-9 2-2 16,6-2 3-16,-5-6-4 15,5-1 5-15,6-1-5 16,-1-1 2-16,-5 3-3 16,0-3 4-16,2 0 1 15,2 3-2-15,-4-3-2 16,-2 3 3-16,-2 1-1 0,0 4 0 16,2 0-4-16,-6-1-3 15,-2 4 7-15,-7 1-7 16,-2 5 3-16,1-2-7 15,-8 1-2-15,3 0 10 16,-4 5-5-16,-7-1 7 16,3-6-4-16,0 7-3 15,-5-1 6-15,4 4 3 16,-4 0-5-16,1 0 2 16,-2 0-1-16,-2 0 2 15,0-4-3-15,-1 0-2 16,4-5 6-16,10-3 6 0,29-9-4 15,25-11-46-15,26-17-59 16,8 9-115-16,-5 40 104 16,-15 0 56-16,-17 0 26 15,-16 0 10-15,-14 0 9 16,-10 0 10-16,-7 0 0 16,-14 0 2-16,-4 0 5 15,-5 0-1-15,-3 0 0 16,5 0 2-16,-5 0 0 15,0 0 5-15,0 0 1 0,0 0-6 16,0 0-2-16,0 0 3 16,0 0-5-16,0 0 3 15,0 0-5-15,0 0-2 32,0 0-8-32,0 0 1 15,0 0-16-15,0 0-9 16,0 0-8-16,0 0 10 0,0 0 6 15,0 0-1 1,0 0 1-16,0 0 10 16,0 0 6-16,0 0 8 0,0 0 7 15,0 0 2-15,0 0 6 16,0 0 6-16,0 0 1 16,0 0 0-16,0 0 0 15,0 0-6-15,0 0 2 16,0 0-7-16,0 0-1 15,0 0-4-15,0 0 1 0,0 0 0 16,0 0-2-16,0 0-4 31,0 0 0-15,0 0 1-16,3 0-1 0,0 0-5 16,7 0 4-16,-6 0-1 15,4 0 1-15,-4 0-2 16,4 0 5-16,1 0 1 15,10 0 3-15,6 0 5 16,7 0 24-16,4 21-6 16,2 27-11-16,-2-3-6 15,-2-5-6-15,-8-2 1 0,-5-10 0 16,-8-4-4 0,0-4 3-16,-5-4 3 0,-6-4 0 15,-2-3 1 1,0-9 0-16,0 0-4 0,5 0 1 15,-2 0-4-15,2 0 2 16,-5 0 0 0,0 0 0-16,0 0-1 15,0 0 0 1,0 0-1-16,0-9-31 16,0-3-52-16,-8-4-74 0,-4-4-112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7:26:18.264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14208 1354 449 0,'-14'-19'268'0,"-1"3"-59"16,4 4-53-16,-3 1-32 16,6 11-23-16,8 0-27 15,-8 0-35-15,8 15-14 16,0 20 46-16,8 35 89 15,5 24 6-15,-1 23-35 0,0 23-57 16,-1 10-74-16,3 4 0 16,-6-7 0-16,0-8 0 15,-4-18 0-15,-1-10 0 16,-3-18 0-16,0-15 0 0,0-16 0 16,0-19 0-16,0-15-126 15,0-11-186-15,-7-17-90 16,-14-17-66-16</inkml:trace>
  <inkml:trace contextRef="#ctx0" brushRef="#br0" timeOffset="388.04">14097 1432 391 0,'-24'-44'388'15,"1"7"-119"-15,6 12-115 16,5 6-65-16,4-3-35 0,8 7-27 16,0 2-12-16,12 5-12 15,21 8-1-15,24 0 1 16,11 17-6-16,11 11-2 16,2 8-3-16,-9 13-12 15,-7 9 13-15,-13 6 1 16,-14 5-1-16,-16-3 9 0,-13-6-2 15,-9-3 4-15,-17-3-3 16,-9-6 5-16,-19-2 11 16,-12-11 12-16,0-2-1 0,8-9-6 15,8-3-12-15,8-9-1 16,9-3-8-16,3-9 5 16,9 0-14-16,12 0-20 0,0 0-33 15,0 0-49-15,0 0-54 16,0 0-35-16,0 0-19 15,0 0-46-15</inkml:trace>
  <inkml:trace contextRef="#ctx0" brushRef="#br0" timeOffset="914.47">14679 2299 721 0,'0'0'410'16,"0"0"-139"-16,0 0-128 16,-8 0-56-16,8 0-27 15,-8 0-26-15,8 0-15 16,0 19-6-16,8 15-3 16,3 11-1-16,5 12 0 0,6 7-9 15,-3-1-2-15,2-10 0 16,-8-13 9-16,-1-7-4 15,-9-9 7-15,-3-7 31 0,0-10 25 16,0-7 14-16,0-7-29 16,-12-19-44-16,1-5-7 15,-2-14 0-15,5-8 0 0,8 3 0 16,0 10 0-16,0 7 0 16,0 10 0-16,12 5 0 15,5 6 0-15,6 8 0 16,6 4 0-16,4 8 0 15,-2 7 0-15,1 3 0 0,-2 3 0 16,-6-2 0-16,-8-2 0 16,-4-5 0-16,-7 0 0 15,-5-4 0-15,-8-8 0 47,-6 0 0-31,8-8-39-16,-6 1-220 0,3-6-57 15,9-4-16-15,0 1 44 16,0 4 28-16,0-4 20 16</inkml:trace>
  <inkml:trace contextRef="#ctx0" brushRef="#br0" timeOffset="1263.09">15406 2295 306 0,'12'-9'299'15,"-12"9"11"-15,0 0-33 16,0 0-50-16,-12 0-19 0,-2 0-10 16,-2 0-33-16,1 13-108 15,-1 4-57-15,-1 11 0 16,2 8 0-16,-2 5 0 16,9 4 0-16,8 0 0 15,3-3 0-15,10-6 0 16,7-3 0-16,1-9 0 0,7-9 0 15,1-6-9-15,1-9-62 16,-5-5 11-16,1-9-19 16,-6-15 11-16,-4-12 12 0,-7-12 21 15,-9-5 20-15,-14 5 13 16,-2 4 8-16,-3 9-6 16,-11 7-13-16,-1 14-37 0,-11 6-80 15,-6 9-101 1,-3 4-58-16,0 0-26 0,8 12 5 15</inkml:trace>
  <inkml:trace contextRef="#ctx0" brushRef="#br0" timeOffset="1896.09">16184 2173 756 0,'-20'-28'355'15,"1"6"-175"-15,2 6-93 0,5 9-53 16,0 7-26-16,-1 0 0 16,2 16-8-16,-1 17 6 15,0 14-3-15,4 20 2 16,-1 5-11-16,9 2 9 0,0-5-13 15,0-12-14-15,9-11-11 16,2-14-13-16,1-11-5 16,5-14-12-16,3-10-19 0,4-18 12 15,0-15 29 1,1-13 23-16,-4-13 38 0,-13-4 32 16,-8-3 40-16,0 10 23 15,-8 4 12-15,-5 15 27 16,5 12-6-16,8 3-33 0,-8 13-46 15,8 3-30-15,0 6-25 16,0 3-15-16,0 7-6 16,0 22 11-16,20 21-2 15,10 23 1-15,1 21 2 0,4 10 0 16,4 16-5-16,-7 6 1 16,-7 3 3-16,-9-1-4 15,-13-7 5-15,-3 1-4 16,-25-8 4-16,-7-7 10 0,-9-15 11 15,-8-13 9-15,-6-18-3 16,-11-18-4-16,1-17-12 16,3-26-14-16,2-18 0 0,4-21 0 15,7-30 0-15,8-17 0 16,18-9 0-16,11-6 0 0,16-1-53 16,18 5-33-16,17 3-28 15,4 13-51-15,11 7-76 16,3 10-46-16,4 6-13 15,-1 14-16-15</inkml:trace>
  <inkml:trace contextRef="#ctx0" brushRef="#br0" timeOffset="2412.38">16515 2454 367 0,'6'-33'315'16,"7"4"-90"-16,-4 10-108 16,-1 3-51-16,-5 6-11 15,2 3 23-15,-5 7 42 16,0 0-5-16,0 0-28 0,4 12-31 16,9 12 28-16,2 17-33 15,5 12 7-15,2 12 15 16,-2 10-21-16,-5-3-24 0,1-3-13 15,-3-11-8-15,-1-14-3 16,-4-11 9-16,-4-9 2 16,-4-8 26-16,0-16-36 0,0-16-5 15,-16-16 0 1,0-24 0-16,3-18 0 16,5-4 0-16,8 1 0 0,0 12 0 15,8 12 0-15,5 12 0 16,7 11 0-16,6 15 0 15,8 15 0-15,11 8 0 16,1 8 0-16,-7 7 0 16,-5 2 0-16,-11 0 0 0,-3-5 0 15,-7-3 0-15,-5-5 0 16,-8-4 0 0,-13-8 0 15,2-11 0-31,-1-10-108 15,-1-4-225-15,-2 0-75 16,-5 0 19-16,-2 6 26 16</inkml:trace>
  <inkml:trace contextRef="#ctx0" brushRef="#br0" timeOffset="2927.82">17631 2401 243 0,'0'-33'303'0,"0"-3"60"16,0-1-85-16,-13 5-99 0,1-1-63 16,1 10-9-16,-2-3 21 15,1 9 28-15,3 6 4 16,9 3-146-16,-12 8-14 15,1 12 0-15,-6 9 0 16,-3 15 0-16,-5 16 0 16,-3 10 0-16,-1 2 0 15,4 3 0-15,9-11 0 0,10-4 0 16,6-6 0-16,4-13 0 16,6-9 0-16,12-3 0 15,3-14 0-15,1-7-8 16,4-12-114-16,2-15 23 15,-1-15 42-15,-1-10 32 0,-9-10 31 16,-10 6 40-16,-7 6 42 16,-4 10 34-16,0 11-73 15,0 8-49-15,0 4 0 16,0 13 0-16,0 29 0 16,0 16 0-1,8 16 0-15,8 12 0 16,8 6 0-16,6-3-8 0,-2-6-251 15,4-14-66 1,1-11-25-16,1-16 22 0,-8-12 17 16,0-13-153-16</inkml:trace>
  <inkml:trace contextRef="#ctx0" brushRef="#br0" timeOffset="3528.41">18022 2064 181 0,'0'-66'319'0,"0"21"-23"0,0 13-90 15,0 12-94-15,0 7-58 16,0 9-21-16,0 4 2 16,3 17 52-16,5 16 45 15,3 15-20-15,3 16-26 16,1 13-32-16,-2 9-23 0,-1 4-5 16,-4 0-12-16,1-4-8 15,-3-18-6-15,-6-14 6 16,0-13 3-16,0-14 3 0,0-10 2 15,0-17 28-15,0-8-16 16,0-15-20-16,-6-23-9 16,6-24-27-16,-9-18-3 0,9-15 8 15,0-3 14-15,12 13 22 16,-1 12 4-16,3 15-8 16,2 13-7-16,1 12-2 15,-2 16-3-15,2 22 19 16,7 19 42-16,9 26 11 15,7 17-13-15,1 19-21 0,-5 4-33 16,-9 3 0-16,-2-5 0 16,-7-6 0-16,-10-17 0 15,-2-12 0-15,-6-11 0 0,0-9 0 16,0-13 0-16,0-21 0 16,0-24 0-1,0-29 0-15,8-26 0 0,9-22 0 16,5-13 0-16,1 1 0 15,2 8 0-15,3 17 0 16,-2 19 0-16,-3 26 0 16,6 19 0-16,7 33 0 15,9 25 0-15,8 23 0 0,4 33 0 16,-6 17 0-16,-5 9 0 16,-10-3 0-16,-11-2 0 15,-4-12 0-15,-10-13 0 0,0-11 0 16,-6-18 0-16,-5-10-259 15,0-13-184-15,-16-11-40 16</inkml:trace>
  <inkml:trace contextRef="#ctx0" brushRef="#br0" timeOffset="4468.51">14064 4128 298 0,'-22'-9'265'15,"1"1"-33"-15,1-2-54 16,4 8-50-16,-1-3-6 16,5 2 32-16,0 3 64 0,12 0 67 15,-8 0-118-15,16 0-167 47,0 0 0-47,8 0 0 16,12 0 0-16,18-5 0 0,23 1 0 15,36-4 0-15,37-5 0 16,41-3 0-16,41-3 0 0,30-2 0 16,40-3 0-1,31 0 0-15,28-2 0 0,7-2 0 16,-2 4 0-16,-10 0 0 15,-19-2 0-15,-19 7 0 16,-35-3 0-16,-30 3 0 0,-38 3 0 16,-37-1 0-16,-35 5 0 15,-33-1 0-15,-26 2 0 0,-23 7 0 16,-21 4 0-16,-7 0 0 16,-9 0 0-16,-8 0 0 15,-5 0 0 32,2 0 0-31,-2 0 0-16</inkml:trace>
  <inkml:trace contextRef="#ctx0" brushRef="#br0" timeOffset="4688.47">19056 3696 2047 0,'3'0'0'46,"2"0"0"-46</inkml:trace>
  <inkml:trace contextRef="#ctx0" brushRef="#br0" timeOffset="4903.89">19068 3696 2047 0,'5'0'0'15,"-2"0"0"-15,2 0 0 16,3 0 0-1,4 0 0-15,5 7 0 16,3-7 0-16,4 8 0 16,0-8 0-16,-1 8 0 0,2-8 0 15,-3 10 0-15,-7-10 0 16,2 7 0-16,-6-7 0 0,-3 0 0 16,2 0 0-16,-7 0 0 15</inkml:trace>
  <inkml:trace contextRef="#ctx0" brushRef="#br0" timeOffset="4976.35">19313 3736 1773 0,'-17'-12'-761'0</inkml:trace>
  <inkml:trace contextRef="#ctx0" brushRef="#br0" timeOffset="8995.92">25460 4099 392 0,'-18'0'300'0,"9"0"-71"16,1 0-78-16,8 0-44 0,-8 0-6 16,8 0 25-16,0 0 29 15,0 0-20-15,0-5-34 16,11-3-28-16,17 0-10 16,15-4 5-16,24 0-22 0,10 1-46 15,8 1 0-15,5-1 0 16,-2 2 0-16,2 1 0 15,-5 0 0-15,-8 4 0 16,-15-1 0-16,-14 5 0 16,-12-3 0-16,-11 3 0 0,-8 0 0 15,-5 0 0-15,-9 0 0 16,-3 0-175 0,0 0-93-1,0 0-61-15,0 8-5 16,-11-8-22-16</inkml:trace>
  <inkml:trace contextRef="#ctx0" brushRef="#br0" timeOffset="10088.44">25883 4078 24 0,'0'-17'49'0,"-9"1"22"16,1 4 10-16,8 5 34 15,-8-2-28-15,8 5-35 16,-8-4-28-16,8 3-9 15,0 2-15-15,0 3-4 16,-9 0 0-16,9 0 1 0,0 0 1 16,0 0 4-16,0 0 7 15,-7 0 9-15,7 0 10 16,0 0 5-16,0 0-3 0,0 0 11 16,0 0 19-16,0 0 0 15,0 0 3-15,0 0-3 16,0 0-11-16,0 0 3 15,-8 0-6-15,8 0 4 16,0 0-1-16,-8 0-5 16,8 0-10-16,0 0-10 0,0 0-9 15,0 0-7-15,0 0 1 16,0 0-3-16,0 0 9 16,0 0-2-16,0 12-6 15,-9 5 6-15,1 7 10 0,-5 8 21 16,3 5-7-16,-7 7-8 15,0 5-14-15,1 5-1 16,1-2-6-16,-1-2 2 16,2-6-5-16,2-7-1 0,0-4-3 15,4-2-1-15,0-6 0 16,8-5 3-16,-8-8-7 16,8 0 7-16,-9-12-1 15,9 9 6-15,0-9 0 0,0 0 6 16,0 0 2-16,0 0-1 15,0 0-4-15,0 0 10 16,0 0 13-16,0 0-10 0,0 0 0 16,9 0-3-16,-4 0-11 15,1-4-5-15,2-4-1 16,1 4-1-16,7-1-5 16,2-2-3-16,1 7 0 15,1 0 5-15,5 0 0 0,2 0 1 16,11 7 4-16,2 5-6 15,0 2-5-15,5 1 12 16,-3 0-10-16,-2 3 1 16,-8-6 3-16,-8 0-4 0,-7-4 7 15,-2 0-2-15,-6 4 0 16,-1 0-1-16,-3 5 2 16,-5-1 5-16,0 5 2 0,0 4 0 15,-13 3-1-15,-8 0-2 16,1-3-3-16,-8 0-1 15,-6-1-1-15,0-4 8 16,0-4-12-16,6-4 7 0,0-12-3 16,8 9-4-16,3-9 3 15,9 0-2-15,8 0 5 16,0 0-1-16,0 0 4 0,0-5-8 16,0 1 11-16,0 1 3 15,0-2-12 1,0 5-6-16,0 0 8 15,0 0 0-15,0 0-4 16,0 0-20-16,0 0-1 16,0 0-78-1,0 0-3-15,0 0-52 0,3 0-45 16,-3 0-46-16,5 0-33 16,-5 0-23-16</inkml:trace>
  <inkml:trace contextRef="#ctx0" brushRef="#br0" timeOffset="10664.29">25241 5789 258 0,'-22'0'222'0,"8"0"-54"0,2 0-52 16,3 0-38-16,9 0-2 15,0 0-7-15,0 0 9 16,0 0-25-16,4 0-16 0,4 0-21 15,12 0 1-15,13 0 1 16,16 0 15-16,11 0 0 16,7 0-7-16,-1 0-10 0,1 0-7 15,-10 0-5 1,-13 0 3-16,19 0-7 16,-41-5 1-16,-5 5 1 15,-9 0 1-15,-8-5-13 16,0 5-37-16,0 0-42 15,0-3-62-15,-17-1-66 0,-4-9-54 16,-10-3-1-16</inkml:trace>
  <inkml:trace contextRef="#ctx0" brushRef="#br0" timeOffset="11056.31">25335 5458 346 0,'0'-24'237'0,"0"8"-90"15,0 4-65-15,0 0-28 16,0 0 10-16,0 4 29 0,0 2 7 16,0 6-17-16,0 0-45 15,0 0-18-15,0 0-10 16,0 0-2-16,0 0-4 0,0 8 4 16,0 10-4-16,3 10 20 15,10 12 4-15,-1 9 3 16,-1 8 10-16,6 9-10 0,0-2-16 15,0-3-2 1,-3 1 4-16,3-2-9 0,-1-2 2 16,-3-6-3-16,-7-7-3 15,2-8 0-15,-3-8-5 16,-2-5 8-16,-3-9-5 0,0-2 7 16,0-13-6-16,0 0-4 15,0 0-4-15,0 0-12 16,0 0-24-16,0 0-18 0,0 0-19 15,0 0-21-15,0 0-23 16,0 0-25-16,6 0-14 16,-3 0-11-16,5 0-41 0,-3 0 4 15</inkml:trace>
  <inkml:trace contextRef="#ctx0" brushRef="#br0" timeOffset="11929.62">25996 6664 322 0,'12'8'249'0,"-9"-8"-71"15,-3 12-78-15,0-5-46 0,0 2-8 16,0 3 22-16,0-4 15 15,0 4 17-15,-6 0-29 16,6-4-23-16,-9-8-27 0,9 8 0 16,0-8-8-1,-8 0 10-15,8 0 14 0,0 0 13 16,0 0 13-16,-8 0 14 16,8-8 8-16,0-3-14 15,0-2-15-15,0-3-9 0,0 0-14 16,13-1-24-16,-1 4-1 15,7-2-3-15,10 3-6 0,2 3-1 16,3 9 7-16,-6 0-11 16,4 0 7-16,1 13 10 15,-2-1-10-15,0 5 0 16,-5 2 4-16,-1 2-3 16,-3 3 7-16,-7 0-5 0,2 2 3 15,-9-7-1-15,-8 3 17 16,0-3 5-16,-13 6-13 0,-7-1-15 15,-9 0 0-15,-10 0 0 16,-7 2 0-16,-2-2 0 16,3-3 0-16,0-2 0 0,9-3 0 15,-2-3 0-15,13-1 0 16,3-3 0-16,9-9 0 16,5 0 0-16,0 0 0 0,20 0 0 62,10 0 0-62,17 0 0 0,26 0 0 16,24 7 0-16,23 5 0 15,5 0 0-15,-2 5 0 16,-3 4 0-16,-15-5 0 0,-20-1 0 16,-12-1 0-16,-17-2 0 15,-11-5 0-15,-13-7 0 0,-6 0 0 16,-10 0 0-16,-5 0 0 15,-14 0-54 1,-11 0-362 0,-10 0-19-16,-4-4 27 15,-9 4 46-15</inkml:trace>
  <inkml:trace contextRef="#ctx0" brushRef="#br0" timeOffset="12528.95">25433 7831 28 0,'-25'21'89'0,"-5"-1"101"0,-2-4-46 15,0 1-41-15,-1-6-30 16,1-1-19-16,-1-10 3 15,5 7 18-15,7-7 49 0,5 0 37 16,5 0 10-16,11 0 2 16,0 0-23-16,0 0-4 15,0 0-16-15,0-4-28 0,14-9-42 16,20-3-43-16,19-7-17 16,23-18 0-16,32-4 0 15,33-3 0-15,37-2 0 0,37 5 0 16,26 5 0-16,10 3 0 15,1 7 0-15,-12 11 0 16,-25 7 0-16,-29-1 0 16,-32 5 0-16,-36 8 0 15,-28 0 0-15,-22 0 0 0,-19 0 0 16,-16 0 0-16,-13 0 0 16,-6 0 0-16,-8-5 0 15,-26 5-148 1,-13 0-372-1,-7 18 51-15,-14 2 51 16</inkml:trace>
  <inkml:trace contextRef="#ctx0" brushRef="#br0" timeOffset="13245.43">26264 8767 209 0,'-25'12'272'16,"6"-3"-42"-16,2-9-80 15,5 8-56-15,-1-8-19 16,6 0 17-16,7 0 27 0,0 0 30 16,0 0-31-16,7 0-44 15,15 0-35-15,17 0-21 16,13-4-7-16,15-4 0 0,-2-4 3 16,0 4 11-16,-9-1 14 15,-4 5 3-15,-7 1 2 16,-9 3 9-16,-7 0 0 0,-7 0 14 15,-7 0-18-15,-7 0-49 16,0 0 0-16,-8 16 0 16,0 8 0-1,0 12 0-15,0 14 0 0,-8 11 0 16,0 8 0-16,-4 8 0 16,1 9 0-16,-3 8 0 0,2 3 0 15,1 1 0-15,-6-1 0 16,1-6 0-16,0-11 0 15,-1-6 0-15,1-9 0 0,3-9 0 16,3-11 0-16,10-13 0 16,-8-11 0-16,8-5 0 0,-9-8 0 15,9-11 0 1,-13-14-53 0,1-10-408-16,-2-10 42 0,5-8 80 15,-4-4 56-15,1-4 62 16</inkml:trace>
  <inkml:trace contextRef="#ctx0" brushRef="#br0" timeOffset="13561.45">26361 9529 211 0,'-15'-9'276'0,"-7"1"-37"16,5-3-73-16,1 2-58 0,7 1-34 16,9-1 0-16,0 9 21 15,0 0 26-15,0-2-6 0,3-4-36 16,16 2-6-16,10 2 2 15,11-3-5-15,13 0-10 16,4 5 7-16,4 0 2 16,7 0 5-16,6 0-73 0,-1 0-1 15,0 0 0-15,1 0 0 16,-2-4 0-16,-7 1 0 16,-4-6 0-16,-12 5 0 0,-8 0 0 15,-12 0 0-15,-9 4 0 16,-4-4 0-16,-8 0 0 0,-8 0 0 15,0-1 0-15,0-2 0 16,-13-3 0-16,-3 2-236 16,-4-3-134-16,-1 2-37 15,2-3 1-15</inkml:trace>
  <inkml:trace contextRef="#ctx0" brushRef="#br0" timeOffset="15207.96">27632 8971 94 0,'0'0'206'0,"0"-4"-22"16,0 1-42-16,0 3-48 15,0 0-15-15,0-5-4 0,0 1 15 16,0-1 36-16,0 3 29 16,0-4-1-16,-8-1-27 15,-5-6-35-15,-2-3-29 0,-4-4-15 16,-10-4 10-16,1-2 14 15,-6-2 5-15,1 4 0 16,2-5-43-16,2 5-34 16,1-1 0-16,-1 0 0 0,1 2 0 15,0 2 0-15,-1 1 0 16,1 4 0-16,-6-1 0 0,3 6 0 16,-2 3 0-16,1-1 0 15,-1 1 0-15,-2-1 0 16,-4 6 0-16,7-2 0 0,-1 1 0 15,1 0 0-15,1 1 0 16,-3-6 0-16,6 6 0 0,-5-6 0 16,1 4 0-16,-5-2 0 15,4 1 0-15,2-1 0 16,-3 0 0-16,8-2 0 16,-61-3 0-1,58 12 0-15,-28 0 0 16,-41 0 0 15,67 8 0-31,-3-8 0 0,-26 20 0 31,4-2 0-31,27-18 0 16,5 12 0-16,0-12 0 0,-1 11 0 16,5-3 0-16,-4 0 0 0,3 0 0 15,1 4 0-15,1-3 0 16,-2-1 0-16,-1 4 0 15,3 1 0-15,-5-1 0 16,-1 0 0-16,2 0 0 0,-3 5 0 16,2-1 0-16,-4 1 0 15,-5-3 0-15,6 8 0 16,-3-1 0-16,1-2 0 0,1 5 0 16,4 2 0-16,-1-2 0 15,6 3 0-15,-2 7 0 0,-1-2 0 16,8 1 0-16,3-1 0 15,-3 5 0-15,2 0 0 16,-1-6 0-16,1 7 0 16,1-1 0-16,-1 0 0 0,12-2 0 15,-13 2 0-15,13 0 0 16,-13-1 0-16,13-4 0 16,-8 6 0-16,8-1 0 0,-8-1 0 15,8 1 0-15,0-1 0 16,0 5 0-16,0-3 0 0,0-3 0 15,0 6 0-15,8 0 0 16,0-4 0-16,2-2 0 16,-2 3 0-16,3-2 0 0,1 1 0 15,1-5 0-15,-2 1 0 16,2 3 0-16,0 5 0 16,4-1 0-16,-3 3 0 15,7 1 0-15,1 1 0 0,0 0 0 16,3-4 0-16,-1-1 0 15,1-4 0-15,3-3 0 0,1 0 0 16,-1-5 0-16,0 2 0 16,2-3 0-16,1-2 0 15,5-1 0-15,2-3 0 0,2-2 0 16,6 3 0-16,1-6 0 16,5 0 0-16,-2-4 0 15,-2 0 0-15,6-4 0 0,-1-8 0 16,-1 0 0-16,4 0 0 15,1 0 0-15,2 0 0 16,-2 0 0-16,-2 0 0 0,5 0 0 16,2-8 0-16,-5-4 0 15,-3 0 0-15,-2-4 0 0,0 0 0 16,2-2 0-16,-5 2 0 16,-2-4 0-16,4 5 0 0,-8-7 0 15,2 6 0-15,-5-1 0 16,-4-2 0-16,1-1 0 15,-6-1 0-15,-1-4 0 16,2 1 0-16,6-5 0 16,-7 1 0-16,2-1 0 0,1 1 0 15,-3-4 0-15,-2-1 0 16,-1 1 0-16,-4-2 0 0,-3 6 0 16,-6-4 0-16,1-5 0 15,1-4 0-15,-4 1 0 16,3-5 0-16,0 0 0 0,-5 0 0 15,3-4 0-15,1 5 0 16,-1-6 0-16,-3 5 0 16,1-3 0-16,-7-6 0 15,-5 6 0-15,0-4 0 16,0-2 0-16,-17 1 0 0,1 5 0 16,-1-1 0-16,2 4 0 15,-2-3 0-15,-3 2 0 0,0 6 0 16,-2-2 0-16,2 6 0 15,1 2 0-15,2 7 0 16,-3 3 0-16,5 0 0 0,-7 3 0 16,6 4-93-16,-5 3-231 15,2-1-57-15,2 7-14 16,2 8 0-16</inkml:trace>
  <inkml:trace contextRef="#ctx0" brushRef="#br0" timeOffset="15753.36">30219 9019 204 0,'24'-2'237'0,"-2"2"-38"0,-11 0-41 15,-3 0-33-15,-8 0 9 16,0 0 34-16,0 0 39 16,0 0 24-16,-19 0-9 15,-10 0-60-15,-12 16-162 16,-87 24 0 0,46-21 0-16,-16 3 0 0,-16-3 0 15,-16 6 0-15,-9-4 0 16,-2-1 0-16,-2 0 0 15,5 5 0-15,4-5 0 0,12 1 0 16,17-2 0-16,23-2 0 16,21-5 0-16,18-12 0 15,10 13 0-15,12-13 0 0,8 0 0 16,6 0 0 0</inkml:trace>
  <inkml:trace contextRef="#ctx0" brushRef="#br0" timeOffset="15793.52">28461 9333 1832 0,'0'-16'-453'16,"3"-4"45"-16,1-8 61 16,1-2 40-16</inkml:trace>
  <inkml:trace contextRef="#ctx0" brushRef="#br0" timeOffset="16504.87">28753 8971 208 0,'16'-21'265'0,"-4"2"-64"16,-3 2-75-16,-1 5-58 15,-4 0-11-15,-4 1 27 16,0 1 51-16,0 3 37 16,0 7-7-16,0 0-50 0,0 0-26 15,0 0-16-15,-8 12 11 16,-8 7 41-16,-9 14-45 15,-7 8-80-15,-8 11 0 0,-10 5 0 16,-6 0 0-16,-1 0 0 16,0-3 0-16,7-6 0 15,7 2 0-15,9-11 0 16,6-5 0-16,9-5 0 16,6-6 0-16,13-1 0 0,0-8 0 15,17 3 0-15,12 0 0 16,6 4 0-16,14-2 0 15,5 2 0-15,2 4 0 0,5 3 0 16,0 0 0-16,-1 6 0 16,-3-3 0-16,0-4 0 15,-8 3 0-15,-8-5 0 16,-14-5 0-16,-1-3 0 0,-9-6 0 16,-8-11 0-16,-1 0 0 15,1 0 0-15,-4 0 0 16,-5-3 0-16,0-18 0 15,0-19 0-15,-14-14 0 16,5-10 0-16,-4-11 0 0,-4-5 0 16,1 4 0-16,-5-4 0 15,6 7 0-15,-1 4 0 16,-2 13 0-16,2 3 0 0,4 12 0 16,1 4 0-16,11 9 0 15,-8 8 0-15,0 3 0 16,8 1 0-16,-9 4 0 0,9 3 0 15,0 1 0 1,-8 4 0-16,8 1 0 0,0-1 0 16,0 4-194 31,-9 0-94-47,9 0-65 15,0 0 10-15,-12 17 7 16,-4 2 72-16</inkml:trace>
  <inkml:trace contextRef="#ctx0" brushRef="#br0" timeOffset="23910.12">30918 8458 151 0,'-8'-16'258'15,"-5"4"-31"-15,1 5-38 0,0-3-17 16,0 10 0-16,1 0 17 15,-3 0 12-15,-6 21 20 16,-5 19-18-16,-6 22-139 16,2 14-64-16,4 18 0 0,11 8 0 15,14 0 0-15,0-6 0 16,11 0 0-16,12-15 0 16,14-8 0-16,4-16 0 15,8-12-9-15,-1-14-283 0,5-9-35 16,-1-22-13-16,-2-12 33 15,-6-13 10 1,-11-16 66-16</inkml:trace>
  <inkml:trace contextRef="#ctx0" brushRef="#br0" timeOffset="24264.46">31108 8654 100 0,'0'-49'248'15,"-8"12"-34"-15,8 8-37 16,0 10-21-16,0 7-13 15,0 12 5-15,0 15 38 0,0 22-20 16,0 11-62-16,8 14-52 16,0-1-17-16,6 0-24 15,2-8-2-15,-6-8-10 16,3-13-6-16,0-6-24 0,-5-10 1 16,0-16 18-1,0 0-7-15,1-22 12 16,2-10-3-16,0-9 1 0,3 1 27 15,-2-1 4-15,0 8 2 16,1 9 0-16,-7 8 7 16,2 11-2-16,1 5 16 15,3 17 32-15,5 11-9 0,4 13-24 16,-2 4-23-16,-2 0-1 16,-1-5-19-16,-2-7-26 15,-5-5-112-15,4-9-102 16,-4-1-61-16,-5-9-26 15,-4-9 21-15,0 0-1 16</inkml:trace>
  <inkml:trace contextRef="#ctx0" brushRef="#br0" timeOffset="25973.44">30918 8425 343 0,'-51'-19'241'0,"12"2"-79"0,7 5-71 16,7 0-43-16,14 3-13 16,11 2-10-16,0-2-20 15,8 9-1-15,15-3 3 16,14-3-5-16,11-1-1 16,8-1-1-16,3 3 4 0,-2 2-4 15,-5-1-2-15,-2-1 9 16,-10 2 15-16,-9-1 14 15,-6-1-2-15,-5 1 13 16,-6 1 14-16,-6 3 12 0,-2 0 18 16,-6 0 0-1,0 0-14-15,0 0-20 16,0 0-17-16,0 0-18 0,0 0-10 16,0 0-6-16,0 0-2 15,5 0-10-15,-5 0 4 16,3 0 3-16,6 0 2 15,-1 0-7-15,1 0 7 0,0 0-15 16,-6 0-6-16,2 0-4 16,3 0-2-16,0-9 4 15,1 1 5-15,-6-4 1 16,0-4 8-16,1-6 1 0,-4 3 2 16,0 4 15-16,0-3 6 15,0 6 13-15,-7 12-4 16,7 0 2-16,-9 0-7 15,-2 17 3-15,3 2-7 16,0 9-1-16,8 1-2 16,0 0-5-16,3-1-6 0,10-3-1 15,4 0-12-15,1-6 6 16,7-6-9-16,3-13-17 16,-3 0 7-16,4 0-2 15,-7-13 10-15,4-1-5 0,-1-9 7 16,-8 3 11-16,-3 1 1 15,-1 2 1 1,-5 1 7-16,-3-1 4 0,-5 5-2 16,0 5-4-16,0 2-3 15,0 5-9-15,0 0 2 16,0 0-1-16,0 0 9 16,0 0 9-16,0 17 12 0,0 7 16 15,0 9-3-15,0 6-5 16,-13 7 12-16,-3 0-11 15,-1-2-17-15,1-3-10 16,5-10-1-16,2-5-3 16,9-7 0-16,0-7-8 0,0-3-3 15,4-9 2-15,9 0-3 16,12 0-5-16,2 0 14 16,6 0 2-16,7 0-8 15,4 12 8-15,2 0 1 16,-2 5 3-16,-7-1-4 0,0-4 0 15,-8 0 7-15,-5-5-8 16,-9-7 2-16,-3 11-7 16,-3-11 6-16,-9 0 6 0,0 0 6 15,0 0-8-15,0 0 10 16,0 0-2-16,0 0-7 16,0 0 0-16,0-13-11 15,0-8-1-15,0-12 5 16,0-8 1-16,0 1-6 15,0-5 5-15,0 4 0 0,0 1 3 16,0 3-2-16,0 5-9 16,0 2 11-16,0 7-5 15,0 2 0-15,4 5-1 16,0 4 7-16,1 0-5 16,3 4-2-16,2 4 4 0,3 4-1 15,-2 0-8-15,7 12 11 16,-2 12-3-16,4 9 18 0,-3 3-3 15,-2 5-4 1,-1 1-8-16,-6-3 14 0,0-7-2 16,-8-3-6-16,0-9 1 15,0-3 1-15,0 0-1 16,0-6-8-16,0-11 3 16,0 0 0-16,0 0 2 15,0-4-7 1,0-7 0-1,0-11 0-15,0-6 0 0,0-8 0 16,0-9-13-16,3-12 8 16,5-4 5-16,4-4-3 15,0 4-5-15,5 8 10 16,19-37-3 0,-24 53-4-16,1 9 7 15,-5 7-1-15,1 8-7 0,0 3 0 16,-9 1 6-16,3 5 0 15,0 4 0-15,2 0 2 16,-5 0 5-16,0 0-11 16,0 0 6-16,0 0-1 15,0 0 5 1,0 0-10 0,0 0 13-16,0 0-5 15,0 0-1 1,0 0 1-16,0 0-13 0,0 9 4 15,0 11 13-15,0 13 10 16,0 7-18-16,0 8 0 16,6 9 0-16,8 1 0 0,6-2 0 15,5 1 0-15,3 0 0 16,9-7 0-16,2-6 0 16,-1-7 0-16,-7-9 0 0,3-7 0 15,-6-9 0-15,-4 1 0 16,-8-13 0-16,-3 7 0 15,-1-7 0-15,-1 0 0 0,-3 0 0 16,-2 0 0 0,-3 0 0-16,-3-7-75 15,0-10-187-15,-9-3-28 16,-2-5-10-16,0-5 23 0,-3-5 24 16,-1-5-6-16</inkml:trace>
  <inkml:trace contextRef="#ctx0" brushRef="#br0" timeOffset="26506.48">32722 7497 305 0,'16'-29'246'16,"-5"10"-68"-16,1 7-79 16,-8-1-40-16,-4 5-4 15,0 8 30-15,0 0 7 0,0 24 31 16,0 13 14-16,-16 11-26 15,-8 14-21-15,-5 3-31 16,1-1-14-16,0-1-14 16,2-11-12-16,9-6-5 0,11-10-11 15,6-7 4-15,0-4 1 16,6-2-4-16,11-7 4 16,9 1-10-16,7-5 1 0,-1 5 4 15,9-1-2-15,0-1-6 16,-7 1 2-16,4 2 6 15,-6-2 1-15,-7-4-3 16,-5-3 12-16,-3-9 8 0,-6 7 18 16,-8-7-7-16,-3 0 7 15,0 0 12-15,6 0 12 0,-6 0-53 16,0-16-10-16,0-8 0 16,0-17 0-16,-9-12 0 15,1-5 0-15,-3 2 0 0,-3 7 0 16,6 9 0-16,1 2 0 15,-1 7 0-15,-6 5 0 16,6 2 0-16,-4 5 0 16,1 2 0-16,3 6-55 15,0-4-9-15,8 4-1 0,0-1-14 16,0 3-25-16,-9 6-27 16,9 3-46-16,-9 0-28 15,9 0-12-15,-8-4 6 0,-4-1-9 16,-2 2 16-16,-4 3 54 15</inkml:trace>
  <inkml:trace contextRef="#ctx0" brushRef="#br0" timeOffset="26939.39">32274 7885 243 0,'-25'8'207'0,"6"-8"-37"16,2 0-49-16,6 0-26 0,-3 0 1 15,14 0-3 1,0 0 5-16,8-8-39 0,17-13-30 15,20-3-14-15,20-10-10 16,15-1 10-16,16-7 23 16,3 6 12-16,0 3 11 0,-6 5-5 15,-8 4-10-15,-12 3-3 16,-8 5-10-16,-11 3 0 16,-15 1-12-16,-10 4-3 0,-9 8-8 15,-4 0-1-15,-4 0-6 16,-4 0 3-16,-8 0-13 15,0 0-16-15,0 0-39 0,0 0-83 16,-8 0-52-16,-7 8-44 16,-6 4-7-16,-7 4-34 15,-7-3-185-15</inkml:trace>
  <inkml:trace contextRef="#ctx0" brushRef="#br0" timeOffset="29052.65">26536 11311 44 0,'-8'9'98'0,"1"-2"68"16,-1-7-39-16,-5 0-38 0,4 10-28 16,9-10-14-16,-8 0 0 15,0 0 8-15,8 0 13 0,-8 0 15 16,8 0 3-16,-8 0-1 15,8 0-10-15,0 0-7 16,0 0 15-16,-8 0 10 0,8 0 0 16,-11 0 4-16,11 0 1 15,-9 0 6-15,9 0 3 0,-8 0-1 16,8 0-39-16,-13 0-67 16,0 0 0-1,5 0 0 1,0 0 0-16,0 0 0 0,-4 0 0 15,4 0 0 1,8-5 0 15,20-7 0-15,33-9 0-16,43-10 0 16,65-14 0-16,62-17 0 0,81-11 0 15,91-20 0 1,75-19 0-16,71-17 0 0,59-10 0 15,20-3 0-15,-1 4 0 16,-31 11 0-16,-40 14 0 16,-37 12 0-16,-33 9 0 0,-48 16 0 15,-46 6 0-15,-50 6 0 16,-195 6 0-16,-139 10 0 0,0 6 0 16,0 1 0-16,0 1 0 0,0 8 0 15,0 0 0-15,0 3 0 16,0 8 0-16,0 5 0 0,0 4 0 15,0 4 0-15,0 3 0 16,0 14 0 0,0 4 0-1,0-6 0-15,0 5 0 0,0 0 0 16,0 1 0-16,0-6 0 16,0 6 0-16,0-1 0 0,0 1 0 15,0-1 0-15,0-4 0 16,0 4 0-1,0 0 0 1,0-2 0 0,0-3-172-16,0-7-378 15,0 9 18-15</inkml:trace>
  <inkml:trace contextRef="#ctx0" brushRef="#br0" timeOffset="34925.89">5026 7387 307 0,'0'-16'271'0,"0"-1"-46"16,0 4-50-16,0 6-22 16,0-1-9-16,0 0 13 15,0 4-27-15,0 1-43 16,0-2-31-16,0 5-27 0,0 0-22 16,0 0 4-16,0 0-3 15,0 0-1-15,0 0-8 16,0 0 5-16,8 12 4 15,4 4 3-15,1 2 4 0,3 5-8 16,0 6-1-16,1 4 0 16,-1 2 2-1,1 3-5-15,-7-2 4 0,7-3-2 16,-4-4-8-16,-5-5 2 16,1-4 3-16,-2-7 2 15,1-1 0-15,-5-12 1 16,-3 9 2-16,0-9-11 15,0 0 6-15,0 0-5 16,0 0 7-16,0 0-6 16,5 0 6-1,-2 0 5-15,3 0 7 16,-6 0 14-16,0 0 8 16,0-9 12-16,0-3-11 15,3-10-39-15,5-13 0 16,0-11 0-16,4-6 0 15,-3-4 0-15,-1 1 0 16,0 8 0-16,1 6 0 0,-1 3 0 16,-5 5 0-16,2 5 0 15,-2 7 0-15,1 6 0 16,-4 3 0-16,5 3-15 16,-5 6-5-16,3-2-9 0,-3 5-21 15,0 0-17-15,0 0-20 16,0 0-6-16,0 0-22 15,0 0-27-15,0 0-30 16,0 8-44-16,0-8-15 16,5 13-7-16,-2-5-9 15</inkml:trace>
  <inkml:trace contextRef="#ctx0" brushRef="#br0" timeOffset="35442.43">5628 7283 122 0,'0'-10'199'16,"0"3"-38"-16,0-2-29 0,0 5-30 16,0 4-25-16,0 0-20 15,-9 0-5-15,9 0-7 16,-8-4-5-16,8 4-2 15,0 0 7-15,-8 0-2 0,8 0 17 16,-12 0 5-16,4 0-21 16,8 8-16-16,-8 3-17 15,8 4-3-15,-8 4-3 16,8 9-6-16,0 10 3 16,0-2 0-16,8 0 0 15,8-4-2-15,-1-2 3 16,7-7-2-16,-2-2 1 15,-5-9-1-15,1 1-3 0,1-13-6 16,-4 0-4-16,-2 0 0 16,-3-9 5-16,0-7-8 15,6-8-5-15,-6-1 12 16,-8-4 9-16,0 1-10 0,0-1 1 16,-14 1 8-16,3 4 2 15,-6 4 6-15,2 3-13 16,-7 1 5-16,6 7-4 15,-3 6-4-15,3 3-1 0,-1 0-25 16,0 0-29-16,6 0-54 16,-2 0-52-16,5 0-47 15,8 0-50-15</inkml:trace>
  <inkml:trace contextRef="#ctx0" brushRef="#br0" timeOffset="35775.82">6123 7249 223 0,'-25'-21'501'0,"13"14"-329"16,4 7-42-16,8 0-10 15,-12 0 15-15,12 0-21 16,-8 0-29-16,8 0-43 15,0 0-19-15,0 0-26 16,0 7 3-16,0 10-5 16,0 6 7-16,4 6 2 15,4 4-1-15,0 1 1 16,0-2-7-16,-4-1 5 0,1-2-5 16,-2-1 7-16,-3-2-36 15,5-6-31-15,-5-4-35 16,0 0-50-16,3-4-44 15,2-12-22-15,-5 0-22 16,0 0 3-16</inkml:trace>
  <inkml:trace contextRef="#ctx0" brushRef="#br0" timeOffset="36056.06">5941 6891 291 0,'-17'-13'260'0,"4"6"-65"16,1 2-77-16,4 5-38 16,8-4-16-16,0 4-22 0,0 0-17 15,0-4-14-15,0 4-6 16,0 0-3-16,0 0 0 16,0 0 2-16,0 0 0 15,0 0-1-15,0 0 4 0,0 0 1 16,0 0 7-16,0 0-22 15,0 0-30 1,0 0-40-16,0 0-40 16,0 0-37-16,0 0-37 0,0 0-39 15</inkml:trace>
  <inkml:trace contextRef="#ctx0" brushRef="#br0" timeOffset="36827.51">6598 6801 194 0,'3'-8'328'16,"-3"1"-32"-16,0 2-80 16,0 1-72-16,0 4-26 15,0 0-4-15,0 0-13 16,0 0-23-16,0 0-35 15,0 0-26-15,0 0-10 16,0 0-6-16,8 12 13 0,1 4 12 16,2 6-5-16,2 1-1 15,0 5 11-15,3 6 8 16,-1 6-4-16,7 5 10 0,-6 3 6 16,0 4-19-16,0 3-10 15,1-3-8-15,-6-7-12 16,3-9 0-16,-7-7-6 15,-4-9 7-15,5-2 3 16,-3-2-6-16,-2-9 0 16,3-7 7-16,-6 0-10 0,0 0 7 15,0 0-8-15,0 0 6 16,0 0-10 0,0 0-3-16,0-7-13 15,0-7-27-15,0-6 1 16,-17-3 9-16,-4-5 22 15,2-2 11-15,-3 2 8 16,-1 2-1-16,-3 7-1 0,4 3-2 16,-3 4-2-16,-1 3 0 15,6 9-2-15,1 0 7 16,-2 9-6-16,1 10 7 16,-4 7-2-16,0 2 4 15,2 4 7-15,11 1-11 0,-1-1 10 16,12 0-3-16,0-6 1 15,0-7-7-15,4-2 3 16,7 0-5-16,2-6-5 16,4-1 1-16,7-10 1 0,4 0 7 15,1 0 0-15,4 0 1 16,3-5 4 0,-4-4-5-16,1-4 2 0,-1 2 6 15,-7 3 10-15,-6-1-2 16,-3-3 0-16,-3 5-2 15,-4-2-3-15,-1 2-5 0,-5 2-5 16,-3 0 3-16,0-2-24 16,0 7-18-16,0-6-51 15,0-1-85-15,0-1-112 0,0 0-52 16,-8 1-33-16</inkml:trace>
  <inkml:trace contextRef="#ctx0" brushRef="#br0" timeOffset="37788.33">7686 6981 355 0,'0'-12'210'0,"0"2"-49"15,0 3-68-15,0 2-33 16,0 5-2-16,0 0 5 0,0 0-3 16,0 0-17-16,0 0-16 15,3 17-4-15,14 8 21 16,4 2-1-16,7 11-4 0,-4-2 4 16,5 5-9-16,-6-4-7 15,-1-1-7-15,-6-7-6 16,-4-9-6-16,-5-5 0 15,-2 0-1-15,-2-15 0 0,-3 0 10 16,0 0 20-16,0 0 15 16,0 0 1-16,0-10-45 15,-10-10-20-15,-4-5-5 0,3-6-15 16,-2-7 16-16,1 2-3 16,12-1 11-16,0 5-2 0,0 4 5 15,0 2 1-15,8 7 6 16,1 2-4-16,7 5-1 15,3 7 3-15,6 5-3 16,8 0 4-16,-1 17-1 16,4 4 2-16,1 3-2 0,-1 0 0 15,-7 1 7-15,-4 0-6 16,-8-6 0-16,-6 2 4 0,-4-9-5 16,-7 0 3-16,0-12 5 15,0 8-2-15,0-8-5 16,0 0 8-16,-7 0 0 0,7 0-3 15,0 0-8-15,-8 0-5 16,8-12-22-16,-9-4 8 0,9-9-2 16,0 1-1-16,0-5 9 15,14 1 6-15,1 0 3 16,5 4 0-16,2-2 6 16,2 7 5-16,3 3 4 0,-2 3 8 15,-4 4 5-15,-1 9-4 16,-1 0 8-16,3 16 10 15,2 10 5-15,0 3-3 0,1 3 6 16,-1 0-4-16,1 5-19 16,-11-5-2-16,4 1-7 0,-7-9-7 15,3-3-2-15,-6-9 0 16,-8-1 4-16,0-11-2 16,0 8-4-16,0-8-5 0,0 0-20 15,0 0-23-15,0 0-21 16,0 0-32-16,0-8-63 15,0-3-46-15,0-10-4 16,0-3 14-16,0-4-20 0,0-5 16 16</inkml:trace>
  <inkml:trace contextRef="#ctx0" brushRef="#br0" timeOffset="38354.48">8941 6866 44 0,'8'-4'151'16,"-8"0"67"-16,0 4-29 0,0 0-34 16,0 0-42-16,0 0-27 15,0 0 2-15,0 0 10 16,0 0 6-16,0 0-1 0,-8 0-26 16,0 0-11-16,8 0-5 15,-14 0-6-15,14 0 1 0,-10 0-7 16,2 8-8-16,-6 4-8 15,3 5-9-15,-2 7-3 16,1 4-14-16,1 6 10 0,-2 1-5 16,13-2-5-16,0 1-11 15,0-6 12-15,0-4-14 16,8-7-3-16,5-5-24 16,2 0-20-16,1-12 7 0,2 0-5 15,-2 0 15-15,-1-8-5 16,1-5 18-16,1-7-3 0,-5-4 1 15,-4-9 7-15,-8 0 13 16,0 2 14-16,0 2 13 16,0 1-2-16,0 2 0 0,0 7 12 15,-8 6 22-15,8 0 3 16,-7 10 2-16,7 3-10 0,0 0-24 16,0 0-13-1,0 0-5-15,0 0-6 0,0 0-10 16,0 0 5-16,0 8-3 15,4 3 8-15,2 11 5 16,8-3-9-16,-3 7 0 0,2-2 2 16,-1-1-2-16,0 2-49 15,0-4-65-15,1 0-73 0,-2-7-43 16,3 3-21-16,-3-8 5 16,-3-9-18-16,1 0 38 15</inkml:trace>
  <inkml:trace contextRef="#ctx0" brushRef="#br0" timeOffset="38576.29">9208 6769 313 0,'0'-21'356'15,"0"9"-14"-15,0 4-68 16,0 8-89-16,0 0-73 0,0 8-15 16,0 14 28-16,0 1-8 15,8 10-41-15,5 8-33 16,-1 3-36-16,1-3-7 0,3-4 0 15,-5 0 0-15,3-10 0 16,-6-2 0-16,0-5-55 0,-1-4 55 16,2-4-260-16,-5-12-10 15,-4 0-13 1,0 0-29-16</inkml:trace>
  <inkml:trace contextRef="#ctx0" brushRef="#br0" timeOffset="38749.35">9241 6114 351 0,'-12'-37'338'0,"-1"9"-88"0,2 7-118 15,-1 9-63-15,12 4-36 16,0 4-17-16,0 4-14 16,0 0-7-16,0 12-43 0,0 8-48 15,0 13-57 1,0 3-31-16,4 6-83 0</inkml:trace>
  <inkml:trace contextRef="#ctx0" brushRef="#br0" timeOffset="39335.94">9425 6606 421 0,'0'0'265'0,"0"9"-65"16,0-9-85-16,0 7-55 15,3 5 3-15,-3 5 31 16,8 7 2-16,0 4 10 16,4 10-31-16,5 7 0 0,3 3-25 15,0 4-8-15,-4-2 5 16,1-5-11-16,-5-10 7 16,-1-6 8-16,-2-8 21 0,-9-4 3 15,0-5-23-15,0-12-43 16,0-12-9-1,0-13 0 1,-12-12 0-16,12-12 0 16,0-4 0-16,0 0 0 0,0 9 0 15,9 3 0-15,-1 8 0 16,0 9 0-16,0 8 0 16,0 4 0-16,0 0 0 15,0 3 0-15,4 9 0 0,4 0 0 16,1 0 0-16,3 0 0 15,5 21 0-15,-5-2 0 16,5 7 0-16,-7 2 0 0,4 4 0 16,-3 1 0-16,-2-1 0 15,-1-3 0-15,-3-9 0 16,-2-4 0-16,-2-4 0 0,-1 2 0 16,-5-14 0-16,2 7 0 15,-1-7 0 1,0 0-17-1,1 0-117-15,-1 0-9 0,0 0 12 16,-1 0 21-16,5 0 21 16,-3 0 17-16,-2 0 15 0,3-5-11 15,-6-7-47-15,0-4-37 16,0-7-28-16,0-11-49 16,0 3-22-16</inkml:trace>
  <inkml:trace contextRef="#ctx0" brushRef="#br0" timeOffset="40018.44">11515 6333 353 0,'21'-15'268'0,"-9"1"-11"15,-4 1-43-15,-5 6-48 16,-3 4 2-16,0-2 5 0,0 5 0 16,0 0 5-16,0 0-81 15,-11 0-97 1,2 0 0-1,1 0 0 1,-3 15 0-16,-2 12 0 16,-3 13 0-16,-1 13 0 15,1 11 0-15,-1 9 0 0,7 6 0 16,10-10 0-16,0-5 0 16,2-8 0-16,11-6 0 15,7-8 0-15,5-7 0 0,4-6 0 16,2-4 0-1,3-6 0-15,-3-7 0 0,3-12 0 16,-6 0 0-16,0 0 0 0,-8 0 0 16,0 0 0-16,-3-2 0 15,-1-8 0-15,-3 3 0 16,-5-2 0-16,-5 2 0 16,2-1 0-16,-5 0 0 0,0-5 0 15,0 1-180-15,0-4-60 16,0-1-31-16,0-3-31 0,0-5 27 15,-8 1-49-15</inkml:trace>
  <inkml:trace contextRef="#ctx0" brushRef="#br0" timeOffset="40417.58">12105 6141 518 0,'-9'-15'346'16,"1"3"-68"-16,8 0-78 0,0 3-50 15,0 6-22-15,0-6-28 16,0 5-28-16,0 0-28 16,0 4-28-16,12 0-12 0,7 0 2 15,7 0-2-15,5 12 1 16,7 8-3-16,3 14 13 15,3 14 16-15,5 12 3 16,-4 14 12-16,-6 8 2 0,-1 4-48 16,-11-1 0-16,-6-8 0 15,-4-13 0-15,-9-7 0 0,-8-13 0 16,0-5 0-16,0-16 0 16,0-2 0-16,0-8 0 15,0-6 0-15,-8-7-221 47,-6 0-273-31,-1-7-29-16</inkml:trace>
  <inkml:trace contextRef="#ctx0" brushRef="#br0" timeOffset="41736.62">8258 8145 90 0,'0'-12'178'0,"0"0"-14"15,-11 0-35-15,2 2-29 16,1 3-30-16,1-2-21 0,-2 2-2 15,-4-1 1-15,2-1 2 16,-3 2-3-16,-1 3-6 0,-2-1-3 16,1 2-6-16,1 3-12 15,-11 0 1-15,-2 0-8 16,1 0 5-16,-5 15-3 16,-7 1 2-16,7 5 3 15,-1 4-11-15,1-5-6 0,7-1 8 16,11 4-10-16,1-4 1 15,13-4-1-15,0 2-11 16,0 0-7-16,9 4 8 0,1-6 2 16,7 1-1-16,4 1-4 15,3-2-9-15,-4-2-6 0,4-1-6 16,-3-12 0-16,-4 9 8 16,-1-1 3-16,-4-8 9 15,-4 0 8-15,0 0 5 16,-8 8 6-16,0-8 14 0,0 0 3 15,0 0-4-15,0 8-1 16,0 0-1-16,-13 1-7 16,1 3 8-16,1 4-5 0,-2 1 0 15,-3 2-4-15,5-2-4 16,2 0 1-16,9-1-2 16,-8 0-1-16,8-1 3 0,0-1-9 15,0-2 4-15,0-1-2 16,11 2-7-16,6-2 2 0,4-11 3 15,-2 12 1-15,6-12 2 16,-1 10-3-16,1-10 0 16,-6 8 3-16,-5-8-3 15,-2 8 1-15,-6-8 2 0,-6 8 5 16,0-8 6-16,0 12 13 16,-10-1 2-16,-2 6 14 15,-9 4-2-15,1 8 12 0,0-1-4 16,3 4-16-16,4-4-5 15,7-2-11-15,6-7-7 16,-9-2 0-16,9-5-1 16,0-4 0-16,0 0-8 15,0-8-1-15,0 0 4 16,3 9-1-16,6-2-3 16,2-7 1-16,-2 13-2 0,4-13 2 15,2 12 10-15,-3-12-6 16,1 9-5-16,4-2 0 0,-5-7 3 15,-1 8 2-15,1-8 0 16,-4 0 0-16,0 0 0 16,0 0 1-16,1 0 0 0,-4 0 3 15,-2 0-3-15,-3 0-13 16,0 0-17-16,0 0-41 0,0 0-31 16,0 0-61-16,0 0-61 15,0 0-31-15,0 0-54 16</inkml:trace>
  <inkml:trace contextRef="#ctx0" brushRef="#br0" timeOffset="43980.18">8737 16603 252 0,'0'0'222'0,"0"0"-23"0,0 0-35 15,0 0-29-15,0 0-16 16,0 0-9-16,0 0 1 15,0 0-11-15,0 0-2 0,0 0-19 16,0 0-24-16,0 0-10 16,0 0-1-16,0 0-4 15,6 0-11-15,1 0-7 0,4 0-9 16,6 0-9-16,4 0 4 16,-1 0-4-16,1 0-8 0,-2 0 6 15,1 0-2-15,2 12 0 16,-10 1-6-16,0 3 11 15,-4 0 2-15,0 10 19 0,-8-7 6 16,0 5 15-16,0 2 6 16,0-7-21-16,0 3-32 15,-13-6 0-15,4-4 0 16,-1 4 0-16,-2-1 0 16,-1-2 0-16,5-4 0 0,0-9 0 15,8 12 0-15,-9-12 0 16,9 0-17-1,9 0-51 1,2 0 28-16,7 0 12 16,1 0 21-16,-2 0 2 15,-1 0 4-15,-4 0-8 16,-3 8 27-16,-3 4 12 0,-1 0 18 16,-5 5 6-16,0 3-29 15,0 1-25-15,0-3 0 16,0-1 0-16,-8-4 0 0,8 0 0 15,-7-6 0 1,11-7 0 15,2 0 0-31,8 0 0 16,-3 0 0-16,2 0 0 0,-1 0 0 16,4 8 0-1,0 5 0-15,0-1 0 0,4 5 0 16,-2-2 0-16,-2 6 0 15,-5 0 0-15,1-7 0 16,-7 8 0-16,-5-3 0 0,0-2 0 16,0-2 0-16,0 3 0 15,-11-2 0-15,-6 0 0 16,1-3 0-16,-2-1 0 0,4-1 0 16,-3-1 0-16,4-10 0 15,1 7 0-15,0-7 0 16,0 0 0-16,4 0 0 0,0 0 0 31,8 0-103 16,0 0-124-47,0 0-36 0,0 0-31 16,0 0 7-16,0 0-6 15,0 0 27-15</inkml:trace>
  <inkml:trace contextRef="#ctx0" brushRef="#br1" timeOffset="62731.79">8669 11767 297 0,'-13'-7'185'0,"5"2"-40"16,8 1-59-16,-9 1-43 16,9-2-21-16,0 5-2 15,0 0 4-15,0 0 2 16,0-4 0-16,0 4-9 0,0 0-5 15,0-3 4-15,0-1 4 16,0 4 14-16,0 0 7 16,0 0 3-16,0 0 3 0,0 0-11 15,0 0-1-15,0 0-4 16,0 0-8-16,0 0 7 16,0 0-2-16,0 0 8 0,0 0 0 15,0 0 5-15,0 0-2 16,0-5 5-16,0-1 5 0,0 4 4 15,0-2-8 1,0-1 2-16,0-2-12 0,-8 2-1 16,8 5-6-16,0 0-9 15,0 0 0-15,0 0 2 0,0 0-5 16,0 0 7-16,0 0-17 16,0 0 0-16,0 0-3 15,0 0 2-15,0 0 0 0,0 0-11 16,0 12 3-16,0-1 2 15,0 11 3-15,0 11 7 16,0 13 5-16,0 5-10 0,5 14 1 16,7 8-3-16,1 1 3 15,-2 0-1-15,3-10-4 16,-7-7 0-16,1-8 2 16,1-3-2-16,-1-10 3 0,-5-4-7 15,-3-8 5-15,0-5-1 16,0-1 1-16,0-6-8 15,0-3-13-15,0-9-29 0,0 7-36 16,0-7-29-16,0 0-21 16,0 0-17-16,0 0-3 0,0 0-2 15,0-3 7-15,0-6 16 16,0 2 18-16,0-5 8 0,0-3-48 16,0 4 10-16,0-5 40 15</inkml:trace>
  <inkml:trace contextRef="#ctx0" brushRef="#br1" timeOffset="63397.38">8535 11760 54 0,'-8'-17'178'15,"-2"6"11"-15,4-2-57 16,-2 4-51-16,0 2-37 15,-1-3-18-15,9 3-17 0,-8 0 4 16,8-2-2-16,0 0-6 16,0 1 1-16,8-4-3 15,9 0-3-15,7-4 6 16,4-4 9-16,8-6 5 0,4 2 4 16,7 1-9-16,-4-3-3 15,2 7-6-15,-8 3-3 0,-8 3 5 16,-5 9-1-16,-4 4-1 15,-4 0 12-15,-3 0 14 16,-2 12-5-16,-2 9 10 0,-1 2-1 16,-5 11-7-16,2 1-12 15,-5 7-3-15,0 0 1 0,-16 0-8 16,0 8-7-16,-9-1 2 16,0-5 3-16,1-7-7 15,-5-5 4-15,6-3 0 16,-2-9 0-16,4-7 0 15,2-4 0-15,-3-9 3 0,4 0-2 16,1 0-1-16,0 0 1 16,4 0-7-16,2 0 4 0,-1-4-8 15,0-7-10-15,-5 9-9 16,1-3-3-16,4 2-7 16,0-6 3-16,4 5-8 0,8 0 0 15,0 4-13-15,0 0-8 16,0-3-11-16,0-2-14 0,0-3-27 15,0 4-39-15,0 0 2 16</inkml:trace>
  <inkml:trace contextRef="#ctx0" brushRef="#br1" timeOffset="64146.1">9131 11409 134 0,'14'-16'207'16,"-3"0"-65"-16,-3 4-36 15,-5 4-32-15,-3 4-21 0,6-1-19 16,-6 5-14-16,3 0-3 15,2 0-5-15,-1 0-9 16,-4 0 6-16,0 0-5 0,0 0 14 16,4 9 19-16,4 2 4 15,0 10 11-15,0 7 10 0,0 9-10 16,0 7-17-16,1 9-12 16,-1 5-3-16,0-2-7 15,-1 6 2-15,2-5-11 16,-1 0 4-16,0-5-8 0,-5-7 1 15,3-7-1-15,-3-10 1 16,2-4-1-16,-2-7 7 16,-3-17-1-16,0 0-1 0,0 0 0 15,0-5-5-15,0-16-27 16,-17-14-3-16,1-15 12 16,-3-15 0-16,-6-8 15 0,4-2-6 15,6 5 9-15,-2 3 2 16,5 6-2-16,12 8-4 0,0 9-3 15,0 3 7 1,9 4 0-16,3 9-4 0,5 4 0 16,2 7 3-16,1 14 1 15,4 3-5-15,0 12 5 0,5 4-2 16,-1 7 4-16,0 7 3 16,-2 2-4-16,-1 0 2 15,-11-2-5-15,0-2 6 0,-6 0-1 16,-8-3-2-16,0-1 1 15,-14-3-3-15,-2-5-3 16,1-8 2-16,-5-8-8 0,-2 0-6 16,8 0 2-1,0-8 8-15,6-1 0 0,8 2 3 0,0-3-8 16,0 3 2 0,0-2 6-16,0 1-5 0,0 1-18 15,0-1-30-15,8 0-38 16,0-5-24-16,9 0-23 15,0-2-51-15,3 2 12 0</inkml:trace>
  <inkml:trace contextRef="#ctx0" brushRef="#br1" timeOffset="64479.73">9578 11348 141 0,'-9'-9'201'0,"9"2"-57"16,-8 0-35-16,8 2-45 16,0 1-26-16,0-1-10 0,0 5 1 15,0 0 11-15,0 0 2 16,0 0-7-16,0 0-13 16,0 0-1-16,0 14 1 0,8 0 14 15,1 8-3-15,-1 10-4 16,5 13-9-16,3 4-3 0,0 3-11 15,1 5 1 1,-3 4-6-16,3-8 1 0,1-8-2 16,-2-4 6-16,-5-8-12 15,-2-9 1-15,-6-4-33 16,-3-7-32-16,0-13-28 0,0 0-27 16,0 0-1-16,-8-8-24 15,-7-17-64-15</inkml:trace>
  <inkml:trace contextRef="#ctx0" brushRef="#br1" timeOffset="64767.85">9439 11059 117 0,'-8'0'267'16,"2"0"-87"-16,6 0-71 15,-9 12-52-15,9 0-30 16,0 5-12-16,0-1-4 0,9-4-9 15,-3 0 4-15,2-12-8 16,-3 9-7-16,-5-9 2 0,3 0 8 16,-3 0 4-16,0-11-1 15,0-6-5-15,-8-8-1 16,0 0 10-16,2 6 1 0,6 2-5 16,-13 5-2-16,13 3-6 15,0 6-6-15,0 3-16 0,0 0-20 16,0 0-30-1,0 0-6-15,0 0-67 0,0 12-26 16</inkml:trace>
  <inkml:trace contextRef="#ctx0" brushRef="#br1" timeOffset="65628.19">9793 11365 303 0,'0'-17'215'15,"0"6"-40"-15,0-1-51 0,0 7-37 16,0 1-31-16,0 4-21 16,0 0-12-16,0 0-16 15,0 0-1-15,8 16 0 0,0 9-3 16,6 11 1-16,1 9-4 15,2 8 4-15,-1-1 2 0,1 1-5 16,-6-3-1-16,2-10-1 16,-9-7-2-16,-4-4-1 15,0-10 1-15,0-7-6 16,0-12-7-16,0 0-4 0,0-3-18 16,0-18-14-16,-13-7 9 15,1-17 14-15,1-8 18 16,2 1 7-16,9 3 12 0,0 3 0 15,0 10 7-15,0 7 0 16,0 8 9-16,0 5-2 16,3 9-11-16,6 7 6 0,7 0 3 15,8 20 5-15,4 8 8 16,6 10 4-16,2 1-11 0,4 6-14 16,-3 1-5-16,0-1-1 15,-4-9-6-15,-1-8 3 16,-7-5-5-16,-3-5 5 15,-5-6-3-15,-4-12 3 0,-2 0 1 16,2-8-7-16,-5-8 2 16,4-13-10-16,1-8 1 15,-4-11-10-15,-2-9 2 0,-7-12 2 16,0-5 6-16,0 0 5 16,0 6 5-16,-13 8 4 0,2 6 12 15,3 9-6-15,-1 9 8 16,-4 6-4-16,5 7 4 15,8 7-7-15,-11-1 3 16,11 0-9-16,-8 6 4 0,8-1-8 16,0 3 10-16,0 1 14 15,0 1 14-15,0 2 10 0,-8 1-4 16,8 4-1-16,-8 0-4 16,8 0-12-16,0 0-6 15,-9 9-12-15,9-2-6 0,0 5-7 16,0 16 15-16,12 13 27 15,9 16-9-15,11 12-16 0,9 14-5 16,8 5-5-16,3 7-6 16,2-7 6-16,-2-3-3 15,0-7 1-15,-3-14-1 16,24 37-3-16,-48-70-17 16,-4-11-26-16,-9-7-47 15,0-13-39-15,-5 0-40 16,-7-13-29-16,0-15-27 0,-15-16-44 15</inkml:trace>
  <inkml:trace contextRef="#ctx0" brushRef="#br1" timeOffset="66009.48">10273 11365 127 0,'-17'0'284'16,"0"0"-46"-16,3 0-47 0,0-4-68 16,14 0-44-16,0 0-29 15,0 4-13-15,0-5-15 0,0 1-11 16,0-1-4-16,0 3-3 15,9-3-1-15,2-2-3 16,5 2-2-16,6-4 5 16,-3 2-1-16,2-1 3 0,4-6-9 15,-1 8 7-15,4-2-12 16,5-6-10-16,-1 2-17 0,1 5-16 16,-4-2-20-16,-6 2-18 15,-2-1-11-15,-4 4-22 16,-7-7-45-16,-1 4-54 0</inkml:trace>
  <inkml:trace contextRef="#ctx0" brushRef="#br1" timeOffset="66992.09">11126 10671 217 0,'0'0'191'0,"0"0"-61"16,0 0-48-16,0 0-34 16,0 0-23-16,0-2-10 0,0-7 0 15,0 1-3-15,-8-3-3 16,8-6-5-16,-14 0-1 0,6 1-3 15,-1 0 4-15,-9-4 6 16,2-5 6-16,-1 1 12 16,0 4 13-16,-2 4 12 15,2 4 8-15,5-2-5 0,1 7-13 16,-3-1-17-16,3 8-10 16,-2 0-4-16,2 0-6 0,3 0-5 15,8 0 3-15,-9 0-4 16,9 0-6-16,-8 0 6 15,8 0 4-15,-8 0 0 16,8 0 3-16,0 0-1 16,0 0-8-16,-8 0 7 0,-1 0-3 15,9 0-3 1,-7 8-2-16,7-8 2 0,-8 12 1 16,0 0 2-1,8 0-5-15,0-12-1 16,0 13 1-16,0-5 10 15,0 4-2-15,0 1-5 16,0 2 8-16,0 2-1 0,0 3-5 16,0-4 2-16,0 4-2 15,0 1 1-15,0-1 1 0,0 3 1 16,0 4-3-16,3-4 3 16,6 2 2-16,-5 0-4 15,0-5 6-15,-1 3-6 0,0-1 5 16,3 2-5-16,2 4 7 15,-5 1 0-15,5-1-4 16,1 5 0-16,-1 3-2 16,4 2 2-16,0 2 8 0,4 0 8 15,6 5-8-15,-3 1-4 16,-2 2 8-16,4 6-1 0,-2-2-6 16,6 5-6-16,-1 3 9 15,-5 2-8-15,3-5-4 0,-3 0 0 16,-3-6 3-16,1 0-5 15,-4-12-3-15,-5-5-1 16,-4-10 9-16,0-7-2 16,-4-5-5-16,0-5-12 15,0-7-22-15,0 0-30 0,0 0-38 16,0 0-31-16,0 0-24 16,0 0-4-16,0-7 5 0,0-5-17 15,-13-9-4-15</inkml:trace>
  <inkml:trace contextRef="#ctx0" brushRef="#br1" timeOffset="67479.69">10873 11161 37 0,'-12'0'120'0,"12"0"94"15,-11 0-41-15,2 0-18 0,0 0-27 16,1 0-21-16,0 0-24 16,8 0-3-16,-8 0 2 0,8 0-9 15,0 0-19-15,0 0-20 16,0 0-24-16,0 0-20 0,5-4-6 16,6 1 5-16,15-6 9 15,5-4 0-15,14 2 1 16,3-6-2-16,-3 1 3 0,-8 4 6 15,-5 5-8-15,-8-3-1 16,-7 5 8-16,-4 3 1 16,-5 2-10-16,0 0 10 0,-8 0-7 15,0 0 6-15,0 0-10 16,0 0-24-16,0 0-48 16,0 0-45-16,0 0-49 0,0-6-20 15,0-1-63-15</inkml:trace>
  <inkml:trace contextRef="#ctx0" brushRef="#br1" timeOffset="68623.74">11779 10335 7 0,'0'0'13'16,"0"0"13"-16,0 0 29 15,0 0 47-15,0 0 47 16,-8-3-46-16,8-2-33 0,0 1-27 16,0 0-12-16,0 4-10 15,0 0 12-15,0 0-5 16,0 0 5-16,0-4-5 16,0 0-7-16,0 0-4 0,0 4-6 15,0 0 8-15,0 0 1 16,0 0 2-16,0-8 8 15,0-2-4-15,-8 8-1 0,8-3 2 16,-9 0-2-16,9 3-2 16,-8 2 2-16,0 0 13 0,8 0 0 15,-12 0 4-15,4 0 5 16,-4 0-1-16,3 0-12 16,9 0-8-16,-11 7-4 0,-2-7-18 15,1 12 3-15,1 5-3 16,-7 4-4-16,2 7 2 15,1 8-4-15,-1 12 6 16,3 9 6-16,0 13 0 0,13 7 1 16,0 4-5-16,0 4 2 15,0 2-7-15,0-10 2 16,0-3-3-16,0-5 4 0,9-13-3 16,0-7-5-16,-1-7 1 15,0-11 5-15,-5-5 3 0,2-7-9 16,2-2 5-16,1-5 0 15,0-5 0-15,6 2-3 16,-2-2 5-16,2-7-2 16,8 10 2-16,3-10-2 0,2 7 4 15,10-7-1-15,-1 8-3 16,6-8 4-16,-7 0-2 0,-2 0-1 16,-1 0-5-16,-2 0 1 15,-6 0 7-15,0 0-2 16,-4 0-6-16,1 0 4 0,-5 0-3 15,-4 0-2-15,1 0 10 16,-2 0-5-16,-2 0-3 16,-1 0 2-16,-4-4 1 0,0 4 1 15,-4 0-7 1,0-4-18-16,0-3-71 16,4 2 6-16,0 5-27 15,1-8-23-15,-5 0-47 16,4-9-2-16,0 2-48 0</inkml:trace>
  <inkml:trace contextRef="#ctx0" brushRef="#br1" timeOffset="69886.42">12141 10057 87 0,'0'-3'197'16,"0"-1"-32"-16,0 4-32 0,0 0-38 16,0-5-28-16,0 5-23 15,0 0-9-15,0-4-1 0,0 4-1 16,0 0-10-16,0-3-6 15,0-2-6-15,0 5-1 16,0 0 3-16,0 0 0 0,0 0 4 16,0 0-5-16,0 0 1 15,0 0 1-15,0 0-3 16,0 8-9-16,0-8 9 16,0 9 2-16,0-9 1 0,0 0-6 15,0 12-2-15,0-5-2 16,-8 7 1-16,8 1-2 15,0 6 0-15,0 4 3 0,8 4-3 16,0-1 0-16,5 1-5 16,-5-1 3-16,-2 1 3 0,7-9-6 15,-4 0 7-15,-1-8-3 16,0-5 3-16,1-7-5 16,1 0-2-16,3 10 8 0,-4-10-11 15,-1 7 3-15,0-7 0 16,0 0 4-16,1 0 1 15,-6 0-1-15,1 0-2 16,-4 8-3-16,4-8 3 0,0 0 0 16,-1 0 1-16,2 0-1 15,-5 0-6 1,0 0-12-16,0 0-18 16,0 0-17-16,0 0-22 15,0 0-15-15,0 0-12 0,0 0-5 16,0-8-24-16,0-4-49 15,0 0 23-15</inkml:trace>
  <inkml:trace contextRef="#ctx0" brushRef="#br1" timeOffset="70624.17">12381 9996 52 0,'0'-8'100'16,"0"1"70"-16,0-3-52 0,0 8-40 16,0 2-33-16,0-5-17 15,0 1-12-15,0 1-1 16,0-2 6-16,0 1 2 15,0 0 11-15,0 0 2 0,0 4 3 16,0-4 5-16,0 0 3 16,0 0 1-16,0 4-4 0,0 0-7 15,0-4-2-15,0 4-13 16,0 0 4-16,0 0 12 16,0 0 3-16,0 0 10 0,0 0 4 15,0 0-9-15,0 0-11 16,-9 0 2-16,9 0-16 15,-8 0-6-15,8 0-6 16,0 8-9-16,0 0 0 0,0-8-2 16,0 12-2-16,0 5 4 15,0 0 0-15,0 2 2 0,8 4 1 16,1-1 4-16,3-3-12 16,-1-2 6-16,1 4 5 15,4-2 1-15,6 1-5 0,2 3 8 16,1-7-14-16,-7 0 4 15,4 2-1-15,-6-7 4 0,-4-11-1 16,-4 8 2 0,0-8-2-16,-4 0 4 0,2 0-4 15,-6 0 0 1,0 0 3-16,0 0-2 0,3 0 6 16,0 0-3-16,2 0 0 15,-5 0-1 1,0 0 4-16,0 0-3 0,0 0-3 15,0 0-1 1,0 0 5-16,0 0-9 16,0 0-1-1,0 0 1-15,0 0 6 16,0 0-7-16,0 0-23 16,0 0-25-16,0 0-31 0,0 0-46 15,0 0-37-15,0 0-28 16,0 0-13-16,0-8-44 15</inkml:trace>
  <inkml:trace contextRef="#ctx0" brushRef="#br1" timeOffset="73763.69">13476 9672 164 0,'-6'-9'227'16,"-3"1"-50"-16,9 4-55 16,-9 4-44-16,9 0-25 0,-8 0-10 15,8 0-11-15,0 0-1 16,0 0-15-16,0 0-7 15,0 0-3-15,0 0 5 16,0 0 2-16,0 0 11 0,0 0 8 16,-8 0 0-16,8 0-6 15,0 0-14-15,0 0-6 16,0 0-5-16,0 7 6 0,0-7-9 16,0 14 2-16,0-14-2 15,0 11 4-15,-8 2-2 16,-1 4 2-16,1 1 2 0,0 7 8 15,8 8-2-15,-12 4-1 16,4 8 4-16,-4 8-3 16,3 4 0-16,-2 7-3 15,3 2 0-15,-6-1 3 16,3-3-7-16,4-6 8 0,-7 1-6 16,6 0 3-16,-3 0-7 15,2-3 2-15,1 2-3 0,-3 1 2 16,-2 0-1-16,0-2 1 15,2-13-2-15,2 0 2 16,1-6-2-16,0-6 3 0,2-7 0 16,6-2-6-16,-10-9 1 15,10 11 6 1,0-23-54 0,0 0-60 15,0 0 11-31,0 0-30 0,0-4-195 15,-8-8 84-15</inkml:trace>
  <inkml:trace contextRef="#ctx0" brushRef="#br1" timeOffset="74796.25">12984 9944 13 0,'0'-4'31'0,"0"4"26"16,-8 0 30-16,8 0 45 15,0 0-24-15,-6 0-34 0,6 0-21 16,-9 0-20-16,9 0-9 16,-8 0-8-16,8 0 0 15,-8 0 4-15,8 0-9 0,0 0 3 16,0 0-3-16,0 0 8 16,0 0 1-16,0 0 7 15,0 0 1-15,0 0-5 0,0 0 0 16,-9 8-6-16,9-8-9 15,0 12-3-15,0-12-2 16,0 11-3-16,0 4 2 16,0-1-1-16,0 3 1 0,0 4-1 15,9-2 2-15,-1 2-3 16,6-1 0-16,-5-4 2 0,4 1-1 16,4-2-1-16,-5 0-6 15,1-15 2-15,2 8-2 16,-3-8 6-16,4 0-5 0,1 0-2 15,-2 0-1-15,-1-5 1 16,-3-2-4-16,2-4 5 16,-5 1 5-16,-4-7-8 15,0-4 0-15,0-3-2 0,-4-5 3 16,0 5 2-16,0-1 8 16,0 5-4-16,-12 1 3 15,-1 2 3-15,5 5 8 0,0-2-5 16,-4 7-1-16,4 2-8 15,8 3 0-15,-12 2 2 16,12 0-2-16,-9 0 1 0,1 0 1 16,8 0 1-16,-11 0 2 15,2 0 2-15,1 0-3 0,-5 0-4 16,2 0 7-16,-2 7-4 16,5 0-7-16,-1-7 2 15,9 10-18-15,-8-10-14 16,8 0-13-16,0 8-11 15,0 0-3-15,0 0-32 0,0 4-31 16,0-3-8-16,0-2 26 16</inkml:trace>
  <inkml:trace contextRef="#ctx0" brushRef="#br1" timeOffset="75752.19">13538 10416 16 0,'0'0'22'15,"0"0"9"-15,0 0 12 16,0-3 12-16,0-2 18 0,-8 0 15 16,8 3-2-16,-8-3-29 15,8 1-18-15,-10 0-6 16,10 4 0-16,0 0 0 0,0-4-2 16,0 0 0-16,0-1-1 15,-8 5 5-15,8 0 3 16,0 0-5-16,0 0-9 15,0 0 2-15,-8 0-5 0,8 0-7 16,-12 0 8-16,12 0-7 16,0 0 3-16,-8 0-1 15,8 0 2-15,0 9-4 0,0-9-3 16,0 0-13-16,0 8 2 16,0-8 0-16,0 9 2 0,0-2-7 15,0 5 5 1,0 0-5-16,0 0 6 15,8 2 1-15,4 1-6 16,1 1 2-16,0 1-2 16,3-4 6-16,-1-2-7 0,6 3-5 15,-4-3 4-15,-2-11 1 16,2 8 4-16,-1-8-4 0,1 0 5 16,-6 0 1-16,-2 0-6 15,0 0 2-15,-3 0 0 16,2 0 2-16,-2-8-1 0,-3-1 5 15,2-7-3-15,-5 0 1 16,0-4-5-16,0-4 5 16,0-2 3-16,0 7 4 0,-8-5-5 15,-1 3 13-15,-15-13 22 32,11 23-14-32,5 3-13 0,-4 0-6 15,-1 0 3-15,2 4-9 0,2 4-2 16,2 0-1-16,-6 0 4 15,1 0-10-15,4 0 6 16,-5 0 3-16,6 8 0 16,-1 0-3-16,0 1-2 15,0-9-10 1,8 0-10-16,0 0-7 0,0 0-16 16,0 0-12-16,0 0-14 15,0 0-20-15,0 0-17 16,0 0-55-16,4 0-30 15</inkml:trace>
  <inkml:trace contextRef="#ctx0" brushRef="#br1" timeOffset="77906.64">14151 9353 26 0,'-8'-7'67'0,"8"-2"74"15,-8 2 14-15,8-2-56 16,-9 1-39-16,9-1-18 0,0 2-7 15,0-5 13-15,0 3 8 16,0 2 5-16,-8 2 4 16,8 2-6-16,0 3-12 15,-7 0-17-15,7 0-6 0,0 0-9 16,0 0 3-16,0 0 1 16,0 0 1-16,0 0-6 0,0 0 2 15,0 0 0 1,0 0-3-16,0 0-4 0,0 12 0 15,7 4 1-15,4 8-4 0,6 5-1 16,5 10 1-16,-2 7 2 16,0 7-8-16,24 56 7 15,-23-47-3-15,-1 2 4 16,21 67-4 0,-25-70-4-16,0-4 3 15,1-4-7-15,-5-4 10 16,-1-8-8-16,1-4 5 0,1-5 0 15,-5-7-5-15,-4-5 2 16,1-3 0-16,-2-6-2 0,2-2 0 16,-2-9 4-16,1 8-1 15,-4-8 0-15,0 0 3 16,0 0-6-16,0 0-2 16,0 0 10-1,0 0-9 1,0 0 0-16,0 9 3 15,0-9-4-15,0 12 8 0,0-12-3 16,0 7 2-16,0-7-8 16,0 0 2-1,0 0 9-15,0 0-3 0,0 0 0 16,0 0 1 0,0 0-5-16,0-7 1 0,0-10-22 15,-15-7 7-15,-2-9 6 16,-5-4 3-16,-1-3 5 15,-2 2 4-15,7-3-5 16,-3 5 6-16,0 3-9 0,4 5 5 16,1 4-3-16,0 0 3 15,0 3 2-15,4 1-1 16,-4 4-6-16,2 3 4 0,3 0-1 16,-1 1 0-16,0 5 5 15,4-2-1-15,0 6-4 16,0-1-4-16,-1-1 6 0,-2 5 3 15,-2 0 0-15,0 0-2 16,2 0-3-16,-3 0 4 0,0 0-1 16,-3 0-1-1,0 0-1-15,2 0 1 0,-1 0-3 16,-5 0 5-16,4 0-3 16,6 0-1-16,-2 0 6 15,1 9-7-15,4-9 3 0,8 7 4 16,0-7-5-16,-8 0 2 15,8 0-5-15,-7 9 1 16,-2-2 0-16,9 1 5 16,-13 1 3-16,13 3-8 15,-12-4 0-15,4 1 4 16,8-2-1-16,-8 2 2 0,8 3 0 16,0-5-2-16,0 3 3 15,0 2-6-15,0 0 3 16,0 4 0-16,0 1 1 15,0 2-1-15,0 2 0 0,0-2 0 16,0-2 4-16,0 0-4 16,0 4 4-16,3-6-4 15,2 6 5-15,-2-4-5 0,6-1 3 16,-4 1-5-16,-2-6 7 16,2 1-7-16,-2 0 8 15,5-3-5-15,-2 3 0 0,1 1 5 16,1 2-2-16,0 2 8 15,4 0-8-15,4-1 1 16,1 0-1-16,0 0-5 16,-5-5 6-16,-1 3-2 15,6-5 2-15,-5-3 0 0,0 3 0 16,1-1-2-16,-2-8-2 16,1 9-1-16,1-2 0 0,3-7 8 15,-3 8-12-15,-2-8 1 16,1 9 6-16,1-9-3 15,-2 0 6-15,2 0 1 0,0 0-1 16,-1 0 0-16,-1 0-5 16,2 0 3-16,-1 0-4 0,0 0 1 15,2 0-2 1,-3 0-1-16,0 0 4 0,-2 0-2 16,-1 0 1-16,0 0 0 15,0 0 3-15,5 0-2 16,0 0-2-16,2 0 2 0,-4 0 0 15,6 0-2-15,-4-5-3 16,-3-2 3-16,7 2 0 0,-4 5 0 16,-4-5 1-16,-1 3 2 15,-1 2-3-15,1 0 2 16,-2 0-2-16,-6-5 1 0,3 1 2 16,0 0-3-16,-3 4 3 15,5-4-1-15,-5 0-5 16,0-1-5-16,0 5 4 15,0-4-2-15,0 4 9 16,0-2-5-16,0 2 6 16,0 0-3-16,0-6-4 0,0 6 7 15,0 0-7 1,0 0 1-16,0-3 2 16,0 3-17-16,0 0-12 15,0 0-23-15,0 0-37 16,0 0-140-16,0 0 11 15,3-4-33 1,-3-8-162-16</inkml:trace>
  <inkml:trace contextRef="#ctx0" brushRef="#br1" timeOffset="79105.06">14776 9012 74 0,'3'-6'131'0,"3"4"40"0,-3-3-54 16,-3 5-32-16,0 0-31 15,0 0-20-15,0 0-12 16,0 0-6-16,0 0-10 0,0 0 1 16,0 0 1-16,5 0-3 15,3 0 7-15,-2 0 23 0,4 0-2 16,2 0-4-16,-4 0-4 15,2 0-1-15,1 0-5 16,-5 13 2-16,2-1-3 16,6 4-2-16,-2 5-8 0,-3-1-2 15,-5 4-3-15,-4 1 1 16,0-6-4-16,0 7 2 0,0-6-1 16,0-4 2-16,0 2 1 15,0-3-4-15,-9-3 0 16,9-4 3-16,-8-8-5 0,8 9-1 15,0-9 4 1,0 0 1-16,0 0-6 0,0 0-6 16,0 0-1-16,0 0-7 15,0 0-10-15,0 0-10 16,0 0-20-16,0 0-17 16,0 0-10-16,0-4-13 0,0-4-51 15,0-1-28-15</inkml:trace>
  <inkml:trace contextRef="#ctx0" brushRef="#br1" timeOffset="80095.52">14918 8964 29 0,'0'0'39'0,"0"0"23"16,3-5 25-16,2 1 30 16,-2-1-29-16,-3 5-33 15,0 0-19-15,0 0-6 0,0 0 0 16,0 0 6-16,0 0 2 15,0 0-5-15,0 0-1 16,0 0-4-16,0 0-7 16,0 0 1-16,0 0 1 0,0 0-2 15,0 0 4-15,0 0 4 16,0 0 1-16,0 0 6 0,0 0 4 16,0 0-10-16,0 0-6 15,0 0-8-15,0 0-3 16,0 0-5-16,0 0-2 0,0 0-3 15,0 0 0-15,9 0-3 16,4 0 5-16,-2 0-5 0,2 0 3 16,-2 0 3-16,6 0 0 15,-1 0-4-15,1 0 0 16,3 0-2-16,-3 14 3 16,0-7-3-16,-6 1 3 0,1 4 0 15,-3 3-3-15,-1 3 6 16,-8-2-6-16,0 0 2 15,0 1-2-15,0-4 5 0,0-1-2 16,0-1-2-16,0 1 1 16,0 0 4-16,0-3-7 0,-8-2-2 15,8 2 6-15,-9-9-1 16,9 13-5-16,-9-13 2 16,9 0 3-16,-8 0 3 0,8 0-7 15,0 0 1-15,0 0 5 16,0 0-6-1,0 0 0-15,0 0 7 16,0 0-7-16,0 0 1 0,0 0 4 31,0 0-5-31,0 0 0 16,0 0 4-16,0 0 1 16,0 0-4-16,0 0 2 15,0 0-2-15,0 0 2 16,0 0-6-1,0 0 3-15,0 0 1 16,0 0 6-16,0 0-8 0,0 0 4 16,0 0-2-16,0 0-1 31,0 0 5-31,0 0-7 0,0 0 2 16,0 0 1-16,0 0 5 15,0 0-1 16,0 0 2-15,0 0-6-16,0 0-3 0,0 0 5 16,0 0-15-1,0 0-10-15,0 0-13 16,0 0-12-16,0 0-40 16,0 0-44-16,5 0-55 0,-2 0-65 15</inkml:trace>
  <inkml:trace contextRef="#ctx0" brushRef="#br1" timeOffset="81276.64">15865 9679 45 0,'0'-4'74'16,"0"1"57"-16,0-6 13 15,-9 4-51-15,9 2-22 16,0 3-26-16,0 0-7 15,0 0-7-15,0 0 5 16,0 0-2-16,0 0 3 0,0 0-4 16,0 0-10-16,0 0 6 15,0 17 8-15,0-2 7 16,0 1-22-16,0 1-3 0,0-1-9 16,0 0-1-16,0-4-1 15,0 1 1-15,-8-13-4 16,0 9-3-16,-5-9-1 0,2 0 4 15,-2 0-5-15,1 0-10 16,1-9-1-16,-1-7-5 16,12-1 4-16,-9 4 7 15,9 2 1-15,0-1 2 0,0 0 0 16,0-1 3-16,13 2-6 16,-2-3 5-16,6 2-2 15,-1 5 3-15,4-5 1 0,0 2-4 16,0 4-1-16,0 6 1 15,-3 0-1-15,5 0 7 16,-4 0-2-16,-2 16 1 0,2 3 7 16,-2 7 1-1,-4 5 6-15,-1 10-4 0,-3 4-12 16,0-1 4-16,1 6 0 0,-9 3-2 16,0-3 1-16,0-8-3 15,0 4 8-15,-12-1 0 16,-9 0 2-16,2-5-2 15,-3-6 6-15,3-6-6 0,2-7 2 16,2-5-8-16,-2 0-1 16,4-3-1-16,6-13 2 15,-1 0-4-15,8 0 3 0,0 0 0 16,0 0-5 0,0 0-9-16,0 0-3 15,0 0-6-15,0 0-6 16,0 0-19-16,0-5-20 0,0 1-26 15,3 0-31-15,2 4-48 16,-1-4-49-16</inkml:trace>
  <inkml:trace contextRef="#ctx0" brushRef="#br1" timeOffset="86426.22">16218 8879 46 0,'0'0'121'15,"-12"0"68"-15,12 0-55 16,-9 0-36-16,1 0-27 0,8 0-16 16,0 0-2-16,0 0 2 15,0 0-3-15,0 0-3 16,8 0-11-16,9-5-8 15,10-5-7-15,15 0-5 0,6-8-5 16,9 3-5-16,5-1-3 16,6-1-3-16,5-4 4 0,-5 5-4 15,0 1 1-15,-8-2-3 16,-13 4 2-16,-10 0 0 16,-9 6 3-16,-7 2-8 0,-8 3 6 15,-4 2-2-15,-3 0-5 16,-6 0-11-16,0 0-25 15,0 0-33-15,0 0-38 16,0 0-13-16,-15 0-36 0,-5 12-39 16,-10 1 28-16</inkml:trace>
  <inkml:trace contextRef="#ctx0" brushRef="#br1" timeOffset="87226.11">16344 8869 30 0,'0'0'65'15,"-8"0"57"-15,8 0 35 16,-8-5-47-16,8 3-37 0,0 2-21 15,0-6-13-15,0 4-6 16,0 2 0-16,0 0 3 0,0 0 1 16,0 0-6-16,0 0 1 15,0 0 1-15,0 0 3 16,0 0 2-16,-9 0-1 0,9 0-4 16,0 0-5-16,0 0 7 15,0 8-11-15,0 4 0 16,0 7 1-16,0 10 6 15,0 4-3-15,4 11-4 0,4 5-11 16,0 1-8-16,0-1 0 16,2-9-5-16,-7-4 0 0,0-7 2 15,2-8 0-15,-2-5-1 16,-3-4 3-16,0-12 0 16,0 0 1-1,5 0-4-15,-2 0 1 16,3 0-3-16,-3-4 9 15,2-4-11-15,3-1-3 0,-1 2 9 16,6-5-8-16,-1-5 3 16,5 4 2-16,2-2-2 15,6 3 1-15,2-2 1 0,3 3-6 16,-3 3 10-16,-2-1-4 16,-1 1 2-16,2 8-2 0,-3 0 0 15,2 0-3-15,1 0 0 16,-4 0 1-16,-2 0 4 0,2 0-5 15,-7 17 4-15,2-1 0 16,-1 3-5-16,1 6 8 16,-2 0-7-16,-3 4 3 0,-7-1 0 15,-5 1 2-15,0-5-2 16,0-1 3-16,-17 3 0 16,-3-2 1-16,0 0-4 15,-8 2 4-15,-1 1-2 0,-4 1-2 16,5-7 6-16,4-5-6 15,8-3-3-15,2-1 1 0,3-12 3 16,11 0 1-16,-8 0-4 16,8 0-8-16,0 0-11 15,0 0-19-15,0 0-34 0,0 0-39 16,0 0-42-16,0 0-17 16,0-8-49-16,8-1-7 15</inkml:trace>
  <inkml:trace contextRef="#ctx0" brushRef="#br1" timeOffset="87758.35">17098 9098 116 0,'8'0'232'0,"-3"-6"-65"16,-2 6-38-16,-3-3-36 15,5 0-32-15,4-2-5 16,-1-3 1-16,4 3 3 16,8-2-13-16,8-6-13 0,9-2-11 15,7-6-6-15,5-4-15 16,8 2 4-16,5-3-3 0,-2 2-5 15,5 0 2-15,-1 3 3 16,-7 1 0-16,-6 4-4 16,-17 4 2-16,-3 3 0 0,-12 2-4 15,-4 2 3-15,-7 5-7 16,-8 0-6-16,0 0-6 0,0 0-30 16,0 0-28-16,0 0-26 15,0 0-19-15,0 0-8 16,-11 0-49-16,-4 0-2 15</inkml:trace>
  <inkml:trace contextRef="#ctx0" brushRef="#br1" timeOffset="88224.9">17489 8779 29 0,'-13'-15'99'0,"13"-1"103"15,-8-1-52-15,-1 5-26 16,9-1-22-16,-8 5-27 16,8 3-12-16,0 3-3 15,0 2 0-15,0 0-2 16,0 0-21-16,0 0-20 0,0 0-8 16,0 0 1-16,0 0-3 15,0 0 3-15,0 0 14 0,0 0 5 16,0 0-6-16,0 0-6 15,0 0 4-15,0 0-1 16,0 0-1-16,0 0-8 0,0 0-5 16,0 15 15-16,0 6 26 15,8 3-9-15,6 9-1 16,-3 7-5-16,2 10-12 16,3-2 6-16,4 6-6 0,-1-1-6 15,-1-6-6-15,-1-5 0 16,-1-6-6-16,-5-7-4 15,-2-6 1-15,-6-6-1 0,2-4 7 16,-5-5-1-16,0-8-6 16,0 0-3-16,0 0-13 0,0 0-25 15,0 0-35-15,0 0-39 16,0 0-45-16,0-8-33 16,-13-9 7-16,1-3-14 15,-3-4-24-15</inkml:trace>
  <inkml:trace contextRef="#ctx0" brushRef="#br1" timeOffset="89284.3">18103 8479 248 0,'15'-5'189'16,"-4"5"-51"-16,-3 0-49 0,-2 0-26 15,-6 0-15-15,0 0-5 16,0 0-5-16,0 0-4 0,0 0-12 15,0 0-1-15,0 0 3 16,0 7 19-16,-9-7 15 16,-4 13 10-16,7-13-11 0,-6 10-19 15,-1-10-23-15,0 0-1 16,0 0-4-16,7 0-5 16,6 0 4-16,-8 0-9 15,8 0 4-15,0-10-8 16,0 3 4-16,0-6-2 15,0 6 2-15,0-2-3 16,0-3 3-16,0 0-3 0,8 1 0 16,3-2 0-16,6-4 2 15,3 1 1-15,3 4-4 16,-1 1 9-16,-1-3-8 0,-7 5 8 16,3 7-12-16,-4-3 7 15,-2 5-2-15,2 0 3 16,-2 0-5-16,3 0 4 15,-6 0-4-15,3 0 7 0,2 7-3 16,0 2 1-16,-5 0 0 16,1 3-6-16,-3 0 8 0,2 0-6 15,0 0 4-15,-5 4 1 16,3 1 1-16,-3 4 3 16,-3-2-4-16,0 5-2 0,0-3-3 15,0 0 1-15,0-1 2 16,0-3 0-16,0-2 4 15,0-2-4-15,0 3 5 16,0 1-2-16,-12 3 0 0,1 0-3 16,0-1-2-16,2 3 6 15,1-6-4-15,-5 1 1 16,0-1-1-16,2-1 1 0,-3-2 6 16,3 0-6-16,3-1 1 15,-5-12-3-15,2 7 1 0,-2 2 1 16,1-9 1-16,-1 8-5 15,7-8 3-15,6 0 4 16,-13 0-4-16,5 0 0 0,8 0 1 16,0 0-6-16,0 0 6 15,0 0 5-15,0 0-4 16,0 0-5-16,0 0 1 16,0 0-2-16,0 0 6 0,8 0 7 15,5 0 5-15,1 0 2 16,11 0 1-16,12 0-3 0,7 0 1 15,5 0-7-15,5 0-4 16,-2 0 3-16,0 0-4 16,-3 0-6-16,-8 0 0 0,-4 8 10 15,-5-8-5-15,-7 7-9 16,-5-7 8-16,-9 0 5 0,3 0-4 16,-6 0-4-16,-4 0 4 15,-4 0-6-15,0 0-11 16,0 0-21-16,0 0-19 15,0 0-41-15,0 0-31 0,0 0-52 16,0-11-45-16,0-1-57 16</inkml:trace>
  <inkml:trace contextRef="#ctx0" brushRef="#br1" timeOffset="90171.05">18615 7758 62 0,'0'-8'195'0,"-8"4"-3"15,8-4-41-15,0 4-28 16,0-1-27-16,0 3-20 0,0-3-4 16,0-1-3-16,0 4-12 15,0 2-12-15,0-4-14 16,3-1 1-16,13 1 7 0,7 4 18 15,11 0-12-15,5 0-6 16,15 9-11-16,3 8-13 16,8 11-3-16,4 8-10 15,1 16 4-15,-6 10-2 0,1 12-3 16,-5 6-3-16,-7 15 8 16,-7 2-4-16,-7 1-2 15,-5-1-4-15,-14 0 7 0,-6-6-3 16,-5-6 4-16,-9-8 14 15,0-11-6-15,-9-10 2 0,-2-7-4 16,0-12 4-16,2-8-11 16,1-10-1-16,0-3-2 15,8-3 5-15,-8-5 0 0,8-8-6 16,-8 0-15 15,8 0-23-31,-8 0-31 16,8-3-30-16,-13-7-42 0,13-2-36 15,-12-4-9-15,4 1 1 16,8-6-25-16,-11-4 18 0</inkml:trace>
  <inkml:trace contextRef="#ctx0" brushRef="#br1" timeOffset="91116.12">19802 7755 54 0,'0'-12'107'16,"-11"-2"71"-16,3 7-52 0,8-1-34 16,-6 8-28-16,6-4-13 15,-9-1-8-15,9 5-3 16,0-4 0-16,0 4-4 16,-9 0-12-16,1 0-4 0,8 0-6 15,-9 0 0-15,9 0-3 16,0 0-2-16,0 0-5 15,-8 0-1-15,8 13-2 16,0 2 1-16,0 2 1 0,0 3-1 16,0-3 0-16,0-1 1 15,8 0-4-15,1-2 5 16,-1-3-2-16,4-11 0 0,0 8-2 16,-1-8-3-16,3 0 1 15,2 0 2-15,0 0 2 16,-5-5-5-16,-3-2 6 0,1-5-6 15,-1 0 5-15,0-4 0 16,-3 3-1-16,-5-4-2 16,0 6 1-16,0-1-1 15,0-2 4-15,0-1-5 16,-8 2 2-16,-5 0-2 0,4 6 6 16,9-1-4-16,-11 0 3 15,11 3-2-15,-11 5 0 16,2 0-7-16,9 0 3 15,-12 0 6-15,12 0-5 16,-14 0-4-16,14 0 5 16,-11 0 1-16,11 0-3 0,-8 0-2 15,2 0-17-15,6 0-17 16,-9 0-23-16,9 0-12 16,0 0-2-16,0 0-9 15,0 9-44-15,0-9-28 0,0 0 18 16</inkml:trace>
  <inkml:trace contextRef="#ctx0" brushRef="#br1" timeOffset="91802.14">19995 8230 70 0,'0'9'172'0,"0"-1"6"16,0-8-59-16,0 7-37 0,-9-7-29 16,9 9-17-16,-8-9-8 0,8 12-5 15,0-4-1 1,0 5-6-16,0-1-1 0,0 1-1 16,-8-5 10-16,8-8 10 15,-8 8 14-15,-1-8 0 16,2 7-7-16,-6 3-11 0,1-10-15 15,1 0-3-15,-3 0-1 16,2 0-3-16,12 0-2 16,-11 0-2-16,11 0 3 15,0 0 1-15,0-5 5 0,0 0-7 16,0-2-1-16,0 1 2 16,0 4-6-16,0-3 1 15,3 5-2-15,5 0-2 0,0 0 2 16,5-3-3-16,0-2 9 15,2-3-6-15,1 4-2 16,5-1-1-16,1 5 0 0,-8 0 6 16,3 0-2-16,-1 0-6 15,-4 0 5-15,0 0 0 0,-1 12 0 16,3 6 5-16,-3 2-1 16,2 8 4-16,0 8 0 15,-7 5-11-15,2 4 3 16,-2-1 4-16,-6 1-2 15,0 1-3-15,0-6 4 0,-14 1-3 16,3-5-6-16,-1 1-66 16,-5-4-68-16,-3 0-60 0,0-6-89 15</inkml:trace>
  <inkml:trace contextRef="#ctx0" brushRef="#br2" timeOffset="-173140.63">9623 4297 90 0,'0'-7'117'15,"0"2"21"-15,-8 2-51 16,8 3-26-16,0 0-16 0,0 0-7 16,-8 0-4-16,8 0 2 15,0 0-1-15,-8 0 3 16,8-4-5-16,-8 0-5 15,0-1-10-15,8 5 1 16,-14 0-3-16,6-3-11 0,8-1 1 16,-11-1-3-16,-2-3 3 15,2 3-6-15,-2-2 4 16,-4 2-4-16,7 1 3 0,-3 4-1 16,-4 0-2-16,0 0 10 15,3 0-5-15,-7 0 3 16,-1 0-9-16,3 9-4 0,2 3 6 15,2 1 1-15,-2-1-4 16,1 4 0-16,4 5 0 16,-1 3 2-16,1-1-1 15,0 6 2-15,12 0 0 0,-8-5-3 16,8 2-1-16,0-7 5 16,0 2 0-16,0-5-4 15,0-4-1-15,0-4 5 0,0 1-4 16,0-2-2-16,5 3 2 15,3-10-4-15,-1 7-1 16,5-7 10-16,1 7-5 0,-1-7 2 16,28 0 1-1,-15 0-5-15,0 0 2 16,3 0-6-16,0 0 1 16,1 0 5-16,-6 0-2 0,-1 0 2 15,-6 0-1-15,0 0 3 16,0 0-2-16,-4 14 3 15,-4-3-1-15,0-3-3 0,-8 3 3 16,0 7 1-16,0 3 4 16,0 2-4-16,0 2-1 15,0-1 3-15,-16 1 0 0,-4 0 2 16,-4-5-7-16,-6-1 11 16,-1 4-8-16,-6-8 0 15,5-3 1-15,2 0 1 16,2-4-3-16,0-8 3 0,8 0-2 15,0 0 1-15,3 0-4 16,5 0-3-16,12-3-2 16,0-2-9-16,0-4 3 0,0 6-6 15,0-5-3-15,0 0-2 16,0 3-4-16,0 1-11 16,0 2-22-16,0-4-17 0,0-1-56 15,0 2-28-15</inkml:trace>
  <inkml:trace contextRef="#ctx0" brushRef="#br2" timeOffset="-172527.04">9866 4061 254 0,'0'-7'193'0,"-11"-2"-48"0,11 2-50 15,0-2-36-15,0 6-22 16,0-1-10-16,0-1-9 16,0 1 2-16,0 0 3 0,0 4 4 15,0 0 6-15,0 0-2 16,0 0 0-16,0 0 2 0,0 0-7 15,0 0-9-15,-9 8-7 16,9 4-6-16,0 9 1 16,0 15 18-16,9 13 0 15,-1 20 9-15,3 12-3 16,3 14-11-16,-3-1 3 0,-3 0-14 16,5-9-3-16,-5-5 1 15,0-6 0-15,1-9 1 16,-6-13-6-16,-3-7 0 0,3-13-3 15,2-7 4-15,-5-8 0 16,0-5 2-16,0-12-15 0,0 0-20 16,0 0-38-1,0 0-50-15,-11-8-48 0,-3-8-8 16,3-6-25-16,-6-1-5 16</inkml:trace>
  <inkml:trace contextRef="#ctx0" brushRef="#br2" timeOffset="-172110.45">9749 4534 62 0,'0'-9'174'15,"0"2"-4"-15,-8 2-41 16,8 5-38-16,0 0-15 0,0 0-14 16,0 0-4-16,0 0-12 15,0 0-11-15,0 0-13 16,0 0-12-16,0 0 0 0,0 0-12 31,8 0 5-31,9 0-1 16,7 0-7-16,9 0 3 15,7 0 3-15,4 0-4 16,0 0 3-16,-2 0-1 0,-11-3-2 16,-1 3 5-16,-11-4 2 15,-6-1-2-15,-5 1 6 0,1 4-6 16,-9 0-4-16,0 0 3 16,0 0-15-16,0 0-22 15,0-3-38-15,0-2-46 0,0-2-22 16,0-7-53-16,0 2 16 15</inkml:trace>
  <inkml:trace contextRef="#ctx0" brushRef="#br2" timeOffset="-171260.58">10304 4071 69 0,'5'-28'217'16,"-5"2"-23"-16,0 6-33 15,0 8-46-15,4-1-21 16,-4 5-12-16,0 1-5 0,5-3 0 16,-5 10-24-16,3 0-12 15,-3 0-18-15,0 0-10 16,0 0-4-16,0 10-4 0,0 2 2 16,5 4 6-1,3 12 6-15,3 4-7 0,5 9 3 16,6 8-2-16,-3 4 1 15,2 3 3-15,-1 6-4 0,-4 0-3 16,1-5-1-16,-1-6-5 16,0 3 3-16,0-9-4 15,-4-9 3-15,1-3-6 0,0-5 2 16,-5-4-5-16,-4-2 4 16,-2-7 3-16,-2-2-2 15,0-13 1-15,0 7-6 16,0-7 7-16,0 0-7 15,0 0-3-15,0 0-4 16,0 0-1-16,0 0 1 16,0 0-4-16,0 0 7 0,0 0-2 15,0 0 4-15,0-7-7 16,0-6-12-16,0 2-1 0,0-10-3 16,-6-4 0-16,-7 2 3 15,0-6 12-15,2 4 14 16,-3 1-7-16,0 3 0 0,-3 1 6 15,0-1 0-15,2 5 0 16,-6 1 1-16,5 1-3 16,-4 7 4-16,-1-1-1 15,4 8 4-15,1 0 1 0,0 0-6 16,-4 0 3-16,-1 15-1 16,2 6-6-16,3 8 3 15,-1 4 8-15,1 3-10 0,4 1 4 16,12-5-5-16,0 0 4 15,0 2 3-15,0-6-2 0,0-4 4 16,0-4-5-16,8 1 2 16,4-5-1-16,7-4 4 15,11 0-2-15,2-12-1 16,9 0-3-16,3-6-4 0,-3-5 2 16,-5 4-2-16,1-5 3 15,-9 0 4-15,-7 4-4 16,-4 0 7-16,-7-1 6 0,-1 6 1 15,-9 3-1-15,0 0-7 16,0 0 2-16,0 0-7 0,0 0 7 16,0 0-12-16,0 0-8 15,0 0-9-15,0 0-20 16,0 0-33-16,0 0-30 0,0-5-40 16,-9-4-13-16,9 1-11 15,-10-3-19-15,10-2-113 16</inkml:trace>
  <inkml:trace contextRef="#ctx0" brushRef="#br2" timeOffset="-170812.48">10808 4347 24 0,'0'-17'232'15,"0"13"-76"-15,0 2-41 16,0 2-32-16,0 0-18 0,0 0-8 16,0 0 10-16,0 0-3 15,0 0 3-15,0 0-4 0,0 0-12 16,0 0-5-16,0 0-13 15,0 0-9-15,0 0-13 16,0 11-4-16,0 8 2 0,0 9-5 16,5 10 2-16,3 10 11 15,0 6-5-15,1 3-6 16,-1-4 1-16,0-1-2 16,-1-3-5-16,2-8 0 0,-6-8 4 15,-3-4-4-15,0-10 6 16,0-2-8-16,0-6-10 15,0-11-28-15,0 0-32 0,0 0-28 16,0 0-63-16,-12-15-30 16,1-17-45-16,-7-10 31 0</inkml:trace>
  <inkml:trace contextRef="#ctx0" brushRef="#br2" timeOffset="-170504.87">10711 3879 341 0,'-8'-7'174'0,"0"-4"-65"0,8 11-53 15,-7 0-26-15,7 0-4 16,0 0-11-16,0 13-6 16,0-1-1-16,0 2-6 0,7-3-2 15,1-3 3-15,0-8-1 16,1 9 1-16,-6-9 0 15,2 0-3-15,-5 0 15 0,0 0 24 16,0-4 18-16,0 4-2 16,-8 0-7-16,8 0-2 15,-9 0-21-15,9 0-11 16,0 0-8-16,0 0-9 16,0 0-15-16,0 0-44 0,0 7-38 15,0 9-32-15,-8 9-16 16,8 0-75-16</inkml:trace>
  <inkml:trace contextRef="#ctx0" brushRef="#br2" timeOffset="-169831.56">11137 4351 84 0,'0'-16'159'0,"0"-1"-1"15,5 5-35-15,-5 3-28 0,0 2-21 16,0 2-4-16,0 2-2 15,0 3 5-15,0 0 13 16,0 0 7-16,0 0-16 0,0 0-13 16,0 0-8-16,0 0-20 15,0 0-12-15,0 0-10 16,0 0-9-16,-8 12 0 0,8 0-3 16,-8 6 3-16,8 5-2 15,-8 5-7-15,8 5 2 16,0 3 4-16,0 5 1 0,0-1-3 15,3 3-2-15,5-8 2 16,0 1-1-16,0-3-1 16,0-4 4-16,0-8 3 15,-3-2-6-15,4-3-1 0,-6-4 2 16,5-12 2-16,0 0 2 16,0 0-4-16,5 0-3 15,3-7 2-15,1-5 2 0,3-13-2 16,-4-4 3-16,0-2-8 15,0-8 2-15,-5 0 4 0,-2-2 1 16,-9 5 11-16,0 0-7 16,0-1 10-16,-12 4 1 15,1 4-3-15,-2 5 3 16,1-1-9-16,-4 5-3 16,0 4-4-16,0 4-2 0,-6 3-11 15,3 2-14-15,-5 2-35 16,-1 2-62-16,1 3-55 0,-1 0-17 15,5 8 6-15,4 4-26 16,4-1 17-16</inkml:trace>
  <inkml:trace contextRef="#ctx0" brushRef="#br2" timeOffset="-169396.93">11539 4489 106 0,'9'-13'236'0,"-6"5"-26"0,-3 6-20 15,0-3-33-15,0 0-20 16,0 5-10-16,0 0-13 15,0 0-22-15,0 0-35 0,0 0-28 16,0 12-17 0,0 2-7-16,0 1-3 0,0 10 5 15,0-1-8-15,0 0 1 16,0 2-2-16,0-11 7 16,0-2 1-16,0-5 2 0,0-8-4 15,0 0 5 1,0 0-8-16,0 0 9 0,0-6 0 15,0-1-11-15,0-1 3 16,0 0 0-16,0 1-2 16,0-2-2-16,-6 4-3 0,6 2 7 15,-9 3-10 1,9 0-24-16,0 0-64 0,0 0-71 16,0 0-95-16,-13-9-49 15,5 2-3-15</inkml:trace>
  <inkml:trace contextRef="#ctx0" brushRef="#br2" timeOffset="-168599.35">11703 3711 193 0,'-9'-32'262'0,"9"4"-51"15,-13 8-62-15,13 4-36 16,0 4-22-16,0 3-8 16,0 4-23-16,0 5-22 0,0 0-19 15,0 0-6-15,0 0-12 16,-8 0 2-16,8 0 6 16,0 0 5-16,0 0 5 15,0 0-11-15,0 10 1 0,0-3-6 16,0 2-1-16,0 7-4 15,0 8 6-15,5 12 3 16,3 14 10-16,0 10 2 0,9 11 0 16,-2 0 1-1,2 8-9-15,-1-2 8 0,-4-4-4 16,4-4-5-16,-3-4-5 16,-2-3 3-16,-3-10-3 0,-2-6-2 15,-6-11 1-15,3-6-3 16,0-5 0-16,2-3-1 15,-5-5 4-15,0-4-3 0,0-12 0 16,0 0 6-16,0 0-2 16,0 0 1-16,0 0-2 15,0 0-1-15,0 0 4 16,0-12 17-16,0 0-16 16,0-9-1-16,0-3-9 15,0-4 7-15,3-4-7 16,5-10 2-16,2-3-12 0,-2-3 12 15,4-6-7-15,-1 6 1 16,5 8 2-16,1 2 6 16,-4 10-6-16,-3 4 2 0,4 8 2 15,-3 3 0-15,3 1-5 16,-3 12 3-16,2 0 1 16,-2 8 4-16,5 12 5 0,6 10 3 15,2 5 5-15,1 10 9 16,-6 5-2-16,2 2-1 15,0 0-10-15,-6-2-2 16,2-5-4-16,-6-9-6 0,-3-3 7 16,-2-9-4-16,-2-7 2 15,0-5-3-15,-2-5-1 16,3-7-4-16,-2 0-6 0,-3 0-17 16,0 0-19-16,0 0-30 15,0 0-35-15,0 0-49 0,0 0-46 16,0-7-19-16,0 0-35 15,0-3 0-15</inkml:trace>
  <inkml:trace contextRef="#ctx0" brushRef="#br2" timeOffset="-167151.62">12454 3617 33 0,'0'-14'89'0,"0"0"77"0,-8 3-36 15,8 2-35-15,0 6-33 16,0-2-20-16,-9 5 0 15,9 0-9-15,-8 0-2 16,8 0-1-16,0 0-4 0,0 0-10 16,0 0 8-16,0 0 5 15,0 0 11-15,0 0 10 16,0 0-3-16,0 0-1 0,0 0-4 16,0 0-8-16,0 0 2 15,0 0 2-15,0 0 4 16,0-2 15-16,0 2-3 0,0 0-12 15,0 0-14 1,0 0-21-16,0 0-5 0,3 7 0 16,11 9 8-16,10 5-9 15,17 7 3-15,7 1-1 16,12 2 4-16,9-3-5 0,1 2 4 16,-2-2-4-16,-3-4-4 15,-7-3 0-15,-9-5 0 16,-9 1 6-16,-12-5-7 0,-6-12 6 15,-7 12-10-15,-7-12 8 16,1 7-3-16,-6-7-3 16,-3 9 6-16,0-9 0 15,0 8-12-15,0-8-4 0,0 0-4 16,0 0 8-16,0 0-5 0,0 0 13 16,0 0 0-1,0 0-3-15,0 0 1 0,0 0 3 16,0 0 0-16,0 0-2 15,-9 0 4-15,9 0-2 16,-8 0 6-16,8 0-8 0,0 8 8 16,-11 9-3-16,-5 2-4 15,-5 15 9-15,-6 7-4 16,-6 8 4-16,-4 4-2 0,-5-1 5 16,3 0-1-16,-1 2-1 15,-1-10 8-15,3-2 3 16,7-11-2-16,2-2-7 15,9-8-1-15,4-4-4 0,3-7-1 16,5-10 3-16,8 9-6 16,0-9 5-16,0 0-13 0,0 0-9 15,0 0-50-15,0 0-58 16,0 0-73-16,0 0-47 16,-8 0-44-16</inkml:trace>
  <inkml:trace contextRef="#ctx0" brushRef="#br2" timeOffset="-165809.61">8794 4172 15 0,'0'-4'28'0,"0"-1"20"16,0 1 29-16,0 1 42 15,0-2-13-15,0 1-29 16,0 4-20-16,0 0-8 16,0 0 1-16,0 0 6 15,0 0 3-15,0 0 0 0,0 0-7 16,0 0-14-16,0 0-7 15,0 0-1-15,-8 0 0 16,0 12-5-16,-9 1 3 0,-1 3-1 16,-12 8-6-16,-5 5-9 15,-12 4 1-15,-10 4-6 0,-3 3-3 16,-8 5 0-16,-5-1 1 16,-1 1-5-16,5-5 6 15,8-7-6-15,11-4 0 16,10-5 1-16,9-3-1 15,6-4-2-15,8-6 1 0,11-3 3 16,6-8 2-16,-9 8-5 16,9-8 2-16,0 0-2 15,0 0 5-15,0 0-1 0,0 0-9 16,0 0 4-16,0 0 4 16,0 0 0-16,0 0-1 15,0 0 2-15,0 0-1 16,0 0 1-16,0 0-6 15,0 0 0-15,0 0 7 0,0 0-2 16,0 0-4 0,0 0 0-16,0 0-4 15,0 0 13-15,0 0-2 32,0 0-3-32,0 0 5 15,0 0 4-15,0 0 0 0,0 0 1 16,9 0-7-16,5 0-1 15,15 8 8-15,15 9-6 0,18 4 3 16,15-2 8-16,13 5-9 16,-1 5-8-16,1-4-1 0,-6-1 3 15,-7 1-2-15,-12-10 0 16,29 14 7 0,-61-20 0-16,-13-9-1 15,-4 8 2-15,-8-8 4 0,1 0 0 16,-9 0-4-16,0 0-1 15,0 0-5 1,0 0-42-16,0 0-43 16,0 0-51-16,0 0-43 15,0 0-28-15,0 0-54 16</inkml:trace>
  <inkml:trace contextRef="#ctx0" brushRef="#br2" timeOffset="-164017.74">3130 5022 34 0,'-9'-23'191'0,"1"2"8"16,0 5-39-16,8 4-39 0,-8 3-28 15,0 5-2-15,8 0 2 16,0 4-3-16,-8 0-21 16,8 0-27-16,-8 0-18 15,8 0-15-15,0 17-4 16,-12 14 8-16,-1 19 4 16,2 19-1-16,-5 25-4 0,-6 8-6 15,3 8-4-15,-2-9 2 16,4-12 8-16,6-7-12 15,-2-17 2 1,6-8-1-16,-1-7-4 0,8-14 1 16,0-3-5-16,0-5-43 15,-8-4-50-15,8-8-23 16,0-8-9-16,-8-8 3 16,8 0 7-16,0 0 2 15,0-19-43-15</inkml:trace>
  <inkml:trace contextRef="#ctx0" brushRef="#br2" timeOffset="-163640.93">3344 5083 190 0,'9'-24'225'15,"-1"8"-42"-15,-8-1-37 16,0 5-38-16,0 5-10 15,0 1-10-15,0 6-4 16,0 0-5-16,0 0-15 16,0 0-22-16,0 0-5 15,0 0-24-15,0 8-7 0,0 9-6 16,0 12 5-16,0 13-2 16,0 15-2-16,-8 13 0 15,8 9 8-15,0 12-8 16,0-6 3-16,0 1-5 15,0-14-2-15,0-11 5 16,0-12 1-16,0-12-6 16,0-13-13-16,0-8-45 15,0-7-48-15,0-9-39 16,0 0-42-16,-12-16-8 16,-4-8-52-16,0-5-159 0</inkml:trace>
  <inkml:trace contextRef="#ctx0" brushRef="#br2" timeOffset="-163207.98">2610 5451 103 0,'-12'0'205'0,"0"7"-56"15,-2-7-26-15,14 0-32 0,0 0-17 16,0 0 130 15,9 0-168-31,101-33 58 16,48-18-40 15,-65 21-42-31,5 6-12 0,158-37 10 31,-191 49-10-31,-11 4-3 16,-18 0 10-16,-7 8-8 16,-9 0 6-16,-9 0-5 0,2 0-3 15,-10 0 1-15,-3 0-19 16,0 0-34-1,0 0-48-15,0 0-36 0,-11 0-18 16,-2 0-48-16,-7 8-13 16</inkml:trace>
  <inkml:trace contextRef="#ctx0" brushRef="#br2" timeOffset="-162823.75">2668 5796 146 0,'-45'12'237'0,"8"1"-35"16,9-13-68-16,6 12-61 16,6-12-30-16,9 0-6 15,7 0-5-15,7 0-5 16,14-9-5-16,19-3-5 15,22-11 1-15,22-7 12 0,14-7 1 16,8 2-14 0,0-2 0-16,-13 9-7 0,-12 2-9 15,-13 6 2-15,-6 4-1 16,-13 0-2-16,-10 4 0 16,-9 6 1-16,-9 6 1 15,-7 0 1-15,0 0 4 16,-6 0-7-16,-8 0 1 15,0 0-19-15,0 0-35 16,0 0-57-16,0 0-62 16,0 11-57-16,0-4-22 15</inkml:trace>
  <inkml:trace contextRef="#ctx0" brushRef="#br2" timeOffset="-162359.16">4031 5083 58 0,'-17'-20'96'15,"6"0"45"-15,-1 3-51 16,-1 0-25-16,6 7-16 15,7 1-10-15,-14 0-1 16,14 6-1-16,0 3 4 0,0-4 6 16,0-1 3-1,0 1 8-15,0 1 8 0,0 3 13 16,0 0 15-16,0 0 7 16,0 0-16-16,0 0-41 15,0 0-26-15,0 0-11 16,0 12-9-16,0 4-5 0,0 13 7 15,0 11 2-15,0 13 1 16,9 13 0-16,0 7 1 16,-1 1-7-16,0-2 1 15,4-1-1-15,-4-7 9 16,-8-12-7-16,0-7-15 16,0-5-39-16,0-11-32 15,0-5-37-15,0-10-25 16,0-14-13-16,-11-17-107 0,-6-20 65 15</inkml:trace>
  <inkml:trace contextRef="#ctx0" brushRef="#br2" timeOffset="-162024.93">3816 4794 113 0,'-12'-25'223'0,"-1"9"-65"15,5 4-52-15,8 4-46 16,0 4-35-16,0 4-10 16,0 0-14-16,0 0 0 0,5 0-1 15,6 12 1-15,11 0-4 16,2 0 3-16,4 2-4 16,1-14-9-16,-5 8-8 15,-4-8 2-15,-3 0 12 16,-9-5 3-16,-8-8 10 0,0-3 3 15,-22 0 12 1,-1-3-5-16,-1-3 4 16,0 7-10-16,-1 2-2 0,8 5-1 15,5 4-8-15,4 4-16 16,8 0-33-16,0 0-14 16,0 20-33-16,0 5-89 15</inkml:trace>
  <inkml:trace contextRef="#ctx0" brushRef="#br2" timeOffset="-161478.08">4348 5047 313 0,'0'-12'320'16,"0"-1"-55"-16,0 5-107 15,0 1-78-15,0 7-35 16,0 0-25-16,0 0-11 16,0 0-12-16,0 0-2 0,3 7 6 15,11 10-1-15,2 2-2 16,1 11-1-16,-2 2 0 16,2 5 4-16,-6-1 2 15,-3-3-3-15,-2-8 0 16,-6-5 1-16,0-3 1 15,0-5-1-15,0-12-3 0,0 0-3 16,-9 0-18-16,-4-12-9 16,-4-9-6-16,2-12 0 15,3-11 9-15,-1-10-2 16,13 2 33-16,0 2 1 16,0 10 1-16,5 7 7 0,3 9 4 15,4 12 3-15,3 7 5 16,10 5 0-16,8 25-4 15,7 7-10-15,2 8 2 16,1 14-3-16,-2 4 3 16,-3-5-5-16,-11-1-3 15,-3-7 8-15,-7-4-2 16,-6-13-7-16,-1-3 0 0,-6-6-1 16,-4-6-4-16,0-13-22 15,0 0-68-15,0-8-117 16,-17-13-3-16,1-3-83 15</inkml:trace>
  <inkml:trace contextRef="#ctx0" brushRef="#br2" timeOffset="-161011.35">5043 4953 204 0,'12'0'176'0,"-4"9"-75"0,1-9-38 15,-6 0-15-15,2 0 1 16,-2 0 7-16,-3 0 2 15,0 0 6-15,0 0-7 16,0-9-18-16,0-7-17 0,0 0 4 16,0-5 30-16,0 4 33 15,0 2-1-15,-11-2-8 16,-2 4-14-16,0 6-17 16,-4 2-24-16,3 5-12 15,-3 0-9-15,1 12-2 0,0 14-3 16,0 10 2-16,-1 14 1 15,9 7-5-15,8-1-1 16,0 2 7-16,16-10 2 16,4-4-9-16,12-10 7 15,4-10-22-15,10-8-41 16,-5-16-62-16,-6 0-38 0,-5-5-48 16,-11-6 11-16,-6-9-14 15,-10-5-7-15</inkml:trace>
  <inkml:trace contextRef="#ctx0" brushRef="#br2" timeOffset="-160611.54">5205 4468 70 0,'0'-43'210'15,"0"5"-22"-15,0 9-27 16,0 6-41-16,0 6-31 16,0 5-9-16,0 3-17 15,0 6-21-15,0 3-22 0,0 0-3 16,0 7-15-16,0 16 8 16,8 7 9-16,3 20 29 15,6 14 6-15,3 14-1 16,5 13-7-16,-5 1-16 15,5 1-16-15,-4-3-5 16,-5-9-2-16,-1-7-3 16,-2-13-4-16,-2-11 2 0,-2-15-1 15,0-1-5-15,-5-10 6 16,-4-8-10-16,2-4-33 16,-2-12-37-16,0 0-32 15,0-12-291 1,0-12 161-16,-6-5 22 15</inkml:trace>
  <inkml:trace contextRef="#ctx0" brushRef="#br2" timeOffset="-160146.08">5570 4733 67 0,'0'-25'220'15,"0"10"-20"-15,0 3-34 16,0 3-35-16,0 2-30 15,0 7-23-15,-8 0-28 0,8 0-24 16,0 0-20-16,0 11-1 16,0 14-1-16,5 11-4 15,6 6 1-15,5 1-1 16,1 7 1-16,3-5 3 0,-3-5-3 16,-2-7 1-1,1-9-6-15,-2-7 0 0,-3-5-3 16,1-12-6-16,-3 0 3 15,-6 0-4-15,5-8-7 16,-3-13 8-16,-2-3 2 16,-3-9 11-16,0-7-1 0,0-1 7 15,0 3 14-15,0 10 7 16,0 9 8-16,0 2 5 16,0 5 4-16,0 3 0 15,0 9-18-15,0 0-8 16,0 9-12-16,0 8-1 15,0 7 3-15,9 4-2 16,4 5-1-16,-2 3 2 0,5 5-6 16,0-4 0-16,1-1-40 15,0-3-68-15,-1-4-54 16,0-5-24-16,0-8-32 16,1-4-21-16</inkml:trace>
  <inkml:trace contextRef="#ctx0" brushRef="#br2" timeOffset="-159530.36">6310 4746 277 0,'0'-24'241'0,"0"3"-56"16,-14 4-62-16,4 1-45 15,-4 4-18-15,14 0 3 16,-8 5-2-16,8 2-9 15,-8 5-22-15,8 0-17 0,0 0 2 16,0 0-9-16,0 0 1 16,-8 12-10-1,8 4 6-15,-9 12-2 16,1 9 8-16,8 12-2 0,-6 8-1 16,6 5-3-1,0 2 2-15,0-2-5 0,6-1 4 16,2-4-6-16,6-12 7 15,-3-9-5-15,3-7-2 16,-4-8-4-16,3-9-1 16,-4-12 5-16,-1 0-3 0,0 0-2 15,-5-21-4-15,2-12-7 16,-1-19-23-16,-4-22-8 16,0-19 6-16,-12-9 23 0,-1-9 17 15,-7 5 12-15,-1 14 29 16,-6 6 15-16,-2 8 7 15,-4 14-1-15,5 9 6 16,-1 11 13-16,6 7-5 16,1 9-25-16,7 4-15 15,3 7-16-15,-1 5 6 0,13 8-17 16,-8 4-6-16,8 0-7 16,0 0-1-16,0 16-2 15,0 18 10-15,8 18 1 16,5 23-1-16,6 13 5 15,6 13-9-15,8 5 6 0,4 0 0 16,2-5-2-16,2-6-2 16,-1-15 5-16,-2-5-11 15,-2-14-63-15,2-13-76 16,-6-15-72-16,4-8-56 16,-3-17-43-16</inkml:trace>
  <inkml:trace contextRef="#ctx0" brushRef="#br2" timeOffset="-158831.61">6694 4688 356 0,'-8'0'208'0,"8"0"-75"0,-11 0-64 16,11 0-32-16,0 0-16 15,0 0-10-15,0 0-6 16,8 17-2-16,3 3 1 0,11 1-3 16,-1 2-1-16,-2 2 2 15,1-4-4-15,-4-5 4 16,0-4 2-16,-3 0 1 16,-1-12-3-16,1 0 0 0,-2 0-1 15,5 0 10 1,-3-4-3-16,4-9-3 0,-3-10-1 15,4-5-2-15,-1-9-4 16,-6-5 4-16,0 6-1 16,-6 3 9-16,-5 9 15 0,0 5 18 15,0 2 5-15,-8 6 8 16,8 1-23-16,-11 3-11 16,3 2-5-16,-5 1-13 15,0 0 1-15,1 4 2 0,4 0 1 16,0 0 0-16,-4 0 7 15,-1 0-10-15,-3 0-1 16,-3 8-1-16,2-8 5 16,1 8-2-16,3-8 1 15,5 9-7-15,8-9 4 16,-8 12 4-16,8 4-1 0,-8 4 5 16,8 8 8-16,-12 14 7 15,12 6 20-15,-8 10 10 16,8 4 0-16,0-4-11 15,8 4-5-15,9 0-14 0,2-6-6 16,5-6 9-16,6-5-17 16,2-9 0-16,1-7 0 15,3-13-7-15,5-8-1 16,2-8-4-16,4 0 7 16,-7-12-3-16,-4-4-7 0,-4-1 2 15,1-3-8-15,-4-1-23 16,-9-2-35-16,-4 1-61 15,-4 3-99-15,-12-2-74 0,0 4-27 16,0 5 27-16</inkml:trace>
  <inkml:trace contextRef="#ctx0" brushRef="#br0" timeOffset="97856.95">8161 9451 234 0,'0'-7'164'0,"0"-2"-42"0,0 5-41 16,-12 0-25-16,12 0-11 15,-8 4-4-15,8 0 5 0,0-4-6 16,0 0-2-16,0 4 3 15,0 0 6-15,0-4 20 16,0 4 11-16,0 0 13 16,-8 0-8-16,0 0-1 0,8 0-1 15,-12 0 11-15,12 0-12 16,-12 0-16-16,-2 0-26 16,-2 0-12-16,1 0-13 0,-9 8-5 15,-2 4-3-15,-2 1 7 16,-4-1-5-16,-1-1 4 0,1 6-4 15,-1 0 1 1,-3 2 4-16,3 3 6 0,0-3-6 16,1-3-3-16,-1 5-2 15,1-2 0-15,4 8-2 16,4-4 4-16,0 2-6 16,2 3 6-16,2-4-14 0,5 1 9 15,-2 0 1-15,1-2 4 16,4 6-8-16,-1-1 7 15,2-2-7-15,-2-2 3 16,5 4-4-16,-3 6 0 16,-3 1 0-16,-2 6 5 15,0-1-3-15,5 2-1 16,-3-6 0-16,3 5-5 0,-3-1 12 16,0 2-4-16,2-1-10 15,-2-1 8-15,3 1 3 16,-6 4 5-16,2-1-4 15,-2 5-9-15,1 1 5 0,-1-6 7 16,6 0-5-16,-3 1 7 16,-9 49 3-1,11-46-11-15,-1 2 14 16,1-6-11-16,-1 5 9 16,-3 0-6-16,0-1-9 15,5-3 0-15,-3 1 0 16,4-2 0-16,-4 2 0 0,6-7 0 15,8 6 0-15,-11 4 0 16,11 0 0-16,0-1 0 16,0 2 0-16,0-3 0 15,-9 3 0-15,9 7 0 16,0 1 0-16,0-2 0 0,0 5 0 16,0 5 0-16,0-5 0 15,0-2 0-15,0 3 0 16,0 0 0-16,0-5 0 15,0-6 0-15,0-5 0 16,0 0 0-16,0-7 0 16,4 3 0-16,1 2 0 15,3 1 0-15,-5 4 0 0,5 0 0 16,2 0 0-16,-6 3 0 16,3 5 0-16,1 0 0 15,-5 1 0-15,3-9 0 16,-3-6 0-16,2 3 0 0,3-9 0 15,-5-5 0-15,2 0 0 16,4-4 0-16,-1 6 0 16,-1-2 0-16,1 1 0 15,4 0 0-15,1 3 0 16,-1-4 0-16,-4 4 0 16,4-2 0-16,0 3 0 15,1-5 0-15,-2 0 0 0,-2 2 0 16,-1-6 0-16,0 0 0 15,0 1 0-15,1-5 0 16,-2 0 0-16,1 1 0 16,1 0 0-16,-1 2 0 15,0 3 0-15,0 1 0 16,1-2 0-16,3-1 0 0,-4 2 0 16,-2-3 0-16,3-2 0 15,-1 0 0-15,0 3 0 16,1-4 0-16,-1 5 0 15,4-1 0-15,-4-2 0 16,4 2 0-16,-4-4 0 16,6 5 0-16,-3-1 0 0,1 1 0 15,1-2 0-15,-1 3 0 16,5-2 0-16,-3 0 0 16,0 1 0-16,2-1 0 15,-4 2 0-15,0-3 0 0,4-2 0 16,-4-1 0-1,1 1 0-15,3-1 0 0,-5 1 0 16,3-2 0-16,-3 4 0 16,2-8 0-16,3 6 0 15,0-1 0-15,-4 0 0 0,1 0 0 16,3 1 0-16,-4-6 0 16,0 3 0-16,5-6 0 15,-6-1 0-15,1 1 0 0,5 1 0 16,-4 0 0-16,2-5 0 15,-3 0 0-15,4 0 0 16,1 2 0-16,-5-3 0 0,5-3 0 16,-1 4 0-1,1 0 0-15,-2 1 0 0,5 0 0 16,5-1 0-16,-1-1 0 16,5 6 0-16,-1-1 0 15,1 0 0-15,2 0 0 0,6 5 0 16,-4-5 0-16,0 4 0 15,0 1 0-15,-5-4 0 16,0 3 0-16,-5-3 0 0,2-2 0 16,-4 2 0-16,-2 3 0 15,3-3 0-15,-3 0 0 0,2-3 0 16,-1 3 0-16,5-1 0 16,4 1 0-16,2-2 0 15,6 3 0-15,7-2 0 16,5-4 0-16,-1 0 0 15,10-12 0-15,-6 8 0 0,2 1 0 16,-3-9 0-16,-1 7 0 16,-4-7 0-16,-6 0 0 15,-4 0 0-15,1 0 0 0,-6 0 0 16,2 0 0-16,-4 0 0 16,-1 0 0-16,4 0 0 15,1 0 0-15,8 0 0 16,8 0 0-16,3 0 0 0,10 0 0 15,6 0 0-15,0 0 0 16,3 0 0-16,-3 0 0 16,-6 0 0-16,-5 0 0 0,-5 0 0 15,-8 0 0-15,1 0 0 16,-3 0 0-16,-2 0 0 16,4 0 0-16,0 0 0 0,11-7 0 15,-4-2 0-15,6 1 0 16,5-4 0-16,1 3 0 0,2-3 0 15,9 0 0-15,4-1 0 16,2 3 0-16,7-3 0 16,0-4 0-16,3 1 0 15,4 0 0-15,-1-6 0 16,9-2 0-16,3 1 0 0,10-1 0 16,2-5 0-16,1 1 0 15,3 2 0-15,1-2 0 16,0 0 0-16,-4-2 0 0,-1 2 0 15,2 0 0-15,-1 3 0 16,-2-3 0-16,7-1 0 0,8-3 0 16,-3-2 0-16,10-5 0 15,4-1 0-15,5-2 0 16,-1 2 0-16,1-1 0 16,-5 1 0-16,-4-2 0 15,-8 1 0-15,-9 6 0 0,-4-7 0 16,2 5 0-16,-1 1 0 15,-1-1 0-15,7-4 0 0,-3 1 0 16,4-1 0 0,0-4 0-16,2 0 0 15,-1 2 0-15,-1-6 0 0,-1 3 0 0,-3 1 0 16,-4 0 0-16,5 1 0 16,0 0 0-16,4-6 0 15,-1 3 0-15,6-3 0 0,-6 2 0 16,0-2 0-16,-3-2 0 15,-3-3 0-15,-10 3 0 16,-3 0 0-16,-5-5 0 16,0 0 0-16,2 0 0 0,-7 0 0 15,6 0 0-15,5 0 0 16,5 1 0-16,2-6 0 0,8 1 0 16,0-5 0-16,-4 2 0 15,1 2 0-15,-12 2 0 16,-4-2 0-16,-11 4 0 0,-7 1 0 15,-6 4 0-15,-11 2 0 16,-3 1 0-16,-3-3 0 0,-5-4 0 16,-4-4 0-1,-5-4 0-15,6-9 0 0,2 1 0 16,1-8 0-16,3 3 0 16,2 2 0-16,0-2 0 15,3 9 0-15,-5 4 0 0,0 4 0 16,1 0 0-16,-2 0 0 15,3 5 0-15,0-7 0 0,-2 2 0 16,1 2 0-16,-1-3 0 16,2 0 0-16,-5 5 0 0,-3 0 0 15,-7 5 0 1,-6 2 0-16,-5 2 0 0,-4-1 0 16,-2-4 0-16,-6-4 0 15,-5-8 0-15,3-5 0 0,-2-5 0 16,0-5 0-16,0-1 0 15,0-1 0-15,1-3 0 16,-3 1 0-16,-4-6 0 0,3-6 0 16,-6 8 0-16,-5 3 0 15,-6 3 0-15,0 5 0 16,0 8 0-16,0 0 0 0,-14 4 0 16,3 0 0-16,2 3 0 15,1-2 0-15,2-2 0 0,6 1 0 16,-13 0 0-16,4 0 0 15,1 0 0-15,-1 0 0 16,0-1 0-16,-2 1 0 16,5-4 0-16,-2 0 0 15,-6 0 0-15,6-5 0 0,8-2 0 16,-8 2 0-16,-2 0 0 16,10 2 0-16,-6-2 0 0,6 8 0 15,0 3 0-15,-13 6 0 16,1 3 0-16,-4 1 0 15,0 8 0-15,0 4 0 0,-1 9 0 16,1 4 0 0,0 3 0-16,-6 4 0 0,6 2 0 15,-3 3 0-15,-6-6 0 16,1 3 0-16,-8-2 0 0,-5-3 0 16,-8 3 0-16,-7-3 0 15,-3 0 0-15,-4-2 0 16,-1 7 0-16,-2-6 0 0,6 5 0 15,-4-1 0-15,-2 1 0 16,-3-1 0-16,3 2 0 16,2-2 0-16,-1 5 0 0,-4-1 0 15,-69-15 0 1,66 16 0-16,-2 4 0 16,0-5 0-16,1 5 0 15,1 0 0-15,3-4 0 0,3 4 0 16,2-2 0-16,-1 7 0 15,1-1 0-15,-7 3 0 16,-1 1 0-16,-9 4 0 0,-4 0 0 16,-4 0 0-16,-9 0 0 15,1 0 0-15,0 0 0 0,-6 0 0 16,3 0 0-16,-2 0 0 16,-5 0 0-16,2 0 0 15,0 0 0-15,0 0 0 0,-4 0 0 16,-2 0 0-16,-2 0 0 15,-5 11 0-15,-4 0 0 16,-1-4 0-16,0 2 0 16,0 3 0-16,3-5 0 15,0 2 0-15,9 3 0 0,-1 0 0 16,7-5 0-16,0 3 0 16,3 2 0-16,3 0 0 0,3-5 0 15,2-7 0-15,6 14 0 16,2-14 0-16,0 12 0 15,6-12 0-15,-5 12 0 0,0-4 0 16,-4 0 0 0,-2 0 0-16,-6 3 0 0,-3 1 0 15,-3 1 0-15,-3-5 0 0,2-8 0 16,-3 13 0-16,7-4 0 16,2-9 0-16,4 12 0 15,10-5 0-15,7-7 0 16,8 7 0-16,3 3 0 0,2-10 0 15,-1 12 0-15,4-12 0 16,3 8 0-16,7 0 0 16,-2-8 0-16,0 12 0 15,1 0 0-15,-1-3 0 0,0 3 0 16,-5 5 0-16,3-2 0 0,-8-2 0 16,3 2 0-1,-4 2 0-15,-5 3 0 0,-1-3 0 16,-2 3 0-16,-10 0 0 15,-2 5 0-15,-7-1 0 16,6 4 0-16,1 1 0 0,-2-1 0 16,6 1 0-16,-2-1 0 15,1 1 0-15,5 0 0 16,6-1 0-16,5 2 0 0,-1-2 0 16,2-4 0-16,4-1 0 15,-1 4 0-15,4-4 0 16,8 2 0-16,0-1 0 0,5 1 0 15,0-1 0 1,-2 5 0-16,-3-1 0 0,1 0 0 16,0 2 0-16,-2 2 0 15,3-3 0-15,-4 2 0 16,0 2 0-16,-2-4 0 0,1 4 0 16,-6-1 0-16,6 5 0 15,-5-4 0-15,4 3 0 16,0-3 0-16,-3-2 0 0,3 2 0 15,1-4 0-15,-2-1 0 16,7 1 0-16,-7-1 0 16,2 0 0-16,-1 2 0 15,0-7 0-15,5 3 0 16,-2-6 0-16,5 0 0 0,-2-3 0 16,-2 2 0-16,-3-2 0 15,-3-1 0-15,4 1 0 0,-2-1 0 16,3-1 0-16,7-2 0 15,2 0 0-15,1-1 0 16,-1 0 0-16,-5 0 0 16,2 1 0-16,-3-3 0 0,-2 5 0 15,3-4 0-15,2 1 0 16,0-4 0-16,-1 0 0 16,0 5 0-16,1-6 0 15,2-7 0-15,7 12 0 0,-1-3 0 16,2-1 0-16,6-8 0 15,-1 12 0-15,6-12 0 16,-2 8 0-16,1-8 0 0,4 8 0 16,0 1 0-16,0-9 0 15,-1 13 0-15,1-6 0 16,-1-7 0-16,6 9 0 0,3-9 0 16,-5 0 0-1,2 0 0-15,3 0 0 16,-6 0 0-1,3 7 0-15,-2-7 0 0,2 0 0 16,-2 0 0-16,-4 8 0 16,0 0 0-16,-1 0 0 15,-4-8 0-15,-3 12 0 0,3-12 0 16,1 13 0-16,1-13 0 16,-1 9 0-16,5-9 0 15,3 0 0-15,1 7 0 0,1-7 0 16,3 9 0-16,-1-9 0 15,-4 0 0-15,3 7 0 0,-4-7 0 16,3 9 0-16,-3-9 0 16,-2 7 0-16,0-7 0 15,5 10 0-15,-2-10 0 16,1 7 0-16,1-7 0 16,-2 0 0-16,5 0 0 0,-5 8 0 15,1 1 0-15,-4-9 0 16,4 8 0-16,0 0 0 0,0-8 0 15,-4 8 0-15,3-8 0 16,1 9 0-16,4-9 0 16,0 0 0-16,-5 7 0 0,2 1 0 15,-2 2 0-15,1-10 0 16,-1 10 0-16,2-10 0 16,-2 9 0-16,5-9 0 0,-4 0 0 15,4 8 0 1,-3 0 0-16,2-8 0 15,-3 9 0-15,0-2 0 16,-6 2 0-16,4-1 0 0,-8 3 0 16,2 2 0-16,0-1 0 15,0-3 0-15,-2-2 0 16,7 5 0-16,-2-3 0 0,6-2 0 16,-3 3 0-16,4-3 0 15,2 2 0-15,-6-9 0 16,6 0 0-1,8 8 0-15,-8-8 0 0,8 8 0 32,-8-8 0-32,8 8 0 15,0 0 0 17,-7 1-552-17,-1-2-104-15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7:28:12.446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6378 4619 603 0,'0'0'329'0,"0"0"-143"16,0 0-96-16,0 0-48 15,0 7-16-15,-8 16 0 16,-4 4-1-16,0 5-10 16,0 1-6-16,-1-5-4 0,5-3-2 15,8-9 9-15,-8-4 29 16,-1-12 24-16,9 0 16 15,-10 0-21-15,2-15-10 16,-1-5-12-16,9-5 1 16,0-8-9-16,3-3-22 15,11-1-3-15,5 5-4 0,10 7-4 16,-1 8 3-16,4 10-9 16,6 7 4-16,-2 12 5 15,0 16 9-15,-4 13 1 0,-2 11-4 16,-14 19 0-16,-8 5 5 15,-8 2-4-15,-24 3 11 16,-14-8 4-16,-6-6 16 16,-8-15-9-16,-2-15 31 0,-6-17-1 15,-2-20-59 1,2-16 0-16,3-18 0 0,8-17 0 16,5-24 0-16,11-5 0 15,4-3 0-15,13-3 0 16,16 1 0-16,0 13-4 15,8 2-79-15,8 13-100 0,8 13-71 16,9 16-63-16,4 12 20 16,0 16-21-16</inkml:trace>
  <inkml:trace contextRef="#ctx0" brushRef="#br0" timeOffset="448.85">6601 5226 515 0,'8'-15'272'16,"1"1"-119"-16,-4 7-78 16,-2-1-43-16,-3 4-7 0,3 4 1 15,5 0-7-15,2-4-5 16,1-1-4-16,6 2 0 15,7 3 21-15,9 0 11 0,8 0 0 16,2 8 13 0,3 8 10-16,3 5 12 0,-5 7-17 15,-3 1-27-15,-6-1-12 16,-2 1-8-16,-9-5-5 16,-2-5-2-16,-11-5 2 15,-3-7-1-15,1-7 50 0,-9 0 82 16,0-7 47-16,0-14-140 15,-12-15-46-15,-1-21 0 16,-4-14 0-16,7-14 0 0,2-5 0 16,8 1 0-1,-9 7 0-15,9 10 0 0,0 11 0 16,0 11 0-16,0 8-27 16,0 12-128-16,3 4-43 15,-3 10-37-15,0 4-37 16,0 8-19-16,0 4-25 0</inkml:trace>
  <inkml:trace contextRef="#ctx0" brushRef="#br0" timeOffset="1065.15">7516 4466 350 0,'0'-17'281'15,"0"5"-21"-15,0 3-77 16,0 6-57-16,0-2-30 0,0 5 8 16,0 0 14-16,0 0-16 15,0 0-42-15,0 20-26 16,0 25 84-16,0 24 24 15,0 26-69-15,0 9-73 0,0 11 0 16,0 3 0-16,0 0 0 16,0-11 0-16,0-15 0 15,0-19 0-15,4-15 0 16,-4-17 0-16,0-17-61 0,0-8-254 16,0-24-120-1,-18-12 23-15,-1-21 67 0</inkml:trace>
  <inkml:trace contextRef="#ctx0" brushRef="#br0" timeOffset="1865.48">6838 4518 391 0,'-36'-21'226'0,"2"6"-63"15,6 7-72-15,7 0-40 0,4 3-21 16,9-3 4-16,8 4-3 16,8 4-7-16,18-5-15 15,27 1-2-15,32-4-4 16,28-4 3-16,26-9-6 16,14 2-8-16,10-7-20 0,-8 2-3 15,-9 5 1-15,-17 2 5 16,-18 5 5-16,-23-1 2 15,-18 6 8-15,-22 2 13 0,-15 2 28 16,-13 3 30-16,-7 0 9 16,-5 0 16-16,-8 0 5 15,0 0-7-15,0 0-17 16,0 0-24-16,0 0-26 0,0 8-6 16,8 8-7-1,0 0-3-15,4 16 3 16,7 13 3-16,3 16-7 0,-1 13 6 15,-2 11 5-15,-7 5 0 16,-7-2 1-16,-5-2-1 0,-14-8-4 16,-5-10 0-16,-1-10 2 15,-9-8 2-15,-4-10-5 0,-7-11-4 16,-1-17 4-16,5-12 5 16,6-8-5-16,8-12 5 15,1-14 7-15,13-7 1 16,8 1-9-16,3 0-1 0,13 7-3 15,10 4-17-15,2 8 12 16,12 4 7-16,13 15 3 16,4 2-2-16,8 0-1 0,0 16-8 15,-5 0-6-15,-6 4 8 16,-7 4 3-16,-4 2 0 0,-7-2 1 16,-9-5-7-16,-5 2 5 15,-11-5 2-15,2-3-2 16,-10-13-1-16,-3 9-6 0,6-9 5 15,-3 0 0-15,-3 0 6 16,0 0 4-16,0 0 8 16,0-12 4-16,0-14-12 15,-9-14-5-15,-7-17 0 0,-1-17 7 16,1-7 6-16,6-1 3 16,-4 5-12-16,14 4-4 0,-8 11-2 15,8 5-3-15,0 9-2 16,0 8-3-16,0 7-11 15,0 10-27-15,0 5-65 0,0 6-86 16,0 3-79-16,0 9-45 16,0-3-4-16,5 3 17 15</inkml:trace>
  <inkml:trace contextRef="#ctx0" brushRef="#br0" timeOffset="2147.01">8990 4221 389 0,'11'-17'309'16,"-3"10"-60"-16,1-2-102 0,-4 9-67 15,-5 0-31-15,3 16-3 16,5 21 105-16,0 16 84 16,5 24-27-16,-2 20-55 0,3 14-122 15,-3 11-31-15,1-4 0 16,1 0 0-16,-1-12 0 15,-4-9 0-15,1-13 0 16,-9-16 0-16,3-11 0 0,-3-17 0 16,0-11-151-16,0-13-128 15,0-16-63-15,0-20-5 16,0-20 49-16,8-22 12 0</inkml:trace>
  <inkml:trace contextRef="#ctx0" brushRef="#br0" timeOffset="2379.41">9335 4497 103 0,'25'-65'265'0,"-6"13"-36"16,-2 15-43-16,-5 7-41 16,-4 14-23-16,-4 4 0 15,-4 9 6-15,0 3-7 0,0 15 26 16,5 27 154-16,-5 18-123 16,0 23-178-16,0 14 0 15,0 12 0-15,0 6 0 0,0-6 0 16,6-2 0-16,16-5 0 15,11-10 0-15,10-9 0 0,14-14 0 16,8-16-96-16,8-18-251 16,4-20-78-16,2-25-31 15</inkml:trace>
  <inkml:trace contextRef="#ctx0" brushRef="#br0" timeOffset="2861.83">9912 4551 596 0,'0'-38'393'16,"-9"7"-162"-16,9 5-117 16,0 7-58-16,0-2-12 15,0 9 60-15,0 4 33 16,0 4-37-16,0 4-49 0,0 0-34 15,0 0-8-15,0 0-8 16,0 12-6-16,0 4 9 16,0 13-2-16,0 4 12 0,4 7-9 15,5 1-4-15,3-1-3 16,-4-4 2-16,4-3 3 16,-1-9-6-16,7 2 3 0,-2-11-36 15,4-2-11-15,5-13 4 16,2 0-7-16,6 0-4 0,7-17 8 15,-4-3 30 1,-2-5 7-16,-6 5 27 0,-8 1 44 16,-7 7 22-16,-5 1 6 15,-3 4-10-15,-5 7-24 0,0 0-16 16,0 0-27-16,0 13 0 16,0 8 6-16,4 10-18 15,-2 14-1-15,6 5 0 0,0 2 0 16,-3 0 0-16,4-2 0 15,-1-9 0-15,-5-8-121 0,2-9-116 16,-5-5-83-16,0-6-49 16,0-13 0-16</inkml:trace>
  <inkml:trace contextRef="#ctx0" brushRef="#br0" timeOffset="3577.93">9537 4237 435 0,'-44'0'263'0,"12"0"-90"16,7 0-82-16,5 0-54 15,8 0-10-15,4 0 3 16,8 0 7-16,0 0-6 15,8 0-17-15,8 0-5 0,8 0 1 16,20 0-6-16,21 0-1 16,22 0-3-16,22-12-3 15,16-9 3-15,9 0-3 0,4-3 5 16,-11 0-1-16,-17 3-1 16,-22 1-2-16,-18 4 6 15,-18 4 1-15,-14 3 15 0,-11 6 18 16,-6-1 26-16,-9 4 31 15,-8 0 7-15,-4 0-13 16,0 0-29-16,0 0-19 0,0 7-13 16,-16 14-6-16,-5 15-2 15,-6 18-7-15,-11 6-3 16,2 2-3-16,7-5-4 16,9-8-10-16,4-5 5 0,8-10 2 15,8-7 1-15,0 2-4 16,13-5-7-16,9-3-2 0,8 0-4 15,11-2 1-15,0-2 7 16,2 4 4-16,6-6 2 16,0 1 0-16,3-4-2 0,2 5 7 15,-6-1-4-15,-3 1 2 16,-8-1 0-16,-9-4-1 0,-8-4 0 16,-7 1 8-1,-5-9 5-15,-4 0 9 0,-4 0 22 16,0-9 27-16,-16-11-38 15,-5-13-14-15,-7-15-9 0,-5-14 1 16,1-11-10-16,-5-5 3 16,1-3-3-16,-1 0-3 15,4 7 2-15,6 10-3 0,2 7-23 16,5 12-36-16,4 8-49 16,7 8-62-16,9 14-56 15,0 6-46-15,0 9 30 0,4 24-13 16,1 14-5-16</inkml:trace>
  <inkml:trace contextRef="#ctx0" brushRef="#br0" timeOffset="3872.74">10723 5014 365 0,'0'17'288'0,"-8"-5"-88"16,8-5-91-16,0 2-49 0,0 3-12 15,0-3 27 1,0 4 78-16,0-2 23 0,0-3-20 16,0-8-54-16,5 9-38 15,-2-9-31-15,2 0-10 0,-5 0 9 16,0 0 0-16,0 0-5 16,0 0-3-16,3 0-10 0,-3 0-6 15,5 0 6-15,-5 0 4 16,3-5-8-16,-3-2 0 15,0 2-4-15</inkml:trace>
  <inkml:trace contextRef="#ctx0" brushRef="#br0" timeOffset="3927.8">10731 5104 1885 0,'-8'0'-388'15,"8"0"-130"-15</inkml:trace>
  <inkml:trace contextRef="#ctx0" brushRef="#br0" timeOffset="4576.22">12949 4143 367 0,'8'-19'325'0,"2"-4"-116"0,-4 4-103 16,2-2-57-16,0 3-19 15,-5-3 25-15,6 8 65 16,-9 4 44-16,0 6-2 16,0 3-42-16,0 0-30 0,0 0-34 15,-9 8-14-15,-2 4-4 16,-9 16 21-16,-17 13-20 16,-11 16-23-16,-13 8-16 0,-4 9 0 15,-1-2 0-15,10-1 0 16,7-11 0-16,13-7 0 0,8-12 0 15,10-9 0-15,18-6-27 16,6-10-7-16,17-1 15 16,19 1 3-16,9-4 12 0,14 5-1 15,4 3 3-15,1 0 1 16,-5 1-2-16,-17-4 4 16,-8-5-1-16,-10 0 5 15,-9-12 7-15,-10 0 14 0,-11-5 19 16,0-11-31-16,-16-13-6 15,-8-11-8-15,-1-13 0 0,-3-16 0 16,2-9 0-16,3-7 0 16,3 3 0-16,0 2 0 15,4 6 0-15,-1 5-12 0,0 8-44 16,5 13-39-16,12 7-50 16,-8 13-52-16,8 2-35 0,0 14-23 15,-8 4 6 1,-4 8 9-16,-1 0 23 0,-6 0 57 15</inkml:trace>
  <inkml:trace contextRef="#ctx0" brushRef="#br0" timeOffset="4941.66">12446 3931 139 0,'-61'10'249'15,"7"-10"-51"-15,11 0-51 16,10 0-64-16,11 0-27 0,22 0-28 16,0 0-13-16,13-5-15 15,15-3-8-15,18-1 4 16,22 1 4-16,14 4-5 0,11 0-4 15,1 4 2-15,-9 0 0 16,-9 0 4-16,-10 0 0 0,-14-3 2 16,-12-2 9-1,-7-4 24-15,-9 2 42 0,-8 0 49 16,-2-8 45-16,-6 4 19 16,0 3 21-16,-5-1 10 15,-3 2-57-15,0 28-161 47,9 22 0-47,0 31 0 0,2 27 0 16,6 21 0-16,3 21 0 15,4 7 0-15,0-2 0 16,4-10 0-16,-2-12 0 16,-3-15 0-16,-2-23 0 0,-4-21-43 15,-2-20-393-15,-3-14-4 16,1-33 9-16</inkml:trace>
  <inkml:trace contextRef="#ctx0" brushRef="#br0" timeOffset="5940.97">13727 4232 364 0,'10'-16'216'0,"-10"16"-54"16,0 16-55-16,-18 18-34 15,-2 1-10-15,-3 7 26 0,3-10 30 16,-2-8 16-1,6-3-27-15,4-9-32 0,12-12-14 16,-7 0 1-16,7-12-29 16,0-12-15-16,0-14 1 0,4-7-7 15,11-6-17-15,6-3 0 16,3 9 4-16,4 13-3 16,-3 15-7-16,4 14 11 0,2 16 31 15,2 19-5-15,4 20 0 16,-1 14-13-16,-4 3-6 15,-2-4 1-15,-6-7-9 16,-4-14 5-16,-7-12 3 0,-1-11 11 16,-4-5 34-16,0-16 32 15,0 0-28-15,1-16-57 16,0-17 0-16,0-23 0 0,0-19 0 16,-1-11 0-16,-8-2 0 15,0-6 0-15,-17 8 0 16,-14 5 0-16,-14 8 0 0,-12 11 0 15,-11 10 0-15,-3 11 0 16,6 12 0-16,10 8 0 16,9 10 0-16,19 3 0 0,5 1 0 15,11 7-35-15,11 0-164 16,11 0-10-16,22 0-21 16,29 0-5-16,27-9 35 15,21-4 64-15,12-3 64 0,0 0 35 16,-13-1 39-16,-24 6 42 15,-17-1 62-15,-19-1 74 16,-16 6 64-16,-12-3 32 0,-10 10-26 16,-6 0-15-16,-2 0-219 15,-3 17-16 1,0 19 0-16,6 26 0 0,-6 23 0 16,0 22 0-16,0 19 0 15,3 12 0-15,2 4 0 16,1-9 0-16,-1-9 0 15,-1-19 0-15,0-15 0 0,-4-17 0 16,0-21 0-16,0-10 0 16,0-17-34-16,0-18-299 0,0-14-53 15,0-26 47-15,0-20 67 16,0-25 48-16,0-27 37 16,0-18 55-16,5-15 68 0,3-4 35 15,0 7 86-15,0 13 129 16,1 19 28-16,-3 19-34 0,-1 18-52 15,3 18-49 1,-5 12-26-16,6 3-24 0,8 8-4 16,3 5 7-16,16 7 11 15,13 6-23-15,7 3 3 16,6 4-13-16,-1 0-2 0,-9 11-6 16,-6 2 10-16,-6-1 12 15,-12 5 29-15,-3 4 7 16,-9 7 11-16,-3 12 22 0,-13 17 129 15,-13 20 1-15,-3 17-70 16,-9 20-153-16,1 8 0 16,4 9 0-16,7-6 0 15,21 1 0-15,17-2 0 0,24-15 0 16,19-6 0-16,22-23 0 16,9-16 0-16,0-19 0 0,4-20-6 15,-8-25-363-15,-16-20-86 16,-14-22 25-16,-20-18 47 15</inkml:trace>
  <inkml:trace contextRef="#ctx0" brushRef="#br0" timeOffset="6706.22">15698 3969 416 0,'-12'0'247'0,"4"0"-103"0,8 0-70 15,-14 16-16-15,3 4 18 16,-4 4 4-16,-6 4 6 0,0-3-20 16,4-6-29-16,3-1-13 15,1-6-7-15,0-12-7 16,13 0 1-16,-8-12-1 0,8-8 1 16,0-13 8-16,0-4-11 15,13-4 4-15,-1 6-2 16,3-3-5-16,7 9-8 0,-3 10 5 15,7 9-7 1,0 10 6-16,8 22 21 0,2 10-5 16,5 14 6-16,-5 6-5 15,-3-4-3-15,-9-4-2 16,-8-10-1-16,-4-10 4 0,1-7 16 16,-5-5 31-16,-3-12 19 15,-1 0 19-15,-4-8-20 0,0-16-50 16,0-18-12-16,0-11-12 15,0-15-3-15,-13-14-15 16,-4-11 5-16,2-9 3 0,-10 3 1 16,-7 7-1-1,-6 11 1-15,-5 12-13 0,-10 11 19 16,-8 17-6 0,-81-7 4-16,77 36-6 15,16 7 2-15,13 5-6 16,7 0-10-16,12 0-27 0,17 0-55 15,8 8 18-15,25 5 27 16,19-13-14-16,30 0-23 16,17 0 11-16,8-13 19 0,4-2 26 15,-10-5 14-15,-16 2 22 16,-15 2 49-16,-21 1 65 16,-13 2 67-16,-10 5 25 0,-12 0-5 15,-2 4-163 1,-4 4-38-16,-8 16 0 15,0 29 0 1,9 39 0-16,0 39 0 16,-1 32 0-16,5 20 0 0,2 8 0 15,1-5 0-15,1-14 0 16,1-18 0-16,-1-23 0 16,0-26 0-16,-1-20 0 0,-4-16 0 15,0-16 0-15,-4-16-353 16,-3-17-146-16,-5-12 19 0</inkml:trace>
  <inkml:trace contextRef="#ctx0" brushRef="#br0" timeOffset="7603.69">17968 2995 256 0,'-28'-23'307'0,"2"1"-61"0,7 10-82 15,7 0-67-15,4 8-43 16,8 4-25-16,0 0-15 16,0 0-10-16,0 0-1 15,13 20 35-15,13 14 22 0,14 13 12 16,7 22 0-16,-7 23-16 16,-8 13-22-16,-15 12-12 15,-17 9-4-15,-17-3-1 0,-6-6-4 16,-11-15-6-16,2-19-5 15,8-18 4-15,4-16 3 16,2-19 0-16,10-7 0 16,8-12 7-16,0-11 1 0,17-16-21 15,12-17-1-15,19-15 2 16,13-9 3-16,13 4 0 16,2 4 3-16,2 13-2 0,-5 15-1 15,-9 21 12-15,-7 11 3 16,-9 11-1-16,-10 2-9 15,-8 4 4-15,-11 1-2 0,-7-5 1 16,-4-8 5-16,-8-4 17 16,0-12 0-16,0 0 0 15,-14-7-8-15,0-10-17 16,-3-11 0-16,5-13-1 0,0-8-13 16,12-9 6-16,0-6-2 15,12 3-3-15,6 8 8 16,1 12-8-16,4 13-1 0,8 12 0 15,0 8 4-15,6 8 4 16,-1 15 4-16,-4 12-3 16,-4 0 11-16,-3 4 5 0,-4-1-5 15,-8-10 5-15,-1-4-9 16,-9-3 10-16,-3-6-4 0,0-7-1 16,0 8-23-16,0-8-24 15,0 0-56-15,-12-4-79 16,-4-12-97-16,-5-8-48 15,-4-5 41-15,6-3 11 16,7-8 41-16</inkml:trace>
  <inkml:trace contextRef="#ctx0" brushRef="#br0" timeOffset="7837.09">19008 3184 244 0,'32'-34'265'0,"-8"6"-28"15,-7 3-41-15,-6 9-28 16,-2 4 8-16,-5 4 28 0,-4 8 16 15,0 0-45-15,0 0-80 16,0 0-53-16,0 0-33 16,5 20 0-16,3 13-7 15,4 16 1-15,4 20-1 16,0 12-2-16,0 12 0 0,-2 5-1 16,-6-8-25-16,-2-5-51 15,2-7-58-15,-8-17-84 16,0-12-50-16,0-13-20 0,0-11 0 15,0-12-16-15</inkml:trace>
  <inkml:trace contextRef="#ctx0" brushRef="#br0" timeOffset="8320.03">18333 3159 227 0,'-68'-21'269'16,"6"1"-86"-16,18 4-81 0,11 4-50 16,13 3-26-16,8 6-7 15,12-2-11-15,18 5-3 16,21 0 5-16,34-4-9 0,41-4 0 16,39-4-21-16,27-3-26 15,7-8-39-15,-2-4 1 16,-5-7 15-16,-18 2 26 15,-20 0 28-15,-33 3 31 16,-27 1 34-16,-23 3 31 16,-28 9 27-16,-15 4 4 0,-16 0-8 15,0 3-10-15,-16 9-23 16,-1 0-29-16,-3 12-22 16,0 13-13-16,3 12-1 15,9 7 0-15,8 5-6 0,12 5-3 16,13-2 0-16,6-7-11 15,7-12-16-15,-2-9 12 16,-2-12 8-16,-6-12 11 16,-9-4 1-16,-2-12 11 15,-9-14 11-15,-8-1 10 0,-12-7-2 16,-9 3-15-16,-2-3-15 16,-6 10-41-16,-4 9-61 15,1 6-117-15,-1 4-73 16,1 9-26-16</inkml:trace>
  <inkml:trace contextRef="#ctx0" brushRef="#br0" timeOffset="8534.31">19677 3432 245 0,'4'0'269'0,"2"7"-71"15,-3-7-82-15,5 0-58 0,3 12-13 16,9 9 44-16,19 8 68 15,13 11 50-15,17 13-69 16,4 8-60-16,0 0-32 0,-4 0-19 16,-12 0-19-16,-11-8-12 15,-11-13-27-15,-11-2-56 16,-7-10-90-16,-11-8-114 0,-6-8-57 16,-6-12-16-16</inkml:trace>
  <inkml:trace contextRef="#ctx0" brushRef="#br0" timeOffset="9368.92">20634 2972 40 0,'0'-37'90'15,"0"9"-24"-15,14-1-25 16,2 8 24-16,1 5 53 16,-2 4-3-16,2 0-2 15,-6-1-18-15,3 5-25 16,-6 4-13-16,3 4-19 0,2 0-4 16,0 0-5-16,2 8 12 15,1 14-2-15,5 6 12 16,4 12-9-16,-6 12-13 0,-2 10-12 15,-9 3 4-15,-8 4-2 16,-16 0-2-16,-6-8 10 16,-5-4-9-16,-3-7 1 15,-1-14-5-15,-6-12-12 16,1-8 7-16,7-7 3 0,4-9 4 16,6 0-1-16,7-9 0 15,12-3-12-15,8-5-17 16,7 1-1-16,15-4 5 0,7 0 6 15,2 3 0-15,7 10-1 16,-2 7-3-16,-1 0 8 16,0 12-4-16,-7 4 0 0,-7-4-3 15,-9 0-1-15,-9-3 14 16,-3-9 5-16,-8 8 11 16,0-8 2-16,-11-5-6 0,-6-7-14 15,-2-7 0 1,-2-7-1-16,-1-2-12 0,8-4-18 15,1-1-2-15,13 5-3 16,0-1-29-16,0 1-5 16,13-5-33-16,6 4-2 0,6 1-23 15,7-4 10-15,4 4 23 16,-1-1 24-16,-4 4 11 16,-2 5-4-16,-7 4 34 0,-5 3 42 15,-4 2 14-15,-4-3 5 16,-1 7 7-16,-1-6 10 15,1 5 31-15,-5 0 23 16,3 4 22-16,-6 4 11 16,3 0-14-16,-3 0-26 15,0 0-13-15,0 0-10 0,0 16-9 16,0 12 97-16,8 17 36 16,0 20-52-16,6 20-141 15,-3 22-7-15,1 7 0 0,2 5 0 16,-3-2 0-16,1-11 0 15,0-17 0-15,0-19-34 16,-3-17-175-16,0-13-77 0,-9-11-73 16,0-12-8-1,0-17 18-15</inkml:trace>
  <inkml:trace contextRef="#ctx0" brushRef="#br0" timeOffset="9956.52">21753 3135 232 0,'0'0'225'0,"0"0"-48"16,0 24-38-16,0 11-33 15,0 11-9-15,-14-1-24 0,3-5-17 16,0-6-2-16,11-15-3 16,-9-3-12-16,9-4-7 15,0-12 1-15,0 0 7 16,0-3 6-16,0-18-17 15,9-7-14-15,5-13-7 0,11-8-8 16,12-4 4-16,4 1-7 16,-3 11-1-16,-4 8 3 15,-3 9-7-15,-6 16 3 16,5 8 12-16,2 28 28 0,5 21 0 16,-5 20-3-16,1 12-4 15,-7 5-11-15,-7-8-4 16,-4-9 1-16,-2-16-1 0,-5-16 50 15,1-13 49-15,-5-8 19 16,-4-8-19-16,0-12-112 16,0-16 0-1,-8-13 0-15,-5-12 0 0,-3-12 0 16,1-7 0-16,2-3 0 16,0 7 0-16,1 3 0 15,0 3 0-15,12 6 0 16,0 3 0-16,0 5 0 0,0 4 0 15,0-1 0-15,0 3 0 16,8 6 0-16,4 3 0 16,2 1 0-16,-6 4 0 15,-5 1 0-15,-3 2 0 16,0 4 0-16,0 5 0 0,0 4 0 16,0 0 0-16</inkml:trace>
  <inkml:trace contextRef="#ctx0" brushRef="#br0" timeOffset="10063.33">22163 2788 2006 0,'0'0'-96'0,"0"0"-51"16,0 0-49-16,0 0-29 16,0 0-33-16,0 0-3 15,0 0 17-15,-8 0 6 16,-5 0-100-16</inkml:trace>
  <inkml:trace contextRef="#ctx0" brushRef="#br0" timeOffset="10453.92">21342 2861 129 0,'-36'12'256'0,"3"-12"-64"15,12 8-60-15,10-8-33 16,3 0-5-16,8 0 3 16,0 0-13-16,8 0-18 0,20 0-13 15,29 0-11-15,24 0 0 16,25-8-4-16,16 0-6 15,7 0-15-15,4-4-8 16,-6 3-1-16,-13-3-8 0,-19-1-4 16,-23 6 11-1,-16-1 22-15,-14 4 33 0,-14 0 7 16,-8 4-20-16,-8 0-20 16,-4 0-22-16,-5 0-18 15,-3 0-28-15,0 0-69 16,0 0-76-16,0 0-75 0,0 12-21 15,-8-1-50-15</inkml:trace>
  <inkml:trace contextRef="#ctx0" brushRef="#br0" timeOffset="11831.14">13281 7152 420 0,'-12'-12'289'0,"12"-1"-57"16,-8 5-92-16,8 0-46 15,0 8-21-15,0-4 10 0,-7 4 17 16,7 0-8-16,0 0-27 16,0 0-28-16,0 0-13 0,0 0 2 15,0 12-22-15,0 4 11 16,0 17 15-16,7 11-1 0,1 17 47 16,4 18-4-16,4 6-20 15,5 12-10-15,4 1-8 16,7 4-16-16,4-5-18 0,1-7 0 15,3-13 0 1,-2-12 0-16,-3-11 0 0,3-15 0 16,-6-14 0-16,0-12 0 15,1-13 0-15,-5-9 0 0,1-10 0 16,2-14 0-16,-1-17 0 16,-3-10 0-16,3-14 0 15,-3-11 0-15,-5-13 0 0,-6-3 0 16,-5-2 0-16,2 6 0 15,-5 3 0-15,-8 8 0 16,0 13 0-16,0 13 0 16,0 15 0-16,0 9 0 0,-12 10 0 15,12 7 0-15,-9 7 0 16,9 3 0-16,0 1 0 16,0 8-49-16,0 0-79 15,0 0-40-15,0 0-55 16,0 0-50-16,0 0-18 0,0 12-9 15,0-5 5-15</inkml:trace>
  <inkml:trace contextRef="#ctx0" brushRef="#br0" timeOffset="12513.24">14632 6858 84 0,'0'-8'247'15,"0"1"-46"-15,-10-2-62 16,10 4-60-16,-8 5-39 0,0-2-9 16,8-3 11-16,-14-1 22 15,6 6 11-15,0 0 6 16,2 0-22-16,-6 0-25 0,-9 0-13 16,-8 18 0-16,-2 3 5 15,-12 2 4-15,8 7-6 0,-3-2-6 16,11 0-12-16,5 1 3 15,11-6-11-15,11 2 5 0,0-4 4 16,3 0-7 0,15-2 4-16,3 2-1 0,5-1-3 15,11-4-3-15,8 1 3 16,0-4-4-16,4-3 6 0,-2 0-4 16,2-3 2-16,-3 2 3 15,-2 3-6-15,-2 4-1 0,-8-1 2 16,-4 11-1-16,-6 2 4 15,-7 9-1-15,-6 3-2 16,-11 5 12-16,0 4 0 0,-20-1-2 16,-12 2-7-16,-9-5 5 15,-8-4-1-15,-3-4 4 0,-2-8 0 16,2-14-1 0,4-15 7-16,3 0 6 0,8-8 5 15,4-4-5-15,10-4-6 16,6-5-7-16,5 6-15 0,12-6-13 15,0-1-11-15,0-1-22 16,12 2-42-16,5 1-38 16,3-1-45-16,5-3-25 0,-2 3-46 15,-3 5-5-15</inkml:trace>
  <inkml:trace contextRef="#ctx0" brushRef="#br0" timeOffset="13095.92">14986 7306 137 0,'5'-9'236'0,"-5"6"-43"16,0 3-48-16,0 0-51 15,0 0-37-15,0 0-11 16,0 0-9-16,0 0-16 0,9 0-2 16,-1 0-1-16,8 0-8 15,0 0-3-15,6 0-4 16,0 0 5-16,3 0-5 0,4 0-1 16,-1-9 5-16,9-3-7 15,-1-8 3-15,2-8-2 16,-2 0 5-16,-4-5-6 0,-4 0 4 15,-9-1-4-15,-5-1 3 16,-6 1 9-16,-8-1 16 0,0 1 15 16,-12 3 8-16,-6 5 1 15,-2 7-17-15,-3 2-3 16,-2 6-4-16,0 2-12 16,-3 9-3-16,-4 0 1 0,0 16-1 15,-6 13 5-15,7 11 17 16,-3 18 9-16,3 7-8 15,10 12-7-15,5 4-6 0,16 1-1 16,8-5-6-16,12-8 0 16,17-7-3-16,13-10-4 0,6-10-3 15,13-18-1-15,8-15-3 16,0-9-6-16,-1-14-23 16,-3-5-16-16,-6-11-22 15,-11-6-22-15,-12-5-32 16,-7-8-36-16,-9 0-25 0,-7-1 2 15,-9 3-23-15,-12-2-35 16</inkml:trace>
  <inkml:trace contextRef="#ctx0" brushRef="#br0" timeOffset="13578.8">15836 6829 337 0,'0'-24'335'0,"0"5"-20"0,0 2-83 15,0 6-60-15,0 1-25 16,0 10-23-16,0 0-14 16,0 0-41-16,0 0-33 15,0 21-6-15,17 11 18 16,6 13-8-16,6 17-7 0,4 11-14 16,-2 12-19-16,-1 8 0 15,-6 5 0-15,1-3 0 0,-10-10 0 16,-7-20 0-16,1-16 0 15,-9-13 0-15,0-12 0 16,-12-31 0-16,-5-23 0 16,-3-19 0-16,-2-20 0 15,4-12 0-15,4-11 0 0,14-8 0 16,5 12 0 0,8 7 0-16,7 10 0 0,4 14 0 15,8 14 0-15,5 14 0 16,5 16 0-16,1 13 0 0,2 21 0 15,-4 12 0-15,-9 7 0 16,-4 5 0-16,-10 0 0 0,-12-4 0 16,-6-9 0-16,0-4 0 15,0-7 0-15,-16-5 0 16,5-4 0-16,-2-12 0 0,1 0 0 16,-1-4 0-16,2-8-52 15,-1-10-162-15,0-1-66 0,-2-12-90 16,6-15-40-16,8-3 57 15</inkml:trace>
  <inkml:trace contextRef="#ctx0" brushRef="#br0" timeOffset="14226.72">18146 5964 474 0,'-9'-42'410'16,"9"10"-109"-16,0 7-149 0,0 10-79 15,0 2-37-15,0 4-16 16,0 9 2-16,0 0 12 16,0 0 6-16,0 25 44 15,6 19 41-15,6 25 22 0,0 27-18 16,-3 13-129-16,-2 17 0 16,1 4 0-16,-5-4 0 15,6-7 0-15,-1-10 0 0,5-16 0 16,0-15 0-16,-5-16 0 15,-2-14 0-15,2-15 0 0,1-9 0 16,-9-12 0-16,0-32-86 31,-17-17-49-31,-7-21 27 0,-9-11 37 16,-6-7 37-16,-13-2 19 16,-7 9 18-16,-1 17 4 0,-5 19 11 15,3 16-5-15,6 17-2 16,8 24 6-16,8 14 1 15,10 6-6-15,18 5 4 16,12 3-4-16,25 2 3 0,15-9-11 16,13-4 0-16,12-13 1 15,3-4-1-15,6-6-4 16,-6-18 0-16,-3 0-9 0,-3 0-3 16,-13 0-6-16,-8 0 5 15,-9 0-11-15,-7 0-18 0,7-6-181 16,-32-1-18-1,0-5-41-15,-9-5-16 16,-3-3 16-16</inkml:trace>
  <inkml:trace contextRef="#ctx0" brushRef="#br0" timeOffset="14593.5">18564 6752 338 0,'9'-4'250'15,"-9"4"-71"-15,4 0-78 0,-4-4-48 16,4 1-30-16,4-2-5 16,10 1-6-16,7 0-8 0,14-4-4 15,4-4-3-15,59-32-34 16,-12-14 14 0,-59 26 22-1,-5-5 1-15,-12-9 3 0,-14-1 16 16,-14-3 14-16,-12 5 36 15,-2 10 28-15,-8 10-20 0,-1 8-8 16,-3 17-8-16,4 17-3 16,-2 19 10-16,10 17-17 15,5 16-22-15,6 13-4 0,17 4-19 16,0-5-4-16,21-8 5 16,10-8-9-16,7-13-12 0,5-10-20 15,11-13-69 1,3-14-57-16,4-6-78 0,-4-9-24 15,3-17-22-15,-3-11-204 16</inkml:trace>
  <inkml:trace contextRef="#ctx0" brushRef="#br0" timeOffset="15192.9">19706 5526 291 0,'-8'-51'190'16,"8"10"-74"-16,-8 4-44 0,8 14-19 16,0 2-4-16,0 5 0 15,0 7 2-15,0 1-7 0,0 0-17 16,0 8-8-16,0 0-6 16,0 0 4-16,0 0-8 15,0 0-5-15,0 0-1 0,0 0-5 16,-9 0 3-16,9 0 3 15,0 0-3-15,0 0 3 0,0 0-2 16,0 0 0-16,0 0 0 31,0 0-4-31,0 0 5 16,0 0-1-16,0 0-4 16,0 0 3-16,0 0 3 15,0 0 1-15,0 0 9 16,0 0 9-16,0-4 3 0,0 4 9 15,0 0-1-15,0 0 0 16,0-5-1-16,0-2-8 0,0 3 7 16,-12-6-11-16,4-1 7 15,-4-6 11-15,-1 2-7 16,-1 0 7-16,-4-8 36 0,1 7 26 16,-2 5 0-16,-3 3-15 15,3-1-10-15,3 9-27 16,3 0-26-16,3 21-1 15,-3 27 26-15,0 42-29 0,5 36-19 16,8 28 0-16,0 22 0 16,17 7 0-16,1-5 0 0,12-7 0 15,-5-15 0-15,-1-22 0 16,1-16 0-16,-5-21 0 16,-5-23 0-16,-7-17-64 0,0-20-88 15,-8-9-69-15,0-12-68 16,-8-16-81-16,-6 0-24 0</inkml:trace>
  <inkml:trace contextRef="#ctx0" brushRef="#br0" timeOffset="15558.99">19462 6553 366 0,'-12'-20'312'0,"12"3"-92"16,-9 4-94-16,9 1-66 0,0 5-27 15,9-2-20-15,8-6-4 16,19-6-9-16,15-3-30 0,20-4-52 16,10-6-27-16,4 2 18 15,0-5 38-15,-12 0 26 16,-16 6 35-16,-12 2 57 0,-14 4 49 16,-9 4 38-1,-9 6 48-15,-13-2 12 0,0 5 18 16,0 5-7-16,0-2-127 15,0 33-96 17,8 18 0-32,-2 14 0 15,8 22 0-15,-3 7 0 0,2 1 0 16,-5-1 0-16,0-7 0 16,0-14 0-16,0-11 0 0,-2-13-328 15,-3-11-137 1,-3-16-17-16</inkml:trace>
  <inkml:trace contextRef="#ctx0" brushRef="#br0" timeOffset="15706.51">20164 5715 588 0,'-25'-41'247'0,"6"8"-124"15,3 10-88-15,3 6-71 16,13 5-49-16,0 3-47 0,0 1-48 15,13 8-75-15</inkml:trace>
  <inkml:trace contextRef="#ctx0" brushRef="#br0" timeOffset="16207.55">20213 5955 179 0,'0'0'170'16,"0"0"-67"-16,0 0-34 15,0 0 8-15,0 0 26 16,0 0 35-16,0 16 41 0,8 13 61 16,9 16 36-16,7 15-40 15,8 10-54-15,10 11-87 16,-2 9-95-16,5-4 0 0,-5-10 0 15,-3-7 0-15,-9-12 0 16,-3-12 0-16,-5-12 0 0,-8-13 0 16,-4-4 0-16,-5-16 0 15,-3-12 0-15,-11-21 0 16,-4-15 0-16,2-18 0 16,5-15 0-16,8-9 0 15,0 2 0-15,4 5 0 16,8 19 0-16,3 12 0 0,1 11 0 15,2 13 0-15,2 15 0 16,4 13 0-16,4 15 0 16,4 18 0-16,5 20 0 0,-4 13 0 15,-5 2 0-15,-3 6 0 16,-7-5 0-16,-9-7 0 0,4-10 0 16,-4-11 0-16,-1-8-113 15,0-9-255-15,-4-8-42 16,5-16 47-16,2-9 11 0</inkml:trace>
  <inkml:trace contextRef="#ctx0" brushRef="#br0" timeOffset="16524.08">21032 6211 108 0,'5'-28'246'16,"0"7"-79"-16,-5 13-56 16,8 8-21-16,0 21-23 0,6 7-18 15,0 4-13-15,6 1-13 16,6-4-7-16,1-8-10 15,7-9-4-15,-2-12 3 0,1-12-5 16,-1-17-8-16,-4-8 1 16,-4-8 2-16,-3-8 7 0,-8-8 2 15,-6-68 52 1,-7 74 12-16,-12 11 60 16,1 16 3-16,-3 8-14 15,-6 20 10-15,-8 20 35 0,-9 24 26 16,-8 25-30-16,0 21-158 15,6 11 0-15,1 5 0 16,16-4 0-16,13-12 0 0,9-13 0 16,20-16 0-16,8-11-78 15,12-19-224-15,14-17-80 0,14-22-18 16,10-17 5-16</inkml:trace>
  <inkml:trace contextRef="#ctx0" brushRef="#br0" timeOffset="16940.14">22186 5793 524 0,'0'-67'328'16,"-15"10"-111"-16,-4 13-38 0,-11 8 20 15,1 12 22-15,1 12-17 16,-9 12-39-16,-3 31-155 16,0 31-10-16,-5 28 0 0,0 32 0 15,8 15 0-15,6 9 0 16,10-3 0-16,8-12 0 0,13-17 0 15,5-25 0-15,6-20-90 16,2-15-20-16,6-26 29 16,3-28 8-16,7-25 0 15,2-32 33-15,10-36 15 0,0-41 14 16,-4-42 8-16,-6-31 10 16,-6-20 16-16,-8-1 47 15,-17 12 92-15,0 21 79 0,-17 31-238 16,-3 38-3-16,3 27 0 15,1 30 0-15,5 24 0 16,-2 30 0-16,0 47 0 0,1 53 0 16,-2 62 0-16,0 62 0 15,14 35 0-15,6 11 0 0,11-11 0 16,21-20 0 0,11-32 0-16,8-33 0 0,0-37 0 15,0-32-370-15,-10-26-182 16,-1-31 38-16</inkml:trace>
  <inkml:trace contextRef="#ctx0" brushRef="#br0" timeOffset="17505.65">25439 3936 363 0,'-28'-131'266'0,"-17"5"-115"0,-7 16-23 16,-9 20-31-16,-8 27 10 16,-3 22-4-16,-6 27 2 15,1 47-1-15,-5 52 24 16,4 67 107-16,5 50-18 16,9 39-174-16,12 28-43 0,7 25 0 15,17 10 0-15,14-2 0 16,14-8 0-16,0-26 0 15,14-33 0-15,2-28 0 0,-1-36 0 16,1-36 0-16,1-33-113 16,-8-29-156-16,0-24-61 0,-9-29-61 15,-18-31-7-15</inkml:trace>
  <inkml:trace contextRef="#ctx0" brushRef="#br0" timeOffset="18004.68">23877 5808 709 0,'-43'-29'303'16,"16"9"-158"-16,11 4-101 0,16 4-49 15,8-4 5-15,21-5-5 16,28-4 1-16,24 2-11 16,24-5-42-16,17-6-30 0,13-2 2 15,-6-5 15-15,-9 4 32 16,-12-3 23-16,-27 7 49 15,-21 4 58-15,-15 5 36 0,-16 5 20 16,-13 2 47-16,-9 5 39 16,-7 3 5-16,0 2-82 15,0 2-157-15,0 12 0 16,0 23 0 0,8 23 0-16,5 16 0 15,4 12 0-15,7 10 0 0,0-6 0 16,5-12 0-16,-1-13 0 15,-3-11-30-15,-1-13-82 16,-3-10-3-16,-6-14 42 0,-3-20 30 16,1-17 8-1,-5-11 26-15,1-18 20 0,-9-6 23 16,0-1 38-16,0 8 55 16,0 9 19-16,0 14-119 0,-9 10-27 15,9 8 0-15,0 5 0 16,0 30 0-1,4 13 0-15,10 14 0 0,0 2-9 16,3 1-267-16,3-4-109 16,-3-8-40-16,-3-9 0 15</inkml:trace>
  <inkml:trace contextRef="#ctx0" brushRef="#br0" timeOffset="18370.54">25476 5384 624 0,'0'-28'353'0,"0"9"-141"0,-8 2-110 16,8 9-51-16,0 8-23 15,0 16 53-15,0 17 56 0,14 16-3 16,0 16-47-16,3 8-44 16,3 4-14-16,-3-8-19 15,-6-7-10-15,1-18-10 0,-4-11-4 16,0-13 0-16,-8-8 5 15,0-12-21-15,0-15-38 16,0-18-7-16,-8-20-2 16,8-20-19-16,0-12 39 15,8-2 36-15,6 7 11 0,6 15 16 16,0 16-3-16,0 16 1 16,4 16 12-16,2 17 10 0,5 7 1 15,3 19 6-15,-3 6-11 16,1 10-7-16,-4 1-9 15,-3 2-35-15,-4-4-77 0,-5-4-106 16,1-9-81-16,-6-8-42 16,-3-4-256-16</inkml:trace>
  <inkml:trace contextRef="#ctx0" brushRef="#br0" timeOffset="18886.47">26353 5231 296 0,'8'-13'250'16,"-8"1"-73"-16,3 3-82 0,2 6-48 16,4-1-20-16,-1 4-12 15,-5-5-11-15,11-2 2 16,1-5-4-16,2-5 4 0,2-4-6 16,2-7 4-16,-8-9 14 15,-10 0 46-15,-3 4 79 16,-12 9 39-16,-8 5-11 15,-8 10-22-15,-9 9-17 0,-7 21-9 16,-2 18-26-16,6 19-58 16,10 11-39-16,21 14 0 15,12 2 0-15,16 1 0 0,16-10 0 16,4-10-5-16,9-18-107 16,6-12-44-16,6-15-26 0,5-21-17 15,9-23 15-15,-2-27 36 16,5-19 55-16,-3-21 46 15,-9-20 29-15,-4-20 26 16,-12-8 14-16,-9-9 42 0,-7 4 66 16,-10 10 35-16,-10 11 0 15,-9 16 22-15,-4 23 36 16,0 23-43-16,0 15-180 16,0 12 0-16,0 17 0 0,0 61 0 15,0 28 0 1,0 32 0-16,14 26 0 15,0 16 0-15,6 3 0 0,6 1 0 16,-2-8 0-16,-1-18 0 16,3-10-23-16,-6-25-402 15,-7-17-60-15,-7-26 18 16</inkml:trace>
  <inkml:trace contextRef="#ctx0" brushRef="#br0" timeOffset="19201.99">27003 4950 539 0,'-25'-43'375'0,"5"12"-166"16,5 4-107-16,15 4-60 15,3 7-21-15,17 0-15 16,22 1-6-16,14-2-7 0,13 1-24 16,5-5-17-16,-1 4 16 15,-9 2 17-15,-12-6 35 16,-10 5 51-16,-11-1 84 15,-9 4 101-15,-7 6 33 0,-6-1-194 16,-1 8-95-16,-8 8 0 16,0 22 0-1,5 17 0-15,1 19 0 0,3 15 0 16,28 185 0 15,-16-136 0-31,-14-87-411 16,-4-13-92-16</inkml:trace>
  <inkml:trace contextRef="#ctx0" brushRef="#br0" timeOffset="19343.18">27632 4172 916 0,'-24'-71'257'0,"4"20"-127"0,3 14-68 15,5 9-41-15,1 12-37 16,11 7-56-16,0 9-59 15,7 28-82-15,15 10-73 0,6 7-42 16</inkml:trace>
  <inkml:trace contextRef="#ctx0" brushRef="#br0" timeOffset="19635.74">28067 4485 421 0,'-24'12'310'16,"4"1"-109"-16,4-1-75 15,-2 4-47-15,-2 16 43 0,1 17 61 16,-2 16-22-16,5 16-52 16,16 9-49-16,0 0-37 15,16-4-7-15,11-13-6 16,11-20-21 0,-1-16-4-16,3-20-2 0,2-27-6 0,-7-17 6 15,-5-22 2-15,-15-21 0 16,-12-11 16-16,-3-14-6 15,-17 7 5-15,-6 5 3 16,-1 19-7-16,0 11-44 16,-1 20-79-16,1 21-102 0,-9 24-59 15,-4 17-19-15,1 10-21 16</inkml:trace>
  <inkml:trace contextRef="#ctx0" brushRef="#br0" timeOffset="20085.55">28363 4639 498 0,'45'-52'332'0,"-8"3"-84"0,-9 8-75 15,-4 10-22-15,-3 2 5 16,-4 12 8-16,-3 9-47 16,3 16-20-16,9 21 14 0,1 23-111 15,5 22 0-15,2 16 0 16,-7 7 0-16,-1 1 0 15,-8-8 0-15,-5-14 0 16,-1-15 0-16,-3-16 0 0,-5-15 0 16,-4-18 0-16,4-20 0 15,0-26 0-15,12-27 0 16,9-29 0-16,12-19 0 16,10-10 0-16,4 5 0 15,-8 17 0-15,-3 21 0 16,-10 22 0-16,-7 24 0 0,5 30 0 15,7 43 0-15,0 26 0 16,3 24 0-16,-4 16 0 16,0 10 0-16,-3 3 0 15,-1-4 0-15,-1-7 0 0,-6-14 0 16,-3-20 0-16,-6-20 0 16,-3-12 0-16,-2-12 0 15,-4-12 0-15,-5-10 0 16,-9-31-118-1,-4-9-495-15,-7-7 86 16</inkml:trace>
  <inkml:trace contextRef="#ctx0" brushRef="#br1" timeOffset="28687.53">6914 12134 101 0,'-19'0'247'15,"2"0"-44"-15,1 0-47 0,8 0-63 16,8 0-35-1,0 0-21-15,0 0 11 16,0 0 17-16,0 0-16 0,0 0-16 16,8 0-14-16,11 0 5 15,23 0 2-15,18 0-9 16,21-8-4-16,13-4-12 16,16-5 0-16,7 1 1 0,9-4 0 15,-4-1-2-15,-12 4-15 16,-9 5 8-16,-11 5 1 15,-21-2-1-15,-16 2 3 0,-12 7 4 16,-19 0-2-16,-5 0 3 16,-4 0 3-16,-13 0 20 15,0 0-3-15,0 0-11 16,0 0-4-16,0 0 1 0,0 12-11 16,0 4 4-16,0 8 5 15,-16 12-2-15,-4 10 0 16,-6 8-5-16,2 2 2 0,1-8 3 15,-3-3 0-15,6-11-3 16,4-11 5-16,-1-7-2 16,6-3 2-16,11-13-6 15,-7 0-2-15,7-13-10 0,0-3 0 16,0-5 1-16,0-6-3 16,0-6 4-16,7 0-1 15,4 5 11-15,3 4-1 0,2 7 3 16,-1 4-2-16,2 5-2 15,0 8-3-15,-1 0 0 16,4 12 8-16,1 9-8 0,-2 3 3 16,-2 5 4-16,2 11 0 15,-2 10 4-15,-10 7 1 16,-7-1-9-16,0 9 11 0,-24-3-4 16,-9-5 1-16,-10-4 5 15,-10-7-7-15,-9-15-1 16,-6-9 4-16,-8-22 1 15,-2 0 14-15,4-22-3 0,6-9 5 16,7-15-5-16,11-11-10 16,11-1 10-16,10 5-4 15,9 9-8-15,20-1-4 16,0 9-21-16,8 0-19 0,9 3-40 16,2 4-44-16,5 5-49 15,4 3-25-15,6 5-46 16,-6 4 16-16</inkml:trace>
  <inkml:trace contextRef="#ctx0" brushRef="#br1" timeOffset="29735.7">7983 12447 282 0,'17'-8'196'16,"-3"-1"-70"-16,-1 9-66 15,0 0-27-15,6 0-12 0,6 0 2 16,10 0 23-16,12 17-8 16,5 8 3-16,10 7 3 0,3 8-11 15,6 10-13-15,-1 7-6 16,-5 1-4-16,-4-2-4 16,-9-7-4-16,-12-9-2 15,-10-6 4-15,-6-11-4 0,-7-6 6 16,-6-9 10-16,-3-8 27 15,-8 0 0-15,0-17-20 16,-16-14-19-16,-9-19-2 0,-7-15-12 16,-7-17-1-16,-4-8 7 15,8 2-2 1,-63-140 12 0,73 171-8-16,-67-79 10 31,59 117-10-31,-3 3 0 0,-4 4 4 15,-55-10 3 1,46 15-1-16,6 7 2 16,6 0-3-16,8-5-5 0,8 1 6 15,9 1-2-15,12-1-9 16,0-5-1-16,25 2 1 16,27-5-2-16,26-9-19 0,23-4-50 15,13-8-17-15,8-3 9 16,0 1 23-16,-12 1 19 15,-22 10 21-15,-15 3 10 16,-19 5 29-16,-17 8 27 0,-14-1 28 16,-7 2 18-16,-7 7 3 15,-4 0 58 1,-5 0-109-16,0 0-23 0,0 16-13 16,8 13 8-16,3 15 13 15,5 21 21-15,6 20 3 16,1 18 1-16,5 6-15 0,0 1-11 15,2-8-9-15,-6-9-2 16,1-11-14-16,-6-17 6 16,-3-16 0-16,-3-13 0 0,-10-10-2 15,3-9 12 1,-3-17 9-16,-3-23 25 16,0-16-55-16,0-23 3 15,0-23-5-15,0-18 2 0,0-10 5 16,8-6-5-16,13 10 3 15,3 12 0-15,4 11-2 16,9 10 1-16,0 9 3 0,-4 19 4 16,-10 11-3-16,-3 13 4 15,-6 7 4-15,-7 17 6 16,4 24 55-16,3 33 64 0,-6 29-39 16,0 23-31-16,-8 20-32 15,8 3-14-15,4-1-11 16,3-10 1-16,15-10-5 15,11-13-10-15,14-16 2 0,24-18 2 16,13-15 3-16,23-17-8 16,7-14-9-16,0-18-26 15,-10 0-8-15,-9 0 6 0,-19 0 21 16,-19-5 5-16,-16-1 16 16,-13 4 4-16,-11 2-3 0,-9-5 14 15,-7-2-16-15,-9-2-15 16,-9 2-7-16,-7-2-22 0,-9 1-48 15,1 4-57-15,-4-3-68 16,-5-3-38-16,1 3-10 16,-6-6-15-16</inkml:trace>
  <inkml:trace contextRef="#ctx0" brushRef="#br1" timeOffset="30202.69">10407 11727 257 0,'-13'-45'235'0,"2"4"-45"0,-6 13-70 16,1 4-50-16,0 6-29 16,0 12-4-16,-1 1 6 15,-2 5 6-15,-2 17 9 16,-9 15-5-16,-1 20-11 0,-1 14-11 15,2 8-12-15,6 3-9 16,4-8-6-16,7-12 0 16,13-13-1-16,0-11 4 0,13-10-2 15,11-5-4-15,9-6 4 16,8-12-10-16,3 0-7 0,2 0 7 16,-10-4 2-16,-9 4 1 15,-6 0-2-15,-4 0-1 16,-9 0 9-16,-8 8-2 15,0 8-1-15,-13 6 9 16,-7 6 9-16,-9 0-8 0,-7 8-4 16,-10 0-2-16,-1-4 1 15,-7-2-7-15,6-6 9 0,4-8-6 16,3-16 6-16,9 0-25 16,7 0-26-16,8-4-46 15,6-8-35-15,11-3-18 0,0-13-52 16,0-10-49-16,8-10 13 15</inkml:trace>
  <inkml:trace contextRef="#ctx0" brushRef="#br1" timeOffset="30900.37">10094 11784 276 0,'0'-24'189'16,"0"0"-70"-16,4 3-65 15,4-3-33-15,8 3-16 16,5 2-2-16,7-3-3 0,5 10 1 15,2 4 2-15,8 8-5 16,1 8-2-16,5 4 0 0,-5 0 0 16,-1 0 2-16,-4 0-4 15,-7-12 6-15,-8 9 0 16,-7-9 2-16,-7 0 10 16,-1 0 19-16,-9 0 22 15,0 0 9-15,0-13-16 0,0-7 0 16,-9-8-8-16,9-1 19 15,-10 5 9-15,10 0 12 0,-8 8 27 16,8 3 4-16,-9 4-22 16,9 9-28-16,0 0-24 15,0 17-10-15,0 19 37 0,9 26 35 16,6 23-19-16,5 21-23 16,5 16-31-16,-2 0-7 0,2-4-9 15,4-11-5 1,-4-19 3-16,-2-14 0 0,-7-17-6 15,-2-13-8-15,-2-15-11 16,-4-12-7-16,-4-10-14 0,-4-7-32 16,0-20-26-16,-12-20-13 15,-4-22 15-15,-10-23 24 0,-2-21 42 16,-4-11 15-16,4-2 17 16,-1 5 20-16,4 17-7 15,6 11 18-15,-1 17 7 0,2 12 10 16,2 17 27-1,4 6-7-15,4 11-18 0,8 6-15 0,-8 5-18 16,8 3-13 0,0 2-3-16,0 7-5 0,11 0 2 15,19 0 0 1,5-5 2-16,15 1-2 0,7 1-2 16,3-1 7-16,-3-1-6 15,-7 2-3-15,-10-2 6 0,-8 5 2 16,-11 0 0-16,-4 0 2 15,-6 0 22-15,-3 0-8 16,-3 0 1-16,-5 0-14 0,0 0-16 16,0 0-48-16,0 0-93 15,0 0-98-15,0 0-75 0,-9 0-39 16,-3 0 18-16</inkml:trace>
  <inkml:trace contextRef="#ctx0" brushRef="#br1" timeOffset="31249.87">12217 11259 168 0,'-16'-29'197'15,"-4"6"-63"-15,1 5-23 16,-2 11-22-16,4-2-5 0,6 9-3 16,-6 0 6-16,-3 21 4 15,0 11 0-15,-5 24 1 0,-4 35-8 16,5 18-7-16,7 22 0 16,17 11-7-16,13 1-19 15,12-7-22-15,10-20-8 0,15-10-16 16,11-15-3-16,3-23-37 15,6-11-80-15,-5-20-51 0,-1-17-43 16,-2-20-11 0,-3-13-11-16,-5-19-42 0</inkml:trace>
  <inkml:trace contextRef="#ctx0" brushRef="#br1" timeOffset="32182.24">12684 11373 252 0,'-11'-29'264'0,"3"10"-59"0,0 5-75 16,-1 14-55-16,0 0-27 16,-2 14-17-16,-6 5 13 15,-3 2 10-15,-3 3-2 16,1-4-20-16,2-3-12 0,5-5-8 16,1-12 3-16,6 0-7 15,0 0-1-15,0-4 3 0,-1-9-2 16,9-7-2-16,0-8-7 15,0-6-1-15,0-1-2 0,14-1 2 16,5-6 2-16,10 10-6 16,13 4 2-16,1 11 5 15,3 13-1-15,-2 16 9 0,-3 13 7 16,-5 16 4-16,-8 7 5 16,-3 13-10-16,-13 8 7 0,-12 5-9 15,-17 2-3-15,-7-6 2 16,-12-5-2-16,0-12-5 15,-1-8 3-15,5-12-4 16,2-14-1-16,10-10 4 0,6-9 0 16,14 0-2-16,0 0-3 15,0-9 4-15,14-5-8 0,11-7-1 16,15-4 0-16,10 4-1 16,7 5 4-16,8 9 0 15,0 7 0-15,-2 7 2 0,-1 14-1 16,0 7 3-16,-10 1 0 15,-8 4-4-15,-3-5-5 16,-14-3 6-16,-2-10 5 16,-8-2 2-16,-8-13-3 0,-3 0-5 15,-6-5 0-15,0-11-2 16,-10-16-5-16,-7-12-3 16,-4-14 0-16,2-8 7 0,-6-8-3 15,-3-2 6-15,-1 3-3 16,1 3 3-16,-2 6 1 0,4 7 0 15,1 3 6-15,0 14 6 16,9 7-9-16,3 4 7 0,2 15-1 16,-3-4 3-1,14 10-5-15,-8 0-3 0,8 8-3 16,0 0-1-16,0 0 0 16,0-4-11-16,13-1 16 15,16-2-7-15,11 0-2 16,16-3 2-16,18-3 1 15,2-2-5-15,3-2-7 0,-6-2 2 16,-8 2 6-16,-12 1-1 16,-13 4 12-16,-11 3 2 15,-9 6 12-15,-9 3 23 0,-6 0 45 16,-5 0 31-16,0 0-27 16,0 12-35-16,0 11 35 0,0 23-39 15,-8 18-54-15,8 22 0 16,0 16 0-16,8 12 0 15,16 4 0-15,9 0 0 16,16-7 0-16,7-9 0 0,9-18 0 16,8-11 0-16,1-16 0 15,-1-15 0-15,0-14-142 0,-8-12-54 16,-5-16-37-16,-6 0-36 16,-15-8 27-16,-7-14 1 15,-7-6-16-15,-8-12 29 0</inkml:trace>
  <inkml:trace contextRef="#ctx0" brushRef="#br1" timeOffset="32896.96">14720 10881 431 0,'0'-49'379'0,"0"8"-130"0,-14 4-128 15,3 9-69-15,-2 7-28 16,2 10-5-16,-2 3 22 16,-7 8 5-16,-12 19 7 0,-13 20-15 15,-11 12-22-15,-10 18 1 16,-7 5-11-16,3-1-1 16,14-4 7-16,10-9 0 0,14-6-12 15,13-13 6-15,5-5-10 16,14-8 2-16,14-7 2 15,11-4-2-15,15-1 5 0,14-4-4 16,6 0-1-16,4 0 2 16,1 0-4-16,0 0 5 0,-8 1-2 15,-8-1-3-15,-13 1 6 16,-7-1-4-16,-10-12 9 0,-5 0 3 16,-6 7 17-16,-8-7 5 15,0 0 6-15,0 0-15 16,0 0 3-16,0 0-19 15,-8-7-3-15,-6-10-13 0,0-8-9 16,-7-7-8-16,-1-18-6 16,5-13 10-16,-9-17 13 0,1-8 1 15,5-1 0-15,4 8 13 16,-1 14 7-16,5 15-2 16,12 12 1-16,-8 11 4 0,8 8-5 15,0 6-2-15,0 6-8 16,0 9 4-16,5 0 4 0,19 16 23 15,15 13 3-15,18 12-15 16,8 12-7-16,2 4-9 0,-7 4-1 16,-7-4-2-1,-13-5-2-15,-12-11-1 0,-6-8-6 16,-19-5 3-16,-12-7-8 16,-19-4 3-16,-12-5 5 0,-13-12-4 15,0 0 12-15,1-9-8 16,8 2-1-16,6-6-16 0,10 1-21 15,12-1-22-15,16-2-32 16,0-1-15-16,12-6-23 0,15 2-18 16,11 0 2-16,6-4 5 15,1-2-8-15,-4 7-22 16,-5-2 10-16</inkml:trace>
  <inkml:trace contextRef="#ctx0" brushRef="#br1" timeOffset="33297.12">13699 11007 575 0,'-56'16'309'0,"12"-8"-103"16,11-8-93-16,13 8-51 16,8-8-34-16,20-4-11 0,24-8-6 15,28-13 3-15,38-4-13 16,36-7 13-16,37-3-5 0,20-7-2 15,-1 5-7-15,-16 5-3 16,-19 3-1-16,-33 9 0 16,-23 8 8-16,-31 4-3 15,-20-3 1-15,-15 8-2 0,-7 3-15 16,-11 4-23-16,-7 0-49 16,-8 0-60-16,-13 0-64 15,-5 0-45-15,-13 11-39 0</inkml:trace>
  <inkml:trace contextRef="#ctx0" brushRef="#br1" timeOffset="33962.08">15463 10603 589 0,'11'0'238'0,"-2"0"-114"16,-3 12-60-16,-6 9-24 15,0 7-21-15,0 6 0 16,-10-3 2-16,-12 7-6 0,3-3-3 16,-9-1-9-16,-1-10 2 15,4-8 1-15,1-4 4 16,5-12 5-16,2 0 1 0,4-5 18 16,13-2 11-16,0-5-17 15,0 0-16-15,0-4-1 0,13-1-5 16,4 0 6-16,11 1 6 15,4 4-6-15,5 9-1 16,7 3 9-16,0 20 13 16,2 17-1-16,-5 11 4 0,-14 14 15 15,-10 7-20-15,-17 7-9 16,-17 7-6-16,-10 2 0 16,-11-9-6-16,-6-7 0 0,-5-11-1 15,5-14-3-15,4-10 7 16,2-15 2-16,5-5-4 0,5-14 4 15,8-9 13-15,3-4 11 16,9-7-6-16,8 4-11 16,0 0-12-16,0 0-6 0,8 7-8 15,17 9 1-15,15 9-2 16,14 14 3-16,15 15 1 16,7 3-5-16,2 3-31 15,-1-4-45-15,-12-3-45 0,-11-8-41 16,-15-8-43-16,-10-21-38 15,-21-12-39-15,-16-21-19 0</inkml:trace>
  <inkml:trace contextRef="#ctx0" brushRef="#br1" timeOffset="34162.76">15149 10033 395 0,'-32'-121'329'0,"11"23"-103"0,9 28-114 16,18 29-61-16,13 30-21 15,21 22-5-15,14 22 20 16,2 17-6-16,1 10 0 0,-3 13-8 16,-6 8-1-16,-9 9-7 15,-9-4-16-15,-14-4-9 0,-13-5-48 16,-3-9-83-16,-17-6-87 16,-1-8-41-16,-12-15-48 15</inkml:trace>
  <inkml:trace contextRef="#ctx0" brushRef="#br1" timeOffset="34311.76">15048 10738 639 0,'17'0'222'0,"8"0"-116"0,15-12-60 16,25-13-40-16,28-12-20 16,25-7-24-16,20-5-43 15,16-1-58-15,7 6-84 0,-5 4-36 16</inkml:trace>
  <inkml:trace contextRef="#ctx0" brushRef="#br1" timeOffset="34794.73">17639 10246 760 0,'24'0'490'15,"-7"7"-98"-15,-6-7-85 16,-3 0-209-16,0 0-98 0,-2 0 0 15,-6-4 0 17,0 1 0-32,0-1 0 0,0 0 0 15,-9 4 0-15,-4 0 0 16,2-5 0-16,-6 2 0 0,6-2 0 16,-2 1 0-16,13 2 0 15,0-9 0-15,0 7 0 16,0-4 0-16,21 1 0 15,10-6 0-15,14 1 0 0,4 0 0 16,-5-1 0-16,-6 0 0 16,-10 6 0-16,-4-1 0 15,-7-1 0-15,-5 2 0 0,-6 7 0 16,-16 16 0 15,-6 12 0-31,-14 25 0 16,-11 25 0-16,-1 27 0 15,-9 21 0-15,11 17 0 16,12 4 0-16,15 3 0 0,26 1 0 16,24-4 0-16,31-9 0 15,29-8 0-15,35-16 0 16,14-25 0-16,11-23-41 0,6-31-455 16,-10-35 17-16,-9-19 37 15</inkml:trace>
  <inkml:trace contextRef="#ctx0" brushRef="#br1" timeOffset="36790.76">18452 10657 282 0,'-35'-13'252'0,"13"1"-81"15,5 8-78-15,5 4-47 16,4 0-20-16,8 16 25 0,0 11 22 15,0 12 5-15,8 5-23 16,4 2-27-16,-8-2-15 0,-4-7-4 16,0-5 2-16,0-7-5 15,0-9 2-15,-8-4 0 16,-5-12-2-16,-2-4-6 0,-1-13 0 16,-4-11-2-16,2-8-2 15,7-13 5-15,11-4-1 16,8 0 4-16,8 4-9 15,12 8 6-15,9 8 3 0,2 17-2 16,4 16 3-16,1 9 16 16,-1 15-3-16,-1 8 3 0,-5 10 3 15,-9-3-4-15,-7 2 3 16,-5-3-7-16,-10-10-4 0,3-4-2 16,-9-7-8-16,0-10 10 15,0-7-14-15,0 0-11 16,-10-12-3-16,-3-4-4 0,13-8 1 15,0 0 4-15,0-2 9 16,8 3 2-16,7 4 4 0,6 1-8 16,8 9 11-16,-1 9-8 15,9 9 3-15,-1 11 3 16,-3 5 11-16,0 4-3 16,-11-1 5-16,0-4 0 0,-10-5 3 15,0-2 17-15,-4-9-10 16,-8-8 10-16,0 8-6 0,0-8 0 15,0 0-15-15,-13-16-10 16,-2-12 0-16,-5-8 3 0,-8-14-6 16,-1-10 2-16,1-10-2 15,-5-11 6-15,1-9-9 16,-1-3 2-16,4 7 1 0,4 13-3 16,8 13 0-16,8 10-15 15,-4 8-15-15,13 14-6 16,-9 8-1-16,9 4 7 15,0 5 2-15,0 3-6 0,0 3 0 16,0 5-3-16,-12 0-8 16,-2 0 12-16,-3 0 2 0,-13 0 17 15,-10 0 5-15,-14 15 7 16,-11 2 3-16,-9 3 2 16,-5 1-2-16,-3-1 6 0,9 1 13 15,13-5 0-15,14-4-4 16,13-12-4-16,17 8-10 15,24-8 2-15,25 0 1 16,32-5-3-16,33-7-6 0,27-12-10 16,26-4-13-16,13-8-20 15,-3-2-33-15,-11 7 10 16,-17 2 24-16,-22 1 25 0,-26 2 15 16,-19 10 33-16,-18 4 41 15,-16-1 25-15,-12 6 16 16,-7 2-4-16,-13 5-27 0,0 0-42 15,0 0-14-15,0 0-13 16,0 17-8-16,0 0-3 16,0 2-1-16,6 2-3 15,3-2-14-15,4-1-8 0,4-6-12 16,0-4-22-16,-7-8 11 16,3 0 14-16,-5-8 14 15,-8-8 13-15,0-10 5 0,-13 2 13 16,-4 1 1-16,-5 1 13 15,-7 6-1-15,-2 9-7 0,-4 7 8 16,2 11 6-16,1 18-6 16,-1 12 12-16,11 12-7 15,4 8-14-15,18 3 10 16,13 6-10-16,11-5-6 0,12-8-1 16,5-7-2-16,4-17 1 15,0-14-8-15,0-19 0 16,-6-7-3-16,2-14 9 0,-8-11-2 15,-1-13 0-15,-7-5 3 16,-5-6 6-16,-6 2 2 16,-3 6 14-16,-3 7 6 0,1 13-3 15,-6 4-11-15,0 7-11 16,5 9-7-16,1 8 9 16,4 12 10-16,-1 13 14 15,-4 11 8-15,-2 16 6 0,-6 10-6 16,-14 8-6-16,-7-1-6 15,-3 0-7-15,-4-4-7 16,-1-4-4-16,4-4-3 0,2-12 1 16,6-13-10-16,8-6 5 15,9-11-1-15,0-2-5 0,9-13 0 16,17 0 2-16,10-13-1 16,12-2 1-16,14-2 9 15,2 0-12-15,6 9 8 0,-2 8-1 16,1 0-6-16,-9 12 1 15,-3 5-3-15,-12-2 8 0,-8-2 4 16,-9-5 1 0,-6-8-4-16,-13 0 1 0,5 8-4 15,-6-8 4-15,-8 0 1 16,0 0 3-16,0-12-5 0,-13-5-2 16,-5-11 0-16,-4-13-3 15,-2-11 1-15,0-13-3 16,-1-8 0-16,1-6 6 0,3 6 1 15,1 5-2-15,9 6 1 16,-2 9 1-16,13 3-11 0,0 7-15 16,16 1-11-16,9 2-9 15,2 4-17-15,39-18-35 16,-1 18 62 0,-41 24 30-16,-3 0 5 15,-6 3 10-15,-2 5 18 16,-5 0 14-16,-5 4 0 15,3 0 4-15,-6 0 6 0,0 0-3 16,3 21 23-16,6 15 38 16,7 14 3-16,4 14-25 15,4 14-10-15,6 7-35 0,1 4-39 16,3 1-5-16,-8-5 0 16,4-6 0-16,-6-15 0 0,-5-7 0 15,-2-13 0-15,-4-10 0 16,0-14 0-16,-10-4-7 0,-3-16-41 15,0 0-35 1,-9-16-28-16,-6-15-9 0,-7-24 21 16,3-9 31-16,-5-17 31 15,-6-10 23-15,4-1 7 0,0 5 27 16,1 13 26-16,6 14 23 16,2 11 0-16,9 13-11 15,8 2-22-15,0 7-18 0,16-3-10 16,18 2-2-16,14 0-5 15,13-1 3-15,4 5-4 0,3 8-3 16,2 4 7 0,-9-1-13-16,-10 5 15 0,-8 0-9 15,-15 4-50-15,-6 4-93 16,0-5-99-16,-10 5-55 16,2 0-29-16,-8-3-5 0</inkml:trace>
  <inkml:trace contextRef="#ctx0" brushRef="#br1" timeOffset="37556.03">22191 9333 272 0,'-28'-16'186'0,"3"0"-57"15,5 7-41-15,3 6-19 16,6-1 5-16,2 4-1 0,9 0 8 16,0 0-10-16,0 0-13 15,0 0-25-15,17 12-5 16,7 8 2-16,14 12 5 15,9 18 3-15,5 12-11 0,-3 8-7 16,-8 13 4-16,-7 3-7 16,-14 0-3-16,-20-1 4 0,-14-4-6 15,-17-7-4-15,-14-5-5 16,-9-7 14-16,2-15-4 16,8-5-5-16,7-13 5 0,9-10-6 15,11-6-4-15,17-13-7 16,6 0 6-16,13 0-8 0,17-4 7 15,13 0-3 1,16 4 2-16,8 0 3 0,7 12-5 16,7 9 5-16,-1-2-1 15,-10 1 2-15,-11 1 0 0,-12-5-2 16,-13-4 10-16,-12-3 8 16,-10-9 7-16,-7 0-3 15,-11-9-13-15,-8-8-11 0,-8-15 4 16,-9-12-4-16,2-13-9 15,1-17-4-15,5-8 5 0,17-4-6 16,0 6 7-16,0 3 2 16,14 11 5-16,2 13 0 15,8 16-4-15,4 9 2 16,6 16-2-16,5 12 5 0,4 12 10 16,-8 16 6-16,3 9-3 15,-7 5-4-15,-2-3 11 16,-9-1 5-16,-9-9 5 0,-3-5 15 15,-8-8-5-15,0-8-11 16,0-8-9-16,0 0-15 0,0 0-9 16,0 0-22-16,-11-8-3 15,-2-4-44-15,1-4-37 16,1-5-73-16,-2-3-74 0,0-5-14 16,5-8-10-16,8-8 8 15</inkml:trace>
  <inkml:trace contextRef="#ctx0" brushRef="#br1" timeOffset="37822.92">23328 9017 537 0,'0'-34'319'0,"0"6"-110"0,0 4-92 16,0 7-25-16,0 5 6 15,0 3 20-15,0 9 0 0,0 0-44 16,0 25 15-16,3 21-22 15,10 14-26-15,8 18-17 16,4 19-9-16,3 17-10 16,1 8-1-16,-1 4 1 0,-5 0-4 15,2-8-2-15,-3-16-5 16,-5-15-18-16,1-19-37 16,-6-11 61-16,-2-15-226 0,-4-11 0 15,-6-10-8-15,0-13-11 16,0-8-47-16,-12-17-6 15</inkml:trace>
  <inkml:trace contextRef="#ctx0" brushRef="#br1" timeOffset="38321.51">21954 9389 444 0,'-27'10'215'16,"6"-10"-89"-16,9 0-69 15,12 0-27-15,17 0-13 0,23-5-6 16,28-8 3-16,35-2 6 15,34-9-6-15,31-1-6 16,14-3-1-16,10 0-4 16,-10-2-2-16,-16 5 4 0,-23 2-10 15,-26 2 5-15,-28 6 1 16,-19-2 1-16,-22 1-5 16,-15 0-23-16,-17-6-36 0,-8 2-46 15,-8 0-16-15,-11 1-66 16,-7-3-23-16</inkml:trace>
  <inkml:trace contextRef="#ctx0" brushRef="#br1" timeOffset="38670.79">23842 8987 124 0,'-9'0'263'0,"-4"0"-56"16,0 0-49-16,1 0-53 0,0 0-40 15,0 8-23-15,1 3 0 16,-6 12 3-16,0 4-15 16,5 6-16-16,4 4-3 0,8-1-1 15,8 1-4-15,8-5-5 16,6-7-2-16,3-5 1 0,9-7-4 16,3-13-19-16,-4-4-4 15,-1-12 1-15,-7-9 17 16,-13-8 8-16,-9-3 7 15,-3-6 16-15,-21 1-2 0,-3 5 5 16,-3 4-12-16,-6 7-5 16,5 5-12-16,-1 8-21 15,4 4-42-15,5 8-37 0,0 0-29 16,0 20-9-16,-2 7-50 16,8 12-16-16</inkml:trace>
  <inkml:trace contextRef="#ctx0" brushRef="#br1" timeOffset="38917.81">23743 9606 142 0,'0'8'263'15,"0"-8"-57"-15,0 0-58 16,3 0-59-16,-3 0-21 0,9 0-17 16,7 9 29-16,8 7 24 15,14 3-22-15,14 15-27 16,9 5-18-16,3 11-13 0,0 2-3 15,-2-2-13-15,-10-1-8 16,-6-10 0-16,-11-5 6 16,-6-11-8-16,-7-6-8 0,-11 0-33 15,-2-5-22-15,-9-3-25 16,0-9-23-16,0 0-29 16,0 0-36-16,-12-9-42 15,-9-11-12-15</inkml:trace>
  <inkml:trace contextRef="#ctx0" brushRef="#br1" timeOffset="39819">24514 9195 261 0,'7'-33'208'0,"7"4"-67"15,-3 1-54-15,6 4-31 16,2 4-12-16,7-1 8 15,0 5 15-15,8-2-5 0,-3 7-15 16,2 3-9-16,-4 4-3 16,-1 4-8-16,1 12 4 0,-4 10 14 15,-2 6 2-15,-2 13-1 16,-3 3 3-16,-7 5-1 16,-6 3-11-16,-5 2-10 0,0-6-1 15,-16-4-9-15,-6-2 5 16,-7-5-9-16,-11-1-2 0,-4-8-1 15,-5-4-9 1,0-7 5-16,5-8-4 0,-24-9 25 16,38-9-2-1,14-8-7-15,16-2-18 0,0-10-6 16,12 0 5-16,17-3 1 16,7 3-6-16,12 0-5 15,9 5-4-15,0 1 6 0,0 1 0 16,-4 11-2-16,0 3 6 15,0 8-2-15,-4 0 4 0,-4 15 0 16,-6 2-13 0,-5-5-3-16,-11 1-6 0,-6-1 16 15,-5-4 6-15,-4-8-6 0,-8 0-15 16,0 0-10-16,0 0 1 16,-16 0 6-16,-5 0 9 15,-36-17 11 1,-11-28 6-16,30 21-5 15,3-8 1-15,2-5-7 16,5 1 5-16,7-2 7 0,5 3-5 16,16 6-4-16,0 1-5 15,12 0-1-15,9-2-20 0,6 7-26 16,7-6-27-16,2 4-17 16,5 1 4-16,-1 2 12 15,1 7 29-15,-2 2 23 0,-5 6 20 16,-11-1 7-16,-7 4 5 15,-2-1 5-15,-6 5 2 16,0 0 1-16,-3 0 4 16,-2 0 17-16,-3-4 12 15,0-4 13-15,0 0 8 0,0 0 23 16,0-4 25-16,0 4 13 0,0-1 9 16,0 9 3-16,0 0-4 15,-8 0-14-15,8 0-15 16,-8 0-22-16,8 17-2 0,0 11 65 15,0 21-91-15,4 16-47 16,5 20 0-16,2 14 0 16,5 14 0-16,1 6 0 15,4-2 0-15,-2-6 0 0,-2-11 0 16,-2-6 0-16,2-13 0 16,-4-12-88-16,-1-14-267 15,1-12-62-15,-7-10-10 0,-3-9 54 16</inkml:trace>
  <inkml:trace contextRef="#ctx0" brushRef="#br1" timeOffset="40501.87">26016 9273 730 0,'-8'-25'303'16,"-4"6"-157"-16,1-4-104 15,-2 7-40-15,4 5 3 0,0-1 31 16,3 7 25-16,6 5-14 16,-8 0-31-16,8 13-2 15,-9 11-6-15,-2 6-1 0,-3 2-2 16,2-1 3-16,-5-2 15 16,1-4 11-16,1-5 3 15,3-12 5-15,-1-8-10 16,-4 0-19-16,1-4-1 0,1-8-2 15,-1-9-2-15,3-8 5 16,13 1-2-16,4 0-4 0,13-1-7 16,2 1 0-16,9 8-2 15,6 7 1-15,3 13-2 16,8 0 10-16,3 21 8 0,3 7 7 16,3 13-8-16,-5 8 7 15,-1-1-5-15,-6 2-9 16,-6-5 5-16,-7-9 2 0,-10-8 5 15,-7-7 14-15,-4-8 14 16,-8-2 11-16,0-11 9 16,0 0-38-16,-20 0-29 15,1-11 0-15,-6-6 0 16,-1-7 0-16,3-10 0 16,-1-10 0-16,0-13 0 15,-1-12 0-15,5-5 0 0,3-2 0 16,0 2 0-16,3 7 0 15,1 11 0-15,5 8 0 0,8 8 0 16,-8 7 0-16,0 4 0 16,8 5 0-16,-9 8 0 15,9 4 0-15,0 2 0 16,0 3 0-16,0 7-9 31,0 0-49-31,0 0-9 16,0 0-21-16,-8 0-32 0,8 0-47 15,0 0-19-15,0 0-16 16,0 0 8-16,0 0 17 16,0 0 32-16,-14-4-16 0,-3-4-10 15,-1-1 32-15</inkml:trace>
  <inkml:trace contextRef="#ctx0" brushRef="#br1" timeOffset="40884.92">25561 8767 157 0,'-28'12'240'0,"-6"1"-65"0,7-13-38 15,-3 13-33-15,13-13-18 16,0 0-12-16,9 0-5 15,8 0-7-15,11 0-14 16,26 0-11-16,22-9-16 0,37-3-6 16,22-8-9-16,22-6-6 15,18-2 2-15,1-1 6 16,-4 2 10-16,-17 2 4 0,-21 4-3 16,-22 6-2-16,-27 2 12 15,-14 6 17-15,-22-1 25 16,-8 3-5-16,-12 1-9 0,-4 4-28 15,-5 0-27-15,-3 0-30 16,0 0-17-16,0 0-34 16,-11 0-60-16,-1 0-68 0,-12 12-50 15,-8 0-21-15,-10 1-5 16</inkml:trace>
  <inkml:trace contextRef="#ctx0" brushRef="#br1" timeOffset="42742.01">11642 11421 74 0,'-13'0'158'0,"-3"-4"-5"16,-1 4-60-16,-2 0-34 15,-2 0-19-15,1 0-12 0,4 0 2 16,-1 0 7-16,5 0 13 15,0 0 5-15,12 0 6 0,0 0-17 16,0 0-12-16,0 0-12 16,0 0-11-16,0 0 2 15,0 0-5-15,16 0-1 0,12 0 1 16,17-4 3-16,11-3-10 16,14-6 3-16,4 0 1 15,2 1 1-15,-2 5-2 16,-9-6-4-16,-17 4 2 0,-7 2 2 15,-13 2 9-15,-12 3 14 16,-5 2 23-16,-2 0 22 0,-9 0-6 16,0 0-5-16,0 0-21 15,0 0-10-15,0 0-15 16,0 0-8-16,0 0 0 0,0 0-13 16,0 0-10-16,0 0-6 15,0 0-16-15,0 0-13 0,0 0 4 16,0 0 0-16,0 0 12 15,0 0 0-15,0 0-6 0,0 0-30 16,0 0-28 0,0 0-27-16,0 0-42 0,0 0-48 15</inkml:trace>
  <inkml:trace contextRef="#ctx0" brushRef="#br2" timeOffset="60352.5">14728 14007 63 0,'-8'-13'110'0,"8"-3"-13"0,0 4 22 16,-22-4-9-1,22 11-89-15,-6-2-8 16,6 7-3-16,0 0 6 0,0-5 2 15,0 1-4-15,0 4 0 16,0 0 0-16,0 0 3 16,0 0 6-16,0 0 4 0,0 0 2 15,0 0-3-15,0 0-8 16,0 0-9-16,0 0-3 0,0 16 2 16,0 8-2-16,0 8 7 15,0 14 4-15,0 7 3 16,0 13 7-16,0 7-11 15,6 8 0-15,7 5 1 16,-1-1-4-16,1 4-5 0,3 0 0 16,-3-2-2-16,-2-10-7 15,1-1 4-15,-4-7 1 0,0-3-6 16,1-9 5-16,-1-4-3 16,-8 0-1-16,4-9 2 15,-4-1-3-15,0-12 2 0,0-3 0 16,4-6 1-16,-4-6-1 15,0-4 2-15,0-4-2 16,0 1-5 0,0-9 1-16,0 0-1 15,0 0-13-15,0 0-12 16,0 0-9-16,0 0-9 0,0 0-4 16,0-9-8-16,0 1 11 15,0-1 16-15,0 2-2 0,0 3 2 16,0 0-3-16,0 4-25 15,0 0-31-15,0-4-19 16,0 4 9-16,0-5-39 0</inkml:trace>
  <inkml:trace contextRef="#ctx0" brushRef="#br2" timeOffset="60785.39">14829 15366 14 0,'0'0'22'0,"0"0"20"16,0 0 27-16,0 9 37 0,0-9 16 15,-8 8-48-15,8-8-26 16,-8 0-18-16,8 0-11 0,-9 8 5 16,9-8 5-16,0 0 9 15,0 0 7-15,0 0 4 16,0 0-4-16,0 0 0 0,0 0 2 16,0 0 2-16,0 0 5 15,0 0-5-15,0 0-1 16,0 0-12-16,3-4-8 15,11-4-4-15,12-5-4 0,5-2-3 16,12-2 2-16,11-3-5 16,3 3-11-16,1 1 1 0,-2 3-3 15,1 1-1-15,-4 4 1 16,-5 0-1-16,-11 0 2 16,-5 4 0-16,-7-1-2 0,-9 1 0 15,-4 4-2-15,0 0 4 16,-9 0 0-16,2 0 2 0,-5 0-6 15,0 0 3-15,0 0 0 16,0 0-15-16,0 0-26 16,0 0-29-16,0 0-29 15,3 0-26-15,-3 0-18 16,0 0-3-16,5-3-33 0,-5-6-20 16</inkml:trace>
  <inkml:trace contextRef="#ctx0" brushRef="#br2" timeOffset="61268.78">15734 14793 66 0,'0'-9'190'0,"0"4"-11"0,0 2-38 16,0-5-44-16,0 4-27 0,0-1-13 15,-8 2 4 1,8 3 1-16,-8 0-10 0,8 0-19 15,0 0-12-15,0 0-10 16,0 8-7-16,0 12 15 16,0 8 37-16,8 13-6 0,4 7-5 15,1 6-17-15,4 3-9 16,-2 0-8-16,2-8 0 0,-1-5-6 16,-5-7-4-16,-2-4-1 15,-5-4-2-15,0-9 0 16,-4 0-1-16,0-3-6 0,0 11-385 47,-17-37 240-47,-35-67-378 15</inkml:trace>
  <inkml:trace contextRef="#ctx0" brushRef="#br2" timeOffset="61718.42">15539 14299 84 0,'-11'-28'177'0,"2"4"-33"0,1 7-58 16,8 5-31-16,-8 5-20 15,8 2-12-15,0 5-3 0,0 0-8 16,0 0-2-16,0 0-4 15,0 0-3-15,0 12 0 16,0 0 6-16,0 5 0 0,3-1 1 16,5 1 2-16,6-3-4 15,-3 4 0-15,2-2-1 16,3-4-4-16,1-12 3 0,-1 0-6 16,0 0 3-16,-4 0-7 15,-3 0 9-15,0-3-7 16,-3-10 5-16,-1-3-3 15,-5-4 2-15,0-5-4 0,-8 1 3 16,-4-2-1-16,-1 3 0 16,0-1 7-16,2 2-1 15,-5 6-4-15,-1 4-1 0,1 4 5 16,0 4 0-16,3 4-6 16,-4 8 1-16,0 12 3 15,2 5-7-15,-2 8 3 0,6 3-6 16,11 1-17-16,0-6-21 15,0 3-29-15,0-6-48 16,11-8-71-16</inkml:trace>
  <inkml:trace contextRef="#ctx0" brushRef="#br2" timeOffset="62201.38">16071 13660 291 0,'-12'-19'226'0,"12"7"-61"15,-11-1-71-15,11 4-43 16,-9 5-13-16,9 4-1 16,-8 0 4-16,8 13-3 0,0 15 11 15,0 21-13-15,0 20 9 16,8 20 3-16,9 14 5 15,-2 11-3-15,5 3 12 16,2 2-6-16,-3-1-11 0,2-3-2 16,-1-11-16-16,-4-7-6 15,1-11-11-15,0-11-5 0,-7-15 2 16,-2-15-6-16,-3-9-4 16,-5-12-2-16,0-7-36 15,0-8-64-15,0-9-65 0,0-5-61 16,0-7 15-16,0-10-15 15,-8 3-6-15</inkml:trace>
  <inkml:trace contextRef="#ctx0" brushRef="#br2" timeOffset="62599.46">16246 14819 109 0,'-8'-7'227'15,"8"2"-47"-15,-6-2-49 16,-3-5-50-16,9 0-33 0,-9-5-6 16,9 1-6-16,0-5-1 15,0 2-5-15,0-2-14 16,12 1-8-16,8-1-3 16,9 2-2-16,10 5 1 0,4 11-2 15,1 3 3-15,-4 0-2 16,-3 17 0-16,-3-2-3 0,-12 10 7 15,-5 7 10-15,-9 5 5 16,-8 8 0-16,-8 3 6 16,-9 4-2-16,-5 3-5 0,-9-8-13 15,3-6 0-15,-8-9-7 16,-2-2 0-16,3-10-5 0,-3-12-19 16,-2-8-16-16,6-4 1 15,4-8-4-15,4 0-8 16,11-5-18-16,7-3-18 15,8 0-27-15,11-4-45 0,6-5-61 16</inkml:trace>
  <inkml:trace contextRef="#ctx0" brushRef="#br2" timeOffset="63182.15">16656 14437 47 0,'12'-15'185'15,"-4"1"9"-15,0 7-39 0,-3 0-40 16,-1 7-43-16,4 0-24 15,4 12 7-15,2 4 0 0,0 8 4 16,3 9-6-16,3 3-9 16,1 9-3-16,-2 3-4 15,2 1-2-15,-4 4-8 16,-2-4-6-16,-3-3-7 0,-4-6-9 16,0-9 1-16,-8-1 3 15,0-10-3-15,0-7 7 16,0-5-4-16,0-8 1 0,-16 0-6 15,1-8-7-15,-5-9-1 16,-5-6-6-16,1-14-2 0,3-8 1 16,1-4-1-16,8-4 3 15,12 0 1-15,0 9 8 16,6 2 4-16,11 5-7 0,9 5 2 16,5 7 1-16,3 13 3 15,2 12 3-15,1 0 9 16,0 17-1-16,-5 3-4 15,-5-1 0-15,-7 4-5 0,-2-7 1 16,-6-1 1-16,-4-2-1 16,0-5-5-16,-5-8 1 0,2 7 0 15,-5-7-7-15,0 0-16 16,0 0-25-16,0 0-41 16,-14-3-34-16,4-6-44 0,-2-3-21 15,-1-4-60-15,0-1 19 16</inkml:trace>
  <inkml:trace contextRef="#ctx0" brushRef="#br2" timeOffset="64081.09">17497 14328 31 0,'0'-4'69'0,"0"4"76"15,0-4 9-15,-8 0-47 16,8 0-35-16,-8 0-31 0,8 4-13 15,0 0-11-15,0 0 14 16,0 0 10-16,-8 0 11 16,0 0-17-16,-6 0-9 0,3 0-11 15,-5 16 5-15,-9 4 11 16,2 4 2-16,1 5 11 16,2 4 2-16,4 7-7 0,10 5-4 15,6 5-14-15,0 3-10 16,3-6-2-16,3 3-9 0,7-6 5 15,4-7-1-15,-1-5-5 16,0-7 4-16,4-9-5 16,-4-4-2-16,5-12 0 15,-5 0 2-15,1-7-16 0,-1-10-8 16,0-3-2-16,0-10-1 16,-4-5 2-16,-7-6 1 15,-5-3 9-15,0 3 6 0,0 0 4 16,0 4 7-16,-11 1-4 15,2 3 9-15,-4 4-4 16,0 5 7-16,2 0-3 0,-14-22 7 16,14 31-2-1,3 3 10-15,8 0-1 16,-10 3 1-16,10 5-7 16,0 4-4-16,0 0-8 0,0 0-2 15,0 0 5-15,0 0-2 16,0 13 2-16,0 6 13 15,10 14 6-15,4 12 2 0,8 3-1 16,2 7-7-16,9-4-5 16,-2-2-9-16,-1-4 7 0,-3-8-13 15,-3-7-1-15,0-7 8 16,-2-11-11-16,-3-12-17 16,-2 0-26-16,-5 0-26 0,-3 0-46 15,-9-12-23 1,0-4 2-16,0-9-34 0,0-3-16 15</inkml:trace>
  <inkml:trace contextRef="#ctx0" brushRef="#br2" timeOffset="64717.3">17753 14294 59 0,'0'-12'165'16,"3"5"16"-16,-3 0-46 15,0-3-52-15,0 6-33 0,0 4-23 16,5 0-9-16,-2 0-4 15,-3 0-3-15,9 0 5 0,-1 0 8 16,4 21 10-16,5 8 16 16,-1 11 0-16,-1 10-3 15,11 7-1-15,-4 3 1 0,3 1 2 16,-3-4-14-16,-4-4-7 16,-1-9-11-16,0-6-12 15,-4-9 4-15,-6-10-6 16,-3-3-3-16,0-3 0 0,-4-13 5 15,0 0-1-15,0-8-4 16,-12-18-6-16,-4-9-6 16,-4-15-7-16,-8-10 2 0,2-6 9 15,1-4 4-15,7 6 2 16,1 10-2-16,9 7 0 0,8 6-6 16,0 9 6-16,8 2 2 15,5 7 0-15,8 6-2 16,2 12 13-16,6 5-5 15,2 13-4-15,-1 0 9 16,-1 2-7-16,-6 2 7 0,-7-6-3 16,-3 1-1-16,-5 2 1 15,-8-6 0-15,0-8-1 0,0 12 2 16,0-12-8-16,0 9 6 16,-13-9-10-16,0 0 2 15,2 0-13-15,11 0-13 0,-9 0-21 16,9 0-21-16,0 0-43 15,0 0-37-15,0 0-13 16,0-13-75-16</inkml:trace>
  <inkml:trace contextRef="#ctx0" brushRef="#br2" timeOffset="65395.4">18292 14132 213 0,'0'-11'229'0,"0"2"-53"15,0 5-43-15,0 0-50 16,0 4-27-16,0 0-23 0,9 0 6 16,3 21 29-16,5 8-3 15,5 11-20-15,8 9-13 16,-3 2-16-16,7 4-9 16,-3-7-6-16,2-3 2 0,-4-8-4 15,-1-9 7-15,-3-9-6 16,1-8-9-16,-3-11-5 15,1-18-11-15,2-10 0 0,-3-12-6 16,-6-10 13-16,-5-7 11 16,-4 1 3-16,-8-2 4 0,0 10 15 15,0 10 9-15,0 10 5 16,0 9-1-16,0 2-4 16,0 5-2-16,0 3-3 15,0 5 2-15,0 0-6 0,0 4-6 16,0 0-2-16,0 0 3 15,0 0-6-15,0 0 1 16,0 0 5-16,0 0-4 0,0 0 10 16,0 0-3-16,0 0-10 15,0 0-2-15,0 0 1 0,0 0 1 16,0 8-3-16,0-8 2 16,0 12 0-16,0-12-1 15,0 9-1-15,0-9-2 0,0 0 3 16,0 13 0-16,0-2 2 15,0 10 22-15,0 3 18 16,0 12 13-16,-12 9-1 0,12 13 2 16,0 5 16-16,0 16 10 15,0 6 2-15,0 8-21 16,0 6-10-16,0 1-12 16,0-1-19-16,0-5-4 0,-8-9-16 15,-6-4-3-15,3-7 0 16,-3-8 0-16,5-10 0 0,-4-7 0 15,4-12 0-15,0-9-32 16,-2-3-83-16,-1-10-68 0,-4-15-58 16,-1 0-38-16,1-10 4 15,3-16 5-15,5-6-18 16</inkml:trace>
  <inkml:trace contextRef="#ctx0" brushRef="#br2" timeOffset="66976.06">21187 13328 166 0,'0'-10'180'0,"0"8"-74"16,0-8-50-16,0 6-29 15,0-4-13-15,0 0-9 16,0-4-3-16,0-4 2 0,0 0-2 16,0-5-1-16,0-3 0 15,-8-10 3-15,-8 3 3 0,1-7-1 16,-10-6 3-16,-4-2 7 15,-7 3 3-15,-1-2-2 16,-2 1-5-16,-7 6-1 0,6 7 4 16,1 5-5-16,-1 10-2 15,9 5-2-15,-2 11 2 16,4 0 4-16,7 0 6 0,1 15 6 16,-1 11 6-16,3 5 1 15,-1 8-6-15,2 7-2 0,7 8 2 16,-2 11 2-16,13 3-8 15,0 10 13-15,0 11 2 0,0 18-6 16,5 7-3-16,6 11-8 16,7 6 4-16,4 7 5 15,8 0-3-15,2-3-7 16,1-4-4-16,0-10-4 0,0-11 2 16,-6-13-16-16,-2-11 8 15,-6-16-7-15,-3-17-26 16,-2-13-19-16,-6-11-25 0,-8-9-22 15,0-7-32-15,0-13-42 16,-13-18-59-16,-7-9-175 0</inkml:trace>
  <inkml:trace contextRef="#ctx0" brushRef="#br2" timeOffset="67258.35">20303 14001 273 0,'-14'-15'182'16,"8"3"-74"-16,6 0-55 16,0 0-29-16,14 0-12 15,16-5-3-15,11-4 0 0,7 2-7 16,13-7-2-16,4 7-2 15,9-2 1-15,-1 5 0 0,-5 4-8 16,-8-1-11 0,-6 6-17-16,-13 2-17 0,-9 5-57 15,-7-7-53-15</inkml:trace>
  <inkml:trace contextRef="#ctx0" brushRef="#br2" timeOffset="67741.49">21046 13672 131 0,'0'-7'222'0,"0"2"-68"16,0-2-54-16,-14 3-36 15,14 4-16-15,-6-5 3 16,6 5 7-16,0-3-4 16,0 3-18-16,0 0-13 0,0 8-6 15,0 12 8-15,0 16 8 16,6 9 1-16,4 12-9 15,6 8-1-15,1 4-6 0,-1 2-6 16,4-3-6-16,5-7-3 16,2-8-6-16,3-8 2 0,-7-16-14 15,2-9-3-15,-1-9 7 16,1-11-21-16,-6-11-6 16,2-14-1-16,-5-12 6 15,-2-11 9-15,-6-9 14 0,-8-9 4 16,0 5 11-16,-13 8 9 15,0 0 3-15,1 14 4 16,0 2-1-16,0 8 5 0,1 3 2 16,11 12 2-16,-8 0 4 15,8 7-7-15,0 7-6 16,0 7 10-16,0 14 33 0,11 12-2 16,0 8-18-16,10 7-21 15,0 6-11-15,4-2-3 0,-7 5-3 16,4-9-5-16,-4-3-22 15,-1-7-50-15,-4-10-71 16,-4-4-45-16,-1-7-12 16,0-9-22-16,-8-8-14 15</inkml:trace>
  <inkml:trace contextRef="#ctx0" brushRef="#br2" timeOffset="68208.84">21502 13657 171 0,'0'-41'226'16,"0"8"-66"-16,-13 5-43 16,13 7-41-16,0 9-29 0,0 5-18 15,0 2-9-15,0 5 4 16,0 0 11-16,13 20 1 0,1 13-4 16,8 15 0-1,1 10-2-15,2 2-2 0,-2 6 0 16,-1-6 9-16,-2-3-8 15,-5-7-7-15,-7-5-11 0,0-9 3 16,-8-8-9-16,0-6 2 16,0-7-1-16,0-2-3 15,0-13 2-15,0 0-14 0,-16-9-3 16,1-15-6-16,-1-13 0 16,3-15 9-16,0-14-3 15,13-3 2-15,0 8 8 16,0 8 3-16,5 8-1 15,8 9 2-15,3 11-1 0,7 10 7 16,7 15 16-16,2 12 16 16,1 16 2-16,-1 13-8 0,1 6-11 15,-4 8-1-15,-9-3-12 16,-1 1 1-16,-7-13-6 16,1-3-19-16,-5-7-38 0,-4-11-64 15,-4-3-62-15,6-4-24 16,-6-12-38-16,0-8-16 15</inkml:trace>
  <inkml:trace contextRef="#ctx0" brushRef="#br2" timeOffset="68856.91">22228 13478 308 0,'0'0'191'0,"0"8"-80"0,-8-8-56 16,0 0-32-16,8 0-19 16,0 0 1-16,0 0-2 0,0 0-1 15,0 0 1-15,0 0-7 16,0 0 5-16,0 0 0 16,0-8-1-16,-13-1 9 15,-3 1 1-15,1 0 23 0,-7 4 13 16,2 4 3-16,-5 0 5 15,2 0 3-15,3 20 3 0,-2 12 0 16,5 14 2-16,6 10-2 16,11 13-19-16,5 9-14 0,10 3-15 15,9-7-7-15,14-13-1 16,6-13 1-16,8-15-5 16,5-17-24-16,13-16-13 15,0-20-44-15,-2-11-31 0,-3-15-5 16,-4-11 7-16,-12-11 23 15,-12-16 24-15,-14-8 21 16,-2-10 16-16,-9 0 15 0,-8-3 14 16,-4-2 16-16,0 14 8 15,-12 3 17-15,-2 14-1 0,8 9 16 16,-2 16-6-16,0 10 4 16,-1 7 4-16,1 10 8 0,8 4-9 15,0 8 7-15,-8 5-2 16,8-3-10-16,0 8-14 15,0 2-5-15,0 0-20 16,0 14 25-16,0 19 68 0,8 24-16 16,5 17 7-16,2 18-29 15,6 15-17-15,0 7-24 0,5 3-13 16,8-3-9-16,-3-7 0 16,8-14-4-16,-4-11 1 15,2-13-13-15,-7-15-15 0,-7-15-36 16,-3-10-62-16,-7-8-40 15,-4-21-37-15,-1 0-45 0,-8-12 4 16,0-14-1-16,0-5-20 16</inkml:trace>
  <inkml:trace contextRef="#ctx0" brushRef="#br2" timeOffset="69439">22569 13278 274 0,'-22'0'218'0,"6"0"-48"15,1 0-70-15,7 0-43 16,8 0-24-16,0 0-22 15,8-4-13-15,12-4 5 0,17-4-9 16,11-6-10-16,14 3 1 16,3-5 0-16,-5-1 5 0,2 4 3 15,-15 6 4-15,-4 3 3 16,-17-1-1-16,0 2 6 0,-10-2-1 16,-10 6 3-16,3 3-2 15,-9 0-10 16,0 0 9-15,0 0 11-16,0 0 7 0,0 0 14 16,0 0 8-16,0 0 5 15,0 0-2-15,0 0 11 16,0 0-4-16,0 0-1 0,0 0-5 16,0 0-9-16,0 0 0 15,0 0-14-15,0 0-3 16,5 0 3-16,-2 0-5 0,5 16 30 15,5 13 45-15,4 11-15 16,-1 13-26-16,3 9-6 0,6 6-23 16,1 5-5-16,-3 0-10 15,-3-7-4-15,2-9-1 0,-2-9-12 16,-6-6-34 0,-1-18-83-16,-4-8-97 0,-5-16-67 15,-4 0-18-15,0-26-50 16</inkml:trace>
  <inkml:trace contextRef="#ctx0" brushRef="#br2" timeOffset="69694.09">23034 12891 347 0,'-14'0'273'0,"1"0"-86"16,5 0-90-16,8 0-55 15,0 0-19-15,0-3-10 0,0 3-4 16,0-4-9-16,0 4-7 16,4-5 8-16,-4-2 1 15,0-4 2-15,0 4 9 16,0 3 0-16,0 1-1 16,0-2-17-16,0 5-20 0,0 0-38 15,0 0-40-15,0 0-23 16,0 0-49-16,0 8-51 0</inkml:trace>
  <inkml:trace contextRef="#ctx0" brushRef="#br2" timeOffset="70370.42">23483 13140 133 0,'0'-8'192'0,"-8"0"-48"0,8 3-45 15,0 5-38-15,0-3-26 0,0 3-2 16,-9 0 9-1,9 0-6-15,0 0-1 0,0 0-11 16,0 0-2-16,0 16 8 16,-8 8-1-16,8 9 2 0,0 7 8 15,0 5-5-15,0 9-15 16,5-2-6-16,3-3-6 0,7 0-3 16,6-9-4-16,3-7 2 15,-1-5-5-15,7-11-4 16,2-17 3-16,1 0-14 0,-1-10 0 15,1-8-7-15,-9-12 0 16,-2-2 7-16,-11-8 9 16,-11-6-3-16,0-6 8 15,-19 0 6-15,-7 2 16 0,-2 5 4 16,-5 9 17-16,1 7-2 16,1 8-10-16,-3 5-13 15,6 4 0-15,-1 4-12 0,4 8-6 16,5 0-10-16,4 0-20 15,3 0-35-15,5 0-31 0,8 0-17 16,-8 12 7-16,8-4-16 16,0-8-38-16,0 9 4 0</inkml:trace>
  <inkml:trace contextRef="#ctx0" brushRef="#br2" timeOffset="70954">23763 13061 339 0,'0'-2'202'16,"0"-3"-67"-16,0-2-60 16,0 2-41-16,0 5-13 0,8 0 1 15,-2 0 25 1,12 8 24-16,4 8-24 0,0 9-22 15,7 3-11-15,-1 9-1 16,5 4-2-16,-4-6 10 0,-1 3-8 16,0-2-5-16,-7-3 1 15,-2-4-4-15,-7-5 0 0,-4-8-1 16,1-4-4 0,-5 0 2-16,-4-3-1 0,0-9 3 15,0 0-9-15,-8-12-5 0,-5-9-9 16,-2-12 0-16,-1-7-3 15,3-13-9-15,1-8-1 16,0-4 5-16,0-5 15 0,12 10 14 16,0 7 1-16,0 8-2 15,0 12 0-15,12 10 0 16,8 10 8-16,10 13 3 0,1 0 4 16,12 17-3-16,-4 7 3 15,1-1-2-15,0 11 25 0,2 6 19 16,-2 10 20-16,-4 2 4 15,1 10 41-15,0 2-9 0,-8-3-20 16,-7 0-14-16,0-4-14 16,-7-8-24-16,-1-8-24 15,-3-9-5-15,-2-7-11 16,-4-8-2-16,-5-6 3 0,0-11-1 16,0 7-15-16,0-7-35 15,0 0-54-15,-9 0-78 16,-7-11-62-16,-2-9-24 0,-1-5-10 15,-6-6-50-15</inkml:trace>
  <inkml:trace contextRef="#ctx0" brushRef="#br2" timeOffset="105809.7">24071 16387 4 0,'-8'0'0'62,"8"9"1"-46,0-9 2-1,0 0 2-15,0 0 3 0,0 0 0 16,0 0-1-16,0 0-3 16,0 0-1-16,0 0-5 15,0 0 0 1,0 0 1 0,0 0-1-1,3 0-3 1,2 0-5-16</inkml:trace>
  <inkml:trace contextRef="#ctx0" brushRef="#br2" timeOffset="107494.61">23877 16396 4 0,'-9'0'9'0,"9"0"4"0,0-5 2 16,0 5 2-16,0 0 0 15,-9 0 2-15,9 0 1 16,0 0 0-16,0 0-4 15,0 0-9-15,-8 0-2 0,8 0-2 16,0 0-2-16,0 0-2 16,0 0 2-16,0 0 0 15,0 10 3-15,-9-10 9 16,9 0 13-16,0 0 20 16,0 0 27-16,0 0-6 15,0 0-28-15,0 0-19 0,0 0-9 16,0 0-6-16,0 0 1 15,0 0 0-15,0 0-1 16,0 0 4-16,0 0-1 16,0 0 0-16,0 0 6 15,0 0-2-15,0 0 4 0,0 0-4 16,0 0-3-16,0 0 2 16,0 0-5-16,0 0 2 15,0 0 0-15,-8 0 2 0,8 0 5 16,0 0-4-16,0 0-2 15,0 7 5-15,0-7-4 16,0 0 2-16,0 0 4 0,0 0 0 16,0 0 1-16,0 0 3 15,0 0-8-15,-6 0-7 16,6 0 3-16,0 0 3 16,0 0 0-16,0 0 1 0,0 0 4 15,0 0-6-15,0 0 1 16,0 0-3-16,0 0 3 15,0 0 0-15,0 0 0 0,0 0 1 16,0 0-6-16,5 0 7 16,-4 0-2-16,4 0-5 15,-2 0-1-15,-3 0 9 0,0-5-9 16,0 3 5-16,0 2 4 16,0 0 5-16,0 0-1 15,6 0 7-15,-6 0 7 0,0 0 8 16,0 0-5-1,0 0 10-15,0 0-4 0,0 0-4 16,0 0-3-16,0 0 1 16,0 0-9-16,0 0-4 15,0 0 2-15,0 0-8 0,0 0-6 16,0 0-7 0,0 0-1-1,0 0 4-15,0 0-5 0,0 0-6 16,0 0 9-16,0 0-6 15,0-5 2 1,0 5-3-16,0-5 8 0,3 1-2 16,-3 1-3-16,0 3-3 15,0 0 0-15,0 0 10 16,0 0-13-16,0 0 14 16,0 0 3-16,0 0 12 15,0 0 18-15,0 0 18 0,0 0-6 16,0 17-7-16,0 6 56 15,0 18 79-15,13 16-118 16,0 17-63-16,6 7 0 0,6 4 0 16,7-4 0-16,9-8 0 15,5-6 0-15,1-10 0 16,2-10 0-16,3-5 0 16,1-10 0-16,0-10 0 0,1-7 0 15,-6-15-16-15,-8 0-142 16,2 0-44-16,-11 0-25 15,-2 0-4-15,-7-8 13 0,-8-5 20 16,-1-7 9-16,-13 0-9 16,0-8 37-16</inkml:trace>
  <inkml:trace contextRef="#ctx0" brushRef="#br2" timeOffset="108359.04">23783 16636 66 0,'-28'8'197'16,"8"-8"-12"-16,2 8-36 15,7-8-45-15,3 0-37 16,8 0-23-16,0 0-13 16,8-4-8-16,12-12-3 15,20-8-8-15,22-10 3 0,14-6-9 16,14-8 1-16,12-1-6 16,3-4-1-16,-4 3 0 0,-1 6 0 15,-13 3-3-15,-10 6 1 16,-15 5 4-16,-18 7-4 15,-12 6 2-15,-7 6 5 0,-8 1 12 16,-5 6 16-16,-4 1 0 16,-1 3-7-16,-2 0-6 15,-5 0-4-15,0 0-13 16,0 0 0-16,0 0 0 0,0 0-1 16,0 0 2-16,0 0-2 15,0 0 3-15,0 0 9 16,0 0-1-16,0 0 1 0,0 0 9 15,0 0 4-15,0 0-4 16,0 7-9-16,0 10 14 16,0 11 28-16,0 8 21 0,0 13-9 15,-8 4-22-15,8 0-26 16,0-4-12-16,0-8-6 16,0-8 3-16,0-9-1 15,0-8-1-15,8-4 0 0,3-12 1 16,6 0-12-16,3 0 2 15,2 0-1-15,1 0 7 16,6-7-7-16,-1-2 5 0,-4-3 1 16,2 4-1-16,-11 4-3 15,1 4 3-15,1 0-3 16,-2 8 6-16,2 8-3 0,-1 9 10 16,-4-2 2-16,-4 7-1 15,-8 2 10-15,-8 0-7 16,-9 1-2-16,-5-4-5 0,-13-5-1 15,1-4 6-15,-13-8-9 16,-5-12 5-16,-4-4-5 16,-6-12 3-16,0-13-13 15,2-11 3-15,3-5 2 0,10-3-2 16,5-2-6-16,11 10-4 16,2-1-13-16,4 9-17 15,9 2-22-15,4 7-16 0,0 2-31 16,12 6-29-16,-9 1-16 15,9 6-5-15,0 1-4 16,0 7-11-16,0-4 19 0,0-1-62 16</inkml:trace>
  <inkml:trace contextRef="#ctx0" brushRef="#br2" timeOffset="108742.29">24493 16245 62 0,'21'-12'127'15,"-5"4"64"-15,0-1-49 16,-2 7-35-16,-3 2-36 15,0 0-3-15,6 0-5 0,4 0-8 16,7 11-4-16,5-3-5 16,2 0-22-16,10-8-7 15,4 0-9-15,4 0-6 0,0 0 2 16,-4 0-8-16,-5-8 0 16,-6-4 0-16,-7 0-6 15,-3 0 4-15,-6-5 7 0,-7 1-8 16,-4-1 11-16,-2 3 11 15,-9-3 9-15,0 0 22 16,0 5 26-16,0 8 23 16,0 4-1-16,0 0 0 0,0 0-16 15,0 7-22-15,0 19 30 16,0 14 41-16,9 20-6 16,3 14-10-16,12 8-91 0,4 4-20 15,6-10 0-15,-3-7 0 16,3-7 0-16,-6-11 0 15,0-9 0-15,-2-9-15 0,-9-12-195 16,0-6-81-16,-4-6-55 16,-1-9 27-16,-12-17-32 15</inkml:trace>
  <inkml:trace contextRef="#ctx0" brushRef="#br2" timeOffset="108992.11">25400 15961 602 0,'-9'-45'335'0,"0"7"-91"16,9 15-75-16,-8-10 101 16,8 25-119-16,0 8-5 15,4 20-16 1,13 12-130-16,13 18 0 0,1 7 0 16,4 11 0-16,3 7 0 15,-1 0 0-15,0 4 0 16,0-5 0-16,-6-4 0 0,-2-7 0 15,-8-6-137-15,-6-12-100 16,1-12-52-16,-3-9-30 16,-9-12 9-16,-4-12-41 0</inkml:trace>
  <inkml:trace contextRef="#ctx0" brushRef="#br2" timeOffset="109809.14">24854 16164 285 0,'-28'-3'206'15,"5"-2"-62"-15,6 5-63 0,9-4-29 16,8-1-7-16,0-7-1 15,16-7-2-15,25-10-6 16,20-17-6-16,24-5-12 16,17-16-1-16,11 3-7 15,0-5-3-15,3-1-1 0,-8 6-4 16,-1 6-1-16,-16 10 2 16,-10 6-5-16,-16 10 4 15,-11 7 1-15,-13 6 7 0,-11 2 28 16,-16 5 8-16,-3 3 3 15,-1 6 1-15,-10 3-12 16,0 0-22-16,0 0 0 0,0 0-7 16,0 0-7-1,0 0 0-15,0 0 8 16,0 17 20-16,0 7 33 16,0 16 5-16,0 13-3 15,4 9-5-15,0 2-30 0,4-3-5 16,4-4-16-16,-1-12-7 15,2-12 5-15,-1-9-3 16,5-6 1-16,3-18-3 0,8 0-16 16,6-18-12-1,0-10 0-15,0-6 7 0,-3 2 2 16,3 0 10-16,-9 7 4 0,-5 5 0 16,-4 4 5-16,-3 4-10 15,-5 4 3-15,-8 8 10 16,3 0-3-16,5 0-6 15,-3 13 8-15,4 1 7 16,-3 3 3-16,7 8-1 0,-5 4-6 16,-8-1 5-16,-8 9-2 15,-11-2-6-15,-11 7 0 16,-11-1-8-16,-4-1 0 0,-6-7 3 16,-11-4-6-16,0-14 7 15,2-15 2-15,-2 0-1 16,7-8 1-16,3-7 0 0,6-10-2 15,6-8 1-15,2-3-11 16,11-1-2-16,2 0-5 16,3-3-9-16,8 2-12 15,-3 3-13-15,5 1-12 16,0 1-16-16,4 8-2 0,8 10-25 16,-8 3-18-16,8 0-35 15,-8 4-15-15,8 8-35 16,0 0-3-16</inkml:trace>
  <inkml:trace contextRef="#ctx0" brushRef="#br2" timeOffset="110173.25">26208 16273 152 0,'17'25'246'15,"-8"-1"-91"-15,4 1-54 0,0 0-4 16,9 4-14-16,-5-1 12 16,13 1-11-16,-1-1-13 15,-1-8-24-15,4-4-14 0,4-8-15 16,1-8-13-16,-6 0-4 16,-1-12 4-16,-9-12-8 0,-10-5 3 15,-11-3 1 1,0-5-2-16,-19 5 16 0,-6-2-1 15,-2 10 11-15,-7 8-6 16,-2 3-11-16,0 9-2 16,-2 4-9-16,2 0 0 0,7 14-8 15,7-3-20-15,0 6-47 16,9-2-48-16,5 7-34 16,8-6-24-16,0-4-54 0,0-1 19 15</inkml:trace>
  <inkml:trace contextRef="#ctx0" brushRef="#br2" timeOffset="110506.25">26415 15301 448 0,'8'-29'226'0,"-8"8"-90"0,3 5-62 16,-3 9-23-16,0-2 22 16,0 6 28-16,0 3 19 15,9 0-23-15,7 0 4 16,8 16-5-16,14 8-9 16,6 9 4-16,8 12-2 0,5 8-15 15,5 4-15-15,-2 5-28 16,1-6-11-16,-9-3-16 15,-7-9 2-15,-9-7-22 0,-7-9-43 16,-9-4-72-16,-4-7-61 16,-3-5-68-16,-13-12-31 15,0 0-33-15,-17-12 0 0</inkml:trace>
  <inkml:trace contextRef="#ctx0" brushRef="#br2" timeOffset="110822.16">25940 15465 376 0,'-42'-17'190'0,"10"6"-83"15,7-4-56-15,10 1-26 0,7-3-15 16,8-4-2-16,20-3 2 15,19-8 2-15,27-6-5 16,18-3 11-16,24 0 10 16,4 6-5-16,5-3-10 15,-6 7-5-15,-13 3-4 0,-16 6-5 16,-17 6-11-16,-14 4-23 16,-11 4-13-16,-10 4-21 15,-6-1-20-15,-8 1-40 0,-5 0-53 16</inkml:trace>
  <inkml:trace contextRef="#ctx0" brushRef="#br2" timeOffset="111521.49">27714 14568 375 0,'16'-29'306'0,"-5"1"-107"16,-3 4-100-16,0 7-44 15,-2 5 24-15,-3 0 66 16,-3 3 18-16,0 6-40 16,0 3-60-16,5 0-37 0,2 12 3 15,10 12 28-15,7 13 20 16,9 16-1-16,5 12-16 15,1 4-29-15,1 1-15 16,-2-6-7-16,-7-2-6 16,-2-13-3-16,-5-10-3 15,-7-5 4-15,-6-10-22 0,2-9-17 16,-9-4-9-16,-4-11-13 16,0 0-16-16,-9 0-13 15,-10-11 12-15,-9-8 17 16,-9-6 22-16,-4 1 23 15,0 8 3-15,1 4 5 16,4 12 8-16,3 12 17 16,4 8 7-16,6 12 11 0,1 11 2 15,10 4-22-15,12 3-3 16,0-6 0-16,0-3-5 16,0-13-3-16,0-3-8 0,0-8 6 15,0-9-23-15,0-8-13 16,0 0-16-16,0-8-23 15,-9-9-14-15,-7-12 28 16,-7-7 24-16,-11-6 18 0,3 11 11 16,2 3 11-16,1 6 3 15,-1 10-9-15,1 12 6 16,4 0 8 0,0 17 18-16,2 6 20 0,2 11 2 15,9-2 2-15,11 5-1 0,0-5-15 16,0-3-12-16,0-8-10 15,0-6-8-15,0-6 0 16,0-2-2-16,0-7-3 16,0 0-23-16,0 0-41 0,0 0-53 15,0 0-70-15,0 0-57 16,3-2-3-16,5-15-79 16</inkml:trace>
  <inkml:trace contextRef="#ctx0" brushRef="#br2" timeOffset="111838.03">28222 14365 454 0,'36'-37'322'0,"-7"8"-105"0,-10 5-99 16,-5 7-42-16,-8 6 28 15,-1 3 36-15,-2-1-14 16,-3 5-51-16,5 4-40 15,4 0-14-15,6 17 25 0,10 15 30 16,11 13 13-16,4 11 13 16,10 14-56-1,-1 8-46-15,4-1 0 0,-4-4 0 16,-6-4 0-16,-4-12 0 16,-8-12 0-16,-2-9-79 15,-7-11-134-15,-5-5-32 16,-9-12-36-16,-8-8-40 0,-16-15-27 15,-15-11-211-15</inkml:trace>
  <inkml:trace contextRef="#ctx0" brushRef="#br2" timeOffset="112537.44">27453 14674 399 0,'-44'8'198'0,"8"-8"-88"16,11 0-55-16,9 0-31 15,6 0 0-15,10-3-10 16,18-14-6-16,21-8 2 0,23-7-3 16,20-13-3-16,14-8 0 15,15-3-1-15,2-1-4 16,0 0-8-16,-2 8-6 15,-8 4-3-15,-15 8 5 16,-15 9 11-16,-11 4-1 16,-23 2 6-16,-7 11 4 0,-12-2-3 15,-2 5-4-15,-6 1 3 16,-5-3-6-16,-2 7-5 16,-5 3-22-16,4-4-10 15,4-1 5-15,3-3 14 16,-3 4 8-16,1-4 6 0,0 4 4 15,-1 0 2-15,-5-4 3 16,6 4-2-16,-4-1 3 16,3-2-2-16,0-5 1 15,4 4 0-15,-1 0 1 16,1-1 8-16,2 1 6 16,-6 3 8-16,0 5 14 15,-8 0 19-15,0 0 12 0,0 0 13 16,0 0 3-16,0 0 2 15,-13 9-9-15,2 7-11 16,11 2-2-16,0 5-15 16,0 5-5-16,0 2-20 0,3-2-13 15,13-5 0 1,12 2 1-16,9 3-14 16,8-1 2-16,-2-4-1 0,3-2-1 15,-2-1 2-15,-7 0-5 16,-14 0-3-16,-6 1 6 15,-8-2-2-15,-9 10 7 16,-26 4-4-16,-9-1-1 0,-9 0-12 16,-5 0-11-16,0-7-32 15,3-4-43-15,7-9-59 16,7-12-46-16,4 0-15 16,-1-12-33-16,4-4 11 15</inkml:trace>
  <inkml:trace contextRef="#ctx0" brushRef="#br2" timeOffset="112936.32">28600 14166 180 0,'0'-38'268'0,"0"7"-94"0,0 2-87 16,0 4-42-16,11 1-30 16,9-1-9-16,14-3 0 15,9 0-7-15,10 2-7 16,4 7-3-16,-3 2 7 0,-7 5 1 15,-10 8 1 1,-9 4 22-16,-7 0 19 0,-5-5 18 16,-7-1 25-16,-9 0 19 15,0-1 21-15,0 2 5 16,0 0-14-16,0 3-17 16,0-3-8-16,0 1-13 15,0 1-6-15,0 3-10 0,0 0-16 16,0 0-7-16,5 0-23 15,12 19 63-15,13 22 3 16,11 16-79-16,13 15 0 16,1 15 0-16,2 3 0 15,-5 0 0-15,-2-7 0 16,-5-9 0-16,-8-8 0 16,-11-18-262-16,-4-11-111 0,-5-12-10 15,-8-14 24-15,-9-18 44 16</inkml:trace>
  <inkml:trace contextRef="#ctx0" brushRef="#br2" timeOffset="113185.93">29338 13738 211 0,'0'-52'285'0,"0"15"-63"16,0 12-84-16,0 12-54 15,11 13 15-15,6 13 8 0,8 12 2 16,3 12-2-1,13 10-3-15,3 19-14 16,2 4-20-16,2 2-21 0,-3 1-2 16,-8-7-2-16,-6-9-6 15,-2-9-18-15,-8-7-13 16,-9-13-10-16,-1-7-47 16,-3-8-100-16,-8-13-98 15,0-6-100-15,-14-13-27 0,-11-20 59 16</inkml:trace>
  <inkml:trace contextRef="#ctx0" brushRef="#br2" timeOffset="113667.66">29688 13729 361 0,'3'-19'236'16,"-3"6"-86"-16,0 4-74 16,5 9-34-16,-5 0 4 15,0-2 19-15,0 2 2 16,0 0-17-16,0 0-17 0,0-5-9 15,0 0 9-15,0-2 12 16,0-5 8-16,0-9-16 16,9-8-24-16,-3-3-6 15,6 0-4-15,10-1 0 16,-2 5 9-16,2 3-13 16,8 9 5-16,2 7 3 15,1 9 11-15,-1 9 13 0,2 11 19 16,-6 13 15-16,-11 16 22 15,-11 8 17-15,-6 12-15 16,-23 0-24-16,-5 0-24 16,-2-7-20-16,3-14-7 15,5-11 1-15,5-13-7 16,6-8 0-16,11-9-21 0,0-7-18 16,0-7-12-16,0-9 9 15,0-5 6-15,17 2 13 16,7 2 7-16,8 5 4 15,9 12 7-15,3 0-3 16,7 17-8-16,1-2 7 16,-8 1-6-16,-7 1-67 15,-6 0-78-15,-9-7-80 16,-10-10-40-16,-12 0 5 16,0-15-5-16,-26-9 28 0</inkml:trace>
  <inkml:trace contextRef="#ctx0" brushRef="#br2" timeOffset="113966.63">29460 13042 398 0,'-41'-57'270'0,"8"8"-97"16,10 13-87-16,9 3-45 16,14 4-22-16,14 10 6 15,6-3 9-15,16 11 4 16,10 6-5-16,6 5-7 0,3 24-5 15,2 9-6-15,-3 8-4 16,-10 3 7-16,-6 2-4 16,-11-2 3-16,-6-7-5 15,-13-3 0-15,-8-7 2 16,0 2-8-16,-12-6-6 0,-5-1-14 16,3-3-37-1,-3-2-38-15,4-6-49 0,1 4-26 16,-1-8-15-16,6-7-30 15,-4 7 3-15</inkml:trace>
  <inkml:trace contextRef="#ctx0" brushRef="#br2" timeOffset="114366.7">29363 13515 501 0,'-25'11'232'0,"8"-11"-110"16,6 0-60-1,11 0-42-15,11-11-13 0,17-10 5 16,23-12-6-16,14-3 0 16,17-9-6-16,8-7 0 15,13-2-7-15,-2 1 9 16,-3 0 0-16,-13 4-2 16,-12 8 7-16,-16 13 14 0,-11 4 47 15,-18 7 45-15,-13 5 20 16,-1 7 3-16,-11 5-18 15,-3 0-16-15,0 0-38 16,0 0-32-16,0 12-8 16,-9 18-10-16,9 7 8 15,0 16-4-15,0 12-11 16,9 7 6-16,12 6 2 16,10 3-8-16,7 0-3 0,2-3-1 15,4-13-5-15,5-12 2 16,-1-12-7-16,5-12-53 15,-1-17-90-15,4-12-122 16,-1-22-64-16,-3-21 15 16,-9-18-18-16</inkml:trace>
  <inkml:trace contextRef="#ctx0" brushRef="#br2" timeOffset="115165.63">30780 12814 349 0,'0'-17'305'0,"0"11"-106"0,0 6-96 16,5 0-28-16,9 14 25 16,7 7 35-16,4 7 11 15,-3 6-41-15,4 1-41 16,-4-1-32-16,-8-6-14 16,-2-4 12-16,-12-3 9 0,0-4-7 15,-12-5-10-15,-10 0-7 16,-12-5-7-1,3-7-1-15,-12 0-13 0,4-12-12 16,-7-7-8-16,2-10-5 16,9-4 7-16,5 5 1 15,9-1 2-15,10 5 2 16,11-1 4-16,11 0 7 16,10 5 7-16,10 5-2 0,7 6 2 15,2 9 1-15,6 12 4 16,-2 8 5-16,2 14 13 15,-7 9 8-15,-5 7 1 16,-8 3 0-16,-8 3 0 16,-10 6 0-16,-8-5 3 15,-17-7-12-15,-12-7-3 16,-3-5-6-16,-7-10-9 0,-7-9 3 16,-6-10-20-16,-5-9-10 15,-10-12-4-15,4-13 2 16,-2-6 12-16,3-3-6 15,10 1 1-15,11 1-15 16,4 4 0-16,5 0-17 0,5 2-13 16,1 2 22-1,6 4 7-15,4 4 12 0,4 2 1 16,0 3 8-16,-2-1-1 16,6 4 12-16,0 0-4 15,-4 4 4-15,1-1 6 16,3-4-8-16,0 7 9 15,-1-3-2-15,9 0-3 0,-8 5 9 16,8 0 9-16,0 0 7 16,0-2 8-1,0-3 0-15,0-4 10 0,21 2-7 16,19-15 6-16,28-6-12 16,40-15-6-16,33-19-11 0,31-16 0 15,13-7 7 1,6-1-10-16,-12 0-6 15,-21 9-3-15,-28 11-3 0,-29 15 7 16,-22 10 5-16,-22 13 22 16,-22 7 10-16,-14 4-33 15,-17 10-53-15,-17 7-122 16,-20 15-124-16,-15 15-71 0,-17 10-38 16</inkml:trace>
  <inkml:trace contextRef="#ctx0" brushRef="#br2" timeOffset="116014.22">28611 16116 629 0,'12'-17'426'16,"1"5"-169"-16,-6 8-129 16,-3 4-62-16,-4 0-39 0,0 0 1 15,0 7 6 1,0 10-12-16,0 9 2 0,0 5-15 15,0 7-2-15,-16-7 6 16,1-3-1-16,-1-2-4 16,-1-15 5-16,-3-11-22 15,-2-8-20-15,7-9 12 0,-1-11-3 16,3-15 1-16,13-15 1 16,9-3 6-16,6-4 9 15,13 8 6-15,9 12 6 16,5 12 3-16,-2 12 1 0,0 18 6 15,2 3-2-15,-2 19 5 16,-4 11 2-16,0 7-5 16,-7 11-2-16,-9 6 2 15,-8-2-14-15,-8 5 5 16,-4 3-7-16,-11-3-3 16,-9-8 6-16,-10-3-10 0,2-6-1 15,-3-7 3-15,-4-4 4 16,10-10-11-16,3-6 7 15,5-5 12-15,5-8-12 0,6 0-2 16,6 0-3-16,0 0 3 16,0-8 0-16,9-5 6 15,13 1 1-15,7 0 9 16,11 5 23-16,13 7 11 16,12 12 35-16,11 12 14 15,6 12-65-15,0 8-30 0,-10 6 0 16,-3 3 0-16,-9-8 0 15,-9-5 0-15,-12-6 0 16,-10-11 0-16,-7-6-144 16,-13-10-119-16,-9-7-83 15,0-16-8-15,-18-20 10 0,-12-21 57 16</inkml:trace>
  <inkml:trace contextRef="#ctx0" brushRef="#br2" timeOffset="116281.1">29224 15664 436 0,'12'-49'505'0,"-3"12"-61"16,-1 9-172-16,-3 7-133 15,-5 8-35-15,0 3 42 16,0 0-145-16,3 10-1 0,9 16 0 16,8 22 0-16,8 22 0 15,8 19 0-15,7 13 0 16,0 5 0-16,10 2 0 15,4-10 0-15,5-11 0 16,6-13 0-16,2-16 0 16,4-13 0-16,-6-15 0 15,-8-14 0-15,-11-11-294 0,-8-16-149 16,-13-17 26-16,-16-20 29 16</inkml:trace>
  <inkml:trace contextRef="#ctx0" brushRef="#br2" timeOffset="116829.92">28179 15904 69 0,'-60'29'229'16,"3"-5"-34"-16,13-4-34 16,7-4-40-16,12-7-49 15,10-9-22-15,15 0 4 16,9-5-17-16,19-15-4 0,32-12 3 16,34-13 14-16,35-16 27 15,38-13 31-15,28 0 9 16,8 2-5-16,-2 3-31 15,-20 3-36-15,-18 14-17 0,-26 7-19 16,-27 9 3 0,-23 10-1-16,-27 7 1 15,-16 2 13-15,-17 9-1 0,-5-1-9 16,-11 9-20-16,-2 0-37 16,-9 0-64-16,0 0-89 15,0 0-76-15,-9-4-51 16,-2-3 11-16,2 2-216 15</inkml:trace>
  <inkml:trace contextRef="#ctx0" brushRef="#br2" timeOffset="117495.25">29891 15178 251 0,'15'-12'251'16,"2"0"-52"-16,-6 5-57 16,-3 3-38-16,-2 4-2 15,-6 0 13-15,0 0 7 16,0 0-26-16,0 0-15 15,-14 16-38-15,-6 12-13 0,-3 8-15 16,-2 6-5-16,0-1 4 16,5 4-4-16,8-2-2 15,4-5-5-15,8-2 0 16,8-3 1-16,13-5-2 16,10-7 0-16,11-1-1 15,7-3 3-15,6-1 1 0,-1-4-7 16,-5-12 4-1,-5 12 2-15,-3-12 2 0,-8 9 2 16,-10-9 20-16,-6 0 19 16,-4 0 13-16,-10 0 16 15,-3 0 0-15,0 0-2 16,0 0-23-16,-8-14-51 16,-11-10 0-16,-10-16 0 0,-8-10 0 15,0-2 0-15,1 4 0 16,3 6 0-16,1 6 0 15,7 12 0-15,4 2 0 16,7 6 0-16,-3 4 0 16,4 0 0-16,2 0 0 15,1 3 0-15,10 5 0 16,-8 4 0-16,0 0 0 16,0 0 0-16,13-3 0 46,6-1 0-46,15-9 0 16,13-4 0-16,12 1 0 16,9-3 0-16,-3-2 0 0,-2 0 0 15,-1 6 0 1,-8 1 0-16,-15 2 0 16,-7 5 0-16,-3 1 0 0,-9 3 0 15,-4 3 0-15,-5 0 0 16,-3 0-190 15,0 0-87-31,-6 0-83 16,-15 14-33-16,-9 0-2 0</inkml:trace>
  <inkml:trace contextRef="#ctx0" brushRef="#br2" timeOffset="119192.29">23263 15741 267 0,'0'-33'243'0,"-12"4"-61"0,1 1-74 15,-3 8-46-15,6 4-24 16,0 9 7-16,1 7 22 16,-7 0-5-16,0 19 14 0,-8 31 39 15,1 35 30-15,5 48 11 16,8 50-29-16,13 33-36 0,14 29-15 15,24 14-36 1,14 11-15-16,19-6-12 0,17-16-13 16,25-28-4-16,20-37-35 15,22-36-41-15,26-46-36 16,23-43-28-16,23-41 19 0,15-38 14 16,9-33-22-16,2-23-39 15,-7-16-37-15,-7-13-47 16,-16-3-16-16</inkml:trace>
  <inkml:trace contextRef="#ctx0" brushRef="#br2" timeOffset="119957.91">30718 11861 306 0,'-12'-27'188'0,"4"0"-68"16,8 8-45-16,-6 3-9 16,6 4 9-16,6 3 28 15,22 6 41-15,34 3 1 16,35 0-33-16,37 19-40 15,33 18-7-15,23 28-5 0,22 38 5 16,3 39 13-16,-5 33-14 16,-13 33-27-16,-31 29-11 15,-35 31-12-15,-47 24-3 0,-35 17 27 16,-41 5 34-16,-24-7 26 16,-22-24-85-16,-15-18-13 15,-11-21 0-15,-2-20 0 16,-2-32-145-16,-1-30-190 15,-3-32-104-15,1-32-35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7:31:16.6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7711 6375 232 0,'0'-14'155'0,"-13"6"-22"16,1-4-33-16,4 4-32 15,8 0-17-15,0 4-10 0,-8 1-10 16,8 3 6-16,0-4 12 16,0 4 6-16,0 0 0 15,0 0 1-15,0 0 6 0,0 0 11 16,0 0 0-16,0 0-1 16,0 0 0-16,0 0-3 15,0 0-12-15,0 0-8 0,0 0-12 16,0 0-10-16,0 0-4 15,0 0-11-15,0 0 0 16,0 0-9-16,0 0 2 16,0 0 0-16,0 0 1 0,0 0 1 15,0 0-3-15,0 0-1 16,0 0 4-16,0 0 0 16,0 0 2-16,0 0 0 0,0 0-11 15,0 0 6-15,0 0 2 16,0 0-5-16,0 0 7 15,0 0-7-15,0 0 4 0,0 0 6 16,0 7-7 0,0-7 11-16,0 12-10 0,0-12 8 15,0 13-4-15,0 2 6 16,0 7-4-16,-8 6 3 16,8 5 15-16,-13-2-16 0,13 8-7 15,-8-5 1-15,0 7-5 16,8 0 0-16,-12 8 7 0,4 8-8 15,0 8-5-15,0 5 13 16,0 2-14-16,0 6 7 16,8 3 5-16,-8 8 5 15,8 10-2-15,0 10 0 16,0 5 6-16,0 5-12 0,0-1-2 16,0 0 13-16,0-3-11 15,-9-6 6-15,9 1-10 16,-8-4 0-16,8-1 0 0,0-3 0 15,0 0 0-15,0 0 0 16,0-4 0-16,0 3 0 0,0-2 0 16,0-7 0-16,0-2 0 15,0-4 0-15,0-1 0 16,-8 1 0-16,8-11 0 0,-8 0 0 16,8-6 0-16,-9-8 0 15,9-3 0-15,0-2 0 16,0-6 0-16,-7-6 0 15,7 0 0-15,0 1 0 16,0 0 0-16,0 0 0 0,0-4 0 16,-8-4 0-16,8-5 0 15,0-4 0-15,0-2 0 16,0-10 0-16,0-4 0 16,0 0 0-16,0-4 0 15</inkml:trace>
  <inkml:trace contextRef="#ctx0" brushRef="#br0" timeOffset="608.69">7524 10335 2047 0,'16'0'0'15,"17"0"0"-15,15 0 0 0,20-8 0 16,22 0 0-16,19-4 0 16,22 4 0-16,11-2 0 15,9 10 0-15,-2-2 0 16,2-3 0-16,-5 0 0 0,-7 5 0 15,-5-2 0-15,-9 2 0 16,-3 0 0-16,0 0 0 16,-4-5 0-16,-1 1 0 0,6 4 0 15,-1-5 0-15,-1 2 0 16,-4-6 0-16,-7 6 0 0,-4 3 0 16,-9 0 0-16,-9 0 0 15,-1 0 0-15,-10 0 0 16,-1 0 0-16,-3 12 0 15,1-12 0-15,-1 0 0 0,4 0 0 16,1 0 0-16,3 0 0 16,0 0 0-16,-3 0 0 0,-6-5 0 15,-7 5 0-15,-8 0 0 16,-4 0 0-16,-10 0 0 16,-1 0 0-16,-2 13 0 0,1-13 0 15,-3 9 0-15,2-9 0 16,-4 12 0-16,-3-12 0 0,-6 12 0 15,3-12 0-15,-6 12 0 16,1-12 0-16,-6 8 0 0,-2 0 0 16,-5-8 0-1,0 8 0-15,-4-8 0 0,0 9 0 16,0-9 0-16,-5 0 0 16,3 0 0-16</inkml:trace>
  <inkml:trace contextRef="#ctx0" brushRef="#br0" timeOffset="1401.04">12133 10335 2047 0,'3'-20'0'16,"2"-20"0"-16,3-27 0 0,0-18 0 15,1-25 0-15,1-20 0 16,-2-12 0-16,1-10 0 16,4 2 0-16,-2 3 0 0,5 4 0 15,-3 13 0-15,-4 4 0 16,-1 9 0-16,-5 6 0 0,-3 11 0 15,0 2 0-15,0 4 0 16,0 1 0-16,0-2 0 16,0-3 0-16,0-3 0 0,-8 0 0 15,8-1 0-15,0 7 0 16,-9 11 0-16,9 5 0 0,-8 10 0 16,8 0 0-16,0 4 0 15,0 4 0-15,0-3 0 16,0-2 0-16,-8 1 0 15,2 4 0-15,6 3 0 0,-10 13 0 16,10 5 0-16,0 7 0 16,0 9 0-16,0 5 0 0,0-2 0 15,0 4 0-15,0 1 0 16,-8 4 0-16,8 0 0 16,-8 0 0-16,8-5 0 0,0 2 0 15,0-3 0-15,-8-1 0 16,8 2 0-16,-9 1 0 0,9-1 0 15,0 1 0 1,0 1 0-16,0 2 0 0,0 0 0 16,0 1 0-16,0 0 0 15,0 5 0-15,0-7 0 0,0 3 0 16,0-6 0-16,0 2 0 16,0-2 0-16,0-4 0 15,0 5 0-15,0-1 0 0,0 5 0 16,0 0 0-16,0 0 0 15,0 5 0-15,0-2 0 0,0 2 0 16,0-4 0-16,0 4 0 16,0-5 0-16,0 1 0 15,0-6 0-15,0 1 0 0,0-1 0 16,0 1 0-16,-8-1 0 16,8 1 0-16,0 8 0 15,0 1 0-15,0-1 0 16,0 2 0-16,0 4 0 0,0-3 0 15,0 0 0 17,0-2 0-32,0-2 0 15,0 1 0-15,0 1 0 16,-6-2 0-16,6 1 0 0,0-1 0 16,0 7 0-16,-8 2 0 46</inkml:trace>
  <inkml:trace contextRef="#ctx0" brushRef="#br0" timeOffset="1558.66">12162 6062 1959 0,'0'0'-507'0,"4"0"-11"16</inkml:trace>
  <inkml:trace contextRef="#ctx0" brushRef="#br0" timeOffset="2395.73">21648 5731 360 0,'3'-37'254'15,"-3"5"-28"-15,0 4-45 16,0 12-27-16,0 4-4 16,0-1 25-16,0 4 10 0,6 1-27 15,-6 8-47-15,3 0-44 16,3 20-41-16,2 30-26 15,0 23 0-15,1 32 0 0,-9 30 0 16,0 20 0-16,0 15 0 16,-12 10 0-16,-1 2 0 0,4 6 0 15,0 6 0 1,9 6 0-16,-9 5 0 16,9-2 0-16,0-8 0 0,0-3 0 15,0-13 0-15,0-8 0 0,0-13 0 16,0-10 0-16,0-10 0 15,0-13 0-15,0-6 0 0,0-5 0 16,0-13 0-16,0-7 0 16,0-3 0-16,0-15 0 15,-8-2 0-15,8-10 0 0,-9-3 0 16,9 1 0-16,0-10 0 16,0-11 0-16,0-4 0 0,0-8 0 15,0-10 0 1,0-7 0-16,0 0 0 0</inkml:trace>
  <inkml:trace contextRef="#ctx0" brushRef="#br0" timeOffset="3326.01">21614 10000 2047 0,'4'0'0'47,"17"0"0"-31,11-6 0-16,25-7 0 0,25-4 0 16,23 1 0-16,24 0 0 15,21 3 0-15,17 1 0 16,8 5 0-16,4-2 0 0,4 4 0 15,-9 5 0-15,-3 0 0 16,-5 0 0-16,-4 0 0 0,-3 0 0 16,4-3 0-16,4-2 0 15,7 1 0-15,3 1 0 16,7 3 0-16,-6 0 0 16,1 0 0-16,-8 0 0 0,-5-4 0 15,-7-5 0-15,-4 1 0 16,-6 0 0-16,-7-1 0 15,-9 5 0-15,-6 4 0 0,-8 0 0 16,-14 0 0-16,-12 0 0 16,-7 0 0-16,-9 0 0 0,-8 0 0 15,-9 0 0-15,-7 0 0 16,-8 0 0-16,-8 0 0 16,-8 0 0-16,-10 0 0 0,-2 0 0 15,-9 0 0-15,-1 0 0 16,1 0 0-16,-2 0 0 15,-3 0 0-15,2 0 0 32,-2 0 0-17,2-8 0-15,-2-8 0 16,2-8 0-16,4-13 0 16,-6-11 0-16,0-9 0 15,0-17 0-15,-3-11 0 0,0-18 0 16,0-18 0-16,5-26 0 15,3-20 0-15,5-20 0 16,0-17 0-16,-1-7 0 16,-1 4 0-16,0 11 0 0,3 17 0 15,2 20 0-15,-3 16 0 16,-5 13 0-16,-5 8 0 16,-3 8 0-16,0 5 0 0,0 2 0 15,0 5 0-15,0 14 0 16,-8 6 0-16,2 13 0 0,6 11 0 15,-14 10 0-15,6 8 0 16,8 2 0-16,-12 7 0 16,12-3 0-16,-9 2 0 0,9-1 0 15,-8 1 0-15,2-5 0 16,6 1 0-16,-8-1 0 16,8 0 0-16,-9-3 0 15,9 4 0-15,-9 3 0 16,9 3 0-16,0 2 0 0,-8 8 0 15,8 4 0-15,-9 0 0 16,9 3 0-16,0 1 0 16,0 5 0-16,0-3 0 0,0 7 0 15</inkml:trace>
  <inkml:trace contextRef="#ctx0" brushRef="#br0" timeOffset="3401.12">27047 5776 2036 0,'-8'13'-490'16,"0"-2"12"-16,-3 6 34 15</inkml:trace>
  <inkml:trace contextRef="#ctx0" brushRef="#br1" timeOffset="8658.23">8084 12016 335 0,'-8'-16'275'16,"-5"4"-56"-16,6 3-85 0,7 9-55 16,-8 0-37-1,8 0-12-15,0 25 24 0,0 19 83 16,11 22 9-16,9 15-48 16,6 13-41-16,-3 7-25 15,1 1-16-15,0-8-7 0,1-13-11 16,-3-12-1-16,-7-12-44 15,2-12-63-15,-6-11-71 0,-3-11-40 16,-8-7-14-16,0-16 42 16,0 0 9-16,-19-20-31 0</inkml:trace>
  <inkml:trace contextRef="#ctx0" brushRef="#br1" timeOffset="9157.62">7926 12235 122 0,'-13'-49'264'0,"1"5"-51"15,12 6-50-15,0 2-71 16,0 4-46-16,0 0-14 0,9 0 3 16,7-2 12-16,4 6 0 15,4 4-3-15,9 7-12 16,4 5-22-16,-1 8 6 0,1 4-12 16,-1 16 4-16,-4 13 3 15,-7 7-1-15,-8 9-1 16,-6 4 1-16,-11-1 4 15,0 6-7-15,-11-6-5 0,-3-3-1 16,-2-7 9-16,-1-10-6 16,7-8-6-16,2-4 10 15,8-16-13-15,0 0 6 0,0 0-4 16,0 0-8-16,11 0 3 16,10-8 6-16,7-5 2 0,9 6-3 15,7-1 6-15,8 8-6 16,2 0 3-16,-2 12-4 15,-3 4-2-15,-9 9 7 16,-7 8-5-16,-12 7 3 0,-9 8 3 16,-12 5 7-16,0 3-5 0,-21 6 5 15,-7-5-3 1,0-7 6-16,-4-10-1 0,-6-7-3 16,6-9-5-16,1-8 4 15,2-16 1-15,1 0-4 0,3 0-4 16,4-4 0-16,5-8-13 15,-1 0-15-15,6 0-27 0,-2-5-40 16,5-3 95-16,8 0-218 16,-8 4 26-16,8-3-14 15,0-7-20-15</inkml:trace>
  <inkml:trace contextRef="#ctx0" brushRef="#br1" timeOffset="9523.28">8628 12252 196 0,'16'-29'254'16,"-7"10"-45"-16,-9 1-51 16,0 10-50-16,0 1-40 15,0 7-12-15,0 0-2 0,0 0 2 16,0 0-15-16,0 0-20 16,0 13-9-16,8 10 6 0,9 5-10 15,1 10 3-15,7 2-10 16,4-4 3-16,4 1-2 15,-1-8-2-15,1-9 5 16,-2-8-5-16,3-12-14 0,-6 0-14 16,-3-8 1-16,-15-9-12 15,-2-7 4-15,-8-8 8 16,-11-5 5-16,-10 0 18 0,-6 6 6 16,-11 2 4-16,2 8 11 15,-9 9-15-15,0 3-2 0,-3 9-14 16,-1 0-15-16,10 0-52 15,5 0 81-15,11 0-230 16,6 0-14-16,5 0 6 0</inkml:trace>
  <inkml:trace contextRef="#ctx0" brushRef="#br1" timeOffset="9739.93">8973 12028 358 0,'11'-12'312'0,"-2"3"-53"15,-1 9-109-15,-3 0-74 16,-2 0-43-16,2 0-15 0,4 0-11 16,10 21 35-16,10 4 7 15,12 3-23-15,11 5-16 0,5 3-4 16,73 25-37 0,-69-32-38-16,-4-5-42 15,-13-8-35-15,-7-4-17 16,-12-12 1-16,-14 0-16 0,-3 0-12 15</inkml:trace>
  <inkml:trace contextRef="#ctx0" brushRef="#br1" timeOffset="9922.16">9431 12007 204 0,'-15'-31'258'0,"-1"2"30"16,-2 8-24-16,7 5-58 15,3 9-58-15,8 2-50 16,-9 5-13-16,9 0-7 15,-8 16-12-15,8 17-1 0,-8 11-30 16,1 22-28-16,-6 11-69 16,-2 7-157-16,-7 15-116 15,-5-1-67-15,-11 0 16 0</inkml:trace>
  <inkml:trace contextRef="#ctx0" brushRef="#br1" timeOffset="11204.96">23641 11377 486 0,'-14'-16'332'0,"6"3"-112"0,8 2-110 15,-8 6-61-15,8 5-22 16,0 0-10-16,0 25 23 16,8 14 24-16,6 24-7 15,5 14-21-15,2 8-20 0,-1 9-8 16,1-2-2-16,-5-9-1 15,0-14-6-15,1-17 1 0,-9-15 1 16,-5-9 1-16,-3-12-2 16,0-16-19-16,-14-24-13 15,-8-21 6-15,-7-24 3 0,1-20 0 16,-1-21 8-16,4-11 8 16,9 2 7-16,7 10-3 15,9 12 6-15,0 14-3 0,9 14-1 16,7 12-2-16,9 16-2 15,4 8 9-15,-1 18-5 16,1 15 11-16,-4 12 3 16,-5 19-4-16,-4 19-2 0,-12 7 1 15,-4 12-7-15,-12 0-1 16,-5-3 4-16,3-14-6 0,-3-6 4 16,4-15 7-16,0-10-7 15,13-8-1-15,-8-5-1 16,8-8-9-16,0-13-12 0,0-12-2 15,13-7 4-15,11-5 6 16,13 1 5-16,8 4 6 16,8 10-4-16,7 15 6 15,2 7 0-15,-5 21 0 0,-9 6-2 16,-9 10 11-16,-9 12-7 16,-14 8 4-16,-13 4-1 0,-14 6-1 15,-13-3 5-15,-14 0-9 16,-11-2 1-16,-3-10-2 15,-4-7 7-15,-2-11-6 0,6-11-2 16,3-11 2-16,8-12 0 16,5 0-9-16,7 0-8 15,9-7-3-15,4 2-35 0,16-2-38 16,0-5-39-16,8-5-31 16,17-4-31-16,7-7-58 0</inkml:trace>
  <inkml:trace contextRef="#ctx0" brushRef="#br1" timeOffset="11553.52">24664 11292 292 0,'0'-29'267'0,"-13"8"-52"0,-10 9-74 15,-6 5-46-15,1 7-22 16,-5 0 10-16,-4 23 10 15,6 10 2-15,5 13-38 0,15 2-28 16,11 0-11-16,8 1-7 16,13-4-8-16,6-9-3 15,14-8-6-15,3-14-3 0,7-14-29 16,-4-9-17 0,-3-8-4-16,-7-7 5 0,-12-12 16 15,-14-5 9-15,-11 1 6 0,-11 3 14 16,-14 1 10-16,-12 8-4 15,-7 2 10-15,0 9-7 16,-2 6-7-16,7 3-9 0,5 8-27 16,9 0-42-16,11 0-45 15,14 0-22-15,0 0-17 16,0 0-42-16,11 0-132 0</inkml:trace>
  <inkml:trace contextRef="#ctx0" brushRef="#br1" timeOffset="11761.07">24854 11189 432 0,'9'-7'259'16,"-1"-2"112"-1,0 9-341-15,9 0 9 16,10 9 26-16,19 5-5 16,11 9-24-16,11 4-17 0,5 3-10 15,5 3-5-15,-6-3-13 16,-7-1-24-16,-8-4-55 15,-11-5-53-15,-15-4-43 0,-10 1-12 16,-8-4-26-16,-10-13 18 16</inkml:trace>
  <inkml:trace contextRef="#ctx0" brushRef="#br1" timeOffset="11945.48">25395 11182 312 0,'0'-37'263'0,"-13"8"-43"15,13 5-51-15,-8 8-44 0,8 9-37 16,-11 7 4-16,-1 19-2 16,-4 19-25-16,-5 9-34 15,-9 19-16-15,-1 15-28 0,-3 8-84 16,3 5-115-16,2 4-57 16,1-6-45-16,3 3-250 0</inkml:trace>
  <inkml:trace contextRef="#ctx0" brushRef="#br1" timeOffset="17660.5">6732 6422 63 0,'0'-7'137'0,"0"-2"34"16,0 6-37-16,0-2-25 15,0 5-27-15,0-4-11 16,-8-3-20-16,-5-2-14 0,1-3-2 16,-4-1-1-16,-1 1 2 15,2-4-10-15,-10 5 18 16,0-1 9-16,-7-6-5 15,-4 6-15-15,-1 1 12 16,-3 2-17-16,-2 4-2 0,-2 5 9 16,0 0-1-16,-1 0-2 15,0 14-2-15,5-3-6 16,-1 6 6-16,3-2-12 0,2 6-4 16,4 3-4-16,4 5 2 15,-1-1-7-15,1 0 1 16,5 2 5-16,-2 2-10 15,0 1 8-15,5-1-1 0,4 5-1 16,4 4-5 0,3 4 0-16,9 3 3 0,0 6 5 15,12 3-4-15,5 2-6 16,6 3 2-16,7 0 2 16,2-10 3-16,9-3-7 15,0-8 3-15,7-10 3 0,0-2-4 16,5-12-9-16,-1-5 6 15,5-12-5-15,-2 0-13 16,-4-8-6-16,-1-8 10 0,-7-8-3 16,-2-9 9-16,-3-3-1 15,-11-7-4 1,-2 0-3-16,-9-6 0 0,-3-4 10 16,-13 0 1-16,0-3 2 15,-10-1 3-15,-1 3 1 0,-6 1 0 16,1 8 0-16,-1 5 2 15,2 4 1-15,3-2-1 16,-4 7 0-16,2 2-6 16,4 1 5-16,-6-1-1 0,2 1-4 15,3 2 9-15,-6 7 4 16,6 7 16-16,-1-2 8 16,3 7 4-16,1 1 4 15,0 4-13-15,-1 2 2 0,9 0-2 16,-8 0-14-16,8 0 0 15,-8 0-13-15,8 0 1 16,0 0 2 0,0 0-6-16,0 0-2 15,0 0 2-15,0 0 0 0,0 13 8 16,0 3-12-16,13 12 9 16,-1 4 3-16,7 12-1 15,7 6 6-15,5 7-3 16,6 0 1-16,8-4-8 15,3-5 11-15,6 1-9 0,-1-8 3 16,7-9-4-16,2-12 7 16,3-6 1-16,3-14 2 0,6-14-3 15,-6-1 0-15,-11-6-4 16,-8-3 10-16,-8 3 20 16,-8 1 24-16,-10 4 29 15,-3 0-43-15,-7 4-45 16,-4 3 0-16,-9 0 0 0,0 7 0 15,0-4 0-15,0-1 0 16,0 2-177-16,0-2-169 16,-9 2-60-16,1 5-9 0,0 0-286 15</inkml:trace>
  <inkml:trace contextRef="#ctx0" brushRef="#br1" timeOffset="19091.5">19905 6390 262 0,'-13'-29'164'0,"2"1"-36"16,-2 4-7-16,1-1-9 0,-1 5-7 15,13 3 16-15,-11 3 12 16,3 0 1-16,0 6-16 15,8 0-24-15,-8 0-18 0,8 0-20 16,0 4-6-16,0 4-18 16,0 0-13-16,0 0-12 15,0 0-1-15,0 0-13 16,0 0-1-16,0 20 7 0,12 17 1 16,11 20 12-16,10 12-1 15,4 12-7-15,3 9-7 16,5 7 18-16,4 1-10 0,0-1-4 15,0 2 8-15,-4-11-6 16,-3-2 0-16,1-5-7 0,-4-7 4 16,-2-9 6-16,-9-12-17 15,-2-12 15-15,-6-8-4 16,-4-10 0-16,-5-2 6 16,-2-8-10-16,-1-6 6 0,-8-7 3 15,0 0 2-15,0-7-11 16,-8-17-5-16,-4-9-16 15,-4-12-3-15,-1-7-4 0,2-10 16 16,-2 0 1-16,4 2 6 16,1-6 8-16,12 5 1 0,0 9-8 15,0 6 4-15,12 5 4 16,1 10 3-16,4 6-10 0,7 6 4 16,3 1 3-16,8 14 1 15,4 4 5-15,6 11-10 16,8 7 5-16,4 6 9 15,0 1-4-15,-4 7-2 0,-5 0-4 16,-8 6 0-16,-2-7-3 16,-11 2 6-16,-7 4 1 0,-2-4-4 15,-7-5 5-15,-11 5-1 16,0-1-4-16,-11 1 1 16,-10 5 1-16,-9 1 3 0,-5 3-3 15,-10-2-1-15,-8-4 1 16,-4 1-2-16,0-8-2 0,1-10 2 15,5-3 3-15,3-16 1 16,9 0-2-16,7 0-6 16,2-7 2-16,10-9-13 15,8-9 1-15,0 0-5 0,12-3-26 16,0-1-37-16,0 1-63 16,0 4-44-16,0-1-45 0,9 5-31 15,-1 0-46-15</inkml:trace>
  <inkml:trace contextRef="#ctx0" brushRef="#br1" timeOffset="23284.82">3064 9133 340 0,'-11'-19'208'0,"-2"3"-14"16,2 4-16-16,-2-1-3 15,5 4 16-15,8 6 4 16,-9-2-15-16,9 5-43 15,0 0-62-15,0 0-32 16,0 0-23-16,9 25 36 16,14 20-1-16,16 12-55 15,4 21 0-15,10 10 0 16,4 10 0-16,5-3 0 16,-6-7 0-16,1-10 0 15,-9-15 0-15,-8-8 0 16,-10-14 0-16,-5-13-23 15,-10-11-163-15,-15-17-128 0,-20-10-78 16,-16-18 70-16,-18-32 7 16</inkml:trace>
  <inkml:trace contextRef="#ctx0" brushRef="#br1" timeOffset="23584.18">2496 8508 250 0,'-52'-50'219'0,"8"17"-45"16,7 9-53-16,9 8-61 16,11 12-33-16,9 4-10 0,8 29-1 15,16 7 4-15,21 10-4 16,11-2-8-16,12-3-4 16,5-6-2-16,-3-13-2 15,-9-10 1-15,-10-12 3 16,-4 0-2-16,-16-17 8 15,-11-7-6-15,-12-8 8 16,-17-2 27-16,-10 3-7 16,-3 2-8-16,4 8-16 15,-4 5-7-15,10 4-33 16,0 5-44-16,8 7-63 16,-2 15-29-16,3 9-80 15</inkml:trace>
  <inkml:trace contextRef="#ctx0" brushRef="#br1" timeOffset="24332.69">3304 8764 392 0,'0'-9'274'0,"0"2"-88"16,-11-3-88-16,11 8-54 15,0-3-22-15,0 5-12 16,16 20 1-16,16 17 11 16,13 20-3-16,15 12-13 15,2 8-9-15,-2 0 10 16,-7-3-7-16,-5-12 5 16,-11-14-5-16,-9-11 0 15,-6-9 0-15,-10-12 1 16,-9-16 1-16,-3 0-11 15,-20-25-4-15,-8-14 3 16,-8-19 11-16,-5-16 11 16,0 1 11-16,9 4-4 15,2 5-2-15,14 12-8 16,5 6-2-16,11 9-1 0,0 8-3 16,17 10 4-16,9 9 26 15,20 10 0-15,15 26-5 16,7 6-12-16,11 5-7 15,5 4-2-15,2 3-3 16,-1-7-5-16,-9-9 2 16,-5-5-8-16,-11-5-26 0,-11-18-13 15,-14 0-3 1,-10-25-10-16,-11-24 11 0,-14-22 14 16,-25-29 16-16,-15-21 18 15,-18-17 1-15,-16-14 8 16,-15-5 13-16,-4 1 8 15,0 6 3-15,7 19 28 16,14 22 1-16,10 23 7 16,17 25-8-16,14 20-16 0,6 13-25 15,13 28-7 1,17 23 14-16,18 35-4 0,22 27-4 16,15 22-14-1,18 7 3-15,11 4-7 0,9-9 2 16,4-11 1-16,3-12-1 15,-4-17-7-15,-2-12-5 16,-10-12-15-16,-16-17-34 16,-17-4-13-16,-16-7-27 15,-7-17-16-15,-12 0-17 0,-10 0-45 16,-11-17-1-16,-11-2-29 16,-13-7 10-16,-6-2-62 15</inkml:trace>
  <inkml:trace contextRef="#ctx0" brushRef="#br1" timeOffset="24765.62">3516 8211 621 0,'-22'0'161'0,"8"0"-43"16,6 0-19-1,19-9-78-15,22-14-7 16,27-23 4-16,25-16-5 15,14-11 5-15,-3 4-10 16,-6 4 0-16,-17 13-3 0,-16 6-3 16,-16 18 15-16,-8 6 19 15,-14 7 9-15,-6 2 4 16,-5 6-16-16,0 3-8 16,-5 0-19-16,-3 4-10 15,0 0-13 1,0 0-27-16,0 0-42 15,0 0-49-15,0 0-29 16,0 8-13-16,0 4-44 16,0 0-6-16</inkml:trace>
  <inkml:trace contextRef="#ctx0" brushRef="#br1" timeOffset="27948.75">17566 8059 309 0,'-14'-16'211'0,"8"0"-42"16,6 3-47-16,-8 5-41 15,8 4-22-15,0 0-8 0,0 4-8 16,0 0-14-16,0 0-8 16,8 29 29-16,12 20 19 15,14 24 10-15,5 13-11 16,5 8-19-16,6 7-14 15,-2-4-7-15,-3-7 0 0,0-3-9 16,-5-15-10-16,-7-12-2 16,-6-10-11-16,-5-14 7 0,7 9-92 15,-21-33-230 1,-45-77-255 15</inkml:trace>
  <inkml:trace contextRef="#ctx0" brushRef="#br1" timeOffset="28265.2">17241 7482 349 0,'-45'-49'187'16,"6"12"-64"-16,4 12-35 0,11 6-32 16,5 1-23-16,7 10-11 15,2 4-10-15,10 4-9 16,0 0 4-16,10 17-2 0,10 8 4 15,7-2-9-15,10 1 2 16,0 5-6-16,0-8 2 0,-4-10 1 16,-5-1-4-16,-8-10 3 15,-8 0 1-15,-4 0-1 16,-8-10-7-16,0-8-1 16,-8-9 0-16,-4 4 10 0,-4-1 4 15,-5 8-2-15,2 4 4 16,-1 1-6-16,2 9-6 0,2 2-12 15,-1 0-31-15,1 15-33 16,4 6-20-16,12 8-74 16,0 0-25-16</inkml:trace>
  <inkml:trace contextRef="#ctx0" brushRef="#br1" timeOffset="29008.54">17898 8247 223 0,'0'7'213'15,"0"-7"-69"-15,0 0-58 16,0 0-34-16,0 0-25 16,5 9-4-16,3 3 19 0,9 12 26 15,6 14-1-15,10 10-21 16,5 13-21-16,1 8-14 0,-2 0-4 15,-6-3-4-15,-1-12 1 16,-6-10-9-16,-8-13 7 16,-4-5-2-16,-7-14 6 0,-5-12-10 15,-8-9-4-15,-9-20-2 16,-2-19 5-16,-10-18 5 16,1-19-5-16,-1-14 8 0,-4-1 1 15,10 6 11-15,1 13 8 16,7 20 3-16,1 15-13 15,14 15-9-15,0 11-2 0,14 20 7 16,9 11 19-16,14 17-4 16,8 14-6-16,3 10-4 0,5 6-4 15,4-1-9 1,-8-9 4-16,-5-7 0 0,-1-8-5 16,-9-9 1-16,0-8 2 15,-3-16-3-15,-2-4-5 0,-4-16-11 16,-6-21-5-16,-6-15 3 15,-9-22-2-15,-4-20 8 0,-20-20-2 16,-8-12 3-16,-9-9 10 16,-7 1-1-16,-2 8 6 15,1 11 10-15,2 22 10 0,6 19 8 16,7 21-2-16,6 13-11 16,5 11 5-16,2 9 0 0,4 9-4 15,13 2 2 1,0 3-17-16,8 39 9 15,14 21 12-15,15 14 3 16,15 26-14-16,9 13-9 0,4 6 2 16,3 4-8-16,2-6 0 15,-2-5 1-15,1-13-1 0,-4-7 1 16,-3-18-4-16,-10-11 1 16,-3-7-11-16,-12-14-10 15,-9-8-18-15,-8-7-19 0,-7-5-16 16,-5-3-23-16,-8-9-34 15,0 0-35-15,-13-5 0 0,-7-11-53 16,-8-6-189-16</inkml:trace>
  <inkml:trace contextRef="#ctx0" brushRef="#br1" timeOffset="29391.58">18203 7681 127 0,'-17'7'226'15,"7"-7"-67"-15,10 0-41 16,0 0-40-16,0 0-26 15,0 0-8-15,0 0 8 0,15-11 3 16,21-8-4-16,21-19-14 16,17-16-9-16,15-2-10 0,3-5-8 15,-2 3-4-15,-13 8-3 16,-12 15-1-16,-14 2 2 16,-15 9-3-16,-12 12 4 0,-8 0 2 15,-5 8 2-15,-11 4-5 16,0 0-11-1,0 0-36-15,-11 0-44 0,-10 12 87 16,2 4-229-16,-6 3-34 16,-7 7-201-16</inkml:trace>
  <inkml:trace contextRef="#ctx0" brushRef="#br1" timeOffset="32221.18">14366 4180 197 0,'0'-8'277'15,"0"-1"-66"-15,-8 2-73 16,0-2-64-16,1-3-39 0,-6 1-14 15,0-2-4-15,0-4 14 16,-4-3 34-16,3 0-6 16,-3-1-1-16,-3-3-8 0,0 3 11 15,-2-3 9-15,-1 1 0 16,-2-7-22-16,-3-2-10 16,-4-1-12-16,1 5-2 15,-3-4-3-15,-2-5-9 0,-5-1 2 16,-5 2 5-16,-3 4-17 15,-2 4 0-15,2-1 7 0,-4 2-9 16,0 0 0-16,1 8 1 16,-5 3-1-16,-1 3 0 15,1 4-2-15,-3 1 2 0,-5 8 1 16,0 0 2-16,0 0-3 16,1 8 0-16,-9 9 3 15,-5 0-3-15,1 3 2 0,-4 4 6 16,-1 5-4-16,1 4-10 15,-4 3 8-15,-4 4-2 16,-5 10-2-16,-3 2 3 16,-4 5 0-16,-5 4-6 0,3 4 8 15,-87 73-1 1,97-64-1-16,0 7-4 16,4 1 1-16,-1 4 3 0,5 2 7 15,-2 6-7-15,-2 9 4 16,-1 1-5-16,3 7 0 0,0 15 2 15,3 12 18-15,6 22 15 16,13 11 27-16,9 7-8 16,7 2-10-16,9-6-26 15,7-5 2-15,5-15-8 0,7-21 3 16,4-19-5-16,6-20 0 16,3-21-3-16,8-16-2 0,-8-13 1 15,8-6-2-15,0-9-6 16,0-9 7-16,0-9-5 15,0 3 0-15,0-14 5 0,0 0-7 16,0 0 0-16,0 0 9 16,0 0-8-16,0 0-1 0,0 0-7 15,0 0-25-15,0 0-35 16,0 0-47-16,0 0-65 0,0-5-52 16,0-4-36-1,0-2-3-15,0-9 1 0,-9-6 21 16</inkml:trace>
  <inkml:trace contextRef="#ctx0" brushRef="#br1" timeOffset="32938.26">10041 5955 359 0,'-17'-36'237'16,"6"7"-44"-16,3 8-64 0,8 10-56 15,0-2-33-15,0 5-5 16,0 8 6-16,0-4-2 16,0 4-3-16,0 0-10 0,0 12-15 15,8 16 7-15,11 25-3 16,10 16 9-16,8 26-5 15,3 14 0-15,4 13 0 16,-1 1-8-16,-4-2-1 0,-2-7-6 16,-9-12 0-16,-4-9-5 15,-2-10 8-15,-6-7-4 0,0-7 1 16,-8-7-4-16,0-10 5 16,0-7-3-16,-4-12-5 15,4-5 8-15,-8-9-2 0,5-6-2 16,3 1-1-16,-5-14-5 15,6 0 9-15,7 0-3 0,8 0 3 16,9-4-4-16,7-8 6 16,10-6-12-1,132-39 5-15,-114 41 0 16,-3 4 2-16,54-4 0 16,-72 16-1-1,-6-5-4-15,-8 5 5 0,-4 0 2 16,-10-3 9-16,-5 3 33 15,-6 0 52-15,-8-9 64 0,0-3-3 16,-22-16-73-16,-10-13-44 16,-17-16-16-16,-11-21-4 0,-17-10-11 15,-9-10-10-15,2-4 0 16,-6 0 0-16,0 8 0 16,8 10 0-16,6 5 0 0,8 7 0 15,3 10 0-15,11 9 0 16,10 8 0-16,6 9 0 15,10 8 0-15,9 7 0 16,1 6-28-16,7 2-58 0,11 5-23 16,-9 8-40-16,9 0-35 15,0 0-29-15,0 0-25 0,6 0 21 16,5 0-7-16,10 8-44 16</inkml:trace>
  <inkml:trace contextRef="#ctx0" brushRef="#br1" timeOffset="34084.37">29849 4611 428 0,'-19'-24'267'16,"-6"-5"-110"-16,4 1-79 15,2-5-37-15,2-3-4 16,1-5 14-16,-5-8 29 15,1-4 29-15,-8-3-21 0,-6-6-12 16,-1-3-29-16,-12-4-14 16,-10-9-16-16,-19-3-9 15,-9 0 4-15,-8-1-6 16,-4 5 34-16,-4 9-19 16,-5 5-11-16,-3 11-7 15,-6 7 1-15,-1 9 4 16,-12 11 0-16,-2 8-11 0,-3 17 8 15,-1 0-7-15,-4 21 2 16,1 8-4-16,-2 11 8 16,1 10-4-16,1 2 3 15,-3 10 7-15,-2 6-7 0,0 9 2 16,-1 9 8-16,6 11-4 16,7 14 9-16,1 15 6 0,4 12 3 15,1 5-13 1,11-1-6-16,11 1 5 0,12-1 10 15,13 1 4-15,9 4-5 16,3 0-4-16,3-4-2 16,6-10 5-16,5-3-7 0,3-3-5 15,9-7 7-15,-1-1 9 16,2-5-15-16,5 0-4 0,6-7 4 16,3-6-12-16,7-7 2 15,6-9 10-15,11-11-18 16,0-17 11-16,0-9-3 0,0-8 11 15,0-12-13-15,0-6 6 16,0-10-3-16,0-5-4 16,0-7-23-16,0 0-31 0,0 0-67 15,0-11-55-15,-12-9-38 16,-1-6-23-16,0-2 1 16,0-4 13-16,2-5-27 0,-1 0-191 15</inkml:trace>
  <inkml:trace contextRef="#ctx0" brushRef="#br1" timeOffset="34916.44">24896 6195 296 0,'0'-20'195'16,"0"-1"-69"-16,0 8-59 16,0 3-35-16,0 0-1 0,0 7 14 15,0-1 23-15,4 4-2 16,-4 0-12-16,8 7-4 0,5 13 25 15,2 14-14 1,10 14-5-16,2 13 0 0,6 16-16 16,1 9-8-16,5 8-14 15,3 4-3-15,-2-1-11 0,3-4 0 16,3-3-4-16,-5-9-2 16,-9-10 3-16,-4-15 3 15,-3-7-6-15,-5-13 2 0,-3-8 1 16,-6-2-1-16,-2-7 2 15,-6-7-1-15,-3 2 0 16,0-14 3-16,0 0-5 0,0 0 10 16,0 0-1-16,0 0 1 15,0 0-2-15,0 0 4 16,0 0-6-16,0-9 2 0,0-3 6 16,0-5-8-16,0-7-7 15,0-9 7-15,13-3-5 0,5-4 4 16,4-5-1-16,7-5-2 15,7 2-5-15,5-2 0 16,3 5 1-16,2 5 5 0,-7 7-5 16,1 5 7-16,-1 4-10 15,-7 7 6-15,-8 5 0 16,-4 0 1-16,-8 8-1 16,-3 4 8-16,-4 0 3 0,-5 0 3 15,0 0 13-15,0 0 10 16,0 0 5-16,-14-8 1 15,-6-1-21-15,-11-3-12 0,-12-7-6 16,-4-7 1-16,-10-2-2 16,-5-13-3-16,-6-2 0 0,-6-12 5 15,-2 3-10-15,-1 0 11 16,2 2-10-16,7 4 14 16,8 16-6-16,6 2-3 0,15 6 4 15,5 6-7-15,9 4 0 16,10 4-4-16,7 4 0 15,8-1-12-15,0 5-19 16,0 0-29-16,0 0-36 0,0 0-40 16,0 0-57-16,0 0-27 15,-8 0-23-15,8 0-38 0</inkml:trace>
  <inkml:trace contextRef="#ctx0" brushRef="#br1" timeOffset="48927.47">14135 1196 65 0,'0'-11'206'0,"-14"-3"-28"16,8 2-36-16,-2 5-43 16,8-1-20-16,-10 3 9 15,10-3 4-15,0 8 8 16,0-4-9-16,0 4-12 15,0 0-1-15,0 0-16 16,0 0-6-16,0 0-16 0,0 0-9 16,0 0-20-16,0 0-2 15,0 8-4-15,0 9 2 16,14 7 3-16,1 8 11 16,10 14-5-16,3 11 1 0,1 8-11 15,3 3 4-15,1 9-2 16,-2 5-3-16,-1-1 0 15,-3-2 0-15,3-10-2 16,-6-5-3-16,-5-7 3 0,3-7-3 16,-7-7-4-16,2-5 3 15,-6-11-3-15,-2-2 11 16,-1 0-8-16,0-1 1 16,0-2 5-16,-3-3 2 15,-1 2-3-15,0-5 0 0,-4-1 8 16,0-3-9-16,0-12 5 15,0 9 1-15,4-9-3 16,0 0 9-16,1 0 19 0,-5 0 27 16,0 0 42-16,0-4 21 15,0-9-96-15,0-10-28 16,0-22 0-16,-9-16 0 16,1-16 0-16,8-13 0 15,0-8 0-15,4 1 0 16,4 2 0-16,3 14 0 0,1 12 0 15,1 12 0-15,-1 5 0 16,1 11 0-16,-1 8 0 16,0 9 0-16,-4 4 0 0,0 3 0 15,-4 4 0-15,1 1 0 16,-2 5-50-16,2-2-29 16,-2 2-4-16,5 2-1 15,-3 1 12-15,0 1 14 0,-2-1-3 16,0-2 2-1,2-1 6-15,-2 7 5 0,-3 0-3 16,0 0-25-16,0 0-21 16,0 0-46-16,0 0-26 15,0 0-2-15,0 13-30 0,0-6-15 16</inkml:trace>
  <inkml:trace contextRef="#ctx0" brushRef="#br1" timeOffset="49543.31">15096 1729 112 0,'0'-16'235'0,"0"-1"-58"15,-12 3-42-15,12-4-43 0,-11 10-14 16,3 0-16-16,-1 4-1 16,9-1 5-16,-12 5-8 15,4 0-27-15,-4 0-13 16,-9 17-10-16,1 9-2 15,-4 5-2-15,-1 13-1 16,6 9-1-16,-2 4 5 0,5 5-7 16,7-5 1-16,9-5-1 15,0-2-4-15,12-6-2 16,5-8-7-16,6-12-22 0,2-7-5 16,0-5 3-16,-2-12 11 15,-1-12 3-15,-6-12-15 16,0-16 8-16,-8-17 11 15,-2-13 15-15,-6-7 9 16,0 3 19-16,0 9 8 16,-14 9 8-16,2 11 8 0,0 13 5 15,4 7-16-15,8 8-10 16,-8 5-16-16,8 4-8 16,0 8-6-16,0 13-6 0,0 15 9 15,8 18-3-15,4 11 4 16,4 6 2-16,5 7-3 15,-2 3 6-15,1-9-9 16,2-1 4-16,-2-11-14 16,-5-10-63-16,1-11-72 15,2-5-29-15,-7-11-49 0,-8-15-13 16</inkml:trace>
  <inkml:trace contextRef="#ctx0" brushRef="#br1" timeOffset="50060.5">15361 1746 361 0,'0'-25'246'16,"0"5"-48"-16,0 8-63 15,0 5-30-15,-8 7-29 16,8 0-31-16,0 0-25 16,0 23 4-16,3 10-8 15,5 15-10-15,4 14-1 0,4 3-1 16,2-5-2-16,-6-2-6 15,-1-10 6-15,-3-11-2 16,-3-8 2-16,-2-10-1 16,-3-5 2-16,0-7 4 0,0-7 8 15,0 0 10-15,0-7-3 16,0-10-13-16,-8-12-7 16,0-15-6-16,8-13-6 0,0-9-3 15,0-3 9 1,0 5 2-16,13-1-7 0,4 3 12 15,-1 9-8-15,3 12 2 16,2 12-1-16,-4 10 10 16,-1 10 6-16,0 9-5 15,1 0 2-15,-6 13-2 0,-3 2-3 16,-5 6 1-16,2 0 0 16,-5-1-5-16,0-4 3 15,0-5-1-15,0 2-2 16,0-3 5-16,0-10-4 0,0 0 1 15,0 0 2-15,0 0-6 16,0 0-3-16,0 0-12 16,0 0-19-16,0 0-35 15,0 0-50-15,0-5-46 16,0 0-21-16,0 3-34 16,0-3-5-16</inkml:trace>
  <inkml:trace contextRef="#ctx0" brushRef="#br1" timeOffset="50325.46">15922 1489 244 0,'0'-12'307'0,"0"8"-69"0,0 4-86 16,-9 0-68-16,1 0-25 16,8 0-28-1,0 21 0-15,0 11-3 0,0 21-5 16,12 16-9-16,1 17 1 15,3 1-11-15,-1-1-3 16,1-3 1-16,-2-14-4 0,-6-12 4 16,-4-12-5-16,-1-10-9 15,-3-5-61-15,0-9-75 16,-11-5-55-16,-10-16-54 16,-4-13-9-16</inkml:trace>
  <inkml:trace contextRef="#ctx0" brushRef="#br1" timeOffset="50502.26">15833 1062 189 0,'-14'-41'245'16,"3"8"-66"-16,-3 9-43 0,6 8-37 16,8 4-32-16,0 4-26 15,0-1-18-15,0 9-13 16,0 0-19-16,0 0-50 15,0 0-53-15,0 0-25 16,0 13-104-16</inkml:trace>
  <inkml:trace contextRef="#ctx0" brushRef="#br1" timeOffset="51161.02">16874 1404 86 0,'0'-16'220'16,"0"-1"-45"-16,0 4-54 15,-11 1-42-15,-1 5-18 16,0-2-9-16,-4 2-8 0,-4 7 7 16,-5 0 8-16,-4 0-6 15,-7 19-21-15,-1 8-4 16,-3 8-6-16,4 5-3 15,-1 10-12-15,8 7-4 16,7-1 0-16,0 1 1 16,10 0-7-16,12-4 8 0,0-6-11 15,0-4 10-15,8-11-9 16,8-7-3-16,3-10-13 16,11-6-12-16,2-9 2 0,9-11-12 15,0-19-6-15,-5-14-4 16,1-14 6-16,-6-10 23 15,-5-6 17-15,-15-4 13 16,-3 9 15-16,-8 9 18 16,0 11 18-16,-8 14 15 15,1 8-6-15,7 11-31 0,-8 9-12 16,8 7-16-16,0 7-5 16,0 21 14-16,4 17-2 15,7 17-7-15,6 6 3 0,2 6-8 16,7-6 5-16,-3-5-7 15,6-11-3-15,-4-11-28 16,0-8-42-16,-6-9-64 16,-2-7-35-16,-5-5-11 0,-7-12-20 15,-5-9 26 1</inkml:trace>
  <inkml:trace contextRef="#ctx0" brushRef="#br1" timeOffset="51739.57">17188 895 196 0,'0'-40'228'0,"0"6"-36"15,0 11-57-15,0 2-47 16,0 8-33-16,-9 6-16 16,9 2-10-16,0 5-12 0,0 0-8 15,0 9-4 1,0 12-5-16,5 14 13 0,4 15 19 15,2 11-4-15,2 11 25 16,0 18-16-16,-2 8-25 16,1-1-3-16,-1 0 1 15,-3-6-8-15,2-13 2 0,-6-14 0 16,0-10-3-16,0-13-1 16,0-10 3-16,0-9-1 15,-4-11 5-15,4-11-2 16,-4 0 8-16,0 0-5 0,0-21-7 15,0-11-1-15,-8-7-5 16,8-7 7-16,0 1 9 16,0 0-9-16,0 9-2 15,14-1-8-15,-5 8 7 16,7 5 1-16,10 8-3 0,-3 8-4 16,7 8 2-16,-1 8 5 15,-1 13-8-15,-4 2 9 16,0 6-5-16,-7 4 5 15,-6-4-6-15,-8-1 4 0,-3 1 9 16,-6 2-5-16,-13 2 3 16,-7-4-7-16,-7-1-1 15,2-7 7-15,2-6-2 16,-1-1 1-16,6-14-8 16,4 0-23-16,1-10-32 15,-2-6-41-15,-4-8-19 0,6-4-7 16,2-9 126-16,1-4-219 15,16-7-27-15</inkml:trace>
  <inkml:trace contextRef="#ctx0" brushRef="#br1" timeOffset="52089.4">17631 782 271 0,'0'-21'260'16,"-8"5"-94"-16,8 3-75 16,-9 5-40-16,9 4-10 15,0 4-10-15,0 0-12 16,0 16-9-16,0 12 5 0,9 18 14 15,2 15 4-15,7 12 16 16,-7 21-12-16,0 12-15 16,3 4-9-16,-3-1-5 15,3-3-3-15,-3-12-2 16,-2-13 3-16,0-15-20 16,-3-13-66-16,2-14-78 0,5-14-44 15,-1-13-50-15,4-15-200 16</inkml:trace>
  <inkml:trace contextRef="#ctx0" brushRef="#br1" timeOffset="52637.85">17984 1282 341 0,'0'0'147'15,"0"12"-59"-15,0 1-37 16,0-1-20-16,4 4-14 15,9-5-2-15,2-3 5 0,10 1-5 16,3-9-6-16,6 0-8 16,6 0 1-16,0-12 1 15,4-4-3-15,2-5 4 16,-6-4-4-16,-7 2 1 0,-5-5 4 16,-7 3 3-16,-10-3 5 15,-8 0 25-15,-3 2-1 16,0 2-2-16,-9-1 8 15,-5 5-15-15,-2 0-3 16,-2-1-12-16,-1 5 9 16,-1-1 0-16,-1 5 1 0,2 7-5 15,-3 5-5-15,3 0 1 16,-10 0-6-16,2 14 5 16,-6 6-4-16,2 13 5 15,-4 11 5-15,8 13 8 0,-1 12-3 16,7 0-17-16,21 5 34 15,0 0 1-15,7-5-24 16,10-5 0-16,2-2 4 0,10-11-17 16,10-1 7-1,4-14-5-15,13-2-1 0,9-11 2 16,5-5-6-16,-2-11 3 16,-3-7-5-16,-8 0-2 15,-12 0 0-15,-8 0-2 16,-14 0-12-16,-2-3-25 0,-8-1-45 15,-5-7-77-15,-8 4-74 16,0-5-33-16,-12 3-7 16</inkml:trace>
  <inkml:trace contextRef="#ctx0" brushRef="#br1" timeOffset="54933.65">13574 4957 266 0,'-8'-4'180'0,"8"-4"-54"15,0 8-54-15,0-8-35 16,0 0-19-16,8 0-10 0,9-1 3 16,15-3-1-16,12 0 4 15,8-4-7-15,13-1-2 0,5 0-5 16,-1 1 1-16,-4 4-1 15,-7 1-3-15,-10 3-2 16,-13 4 3-16,-5-4-7 16,-10 8-2-16,-8 0-3 0,0 0-10 15,-7 0-16-15,-5 0-21 16,0 0-12-16,-8 0-37 0,-13-10-45 16</inkml:trace>
  <inkml:trace contextRef="#ctx0" brushRef="#br1" timeOffset="55617.5">13639 4864 36 0,'0'-4'89'15,"0"-5"74"-15,0 7-37 16,0-4-33-16,0 1-28 15,0 5-8-15,0 0-4 0,-8 0-9 16,8 0-7-16,0 0-4 16,-8 11-8-16,8 4 4 0,0 4-6 15,0 10-3 1,0 9 7-16,0 2 1 16,0 1-10-16,0 4-6 0,0 0-2 15,0-4-3-15,0-6 0 0,0-1-7 16,0-6 9-16,3-5-7 15,-3-6-2-15,0-4 1 0,5-5 3 16,-5-8-3-16,0 8 0 16,3-8 5-16,-3 0 0 15,0 0 5-15,0 0-2 0,5-3 8 16,-1-6-2-16,4 1-8 16,0-4 0-16,5-2-6 0,6 0 0 15,3-3-1-15,6 0-3 16,1 1 9-16,-1 4-7 15,5 3 2-15,-1 9-2 16,0 0-1-16,-4 0 8 0,1 0-1 16,-1 16 0-16,-4 10 3 15,1 3 5-15,-8 2-10 0,-5 7 2 16,-6-1 9-16,-6-1 1 16,0 5-4-16,-14-5 4 0,-7-4-4 15,-1-3-1-15,8-5-3 16,-3-3 3-16,5-8-5 15,0-13 15-15,4 6 20 0,8-6 9 16,0 0 2-16,0 0-9 16,0-4-10-16,0 2-2 0,0-3-15 15,0-3-4 1,0 8-3-16,0-4-7 0,0-1 0 16,0 5-15-16,0 0-15 15,0 0-32-15,0 0-71 0,0 0-55 16,0 0-35-16,0 0 0 15,-13 0-21-15,13 12 31 16</inkml:trace>
  <inkml:trace contextRef="#ctx0" brushRef="#br1" timeOffset="57113.73">13906 7045 44 0,'0'0'103'15,"-8"0"66"-15,2 0-34 0,6 0-25 16,-10 0-18-16,10 0-2 16,0 0 5-16,0 0 5 0,0 0 7 15,0 0-1-15,0 0-24 16,0 0-17-16,0 0-21 0,0 0-6 15,0 0-8-15,0 0-14 16,0 0-9-16,10 0-17 0,4-4 14 16,16-4-10-16,7 1 0 15,-3-5-13-15,9 3 7 16,-7 1-7-16,-1 0 4 0,-2 4 10 16,-4 0 1-16,-4 4-4 15,-5 0 8-15,-4 0-2 16,-4 0 0-16,-3 0 11 0,-6 0-2 15,-3 0-4-15,5 0 7 16,-5 0 1-16,0 0 1 0,0 0 1 16,0 0-2-16,0 0 0 15,0 0 0-15,0 16 21 0,0 13 18 16,3 7 26-16,5 13-3 16,-5 8-3-16,3 12 13 0,-3 12-11 15,2 9 5-15,-5 4 1 16,0 0-69-16,0-4-9 15,0-5 0-15,0-8 0 0,0-16 0 16,0-8 0-16,0-13 0 16,0-11 0-16,0-8 0 15,0-5 0-15,0-4 0 0,-8-12 0 32,-1 0-149-32,-2-9-76 0,0-3-12 15,-7-4-16-15,-2-4 5 16,-1-5 35-16,1 1 35 0,5-4-35 15,-7-2 51 1</inkml:trace>
  <inkml:trace contextRef="#ctx0" brushRef="#br1" timeOffset="57413.57">13973 7681 37 0,'-13'-8'106'0,"5"4"90"0,8 0-36 15,0-3-37-15,0 7-43 16,0 0-32-16,0 0-14 0,0-6-6 16,16-3 11-16,17 2 17 15,12 0 2-15,16-7-5 16,7 3-17-16,9-2 2 0,1 1-17 16,-5 4-7-16,-9-1 1 15,-15 1-4-15,-12 5 15 16,-14 3 22-16,-7 0 5 0,-2 0-1 15,-10 0-5-15,-4 0-28 16,0 0-28-16,0 0-39 16,0 0-58-16,-12 0-72 0,-5 0-43 15,0 0-17-15,2 0-24 16</inkml:trace>
  <inkml:trace contextRef="#ctx0" brushRef="#br1" timeOffset="60175.73">9705 9236 202 0,'-21'0'240'16,"5"0"-37"-16,4 0-50 15,12 0-54-15,0 0-36 0,0 0-21 16,0 0-7-16,0 0-7 16,6-5-6-16,20-7-9 0,10-3 0 15,13-2-8-15,9-3-4 16,2 0 1-16,0-1-1 15,2 4 2-15,-5 0-3 16,-5 1 1-16,-3 1-9 0,-9 2 8 16,-7 5-3-16,-8 1 4 15,-8-2 7-15,-7 9 7 0,-2 0 15 16,-3 0 14-16,-5 0 5 16,0 0 2-16,0 0 1 0,0 0-2 15,0 0-14 1,0 0-3-16,0 0-1 0,0 16-12 0,0 5 20 15,0 10 23-15,0 10-5 16,0 13-15-16,9 3-8 0,2 7-2 16,-3 5-9-1,5-2-6-15,-2-8-5 0,3-1 0 16,-6-8-13-16,0-10 3 16,0-8-5-16,0-2 0 0,-4-12 2 15,0-5-12-15,-4-1-9 16,0-12-35-16,0 8-35 0,0-8-27 15,0 0-25-15,0 0-14 16,-8 0-10-16,-5-12-23 16,-3-4 28-16,-1-5 32 0,-1 2-13 15,-4-5-38-15,-3-2-121 16</inkml:trace>
  <inkml:trace contextRef="#ctx0" brushRef="#br1" timeOffset="60512.56">10070 9516 250 0,'-12'-8'201'0,"0"3"-29"15,4 5-42-15,8 0-52 0,0 0-33 16,0 0-20-1,0-2-15-15,11-7-5 0,10-3 1 16,15-5-3-16,18-7 0 16,11-4 2-16,6-6 2 0,2 3-1 15,1 2-5-15,-9 4 3 16,-7 6-1-16,-15 2-6 0,-11 9 5 16,-7-1 9-16,-8 6 2 15,-5 3 2-15,-4 0-4 0,-4 0-9 16,-4 0-1-16,0 0-20 15,0 0-30-15,0 0-42 0,0 0-30 16,-12 0-37-16,0 0-72 16</inkml:trace>
  <inkml:trace contextRef="#ctx0" brushRef="#br1" timeOffset="63170.29">24611 8556 215 0,'-8'-13'181'0,"0"1"-53"16,0 1-44-16,-2-1-33 0,-1-2-17 16,5 1 7-16,-3 2 19 15,1 3 15-15,0 0 6 16,-1 8-6-16,9 0-2 0,-12 0-17 15,-1 0-11-15,-4 8 0 16,-2 9 1-16,-10 8 0 16,-5 7 3-16,-6 9 1 0,1 6-5 15,-1 10-13-15,4 10 2 16,7 6-4-16,7 8-13 0,7 4-4 16,15 1-5-16,0-5-5 15,12-4-3-15,7-4 3 0,10-11-1 16,4-13 2-16,8-8-6 15,6-13-1-15,72-16-27 16,-57-19 8 0,-2-15-10-16,1-10-7 0,-4-4 11 15,-5-14-2-15,-7-2 12 16,-12-1 11-16,-13-1 7 0,-12 6 3 16,-8 4 6-16,-13 7 9 15,-2 9 3-15,-10 7-1 0,-12 8-3 16,-6 13-6-16,-7 0-7 15,-7 20-1-15,0 9-1 16,1 9-2-16,0 6-21 16,5 1-49-16,8-4-73 0,7-5-86 15,7-3-49-15,9-10-57 0</inkml:trace>
  <inkml:trace contextRef="#ctx0" brushRef="#br1" timeOffset="64036.36">30067 5047 181 0,'14'-16'231'0,"-6"-1"-72"16,-4 4-48-16,-4 5-42 15,0 1-8-15,0 7 9 16,0 0 16-16,-8 0-3 16,-1 0-21-16,0 0-21 0,0 0-9 15,-13 21 14-15,-2 10 8 16,-3 24-1-16,-3 14-4 16,1 16-17-16,6 17-11 15,7 0-5-15,16 0-8 16,0-9-4-16,8-8-1 15,11-8-2-15,15-16 6 16,6-16-13-16,14-16 9 0,1-13-6 16,2-16-5-16,0-12 4 15,-8-13 0-15,-9-7 2 16,-10-8-1-16,-14-14 11 16,-12-3 12-16,-4 0 15 0,-17 0 0 15,-8 8-11-15,-2 12-18 16,-6 9 0-16,-4 13-11 15,-3 15-17-15,-13 23-60 16,-7 18-95-16,-2 21-77 16,5 7-55-16,9-1-46 15</inkml:trace>
  <inkml:trace contextRef="#ctx0" brushRef="#br1" timeOffset="64668.31">30466 7111 246 0,'-20'0'325'16,"0"8"-77"-16,9-8-92 15,-1 0-65-15,12 0-37 0,0 0-3 16,0 0-3-16,12 0-22 16,19-8-12-16,22-8-10 15,21-5-3-15,14 1 0 16,6-1 3-16,-7 4-2 0,-19 10-1 15,-11-2 8-15,-18 6 23 16,-9 3 27-16,-10 0 46 16,-3 17 61-16,-9 14 23 15,-8 19 9-15,0 23-181 16,-13 20-17-16,-4 26 0 16,-3 14 0-16,-5 6 0 0,2 0 0 15,2-9 0-15,5-16 0 16,2-20 0-16,14-21 0 15,0-16 0-15,0-17 0 16,0-10 0-16,0-10-228 0,0-20-204 16,0 0 14-16,0-25 18 15</inkml:trace>
  <inkml:trace contextRef="#ctx0" brushRef="#br1" timeOffset="64851.61">30674 7812 626 0,'-13'-13'270'0,"13"5"-135"16,5 0-63-16,21-1-40 0,16 1-11 15,23-3 30-15,17-6 17 16,16 6-12-16,7-2-28 16,-3 4-23-16,-5 2-69 15,-19 2-101-15,-18 0-116 16,-32 3-66-16</inkml:trace>
  <inkml:trace contextRef="#ctx0" brushRef="#br1" timeOffset="65999.77">24582 8755 524 0,'-27'0'301'0,"-11"12"-102"0,-6 21-85 15,-10 16-46-15,3 8-10 16,-2 8 15-16,7-3 10 15,15-9-30-15,11-9-18 16,20-7-23-16,20-14-25 0,20-9-25 16,18-14-21-16,14-17-2 15,9-16 2-15,-4-12-3 0,-9-3 15 16,-11-9 28-16,-24 1 12 16,-15-2 26-16,-18 4 21 0,-26 10 0 15,-13 16 26-15,-10 15-8 16,-8 13 25-16,-5 25 15 15,2 16 18-15,3 16-25 0,10 7-29 16,9 10-26-16,14-5-17 16,10-3-2-16,23-9-13 15,15-13-7-15,19-12-28 0,17-15-33 16,16-17-11-16,9-21-11 16,5-11-31-16,-4-13-10 0,-14-5 35 15,-15-7 47-15,-20-2 24 16,-22-3 23-16,-15 5 41 15,-10 12 31-15,-16 17-19 0,-13 20 17 16,-15 24 19-16,-11 21-12 16,-13 15-5-16,4 9-23 0,6 8-10 15,12-7-15-15,14-9-16 16,15-7-6-16,11-11-16 0,16-14-20 16,8-5-26-16,18-16-16 15,8-12-22-15,19-21-32 0,4-12 19 16,0-8 31-1,-9-13 37-15,-14-2 14 0,-15-6 17 16,-15 5 18-16,-4 9 43 16,-12 11 29-16,-7 20-3 0,-7 13-14 15,-8 16-30-15,-17 21 0 16,-1 10-8-16,-5 7-1 0,5 7-13 16,6-1 3-16,15-2-19 15,10-7-42-15,8-1-67 0,13-11-51 16,0-2-51-16,13-9-25 15,11-12-12-15,7 0-8 16</inkml:trace>
  <inkml:trace contextRef="#ctx0" brushRef="#br1" timeOffset="66665.38">24892 8470 29 0,'0'-3'61'0,"-9"-6"53"16,9 2 31-16,-8-2-43 0,-1 1-21 15,9-1-7-15,-7 7-13 16,7 2 5-16,0 0-5 0,0 0 2 16,0 0-8-16,0 0-11 15,0 0-4-15,0 0-14 0,4-5-10 16,16-3-7-1,13-5 0-15,12-3-6 0,12-9 0 16,8 0-3-16,0-2 1 16,-5 3-2-16,-11-2 4 0,-8 7 1 15,-9 2 4-15,-7 5 15 16,-14 4 36-16,-3 0 31 16,0 8 12-16,-8 0 1 0,0 0-18 15,0 0-15-15,0 0-21 16,0 0-13-16,0 0-10 0,0 0-8 15,0 0 13-15,0 0 4 16,0 23 18-16,-11 15 13 16,3 19 32-16,0 20-72 15,-1 12-26-15,1 17 0 0,8 5 0 16,-8-2 0-16,8-3 0 16,0-8 0-16,0-10 0 0,0-13 0 15,0-11 0-15,0-15 0 16,0-12 0-16,0-8 0 15,0-9 0-15,0-9 0 0,0-11-16 16,0 0-234-16,0 0-70 16,0-11-21-16,-13-9 42 0,2-13 34 15,-6-7 25-15</inkml:trace>
  <inkml:trace contextRef="#ctx0" brushRef="#br1" timeOffset="66897.94">25151 8796 147 0,'-8'-8'264'0,"1"-1"-49"15,7 6-36-15,-8-1-42 16,8 4-30-16,0 0-22 0,0 0-35 16,15-5-2-16,14 5-1 15,10-7-9-15,15 2-15 16,8-2-12-16,2-3-9 0,1-1-5 15,0-1-15-15,-8 1-51 0,-12 0-57 16,-9 9-67 0,-12 2-56-16,-7 0-58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7:32:32.796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12336 4632 78 0,'3'-13'209'15,"2"1"-33"-15,-1 4-34 16,-1 0-34-16,-3 4-31 16,0-1-4-16,0 2 13 0,0 3 9 15,0 0-7-15,0 0-15 16,0 0-20-16,0 0-16 0,0 0-20 16,0 0-3-16,0 0-4 15,0 0-4-15,0 17 1 16,0 11 25-16,0 16 26 0,0 13-4 15,-7 12 7-15,7 9-10 16,-8 3-22-16,8 4-11 16,0 5-7-16,0-5-11 0,-8-2 2 15,8-5 1-15,0-6-4 16,0-7 1-16,0-8 2 16,0-13-7-16,-8-10 1 0,8-15-11 15,0-2-15-15,-9-5-27 16,9-12-57-16,-8 0-73 15,-4-7-81-15,-5-18 10 0,1-15-26 16</inkml:trace>
  <inkml:trace contextRef="#ctx0" brushRef="#br0" timeOffset="384.09">12311 4294 195 0,'-12'-37'221'0,"1"12"-66"16,-3 5-47-16,6 8-33 15,8 5-23-15,-8 2-9 16,8 5-22-16,0 0-4 0,0 0-14 16,0 0-4-16,0 16 3 15,8 5 5-15,8-2-6 16,5 3 3-16,7-6-2 15,5-4-2-15,4-12-4 0,4 0 5 16,-2-9-4-16,1-7 4 16,-2-4-1-16,-10-4 6 15,-7-4 2-15,-10-6 20 0,-11 2 6 16,0 2-3-16,-16 3 10 16,-4-2-6-16,0 10-5 0,-5 2-8 15,2 5-9-15,-3 3-10 16,-2 9-3-16,4 12-11 15,-5 5-20-15,2 9-43 16,-3 9-41-16,2 11-33 0,0 2-34 16,4 1-61-16</inkml:trace>
  <inkml:trace contextRef="#ctx0" brushRef="#br0" timeOffset="1081.78">12611 4819 92 0,'17'0'245'16,"-6"0"-59"-16,-2 0-55 0,-5 0-55 15,1 0-36-15,-1 7-16 16,0 3-2-16,4 9 20 0,3 14 26 16,6 8 3-16,0 11-19 15,-1 10-22-15,0 7-8 16,0 1-9-16,-4-5-9 15,-4-13-2-15,-3-7 7 0,-2-7-9 16,2-14 2-16,-5-8 1 16,0-4 5-16,0-12 1 0,0-12-19 15,0-16-17-15,-8-17 3 16,8-17 10-16,0-7 3 16,0-9 11-16,0 5 0 0,11 5 1 15,2 10 6-15,-2 10-1 16,6 6-2-16,-4 13 1 15,-2 14 3-15,6 7 10 16,-2 8 3-16,5 23 1 0,6 10-1 16,2 12-4-16,-3 8-3 15,-1 8-3-15,0-4-11 0,1-3 3 16,4-13-3-16,-1-6-2 16,-4-10 2-16,6-12-9 0,1-13 0 15,2-13-14-15,2-19-6 16,-1-22 0-16,2-15-11 15,-4-16 7-15,-4-22 8 0,-8-10 10 16,-3-13 9-16,-4 4 6 16,-4 7 20-16,-9 22 20 15,0 19 20-15,0 17 3 16,0 17 2-16,0 15-10 0,-9 17-14 16,9 24-15-16,-13 34 29 15,4 30 31-15,1 30-25 16,8 25-23-16,0 11-12 0,0 1-12 15,8-5-13-15,5-12 7 16,8-8-6-16,-1-16 1 0,-1-16-3 16,3-17-11-16,-3-16-12 15,-3-16-52-15,-2-13-42 16,-6-12-48-16,-5-12-56 0,-3-12-50 16,0-17-6-1,-8-7-226-15</inkml:trace>
  <inkml:trace contextRef="#ctx0" brushRef="#br0" timeOffset="1364.12">13254 4676 403 0,'-12'-11'249'16,"12"-1"-83"-16,-9 3-84 15,9 4-43-15,0 5-15 16,0-2-11-16,0 2 0 0,13 0 12 16,10 0 12-16,19 0-5 15,15-5-17-15,11-3-13 16,8-1 2-16,-2-3-7 0,-4 5-15 16,-10-2-20-16,-11 1-41 15,-8 4-28-15,-14 4-17 0,-11 0-5 16,-2 0-21-16,-14 0-19 15,0 0-115-15</inkml:trace>
  <inkml:trace contextRef="#ctx0" brushRef="#br0" timeOffset="2346.21">15746 4644 39 0,'5'0'72'15,"-5"0"54"-15,0 0 12 16,0 0-44-16,0 0-24 0,3 0-14 16,-3 0-1-16,0 0 7 15,0-5 7-15,0-2 9 16,-8-1 1-16,8-1-14 0,-12 1-11 15,4-3-19-15,-3-3 9 16,-2 7 12-16,5-5 13 16,-5 3 4-16,1 1-24 0,-4 0-18 15,1 4-10-15,-6 4-7 16,-3 0-6-16,-1 0-4 16,-4 0-6-16,4 17-1 0,-2 2 1 15,-3 10 3-15,5 11 4 16,-5 5-8-16,4 0 2 15,6 5-1-15,5 2-2 0,2-4 5 16,13 2 4-16,0-5-4 16,0 0 2-16,9-5-9 15,4-6 1-15,1-6 0 0,6-5 8 16,6-5-6-16,-3-11 3 16,7-7-10-16,2 0 3 15,-4 0-6-15,1-12-6 0,-2-5 1 16,1-2 4-16,-2-5 0 15,2-10 2-15,-3-7 6 0,0-3 7 16,-7-1-4-16,-1 5 3 16,-4-2 8-16,-4 1-8 15,-2 0 1-15,-7 1-3 16,0-1 5-16,0 2 0 0,-7-3 3 16,-7 10 16-16,6 3-2 15,0 5 13-15,-4 3-8 16,4 5-2-16,1 5-2 0,-2 3 1 15,9 3 9-15,-8 0 4 16,8 5 19-16,0 0-6 16,0 0-19-16,-8 0-13 0,8 0-11 15,0 0 0-15,0 12-5 16,0 5-9-16,0 8 11 16,0 16 22-16,0 11-6 15,0 13-5-15,8 4-1 0,9 1-5 16,10-5 2-16,10-4-6 15,7-8-5-15,5-8 4 16,5-13 7-16,-2-8-10 0,0-7 1 16,-4-9 3-16,-6-8-1 15,-8 0 2-15,-11 0-1 0,-7 0 3 16,-3 0-1-16,-5 0-5 16,0-8-9-16,-8 1-40 0,0-3-80 15,0-1-114-15,0-6-81 16,0 1-10-16,0-5-10 0</inkml:trace>
  <inkml:trace contextRef="#ctx0" brushRef="#br0" timeOffset="3477.96">17600 4212 50 0,'-13'0'86'0,"13"0"48"0,-9 0-10 16,1 0-38-16,8 0-31 15,-12 0-16-15,0 0-8 0,12 13 0 16,-13-1-7-16,13 0-3 16,0 1 0-16,0-1 3 15,0-4 3-15,0 0-14 0,5-1-9 16,3 2 1-16,4-2-5 15,4-7 0-15,1 11 6 16,1-11-6-16,-1 0-1 16,-1 0 2-16,2 0 2 0,-4-6-6 15,0-1 6-15,-6-7 2 16,-5-1-4-16,-3-1 5 16,0-1 3-16,0 5 5 0,0 3 5 15,-11 2 4-15,3-2 1 16,-1 1 8-16,-2 1-11 15,-1 3-8-15,-2-1 1 0,3 5-9 16,-3 0-2-16,0 0-1 16,-3 0-1-16,5 0-1 15,-2 0 0-15,8 0 0 16,6 0-4-16,-8 0-3 0,8 12-2 16,0 4-1-16,0 12-6 15,0 13-32-15,0 4-49 16,0 7-19-16,3-2-46 0,5-6-47 15</inkml:trace>
  <inkml:trace contextRef="#ctx0" brushRef="#br0" timeOffset="4193.38">17704 4810 192 0,'0'0'203'0,"-13"0"-56"0,13 0-49 16,-8 0-35-16,8 0 3 15,0 0 21-15,0 0 21 0,0 0-2 16,0 0-10-16,0 0-23 16,0 0-13-16,0 0-3 15,0 0-9-15,0 0-8 16,0 0-3-16,-9 0-4 0,9 0-10 15,-8 0-3-15,8 0 1 16,0 0 16-16,0 0 4 16,0 0 1-16,0-3 6 0,0-1-4 15,0 0 3-15,-6 4-5 16,6 0-6-16,0-5-6 0,0 2-5 16,0-1 6-16,0-1-6 15,0 5-4-15,3 0-21 31,0 0 0-15,2 0 0-16,-2 0 0 31,6 12 0-15,-4 4 0-16,3 0 0 16,-5 1 0-16,2-5 0 0,-2 1 0 15,-3-5 0 1,-8-8 0-1,8-4 0 48,0 0 0-63,0 0 0 0,5 4 0 16,-2 0 0-1,6 0 0-15,-5 0 0 0,4 0 0 16,9 0 0-16,-1 0 0 15,8 0 0-15,1 12 0 16,-6 5 0-16,-2-3 0 0,-9 12 0 16,-8 6 0-16,-13 10 0 15,-10 10 0-15,-14 5-21 0,-8 9-215 16,-8 6-116-16,-4 2-56 16,-3-1-18-16</inkml:trace>
  <inkml:trace contextRef="#ctx0" brushRef="#br0" timeOffset="6373.12">20156 4294 79 0,'0'0'157'15,"0"0"4"-15,0-4-39 16,0 4-29-16,-8 0-26 15,-1 0-14-15,9 0 5 0,-8 0 6 16,8 0 21-16,0 0 7 16,0 0-3-16,0 0-19 15,-6 0-22-15,6 0 0 0,0 0 1 16,0 0 7-16,0 0-6 16,0-5-21-16,3 2-22 0,17-1 0 15,25-8 3-15,42-13-6 16,49-16 8-16,68-24-5 15,58-25 14-15,75-19-7 16,66-9-2-16,36 0 0 16,16 7 19-16,6 6 17 0,-1 15 13 15,-25 13-1-15,-44 12-16 16,-55 12-21-16,-56 13-9 16,-57 11-3-16,-55 5-3 0,-43 8-8 15,-35 4 1-15,-25 3-9 16,-21 4-48-16,-20 2-112 15,-16 3-166-15,-28-8-113 16</inkml:trace>
  <inkml:trace contextRef="#ctx0" brushRef="#br0" timeOffset="7455.88">20724 3386 275 0,'0'-27'183'16,"0"4"-48"-16,0 8-51 0,0 3-29 15,0 4-14-15,0 4 10 16,0-1 12-16,0 5 15 16,0 0-11-16,0 0-21 15,-8 25-13-15,-12 19-13 16,-12 23-1-16,-20 22-15 0,-18 16 5 16,-7 14-2-16,-12 1-5 15,-4 4 5-15,0-15-6 0,7-6-2 16,5-10 6-16,11-12-10 15,13-15 5-15,17-14-3 16,8-11 0-16,10-13 1 0,11-4-2 16,11-7 4-16,0-9-4 15,0-8-2-15,3 0 2 16,5 0 2-16,1 0-2 16,0 0 5-16,-1 0 0 0,4-4 3 15,-1-3 2-15,6-2-5 16,-1 1-1-16,2-1 2 15,4 2 1-15,7-2 1 0,10 1-1 16,8 0 10-16,13 8-3 16,13 0-9-16,9 0-4 0,4 13 8 15,7 6 0-15,0 7 3 16,-3 2-2-16,-4 4-2 16,-10 0-2-16,-7 2 0 0,-12-6-2 15,-13-9 6-15,-10-1 3 16,-12-6 24-16,-5-4 20 15,-6-8 24-15,-1 0 5 16,-6 0 28-16,-4 0 11 0,0 0 32 16,0-13-23-16,0-12-82 15,-17-19-48-15,-2-16 0 0,-6-26 0 16,1-19 0-16,-6-15 0 16,3-6 0-16,-6-3 0 15,1-1 0-15,-1 7 0 0,5 13 0 16,3 17-9-16,5 19 1 15,8 18 0-15,1 15-13 0,3 13-7 16,8 2-21-16,0 14 3 16,-9 4-6-16,9 4-17 15,0 4-5-15,0 0-15 16,0 0-29-16,0 0-58 16,0 0-46-16,0 17 7 0,0 4 37 15,0-2-49-15,3-3 8 16</inkml:trace>
  <inkml:trace contextRef="#ctx0" brushRef="#br0" timeOffset="13012.06">27262 2230 252 0,'0'-23'235'16,"-16"-3"-58"-16,1 6-56 15,2 4-47-15,-3-1-19 16,-5 10 6-16,1 2 6 0,0 5 7 15,0 16-26 1,-5 20-8-16,2 34 22 0,-7 27 0 16,7 27-20-16,3 14-20 15,6 8-8-15,14-3-10 16,17-8 3-16,11-14-3 0,9-16-3 16,11-16 1-16,8-14-6 15,7-19-3-15,-1-14-27 16,-3-15-38-16,2-17-66 15,-4-15-49-15,-3-19-15 0,-11-18 6 16,-6-11-22-16,-13-10-144 16</inkml:trace>
  <inkml:trace contextRef="#ctx0" brushRef="#br0" timeOffset="13911.34">27721 2132 160 0,'-11'-32'208'0,"-1"8"-70"16,-5 2-61-16,4 10-18 15,3 1-17-15,-7 6-8 16,4 5 1-16,-4 0 3 0,2 16-6 16,-1 9-3-16,-5 12-4 15,1 8-9-15,-4 8-3 16,4 8-7-16,2-1-4 15,18 2 3-15,0-5 5 16,0-9-10-16,14-6 2 16,6-9-4-16,3-9-1 0,10-12-2 15,8-12 2-15,4-8 0 16,3-8-6-16,0-5 0 16,-5 0 5-16,-12-3-1 15,-7-1 2-15,-11 0 10 16,-5 11 7-16,-3 1 28 0,-5 5-2 15,0 3-10-15,0 5-6 16,-13 8-10-16,0 10-5 16,2 1-9-16,11 9 7 15,0 6-6-15,0 3-3 16,11 3-1-16,15-4 3 16,5-3-3-16,12-4 7 15,-1-10-12-15,7-5 5 0,1-14-2 16,-6 0-11-16,-3 0 2 15,-9-14 3-15,-7-5-7 16,-6-14 3-16,-7-12 5 16,-12-8 3-16,-12-13 5 15,-7 2 3-15,-6-5 9 16,-7 7 10-16,-9 5 5 0,-3 10-11 16,-10 4-8-16,-8 11 0 15,3 7-3-15,-2 6-3 16,12 7-3-16,9 3 4 15,7 1-4-15,13 3-11 16,8 2-20-16,12-2-16 16,16-3 7-16,19-9-4 15,32-1-9-15,21-12 1 0,23-7 27 16,6 2 8-16,0-2 9 16,-7 0 11-16,-16 3 6 15,-21 11 23-15,-21 4 21 16,-14 2 29-16,-15 4 22 15,-5 5 24-15,-10 5 20 16,-5 3-31-16,-3 0-40 16,0 0-32-16,5 0-29 15,-2 11-10-15,6 21-1 16,2 34 7-16,5 22-7 0,10 26 1 16,0 10-3-16,8 7 2 15,-3-6 3-15,6-11-5 16,2-12 0-16,-8-16-4 15,3-17-13-15,-11-12-46 16,-3-13-63-16,-3-10-63 16,-6-15-23-16,-3-7 9 15,-8-12-2-15,0-16 0 0</inkml:trace>
  <inkml:trace contextRef="#ctx0" brushRef="#br0" timeOffset="14460.3">29123 1986 390 0,'0'-57'218'16,"0"7"-73"-16,0 14-55 16,0 7-23-16,0 6-3 15,0 6-8-15,0 10-28 16,3 3-14-16,5 4-7 16,9 16 13-16,9 15 9 15,-4 14 4-15,3 13-1 16,-4 7-6-16,-8-1-2 15,-7 5-6-15,-6-2-9 16,0-7-2-16,0-3 4 0,-11-12-7 16,11-9-3-16,0-11 2 15,0-13-14-15,0-4-3 16,5-8-5-16,4 0 5 16,17-12 1-16,14-5 2 15,6 1 5-15,3 4 5 16,-1 5-5-16,-3 7 4 15,-5 0 3-15,-7 0 1 0,-4 7-4 16,-9 2 8 0,-9-9 13-16,-2 7 12 0,-6-7 34 15,-3 0 33-15,0 0 20 16,0-4-18-16,-12-15-50 16,-5-15-29-16,3-11-16 15,-7-12-4-15,5-7-1 16,-6-9 0-16,8-1-1 15,-3 0 2-15,5 5 0 16,-1 9-10-16,1 6-14 0,1 11-17 16,2 4-29-1,1 12-2-15,0 3-32 16,8 7-31-16,0 5-12 0,0 3-1 16,0 2 1-16,-12 7-8 15,3 0-39-15,9 0-12 16</inkml:trace>
  <inkml:trace contextRef="#ctx0" brushRef="#br0" timeOffset="14732.31">29151 1945 93 0,'-17'17'256'16,"6"-6"-62"-16,2-2-64 15,9-9-46-15,0 11-23 16,0-11-11-16,0 0-16 15,12 0-5-15,17 0-11 16,20-3-5-16,11-5-5 16,2-5-3-16,-5 6 0 15,-9-2-8-15,-11 6 0 0,-12 3-9 16,-10 0-8-16,-6 0 0 16,-5 0-16-16,-4 0-5 15,-9 0-15-15,-7 0-42 16,-4 0-14-16,-5 0-35 15,-4 0-24-15</inkml:trace>
  <inkml:trace contextRef="#ctx0" brushRef="#br0" timeOffset="14959.54">28973 1839 89 0,'-37'-7'273'15,"6"-4"-79"-15,6 9-75 16,7-3-58-16,7 1-30 15,11 4-3-15,8-3-8 16,13-6-13-16,15-7-9 16,21-3-1-16,14-6-2 15,16-3-11-15,-6 2-7 16,-12 6-17-16,-12 0-21 16,-12 3-5-16,-14 10-12 15,-6-2-49-15,-7 5-32 0</inkml:trace>
  <inkml:trace contextRef="#ctx0" brushRef="#br0" timeOffset="16024.38">29784 1821 389 0,'0'-7'214'0,"0"3"-99"16,0 4-63-16,3 0-29 16,-3 11-11-16,10 11 14 15,-6 6 1-15,0 8-8 16,0 7-7-16,0-11-3 16,-4-4 0-16,0-3-4 15,0-9 3-15,0-3-4 16,0-13 11-16,0 0-2 0,0-10-19 15,-12-13-10 1,12-5 12-16,0-6 1 16,0 1 0-16,0 4-1 15,8 1 0-15,10 9 4 16,4 7 0-16,11 12 5 0,8 12 0 16,-1 7 1-16,4 9 4 15,-1 6-7-15,-12-2 6 16,-2-2-5-16,-10-7 3 15,-2-3-4-15,-6-2 1 16,-1-6 7-16,-6-12 13 16,-4 0 8-16,0 0 12 15,0 0 5-15,-9-12-25 16,-4-17-7-16,-3-16-12 16,-2-21-9-16,-8-15 1 15,1-9-2-15,-3 6 3 16,-1 2 5-16,2 8-2 15,-1 9 1-15,-1 13 2 16,4 10 6-16,5 14 5 0,3 4 10 16,5 7-8-16,-1 5-6 15,7 5-3-15,6 7-7 16,-9 0 1-16,9 0-7 16,0 0-2-1,0 0-3-15,0 0 0 0,0 0-7 16,0 0-15-16,9 0-9 15,10 0 15-15,10-5-2 16,11-2-20-16,13-5-5 16,12-5 9-16,5-4 12 15,3 2 9-15,-9-2 11 16,-7 1 8-16,-7 3 4 16,-14 4 0-16,-7 1 12 15,-15 0 14-15,-6 4 22 16,-2 0 13-16,-6 5 13 15,0-6-15-15,0 4-14 16,0 2-13-16,0 3 1 16,0 0 4-16,0 0 16 15,0-4-1-15,0-1 4 16,0 2 2-16,0-1 1 16,0 4-6-16,0 0-13 15,0 0-11-15,0 0-20 16,0 0-15-16,0 0 2 15,0 12-1-15,3 20 4 16,14 30 9-16,8 26 8 16,3 34-5-16,9 25 9 15,-2 12 13-15,4 2-11 16,40 146 6-16,-38-176-17 16,-3-17-7-16,-3-17-4 15,-5-19 0-15,-7-16 4 16,-3-13-4-16,-3-17-3 15,-9-8 10-15,-3-8-11 16,-5-16-66-16,0 0-138 16,-8 0-130-16,-18-4-60 15</inkml:trace>
  <inkml:trace contextRef="#ctx0" brushRef="#br0" timeOffset="22579.96">27223 4693 135 0,'-8'-21'251'0,"-5"5"-53"15,0 4-69-15,5 0-55 16,8 4-32-16,0-1-7 15,0 5 23-15,0 0 15 0,0 0 14 16,0 4-18-16,0 0-25 16,0 0-6-16,0 0-12 15,0 0 3-15,5 21 21 0,3 15 36 16,8 22 9-16,5 23 5 16,2 20-18-16,3 13-40 0,2 9-17 15,4 8-3 1,1-5-15-16,-2-13-3 0,-1-12-4 15,-3-15 2-15,-2-12 6 16,-5-21-12-16,-3-12 3 0,-6-10-2 16,-2-10 1-16,-4-9 3 15,-5-31-34 1,-9-19-20-16,-7-23-6 0,-9-16 17 16,-7-4 19-16,-4-1 16 15,-7 10 7-15,4 10-3 16,-4 12 1-16,-8 15-6 0,4 11 4 15,-2 15-3-15,-2 9 11 16,4 24-6-16,3 18-5 0,2 6 12 16,11 13-4-1,15 4-4-15,16 1 4 0,8-6-8 16,11-6 9-16,19-11-4 16,9-5 0-16,10-10 2 0,5-8 1 15,-2-7 0-15,2-13 0 16,-10 0-3-16,-6 0 3 15,-11 0 0-15,-10 0 1 0,-5 0 2 16,-9 0-1-16,-3 0-8 16,-8 0-1-16,0 0-29 15,0-9-41-15,0 2-49 16,0-2-37-16,0-3-21 16,0-1-1-16,0 2 15 0,0-6-52 15,0-4 33-15</inkml:trace>
  <inkml:trace contextRef="#ctx0" brushRef="#br0" timeOffset="22980.65">27653 5482 177 0,'5'-3'222'0,"-2"-1"-82"16,-3 4-66-16,3 0-36 15,6 0-17-15,-1 0-4 16,3 7 8-16,11-7-5 15,5 0-6-15,10 0-3 16,8-7-7-16,5-10-3 0,-2-2 0 16,-5-6 4-16,-5-5-8 15,-9-5 1-15,-9-6 4 16,-12 1 8-16,-8-2 4 16,-13 6 26-16,-7 3 23 0,-8 4-29 15,-6 13-8-15,-1 13-12 16,-4 3-6-16,-4 19 3 15,-1 10 16-15,4 11 16 0,7 17-6 16,4 5-15-16,12 4-5 16,17 3 4-16,0-5-3 15,17-7-5-15,12-4-6 16,12-13-7-16,11-14 2 0,7-10-2 16,0-8-10-16,-2-8-25 15,-9 0-33-15,-6-5-46 16,-11-7-42-16,-2-21-101 15,-4-10-3-15</inkml:trace>
  <inkml:trace contextRef="#ctx0" brushRef="#br0" timeOffset="23595.87">28506 4974 284 0,'0'-9'230'16,"0"6"-83"-16,0 3-75 15,-9 0-33-15,9-5-21 16,0 5-7-16,0 0 12 16,5-4-6-16,-1 1-5 0,0-6-6 15,0 5-11-15,-4-4 3 16,0 0 5-16,0-6 8 16,0 7 18-16,-12 0 14 15,-1-3 6-15,0 10-6 0,1 0-5 16,1 13-13-16,-10 15 9 15,-7 22 2-15,1 14-4 16,1 19-7-16,9 2-9 16,17 5-9-16,0-10 1 0,17-10-8 15,12-13 0-15,11-21 2 16,8-10-2-16,14-26-6 16,8-12-3-16,6-22-12 15,9-15-17-15,-3-11-7 0,-6-13 1 16,-11-13-12-16,-14-11 12 15,-17-14 15-15,-12-3 15 16,-15-5 8-16,-7-3 17 16,-20 9 17-16,-6 12 33 15,1 9 16-15,-6 21-15 0,8 14 0 16,3 11-5-16,3 18-13 16,4 7-24-16,1 9-7 15,12 12-10-15,0 16-4 0,0 29 15 16,0 25-4-16,5 20 0 15,6 10-5-15,6 11-3 16,9-2 2-16,-3-6-2 16,5-11 1-16,0-13-3 0,1-15 4 15,-4-10-4 1,-5-9-3-16,-4-8-8 0,-4-9-30 16,0-7-48-16,-4-8-53 15,-8-13-39-15,6-6-18 16,2-11 10-16,3-15-47 0</inkml:trace>
  <inkml:trace contextRef="#ctx0" brushRef="#br0" timeOffset="24061.8">29663 4534 84 0,'28'-33'234'16,"-11"8"-52"-16,-9 5-41 15,-5 8-20-15,-3 5-32 0,-8 7-33 16,-7 0 1-1,-6 12 11-15,-3 7-4 16,-1 14-18-16,5 12-23 0,4 12-18 16,16 5 3-16,0 6-4 15,8 2 2-15,4-5-6 16,7-9-1-16,6-11-20 0,1-7-9 16,2-19-2-16,0-7 2 15,1-15-11-15,3-18-7 16,-2-15 10-16,-5-13 22 15,-8-12 13-15,-8-8 12 16,-9-8 12-16,-9 4 15 16,-8 3 32-16,1 13 33 15,7 11 5-15,-5 14-24 0,2 13-27 16,3 6-32-16,1 13-11 16,8 25 10-16,-6 14-6 15,6 19-7-15,0 7 2 16,6 4-9-16,7-4-1 0,3-7-4 15,6-13-17-15,1-9-5 16,6-8-11-16,2-7-25 16,6-9-30-16,1-12-12 15,-3 0 103-15,-2-9-202 16,-9-8 23-16,1-7 32 16,3-44-189-16</inkml:trace>
  <inkml:trace contextRef="#ctx0" brushRef="#br0" timeOffset="25210.11">30085 3976 45 0,'0'-52'178'0,"0"0"21"16,0 2-53-16,0 9-32 0,0 4-39 16,0 4-21-1,0 8 6-15,0 6 10 0,0 3 15 16,0 3-11-16,0 6-21 15,0 7-17-15,0 0-6 16,0 0-12-16,0 0-9 16,0 7 0-16,4 22 3 15,9 20 5-15,3 16 7 0,7 11-7 16,3 10-1-16,2 9-1 16,-1-2 9-16,2 4 1 15,4 1-9-15,-1 1 6 16,-2-11-11-16,-7-5 2 15,2-11-3-15,-4-11-11 16,-7-11-2-16,0-19 13 16,-6-5-11-16,0-11 4 0,-4-2 6 15,-4-13-4-15,0 0 3 16,0 0-3-16,0-4-14 16,-12-13-1-16,-2-7-5 15,3-4-2-15,-5-1-4 0,4-4-8 16,0 0 7-16,-5 5-1 15,4-3 8 1,3-3 8-16,-6 1 2 0,-2 1 1 16,-1-5-4-16,2-3 1 15,-2-9 1-15,1 0-2 16,1-3 6-16,6-5-9 16,0-4 4-16,11-4-4 0,0 3 0 15,0 9 4-15,0 12-5 16,11 5 6-16,6 7 2 15,6 8 1-15,7 9 2 16,5 12 3-16,5 9 13 16,2 15-7-1,-6 10 9-15,-4 6-1 0,-2 5 3 0,-15-5 3 16,-3 1 8 0,-12-5-14-16,0-3-4 0,-20-9-4 15,0-3 0-15,0-10-4 16,0-11-1-16,-2 0-14 15,4-11-9-15,1-6 1 16,3-4-7-16,14-3 4 0,0 5 15 16,0-2-10-16,10 1 6 15,6-1-17-15,4 4-19 16,-1 1-54-16,7 4-37 16,-6 5-21-16,0 3-3 15,-4 4-29-15,2 0-7 0</inkml:trace>
  <inkml:trace contextRef="#ctx0" brushRef="#br0" timeOffset="26075.92">30938 3833 78 0,'20'-19'177'16,"-3"2"-22"-16,-9 6-46 15,0 2-24-15,-8 1-22 16,0-1 8-16,0 2 21 16,-8 3 6-16,0 4 3 0,0 0-17 15,-10 0-29-15,1 0-22 16,0 16-14-16,-9 5 11 15,-2 15-6-15,0 16-10 16,2 15-3-16,4 9-9 16,5 6-2-16,9-1 0 0,8-7 3 15,3-10-1 1,10-11-12-16,2-12 2 0,1-13-7 16,2-7-10-16,2-8 3 15,1-13-3-15,-2-13-11 16,6-11 8-16,-3-17 4 15,4-12 10-15,-5-16 1 16,-9-12 11-16,0-5 9 0,-9 8 18 16,-3 13 19-16,0 12 12 15,0 16 1-15,-6 9 16 16,-3 8 1-16,1 8-22 16,8 3-27-16,-8 9-15 15,8 0-5-15,0 24-7 16,0 14 12-16,8 10-13 0,9 6 7 15,5 3-2-15,4-5-10 16,7-6 3-16,-2-11-3 16,7-6 2-16,2-9-13 15,4-7 5-15,5-13 1 16,5-9-4-16,-3-10 5 16,2-23-22-16,-2-15-11 0,-17-20-4 15,-8-21 7-15,-15-11 13 16,-11-15 12-16,-11 7 13 15,-15 4 13-15,-5 6 10 16,-6 19 3-16,6 11 17 16,-4 15-13-16,7 13-8 15,9 12-1-15,2 8 3 16,5 14-7-16,12 7-15 16,0 8-8-16,0 37 33 15,0 20-9-15,7 28 2 16,7 24-8-16,2 13-3 0,4 9 4 15,4-5-2-15,0-12-5 16,-1-12 4-16,3-16-11 16,-4-17 3-16,-8-17-3 15,-3-12-40-15,3-11-63 0,-6-9-66 16,-4-7-41 0,-4-13-7-16,0-8-22 15,-9-17-196-15</inkml:trace>
  <inkml:trace contextRef="#ctx0" brushRef="#br0" timeOffset="26424.66">31206 3741 414 0,'-24'-12'235'16,"6"-1"-115"-16,10 4-85 16,8 2-32-16,17-7-13 15,16-5 5-15,24-5 5 0,20-9 1 16,13-3-1-16,3-6 0 15,-4 2 1 1,-16 4 23-16,-12 2 29 0,-16 10 32 16,-14 8 19-16,-10 4 16 15,-8 1 8-15,-4 6-11 16,-9 5-12-16,0 0-44 16,0 0-34-16,0 0-14 15,0 7-13-15,8 22 6 0,-2 20 5 16,2 25-4-16,5 12-9 15,3 6 7-15,-2 3-3 16,2-9-3-16,-1-15-20 16,1-9-47-16,-3-13-106 15,0-12-102-15,-10-17-44 16,-3-20-27-16</inkml:trace>
  <inkml:trace contextRef="#ctx0" brushRef="#br0" timeOffset="26580.95">31732 3000 504 0,'-14'-50'365'0,"3"14"-198"15,-3 12-156-15,14 7-94 16,0 5 13-16,0 4 23 16,0 0-9-16,5 8-36 15,7 0-47-15,7 8-93 16</inkml:trace>
  <inkml:trace contextRef="#ctx0" brushRef="#br0" timeOffset="26956.91">32123 3114 430 0,'0'0'311'0,"0"0"-144"15,0 0-90-15,0 16-39 16,0 4-20-16,0 8 0 16,0 13-7-16,0 12-3 0,14 17-7 15,2 4 2-15,7-2-3 16,6-7-1-16,2-8-1 16,7-12 1-16,2-14-1 15,9-10 4-15,-1-12-2 16,-6-9-6-16,-6-25-4 0,-10-15 8 15,-17-22 8 1,-9-7 12-16,-14 0 5 0,-15 4 5 16,-2 4-13-16,-12 8-17 15,-4 13-22-15,-4 12-13 16,4 8-25-16,-2 11-58 16,0 9-49-16,4 9-66 15,9 1-10-15</inkml:trace>
  <inkml:trace contextRef="#ctx0" brushRef="#br0" timeOffset="27323.49">32614 3122 695 0,'22'-8'300'16,"-7"8"-145"-16,-1 0-97 15,-11 0-42-15,-3 0-12 16,5 21 3-16,1 3-6 0,2 11 0 15,1 15 6-15,3 3-4 16,2-1-2-16,-3-7-6 16,-3-7-1-16,0-14 6 15,0-8-4-15,-8-9-7 0,0-11-34 16,0-24-50-16,0-21 7 16,0-20 18-16,0-20 35 15,8-13 27-15,8 4 65 16,1 17 20-16,-3 15-12 15,3 23-19-15,20 2 32 16,-4 41-12-16,8 27 24 16,11 18-5-16,0 9-33 15,5 6-25-15,-3 9-10 16,-5 2-20-16,-9-7-44 16,-7-7-120-16,-9-4-111 0,-7-8-56 15,-11-5-16-15</inkml:trace>
  <inkml:trace contextRef="#ctx0" brushRef="#br0" timeOffset="28170.89">27125 6981 372 0,'-26'12'308'0,"12"-12"-118"16,5 0-113-1,18-12-80-15,22-22-22 0,39-14 18 16,41-24 22-16,45-31 52 16,67-23 18-16,79-28 7 15,68-29-15-15,68-26-12 0,60-10-33 16,54-2-21-16,18 6-8 15,-5 8-9-15,-19 7 0 16,-16 17-1-16,-31 20 2 0,-35 16-5 16,-38 13 0-16,-44 20 4 15,-333 16-1-15,-49 13 2 0,0 19-1 16,0 19 18-16,0 9 45 16,0 9 42-16,0 4 21 0,0 7-27 15,0 1-36-15,0 9-25 0,0 4-8 16,0 4-13-16,0 0-2 15,0 0-3-15,0 0-10 0,0 8-8 16,0-8-30-16,0 7-32 16,0 2-43-16,0-1-50 0,0 3-44 15,0 4-21-15,0-4 2 0,0 6-40 16</inkml:trace>
  <inkml:trace contextRef="#ctx0" brushRef="#br0" timeOffset="43430.84">12381 7562 31 0,'0'0'55'15,"0"-4"37"-15,0 0 54 16,0 1-44-16,0 3-27 15,0 0-28-15,0 0-13 0,0-5-7 16,0 0 2-16,0 2-3 16,0-1 5-16,0 0 9 0,0-1-4 15,0 5 3-15,0-3 46 16,0-1-43 0,-9-1-5-16,9 2-11 15,-12 3-2-15,3 0 2 16,2 0 1-16,-1 0-4 0,-5-4-15 15,1 0 3-15,-4-5-4 16,-8 5-4-16,-1-1-9 16,-7 5 8-16,-1 0-2 0,1 0 2 15,-1 0-2-15,1 0-2 16,4 0 2-16,3 0 2 16,1 9-2-16,3-9 3 0,1 9 0 15,7-9-10-15,2 8 2 16,3-8 6-16,-5 8 1 15,4-8-4-15,1 12 2 16,0-12 1-16,0 11-2 0,1 2 1 16,-5-1 0-16,-4 1 0 15,2 4 0-15,0-2-3 16,-3 6 3-16,1 5 0 0,-1 2-2 16,1 0-2-16,3 8 4 15,-3 5 2-15,4 4-4 16,0 4 2-16,3-1 0 0,9 2 3 15,0-2-5-15,0 1 1 16,6 0 3-16,5 1-4 16,5-3 2-16,8-2 0 15,5 0 0-15,4-7 2 16,-2-7-5-16,3-6 1 0,3-5 5 16,3-8-3-16,4-12 5 15,5 0-5-15,0-8-5 0,8-3 9 16,0-15-7-16,0-6-9 15,0-9 1-15,-8-8 5 16,-10-8-17-16,-1-5-1 0,-11-2 7 16,-2-1 7-16,-10 5 3 15,-1 2 4-15,-14 5 3 16,0 12 2-16,0 5-2 0,0 3 3 16,-14 1 4-16,4 6 2 15,-4 3-2-15,3 1 12 16,-2 8-6-16,1-4-3 15,1 3-6-15,-2-2 5 0,-3 4-9 16,3-2 5-16,1 2-4 16,1 5 4-16,3 0-6 15,8-1 6-15,-9 2 0 16,9-6 4-16,-8 4 5 0,8 2-1 16,-9 2-3-16,9 1 4 0,0 4-1 15,0 0 2 1,0 0-6-16,-7 0-5 0,7 0-2 15,-8 14 2-15,8 1-3 16,0 10-2-16,0 15 5 16,0 18 7-16,8 15 1 0,4 13-1 15,4 3-3-15,8-3-1 16,4 0 6-16,9-9-6 16,5-9-1-16,1-6-4 0,2-10-2 15,-5-7 1-15,2-8-1 16,-11-8 6-16,-1-14-10 0,-6-2 5 15,-8-13-3-15,-4 0-4 16,1 0-13-16,-6 0-6 16,-3 0-16-16,-4 0-10 0,0 0-22 15,0-13-67-15,0-6-37 16,-8-10-27-16,-3-4-44 16</inkml:trace>
  <inkml:trace contextRef="#ctx0" brushRef="#br0" timeOffset="44096.1">13461 7648 48 0,'-9'-7'149'0,"-4"-5"40"16,2-2-43-16,-1 7-27 15,-1 7-27-15,13 0-19 16,-8-4-2-16,8-1 1 0,0 5-5 16,0 0-12-16,0 0-10 15,0 0-5-15,0-3-10 16,0-2-6-16,0 5-9 16,0 0-9-16,5 0-3 0,11 0-3 15,7 0 0-15,14 13 0 16,21-2 3-16,11 3 3 15,13-7-4-15,6-7 0 0,5 0-5 16,1 0 8-16,-8 0-1 16,-14 7-6-16,-7-7-2 15,-17 0 2-15,-11 0 5 16,-9 0-15-16,-7 0-15 0,-8 0-28 16,0 0-36-16,-10 0-31 15,-3 0-29-15,0 0-3 16,0-2-38-16,-16-7-259 0</inkml:trace>
  <inkml:trace contextRef="#ctx0" brushRef="#br0" timeOffset="44628.52">13493 8140 11 0,'-20'0'11'16,"-1"14"0"-16,0-14 2 16,1 7 5-16,4-7 14 15,4 0 26-15,4 0 41 0,8 0 25 16,-7 0-43-16,7 0-17 15,0 0-11-15,0 0-3 0,0 7 4 16,0-7 9-16,-9 11 5 16,9-11 9-16,0 0-14 15,0 0-16-15,0 0-19 16,0 0-12-16,0 0-12 16,12 0 5-16,8 0 3 0,14 0 9 15,6 0-4-15,17 0 9 16,12 0 12-16,12 0 13 0,12-6-8 15,5-6-7-15,3 0-19 16,-4 0-4-16,-4-4-4 16,-7-1 3-16,-14 5-9 0,-15 3 4 15,-11 2-1-15,-13 2 5 16,-10 5 1-16,-6 0 10 16,-9 0 13-16,1 0 1 15,-9 0 16 1,0 0-77-1,-28 21-775 1,18-14 472 0</inkml:trace>
  <inkml:trace contextRef="#ctx0" brushRef="#br0" timeOffset="45675.98">15588 7131 83 0,'0'-12'235'0,"0"0"-60"15,0 2-48-15,0 10-51 16,0 0-40-16,0 0-16 16,0 0-1-16,0 17-2 15,0 4 13-15,-9 3-3 0,1 6-5 16,8-3-3-16,-11 2 3 15,-2-1-3-15,2-4-8 16,-2-3-5-16,1-5-1 0,-1-3 7 16,2-6-5-16,-5-7-5 15,-1 0 5-15,4-13-2 0,-2-6-12 16,3-9 0-16,12 0 5 16,0-5 5-16,0 4-4 15,0 1 3-15,12 4-1 0,8-1-1 16,5 5-6-16,7 3 8 15,4 5-6-15,4 5 10 16,6-2-7-16,1 9 8 16,2 0 1-16,2 12-5 0,-7 4 1 15,-4 8 3-15,-7 5-1 16,-9 4 15-16,-7 3-5 0,-6 5-6 16,-11 3 7-16,0 11-4 15,-11 4-7-15,-14 2 10 16,-4 1 0-16,-3-5-5 0,-4 0-5 15,-4-4 0-15,-7 1-1 16,-2-3-5-16,-6-1 1 16,-2-6 0-16,3-7 1 15,2-7-2-15,4-11 8 0,6-3-3 16,15-4 3-16,3-3 3 16,7-9 6-16,4 0 7 15,13 0-2-15,0 0 1 0,0 0-12 16,8-9-4-16,0 6-7 15,9-6-5-15,8 2 11 0,4 2 5 16,11-2-6-16,4 7-1 16,8 0 1-16,13 12 0 15,11 7 7-15,11 7-8 0,12 2 1 16,6 1-5-16,5-1 5 16,-5 1-7-16,-12-2 4 15,-16-2-2-15,-15-8 1 16,-14-5 1-16,-17 0-7 0,-5-12-10 15,-10 12-1-15,-7-12-2 16,-9 9-13-16,0-9-16 16,-13 0-32-16,-8 7-45 0,-7-7-50 15,-4 0 0-15,-4 0-69 16,-5-4 36-16</inkml:trace>
  <inkml:trace contextRef="#ctx0" brushRef="#br0" timeOffset="46131.58">17119 7000 171 0,'-8'-11'186'15,"0"3"-71"-15,0 4-47 16,8-1-31-16,-8 5-14 16,8 0-1-16,0 0 8 15,0 0 22-15,-8 0-36 16,8 17 10-16,0 3-4 16,0 4-3-16,0 1-5 0,0 0-7 15,4-6-1-15,2 2-3 16,3-4-5-16,-1-5 2 15,5-5 1-15,-4-7-9 0,-1 0-1 16,0 0 10-16,-1-4-4 16,2-4 3-16,-6-8-5 0,2-8 1 15,-5 0-1-15,0-5 5 16,0 3 14-16,-8 7 5 16,-4 3 10-16,0 4-5 15,-2 3-7-15,3 9-10 0,-5 0-3 16,-4 0-6-16,-1 0-2 15,0 0-25-15,3 17-27 0,-4-1-35 16,2 5-31-16,3-2-68 16,3 2 0-16</inkml:trace>
  <inkml:trace contextRef="#ctx0" brushRef="#br0" timeOffset="46492.11">17230 7727 55 0,'3'11'183'16,"2"1"-16"-16,-5-4-49 16,0-8-26-16,0 13-10 0,0-13 2 15,0 0 21-15,0 0 18 16,0 0 8-16,0 0-14 0,0 0-39 15,0 0-34-15,0 0-14 16,3 0 2-16,6 0-4 16,-1-5 6-16,3 1 1 15,6 0 13-15,9 1 27 16,-1 3-10-16,5 7 7 0,-3 14-13 16,-2 8-5-16,-4 11-5 15,-5 13-2-15,-4 9-13 0,-12 11-28 16,-9 12-28-16,-17 13-94 15,-24 3-173-15,-21 9-161 16,-24-1-57-16</inkml:trace>
  <inkml:trace contextRef="#ctx0" brushRef="#br0" timeOffset="48089.57">12608 10444 21 0,'-8'-3'44'15,"8"3"39"-15,0 0 46 16,0-4-17-16,0-1-43 0,0 2-24 16,0 3-14-16,0 0 0 15,0-4 6-15,0-1 9 16,0 1 15-16,-9 1 6 16,9-7-19-16,0 3-12 0,-12-5-14 15,1-3-10-15,-6-3-7 16,-5-1-2-16,-1-6 0 0,-10-5 4 15,2 6 0-15,-7 1 1 16,-2 6 6-16,-4 5-7 0,-5 3-2 16,-8 9-7-16,0 9 2 15,0 3-2-15,0 8 2 16,5 0-2-16,3 4 4 0,3 2-2 16,3 3-1-16,6-5-1 15,4 8-1-15,1 0 3 16,7 6 0-16,5 2-4 15,8 1 1-15,12-1 7 0,0 1-3 16,0-1-5-16,9 1 6 16,6 2-7-16,10-8 5 0,7 0-2 15,9 3 3-15,4-9-8 16,3-6 0-16,1-1-10 16,4-10 12-16,-2-12 1 0,0 0-8 15,-2 0 0-15,-2-12 2 16,-1-5-4-16,-6-4 2 15,1-3 2-15,-5-8-2 0,-7-9 3 16,-6-6 3-16,-5-8 5 16,-10 2 7-16,-8 0-6 15,0 0 2-15,0 5 5 0,-13-2-1 16,0 6 6-16,2 2-3 16,2 7-7-16,1 1 4 0,-3 10 6 15,3 1 0-15,8 6 8 16,-13 0 1-16,13 6-6 0,-8 2-2 15,8 6-5-15,-8 3 1 16,8 0 1-16,0 0-7 16,0 0 3-1,0 0-2-15,0 12-4 0,0 7 7 16,0 19 5-16,8 9-2 16,8 20 1-16,5 9-6 15,7 11 4-15,5-3-7 0,7-1 0 16,1-6 4-16,3-4-2 15,2-13 3-15,2-6-5 0,0-9 2 16,-3-14-6-16,-9-5 0 16,2-9 1-16,-11-6-4 0,-6-11-10 15,-4 0-2 1,-6 0-3-16,0 0-14 0,-5 0-16 16,-6-4-31-16,0-8-23 15,0-6-9-15,-9 3-32 0,-2-9-37 16</inkml:trace>
  <inkml:trace contextRef="#ctx0" brushRef="#br0" timeOffset="48638.69">13522 10335 40 0,'-13'0'105'0,"5"0"84"0,0 0-42 16,-1 0-30-16,1 0-27 15,8 0-24-15,0 0-9 16,0 0-8-16,0 0 1 0,0 0 4 15,0 0-3-15,0 0-26 16,12 0-10-16,12 0-4 0,22 0 3 16,22 0-7-16,19 0-4 15,6 0 0-15,4 0-2 16,-4-3-4-16,-8-2 0 16,-15 1 2-16,-13 0 1 0,-17 4-13 15,-12 0-4-15,-8 0-4 16,-4 0-15-16,-2 0-14 15,-10 0-15-15,-4 0-16 0,0 0-17 16,0 0-10-16,-13 8-44 16,0 0-22-16</inkml:trace>
  <inkml:trace contextRef="#ctx0" brushRef="#br0" timeOffset="49037.92">13577 10779 50 0,'-31'16'139'16,"3"1"46"-16,6-1-56 15,7-8-40-15,4-8-32 0,11 0-24 16,0 0-3-16,0 0-2 15,0 0-9-15,11 0 7 0,17 0 11 16,16-8 4-16,18-6 0 16,19 0 8-16,12-3-16 15,10 1-14-15,-2 3-7 16,-5 3-8-16,-6 4-1 0,-7 6-7 16,-15 0 6-16,-12 0 3 15,-8 0 0-15,14-5-11 16,-42 5 7-16,-8-4 4 15,-3 1-5-15,-1 3 0 16,-8 0 2-16,0 0-5 16,0 0-32-16,0 0-40 15,0 0-62-15,-13 0-38 0,5 0-60 16</inkml:trace>
  <inkml:trace contextRef="#ctx0" brushRef="#br0" timeOffset="50435.92">16080 9777 42 0,'0'0'122'0,"0"0"55"0,-9 0-57 16,9 0-36-16,0 0-24 15,0 12-4-15,-8 4-7 16,-4 5-4-16,3-1-4 0,1 1-13 16,0-2-9-16,8-3-6 15,-8 1-8-15,8-4-1 0,-9-13-2 16,9 8-1-16,-10-8 3 15,10 0-1-15,-8 0-2 16,8 0 1-16,0-8-4 0,-9-5-5 16,9-4 0-16,0 1 7 15,0-3-5-15,0-15-6 16,9-1 4-16,6-2-3 16,10 0 12-16,3 5-1 0,4 3 0 15,-3 10 4-15,4 2-5 16,-2 4 4-16,8 5 0 0,-8 8 11 15,2 0 7-15,-1 24-1 16,-4 13 4-16,-4 9-2 16,-2 10-7-16,-7 4 5 0,-2 2-6 15,-13 4-4-15,0-6-3 16,-13-3 6-16,-2-5-10 0,-7-5 0 16,2-12-1-1,-3-1-1-15,-2-10-3 0,5-8 6 16,0-4-7-16,3-12-6 15,3 0-12-15,5-7-1 0,9-3-1 16,0-1 11-16,0-6 0 16,10 1 5-16,11-4 2 0,4-1 2 15,7 5 2-15,8 1 0 16,5 6-5-16,3 9 8 16,6 0-1-16,-6 12-8 0,-3 4 10 15,-3 5 0-15,-7 3-3 16,-6 9 1-16,-9 3 5 0,-7 5 0 15,-13-1-4-15,-9 5 6 16,-11 5-6-16,-13-6 5 16,-8 0 4-16,-10-2-9 15,-10-6-3-15,-10-3-3 0,3-4 3 16,-2-10 3-16,2-3 1 16,6-3 1-16,10-13 9 0,2 0 1 15,15 0 4-15,5 0 3 16,12-8-9-16,1-1 0 0,4 1-6 15,13 1-7-15,0 3 3 16,0-1 0-16,0 1-8 16,0 4-5-16,0 0-10 0,0 0-16 15,0 0-27-15,0 0-21 16,0 0-30-16,0 0-21 16,0-3-25-16,8-6-29 0</inkml:trace>
  <inkml:trace contextRef="#ctx0" brushRef="#br0" timeOffset="50884.66">17459 9447 137 0,'-19'-20'362'0,"12"16"-270"16,-2 4-41-16,9 0-23 16,-8 0-15-16,0 21 7 0,8 2 13 15,0 11-8 1,0 2-7-16,0 4-12 0,0-3-5 15,8 0 1-15,3-9-1 16,2-4-1-16,3-7 0 0,1-17-10 16,-6 0 0-16,6 0-8 15,0-17-1-15,-5-7 9 16,-4-9 1-16,-5 1 5 0,-3-1 6 16,0 1 6-16,-14 3-1 15,0 5 0-15,-2 8-3 0,3 3-4 16,-3 7-9-16,-7 6-10 15,-3 0-35-15,-2 12-28 16,0 4-67-16,-1-2-31 16</inkml:trace>
  <inkml:trace contextRef="#ctx0" brushRef="#br0" timeOffset="51317.01">17484 10221 39 0,'8'12'112'0,"1"1"75"16,-1-1-70-16,-4-4 39 16,1 3-98-16,-2-1-8 15,-3-10-3-15,0 7 3 16,0-7 0-16,0 0-4 15,0 0-3-15,0 0 1 0,0 0 2 16,0 0 4-16,0 0 7 16,0 0-3-16,0 0-6 15,0 0-11-15,0 0-13 0,0-5 7 16,-8-2-9-16,8 0 6 16,0-2-4-16,0 4 3 0,0-3-11 15,0 1-11 1,8-1-4-16,4-5-3 0,4 7 5 15,5 6-5-15,9 0 11 0,1 6-1 16,-2 11-3-16,-6 16 5 16,-2 7-6-16,-9 8-1 15,-12 9-28-15,-17 9-39 16,-11 3-109-16,-17 0-78 0,-11 1-33 16,-9-7-35-16</inkml:trace>
  <inkml:trace contextRef="#ctx0" brushRef="#br0" timeOffset="54246.33">6493 5833 116 0,'-49'12'230'15,"8"-12"-69"-15,0 8-56 16,8 1-38-16,9-9-26 16,7 7-1-16,7-7 9 0,1 0 2 15,9 0 5-15,0 0-10 16,0 0-26-16,0 9-9 15,12 3 2-15,20 5 6 16,30-5 12-16,31 0-5 0,37-12-8 16,36 0-6-16,30-5-7 15,35-7-5-15,317-29-5 16,25-8-17 0,-303 30 12-1,-20 3-4-15,-27 3 9 0,-29 5-3 16,-31 4 4-16,-32 4 0 15,-34 0 2-15,-24 0 2 16,-25 0 8-16,-16 0 13 0,-11 0 5 16,-9 8 19-16,-4-8 1 15,-8 0 22-15,0 0-10 16,0 0-23-16,0 7-19 0,0-7-9 16,0 0-3-16,0 0 1 15,0 0-16-15,0 0-14 0,0 0-22 16,0 0-38-1,0 0-46-15,0 0-54 0,-8 0-23 16,-4 0-34-16</inkml:trace>
  <inkml:trace contextRef="#ctx0" brushRef="#br0" timeOffset="55428.71">9607 5325 214 0,'-21'-26'224'0,"4"7"-73"16,6 2-55-16,-1 5-44 16,0 4-15-16,12 4 5 15,0-1 6-15,0 2 3 0,0 3-15 16,0 0-11-16,0 0-27 15,0 0 7-15,3 0-6 0,10 0-1 16,12 0 0-16,7 0 3 16,17 0 0-16,8 8 3 15,6-8-3-15,7 0-11 0,4 0 0 16,-5 8-5-16,-4-8-10 16,-5 0-3-16,-11 0 6 15,-8 0 11-15,-14 0 4 16,-11 0 11-16,-2 0 12 0,-6 0 12 15,-4 0 5-15,-4 7 1 16,0-7-2-16,0 14-5 0,-9-2-4 16,-2 16 18-16,-6 20-4 15,-8 26-4-15,-4 22-11 16,1 24-2-16,-4 10-6 0,-4 1 3 16,-1-5-1-16,1-9-6 15,4-15 11-15,-1-13-2 0,8-12 0 16,5-11-13-1,5-17 2-15,1-8-1 0,6-9 5 16,8-8-3-16,-8-11-1 16,8-13 12-16,0 0 7 0,0 0 10 15,0 0 8-15,0-4 8 16,-12-13-25-16,0-7-17 16,1-16-2-16,-3-15-9 0,3-9-3 15,-3-9 4-15,3-12-4 16,-1-6 3-16,-5-2 2 15,1 0 0-15,-4-2-4 0,0 10 1 16,0 4 1 0,3 12-4-16,1 7 7 0,0 15 4 15,4 6-10-15,4 8 3 16,8 4 2-16,-8 9-8 16,8 3 0-16,0 6 3 0,0 3-8 15,0-1-1-15,0 6 2 16,-8 3-1-16,8 0 0 15,0 0-2-15,0 0-8 0,-8 0-2 16,8 0-9-16,0 0-5 16,0 0 11-16,0 0-2 15,0 0 4-15,0 0 7 0,0 0-6 16,0 0 11 0,0 0 1-16,0-5 12 0,0-2-7 15,0-1 7-15,0-1 4 16,0-3 2-16,0-1 0 0,0 1-7 15,0 0 10-15,0 4-3 16,0-1 0-16,0 2-2 16,0 2 5-16,0 5-9 0,0-5-1 15,0 5-2-15,0-2-1 16,0 2-1-16,0 0 12 16,0 0-13-16,0-5 6 15,0 5-4-15,0 0-1 16,0 0-4-16,0 0-1 0,0 0-14 15,0 0-15 1,0 0-32-16,0 0-15 0,0 0 3 16,0 0 8-16,0 0 21 15,0 0 21-15,0 0 19 0,0 0 6 16,0 0 2-16,0 0 7 16,0 0-4-16,0 0 6 15,0 0 0-15,0 0 7 16,0 0-5-16,0 0 5 15,0 0-2-15,0 0 1 16,0 0-5-16,0 7-5 0,3-7-2 16,5 10 3-16,9-3-2 15,11 2-24-15,9-1-52 16,8 4-54-16,8-3-96 16</inkml:trace>
  <inkml:trace contextRef="#ctx0" brushRef="#br0" timeOffset="69071.92">7390 8704 160 0,'-17'-11'224'0,"5"4"-66"16,4 7-55-16,-1-5-43 15,9 3-17-15,-8 2-3 16,8 0 1-16,0 0 0 15,0 0 1-15,0 0-6 16,0 0-14-16,0 0-10 16,0 0 0-16,0 0-5 0,0 0 5 15,0 0-9-15,0 0 1 16,8 0-4-16,17 7 8 16,15 0-2-16,25-7 6 0,28 11 3 15,29-11-2-15,28 0-11 16,22-13 0-16,10-4-2 15,6-3 4-15,-9-5-3 0,-13 1-1 16,-16 3 1-16,-20 5-1 16,-20 4-1-16,-18-1 3 15,-14 6 1-15,-18-2-6 16,-15 2 3-16,-8 2 0 16,-9 5 2-16,-7 0 1 0,-5 0-2 15,-8 0 0-15,0 0 1 16,-8 0-4-16,0 0-1 0,0 0 6 15,0 0-9-15,0 0 7 16,0 0-4 0,4 0-7-16,1 0-16 15,-2 0-15 1,-3 0-26-16,0-4-30 16,0 1-22-16,0-11-44 0,0-6-84 15</inkml:trace>
  <inkml:trace contextRef="#ctx0" brushRef="#br0" timeOffset="69440.38">9496 8043 383 0,'-10'-16'168'15,"-3"3"-65"-15,13 1-53 16,-9 5-21-16,9 2-16 16,0 1 3-16,0 4 17 0,-8 0-11 15,8 0-13-15,0 12-3 16,0 17-5-16,0 24 11 16,8 23 15-16,5 19-7 0,-2 15-8 15,5 8 3-15,1 4-10 16,-1 0-1-16,0-9-4 15,0-7 5-15,-2-15-5 0,-3-15 1 16,2-10 3-16,-5-18-1 16,0-10-1-16,-8-14-1 15,0-5-4-15,0-6-1 16,0-13-15-16,0 0-54 0,-8-4-79 16,-8-20-81-16,-5-13-226 15</inkml:trace>
  <inkml:trace contextRef="#ctx0" brushRef="#br0" timeOffset="70099.07">9374 8211 332 0,'-11'-17'182'16,"2"4"-64"-16,9 5-46 15,-8 3-29-15,8 3-20 0,0-3 2 16,0 5-1-16,0 0-6 16,0 0-11-16,0 0 0 15,0 0-11-15,14 0 4 16,5 7 0-16,6 4-2 16,10 0 4-16,8-3-4 0,4 5-8 15,2 2-7 1,-1 1 2-16,2 1-4 0,-7-1 1 15,-1 1-5-15,-5-1-4 16,-1-3 2-16,-4-5 4 16,1-8 5-16,-4 8-2 0,-6-8 6 15,-7 0 12-15,-2 7 8 16,-6-7 0-16,-8 12 9 16,0-12 1-16,0 9 1 0,0-9-6 15,0 8-6-15,0-8-2 16,0 12-3-16,0 0-1 0,0 4 5 15,-12 9 10 1,-1 11 9-16,-3 17 16 0,-4 13 3 16,-1 11 3-16,-3 4-13 15,-4 4-3-15,-1 1-6 16,1-4 0-16,-4 0-5 0,2-10-12 16,2-7 1-16,4-12-3 15,2-12-6-15,8-9 5 0,1-7-2 16,1-10 4-16,12-1-4 15,0-6-2-15,0-8 4 16,0 0-4-16,0 0 1 0,0 0 5 16,0 0-10-16,0 0 4 15,0 0-5 1,0 0-4-16,0 0-5 16,3 0-21-16,2 0-18 0,-5 0-26 15,0-5-21-15,0 2-11 16,0 3-16-16,0-4-55 15,0-1-202-15</inkml:trace>
  <inkml:trace contextRef="#ctx0" brushRef="#br1" timeOffset="77625.57">28484 9475 23 0,'-11'-12'28'15,"2"0"13"-15,9 5 25 0,-6-2 38 16,6 1 9-16,0 0-43 15,0 4-24-15,0-5-15 16,-8 6-11-16,8-1-10 0,0-1 1 16,0 5-2-16,0 0-4 15,0 0-1-15,0 0-2 16,0 0 2 0,0 0 7-16,0 0-2 15,0 0 8-15,0 0 1 16,0-5 4-16,0 3 1 0,0 2 7 15,0 0 4-15,0 0 5 16,0 0 6-16,0 0-4 16,0 0-3-16,0 0 0 0,0 0-11 15,0 0-3-15,0 0-9 16,0 0-2-16,0 0-8 16,0 7-3-16,0 14 5 0,0 15 13 15,0 21 15-15,0 16 8 16,3 21-15-16,5 17 0 15,-5 5-3-15,1 10-5 16,1-2 5-16,-5-6-8 16,0-4-4-16,0-4-9 15,0-13-3-15,-9-11-1 0,9-9 6 16,-6-12-6-16,6-8 0 16,0-12 6-16,0-4-3 15,0-5-2-15,0 1-6 16,0-1 10-16,0-3 0 0,-13 3-8 15,13-3 0-15,-13 1 8 16,5-6-3-16,8-4 7 16,-13-4-9-16,13-3 1 15,-7-2 6-15,7-1-9 16,0-14 10-16,0 7-11 31,-8-7 8-31,8 7 1 16,0-7 7-16,0 0-12 15,0 0 10-15,0 0-7 0,0 0 0 16,0 0 4-16,0 0-4 16,5 0 1-16,10 0 14 15,10 0 5-15,10 0 0 16,19 0-2-16,16 0 1 0,15 0-6 16,11-2-7-16,14-8 3 15,8 3-4-15,7-2 2 16,2 7 6-16,-2-3-7 15,1 5-1-15,-4-5-4 16,0 2 1-16,-4 3-8 0,-4 0 8 16,0 0-3-16,-2 0-6 15,4 0 0-15,-9 0 1 16,4 0 7-16,-7 0-5 16,4 0 4-16,-2 0-1 0,-5-4-8 15,-3-6 4-15,-7 4 1 16,-1-2 0-1,-8-1 3-15,-5-4-4 0,0 6 2 16,4-6-5-16,1 1 1 16,2 5 6-16,1-4 1 15,-3 4-2-15,-1 3-1 16,-7 1-5-16,-6-2 2 0,-3-3-1 16,-5 5 1-16,-6 3 5 15,-9 0-7-15,-12 0 4 16,-5 0 2-16,-7 0 9 0,-5 0-7 15,-4 0 3-15,-4 0 4 16,-1 0-8-16,2 0 3 16,-9 0 1-16,4 7 1 15,0-7-6-15,4 0-1 16,-3 0 5-16,-2 0-3 16,3 0 0-16,-3 0 4 0,-3 0 26 15,0 0 24-15,0 0 28 16,0-12-15-16,5-17-38 15,-2-11-13-15,-3-17-5 0,0-16-8 16,0-20-8-16,-11-19 8 16,-3-17-2-16,-2-17-2 15,0-9-2-15,-4-3-2 16,-1-6 2-16,8 5 0 16,13 9 0-16,0 12-3 15,0 7 2-15,0 8 1 0,10 9 6 16,-2 13-7-16,0 7-6 15,0 9 3-15,4 8 4 16,-4 8-1-16,-1 3-2 0,2 5 3 16,-1 8 0-16,-4 5-4 15,0-1-1-15,-4 4-5 16,0 0 10-16,0 4-7 16,0 1-9-16,0-1 4 0,-8-4 0 15,8 0 2-15,-13 0 2 16,5 4-1-16,8 1 2 15,-11 8 4-15,3 3-3 16,-4 5 6-16,4-1 4 16,0 5-9-16,-2 4 3 15,2 3-4-15,-3 1-5 0,-1 1-2 16,-9 2 6-16,-3 1 5 16,-4 0-3-16,-9-1 5 15,-11 6-2-15,-9 3-5 16,-13 0 2-16,-12 0 1 0,-5 0 0 15,-16 8 7-15,-15 4-2 16,-12-4-1 0,-14 1 1-16,-17 2 0 15,-12 1 2-15,-10 1-3 0,-9 3 3 16,-3 1-2-16,5 4 1 16,6 2-3-16,11 1-3 15,6 2 0-15,9-3-1 16,3 6-1-16,5-4 2 0,3-5 2 15,9-1-3-15,13-2 5 16,15 0 3-16,17-9 2 16,20-8-5-16,13 8 0 15,14-8 0-15,18 0-1 0,8 0 1 16,3 0 0-16,9 0 1 16,8 0 3-1,-8 0-12-15,8 0 13 0,0 0-9 16,0 0-1-16,0 0 7 15,0 0-5-15,0 0 2 16,0 0 2-16,0 0-8 16,0 0 2-16,-9 0 6 0,9 0 2 15,-6 0-5-15,6 0 5 16,0 0-4-16,0 0-3 16,0 0 1-16,0 0 0 15,0 0 2-15,0 0-1 0,0 0 3 16,0 0-2-16,0 7 1 15,0 3-4-15,0 6-5 16,0 13 13-16,0 11-2 16,0 8-4-16,0 9 0 15,0 4-1-15,-13 1 3 16,13-2 0-16,-8 6 6 0,-1-1-9 16,9 4 1-16,-8-3 5 15,8-6-8-15,0-3 1 16,-9 0 4-16,9-7 1 15,-7-6-3-15,7-3-4 0,0-6 9 16,0-2-13-16,0 1 11 16,0-10-3-16,0 0-3 15,0 1 8-15,0-1-8 16,0 0 1-16,0 5-1 16,0-1 3-16,-8 5 5 15,8-1-5-15,-11 1 5 0,11-5-6 16,-8 1 2-16,8-1 4 15,0-4-4-15,0 1-2 16,0 5-1-16,0 1 8 16,0 6-3-16,0-1-3 0,0 2 2 15,-9-2 0 1,9-3-3-16,0-9-1 0,0-8-11 16,0-4-23-16,0-2-11 15,0-10-16-15,0 0-15 16,0 0-23-16,0 0-24 15,0 0-33-15,0 0-25 0,0-10-36 16,-9-2-52-16</inkml:trace>
  <inkml:trace contextRef="#ctx0" brushRef="#br1" timeOffset="78983.32">6338 4538 370 0,'-25'-4'199'0,"0"0"-69"15,1 4-58-15,5 0-23 16,3 0 18-16,0 0 20 16,2 0 28-16,6 0-15 15,8 0-24-15,0 0-39 16,0 0-10-16,0 0-15 15,0 0-10-15,0 0 6 0,13 0 4 16,19 12 11-16,20-12-3 16,35 0 2-16,31 0-2 15,26 0-11-15,24-8-2 16,15-8-1-16,12-1-4 0,12 5 4 16,5 5-8-16,-6 1-2 15,-11 6 4-15,-13 0 0 16,-19 18 3-16,-22-2 1 15,-18-4-5-15,-17 0-1 16,-21-4 2-16,-12-8 3 0,-16 9-2 16,-9-9-5-16,-11 0 2 15,-5 0 4-15,-8 0 0 0,-4 0 6 16,-2 0-6-16,-7 0-6 16,-3 0 10-16,0 0-6 15,-2 0 2-15,-6 0 1 0,0 0-1 47,0 0-4-47,0 0 6 0,0 0-9 16,0 0 7-1,0 0-5-15,0 0 0 16,0 0-1-16,0 0-15 16,0 0-17-16,0 0-11 0,0 0-27 15,0 0-15-15,0 0-32 16,-9 0-25-16,9 0-22 15,-8 0-14-15,0 0-53 0</inkml:trace>
  <inkml:trace contextRef="#ctx0" brushRef="#br1" timeOffset="79706.14">8871 4278 323 0,'-12'-21'223'15,"1"1"-73"-15,-2 4-61 0,5 3-35 16,8 5-10-16,-8 1 13 16,8 2 14-16,0 5-2 15,0 0-14-15,0 0-19 0,0 0-16 16,0 0-13-16,4 0-7 15,5 0 2-15,7 0 3 16,12 9-3-16,12 2-2 16,17 6-3-16,12-5 6 0,12 5-1 15,9-5-7-15,3 0 6 16,1 0-25-16,-6-1-10 16,-10-1 0-16,-18-10 11 15,-10 13 9-15,-13-13 0 0,-14 0 11 16,-7 11 13-16,-7-3 20 15,-9-8 19-15,0 8 35 0,0-1-19 16,-17 10-20 0,-8 7-15-16,-10 14-4 0,-14 10-2 15,-3 13-2-15,-5 4-11 16,0 0-1-16,4 5 3 16,5-6-2-16,2-2-7 0,5-5 2 15,9-5-2-15,4-7-7 16,4-12 10-16,8-5-2 0,8-6 1 15,-1-6 1-15,9-4-2 16,-8-12-3-16,8 0 6 16,0 0 5-16,0 0 22 0,0-9 45 15,0-3-12-15,0-11-39 16,-8-23-18-16,-1-15-9 16,9-18-2-16,-8-9-7 15,8-9 4-15,0-1 0 0,0 4 2 16,-8 8 9-16,1 10-11 15,7 9 3-15,-13 15-4 16,4 11 7-16,9 13-13 0,-6 7 3 16,6 5-2-16,0 8-18 15,0 4-36-15,0 4-39 16,0 0-58-16,0 0-46 0,0 20 0 16,0 5 17-16,0 7-8 15,0 1-49-15</inkml:trace>
  <inkml:trace contextRef="#ctx0" brushRef="#br2" timeOffset="83582.86">6296 4688 154 0,'-18'0'183'0,"4"0"-60"16,3 0-41-16,3 0-26 15,8 0-8-15,0 0 3 16,0 0-3-16,0 0 8 15,0 0-6-15,0-4-26 16,11 1-7-16,21-6-8 16,30 2 6-16,32-9 6 15,35-7 1-15,30 0-1 0,32-1-10 16,29-4-3-16,22 2-5 16,14 7-2-16,-1 7 1 15,-10 3-3-15,-27 9 3 16,-22 0-2-16,-30 0-2 0,-28 12-3 15,-27 1 3-15,-26-5-3 16,-17-1 3-16,-18-7 4 0,-10 0-2 16,-12 0 4-1,-8 0-1-15,-3 0-6 0,-6 0 6 16,3 0-4-16,-3 0 1 16,2 0 0-16,-2 0 2 15,2 0-3-15,-1 0 1 0,-4-3 2 16,0 3-4-16,-5 0-6 15,3 0-15-15,-6 0 0 16,0 0 0-16,0 0-5 0,0 0-1 16,3 0-11-16,-3 0 7 15,5 0 2-15,-1 0-3 0,-4 0-10 16,0 0-2-16,0 0-6 16,0-4-30-16,0-4-68 15,0-1-17-15</inkml:trace>
  <inkml:trace contextRef="#ctx0" brushRef="#br2" timeOffset="84431.94">9159 4241 123 0,'-8'-25'230'16,"2"2"-74"-16,-3 2-48 15,9 5-40-15,0 3-21 0,0 1-6 16,0 5 0-16,0 7-1 16,0 0-3-16,0 0-14 15,0 11-10-15,0 17 5 0,9 17 11 16,-3 25-1-16,7 23 9 16,-4 18-10-16,3 10-8 15,0 5-6-15,-4 0-9 0,0-7-1 16,3-13-1-16,3-12-3 15,-6-17 3-15,0-16-1 16,-5-17 0-16,1-11 2 0,0-16 0 16,-4-5 3-1,0-12-5-15,0-17-45 0,0-16-31 16,-11-19 4-16,-2-17 7 16,1-21 15-16,4-8 19 15,0-8 10-15,0 2 8 0,0 1 4 16,0 10 2-16,-5 8 6 15,4 6 10-15,-2 15 8 16,3 7 5-16,-4 13 16 0,-1 10 12 16,2 10-4-16,2 2-6 15,0 10-6 1,3 5 17-16,6 7-39 16,0 0-3-16,0 0-9 15,0 0-3-15,0 0-2 16,3 12 4-16,13 0 5 15,13 1 0-15,20-1-3 0,15-1-1 16,18-11 2-16,12 0-3 16,10 0 0-16,2 0-3 15,-8 0-6-15,-14-3-11 0,-13 3-6 16,-20 0 8-16,-9 0 0 16,-15 0 10-16,-11 0 5 15,-2 0 10-15,-14 0 1 16,0 12 11-16,-14 12 10 15,-9 16 1-15,-19 14-2 0,-5 8-8 16,-15 6 10-16,-4 14 6 16,-5 2 11-16,-2 7-8 15,-1 3 0-15,1-1-17 0,8-8-7 16,8-2-1-16,13-19-6 16,6-11-4-16,10-12 1 15,8-9 7-15,8-8-9 0,-1-10-3 16,13-7 1-16,-8-7 2 15,8 8-2-15,0-8 7 16,0 0-4-16,0-3-10 0,0-2-20 16,0 0-25-16,5-3-32 15,3 6-27-15,4-7-38 16,1-7-34-16,2-1-9 16,2-7-65-16</inkml:trace>
  <inkml:trace contextRef="#ctx0" brushRef="#br2" timeOffset="87692.92">28432 8800 8 0,'0'0'23'0,"0"0"42"15,0 0 88-15,0 0-15 16,0 0-54-16,0 0-30 16,0 0-24-16,0 0-9 0,0 0 6 15,0 0 13-15,0 0 5 16,0 0 2-16,0 0-14 16,0 0-10-16,0 0 10 15,0 0 1-15,0 0-3 0,0 0-1 16,0 0-1-1,0 0-10-15,0 0 0 0,0 0-4 16,0 0-6-16,0 0-3 16,5 0-6-16,-1 0 2 15,0 0-2-15,4 0 2 16,3 0-2-16,6 0 0 0,8 0 4 16,-1 0-4-16,3 0-2 15,-1 0 2-15,2 0 1 16,4 0 4-16,1 0-2 0,-1 0-3 15,1-4-4 1,-2 4 6-16,4-4-4 0,-4 0 7 16,-3 4-8-16,2 0 0 15,-7 0 2-15,2 0 1 16,4 0 0-16,-1 0 1 16,1 0 3-16,2-4-3 0,3 4-1 15,-3-5-1-15,-2 5 1 16,-4 0 1-16,-6 0-2 15,-2 0-3-15,-5 0 4 16,2 0 0-16,-3 0 3 0,-3 0-2 16,4 0 2-16,-1 0-7 15,7 0 6-15,1 0 2 16,6 0-8-16,8 0 3 16,2 0 5-16,2-3-11 15,2-1 3-15,-8 4 8 16,1 0-2-16,1 0-3 15,-1 0-2-15,1 0 3 0,-4 0 4 16,2 0-9-16,6 0 7 16,2 0-3-16,9 0 4 15,-1 0-3-15,2 0 0 16,0 0 4-16,-5 0-10 16,-4 0 9-16,-7 0-6 0,-4 0 5 15,-6 0 1-15,-1 0-2 16,-7 0-4-16,2 0 2 15,-1 0 2-15,1 0-5 16,-5 0 5-16,5 0-3 16,-1 0 3-16,-1 0 0 15,5 0 0-15,-3 0 1 16,0 0-7-16,-3 0 8 0,8 0-5 16,-2 0-1-16,0 7 0 15,-3-7-1-15,-1 9 2 16,-3-9 5-16,-5 0-3 15,-5 0 0-15,2 0 0 16,-5 0-3-16,0 0 6 16,0 0-1-1,3 0-5 1,5 0 0-16,1 0 7 0,-1 0-3 16,-1 0 0-16,1 0-4 15,1 0-1-15,-1 0 5 16,-3 0 2-16,-2 0 0 15,-3 0-6-15,0 0 1 16,0 0 0-16,0 0 5 0,0 0-4 16,0 0 4-16,0 0-2 15,0 8-4 1,5-8 3-16,-1 0-1 0,1 0 4 16,-5 0 2-16,0 0-6 15,0 0-2 1,0 0 5-16,0 0 5 15,0 0 1-15,0 0 4 0,0 0 4 16,0-4-4-16,0-9-5 16,-14-2 0-16,14-6-6 15,-11-3-1-15,3-9-5 16,-2-3 6-16,10-6-3 16,0 7 4-16,-8-2-2 0,8 0-6 15,0-4-7-15,0-4 6 16,0-3 5-1,0 4 2-15,0-2 0 0,0 6 1 16,0 3-3-16,0 0-5 16,0 5 7-16,0 0-4 15,0 3-5-15,0 1 2 16,0 2 1-16,0 10 3 16,0 4 1-16,0 0 2 15,0 5 0-15,0-4 0 0,0 11-3 16,0 0 1-16,0 0-2 15,0 0 3-15,0 0 3 16,0 0-3-16,0 0 4 16,0 0-2-16,0 0 1 15,0 0 0-15,0 0 5 16,0-2-2-16,0-3-4 16,0-2-1-16,0 2 0 15,0 1 0-15,0 4 1 0,0 0 2 16,0 0-4-16,0 0 2 15,0 0-4-15,0 0 5 16,0 0-8-16,0 0 7 16,0 0-6-16,0 0 2 15,0 0 4-15,0 0 2 16,0 0-1-16,0 0 2 16,0 0-6-1,0 0 5 1,0 0-1-16,0 0-3 0,0 0-1 15,0 0 3-15,0 0-2 32,-8 0-3-32,8 0 3 15,0 0-8-15,0 0-10 16,0 0-31-16,-8 0-45 16,1 0-59-16,-6 0-87 0</inkml:trace>
  <inkml:trace contextRef="#ctx0" brushRef="#br2" timeOffset="90127.81">29476 7587 17 0,'0'-4'31'15,"0"0"25"-15,0-1 42 16,0 5 47-16,0 0-50 16,0 0-30-16,0 0-21 15,0 0-7-15,0 0-3 16,-8-3-1-16,0 3 6 0,8 0-11 16,-12 0-11-16,0 0-9 15,-2 0-4-15,3 0 3 16,3 0-5-16,-4 0 1 15,0 0 0-15,-4 0 0 16,-1 0 0-16,-3 8 0 0,0 0-3 16,-2 4 0-1,2 0 4-15,1 6-3 16,-6 1 2-16,4 2-1 0,2-2-2 16,2 3 1-16,5-5-3 15,3-1 5-15,9-1-6 16,-8 6 6-16,8-1-5 15,0 0 2-15,5 1 0 16,7-5 0-16,5 0 2 0,3-3-7 16,4 0 2-16,0-6 3 15,1-7 1-15,3 0-9 16,-3 0 3-16,-6 0 5 16,2 0-4-16,-9 0 4 15,1-7 0-15,-1-6 0 16,-3-4-2-16,-6 1 4 15,2-7-4-15,-5-4-4 0,0-1 2 16,0-3 5-16,0-2 0 16,0 4-2-16,0 6-2 15,0-3 2-15,0 5 3 16,0 6 0-16,0-2-2 16,0 4 2-16,0 5-2 0,-8 1 4 15,8-3 3 1,0 7 8-16,0 3-1 15,0 0 0-15,0 0 1 0,0 0-9 16,-9 0-2-16,9 0-2 16,0 0 0-16,0 0 4 15,0 0-11-15,0 0 8 16,0 0-2-16,0 0 6 16,0 0-8-16,0 0 10 15,0 0 7-15,0 0-3 16,0 0 0-16,0 0-4 15,0 0-7-15,0 0 2 16,0 16 0-16,0 9-2 16,4 4 2-16,4-1-4 15,3 1 10-15,3-1-10 16,1 1 0-16,7-5 1 16,3-8 0-16,2-4 2 0,9-3-1 15,1-9 4-15,-1 0-4 16,-3 0-5-16,-4-4 8 15,-9-1-2-15,-5 2 1 16,-2 3 19-16,-4 0 22 16,-9 0 0-16,0 0-7 15,0 0-2-15,0 0-11 0,0-5 1 16,0 5-16 0,0 0-1-16,0 0-6 15,0-4 0-15,0 0-7 16,0 4-23-16,0-3-43 15,0 3-65-15,0 0-56 16,-13-5-45-16,0 5-28 16</inkml:trace>
  <inkml:trace contextRef="#ctx0" brushRef="#br2" timeOffset="91236.98">28970 8211 23 0,'0'-13'48'15,"0"0"51"-15,0 1 61 0,0 5-54 16,0-3-35-16,0 3-23 16,0 7-9-16,0 0-4 15,0-4 2-15,0-1-1 16,0 2-9-16,0 3-6 0,0 0-6 16,0 0-2-1,0 0-6-15,0 17-2 16,0 8 17-16,0 9 1 0,0 21-6 15,0 8-5-15,0 12-6 16,8 0-1-16,-7 0-5 16,7-7 3-16,1-11-5 15,0-2 3-15,-1-15-2 0,0-8-4 16,-2-11 0-16,-6-5-11 16,3-5-11-16,-3-11-14 15,0 0-10-15,0 0-35 16,0-11-25-16,0-13-63 15,0-13 5-15</inkml:trace>
  <inkml:trace contextRef="#ctx0" brushRef="#br2" timeOffset="91586.59">29264 8156 85 0,'3'-16'166'0,"-3"5"-13"0,0 3-49 16,0-1-40-16,6 1-22 16,-3 3-13-16,-3 5 3 15,0 0-6-15,5 0-1 16,-2 10 2-16,2 6-8 16,-1 13-1-16,5 7 1 15,-5 9-6-15,0 3-2 16,0 6-8-16,0 2-1 0,-1 2 1 15,5 2-2-15,-4-3 2 16,4-8-7-16,-3-8 4 16,-2-8 3-16,-3-5-5 15,0-9-10-15,0-6-18 0,0 0-26 16,0-13-16 0,0 0-15-16,0-4-37 0,0-13-57 15,0-7-98-15</inkml:trace>
  <inkml:trace contextRef="#ctx0" brushRef="#br2" timeOffset="91902.84">29493 8213 38 0,'11'-28'72'0,"-3"4"82"16,1 8-9-16,-5 4-33 15,1 0-39-15,-5 8-29 0,0 4-9 16,0 0 2-1,0 0 0-15,0 0 4 0,3 16-11 16,5 12-2-16,-2 9-8 16,0 12 0-16,-3 8-10 15,2 4-2-15,3 4-3 16,-5 4-3-16,7-8 2 16,-2-4 1-16,0-9-4 0,-4-7-1 15,4-11-8-15,-3-6 5 16,-2-8-12-16,2-4-14 15,-5-12-25-15,0 0-31 16,0-12-27-16,0-13-33 0,0-11-29 16,3-14 32-1</inkml:trace>
  <inkml:trace contextRef="#ctx0" brushRef="#br2" timeOffset="92203.7">29784 7967 63 0,'8'-18'126'0,"1"11"44"16,-5-2-66-16,-4 9-36 15,4 0-17-15,0 13-1 16,-4 8-4-16,4 7-12 16,0 8 6-16,2 13 8 15,-3 8-11-15,3 4-9 16,-1 4-11-16,-2 3-6 15,5-2-3-15,1-1 6 0,-1-7 2 16,-3-5-8-16,-1-9 1 16,-4-7-6-16,0-5 1 15,0-12-6-15,0-3-2 16,0-4 2-16,0-13-31 16,0 0-33-16,0 0-50 15,0 0-60-15,-12-13-96 0</inkml:trace>
  <inkml:trace contextRef="#ctx0" brushRef="#br2" timeOffset="101237.59">28794 8434 13 0,'0'0'20'16,"0"0"26"-1,0-4 56-15,0-1 56 0,0-2-47 16,0 7-37-16,0 0-23 16,0-5-6-16,0 2 5 15,0-1 1-15,0 4 5 16,0 0-6-16,0 0-9 15,0 0-9-15,0 0-4 0,0 0-8 16,0 0-4-16,0 0-4 16,0 0-9-16,0 0 3 15,0 0-7 1,0 17 2-16,0 2-4 0,0 9 5 16,0 6-5-1,0-2 7-15,0-3-7 0,8-1 3 16,-3-4 1-16,-2-4 3 15,-3-3-5-15,0-6 4 16,0-11-4-16,0 0 3 16,0 0-1-16,0 0-8 31,0 0 1-31,0 0-7 0,0-3-20 16,0-5-10-16,0 0-25 15,0-4-17-15,0 0-7 16,0-2-5-16,0 2-53 15,0 0-18-15</inkml:trace>
  <inkml:trace contextRef="#ctx0" brushRef="#br2" timeOffset="101971.14">29134 8462 3 0,'0'0'6'15,"5"0"5"-15,-2 0 12 16,6-4 18-16,-5 4 33 15,4-4 45-15,-8 1-3 16,5-2-44-16,-2 5-32 0,3 0-18 16,-6 0-12-16,0 0-3 15,0 0 2-15,0 0-1 16,0 0 0-16,0 0-5 16,0 0 2-16,0 0 4 15,0 0 0-15,0 0 0 16,0 0 2-16,0 0-2 15,0 0 1-15,0 0 6 0,0 0 5 16,0 0-3-16,0 0 1 16,0 0-3-16,0 0 0 15,0 0 3-15,0 0-8 16,0 0-4-16,0 0 7 0,0 0-7 16,-9 0 0-16,9 8-5 15,-8-8-3-15,8 13-2 16,0-6 4-16,0 0 2 15,0 6-3-15,0 1-1 16,0-2 1-16,0-5 3 16,0 2-5-16,0-2 0 0,3-7-1 15,2 0 1-15,-2 0-3 16,6 0 5-16,-4 0-2 16,-2 0 3-16,-3 0 1 15,0 0 1-15,0 0 0 16,0-7-3-16,0-6 3 15,0 1-4-15,0 5 4 16,0-3-7-16,0 3 5 16,0-1-7-16,-11-1 2 15,2 6-1-15,1-2 2 16,8 5-5-16,-9 0-10 16,9 0-12-16,0 0-17 0,0 0-19 15,0 0-23-15,0 0-50 16,0 0-14-16,0 0-81 15</inkml:trace>
  <inkml:trace contextRef="#ctx0" brushRef="#br2" timeOffset="102515.55">29473 8423 14 0,'0'0'14'0,"0"0"10"0,-8 0 19 15,8 0 41 1,-8 0 71-16,8 0-56 0,-14 0-35 16,14 0-26-16,-7 0-17 15,7 7-6-15,-8 1-5 16,8 0 2-16,-9 4 4 16,9 0-8-16,0-1 1 0,0 7-5 15,0-2-5-15,0 0 2 16,0 1-1-16,3-5 0 15,11 1 0-15,1-13-3 16,7 0-4-16,-2 0-3 16,-1 0 4-16,-1-8 2 15,-7-6 2-15,1-1 0 16,-9-6 1-16,-3 0 4 16,0-3-4-16,0 0 4 0,-9 3-3 15,-5 6 1-15,6 2-2 16,8 5 1-16,-13 4-9 15,13 4-3-15,-13 0-12 16,7 0-23-16,-6 12-53 0,4-3-41 16,8-2 14-16</inkml:trace>
  <inkml:trace contextRef="#ctx0" brushRef="#br2" timeOffset="103098.95">29654 8381 7 0,'0'0'13'16,"0"0"13"-16,0 0 17 0,0 0 24 15,0 0 8-15,0 0 14 16,0 0-13-16,0 0-36 16,0 0-17-16,0 0-10 15,-8 0-4-15,8 0-1 16,0 0-5-16,0 0-1 0,0 0-1 15,0 0 2-15,0 8-2 32,0 0 2-32,0 1 8 0,0 3-4 15,0 0 4-15,0 0-5 16,8 0 2-16,1 4-3 16,0-5 2-16,2 7-2 15,5-9-5-15,1-9 2 16,-1 7-5-16,-3-7 3 0,-2 0 4 15,-2 0-2 1,-1-7-4-16,-8-7 6 0,0-1 3 16,0-6 4-16,-12 5-2 15,-1 4-3-15,1 0-7 16,-5 4 1-16,3-1 1 16,0 9-9-16,3 0-5 15,3 0-18-15,8 0-17 0,0 0-55 16,0 0-39-16,0 0 16 15</inkml:trace>
  <inkml:trace contextRef="#ctx0" brushRef="#br2" timeOffset="103518.78">30110 8321 25 0,'5'-13'67'0,"3"4"66"0,-5 6 14 16,0-1-57-16,1 4-33 15,1-5-8-15,-5 1-4 16,0 4 3-16,0 0-5 16,0 0-5-16,0 0-5 15,0 0-12-15,0 0-8 0,0 0-1 16,0 0 6-16,0 9 20 15,0 3-3 1,3 8 0-16,-3 5 1 0,0 7-1 16,5 5-12-16,3-1-12 15,-8 2-6-15,3-7-2 16,2-3 0-16,-5-2-2 16,0-7-6-16,0-3 8 15,0-4-1-15,0-12 0 16,0 10-7-16,0-10 1 0,0 0-19 15,0 0-18-15,0 0-29 16,0 0-23-16,0 0-20 16,0 0-18-16,0 0-92 15</inkml:trace>
  <inkml:trace contextRef="#ctx0" brushRef="#br2" timeOffset="107045.34">7271 8706 144 0,'-8'-8'199'16,"8"3"-48"-16,0 5-27 15,-7 0-38-15,7 0-13 16,-8 0-1-16,8 0 7 16,-8 0 3-16,8 0-16 0,0 0-26 15,0 0-15 1,0 0-12-16,0 0-10 0,0 0-2 15,3 11 0-15,14-5 4 16,16 3 2-16,23-9 1 16,24 0 1-16,39 0 1 15,31-9-6-15,24-8-4 0,17-2 5 16,4-1 0-16,-7 0-8 16,-9 8-1-16,-18-2 4 15,-22 7-2-15,-18 7 2 16,-22 0 0-16,-20 0-4 0,-17 0 6 15,-13 0-4-15,-10 0 2 16,-5-5 0-16,-3 5-3 16,-6 0 7-16,-3 0-6 0,-12 0 3 15,3 0-3-15,-4 0 0 16,-1 0 7-16,0 0-6 16,-5 0 1-16,6 0 1 0,-2 0-2 15,6-3 1-15,-1-2-5 16,4-3 9-16,-3 5-4 15,-5-1 0-15,0-1 1 0,-5 5-5 16,2 0 5 0,-5 0-5-16,0 0-1 0,0 0-1 15,0 0-2-15,9 0-7 16,2 0 4-16,0 0 1 16,6 0-2-16,-4 0-2 0,0 0-1 15,-2 0 6-15,-3 0-2 16,-4 0 3-16,-4 0-10 15,0 0-3-15,0 0-1 0,0 0-14 16,0-3-34-16,-12-6-29 16,1 1-18-16,-2-4-24 0,-3-4-54 15,-4-5 23-15</inkml:trace>
  <inkml:trace contextRef="#ctx0" brushRef="#br2" timeOffset="107727.44">9456 8140 71 0,'0'-15'140'16,"0"2"17"-16,0 5-58 15,0 3-35-15,0 3-24 0,0-3-7 16,0 0-3 0,0 5-2-16,0 0 6 0,0 0 7 15,0 0-10-15,0 0-12 16,0 0-4-16,0 0 1 16,0 0-6-16,0 0 3 0,0 0-2 15,0 0 0-15,0 10 0 16,0-10-5-16,0 0 0 15,0 0-4-15,0 0-1 0,0 0 0 16,0 0-2 0,0 0-1-16,0 0 3 0,0 0 3 15,0 0-2-15,0 0 1 16,0 0-2-16,0 0 8 16,0 0 4-16,0-5 9 0,0 0 8 15,0 1 4-15,0 1 9 16,0 3-3-16,0 0-1 15,0 0-4-15,0 0-6 0,0 0-3 16,0 0-5-16,0 0-7 16,0 0-11-16,0 19 1 15,0 22 19-15,5 21 19 0,3 19-5 16,0 17-8-16,1 13-9 16,-2-7-9-16,-4-2-1 15,2-8-3-15,3-12-8 16,1-18-1-16,-1-7 2 0,0-12 0 15,-5-12 3-15,3-4 2 16,-3-10-2-16,1-7 1 16,-4 2-4-16,0-14 3 0,0 0-1 15,0 0-11-15,0 0-12 16,0 0-21-16,0-5-40 16,0-7-51-16,0-9-40 0,0-2 2 15,0-11 10-15,-7-1-33 16,-2-11-8-16</inkml:trace>
  <inkml:trace contextRef="#ctx0" brushRef="#br2" timeOffset="108443.77">9504 8280 52 0,'-11'-21'148'0,"11"4"33"15,-11 5-63-15,11 0-29 0,0 5-27 16,-9 2-16 0,9 1 1-16,-9 4 8 0,9 0 0 15,0 0-2-15,0 0-18 16,0 0-3-16,0 0-15 16,0 0-5-16,9 0-3 0,4 0 3 15,2 11-5-15,13 6 0 16,12 7-1-16,10 5-3 15,10-1 2-15,5 5-4 0,5 0 2 16,-1 0-5-16,4-5 4 16,-5-8-5-16,-6-4 0 15,-10-3-4-15,-11-6-6 0,-12-7-4 16,-6 10 17 0,-7-10 0-16,-2 0 0 0,-14 0 12 15,0 0 5-15,0 0 3 16,-8 0 3-16,-6 0-5 0,3 0-3 15,-1 0-1-15,0 0 5 16,0 0-11-16,-1 0-1 16,-6 11 2-16,-3 5-3 0,-5 9-4 15,-6 7 11-15,-4 9-6 16,-3 11 9-16,-5 10-4 16,-4 7-2-16,-3 5 2 0,3-5 0 15,4 0 4-15,0-4 4 16,8-7-5-16,1-10 0 0,4-7 0 15,7-4-6 1,5-9-4-16,4-4 0 0,3-7 0 16,5-6-6-16,8-3 1 15,-8-8 5-15,8 9-6 16,0-9 6-16,0 0-6 0,0 0 2 16,0 0 2-16,0 0-5 15,0 0 0-15,0 0 6 0,0 0 0 16,0 0-2-1,0 0 0-15,0 0-4 16,0 0-8-16,0-4-5 0,0-1-12 16,0 2-10-1,0 3-36-15,0-5-34 0,0-2-52 16,0-6-13-16,0-3-4 16,-8-4-39-16,-1-1 22 0</inkml:trace>
  <inkml:trace contextRef="#ctx0" brushRef="#br2" timeOffset="111584.13">28729 8393 21 0,'0'-4'34'16,"0"0"17"-16,4 0 26 16,1 4 26-16,-2 0-9 15,-3 0-45-15,6 0-30 16,-6 0-5-16,3 0-6 15,0 0-6-15,0 0 1 0,-3 0 2 16,0 0 0-16,0 0-4 16,0 0 1-16,0 0 1 15,0 0 4-15,0 0 4 16,0 0 1-16,0 0 3 0,0 0-6 16,0 0 1-16,0 0-2 15,0 0 0-15,0 0 5 16,0 0 4-16,0 0 7 15,0 0 5-15,0 0 0 16,0 0-2-16,0 0 1 16,0-4-6-16,0 0-5 0,0-1-6 15,0 2-4-15,0 3-2 16,0 0 4-16,0 0 0 16,0 0-2-16,0 0 0 15,0 0 0-15,0 0 3 0,0 0-3 16,0 0 3-16,0 0-5 15,-6 0 6-15,6 0-5 16,-9 0 6-16,9 0 1 16,0 0-3-16,-8 0 0 0,8 0-2 15,0 0 4 1,0 0 1-16,0 0-1 0,0 0 0 16,-8 0-1-16,8 0 0 15,-13 8-5-15,13-8-5 16,-8 8 2-16,0-8 2 15,2 8-9-15,6 0 8 16,-14 1-3-16,6-2-3 16,8 3 1-16,-8-3 1 15,8 5-2-15,0-3 6 16,-13-2-8-16,13 5 8 0,-8-1-5 16,0 0-2-1,8-4 0-15,-8 2 6 0,8-9-2 16,0 12-2-16,0-12-1 15,0 11-1-15,0 1 6 16,0-12-1-16,0 13-2 16,0-4 0-16,0-1-2 15,0 3 0 1,5-11 4-16,3 12 1 16,-1-12-6-16,1 12 2 0,6-3 1 15,-6-9-4-15,0 12 2 16,1-12-2-16,-3 8 3 15,2-8 3-15,-4 0-2 16,0 0-6-16,1 9 4 16,-1-9-4-16,4 0 1 15,1 0-2-15,0 0 5 0,-6 0-5 16,3 0-4-16,-1 0 8 16,-2 0 3-16,2 0-4 15,-2 0 9-15,-3 0-2 16,0 0 0-16,6 0-1 0,-3 0-3 15,-3 0 2-15,0-4-7 32,0-4 8-32,5-2 1 15,-1 3-2-15,-4-5-1 16,4-5 3-16,-4-3-8 0,4 0 6 16,-4-5-6-16,0 1 7 15,0 4 1-15,0-1 2 16,0 5-3-16,0-3 10 15,-12 2-5-15,-2 0 6 0,3 5 5 16,0 3 1-16,-1 2-8 16,3 2-7-16,1 3-3 15,-1 2-3-15,9 0-5 16,-8 0-10-16,8 0-15 16,-8 0-20-16,8 0-36 15,-6 0-38-15,6 0-39 0,0 0-54 16</inkml:trace>
  <inkml:trace contextRef="#ctx0" brushRef="#br2" timeOffset="113258.99">29971 8340 21 0,'0'0'30'16,"0"0"31"-16,0 0 38 15,0 0 32-15,5 0-50 16,-5 0-35-16,4 0-18 15,1 0-13-15,-2 0-7 16,-3 0-2-16,0 0 9 16,0 0-6-16,0 9 2 15,0-9-3-15,0 7 3 0,0-7 5 16,0 9-2-16,0-9 1 16,-12 8-1-16,4-8-7 15,0 8-1-15,8-8-4 16,-8 0 1-16,-2 0-5 15,10 0 6-15,0 0-7 0,0-8 1 16,0-4-3-16,0 0 6 16,0-6 1-1,0 8-1-15,0-3 1 0,0 1 2 16,0-1-3-16,0 1-3 16,13 0 3-16,3 0-4 15,6 0 4-15,-3 3 0 16,2 1-1-16,4 1-5 15,-7 7 5-15,-1 0 0 0,0 0 0 16,-4 0-2-16,-3 7 2 16,14 14 4-1,-14-9 2-15,-6 0 1 16,4 0 2-16,-4 5-5 16,-4-1 4-16,3 0 1 15,2 4-4-15,-5-3-2 16,0-1-2-16,4 0-3 15,-4 1 7-15,0-4-4 0,0-2-1 16,0 1 1-16,0 0-1 16,0 0 4-16,0-1 0 15,0 0-2-15,-12-4-2 16,4 5 0-16,0 0 3 0,-2-4-2 16,2 0-3-16,8 1 2 15,-11 3 0-15,2-4 0 16,3 1 0-16,6-9 4 15,-13 7-4-15,13-7-2 32,-8 9 1-32,8-9 4 15,-9 0 3-15,9 0-1 16,-12 8-3-16,12-8-1 0,0 7 2 16,-8-7 2-16,8 0-2 15,0 0-4-15,0 0 3 16,0 0-4-16,0 0 3 15,0 0 0-15,0 0-3 16,0 0 6-16,0 0-3 16,-9 9 2-1,3-2-3 1,6-7-2 0,0 0 5-1,0 0-2-15,0 0 0 16,0 0 3-1,0 0-3-15,0 0 4 0,3 0-1 16,0 0-4-16,6 0 2 16,7 0-1-16,10-2 4 15,5-3-2-15,9-4-2 16,5 2-1-16,5-1 5 16,2-1-4-16,1 5 5 15,-5 4-4-15,-7-3 5 16,-8 3-2-16,-4 0-3 15,-10 0-2-15,-2 0 3 0,-6 0-3 16,2 0-1-16,-9 0 12 16,0 0-3-16,-4 0-2 15,0 0 0-15,0 0 0 16,4 0-2-16,-4 0 1 0,0 0-4 16,0 0 1-16,0 0 1 15,0 0 0 1,0 0-4-16,0 0-4 0,0 0-14 15,0 0-26-15,0 0-31 16,0 0-34-16,-8 0-69 16,-9 0-35-16</inkml:trace>
  <inkml:trace contextRef="#ctx0" brushRef="#br2" timeOffset="119925.15">7328 11401 419 0,'-9'-5'308'0,"9"2"-108"16,-6 3-107-16,6 0-50 15,0 0-20-15,23-8-11 16,22-4 0-16,25-8-6 0,27-8 2 16,33-5-4-16,28 0 2 15,17 4-9-15,4 1 4 16,-5 8 4-16,-11 4-8 0,-21 4 2 16,-25 3-11-16,-19 9-3 15,-21 0 1-15,-15 0 8 0,-19 0 4 16,-10 0 3-16,-9 0 0 15,-8 0-1-15,-4 0-1 16,-7 0 7-16,-5 0-7 0,0 0-13 16,0 0-32-16,0 0-46 15,0 0-43-15,-8-5-32 16,-9-7-71-16,2 0-157 16</inkml:trace>
  <inkml:trace contextRef="#ctx0" brushRef="#br2" timeOffset="120723.72">9156 10754 134 0,'0'-16'256'0,"0"4"-70"0,-8 0-60 16,8 3-63-16,0 9-27 16,-9 0-15-16,9 0 1 15,0 12 23-15,0 17 43 16,0 16-10-16,9 16-18 15,2 13-28-15,-3 11-11 0,14 106 7 16,-9-94-28 0,-2-3 4-16,0-5-4 0,-2-11-1 15,-1-13-4-15,-3-11 1 16,-2-14-18-16,-3-11-13 16,0-5-12-16,0-8-9 0,0-16-14 15,0-4-21-15,-11-16-14 16,-3-23 18-16,3-17 22 15,0-12 13-15,-2-10 21 16,0-8 14-16,1 0 12 0,-4 5 9 16,-1 4 3-16,6 3-2 15,-6 9 5-15,2 9 4 16,1 7 11-16,3 9 12 0,3 6 22 16,8 10 10-16,-9 8-3 15,9 6-9-15,0 7-5 0,0 1-15 16,0 6-15-16,0 0-6 15,0 0-20 1,12 0 5-16,13 0 3 16,12 0-4-16,7 0 3 15,5 0-3-15,-1 0 0 16,2 10-5-16,-7-1-6 16,-6-1 8-16,0 0-6 0,-4-1-3 15,-6 2 0-15,-2-9 1 16,-4 7 7-16,-5-7 2 15,-5 10 3-15,-3-10 1 0,-2 0 9 16,-6 7 5-16,0 2 4 16,0-9-4-16,0 16 0 15,0 9 13-15,-9 15 20 0,-7 20 5 16,-8 15 1-16,-6 9-16 16,3 11-7-16,-3-2-11 15,7-3 3-15,-2-14-2 16,5-10-7-16,3-13-1 0,1-13-5 15,5-7-9-15,11-9 2 16,-9-7 1-16,9-11 4 16,0-6-9-16,0 11 6 0,0-11-7 15,0 0 6-15,0 0-11 16,0 0-6-16,0 0-13 16,0 0-13-16,0 0-23 0,0 0-32 15,-7 0-45-15,7 0-28 16,-13 7-25-16,13 2-46 15</inkml:trace>
  <inkml:trace contextRef="#ctx0" brushRef="#br2" timeOffset="123871.72">29980 8354 36 0,'-12'0'43'0,"-1"0"17"0,6 0 13 15,7 0 13-15,0 0 1 16,0-5-38-16,0 0-18 16,0 1-9-16,0 4-5 15,0 0-5-15,0-3-1 16,0-3-2-16,0-1-2 0,-9 4-2 15,9-2 0-15,0 0-2 16,0 2 2-16,0-1 0 16,0-1-5-16,0 5-2 15,0-3 2-15,3-1 1 0,7-1-1 16,-2 1 1 0,0 4 0-16,4 0 0 15,12-8 0-15,-12 4-1 16,5 1 1-16,-5-2-5 15,1 1 4-15,-7 4 1 16,3 0 2-16,-6 0 1 16,2 0-2-16,-5 0 1 15,0 0 1-15,0 0 2 0,8 0-3 16,0 0 0-16,1 12-3 16,0-3 2-16,2 3-1 15,1-5-1-15,-1 5 0 16,-3 1 6-16,2 0-4 15,-2-1-1-15,0 0 1 16,-5 4-2-16,2-4 1 16,-5 0 2-16,4 0-5 0,-4 0 5 15,5 1-2-15,-5 0 0 16,3-2 0-16,-3 1 3 16,0-5 0-16,0 6 6 15,0-3-1-15,0-3 6 16,0 5-4-16,-8-4 1 0,8-8 0 15,-9 12-7-15,9-12 0 16,-11 13 3-16,11-4-4 16,-13-1-3-16,13 3 4 15,-13 1 3-15,5 4 3 16,-4 1-7-16,6 0 1 16,6-5-2-16,-8 0 0 15,-1-12 3-15,9 9-7 0,0-9 7 16,-9 0-4-16,9 0 1 15,0 0 0-15,0 0-2 16,0 0 2 0,0 0-5-16,0 0 6 15,0 0 4-15,0 0 4 0,0 0-1 16,0 0-4-16,0-5 5 16,5 1 1-1,-1-4-7-15,5 4-4 0,-6-4-1 16,5 4 1-16,-1-5-4 15,1-4 3-15,5 1-4 16,0 5 6-16,3-5-2 16,1-1-4-16,-3 6 0 0,3-1 4 15,0-1-1-15,0 1 0 16,-6-1-4-16,1 6 4 16,4-2 2-16,-4 1-6 15,2 4 5-15,2 0 1 16,-1 0-2-16,1 0 0 15,-3 0-2-15,0 0 0 16,-1 0 4-16,-1 0-5 0,-3 0 5 16,1 0 2-16,-1 12-2 15,0 0-1-15,-1 2 2 16,2-2 1-16,-1-1-2 16,0 2-2-16,0-6-3 15,1 7 7-15,-1-7-3 0,-1 1 1 16,-3-8 3-1,-4 13-1-15,0 2 2 0,0 1 5 16,0 1-2-16,0 0 3 16,0-5-7-16,0 4 1 15,0-4-5-15,0 0 1 16,0-3 5-16,-11-1-1 16,3 4 0-16,-4 0 8 0,-1-3-1 15,-4-2-7-15,2 2-3 16,-7-9 5-16,3 12-6 15,-5-12 1-15,-1 11 2 16,2-11-1-16,-7 8-4 16,3 2 0-16,-3-3 0 0,7-7 0 15,-2 12-1-15,5-3 1 16,4-9 3 0,-2 8-4-16,2-8 1 0,6 0 0 15,2 0-3-15,-1 0 6 16,0 0-1-1,9 0 5-15,0 0-6 16,0 0 2-16,0 0-5 0,0 0 5 16,0-8-7-16,0-1 0 15,0 2-3-15,0 0 5 16,0-3 2-16,0 3-2 16,5 1-3-16,3 4 3 15,0 2 2-15,0-5-3 16,4-3 5-16,4 3-3 15,-3-2 1-15,3 7 0 0,-4 0-1 16,1 0-2-16,-7 0 4 16,2 0-7-16,-2 0 10 15,-3 0-4-15,-3 0 8 16,0 0-2-16,0 0-2 16,0 0-2-16,0 0-6 0,0 0 6 15,0 0-5-15,0 0-6 16,0 0-26-16,0 0-40 15,0 0-36-15,0 0-43 16,0 0-62-16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6:45:39.78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14219 2567 497 0,'-11'0'362'16,"-3"0"-105"-16,3 0-84 15,3 0-44-15,8 0-18 16,-7 0-25-16,7-2-26 0,0-3-28 16,0 5-19-16,0-4-8 15,0 1 7-15,0-2-2 16,0-4 2-16,0 2 17 16,0-7-14-16,-14-1 1 15,-2-10-12-15,-4-6-3 16,-4-3 4-16,-9 6 31 15,-3 4-10-15,-4 3-18 16,-14 13-3-16,-11 8-11 16,-3 8 3-16,2 16-5 0,10 13 2 15,3 16 3-15,7 16 5 16,11 9-1-16,11 3-5 16,10-3-1-16,14-4 5 15,14-11-9-15,6-6 4 16,11-11-4-16,10-10 5 15,8-11-8-15,5-8 10 0,-6-17-1 16,-3 0 9 0,-10 0-10-16,-2-5 7 0,-4-7-3 15,-9 0 9-15,-7-1-7 16,-5 0 4-16,-5 1-3 16,-3 5-2-16,0 7-3 15,0 0-33-15,0 0-52 16,0 0-112-16,0 0-74 0,0 0-36 15,9 0-17-15,-1 0 30 16</inkml:trace>
  <inkml:trace contextRef="#ctx0" brushRef="#br0" timeOffset="349.57">14505 2861 180 0,'11'-16'301'0,"-11"5"-37"15,0 1-58-15,-11 3-47 16,-6 7-59-16,-4 0-41 0,-3 17-4 16,-1 6-25-16,2 13-14 15,2 13-8-15,8 13-1 16,13-2-2-16,8 2 0 16,14-4-8-16,10-14 4 15,4-11 0-15,10-14 0 0,2-19 2 16,0-8 4-1,-3-17-7-15,-9-15 4 0,-12-8 1 16,-10-9-2-16,-14-9-2 16,-22 2-6-16,-5-1 4 15,-6 8-6-15,-7 11 4 16,0 14-14-16,-5 8-52 16,-1 12-55-16,5 7-49 0,6 5-16 15,2 17-46-15,5-1-45 16</inkml:trace>
  <inkml:trace contextRef="#ctx0" brushRef="#br0" timeOffset="964.96">14829 2792 373 0,'24'-28'238'0,"-8"3"-27"16,-4 5-10-16,-4 8-29 0,-3-2-59 15,-5 12-59-15,0 2-24 16,8 0-21-16,5 16-3 16,6 8-2-16,9 12 1 15,4 8 3-15,-2 10-5 16,-2 3-2-16,-4 5 3 0,-4-6-7 16,-3-6 3-1,-4-14 3-15,-9-12 1 16,-4-8 11-16,0-7-2 0,0-9 7 15,-8-16-17-15,-5-17-11 16,5-15-4-16,8-19-6 16,0-6 12-16,0-4-1 15,0 4-2-15,12 7 9 16,1 9-1-16,4 14 2 0,-2 5-6 16,4 19 3-16,3 7-4 15,2 12 6 1,1 19 7-16,-5 19-8 0,0 5 9 15,-4 7-4-15,-4 2-4 16,-4-7 1-16,-4-9 2 16,0-7-1-16,1-8 11 15,-1-10-4-15,-4-11 31 16,0 0 18-16,4-19-40 0,4-14-7 16,3-16-9-16,6-8-2 15,0 4-1-15,3 8-1 16,0 9 2-16,-4 12-10 15,1 10 4-15,-1 14 4 16,3 14 1-16,-2 15-3 16,-1 12 2-16,1 6 6 15,-5 6-4-15,-9 0 0 16,-3 0-45-16,0-7-72 16,0-7-91-16,0-5-83 0,0-15-98 15</inkml:trace>
  <inkml:trace contextRef="#ctx0" brushRef="#br0" timeOffset="1497.89">15946 2710 644 0,'-16'-17'405'16,"-1"6"-153"-16,0 3-116 15,5 4-66-15,4 4-27 16,8 0-33-16,0 16-2 15,5 17-4-15,7 15-1 16,4 14-1-16,1 12 0 0,-2 7-2 16,-3-1-4-16,-4 3 6 15,0-7-4-15,-8-7 4 16,0-14 4-16,0-20-6 16,0-6 7-16,0-12 0 15,0-17-2-15,0 0 10 16,0-25-42-16,0-29-23 0,-11-23 11 15,11-24 21-15,0-21 7 16,8-5 22-16,8 1 10 16,1 12 13-16,-1 9 1 15,0 14 20-15,1 18 7 16,-2 17-16-16,2 10-27 16,2 17-13-16,10 23-2 15,13 16-8-15,11 20 1 0,3 18 1 16,-7 9-2-16,-9 8-4 15,-15 2-5 1,-14-3-6-16,-11-2-9 0,-19-10 12 16,-15-7 1-16,-3-12-2 15,-2-13 0-15,-10-20-22 16,-1 0-34-16,2-18 3 16,0-5-19-16,2-1 8 15,7-1 6-15,2 5-12 0,9 4-23 16,3 4-22-16,9 3-20 15,3 6-39-15,13-2-30 16</inkml:trace>
  <inkml:trace contextRef="#ctx0" brushRef="#br0" timeOffset="1764.8">16502 2434 244 0,'19'-17'310'0,"-3"1"4"16,-7 4-31-16,-9-1-33 16,0 5-44-16,0 1-34 0,0 7-51 15,0 0-57-15,0 0-35 16,0 12-24-16,8 7 3 16,5 18-8-16,3 16 2 15,4 8-5-15,-4 9 6 16,1-4-15-16,-5-6-59 15,-4-7-91-15,-8-4-84 16,0-12-81-16,-8-8-3 16,-7-14-46-16</inkml:trace>
  <inkml:trace contextRef="#ctx0" brushRef="#br0" timeOffset="1937.05">16498 1978 570 0,'-20'-54'310'16,"3"9"-119"-16,0 9-62 16,6 7-46-16,11 8-43 15,-8 10-19-15,8 3-61 0,0 8-126 16,0 0-115-16,0 0-88 16</inkml:trace>
  <inkml:trace contextRef="#ctx0" brushRef="#br0" timeOffset="2248.1">16782 1907 562 0,'0'-23'365'0,"0"6"-127"16,0 5-107-16,-8 8-69 15,8 4-36-15,0 0-12 16,0 28-2-16,0 22 8 16,13 24 3-16,-5 18 2 15,0 20-7-15,-8 4-8 16,0 10-1-16,0-3-9 0,0-13 3 16,0-13 6-1,6-15-18-15,8-17-72 16,-3-15-111-16,3-19-45 0,6-17-54 15,3-28-425-15</inkml:trace>
  <inkml:trace contextRef="#ctx0" brushRef="#br0" timeOffset="2597.23">17067 2622 381 0,'-13'0'235'15,"5"0"-100"-15,8 0-68 16,0 0-34-16,0 0 4 0,0 0 17 15,11-5 9-15,15-2-26 16,10-2-15-16,8-3-10 16,5-10-8-16,-3-2-4 15,-2-4-2-15,-3-5 3 16,-12-2-1-16,-7-3 14 16,-8 5 26-16,-6 1 18 15,-8 6-1-15,0 7 0 16,-17 2-21-16,-6 6-16 15,-10 11-7-15,-8 11-8 16,-60 51 14-16,48-9-3 16,8 4-1-16,13 7-6 15,10-1-7-15,22-3 2 16,14-8 2-16,12-6-6 16,16-9-8-16,11-9-39 15,4-10-106-15,4-11-95 16,-4-12-67-16</inkml:trace>
  <inkml:trace contextRef="#ctx0" brushRef="#br0" timeOffset="3096.79">17578 2323 421 0,'0'-37'448'0,"-8"1"-147"15,8 4-95 1,0 6-18-16,0 12-10 0,0 0-42 15,0 7-76-15,0 7-37 16,0 11-16-16,8 28 1 16,9 17-8-16,2 16 2 15,1 14 4-15,2 8-1 16,-7 1-13-16,-6-12 6 16,-9-12-5-16,0-18 10 0,0-17 11 15,0-11 9-15,0-13 12 16,0-21-35-16,-14-19 0 15,0-29 0-15,1-29 0 16,13-14 0-16,0-12 0 16,9 15 0-16,3 14 0 15,-1 15 0-15,14 10 0 16,3 19 0-16,12 18 0 16,14 21 0-16,-1 21 0 15,-2 16 0-15,-5 8 0 16,-13 2 0-16,-9-1 0 0,-13-6 0 15,-11-7 0-15,-6-5 0 16,-12-8 0-16,2-3 0 16,-1-8 0-16,-2-9 0 15,-1-9 0-15,-1-10 0 16,5-7 0-16,1-6-113 16,2 0-54-16,5 3-110 15,8 5-63-15,-10 2-12 16,10 11-21-16</inkml:trace>
  <inkml:trace contextRef="#ctx0" brushRef="#br0" timeOffset="3915.89">13297 4111 263 0,'-24'0'212'0,"9"0"-44"15,3 0-51-15,-1 0-25 16,13 0 8-16,0 0 11 16,0 0 0-16,0 0-2 15,0 0-20-15,0 0-33 16,17 0-6-16,14 0 26 0,26 0-24 15,36-12-13-15,59-9 0 16,71-7-8-16,73-13 5 16,50-4-9-16,43-4 4 15,45-5 6-15,21 7 11 0,-5-2-13 16,-23 8 11-16,-28 3-2 16,-29 7-16-16,-46 7-28 15,-49-1 0-15,-55 8 0 16,-53 6 0-16,-46-1 0 15,-31 5 0-15,-30-6 0 16,-18 3 0-16,-15 3 0 16,-6 3 0-16,-4-1 0 0,-9 5 0 15,-1 0 0-15,-7-3 0 32,3 3 0 14,3 0 0-46,-3 0 0 0,2 0 0 16</inkml:trace>
  <inkml:trace contextRef="#ctx0" brushRef="#br0" timeOffset="4038.25">18760 3532 1270 0,'-12'14'-477'15,"0"-1"84"-15</inkml:trace>
  <inkml:trace contextRef="#ctx0" brushRef="#br0" timeOffset="5607.35">5108 6947 577 0,'-9'-19'470'0,"1"3"-155"0,8 3-154 16,-11 5-90-16,11 8-33 15,-8 0-7-15,8 0-19 16,0 11-10-16,0 23 2 16,0 27 17-16,3 32 15 15,5 38-24-15,0 23 1 16,0 1-13-16,1-20 3 0,-1-26 3 16,0-27-2-16,-5-22 17 15,-3-20 51-15,0-17 59 16,0-28-84-16,0-40-47 15,-16-55 0-15,-4-48 0 16,4-40 0-16,4-44 0 16,12-29-54-16,12-7 19 15,12 16 27-15,18 28-3 16,6 37-1-16,12 32 2 16,14 37 2-16,7 32-3 15,4 45-4-15,1 41 5 0,-10 34 1 16,-2 35 2-16,-9 24 5 15,-9 18 0-15,-8 3-2 16,-5-5 0-16,-7-17 4 16,-11-13 0-16,-7-22 0 15,-4-12 3-15,-3-14 1 0,-6-9 0 16,-5-10-16-16,0-12-43 16,0 0-81-1,-16-4-240-15,-6-13-47 0,-5-8 17 16</inkml:trace>
  <inkml:trace contextRef="#ctx0" brushRef="#br0" timeOffset="6124.19">5619 6989 259 0,'-16'37'266'16,"-1"-5"-108"-16,-2 7-73 15,-5 11-5-15,-9 12-9 0,-4 2-21 16,3 2-19-16,8-9-16 16,1-13-3-16,8-16-5 15,6-7 0-15,11-8 0 16,0-13 10-16,0-5 21 16,0-15 5-16,8-13-22 15,7-12-8-15,15-7-2 16,10 2-5-16,3 10-3 0,7 8 0 15,4 11 3-15,-6 14-1 16,0 7-3-16,0 19-2 16,1 10-4-16,-5 9 6 15,-6 1-4-15,-5 7 8 16,-9-6-4-16,-5-8 1 16,-6-7 4-16,-1-8 1 15,-4-17 30-15,-3 0 60 16,-5 0 72-16,0-17 33 0,0-21-109 15,-13-21-72-15,-4-24-9 16,-1-13-9-16,-7-7 2 16,3 2-8-16,3 7 2 15,3 12 1-15,0 17-17 16,2 12-9-16,8 13-14 16,6 11-35-16,0 13-46 15,0 4-47-15,0 12-34 16,0 0-13-16,0 12 42 0,0 9 22 15,0 3-66-15,0 0-21 16</inkml:trace>
  <inkml:trace contextRef="#ctx0" brushRef="#br0" timeOffset="6888.79">5165 6834 340 0,'-38'0'342'0,"10"-5"-95"16,9 3-126-16,11-9-69 15,19 4-23-15,25-9-17 16,37-17-5-16,46-7 1 0,39-8-8 16,30-6-28-16,6 6-62 15,-7-2-19-15,-21 10 2 16,-27 7-8-16,-31 8-15 15,-26 14-34-15,-30 3 21 0,-19 8 55 16,-22 8 43 0,-11 8 46-16,-23 4 86 0,-10-3 79 15,-7-1-58-15,-6 0-33 16,3-4-22-16,2-12 1 16,5 8 17-16,7-8 29 15,9 0 9-15,7 0-22 16,4 9-36-16,9-1-28 0,9 7-3 15,7 14 1-15,13 4-2 16,7 3-6-16,6 9-2 16,-2 5-4-16,1 2 7 15,-6 5-6-15,-10 5-2 0,-9 3 9 16,-16-1-11 0,0 2 0-16,-16-9-1 15,-4-12-1-15,4-14 2 0,8-5 11 16,8-9 1-16,0-17 28 15,0 0 3-15,0-10-23 16,11-6-17-16,14-8-6 16,7 0 0-16,12-5 1 0,2 8 1 15,-1 9-1-15,3 5 2 16,-3 7-3-16,0 0 0 16,-5 0 1-16,-7 12 4 15,-9 0-4-15,-8-12 8 0,-4 0 26 16,-4 0 23-1,-3 0 24-15,-5 0 10 0,0-5 9 16,0-11-46-16,0-13-30 16,-13-14-17-16,-4-19-7 15,-5-16-15-15,-13-19 5 16,-1-5 7-16,1 4 11 16,-3 17-14-16,6 17-3 0,4 9-19 15,4 19-36-15,8 8-61 16,7 11-70-16,9 5-74 15,0 12-26-15,3 25 87 16,11 24-68-16</inkml:trace>
  <inkml:trace contextRef="#ctx0" brushRef="#br0" timeOffset="7069.79">6683 8087 616 0,'-12'42'403'0,"4"-10"-183"16,8-12-115-16,-8-3-35 16,0-4 25-16,8-13 31 15,0 0-49-15,0 0-64 0,0 0-117 16,0-9-132 0,0-12-164-16,4-20 7 0</inkml:trace>
  <inkml:trace contextRef="#ctx0" brushRef="#br0" timeOffset="7684.39">7296 6491 624 0,'0'-11'339'15,"0"-1"-151"-15,0 8-88 16,0 0-52-16,0 0-1 15,0 0 11-15,0 4-19 16,0 0-26-16,13 12-1 16,6 8-6-16,6 10-1 0,-2 4-8 15,7 7 6-15,-7 4 2 16,3 5-3-16,-7 2 5 16,-2 1 1-16,-9 1-2 15,-8-6 3-15,-8-3-3 0,-3-4 0 16,-6-4-4-16,-4-6 8 15,2-10-1-15,2-9 24 16,4-4 21-16,13-8 20 16,-8 0 17-16,8-3-14 15,0-6-18-15,0-3-17 16,0-5-24-16,5 5-17 0,6 0-3 16,11-4 0-16,6 0 0 15,12 4 1-15,14 4 1 16,6 8 5-16,0 0-2 15,-2 16 4-15,-7 4-13 0,-4-4 7 16,-12 2 5-16,-5-8-5 16,-12-1 12-16,-1-9 13 15,-4 8-26-15,-10-8 0 0,-3-4 0 16,0-17 0 0,-16-11 0-16,-4-18 0 15,-3-18 0-15,-2-14 0 16,0-3 0-16,1 4 0 15,2 3 0-15,11 14 0 0,0 15 0 16,11 12 0-16,-9 9 0 16,9 7 0-16,-8 8 0 15,8 6 0-15,0 7-160 0,0 0-279 16,0 0 1-16,0 0 1 16</inkml:trace>
  <inkml:trace contextRef="#ctx0" brushRef="#br0" timeOffset="8136.38">6931 6468 146 0,'-53'0'232'15,"5"0"-69"-15,2 0-33 0,13 0-31 16,10 0-11-16,6 0-21 15,17 0-29-15,5 0-17 16,27 0 1-16,33 0 10 16,36-4 15-16,38-8 6 15,27-6-9-15,16 2-19 0,6 4-14 16,-17 0-9 0,-30 5 7-16,-28-2-11 0,-26 6 5 15,-27-2 1-15,-15 5-2 16,-17 0 0-16,-12 0-21 15,-11 0-40-15,-18 0-84 0,-20 8-115 16,-18 8-97-16</inkml:trace>
  <inkml:trace contextRef="#ctx0" brushRef="#br0" timeOffset="8853.18">6694 8099 26 0,'0'-19'52'16,"0"2"52"-16,5 2 71 16,-2-2-21-16,-3 0-14 15,0 5-16-15,0 5 5 16,0-2 27-16,0 9 20 0,-11 0-15 15,0 0-40-15,11 0-50 16,-14 0-43-16,6 9-20 16,8-2-2-16,-7 2-9 15,7 7 10-15,0 0-9 16,0 9 0-16,7 4 6 0,10-5-9 16,2-5 3-16,3-5-9 15,2-2-5-15,4-12-6 16,6-10-17-16,-3-6-10 15,-2-3 2-15,-1-15 9 16,-7-10 7-16,-6-4 15 16,-6-5 10-16,-9 4 6 15,0 8 36-15,-18 8 7 0,-1 10-17 16,-6 10-14-16,-7 9-7 16,-4 4-7-16,-1 17-42 15,1 6-123-15,3 1-125 16,14 1-83-16</inkml:trace>
  <inkml:trace contextRef="#ctx0" brushRef="#br0" timeOffset="9966.64">9809 6370 312 0,'0'-9'241'16,"0"6"-29"-16,0 3-51 0,-8 0-47 15,8 0-28-15,-8 0-10 16,8-5-2-16,0 1-12 15,0-4-7-15,0 4-12 16,0 0-25-16,0 1-9 16,0 3 3-16,0 0-4 0,0 0-11 15,0 0 1 1,5 0-2-16,-2 0 7 16,5-5-6-16,0 1-1 0,6-3 5 15,-4 2 1-15,-1-2-1 16,-1 7 9-16,-3 0-9 15,-5 0 4-15,0 0 19 16,0 0 8-16,0 0 6 16,-13 0-8-16,-3 16-12 0,-12 7-6 15,-17 14-1-15,-11 17-6 16,-6 10-1-16,2 5 1 16,3 0-3-16,-38 66 5 15,64-77-6-15,5-11-2 16,15-6 2-16,11-4-4 15,0-8-4-15,8-10 2 0,9-3-2 16,7-4 7-16,3-12-5 16,7 11 5-16,2-11 0 15,-2 0-2-15,-8 0 11 0,-4 0-9 16,-6 0 10 0,-4 0-2-16,-5 0-4 0,-2 0-1 15,-1 0-2-15,1 0 6 16,-2 0-7-16,-3 0 22 15,0-11 18-15,0-3-11 0,0-15-23 16,0-13-10-16,0-15 5 16,0-7-1-16,0 0 2 15,0 2 0-15,0 12-2 0,-8 10 0 16,8 8 6-16,-9 6-2 16,9 11 12-16,0 2-4 15,0 1 9-15,-7 0-17 16,7 5 1-16,0 2-11 15,0 5 2-15,4 0-3 0,13 0 7 16,14 0-3-16,17 0 3 16,14 7-8-16,3 10 6 15,-4 0-2-15,-4 4 1 0,-13 3-2 16,-11-5 4-16,-16 2-5 16,-10-1 4-16,-7 1-4 15,-7 0 5-15,-5-2-2 0,-5-2 10 16,1-10-7-16,4-7 9 15,4 0 4-15,8 0-16 16,0 0-9-16,0-12-10 0,0-4 2 16,0 1-13-1,0-6-11-15,8-3-14 0,-1-1-26 16,1 0-60-16,0 1-64 16,6 0-43-16,-3-4-24 15,5-5-39-15</inkml:trace>
  <inkml:trace contextRef="#ctx0" brushRef="#br0" timeOffset="10283.87">10343 6118 628 0,'-14'-13'402'0,"6"5"-133"16,0 4-104-16,8 1-42 15,-9-2 10-15,9 1 4 16,0 4-52-16,0 0-47 0,0 0-27 15,0 9-5-15,9 10-3 16,-1 13-1-16,5 22-1 16,3 12 5-16,0 10-10 0,-4 5 4 15,1 4 4-15,3-2-3 16,-4-5-4-16,0-6 3 16,0-3 5-16,-4-3-4 0,0-9 1 15,1-8-10-15,-1-12 9 16,-4-6-38-16,0-5-82 15,-4-11-97-15,0-4-59 16,0-11-15-16,4 0 32 0,0 0 33 16,1-19-35-16</inkml:trace>
  <inkml:trace contextRef="#ctx0" brushRef="#br0" timeOffset="11115.45">10751 6411 297 0,'16'-28'257'0,"-2"6"-61"15,-6 10-82-15,-1 4-46 0,-7 8-23 16,0 0-1-16,5 20 58 16,-1 9 14-16,-1 3-38 15,-3 10-31-15,0-3-17 16,0-1-15-16,-12-9-1 16,5-10-7-16,-1-6 1 0,8-5 6 15,-9-8 27-15,9 0 20 16,-8-8 23-16,8-8-60 15,-8-12-32-15,8-14-4 0,0-2-5 16,0 4 1-16,3-2 5 16,10 10 2-16,0 4-1 15,3 7-6-15,7 9 13 16,7 12-3-16,2 12 3 16,0 12-4-16,4 4 7 0,-3 5-2 15,-1 0 3-15,-4-4-10 16,-6-10 0-16,-3-5-13 15,-3-2-22-15,-2-12 0 0,-6 0 14 16,-5-10 13-16,2-6 3 16,-5-12 15-16,0-16 30 0,0-13 19 15,0-5 53-15,-13-3-9 16,1-4-19-16,-1 9 45 16,5 6 46-16,8 13-113 15,-7 12-53-15,7 10 0 0,0 3 0 16,0 7 0-16,0 26 0 31,0 10 0-15,7 11 0-16,6 10 0 15,4 14 0-15,-1 2 0 0,-5 5 0 16,2 5 0-16,-5-1 0 16,-5 5 0-16,-3-2 0 15,0 3 0-15,0 2 0 0,-8-3 0 16,-3-2 0-16,-2-7 0 15,2-3 0-15,-3-14 0 0,3-11 0 16,3-8 0 0,-4-9 0-16,0-7 0 0,-1-5 0 15,1-12 0-15,-4 0 0 16,-1-12 0-16,-7-12 0 16,-3-14 0-16,2-2 0 0,4-1 0 15,10 5 0-15,2-2 0 16,9 10 0-16,0 4 0 0,9 7 0 15,2 5 0-15,13 8 0 16,12 4 0-16,9 12 0 16,9 9 0-16,-1-1 0 0,-1 1 0 15,-4 0 0 1,-6-6 0-16,-10 2 0 0,-5-6 0 16,-10-2-71-16,-4-9-146 15,0 7-50-15,-7-7-49 0,-1 0 12 16,-2-7 10-16</inkml:trace>
  <inkml:trace contextRef="#ctx0" brushRef="#br0" timeOffset="11631.78">11613 6456 166 0,'16'-24'317'15,"-3"3"-62"-15,-9 13-94 0,-4 8-67 16,0 0 0-1,0 8 11-15,0 8 1 0,0 1-34 16,-14 3-25-16,14-4-19 16,-11 0-10-16,3-4-6 15,8-12 0-15,-9 0 27 0,9 0 45 16,0 0 26-16,0-7-10 16,0-14-47-16,0-3-11 15,0-10-34-15,0-1-8 0,12-3-2 16,1 7-5-16,4 2 5 15,-2 8 3-15,10 14-7 16,3 7 0-16,9 11 1 0,4 14 7 16,-2 8 2-1,3 3-13-15,-11 1 10 0,-6-1 9 16,-4-3-5-16,-5-9 0 16,-8-4 1-16,1-7 20 15,-6-5 52-15,-3-8-55 0,0-17-23 31,-17-14 0-31,-2-14 0 16,-5-21 0-16,-6-15 0 0,3-5 0 16,-3 1 0-16,7 8 0 15,3 11 0-15,3 14 0 16,6 7 0-16,-3 9 0 16,14 7 0-16,0 8 0 15,0 10 0-15,0-2 0 0,0 9 0 16,0 4-160-16,0 0-170 15,-8 0-10-15,8 0 13 16,-16 0-44-16</inkml:trace>
  <inkml:trace contextRef="#ctx0" brushRef="#br0" timeOffset="12370.48">9295 6337 157 0,'-25'9'201'0,"4"-9"-43"0,5 7-29 15,-1 1-12 1,3-8 2-16,-3 0 13 0,-1 9 8 15,2-9 1-15,1 0-23 16,-1 0-13-16,8 0-14 16,8 0-4-16,0 0-22 0,0 0-5 15,4 0-21-15,11 0-18 16,30 0-12-16,33-17 4 16,56-11-4-16,69-13-3 15,69-15-1-15,47-18 5 0,35-7-2 16,16-1-4-16,8 5 0 15,-16 8 7-15,-39 3-5 16,-51 13-6-16,-55 14 9 16,-59 9 0-16,-40 10 55 0,-37 8-64 15,-24-1 0-15,-16 2 0 16,-18 3 0-16,-10 4 0 16,-5-1 0-16</inkml:trace>
  <inkml:trace contextRef="#ctx0" brushRef="#br0" timeOffset="12441">12961 5584 2047 0,'0'0'-380'16,"0"9"-101"-16,0 4 43 16,0 3 78-16</inkml:trace>
  <inkml:trace contextRef="#ctx0" brushRef="#br0" timeOffset="13878.87">4629 7041 122 0,'-13'-2'169'0,"1"2"-31"16,-1 0-34-16,13 0-22 15,-11 0-12-15,11 0 2 16,-12 0 11-16,12 0 15 15,-8 0 4-15,0 0-5 16,8 0-3-16,-10 0-8 16,10 0-14-16,0 0-17 15,0-6-24-15,0 1-19 16,14-2-17-16,21-5 13 0,27-8-8 16,23-5-2-16,21-3-5 15,8 0-50-15,3-6-96 16,-3 3-47-16,-5 4-23 15,-11 4-48-15,-13-1-15 16</inkml:trace>
  <inkml:trace contextRef="#ctx0" brushRef="#br0" timeOffset="18821">16572 5641 154 0,'14'-29'263'16,"0"10"-22"-16,-11-2-40 16,-3 5-52-16,0 4-43 15,0 5-22-15,0 7 7 0,0 0 27 16,0 0-11-16,-12 0-42 15,-1 16-28-15,2 7-12 0,-13 23 8 16,-7 19-3-16,-9 20-12 16,6 12-5-16,4-2-13 15,10-10 1-15,20-16-9 0,0-12 4 16,13-13 0-16,11-16-7 16,12-7-7-16,9-8-36 15,3-13-19-15,1 0 13 16,-4 0 27-16,-9 0 10 15,-7 0 10-15,-7 0 0 0,-11 0 7 16,-8 16 3-16,-3 5 5 16,-19 2 10-16,-14 6-1 0,-16-1-6 15,-13-4 2-15,-6-2-5 16,-9-10 5-16,-7-12 3 16,-7-17 15-16,6-11-5 0,0-17-5 15,12-17-6-15,16-19-18 16,21-11-10-16,15-11-10 15,21-3 9-15,8 8 8 16,16 13 2-16,4 11-2 16,6 15-1-16,-3 9-48 0,3 13-49 15,2 9-51-15,5 7-42 16,-2 4-36-16,3 10-50 16</inkml:trace>
  <inkml:trace contextRef="#ctx0" brushRef="#br0" timeOffset="19186.23">16537 5503 417 0,'-8'0'220'0,"8"0"-85"15,0 8-68 1,0 7-32-16,5 7-6 0,12 2-6 16,10 10-8-16,14-3-6 15,8 10-6-15,13-4 0 16,3-5-2-16,3-7-5 15,-7-8 4-15,-4-6 1 0,-12-3 3 16,-14-8 20-16,-5 13 46 16,-11-13 37-16,-7 12 34 0,-8-12-6 15,0 12-22 1,0 1-36-16,-11 15-22 0,-5 29 39 16,-6 28 5-16,3 28-27 15,4 27-21-15,7 1-23 0,8 2-18 16,0-12-4-16,0-13-5 15,11-20 2-15,1-17-2 16,-1-20-36-16,-3-18-72 0,2-9-93 16,-2-10-66-16,0-11-26 15,-2-13 34-15,8-28-36 0,2-22-298 16</inkml:trace>
  <inkml:trace contextRef="#ctx0" brushRef="#br0" timeOffset="19418.83">17334 5739 348 0,'3'-102'332'16,"-3"25"-11"-16,0 16-53 16,0 15-58-16,0 15-20 0,-8 6-6 15,8 12-39-15,0 5-96 16,0 33-49 0,8 32 0-16,6 29 0 0,2 32 0 15,3 16 0-15,3 5 0 16,-3-5 0-16,-1-8 0 15,-7-17 0-15,1-10 0 0,1-13-30 16,-2-17-234 0,-2-12-83-16,-1-17-34 0,1-16 19 15,0-12 64-15</inkml:trace>
  <inkml:trace contextRef="#ctx0" brushRef="#br0" timeOffset="19884.86">17781 6147 285 0,'0'0'281'0,"0"0"-89"16,0 15-67-16,-12 10-5 16,-4-1 6-16,-1 0 14 0,1-3 0 15,3-5-32-15,2-4-43 16,3-12-21-16,8 0 16 16,0 0 38-16,0-16-1 15,0-17-63-15,0-12-27 16,8-6-4-16,9-11-13 0,6 1 3 15,10 4-9-15,8 7 15 16,-5 19-9-16,1 11 0 16,2 15 6-16,-1 17 1 0,3 13 5 15,-6 16-9-15,-2 6 6 16,-8 8-1-16,-4-7 2 16,-7-8 3-16,-6-7 2 0,-2-4 1 15,-6-13 2-15,0-4 16 16,0-4 29-16,0-8 39 15,0-8-92 1,-14-16 0-16,0-16 0 0,-7-22 0 16,0-11 0-16,1-13 0 15,3-3 0-15,3-1 0 16,0 8 0-16,14 10 0 16,-7 11 0-16,7 11 0 0,0 10-107 15,0 16-44-15,0 3-42 16,0 8-40-16,0 5-12 0,0 8 7 15,0-2 2 1,0-7-25-16,0 5-121 0</inkml:trace>
  <inkml:trace contextRef="#ctx0" brushRef="#br0" timeOffset="20334.29">17253 5337 334 0,'-69'0'228'0,"13"0"-56"16,7 0-58-16,8 0-31 0,13 0-30 15,11 0-14-15,5 0-11 16,12 0-24-16,16 0-3 16,25 0 2-16,32 0 3 15,33-9-6-15,31-3-6 0,27-8-10 16,22-5-11-16,8-7-3 15,-6 4-8-15,-23-1 6 16,-24 4 16-16,-34 5 21 0,-25 8 58 16,-25-1 72-16,-24 1 65 15,-15 5 34-15,-4-3 2 0,-11 7-1 16,-3-1-196-16,0-1-39 16,5 5 0-1,-5 26 0 1,0 17 0-1,0 30 0-15,3 34 0 0,2 26 0 16,-2 15 0-16,6 2 0 16,0-4 0-16,-1-10 0 0,-2-19 0 15,8-20 0-15,-6-14 0 16,0-19 0-16,4-14-488 16,0-14-51-16,-4-15 37 0</inkml:trace>
  <inkml:trace contextRef="#ctx0" brushRef="#br0" timeOffset="21050.57">20775 5479 1285 0,'56'-65'708'16,"-5"4"-654"-16,-2 7-392 0,2 9-59 15,-12 4 190-15,-6 10 225 16,-7 6 189-16,-12 8-1 16,-2 5-98-16,-3 9-71 0,-9 3-29 15,0 0-15-15,0 12 3 16,-18 13 9-16,-4 10-2 16,-11 19-1-16,1 15 3 15,-2 8-5-15,6 5 0 0,8-8-3 16,9-9 4-16,11-9-1 15,0-11 0-15,11-13-14 16,9-7-15-16,8-8-1 0,14-5 8 16,3-5 9-16,-5 2 13 15,-3 3-11-15,-9 0 10 16,-3 1-5-16,-10 2 6 0,-10 9 16 16,-5 5 5-16,-20 4 18 15,-22-5 3-15,-15 1 9 16,-8-5 15-16,-8-12 45 0,-9-12-13 15,-1-7-60-15,-3-17-38 16,1-14 0-16,7-10 0 16,5-18 0-16,12-7 0 15,12-8 0-15,17-9 0 16,19 2 0-16,22-3 0 0,16 6 0 16,14 4 0-16,18 2 0 15,14 6 0-15,0 4 0 0,7 3 0 16,-1 6 0-16,-9 6 0 15,-3 6 0-15,-11 4 0 16,-13 7 0-16,-12 5 0 0,-14-2 0 16,-10-1 0-1,-5-3 0-15,-25-3 0 0,-12-4 0 16,-20 2 0-16,-11-2 0 16,-10 4 0-16,1 3 0 15,3 6 0-15,14 7 0 0,8 9 0 16,11 0 0-16,13 4 0 15,12 4 0-15,16 3 0 16,0-2 0-16,16 7 0 16,12 0-117-16,13 0-149 15,11 0-95-15,14 7-45 16,-7-7-26-16</inkml:trace>
  <inkml:trace contextRef="#ctx0" brushRef="#br0" timeOffset="21482.73">21546 5097 544 0,'7'0'365'0,"1"0"-68"16,-2 0-107-16,-3 0-56 15,-3 0-34-15,0 0-37 0,0 0-29 16,8 19-11-16,3 14 0 15,3 19 19-15,1 27-5 16,2 25-2-16,-1 19-12 16,-4 11-9-16,-1 4-7 0,3-16-2 15,-6-19-2-15,0-26 0 16,0-19 72-16,-8-26-45 16,0-72-30-1,-8-42 0-15,-5-53 0 0,1-32 0 16,4-27 0-16,8-22 0 15,3-12 0-15,14-5 0 16,9 17 0-16,5 24 0 0,11 37 0 16,5 35 0-1,13 28 0-15,19 34 0 0,18 28 0 16,21 30 0-16,12 32 0 16,9 22-90-16,-6 10-226 15,-7 14-16-15,-17-1 18 0,-20 1 4 16,-23-8-13-16</inkml:trace>
  <inkml:trace contextRef="#ctx0" brushRef="#br0" timeOffset="21881.84">22228 5104 228 0,'-34'-7'310'0,"11"-7"-50"16,4 2-74-16,5 4-50 15,6 0-26-15,8 8 4 16,-8 0 1-16,8 0-12 0,0 8-23 16,0 16-1-16,0 17-17 15,0 21-22-15,-13 23-9 0,13 16-5 16,0 10-9-16,0-2-11 16,0-11 0-16,0-16-2 15,13-13 5-15,3-17-14 0,14-10 5 16,9-22-7-16,13-20-30 15,13-12-5-15,14-26-1 16,-3-13 12-16,-8-18 19 16,-14-13 14-16,-18 0 11 15,-18 10 38-15,-18-2 2 0,-37 9 16 16,-25 7-16-16,-20 10-11 16,-9 11-23-16,-7 9-19 15,7 9 0-15,15 6-21 0,16 13-131 16,10 0-139-16,13 0-99 15,17 13-14-15,6-3 14 16</inkml:trace>
  <inkml:trace contextRef="#ctx0" brushRef="#br0" timeOffset="22364.46">21091 5140 517 0,'-41'17'268'0,"9"-5"-84"15,7 1-91-15,8-5-44 16,5-8-23-16,12 0 0 0,0 0-8 16,18 0 3-16,21 0 6 15,37 0-6-15,35 0-9 16,41-12-1-16,41-9-7 15,44-4-3-15,25-7 3 0,15-1-3 16,-10 1-5-16,-19-2 1 16,-36 7-3-16,-42 3 4 15,-35 3 9-15,-38 4 53 0,-27 5 58 16,-27 5 7-16,-12-3-49 16,-22 6-49-16,-4 4-70 15,-5 0-87-15,-11 0-85 0,-6 0-54 16,5 0-2-16,-2 0-3 15,14 0 55-15</inkml:trace>
  <inkml:trace contextRef="#ctx0" brushRef="#br0" timeOffset="22797.23">23559 4879 36 0,'9'0'211'15,"-6"0"55"-15,-3 0-41 0,0 0-74 16,0 0-73-16,0 14-41 16,0-2-19-16,5 4 33 15,-5 8 47-15,0 5 32 0,0 4-25 16,-17 3-33-16,-2 1-11 15,-6-8 0-15,-4-6 5 0,1-6 6 16,4-4 10-16,-1-13-4 16,6 0-19-16,2-8-25 15,5-9-4-15,12-8-16 0,4-11-32 16,16-9-17 0,13 0 11-16,4 4 13 0,2 3 6 15,4 10-1-15,-4 9-7 16,1 14 9-16,6 14-8 15,-2 20 10-15,-4 11 2 0,-3 13-6 16,-13 8 1-16,-11 8 5 16,-13 0-5-16,-17 5 24 15,-9-1 34-15,-13-4 21 0,-15-2-62 16,-6-16-12-16,-10-5 0 16,-6-10 0-16,-6-15 0 15,-1-14 0-15,2-7 0 16,2-21 0-16,7-11 0 15,3-12 0-15,9-9 0 0,1-1 0 16,15 3 0-16,6 2 0 16,11-1 0-16,5 6-103 15,11 3-360-15,11 0 29 0,0 1-9 16</inkml:trace>
  <inkml:trace contextRef="#ctx0" brushRef="#br0" timeOffset="23020.73">23421 4907 994 0,'8'0'413'16,"0"0"-201"-16,5 0-110 16,8 0-34-16,15 0 3 15,11 0 26-15,15 0-7 0,12 0-90 16,10 0 0-16,6 0 0 15,-1-7 0-15,-7 0 0 16,-17 2-167-16,-12 5-125 0,-18-5-75 16,-11-6-93-16</inkml:trace>
  <inkml:trace contextRef="#ctx0" brushRef="#br0" timeOffset="33329.72">15373 5515 102 0,'0'0'189'16,"0"0"-58"-16,0 0-48 15,0 0-25-15,0 0-13 16,0 0 8-16,0 0 10 0,0 0 8 15,0 0 9 1,0 0-4-16,0 0-3 0,0 0-2 16,0 0-15-16,0 0-17 15,0 0-11-15,0 0 2 16,0 0-1-16,0 0 0 0,0 0 2 16,8 0 11-16,3 0 19 15,11 0-14-15,2 0 1 16,9 0-16-16,2-4-15 15,6-4-5-15,5 1-6 0,2-2-1 16,1 1 1-16,-1-1-11 16,-3 7 10-16,-4-8-7 15,-9 3 2-15,1 2-3 16,-5 1 6-16,-7 1-8 16,-1-6 7-16,-4 4-2 0,-3 2 4 15,-5 3 0-15,0 0-1 16,-2 0-4-16,3 0 3 15,-1 0 1-15,0 0 1 0,-3 0-3 16,-2 0 0-16,6 0 3 16,-1 0-7-16,1 0 0 15,-3 0 8-15,8 0-8 16,-3 0 4-16,3 0 0 0,-3 0-3 16,1 0 3-16,5 0-5 15,0 0 4-15,-3 0 3 16,-1 0-3-16,4 0 1 15,-5 0-6-15,3 0 11 0,1 0-9 16,2 0 0-16,-6 0 5 16,-1 0 0-16,-3 0 1 15,-3 0-4-15,-2 0 7 16,2 0-9-16,-1 0 1 0,1 0 4 16,3 0-4-16,0 0 1 15,-1 0-1-15,5 0 2 16,4 0 1-16,1 0 2 0,-1 0-6 15,1 0 0 1,-2 0 8-16,2 0-3 0,-6 0 0 16,-2 0-4-16,0 0 4 15,-1 0-9-15,6 0 14 16,-5 0-6-16,7 0 3 0,-2 0-7 16,2 0 1-16,-5-4 1 15,2 0 2-15,-1 0-1 16,-4 4 0-16,0 0 5 0,6 0-5 15,-7 0 0-15,1 0-3 16,0 0 1-16,1 0-1 16,-1 0 5-16,3 0-2 15,6-4 1-15,-5 4 0 0,2-5-1 16,-3-2-2-16,0 2 4 16,1 0 1-16,1 3 1 15,0 2-7-15,-1 0 1 16,-2-6 2-16,4 4 4 0,-3-4-9 15,6 3 6-15,0 3 2 16,-2-4-5-16,6-4 4 0,-5 4 0 16,0-1 2-16,-4 1-2 15,-4 4-2-15,-3 0-3 16,-2 0 9-16,3 0-8 0,-3 0 2 16,5 0-3-1,-8 0 0-15,3-3 6 0,6-2-1 16,0 1 3-1,-1 4-10-15,-3 0 8 0,-2-3 2 16,2 3-8-16,-2-5 0 16,-3 5 6-16,3 0-6 0,1 0 6 15,-4 0-9-15,0 0-5 16,0 0-24-16,0 0-82 16,0 0-90-16,0 0-79 0,-10 0-60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7:34:54.435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11087 1770 20 0,'0'0'64'0,"0"0"93"0,1 0-16 16,4 0-42-16,-5 0-31 15,0 0-14-15,0 0-1 16,0 0 0-16,0 0 17 15,0 0 9-15,0 0 14 0,0 0 3 16,0 0 5-16,0 0-13 16,0 0-12-16,0 0-19 15,0 0-12-15,0 0-19 16,0 0-7-16,0 0-7 16,0 0-7-16,0 9-5 15,0 3-4-15,0 7 4 0,0 19 3 16,0 10-3-16,0 9-5 15,0 8 9-15,0 5-7 16,0 3 1-16,0-4 0 0,0-9 5 16,0-6-6-16,0-6 6 15,0-6-3-15,0-10-2 16,0-4 2-16,0-7-18 16,0-4-14-16,0-6-16 15,0-1-15-15,0-10-10 16,0 0-10-16,0 0-17 0,0 0-10 15,0 0-8-15,0-10-22 16,-12-10-101-16,-4-9 25 16</inkml:trace>
  <inkml:trace contextRef="#ctx0" brushRef="#br0" timeOffset="549.51">11112 1266 148 0,'0'-12'210'0,"0"3"-61"15,0 6-55-15,-8 3-20 16,8-4-16 0,0-2 2-16,0 2 1 0,0 4-7 15,0 0-17-15,0 0-16 16,-8 0-9-16,8 0-5 16,-8 0-3-16,8 0-9 15,0 0-1-15,0 0 3 0,0 17 3 16,0-1-1-16,8 0-1 15,0 1-3-15,6 0 8 16,-3-5-9-16,2-5 2 16,-2-7 0-16,2 0-4 0,-1 0 2 15,4-7-1-15,1-9 3 16,-5-6 2 0,-1-2 0-16,-5 1 3 0,-6-2-1 15,0 0 12-15,0 6-5 16,-14-4-6-16,3 12 4 15,-2-1-8-15,-3 3-2 16,-4 9-1-16,-4 0 1 0,-6 0-3 16,6 0-10-16,1 0-7 15,2 13-25-15,2 6-29 16,2 6-16-16,5 4-18 16,3-1-77-16,9 10 14 0</inkml:trace>
  <inkml:trace contextRef="#ctx0" brushRef="#br0" timeOffset="1380.93">11433 2021 329 0,'0'-7'196'0,"0"3"-56"15,0 1-58-15,0-1-35 16,0 4-18-16,0 0-9 16,0 0-11-16,0 0-4 15,0 15-5 1,0 9 0-16,0 10-1 16,8 6 2-16,-8 8 2 15,0 6 3-15,0-1-3 0,0-8 0 16,0-4-3-16,0-9-4 15,0-12 6-15,0-3 3 16,0-7-5-16,0-10 2 16,0 0 4-16,0 0 2 15,0 0-3-15,0-15-7 16,0-14-3-16,0-11-6 0,5-8 3 16,4-9 3-16,2 0 7 15,6 3 1-15,-1 13-1 16,-4 10 7-16,0 5-1 15,-4 9 1-15,-3 10-1 0,4 7 2 16,-3 7 2-16,-1 10-2 16,3 12-2-16,5 4 2 15,0 7-2-15,-2 1-4 16,1 4-4-16,4-5-2 0,1-7 3 16,-2-4 0-16,-3-5-3 15,4-8-1-15,-2 1 5 16,-3-10 1-16,1-7-5 15,-3 0-1-15,2 0 4 16,2-7-2-16,3-17-10 16,5-19 0-16,-1-12 5 0,3-18 2 15,3-10-1-15,-6-6 6 16,-1 0-2-16,-5-4 2 16,-3 3 3-16,2 13 8 15,-5 4 9-15,-8 11 14 0,0 17 14 16,0 9 4-16,0 10 4 15,0 10-9-15,0 9-22 16,-8 7-23-16,8 12 0 16,0 25-2-16,0 29 4 0,0 22 4 15,0 22-9 1,2 9 6-16,12-5-8 16,2-5-1-16,9-11 4 0,-1-13-4 15,4-16 4-15,5-12-6 16,-9-12-4-16,1-11-8 15,-9-11-19-15,-3-11-35 0,-2-12-43 16,-8-7-82-16,-3-21-38 16,0-18-17-16</inkml:trace>
  <inkml:trace contextRef="#ctx0" brushRef="#br0" timeOffset="1584.93">11861 1851 204 0,'-30'0'229'16,"10"-3"-56"-16,9-2-60 16,3 5-40-16,8-4-25 15,0 4-7-15,0 0-15 16,11 0-8-16,14 0-6 16,16 0-2-16,11 0-4 0,10 0-10 15,3 0-17 1,-5-3-57-16,2-6-66 0,-9 1-102 15</inkml:trace>
  <inkml:trace contextRef="#ctx0" brushRef="#br0" timeOffset="20467.28">13838 1814 23 0,'0'-7'79'15,"-7"-2"91"-15,7 2-26 16,0-2-29-16,0 1-32 15,-9 4-7-15,9 1-8 0,-8-1 7 16,0-6-1 0,8 8-5-16,0 2-6 0,-8 0 8 15,8-5 7-15,0 5 8 16,0 0 8-16,0 0-3 16,-14 0-22-16,14-5-29 15,-11 2-16-15,3-6-14 16,-4 1-6-16,0 0-6 0,-5 0 3 15,-2-1 1-15,-1 2-4 16,-2 2 3-16,2 3-2 16,-5 2-2-16,1 0-3 15,-1 0 2-15,2 0 4 16,3 0 6-16,-2 12-8 16,-1-1 7-16,-1 1-10 15,3 0 5-15,1 5-1 0,-1 0-5 16,1 2 4-16,-1 1 4 15,5 5 3-15,-1-1-7 16,2 4-1-16,3 0 2 16,-1 6-3-16,1 3 4 15,12 3-5-15,-8 6 7 0,8 1-1 16,0 3 2-16,0-4-9 16,0-3 5-16,3-3-4 15,11 2 12-15,-3-6-9 16,6-3-3-16,-2-8 0 15,2-4 5-15,-1-2 0 16,5-3-6-16,-1-8 0 0,1-8-5 16,-1 0 1-16,1 0 1 15,-2-12 4-15,6-5-7 16,-4-2 1-16,3-14 2 16,-4-3-4-16,0-5-6 0,0-1 8 15,-3-1-11 1,-6-2 16-16,-2 4-2 0,-4 3 8 15,-5 3 0-15,0-2 0 16,0 4-8-16,0 1 2 16,0-1 1-16,-9-7-28 15,9 3 3-15,0 4 16 16,0 0 8-16,0 9 3 0,0 1-1 16,0 1 4-16,0 2 2 15,0 4-5-15,0 5 0 16,0 1 3-16,0 8 12 15,0-3 12-15,0 5 11 16,0 0-17-16,0 0 0 0,0 0-14 16,-8 0-3-1,8 12-5-15,0 0 0 16,0 4 7-16,-8 8-9 0,8 14 2 16,0 26 18-16,0 10-8 15,0 7-3-15,0 5-1 16,11-6 4-16,11-6-4 15,2-8-7-15,9-9 16 0,-1-14-12 16,4-5 4-16,1-10 2 16,-6-8-3-16,-6-7 0 15,-4-13 0-15,-5 0 3 16,-7 0 1-16,-1-5-6 0,3-11-25 16,2-5-41-16,-1-6-29 15,0-3-51-15,-3 2-79 16,-6 4-61-16,-3 7-17 15</inkml:trace>
  <inkml:trace contextRef="#ctx0" brushRef="#br0" timeOffset="21232.61">14825 1551 95 0,'0'-22'221'0,"-12"6"-39"15,3 9-41-15,-2 2-38 16,3 5-31-16,8 0-23 0,-9 0-16 16,9 0-14-16,0 0-8 15,0 0-2-15,0 12-4 16,0 1 7-16,9 3-10 16,2 0 0-16,6-4 0 15,7 0-4-15,0-12 5 16,1 0 0-16,-4 0-1 15,-7 0-2-15,-1 0 4 0,-1-3 3 16,-7-9 0-16,-5-4-6 16,0-1 5-16,-8 4 3 15,-6 2 2-15,0 2-3 16,-7 2-3-16,-4 7-4 0,-3 0 0 16,0 16-1-16,0-5-17 15,8 2-32-15,2 4-38 16,18-1-14-16,0 4-15 15,0 0-18-15,9 0-66 16</inkml:trace>
  <inkml:trace contextRef="#ctx0" brushRef="#br0" timeOffset="21682.19">14968 2202 49 0,'0'0'118'16,"0"0"58"-16,0 0-52 16,0 0-35-16,0 0-28 15,0 0-6-15,0 0 4 16,0 0 6-16,0 0-3 15,-9 0-1-15,9 0 0 0,-8 0-8 16,0 0 4-16,8 0 4 16,-9 0 3-16,9 0-16 15,0 0-8-15,0 0-4 16,0 0 1-16,0 0 12 0,0 0 10 16,0 0-1-16,0-6 3 15,0 2 9-15,0 2-10 16,9-3-34-16,7 5-9 15,11 0 14-15,11 22-3 16,6 6-4-16,1 8-6 16,-5 4-12-16,-7 6 4 15,-10-2-18-15,-9 4-12 0,-14 6-62 16,-24 8-147-16,-14-2-155 16,-14 1-84-16</inkml:trace>
  <inkml:trace contextRef="#ctx0" brushRef="#br0" timeOffset="23479.52">11362 3943 53 0,'0'0'100'0,"0"-7"69"16,0-1-51-16,0-5-36 15,0-2-25-15,0-2-13 0,0 1-2 16,0-5 10-16,0 4 6 16,-13 2-1-16,5-2 1 15,-6 1-1-15,3 4 4 16,-5 0-14-16,0 4-14 15,-6 8-12-15,-6 0-18 0,-7 0-3 16,-11 20 4-16,-6 8-1 16,-2 13-1-16,3 4-3 15,6 8-1-15,5 4 1 0,2 7-4 16,15 7 2-16,5 1 3 16,10-3 1-16,8 1 1 15,8-10-6-15,14-6-6 0,2-10 4 16,12-7-8-16,4-13-7 15,10-14-20-15,7-15-19 0,3-16-9 16,-3-11-3-16,-1-12 12 16,-6-14 25-16,-7-3 17 15,-13-8 10-15,-11-1 6 16,-6 5 12-16,-13 4 14 16,0 8 3-16,0 9 13 0,-13 6 6 15,3 6 5-15,-3 8-2 16,1 7-1-16,4 4-9 15,8 9-15-15,-9 4-10 0,9 0-10 16,0 22-5-16,0 10 5 16,0 17 1-16,0 8-1 15,9 8-2-15,7 4 1 0,1-4-3 16,1-7 4 0,4-8-1-16,3-11-1 0,-1-3-33 15,-5-10-34-15,2-7-32 16,-5-7-23-16,1-12-5 15,0 0-55-15,-3-16-39 0</inkml:trace>
  <inkml:trace contextRef="#ctx0" brushRef="#br0" timeOffset="23745.41">11847 3993 259 0,'-8'-12'220'15,"0"3"-45"-15,8 1-53 0,0 4-46 16,-6 1-26-16,6 3-20 16,0 0-14-16,6 0 1 15,20-4-1-15,13-2-8 16,9 2-4-16,10 4 2 0,2-2-2 16,2-3-3-16,-5-3 2 15,-7 4-18-15,-7-1-25 16,-11 1-36-16,-2 4-19 0,-10-4-16 15,-4 4-16-15,-7 0-31 16,-9 0 6-16,0 0-77 16</inkml:trace>
  <inkml:trace contextRef="#ctx0" brushRef="#br0" timeOffset="24045.19">12105 4159 103 0,'-29'17'205'15,"1"0"-54"-15,6-6-45 0,3-3-32 16,6 1-23-16,13-9-11 16,0 7-4-16,0-7 1 15,0 0-14-15,0 0-12 0,5 0-3 16,7 13 1-16,8-5 8 16,11 0 12-16,12-8 2 15,5 9-5-15,5-9-4 16,-1 0-9-16,1 0-1 15,-8 0-13-15,-5 0 3 0,-7 0-1 16,-8-4 2-16,-6-1-2 16,-3 2-4-16,-2 3-8 0,-2 0-28 15,-6-5-39-15,-6 0-50 16,0-2-36-16,5-5-71 16</inkml:trace>
  <inkml:trace contextRef="#ctx0" brushRef="#br0" timeOffset="24452.92">13114 3707 100 0,'-8'-7'202'16,"8"-2"-55"-16,0 1-44 15,0 0-45-15,0 5-30 16,8 3-4-16,9 0 3 0,12 0 10 15,12-5-6-15,8 1-4 16,7 1-8-16,6-2-9 16,1 5-2-16,2-4 5 0,-11 4-7 15,-13 0-4-15,-14-4-3 16,11 0 4 0,-35 4-14-16,-3 0-18 15,0-5-44-15,-16 5-26 16,-4 0-49-16,-9 0-47 0</inkml:trace>
  <inkml:trace contextRef="#ctx0" brushRef="#br0" timeOffset="25119.15">13261 3615 62 0,'0'-12'156'0,"0"3"21"16,0 4-51-16,0 2-36 0,0 3-25 15,0 0-17 1,0 0 0-16,0 0-6 0,0 0-9 16,0 0-15-16,-7 13-9 15,-1 10-2-15,-5 15 9 16,-4 9 4-16,2 6-5 0,-4 9-8 16,1-5 0-16,2-5 2 15,4-7-9-15,4-8 1 16,0-7 0-16,8-7-3 0,0-7 3 15,0-4-1-15,0-5 4 16,0-7 0-16,0 0-3 31,0 0-4-31,0 0 6 0,0 0-1 16,8 0-6-16,0 0 5 16,8-7-1-16,8-1 1 15,7-4 1-15,8-1 0 0,-4 2 3 16,2 4 4-16,-1-3 6 15,-2 6-8-15,-6 4-2 16,-5 0 6-16,3 9-4 0,-7 3-1 16,1 4 0-1,-2 4 4-15,-2 8 5 0,-4 9-1 16,-4 5-3-16,0-3-4 0,-8 3 8 16,0-3-3-1,-8-1 1-15,-8-7 8 0,0-1-7 16,-6-5 0-16,-1-1-2 15,-1-9 0-15,3-2-10 16,4-13 2-16,1 0 3 0,4 0 19 16,12 0 13-16,0 0-2 15,0 0-10-15,0-4-5 16,0 1-12-16,0-3-2 0,4 4-3 16,4 2-4-16,0 0 1 15,0 0 0-15,1-6-6 16,-1 4 7-16,-5-3-3 0,2 0-42 15,-1 5-55-15,-4 0-61 16,0 0-58-16,0-3-32 16,0-6-52-16</inkml:trace>
  <inkml:trace contextRef="#ctx0" brushRef="#br0" timeOffset="25626.52">14570 3517 23 0,'0'-8'72'16,"-9"0"81"-16,1-1 0 16,8 5-42-16,-8 0-35 15,0-1-28-15,8 5-17 0,0 0-1 16,-9 0-5 0,9 0 3-16,0 0-9 0,0 13-2 15,-12 8 8-15,12 2 2 16,0 7-2-16,0 3-10 15,0-1-9-15,8 0-3 0,5-9 1 16,8-2-5-16,-6-9 3 16,4-12 0-16,3 0 0 15,-4 0-3-15,-9-12 5 0,4-9 0 16,-4-5-4-16,-1-7 1 16,-8 0 6-16,0 0-4 15,0 4 11-15,-13 10-6 16,1 7-14-16,4 3-7 15,-4 9-3-15,-4 0-29 0,-5 21-44 16,-4 2-35-16,-2 7-78 16,-2 3-15-16</inkml:trace>
  <inkml:trace contextRef="#ctx0" brushRef="#br0" timeOffset="25941.33">14720 4232 366 0,'0'0'223'16,"0"-4"-57"-16,0 1-71 0,-14-1-27 16,6-1-5-16,8 1 8 15,-6 4 11-15,6 0-10 0,0 0-19 16,0 0-4-16,0 0-16 15,3 0-11-15,5 0-12 16,0 0-13-16,4 9 6 0,1 11 14 16,3 8-8-16,-3 4-1 15,-5 6-4-15,-5 3-3 16,-3 7-17-16,-11 6-92 0,-15 2-95 16,-10 5-73-16,-21 0-78 15</inkml:trace>
  <inkml:trace contextRef="#ctx0" brushRef="#br0" timeOffset="27406.62">11319 5821 26 0,'0'-9'67'15,"0"2"67"-15,0-2 3 16,-6-3-39-16,-2 0-34 16,8-1-19-16,-13 1-10 0,13 1-1 15,-8-3 1-15,-4 2 2 16,2 0 1-16,4 1 0 16,-7-2-7-16,1 1 4 15,-1 0 5-15,2-1-12 0,-5 5-4 16,0 4-7-16,-1 4-3 15,1 0-1-15,-5 0-9 16,1 0 3-16,0 0-7 16,-5 16 5-16,0 5-8 0,2 4 0 15,-2 7 4-15,2 8-1 16,-2 6 3-16,4 2-3 0,5 0 3 16,4 1-5-16,12-4 7 15,0 0-9-15,0-8 4 16,0 0 3-16,8-4-5 15,9-5 0-15,7-4-2 16,1-7 4-16,7-10-12 0,1-7-2 16,3 0-3-16,-1-4-2 15,3-8 3-15,-6 0 4 0,-4-8-3 16,-4-1 4-16,-2-7 7 16,-3-5 2-16,-6-8 5 15,-5 1-3-15,-8-6 15 0,0-1 0 16,0-3-2-16,0 2 11 15,-12 6 17-15,12 10 10 16,-12 4 6-16,4 7 4 0,8 5-11 16,-8 3-8-16,8 6-15 15,0 7-3-15,0 0-10 16,-9 0-8-16,9 0-10 16,0 20 4-16,0 8 0 15,0 13-2-15,3 13 0 0,11 3 2 16,-3 0 1-16,6-5-2 15,-1-2-1-15,0-9 0 16,0-10-3-16,4-6-36 0,2-4-66 16,-4-6-64-16,7-15-6 15,4 0-9-15,4-13-57 16,3-7-136-16</inkml:trace>
  <inkml:trace contextRef="#ctx0" brushRef="#br0" timeOffset="27663.7">11819 5637 271 0,'-11'-3'204'0,"3"-2"-51"16,8 1-56-16,0 4-41 16,0 0-17-16,0-3-18 0,3-1-6 15,19-2-2-15,10 2 10 16,20-3-2-16,17-5-13 15,9-1-2-15,-1-3-5 0,-4 4 3 16,-5 1-19-16,-11-2-21 16,-11 4-31-16,-15 1-21 15,-7 4-14-15,-6 4-11 16,-10 0-21-16,-8 0 3 0,0 12 24 16</inkml:trace>
  <inkml:trace contextRef="#ctx0" brushRef="#br0" timeOffset="27972.04">12141 5768 18 0,'-36'21'46'0,"-2"2"73"15,5-2 56-15,6-9-43 0,6 1-33 16,4-13-27-16,6 7-13 16,11-7-6-16,0 0 7 15,0 0 3-15,0 0-15 0,0 0-21 16,3 0-6-16,5 0-5 15,9 0 14-15,8 0 23 16,12 0 10-16,8 0-14 0,3 0-21 16,60-7-3-1,-58 2-21-15,-5 2 1 0,-4-2-7 16,-10-3 2-16,-1 4 0 16,-12-1 1-16,4 5-8 15,-11 0-23-15,-2 0-21 16,0 0-20-16,-9 0-41 15,0 0-38-15,0-4-24 0,0-3-64 16</inkml:trace>
  <inkml:trace contextRef="#ctx0" brushRef="#br0" timeOffset="28637.56">13326 5234 72 0,'0'-16'180'15,"0"4"-12"-15,0 0-53 16,0 0-37-16,-8 4-18 0,8 3-13 15,-12 2-1-15,12 3 15 16,-9 0-3-16,9 0 3 0,0 0-15 16,0-4-1-1,-8-1-8-15,8 5 3 0,-8 0 7 16,8 0 1-16,-12 0-2 16,1 0-12-16,-1 0-16 15,-5 17-4-15,-5-1-9 0,0 7-1 16,1 7 4-16,1 7-3 15,-1 8 0-15,4 6 3 0,6 12 4 16,11 5-11-16,0 5 5 16,0-3-4-16,5-5 0 15,1-4-3-15,8-9 1 16,5-11 0-16,6-3 5 0,4-14-5 16,2-5-3-16,6-5 4 15,5-14-1-15,-7 0-10 16,2-14 6-16,-4-1-7 0,-5-11 7 15,-3-2 8-15,-10-3-2 16,-7-7 4-16,-8-2 10 16,0 4 16-16,0 7 0 0,-11 0 15 15,-1 4-2-15,-1 1-9 16,-4 7 9-16,-6 6-23 16,-2 3-9-16,-4 4-10 0,4 4 3 15,7 0-8-15,1 0-1 16,1 17-1-16,-1-1-6 15,6 3-10-15,3 2-26 16,8-5-52-16,0 0-63 16,0 0-39-16,0 0-30 0,0-3-12 15,8-5-28-15</inkml:trace>
  <inkml:trace contextRef="#ctx0" brushRef="#br0" timeOffset="29104.33">14403 5166 262 0,'-8'-9'217'16,"-1"6"-50"-16,0-2-66 16,9 5-48-16,-8 0-24 15,8 0-12-15,0 0-1 16,0 8 0-16,0 1-7 0,0-1-5 15,0 0-2-15,5-8 0 16,4 8 0-16,-6-8-1 0,2 0 10 16,-1 0 13-16,-4-5 14 15,0-2-8-15,0-5-8 16,-12 0 2-16,-2 2 3 0,3 3-11 16,3 2-4-16,8 1-12 15,-7 4-2-15,7 0-5 0,0 0-14 16,0 0-41-16,0 9-53 15,0 8-38-15,-9 3-66 16,9 7-32-16</inkml:trace>
  <inkml:trace contextRef="#ctx0" brushRef="#br0" timeOffset="29321.21">14346 5657 434 0,'0'0'256'0,"0"0"-69"16,4 0-63-16,7 0 0 0,11 0 22 16,1 12 14-16,2 10-24 15,3 2-46-15,4 8-33 16,-4 5-22-16,-2 3-18 16,-10 5-12-16,-16 8-23 0,-8 1-83 15,-17 3-114-15,-15 0-127 16,-25 3-68-16</inkml:trace>
  <inkml:trace contextRef="#ctx0" brushRef="#br0" timeOffset="30101.99">10894 7538 98 0,'0'-25'241'15,"0"5"-30"-15,0 4-35 16,0 4-57-16,0 1-34 0,0 1-9 16,0 10 9-16,0-4 4 15,0 4-7-15,0 0-23 16,0 0-17-16,0 0-3 15,0 0-10-15,0 14-11 0,0 0 13 16,0 15 6-16,0 8 2 16,0 12-9-16,0 4-6 15,0 4-22-15,0 0 3 0,0-5 3 16,4-2-1-16,1-9-11 16,-5-8-1-16,0-10-35 0,0-5-62 15,0-6-51 1,0-1-34-16,0-11-7 0,0 0 15 15,0 0 0-15,-14-21-67 16</inkml:trace>
  <inkml:trace contextRef="#ctx0" brushRef="#br0" timeOffset="30415.92">10878 7014 144 0,'-14'-29'261'15,"4"8"-46"-15,2 9-59 0,0 3-71 16,8 2-40-16,0 7-15 16,0 0-21-16,0 0-7 15,0 0 3-15,0 0-6 16,0 0-7-16,3 0 5 0,6 7-3 16,-1-7 3-16,-2 0 3 15,0 0 8-15,-6 0 11 0,0-7 4 16,0-5-12-16,0 0-4 15,-9-5-5-15,2 5-6 0,-1 0 1 16,8-1 3-16,-8 1-5 16,-1 9 3-16,9 3-4 15,-8 0-4-15,8 0-28 0,0 12-26 16,0 7-38-16,0 6-46 16,0 4-84-16</inkml:trace>
  <inkml:trace contextRef="#ctx0" brushRef="#br0" timeOffset="31134.3">11129 7228 183 0,'-8'0'514'16,"8"0"-373"-16,0 0-66 15,0 0-43-15,0 0-13 0,8 0 13 16,5 17 24-16,3 4-7 15,4 7-15-15,4 4-1 16,-3 10-10-16,-4 6-6 16,-1 4 0-16,-4 2-3 15,-4-5 0-15,-8-9-10 0,0-3-4 16,0-8 7-16,0-5-2 16,0-3-5-16,-14-9 9 0,14-3-2 15,-6-9-2-15,-2 0 0 16,8 0 1-16,0-14-18 15,0-5-3-15,0-14-9 0,0-8 9 16,8-4 6-16,-2 5 10 16,4 7 3-16,-2 8 9 15,0 9 0-15,-4 4 2 16,0 8 8-16,0 4-7 16,4 11-1-16,0 10-2 0,3 4 1 15,6 8-10-15,5-1-3 16,-4-4-1-16,4 2-1 15,-2-11-1-15,0-2 2 0,-3-6-5 16,-1-11-5-16,0 0 4 16,0-7-2-16,1-16 0 0,3-15-8 15,0-16-3-15,2-6 3 16,-4-13 10-16,-2-1 4 16,-2 0 4-16,-2 5 2 0,-4 8 5 15,-2 8 3 1,0 9 3-16,-3 12 16 0,-3 6 28 15,0 7 8-15,0 2 19 16,0 10-16-16,0 2-21 0,0 5-19 16,0 0-9-16,0 20-8 15,0 17 6-15,0 16-3 16,0 12-7-16,0 12-6 0,8 9-1 16,5-1 0-16,4-4 0 15,-2-7-3-15,2-8-3 0,-1-10 4 16,-4-10-16-1,4-10-30-15,-3-12-59 0,-5-3-40 16,0-9-47-16,-8-12-35 16,0 0-16-16,0-12-11 15,-13-12-7-15</inkml:trace>
  <inkml:trace contextRef="#ctx0" brushRef="#br0" timeOffset="31367.87">11466 7326 329 0,'-28'-8'244'15,"4"1"-57"-15,8-2-71 16,7 1-47-16,9-1-31 16,0 1-20-16,9-1-9 0,16 2-4 15,15-5 0-15,17 0-5 16,13-4 2-16,1 4-6 0,3 0-19 15,-9-2-28-15,-12 2-37 16,-10 0-51-16,-5 5-49 0,-11-2-63 16</inkml:trace>
  <inkml:trace contextRef="#ctx0" brushRef="#br0" timeOffset="32182.51">13379 6777 186 0,'0'-17'237'16,"-11"5"-43"-16,2 0-58 15,9 8-56-15,0 4-36 0,-8 0-3 16,8 0-7-16,0 0-1 15,0 0-8-15,0 12-11 16,0 9 1-16,0 15 21 0,0 13 14 16,3 9 2-16,2 11-15 15,-2 8-8-15,3 0-13 16,-6 1-8-16,3-4-2 16,1-10-3-16,0-15 0 0,-4-12 0 15,0-9 4-15,0-7 1 16,0-10-1-16,0-11-1 0,4 0 5 15,1 0 2-15,2-11 5 16,-2-10-2-16,3-7-12 16,3-1 5-16,1-7-7 0,1-6-4 15,8 6-7-15,2 3 6 16,-2 9 1-16,0 3-5 16,-1 6 7-16,-4 1 0 0,4 11-5 15,0 3 2-15,0 0 7 16,5 17-5-16,-4 2 1 15,-2 5 0-15,-5 2 5 16,-3-2-8-16,-3-3 5 0,-8 2 6 16,0 7-4-16,-16 5 0 15,-7 3-1-15,-11-3-6 0,1 3 7 16,1-10 2-16,4-4 9 16,4-3 0-16,2-8-2 15,3-13-3-15,2 0-4 16,2 0 0-16,-2-9-4 0,1-7 0 15,4-4-13-15,12-6-8 16,-8 3-8-16,8-2-8 16,0 2-8-16,0-4-15 0,0 4-19 15,0 6-3-15,0 5-9 16,0 1-5-16,0 1-22 16,0 8-16-16,0-11-55 0,0 4-42 15</inkml:trace>
  <inkml:trace contextRef="#ctx0" brushRef="#br0" timeOffset="32887.87">14545 7039 134 0,'-26'0'236'16,"6"0"-39"-16,4 0-45 0,4 0-23 15,0 0-12-15,4 0-4 16,8 0-24-16,0 0-18 0,0-6-14 16,0 1-39-16,0 3-9 15,16 2-1-15,13-5 0 16,12 0-5-16,14-2 1 16,11 3-3-16,4-4-3 0,-5 4-2 15,-8 0 8-15,-9 0-6 16,-12 0 2-16,-11 4 0 0,-4 0-1 15,-10 0-18-15,-2 0-35 16,-9 0-44-16,0 0-43 16,0 0-28-16,0 0-4 0,0 0-21 15,-17 0-9-15</inkml:trace>
  <inkml:trace contextRef="#ctx0" brushRef="#br0" timeOffset="33215.37">14443 7283 63 0,'-20'11'188'0,"3"-11"-21"16,6 0-48-16,2 8-45 0,9-8-28 15,0 9-16-15,5-9 3 16,10 0 14-16,10 7 6 0,7-7-7 15,18 0-7-15,10 0 0 16,5 0-9-16,8 0 2 16,-5 0-9-16,0-4-6 15,-13 1-12-15,-11 3 1 0,-7-5-6 16,-9 5 1-16,-7 0 11 16,-9 0-7-16,0 0-1 15,-6 0 1-15,-6 0-10 0,0 0-50 16,0 0-60-16,0 0-60 0,0-4-43 15,0-4-30-15</inkml:trace>
  <inkml:trace contextRef="#ctx0" brushRef="#br0" timeOffset="34062.15">15746 6496 100 0,'-12'-12'205'0,"-1"3"-49"16,3 9-39-16,-3 0-27 0,1 21-18 15,-5 3-7 1,1 9-13-16,1 3-6 0,-2-3-4 15,3-4-11-15,3-8-12 16,3-6 4-16,-1-2 4 0,9-5 1 16,-8-8 9-16,8 0-2 15,0 0 2-15,0 0 7 16,0-5-15-16,0-7-16 0,0-7-6 16,0-7-8-16,8 7 4 15,6 2-5-15,0 1-5 16,4-1 4-16,7 1 3 15,-3 3 7-15,13 2-7 0,1 7 0 16,4 4-4-16,4 0 4 16,2 13 2-16,-10 2 6 15,1 10 4-15,-9 7-5 0,-3 5 7 16,-9 4 2-16,-13-1 12 16,-3 1-4-16,-15-2-4 0,-11 0-4 15,-2-3-2-15,-4-3-11 16,-1-5 5-16,5-3-10 15,-1-9 3-15,10-4 4 0,5-3-1 16,6-9-2-16,8 0-5 16,0 0-15-1,0 0-2-15,8 0 6 16,9 0 8-16,5-9 3 0,4 1 3 16,4 4-2-16,-2 0 2 15,4 0-2-15,1 4 0 0,0 0 3 16,0 12-3-16,-1 5-1 15,-4 8 9-15,0 7-5 0,-3 4 9 16,-5 4-3-16,-8 4 2 16,-12 5 6-1,0 1-3-15,-20-1 5 0,-8-5 3 16,-9-3-15-16,-3-4 1 0,-5-9 2 16,-1-7-11-16,4-9-1 0,-4-12-6 15,5-9-4 1,4-2 4-16,6-2 5 0,2-4-1 15,7 1 6-15,8 4-9 16,6 1 5-16,8 2-14 16,0 1-4-16,0 3-4 0,0 2 3 15,4-1-5-15,3-1-20 16,4-3-25-16,-2 0-29 0,4 5-36 16,-2-6-29-16,2 2-34 15,-2 2-57-15</inkml:trace>
  <inkml:trace contextRef="#ctx0" brushRef="#br0" timeOffset="34512.01">16896 6353 35 0,'-13'-7'70'0,"4"7"95"16,-2 0-28-16,-1 12-35 15,-5 0-25-15,6 5-20 0,-6 7-13 16,6-1-16-16,3 7-11 15,8-5-8-15,0-6 4 0,0-2-8 16,12-1 2-16,-2-4-5 16,7 0-2-16,8-12 2 15,-2 0-2-15,7 0 1 0,-6-12-1 16,1 0-2 0,6-28 5-16,-26 14 2 0,-5-2 16 15,0 8 16 1,-13 4 8-16,-2 3-11 0,-4 2-21 15,1 2-8-15,-2 9-14 16,4 0-40-16,-4 9-52 0,0 2-30 16,3 6-71-16,0 2-9 15</inkml:trace>
  <inkml:trace contextRef="#ctx0" brushRef="#br0" timeOffset="34911.78">16920 7058 256 0,'8'-4'232'16,"-3"-1"-23"-16,-2 5-34 0,3 0-24 16,-6 0-1-16,0 0 16 15,0 0-8-15,0-4-29 0,0 4-35 16,0-4-32-16,-9 4-27 15,9 0-13-15,-9 0-11 16,9 0-2-16,0 0-4 0,0 0 3 16,-8 0 10-16,-1 0 12 15,9 0 25-15,0-2 17 16,0-4-72-16,0 1 0 0,0 3 0 16,9 2 0 15,3 7 0-31,8 9 0 15,2 1 0-15,-3 7 0 16,2 5 0-16,-8-1 0 0,-7 5 0 16,-6 3 0-16,-11 9 0 15,-14 0 0-15,-12 8-279 0,-12-1-182 16,-7 2 1-16,-4-1 48 16</inkml:trace>
  <inkml:trace contextRef="#ctx0" brushRef="#br0" timeOffset="36475.33">10971 9427 121 0,'0'-24'274'0,"0"2"-23"0,0 11-44 15,0 2-68-15,0 6-30 16,0 3-21-16,0 0-5 0,-8 0-12 15,8 8-25-15,-9 15-9 16,9 23 21-16,0 20-5 16,-11 22-18-16,11 15-15 0,-13 6-4 15,5-3-12-15,8-4-2 16,-8-13-2-16,8-14 5 0,0-18-7 16,0-12-6-1,0-13-47-15,0-7 55 0,0-11-250 16,0-14-21-16,0-7-30 15,-8-21 6-15</inkml:trace>
  <inkml:trace contextRef="#ctx0" brushRef="#br0" timeOffset="36743.29">10889 9061 183 0,'-11'-25'219'0,"-3"8"-51"16,8 10-56-16,6-1-50 0,0 8-26 15,0 0-17-15,0 0-10 16,3 13 1-16,9-1-4 16,4-1-4-16,6-11-2 15,2 0 1-15,1 0 0 0,-6 0 0 16,-2 0 3-16,-2 0 0 16,-1-7-1-16,-11-7-2 0,-3-1 3 15,0-2 1-15,0 6-2 16,0-1 2-16,-12 7-6 15,4 5-5-15,-4 0-24 0,-1 17-35 16,-7 2-39-16,-5 10-56 16,1 3-58-16</inkml:trace>
  <inkml:trace contextRef="#ctx0" brushRef="#br0" timeOffset="37407">11175 9589 322 0,'11'9'212'0,"-3"-1"-56"16,0 0-57-16,-8 5-40 15,5 4-1-15,-1 11-4 16,0 8 7-16,-4 8-17 0,0 5-9 16,0 5-16-1,0-7-4-15,0-1-12 0,0-13 2 16,0-9-4-16,0-8 2 15,0-4 2-15,0-12 2 0,0 0-4 16,0-5-10-16,0-10-19 16,0-10-2-16,0-15-2 15,0-8 11-15,0-6 8 16,0 9 14-16,3 8 9 0,2 9 14 16,-2 7-8-16,-3 9-5 15,8 12 4-15,6 21 40 16,6 11-21-16,0 10-2 0,5 6-16 15,3 1-10-15,1 0-7 16,-6-7 6-16,7-11-6 16,-12-7 1-16,7-8-4 0,-3-16 11 15,1 0-8-15,2-16-5 16,-2-12 6-16,3-21 1 16,-7-15-2-16,1-19 2 0,-2-10-2 15,-10-8 0-15,0-2 2 16,-8 6 2-16,0 11 13 15,0 18 13-15,0 10 5 0,-12 14 13 16,12 10 12-16,0 10-7 16,-8 7-9-16,8 11-15 15,0 6-12-15,0 28-4 16,0 16 2-16,8 27 2 16,4 17-3-16,0 18-12 15,4 2 2-15,4 5-2 0,4-13 5 16,0-11-9-16,-3-10-2 15,0-20 2-15,-6-9-3 16,2-14-25-16,-6-7-48 0,-3-13-60 16,2-7-58-16,-10-9-58 15,0-9-13-15,0-10-32 16</inkml:trace>
  <inkml:trace contextRef="#ctx0" brushRef="#br0" timeOffset="37722.58">11608 9531 313 0,'-36'-15'293'15,"9"2"-75"-15,5 2-100 0,6 3-60 16,8 4-25-16,8 4-17 15,0-5-5-15,0 5-5 16,12-2-2-16,13-4-3 16,11 0-1-16,13-4-4 0,3 3 10 15,5-2-6-15,0-3 0 16,-8 0 0-16,-4 4 0 16,-5-1-7-16,-8 4-11 0,-2 3-30 15,-6-8-32-15,-5 10-28 16,-2 0-35-16,-4 0-58 0,-10 0-19 15</inkml:trace>
  <inkml:trace contextRef="#ctx0" brushRef="#br0" timeOffset="38838.28">13473 9183 99 0,'-8'-4'194'0,"0"4"-48"16,8 0-35-16,-9 0-38 15,0 0-17-15,9 8-1 0,0 4-2 16,0 0-6-16,0 0-15 16,0 4-10-16,0-3-8 0,0-1-6 15,0-12 0-15,0 12 2 16,0-12-3-16,5 0-2 16,-1 0 6-16,-4 0-10 15,0 0 0-15,0 0 3 0,4 0-1 16,-4 0-2-16,0 0 6 15,5 0-3-15,-5-7 1 16,0-6-5-16,0-4 1 0,0-3 5 16,0-4 8-16,0 0 9 15,-13 2 9-15,0 6 7 0,1 4 11 16,1 0 5-16,-6 5-18 16,-3-3-22-16,-5 10-1 15,-3 0-16-15,-1 0 7 0,-2 0-8 16,-3 10 10-16,3 2-10 15,2 7 10-15,1 6 2 16,-2 7 7-16,3 9 14 16,2 4-14-16,4 4 3 0,6 7-3 15,3 2-4-15,12-1-3 16,3 8 9-16,15-3-8 0,4-2-6 16,11-2 0-16,5-5-4 15,6-14 2-15,5-5 4 16,2-15-1-16,6-5-5 0,1-14 1 15,-9 0 5-15,-4-9-1 16,-9 1-2-16,-7-4 13 16,-9 4 11-16,-9 0 12 15,-3 3 5-15,-2-3-8 16,-6-1-19-16,0 2-15 0,0-2-16 16,0 2-22-16,0 2-51 15,0 1-74-15,-14 1-84 0,6-6-43 16,0 1-45-16</inkml:trace>
  <inkml:trace contextRef="#ctx0" brushRef="#br0" timeOffset="39455.36">14366 8935 243 0,'-13'-17'230'15,"6"5"-12"1,-5 4-48-16,4 8-63 0,-1 0-41 16,1 0-12-16,8 12 14 15,0 4-27-15,0 6-16 0,0 1-10 16,0-3-9-16,8-5 1 15,5 3-7-15,3-9 0 16,-1-9 0-16,1 0-4 0,2 0 2 16,-7 0-1-16,-2-4-1 15,-9-8 1-15,0-1 0 0,0-4-2 16,-12 6 7-16,0 2-2 16,-2 6-3-16,-2 3-13 15,1 0-32-15,-1 0-65 16,-5 15-72-16,-1 1-36 0,3 1-49 15</inkml:trace>
  <inkml:trace contextRef="#ctx0" brushRef="#br0" timeOffset="39753.33">14343 9598 372 0,'0'0'270'0,"0"0"-35"16,0 0-49-16,0 0-15 16,0 0-3-16,0 0-8 0,0-4-30 15,0 4-45-15,3-5-45 16,4 5-22-16,1 0-5 16,5 0-1-16,4 17 21 0,1 4-16 15,4 7-1-15,-2 4-7 16,-8 5 1-16,-4 8-7 15,-8 7-39-15,-12 5-85 0,-13 5-104 16,-6 3-102-16,-14-1-47 16,-12 3-28-16</inkml:trace>
  <inkml:trace contextRef="#ctx0" brushRef="#br0" timeOffset="40902">11207 11636 8 0,'0'0'19'0,"-8"0"17"0,8 0 21 15,0 0 40-15,0 0 31 16,0 0-37-16,0 0-28 0,0 0-13 16,0 0-1-16,0 0 7 15,0-2 3-15,0 2 9 16,0 0-3-16,0 0 1 0,0 0-24 15,0 0-5 1,0 0-9-16,0 0-7 0,0 0-6 16,0 0-2-16,0 0 0 15,0 0 8-15,0-5 3 0,0-3 18 16,0 0 28-16,0 0-2 16,0-8-25-16,-13-6-22 15,-4-2-11-15,-7 1 3 0,-3 1 2 16,-3 3 8-16,-5 6-15 15,-7 10-6-15,2 3 5 0,-5 24-7 16,-3 12 4-16,2 12-6 16,7 6 4-16,5 12 3 15,14 3-2-15,9-5-3 16,11-2 5-16,3-6-7 0,14-3 8 16,7-8-11-16,9-9 5 15,3-8 8-15,4-6-11 16,5-6 7-16,-3-8-6 0,-2-8 9 15,-9 0-6-15,-1 0-9 16,-6 0-10-16,-8 0-46 0,1 0-32 16,-6-3-42-16,-3-6-42 15,-3 1-27-15,-5-8-63 16</inkml:trace>
  <inkml:trace contextRef="#ctx0" brushRef="#br0" timeOffset="41292.23">11650 11494 36 0,'-21'-15'151'0,"0"2"59"16,6 6-39-16,3 7-56 16,3 0-52-16,9 0-33 15,-8 0-14-15,8 0 9 0,0 0 0 16,0 0 7-16,8 0 2 16,10 0-6-16,5 0-7 0,14 0 5 15,7 0 16-15,8 0-10 16,5 0-6-16,5 0-13 15,-6 0-6-15,-3 0 0 0,-9 0-9 16,-3 0 6-16,-7 0-11 16,-11 0-16-16,-3 0-23 15,-7 0-37-15,-5 7-25 0,-8-7-19 16,0 13-27-16,0-13-59 16,-12 12-136-16</inkml:trace>
  <inkml:trace contextRef="#ctx0" brushRef="#br0" timeOffset="41650.33">11746 11850 55 0,'-11'15'180'16,"11"2"-11"-16,-9-6-40 15,9-11-34-15,0 0-24 0,0 10-18 16,0-10-2-16,0 0-7 15,0 0 16-15,9 7 1 16,7-7 6-16,8 0-10 0,12 0-10 16,10-5-2-16,9-2 6 15,16-1-6-15,-3-4-19 16,-3 3-8-16,-5 1-8 0,-5 0-6 16,-12 8-2-16,-6-3 6 15,-9-2-9-15,-7-4 3 16,-4 7-1-16,-1 2 1 15,-8 0-1-15,-5 0 2 0,-3-5 3 16,0 5-4-16,0 0-30 16,0 0-57-16,0 0-87 0,-11-7-74 15,-1-4-50-15,-1 4-240 16</inkml:trace>
  <inkml:trace contextRef="#ctx0" brushRef="#br0" timeOffset="42416.01">13216 11046 364 0,'8'-27'219'15,"-3"3"-96"-15,-5 7-60 0,0 8-23 16,0 2 22-16,0 7 18 15,0 0-13-15,0 0-32 0,0 0-17 16,0 0-11-16,0 0-3 16,0 16 3-16,0 1 0 15,0-5-9-15,0 4 0 16,-8-4 5-16,0-1 20 0,-4 2-3 16,-1 4-1-16,-3-5-4 15,-4 0-7-15,-1 0 1 16,1-12 1-16,4 0 17 0,3 0 2 15,5 0-9-15,8 0 5 16,-8 0 2-16,8-8 3 0,0-4-4 16,0 0-5-16,8 1-15 15,9-6 2-15,-2 4-14 0,10 0 6 16,4 1 9-16,4 5-3 16,-2 7-5-16,6 0 0 15,-1 0 8-15,-4 12 0 0,1 4-6 16,-4 8 19-16,-4 5 8 15,-10 9 12-15,-2 2 14 16,-13 13-9-16,-8 4-5 16,-9 4 0-16,-2 3 2 0,-6-2-16 15,-7-2-9-15,0-4-11 16,-10-6 0-16,2-5-3 0,-1-12 3 16,5-8-7-16,-2-9-3 15,6-16 12-15,8 0-17 16,-1-9-5-16,10-11-2 0,3-6 2 15,-2 3 4-15,14-6-3 16,0 1 12-16,0-1-5 0,6 10 2 16,2 2 0-1,4 1-4-15,1 4 6 0,-3 3-1 16,7 9 9-16,4 0 21 16,3 17 5-16,9 3 19 0,3 3-23 15,-1 11-13-15,8-3-5 16,-4 3-1-16,1-1 2 15,2-4-13-15,-5-6-4 0,-1-6-11 16,-7-5-27-16,-1-4-29 16,1 1-42-16,-9-9-32 15,-1 0-45-15,-5 0-48 0,-3 0-15 16,1-13 4-16,0 1-21 16,-4 0-128-16</inkml:trace>
  <inkml:trace contextRef="#ctx0" brushRef="#br0" timeOffset="42924.23">14244 10814 86 0,'-8'0'197'16,"8"0"-41"-16,-8 0-44 15,8 0-35-15,-9 0-29 0,9 0-13 16,0 0-2-16,0 0-3 15,0 0 2-15,0 0-10 0,0 14 8 16,0 2 10-16,0 0 1 16,0 5-2-16,0-1-14 15,5 0-11-15,2 0-2 16,2-7-4-16,-1-5-5 0,6-8 2 16,-3 0-2-16,-3 0 3 15,-2 0-1-15,0-8-3 16,-3-5 3-16,2-7-4 0,-5-5 5 15,0-2 0-15,-8-2 10 16,-4 1 8-16,-1 2 4 0,-3 7-3 16,-12-2 3-1,15 19-32-15,5 2-25 0,-4 6-37 16,0 15-65-16,-5 8-51 16,-2 3-63-16,-3 5-17 15</inkml:trace>
  <inkml:trace contextRef="#ctx0" brushRef="#br0" timeOffset="43164.65">14236 11389 342 0,'12'0'281'16,"2"-9"-13"-16,-3 6-49 15,0-1-37-15,-2 4 14 16,2 0 68-16,7 0 31 15,3 0-295-15,2 12 0 0,2 9 0 16,-1 7 0-16,-5 8 0 16,-2 9 0-16,-9 5 0 0,-8 2 0 15,-16 10-291-15,-12 2-195 16,-13 0 27-16,-16 2 59 0</inkml:trace>
  <inkml:trace contextRef="#ctx0" brushRef="#br0" timeOffset="43946.93">11077 13330 336 0,'0'0'261'16,"0"0"-45"-16,0 0-72 0,0 0-61 15,0 0-23-15,0 0-6 16,0 0-27-16,0 0-9 16,0 0-13-16,4 0-2 0,3 0-3 15,1-2-2-15,-3-4 8 16,-2 0-2-16,-3 1 6 0,0 0 11 15,0-2 1-15,-11-2 6 16,-5-3 1-16,0 4 13 0,-6-1 6 16,-1 9-14-1,-6 0-17-15,-4 0-7 0,-3 17-4 16,-4 7 4-16,0 4 1 16,3 10 8-16,0 2 5 0,9 5 4 15,7 1-13-15,9-2-5 16,12-1 0-16,8 3 1 15,12-2-11-15,8-2 6 0,14-3 1 16,11-5-7-16,7-6 9 16,5-4-7-16,-5-7 6 0,2-5-13 15,-10-12 5-15,-11 0 4 16,-9 0-7-16,-7 0-32 16,-8 0-42-16,-5 0-80 15,-4 0-81-15,0 0-42 16,-8-12-43-16</inkml:trace>
  <inkml:trace contextRef="#ctx0" brushRef="#br0" timeOffset="44379.48">12031 13330 112 0,'-16'-12'276'16,"0"5"-13"-16,0 2-37 0,2 1-70 16,3 4-36-16,11 0 10 15,-14 0 6-15,14 0 17 0,-6 0-7 16,6 0-33-16,-9-3-30 15,9 3-24-15,0 0-2 16,0-5-40-16,5 1-17 16,3 4 0-16,8-4 0 15,12-4 0-15,12 0 0 16,10-1 0-16,7 6 0 0,-1-6 0 16,1 2 0-16,-4-3-15 15,-4 7-104-15,-4-5-33 16,-9 8-29-16,-4 0-32 0,-7 0-9 15,-8 0-8-15,-5 0 33 16,-6 0 7-16,-6 0 4 0,0 11 33 16</inkml:trace>
  <inkml:trace contextRef="#ctx0" brushRef="#br0" timeOffset="44678.39">12072 13510 266 0,'-21'8'269'0,"4"-8"3"15,1 0-46-15,5 0-49 0,3 0-45 16,8 0-3-16,0 0-39 16,0 0-35-16,16 0-16 0,17 0 20 15,24 0 29-15,14-3 0 16,16-6-21-16,1-3-35 15,-2 0-13-15,-8 2-3 16,-18 4-13-16,-7 1 2 0,-12 1 0 16,-17 0-11-16,-5 4-12 15,-10 0-31-15,-4 0-54 0,-5 0-54 16,-17 8-104-16,-16 3-112 16,-12 6-50-16</inkml:trace>
  <inkml:trace contextRef="#ctx0" brushRef="#br0" timeOffset="46426.15">13968 12992 60 0,'8'0'205'0,"-8"-2"-8"16,0-3-11-16,0 1-44 15,0-1-37-15,0-2-31 0,-12-1-9 16,4 0 4-16,-1 2 3 15,9 3 10-15,-11 0 3 0,-2 3-11 16,-7 0-16-16,-4 0-6 16,-9 0 3-16,-7 12-3 15,-8 4 0-15,-2 5 7 0,-2 7 2 16,-1 4 3-16,0 4-24 16,7 10-4-16,12 2-2 0,3 8-22 15,11 7-7 1,20 1-2-16,0-2-4 0,17-9 1 15,12-9-13-15,7-11-18 16,13-13-29-16,4-20-7 16,3-7-13-16,1-14-8 0,0-8 12 15,-3-7 14-15,-10-5 15 16,-9-3 16-16,-5-9 12 0,-14-1 7 16,-4 0 14-16,-12-2-1 15,0 4 8-15,0 2 11 0,-12 10 17 16,4 11 21-16,8 10 17 15,-13 2 20-15,13 8 8 16,-11 6-13-16,11 3-12 0,-9 0-34 16,9 0-21-16,0 20-23 31,0 12 0-15,3 14 0-16,11 6 0 0,2 5 0 15,4 4 0-15,4-8 0 16,4-5 0-16,11-6 0 0,-5-10 0 15,6-7 0-15,2-10 0 16,-5-6-31-16,-5-9-22 0,-4 0 10 16,-9 0 14-16,-2 0-8 15,1-9-54-15,-10-6-72 0,0-6-71 16,-8-3-57-16,0-4 1 16,0 0-29-16</inkml:trace>
  <inkml:trace contextRef="#ctx0" brushRef="#br0" timeOffset="46808.44">14736 13054 198 0,'-22'0'220'15,"6"7"-56"-15,5-7-66 0,11 0-49 16,0 0-22-16,0 0 5 16,11 0 7-16,14 0 17 0,20-7 11 15,12-5 3-15,12-4-4 16,8 3-3-16,4 2-15 0,-3-1-16 15,-9-2-16-15,-9 2-8 16,-11 5-1-16,-12 3-5 16,-12-2 2-16,-6 3 2 0,-6 0-15 15,-5 3-35-15,-8-5-50 16,0 3-57-16,0-4-38 16,0 1 5-16,-12 1-22 15,-5-4 29-15</inkml:trace>
  <inkml:trace contextRef="#ctx0" brushRef="#br0" timeOffset="47092.34">15183 12745 68 0,'-14'-16'205'15,"3"4"1"-15,2-1-21 16,9 5-40-16,-6-2-23 0,6 3-9 16,0 0-3-1,-8-2 17-15,8 9 10 0,-13 0-3 16,13 0-29-16,-9 0-38 15,9 0-32-15,0 21-13 0,0 12 29 16,0 15 1-16,0 9-15 16,0 12-6-16,0 4-9 0,9 5-5 15,4-4-12 1,-5-10 8-16,2-8-9 0,3-2-5 16,-5-9-2-16,1-8-19 0,-6-8-54 15,2-5-87-15,3-8-71 16,-4-4-52-16,2-12 0 0,3-9 29 15,-4-15-38-15</inkml:trace>
  <inkml:trace contextRef="#ctx0" brushRef="#br0" timeOffset="47673.91">15489 12565 176 0,'17'-45'240'0,"-4"9"-30"16,-1 3-26-16,-4 10-33 0,-3 1-7 15,-5 6 6-15,0 4-9 16,0 4-28-16,0 8-26 0,0 0-22 16,3 12-5-1,6 12 7-15,3 13-14 0,-1 17-13 16,6 8 2-16,-1 1-2 16,1 1-20-16,1 3-4 0,-7-10-7 15,0-8-10-15,-2-8 4 16,-1-13 6-16,-4-3-1 15,0-9-5-15,-4-4 5 0,0-12-3 16,0 0-1-16,0-8-7 16,4-8-27-1,5 0-2 1,-1-9 16-16,6 4 9 16,3 5 3-16,5-2-3 0,-4 7 4 15,4 3-1-15,3 4 1 0,1 4 4 16,4 9 4-16,-2 5-9 15,1 9 16-15,-1 4-14 0,-7 3 4 16,-7 2 11-16,0-1 2 16,-14 3 5-16,0-1-3 15,-17-5 7-15,-7 5-18 0,-5-4-6 16,-2-10 0-16,-7-2 0 16,2-6-6-16,-1-11-12 0,1-7-18 15,4-9-3-15,0-8 5 16,2-5 10-16,10-4 4 0,0 5-4 15,4-1-7 1,3 0-24-16,13 6-31 0,0-3-58 16,0 3-52-16,0-2-20 15,9 4 6-15,3-2 26 0,2 1 17 16,-3 6-1-16,3 4 12 16,0 4-76-16</inkml:trace>
  <inkml:trace contextRef="#ctx0" brushRef="#br0" timeOffset="48060.13">16469 12513 286 0,'-19'-38'209'16,"-2"6"-45"-16,0 7-37 16,6 9-22-16,-2 4-4 0,4 4-8 15,1 8-7-15,5 0-21 16,7 0-25-16,-13 12-17 0,5 5-4 16,8 0-16-1,-9-6 7-15,9 1-5 0,0 0-7 16,0-12 7-16,5 9-12 15,-1-9-8-15,4 0-2 0,-3 0 0 16,-2 0-4-16,2 0 6 16,-5-9 6-16,0 2 5 0,0-2-1 15,0 5-5-15,0 0 2 16,0 0-8-16,-8 4-23 16,0 0-54-16,-1 0-78 0,-4 0-57 15,2 12-51-15</inkml:trace>
  <inkml:trace contextRef="#ctx0" brushRef="#br0" timeOffset="48356.31">16438 12861 322 0,'0'0'288'0,"0"0"0"0,0 0-49 16,0 0-34-16,0 0 4 15,0 0 13-15,0 0 2 0,0 0-174 16,3 0-50-16,9 0 0 16,13 0 0-16,3 0 0 0,3 0 0 15,-1 15 0 1,-6 0 0-16,-4 10 0 0,-7 6 0 16,-13 14 0-16,0 10 0 15,-21 2 0-15,-4 2 0 0,-7 3 0 16,-2-1-70-16,-9 0-470 15,-1-4 0-15,-5 0-354 0</inkml:trace>
  <inkml:trace contextRef="#ctx0" brushRef="#br1" timeOffset="55177.66">25566 206 94 0,'0'-18'205'15,"-8"-3"-62"-15,0 4-42 16,0 5-19-16,8 4 1 15,-9-1 15-15,9 2 13 16,0 7-8-16,-9-5-8 0,9 5-28 16,0 0-33-16,0 0-19 15,0 0-14-15,0 21 2 16,0 3 4 0,0 14 15-16,9 14 40 15,0 12 15-15,2 15-1 16,2 5-2-16,-1 15-12 15,4 6-19-15,0 2-1 0,-3 6-2 16,4 9 0-16,-3 7-4 16,3 7-6-16,-1 2-10 15,-3 5 5-15,3-5-2 16,-4-3-3-16,-1-9-1 0,7-4-2 16,-6-10 6-16,-2-1-11 15,7-9-4-15,-4-8-3 16,-1 0 6-16,1-5 5 0,-1 1-14 15,0-1-2 1,-1 0 0-16,3 6 0 0,-6 3 0 16,-1 7 0-16,1 2 0 15,-8 1 0-15,0-1 0 16,0-2 0-16,0-7 0 0,-8-3 0 16,1-7 0-16,7-3 0 15,0-2 0-15,0 1 0 16,0 5 0-16,0 6 0 0,0-2 0 15,0 0 0-15,0 1 0 16,0-5 0-16,3 1 0 16,1-4 0-16,-4-5 0 15,0-3 0-15,5 0 0 0,-2-2 0 16,3 7 0-16,2 2 0 16,0 8 0-16,0 10 0 0,-1 1 0 15,4 2 0-15,2 1 0 16,5-2 0-16,-1-4 0 15,-8-2 0-15,4-2 0 0,0-2 0 16,-1-7 0-16,0-2 0 16,0-1 0-16,-1 1 0 0,6-1 0 15,0 5 0-15,0-1 0 16,-3-3 0-16,3 3 0 0,4-3 0 16,-5-1 0-1,-3 0 0-15,-1-3 0 0,2 0 0 16,0-2 0-16,-2 3 0 15,2-5 0-15,-5-1 0 0,4-4 0 16,-1-1 0-16,1 2 0 16,-5-5 0-16,-3 0 0 0,-1 1 0 15,0 0 0-15,-1-1 0 16,2-5 0-16,-2-6 0 0,0-2 0 16,2-3 0-16,-1-8 0 15,-4-5 0-15,0-2 0 16,0-6 0-16,0 0 0 15,0-3 0-15,0-9 0 0,0-1 0 16,0-1 0-16,0-6 0 16,0-3 0-16,0-2 0 15,0 5 0 1,0 0 0-16,0-2 0 31,8-10 0 16,5 0 0-31,8 0 0-16,7 0 0 15,17 0 0-15,11-10 0 16,17 2 0-16,16-4 0 0,13 1 0 16,11-5 0-16,9-1 0 15,13 0 0-15,6-2 0 0,9-2 0 16,9-3 0-16,8-1 0 15,7 0 0-15,5 0 0 16,7 2 0-16,1-2 0 0,0 5 0 16,1-1 0-1,166-19 0-15,-190 17 0 16,4-2 0-16,-5 0 0 0,-5 5 0 16,0-6 0-1,0 6 0-15,-5 0 0 0,2 3 0 16,-4 2 0-16,-9 2 0 15,-13 1 0-15,-2 5 0 16,-8-3 0-16,-6 3 0 0,-3-1 0 16,3-1 0-16,6 1 0 15,-2 0 0-15,3 0 0 16,6 0 0-16,1 0 0 0,-5 1 0 16,-1 2 0-16,3 0 0 15,-8 2 0-15,2-6 0 16,0 1 0-16,-1 0 0 0,5 0 0 15,5-1 0-15,2 2 0 16,4 0 0-16,1 2 0 16,6 0 0-16,-34 1 0 0</inkml:trace>
  <inkml:trace contextRef="#ctx0" brushRef="#br1" timeOffset="58472.59">7516 2238 202 0,'-36'0'274'16,"3"0"-16"-16,4 0-65 15,1 0-25-15,4 0 2 0,-1 0 63 16,9 0 53-16,0 0-23 15,3 0-263-15,4 0 0 16,31 0 0 15,30 0 0-31,50-8 0 16,56-4 0-16,46 1 0 16,19-4 0-16,9 8 0 0,-9 3 0 15,-22 4 0-15,-21 0 0 16,-30 0 0-16,-28 0 0 15,-29 0 0-15,-24 0 0 16,-19 0 0-16,-18 9 0 0,-7-9 0 16,-14 0 0-16,0 0 0 15,-5 0 0-15,-3 0 0 47</inkml:trace>
  <inkml:trace contextRef="#ctx0" brushRef="#br1" timeOffset="58524.55">9456 2196 2047 0,'0'11'0'0,"-9"-4"-112"15,-7 5-308-15,-7 4-15 0,-6-4 2 16</inkml:trace>
  <inkml:trace contextRef="#ctx0" brushRef="#br1" timeOffset="59287.29">9173 1767 391 0,'-28'-50'293'0,"-1"4"-96"15,1 7-96-15,6 5-20 16,2 6 15-16,8 9 32 15,1 7-16-15,11-1-8 16,0 6-38-16,0 7-25 0,0 0-4 16,0 0-1-1,0 0 38-15,0 0 12 16,0 0-15-16,0 7-31 0,0 6-20 16,3 6 0-16,17 10 3 15,17 8-5-15,11 3-7 16,14 6-10-16,6-5-1 15,6-6 0-15,3-2 0 0,-1-9 0 16,-6-7 0-16,-17-1 0 16,-16-4 0-16,-9-4 0 15,-7 0 0-15,-10 1 0 16,-11-1 0-16,0 0 0 0,0 4 0 16,-11 12 0-1,-10 18 0-15,-7 18 0 0,-9 26 0 16,-5 15 0-16,-1 9 0 15,3 4 0-15,1 1 0 16,8-15 0-16,6-9 0 16,5-18 0-16,3-16 0 0,6-12 0 15,11-12 0-15,-8-9 0 16,0-6 0-16,8-12 0 16,0-12 0-1,0-21 0 1,-13-13 0-16,2-20 0 15,-3-18 0-15,3-15 0 16,3-18 0-16,-5-8 0 16,2 2 0-16,-2-1 0 15,1 8 0-15,-1 13 0 0,2 15 0 16,-1 17 0-16,0 8 0 16,3 16 0-16,9 8 0 15,-8 10 0-15,8 6 0 16,0 5 0-16,0 7 0 0,0 1 0 15,0 0 0-15,0 4-166 47,0 8-138-31,0 1-65-16,0-9-19 16,0 13 2-16</inkml:trace>
  <inkml:trace contextRef="#ctx0" brushRef="#br1" timeOffset="62351.43">26016 752 51 0,'-11'0'123'16,"-1"0"50"-16,-1 0-48 15,0 0-27-15,5 0-15 16,0 0 9-16,8 0 4 0,0 0 7 16,0 0-16-16,0 0-15 15,0 0-14-15,0 0-3 16,0 0-3-16,0 0 0 15,0 0 14-15,0 0-4 16,0 0 0-16,0 0-7 16,0 0-16-16,3 0-20 0,6 0-7 15,8 0-3 1,8 0-2-16,7 0-4 16,12 0-2-16,13 0-3 0,13 0 8 15,7 0-8-15,11 0 2 16,1 0-2-16,6 0 6 15,-2 0-8-15,-9 0 4 16,-2 0 1-16,-14 0 0 0,-3 0 0 16,-3 0-4-16,0 0 5 15,-6 0 0-15,1 0-10 16,0 0 6-16,-3 0 0 16,-3 0-4-16,-3 0 9 15,-3 0 0-15,-9 0-7 16,-2 0 4-16,-6 0 0 15,-4 0 1-15,-2 0 6 16,-2 0-11-16,-1 0 8 16,2 0-6-16,2 0 2 0,7-4-5 15,2 1 3-15,4-6 3 16,9 1-8-16,4 4-3 16,8 0-6-16,-2 1 0 15,4-6 3-15,-7 4-13 16,-3 2 5-16,-3-1-1 15,-7-1 7-15,-7 2 12 16,-4 3 4-16,1-5-5 16,-4 1 2-16,-1 0 5 15,6 0-9-15,-7 4 6 16,6 0-3-16,-5 0 4 16,-1-4-4-16,-1 4 0 0,-7 0 1 15,2 0 4-15,-6 0 0 16,-3 0-2-16,1-4-5 15,-4 1 7-15,2 3-1 16,-2 0-3-16,-2 0 5 16,3 0 2-16,-3 0 2 15,-3 0 4 1,0 0 3-16,0 0 2 16,0 0 9-16,0 0-10 15,0 0 6-15,0 0-15 16,0 0-1-16,0 0-1 15,0 0-2-15,5 15 6 16,3 1 8-16,3 6-2 0,1 6-4 16,4 2-5-16,2 9-3 15,2 1 1-15,-1 10 0 16,2-2-6 0,-5 4 8-16,-1-2-2 0,-2-1-2 15,-1-2-3-15,1-1 6 16,-5-6-1-16,-3 1-5 15,-5 0-3-15,3-1 5 16,-3 2 2-16,0-6-3 16,0 1 1-16,0 0 2 15,0-1 3-15,5-3-4 16,-5-10-4-16,0-1 5 0,0-6 0 16,0-4-6-16,0-4 8 15,0-8 0-15,0 8-3 16,0-8 5-16,0 0-2 15,0 0 3-15,0 0-5 16,0 0 4-16,0 0 1 16,0-4-7-16,0 4 1 15,0-4-1 1,-13 0 1-16,-3-4-1 16,-6 3 0-16,-4-2 0 15,-8 7-2-15,-2 0 0 0,-4-5 3 16,-10 5-1-16,-2 0 3 15,-6 0-5-15,1 0 0 16,1 0 5-16,-4 0-4 16,0 0 5-16,-5 9-8 15,3-9 10-15,-3 8-2 16,3 0-9-16,2-8 7 16,-5 12-4-16,-5-5 2 15,2 4 1-15,0-4 2 16,3 0 3-16,0 2-1 15,3-9-2-15,5 12 5 0,0-12-2 16,1 8 5-16,6-8-5 16,6 9-5-16,3-9 1 15,1 0 8-15,0 0-5 16,-2 0-4-16,6 0 6 0,4 0 11 16,-1 7-11-16,-5-7-3 15,4 0 2-15,-5 0-3 16,5 0 1-16,0 0 4 15,6 10-8-15,3-10-4 16,1 0 8-16,0 0-4 16,0 0 0-16,-1 0 0 15,2 0-3-15,-3 0 4 0,5 0 7 16,3 0-7-16,2 0 0 16,-2 0-8-16,1 0 12 15,1 0-3-15,1 0-4 16,2 0 4-16,2 0 1 15,-2 0-1-15,-3 0 2 16,2 0-2-16,-4 0-3 0,-7 6 1 16,-5-6 8-16,3 0-8 15,-3 10 1-15,7-10-3 16,3 12 9-16,3-12-7 16,1 0 3-16,4 0 14 15,1 7 7-15,3-7 4 0,-1 0 9 16,0 0-4-16,9 0-12 15,-8 0-21-15,-1 0 0 16,-2 0 0-16,0 0 0 16,-6 0 0-16,1 0 0 0,-2 0 0 15,4 0 0 1,2 0 0-16,-1 0 0 16,5 0 0-16</inkml:trace>
  <inkml:trace contextRef="#ctx0" brushRef="#br1" timeOffset="62758.63">25972 1782 2047 0,'0'-8'0'16,"0"1"0"-16,4-9 0 15,-4-6 0-15,0-11 0 0,0-7 0 16,0-9 0-16,0-7 0 16,-9-1 0-16,9-5 0 15,0 6 0-15,0 3 0 16,0 0 0-16,0 8 0 16,-8 0 0-16,8 4 0 0,0 4 0 15,0 6 0-15,0-2 0 16,0 4 0-1,0 5 0-15,0 3 0 0,0 5 0 16,0-4 0-16,0-1 0 16,0 0 0-16,0-2 0 15,0-2 0-15,0 4 0 16,0 2 0-16,0 3 0 16,0 3 0-16,0 1 0 0,0 3 0 15,0 2 0-15,0 2 0 16,0 1 0-16,0 0 0 15</inkml:trace>
  <inkml:trace contextRef="#ctx0" brushRef="#br1" timeOffset="62813.14">25959 728 1944 0,'0'0'-114'0,"0"0"-19"16,0 0-41-16,0 0-90 0,0 0-51 15,8 0-50-15</inkml:trace>
  <inkml:trace contextRef="#ctx0" brushRef="#br1" timeOffset="64297.37">26898 349 10 0,'0'-3'33'0,"0"-1"53"15,0 0 81-15,0-4-33 16,0 8-35-16,0-5-26 16,0 1-24-16,-9 4-5 15,-4 0 0-15,5 0-6 16,8 0 1-16,-10 0 3 16,10 0 4-16,-13 0-6 15,5-4-10-15,-5 4-6 0,0-4-1 16,-2-1-1-16,-1 1-6 15,3 4-2-15,-3 0-2 16,-1 0-2-16,-2 0-5 16,-2 0 0-16,1 0-4 15,4 9-4-15,-1-9 3 0,6 12 2 16,-2-12-2-16,13 13-1 16,-8-5 1-16,8-1 2 15,-8 1-2-15,8 1-3 16,0 3 4-16,0 0 2 15,0 5-2-15,0-5-5 16,0 4 7-16,0 1-2 16,0-4-3-16,0 2 2 0,3 2 2 15,5-1-1-15,2-1 1 16,2-1-1-16,4-2-3 16,-5 0-5-16,5 0-3 15,1-12-2-15,1 7-2 16,-2-7 0-16,-1 0 4 15,-3 0 6-15,0 0 4 16,1 0 0-16,-5 0-5 16,0 0 4-16,-3 0 1 0,-1 0-7 15,-1-3 1-15,0-6 6 16,2 2 0-16,3-5-16 16,-5 0 16-16,2-2-2 15,-5 7 7-15,0-1 0 16,0-8-21-16,0-5 7 0,0-3 11 15,0 0-1-15,0 3-2 16,0-1 9-16,0 3 0 16,0 2-1-16,0 6 0 15,0 2-5-15,0 1 5 16,0 4-1-16,0 0 5 16,0 0 16-16,0-1-7 15,-8 1 1-15,8 4-8 0,0 0-6 16,0 0-1-16,0 0-5 15,0 0 2-15,0 0-4 16,0 0 5-16,0 0-2 16,0 0 1-16,0 0 6 15,0 0 2-15,0 0-2 16,0 0-5-16,0 0 4 0,0 0-5 16,0 0 1-1,0 9-7-15,0-1 3 16,0 1-5-16,0 3 8 15,0 4-2-15,0 1 0 16,0-3-3-16,8 4 0 16,1-2 3-16,3 0 3 15,0 6-1-15,4-3 3 0,1-3 2 16,3 1-6-16,5-1 3 16,-2-4 3-16,6 0-7 15,-4-12 5-15,-2 8-4 16,-2-8 2-16,0 0-2 15,-7 0 0-15,8 0 3 0,-6 0-2 16,0 0 0 0,-5 0 9-16,3 0-4 0,-3-3 13 15,2-6 15-15,-5 6 5 16,0-2-11-16,-3 1-2 16,-2 4-4-16,-3 0-14 15,0 0-3-15,0 0-5 16,0 0-1-16,0 0 0 0,0 0-4 15,0 0 5-15,0 0 5 16,0 0-10-16,0 0 7 16,0 0-16-16,0 0-25 15,0 0-31-15,0 0-195 16,-8 0-22 0,-3 0-64-16</inkml:trace>
  <inkml:trace contextRef="#ctx0" brushRef="#br1" timeOffset="66510.95">7768 4668 132 0,'-45'8'248'0,"3"-8"-46"16,7 0-41-16,2 0-34 15,4 0-18-15,4 0 14 16,6 0 20-16,7 0 25 0,0 0 21 16,12 0-18-1,-8 0-58-15,8 0-48 0,0 0-34 16,0 0-7-16,0 0-11 16,0-4-9-16,16 0-2 15,27 1 0-15,31-2 3 0,28 1 3 16,27 1-1-16,22-6-8 15,16-3-3-15,2-1 9 16,-1 1-5-16,-9 4-2 0,-18 0 2 16,-16-1 0-16,-19 2-6 15,-19 2 6-15,-24 3-7 16,-14 2 7-16,-11 0 1 0,-19 0 11 16,-6 0-10-16,-5 0-2 15,0 0 0-15,-5 0 0 16,-3 0-76-1,0 0-95 1,0-5-83-16,0-4-71 16,-8 6-10-16,-3-6-12 15</inkml:trace>
  <inkml:trace contextRef="#ctx0" brushRef="#br1" timeOffset="67355.48">9286 4188 390 0,'-8'-32'271'15,"0"4"-67"-15,-5-1-66 0,2 4-32 16,3 5 5-16,8 4 17 16,-9 4 7-16,9-1-23 0,0 9-41 15,-8 4-38-15,8 0-26 16,0 8-11-16,0 18 4 15,0 17 0-15,8 22 21 0,4 21-9 16,-4 16-8-16,0 8 4 16,0-5-4-16,0-3-6 15,0-12 2-15,0-17-5 16,1-13 9-16,-4-15-1 16,-2-12 4-16,-3-12 2 0,0-9-2 15,0-3-4-15,0-9-1 16,0 0 9-16,0 0-5 0,0-13-27 15,-11-16-34-15,-6-16-1 16,0-12 14-16,-3-16 12 16,0-16 12-16,1-8 1 0,2 2 7 15,5 6 12-15,-2 12 1 16,3 8 3-16,-1 11 25 16,-1 13 13-16,2 10 16 15,-2 6 6-15,13 8-9 0,-11 9-11 16,11 0-15-16,-8 3-6 15,8 2-13-15,0 7-5 16,0 0 2-16,0 0-7 0,0 0 5 16,0 0-11-16,0 0 6 15,0 0-6-15,0 0-7 16,8 12 4-16,7-1 3 0,18 6 5 16,12-1 2-16,12 1-1 15,11-4-3-15,8-6-1 16,6-7-16-16,-3 0-13 15,-7 0-8-15,-11 9-8 0,-13-9 18 16,-11 7 13-16,-14-7 7 16,-6 12 7-16,-9-12 5 15,-8 13-2-15,0 8 8 16,-11 7 8-16,-14 13 7 0,-7 15 14 16,-12 18 10-16,-5 2-16 15,0 7-8-15,0-2-6 16,3-5-6-16,6-5-7 0,7-12 5 15,10-9-10-15,3-14 11 16,3-10-9-16,6-7 0 0,11-2-1 16,0-10 3-1,-9-7 0-15,9 8-4 0,-8-8 6 16,8 0 0-16,0 0 0 16,0 0-9-16,0 0-18 0,0 0-27 15,0 0-38-15,0 0-49 16,0 0-47-16,0 0-43 15,3 0-14-15,-3 0 10 0,0 0 1 16,0 0-15-16</inkml:trace>
  <inkml:trace contextRef="#ctx0" brushRef="#br1" timeOffset="68995.14">27060 1095 32 0,'-26'0'61'0,"8"0"16"16,-6 0 3-16,-2 0-5 16,3 0-12-16,1 0-26 15,11 0-12-15,-1 0-9 16,12 0 0-16,-9 0-5 15,9 0 6-15,0 0 7 0,-8 0 6 16,8 0-1-16,-8 0 5 16,8 0 3-16,0 0 6 15,0 0 1-15,0 0 2 16,0 0-6-16,0 0-7 16,0 0-4-16,0 0 1 15,0 0-1-15,0 0 0 16,0 0-2-16,3 0-9 0,5 0-2 15,6 0-7-15,9 0-1 16,10 0-1-16,8 0-10 16,3 0 8-16,2 0-1 15,-2 0-7-15,-4-5 0 16,-2 1 3-16,-10 4 0 0,-4 0 2 16,-8 0 3-1,-3 0 1-15,-4-4-6 16,-9 0-16-16,0 4-30 0,0 0-43 15,0 0-36-15,0 0-10 16,0 0-15-16,-9 0-31 16,-4 0 19-16</inkml:trace>
  <inkml:trace contextRef="#ctx0" brushRef="#br1" timeOffset="70155.46">26861 1095 64 0,'0'-9'134'0,"0"1"41"0,0 1-51 15,-8 2-41-15,8 5-30 16,-8 0-16-16,8 0-7 16,0 0-9-16,0 0-8 15,0 0-10-15,4 0-2 16,-4 0 3-16,0 0 1 16,0 0-3-16,0 0 3 15,0-4-7-15,0-1 7 0,0 2-7 16,0 3-3-16,0 0 8 31,0 0 2-31,0 0 11 16,0 0 13-16,0 0 15 15,0 0 3-15,0 0 3 16,0 0-3-16,0 0-3 0,0 0-8 16,0 0-6-16,0 0-11 15,0 0-13-15,0 0-1 16,0 0-3-16,0 12 5 15,0 0-2-15,0 5 1 16,0-1 6-16,0 8-4 16,0 0-1-16,0 5-3 0,0-1-2 15,0 1-1-15,0-4 2 16,0-6-3-16,0-1 3 16,0-2-4-16,0-9 1 15,0 2 0 1,0-9 2-16,0 0 6 0,0 0-5 15,0 0-1 1,0 0 0-16,0 0-5 16,0 0 4-1,0 0 4-15,0 0-4 16,0 0 0-16,0 0 2 16,0 0-2-16,4 0-1 15,1 0 5-15,2-4-3 0,1-1 1 16,-5 1-8-16,5 1 4 15,6-6 3-15,-2 2-6 16,8-4 11-16,-1 4-9 16,6 0 4-16,1-2-1 15,2 2-2-15,0-2 1 16,-2 9 0-16,-9 0 1 16,5 0-6-16,-6 0 6 0,0 0-2 15,-5 0 1-15,3 0 0 16,-3 0-1-16,2 9-1 15,0 2 0-15,-2 1 3 16,-2 1 0-16,-1 4-1 16,0-1 0-16,0 3 1 0,0 3-1 15,-4-6 2-15,-4 0 4 16,0-4-6-16,0 0 3 16,0-5-1-16,0 2 1 15,0 0-2-15,-12 3 1 16,-4 4 1-16,-1 0-2 15,1-4-1-15,0 1 6 16,3-5-6-16,1-8 7 0,12 8 10 16,-11-8 24-16,11 0 3 15,-8 0-6-15,8 0 9 16,0 0-10-16,0 0-3 16,0 0-5-16,0 0-5 0,0 0-7 15,0 0 3-15,0 0-3 16,0 0 6-16,0 0-2 15,0 0-8-15,0-3-1 16,0 3-3-16,0 0-3 16,0-5 0-16,0 0-17 15,0 5-67-15,0-3-118 16,0 3-101-16,-13-13-44 0</inkml:trace>
  <inkml:trace contextRef="#ctx0" brushRef="#br1" timeOffset="73948.03">8381 6548 291 0,'-30'-7'194'0,"-5"-1"-60"0,-1 0-48 16,-6-1-14-16,5 7 14 16,2 2 20-16,5-6 14 15,7 6-1-15,3 0-24 0,6 0-16 16,3 0-27-16,11 0-10 16,0 0-9-16,0 0-11 15,0 0-13-15,0 0 5 0,0 0-6 16,0 0-3-16,3-5-7 15,13 3-1-15,22-3 4 16,22-2 1-16,26-10 8 0,27-3-5 16,17-5-4-16,4 1 2 15,1-4 3-15,-13 2-8 16,-13 7 2-16,-16 7-2 16,-15-2 0-16,-17 7 8 0,-9 1-6 15,-12-1-2-15,-7 4 2 16,-8-2-2-16,-9 5 3 15,-8 0 3-15,0 0 0 0,-8 0-3 16,3 0 5-16,-3 0-5 16,0 0 2-16,0 0 0 15,0 0-6-15,0 0-7 0,0 0-40 16,0 0-66 0,0 0-75-16,0 0-42 0,0 0 2 15,0 0-7-15,-11-4-27 16</inkml:trace>
  <inkml:trace contextRef="#ctx0" brushRef="#br1" timeOffset="75019.36">9311 5983 146 0,'-13'-33'255'0,"1"5"-70"16,-1 3-52-16,13 9-27 0,-8 4 8 15,8 1 21-15,0 3 13 16,0 3-16-16,0 1-44 15,-8 4-45-15,8 0-25 16,0 17-17-16,0 6 1 16,13 18 3-16,3 15 13 0,4 18-5 15,5 15 4-15,-2 10-7 16,-3-2-4-16,2-7 2 16,-2-9-9-16,-5-7 7 0,-2-17-8 15,-1-12 2-15,-4-9 6 16,1-12-3-16,-5-3-2 15,-4-9 3-15,0-12 7 0,0 0 11 16,0 0 15-16,0-12-26 16,-13-12-6-16,-7-14-8 15,1-14-6-15,-6-17-13 16,-1-10 7-16,3-6 15 0,3 4-9 16,0 8 6-16,-2 4 5 15,3 5-5-15,3 10 8 16,0 5 4-16,-1 8-8 0,4 9 8 15,2 8 9-15,11 7 7 16,-8 4 14-16,0 5 4 16,8 1 10-16,-8 2-12 0,8 5-10 15,0 0-11-15,0 0-10 16,0 0-5-16,0 0-1 16,0 0-6-16,0 0-6 15,0 0-3-15,3 0 2 16,14 0 3-16,14 12 12 0,10 2-5 15,12-2-2-15,11-5-5 16,10-7 12-16,-1 13-13 16,1-13-7-16,-9 8-13 0,-9 0 15 15,-10-8 6-15,-15 9-8 16,-6-9 14-16,-10 7-3 16,-1-7-2-16,-6 7 4 0,-8-7-1 15,0 9-1-15,0-1 3 16,-13 5 4-16,-3 0-4 15,-1-1 0-15,-2 7 3 16,-6 6-3-16,-4 7 0 0,-2 6 3 16,-3 2-2-16,3 6-7 15,2 2 10-15,1-4 3 16,-2 1-7-16,6 0-2 16,0 4 4-16,4-5-1 0,4 1 4 15,0-9-3-15,2-3 1 16,14-4-5-16,-8-8 6 15,8-6-3-15,0-2-3 0,0-13 7 16,0 8 4-16,0-8-10 16,0 0 13-16,0 0-13 15,0 0 4-15,0 0 9 16,0 0-14-16,0 0 10 16,0 0-5-16,0 0-1 0,0 0 0 15,0 0 3-15,0 0-1 16,0 0-2-16,-8 0-2 15,8 0 6-15,0 0-7 0,0 0-1 16,0 0-1-16,0 0 6 16,0 0-6-16,0 0 5 0,0 0-4 15,0 0-1-15,0 0 4 16,0 0 3-16,0 0-2 16,0 0-3-16,0 0-3 15,0 0 2-15,0 0 3 16,0 0-4-16,0 0 4 0,0 0-6 15,0 0-19-15,0 0-21 16,0 0-31-16,0 0-45 16,0 0-47-16,0 0-60 0,0 0-26 15,0 0 6-15,0 0-30 16</inkml:trace>
  <inkml:trace contextRef="#ctx0" brushRef="#br1" timeOffset="78179.75">27125 1200 9 0,'4'-8'37'16,"4"1"58"-16,-4 2 79 16,2-4-44-16,-6 7-43 15,0-8-23-15,0 10-9 0,0-7 18 16,0-1 9-16,0 8 7 16,0-5 23-16,0 5 4 15,0 0-4-15,-14 0-15 16,-3 0-35-16,-9 0-20 15,-8 13-11-15,-2-1-13 16,2 4-13-16,2 0 1 16,8-4-2-16,4-4-5 15,8-8-6-15,12 0-5 0,0 0-13 16,0 0-11-16,3 0 5 16,10 0 6-16,11 0-2 15,4-12-12-15,9-4-5 16,-1-1 13-16,-7-2 12 15,-7-2 10-15,-13 4 15 0,-4 5 23 16,-5 0-9 0,-19 4-10-16,-10 4 2 15,-2 4 5-15,-8 0-5 0,2 12 1 16,6 0-8-16,5 0-3 16,10 1-1-16,5-5 1 15,11 1-3-15,0 4-8 16,8-6-1-16,8 0 5 15,13-7-12-15,7 0 0 0,10 0-15 16,6 0-6-16,0-12-3 16,-6-1 9-16,-10 2 10 15,-12-1 13 1,-8 0 17-16,-11 3 16 0,-5 6-10 16,-24 3-6-16,-14 0 9 15,-15 12 1-15,-3 8 2 16,-4 8 1-16,3 1-12 15,6-4-7-15,12-6 5 0,10-2-2 16,13-5-2-16,9 0-9 16,7 0 1-16,10-12 8 15,20 0-1-15,13 0-16 16,16 0-4-16,1-12 4 16,1 0 6-16,-9 0-2 0,-7 5 7 15,-17-3 8-15,-7 6 3 16,-8 4 12-1,-13 0 0-15,-13 0-12 0,-16 0 8 16,-5 14 5-16,-9 1-2 16,-1 10-2-16,4 4-8 15,2-5 2-15,10-1-6 16,12-2-5-16,5-4 0 16,11-2-2-16,8-1 3 0,11-2-12 15,9-12-2-15,15 0-12 16,5-10-18-16,0-6 5 15,-5-3 10-15,-5 3 15 16,-14-2 9-16,-4 2 0 16,-12 4 15-16,-8 1 6 0,-11 3-3 15,-9 8-2 1,-6 0 12-16,-2 0-5 0,6 8-3 16,0 3-6-16,4 5-5 15,7-4-3-15,5-1-1 16,6-4 1-16,0 5 0 15,6-1-2-15,14-2 0 16,5-9-15-16,3 0 7 0,0 0-12 16,-2 0 7-16,-6 0 6 15,-4 0 6-15,-4 0-1 16,-3-4 2-16,-6 4-2 16,-3 0 8-16,0 0-3 15,0 0 0-15,0 7-7 16,0 2 4-16,0-2 1 15,0-7 1 1,0 0-4-16,0 0 5 0,0 0-2 16,0 0-3-16,0 0-2 15,0 0-6-15,0 0-7 16,0 0-3-16,0 0-3 16,0 0 2-16,0 0 3 15,0-2 8-15,0-3 3 0,0 5 15 16,0 0 5-1,0 0 5-15,0 0-11 16,-12 0 5-16,3 0 1 16,1 0-4-16,0 0-6 15,0 0-5-15,8 0-3 16,0 7-25-16,0-7-60 16,0 0-81-16,0 0-47 15,0 0-42-15</inkml:trace>
  <inkml:trace contextRef="#ctx0" brushRef="#br1" timeOffset="79607.49">27847 996 29 0,'0'-2'50'0,"0"-4"37"16,0-1 45-16,0 2-18 15,0 0-31-15,0 5-23 0,0 0-5 16,0 0 13-16,0 0 8 16,-8 0-9-16,0 0-7 15,8 0-14-15,0 0-5 16,-8 0-12-16,1 0 5 15,7 0 0-15,-8 0-6 16,8 0 3-16,0-2 12 16,0 2 0-16,0 0 1 15,-8 0-9-15,8 0-1 16,0 0-12-16,0 0-5 16,0 0-7-16,-8 0-4 0,8 0 0 15,-14 0-4-15,14 0-4 16,-12 12 4-16,0 3 2 15,-1 3-4-15,2-4 1 16,-1 8 0-16,0 2 2 16,4 1-3-16,8-5 2 15,-9 5-4-15,9 2 4 16,0-2-2-16,0 0 1 16,0-4 4-16,0 3-8 15,0-5 6-15,0 3-10 16,3-3 12-16,6-3-3 0,0 0-4 15,-1 2-2-15,0-2 5 16,4 0 0-16,-4 1-6 16,17 6 7-1,-13-23-4-15,0 9-7 16,4-9 2-16,-4 0 2 16,4 0 1-16,-3 0 2 0,-5 0-3 15,0 0 7 1,0 0-2-16,1 0-2 15,-1 0 1-15,-5 0-1 16,5-4 0-16,1-10 6 0,-1 0-4 16,0-3-2-16,0-3 3 15,2 1-1-15,-7-4 2 16,0 0 4-16,0 2-9 16,-3 1 5-16,0-1-2 15,0 5-2-15,0-1 1 16,0 5 9-16,0 4-12 15,0 0 7-15,0 0 8 0,0 4-9 16,0 4 7 0,-9-3-1-16,-1-2-3 15,10 1-5-15,-12 4 4 16,12 0-6-16,-12 0 10 16,-2 0-6-16,5 0-10 0,-5 0 9 15,3 0-4-15,-2 0 8 16,0 0-6-16,2 0 6 15,-1 0-4-15,-4 0-3 16,2 0 2-16,2 0 0 16,1 0 0-16,-3 0-2 15,3 0 2-15,-1 9 2 0,0-2-1 16,-1 1 2 0,1 0-3-16,-1-8 4 15,5 8-3-15,1-8-1 16,7 0-2-16,0 0-2 15,0 0 9-15,0 0-9 16,0 0 2-16,0 0 12 16,0 0-12-1,0 0 4-15,0 0-1 16,0 0-4-16,0 0 0 16,0 0 7-16,0 0 0 15,0 0-6-15,0 0 4 16,0 0-6-1,0 0 6-15,0 0 4 0,-8 0-8 16,8 0 7 0,0 0 0-16,-8 0-1 15,8 0-2-15,0 0-3 16,0 0-1-16,0 0 6 16,0 0-8-16,0 0 2 15,0 0-10-15,0 0-24 0,0 0-41 16,0 0-41-16,0 0-51 15,0 0-55 1,0-3-47-16,0-2 11 0</inkml:trace>
  <inkml:trace contextRef="#ctx0" brushRef="#br1" timeOffset="80921.14">8608 7954 350 0,'-37'-5'206'16,"1"-2"-45"-16,7 2-45 15,4 1-14-15,5 4-6 0,8 0 3 16,4-4-13-16,8 1-6 16,0-7-14-16,0 7-25 15,5-1-21-15,10-5-7 0,13-3-3 16,14-4 7-16,18 0-2 15,13-4-7-15,13-1-3 16,7-3 0-16,5 4 1 0,-1 4-9 16,1 4 5-1,-1 3 0-15,5 2-1 0,-6-6-3 16,2 0 0-16,-4 0-3 16,-9-2 6-16,-12 2 3 15,-16 1-1-15,-15 5 2 0,-15 2-2 16,-6 5 8-16,-10-4 10 15,-2 4 17-15,-6 0 0 16,-3 0-17-16,0 0-13 0,0 0-1 16,0 0-26-16,-6 0-38 15,-8 0-47-15,3 0-60 16,-2-3-51-16,0-2-7 0,-1-4-12 16,-3 2-19-16</inkml:trace>
  <inkml:trace contextRef="#ctx0" brushRef="#br1" timeOffset="81785.36">9744 7261 156 0,'-11'-28'264'0,"-3"7"-37"15,3 8-32-15,11 5-59 16,-11 0-55-16,11 8-38 0,0 0-15 15,0 0-12-15,0 16-3 16,0 22 33-16,0 19 27 16,8 24-33-16,0 12-10 15,3 13-6-15,-2 1-13 0,-1-5-4 16,3-8-9-16,-2-17 6 16,0-8 2-16,-3-16-6 15,-1-8 3-15,-2-12 0 0,-3-8-2 16,0-10 3-16,0-7 3 15,0-8-4-15,0 0 0 16,0-8-19-16,0-18-11 0,-14-17 0 16,-4-27 2-16,2-16 9 15,-4-6 7-15,5-6 9 16,-2 5-1-16,-5 6 1 16,8 13 5-16,1 14 13 15,-3 11 17-15,0 13-3 0,4 3-5 16,4 8 6-16,0 9-8 15,8 4 4-15,-9 1-8 16,9 1-5-16,0 5-2 0,0 5 2 16,0 0-8-1,0 0-10-15,0 0-1 0,0 0-4 16,12 0 6-16,13 0 1 16,12 15 0-16,11-4 3 15,13-11-4-15,7 8-1 16,3-8 0-16,-3 9-24 0,-8-9 6 15,-11 0 8-15,-8 0 2 16,-12 0 6-16,-10 7 7 16,-5-7-4-16,-8 8-1 0,-6 0 2 15,0 5 8-15,0 8-1 16,-11 10 6-16,-1 14-11 16,-4 17 10-16,-5 6-2 0,-4 16 6 15,1 1 1-15,0 1 10 16,-4-6-4-16,4-6 14 15,-1-9-4-15,0-9 5 16,6-6-4-16,-2-6-9 0,5-7-8 16,-1-9-8-16,6-8-6 15,11-4 2-15,-9-4-1 16,9-2-1-16,0-10-2 16,0 0 0-16,0 0 4 15,0 0-4-15,0 0 2 16,0 0 2-16,0 0-17 15,0-5-12-15,0 0-12 16,0 5-21-16,0 0-34 0,0 0-36 16,0 0-37-16,0 0-32 15,0 0-20-15,0-3-8 16,0-6-84-16</inkml:trace>
  <inkml:trace contextRef="#ctx0" brushRef="#br1" timeOffset="83734.75">10881 8287 54 0,'-11'-4'152'16,"11"4"25"-16,-12 0-37 15,4 0-25-15,-1 0-21 0,9 0-20 16,-9 0-9-16,9 0 2 16,0 0 7-16,0 0-3 0,0 0 8 15,0 0-11-15,0 0-1 16,0 0 1-16,0 0 16 16,0 0 11-16,0 0 10 0,-8 0-1 15,8 0-12-15,0 0-3 16,0 0-27-16,0 0-15 15,0 0-43-15,5 0-4 63,4 0 0-63,-1 0 0 16,4 0 0-16,3 0 0 15,10-3 0-15,3-6 0 0,6 6 0 16,-2-2 0-16,1-4 0 15,-5 9 0-15,0-3 0 16,0-1 0-16,-3-1 0 0,-9 5 0 16,-5 0 0-16,3 0 0 15,-6 0 0-15,-5 0 0 16,-3 9 0 15,13-9 0 32,6 0 0-63,14 0 0 0,12-9 0 15,16-3 0-15,20-5 0 16,20-2 0-16,14-7 0 16,14 3 0-16,6-5 0 0,6 3 0 15,1 1 0 1,-7 4 0-16,-7-1 0 0,-1 5 0 15,-14 0 0-15,-7 4 0 16,-11-2 0-16,-11 7 0 0,-10 1 0 16,-9 4 0-16,-11-3 0 15,-15 2 0-15,-6 3 0 16,-9 0 0-16,-8 0 0 0,1 0 0 16,-2-4 0-16,5-1 0 15,2-3 0-15,1-5 0 16,5 2 0-16,5-1 0 15,-1 0 0-15,2 3 0 0,-6-3 0 16,0 4 0 0,21-8 0-16,-29 11 0 15,-4 3 0-15,-3-3 0 0,-5 5 0 16,0 0 0-16,0 0 0 16,-5 0 0-16,6 0 0 15</inkml:trace>
  <inkml:trace contextRef="#ctx0" brushRef="#br1" timeOffset="84292.83">13699 7824 2047 0,'-8'0'0'16,"2"0"-254"15,-3 0-253-15,-4 0-18-16</inkml:trace>
  <inkml:trace contextRef="#ctx0" brushRef="#br1" timeOffset="85152.36">15008 7796 35 0,'-8'0'77'16,"-1"0"65"-16,-2 0-11 16,-1-5-48-16,-2 0-31 0,3 5-19 15,-3 0-1-15,3 0 9 16,4 0 13-16,-6 0 8 16,1 0 11-16,-2 0 9 0,6 0-5 15,8 0-12-15,-6 0-6 16,-2 0 6-16,8 0 3 15,-13 0 4-15,5 0 5 16,-4 0 8-16,-1 0 0 0,-3 0 0 16,1 0-5-16,-2 0 1 15,-3 0 3-15,4 0 9 0,-1 10-19 16,6-10-74-16,-2 0 0 16,0 6 0-16,5-6 0 15,-1 10 0-15,1-10 0 0,0 0 0 16,1 0 0-16,-1 0 0 15,0 0 0 1</inkml:trace>
  <inkml:trace contextRef="#ctx0" brushRef="#br1" timeOffset="85384.34">14618 7812 2047 0,'20'0'0'0,"8"0"0"15,17 0 0-15,23-6 0 16,22-4 0-16,21-3 0 0,10-4 0 15,9 1 0-15,3 0 0 16,-2-2 0-16,-9 7 0 16,-10 7 0-16,-8 4 0 0,-20 0 0 15,-10 0 0-15,-14 0 0 16,-15 0 0-16,-13 0 0 16,-7 0 0-16,-5 0 0 15,-9 0 0-15,-2 0 0 0,-5 0 0 16,1 0 0-16,-1 0 0 15,0 0 0-15</inkml:trace>
  <inkml:trace contextRef="#ctx0" brushRef="#br1" timeOffset="85672.31">16202 7701 2047 0,'-9'0'0'15,"-3"13"-118"1,-5-5-258-16,-5-1-19 16,-7 2 41-16,-1-9 21 15</inkml:trace>
  <inkml:trace contextRef="#ctx0" brushRef="#br1" timeOffset="92452.16">26200 2736 120 0,'0'0'189'0,"0"-5"-67"0,0 1-42 15,0-1-24-15,0 5-10 16,0 0 19-16,0 0 16 15,0 0 23-15,0 0 2 16,0 0-12-16,0 0-24 0,0 0-27 16,0 0-18-16,0 0-15 15,0 0-6-15,0 0 0 16,0 0-5-16,0 0 5 16,0 9-5-16,0 3 5 15,0 5 9-15,0 2 10 16,0 13 9-16,0 7-5 0,3 4-15 15,5 2-2-15,-3 9-6 16,4-2-1-16,-6-4 4 16,0 2-4-16,0-6 2 15,2-2-5-15,-5-6-4 0,0-3 4 16,0-5-2 0,0-6 3-16,0-3-1 0,0-3 0 15,0-4 3-15,0-3-8 0,0-1 6 16,0-8 0-16,0 7 1 15,0 3-7 1,0-3 11-16,0-7-7 16,0 0 3-16,0 9 3 15,0-9-12 1,0 0 11-16,0 0 2 16,0 0-1-16,0 0-9 15,0 0 2 1,0 0 3-16,0 0 0 0,0 0-3 15,0 0-1-15,0 0 7 16,0 0-1-16,3 0-2 16,2 0 1-16,0 0 0 15,-1 0 0 1,4 0 1-16,1 0 2 0,0 0 1 16,5 0 2-16,6 0 7 15,10 0 0-15,2 0-5 16,8 0-1-16,4 0-9 0,10 0 5 15,3 0-3-15,0 0 5 16,4 0 0-16,-4 0-3 16,0 0 2-16,-9 0 0 0,-3 0-8 15,-5 0 3-15,-4 0 0 16,-2 0 0-16,-3 0 4 16,3 0 16-16,0 0-7 15,9 0 2-15,-7 0-3 16,1 0-10-16,-1 0 0 0,-4 0-2 15,-1 0 3-15,-1 0 0 16,-3 0 1-16,-2 0-6 16,1-5 4-16,-3 5 0 15,-2 0-2-15,3 0-4 0,1 0 6 16,0 0 8-16,-2 0-6 16,7 0 5-16,1 0-6 15,5 0 1-15,2 0 1 16,-3 0 4-16,-2 0 1 15,4 0-9-15,-5 0 1 16,7 0 4-16,-8-4-7 0,6 1 9 16,-6-7-3-16,3 10-4 15,-3 0-1-15,6-4 9 16,-4 2-8-16,4 2-1 16,-3-5 0-16,5 0 3 0,1 2-4 15,0-2 1-15,2 5 3 16,-5-4-4-16,-2 0-2 15,6 0 3-15,4 0-6 16,-2 0 3-16,3 1 4 16,-5 3-1-16,-4 0 0 0,-6 0-5 15,-6-5 4 1,-1 5-1-16,-5 0 2 0,7 0 3 16,2 0 0-16,-3 0-6 15,-1-4 0-15,-3-1 0 16,-6 3 3-16,-3 2 1 15,-3 0 0-15,-1 0-2 0,0 0-6 16,-3 0 4-16,-2 0 3 16,-3 0 2-16,0 0 5 15,0 0-7-15,0 0 1 16,0 0-1 0,0 0 3-16,0 0 1 15,0 0-2-15,0-5 3 16,0 0 14-16,0-2 25 0,0-10-23 15,0-7-6-15,0-13-12 16,0-8-7-16,-12-8 0 16,4-7 3-16,-5-6 0 15,6 2-4-15,-1-2 7 16,0 6-5-16,-1 2-3 16,9 9-4-16,-11 4 6 0,3 12 6 15,8 6-15 1,-10 6 13-16,10 5-3 15,0 4-1-15,0 4-5 0,-8-1 9 16,8 2-3-16,0 2 2 16,0 5-2-16,0-4 2 15,0 4-8-15,0-3 10 16,-8-2-11-16,8 0 10 16,-8 5-13-16,8 0 5 0,0 0 9 15,-9 0-9-15,9 0 1 16,-6 0 6-16,6 0-9 15,-8 0 2-15,-5 0 2 16,1 0 1-16,-6 0 0 16,-1 0 4-16,-5 0-5 15,-9-4 2-15,-6 4 1 0,-7 0 2 16,-8 0 1 0,-1 0-8-16,-10 0 7 15,-4 0 2-15,-8 0-7 0,-1 0-2 16,-3 0 2-16,0 0 0 15,2 0 0-15,3 0 6 16,3 14-4-16,4-14 5 16,4 7 0-16,4-7-5 0,10 0 5 15,2 7-2-15,7-7-3 16,5 0 3-16,1 0-4 16,2 0 5-16,3 0 3 15,-4 0-7-15,-3 0 2 16,1 0-1-16,1 0 2 15,-5 0 1-15,-4 0-1 16,2 0 2-16,-2 0-6 0,-1 0 5 16,2 10-3-16,-2-10 6 15,-1 12-3-15,-5-12-2 16,2 8-3-16,1 0 4 16,1-8 0-16,-5 12 6 0,4-12-12 15,2 12 3 1,1-12 3-16,5 12 2 0,4-12 1 15,1 12-3-15,3-12-4 16,2 8 11-16,0 1-9 16,5-9-1-16,-3 9 9 15,5-9-12-15,4 0 6 0,4 0 2 16,3 0-2-16,13 0 1 16,-8 0-1-16,8 0 3 15,0 0-2-15,0 0-2 16,0 0 4-16,0 0-2 0,0 0 1 15,0 0-6-15,0 0 6 16,0 0-7-16,0 0-3 16,0 0 15-1,0 0-6 1,0 0 3-16,0 0-9 16,0 0 7-16,0 0-12 0,0 0 7 15,0 0-2-15,3 12-1 16,6 0 10-16,0 7-8 15,-1 7 9-15,3 2-7 16,1 5 2-16,1-1-4 0,-2-4 4 16,-2-4 0-16,0 1-3 15,-1-5-16-15,-5-4-55 16,-3 2-44-16,5-6-52 16,4-1-43-16,-6-11-14 15,3 9-19-15,2-9-11 16</inkml:trace>
  <inkml:trace contextRef="#ctx0" brushRef="#br1" timeOffset="93635.99">26889 2100 43 0,'0'-12'92'16,"0"3"89"-16,0 1-40 15,0 1-30-15,0 2-28 0,0 0-15 16,0 5-8-16,0 0 7 16,0 0-1-16,0 0 2 15,0 0-5-15,0 0-23 16,0 0-8-16,0 0-10 16,0 0-1-16,0 0-10 0,0 0-2 15,0 0-11-15,0 17 3 16,0 0 2-16,0 6-1 15,0 2 0-15,9 3-1 16,-1 0-1-16,0 1 6 16,-4 4-4-16,-1-1-3 15,3 0-2-15,2-3 4 0,-8-3 0 16,3-7 4-16,2-2 2 16,-5-5-7-16,0-4 3 15,0-8-1-15,0 7 3 16,0-7-8-16,0 0 6 15,0 0 0-15,0 0-6 16,0 0 6-16,0 0-6 0,0 0 6 16,3 0-2-1,0 0 4 1,2 0 0-16,-5 0 1 16,4 0-4-16,1-2-4 0,-2-3 2 15,2 2 0-15,-2-2 3 16,1 5-3-16,4-4 0 15,1-4-8-15,4 0 6 16,7-4 1-16,-1-1-2 0,2 1 6 16,4 0-8-1,-5 4 5-15,0-1-5 0,-3 9 5 16,-6 0-1-16,-3 0-3 16,1 0-1-16,-1 0 5 15,0 0-4-15,0 0 7 16,0 0-1-16,0 12-7 15,0 5 6-15,-3-5 1 0,2 4-4 16,-2 1 0-16,-2 0 0 16,2-1-1-16,-2 1 8 15,-3-6-3-15,0 1-1 16,0 0-4-16,0 0-2 0,-11 0 5 16,-1 2 2-1,-4-3-2-15,-10 2 0 0,1-2 1 16,-2-11 0-16,-3 0 3 15,8 0-3-15,-3 0 3 16,4 0 0-16,7-7-1 16,0-5 0-16,3-1 5 0,3 1-2 15,8 0-2-15,0-5-6 16,0 1-4-16,-10 4 3 16,10 0-2-16,0 0 6 15,0 4-1-15,0 3-6 0,-8 2-9 16,8-2-10-16,-8 5-21 15,8 0-23-15,0 0-5 16,0 0-17-16,0 0-10 16,0 0-13-16,0 0-37 15,0-4-58-15</inkml:trace>
  <inkml:trace contextRef="#ctx0" brushRef="#br1" timeOffset="96046.6">16883 5805 75 0,'0'-33'214'16,"-9"-3"-58"-16,-2-2-45 16,-1 2-34-16,-5 3-25 0,1 0-11 15,1 5 22-15,-1 4 18 16,-5-1 2-16,1 5-7 16,-5 0 1-16,1 3-15 0,-8 1-27 15,-6 0-3-15,-6 4 3 16,-5 4-9-16,-7 8-6 15,-10 0-12-15,-7 0 2 0,-9 0-1 16,-2 12-6-16,-9 0 7 16,0 5 0-16,-1 7 12 15,4 0 17-15,5 3 1 16,5 3 3-16,7 3-17 16,6-4-12-16,2 3 3 0,8-4 1 15,5 1 2-15,5 3-3 16,1 5-7-16,1 4 4 15,2 4-8-15,-4 2-2 0,3 8-3 16,-5 2 6-16,0 3-3 16,-3 0 1-16,0 2 1 15,-2-1 3-15,2 0 1 0,-5 1-3 16,2-5 14-16,-1-5 11 16,8-2-3-16,3-2-2 0,5-3-15 15,0-5-1 1,3 1-4-16,5-1-9 0,7 1-2 15,3 1 7-15,3-2 4 16,-1 1-7-16,3 4-5 0,2 0 13 16,-1-1-4-16,4 0-3 15,-1-3 1-15,13-1 2 16,-7 5 11-16,7 0-12 0,3 0 5 16,9 5-2-16,5-7 4 15,-1 2 0-15,8 1-6 0,4 3 13 16,0-4 1-1,6 2-3-15,2 3 12 0,4 0-11 16,5-2 1-16,3 1 1 16,11-4-17-16,1-4-1 15,9 0 0-15,9-6 0 0,4-2 0 16,0-5 0-16,5-4 0 16,-2-2 0-16,0-6 0 0,0-4 0 15,5-12 0-15,3 0 0 16,13 0 0-16,6-12 0 15,16-4 0-15,7-10 0 0,1 2 0 16,-1-4 0-16,-2-8 0 16,0-3 0-16,-2-1 0 15,-4 1 0-15,-6-2 0 16,-8 1 0-16,-6-6 0 0,-7 1 0 16,-7-2 0-16,-6-3 0 15,-5-4 0-15,-10-3 0 16,-16-3 0-16,-11-6 0 0,-12-8 0 15,-6-7 0-15,-10-4 0 16,-9-1 0-16,-8-2 0 0,0-3 0 16,0-6 0-16,-17-6 0 15,-1-2 0-15,-7 0 0 16,-3 2 0-16,-9 2 0 0,-8 8 0 16,-8 3 0-1,1 8 0-15,-1 14 0 0,2 7 0 16,-3 8 0-16,4 7 0 15,2 9 0-15,2 9 0 0,3 8 0 16,-2 8 0-16,0 7 0 16,-3 5 0-16,3 8-147 15,-1 5-84-15,3 0-22 0,5 3-10 16,7-1 0-16,2 6 4 16,1 0-14-16</inkml:trace>
  <inkml:trace contextRef="#ctx0" brushRef="#br1" timeOffset="98108.42">27384 2926 107 0,'-6'9'198'0,"-2"-2"-65"16,8-7-42-16,-8 0-40 0,8 12-15 15,0-12-8-15,0 10-5 16,-10-2-11-16,10-8-2 15,0 12 1-15,-8-12 0 16,8 0 9-16,-8 0 8 16,8 0 3-16,0 0 0 15,0 0-4-15,0 0-11 16,0 0 0-16,0 0-6 0,0 0 0 16,0 0-8-16,0 0-9 31,8-8 6-31,0 4 1 15,5-1-3-15,0 5-1 0,-4-3 6 16,8-2-2-16,-4 0 2 16,0 1-4-16,-2 4 0 15,1 0-3-15,1 0 8 16,-2 0 1-16,-2 0-6 16,0 0 6-16,-1 0-5 15,-5 0 1-15,2 0-4 16,-5 0 7-16,4 14-3 15,1-2 2-15,3 0 0 16,-5 0-2-16,0-1 0 16,2 1 3-16,-5 1-7 15,0-5 4-15,0 5 0 16,0-1 2-16,0-3-2 0,0-2 1 31,0 0-1-31,0 3 1 0,-8-3-5 16,0 2 6-16,0-1-1 15,-4 4 2-15,4-3-5 16,-1-2 6-16,-3 2-4 16,-1-9 0-16,5 12-2 0,8-12 5 15,-7 0-3-15,7 0 1 16,0 0 3-16,0 0-1 16,0 0 0-16,0 0-6 15,0 0 9-15,0 0 2 16,0 0-2-1,0 0-5-15,0 0 4 0,3 0-3 16,1 0-2-16,4-4-2 16,0 4 2-16,0-5 3 15,1 2-8-15,3-1 2 16,1-1 7-16,4 5-2 16,-2 0-6-16,1-4 4 0,2 4 1 15,-2 0-3-15,-1 0 0 16,1 0 3-16,-3 0 1 15,0 0-2-15,-5 0-2 16,-2 0 6-16,6 0-4 0,-4 0 0 16,0 9-3-1,-2-9 0-15,-3 7 4 16,-3-7-3-16,0 0 3 16,0 9 2-16,0-9-5 15,0 11 2-15,0-3 0 16,0 2 2-16,0-3 1 15,0-7-2-15,-9 12-3 0,1-3 6 16,0 3 2-16,-4-4-6 16,1 1 3-16,-5 2-4 15,-5 2 3-15,1-6-1 16,-5-7 4-16,-3 12-2 0,0-12 6 16,4 9 4-1,-1-1 4-15,5-8 0 16,4 8 0-16,-1-8-1 0,0 0 8 15,5 0-4-15,1 0 1 16,11 0-2-16,-8 0-3 16,8 0 10-16,0 0 2 15,0-4 10-15,0 0-8 0,0 0 0 16,0 4-16-16,0 0-4 16,0 0-8-16,0 0-1 15,0 0-11-15,0 0-12 16,0 0-12-16,0 0-35 15,0 0-46-15,0 0-61 16,0 0-38-16,0 0-63 0</inkml:trace>
  <inkml:trace contextRef="#ctx0" brushRef="#br1" timeOffset="99574.1">7782 10494 295 0,'-31'-8'268'0,"7"-1"-22"16,0 5-68-16,7 1-56 0,4 3-34 15,5 0 1-15,8-5 6 16,0-2-6-16,0 2-30 15,16-4-31-15,20-3-5 0,26-7-14 16,40-14 20-16,31-8-7 16,26-4-4-16,16 0-5 15,-1 0-6-15,-8 5-4 0,127-29-10 32,-171 40 3-32,-20 4-3 0,-26 10 1 15,-14 6 2-15,-17 1 7 16,-13 8 2-16,-13 0-3 15,-5 0 10-15,-6 0-4 0,0 0 14 16,-8 0 1-16,0 0-10 16,0 0 0-16,0 0-11 15,0 0-11-15,0 0-25 0,0 0-16 16,0 0-41-16,0 0-45 16,0 0-76-16,-13 0-82 0,-4 0-6 15,-6 0 4-15</inkml:trace>
  <inkml:trace contextRef="#ctx0" brushRef="#br1" timeOffset="100091.57">9314 9658 194 0,'-8'-24'264'0,"0"4"-46"15,8 4-41-15,-9-1-33 0,9 9-1 16,0 0 16-16,0 4 5 15,-8 4-22-15,8 0-51 16,0 0-53-16,0 0-24 0,0 9-11 16,0 19 0-1,0 18 6-15,14 23 9 0,-3 16-9 16,5 17 0-16,0 7-4 16,0-4 1-16,1-6 0 15,0-9-8-15,-5-9 5 0,0-16-1 16,-4-13 2-16,0-7-3 15,-8-12 2-15,0-5 3 0,0-7-3 16,0-8-2-16,0-6 6 16,0-7 4-1,0 0-3-15,0-7-10 0,0-14-28 16,-16-16-21 0,-5-16 3-16,1-16 20 0,-5-17 13 15,1-7 3-15,-3-4 12 16,2 2 1-16,4 10-5 0,5 12 13 15,-1 8-5-15,6 12 10 16,-1 10 0-16,12 13-4 16,-8 4 4-16,8 7 4 0,0 2 12 15,-9 5 4-15,9 3 19 16,-9 9 8-16,9 0-4 16,0-3-2-16</inkml:trace>
  <inkml:trace contextRef="#ctx0" brushRef="#br1" timeOffset="100393.04">9173 9655 2047 0,'20'0'0'0,"11"8"0"0,15-8 0 15,6 0 0-15,8 0 0 16,5 0 0-16,-3 0 0 16,-5 0 0-16,-8 0 0 0,-8 0 0 15,-9 0 0-15,-7 0 0 16,-5 0 0-16,-9 12 0 15,-3 0 0-15,-8 4 0 0,0 9-2 16,0 8 3 0,-19 20 0-16,-9 11-1 0,-15 18 0 15,-4 8 0-15,-7 4 0 16,6-5 0-16,-1-3 0 0,5-4 0 16,3-13 0-16,8-9 0 15,5-7 0-15,8-12 0 16,3-13 0-16,6-9 0 0,2-1 0 15,9-6 0-15</inkml:trace>
  <inkml:trace contextRef="#ctx0" brushRef="#br1" timeOffset="100482.29">9261 10701 2045 0,'0'0'-193'16,"0"0"-32"-16,0 0-32 15,0 0-2-15,0-7-5 0,0-5 14 16,-12-1-4-16</inkml:trace>
  <inkml:trace contextRef="#ctx0" brushRef="#br1" timeOffset="103402.71">26528 4843 72 0,'-12'-7'121'0,"12"7"42"0,-8-5-54 16,8 0-25-16,0 1-15 15,-8 4-3-15,8 0 9 16,-9 0 1-16,9-3 1 0,-8-1-16 15,8-1-16 1,0 5-2-16,0 0-3 0,0 0-10 16,0 0-4-16,0 0-11 15,0 0-4-15,0 0-4 16,0 9-5 0,0 8 3-16,0 7 11 15,0 9 21-15,0 11-6 16,0 12-3-16,0 10 20 0,0 0-19 15,0 3-18-15,0 0-3 16,0 0-3-16,0 5 3 0,0 2-4 16,0 2-4-16,-8-1 1 15,8-4 2-15,-13-7-3 16,13-5 3-16,-8-12-4 16,8-4 2-16,0-10 5 15,0-1-11-15,0-11 9 0,0-6 1 16,0-5-7-16,0 0 6 15,0-12 17-15,0 0 21 16,0 0 1-16,0 0-1 0,0 0-8 16,0 0-2-16,0 0-9 15,0 0-16-15,0 0 6 16,0 0-2-16,0 0 3 0,0 0-3 16,0 0-5-1,0 0 0-15,0 0-5 16,0 0 2-16,0 0-7 15,8 0 5-15,1 0-2 16,8 0 4-16,3 0 1 0,8 13-3 16,9-5 6-16,7 0-4 15,13-8 3-15,12 0 2 16,12 0 3-16,13 0-5 0,8 0-6 16,-1-8 6-16,4 0-6 15,-3 0-1-15,-8 1 7 16,-10 2-11-16,-2 0 11 15,-6 2-12-15,-2-1 5 0,-1 4 1 16,-2 0 6 0,-3 0-4-16,5 0-6 0,0 0 1 15,1 0-1-15,-3 0 7 16,-1 0-6-16,-10 0 4 16,-7 0-2-16,-4 0 6 15,-8 0-7-15,2 0 3 0,0 0 0 16,-4 0-5-16,3 0 6 15,-2 0-4-15,-5 0 3 16,3 0-6-16,-3 0 12 16,-2 0-8-16,1 0 3 0,-3 0-2 15,4 0-3 1,-4 0 3-16,3 0 3 16,-3 0-5-16,-2 0 2 0,-2-5-2 15,7 1 3-15,-5 1-4 16,-2 3 3-16,-3-5 2 15,1 5-5-15,-5 0-6 16,-4 0 12-16,-3 0-5 0,-1 0 4 16,-5 0-3-16,1 0 3 15,-4 0 1-15,1 0-3 16,-5 0-3-16,0 0 0 16,0 0 7-16,0 0-7 0,0 0 6 15,0 0 7 1,0 0-4-16,0 0-9 15,0 0 5-15,0-5 3 0,0-2-4 16,0-1 3-16,0-9-4 16,0-8-1-16,0-6-1 15,0-18 0-15,0-16 3 16,-12-13-3-16,0-12 5 16,4-3-5-16,8 1 2 0,-9 6 0 15,9 7-9-15,0 7 9 16,-13 7 0-16,5 8-12 15,-1 3 8-15,3 8 12 16,-2 6-12-16,8 4 1 16,-11 8 7-16,11 2-7 15,-10 11-1-15,10 0-9 0,0 2 10 16,0 3 0-16,0 3-3 16,0-2-4-16,-8 2 0 15,8-2 0-15,-8 6-2 16,8-1 4-16,0-1-1 0,0 5 6 15,-8 0 0-15,8 0-4 16,-9 0 9-16,9 0-11 16,0-3-1-16,0-2 5 15,-6 0 5-15,6 5-4 16,0 0-2-16,-8 0 8 16,0-4-6-16,8 1 0 15,-14-2-4-15,2 5 4 0,-5 0 0 16,-6 0 2-1,-6 0 3-15,-9 0-1 0,-10 0-6 16,-16 12-1-16,-14 1 1 16,-15-1-1-16,-11 4 3 15,-12 0-9-15,-1 1 5 0,-4 0 2 16,-3-1 1-16,12-4 4 16,1 0-3-16,15-5 6 15,7-7 0-15,7 10-7 16,9-10 6-16,8 0-1 0,9 0-8 15,7 0 10-15,7 0-1 16,11 0 6-16,2 0-10 16,4 0 1-16,6 0 4 0,-6 7-5 15,1-7 0-15,-4 9 5 16,-1-9 2-16,-7 0-5 16,-1 8 1-16,-2 1-3 0,-4-9 0 15,-1 7 9 1,-2-7-5-16,3 0-1 0,5 0 1 15,7 0-4-15,2 0 7 0,9 0-2 16,9 0-3 0,11 0 7-16,-10 0-3 0,10 0-8 15,0 0 3 1,0 0 7 0,0 0-3-16,0 0 5 0,0 0-6 15,0 0-7-15,0 0 8 16,-8 0 3-16,-3 0-1 15,-3 0-2-15,0 0 1 0,-8 0-7 16,1 0 6-16,2 0-5 16,2 0 3-16,2 0 0 15,1 0-4-15,3 0 7 16,11 0 2-16,-8 0-5 16,8 0-3-16,0 0 5 0,0 0 0 15,0 0 3-15,0 0-7 16,0 0 3-16,0 0-3 15,0 0 3-15,0 0-24 16,0 0-30-16,0-4-53 16,8 1-46-16,0-2-52 0,5 5-27 15,-1-8-38-15,4-5-8 16</inkml:trace>
  <inkml:trace contextRef="#ctx0" brushRef="#br1" timeOffset="104519.59">27718 4285 60 0,'-8'-7'181'0,"8"-2"5"16,-9 6-39-16,0-1-31 15,9-1-35-15,-8 2-17 16,8 3-16-16,0 0-5 16,0 0-17-16,0 0-6 15,0 0-10-15,0 0-5 0,0 0 0 16,0 0-6-16,0 0 2 31,0 0 2-15,0 0-6-16,0 0 5 0,0-5 4 15,0 0-1-15,0-2-4 16,0-2-4-16,-11-3 3 16,11 0-3-16,-12-4 4 15,1 0 2-15,-2 3-1 16,0 1-6-16,0 5 3 15,3-2-1-15,-6 2 2 0,-2 2 2 16,-1 5-2-16,-1 0 0 16,-2 0 2-16,7 0-5 15,-2 0 5-15,4 0-3 0,1 0-1 16,1 0 1-16,-1 0 3 16,-1 12-2-16,4-3 1 15,-2-2-1-15,-3 2 3 16,8 3-3-16,-2 0 0 15,-5 5 0-15,1 2 3 0,4 2-3 16,-2 4 6-16,4-2-4 16,6 5-4-16,-8 2 5 15,8-5-3-15,0 3 0 16,0 1 7-16,0-1-9 0,0 1 6 16,5-1-4-16,1-4 6 15,-3 0-7-15,7-3 4 16,-2-1-3-16,4-4-1 15,1-5 4-15,6 2 0 0,1 1-4 16,6-2 8-16,2-12-2 16,0 7 3-16,6-7 0 15,-3 0-5-15,-2 0 1 16,-4 0-1-16,-6 0-1 16,2 0 0-16,-5 0 8 0,-1 0-4 15,1 0-3-15,-2 0 0 16,-6 0 11-16,-1-4 7 15,2 1 16-15,-4-2 0 16,-2 5 9-16,0-4 3 0,-3 1-5 16,0-1 4-16,0 4-15 15,0 0-10-15,0 0-7 16,0 0-11-16,0-5 0 16,0 0-2-16,0 3 7 0,0 2-17 15,0 0 14-15,0 0-9 16,0 0 4-16,0 0-4 15,0 0-8-15,0 0-19 16,0 0-34-16,0 0-42 16,0 0-49-16,0 0-37 0,0 0-15 15,0 0-41-15,-15 0 11 16</inkml:trace>
  <inkml:trace contextRef="#ctx0" brushRef="#br1" timeOffset="105647.75">8087 12629 108 0,'-36'-19'229'16,"-1"-2"-53"-16,1 1-40 15,1 4-37-15,2 4-30 0,4 0 11 16,4-1 22-16,5 6 25 16,5-1 30-16,-2 4 2 15,4-1-29-15,13-1-24 0,0 4-14 16,0-3-30-16,0 1-1 16,0 1-35-16,0-6-12 15,21 2-8-15,20-10-2 16,24-11-5-16,28-8 1 15,24-5 5-15,21-8-6 0,12-1 4 16,2 1 1-16,-7 1-7 16,-7 7 2-16,-19 8-2 15,-23 5-7-15,-17 3 2 0,-19 9 2 16,-11 5 7-16,-17 3-6 16,-7 8 6-16,-9 0 5 15,-5 0-3-15,-3 0-3 0,-8 0 4 16,0 0 1-16,0-4-5 15,0 4-45-15,0-5-71 16,0-1-75-16,0 6-85 16,0-2-37-16,0-6 53 0,0-9-2 15,-11 1 28-15</inkml:trace>
  <inkml:trace contextRef="#ctx0" brushRef="#br1" timeOffset="106403.66">9298 11609 94 0,'-12'-25'232'0,"12"8"-52"16,-13 1-26-16,13 1-26 16,-8 7-21-16,8 0-1 15,0 3 6-15,0 5-15 16,0 0-31-16,0 0-27 16,0 8-20-16,0 17 17 0,0 11 23 15,8 16 1-15,0 22-16 16,6 8-17-16,-3 12-12 15,5 4-1-15,-3-6-13 0,-2-9 6 16,3-10-7-16,-3-8-2 16,-3-13 6-16,-5-7-7 15,3-9 7-15,-6-10-4 0,0-7 4 16,0-8 0-16,0-11 3 16,0 0 5-16,0-2-9 15,0-19-12-15,-14-12-9 16,0-19-1-16,-8-17 1 15,2-8 10-15,-3-13 0 16,-2 1 8-16,1 8 3 16,-14-55 11-16,27 84-6 15,-1 11 6-15,3 8 0 16,9 5-2-16,-9 7-2 16,9 11 1-16,0-5-10 0,0 8-5 15,0 3 4-15,0 0-5 16,0 4-2-16,6 0 3 15,10-4 4-15,11 4-2 16,11 0 2-16,6-4-5 0,9 0-14 16,4 0-17-16,4 0-10 15,-4-1-9-15,-5 5 13 16,-4 0 5-16,-6 0 15 16,-18 0 18-16,-8 0 4 0,-5 0 8 15,-2 0 10-15,-9 9 1 16,0 3 2-16,0 5-1 15,-15 6 2-15,-6 18 7 0,-3 12 15 16,-4 18-1-16,-5 0-1 16,-5 8-6-16,6-11-1 15,-1-6-4-15,6-10 5 16,3-11 5-16,7-8-12 16,1-9-1-16,4-8-9 0,4-4-5 15,8 0-8-15,-9-12 2 16,9 9-4-16,-9-9-6 0,9 0-3 31,0 0-28-31,0 0-58 16,0 0-64-16,0 0-54 0,0 0-51 15,0 0-11-15,0 0-10 16,0 0 8-16</inkml:trace>
  <inkml:trace contextRef="#ctx0" brushRef="#br1" timeOffset="108444.38">27658 5280 127 0,'0'-12'219'0,"0"3"-71"15,0 4-52-15,0 2-32 16,0 3-16-16,0 0-1 16,0 0 7-16,0 0 5 0,0 0-7 15,0 0-12-15,0 0-2 16,-8 0 13-16,-1 0 8 15,0 0-4-15,9 0-13 16,-16 8 24 0,8-8-49-16,-4 0-8 0,1 9-6 15,11-9 1 1,-8 0 0-16,8 0 2 0,0 0-2 16,0 0-1-16,0 0-1 0,8-9-9 15,0-3-5 1,7-4-2-16,9-4 6 15,8-1 5-15,2-3-8 0,-2 2 6 16,-5 3 3-16,2 3-2 16,1 4 1-16,-7 8 4 15,-2 4-3-15,1 0-4 16,-5 0 6-16,1 7-2 16,-2 5-2-16,1 1 4 15,-6-1 4-15,0 8-7 0,-2 1 5 16,-1 7-1-16,-8 5-3 15,0-1 5-15,0 5-2 16,0-1 2-16,0 2-5 16,-11-6 3-16,-3-4-2 0,3-2-3 15,-9-3 10-15,0 1-6 16,-3 0 0-16,-7 2 0 16,-2-2-2-16,-4-1 2 15,-2-1-3-15,2-6 6 16,2-1-5-16,3-2 2 15,2-4 4-15,6-9-7 0,7 0 6 16,-2 7-2-16,6-7 3 16,5 0-6-16,7 0 1 15,-9 0 4-15,9-3 0 0,0-1 2 16,0-5-3-16,0 5 8 16,0-1-5-1,0 1-4-15,0 4 3 0,0 0-3 16,0 0 6-1,0 0-10 1,0 0-3-16,0 0 10 16,0 0-5-16,0 0 7 15,0 0 5-15,0 0 2 0,0 0 3 16,0 0-5-16,0 0-3 16,0-3-1-16,0-2-5 15,0 1 2-15,0 1 1 16,4-1-2-16,1-1 4 0,2 1-2 15,1 4-3-15,0-3-2 16,6-6 4-16,-3 6 1 16,9-7 1-16,5 6-5 15,7 2-1-15,9-3 1 16,11 5 0-16,10 0 10 0,9 11-7 16,8 11 8-16,2-3 6 15,0 2 2-15,-4-1-10 16,-3 1-3-16,-14-5-6 15,-7-4 5-15,-12-4-3 0,-13-8 6 16,-9 8-1-16,-1-8-3 16,-7 0 7-16,-2 0-9 15,-1 0 0-15,-8 0-8 16,0 0-6-16,0 0-48 0,0 0-92 16,0-8-75-16,-12 0-46 15,-4-4-69-15</inkml:trace>
  <inkml:trace contextRef="#ctx0" brushRef="#br1" timeOffset="109457.95">8071 14408 118 0,'-20'0'198'15,"1"0"-49"-15,-2 0-17 16,1 0-24-16,4 0-20 16,-1 0-3-16,9 0 4 0,8 0 8 15,0 0 9-15,0 0-2 16,0 0-3-16,0-2-24 15,0-3-35-15,11-2-18 0,19-11-2 16,19-7 5-16,20-2-1 16,20-9 5-16,21-5-15 15,11-5 0-15,5-1-18 16,-3 1 5-16,-7 6-7 16,-9 7 6-16,-18 5-3 0,-13 3-6 15,-14 9 2-15,-17 4 8 16,-13 3-1-16,-8 5 1 15,-7 4-2-15,-6 0 7 16,-3-3 2-16,-8 3 9 0,0 0-2 16,0 0-1-16,0-5-14 15,0 5-13-15,0-4-114 16,0 4-32-16,0-8-97 16,-11-1-30-16,-2-3 37 15,-4 0-18-15,1-4-114 16</inkml:trace>
  <inkml:trace contextRef="#ctx0" brushRef="#br1" timeOffset="109988.77">9136 13644 120 0,'-13'-15'221'0,"13"2"-47"0,-7 0-18 16,7 6-37-16,0-3-16 15,0 10-7-15,0 0-14 16,0 0-14-16,0 0-35 15,0 0-17-15,0 0-13 16,0 17 1-16,4 12 19 0,4 11 15 16,3 17 3-16,6 13 10 15,0 12-16-15,-1-1-9 16,3 0-9-16,-3-3-5 0,1-9-3 16,-4-12-5-16,-6-12 4 15,2-9-4-15,-6-3-4 16,2-9 3-16,-5-3-3 0,0-5 7 15,0-4-4-15,0-12-2 16,0 0 8-16,0 0 0 16,0 0 6-16,0 0 5 15,0 0 16-15,0-9-6 16,0-8-15-16,0-11-19 16,-17-12-9-16,2-12 1 0,-7-10 0 15,3-10 8-15,-1-6-4 16,-1-4 7-16,2 0 3 15,2 11 2-15,1 2-2 0,-2 11 4 16,7 13 0-16,-1 8 2 16,-1 8 6-16,13 5 5 15,-8 8 1-15,8 4 11 0,-8 4-4 16,8 3 18-16,-8 5 11 16,8-4 11-16,0 4-1 15,0 0-3-15,0 0-9 16</inkml:trace>
  <inkml:trace contextRef="#ctx0" brushRef="#br1" timeOffset="110266.01">9038 13534 2047 0,'17'0'0'15,"8"0"0"-15,11 0 0 0,7 0 0 16,11 0 0-16,-2 0-30 16,-3 0-1-16,-3 0 12 15,-10 9 6-15,-7-9-3 16,-15 12 8-16,0-4 5 0,-6-8-4 15,-5 16 3-15,-3 5 4 16,0 8 18-16,0 11-7 16,0 17 1-16,-17 12 4 15,1 12 9-15,-3 5-5 16,-5-5-12-16,-1-3 3 0,5-14-1 16,4-6-10-16,3-13 0 15,2-13 0-15,-3-8 0 16,14-3 0-16,0-10 0 0,0-2 0 15</inkml:trace>
  <inkml:trace contextRef="#ctx0" brushRef="#br1" timeOffset="110348.37">9289 14380 2047 0,'0'0'-2'0,"0"0"-76"15,0 0-64-15,0 0-61 16,0 0-50-16,0 0-36 15,0 0 9-15,0 0-14 0,0 0 44 16</inkml:trace>
  <inkml:trace contextRef="#ctx0" brushRef="#br1" timeOffset="112665.22">13879 14507 274 0,'-21'-16'213'16,"1"0"-18"-16,0 3-26 16,3 2-44-16,0 2-8 15,-2 4-5-15,3 2 2 0,4-1 7 16,2 4-13-16,10 0-24 15,-11 0-9-15,11 0-7 16,0 0 8-16,-8 0 17 16,8 0-3-16,0 0-77 0,-9 0-13 31,15-5 0 16,16-2 0-32,24-5 0-15,30-9 0 16,43-3 0-16,34-9 0 0,38-7 0 16,25-1 0-16,16 0 0 15,8 4 0-15,-6 0 0 16,-5 5 0-16,-23 8 0 16,-19-1 0-16,-25 5 0 0,-27 1 0 15,-31 6 0-15,-25 0 0 16,-19 5 0-16,-15-1 0 0,-14 6 0 15,-9-1 0-15,-4-1 0 16,-12 5 0-16,-3 0 0 16</inkml:trace>
  <inkml:trace contextRef="#ctx0" brushRef="#br1" timeOffset="112788.35">16526 13957 2047 0,'-11'0'-78'47,"-14"0"-392"-31,-15 9-8 0,-17-9 30-16</inkml:trace>
  <inkml:trace contextRef="#ctx0" brushRef="#br1" timeOffset="113900.48">10878 14756 261 0,'-14'0'257'0,"4"0"-3"15,-6 0-39-15,2 0-67 0,6 0-23 16,8 0-23-16,0-5-16 15,0 3-18-15,0-4-37 0,5 1-9 16,15-2-12-16,20-5-6 16,17-4 0-16,13-5-5 15,3-4 3-15,-1 5-5 0,-7 5 2 16,-11-2 3 0,-10 5-6-16,-11-1 4 0,-8 5 6 15,-10 4-10-15,-3 1 6 16,-4 3 3-16,-3-5-14 15,-2 1-9-15,-3-1-34 0,0 5-33 16,0 0-45-16,0 0-48 16,0 0-23-16,0 0-9 15,-11 0-34-15,-2 0 22 16</inkml:trace>
  <inkml:trace contextRef="#ctx0" brushRef="#br1" timeOffset="114316.7">10926 14967 33 0,'0'0'88'15,"-8"0"100"-15,8 0-28 16,0 9-4-16,-7-9-23 15,7 0-16-15,-8 0-16 16,8 0-5-16,0 0-4 16,0 0-4-16,0 0-23 0,8 0-11 15,16-9-1-15,15-3-2 16,18-4 1-16,16-9-1 0,9 4-18 16,-6 2-15-16,-5-2-9 15,-11 5-2-15,-12 3-3 16,-6 1-4-16,-14 5 1 0,-3-2 4 15,-10 9 24-15,-7-3 11 16,-3 3 5-16,-5 0-12 16,0 0-4-16,0 0-11 0,0 0-12 15,0 0-8-15,0 0-34 16,0 0-34-16,0 0-74 16,0 0-81-16,0 14-73 15,-13 7-24-15,1 0-22 16</inkml:trace>
  <inkml:trace contextRef="#ctx0" brushRef="#br1" timeOffset="119682.38">29103 996 23 0,'-8'0'56'0,"8"0"54"16,0 0 33-16,0 0-53 15,0 0-39 1,0 0-13-16,-8 0-5 0,8 0 7 16,0 0 0-16,0 0 4 15,-9 0 2-15,9 0-8 16,0 0 2-16,0 0 17 16,0 0 14-16,-9 0 6 15,9 0 3-15,0 0 13 16,0 0 4-16,0 0 3 15,0 0-7-15,0 0-21 0,0 0-18 16,0 0-22 0,0 0-13-16,0 0-9 0,0 0 3 15,0 0-10 1,0 0-2-16,0 0-4 0,0 0 5 16,0 0 0-1,0 0-7-15,0 0 10 16,0 0-8 15,0 0-2-31,0 0 8 16,0 0-1-16,0 0-1 15,0 0 3-15,0 0-1 32,0 0-2-32,0 0 1 0,0 0 2 31,0 0-2-31,0 0 3 0,0 0-2 15,0 0 11-15,0 0 16 16,0 0 6-16,0 0-4 16,0 0-2-16,0 0-9 15,0 0-7-15,0 0-1 16,0 0-4 0,0 0-6-16,0 0-1 15,0 0 3-15,0 0 8 0,0 0-1 16,0 0 7-1,0 0-1-15,0 0 0 16,0 0 4-16,0 0-1 16,0 0-4-16,0 0-13 0,0 0 3 15</inkml:trace>
  <inkml:trace contextRef="#ctx0" brushRef="#br1" timeOffset="120261.69">29078 996 2047 0,'25'-2'0'0,"14"-7"0"15,15 0 0-15,11 2 0 16,3-2 0 0,3 1 0-16,-3 4 0 15,-11 4 0-15,-10-4 0 0,-4 4 0 16,-12 0 0-16,-5 0 0 16,-10 0 0-16,-5 0 0 15,-2 0 0-15,-6 0 0 16,2 0 0-16</inkml:trace>
  <inkml:trace contextRef="#ctx0" brushRef="#br1" timeOffset="120392.31">29716 944 1828 0,'0'0'-396'0,"0"0"-23"15,0 8 3-15</inkml:trace>
  <inkml:trace contextRef="#ctx0" brushRef="#br1" timeOffset="121823.4">29533 2992 192 0,'-8'0'228'0,"8"0"-27"16,-8 0-47-16,8 0-32 0,-9 0 2 15,9 0 23 1,-12 0 23-16,12 0-14 16,0 0-33-16,0 0-48 0,0 0-34 15,0 0-12-15,8 0-13 16,18 0 1-16,8-4-8 16,20-5-2-16,16 2 5 15,12-1-8-15,-3 3 17 16,3-4 8-16,-14 6 1 15,-6-2-1-15,-17 1 2 0,-10 4 10 16,-5 0-2-16,-10 0-39 16,-8 0 0-1,-4 0 0-15,-5 0 0 16,-3 0-72 0,5 0-254-1,-5 0-103-15,0 0-18 16,0 0-325-16</inkml:trace>
  <inkml:trace contextRef="#ctx0" brushRef="#br1" timeOffset="122687.33">26467 11577 562 0,'0'-38'336'0,"0"6"-80"15,-8 4-62-15,0 3-19 16,0 9 18-16,0 4 12 0,-1 3-79 16,-2 9-126-1,-1 0 0-15,-5 25 0 0,-11 20 0 16,-6 24 0-16,0 21 0 15,0 19 0-15,6 9 0 16,11 0 0-16,17-7 0 0,14-9 0 16,8-9 0-16,21-12 0 15,9-16 0-15,9-11 0 0,3-22 0 16,5-17 0-16,-1-15 0 16,-6-15 0-16,-8-17 0 15,-15-9 0-15,-18-9 0 0,-13-2 0 16,-8-5 0-16,-25 7 0 15,-10 7 0-15,-16 0 0 0,-4 12 0 16,-10 10 0-16,-9 9 0 16,6 5 0-16,6 7 0 15,13 0 0-15,13 0 0 16,7 12-233-16,18 4-200 0,11 4 39 16,11 1 46-16,14-4 48 15</inkml:trace>
  <inkml:trace contextRef="#ctx0" brushRef="#br1" timeOffset="122891.26">27000 12045 728 0,'0'-17'447'16,"0"0"-165"-16,8-6-124 16,9-4-81-16,5 0-18 15,16-4 26-15,10-7 31 0,8 7-41 16,6 1-55-16,0 5-20 15,-5 6-42-15,-10 2-97 16,-6 6-43-16,-8-2-44 0,-9 4-35 16,-8 6 12-16,-4-1 30 15,-7 4 12-15,-5-5 5 16</inkml:trace>
  <inkml:trace contextRef="#ctx0" brushRef="#br1" timeOffset="123103.2">27344 11584 361 0,'-16'-17'232'0,"4"1"-49"0,1 4-34 16,11 1-3-16,-8 3 4 16,8 8 2-16,0 8 31 15,0 15 69-15,0 15-63 0,0 14-139 16,8 14-50-16,3-1 0 16,5-1 0-16,0-2 0 0,1-6-145 15,-3-6-158-15,0-9-68 16,-3-13 11-16,2-9 20 15,0-7 79-15</inkml:trace>
  <inkml:trace contextRef="#ctx0" brushRef="#br1" timeOffset="123569.11">27692 11470 470 0,'14'-32'310'15,"-6"11"-60"-15,-8 5-55 0,0 8-30 16,0 8 22-16,0-4 20 15,0 4 10-15,0 0-171 16,0-4-46 0,0-1 0-1,0-2 0-15,0-1 0 0,0 0 0 16,4-5 0-16,8-6 0 0,4-7 0 16,9-2 0-16,12-1 0 15,-2 10 0-15,4 3 0 16,-4 16 0-16,-5 0 0 15,-8 23 0-15,-10 15 0 0,-7 5 0 16,-5 7 0-16,-22 6 0 16,5-7 0-16,-9-4 0 15,4-8 0-15,8-8 0 16,5-13 0-16,9-8 0 0,6-8 0 31,11-5 0-31,21-7 0 0,14-1 0 16,10 7 0-16,0 6 0 15,-5 0 0-15,-10 12 0 16,-6 4 0-16,-12 0 0 0,-13 9 0 16,-16 2 0-16,-26 10 0 15,-13 1 0-15,-15 2 0 16,-8-5 0-16,7-1 0 0,3-6 0 16,6-3 0-16,10-5-416 15,7-4-91-15,10-16 37 16</inkml:trace>
  <inkml:trace contextRef="#ctx0" brushRef="#br1" timeOffset="123918.36">29027 11054 153 0,'-34'-15'210'0,"3"2"-54"15,-4 6-30 1,8 2 0-16,2 2 8 0,9 3 9 16,8 0-10-16,8 0-39 15,8 0-39-15,16-4-22 16,16-5-9-16,16 1-8 0,14 0 7 15,4-5-10-15,2 1-5 16,-2 5-9-16,-9-2-18 16,-12 1-57-16,24-4-243 15,-52 8 105-15,-10 4-7 16,-15 0-16 0</inkml:trace>
  <inkml:trace contextRef="#ctx0" brushRef="#br1" timeOffset="124175.76">29082 11316 369 0,'-38'23'250'0,"7"-1"-39"0,2-6-43 16,15-4-25-16,0-12-11 16,14 0-23-16,0 0-12 15,22 0 25-15,17-9-23 0,22-6-26 16,16-2-25-16,10 1-12 15,-3 0 9-15,-2-1-25 16,-9 10-9-16,-13-3-7 16,-11 10-6-16,-13-3-14 15,-8 3-66-15,-7 0-92 0,-8 0-90 16,-5 0-51-16,1 0 6 16,-6-8 7-16,-3 0-167 15</inkml:trace>
  <inkml:trace contextRef="#ctx0" brushRef="#br1" timeOffset="124550.79">30330 10733 368 0,'47'-28'300'16,"-9"12"-68"-16,-16 9-77 0,0 7-9 16,-9 19 30-16,-13 13 24 15,0 6 34-15,-21 5-16 16,-12 7-200-16,-3-5-18 15,-5-9 0-15,-7-8 0 0,-2-6 0 16,-7-22 0-16,-3 0 0 16,-2-22 0-16,5-10 0 15,13-13 0-15,12-11 0 16,15-10 0-16,17 2 0 16,17 2 0-16,15 14 0 0,9 15 0 15,13 21 0-15,14 28 0 16,14 26 0-16,3 16 0 15,4 28 0-15,-8 14 0 16,-7 0 0-16,-23 7 0 16,-18-5 0-16,-24 3 0 0,-26-3 0 15,-23 0 0-15,-30-6-143 16,-18-6-443-16,-19-12 19 16</inkml:trace>
  <inkml:trace contextRef="#ctx0" brushRef="#br1" timeOffset="127299.3">27816 5299 81 0,'0'-24'231'0,"-8"3"-11"0,8 6 8 16,-13 2-8-16,13 5-42 16,-12 8-5-16,-8 0-24 15,-5 16-17-15,-3 9-27 16,-1 3-37-16,6 5-35 15,6 0-10-15,8-4-13 0,9-5-13 16,9-5 4-16,8-2-32 16,6-8-33-16,10-9-20 15,2-9-15-15,2-8 8 16,0-7 16-16,-4-1 28 0,-7-2 18 16,-15 3 14-16,-8-2 9 15,-3 7 17-15,-23-2-4 16,-11 9 15-16,-5 12 4 0,-12 12 15 15,3 11 14-15,-3 23 1 16,2 10-15-16,7 6-21 16,11 3 1-16,14-4-3 15,17-4-16-15,9-8 5 16,14-8-33-16,19-17-28 0,10-16-12 16,3-16-14-16,10-13 8 15,-3-10 20-15,-5-14 28 16,-12-8 21-16,-16-3 22 0,-15-2 9 15,-14 1 7-15,-11 3 2 16,-13 11 8-16,-9 5 0 16,-7 14 1-16,-8 15 0 0,-11 9-1 15,2 28 2-15,2 18-4 16,3 10 0-16,6 11-25 16,13-3 6-16,18-3-17 15,15-3-5-15,15-10-7 16,13-11-10-16,18-17-15 0,6-20-22 15,8 0-7-15,11-24 3 16,-6-9 7-16,-3-8 5 16,-15-7 16-16,-12-6 16 15,-13 6 12-15,-14 3 25 0,-8 9 15 16,-8 8-10 0,-14 2-3-16,0 19-10 0,-7 7 6 15,-7 27 16-15,-2 15-3 16,2 8-13-16,8 1-13 15,8 2-2-15,11-3 0 0,9-7-11 16,12-1 2-16,8-13-25 16,10-9-13-16,10-12-12 15,8-8-31-15,9-13-12 16,5-7 6-16,-2-8 19 0,-7-6 31 16,-5 6 21-16,-15-1 21 15,-12 10 14-15,-15 2 12 16,-6 9-14-16,-18 8 4 15,-12 8 13-15,-10 9 23 16,-3 8 7-16,5 3-3 16,6 0-19-16,12 1-21 0,7-6-4 15,13 2-2-15,0-4-14 16,13-4-12-16,10-17-11 16,11 0 8-16,5 0-24 15,12-13-14-15,1-7-1 0,0 0 10 16,-6-1 16-16,-15-3 13 15,-5 2 11-15,-15 6 15 16,-11 4-7-16,0 0 2 0,-11 5-9 16,-7 3-2-1,1 4-3-15,6 0-25 0,11-6-38 16,0 6-74-16,-8 0-71 16,8 0-43-16,0 0-17 15</inkml:trace>
  <inkml:trace contextRef="#ctx0" brushRef="#br1" timeOffset="128386.02">28919 5001 61 0,'4'0'146'0,"-4"0"35"15,0 0-43-15,0 0-39 0,0 0-24 16,0 13-5-16,0-1 14 16,0 5 4-16,0-1 3 15,0 8-20-15,0 2-24 16,0-3-2-16,0 7-14 0,-12-10-3 15,-3-1 8-15,-1 4-4 16,-10-4-9-16,-5 1-3 16,-6-1-5-16,-8-2-5 0,0-4-6 15,0-5 0-15,2-8-1 16,-2 0 1-16,3 0-6 16,10 0-2-16,4-8 4 15,4-1-2-15,7-2-1 16,5-1-6-16,12 0 1 15,0-2-5-15,0 3-2 0,0-6-3 16,0 2 3-16,12-2 4 16,5 1 4-16,4 0 0 15,-3-2 9-15,3 2-2 0,0 4-3 16,-4 0 3-16,-3 5 1 16,3-3-1-16,0 3 1 15,0 3-5-15,-1-1 4 16,-1 1 0-16,5 4 0 15,5 0-5-15,-2 0 9 16,-1 0-1-16,-2 0-7 0,0 0-1 16,-3 0 1-16,-1 9 7 15,0-9-2-15,-3 0-1 16,-2 7 4-16,-2-7-5 0,-1 0-2 16,0 14 3-16,-1-7 3 15,2 1 3-15,-1 5-10 16,5-1 5-16,-1 5 0 15,-1-2-1-15,2 6-5 16,-1 0 12-16,-3 2-5 16,0-3-1-16,-1 6-1 0,0-7 6 15,-7 7-3-15,4-2 2 16,-5 1-3-16,0-2 2 16,0 5 3-16,0 0-7 15,0 6 2-15,0-2 2 0,-6 2 4 16,-7-7 6-1,4 1 1-15,-3 1 5 0,0-1 2 16,-1-2 4-16,2-2 1 16,-1-3 3-16,-1-6 8 15,5-2 12-15,8-13 22 16,-9 8 4-16,2-8-10 0,7 0-3 16,0 0-18-16,-8 0 1 15,8 0-10-15,0 0-7 16,0 0-10-16,0 0-1 15</inkml:trace>
  <inkml:trace contextRef="#ctx0" brushRef="#br1" timeOffset="128456.89">28851 5772 2036 0,'0'0'-173'0,"0"0"-107"0,0-8-104 16,-8-5-33-16,-6-2 33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7:37:35.310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10480 5382 350 0,'-29'0'383'0,"-3"7"-32"16,-1 1-67-16,5-8-52 15,-1 0-17-15,4 0 0 16,7 0-198-16,5 0-17 0,1 0 0 16,24 13 0-1,28-13 0 1,25 0 0-16,33 0 0 15,16 0 0-15,11 0 0 16,1 0 0-16,-7 0 0 0,-6 0 0 16,-11 0 0-16,-18 0 0 15,-16 0 0-15,-14 0 0 16,-9 0 0-16,-13 0 0 16,-7 0 0-16,-5 0 0 0,-8 0 0 15,-4 0 0-15,-3 0 0 16,-2 0 0-16,-3 0-161 31,0 8-264-31,0 4-1 0,-11 4 17 16</inkml:trace>
  <inkml:trace contextRef="#ctx0" brushRef="#br0" timeOffset="564.09">10501 6141 90 0,'-17'0'214'16,"1"9"-40"-16,-1-9-29 16,1 0-37-16,4 0-23 15,0 0 3-15,12 0 7 0,-9 0 14 16,9 0 5-16,0 0-5 15,0 0-22-15,0 0-9 16,0 0-27-16,0 0 0 0,0 0 11 16,0 0-6-1,0 0-9-15,13 0 0 0,23 0-1 16,26 0 1-16,23 0-13 16,24 0-11-16,13 0-6 15,3-3-6-15,2-5-8 0,-6 0 1 16,-7-2 3-16,-16-2 3 15,-13 5-4-15,-20-2 11 16,-16 6-5-16,-12-2-12 0,-14 5 0 16,-7 0 0-16,-8 0 0 15,-2 0 0 1</inkml:trace>
  <inkml:trace contextRef="#ctx0" brushRef="#br0" timeOffset="658.06">11703 6085 1911 0,'0'0'-385'16,"-9"0"-48"-16,-4-4-34 16</inkml:trace>
  <inkml:trace contextRef="#ctx0" brushRef="#br0" timeOffset="1996.55">18629 4534 556 0,'0'-28'376'16,"0"7"-102"-16,0 4-99 0,0 5-49 15,-11 5-5-15,11 2-13 16,-11 5 14-16,1 0-13 16,-2 17-29-16,-4 19-80 0,-17 30 0 15,-20 24 0 1,-13 14 0-16,-10 18 0 0,0 6 0 16,2-3 0-16,12-3 0 15,10-8 0-15,8-12 0 16,7-19 0-16,12-18 0 0,8-14-137 15,11-13-312-15,6-19 47 16,6-19 79-16,19-32-21 16</inkml:trace>
  <inkml:trace contextRef="#ctx0" brushRef="#br0" timeOffset="2230.36">18539 4587 436 0,'22'-65'354'16,"-6"11"-61"-16,-4 14-74 15,-4 11-83-15,-4 12-38 0,-4 10-37 16,6 7-22-16,2 29 52 16,6 20 31-16,11 23-38 15,9 22-27-15,6 16-28 0,3 10-12 16,11 0-7-16,-2 4-9 16,0-4-1-16,2-5 0 15,-9-9-1-15,-9-16-55 0,-3-18-104 16,-9-11-62-16,-7-15-46 15,-9-18-13-15,-8-20 6 16,-8-21-60-16</inkml:trace>
  <inkml:trace contextRef="#ctx0" brushRef="#br0" timeOffset="2463.07">18301 5299 397 0,'-53'0'306'0,"8"-3"-77"15,9-1-88-15,12-1-44 16,7 0-15-16,6 3-18 0,11-3-21 16,11-2-15-16,22-2-14 15,24-3-4-15,19-1-2 16,18 3-11-16,8-3 1 16,-1 3-3-16,-7 3-20 0,-17-2-47 15,-12 2-52-15,-8 3-44 16,-13-1-18-16,-11 2-9 15,-6-6-55-15</inkml:trace>
  <inkml:trace contextRef="#ctx0" brushRef="#br0" timeOffset="3045.42">19641 4810 154 0,'-13'-11'245'0,"7"3"-39"15,-8 4-42-15,7-1-50 0,7 5-33 16,-14 0-7-16,14 0-3 15,-11 0 8-15,11 0-12 16,-13 0-13-16,4 0-10 16,-5 0-12-16,-12 12 14 15,-5 9 5-15,-11 2 40 0,2 7-17 16,3 2-26-16,6-3-17 16,5-5-3-16,10-3-17 0,8-2-5 15,8-3 1-15,8-3-1 16,8 0-17-16,13-1 8 15,12-12-3-15,11 12 4 0,8-4-1 16,2 5-1-16,-5 4 4 16,-4 7-5-16,-5-1-2 15,-10 11 1-15,-8-1 0 0,-16 3 10 16,-11 9-7 0,-14 0 4-16,-13 0-1 0,-9-5 1 15,-6-4 2-15,-7-12-2 16,-2-10-2-16,1-14 1 15,7 0 7-15,5-9-1 0,5-3-10 16,10-5-13-16,9 1-31 16,2 4-43-16,9 0-50 15,0 0-66-15,0 0-33 0,12 2 5 16,4 2-11-16,9-3 9 16</inkml:trace>
  <inkml:trace contextRef="#ctx0" brushRef="#br0" timeOffset="3444.99">20359 4787 280 0,'0'-46'230'16,"-11"6"-16"-16,-10 7-51 0,-3 4-60 15,-7 14-9-15,-3 6-8 16,-3 9-5-16,-3 11-14 15,-1 19 12-15,3 10-15 0,7 5-27 16,6 1-17 0,13 3-5-16,12-2-4 0,21-6-14 15,10-3 0-15,20-10-9 16,9-4 6-16,9-3-4 0,-1-1 6 16,-3 1-7-16,-3 0 7 15,-13 7-4-15,-13 4 9 16,-11 5 4-16,-21 3-9 15,-17 8 5-15,-14 10 5 0,-11-4-9 16,-11-6 6-16,-3-3-1 16,-5-8-4-16,4-8 4 15,5-10 3-15,2-7-9 16,13-12-20-16,11 0-92 0,1-8-88 16,7-8-58-16,14-12-11 15,0-5-9-15</inkml:trace>
  <inkml:trace contextRef="#ctx0" brushRef="#br0" timeOffset="3852.9">21010 4619 319 0,'0'-12'413'0,"0"4"-69"16,0 5-121-16,-12 3-103 16,12 0-63-16,-8 0-32 15,0 11 0-15,8 19 28 16,0 17 1-16,0 19-18 0,0 6-15 16,0 11-9-16,8-2-5 15,3-4-6-15,1-12-4 16,1-11-50-16,-2-12-98 0,-2-12-78 15,-1-9-37-15,1-21-5 16,-9-4-64-16</inkml:trace>
  <inkml:trace contextRef="#ctx0" brushRef="#br0" timeOffset="4013.04">20860 4005 516 0,'-13'-41'243'15,"1"13"-119"-15,12 7-70 16,0 6-48-16,0 1-35 16,0 7-37-16,0 7-56 0,8 0-42 15,6 0-91-15</inkml:trace>
  <inkml:trace contextRef="#ctx0" brushRef="#br0" timeOffset="4759.91">21846 4656 257 0,'-12'-17'261'0,"-4"-7"-50"15,-1 0-58-15,-2-4-53 0,-2 3 15 16,-4 9 12-16,1 4-11 15,0 3-20-15,-4 9-34 16,-1 17-13-16,-4 11-4 0,2 17-13 16,2 13-15-16,7 6 0 15,16 5-14-15,6-2-3 16,6-9-21-16,11-3-26 16,3-16-7-16,5-9-4 15,0-11-6-15,-1-19 15 0,9-12 1 16,-5-17 1-16,1-11 20 15,-2-12 21-15,-7-14 27 16,-2 2 18-16,-7 6 45 0,-3 10-5 16,-8 6 1-16,0 14 5 15,0 4-22-15,0 7-32 16,0 5-19-16,3 12-12 0,3 10 0 16,10 18-5-16,4 20 3 15,9 26 4-15,2 18-9 16,3 15 5-16,-3 7 3 15,-1 9 1-15,-12 3-3 0,-4-5-4 16,-14-3 10-16,0-12 2 16,-25-12-8-16,-15-17 3 15,-13-15-1-15,-4-23 1 0,-3-22-2 16,-7-24 0-16,7-22 5 16,3-25-6-16,10-14-8 15,9-10-9-15,14 1-5 0,15 0-14 16,15 6-18-1,13 7-17-15,17 7-38 0,16 5-60 16,18 6-55-16,7 2 0 16,4 3-51-16,-3 1 21 15</inkml:trace>
  <inkml:trace contextRef="#ctx0" brushRef="#br0" timeOffset="5274.69">22220 4665 374 0,'-13'-21'308'0,"0"3"-59"16,5 3-70-16,8 3-54 16,-9 4-30-16,9 4-35 0,0 4-20 15,0 0-18-15,0 0-20 16,9 16 8-16,12 13 42 16,5 11-6-16,5 13-2 15,1 9-2-15,1 6-3 0,-4 1-7 16,-4 0-16-16,-10-3 0 15,-4-4-8-15,-2-14-8 16,-5-11 12-16,-4-9-12 0,0-8 8 16,0 1 4-1,0-21-6-15,0-12-3 0,-13-25-20 16,2-20 0-16,11-15-3 16,0-16 10-16,5 0 10 15,6 5 10-15,10 7 1 16,4 15 1-16,-3 9-5 15,12 10-4-15,6 14-1 0,5 17 2 16,4 11 17-16,-2 23-4 16,7 18 33-16,0 11-4 15,-7 10 32-15,-9 7-28 0,-6-1-50 16,-2-1 0-16,-11-10 0 16,-4-9 0-16,-2-6 0 0,-5-11 0 15,1-5 0-15,-9-6 0 16,0-9 0-16,0-2 0 15,4-9 0 1,1 0-61-16,-2-4-112 0,2-12-100 16,-5-9-88-16,0-15-6 15,0-10-14-15</inkml:trace>
  <inkml:trace contextRef="#ctx0" brushRef="#br0" timeOffset="6174.04">23471 4432 235 0,'-13'0'340'0,"2"0"-74"16,11 0-108-16,-10 0-77 15,10 0-40-15,0 0-19 0,0 17 34 16,0 10 115-16,10 19-41 16,6 7-59-16,-1 9-34 15,1 2-15-15,1 0-14 16,-5-7 2-16,2-7-9 15,-3-10 0-15,-5-11 6 0,-1-8 2 16,-5-9-3-16,0-12-2 16,0 0 6-16,0 0-2 15,0-21-31-15,0-15-13 0,0-21 10 16,3-9 11-16,11-10 6 16,2 2 8-16,0 9 1 15,3 11 1-15,6 11-2 0,1 10 3 16,-3 12 2-1,6 21-2-15,4 12 20 0,3 16-9 16,-1 17 7-16,-1 17 5 16,-9 2-14-16,-10 2 2 15,-2-6-11-15,-13-6 6 0,0-13-7 16,0-8 6-16,0-9-4 16,0-8 6-16,-8-4-3 15,8-4 5-15,0-8-1 0,0 0-4 16,-14-16-10-16,14-14-22 15,0-17-28-15,0-19 5 16,14-6 13-16,5-1 27 16,2 6 17-16,1 19-1 0,-8 11 2 15,3 8-3-15,-1 17 8 16,2 12 10-16,2 18 9 16,7 5-1-16,9 14-12 15,6 8-5-15,5 0-3 0,4-1-11 16,1-4-1-16,1-2 2 15,-2-10-1-15,3-8-3 0,-1-7-41 16,-2-13-14-16,5-13-15 16,-4-12 4-16,1-11-16 15,-5-16 0-15,-8-14 21 0,-15-11 27 16,-13-17 13 0,-12-3 15-16,0 7 41 0,-15 13 4 15,-7 16-1-15,-1 16-4 16,-2 16-6-16,0 27-2 15,-4 20 21-15,-4 28 16 0,6 23 3 16,5 17-23-16,22 6-11 16,0-2-3-16,22-4-19 15,10-9-3-15,10-8-2 0,6-12-65 16,6-11-108-16,-2-18-89 16,3-13-51-16,2-15-41 15</inkml:trace>
  <inkml:trace contextRef="#ctx0" brushRef="#br0" timeOffset="6872.67">25211 4193 509 0,'0'-21'261'16,"0"5"-83"-16,0 7-74 16,0 9-34-16,0 21 43 0,0 11 35 15,0 17-20-15,0 15-22 16,0 10-48-16,5 0-38 15,3-1-2-15,-5-8-10 0,3-11 4 16,-3-14-11 0,-3-11 1-16,0-10 1 0,0-7 4 15,0-12 1-15,0-3-29 16,0-22-26-16,0-16-6 16,0-19 1-16,9-22 24 0,8-7 14 15,2 4 5-15,6 7 13 16,-1 16-4-16,1 14 0 15,-2 11-3-15,2 13 5 0,6 16-3 16,7 8 7-16,-3 29 30 16,8 14-2-16,-7 18-3 15,1 8-2-15,-6 10 4 0,2-5-9 16,-4-6-12 0,-6-11-6-16,-1-11 3 15,-5-15-2-15,-2-11-1 0,-4-7 16 16,3-13 13-16,-2-17-14 15,8-14-17-15,4-26 4 0,5-26-17 16,-1-18-8-16,0-29 15 16,1-17-10-16,-1-19 10 15,-3-6 2-15,-5 13 0 16,-5 22 29-16,-7 26 20 0,-3 30 20 16,-5 19-8-16,0 22-35 15,0 19-26-15,-8 21 0 16,-3 37 0-16,-10 41 0 15,-1 43 0-15,6 31 0 16,7 10 0-16,9 2 0 16,6-10 0-16,13-11 0 0,15-16 0 15,11-19 0-15,3-18 0 16,6-16 0-16,2-14 0 16,-4-15 0-16,-7-17 0 0,-9-7 0 15,-2-14 0-15,-11-7 0 16,-2-11 0-16,-5-6-183 15,-2-11-111-15,-11-8-61 0,-3-14 2 16,0-7-5-16</inkml:trace>
  <inkml:trace contextRef="#ctx0" brushRef="#br0" timeOffset="7221.89">25793 3805 636 0,'-28'-4'370'0,"-1"-4"-131"0,6 3-78 15,1 3-22-15,10-3 15 16,12 5-16-16,0 0-50 15,21 0-38-15,23 0-27 16,38 0-11-16,32-4-6 16,22-4-4-16,8-4 1 0,-6-1 1 15,-17 5-8-15,-21 1 1 16,-18-3-7-16,-20 2-30 16,-18 4-21-16,-10 4-49 0,-16 0-92 15,-10 0-81-15,-8 0-44 16,-19 12-21-16,-18 5 33 15</inkml:trace>
  <inkml:trace contextRef="#ctx0" brushRef="#br0" timeOffset="9814.07">22398 7334 375 0,'-69'-32'125'0,"-4"-4"-114"15,-6-5-118-15,-5 5-78 0</inkml:trace>
  <inkml:trace contextRef="#ctx0" brushRef="#br1" timeOffset="17206.54">14159 4033 258 0,'20'-28'229'16,"-8"-1"-19"-16,0 0-56 15,-4 6-53-15,-3 2-29 0,-2 4 16 16,-3 5 31-16,0 5 11 15,0 7-20-15,0 0-43 16,0 0-31-16,-8 16-19 0,0 12-5 16,8 14-11-16,-9 5-1 15,9 10 4-15,0 5-2 16,9-1 3-16,4-9-9 16,11-6-31-16,9-11-16 0,6-5-1 15,7-15 9-15,2-15-2 16,2 0 4-16,-7-4 5 15,-1-3 15-15,-10 3 7 0,-7-4 11 16,-9 8 3-16,-4 0 5 16,-6 0-4-16,-6 0-1 15,0 8 3-15,0 3 2 16,-22 3 1-16,-7 0-4 16,-15 8 1-16,-16 2-7 0,-11 1 4 15,-5-4 1 1,-2-10 3-16,1-11-1 0,4-11 1 15,8-14-3-15,4-12 8 16,8-7 5-16,9-11 7 0,11-1 1 16,9-1-14-16,8 0-8 15,16 0-4-15,0 4-13 16,0 1-11-16,12 2-20 0,3 5-27 16,1 9-31-16,6 8-36 15,-5 3-38-15,-2 14-32 16,-4-3-36-16</inkml:trace>
  <inkml:trace contextRef="#ctx0" brushRef="#br1" timeOffset="17505.43">14714 3603 485 0,'0'-9'328'15,"-11"4"-105"-15,0 5-107 16,11 0-53-16,-10 0-32 0,10 0-18 16,0 21 1-16,0 29 82 15,5 22-24-15,11 25-42 16,4 17-10-16,9 9-7 16,-2 4-4-16,7-9-7 0,-6-9 1 15,0-11-2-15,-8-17-5 16,2-15 2-16,-12-13-62 15,3-14-80-15,-4-5-60 0,-6-15-11 16,2-19 13-16,-5-7 4 16,0-17-35-16</inkml:trace>
  <inkml:trace contextRef="#ctx0" brushRef="#br1" timeOffset="18004.47">15122 4033 252 0,'16'-28'197'16,"-5"8"-57"-16,-7 7-44 15,-4 5-33-15,0 8-17 16,0 0-1-16,0 0 8 0,0 12-8 16,-10 5-14-16,-3 3-13 15,0-4-9-15,5-2-3 16,8-7 6-16,-8-7-6 0,8 0 8 16,0 0 21-16,0 0 10 15,0-7 8-15,0-3 3 0,0-1-14 16,0-2-24-1,8 1-13-15,5-4-5 0,3-1 1 16,7 10-1-16,2 7-4 16,4 0 5-16,-2 12-1 15,2 7 4-15,-1 10-4 0,1 4 1 16,-4-1 1-16,-5-3 3 16,-4-5-3-16,-7-3-5 15,-1-9 8-15,-4 0 3 0,-4-12 39 16,0 0 34-16,0 0 34 15,0-8 7-15,0-5-12 16,0-15-72-16,-18-12-24 0,2-18-8 16,1-3-12-16,-1-8-2 15,3-1 0-15,1-3-26 16,-4-4-14-16,3 9 10 16,5 2 3-16,8 14 3 0,-6 11-2 15,6 7-3-15,0 15-22 16,0 6-19-16,0 1-27 15,0 9-18-15,0 3-17 16,0 0-16-16,0 0-8 0,0 0-11 16,0 0-26-16,0 0 34 15</inkml:trace>
  <inkml:trace contextRef="#ctx0" brushRef="#br1" timeOffset="18420.84">14570 3606 295 0,'-62'16'199'15,"10"-4"-40"-15,2 1-45 16,10-13-40-16,12 8-19 16,2-8-17-16,10 0 1 0,16 0-2 15,0 0-13-15,0 0-15 16,16 0-7-16,25-8 2 15,29-8-3-15,31-9-1 0,29-7 2 16,17-10 3 0,11-2-7-16,-4 3 4 0,-8 5-4 15,-21 3 2-15,-14 4 3 16,-27 9-5-16,-16 8 10 16,-25-1 31-16,-12 6 60 0,-14 2 31 15,-4 5 13-15,-10 0-21 16,2 0-39-16,-5-3-43 15,3 3-16-15,-3 0-20 16,0 0-1-16,0 0-15 0,0 0-25 16,0 0-34-1,0 0-49-15,0 0-60 0,0 0-52 16,0 0-5-16,0 8-39 16,-16 4-7-16</inkml:trace>
  <inkml:trace contextRef="#ctx0" brushRef="#br1" timeOffset="19436.04">7358 3883 565 0,'3'-26'326'16,"-3"7"-92"-16,0 7-100 15,0 8-63-15,0 4-25 0,0 0-26 16,-20 21 8-1,-12 19-13-15,-21 20 2 0,-12 23-17 16,-13 5 5-16,-4 10-2 16,6-9 2-16,7-8-2 15,13-10 0-15,10-18 4 16,13-13-5-16,14-7-9 0,19-9-4 16,11-8 6-16,19-3-2 15,18-1-3-15,17-3 10 16,4 3-5-16,1-1-16 15,-7 6 2-15,-1-2-1 0,-12 6 11 16,-10 0-7 0,-12-9 6-16,-9 0 8 0,-1-4 5 15,-10-8 16-15,-5 0 19 16,-3 0 27-16,0-8 3 16,0-13-35-16,-20-14-20 15,0-18-4-15,-8-16-9 0,-6-17-4 16,3-4 2-16,-2 0 3 15,4 4 2-15,4 14 1 16,7 11-8-16,1 11-21 16,9 15-26-16,0 6-22 15,8 4-51-15,0 10-43 16,0-1-24-16,0-1 4 0,0 4 14 16,-9 2-31-16,1-3 25 15</inkml:trace>
  <inkml:trace contextRef="#ctx0" brushRef="#br1" timeOffset="19852.88">6519 4074 66 0,'-75'25'222'15,"9"-5"-12"-15,14-4-19 16,12-4-55-16,10-12-58 0,13 0-41 16,17 0-26-16,33-12-6 15,29-9-5-15,23-7 2 16,24-8-8-16,18-5-20 15,2-4-28-15,-2 5-2 16,-13 7 10-16,-21 9 26 16,-20 7 5-16,-21 5 17 0,-16 7 35 15,-6 5 22-15,-14 0 29 16,-8 0 12-16,-5 0-12 16,2 0-1-16,-5 0-7 15,0 0-17-15,0 0-22 16,0 0-18-16,0 0-13 15,0 0-4-15,0 0-5 0,0 22-1 16,0 14 1-16,0 20 11 16,3 14-11-16,6 12 1 15,-1 2 4-15,4 7-2 16,0-7-9-16,4-2 10 16,1-9-4-16,-1-7-1 0,1-13 2 15,-2-13-21-15,-1-7-62 16,-3-9-51-16,0-7-52 15,-2-6-22-15,0-11 5 16,-1-7-27-16</inkml:trace>
  <inkml:trace contextRef="#ctx0" brushRef="#br1" timeOffset="20534.74">7681 3749 289 0,'0'-30'226'0,"0"11"-41"15,0 2-82-15,0 9-54 16,0 8-29-16,0 0-8 16,0 21 6-16,14 12 13 0,5 7 1 15,6 13-11-15,7 8-9 16,1 3-5-16,-6 2-2 16,-2-1 0-16,-3-3-3 0,-7-9 1 15,-12-2 0 1,-3-1 3-16,-10-5-2 0,-12-9-9 15,2-7 9-15,-3-5 4 16,-7-8-4-16,7-16 16 16,1 0-2-16,7 0 3 0,1-7 12 15,8-2 5-15,6-3 4 16,0 0-20-16,0 0-17 16,6-5-2-16,16-4 1 0,10 2-3 15,14-3-1-15,6 3-3 16,5-1 8-16,3 8-5 15,5 4 0-15,0 8 1 16,0 0 0-16,-8 15 0 16,-7 1-6-16,-10 5 6 0,-4-1-3 15,-7-3 6-15,-14-2-5 16,-2-5 10-16,-5-10 10 16,-4 0 17-16,-4 0 30 0,0 0 14 15,0 0-1-15,-20-14-39 16,-4-5-21-16,-6-10-2 15,-1-11-14-15,-6-14-9 0,1-7 6 16,-5-8-8-16,3-4-6 16,3-5-26-16,3 4 8 15,2 10-10-15,10 7 5 16,9 12 2-16,3 9 4 0,8 12 2 16,-8 3 1-16,8 10-4 15,0 6-2-15,0 5 0 16,0 0 5-16,0 0 7 0,-9 0-4 15,9 0 0-15,-9 0-3 16,9 12-10-16,-8-12-28 16,2 11-37-16,-3 3-10 15,-4-2-5-15,1-4-35 0,-4-8-18 16,0 0 25-16</inkml:trace>
  <inkml:trace contextRef="#ctx0" brushRef="#br1" timeOffset="20767.41">7442 3793 142 0,'-33'12'304'0,"9"-3"-43"0,8-9-47 16,5 0-75-16,11 0-61 16,8 0-38-16,19-13-15 15,38-11 22-15,33-12 16 16,32-5-12-16,12 1-33 0,-4-3-3 15,-17 12-10-15,-15 6-10 16,-25 10-43-16,-19-2-48 16,-17 8-42-16,-13 2-51 15,-7 3-33-15,-14 4-56 0</inkml:trace>
  <inkml:trace contextRef="#ctx0" brushRef="#br1" timeOffset="25390.87">15259 5726 280 0,'0'-7'334'0,"0"-2"-36"16,0 6-110-16,0 3-95 0,0 0-50 15,0 0-23-15,0 0-11 16,0 12-8 0,4 16-2-16,10 14 4 15,-3 14-5-15,5 18 1 0,0 7 7 16,-4 9 6-16,1 7-2 15,-5 0 14-15,0 6 14 16,-5-1-14-16,3-2-7 0,-6-2-3 16,0 1-2-16,0-11-5 15,0-5-1-15,-14-7-10 16,3-7 7-16,-2 0 11 0,1 0 20 16,-4 13 11-16,-5 4-4 15,-3 3-1-15,-1 1-11 16,-3 0-6-16,-9-1 8 15,3-3 14-15,-11 4 11 0,-1-5-4 16,-7 0 14-16,-4-7-9 16,1-5-2-16,-1-5-30 15,-4-6-25-15,-1-1 0 0,2-7 0 16,-5-2 0-16,-3-4 0 16,-3-2 0-16,-5-2 0 0,-6 1 0 15,-3-4 0-15,-4-1 0 16,-6 0 0-16,-1 2 0 15,-1 0 0-15,-9-3 0 16,-8-2 0-16,-4-5 0 0,-4 1 0 16,-11-4 0-16,-9-5 0 15,-10-8 0-15,-1-3 0 16,-2-13 0-16,6 0 0 0,-1 0 0 16,3-4 0-16,5-9 0 15,12-4 0-15,8-2 0 0,4-10 0 16,2-8 0-16,-6-3 0 15,-5-1 0-15,-11-4 0 16,-4-2 0-16,-4 1 0 0,-1 1 0 16,0 0 0-16,11 0 0 15,5 5 0-15,9-1 0 16,13 1 0-16,12-6 0 16,10 2 0-16,7-1 0 15,7-4 0-15,3 5 0 0,6-6 0 16,3 2 0-16,3-5 0 15,6 0 0-15,-2-5 0 16,10 6 0-16,1-4 0 0,2-2 0 16,0 1 0-16,1-5 0 15,3 3 0-15,0-7 0 16,1 0 0-16,-1 6 0 0,-5 2 0 16,7 5 0-16,-1 4 0 15,2 5 0-15,3 3 0 16,2 3 0-16,4 7 0 15,6 3 0-15,-3-1 0 0,6 4 0 16,5 1 0-16,-2 0 0 16,1 0 0-16,-3-1 0 15,1 0 0-15,3 1 0 0,-6 0 0 16,4 3 0-16,2-3 0 16,-1 3 0-16,0 1 0 15,-2-1 0-15,3 1 0 0,3 1 0 16,0 2 0-16,8 0 0 15,-12 1 0-15,12-1 0 16,-8 5 0-16,0 4 0 16,8 0 0-16,-10-4 0 0,10 0 0 15,0 0 0-15,-6 0 0 16,-2 3 0-16,8 1 0 16,-14 1 0-16,14-1 0 0,-8-1 0 15,8 5 0 1,0-1 0-16,0 2 0 15</inkml:trace>
  <inkml:trace contextRef="#ctx0" brushRef="#br1" timeOffset="25675.75">8481 6655 2047 0,'0'11'0'0,"0"7"0"15,-8 13 0-15,0 23 0 0,0 16 0 16,-3 10 0-16,-2 15 0 16,1-2 0-16,-4 4 0 0,4 1 0 15,0-4 0-15,-2-6 0 16,3-6 0-16,0-16 0 16,11-12 0-16,-9-11 0 15,1-10 0-15,8-9 0 16,0-4 0-16,-8-7 0 15,8-3 0-15,0-3 0 16,0-12 0 15,0-2-94-15,0-11-388-16,-12-9-37 16,-2-9 54-16</inkml:trace>
  <inkml:trace contextRef="#ctx0" brushRef="#br1" timeOffset="26712.54">8636 6793 79 0,'-11'-7'188'0,"-2"-2"-36"15,1 1-54-15,0-1-38 16,-2-3-9-16,8 0 8 16,-2 0 14-16,-6 0 132 15,7 12-88-15,-1 0-18 16,8 0-10-16,-14 0-19 16,14 0-3-16,-6 0-23 15,6 0-12-15,0 0-7 0,0 0-11 16,0 0 4-16,0 0 20 15,0 0 23-15,0 0 20 16,0 0-13-16,0 0-6 0,0 0-12 16,0 0-14-16,0 0-10 15,6 0-17-15,12 0-1 16,18 0-2-16,21 0 2 0,16 0-2 16,12 0-10-16,8 12 4 15,-2 0 2-15,-6 4-5 16,-9 1 3-16,-5 0 0 15,-12-2-1-15,-9 0-2 0,-10-2-1 16,-12 1-7-16,-7-7 10 16,-9-7 5-16,-4 8-7 15,-3-8 10-15,-5 0-6 16,0 0 3-16,0 0 2 0,0 0-9 16,0 0 4-16,-13 0-1 15,5 0 0-15,-5 0 0 16,4 0-4-16,-2 8 1 0,0-8-3 15,-3 12 8-15,-5 1-4 16,-5-2-1-16,-6 11 2 16,-10 1-1-16,-8 11-1 15,-9 1 1-15,-8 7 6 0,-5 2 2 16,-4 6-12-16,-2 2 8 16,-1-3 4-16,-3 4-8 15,2 0 5-15,9-1 2 0,8 2-6 16,7-1 1-16,6-5 4 15,8-3-4-15,6-4 0 16,6 0 1-16,4-7 4 0,4-3-8 16,-1-3-1-16,5-8 4 15,4 3-2-15,0-9 1 16,1 3 5-16,-3-5-4 16,3 1-4-16,3-5 6 0,8-8 2 15,-9 12 0-15,9-4-9 16,-7-8 9-16,7 13-4 15,-8-13 4-15,8 7 0 16,0-7 2-16,-8 0-3 16,8 0 7-16,-9 0 0 0,9 0-6 15,0 0 2-15,0 0-10 16,0 0 6-16,0 0 2 16,0 0 1-16</inkml:trace>
  <inkml:trace contextRef="#ctx0" brushRef="#br1" timeOffset="28638.16">8087 7933 2047 0,'6'0'0'47,"-2"0"-7"-31,0 0-18-16,-4 0-3 0,4-4-4 15,0 1 11-15,0-2 1 16,-4 0 1-16,0 5 11 15,0 0 2-15,0 0 10 0,0-3-7 16,0 3 9-16,0-4-9 16,0 0 2-16,0 4-2 15,0 0 7-15,3 0-4 0,-3 0 1 16,3 0 3 0,-3-5-4-16,6 3-5 0,-3-8 15 15,-3 7-5-15,0-5 7 16,0-1-3-16,5-3-3 15,3-8-11-15,0-4 9 0,4-14-3 16,3-9-4-16,7-15-3 16,-2-12-3-16,4 1-1 15,5-5 4-15,-1 6-11 16,4-2 10-16,4 5-16 0,5-1-4 16,0 5 9-16,-1 3 0 15,-2 11 7-15,-5 2 5 16,-5 7 4-16,-8 6 7 0,-3 8-9 15,-6 3 7-15,-8 9-7 16,-3 4 8-16,0 3-7 16,0 7 1-16,0 2-1 0,0 0 4 15,0 0-5-15,0 0 6 16,0 0-1-16,0 0-7 16,0 0 7-16,0 0-5 0,0 0 1 15,0 0 9 1,0 0-7-16,0 0 3 15,0 0-1-15,0 0-6 16,0 0-4-16,0 0 1 16,0 0 3-16,0 0-2 15,0 0 2-15,0 0-2 16,0 0-3-16,0 0 3 0,0 0-18 16,0 0-11-16,0 0-1 15,0 0-14-15,0 0-5 16,0 0 4-16,0 0 3 0,0 0 13 15,0 0 9-15,0 0 12 16,0 0 7-16,0 0 5 16,0 0-2-1,0 0 13-15,0 0-3 16,0 0 0-16,0 0 6 16,0 0 6-16,0 0-6 15,0 0-6-15,0 0-2 0,0 0 5 16,0 0-5-16,5 0-3 15,4 0 0-15,2 0-3 16,11-6 3-16,5 6-4 0,10 0 11 16,4 0-5-16,3 8-3 15,5 4-3-15,-5-3 8 0,4-1-4 16,7 4 1 0,-3-4-1-16,1-8-2 0,-4 0 0 15,-10 0 5-15,-2 0-6 16,-12 0 8-16,-5 0-8 15,-8 0 0-15,1 0 4 0,-6 0 3 16,-2 0 0-16,-2 0-2 16,-3 0 4-16,0 0 1 15,0 0-13-15,0 0 3 0,0 0 2 16,0 0 3 0,0 0-1-1,0 0 13-15,0 7 2 0,0-7-6 16,0 0-3-1,0 0 2-15,-8 0-4 0,8 0-8 16,-7 0 1 0,7 11 3-16,0-11-6 0,0 7 6 15,0-7-8-15,-17 12 5 16,-2 4 4-16,-6 5-4 16,-7 4-2-16,-9 3 4 0,-5 5 4 15,-2 3-2-15,-9 4-1 16,1 1-1-16,-1 4 3 15,-5 4 5-15,-3-1-6 0,2 1 6 16,-2 0-2-16,4-4-6 16,-1 0-1-16,5-5 6 15,5-7-7-15,11-4 0 0,3-6 7 16,11-6-8 0,7-4 3-16,-1-1 0 0,5-4-1 15,-1 0 1-15,6-8 0 16,-6 12 0-16,5 1 7 15,0-13-14-15,-1 12 8 0,5-12 0 16,8 7 2-16,-8-7-4 16,8 0-2-16,0 0 6 15,0 0-5-15,0 0 3 0,0 0 3 16,0 0-2-16,0 0-1 16,0 0 7-16,0 0-13 15,0 0 7 1,0 0 1-16,0 0-1 15,0 0 2-15,0 0-7 16,0 0 6-16,0 0 4 16,0 0-4-16,0 0 0 15,0 0 4 1,0 0-6-16,0 0 0 0,0 0 1 16,0 0-8-16,0 0 3 15,0 0 7-15,0 0 0 16,0 0 2-1,5 0 5-15,3 0 0 0,0-7 7 16,4-9-14-16,0-5 5 16,8-12-9-16,10-8 4 15,2-7-3-15,-4-8 1 16,-1-11 3-16,3-2-7 0,-3 0-6 16,-2 5 5-16,-4 2 3 15,-2 5-3-15,-2 9-7 0,-6 3 3 16,3 7 7-16,-10 14-1 15,0 4 10-15,0 8-9 16,-4 0-8-16,0 5 6 0,0 2 2 16,0-1 0-1,0 6 4-15,0 0-3 0,0 0 0 16,0 0-5-16,0 0 3 16,0 0 4-16,0 0-2 15,0 0-3-15,0 0-1 0,0 0 1 16,0 0 1-16,0 0 2 15,0 11 2-15,0-11-5 16,0 0 0-16,0 0-1 16,0 0 10-1,0 0-5-15,0 0-4 32,0 7-7-32,0-7-4 15,0 0-14-15,0 0-9 16,0 0-18-16,0 0-5 15,0 0-23-15,0 0-24 0,0 0-24 16,0 0-20-16,0 9-9 16,0-2-30-16,0 1-23 0</inkml:trace>
  <inkml:trace contextRef="#ctx0" brushRef="#br1" timeOffset="32081.88">16059 11421 82 0,'0'-8'205'0,"0"4"-41"0,0-4-38 15,0 3-37-15,0-2-31 16,0 3-5-16,0-4 3 16,-8-1-6-16,-4-2-1 0,-1-2-1 15,-4-4-10 1,-1 1-15-16,-7-3 6 0,-6-5 2 15,-8 2 26-15,-4 2-25 16,-10 1-4-16,-1 1 12 0,-2 2-7 16,-1 9-6-16,-5 7-9 15,2 0 1-15,3 16-4 16,1 13-7-16,-1 11 11 0,4 18 14 16,7 18-12-16,10 18-3 15,4 16-15-15,7 4 0 16,14 5-2-16,11-7 1 15,0-6-2-15,11-12 9 0,6-17-11 16,8-20-9-16,10-16-5 16,10-16 5-16,8-17-8 15,7-21-14-15,5-15 3 0,5-21-9 16,4-17-6-16,2-16-1 16,-2-18 5-16,-6-14 13 15,-14-4 15-15,-14 7 5 0,-10 15 27 16,-12 13 18-16,-10 14 7 15,-8 17 18-15,0 11 8 16,0 9-2-16,-8 7-15 0,1 8 3 16,-1 6-15-16,8 2-10 15,-8 9-16-15,0 0-11 16,-5 25 2-16,0 20 15 16,1 16 20-16,4 24-10 15,8 12-12-15,8 5-4 0,13 5-12 16,15-10-5-16,10-8 7 15,6-12-5-15,5-12-6 16,3-11-11-16,-6-18-14 0,-7-7-2 16,-6-8-5-1,-8-9 18-15,-13-12 11 0,-3 0 3 0,-6 0-9 16,-2 0-36-16,-9-12-63 16,0-9-39-16,0-8-33 15,-12-3-22-15,4-10-10 16,8-2-43-16</inkml:trace>
  <inkml:trace contextRef="#ctx0" brushRef="#br1" timeOffset="32481.98">17761 11309 454 0,'-33'-21'287'0,"1"1"-120"0,-1 3-79 16,4 1-32-16,4 4 10 16,11 3 35-16,1 2 12 15,13-4-23-15,0 11-34 0,0 0-25 16,18 0-14-16,16-2-7 15,31-7 0-15,25 1-2 16,24 0-6-16,19 0 6 0,17 1 2 16,2-2-11-16,-16 4 1 15,-21 3 0-15,-24-4-10 16,-23 6-7-16,-20 0-4 16,-11 0-10-16,-17 0-39 0,-8 0-23 15,-12 0-23-15,0 0-29 16,-16 0-9-16,-3 0-7 15,-10 0-13-15,-9 13-41 0,-3-1 34 16</inkml:trace>
  <inkml:trace contextRef="#ctx0" brushRef="#br1" timeOffset="32814.96">17769 11776 506 0,'-41'12'307'0,"9"-12"-74"0,7 8-81 15,10-8-55-15,1 0-20 16,14 0-12-16,10 0-3 16,18 0 18-16,28-8-2 0,34-4-2 15,35-4-27-15,30-1-9 16,12 1-16-16,-6 4-11 15,-10-5-7-15,-22 5-4 0,-21 0 3 16,-27 3-2-16,-25 1 7 16,-16 4 4-16,-11 2-7 15,-9 2-5-15,-12 0-50 16,-8-5-93-16,-13 0-129 16,-6 5-70-16,-14-5-24 0,-7 5-4 15</inkml:trace>
  <inkml:trace contextRef="#ctx0" brushRef="#br1" timeOffset="33463.72">21782 10323 431 0,'-26'9'338'0,"6"-9"-96"0,7 0-111 15,7 0-75-15,6 0-17 16,19 0 8-16,17 0 29 15,34-9 12-15,28-3-13 0,27-5-26 16,30 0-18-16,11 1-10 16,1 4-11-16,-13 1-8 15,-20-2-5-15,-23 7-11 0,-29 0-6 16,-20 6-17 0,-17 0-6-16,-11 0-19 0,-15 0-35 15,-19 0-64-15,-16 0-88 16,-16 0-27-16,-21 0-28 15</inkml:trace>
  <inkml:trace contextRef="#ctx0" brushRef="#br1" timeOffset="33997.58">22008 10261 385 0,'-24'-8'235'16,"2"1"-72"-16,8 3-67 15,3 0-36-15,1 4-18 16,10 0-6-16,-8 0-5 0,0 20 9 16,-6 21 35-16,0 20-2 15,-6 20-11-15,-6 12-14 16,2 9-11-16,1 0-7 0,-3-8-16 16,1-13 6-16,6-16-4 15,3-12-10-15,3-13 1 0,13-11-3 16,0-8 5-1,0-14 23-15,0-7 2 0,0-7-12 16,9-14-9-16,14-10-8 16,15-15 0-16,14-4-2 15,10-2-2-15,8 2 2 0,1 7 1 16,11 6-2-16,3 13-2 16,-1 7 5-16,-2 17-3 0,-9 17 7 15,-7 11 7-15,-10 9-5 16,-10 12-7-16,-23 8 10 15,-18 3 4-15,-27 6-3 0,-21-2-6 16,-18-7-10-16,-4-7 1 16,-4-6 8-16,7-12-1 15,9-11 4-15,13-9 5 0,8 1 11 16,7-13-2-16,9 0 9 16,16 0-8-16,0-4-22 15,12-10 5-15,14 2-9 16,0-4 1-16,8 4-1 0,-6 1-27 15,1 2-82-15,-6 6-81 16,1 3-82-16,-3 0-52 0,1 0-38 16</inkml:trace>
  <inkml:trace contextRef="#ctx0" brushRef="#br1" timeOffset="35606.01">22212 12411 204 0,'0'0'311'16,"0"0"-31"-16,-13 0-66 15,13 0-71-15,-8 0-32 0,8 0 5 16,0 0 16-16,0 0 21 15,0 0-10-15,0 0-34 0,0 0-51 16,0 0-25-16,0 7-18 16,0 5-2-16,0 9-1 15,3 7-12-15,6 9 0 16,8 12 0-16,2 8 0 16,6 7 0-16,0 15 0 0,-1-2 0 15,1 4 0-15,-10 0 0 16,-1 1 0-16,-11 0 0 0,-3-1 0 15,0-2 0-15,-17-3 0 16,-7-2 0-16,-4-1 0 16,-6 0 0-16,-5 0 0 0,-6-8 0 15,-4-1 0-15,-4-2 0 16,0-5 0-16,-4-3 0 16,-3-2 0-16,-1-3 0 0,-4 0 0 15,-3-1 0 1,-6 2 0-16,1-5 0 0,-4 0 0 15,0-2 0-15,-5-1 0 16,-3-2 0-16,-1-3 0 16,3-4 0-16,-7 0 0 0,-4-5 0 15,-4-3 0-15,2-2 0 16,-7 1 0-16,-1-2 0 16,-4-6 0-16,4-4 0 0,-7-5 0 15,2-7 0-15,-1 9 0 16,5-9 0-16,4 0 0 15,-2 0 0-15,5 0 0 0,6 0 0 16,2 0 0-16,5-9 0 16,-2-6 0-16,-8-5 0 15,-3-5 0-15,-6 0 0 16,-7-4 0-16,2 1 0 0,-2-3 0 16,7-3 0-16,-4 1 0 15,7-3 0-15,5-2 0 16,2-2 0-16,9-4 0 0,4-5 0 15,1 0 0-15,1-3 0 16,6-6 0-16,1 5 0 16,8 2 0-16,2 1 0 15,5 5 0-15,3 4 0 16,6 6 0-16,6 1 0 0,3 6 0 16,2 4 0-16,6-2 0 15,-4-2 0-15,2 3 0 16,7 2 0-16,1-1 0 15,2-2 0-15,-3 2 0 0,10 8 0 16,-1 0 0-16,6-1 0 16,-1 5 0-16,-1 0 0 0,0-5 0 15,-3 0 0-15,-1-2 0 16,-1-2 0-16,-7 2 0 16,0-2 0-16,1-3 0 15,0 3 0-15,1 4 0 0,1 3 0 16,6 0 0-16,0-2 0 15,0 4 0-15,-1-1 0 16,5 1 0-16,0-1 0 0,-1 6 0 16,5-1 0-16,-4 0 0 15,-1-1 0-15,7-3 0 0,-3 5 0 16,-3-2 0-16,4-4 0 16,-1 2 0-16,1 3 0 0,0-1 0 15,8-2 0-15,-12 3 0 16,4-1 0-16,0 1 0 15,-4-5 0-15,3 5 0 16,1 1 0-16,0-3 0 0,-1 3 0 16,9 3 0-16,-6 1 0 15,6-2 0-15,0 1 0 16,0 0 0-16,-9 0 0 16,9 0 0-1,-8 0 0 1,-5 0 0-16,6-1 0 15,7 1 0 1,0-1 0-16,-8 5 0 0,0 0 0 16,8 14 0 31,-14 10 0-47,3 12 0 0,-2 14 0 15,2 11 0-15,-2 4 0 16,1 3 0-16,4 2 0 15,8-1 0-15,-8-8 0 0,0-4 0 16,8-7 0-16,-8-7 0 16,8-5 0-16,0-10 0 15,0-9 0-15,0-2 0 0,0-4 0 16,0-1 0-16,0 1 0 16,0-1 0-1</inkml:trace>
  <inkml:trace contextRef="#ctx0" brushRef="#br1" timeOffset="35839.69">16279 13819 2047 0,'0'-7'0'0,"0"-14"0"15,0-8 0-15,4-15 0 0,2-17 0 16,8-5 0-16,-3-7 0 16,3-1 0-16,-3-2 0 15,-3 2 0-15,2 1 0 0,-4-1 0 16,-1 2 0-16,-5 1 0 15,0 11 0-15,0 7 0 0,0 9 0 16,0 11 0 0,0 10 0-16,0 1 0 0,0 6 0 15,0 4 0-15,0 5 0 16,0 2 0-16,0 0 0 16,0 3 0-16</inkml:trace>
  <inkml:trace contextRef="#ctx0" brushRef="#br1" timeOffset="36336.8">16368 12729 2047 0,'11'7'0'0,"14"7"0"16,9-3 0-16,9 5 0 16,10 0 0-16,7 5 0 15,11-1 0-15,-1 0 0 0,1-2 0 16,-3-6 0-16,0-5 0 15,-8-7 0-15,-13 9 0 16,-7-9 0-16,-10 0 0 0,-10 7 0 16,-2-7 0-16,-7 0 0 15,-8 9 0-15,-3 3 0 16,0-4 0-16,-11 3 0 16,-10 11 0-16,-7 6 0 15,-8 5 0-15,-10 8 0 0,-7 4 0 16,-3 2 0-16,-4 7 0 15,-1 3 0-15,-3-1 0 16,-3 11 0-16,2-3 0 16,8 1 0-16,5 0 0 0,8-7 0 15,6-6 0-15,11-3 0 16,2-8 0-16,4-8 0 16,5-8 0-16,4-5 0 0,-1-6 0 15,13 0 0-15,-9-14 0 16,9 12 0-16,0-4 0 62,-6-8 0-46,-2 0 0 0</inkml:trace>
  <inkml:trace contextRef="#ctx0" brushRef="#br1" timeOffset="36498.19">16279 13912 2047 0,'4'-3'0'0,"0"-6"0"15,-2-3 0-15,-2-4 0 16,0-13 0-16,0-15 0 15,0-17 0-15,6-8 0 0,2 0-136 16,3 3-299-16,11 4-6 16,5 19 13-16</inkml:trace>
  <inkml:trace contextRef="#ctx0" brushRef="#br1" timeOffset="39853.94">26307 7297 376 0,'-8'-24'261'0,"0"0"-70"16,2 3-69-16,-3 5-23 0,9 3-3 15,-12 5 13-15,12 6-5 16,-8 2-18-16,8 0-23 15,0 20 23-15,0 11 26 0,0 31 1 16,0 23 17-16,0 25-31 16,-9 25-99-16,9 16 0 15,-8 8 0-15,8-2 0 0,0-5 0 16,0-18 0-16,0-15 0 16,0-22 0-16,0-17 0 15,0-23 0-15,0-16 0 16,0-12 0-16,0-13 0 0,0-32 0 15,0-20 0 1,13-21 0-16,8-8 0 0,10-8 0 16,11 0 0-16,1 7 0 15,11 9 0-15,3 13 0 16,0 11 0-16,8 16 0 0,-1 13 0 16,-7 17 0-16,-7 15 0 15,-11 21 0-15,-13 12 0 16,-16 16 0-16,-10 13 0 0,-23 2 0 15,-21 7 0-15,-14-10 0 16,-11-6 0-16,-4-18 0 16,0-13 0-16,-1-15 0 0,6-22 0 15,3-15 0-15,8-19 0 16,4-19 0-16,13-9 0 16,12-15 0-16,12-3 0 0,3-1 0 15,13 2 0-15,0 2 0 16,0 10-215-16,0 6-103 15,13 11-46-15,-2 6 4 0,5 1-1 16</inkml:trace>
  <inkml:trace contextRef="#ctx0" brushRef="#br1" timeOffset="40220.01">27469 8071 418 0,'0'-12'397'0,"-16"1"-115"15,4-2-111-15,5 1-55 16,7 0-22-16,0-1-18 15,12 1 3-15,19 0 11 16,23-6-21-16,20 4-27 16,13-2-20-16,13-1-15 0,-2 6-3 15,-7 1 1-15,-10 7-19 16,-11-1-32-16,-15 4-49 16,-12 0-41-16,-15 0-45 15,-12 0-38-15,-7 17-3 0,-18-2 33 16,-12 5 12-16,-6 3-24 15,-12 4 17-15</inkml:trace>
  <inkml:trace contextRef="#ctx0" brushRef="#br1" timeOffset="40501.86">27551 8393 71 0,'-36'25'250'15,"7"-5"-24"-15,9-4-35 0,3-8-40 16,9-8-32-16,8 0-14 15,0 0 5-15,17 0 27 16,16 0-10-16,15-8-21 0,21-8-35 16,21-4-25-1,15-1-20-15,5 1-15 0,-5 4-6 16,-10 4-4-16,-21 0 0 16,-12 4-1-16,-13 3-6 15,-16 5 1-15,-9 0-1 16,-11 0-1-16,-4 0-11 0,-9 0-22 15,0 0-56-15,0 0-87 16,0 0-78-16,-14 0-38 16,-1 0-54-16</inkml:trace>
  <inkml:trace contextRef="#ctx0" brushRef="#br1" timeOffset="41201.11">30228 7408 218 0,'0'-17'211'0,"-17"-3"-77"16,1 3-52-16,0 2-44 16,-6-2-9-16,-2 6 15 15,-3-3 19-15,-6 2 18 16,-4 4-9-16,0 4-25 16,-7 4-5-16,-5 0 20 0,-5 24 32 15,-6 9 16-15,-5 20 25 16,-3 20-26-16,3 12-38 15,12 15-31-15,8 2-19 16,17-2-6-16,11-10-6 0,17-9-11 16,22-15-6-16,17-17-10 15,13-24-13-15,13-25-16 16,14-14-13-16,5-17 0 16,6-23 10-16,-9-15 29 15,-11-12 7-15,-18-9 17 16,-14-9 7-16,-20 7 41 15,-10 6 24-15,-8 13 47 0,-16 16 18 16,-7 13 5-16,-6 10-60 16,1 10-85-1,-5 3 0-15,6 13 0 0,2 8 0 16,5 25 0-16,3 20 0 16,17 16 0-16,17 15 0 15,20 11 0-15,14 0 0 16,15-7 0-16,11-6 0 15,4-9 0-15,-3-13 0 0,-6-7 0 16,-10-8 0-16,-11-8 0 16,-9-10 0-16,-10-7 0 15,-8-12 0-15,-9 9 0 16,-2-9 0-16,-4 0 0 16,-6 0 0-16,-3-9-44 0,0-7-444 15,0-8-6-15,-12-5 12 16</inkml:trace>
  <inkml:trace contextRef="#ctx0" brushRef="#br1" timeOffset="44066.91">30251 9154 369 0,'0'-17'286'15,"-12"6"-80"-15,4-1-81 16,8 3-32-16,0 2-10 15,-9-2 10-15,9 9 2 16,0 0-15-16,0 0-29 0,0 0-23 16,0 0 6-16,0 13 19 15,0 6 42 1,9 9-11-16,-4 10-1 0,-5 6-14 16,0 10-21-16,0 10-3 15,0 10-18-15,0 6-27 16,0 6 0-16,-14 8 0 15,3 0 0-15,-5 0 0 0,0-1 0 16,-1-3 0-16,1-5 0 16,-4-3 0-16,-4-4 0 15,3-8 0-15,1-7 0 16,1-1 0-16,-3-5 0 16,1-1 0-16,-2 1 0 15,-1-4 0-15,-5 1 0 0,4-6 0 16,1-3 0-16,-1-5 0 15,3 1 0-15,0-4 0 16,1-5 0-16,2 0 0 16,2 2 0-16,-4-2 0 15,2 1 0-15,-1-5 0 0,-2-5 0 16,2 7 0-16,0-5 0 16,-4 3 0-16,0-3 0 15,-1-2 0-15,5-2 0 16,-1-4 0-16,2-2 0 15,-6 1 0-15,-4 1 0 0,-2-1 0 16,-11 1 0-16,2 3 0 16,-10-4 0-16,2 0 0 15,-9 1 0-15,-11 0 0 16,-5 2 0-16,-9-3 0 16,0-4 0-16,2-2 0 0,-2-10 0 15,6 0 0-15,5 0 0 16,11 0 0-16,4-10 0 15,3-2 0-15,4 1 0 0,5-6 0 16,2-2 0-16,2-7 0 16,0-2 0-16,-1-4 0 15,0-1 0-15,1-3 0 16,-4-2 0-16,-2 3 0 16,6 2 0-16,1 0 0 0,0 1 0 15,7 4 0-15,-1 0 0 16,4-2 0-16,1 2 0 15,-1 2 0-15,5 7 0 0,-3-5 0 16,2 3 0-16,5-3 0 16,-5-4 0-16,-3-1 0 15,0-4 0-15,-4-3 0 0,-2-2 0 16,-2-1 0-16,-4-3 0 16,-1 7 0-16,-3-3 0 15,-1 3 0-15,-1 1 0 0,10 6 0 16,4-2 0-16,2 10 0 15,13 1 0-15,-5 2 0 16,5 5 0-16,5-4 0 16,1-1 0-16,-1 0 0 0,-4-2 0 15,-2-5 0-15,2-4 0 16,4-1 0-16,1 3 0 16,-3 2 0-16,7 1 0 0,7 1 0 15,-13 3 0-15,4-1 0 16,1-3 0-16,8 3 0 0,-8 5 0 15,8-1 0-15,0-1 0 16,0 1 0-16,0 4 0 16,0 0 0-16,-8 0 0 15,8-1 0-15,-7 0 0 16,7 1 0-16,-8 5 0 0,8-3 0 16,-12 3 0-16,12 3 0 15,-9-4 0-15,9 4 0 0,-13-4 0 16,5 0 0-16,2 0 0 15,-3-2 0-15,-2-2 0 16,3 5 0-16,-2-2 0 0,2 1 0 16,0-3 0-16,8-1 0 15,-12 3 0-15,12 1 0 16,-11-4 0-16,3 0 0 16,8-1 0-16,-14-2 0 15,14 0 0-15,-12 5 0 0,12-7 0 16,-8 9 0-16,8 0 0 15,0 4 0-15,0 0 0 0,0-1 0 16,0 3 0-16,-9-8 0 16,9 7 0-1,0-1 0-15,0 0 0 0,-8-5 0 16,8 1 0-16,0-4 0 16,0 0 0-16,0-5 0 15,0 0 0-15,-8 6 0 16,8-1 0-16,0-1 0 15,0 5 0-15,0 5 0 0,0-6 0 16,-6 9 0 15,-3 0 0 1,9 16 0-32,-8 8 0 15,-4 14 0-15,-2 15 0 0,-2 7 0 16,-1 9 0-16,3 10 0 15,-3-3 0-15,0 2 0 0,7-6 0 16,2-2 0 0,8-5 0-16,0-3 0 0,0-10 0 15,0-7 0-15,0-7 0 16,0-7 0-16,0-6 0 16,0 0 0-16,0-6 0 0,0 2 0 15,0-4 0-15,0-6 0 16,0-3 0-16,0-20 0 47,0-16 0-32,0-13 0-15,0-16 0 16,0-7 0-16,0-14 0 16,0-4 0-16,0-2 0 15,3-2 0-15,2 3 0 0,2 7 0 16,1 7 0-16,-4 12 0 15,0 7 0-15,4 5 0 16,-3 9 0-16,-1 8 0 0,0 3 0 16,-4 5 0-16,0-4 0 15,0 3 0-15,0 3 0 16,0 3 0-16,0-5 0 0,0 4 0 16,0-1 0-16,0 5 0 15,0 0 0-15,0 4 0 16,0 4 0-16,0 0 0 15,8 4 0 32,3 0 0-47,6 0 0 16,8 0 0-16,-1 0 0 16,3 12 0-16,2 0 0 0,-1 2 0 15,9-2 0-15,0-1 0 16,4 1 0-16,2 0 0 15,0 0 0-15,-7-3 0 0,1-1 0 16,-6-1 0-16,-2 2 0 16,-4-9 0-16,-5 8 0 15,-4-8 0-15,-4 0 0 16,-3 0 0-16,-6 0 0 0,-3 9 0 16,0-2 0-16,0 2 0 15,0 6 0-15,0 1 0 16,-12 11 0-16,0 1 0 0,-4 3 0 15,-7 10 0-15,-7 4 0 16,-2 8 0-16,-4 5 0 16,-7-1 0-16,0 7 0 15,-2 5 0-15,-5-2 0 0,6-3 0 16,5-3 0-16,2-4 0 16,4-4 0-16,5-8 0 15,2-5 0-15,6-3 0 0,1-5 0 16,2-7 0-16,5 0 0 15,4-6 0-15,1 2 0 16,7 0 0-16,-8-7 0 0,0 20 0 16,8-22 0-1,-8-12 0-15,8 9 0 0</inkml:trace>
  <inkml:trace contextRef="#ctx0" brushRef="#br1" timeOffset="44214.25">26497 10717 2047 0,'0'-7'0'15,"0"-5"0"-15,3-4-342 16,2-2-116-16,-2 2 24 0,-3-4 37 15</inkml:trace>
  <inkml:trace contextRef="#ctx0" brushRef="#br1" timeOffset="48240.05">3646 11967 334 0,'-21'-8'225'0,"4"0"-42"16,2 4-54-16,-2-1-49 16,6 1-18-16,11 0-12 15,0 1-16-15,11 3 14 16,26-5 1-16,28 5-19 15,28 0-14-15,25 0-10 16,24 12-4-16,13 1 6 16,2-3-3-16,-2 5-1 15,-13-7-9-15,-20 3 9 16,-21-2-8-16,-20-9 6 0,-19 7-2 16,-22 1-9-16,-11-8-7 15,-10 9-10-15,-10-1-19 16,-9-8-42-16,-12 0-75 15,-7 0-25-15,-19 12-50 16,-6 1 3-16</inkml:trace>
  <inkml:trace contextRef="#ctx0" brushRef="#br1" timeOffset="49005.8">3813 12028 92 0,'-14'-12'219'0,"3"0"-58"15,-3 3-31 1,-4 5 42-16,18 1-106 16,0 3-10-16,0 0-3 15,-8 0-7-15,8 0-16 16,0 0-3-16,0 0 8 15,-9 0 4-15,9 0-11 16,0 16 11-16,0 16 43 16,0 13-4-16,0 24-16 15,0 16-4-15,-13 16-9 0,5 10-9 16,-4 1-12-16,4-16-7 16,0-10-10-16,0-17 4 15,0-18-9-15,8-12-1 16,-8-16 11-16,8-5 1 15,0-18 3-15,0 0-6 0,0 0-9 16,3-18 0 0,18-10-4-16,12-8-3 15,18-4-3-15,20-6 2 0,19 9 7 16,11 10 1-16,13 9-4 16,8 18-3-16,4 26 2 15,-13 18 0-15,-11 14-4 16,-22 14 0-16,-19 6 2 15,-24 7 4-15,-28 5-8 0,-26 2 8 16,-28 2 0-16,-20 1-2 16,-9-14 4-16,-7-12-2 15,4-15-1-15,4-18 1 16,4-15 1-16,13-10 4 16,11-11 3-16,13 0 9 15,7-9-10-15,9 2-16 16,8-5-13-16,8 0-15 15,0-1-19-15,8 5-37 16,3 1-58-16,3-6-63 0,-3 0-49 16,0 1-17-16,3-4-22 15</inkml:trace>
  <inkml:trace contextRef="#ctx0" brushRef="#br1" timeOffset="49421.35">5600 12601 910 0,'-22'-7'437'0,"6"-1"-204"16,3 0-157-16,13-1-61 15,18-7-9-15,18-1-1 16,24-6 27-16,30-4 1 0,28 0-16 16,24-2-6-16,8 10-11 15,0-2-18-15,-15 6-22 16,-25 1-7-16,-21 7 1 0,-25 7 12 15,-19 0 3-15,-12 0-3 16,-17 0-12-16,-5 0-29 16,-6 0-42-16,-5 12-37 15,-13 0-42-15,-3 4-5 0,-8 1-26 16,-12 2-2 0</inkml:trace>
  <inkml:trace contextRef="#ctx0" brushRef="#br1" timeOffset="49763.78">5846 13038 584 0,'-45'23'437'15,"5"0"-151"-15,12-13-148 0,7 3-78 16,10-13-36-16,3 9-5 15,8-9 11-15,0 0-4 16,27 0 4-16,30 0-11 16,32-9-9-16,34-4 2 0,22 3-7 15,7-3-1-15,-6 1-2 16,-12 3 5-16,-25 1-9 16,-20 0 8-16,-20 8-4 15,-16 0 2-15,-16 0-4 0,-13-4 4 16,-8 4 3-1,-5 0 7-15,-6 0-13 0,-5 0-5 16,0 0-20-16,0 0-79 16,0 0-91-16,0 0-88 15,0 0-31-15,0 8-38 0</inkml:trace>
  <inkml:trace contextRef="#ctx0" brushRef="#br1" timeOffset="51273">8563 11636 144 0,'-12'0'291'0,"0"0"-36"16,4 0-36-16,8 0-70 0,-9 0-55 15,9 0-28-15,0 0-1 16,0 0-6-16,0 0-2 0,0 0-11 15,0 0-26 1,0 0-8-16,0 0-9 0,0 0-5 16,0 0 0-16,0 0 5 15,0 0 0 1,0 0 1-16,0 0-2 0,0 0 12 16,0 0 12-16,0 0-1 15,0 0-1-15,-8 0-4 0,8 0-7 16,-8 0-1-16,8 0-11 15,0 0 7 1,0 0 0-16,0 0-2 31,0 0-3-31,0 0 7 16,0 0 3-16,-8 0-6 16,8 0 4-16,0 0-2 15,0 0 9-15,-9 0-3 0,9 0 6 16,0 0 20-16,0 0-1 15,0 0-3-15,0 0 0 0,0 0-13 16,0 0-3-16,0 0-18 16,0 0-2-16,0 0 0 15,0 0 2-15,0 0-5 16,6 0-3 0,-6 0-1-16,0 0-2 15,3 10 4-15,5 1 9 16,0 11-4-16,0 2 0 0,-3 0 0 15,-5 4 0-15,0-4 4 16,0-2 1-16,0-1-1 16,0-7-5-16,-16 3 4 0,3-5-8 15,-4 1 10-15,6-1-8 16,-2-4 6-16,2-8 0 16,-2 7-4-16,1-7 3 0,-4 0-2 15,0 0-4-15,-6 0 1 16,3 0 1-16,2-7 7 15,2-1-5-15,-2 0-9 0,6-1 3 16,-3 1-3-16,14-4-3 16,-8 0-11-16,8 0 0 15,0-6 0-15,0 3 6 16,0-5 6-16,14-5 7 0,8-5 1 16,16 0-2-16,11-8 6 15,8 6-3-15,3 0-4 0,2 8 0 16,-2 2 7-16,-2 7 0 15,-7 10-8-15,-2 5 3 16,-8 9 2-16,-9 7 2 0,-4 7 16 16,-6 15 21-1,-12 10 5-15,-10 14 19 0,0 7-13 16,-14 8-41-16,-12-4-8 16,-2-4 0-16,0-8 0 0,-1-11 0 15,4-9 0-15,6-14 0 16,3-6 0-16,3-5 0 15,13-4 0-15,13-24 0 32,11 0-6-32,12 0-2 15,13-3 2-15,9 2 6 16,7 3-8-16,0 10 6 16,3 10 2-16,-3 5 0 0,-5 10 6 15,-6 11-7 1,-10 6-6-16,-12 3 5 0,-7 3 6 15,-16 5 11-15,-9 4 0 16,-25-1-15-16,-16 6 0 0,-11-5 0 16,-13-7 0-16,-9-6 0 15,-2-12 0-15,-3-6 0 16,4-14 0-16,-3-12 0 0,8 0 0 16,10 0 0-16,6 0 0 15,15 0 0-15,10 0 0 0,9-5 0 16,4 1 0-16,16-4 0 15,0 4 0-15,0-1 0 16,0 3 0-16,4 2-91 31,0 0-304-31,-1 0-33 16,-3 0-2-16</inkml:trace>
  <inkml:trace contextRef="#ctx0" brushRef="#br1" timeOffset="53607.31">9318 13457 616 0,'0'-4'380'0,"0"4"-65"15,-12 0-116-15,4 0-78 0,8 0-56 16,-9 0-8-16,9 0-5 16,0 0-20-16,0 0-20 15,0 0-10-15,0 0 1 0,6 16 1 16,2 4-3-16,0 9 4 15,3 8 4-15,-2 8 12 16,-2 8 16-16,-7 8-7 16,0 4-10-16,0 7 12 0,-11 6-7 15,-2 5-16-15,-3 2-9 16,-4 0 0-16,-4 1 0 16,-6-3 0-16,-1 3 0 0,-6-4 0 15,-7 0 0-15,-10-1 0 16,-6 1 0-16,-13-1 0 15,-12-7 0-15,-12-2 0 0,-15-1 0 16,-5-7 0-16,-8-8 0 16,-9-3 0-16,-5 1 0 0,-2-9 0 15,2-4 0-15,1-5 0 16,4-8 0-16,-1-7 0 16,2-5 0-16,-2-16 0 15,-1 0 0-15,1-4 0 16,1-8 0-16,4-4 0 15,8-2 0-15,9-5 0 0,8-1 0 16,2-9 0-16,10 1 0 16,1-1 0-1,5-4 0-15,10 5 0 0,9-2 0 16,3 6 0-16,8-1 0 16,4 1 0-16,5 4 0 15,6-1 0-15,5 5 0 0,9 3 0 16,8 1 0-1,3 3 0-15,1 2 0 0,4-1 0 16,1 0 0-16,3 3 0 16,-2 1 0-16,-1-4 0 15,-6-1 0-15,6 2 0 16,-2-5 0-16,-3-5 0 0,0 1 0 16,-1-6 0-16,-3 3 0 15,-1-2 0-15,2-3 0 16,-3 4 0-16,6-1 0 15,0 0 0-15,0 2 0 16,4 1 0-16,4 3 0 16,0 6 0-16,8 1 0 15,-8 4 0-15,8 4 0 16,-9-1 0-16,9 3 0 0,0-3 0 16,-7 0 0-16,-1-2 0 15,0-1 0-15,-6-5 0 16,3 1 0-16,-1 0 0 15,4 0 0-15,0-1 0 16,-5 2 0-16,2-3 0 0,3 2 0 16,8 0 0-1,-8 5 0-15,-1-2 0 0,9 1 0 16,-13-1 0-16,5 3 0 16,0-3 0-16,8 0 0 15,-11-3 0-15,3 5 0 16,8-2 0-16,-14 5 0 15,6 4 0-15,0 0 0 16,8-4 0 31,0 0 0-47,0 0 0 16,0 0 0-16,-6 4 0 15</inkml:trace>
  <inkml:trace contextRef="#ctx0" brushRef="#br1" timeOffset="54629.74">4857 14304 2047 0,'-9'0'0'31,"0"0"0"-15,9 12 0 15,0 4 0-31,-8 13 0 0,-1 11 0 16,1 17 0-16,0 9 0 15,2 3 0-15,-3-5 0 16,9 1 0-16,-13-8 0 16,13-8 0-16,-11-8 0 15,1-9 0-15,2-2 0 16,8-6 0-16,-6-8 0 0,6-4 0 15,0-24 0 32,0-16 0-31,0-16 0-16,0-14 0 16,0-11 0-16,0-12 0 15,0-5 0-15,0-4 0 16,3 9 0-16,5 8 0 0,0 11 0 15,-3 10 0-15,-1 11 0 16,-4 9 0-16,0 7 0 16,0 4 0-16,0 5 0 15,0 4 0-15,0 0 0 16,0 0 0-16,0-5 0 0,0 5 0 16,0-4 0-1,0 4 0-15,0 0 0 16,0-1 0-16,0 1 0 0,0-1 0 15,0 6 0-15,0-1 0 16,0 4 0-16,0-1 0 16,0 1 0-16,-9 4 0 47,1 0 0-32,11 13 0 48,11 2 0-63,10 7 0 15,9-1 0-15,10 7 0 16,11-5 0-16,7 2 0 16,4 3 0-16,-5-3 0 0,5-4 0 15,-3-5 0-15,-10 0 0 16,-3-4 0-16,-14-5 0 15,-2 4 0-15,-9-5 0 16,-7-6 0-16,-4 9 0 16,-5-9 0-16,-4 8 0 15,-4 3 0 1,0 2 0 0,-9-2 0-16,-2 6 0 0,-11 8 0 15,-2 7 0-15,-9 9 0 16,-2 16 0-16,-6 4 0 15,1 8 0-15,-5 4 0 16,-3 1 0-16,-1-5 0 16,5-4 0-16,-2-4 0 0,2-9 0 15,3-2 0-15,4-9 0 16,4-9 0 0,10-2 0-16,3-11 0 0,3-3 0 15,6-4 0-15,2-3 0 16,1-9 0-1</inkml:trace>
  <inkml:trace contextRef="#ctx0" brushRef="#br1" timeOffset="54862.91">4783 15178 2047 0,'0'-3'0'16,"0"-6"0"-16,0-3 0 16,0-9 0-16,-8-11 0 0,0-12 0 15,8-18 0-15,-10-11 0 16,10-12 0-16,0-9 0 16,10-8 0-16,6 5 0 15,7 4 0-15,2 10 0 16,1 19 0-16,-7 14 0 0,-2 14 0 15,-6 12-265-15,-3 12-195 16,-4 12-46-16</inkml:trace>
  <inkml:trace contextRef="#ctx0" brushRef="#br1" timeOffset="58207.43">4828 9919 765 0,'-14'-5'553'0,"3"3"-177"15,3 2-179-15,8 0-90 16,0 0-58-16,16 12-49 31,25 16 0-31,27 14 0 0,27 9 0 16,23 15 0-16,319 162 0 31,-282-151 0-31,-9-4 0 16,212 107 0-1,-274-139 0 1,-14-7 0-16,-17-11 0 16,-18-7 0-16,-5-4 0 0,-15-5 0 15,-3-7 0-15,-7 0 0 16,-13-11-16 0,-13-6-388-16,-7-3 6 15,-8-13 56-15,-10-2 31 16,-2-3 41-16</inkml:trace>
  <inkml:trace contextRef="#ctx0" brushRef="#br1" timeOffset="58641.17">5725 9771 207 0,'-13'-23'305'16,"5"3"-56"-16,0 5-77 15,0-2-73-15,8 4-28 0,0 5-1 16,-9 5 17 0,9-2-4-16,0 5-20 15,0 0-6-15,0 0 1 0,0 0-1 16,0 0-1-16,-11 12-4 15,3 9 0-15,-1 15 34 16,-2 26 65-16,-7 31-79 16,-4 29-72-16,-8 22 0 15,3 10 0-15,-3 0 0 0,3-6 0 16,2-15 0-16,3-15 0 16,8-16 0-1,-4-24 0-15,7-18 0 0,3-15 0 16,8-12 0-16,0-13 0 15,0-8 0-15,-8-12 0 16,8-7 0 0,-9-15-140-16,-2-9-432 0,11-11 6 15</inkml:trace>
  <inkml:trace contextRef="#ctx0" brushRef="#br1" timeOffset="62068.69">9809 12289 47 0,'22'0'157'16,"-7"0"30"-16,-3 0-54 16,-4 0-43-16,0 0-35 0,-8 0-18 15,0 0-15-15,0 0-3 16,0 0-1-16,0 0 2 0,0 0-5 16,6 0-5-16,-3 0 5 15,2 0 15-15,-5 0 15 0,0 0 33 16,0 0 41-16,0 0 35 15,0 0 16-15,0 0 7 16,0 0-19-16,0 0-22 0,0 0-21 16,0 0-75-16,0-4-40 31,0-1 0-31,0-2 0 0,0-5 0 16,-14-9 0-16,6-8 0 15,-3-4 0-15,-3-7 0 16,7-8 0-16,-4-8 0 0,-6-6 0 15,1-5 0-15,-4-2 0 16,-1-3 0-16,0-6 0 0,-2-3 0 16,-3 4 0-16,-2-5 0 15,0 4 0-15,-1-2 0 16,-4-1 0-16,-2-5 0 0,-5-4 0 16,-7-3 0-16,4-5 0 15,-10-4 0-15,-1-4 0 16,-2 1 0-16,-4 3 0 15,-6 0 0-15,1 4 0 0,-1 4 0 16,6 1 0-16,0 3 0 16,-2 5 0-16,5 3 0 0,-2 4 0 15,-7 2 0-15,0 2 0 16,-2 5 0-16,-5 0 0 0,-4 3 0 16,4 6 0-16,-6 0 0 15,8 2 0-15,-2 5 0 16,2 3 0-16,6 1 0 15,0 6 0-15,5 2 0 16,3-1 0-16,0 3 0 0,2 2 0 16,-7-1 0-16,2 2 0 15,-2-1 0-15,5 1 0 16,-3 0 0-16,-1-2 0 0,4 7 0 16,0-3 0-16,0 2 0 15,0 0 0-15,0-1 0 16,0 5 0-16,-3-1 0 15,-5 1 0-15,0 0 0 0,-9 3 0 16,-2 0 0 0,-6-4 0-16,-3 5 0 0,-5 0 0 15,2 3 0-15,-2 4 0 16,0 1 0-16,5 5 0 16,0 3 0-16,-1 8 0 15,5 0 0-15,-1 0 0 16,-3 16 0-16,1 3 0 0,-5 6 0 15,-9 5 0-15,-9 1 0 16,-1 2 0-16,-2 0 0 16,-4 3 0-1,0-3 0-15,0 3 0 0,4 2 0 16,2-8 0-16,7 4 0 16,1 2 0-16,13-3 0 15,5 5 0-15,0-2 0 16,1-1 0-16,1 3 0 15,-2 3 0-15,2 8 0 16,-2 4 0-16,-5 8 0 16,2 3 0-16,4 5 0 15,10 0 0-15,0 0 0 0,6 1 0 16,5 7 0-16,3 9 0 16,1 6 0-16,3 4 0 15,-1-3 0 1,5 4 0-16,-2 10 0 15,-2 2 0-15,-1 10 0 16,2 4 0-16,-2 3 0 16,2-6 0-16,-2 0 0 0,7 2 0 15,1-4 0-15,3-1 0 16,5-7 0-16,11 5 0 16,2 1 0-16,9 8 0 15,7-8 0-15,9 3 0 16,0 5 0-16,5 1 0 15,2 9 0-15,1 1 0 16,0-2 0-16,1-3 0 16,-1-3 0-16,-3-4 0 15,3-2 0-15,-1-2 0 16,5-4 0-16,1-2 0 16,4 1 0-16,-2 4 0 15,2 4 0-15,2 8 0 16,3 4 0-16,2 1 0 0,1-5 0 15,-3-4 0-15,4-8 0 16,2-5 0-16,0-6 0 16,1-5 0-1,4-5 0-15,2 1 0 16,1-5 0-16,7 1 0 0,-4-8 0 16,7-6 0-16,2 7 0 15,5-6 0-15,7 1 0 16,2-1 0-16,6 2 0 15,2-7 0-15,-5-2 0 16,1-1 0-16,2 0 0 16,-3-4 0-16,0-3 0 15,-1-2 0-15,1 1 0 0,5-3 0 16,-1-2 0-16,4 2 0 16,4 0 0-1,1-6 0-15,-7-4 0 0,3-2 0 16,-4-7 0-16,-5 2 0 15,-2-4 0-15,2-1 0 16,0-3 0-16,-3 0 0 16,-2-5 0-16,-2 2 0 0,2-3 0 15,2 3 0-15,-2-6 0 16,2 0 0-16,-1-3 0 16,-1 0 0-16,-3-1 0 15,0-1 0-15,-3-1 0 16,1-3 0-16,-1-2 0 15,-2-1 0-15,-4 1 0 0,-3-1 0 16,-3-4 0-16,-6 0 0 16,-1-12 0-16,4 0 0 15,4 0 0-15,6 0 0 16,3 0 0-16,5 0 0 16,5 0 0-16,3 0 0 0,4 0 0 15,-3-4 0-15,-7-4 0 16,3-1 0-16,-7 6 0 15,2-1 0-15,-2-4 0 16,-3-1 0-16,5 1 0 0,-1-3 0 16,6-6 0-1,7 1 0-15,-1-5 0 0,5 0 0 16,1-2 0-16,2-2 0 16,3 0 0-16,-3-3 0 15,1 4 0-15,-4-1 0 0,0 5 0 16,-7-4 0-16,-1 4 0 15,0-2 0-15,0 3 0 16,-4-2 0-16,-1-3 0 0,2-1 0 16,-2 0 0-16,5 0 0 15,-3-2 0-15,1-2 0 0,3 1 0 16,-1 4 0-16,0 0 0 16,-8-2 0-16,0-2 0 15,-5 4 0-15,0 0 0 0,-3 0 0 16,-3-1 0-16,-2 0 0 15,-4 1 0-15,1-4 0 16,5 2 0-16,-2-2 0 16,5-1 0-16,0 1 0 0,-6-1 0 15,7-3 0-15,-2 0 0 16,2 3 0-16,-7-4 0 0,3 2 0 16,-2 3 0-16,-4-1 0 15,-2 0 0-15,-2 1 0 0,-3-1 0 16,-1 2 0-1,1-3 0-15,-1 2 0 0,1-1 0 16,-6 4 0-16,3 1 0 16,-2-1 0-16,1-3 0 0,2 0 0 15,-1-1 0-15,-3 1 0 16,-3 0 0-16,0 3 0 16,-2 0 0-16,2 0 0 0,-5-3 0 15,3 4 0-15,-2-4 0 16,0-1 0-16,0 5 0 0,-4-4 0 15,1-1 0-15,0 8 0 16,-2-4 0-16,-4 0 0 16,3-3 0-16,2-1 0 15,1-6 0-15,2-3 0 0,-3-2 0 16,6-1 0-16,-7 5 0 16,2-1 0-16,2 1 0 0,-2 4 0 15,0-2 0-15,-5 6 0 16,0-2 0-16,-1 7 0 15,-3-2 0-15,0-3 0 0,-3-4 0 16,-2-5 0-16,3-7 0 16,-3-2 0-16,2-2 0 0,3 3 0 15,-4 3 0-15,-1 2 0 16,-3-1 0-16,0 5 0 16,4-2 0-16,1 10 0 0,-2 4 0 15,2-5 0-15,-5 2 0 16,0-6 0-16,0-4 0 15,0 1 0-15,0-1 0 0,0 0 0 16,0 5 0-16,0-1 0 16,0 1 0-16,0-1 0 15,0 0 0-15,0 1 0 0,0 0 0 16,0-2 0-16,0-2 0 16,0 4 0-16,0 3 0 0,0 0 0 15,0 5 0-15,0-1 0 16,0 5 0-16,0 4 0 0,0 0 0 15,0-1 0 1,0 0 0-16,0 6 0 0,0-6 0 16,0-2 0-16,0-2 0 15,0-3 0-15,0-5 0 0,0-4 0 16,0 1 0-16,0 0 0 16,0-1 0-16,0 4 0 0,0 0 0 15,0 6 0-15,0-1 0 16,0-1 0-16,0-5 0 0,0 3 0 15,-8-10 0-15,-1-3 0 16,-3-1 0-16,1-8 0 0,-3-8 0 16,-2 0 0-16,1-5 0 15,-1 5 0-15,-2 5 0 0,4 2 0 16,0 4 0 0,3 11 0-16,-6-1 0 0,-6-25 0 15,9 32 0 1,-2 5 0-16,4-1 0 0,0 5 0 15,0 4 0-15,-1-1 0 16,5 1 0-16,-1-1 0 0,1 5 0 16,8 0 0-16,-10-4 0 15,2 0 0-15,-1 0 0 16,-4 0 0-16,1-5 0 0,-4 1-267 16,0-1-149-16,0 4 41 15,-1 10 35-15,6 2 33 0</inkml:trace>
  <inkml:trace contextRef="#ctx0" brushRef="#br1" timeOffset="64081.68">8591 17198 153 0,'-20'-4'221'16,"-5"-5"-73"-16,1 7-23 15,5-8-32-15,2 5-23 16,1 3-12-16,7-7-7 0,9 6-9 16,0-2-13-16,0 1-18 15,0-1-7-15,0-2 3 0,17 3-3 16,3 0 6 0,9 4-2-16,-1 0 1 0,5 8 1 15,4 4 14-15,-6 9 8 16,-1 3 16-16,-6 12 14 0,-5 9 10 15,-5 5-11-15,-11 2 3 16,-3 0-9-16,0 2 0 16,-9-2-17-16,-2-3-15 0,-2-7-13 15,1-10-4-15,4-7-6 16,1-6-33-16,-1-7-37 0,8-12-50 16,-14 0-68-1,6 0-44-15,8 0 6 0,0-12-24 16,0-5 12-16</inkml:trace>
  <inkml:trace contextRef="#ctx0" brushRef="#br1" timeOffset="65412.8">8843 17418 332 0,'8'-16'273'0,"0"3"-16"15,-8 4-78-15,0 2-74 16,4 2-45-16,4 2-18 15,13-1 22-15,6 4 10 0,12 0-14 16,9 7-23-16,4 5-20 16,2 1-5-16,-7 3-5 15,-1-2-4-15,-10-3-3 16,-4 1 3-16,-7-12-11 0,-12 0 12 16,-6 0-4-16,-7 0-11 15,0-9 0-15,-12-10-13 16,-8-14 4-16,-12-8 6 0,-6-8 0 15,3-5 0-15,-7-2 7 16,2 0-6-16,4 3 11 0,4 8 1 16,2 9 1-1,5 3 0-15,7 4-2 0,1 12 4 16,4 6-2-16,1 3 0 16,1 4-6-16,-2 4 4 0,-8 0-9 15,-7 16 0-15,-9 8 9 16,-8 12 4-16,-12 9 1 15,-3 4-9-15,-5 0 10 0,0-4 7 16,5 0-4-16,8-10 9 16,9-6-6-16,15-12-5 0,9-5-27 15,9-12-19-15,10 0 3 16,18-12 16-16,10-8 3 16,17-13 10-16,16-12-1 15,7-7-27-15,10-10-20 0,8-2-22 16,3-2 7-16,-5 6 16 15,-2 6 22-15,-14 5 14 16,-11 12 11-16,-11 10 4 0,-10 2 8 16,-11 8 9-16,-5 5 18 15,-8 10 27-15,-4 2 16 16,-5 0 9-16,-3 0 1 0,0 0-9 16,0 0-6-16,0 0-15 15,0 0-14-15,0 0-12 0,0 0-11 16,0 0-13-16,5 0-5 15,3 11 3-15,4 6 0 16,4 6 13-16,5 14-2 16,4 3-1-16,3 10-4 0,1 7 5 15,-1-1-6-15,-4 2-6 16,-8-6 6-16,-5-7-1 16,-6-4 4-16,-5-9-7 0,0-7-1 15,-8-4 1-15,-3-7-10 16,-6-14-16-16,-3 0-26 15,0-11 4-15,-2-9 20 0,3-9 12 16,3-3 13-16,3-4-7 16,13-2 8-16,0-2 0 0,0 4-2 15,13-1 4-15,3 8 11 16,3 5 8-16,6 3 12 16,4 9 1-16,7 8-13 15,10 4-2-15,6 9-10 16,5 3 6-16,3 4-12 0,5 5 3 15,-5-6-3-15,-5-2-3 16,-12-5 3-16,-5-8-1 0,-14 7 2 16,-4-7-3-16,-9 0 8 15,-5 0 22-15,-6-7-9 16,0-9-3-16,-22-14-19 0,-6-5 1 16,-7-10-3-16,-7-5 3 15,-3 3 3-15,2-3-2 16,-2 5-10-16,8 9 5 15,1 2 9-15,7 11-3 0,4 2-1 16,8 9 4-16,1 0-5 16,0 8 11-16,0 4-10 15,-4 0 7-15,-4 8-14 0,-9 12 5 16,-7 5 3-16,-4 11-4 16,-10 5 1-16,2-1 8 0,3-3 13 15,3-5-5-15,10-3 10 16,7-3 0-16,9-7-8 15,4-7-5-15,4-12-17 0,12 0-17 16,0 0-19-16,17-15 9 16,14-14 13-16,20-13 6 15,12-13 13-15,15-7-9 16,10-4 5-16,2 10-20 0,-4 3-19 16,-13 7-2-16,-12 15 13 15,-17 6 15-15,-11 5-2 0,-10 8 7 16,-6 3 14-16,-4 5-12 15,-4 4-13-15,-1 0-17 16,-5 0-39-16,-3 0-34 0,0 9-40 16,0 7-21-16,0 9-2 15,0 7-27-15,0 0-12 0,-8 5 45 16</inkml:trace>
  <inkml:trace contextRef="#ctx0" brushRef="#br1" timeOffset="66127.78">10008 17014 150 0,'0'13'249'16,"0"-13"-40"-16,0 13-30 15,0-13-42-15,0 12-38 16,0-5-32-16,0 2-17 0,0-9-5 15,5 12-13-15,-5-12-13 16,3 0-5-16,2 0-17 16,-5 0-3-16,3 0 2 0,2-12-3 15,4-1 5-15,-6-7 2 16,2-1 3-16,-5 2 6 0,0 3 11 16,0 3 7-16,-17 5 20 15,1 4 22-15,4 4 6 16,-4 0-26-16,-5 12-10 0,2 5-6 15,2-3-7-15,1 7 1 16,3 4-1-16,13 0 1 16,0-6-14-16,0 3-12 15,8-6-9-15,5-4-1 0,6-12-12 16,6 0-16-16,4-4-8 16,-1-8-4-16,5-10 0 15,-6-1 12-15,-2-6 13 0,0 0 9 16,-5 6 4-16,-3 2 6 15,-6 5 4-15,2 4-2 0,-5 12-1 16,0 0 4-16,-5 0 0 16,6 0 17-16,-1 20 28 0,-5 4-2 15,2 9 1 1,-5 3-6-16,0 9-10 0,0 0 0 16,-16 4-5-16,-4 0-2 15,-9-1-10-15,-4-3-5 0,-7 0 3 16,0-7-7-16,-10-10 0 15,1-8 1-15,-3-4 8 16,0-16 2-16,3 0 0 0,1 0-6 16,6-13-2-16,5 1 9 15,9 1-14-15,3-3 4 16,6 2-16-16,6 5-4 0,2-2-17 16,11 2-11-16,-14-6-23 15,14 1-30-15,-8 0-20 16,8-1-12-16,-8 5-17 15,8 1-13-15,0-3 3 0,0-1 1 16,0-1-27-16,5 3-4 16,3 1-100-16</inkml:trace>
  <inkml:trace contextRef="#ctx0" brushRef="#br1" timeOffset="66752.47">10225 16103 372 0,'11'-28'212'15,"-8"3"-13"-15,-3 8-9 16,0 10-20-16,0-1-15 15,0 8-20-15,0 0-23 0,0 0 12 16,0 0-1-16,0 0-21 16,0 21-17-16,-14 11-19 15,-3 16-64-15,-4 17-2 16,5 12 0-16,-1 1 0 0,6-1 0 16,11-11 0-16,0-14 0 15,3-7 0-15,11-12 0 0,5-17 0 16,10-8 0-16,7-8-33 15,6-12-13-15,1-4 18 0,6-5 14 16,-1 0 8-16,-3 1 2 16,-3 8 0-16,-11 0 4 15,-5 5 1-15,-6 2 2 16,-9 1 3-16,5 4 32 16,-16 0 5-16,0 0-3 0,0 0-36 15,0-4-4 1,-11-4 0-16,-11-4 0 15,0-9 0-15,-16-7 0 16,-2-4 0-16,-4-10 0 0,-2 1 0 16,2 0 0-16,-2 5 0 15,11 4 0-15,2 3 0 0,8 5 0 16,6 8 0-16,1 4-21 16,7 0-25-16,2 3-10 15,9 5-4-15,0 0-17 0,0 4-28 16,0 0-18-16,0 0-31 15,0 0-25-15,0 0-8 0,0 0 4 16,0 0 13-16,0 0-20 16,0 0 2-16,0 12 39 15</inkml:trace>
  <inkml:trace contextRef="#ctx0" brushRef="#br1" timeOffset="67126.14">9838 16461 156 0,'-40'16'283'16,"0"-4"-32"-16,1 1-25 16,4-5-59-16,2-8-46 0,8 0-20 15,6 0-19-15,6 0-30 16,13-4-29-16,5-13-15 15,19-11-2-15,21-13-6 0,20-11-7 16,16-10-3-16,4-3-4 16,1 4-2-16,-10 9 3 0,-6 7 10 15,-19 12 1-15,-8 9 4 16,-12 3 3-16,-10 9 2 16,-10 4 9-16,-3 0-2 15,0 8-2-15,-8 0-6 0,0 0-4 16,0 0-11-16,0 0-38 15,0 0-50-15,0 0-25 0,0 0-22 16,0 16-32-16,0 0-20 16,0 6-62-16</inkml:trace>
  <inkml:trace contextRef="#ctx0" brushRef="#br1" timeOffset="67797.52">10841 15512 139 0,'0'-36'221'15,"-9"8"-43"-15,9 2 8 0,0 12-20 16,0 0-35-16,0 7-42 16,0 7-12-16,0 0 16 0,0 0-2 15,0 0-6-15,6 11 24 16,10 17 73-16,8 18 22 16,12 16-108-16,1 12-96 15,4 9 0-15,3 7 0 0,-3 0 0 16,0-4 0-16,-9-12 0 15,1-10 0-15,-9-15 0 0,-5-13 0 16,-5-12 0-16,-3-3 0 16,-3-9 0-16,-8-19 0 15,-8-14 0 1,-12-12 0-16,-12-8 0 16,-9-4 0-16,-8 2 0 0,1 5 0 15,3 14 0-15,-3 12 0 16,2 8 0-16,2 4 0 15,4 12 0-15,3 9 0 16,3 8 0-16,12-1 0 0,0 0 0 16,10-4 0-16,12-2 0 15,0-8 0-15,9-14 0 16,7 0 0-16,-1-3 0 16,6-8 0-16,-4-11-41 15,-1-2-16-15,-8-1 8 0,-5-4-4 16,-3 5 2-16,0 0 23 15,0 3 7-15,-11 9-8 0,2 5 10 16,-2 7-1-16,-2 0-4 16,5 0 0-16,0 0-37 15,-3 0-58-15,2 7-45 0,9-7-28 16,-8 0-11-16,8 0-2 16,0 0-15-16,0 0 20 15</inkml:trace>
  <inkml:trace contextRef="#ctx0" brushRef="#br1" timeOffset="68241.09">10492 15762 318 0,'-24'-9'260'0,"-1"1"-34"16,5 4-52-16,8-1-64 16,3-7-59-16,9 4-41 15,5-3-20-15,14-5-11 0,17-9-7 16,18-12-2-16,11 1-35 15,9-9-24-15,2-5-3 0,-2 5 30 16,-9 2 26-16,-13 5 21 16,-6 10 26-16,-14 4 39 0,-13 3 33 15,-7 8 28-15,-4 1 4 16,0 5 18-16,-2-2 17 16,-6 9 16-16,0-5 4 15,0 5-5-15,0 0-31 0,0 0-76 16,3 10-58-1,10 5 0 1,6 18 0-16,11 16 0 0,10 13 0 16,1 11 0-16,3 4 0 15,1 0 0-15,-6-4 0 0,0-7 0 16,-4-9 0-16,-5-9 0 16,-6-11 0-16,-8-4 0 15,-4-13 0-15,-4-4 0 0,0-16 0 16,-8 0-257-1,0 0-88-15,-8-16-8 0,-12-18 4 16,-5-13 17-16</inkml:trace>
  <inkml:trace contextRef="#ctx0" brushRef="#br1" timeOffset="68437.23">11207 15476 122 0,'-21'-25'298'0,"4"6"-40"15,6 2-41-15,-2 5-74 0,13 0-62 16,0 4-39-16,0 0-15 15,0-5-1-15,13-3-1 0,12 0-3 16,7-5-4-16,4-4-10 16,9 6-2-16,0-6-10 15,-2 4-2-15,-1 1-16 16,-10 3-18-16,-2 1-37 0,-7 0-53 16,-6 3-38-16,0 7-24 15,-11 6-50-15,-6 0-167 16</inkml:trace>
  <inkml:trace contextRef="#ctx0" brushRef="#br1" timeOffset="72622.39">20659 6118 441 0,'-11'-4'326'15,"-3"4"-60"-15,0 0-93 16,2 0-62-16,-5 0-43 0,-6 0-29 16,-7 0 5-16,-7 17 10 15,-3-1 6-15,-5 3-11 16,-3 10-8-16,-1 9-1 15,-4 1 3-15,-3 7-5 0,-6 2 10 16,-4 8 17-16,-2 6-14 16,-5 2-1-16,0 6-12 0,-1-1-36 15,1 4-2-15,5-4 0 16,2 1 0-16,1 0 0 16,10 0 0-16,-2-7 0 0,0 3 0 15,3-1 0-15,7-4 0 16,-2 4 0-16,-5 0 0 15,6 0 0-15,-2-3 0 0,1 2 0 16,6-2 0-16,2-1 0 16,5-3 0-16,-2 2 0 15,7 5 0-15,-3 0 0 0,3 4 0 16,-3 1 0-16,8-1 0 16,-8 0 0-16,1-1 0 0,5 2 0 15,-1-1 0-15,1 0 0 16,-1-3 0-16,1-1 0 0,5 1 0 15,-2-6 0-15,3 0 0 16,5-2 0-16,-1-1 0 16,2-4 0-16,-1-4 0 15,6-1 0-15,-1 6 0 16,-1 0 0-16,13-3 0 0,-13 2 0 16,13 1 0-16,-8-2 0 0,0-7 0 15,0-4 0-15,-1-1 0 16,9 1 0-16,-8-3 0 15,8-3 0-15,-6 1 0 0,6 5 0 16,-8-3 0-16,8-3 0 16,0 3 0-16,0-3 0 0,-10-1 0 15,10-1 0-15,0-6 0 16,0-2 0-16,0-5 0 0,0-4 0 16,0-4 0-16,0 2 0 15,0-7 0 1</inkml:trace>
  <inkml:trace contextRef="#ctx0" brushRef="#br1" timeOffset="72697.13">18227 10090 1931 0,'0'0'-171'0,"0"-4"-50"0,0-4-63 15,0-8-21-15,0-5 9 16,-11-7 4-16</inkml:trace>
  <inkml:trace contextRef="#ctx0" brushRef="#br1" timeOffset="73197.1">18012 9439 291 0,'-16'-28'191'16,"-4"-2"-40"-16,4 7-39 15,4 7-39-15,0 4-30 0,12 3-9 16,-8 1 10-16,8 8 16 15,0 0 11-15,0 0 7 0,0 0-4 16,0 0 18-16,0 17 40 16,0 2 2-16,8 13-16 0,4 14-10 15,3 11 6-15,1 12-34 16,6 8-33-16,-1 6-47 16,1 2 0-16,3 3 0 0,0 2 0 15,-1-4 0-15,1-9 0 16,-1-8 0-16,-5-11 0 15,3-9 0-15,-3-4 0 0,-1-9 0 16,-7 0 0-16,1-7 0 16,1-1 0-16,-5-3 0 15,0-5 0-15,-4-3 0 0,0-5 0 16,-4-4 0-16</inkml:trace>
  <inkml:trace contextRef="#ctx0" brushRef="#br1" timeOffset="73424.69">18305 10563 2047 0,'0'-12'0'0,"0"0"0"16,0-6 0-16,0-2 0 16,0-4 0-16,0-9 0 15,13-8 0-15,7-2 0 0,8-6 0 16,12-4 0-16,10-1 0 16,7 2 0-16,3 2 0 0,-4 10 0 15,3 4 0-15,-11 6 0 16,-8 5 0-16,-12 6 0 0,-2 7 0 15,-12 4 0-15,0 4 0 16,-7 4 0-16,-3 0 0 0,-4 0-52 16,0-4-71-16,0-1-80 15,-20 0-44-15,1-2-7 16,-7 0 18-16,-2 2 34 16,-4-4 1-16,-1 1-4 0,-7-3 49 15</inkml:trace>
  <inkml:trace contextRef="#ctx0" brushRef="#br1" timeOffset="73952.94">18012 9496 41 0,'-11'-7'79'0,"3"-2"62"16,-1 2 0-16,-4-5-50 16,2-2-29-16,-1 2-9 0,0-4-12 15,-5 0-4-15,1 0 12 16,1-1 16-16,2 5 12 0,0 3-8 16,5 6-12-16,8-1-5 15,0 4-9-15,0 0 3 0,0 0 0 16,0 0-1-16,0 0 11 15,0 0 47-15,13 0-8 16,3 0-9-16,7 16-10 16,11 3-1-16,2 7-15 0,10 6 1 15,5 13-14-15,5 12-18 16,6 4-6-16,-2-1-11 0,7 2-6 16,-3-1 0-16,1-4-2 15,1-4-2-15,-10-8-5 16,-4-12 4-16,-6-6 4 0,-10-6-5 15,-8-5-7-15,-8-4 10 16,-3-3 1-16,-9-9-3 0,-5 8 0 16,2-8 0-16,-5 0-4 15,0 0-19 1,3 0-20-16,3 0-43 16,-6 0-59-16,0 0-62 15,0 0-53-15,0 0-24 16,-9 0-7-16,-12 0-31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7:38:55.4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13261 6708 35 0,'-68'0'109'0,"3"0"85"16,3 0-65-16,5-5-36 15,1 2-37-15,2-1-20 0,6 4 20 16,-1 0 38-16,0 0 57 16,5 0 64-16,4 0 57 0,2 0 12 15,10 0-4-15,4 0-237 16,8 0-43-16,7 0 0 16,14 0 0-1,19 0 0-15,24-9 0 16,39-3 0-16,35-5 0 15,36-2 0-15,37-2 0 0,37 5 0 16,34 0 0-16,23 4 0 16,7-1 0-16,253-7 0 15,-312 16 0-15,-40 0 0 16,-34 4 0-16,-38 0 0 16,-31 0 0-16,-24 0 0 15,-22 0 0-15,-16 0 0 0,-15 0 0 16,-9 0 0-16,-30 0 0 31,-10 0 0-31,-15 0-434 0,-10 0-86 16,-8 13 43-16</inkml:trace>
  <inkml:trace contextRef="#ctx0" brushRef="#br0" timeOffset="556.8">12591 7819 497 0,'-32'10'387'0,"8"-10"-93"16,4 7-127-16,8-7-77 0,12 0-33 15,0 0 8-15,0 0 40 16,12 7 52-16,24 2 71 15,24-9-228-15,33 8 0 0,34-8 0 16,34 0 0-16,48-8 0 16,38-4 0-16,37-9 0 0,26-2 0 15,6-2 0-15,0 0 0 16,-4 1 0-16,-10 3 0 16,-25 1 0-16,-34 4 0 15,-42 3 0-15,-37 4 0 0,-42 2 0 16,-32 3 0-16,-31 1 0 15,-13 3 0-15,-15-5 0 16,-6 1 0-16,-12 4 0 0,-5 0 0 16,1 0 0-16</inkml:trace>
  <inkml:trace contextRef="#ctx0" brushRef="#br0" timeOffset="651.41">16567 7620 2047 0,'-13'9'-421'16,"-7"-9"-222"-16</inkml:trace>
  <inkml:trace contextRef="#ctx0" brushRef="#br1" timeOffset="5658.19">8336 6891 28 0,'15'-8'66'0,"1"-4"53"15,1 3 13-15,-4 2-43 0,-2-2-27 16,-3 2-13-16,-3 2-8 16,-2 0 0-16,-3-2 2 15,0-1 3-15,0-5-4 0,0 1 8 16,0-5 3-16,0 5 9 15,-8-4-8-15,-3 0 14 0,-5 0 19 16,-9 0-25-16,1-1 24 16,-4 4 21-16,-1 2-21 0,-4 2-34 15,-8 2-3 1,1 7-11-16,-4 0-8 0,-5 0-6 16,0 7-8-16,0 11-1 15,-3 2 0-15,-2 8 2 0,3 1-1 16,-7 7-2-16,6 3 12 15,-5 11 3-15,0 3-8 16,0 9 16-16,0 6 30 0,0 18-11 16,-3 12-4-16,3 16-52 15,4 4 0-15,3 4 0 16,10 1 0-16,8-4 0 16,8-2 0-16,10-4 0 15,14-4 0-15,0-6 0 0,8-6 0 16,14-7 0-16,2-9 0 15,9-8 0-15,7-11 0 16,5-9 0-16,6-8 0 16,11-12 0-16,4-9 0 0,3-8 0 15,-1-7 0-15,5-9 0 16,1 0 0-16,-1-13 0 0,1-4 0 16,-6-7 0-16,5-9 0 15,1-11 0-15,-6-14 0 16,1-6 0-16,0-14 0 0,-9-7 0 15,-3-13-5-15,-3 0-24 16,-10-4 4-16,-12 2 14 0,-7 2-2 16,-14-1 14-16,-5 2-11 15,-6-1 11-15,-9 8-10 16,-2 4 10-16,-6 5-3 16,5 12-3-16,-5 4 6 0,1 7-4 15,-1 11-2-15,1 6 3 16,4 8 0-16,0 9 0 0,1 3 5 15,2 4-1-15,1 1-4 16,0 5 1-16,-3-1-3 0,-2-1 3 16,0 1-3-16,-4 0 7 15,3-4-11-15,-3 0 8 16,-3-1 4-16,3-3-2 16,6 4-3-16,-3 0 4 0,3-1 5 15,3 0-3-15,8 5 2 16,-9 5 7-16,9 2 3 0,0 1-5 15,0 4-8-15,0 0 1 16,0 0 6-16,0 0-19 16,0 12 13-1,0 13 38 1,0 16-43-16,9 16 0 0,2 24 0 16,2 23 0-16,-1 32 0 15,4 14 0-15,5 13 0 16,4 1 0-16,6-10 0 15,14-12 0-15,7-15 0 0,6-18 0 16,11-20 0-16,9-10 0 16,2-22 0-16,10-16 0 0,-2-18 0 15,7-11 0-15,-10-12 0 16,-8-7 0-16,-9-2 0 16,-11-3 0-16,-12 5 0 0,-12-2 0 15,-9 2 0-15,-8-4 0 16,-5 9 0-16,-11-3 0 0,0 1 0 15,0 1 0-15,-11-2 0 16,-5 1 0-16,0 0 0 16,0 4-133-16,-4 0-318 15,-5 0-15-15,0 0 30 0</inkml:trace>
  <inkml:trace contextRef="#ctx0" brushRef="#br1" timeOffset="7204.57">20047 4945 223 0,'-16'-45'162'0,"-6"-4"-39"0,8 5-27 15,-3-6-15-15,5 6-24 16,-1 3 20-16,13 6 23 0,-7 5 23 15,7 10 18-15,0 3 11 16,-8 5-22-16,8 8-54 16,-8 4-37-16,8 14-19 0,0 21 66 15,8 34 38-15,0 28-15 16,3 34 0-16,-2 40-90 16,-1 29-19-16,4 20 0 15,0 8 0-15,-1-4 0 0,3-13 0 16,2-16 0-16,2-15 0 15,-4-22 0-15,-3-18 0 0,-2-27 0 16,-1-25 0-16,1-21 0 16,-5-19 0-16,1-15 0 0,-2-12 0 15,-3-9 0-15,0-32 0 16,0-22 0 0,0-19 0-16,0-16 0 15,8-13 0-15,9 0 0 0,2 9 0 16,10 12 0-16,-1 8 0 15,5 13 0-15,7 7 0 0,10 8 0 16,7 9 0-16,11 16 0 16,14 8 0-16,7 27 0 15,0 19 0-15,-1 19 0 0,-6 12 0 16,-9 13 0-16,-13 3 0 16,-12 9 0-16,-22 5 0 0,-17 5 0 15,-18-1 0-15,-17-6 0 16,-25-7 0-16,-17-16 0 0,-11-13 0 15,-8-19 0-15,-6-19 0 16,-7-17 0-16,4-19 0 16,3-19 0-16,7-17 0 15,9-12 0-15,17-9 0 0,15-3-15 16,20-4-56-16,25 4-6 16,11-4-43-16,14 7-91 0,12 5-74 15,12 5-29-15,3-1-30 16</inkml:trace>
  <inkml:trace contextRef="#ctx0" brushRef="#br1" timeOffset="7621.61">22737 6349 654 0,'-14'-19'577'16,"2"-2"-270"-16,12 1-190 15,0 7-143-15,26-2 4 16,21-2 13-16,21 1 33 0,23-9 32 16,17 0 23-16,19 1-26 15,18 3-27-15,23 2-14 16,11-2-2-16,-1-3-8 0,-12 4-10 16,-19-1-12-16,-22 5-17 15,-23 4-15-15,-25-1-20 0,-21 4-27 16,-14 2-32-16,-18-5-34 15,-12 0-41-15,-12-4-3 16,-22-1 36-16,-9 0-18 16,-17-2-23-16</inkml:trace>
  <inkml:trace contextRef="#ctx0" brushRef="#br1" timeOffset="7920.89">23693 5374 500 0,'0'-46'291'0,"-12"14"-91"16,12 7-77-16,0 5-57 15,0 8-31-15,0 4-8 16,0 8 3-16,0 20 113 0,17 28 46 16,2 35-56-16,7 34-9 15,-3 34-34-15,2 23-12 16,-5 10-60-16,-3 3-18 0,-3-7 0 15,0-14 0-15,-2-11 0 16,1-17 0-16,-1-15 0 0,-6-18 0 16,3-15-44-16,-1-14-165 15,-3-14-84-15,-2-13-46 0,5-13 1 16,6-15-12-16</inkml:trace>
  <inkml:trace contextRef="#ctx0" brushRef="#br1" timeOffset="8486.68">26540 5349 296 0,'33'-50'152'0,"-10"10"-76"16,-10 5-26-16,-5 5 21 15,-8 10 56-15,0 3 38 0,0 4 17 16,0 6-25 0,0-2-45-16,-8 6-35 0,8 3-31 15,-8 0 2-15,8 0-1 16,0 0 15-16,-8-4 2 0,-1-5-11 16,9 1-26-16,-11-3-10 15,-1-6-6-15,-1-4-5 0,1-3 5 16,-8-6-5-16,1-2 2 15,-11-4 4-15,3-1 11 16,-6 5 39-16,-5 4 7 0,-7 2-59 16,-6 10-10-16,-14 16 0 15,-13 16 0-15,-11 29 0 0,-9 29 0 16,-4 32 0 0,-8 33 0-16,2 27 0 0,6 18 0 15,20-1 0-15,21-4 0 16,29-13 0-16,32-15 0 0,25-21 0 15,24-19 0-15,22-22 0 16,27-20 0-16,26-25 0 16,18-15 0-16,11-17 0 0,5-12 0 15,-8-8 0-15,-15-5 0 16,-25 2 0-16,-21-1 0 16,-19-1 0-16,-23 5 0 0,-13 1 0 15,-11-2 0-15,-10 1 0 0,-9-4 0 16,-4 0 0-1,0-1-260-15,-17 5-193 0,1-4 25 16,1 0 27-16</inkml:trace>
  <inkml:trace contextRef="#ctx0" brushRef="#br1" timeOffset="13597.97">20436 8531 21 0,'0'-8'55'15,"0"0"55"-15,0 1 39 16,0-2-43-16,0 4-34 15,0 3-24-15,0-3-12 0,0-1-1 16,0 4 11-16,0-3 15 16,5 5 18-16,-2 0-1 0,-3 0 3 15,0 0-11-15,0 0-5 16,0 0-7-16,0 0 6 0,0 0-5 16,0 0-18-16,0 0-2 15,0 13-4-15,0 8-1 16,0 2 1-16,0 6-1 0,5 7 3 15,-5 10-8-15,0 3 23 16,0 8-10-16,0 0 0 16,-13 7 16-16,-2 2 7 0,-5-2-20 15,-5 5 5-15,0-4-7 16,-3 1 13-16,-1-1-39 0,1 4-17 16,-6 1 0-16,0 2 0 15,-3 2 0-15,-4 0 0 16,0-5 0-16,1-5 0 0,-4-3 0 15,-2 0 0-15,-1-7 0 16,-4-5 0-16,-1-4 0 0,0-5 0 16,3 1 0-16,0-4 0 15,-4-1 0-15,-3 3 0 16,-1-5 0-16,-5 2 0 16,2 2 0-16,-5-5 0 0,-5 3 0 15,1-3 0-15,-4-4 0 16,-3-1 0-16,-3 0 0 0,3-3 0 15,-6-1 0-15,-1 0 0 16,-12 4 0-16,-2-2 0 0,-4 2 0 16,-10 1 0-16,-1-6 0 15,-2 6 0-15,-4-5 0 0,1 2 0 16,-2-2 0-16,2-4 0 16,-2 0 0-16,-3-1 0 15,-3-1 0-15,-9-2 0 0,-5 0 0 16,-6 1 0-16,-5-5 0 15,-5-1 0-15,-4 2 0 16,1-4 0-16,0-2 0 0,8-7 0 16,3 9 0-16,0-9 0 15,6 0 0-15,-6 0 0 0,-1 0 0 16,-9 0 0-16,4 0 0 16,-6 0 0-16,1 8 0 0,3-1 0 15,2-7 0-15,6 9 0 16,6 0 0-16,10-9 0 0,9 0 0 15,5 0 0-15,3 0 0 16,4 0 0-16,5 0 0 16,-2-5 0-16,7-3 0 15,-1-4 0-15,-2 0 0 0,-3-5 0 16,5-4 0-16,1 2 0 16,1-5 0-16,1-6 0 0,1 3 0 15,4-2 0-15,3 1 0 16,6-1 0-16,-1-4 0 0,3 0 0 15,10 2 0-15,1 2 0 16,11 0 0-16,8-3 0 16,3-1 0-16,4 0 0 0,0 1 0 15,0-5 0-15,1 1 0 16,0-5 0-16,-2 1 0 16,2-1 0-16,-5-4 0 15,5 0 0-15,-5 1 0 0,4-2 0 16,0 6 0-16,0-2 0 15,2 1 0-15,1 1 0 0,2 4 0 16,-1-2 0-16,0 7 0 16,5-3 0-16,-1 2 0 15,6 4 0-15,2-2 0 0,1 2 0 16,-1 4 0-16,4 0 0 16,1-1 0-16,0 1 0 15,-1-1 0-15,0 5 0 16,7 3 0-16,1 2 0 0,0-2 0 15,4 6 0-15,3-1 0 16,-3-2 0-16,4 2 0 0,1 0 0 16,-4 0 0-16,-1 0 0 15,2 0 0-15,-5-4 0 16,-1-2 0-16,1 3 0 0,-1 2 0 16,1-3 0-16,5 4 0 15,-2 0 0-15,2 0 0 0,2 0 0 16,1 3 0-1,8 2 0-15,-8-2 0 0,0 1 0 16,8 4 0 0,0 0 0-16,0 17 0 47,0 6 0-47,8 14 0 15,3 20 0-15,11 12 0 16,-2 16 0-16,-5 8 0 0,2 6 0 15,-6-2 0-15,2 1 0 16,-4-6 0-16,-1 3 0 16,-1-7 0-16,2-5 0 0,-4-10 0 15,-2-12 0-15,0-12 0 16,2-12 0-16,-2-9 0 16,-3-7 0-16,0-5 0 0,5-12 0 31,-2 0 0-31,3 0 0 15,-6-5 0-15,0-2 0 16,0-2 0-16,0-8 0 16,0-7 0-16,0-12 0 0,0-13 0 15,-14-11 0-15,3-7 0 16,3-5 0-16,8-7 0 16,-9-2 0-16,9 5 0 0,0-3 0 15,-11 2 0-15,3 0 0 16,-2 4 0-16,2 8 0 15,2 9 0-15,-2 6 0 16,-6 8 0-16,3 7 0 0,-2 6 0 16,5 9 0-16,0 3 0 15,0 1 0-15,-1 4 0 0,9 4 0 16,-8 0 0-16,0 8 0 16</inkml:trace>
  <inkml:trace contextRef="#ctx0" brushRef="#br1" timeOffset="13967.66">10078 9236 2047 0,'11'0'0'16,"14"0"0"-16,12 0 0 0,12 12 0 16,15-12 0-16,6 13 0 15,11-5 0-15,1-1 0 0,-3 6 0 16,0-1 0-16,-11 0 0 15,-6 0 0-15,-9 0 0 0,-13 4 0 16,-7-3 0-16,-9-2 0 16,-8-1 0-16,-4-3 0 15,-7 2 0-15,-5-1 0 0,0 4 0 16,-8 4 0-16,-9 6 0 16,-8 9 0-16,-7 8 0 15,-8 11 0-15,-10 8 0 16,-10 6 0-16,-10 10 0 0,-6 7 0 15,-1 5 0-15,-1-4 0 16,4-10 0-16,6-1 0 0,6-7 0 16,5-3 0-16,5-4 0 15,11-7 0-15,9-10 0 16,7-11 0-16,9-5 0 0,5-8 0 16,3-5 0-16</inkml:trace>
  <inkml:trace contextRef="#ctx0" brushRef="#br1" timeOffset="14054.49">9989 10521 2042 0,'0'0'-106'0,"4"-2"-50"15,4-7-42-15,-1 5-18 16,1-4-18-16,8-4 18 16,10-9 24-16,10 0-42 0,5-3-1 15</inkml:trace>
  <inkml:trace contextRef="#ctx0" brushRef="#br1" timeOffset="15659.04">21424 9154 85 0,'-53'0'188'16,"-4"0"-48"-16,1 0-37 16,-5 0-33-16,0 0-21 0,-3 0 1 15,2 0 3-15,5 0 32 16,3 0 40-16,6 0 35 16,6 0 12-16,16 0-2 0,0 0-19 15,10 0-24-15,8 0-42 16,8 0-10-16,0 0-15 0,8 0 2 15,13 0-25-15,23-5-37 16,29-2 0-16,33-9 0 0,41-5 0 16,42-8 0-16,57-7 0 15,53-5 0-15,42 1 0 16,29-1 0-16,27 2 0 0,25 1 0 16,15 2 0-16,-7 3 0 15,-16 4 0-15,-25 5 0 16,-30-2 0-16,-40 7 0 15,-39 3 0-15,-44 0 0 0,-50 3 0 16,-44 6 0-16,-36-3 0 16,-33 3 0-16,-21 3 0 0,-13-1 0 15,-16 5 0-15,-6 0 0 16,-5 0 0-16,-24 0 0 31,-5 0 0-15,1 0 0-16,4 0 0 0,0 0 0 15,-2 0 0-15,6 0 0 16,0 0 0 0,2 0 0-1,-11 12-165-15,-4 2-342 16,-12-2 18-16,-7 0 65 16</inkml:trace>
  <inkml:trace contextRef="#ctx0" brushRef="#br1" timeOffset="17845.31">23924 9801 333 0,'0'-7'287'15,"0"-1"-71"-15,0-7-101 16,0 8-59-16,5 4-17 0,-2-2 8 15,3 1 47-15,-6 4 52 16,0 0-9-16,0 0-18 16,8 17-11-16,-1 15-25 15,-2 13-12-15,-2 11-16 0,-3 13-17 16,0 14 10-16,-11 2 7 16,-1 9-55-16,-5 5 0 0,-5 6 0 15,-5 4 0-15,-3 5 0 16,5 5 0-16,-9-4 0 15,-3-2 0-15,-3-4 0 0,-1 5 0 16,-5 0 0-16,-2 5 0 16,-4-3 0-16,-4 3 0 15,-11-6 0-15,-1-2 0 0,-9-5 0 16,-4-8 0-16,-8-6 0 16,-1-9 0-16,-8-6 0 0,-7-4 0 15,-8-8 0-15,-6-3 0 16,-6-6 0-16,-10-4 0 15,2 3 0-15,-11-5 0 0,5-7 0 16,-10-1 0-16,1-2 0 16,-7 1 0-16,-4-6 0 0,-7-1 0 15,-6-1 0-15,-2-1 0 16,-6 1 0-16,-10-1 0 16,1 1 0-16,-3-1 0 0,6 1 0 15,7-5 0-15,5 1 0 16,6-1 0-16,10-4 0 0,0-1 0 15,0-1 0-15,0 2 0 16,-5 1 0-16,-8 0 0 0,-3 3 0 16,-6 0 0-16,2 6 0 15,-5-6 0-15,5 1 0 0,-1-5 0 16,5-1 0-16,-6-2 0 16,3 4 0-16,-7-4 0 15,-2-7 0-15,2 3 0 0,3 0 0 16,-3-1 0-16,2 1 0 15,2-5 0-15,2-12 0 0,3 7 0 16,5-7 0-16,0 0 0 16,3-7 0-16,1-5 0 15,-1-5 0-15,5-7 0 16,-1-2 0-16,5-2 0 0,0-4 0 16,4-5 0-16,-1 1 0 15,1-2 0-15,3-1 0 0,-146-42 0 16,152 35 0-1,-1 1 0-15,4 0 0 0,-2-3 0 16,8-2 0-16,2 7 0 16,3-6 0-16,6 0 0 15,3 0 0-15,5-3 0 16,-2 3 0-16,2-1 0 0,-1-3 0 16,-1 6 0-16,11-3 0 15,1-5 0-15,3 3 0 0,-4-4 0 16,4-6 0-16,-1-3 0 15,-5-8 0-15,5-8 0 16,-2-5 0-16,10-7 0 0,4-6 0 16,11 6 0-16,9 1 0 15,8 1 0-15,8 9 0 0,9 5 0 16,3 13 0-16,9 7 0 16,-1 0 0-16,4 4 0 15,6 4 0-15,-3 4 0 16,-2 5 0-16,4-2 0 0,0 5 0 15,2 1 0-15,3 1 0 16,-2 1 0-16,2-3 0 16,-2 5 0-16,3-5 0 0,4 4 0 15,-4 1 0-15,2 0 0 16,1 2 0-16,-2 7 0 0,4 1 0 16,6 9 0-16,3-2 0 15,8 7 0-15,-8 1 0 0,8 19 0 63,0 8 0-63,3 8 0 0,5 12 0 15,5 17 0-15,2 10 0 16,1 6 0-16,2 8 0 16,-4 4 0-16,3 6 0 0,-1 6 0 15,2 1 0-15,-7-1 0 16,1-4 0-16,-4-7 0 0,0-14 0 15,-3-10 0-15,-1-13 0 16,1-17 0-16,-5-7 0 16,0-4 0-16,0-14 0 15,0-23 0 1,0-16 0-16,-14-17 0 16,-2-20 0-16,-4-12 0 15,5-14 0-15,-2 1 0 0,1 5 0 16,4 3 0-16,0 6 0 15,-2 6 0-15,3 1 0 0,-2 4 0 16,6 8 0-16,-1 4 0 16,0 8 0-16,0 10 0 0,8 2 0 15,-9 8 0-15,1 3 0 16,8 7 0-16,-9 3 0 16,2 3 0-16,7 3 0 15,-8-1 0-15,8 7 0 0,0 1 0 16,12 3 0 15,17 0 0-15,10 0 0-16,15 0 0 15,11 0 0-15,8 12 0 0,9 0 0 16,-3 1 0-16,3-2 0 16,0 6 0-16,-9-6 0 15,-8-1 0-15,-13-10 0 0,-11 7 0 16,-12-7 0-16,-9 0 0 15,-9 9 0-15,-6-9 0 0,-5 8 0 16,0 4 0 0,-8-3 0-16,-9 3 0 15,-2 13 0-15,-10 7 0 16,-13 15 0-16,-1 19 0 0,-6 11 0 16,0 9 0-16,-5 8 0 15,7-5 0-15,1-4 0 16,11-7 0-16,2-9 0 0,5-12 0 15,7-10 0-15,8-4 0 16,1-6 0-16,12-4 0 0,-8-10 0 16,8-2 0-1,0-6 0-15,0-3 0 0,0 1 0 16,0-5 0-16,0 0 0 16</inkml:trace>
  <inkml:trace contextRef="#ctx0" brushRef="#br1" timeOffset="17925.82">9131 11942 2047 0,'0'9'0'16</inkml:trace>
  <inkml:trace contextRef="#ctx0" brushRef="#br1" timeOffset="18021.59">9131 11951 1848 0,'-8'0'-359'0,"1"0"-37"16,-2 0 8-16,-4 10 42 15</inkml:trace>
  <inkml:trace contextRef="#ctx0" brushRef="#br2" timeOffset="33947.05">29267 3553 510 0,'6'-24'240'0,"-6"-1"-93"16,0-7-68-16,0 4-24 15,0-5 40-15,-12 4 41 16,4-4 7-16,0 1 12 15,-1 4 8-15,-3-5-42 16,0 0-27-16,-4-4 15 0,-9 1-109 16,-4-5 0-16,-10-4 0 15,-6 2 0-15,-8-2 0 16,-8-5 0-16,-8 5 0 16,-4-2 0-16,-4-3 0 15,-5-3 0-15,-4 1 0 16,-7-2 0-16,-8 1 0 15,-9-4 0-15,-3-4 0 16,4-1 0-16,-1 5 0 0,0 0 0 16,-3 0 0-16,0 0 0 15,-6 4 0-15,-3 6 0 16,-7 1 0-16,-4 1 0 16,-11 1 0-16,-9 3 0 15,-6 4 0-15,-5 5 0 0,1-1 0 16,10 4 0-1,9 6 0-15,-3 2 0 0,5 4 0 16,-5 5 0-16,-8-1 0 16,-11 2 0-16,-13 3 0 15,-12 4 0-15,-12 4 0 16,-4 0 0-16,0 0 0 0,9 0 0 16,-3 12 0-16,4-1 0 15,1 7 0-15,-4-2 0 16,1 4 0-16,5 1 0 15,4 0 0-15,3 3 0 16,4 4 0-16,8 4 0 16,13 1 0-16,7 0 0 15,8 3 0-15,6 1 0 0,2 4 0 16,6-1 0-16,-1 5 0 16,5 3 0-16,-3 2 0 15,4 2 0-15,-8 5 0 16,-1-4 0-16,8 0 0 0,-6 4 0 15,0 5 0-15,-1 3 0 16,-3 1 0-16,1-6 0 16,-1 1 0-16,6-4 0 15,-1 4 0-15,-3 0 0 16,-6 4 0-16,1 0 0 16,5 1 0-16,5 6 0 0,10 6 0 15,6 3 0-15,6 10 0 16,5 1 0-16,3 10 0 15,4 0 0-15,5 8 0 0,3 0 0 16,9 1 0-16,0-7 0 16,7 3 0-16,6-5 0 15,11-9 0-15,4 3 0 0,5 3 0 16,7-2 0-16,0 5 0 16,4 12 0-16,9 14 0 15,0 14 0-15,2 12 0 16,7 9 0-16,4 1 0 0,2 2 0 15,13 0 0-15,0 2 0 16,0-5 0-16,13-5 0 0,2-3 0 16,1-5 0-16,5 1 0 15,-1 8 0-15,4 3 0 16,1 9 0-16,2 14 0 0,3 1 0 16,2 6 0-16,4 3 0 15,7-3 0-15,-4-9 0 0,4 0 0 16,3-1 0-16,-2-2 0 15,2-10 0-15,2-3 0 0,0-12 0 16,6-12 0 0,-1-9 0-16,3-13 0 0,4-5 0 15,10-12 0-15,4-1 0 16,6-8 0-16,14-3 0 0,4-7 0 16,7-4 0-16,4-2 0 15,5-10 0-15,4-5 0 0,1-7 0 16,-2-7 0-16,4-10 0 15,6-12 0-15,6-3 0 0,10-4 0 16,2-2 0-16,10-2 0 16,4-6 0-16,-1 3 0 0,0-1 0 15,-3-2 0 1,4 1 0-16,2-5 0 0,6-7 0 16,8 9 0-16,3-9 0 15,15 0 0-15,16 0 0 0,11 0 0 16,15-9 0-16,5 2 0 15,4-5 0-15,-2 1 0 0,-7-6 0 16,-2 4 0-16,-10 2 0 16,0-6 0-16,0-4 0 0,1 2 0 15,2-7 0-15,2 2 0 16,-4-9 0-16,-4-3 0 0,-2-10 0 16,2-14 0-1,-2-13 0-15,6-16 0 0,0-14 0 16,-1-5 0-16,-7-4 0 15,-15-1 0-15,-8-5 0 0,-19 0 0 16,-12-1 0-16,-3 0 0 16,-10 6 0-16,3 4 0 15,-7 3 0-15,2 4 0 0,-6 5 0 16,-2-1 0-16,-6-1 0 16,-11-2 0-16,-12-1 0 15,-12-4 0-15,-13-3 0 0,-16-1 0 16,-8 4 0-1,-7 1 0-15,-11 8 0 0,-2-3 0 16,0 2 0-16,-2 1 0 16,3 5 0-16,-2-3 0 15,2 2 0-15,-7 0 0 0,-2 3 0 16,-5 0 0-16,-2 5 0 16,0-6 0-16,0 6 0 15,-2-5 0-15,-1-3 0 16,2-5 0-16,1-4 0 0,-1-2 0 15,-7-8 0-15,-1 3 0 16,-4-10 0-16,-1-8 0 16,-4-5 0-16,-2-4 0 15,-1-1 0-15,-2 2 0 0,-3 9 0 16,0 4 0 0,0 1 0-16,-9-2 0 15,-4 1 0-15,4-8 0 0,9-5 0 16,0-8 0-16,0-4 0 15,5-10 0-15,4-6 0 16,-6 0 0-16,-3 11 0 16,0 15 0-16,-20 13 0 15,-6 20 0-15,-5 19 0 0,-6 16 0 16,-4 11 0-16,-5 17 0 16,7 13-312-1,-1 12-199-15,4 7 67 0,-2 9 69 16</inkml:trace>
  <inkml:trace contextRef="#ctx0" brushRef="#br2" timeOffset="36158.85">16758 15256 1093 0,'-65'-12'719'0,"-4"0"-484"16,-1-1-235-16,10 1 0 0,7 4 0 15,16 3 0-15,12-2 0 16,25-2 0-16,33 2 0 0,45-5 0 16,48-4 0-16,53-9 0 15,44-3 0-15,49 0 0 16,41-6 0-16,24 6 0 0,4 4 0 16,-7 3 0-16,-28 5 0 15,-24 3 0-15,-35 6 0 0,-39 7 0 16,-46 0 0-1,-41 0 0-15,-31 0 0 0,-33 0 0 16,-20 0 0-16,-26 0 0 16,-11-5 0-16,-24-3 0 0,-17 1-64 15,-7-2-359-15,-9-7-11 16,1-5 46-16,2-8 45 16</inkml:trace>
  <inkml:trace contextRef="#ctx0" brushRef="#br2" timeOffset="36640.81">19596 14344 527 0,'-12'-20'435'16,"-4"4"-91"-16,8 0-160 15,8 4-82-15,0 3-54 16,0 6-10-16,8 3 14 16,17 0 13-16,10 0-6 0,18 12-31 15,17 0-12-15,7 0-11 16,8 0-2-16,0 4-8 15,-9-4 8-15,-11 5-2 0,-14 2 0 16,-15 9 57-16,-20 18 25 16,-16 11-83-16,-13 12 0 0,-15 16 0 15,-12 14 0-15,-9 6 0 16,-6 2 0-16,-7 2 0 16,5 0 0-16,3 3 0 15,10-7 0-15,6-8 0 0,4-7 0 16,4-9 0-16,7-12 0 15,3-15 0-15,6-13 0 16,14-13 0-16,-12-10 0 0,1-45 0 16,2-21 0-1,-4-25 0-15,-1-21 0 0,-4-19 0 16,1-13 0-16,6-14 0 16,-2 3 0-16,13-3 0 15,-9 11 0-15,9 10 0 0,0 13 0 16,0 20 0-16,0 22 0 15,6 14 0-15,-3 14 0 0,-3 11-294 16,0 10-146 0,-12 3 35-16,-3 3 9 0</inkml:trace>
  <inkml:trace contextRef="#ctx0" brushRef="#br2" timeOffset="37391.31">23300 14320 403 0,'0'17'255'15,"-17"7"-65"-15,-3 12-59 16,-3 13-30-16,-3 8-11 16,-2 8 7-16,-5-4 8 0,-4-3-3 15,2-7-16-15,-3-5-30 16,7-11-17-16,2-5-14 0,6-14-6 15,1-16-6 1,6 0 7-16,3-20 0 0,13-20-16 16,17-14 10-16,12-6 3 15,11-2 5-15,13 5-4 0,7 11-1 16,7 14 19-16,-2 17-14 16,-5 11 9-16,-4 4-4 15,1 24-2-15,-7 14-11 0,-6 5-1 16,-6 6 4-16,-12 9-3 15,-13-2-10-15,-13 6-4 16,-13-2 0-16,-13-3 0 0,-21-8 0 16,-14-4 0-16,-11-13 0 15,-14-11 0-15,-7-9 0 0,-8-12 0 16,-7-17 0 0,9-3 0-16,0-12 0 0,11-9 0 15,6-4 0-15,12-7 0 16,13-3 0-16,18 4 0 0,10-2 0 15,13 3 0-15,16 7 0 16,5 1-177-16,10 11-134 16,7 1-67-16,9 10 0 0,2 3 5 15</inkml:trace>
  <inkml:trace contextRef="#ctx0" brushRef="#br2" timeOffset="38422.23">23323 14845 350 0,'24'0'267'15,"-2"0"-90"-15,-6 0-82 0,8 0-50 16,8 0 1-16,13 0 23 16,9 0 8-16,2 8 0 15,10 13 1-15,2 6-13 0,-3 15-20 16,-4 2-13-16,-4 5-8 15,-9-4 9-15,-11-5 22 0,-9-7 11 16,-6-9 7 0,-10-8-10-16,-1-3-6 0,-3-4-13 15,-8-9-2-15,0 0-12 16,-8-22-18-16,-9-10-4 0,-2-16-2 16,-2-18-7-16,-4-15 1 15,6-10-3-15,-1-1-1 16,-1 7 9-16,5 8-4 0,-1 6-3 15,2 14-1-15,-2 9 10 16,1 3-4-16,1 9-3 16,-1-1-4-16,-10 8-3 15,-2 5 1-15,-13 7 14 0,-8 13-17 16,-16 4 2-16,-12 9 14 16,-13 8-11-16,-7 2-3 15,-7 10 12-15,-7 4-4 0,2 0 4 16,6-2 12-16,10-2 0 15,17-8-10-15,19-5 3 0,16-4-10 16,17-12-14-16,24 0 10 16,24-4 4-16,23-8-3 15,32-9 5-15,23-8-12 0,15-2-11 16,9-7-4-16,1-2 10 16,2 0 5-16,9-9 19 15,4 0-7-15,0 0 3 16,-9 5 6-16,-5 2 6 0,-23 6 13 15,-20 11 2-15,-20 5 37 16,-21 8-69-16,-11 4 0 16,-14 8 0-16,-3 20 0 0,-2 25 0 15,-6 19 0-15,0 19 0 16,5 14 0-16,-2 8 0 0,6 2 0 16,-1-6 0-16,0-3 0 15,0-13 0-15,1-7 0 16,-6-16 0-16,2-14 0 0,-5-17 0 15,-4-5 0-15,-4-11 0 16,0-34 0 0,0-22 0-1,0-25 0-15,4-27 0 0,4-25 0 16,6-20 0-16,3-9 0 16,9 1 0-16,5 16 0 0,12 16 0 15,1 24 0-15,2 22 0 16,-7 18 0-16,-5 25 0 15,-8 25 0-15,-5 29 0 0,-8 32 0 16,0 25 0-16,-6 19 0 16,4 14 0-16,5 1 0 15,13-1 0-15,8-6 0 0,13-10 0 16,6-10 0-16,9-15 0 16,3-13 0-16,6-16 0 15,-1-13 0-15,-4-15 0 16,-5-21 0-16,-7 0 0 0,-6-16 0 15,-12-17 0-15,-18-15 0 16,-13-14 0-16,-8-7-107 16,-21-9-211-16,-9 1 18 0,-1 0 10 15,-9 3 31-15,-5 5 30 16,0 5 13-16,5 3 59 0</inkml:trace>
  <inkml:trace contextRef="#ctx0" brushRef="#br2" timeOffset="38722.64">25659 13563 47 0,'24'-69'234'0,"-7"11"5"16,-12 8-17-16,-5 15-8 15,-26 12-41-15,-7 6 0 0,-7 8 35 16,0 9 6-16,3 0-26 16,4 14-60-16,9 0-121 15,12 7-7-15,12 3 0 0,12 14 0 16,12 6 0-16,13 5 0 15,8 8 0-15,-5 9 0 0,1 2 0 16,-9 2 0-16,-7-6 0 16,-10 2 0-16,-10-1 0 15,-5-8 0-15,-15-5 0 16,-9 2 0-16,-6-10 0 16,-2-7 0-16,0-8 0 0,-2-10 0 15,7-10-132-15,1-9-242 16,1-12-22-16,10-15 36 0,3-15 37 15,12-12 94-15</inkml:trace>
  <inkml:trace contextRef="#ctx0" brushRef="#br2" timeOffset="39187.14">25542 13722 192 0,'11'-50'258'16,"-3"2"-54"-16,0 3-72 16,4 9-52-16,4 3-27 15,10 1 19-15,5-2 8 0,6 3-7 16,8 2-26-16,7 3-17 15,1 7-7-15,4 2 12 16,-4 13 26-16,1 4 59 0,-6 29 33 16,0 16 26-1,-6 20-17-15,-3 12-69 0,-5 13-93 0,-3 8 0 16,-5 4 0-16,-8-5 0 16,-2-11 0-16,1-13 0 15,-4-12 0-15,0-17 0 16,-5-16 0-16,-2-11 0 15,-1-17 0-15,-5-29 0 0,0-23 0 16,-8-26 0-16,-7-15 0 16,-10-13 0-16,-6-4 0 0,-7 8 0 15,2 14 0-15,-6 10 0 16,11 16 0-16,2 14 0 16,7 15 0-16,11 4 0 0,11 9 0 15,11 4 0-15,27 4 0 16,32 4 0-16,21 3 0 15,25 2 0-15,5 3 0 0,1-4 0 16,-13-3 0-16,-15-4 0 16,-17 7 0-16,-21 4 0 15,-14-3 0-15,-18-5 0 0,-12 0-158 16,-12-1-232-16,-17 6 12 16,-10 3 56-16,-15 0 10 0</inkml:trace>
  <inkml:trace contextRef="#ctx0" brushRef="#br2" timeOffset="39619.96">28790 12750 421 0,'0'-28'377'0,"-21"2"-100"15,-7 9-121-15,-5 10-53 16,1 7 23-16,-5 14 83 0,-2 29 98 16,-7 25-236-16,2 30-71 15,2 25 0-15,15 20 0 16,10 14 0-16,17 7 0 0,21-10 0 16,18-7 0-16,18-21 0 15,18-16 0-15,2-21 0 16,2-19 0-16,3-24 0 15,-9-27-277-15,-7-19-239 0,-15-30 72 16,-13-17 63-16</inkml:trace>
  <inkml:trace contextRef="#ctx0" brushRef="#br2" timeOffset="40552.22">28936 13026 230 0,'0'-73'306'16,"0"11"-83"-16,0 13-98 0,8 12-58 15,4 5-21-15,11 12 31 16,11 3 27-16,5 10 14 16,7 7-21-16,-2 16-20 0,7 12 0 15,-2 13-15 1,-10 12-10-16,-10 8 4 0,-18 8-18 16,-11 9-13-16,-24-6-13 15,-12-2-1-15,-9-13-8 16,-3-9 2-16,0-14-2 0,2-15-4 15,10-10-6-15,7-9-22 16,13-12 0-16,16-13 4 16,12-6 14-16,18 1 4 15,9 10 3-15,10 8 3 0,5 12 1 16,-3 0-2-16,-3 20 3 16,2 8-2-16,-10 0 10 15,-6 0-2-15,-12-2-1 16,-5-9 3-16,-5-5-5 15,-6-12 6-15,-6 0-15 0,-9-12 1 16,-8-9-13-16,0-15 8 16,6-14-13-16,-1-8 0 15,12-6 6-15,0-14-2 0,9-3 9 16,5 9 5-16,8 7 5 16,2 11 5-16,1 13-3 15,2 13 10-15,11 16 18 16,-2 21 28-16,4 22 51 15,6 22 6-15,-2 20-25 0,-4 10-91 16,-4 5 0-16,-1 2 0 16,-10 0 0-16,1-18 0 15,-9-5 0-15,-6-20 0 16,-6-13 0-16,-5-11 0 16,0-9 0-16,-16-14 0 0,-5-26 0 15,-4-14 0-15,-3-23 0 16,-1-17 0-16,7-22 0 15,5-8 0-15,9 1 0 16,8 3 0-16,8 8 0 0,12 3 0 16,12 10 0-16,12 13 0 15,18 6 0-15,12 14 0 16,8 19 0-16,8 21 0 16,1 21 0-16,-9 22 0 15,-14 26 0-15,-15 12 0 16,-24 14 0-16,-21 6 0 0,-8 0 0 15,-25 2 0-15,-9-11 0 16,3-10 0-16,5-13 0 16,7-13 0-16,4-7 0 15,15-8 0-15,8-9 0 0,15-5 0 16,18-2 0 0,8-1 0-16,8-3 0 0,6-1 0 15,2-8 0-15,2 0 0 16,-2 0 0-16,-5 0 0 15,-7-4 0-15,-10-4 0 16,-4-4 0-16,-10-10 0 0,-7-2 0 16,-4-8-117-16,-7-9-255 15,-11-8 8-15,-8-11 46 16,-7-13 48-16,-7-4 40 16,-1-6 63-16,-6-1-38 0</inkml:trace>
  <inkml:trace contextRef="#ctx0" brushRef="#br2" timeOffset="40802.08">30889 12451 24 0,'-8'-81'124'0,"8"0"140"15,0 8-50-15,0 4-21 16,0 12-13-16,0 7 7 16,0 14 48-16,0 11 5 15,0 7-22-15,0 11-50 0,0 20-168 16,0 27 0-16,8 26 0 16,4 20 0-16,5 16 0 15,6 15 0-15,7 6 0 16,-1-2 0-16,2-2 0 0,3-10 0 15,-3-15 0-15,-5-16 0 16,-10-16 0-16,-4-18 0 16,-6-9 0-16,-6-9 0 15,-10-14-129-15,-14-12-288 16,-10-16 1-16,-3-17 49 16,-3-15 36-16</inkml:trace>
  <inkml:trace contextRef="#ctx0" brushRef="#br2" timeOffset="41034.6">30508 12736 199 0,'-28'-7'306'0,"3"-5"-39"15,7 4-59-15,7-1-38 16,11 0-27-16,0 2-11 0,11-5-38 16,18-1-2-16,21 5 7 15,18 0-23 1,14-1-34-16,7 2-15 0,-2-3-17 15,-11 8-19-15,-11 2-26 16,-17 0-58-16,-11-5-80 16,-12 1-75-16,-10-4-19 0,-1-1 2 15,-14-8-6-15,0-2 37 16</inkml:trace>
  <inkml:trace contextRef="#ctx0" brushRef="#br2" timeOffset="41215.37">30488 12228 355 0,'-67'-29'300'0,"15"6"-78"16,16 1-91-16,19 2-60 15,26 4-19-15,27-5 1 16,29 0 14-16,28 2-8 0,24-2-22 16,15 1-25-16,1 8-28 15,-6 3-61-15,-17 5-79 16,-22 4-78-16,-23 9-55 15,-28 10-1-15</inkml:trace>
  <inkml:trace contextRef="#ctx0" brushRef="#br2" timeOffset="41916.32">28334 15736 712 0,'0'-12'484'0,"0"4"-203"16,0 4-142-16,0 4-67 16,-11 0-35-16,-1 21-2 15,-8-1 53-15,-2 4-18 0,-3 1-27 16,-2-5-23-16,-3 1-11 16,5-9-3-16,-5-12-3 15,3 0-15-15,-3-16 1 0,9-9-12 16,5-12 3-16,16-7 13 15,8-5 1-15,13 1-1 16,17 3 4-16,5 7-1 16,14 14 7-16,4 17 3 15,7 7 17-15,6 24 6 16,-6 12 5-16,-3 9-16 0,-11 12-3 16,-18 4-2-16,-20 3-13 15,-16 3 0-15,-28-7 0 16,-13-3 0-16,-11-9 0 0,-10-11 0 15,-1-16 0-15,4-9 0 16,8-12 0-16,4-12 0 16,16-12 0-16,5-4 0 0,17-5 0 15,9 0 0-15,15 4 0 16,14 10 0-16,10 9 0 16,20 10 0-16,9 17 0 15,12 12 0-15,6 7 0 16,3 6 0-16,1-2 0 15,-8 1 0-15,-14-1 0 0,-15-6 0 16,-11-6 0-16,-15-9 0 16,-15-2-209-16,-12-10-134 15,-16-7-46-15,-12-15 24 0,-9-10 36 16</inkml:trace>
  <inkml:trace contextRef="#ctx0" brushRef="#br2" timeOffset="42349.26">27661 15508 474 0,'-98'-7'276'16,"18"-5"-104"-16,14 3-95 0,22 1-70 16,19 8-25-16,25-4 11 15,31-8 10-15,36-5 2 16,26-2 0-16,36-7 7 0,31-2-3 15,22-4-4 1,13-5-14-16,4 1 7 0,-8-6 0 16,-22 5 1-16,-25 5 1 15,-31 8 18-15,-31 3 55 16,-25 6 100-16,-21 1 47 16,-20 7-33-16,-16 2-38 0,-13 5-42 15,-6 12 2-15,-1 17-104 16,-1 16-5-16,5 17 0 15,4 10 0-15,12 23 0 16,15 6 0-16,14 6 0 0,9-5 0 16,5-5 0-16,5-7 0 15,1-9 0-15,1-17 0 16,-5-10 0-16,0-18 0 16,-6-12 0-16,2-12-148 15,-4-15-258-15,-4-22 9 16,3-19 54-16,1-17 46 0,-6-20 72 15</inkml:trace>
  <inkml:trace contextRef="#ctx0" brushRef="#br2" timeOffset="42781.79">29955 15012 232 0,'13'-69'351'16,"-13"12"-7"-16,0 16-65 16,-20 13-78-16,-10 18-51 15,-6 22-3-15,-5 26 37 16,-3 19-25-16,3 16-159 15,8 13 0-15,18 0 0 16,15-5 0-16,11-7 0 0,18-13 0 16,10-14 0-16,10-13 0 15,2-18 0-15,4-16 0 16,-1-12 0-16,-8-22 0 16,-15-9 0-16,-11-18 0 0,-20-17 0 15,-20-4 0-15,-20 1 0 16,-13 7 0-16,-4 14 0 15,3 12 0-15,6 11 0 16,5 12 0-16,10 5 0 16,7 8 0-16,12 3 0 15,14 1 0-15,18 4 0 16,24 4 0-16,28-8 0 0,21 0 0 16,28-4 0-16,15-6 0 15,12-1 0-15,-5-1 0 16,-10 3 0-16,-17 4 0 15,-21 6 0-15,-21-2 0 0,-19 6 0 16,-15 3 0-16,-19 0 0 16,-5 0 0-16,-31 0-507 15,-12 12-42 1,-10 5 66-16</inkml:trace>
  <inkml:trace contextRef="#ctx0" brushRef="#br2" timeOffset="45893.9">15166 2429 245 0,'17'-3'262'16,"-9"-6"-62"-16,-8 5-55 15,0 0-19-15,-14 4 7 0,-5 8 33 16,-17 11 45-16,-13 15 12 15,-13 24 7-15,-11 24-124 16,-7 27-106-16,-5 33 0 0,-6 37 0 16,1 28 0-1,11 13 0-15,0 4 0 0,14-12 0 16,13-14 0-16,8-14 0 16,11-20 0-16,9-22 0 0,2-25 0 15,11-18 0-15,3-23 0 16,8-18 0-16,0-13 0 0,0-17 0 15,0-7 0-15,0-9 0 16,0-21-356 0,-16-15-40-16,0-9 20 15,-6-15 16-15,-5-6-198 16</inkml:trace>
  <inkml:trace contextRef="#ctx0" brushRef="#br2" timeOffset="46292.22">13685 4168 425 0,'0'-25'303'0,"0"6"-82"0,0 2-98 16,0 4-52-16,0 10-18 16,0 3 28-16,0 0 43 0,0 10 7 15,0 29 72-15,3 25-29 16,8 29-63-16,3 22-84 15,-3 15-27-15,6 9 0 16,0-5 0-16,6-12 0 0,2-12 0 16,2-20 0-16,6-16 0 15,4-17 0-15,4-17 0 16,3-11 0-16,14-17 0 0,14-12 0 16,13-17 0-16,8-7 0 15,10-4 0-15,-3-5 0 0,-1-1 0 16,-15 6 0-16,-14 9 0 15,-18 2 0-15,-9 0 0 0,-18 10 0 16,-8-2-13-16,-8 2 13 16,-9-2-281-16,-17 2-30 15,-6-6-12-15,-14-4 38 0,-8 1 34 16,-17-5 5-16</inkml:trace>
  <inkml:trace contextRef="#ctx0" brushRef="#br2" timeOffset="46558.93">13676 4241 331 0,'-28'-41'264'0,"6"4"-51"16,6 9-59-16,5 7-57 0,11 8-46 16,0 11-14-16,11 2 14 15,22 29 62-15,29 19-2 16,17 25-3-16,29 29-4 15,4 15-31-15,5 14-26 0,2 7-15 16,-6-3-19-16,-7-8-6 16,-12-10-3-16,-14-9-7 0,-15-16 0 15,-11-24-19-15,-10-10-45 16,-11-21-49-16,-12-13-47 0,-10-24-97 16,-11-12-55-16,-8-21-42 15</inkml:trace>
  <inkml:trace contextRef="#ctx0" brushRef="#br2" timeOffset="47291.2">15734 2503 299 0,'-13'-37'150'0,"3"0"-56"16,-3 5-31-16,5 3-18 16,8 5 3-16,-12 3 5 15,3 9 27-15,1 5 14 0,0 7-11 16,2 0 4-16,-8 0-25 16,-7 19 8-16,-3 15 12 15,-4 10-14-15,-4 4-21 0,2 6-19 16,6-1-15-16,4-4-4 15,12-3-9-15,8-6 10 16,8-4-3-16,9 1-7 16,7-5-3-16,9-4 8 15,-1 1-3-15,1-4-6 16,3 0 1-16,-4-2-2 0,-3 1-1 16,-8 2 2-16,-6 2-1 15,-7 2 9-15,-8-3 2 16,0 2-8-16,-13 3 1 0,-1-4 1 15,-7 0 2-15,-4-2-9 16,5-7-27-16,0-2-36 16,6-5-53-16,3-12-53 15,11 0-46-15,-8-8-1 0,8-13 3 16,0-3 26-16</inkml:trace>
  <inkml:trace contextRef="#ctx0" brushRef="#br2" timeOffset="48290.14">15672 2964 135 0,'18'-17'216'0,"-1"1"-69"16,-3 3-51-16,-1 2-38 16,4 1-3-16,4 6 13 0,1 4 24 15,8 0-5-15,2 0-28 16,5 0-19-16,0 14-15 16,2-3-11-16,-2 2-2 15,-9-2-7-15,-3 1 2 0,-4-12-5 16,-5 10 1-16,-8-10 13 15,-4 0 25-15,-4 0 19 16,0 0-1-16,0-10-22 0,0-9-19 16,-17-9-10-16,0-14-6 15,2-12-11-15,-5-6 3 16,-1-5 3-16,2-4-4 16,-6 5 7-16,0 1-3 0,-2 9 10 15,-6 10-7-15,-3 9 0 16,-6 6-6-16,-10 8 4 15,0 9 2-15,-5 12 0 16,3 0 2-16,10 12-11 16,6-1 6-16,13-1 1 0,10-3-4 15,4 5-5-15,11 2 6 16,8 1 5-16,16 1 0 16,20-7-11-16,13-9-12 0,19-9 0 15,20-7-27 1,4-13-10-16,6-11-14 0,-9-4 9 15,-7-5 30-15,-18-1 20 16,-16 7 10-16,-14-2 9 16,-16 0 16-16,-20 4 7 0,-6 8 2 15,0 5 18-15,-12 6-3 16,5 7-6-16,-1 7-19 16,0 8-7-16,8 0-11 15,-14 20-1-15,6 17 1 0,0 20 0 16,8 12 6-16,0 4-7 15,0 5 0-15,16-6 6 16,9-5-3-16,4-11-6 0,4-10 5 16,-1-15-6-16,-1-10 1 15,-1-9-1-15,-9-12 6 16,-2-12-2-16,-7-13 0 0,-7-14 3 16,-5-16 2-1,-17-2-6-15,-5 0 7 0,-12 0 8 16,-6 9 2-16,-5 3-5 15,-4 12-7-15,-6 9 0 16,4 7 1-16,6 5-5 0,13 5-1 16,13 3-5-16,1-1-9 15,18 0-12-15,4 2-3 16,18-1 13-16,12-3 7 0,20-7-1 16,19-6-10-16,9-8-18 15,6-10 4-15,7-5 10 16,-6-7 3-16,-13 3 12 15,-11-3 9-15,-20 2 15 0,-16 3 19 16,-18 8 9 0,-11 8 14-16,-11 5-20 0,-9 11-4 15,-9 13 3-15,1 21 8 16,-6 24 1-16,3 24-1 16,2 21-9-16,9 15 2 0,20 9-21 15,8 0-4-15,12-8-5 16,15-5-4-16,16-7-2 15,6-13 5-15,7-14-14 0,1-18-25 16,0-13-50-16,-5-15-40 16,-11-9-44-16,-4-12-5 15,-9-17-40-15,-8-15-38 16,-10-17-160-16</inkml:trace>
  <inkml:trace contextRef="#ctx0" brushRef="#br2" timeOffset="49139.3">17157 1798 121 0,'0'-35'216'0,"6"6"-73"15,2 5-55-15,0 3-38 16,1 3-18-16,4 3-7 0,-6 7 9 16,2 4 7-16,-1 4-11 15,0 0-13-15,3 12 6 16,3 14-6-16,-3 5-4 15,2 7 12-15,-5 2 0 16,-4 5 1-16,-4-5-2 0,0-3 6 16,-12-5 3-16,-6-4-12 15,-2-3-9-15,1-5-1 16,-2-7-4-16,10-13-6 0,11 0-14 16,0 0-4-16,3 0-8 15,5-10 2-15,9 3 11 16,3 0 4-16,3-2 3 0,3 4 1 15,-1 2 4 1,-6 3-2-16,-2 0 7 0,-5 0-1 16,1 8 4-16,-6 4-2 15,1-4-5-15,-5-8 6 16,-3 8-3-16,0-8 4 16,0 0 5-16,0 0 4 0,0 0-5 15,-11-16-22-15,0-8-3 16,-2-9 2-16,0-7 2 15,13-6 9-15,0 0-8 0,0 11 4 16,0 2 4-16,8 5 4 16,10 4-7-16,1 0 3 15,9 7-1-15,-2 9 6 16,2 8 4-16,-4 0-2 16,-3 19 12-16,-1 20 10 15,0 4 7-15,0 6-7 0,-3 4-10 16,-6-1-4-16,-3 3-4 15,-8-14 2-15,0-9 6 16,0-8 9-16,0-4 5 16,0-7 14-16,0-13 13 0,0 0 3 15,0-4-27-15,0-13-17 16,0-12-20-16,0-10-12 16,4-19-4-16,9-16 2 15,4-4 8-15,-2-2 5 0,2 11-5 16,-6 16 16-1,-3 13-13-15,0 10 4 0,-2 15 7 16,-6 10-15-16,0 14 6 16,7 20 5-16,1 19 13 15,6 17-3-15,0 12-6 16,6 8 6-16,5 2-4 0,0-2-7 16,6-7 10-16,10-6-6 15,5-12-1-15,3-14-4 16,2-12 6-16,-1-11-16 0,-1-15-19 15,-9-8-37-15,-4-21-63 16,-7-11-44-16,-4-15-54 16,-9-20 2-16,-13-14-19 15,-3-13 43-15</inkml:trace>
  <inkml:trace contextRef="#ctx0" brushRef="#br2" timeOffset="49670.88">18106 1171 61 0,'0'-25'191'0,"0"10"1"16,0 3-53-16,0 4-48 16,0 4-33-16,0 4-13 15,6 12 29-15,3 13 62 0,7 7-42 16,-2 13-30 0,-2 7-26-16,-3 5-13 0,-5 1-4 15,-4-2-11-15,0-4-3 16,-17-2 3-16,1-9-6 15,-1-4 2-15,6-13-2 16,11-8 0-16,0-16 1 0,0 0-3 16,6-12-10-1,16-13-6-15,11-6 7 16,10-7 2-16,6 1-2 16,4 5 4-16,-4 8 13 15,-5 7-4-15,-2 8 2 16,-7 9 2-16,-1 0 11 0,-11 0-12 15,2 14 4-15,-9-2 2 16,2-12-6-16,-10 8 3 16,-5-8 19-16,-3 0 15 0,0 0 29 15,0 0 16-15,0-8-13 16,0-13-37-16,-11-7-29 16,-3-9 0-16,2 0-8 15,0 2 6-15,-1-6-5 0,5 3-4 16,-1 6-5-16,3 5-12 15,-2-3-24-15,-1 2-24 16,9 3-16-16,0 5-1 16,-9 4-15-16,9 4-15 15,0 2 111-15,0 3-215 16,0 0 9-16,0-2 12 0,0 0-24 16,0-2 18-16</inkml:trace>
  <inkml:trace contextRef="#ctx0" brushRef="#br2" timeOffset="49987.16">18098 1228 60 0,'-12'0'170'15,"12"0"23"-15,0 0-53 16,0-3-42-16,0-1-30 16,0-4-14-16,8 3-14 0,4 1-19 15,3 0 2-15,7 4 6 16,7 0-7-16,10 0-10 16,6-4-8-16,0 4-4 15,3 0-11-15,-2-4-25 16,-2 0-34-16,0 1-12 15,-2-6-9-15,-3 2-3 0,-2-5-48 16,-9-6-26-16</inkml:trace>
  <inkml:trace contextRef="#ctx0" brushRef="#br2" timeOffset="50270.27">17582 1277 283 0,'-24'8'249'16,"7"-8"-56"-16,9 0-77 0,8 0-52 15,13-3-23-15,15-9-3 16,32-9 9-16,34-12-13 15,24-3-23-15,20-5 0 16,-1 1-31-16,-7-2-43 0,-11 6-39 16,-23 3-35-1,-17 5-19-15,-27 0-87 0</inkml:trace>
  <inkml:trace contextRef="#ctx0" brushRef="#br2" timeOffset="50935.79">19593 912 204 0,'8'-12'266'0,"-5"3"-67"0,1 1-60 15,-4 8-38-15,0 0 7 16,0 0 7-16,0 0-15 16,0 0-39-16,0 12-41 15,0 12-8-15,-7 17 6 16,-1 25 13-16,-1 19 12 0,-4 17-19 15,-4 8-9-15,7-13-8 16,2-11-10-16,8-17 4 16,-9-20 3-16,9-17 1 15,0-11-3-15,0-9 3 16,0-12 8-16,0-29-20 16,5-28-21-16,7-20 0 0,4-17 21 15,0-8 0-15,1-3 7 16,-2 7 2-16,2 13 13 15,-6 12 6-15,2 16-13 16,-4 16-6-16,-2 8-3 0,1 9 3 16,-4 4-7-16,0 8 6 15,2 1 0-15,-6 11 10 16,3 0 3-16,10 23 9 16,5 9 3-16,8 5-9 15,4 7-13-15,1 6 5 16,9 10 1-16,4 1 0 15,2 0-11-15,-1-4 1 0,-5-4 2 16,0-13-9-16,-7-3-8 16,-9-12-30-16,-8-7-21 15,-4-8-28-15,1-10-23 16,-10 0-43-16,-3-10-74 16,-8-5 6-16,-3-4 29 0,-9-9-219 15</inkml:trace>
  <inkml:trace contextRef="#ctx0" brushRef="#br2" timeOffset="51142.73">19661 1213 320 0,'-17'0'196'0,"6"0"-62"16,11 0-53-16,0 0-35 0,0 0-23 15,0 0-5-15,11-9-6 16,10-3-7-16,9 0 0 15,1 1-6-15,2-1 2 16,-6-1-7-16,3 4-18 16,-9 1-36-16,-7-5-31 15,3 1-22-15,-4 0-76 0</inkml:trace>
  <inkml:trace contextRef="#ctx0" brushRef="#br2" timeOffset="51638.77">20401 667 307 0,'-14'-7'187'15,"3"2"-70"-15,-2 5-56 16,13 0-24-16,-12 0-12 15,5 0-8-15,-5 12 3 16,-6 9 6-16,-2 8 10 0,-2 6-12 16,-4 7 1-16,1-7-10 15,11 3-4-15,0-5-1 16,14-1-5-16,0-7-1 16,8-6-1-16,12-1 2 0,9-7-11 15,10-2-3 1,8-9-11-16,1-5 1 0,-4-4 4 15,1 3 8-15,-9 0 7 16,-11 6 0-16,-8 0-3 16,-5 0 1-16,-4 0 6 15,-2 0 10-15,-6 12-6 0,0 5 12 16,-9-1 1-16,-8 5-3 16,-5-1-1-16,-1 5-6 15,-6-5-5-15,1-4 1 16,4 6-4-16,0-8-5 0,-1 0 0 15,3-3-17-15,4-3-26 16,1-8-43-16,4 0-42 16,13 0-36-16,0 0-24 15,0-4 29-15</inkml:trace>
  <inkml:trace contextRef="#ctx0" brushRef="#br2" timeOffset="52050.83">20917 651 200 0,'0'-17'230'16,"0"4"-29"-16,-18 6-55 15,1 7-34-15,1 0-22 0,1 0-18 16,-1 0-34 0,-2 0-12-16,7 13-17 0,0-1-5 15,11 0-4-15,0 0-1 16,0 4-1-16,0 5 8 15,8 7-9-15,3-4 4 16,2 1-1-16,3-4-2 0,4-2 0 16,5 2 1-16,-1-4-11 15,3-5-1-15,3-1-4 16,-1-11 6-16,-6 8 7 16,-2-8 5-16,-9 9 3 0,-3-2-4 15,-9 3 2 1,0-3 11-16,0 2 4 0,-13 3-3 15,-5 0-7-15,-1 5 2 16,-4-1-8-16,-3 4 2 16,6-4-6-16,1 1-10 15,2-1-61-15,5 1-66 0,-2-6-41 16,6-11-44-16,8 0-7 16</inkml:trace>
  <inkml:trace contextRef="#ctx0" brushRef="#br2" timeOffset="52283.29">21216 757 344 0,'17'-25'288'0,"-9"6"-57"15,0 6-65-15,-8 4-39 16,0 9-35-16,0 0-38 16,3 0-33-16,6 12-6 0,-1 13-4 15,4 8 5 1,5 7-14-16,-1 5 7 0,0 0-7 15,0-4-2-15,1-4-41 16,-4-6-56-16,-6-5-36 0,-7-10-18 16,0-16-4-16,0 0-18 15,-7-14-11-15,-9-9 7 16,-2-11 50-16</inkml:trace>
  <inkml:trace contextRef="#ctx0" brushRef="#br2" timeOffset="52404.27">21252 724 28 0,'0'-53'100'0,"-11"9"130"0,3 6-58 15,0 10-69-15,-1 8-38 16,9 4-17-16,-8 4-26 16,8 2-16-16,0 3-18 15,-7 3-41-15,7 4-72 0,0 0-103 16</inkml:trace>
  <inkml:trace contextRef="#ctx0" brushRef="#br2" timeOffset="54380.22">21785 594 137 0,'0'-12'216'0,"0"0"-53"0,0 0-53 16,-13 0-30-16,2-2-10 16,-2 2 5-16,-4 0 0 15,6 5-16-15,-1 2-21 16,0 5-16-16,-2 0-17 15,3 0-10-15,3 12 3 16,8 5-3-16,-12 4-6 16,12-2 0-16,0 2-19 0,0-1-11 15,0-5-7-15,9-2-3 16,-3-3-6-16,7-10 14 16,-1 0 18-16,1 0 18 15,-5-10 2-15,0-3 3 0,0-6 6 16,-5-1 7-16,-3-4 8 15,0-2 6-15,0 2 26 16,0 5 3-16,0 1-17 16,0 8-9-16,0 0-10 15,0 5-13-15,0 5-6 16,0 0-7-16,0 0 1 16,5 23-1-16,3 4 3 0,9 18 13 15,4 16 22-15,1 12-1 16,3 13-7-16,1 3-8 15,-9 1-7-15,-9-2-1 16,-8-9 0-16,-8-10 0 16,-9-17-2-16,-9-10 3 0,1-16 5 15,-3-8-6 1,0-18 6-16,0-12 0 0,-1-13-6 16,4-7-4-16,10-13 1 15,15-9-21-15,0 7 4 16,0-2-7-16,12 4-25 15,13 4-25-15,4 1-19 0,2 7-26 16,11 5-18 0,-3-2-62-16,-2 7-6 0</inkml:trace>
  <inkml:trace contextRef="#ctx0" brushRef="#br2" timeOffset="54822.78">22122 496 411 0,'-8'-12'236'0,"0"3"-98"15,8 9-72-15,-8 0-34 16,8 0-16-16,0 21 8 0,0 12 34 16,8 8-1-16,4 10-20 15,0 3-20-15,0 3 3 16,-2-7-13-16,-2-11-5 15,-8-5 1-15,0-11-2 16,3-6 5-16,-3-5 7 16,0-12 25-16,0-5-6 15,0-6-24-15,0-13-15 0,-8-5 7 16,8-15-27-16,0-9-6 16,5 0 19-16,6-1 2 15,4 9 9-15,2 9-2 16,5 8 3-16,1 11 11 0,-4 17-9 15,7 12 22-15,2 17 11 16,0 16-5-16,6 7 2 16,-8 2-22-16,5-2 0 15,-5-3-4-15,-4-6 5 16,-6-13-30-16,-4-4-67 16,0-7-58-16,-1-6-33 15,-6-13-10-15,-5 0-30 0,0 0 18 16</inkml:trace>
  <inkml:trace contextRef="#ctx0" brushRef="#br2" timeOffset="55461.95">23149 387 382 0,'18'12'197'15,"-10"0"-84"-15,-5 4-38 0,-3 8 1 16,0 0-10-16,0 2 14 16,-8-2-5-16,-4-8-20 15,0 1-10-15,-5-5-14 16,-4 0-11-16,2-12 7 15,-3 0-1-15,3-8-9 0,-4-8 1 16,1-5-8-16,5-13-8 16,8 0-16-16,9-3 4 15,0-1-2-15,14 5 3 16,11 10 0-16,2 2 4 16,7 8 5-16,-3 13-3 0,2 9 4 15,1 11 6-15,-3 13 7 16,-2 8 3-16,-4 8 11 15,-11 3-3-15,-1 1-4 16,-13 0-5-16,0-4 0 16,-13-9 14-16,-5 2-7 0,-16-5-4 15,-7-5 1-15,1-8 3 16,-2-7-11-16,7-5 23 16,5-12 17-16,8 0-8 15,1-12-12-15,4-5-10 16,6-7-12-16,11-1 10 15,0 0-14-15,0 6-9 0,5 6 0 16,4 5-5-16,17 8 3 16,5 17 8-16,7 6-8 15,6 14 7-15,7 6 2 16,-4-1-8-16,-1 4-41 0,-6-7-93 16,-4-1-84-1,-7-5-54-15,-4-9-1 0,-11-4-19 16,-5-7 63-16</inkml:trace>
  <inkml:trace contextRef="#ctx0" brushRef="#br2" timeOffset="56010.55">22960 296 225 0,'-34'-4'251'0,"6"4"-63"0,8 0-68 16,7 0-39-16,13 0-25 16,0-3-32-16,13-1-13 15,18-1-3-15,31 1-3 16,23-8-18-16,20-3-4 15,8-7-12-15,-2-2 14 0,-10-1 6 16,-19 10 10-16,-17-1-1 16,-17 7 31-16,-15 1 6 15,-12 8 12-15,-10 0-3 16,-11 0-5-16,0 0-16 16,0 0-8-16,-16 8-4 15,-5 8 0-15,2 1 0 16,-1 0 3-16,-1 6 4 0,-1 5 0 15,6 6-1-15,1 1-11 16,3 15 4-16,12 7 3 16,0 3 13-16,4 11-6 15,13-3 6-15,11 1-13 16,9-4 5-16,7-3 0 0,127 85-7 31,-115-116-8-15,-8-5-5-16,29 5-22 15,-35-19-151 1,-28-12-16-16,-14-7-18 16,0-10-124-16,0-11 90 0</inkml:trace>
  <inkml:trace contextRef="#ctx0" brushRef="#br2" timeOffset="56558.71">24328 256 191 0,'8'-50'293'15,"-8"11"-5"-15,-13 10-78 16,1 12-68-16,-8 15-39 16,-2 2-24-16,0 19-10 15,-13 18-14-15,4 11-18 16,3 9-11-16,6 12-18 0,13 1-1 16,9 0-1-16,0-6-3 15,14-11-7-15,15-13-16 16,7-11-19-16,4-8 2 15,5-21-13-15,5-5-6 0,-6-15 20 16,-5-17 1-16,-9-8 5 16,-14-7 26-16,-11-5 18 15,-5 0 5-15,-26 0-9 16,-10 8-1-16,-13 5-7 16,-16 2 2-16,-8 10-4 15,-9 4 9-15,-3 7-1 16,9 6 0-16,6 1 10 0,10 7-7 15,11-1 9-15,13 4-10 16,11 4-1-16,4 0-2 16,10 0-5-16,11 0 4 15,0 0-2-15,8 0 13 16,21 0 26-16,27 0 23 0,38 0-6 16,35-10-18-1,30-5-15-15,11-10-14 0,9-3-7 16,-5 4 8-16,-12 24-4 15,-16 0 2-15,-22 0 3 16,-27 0-9-16,-24 0-2 16,-21 0 0-16,-10 0 0 0,-17 0-8 15,-11 0-24-15,-5 0-44 16,-9 0-77-16,0 0-108 16,0 0-58-16,-20 0-58 15</inkml:trace>
  <inkml:trace contextRef="#ctx0" brushRef="#br2" timeOffset="66359.96">8481 2776 40 0,'0'-4'67'0,"0"-1"16"16,0 2 10-16,0 3-3 0,0 0-32 16,0 0-18-1,0 0-14-15,0 0-8 0,0 0-10 16,0 0-4-16,0 0-1 16,0 0-2-16,0 0 0 15,0 0-4 1,0 0 5-16,0 0-1 0,0 0-5 15,0 0 2-15,0 0 0 16,0 0-2-16,0 0 2 31,5 0 3-31,-2 0-1 0,3 0-8 16,-6 0 9-16,0 0 0 16,3 0-1-1,2 0-7 1,3 0 2-16,3-4 1 15,2-1-4-15,-2 1-6 16,3 1-13-16,-6 3-17 0,3 0-17 16,-2 0-11-1,-1 0-4-15,-4 0 15 0,-4 0 17 16,0 0 21-16,0 0 16 0,0 0 23 16,0 0 22-1,0 0 36-15,0 0 44 0,0 0-20 16,0 0-38-16,0 0-25 15,0 0-18-15,0 0-2 16,0 0 0-16,0 0 7 16,0 0 13-16,0 0-3 0,0 0 8 15,0 0 7-15,0-5 12 16,0 5-5-16,0 0-3 16,0-4-8-16,0 1-8 15,0 3-11-15,0 0 0 0,0 0 0 16,0 0-9-1,0 0 1-15,0 0-14 0,0 15 3 16,0 13 3-16,-12 17 1 16,-5 17-3-16,-8 16 2 15,-7 15 1-15,-4 16-2 16,-4 10-6-16,-1 2-3 0,0 2 0 16,1-9 2-16,4-13 5 15,3-7-6-15,4-13 1 16,4-12-5-16,5-12 7 0,5-8 0 15,1-3-3-15,6-10-1 16,0-4 9-16,8-8-7 16,0-2 2-16,0-2-5 15,0-9 4-15,0 1-6 0,0-12 2 16,0 0-10-16,0 0-9 16,0 0-3-16,0 0-6 15,0 0-5-15,0-3-25 16,0-6-14-16,0 2-15 0,0-9-29 15,0-14-48-15,0 2-52 16</inkml:trace>
  <inkml:trace contextRef="#ctx0" brushRef="#br2" timeOffset="66909.5">7921 3520 140 0,'0'-23'226'16,"0"5"-76"-16,0 6-46 16,0 1-37-16,0 2-28 0,0 6-8 15,0 3-1-15,0 0-9 16,0 0-13-16,0 19-5 15,0 15 7-15,0 18 3 16,13 21 3-16,3 21 2 16,0 8-12-16,4 4 0 15,0-1-4-15,1-6-3 0,0-6-1 16,-1-13 4-16,-4-6 0 16,1-9 2-16,-5-16-2 15,0-13 1-15,-4-7-6 0,0-8 6 16,0-5 1-16,-5-8-7 15,-3-8 6-15,6 0 5 0,-3 0 4 16,2 0-7 0,2 0 3-16,1-3-2 0,1-6-2 15,7-3 2-15,12-5 3 0,18-7-9 16,5-4 5 0,15-2 5-16,-2 3-12 0,2 3 6 15,-5 3-4-15,-5 4-2 16,-7 5 2-16,-8 0-9 15,-9 3 0-15,-4 6-18 0,-7 3-9 16,-9 0-14-16,-12 0-10 16,0 0-19-16,0-4-27 15,-16 0-71-15,-9-9-14 0</inkml:trace>
  <inkml:trace contextRef="#ctx0" brushRef="#br2" timeOffset="67409.09">7910 3484 118 0,'-14'-21'192'0,"6"9"-59"16,1 0-37 0,7 5-35-16,-9 3-29 0,1 4-14 15,8 0-4-15,0 0 8 16,0 0-6-16,0 0-5 16,0 0-8-16,0 11 0 0,0 6 3 15,17 11-2-15,15 5 3 16,9 11 3-16,16 10 9 15,11 10 8-15,14 14-4 0,4 3-3 16,3 9-6-16,-9-5-7 16,-1 1 0-16,-14-9-4 15,-8-9 3-15,-10-6 0 16,-7-14-5-16,-7-6-1 16,-4-6 1-16,-9-7-1 0,-3-8 1 15,-5-9 1-15,-4 0 0 16,1-12 0-16,-9 7 2 15,0-7-1-15,0 0-8 0,0 0-4 16,0 0 2-16,0 0-18 16,0-3-18-16,0-1-20 15,0-1-13-15,0-2-31 0,0-5-88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7:40:15.221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7170 3857 375 0,'0'0'273'0,"0"0"-77"0,0 0-76 16,0 0-20-16,0 0 9 16,0-2 8-16,0-3 4 15,0-2-33-15,0 2-33 16,0 0-28-16,0 5-8 0,0 0 16 16,0 0 17-1,0-4 11-15,0-3-13 0,0-1-17 16,0-5-7-16,-12-2-13 15,0-11-4-15,-5-2-6 16,-2-4 6-16,-5-5-1 16,-1 1 24-16,0-5-10 0,-4 1-7 15,-4 3-9-15,2 0 9 16,-6 4-3-16,4 10 1 16,1 1 7-16,4 6-9 15,7 8-11-15,5 4 0 0,4 4 0 16,-1 0 0-16,5 9 0 15,8 10 0-15,-11 22 0 16,-5 28 0-16,-9 30 0 16,0 22 0-16,1 16 0 15,0 11 0-15,-1 6 0 16,5 7 0-16,0-3 0 0,3 4 0 16,6-7 0-16,-1-9 0 15,0-8 0-15,12-10 0 16,0-19 0-16,0-15 0 0,0-17 0 15,-8-20 0-15,8-12 0 16,0-13 0-16,0-11 0 16,-9-10-67-16,-7-15-268 15,-4-15-69-15,-6-19 25 0,-2-10 24 16</inkml:trace>
  <inkml:trace contextRef="#ctx0" brushRef="#br0" timeOffset="270.68">6024 5019 423 0,'-40'-10'391'16,"7"2"-62"-16,10 8-132 16,6 0-82-16,8 0-41 0,9-2-14 15,9-4-23-15,23 3-17 16,30-1-9-16,19 4 1 15,12-5-12-15,6 2 3 16,-7-6-3-16,-6 5 6 16,-14-4-12-16,-10 4-15 0,-15 1-28 15,-9-2-12-15,-14 5-29 16,-7 0-43-16,-5 0-64 16,-8 0-51-16,-4 0-34 0,0 0 4 15</inkml:trace>
  <inkml:trace contextRef="#ctx0" brushRef="#br0" timeOffset="683.52">6999 4876 379 0,'8'-8'303'0,"-8"0"-21"0,0-1-57 16,0 9-29-16,0 0-15 15,0 0-25-15,0 0-48 16,0 0-59-16,0 13-25 15,0 16 7-15,10 11-1 0,-2 13-17 16,3 8 9-16,6 8-13 16,-1 0 1-16,1-3-10 15,-2-14 2-15,2-6 5 0,-1-13-4 16,0-5-1 0,0-13-10-16,1-15 8 0,3-19-13 15,0-13-1-15,5-17 0 16,-5-5 16-16,-4 1 6 15,-4 4 21-15,-3 8-4 0,-9 13-25 16,4 8 0-16,-4 7 0 16,0 5 0-16,4 20 0 15,2 10 0 1,3 6 0-16,-1 8 0 0,0 4 0 16,6 2 0-16,-6-1 0 15,-1-1-159-15,1-7-242 16,1-10-33-16,-1-5 22 15,0-11 100-15</inkml:trace>
  <inkml:trace contextRef="#ctx0" brushRef="#br0" timeOffset="1049.33">7528 5063 344 0,'3'-32'357'0,"-3"8"-34"16,0 3-73-16,0 9-51 15,0 3-20-15,0 6-11 0,0 3-52 16,0 0-49-16,9 12-25 15,7 7-40-15,4 19-2 16,6 11 0-16,-4 8 0 16,3 0 0-16,-1-4 0 0,-2-4 0 15,-11-13 0-15,-3-7 0 16,1-8 0-16,-9-6 0 16,0-6 0-16,0-14 0 15,0-14 0-15,0-10 0 16,0-8 0-16,4-4 0 15,4-3 0-15,3 7 0 0,3 5 0 16,-3 10 0-16,6 10 0 16,3 12 0-16,3 0 0 0,2 0 0 15,5 16 0-15,-6 2 0 16,0-6 0-16,-4-1 0 16,-4 5 0-16,-3-4 0 15,-5 6-96-15,1-2-259 0,-6 5-64 16,0-2-35-16</inkml:trace>
  <inkml:trace contextRef="#ctx0" brushRef="#br0" timeOffset="1681.46">9031 4896 645 0,'15'-8'497'0,"-6"3"-181"15,-1 1-174-15,-8 4-76 16,3 0-29-16,2 0-12 0,4 0 21 16,-6 0 15-16,5 0-18 15,-5 0-17-15,2 0-10 16,-1 0-7-16,-4-3 2 0,0-1 18 16,0-4 22-16,0-1-24 15,0-3-27-15,0 0 0 0,0 0 0 16,-12 0 0-16,1 4 0 15,-3 0 0-15,-2 4 0 16,-3 4 0-16,-6 0 0 16,-5 12 0-16,-2 4 0 0,1 12 0 15,-3 12 0-15,6 10 0 16,4 3 0-16,8-1 0 16,16 3 0-16,0-8 0 0,8-2 0 15,16-4 0-15,12-8 0 16,13-10 0-16,7-9 0 0,10-14 0 15,7-16 0-15,1-17 0 16,-1-17 0-16,0-15 0 16,-4-17 0-16,-8-11 0 15,-13-15 0-15,-8-8 0 0,-10-2 0 16,-14 9 0-16,-12 2 0 16,-4 14 0-16,-8 15 0 15,-4 22 0-15,-1 12 0 0,1 15 0 16,12 8 0-16,0 9 0 15,0 45 0 1,0 27 0-16,0 35 0 16,9 14 0-16,2 13 0 15,2 0 0-15,3-4 0 16,0-12 0-16,1-8 0 0,-3-13 0 16,3-12 0-16,1-11 0 15,-2-14 0-15,-5-11-80 16,1-12-390-16,-7-13-4 15,-5-12 51-15</inkml:trace>
  <inkml:trace contextRef="#ctx0" brushRef="#br0" timeOffset="2017.91">9388 4737 313 0,'-37'-12'333'15,"8"5"-42"-15,10-3-93 0,5 10-52 16,14-3-39-16,0-1-26 15,6 4-34-15,17 0-14 16,27-8-12-16,18-4-13 16,22-9-8-16,10-2-29 0,7-3-5 15,-9-3 20-15,-13 5 9 16,-20 4 29-16,-17 7 54 16,-16 1 81-16,-12 5 60 0,-7 2-148 15,-4 5-71-15,-9 12 0 16,0 17 0-1,3 11 0 1,2 15 0-16,2 4 0 0,6 2 0 16,-1-3 0-16,-1-1 0 0,3-8 0 15,-8-13 0-15,2-7 0 16,2-6 0-16,-10-6 0 16,0-8-449-16,0-9-64 15,0 0 36-15</inkml:trace>
  <inkml:trace contextRef="#ctx0" brushRef="#br0" timeOffset="2179.69">9920 4180 297 0,'-29'-33'336'0,"4"5"-82"16,0 8-119-16,10 3-70 0,3 1-29 15,-1 7-10-15,5 2-31 16,8 7-61-16,0 0-89 0,0 0-80 15,0 0-72-15</inkml:trace>
  <inkml:trace contextRef="#ctx0" brushRef="#br0" timeOffset="2613.37">10646 4522 758 0,'9'-9'419'16,"-6"6"-191"-16,-3-1-118 15,0-1-29-15,0 1 22 0,0 4 56 16,0 0 30-16,-9 9-189 16,1 10 0-1,-2 10 0-15,-4 13 0 16,6 6 0-16,0 4 0 15,8 2 0-15,0-10 0 0,0-2 0 16,13-6 0-16,-1-8 0 16,3-7 0-16,7-9 0 15,3-12 0-15,2 0 0 0,3-12 0 16,-3-9 0-16,-6-11 0 16,-6-14 0-16,-10-7 0 15,-5-3 0-15,-17 3 0 0,-7 4 0 16,-9 8 0-16,-3 9 0 15,-4 7 0-15,0 6 0 0,1 7 0 16,12 4 0-16,3 8-62 16,7 0-181-16,6 0-88 15,11 11-26-15,0 1 13 0,0 4 9 16</inkml:trace>
  <inkml:trace contextRef="#ctx0" brushRef="#br0" timeOffset="3162.47">10971 4392 308 0,'8'-29'323'15,"-8"5"-16"-15,4 3-61 16,-4 9-51-16,0 3-35 16,0 6-33-16,0 3-35 0,4 0-33 15,5 0-31-15,3 19 0 16,8 22 84-16,5 13-50 15,9 6-62-15,-9 6 0 0,5-4 0 16,-6-5 0-16,-4-9 0 16,-7-12 0-16,-1-8 0 15,-8-6 0-15,-4-10 0 16,0-24 0 0,0-13 0-1,-13-15 0-15,13-22 0 0,0-16 0 16,0-3 0-16,5 8 0 15,6 13 0-15,2 10 0 16,4 10 0-16,3 6 0 0,0 11 0 16,8 10 0-16,9 13 0 15,3 13 0-15,0 15 0 16,1 13 0-16,0 8 0 16,-5 8 0-16,-2 0 0 0,-6 0 0 15,-3-9 0-15,-5-3 0 16,-5-4 0-16,-2-9 0 15,-5-3 0-15,-5-9 0 0,-3-4 0 16,0-4 0-16,6-3 0 16,-6-18 0 31,0-7 0-47,0-8-372 0,0-17-107 15,0-7 80-15,0-8 13 16</inkml:trace>
  <inkml:trace contextRef="#ctx0" brushRef="#br0" timeOffset="4218.2">12769 4197 242 0,'-8'0'211'0,"0"0"-15"16,-1 0-33-16,3 0-25 15,6 0-14-15,-8 0 0 0,8 0 11 16,0 0 17-16,0 0 12 16,0 0-16-16,0 0-39 15,0 0-21-15,0 0-35 16,8 0-53-16,12 0 0 0,21 0 0 16,32-9 0-16,36-7 0 15,38-9 0-15,43-3 0 16,58-9 0-16,49-2 0 0,23-4 0 15,5 3 0-15,-16 4 0 16,-33-2 0-16,-41 7 0 16,-49 5 0-1,-47 7 0-15,-38 2 0 0,-22 5 0 0,-28 3 0 16,-13 6 0-16,-14-1 0 16,7 4 0-1,-26 0 0 1,4-5 0-1,-9 5-119 17,4 0-480-32,-4 0 12 15</inkml:trace>
  <inkml:trace contextRef="#ctx0" brushRef="#br0" timeOffset="4693.14">17561 3325 444 0,'5'-21'325'0,"-5"6"-55"15,0 2-52-15,0 1-15 16,-8 9-3-16,-1 3-20 15,1 0 3-15,-3 0-159 0,-10 28-24 16,-12 30 0-16,-3 30 0 16,-1 23 0-16,10 15 0 15,10 7 0-15,17 3 0 0,4-11 0 16,11-11 0-16,15-16 0 16,2-13 0-16,9-16 0 0,-1-19 0 15,5-14 0-15,3-12 0 16,4-24-220-16,-2-8-230 15,-2-20 2-15,-2-22 17 16</inkml:trace>
  <inkml:trace contextRef="#ctx0" brushRef="#br0" timeOffset="5725.71">18224 3190 500 0,'0'-40'308'16,"0"12"-83"-16,0 8-82 15,0 8-42-15,-13 12-9 16,-7 7 49-16,-12 18 28 16,-12 16-44-16,-7 12-33 15,-1 11-38-15,8-2-31 0,12-6-11 16,10-7-4-16,11-8-6 16,11-9-2-16,8-3 5 15,12-4-10-15,12 0-8 0,6-7-10 16,2-1 3-16,1-4 16 15,-2-13 0-15,-1 0 5 0,-11 0-4 16,-2 0 7-16,-9 0 3 16,-3 0 0-16,-2-4 12 15,-3-5-3-15,1-8-3 0,-1-6-6 16,0-5-4-16,-3-9 7 16,-2-8 8-16,-3 0-4 15,0 0-14-15,0 10 0 16,0-3 0-16,-8 9 0 0,0 1 0 15,0-1 0-15,-4 5 0 16,1 3 0-16,3 6 0 16,-2 3 0-16,2 3 0 15,0 2 0-15,0-2 0 0,-4 6 0 16,-1-2 0-16,2 5 0 16,-5-4 0-16,-9 0-26 15,-3-4-19-15,-9 3 20 16,-2-2 14-16,-7 2 5 15,1 0 7-15,2 3-5 0,1 2 3 16,11 0-1-16,5 0 2 16,6 0 0-16,7 0-26 15,13 0-25-15,0 0-22 0,13 0-6 16,19-5 8-16,16-2 14 16,25-2-4-16,13-3 6 15,12-5-4-15,-1 0 26 0,-8 1 8 16,-7 1 16-1,-17-1 9-15,-16 4 19 0,-12 2 30 16,-14 3 39-16,-2 7 32 16,-9 0 17-16,-4 0-14 15,-8 0-37-15,0 0-24 0,0 0-28 16,0 12-34 0,4 17 0-16,4 17 0 15,6 17 0-15,0 26 0 0,3 22 0 16,4 8 0-16,0-3 0 15,2-1 0-15,-3-13 0 16,0-13 0-16,-3-20 0 0,-6-19 0 16,3-14 0-16,-6-12 0 15,-5-12 0-15,-3-28 0 16,0-28 0 0,-11-30 0-16,-3-33 0 0,6-26 0 15,8-21 0-15,5-11 0 16,6 7 0-16,6 14 0 15,9 20 0-15,2 23 0 0,4 19 0 16,12 16 0-16,8 15 0 16,13 8 0-16,8 19 0 15,6 13 0-15,-3 11 0 16,-2 21 0-16,-6 10 0 0,-9 14 0 16,-12 5 0-1,-6 2 0-15,-8 1 0 0,-9-3 0 16,-8-11 0-16,-8-5 0 15,1-10 0-15,-6-5 0 16,-3-2-105-16,0-5-166 0,0-12-76 16,-8 0-43-16,-9-7 11 15</inkml:trace>
  <inkml:trace contextRef="#ctx0" brushRef="#br0" timeOffset="5991.16">19429 2954 168 0,'0'0'280'0,"0"0"-29"16,0 0-72-16,0 0-75 15,0 0-40-15,0 0-15 16,3 18 14-16,6 2 45 0,0 4-4 16,3 4-23-16,-3 9 5 15,0 0-8-15,-6-1-7 16,-3 0-8-16,0 2-14 0,-8-5-17 15,-5-2-14-15,1 2-6 16,-6-4-37-16,4-5-77 16,-6 1-106-16,-1-10-94 0,-3-1-23 15,4-7 13-15,4-7 45 16</inkml:trace>
  <inkml:trace contextRef="#ctx0" brushRef="#br0" timeOffset="7222.66">19369 3325 137 0,'20'-24'256'15,"-2"3"-50"-15,-7 5-51 16,3 4-46-16,4 4 0 16,3 8 12-16,2 0 3 0,15 8 7 15,6 8-20-15,5 8-34 16,-1 5-37-16,-3 4-12 16,-4-1-10-16,-9-7 0 15,-7-4 29-15,-4-6 21 16,-10-6 28-16,-3-9 59 0,0 0-114 15,-8-5-41-15,0-11 0 16,0-16 0-16,-13-12 0 16,2-14 0-16,3-3 0 0,8-8 0 15,-8 0 0-15,8 3 0 16,0 6 0-16,0 10 0 16,0 14 0-16,0 7 0 0,0 9 0 15,0 8 0-15,0 5 0 16,0 2 0-16,-8 5 0 15,0 0 0 1,-1 0 0 0,-4 0 0-16,-2 0 0 15,-18 7 0-15,-10 5 0 16,-19 5 0-16,-17 3 0 16,-8 0 0-16,-11 1 0 15,3-4 0-15,13-6 0 0,11 1 0 16,18 1 0-16,17-13 0 15,12 9 0-15,24-1 0 16,11-8 0-16,26 0 0 0,28 0 0 16,28 0 0-1,26-12-18-15,10-6-25 0,17-1-23 16,5-6 12-16,0 5 8 16,-4-1 23-16,-14 5 10 15,-20-1 9-15,-15 5 10 0,-26 5 3 16,-19-1 36-16,-11 3 14 15,-19 5 11-15,-6 0 5 16,-9 0-72-16,-22 18-3 16,-10 5 0-1,-12 13 0-15,-5 9 0 16,1 1 0-16,4-2 0 16,4-3 0-16,7-6 0 0,8-1 0 15,6-1 0-15,11-6 0 16,0-2 0-16,0-1 0 15,11 2 0-15,6-7 0 16,8 2 0-16,3-9 0 16,3 0 0-16,7-1 0 0,-2-11 0 15,-2 0 0-15,-8 0 0 16,0 11 0-16,-6-11 0 0,-1 0 0 16,-3 0 0-16,1 0 0 15,-5 0 0-15,-3 7 0 16,-1-7 0-16,-5 0 0 0,-3-7 0 31,0-11 0-15,0-7 0-16,-11-7 0 15,-1-5 0-15,0-4 0 16,-2-3 0-16,6 0 0 0,0 2 0 16,8 6 0-16,0 3 0 15,0 10 0-15,0 1 0 16,0 7 0-16,13 2 0 0,7 5 0 15,6 8 0-15,5 0 0 16,6 17 0-16,-1 6 0 16,-3 2 0-16,-1 7 0 0,-7 1 0 15,-9-4 0 1,-5-10 0-16,-6-2 0 0,-5-4 0 16,0-5 0-16,0-24 0 31,0-13 0-16,0-12 0-15,12-8 0 16,9 1 0-16,3-2 0 16,4 10 0-1,5 7 0-15,4 9 0 0,8 3 0 0,3 9 0 16,1 5 0-16,-1-2 0 16,-3 6 0-16,-8 3 0 15,-6 0 0-15,-5 0 0 16,-12 0 0-16,0 0 0 15,-6 0 0-15,-5 0 0 0,-3-5 0 16,0-2-203 0,-11-2-440-16,-4 1 84 15</inkml:trace>
  <inkml:trace contextRef="#ctx0" brushRef="#br0" timeOffset="8422.69">6160 7829 350 0,'0'-14'457'0,"-13"1"-22"16,13 7-150-16,0-4-135 15,0 10-37-15,0 0-12 16,0 0 17-16,5 16-80 16,11 18-38-16,12 18 0 15,12 16 0-15,5 16 0 16,3-3 0-16,-2 0 0 0,-2-3 0 15,-7-14 0-15,-6-7 0 16,-2-12 0-16,-9-12 0 16,-3-8 0-16,-4-6 0 0,-6-6 0 15,-4-13 0-15,3 7 0 16,-3-7 0-16,2-7 0 31,3-21 0-31,3-22 0 0,9-23 0 16,9-25 0-16,7-16 0 15,7-11 0-15,1-2 0 16,-1 12 0-16,3 14 0 16,-10 20 0-16,-7 19 0 15,-4 18 0-15,-11 10 0 0,0 11 0 16,-6 11 0-16,-8 3 0 16,0 2 0-16,0 7-273 15,0 0-64-15,3 16-3 16,5 0 34-16,2 1-38 15</inkml:trace>
  <inkml:trace contextRef="#ctx0" brushRef="#br0" timeOffset="8903.59">7528 7755 333 0,'-20'-12'431'0,"-2"-4"-61"16,-1 3-143-16,-2 0-97 0,2 5-26 16,-2 3-7-16,1 5 0 15,2 0-31-15,3 13-32 16,-1 13-17-16,-1 9-5 16,0 9-11-16,6 10 1 0,3 7-2 15,12 1 0-15,0-2 5 16,0-4-6-16,0-6-1 15,4-9-3-15,4-5-22 16,0-11-24-16,4-5-11 16,4-8-20-16,5-12 0 0,-1-15 5 15,4-18 6-15,0-12 18 16,1-12 27-16,-5-8 19 16,-9-8 17-16,-6-1 16 0,-5 9 53 15,0 11 45-15,-11 14 31 16,-3 12-7-16,14 4-23 15,-8 7-125-15,8 10 0 16,-8 7 0-16,8 24 0 16,5 12 0-1,6 9 0-15,6 7 0 0,4 5 0 16,-2-3 0-16,-2-6-53 16,-1-2-261-16,1-11-92 15,3-6-12-15,-5-4 19 0</inkml:trace>
  <inkml:trace contextRef="#ctx0" brushRef="#br0" timeOffset="9569.08">7743 7806 284 0,'0'-20'344'0,"0"5"-15"16,0 6-77-16,0 2-46 15,-8 7-17-15,8 0-17 16,0 0-16-16,0 0-48 0,0 7-101 15,0 14-7-15,8 11 0 16,4 13 0-16,4 8 0 0,1 8 0 16,3 0 0-16,-3-9 0 15,-3-2 0-15,3-8 0 16,-4-15 0-16,-4-3 0 0,-6-7 0 16,2-5 0-16,-5-29 0 31,0-14 0-31,-8-19 0 15,8-14 0-15,0-19 0 0,0-2 0 16,10 4 0-16,6 12 0 16,6 12 0-16,2 12 0 15,1 11 0-15,3 11 0 0,5 11 0 16,2 12 0-16,-1 0 0 16,-3 12 0-16,-1 4 0 15,-11 6 0-15,-3 1 0 0,-3 1 0 16,-4-2 0-16,-9-6 0 15,0-1 0-15,0-2 0 0,0-5 0 16,0-8-211 31,0-13-214-47,0-7 65 0,0 1 118 16,0-10 85-16,7 4 41 15,5 0 83-15,1 6 37 16,-2 1 19-16,-3 3 7 0,1 2 8 15,-1 4 7-15,0 9 2 16,-5 0 6-16,-3 0 1 16,10 0 23-16,-2 22 15 0,3 6 0 15,9 17 0-15,5 8 11 16,1 8-21-16,1-1-33 16,1 2-20-16,-4 0-13 15,1-15-4-15,0-6-13 0,-10-4-80 16,-1-12-104-16,-3-9-69 15,-11-16-40-15,0 0 4 0</inkml:trace>
  <inkml:trace contextRef="#ctx0" brushRef="#br0" timeOffset="9743.57">8312 7041 257 0,'-24'-36'297'0,"7"8"-38"15,4 8-89-15,2 3-67 0,11 5-48 16,-9 3-21-16,9 5-17 16,0 4-10-16,0 0-19 0,0 0-61 15,0 0-106-15,4 0-56 16,-4 0-78-16</inkml:trace>
  <inkml:trace contextRef="#ctx0" brushRef="#br0" timeOffset="10317.79">9131 7341 238 0,'0'-15'258'0,"0"0"-12"0,-8 1-56 16,8 7-38-16,-11 2-25 16,-2 3-32-16,-3 2-29 0,-4 0-13 15,-5 7-15-15,-4 14-1 16,-4 9-9-16,1 25-3 15,4 14 11-15,4 12 0 0,3 5-11 16,9-2-14-16,12-1-2 16,0-14-4-16,12-11-2 15,26 18 8-15,-14-55-53 16,4-13-19-16,1-16-25 16,4-17 5-16,-1-17 20 15,-4-14 22-15,-8-8 21 0,-3-10 10 16,-9-7 16-16,-8 4 32 15,0 7 26-15,-8 13 38 16,0 17 10-16,8 7-9 0,0 12-28 16,0 9-37-16,0 12-27 15,0 9-4-15,0 15-4 16,8 21 3-16,8 16-7 0,7 12-5 16,3 2 6-16,2-4-8 15,-3-4-82-15,-2-15-87 0,2-12-90 16,0-7-53-16,-5-12-11 15,-5-21 2-15</inkml:trace>
  <inkml:trace contextRef="#ctx0" brushRef="#br0" timeOffset="10800.54">9428 7086 402 0,'0'-60'234'15,"0"11"-48"-15,0 8-41 16,0 13-4-16,0 11-3 0,0 9-17 15,0 8-21-15,8 19 39 16,3 19-2-16,6 19-20 16,7 24-27-16,1 17-15 0,5 9-53 15,-4 1-22-15,-1-2 0 16,0-12 0-16,-1-16 0 16,-8-13 0-16,-4-20 0 15,-4-12 0-15,1-14 0 0,-9-38 0 31,0-19 0-31,0-14 0 16,0-10 0-16,4 1-19 0,9 0 2 16,6 12-3-16,6 9 10 15,7 12-3-15,4 11 5 0,10 12 4 16,-2 5-17-16,0 22 10 16,-6 6 4-16,-11 5 2 15,-5 3-3-15,-11 4 8 16,-11 1 6-16,-8 1 2 0,-17-6 0 15,-6 1-7-15,-15-8-1 16,-2-14-17-16,-2-7 0 16,2-8-21-16,4-11-12 0,3-6 1 15,9-5 16-15,12 4-4 16,-1-3-18-16,9 2-20 0,0 2-30 16,12 0-42-16,0 1-19 15,0-5-28-15,8-4-20 16,8-3-26-16,5-4 16 0</inkml:trace>
  <inkml:trace contextRef="#ctx0" brushRef="#br0" timeOffset="11082.47">10131 6793 327 0,'12'-33'289'16,"-9"9"-17"-16,-3 8-39 15,0 4-36-15,0 7-48 16,0 5-11-16,0 0-34 0,5 25 60 16,4 12 10-16,5 20-174 15,4 16 0-15,1 13 0 0,6 4 0 16,-5-2 0 0,1-2 0-16,-2-9 0 0,3-12 0 15,-6-8 0-15,0-8 0 16,0-12 0-16,-4-9-291 0,1-7-100 15,-2-13 28-15,2-8 16 16,3-21 39-16</inkml:trace>
  <inkml:trace contextRef="#ctx0" brushRef="#br0" timeOffset="11482.63">10634 7253 100 0,'15'-8'241'0,"-1"8"-51"15,-6 0-51-15,0 0-48 16,1 8-25-16,-2 0-14 0,1-1 1 15,0-7-13-15,4 9-13 16,1-9-13-16,7 0-4 16,5-9-6-16,2-2 2 0,3-9-4 15,-4-5 2-15,4-7-2 16,-6-1 6-16,1-3 1 0,-8-1 41 16,-6 4 47-16,-8 6 49 15,-3 2 35-15,0 0-11 16,-14 4-52-16,-8 6-29 15,-2 2-5-15,-4 13-30 0,-4 0-54 16,-6 16 0-16,3 17 0 0,-1 12 0 16,2 12 0-16,11 4 0 15,6 3 0-15,17 2 0 16,0-5 0-16,17-4 0 16,6-11 0-16,11-6 0 0,2-12 0 15,4-4 0-15,3-12 0 16,7-12 0-16,-1 0 0 15,4-12 0-15,0-4 0 0,-4 1 0 16,-9 1 0-16,-7 0 0 16,-9 0-456-16,-8-2-57 15,-7 3 15-15</inkml:trace>
  <inkml:trace contextRef="#ctx0" brushRef="#br0" timeOffset="12131.52">13428 7135 129 0,'-12'-8'269'0,"-1"0"-26"16,5 0-34-16,-4 4-45 16,0-6-13-16,0 8 16 0,4-7 40 15,8 9 42-15,-13-3 7 16,13-2-253-16,13 1-3 31,15-8 0-15,29-5 0-16,37-7 0 15,43-8 0-15,45-5 0 16,50 0 0-16,40-4 0 0,38 6 0 16,21 1 0-16,25 6 0 15,1 9 0-15,-13 2 0 0,-27 8 0 16,-45 5 0-16,-52 4 0 15,-51 0 0-15,-41 0 0 16,-41-4 0-16,-25 4 0 0,-22 0 0 16,-10 0 0-16,-12 0 0 15,-4 0 0-15,-11 0 0 0,2 0 0 32,-2 0 0-17,2 0 0-15,-2 0 0 16,-3-4 0-1,0-1 0 1,0 2 0-16,0-1 0 31,0-4-122-15,0-8-448-16,-11-4 12 16</inkml:trace>
  <inkml:trace contextRef="#ctx0" brushRef="#br0" timeOffset="14410.71">7442 10954 631 0,'-16'-28'382'16,"5"3"-75"-16,-3 7-81 15,3 6-57-15,2 10-39 16,1 2-10-16,-4 7-38 0,0 21-82 15,-9 25 0-15,-2 29 0 16,-6 24 0-16,-4 25 0 16,-4 10 0-16,1 7 0 15,0-10 0-15,3-19 0 16,10-23 0-16,1-19 0 16,5-24 0-16,9-11 0 0,8-18-337 15,0-24-96-15,0-22 24 16</inkml:trace>
  <inkml:trace contextRef="#ctx0" brushRef="#br0" timeOffset="14643.93">7341 10901 358 0,'20'-41'348'16,"-8"17"-32"-16,-4 7-79 0,-4 10-65 15,1 7-52-15,3 16 83 16,9 20 40-16,10 26-193 15,5 14-50-15,10 18 0 0,6 4 0 16,1 4 0-16,0-9 0 16,-5-12 0-16,-7-12 0 15,-6-15 0-15,-6-13-72 0,-3-14-192 16,-12-6-23-16,-2-10-12 16,-8-11 22-16,-8-11-10 15</inkml:trace>
  <inkml:trace contextRef="#ctx0" brushRef="#br0" timeOffset="14843.28">7284 11406 303 0,'-41'0'404'15,"9"0"-30"-15,7 0-133 16,9 0-96-16,4 0-56 16,12 0-24-16,0 0-36 0,17-10-21 15,14-1-9-15,19-1-20 16,7 0-62-16,6-5-69 15,3 5-42-15,-6 0-21 0,2 3-2 16,-2 2-14 0,-3-5-9-16</inkml:trace>
  <inkml:trace contextRef="#ctx0" brushRef="#br0" timeOffset="15210.09">8271 10904 248 0,'0'-44'210'0,"0"3"-28"16,-13 5-13-16,2 7-3 16,-6 8-13-16,1 5-9 15,0 9-19-15,-6 7-28 0,-2 7-26 16,0 14-14-16,-3 8-8 16,-3 6-6-16,7 3-19 15,2 3-4-15,13-5-9 16,8-3-9-16,0-5 3 0,13-4 5 15,6-3-7-15,14-5 3 16,11-1-6-16,9 7-7 16,4-6-11-16,-1 4-1 0,-5 0 1 15,-12 2 9-15,-7 1-4 16,-7 7 9-16,-12 5 0 0,-13 5-1 16,-13 3 8-16,-7-3 9 15,-8-4-9-15,-6 1 2 0,3-9-5 16,2-7-28-16,1-10-72 15,-5-11-107-15,4 0-65 16,1 0-13-16,8-11 15 16,8-13 62-16</inkml:trace>
  <inkml:trace contextRef="#ctx0" brushRef="#br0" timeOffset="15576.46">8734 10698 265 0,'27'-38'254'15,"-5"6"-26"-15,-14 7-47 16,-8 9-33-16,0 4-4 16,0 0 6-16,-8 7-23 15,-6 5-29-15,-5 0-31 0,-2 17-17 16,-4 11 2-16,-1 10-4 16,-8 3-11-16,10 3-7 0,4 1-13 15,8-2-10-15,12 0 7 16,8-4-8-16,8 3-1 15,11-7-5-15,16 3 8 0,1-3-15 16,-1-1 4-16,3-2 2 16,-10-4-2-16,-8-2-4 15,-6-7 1-15,-10 3 3 0,-9 1 10 16,-3 1-7-16,-15 4 1 16,-10 1 5-16,-8-3-9 15,1-2-18-15,4-8-59 0,-2-4-88 16,6-12-72-16,-1 0-69 15,9-4-2-15,10-8 49 0,6-13 20 16</inkml:trace>
  <inkml:trace contextRef="#ctx0" brushRef="#br0" timeOffset="15776.5">8984 10881 258 0,'25'-33'263'0,"-3"9"-23"15,-7 2-36-15,-6 11-22 16,-1 3-23-16,-8 8-13 15,0 0-27-15,0 8-38 16,3 13-8-16,5 11-14 0,9 7-23 16,4 11-20-16,-2 7-11 15,1-3 1-15,-4-2-41 0,2-8-81 16,-6-2-84-16,-4-10-81 16,-5-7-41-16,-3-10-36 0</inkml:trace>
  <inkml:trace contextRef="#ctx0" brushRef="#br0" timeOffset="15914.82">8976 10458 419 0,'-27'-57'395'0,"-3"12"-106"16,3 12-138-16,6 9-75 16,6 7-37-16,2 5-46 15,13 8-69-15,0 4-102 0,0 0-74 16,8 11-47-16</inkml:trace>
  <inkml:trace contextRef="#ctx0" brushRef="#br0" timeOffset="16458.96">9936 10648 705 0,'-16'-16'535'0,"-5"-1"-230"16,2 2-164-16,-6-2-80 0,1 1-33 16,-6 0-12-1,-1 4 35-15,-3 3 30 0,-1 9-12 16,-4 0-25-16,0 21-33 0,2 11-11 16,1 5 0-16,4 3 0 15,2 5 0-15,11-4 0 16,6-1 0-16,13-7 0 15,0-4-30-15,0-6-17 0,13 2-27 16,4-8-18-16,-2-17 15 16,2 0 12-16,-1-4 15 15,0-11 15-15,0-15 15 0,1-6 13 16,-1-6 14-16,-4 6 12 16,0 7 19-16,-4 6 0 0,1 7-9 15,-6 3-4-15,2 8-10 16,3 5-6-16,7 18 17 15,11 10 13-15,10 16 6 16,7 14-14-16,-2 13-8 0,-3 8-6 16,-10 3-11-16,-17 2-5 15,-11-5 7-15,0-4 0 16,-23-4-1-16,-14-11 0 0,-4-10-5 16,-3-10 9-16,3-11-7 15,4-10 1-15,9-19-16 16,4-8-41-16,4-20-47 0,7-17-35 15,13-12-46-15,8-12-50 16,13-12-39-16,15 0-7 0,10-1-15 16</inkml:trace>
  <inkml:trace contextRef="#ctx0" brushRef="#br0" timeOffset="16840.55">10143 10563 306 0,'17'-17'282'15,"-6"10"-42"-15,0-2-79 16,-1 6-62-16,-6 3-38 0,0 0-4 16,4 19 100-16,4 14-1 15,4 12-34-15,4 13-42 16,1 6-36-16,-2 4-15 0,-2-1-12 16,-4-10-14-16,-5-9 1 15,1-11 2-15,-7-14 0 16,-2 0 2-16,0-16 6 0,0-7-6 15,0-7-6-15,0-16-24 16,0-9-17-16,0-16 10 16,0-14 9-16,8 6 16 0,8 8 0 15,1 5 6-15,4 15 3 16,7 13 8-16,5 15 31 0,7 0 17 16,4 15-3-16,5 6-7 15,-4 0-29-15,0 3-8 16,-8 0-16-16,-6-3-73 15,-5-4-120-15,-10-3-118 0,-4-2-53 16,-9 1-24-16,-3 4-281 16</inkml:trace>
  <inkml:trace contextRef="#ctx0" brushRef="#br0" timeOffset="17639.07">10922 10441 242 0,'0'-9'300'0,"0"6"-25"15,0 3-76-15,0 0-92 0,0 0-52 16,0 15-12-16,4 18 64 16,8 17 30-16,1 6-9 15,-1 5-52-15,4 5-25 0,-3-5-35 16,-1-8-4-16,0-8 0 16,-3-10-5-16,-3-6-7 0,-1-12-2 15,-5-17-14 1,0-12-30-16,0-22-8 15,0-18-3-15,3-17 19 16,5-16 20-16,6 2 11 0,-2 12 7 16,2 4-2-16,-5 19 6 15,4 15 5-15,4 17 12 16,2 16 38-16,5 28-3 0,6 17 6 16,2 12 0-16,-1 8-27 15,-5 4-18-15,-6 1 5 0,-9-5-11 16,3-12-4-1,-11-14-7-15,-3-6 7 0,0-11 0 16,0-10-3-16,0-12-5 16,0-9-42-16,0-16-21 0,5-10 0 15,3-22 5-15,9-11 22 16,1-12 23-16,4 12 8 16,-2 16 6-16,-5 9 8 0,2 15 14 15,-1 16 11-15,1 12 31 16,-1 16-5-16,0 13-16 0,9 9-7 15,-1 5-15-15,5 2-7 16,2-6-12-16,7-5-3 16,-2-10-23-16,1-3-22 15,-5-21-14-15,4 0-13 0,-3-17-3 16,0-11 9-16,-6-17 9 16,-5-12 9-16,-10-7 19 15,-12-5 13-15,0 2 36 0,-12 15 29 16,4 12 8-16,-1 11-11 15,1 13-12-15,8 8-12 0,-8 8-11 16,8 24 41-16,0 13-2 16,0 13-21-16,11 1-7 15,11 6-14-15,2-4-39 0,4-4-110 16,1-13-113-16,-2-7-80 16,-2-9-16-16,0-20 28 0</inkml:trace>
  <inkml:trace contextRef="#ctx0" brushRef="#br0" timeOffset="18238.9">12184 10021 375 0,'5'-21'256'16,"-5"21"-51"-16,9 13-17 16,-1 24 1-16,3 20-33 0,5 12 2 15,-3 8-48-15,-1 2-46 16,1-3-31-16,-2-11-18 0,2-8-4 15,-5-16-8-15,0-9-2 16,1-11-1-16,-6-21 0 16,2 0 1-16,3-11-8 15,0-19 9-15,-1-19-6 0,6-15 6 16,0-22-2-16,3-4 2 16,-1 4 6-16,1 14 7 0,-3 14 0 15,0 18-5-15,-2 19 3 16,6 21 63-16,8 33 68 15,7 24-138-15,8 21-6 0,4 12 0 16,6 4 0-16,-1-2 0 16,-6-9 0-16,-2-20 0 0,-3-13 0 15,-2-18 0-15,-4-11 0 16,1-21 0-16,-1-21 0 16,4-20 0-16,-4-24 0 15,1-24 0-15,-4-21 0 0,-4-28 0 16,-9-18 0-16,-4-10 0 15,-12-2 0-15,0 10 0 16,-12 21 0-16,-1 25 0 0,5 32 0 16,-4 17 0-16,4 19 0 15,8 15 0-15,-12 22 0 0,3 18 0 16,-2 31 0-16,-2 40 0 16,13 34 0-16,0 27 0 15,8 16 0-15,8 0 0 16,13-9 0-16,4-15 0 0,8-16 0 15,-5-26 0-15,1-20 0 16,-9-20 0-16,-8-13 0 16,0-14-73-16,-8-26-237 0,-4-13-68 15,-8-19 1-15,0-21-7 16</inkml:trace>
  <inkml:trace contextRef="#ctx0" brushRef="#br0" timeOffset="18462.53">12936 9786 409 0,'-37'15'443'15,"5"-6"-65"-15,8-9-141 16,7 7-88-16,9-7-52 0,8 0-34 16,16 0-19-16,26-12-22 15,18-7-10-15,22-6-9 0,11 0-2 16,0 2-16-16,-8-3-41 15,-15 6-25-15,-13-1-21 16,-12 5-70-16,-13 3-90 0,-13 7-63 16,-1-7-57-16</inkml:trace>
  <inkml:trace contextRef="#ctx0" brushRef="#br0" timeOffset="18986.7">14695 9907 410 0,'-41'0'430'0,"5"-5"-89"15,-1-2-120-15,9 3-77 16,7-4-18-16,5 3 26 0,5 1 10 16,11-3-101-16,11-2-61 15,34-3 0-15,40-8 0 16,45-8 0-16,40-1 0 0,33-4 0 15,29-3 0-15,25-6 0 16,14 7 0-16,9-2 0 16,-11 0 0-16,-26 8 0 15,-37 5 0-15,-42 8 0 0,-47-1 0 16,-28 5 0-16,-29 0 0 16,-21 4 0-16,-21-4 0 0,-9-1 0 15,-9 6 0-15,-17-3 0 16,3 8 0-16,1-8 0 15,0 10 0-15,4 0 0 16,1 0 0-16,8 0-420 16,-8-3-104-1,-7-5 2-15</inkml:trace>
  <inkml:trace contextRef="#ctx0" brushRef="#br0" timeOffset="20267.58">7695 13429 184 0,'0'-16'234'0,"0"4"-48"0,0-3-63 15,0 9-37-15,0-2-16 16,0 4 12-16,0-6-3 15,0 8-13-15,0-7 6 0,0 1 0 16,-14-1 23-16,-2 7 3 16,-8-4-7-16,-9 6 10 15,-2 0 1-15,-10 13 29 0,-3 8-4 16,-3 7-79 0,3 13-48-16,3 6 0 15,14 7 0-15,5 3 0 0,10-4 0 16,16-3 0-16,13-10 0 15,12-9 0-15,15-5 0 16,17-10 0-16,8-8 0 16,8-8 0-16,-1 8 0 0,-2 3 0 15,-9 6 0-15,-12 4 0 16,-12 3 0-16,-14 5 0 16,-10 8 0-16,-13 3 0 15,-17 9 0-15,-10 1 0 16,-16-2 0-16,-4-4 0 0,-7-3 0 15,-3-4 0-15,8-12 0 16,6-5 0-16,5-8 0 16,10-12 0-16,8 0 0 15,5 0-122-15,1-12-213 0,14-4-41 16,0-22-72-16,9-5 76 16</inkml:trace>
  <inkml:trace contextRef="#ctx0" brushRef="#br0" timeOffset="20551.72">7991 13278 448 0,'3'-36'372'0,"-3"7"-54"16,0 5-69-16,0 7-49 0,0 1-18 15,0 7 4-15,0 6-94 16,9 22-92-1,11 15 0-15,8 18 0 16,5 21 0-16,8 13 0 16,0 12 0-16,-1 3 0 0,-4 2 0 15,-4-10 0-15,-4-13 0 16,-6-13 0-16,-1-16 0 16,-10-5 0-16,-3-17 0 15,-5-8 0-15,-3-10-15 16,0-11-392-16,-11-15-89 0,-9-19 21 15</inkml:trace>
  <inkml:trace contextRef="#ctx0" brushRef="#br0" timeOffset="20790.59">7983 13579 497 0,'-33'-7'450'16,"9"-2"-102"-16,2 9-136 0,14 0-93 15,8-8-48 1,0 0-38-16,22-5-19 0,14 1-7 16,24 0-10-16,19-4-12 15,1 0-73-15,2-5-48 0,-9 0-15 16,-12 5 3-16,-9 0-5 16,-15 4 3-16,-17 4 5 15,-4-1 4-15,-13 6-22 0,-3 3-12 16,0 0-106-16</inkml:trace>
  <inkml:trace contextRef="#ctx0" brushRef="#br0" timeOffset="21283.48">8791 12936 384 0,'8'-29'389'0,"-8"10"-13"15,0 3-79-15,0 5-80 16,0 11-54-16,4 0-36 16,4 23-33-16,4 16-94 0,8 28 0 15,5 18 0-15,4 16 0 16,-1 9 0-16,-1 1 0 16,2-7 0-16,-4-14 0 15,-5-12 0-15,-4-18 0 0,-3-15 0 16,-5-16 0-16,0-13 0 15,-8-4 0-15,0-36 0 16,-16-11 0 0,-8-23 0-16,-9-7 0 0,-7 2 0 15,-5 11 0-15,0 7 0 16,0 17 0-16,0 16 0 0,4 12 0 16,5 12 0-1,4 16 0-15,2 17 0 0,16 7 0 16,6 6 0-16,8 3 0 15,14-4 0-15,11-7 0 16,7-11 0-16,6-7 0 0,2-10 0 16,0-10 0-16,2-12 0 15,-6 0 0-15,-4-8 0 16,-4-1 0-16,-6 6-195 0,-12-1-139 16,-2-1-41-16,-8-2-11 15,0 7 20-15</inkml:trace>
  <inkml:trace contextRef="#ctx0" brushRef="#br0" timeOffset="21899.06">9233 13347 485 0,'8'-17'418'0,"-3"3"-7"16,-5 4-70-16,0 3-27 0,0 2-236 15,0 1-78-15,3 4 0 31,-3 12 0-31,8 16 0 0,8 17 0 16,6 21 0-16,1 11 0 16,2 5 0-16,-5-6 0 15,-1-9 0-15,-1-11 0 16,-6-12 0-16,-4-6 0 16,0-14-151-16,-8-8-307 0,0-16 18 15,-8-16-6-15</inkml:trace>
  <inkml:trace contextRef="#ctx0" brushRef="#br0" timeOffset="22047.21">9103 13147 385 0,'-29'-53'287'0,"5"9"-75"0,8 12-96 16,5 4-53-16,11 7-23 16,0 9-25-16,0 2-20 15,0 4-31-15,0 6-64 0,8 0-47 16,7 16-56-16,5 0-81 15</inkml:trace>
  <inkml:trace contextRef="#ctx0" brushRef="#br0" timeOffset="22464.63">9594 13192 486 0,'0'-20'441'16,"0"4"-52"-16,0 4-97 16,0 3-30-16,0 2-85 0,-8 7-177 15,0 0 0 1,8 24 0-16,0 13 0 16,5 10 0-16,6 16 0 15,6 1 0-15,7 5 0 16,3-2 0-16,3-11 0 15,6-11 0-15,2-13 0 0,-6-11 0 16,1-14 0-16,-6-14 0 16,3-22 0-16,-2-12 0 15,-8-12 0-15,-11-16 0 16,-9-12 0-16,-22 3 0 0,-2 5 0 16,-9 12 0-16,1 17 0 15,-4 11 0-15,-1 13 0 16,0 10 0-16,1 10 0 0,-1 17-12 15,5 9-268-15,7 2-77 16,6 3-16-16,5 3-6 16,14 1-264-16</inkml:trace>
  <inkml:trace contextRef="#ctx0" brushRef="#br0" timeOffset="22670.21">10220 13522 431 0,'33'0'403'16,"-9"0"-40"-16,-13 0-52 0,-3 0-9 16,0 0-65-16,-3 0-237 47,-1 0 0-47,1 0 0 15,-2 0 0-15,-3 0-61 16,0 0-403-16,0 0-19 0,0 0 37 15</inkml:trace>
  <inkml:trace contextRef="#ctx0" brushRef="#br0" timeOffset="23097.31">10471 12629 617 0,'0'-28'382'0,"0"9"-96"0,0 6-78 15,0 5-54-15,0 8-34 16,5 17 52-16,7 20-64 16,8 20-108-16,5 16 0 15,4 13 0-15,2 2 0 0,-1 2 0 16,-7-5 0-16,-3-11 0 16,-7-17 0-16,-4-12 0 15,-6-13 0-15,-3-6 0 0,0-10 0 16,0-25 0-1,0-15 0-15,-8-17 0 16,8-16 0-16,0-4 0 16,16 3 0-16,0 11 0 15,5 9 0-15,-1 14 0 0,9 15 0 16,2 9 0-16,7 21 0 16,2 12 0-16,1 3 0 15,-2 5 0-15,3-1 0 16,-5 2 0-16,-9-6 0 0,-5-7 0 15,-6-5 0-15,-4-3 0 16,-2-4-478-16,-11-11-86 0,0 2 65 16</inkml:trace>
  <inkml:trace contextRef="#ctx0" brushRef="#br0" timeOffset="24126.99">14934 12195 321 0,'-19'0'347'16,"-7"0"-25"-16,6 0-103 0,-2 0-96 15,-4 0-55-15,1 0 3 16,8 0 43-16,6 0 46 16,-1 0-2-16,12 0-22 15,-9 0-128-15,18 0-8 32,11 0 0-32,21 0 0 15,23-11 0-15,30-12 0 0,35-8 0 16,44-9 0-16,45-14 0 15,46-3 0-15,36-4 0 0,17 4 0 16,0 3 0-16,-13 7 0 16,-24-3 0-16,-30 5 0 15,-44 9 0-15,-41 8 0 0,-38 4 0 16,-37 7 0 0,-27 0 0-16,-17 6 0 0,-19-1 0 15,-10 3 0-15,-9-4 0 16,-8 6 0-16,0-2 0 0,-11 2 0 15,-3-2 0-15,14 6 0 16,0-1 0 0</inkml:trace>
  <inkml:trace contextRef="#ctx0" brushRef="#br0" timeOffset="24187.62">18251 11459 1885 0,'0'0'-348'15,"0"7"-15"-15,0 6 44 0,-11-1-9 16</inkml:trace>
  <inkml:trace contextRef="#ctx0" brushRef="#br0" timeOffset="35343.81">9295 16018 317 0,'-14'0'287'0,"3"0"15"16,-2 0-72-16,-3 0 74 15,16 0-158-15,0 0 24 16,0 0 9-16,0 0-67 15,0-9-112-15,0 2 0 16,5-2 0-16,14-3 0 0,14-8 0 16,15-8 0-16,18-5 0 15,8-1 0-15,6 2 0 16,2 4 0-16,-6 3 0 0,-10 6 0 16,-10-2 0-16,-8 8 0 15,-6 5 0-15,-14 0 0 16,-3 4 0-16,-9 4 0 0,-5 0 0 15,-6 0-171-15,-5 0-57 16,0 0-46-16,3 0-34 16,-3 0 14-16,0 8-19 15</inkml:trace>
  <inkml:trace contextRef="#ctx0" brushRef="#br0" timeOffset="35774.71">9447 16546 161 0,'0'9'247'15,"-8"-9"-18"-15,8 0-28 16,-8 0-36-16,8 0-36 16,0 0-2-16,0 0 8 0,0 0 30 15,0-4 7-15,8-4-3 16,14-5-35-16,10-2-121 16,12-2-13-16,13-4 0 15,11 5 0-15,6-1 0 16,-1 2 0-16,-2 2 0 0,-12 0 0 15,-9 6 0-15,-10 2 0 16,-11 1 0-16,-9 4 0 16,-4-3 0-16,-7 3 0 0,-1 0 0 15,-8 0-233 17,0 0-177-32,0 0-21 15,0 0 5-15</inkml:trace>
  <inkml:trace contextRef="#ctx0" brushRef="#br0" timeOffset="36330.41">14409 14909 691 0,'0'-3'510'0,"0"3"-146"15,-14 0-164-15,-4 0-89 16,2 0-29-16,5 0 7 0,-1 0-89 16,12-5 0-16,0 3 0 15,5-7 0 1,13 5 0-16,27-6 0 0,20-4 0 15,25-7 0-15,15-8 0 16,17-4 0-16,8 3 0 16,4-9 0-16,0 3 0 15,0-1 0-15,-8 5 0 0,-7 7 0 16,-20 1 0-16,-17 7 0 16,-20 4 0-16,-17 2 0 15,-14 7 0-15,-10 0 0 0,-4 4 0 16,-4 0 0-16,-7 0 0 15,2 0 0-15,-8 0-449 16,9 0-87 0,-1 0 26-16</inkml:trace>
  <inkml:trace contextRef="#ctx0" brushRef="#br0" timeOffset="37707.12">17889 13551 72 0,'0'0'176'16,"0"0"-6"-16,0 0-24 15,0 7-19-15,0-7-14 0,0 10 1 16,0-10 5-16,0 11 11 16,0 6 70-16,-10 3 19 15,-2 5-28-15,-1-1-39 0,0-3-48 16,5-6-90-1,1-6-14-15,7-1 0 0,0-33 0 32,0-3 0-17,7-13 0-15,6-4 0 16,-2 4 0-16,7 4 0 16,-5 8 0-16,-3 6 0 0,-2 6 0 15,-3 5 0-15,-2 5 0 16,5 7 0-1,6 12 0-15,1 12 0 16,5 13 0-16,5 15 0 16,-5 13 0-16,0 8 0 15,-3 8 0-15,-6 3 0 0,7-4 0 16,-2-2 0-16,1-14 0 16,-3-11 0-16,0-12 0 15,-2-8 0-15,-4-12 0 0,1-6 0 16,-5-15 0-16,-2 0 0 15,-2-2 0 1,0-16 0-16,0-6 0 0,-11-4 0 16,3-1 0-16,-5 4 0 15,1 5 0-15,-1 3 0 16,-2 5 0-16,-5 4 0 16,-13 8 0-16,-4 0 0 0,-11 0 0 15,-1 0 0-15,-3 0 0 16,3 12 0-16,0-12 0 15,0 0 0-15,0 0 0 0,4-8 0 16,6 1 0-16,4-7 0 16,10-5 0-16,-1-10 0 15,6-8 0-15,4-4 0 0,7-8 0 16,9-3 0-16,0-4 0 16,0 1 0-16,0 3 0 15,0 2 0-15,0 7 0 0,0 6 0 16,0 3-88-16,0 3-173 15,0 6-49-15,0 6-21 16,3 6 4-16,6 4-10 0</inkml:trace>
  <inkml:trace contextRef="#ctx0" brushRef="#br0" timeOffset="39120.51">18439 13299 366 0,'0'-9'250'16,"0"1"-35"-16,4 4-46 0,-4 4-30 15,0 0-3 1,0 0-9-16,0 0-9 0,4 0-18 16,5 12 67-16,1 14 13 15,7 5-100-15,-1 14-80 0,1 4 0 16,0-1 0-16,-5-7 0 15,-9-8 0-15,-3-5 0 16,0-8 0-16,0-2 0 0,0-11 0 16,0 1 0-16,5-8 0 31,3-12 0-15,4-17 0-16,12-6 0 15,8-11 0-15,10-4 0 16,6 3-34-16,9-3-105 0,0 5-59 15,-4 9-53-15,-10 12-18 16,-1 3 26-16,-11 8 35 16,-5 2 19-16,-14 7 17 0,-9 4 40 15,-9 0 41-15,-20 15 36 16,-14 3-7-16,-10 2 63 0,-6 5 11 16,-8-2 37-16,-1-1 85 15,9-8 54-15,2 0-51 0,13-6-34 16,9-8-35-16,4 0-14 15,10 0-3-15,18-5 17 0,0-7-23 16,9-4-16 0,11-3 6-16,8-7 12 0,15 2 14 15,-1 0 35-15,7 2 23 16,-3 7 6-16,-11 2-27 0,-1 6-18 16,-6 7-9-16,0 11 41 15,1 10 24-15,-1 11-12 0,1 13-124 16,-6 12 0-16,1 9 0 15,-2 6 0-15,-9 2 0 16,-2-5 0-16,-3-3 0 0,-8-9 0 16,0-12 0-16,0-14 0 15,0-5 0-15,0-12 0 0,0 0 0 16,0-23 0 0,0-15 0-16,-13-16 0 15,2-17 0-15,3-13 0 16,8 2 0-16,0-3 0 15,0 7 0-15,0-1 0 0,8 8 0 16,3 7 0-16,5 10 0 16,6 5 0-16,2 1 0 0,1 10 0 15,-6 3 0-15,2 14 0 16,23 7 0 0,-15 19 0-16,-1 5 0 15,0 14 0-15,1 6 0 0,-1 5 0 16,-3 2 0-16,-5 7 0 15,-3-3 0-15,-9-7 0 0,-8-4 0 16,0-6 0-16,0-10 0 16,0-9 0-16,0-7 0 15,-13-12 0-15,1-2 0 0,-8-12 0 16,0-5 0-16,-2-10 0 16,8 1 0-16,2 0 0 15,12-6 0-15,0 6 0 0,0 0 0 16,7-1 0-16,9 0 0 15,9 6 0-15,7 1 0 0,4 10 0 16,6 5 0-16,-2 7 0 16,0 0 0-16,2 16 0 15,-7 4 0-15,-2 8 0 16,-4 9 0-16,-10 0 0 0,-7-1 0 16,-4 2 0-16,-8-3 0 15,0-2 0-15,-14-4 0 16,-6-8 0-16,-2-6 0 0,-2-15 0 15,0 0 0-15,0-15 0 16,2-6 0-16,3-12 0 16,5-3 0-16,14-5 0 0,0-4 0 15,8-4 0-15,6 1 0 16,5 3 0-16,2 5 0 16,4 2 0-16,-5 14 0 0,0 5 0 15,-3 1 0-15,-1 10 0 16,-4 4 0-16,-4 4 0 15,0 0 0-15,-4 0 0 0,0 0 0 16</inkml:trace>
  <inkml:trace contextRef="#ctx0" brushRef="#br0" timeOffset="39486.71">19742 13208 2025 0,'-8'-11'-39'0,"8"-1"10"15,-13-5 18-15,13 1 7 16,0-1 5-16,-6 1 10 15,6 1 10-15,-9-3-8 0,9 7 13 16,-8-3-7-16,8 7-5 16,0 3-14-16,0-4 0 15,0 4 0 1,0 0-6-16,0 4-14 16,0 0 5-16,0 0-6 0,0 0 17 15,0 0-6-15,0 0 7 16,0-4 0-16,11 0 1 15,-2 0 2-15,-1 4-3 0,0 0 5 16,0 0-1-16,-3 0 9 16,-5 0 12-16,4 0 30 15,0 0-52-15,0 8 0 16,5 12 0-16,1 16 0 0,6 13 0 16,1 8 0-16,0 12 0 15,-5 5 0-15,-1 4 0 0,6-2 0 16,-4-2 0-16,2-8 0 15,-1-14 0-15,-6-11 0 16,-2-13 0-16,0-6 0 0,-6-7 0 16,0-15-346-16,-9 0-177 15,-7-25 19-15</inkml:trace>
  <inkml:trace contextRef="#ctx0" brushRef="#br0" timeOffset="39837.12">19260 13247 109 0,'0'-11'203'0,"-13"4"-35"0,0-1-36 15,2 0-40-15,-6-4-1 16,3 0-5-16,0-1 20 16,2 0 28-16,3 6 18 0,9 3 4 15,-8 4 7-15,8 0-5 16,0 20 95-16,0 16-209 0,0 17-44 16,3 14 0-16,11 13 0 15,-2 6 0-15,5-5 0 0,-3-3 0 16,8-5 0-16,-6-12 0 15,0-7-124-15,4-12-373 16,-4-4 16-16,2-14 34 16</inkml:trace>
  <inkml:trace contextRef="#ctx0" brushRef="#br0" timeOffset="40502.58">21883 12684 626 0,'11'0'320'0,"-8"0"-94"16,-3 12-51-16,0 9 13 0,-6 7 12 15,-10 4 1-15,-1 5-90 16,-4-1-111-16,2-7 0 16,2-4 0-16,6-10 0 0,3 0 0 15,8-26 0 16,0-12 0-31,11-18 0 16,14-8 0-16,7-4 0 0,4 7 0 16,1 14 0-16,2 12 0 15,4 12 0-15,-7 8 0 0,1 24 0 16,-9 12 0-16,-8 10 0 16,-12 7 0-16,-8-2 0 0,-16 7 0 15,-4-4 0-15,-5-14 0 16,4-3 0-16,5-12 0 15,4-9 0-15,1-3 0 0,22-13 0 32,14 0 0-17,16 0 0-15,7 0 0 16,0 12 0-16,0 7 0 0,-6 7 0 16,-10 10 0-16,-11 9 0 15,-9 3 0-15,-12 6 0 0,-17 3 0 16,-11-5 0-16,-9-4 0 15,-2-11 0-15,-7-7 0 16,-6-12 0-16,0-8 0 0,-2-10 0 16,0-13 0-16,3-12 0 15,3-7 0-15,3-8-134 0,3-14-354 16,10-3 14 0,11-7 34-16</inkml:trace>
  <inkml:trace contextRef="#ctx0" brushRef="#br0" timeOffset="42416.56">22504 12717 393 0,'0'-26'252'16,"0"7"-77"-16,-8-2-63 0,8 4-1 15,-8 5 21-15,8 5 15 16,0-2-4-16,0 4-35 16,0 2-37-16,0 3-24 0,8 0-2 15,12 0 40-15,3 12 39 16,11 5-22-16,2 7-102 0,1 4 0 16,0 4 0-1,-1 7 0-15,-1 2 0 0,-1 2 0 16,-11 7 0-16,-6 0 0 0,-4-3 0 15,-5-6 0-15,-8-4 0 16,3-10 0-16,-3-9 0 0,0-6 0 16,6-12 0-1,-2-5 0 1,4-15 0-16,0-17 0 16,7-15 0-16,6-9 0 0,3-8 0 15,6 0 0-15,-3 7 0 16,-6 7 0-16,-4 16-237 0,-7 14-51 15,-2 4-8-15,-8 9 40 16,-12 12 27-16,-7 0 63 0,-18 0 52 16,-8 9 69-16,-3 3 85 15,-6 0 14-15,2-5 11 16,5-7 1-16,4 0 7 16,12 0 2-16,5 0 9 0,10 0-3 15,16-7-5-15,0-5-27 16,8-4-31-16,18 0 2 15,5-3 13-15,14-8 40 0,3 8 40 16,-3 3 37-16,1 5-2 16,-10 9-11-16,-4 2 33 0,1 25-64 15,-5 14-106-15,1 11 0 16,-1 15 0-16,1 13 0 16,-6 3 0-16,-2 1 0 0,-1-5 0 15,-2-8 0-15,-7-8 0 16,-3-11 0-16,0-14 0 15,1-8 0-15,-9-11 0 0,0-5 0 16,0-19 0 0,-14-23 0-1,3-11 0-15,3-19 0 0,8-18 0 16,0-7 0-16,0-1 0 16,0 10 0-16,8 9 0 0,-5 15 0 15,5 9 0-15,1 12 0 16,3 5 0-16,0 7 0 15,1 7 0-15,3 7 0 16,-1 5 0-16,11 12 0 0,4 12 0 16,1 10 0-16,1 7 0 15,1 8 0-15,-4 8 0 16,-1 4 0-16,-5 1 0 0,-2-2 0 16,-3-4 0-16,-7-6 0 15,0-6 0-15,-2-6 0 0,-6-10 0 16,-3-8 0-16,0-3 0 15,0-5 0-15,0-21 0 32,-9-15 0-32,-2-16 0 15,-3-17 0-15,0-12 0 0,2-10 0 16,3-6 0-16,9 0 0 16,0-5 0-16,13 5 0 15,3 8 0-15,7 4 0 16,7 6 0-16,2 10 0 0,4 14 0 15,5 5 0-15,-4 10 0 16,-1 11 0-16,1 5 0 16,-6 7 0-16,-1 5 0 15,-5 0 0-15,-1 15 0 0,1-1 0 16,-5 14 0-16,0 6 0 0,-9 6 0 16,-2 4 0-16,-9 6 0 15,0-6 0-15,-12-2 0 16,-4-5 0-16,-4-5 0 15,-9-4 0-15,1-3 0 0,-6-4 0 16,8-9 0-16,0-5 0 16,10-7 0-16,2 0 0 15,14-7 0 1,10-3 0-16,6-1 0 16,14-6 0-16,5 0 0 15,5 6 0-15,2 3 0 0,-6 8 0 16,-4 0 0-16,-2 0 0 15,-12 12 0-15,-1 1 0 0,-4-2 0 16,-4-11 0 0,-18-7 0 15,0-10 0-15,1-7 0-16,8-8 0 15,0-2 0-15,0-2 0 0,8 3 0 16,5 2 0-16,3-2 0 15,4 4 0-15,1 5 0 16,-1 8 0-16,-1 4 0 0,3 7 0 16,-2 5 0-16,5 12 0 15,-2 12 0-15,2 13 0 16,0 12 0-16,-2 8 0 16,6 5 0-16,-1 6 0 0,-8 1 0 15,1-3 0-15,0-13 0 16,-6-3 0-16,-2-15 0 0,-2-6 0 15,-2-8 0-15,-5-9 0 16,1-12 0-16,-5-16 0 16,0-21 0-1,0-17 0-15,0-17 0 16,0-22 0-16,0 0 0 0,0-4 0 16,-9 7 0-1,9 5 0-15,-12 11 0 0,4 10 0 16,0 14 0-16,-1 10 0 15,9 11 0-15,-8 10 0 0,8 7 0 16,0-3 0-16,0 8 0 16,0 4 0-16,0-1 0 15,8-5 0 1,24-3 0-16,29-4 0 16,21-4 0-16,15-5 0 0,5 1 0 15,0 0 0-15,-4 3 0 16,-10-3 0-16,-12 3 0 15,-14 6 0-15,-13 0 0 0,-13 9 0 16,-10 1 0-16,-9 2 0 16,-6-1 0-16,-5 4 0 15,-1 0 0-15,-16 7 0 32,-6 4 0-32,-12 11 0 15,-7 7-267-15,-9 3-263 16,-7 5 16-16</inkml:trace>
  <inkml:trace contextRef="#ctx0" brushRef="#br0" timeOffset="46292.59">11577 15422 287 0,'8'-28'269'0,"-8"9"-1"16,0 2-49-16,0 5-51 0,5 8-55 15,-2 4-13-15,-3 0 12 16,0 16 68-16,8 5 26 16,-1 3-81-16,-2 10-125 0,-2-3 0 15,-3-3 0-15,0-2 0 16,0-7 0-16,0-2 0 15,0-5 0-15,-12-12 0 16,1 0 0-16,-1-12 0 16,-1-12 0-16,1-9 0 15,12-12 0-15,0-3 0 16,0-2 0-16,8 10 0 0,5 3 0 16,3 7 0-16,4 7 0 15,9 11 0-15,7 12 0 16,4 16 0-16,5 17 0 0,8 16 0 15,0 16 0-15,-4 12 0 16,-6 13 0-16,-2 3 0 16,-3-8 0-16,-6-7 0 0,-8-9 0 15,-4-17 0 1,-3-11 0-16,-5-8 0 0,-4-12 0 16,-8-6 0-16,-8-15 0 15,-18-12 0-15,-13-16 0 16,-18-13 0-16,-13-7 0 15,-10-9-20-15,-10 0 0 16,-4 3 16-16,6 7 35 0,-2 1-18 16,5 11-13-16,8 1 0 15,12 10 0-15,7 3 0 16,15 4 0-16,10 6 0 0,12-6 0 16,10 5 0-16,11 0 0 15,11-4 0-15,18-13 0 16,28-7 0-16,20-18 0 15,24-6-151-15,26-11-120 0,17-2 4 16,20 0 105-16,10 1 81 16,0 5 39-16,-2 15 21 15,-17 7 11-15,-22 9 10 0,-25 9-4 16,-21 9 12-16,-27 6 35 16,-18 3 43-16,-14 9 33 15,-13 0 27-15,-7 0-1 0,-8 0-18 16,0 0-52-16,-11 0-31 15,-1 0-30-15,0 0-5 0,-1 0-3 16,4 0-20 0,9 0-26-16,-8 0-13 0,8 0-17 15,0 0-9-15,0 0-2 16,0 0 9-16,0 0 5 16,0 0 12-16,0 0 21 0,0 0 10 15,0 0 14-15,0 0 1 16,0 0 20-16,0 0 13 15,0 0 15-15,0 0 8 16,0 0 19-16,0 0 12 16,-11 0 1-16,-1 12-5 0,-8 9-8 15,-8 12 13-15,-10 10 4 16,2 7-6-16,-4 3-5 16,7 1-72-16,5-6 0 15,7-8 0-15,8-7 0 16,13-9 0-16,5-8 0 0,16 1 0 15,15-9 0-15,13-8 0 16,11 0 0-16,6 0 0 0,3 0 0 16,49 0 0-1,-75 9 0-15,-10-9 0 16,-8 7 0-16,-4-7 0 0,-10 0 0 16,-3 9 0-16,-24-9 0 46,-4-16 0-46,-12-8 0 0,-9-18 0 16,-5-6 0-16,-2-14 0 16,0-7 0-16,3 5 0 15,9 2 0-15,7 11 0 0,4 9 0 16,9 9 0-16,5 9 0 16,11 11-228-16,-8 5-118 15,8 8-6-15,11 24 53 0,5 14-17 16</inkml:trace>
  <inkml:trace contextRef="#ctx0" brushRef="#br0" timeOffset="46470.21">13058 15610 365 0,'8'46'295'0,"-3"-13"-42"16,-5-10-75-16,0-2-51 15,3-9-24-15,2-12-4 0,-2 0-22 16,-3 0-23-16,0 0-32 15,6 0-38-15,-3 0-91 16,6 0-71-16,-6 0-30 0,-3-4-6 16,0-13-21-16,0-11-57 15</inkml:trace>
  <inkml:trace contextRef="#ctx0" brushRef="#br0" timeOffset="46675.48">12973 14800 448 0,'0'-24'459'0,"0"7"-35"0,0 1-168 16,3-1-132-16,10 1-62 15,12-7-31-15,10-7-18 0,16-2 1 16,13-5-19-16,1 5-42 16,0 2-119-16,-5 11-89 15,-11 6-21-15,-8 13 23 16,-12 0 20-16,-14 17-11 15</inkml:trace>
  <inkml:trace contextRef="#ctx0" brushRef="#br0" timeOffset="48506.65">10200 15143 265 0,'-21'-42'216'16,"2"-2"-48"-16,-6-1-51 0,-7 0-50 16,-1 4-12-16,1 8 28 15,-1 5 34-15,-8 0 12 16,-3 3 25-16,-5 9 1 0,-8 4-50 16,-89 12 52-1,56 16-65-15,-6 17 24 16,-7 8-65-16,-6 11-51 15,-10 9 0-15,2 14 0 0,-1 6 0 16,5 4 0-16,3 12 0 16,13 15 0-16,15 13 0 15,22 18 0-15,14 14 0 0,22 20 0 16,24 9 0-16,13 3 0 16,19-3 0-16,12-12 0 15,14-10 0-15,15-15 0 0,11-18 0 16,14-17 0-1,17-21 0-15,7-19 0 0,14-30 0 16,19-27 0-16,17-34 0 16,10-27 0-16,8-25 0 15,6-29 0-15,-6-16 0 0,-15-17 0 16,-20-7 0-16,-30-9 0 16,-28-3 0-16,-23-8 0 15,-30-6 0-15,-28-10 0 0,-24-1 0 16,-25 3 0-16,-24 2 0 15,-11 11 0-15,-13 16 0 0,-4 18 0 16,-5 14 0-16,-3 22 0 16,-9 20 0-16,0 16 0 15,-3 20 0-15,0 17-248 0,-2 16-126 16,6 16-22 0,13 13 4-16</inkml:trace>
  <inkml:trace contextRef="#ctx0" brushRef="#br0" timeOffset="84467.25">11515 18159 683 0,'-16'-12'450'0,"5"2"-94"15,-3 3-94-15,3 3-57 16,3 1-114-16,8-2-91 15,11-4 0 1,18 2 0-16,15-10 0 16,18 0 0-16,10-6 0 15,6-1 0-15,-1 0 0 16,-1-5 0-16,-2 4 0 16,-9 5 0-16,-8 3 0 0,-12 1 0 15,-9 5 0-15,-8 1 0 16,-6 3 0-16,-12 1 0 15,4 4 0-15,-6-3-65 0,-5 5-259 16,-3 0-38-16,0-3 4 16,0-6 56-16,-11 9 27 15</inkml:trace>
  <inkml:trace contextRef="#ctx0" brushRef="#br0" timeOffset="84798.14">11904 17788 110 0,'-11'-26'189'16,"-1"-2"-91"-16,0 4 20 0,0 0 1 15,2 3-4-15,2 6 14 16,8-1 20-16,-8 4 20 16,8 7-5-16,0 5-12 0,0 0-30 15,0 0-32-15,0 7-14 16,0 19 45-16,8 10 5 15,10 16-126-15,-2 19 0 16,4 6 0-16,5 5 0 0,-1-5 0 16,-5-4 0-16,3-8 0 15,-3-11 0-15,-3-11 0 16,0-6 0-16,-2-12 0 0,-6-5 0 16,-8-3-125-16,0-9-182 15,0-8-54-15,0 7-15 16,0-7 3-16</inkml:trace>
  <inkml:trace contextRef="#ctx0" brushRef="#br0" timeOffset="85778.21">13204 17596 34 0,'-8'-3'87'15,"8"3"89"-15,0 0-36 0,-8 0-19 16,8 0-19-16,-6 0-4 15,-4 0-8-15,2 0 7 16,0 0 6-16,8-5 8 0,-8 5 2 16,8-4-17-16,0 4-3 15,0 0 16-15,0 0-12 16,8-4-25-16,4 1-23 16,8-1-9-16,13-4-8 0,15-5-9 15,12-3-3-15,11-5 2 16,5 0-7-16,1-2-8 15,-7 3-5-15,-8 3 1 0,-15 6-1 16,-9 1 2-16,-10 3 3 16,-8 3 10-16,-7 4 13 15,-6 0-3-15,-4 0-19 0,-3-5-47 16,0 5-77 0,0 0-95-16,0 0-121 15,-8 0-76-15,2 0-20 0</inkml:trace>
  <inkml:trace contextRef="#ctx0" brushRef="#br0" timeOffset="86645.05">15016 16909 273 0,'0'-20'217'16,"-13"-1"-4"-16,4 5-12 16,1 4-20-16,8-1-7 15,0 5-1-15,0 1-22 0,0 3-33 16,0 4-57-16,0 0-14 16,22 19 89-16,14 18-34 15,13 8-102-15,16 12 0 0,8 4 0 16,4-1 0-16,-1-2 0 15,-6-5 0-15,-10-10 0 16,-6-9 0-16,-15-5 0 0,-5-10 0 16,-14-5 0-16,-3-14 0 15,-17 0-205-15,0-10-166 16,-20-13 11-16,-9-10 53 16,-7-15 7-16</inkml:trace>
  <inkml:trace contextRef="#ctx0" brushRef="#br0" timeOffset="86878.32">15337 16808 145 0,'0'-30'236'0,"0"2"-30"16,-9 5-23-16,9 1-10 0,0 6 12 15,0 4 8-15,-8 4 2 16,8 8-28-16,-7 0-16 16,7 17-21-16,0 11-47 0,0 13-83 15,0 16 0-15,0 12 0 16,3 4 0-16,-3 4 0 15,0-9 0-15,0-1 0 16,0-15 0-16,0-7 0 16,0-9-90-16,0-8-173 0,0-6-50 15,0-10-6-15,-17-5 15 16,-2-7 9-16,-5 0-166 0</inkml:trace>
  <inkml:trace contextRef="#ctx0" brushRef="#br0" timeOffset="87094.69">14869 17129 438 0,'-19'-13'323'0,"2"6"-59"0,5-3-88 16,4 8-57-16,8-8-30 16,16-1-47-16,19-6-24 15,22 1-2-15,22-4-10 16,11-1-6-16,6 2-10 15,-2 2-41-15,-13 0-41 0,-10 6-43 16,-16 2-46-16,-11 1-28 16,-10 3-27-16,-11 1-15 0</inkml:trace>
  <inkml:trace contextRef="#ctx0" brushRef="#br0" timeOffset="88116.59">16640 16302 28 0,'5'-12'54'0,"-2"-1"52"0,5 6 43 15,1-5-40-15,-6 3-27 16,-3 5-17-16,0 0-5 16,0 4 5-16,0 0 10 15,0 0 7-15,0-4 7 0,0 4 1 16,0 0 0-16,0 0-1 16,0 0 5-16,0 0 0 15,0 0 9-15,0 0 8 0,0 0 5 16,0 0-10-16,0 0 7 15,0 0-36-15,0 12-77 16,0 12 0-16,0 18 0 16,0 15 0-16,-9 15 0 15,-2 14 0-15,-1 4 0 16,0-1 0-16,-1-2 0 0,5-2 0 16,-4-8 0-16,-1-8 0 15,2-13 0-15,3-6 0 16,8-10 0-16,-13-7 0 0,13-9 0 15,0-7 0-15,0-5 0 16,0-5 0-16,-9-7 0 0</inkml:trace>
  <inkml:trace contextRef="#ctx0" brushRef="#br0" timeOffset="88162.83">16529 17263 2047 0,'0'-9'0'0,"0"2"-258"15,0-3-152-15,0 8 16 16,5-7 17-16</inkml:trace>
  <inkml:trace contextRef="#ctx0" brushRef="#br0" timeOffset="95148.57">21346 10506 423 0,'0'-12'400'16,"0"4"-100"-16,0 4-134 0,-8 4-82 16,8 0-46-16,0 19-18 15,0 24 9-15,13 16 14 16,4 20-10-16,6 13-17 0,6 10-7 15,-1 4-7-15,0-8 2 16,1-12-2-16,-5-17-1 16,-4-12-3-16,-2-17 6 15,-7-11-4-15,-6-10 7 0,-5-6 6 16,0-13-6-16,-13-13-6 16,-4-6-4-16,-3-17 3 0,-3-18-6 15,-2-21 4-15,4-13 1 16,5-13 4-16,2-10-5 15,8 6 8-15,6 8 14 0,0 10-1 16,0 10 2-16,0 12-10 16,6 3-7-16,8 15-2 15,2 10-2-15,1 7-7 0,4 18 5 16,1 12 0-16,3 17 2 16,1 12 0-16,-6 11 1 15,-9 5-3-15,-8 8 5 16,-3 0-3-16,-20 4 0 0,-2-4-2 15,-12-6 3-15,-3-4 1 16,5-7-3-16,2-7-2 16,8-8 3-16,4-7-12 0,7-4-17 15,11-10-29-15,0 0-33 16,0 0-39-16,0 0-39 0,0-5-48 16,11-7-19-16,11-9-37 15</inkml:trace>
  <inkml:trace contextRef="#ctx0" brushRef="#br0" timeOffset="95780.24">22052 10527 498 0,'0'-13'336'0,"-16"-3"-95"16,-4 4-80-16,5-1-54 15,-2 5-10-15,1 4-23 16,2 4-24-16,14 0-23 0,-6 21-6 15,6 16-1-15,0 11-12 16,0 9-4-16,6 5-1 16,8-4 1-16,-3-11-1 15,-2-10-2-15,-9-8-3 0,0-10 2 16,0-1 10-16,0-8-2 16,0-10-3-16,0 0-10 0,0-16-24 15,0-15-6-15,0-19 5 16,9-13 6-16,2-12 7 15,5 6 17-15,1 8-2 0,0 8 2 16,-2 11-2-16,-1 14-2 16,0 13 18-16,3 6 7 15,-1 9-8-15,5 0 0 0,-5 16 6 16,-1 1 1-16,-2-5-5 16,-5-5-4-16,-3-7-4 15,-1 9 6-15,-4-1-6 16,0-8-4-16,0 0 4 0,0 0-1 15,0 0-16-15,0 0-33 16,0 0-72-16,0 0-66 0,0 0-54 16,0 0 0-16,0 0 34 15,0 0 20-15,0 0 39 16,0-12 46-16,12-5-12 0,-1-2 60 16,1-6 34-16,4 6 68 15,6-4 97-15,-3 4-12 16,-3 3-31-16,1 8-26 15,-5-1-13-15,-4 9-6 0,6 0 22 16,0 17 5-16,3 7-8 16,4 10-24-16,0 0-25 0,-3 7-16 15,4 1-7-15,-6 2-9 16,0-3 4-16,-5-5-40 16,-3-2-58-16,-8-15-71 0,0-2-40 15,0-8-53-15</inkml:trace>
  <inkml:trace contextRef="#ctx0" brushRef="#br0" timeOffset="95948.06">22267 9902 527 0,'-33'-47'273'0,"6"2"-120"15,3 6-69-15,4 12-51 16,9 11-25-16,11 3-38 0,0 6-50 15,0 7-50-15,16 0-35 16,2 16-103-16</inkml:trace>
  <inkml:trace contextRef="#ctx0" brushRef="#br0" timeOffset="96512.81">22618 10261 351 0,'16'14'244'0,"-4"-7"-80"15,-3 5-74-15,-1 5-7 16,4 7 17-16,-1 10-4 16,0 5-9-16,3 6-26 0,-2 0-22 15,2-4-16-15,0-5-14 16,-3-4-2-16,-2-11-4 0,-1-5 3 16,-3-16-3-16,-5 0 1 15,0-12-11-15,0-17 8 16,0-16-12-16,0-15 12 15,0-9-3-15,0-4 13 0,0 11 0 16,4 10 12-16,0 11 7 16,1 13-6-16,3 7-9 15,-2 15 3-15,16 17 30 0,7 17 14 16,7 12-17-16,4 10-18 16,-1-2-12-16,4 0-4 0,-7-3-6 15,-3-8-3-15,-6-8-2 16,-2-10-12-16,-5-10-5 15,-3-21-27-15,-6-16-2 0,-2-26 7 16,-4-18 6 0,-5-26-3-16,-9-22 14 0,-7-18-3 15,-4-8 21-15,-6 12 12 16,2 15 37-16,5 31 5 0,2 18-7 16,4 16-19-16,13 23-13 15,0 18 5-15,0 33 67 16,13 30 16-16,11 31-2 0,9 29-31 15,-1 11-23-15,5 6-31 16,5-5-5-16,-8-8-1 16,5-16-16-16,-13-13-46 15,4-19-72-15,-9-13-60 0,-7-17-57 16,-5-8-46-16,-9-14 9 16,0-19-48-16</inkml:trace>
  <inkml:trace contextRef="#ctx0" brushRef="#br0" timeOffset="96667.82">23039 10054 380 0,'-36'-21'274'0,"7"9"-63"15,15 0-80-15,0 3-53 0,14 3-28 16,0-2-14-16,14-7-19 16,12 1-8-16,21-7-22 15,9-3-88-15,1-5-97 0,-5 1-36 16,-2-1-39-16</inkml:trace>
  <inkml:trace contextRef="#ctx0" brushRef="#br0" timeOffset="96979.49">23649 9342 111 0,'0'-38'238'0,"0"7"-76"0,0-3-50 16,0 6-36-16,0 4-9 15,-13 4 19-15,4 0 23 16,1 6-6-16,0 7-30 0,8 2-17 16,0 5-19-1,0 0-17-15,0 0-3 0,0 21 42 16,0 16 28-16,0 20 10 16,5 20-13-16,6 29-11 0,11 17-25 15,2 7-27-15,1-1-9 16,3-2-7-16,-2-10-7 15,-4-16-27-15,3-9-69 0,-4-23-80 16,-7-13-90-16,0-16-39 16,-6-14-12-16,-8-18 45 15</inkml:trace>
  <inkml:trace contextRef="#ctx0" brushRef="#br0" timeOffset="97123.16">23657 10083 485 0,'-16'-29'253'15,"8"3"-79"-15,8 7-64 16,0 4-44-16,0 2-21 16,3-4-24-16,18-3-10 0,15 0-20 15,9-4-80-15,4-2-96 16,-2 2-80-16,0 3-38 16</inkml:trace>
  <inkml:trace contextRef="#ctx0" brushRef="#br0" timeOffset="98394.3">23531 9304 19 0,'0'-3'29'16,"0"3"21"-16,0 0 44 16,0 0 54-16,0 0-47 0,0 0-22 15,0 0-21-15,0-4-10 16,0-1 1-16,0-2 1 15,6-2 10-15,-6 2-11 0,3-6-3 16,2-4-7-16,-5 1-12 16,3-1-2-16,0 1-6 0,5 1 0 15,-5-2-11 1,6 6 5-16,0-3-1 0,-1 2 6 16,0 0 3-16,1 5 4 15,2-3-7-15,0 7-5 16,3 0 7-16,-3 3 3 0,7 0 5 15,-4 0-3-15,8 0-3 16,-2 12-10-16,0-1-5 0,0 1-4 16,1 0-1-16,-5-3-3 15,-2-2 6-15,-3 6-4 16,0-4 7-16,-8-9-3 16,-3 8 3-16,0 0-4 15,0-8 3-15,6 0-3 0,-6 8 0 16,3-8-4-16,2 0 0 15,-5 0 5 1,0 9-5-16,0-9-5 16,0 0 6-16,3 7-1 15,-3-7 3-15,0 0 0 0,5 8-6 16,-1-8 5-16,-4 0-1 16,0 0-4-16,0 0 1 15,0 0 0-15,0 0 4 0,0 0 1 16,0 0-2-1,0 0 6-15,0 0-5 16,0 0 9 0,0 0 3-16,0 0 11 0,0 0 11 15,0 0 2-15,0 0 0 16,0 0-11-16,0-8-10 16,-12-4-17-16,-2 0 4 0,5-4 0 15,-4 3-4-15,0 2-4 16,1-3 6-16,0 2-3 0,-5 5 1 15,6-2 3-15,-6-4-10 16,5 7 7-16,-5 6 0 16,6 0-8-16,-3 0 2 15,8 0-11-15,6 0-11 16,-13 0-16-16,0 0-27 0,-3 12-51 16,-4 4-60-16,0 7-46 15,-5 7-59-15</inkml:trace>
  <inkml:trace contextRef="#ctx0" brushRef="#br0" timeOffset="102803.07">17157 3211 14 0,'0'0'33'0,"0"8"34"16,0 1 52-16,0-2 4 0,0 2-57 15,0-9-30-15,0 8-11 16,0-8-9-16,0 0-3 15,0 0-1-15,0 9 3 16,0-9 5-16,0 0 1 16,-13 7-1-16,5-7 10 0,8 8 7 15,-8-8 6-15,8 0 1 16,0 0-1 0,0 0-5-16,0 0-7 0,0 0-4 15,0 0-3-15,0 0-3 16,0 0 4-16,0 0-3 15,0 0 2-15,0 0 0 16,0 0 0-16,0 0 2 16,0 0 7-16,3 0 11 0,2 0-16 15,3 0-12-15,5-4-2 16,1 0-6-16,8-3-7 16,2-2-1-16,0 1 7 15,4-1-6-15,1 2 1 16,-6-2 2-16,2 1-5 15,-4 1 4-15,-2 2-4 16,3 0 2-16,-6 5 2 16,0 0-5-16,-5 0 2 15,3-4 0-15,-3 4 0 0,2-4-3 16,-1 2 10-16,0-4-10 16,2 3 6-16,-3-1 0 15,-3 4-3-15,-2-5-2 16,3 2 2-16,0-1 1 15,-1 4-1-15,-4-5 0 16,1 5-2-16,3 0-1 16,0 0 0-16,-2 0 6 15,3 0-1-15,4 0-7 16,-2-4 7-16,-1 4-1 0,-2 0 3 16,-5 0-5-16,0 0 1 15,5-3-3-15,1 3 8 16,-1-5-3-16,0 5-3 15,6 0-3-15,-3 0 2 16,-2 0-1-16,0 0 7 16,-3 0-3-16,2 0 0 15,-3 0-1-15,-2 0 0 16,-3 0-3-16,5 0 5 16,2 0-2-16,2-4 2 15,3 1 0-15,1-2-3 16,0 5-1-16,-3 0-2 0,-2-4 4 15,0 4 4-15,-3-4-4 16,3 0-4-16,1 0 8 16,-1 4-4-16,2-5 5 15,4 5-9-15,2-3 0 16,-4-1 4-16,1 4 2 16,-6 0-1-16,2 0 3 15,-6 0-1-15,5-5-6 0,-8 5 2 16,0 0-3-1,0 0 5 1,0-5-6-16,0 5 9 0,0 0-8 16,0 0-2-16,0 0-1 15,0 0 4-15,0 0-10 16,0 0-7-16,0 0-27 16,0 0-41-16,0 0-41 15,0 0-31-15,0 10 12 16,-11-3-35-16,-1 6 3 0,0 3-76 15</inkml:trace>
  <inkml:trace contextRef="#ctx0" brushRef="#br0" timeOffset="103501.73">17704 3147 14 0,'0'-5'17'15,"0"1"11"-15,0-4 14 0,0 8 19 16,0-4 28-16,0 4 29 15,0-4-42-15,0 4-24 16,0-4-26 0,-8 4-9-16,8-4 0 0,0 4-2 15,0 0 5-15,0 0-8 16,0 0-2-16,0 0-4 16,-8 0 0-16,0 0 0 15,-1 0-3-15,1 8 0 16,-3 5-2-16,-2 2-1 15,0 6 1-15,1 2 1 0,-2 11-2 16,-4 2-4-16,2 9-7 16,2 0-13-16,0-1-17 15,6 2-25-15,8-11-83 16,0 3-15-16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6:46:54.151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13879 1439 297 0,'0'-28'170'0,"0"5"-32"16,0-7-26-16,0 7-6 0,-8 2 3 15,0 3-9-15,8 4-14 16,-9 5-25-16,9 6-28 16,0 3-19-16,0 0-4 15,0 12-8-15,0 20 34 0,0 23 16 16,4 20-10-16,-4 23-14 15,0 20-5-15,0 13-4 16,0 2-7-16,-12 10-6 16,-1-1-1-16,-2-7-5 15,-2-13 1-15,0-16-1 16,9-17-6-16,8-19 3 0,0-17-22 16,0-15-60-16,0-15-52 15,0-7-26-15,5-16-51 16,-2-11-55-16,-3-17-4 0</inkml:trace>
  <inkml:trace contextRef="#ctx0" brushRef="#br0" timeOffset="516.78">13798 1596 240 0,'0'-33'164'16,"-14"-4"-51"-16,6-4-36 15,2 0-10-15,6 5 12 16,-9 4 3-16,9 2-20 16,0 3-27-16,12-3-15 0,21 2-9 15,24-1-8-15,19 1 5 16,22 4 0-16,16 13-4 16,3 11 5-16,-2 16-9 15,-10 12 3-15,-17 16 3 16,-18 13-6-16,-18 8 5 15,-22 4 7-15,-30 9 8 0,-25 3-4 16,-29-4-9-16,-19 2 14 16,-15-6-7-16,-14-8-3 15,-3-9-2-15,3-10 3 16,12-18 5-16,14-13 10 0,15-15-3 16,15 0 7-16,11-11-7 15,13-3-10-15,14 0-25 16,8-3-18-16,13 0-36 15,12 6-78-15,2-1-70 0,11 3-66 16</inkml:trace>
  <inkml:trace contextRef="#ctx0" brushRef="#br0" timeOffset="1181.09">14558 2311 177 0,'-13'-21'222'0,"0"-3"-22"0,0 0-45 15,7 0-44-15,6 2-16 16,-8 4 3-16,8 1 9 16,0 9 12-16,0 4-33 0,0 4-40 15,0 0-32-15,0 8-13 16,3 16 13-16,13 21-2 16,5 15 8-16,-2 18 4 0,6 12 5 15,-4 4-15-15,-5-1-4 16,-4 2-2-16,-4-14-4 15,-5-12 1-15,-3-13-5 16,0-14 6-16,0-19 10 16,0-9 13-16,0-19 0 0,0-23-17 15,-11-22-11-15,-1-31-13 16,-4-25-4-16,4-23 10 16,12-11 2-16,0 10-2 0,0 20 6 15,12 17 0-15,10 20-3 16,4 15 2-16,14 26-9 15,9 24 5-15,5 20 5 16,3 24-6-16,-4 17 7 16,-5 13 4-16,-13 3-5 0,-10-1 7 15,-12-6-13-15,-5-14 14 16,-8-6-2-16,0-15 6 16,0-6 3-16,0-13 13 15,0-8-10-15,-16-12-1 0,-5-7-10 16,1-11-7-16,-1-2-4 15,5-1-4-15,-1 1-18 16,6 7-35-16,11 4-55 0,0 11-67 16,0 0-77-16,0 3-42 15,0 7-30-15</inkml:trace>
  <inkml:trace contextRef="#ctx0" brushRef="#br0" timeOffset="1680.53">15585 2226 301 0,'0'-17'195'0,"0"0"-53"15,0 6-31-15,-9 3-12 16,1-1 5-16,8 2 17 15,-12-1-13-15,12-1-28 16,-12 1-18-16,4-1-17 16,0 7-12-16,-1 2-7 15,1 0-11-15,0 0-4 0,0 0-3 16,-8 7 0-16,0 10-2 16,-9 6-7-16,-3 16 1 15,-6 8 2-15,3 15 1 16,6 7-1-16,4 7 1 0,13 2 5 15,8 0-3 1,13-13-11-16,7-8 15 0,12-12-3 16,10-18-1-16,9-9-2 15,14-18 6-15,6-20-8 16,2-17 3-16,-13-13 5 0,-10-11-3 16,-24-19-2-16,-12-15 3 15,-14-2 16-15,-25-2 34 16,-12 5 4-16,-11 14-13 15,-3 15-18-15,-3 17-30 0,0 14-13 16,10 18-73-16,3 16-130 16,9 25-76-16,8 18-42 15,2 15-70-15</inkml:trace>
  <inkml:trace contextRef="#ctx0" brushRef="#br0" timeOffset="2396.66">16619 1965 86 0,'-33'0'179'16,"1"-3"-30"-16,4 3-17 0,0 0-24 16,-1 0-3-16,-2 11 3 15,-6 6-10-15,-4 3-23 16,0 8-27-16,1 10 2 0,2 2-7 16,7 8-13-16,2 6-8 15,9-1-10-15,9-1-4 16,11 1-4-16,3-3 3 15,8-10-7-15,9-3 4 0,10-8-9 16,2-13-26-16,5-4-15 16,-1-12-8-16,5-17 7 15,0-15-12-15,-1-13 26 16,-3-17 19-16,-13-10 9 16,-8-6 35-16,-8-3 16 0,-8 3 17 15,-8 9 23-15,-4 5 13 16,-4 9 47-16,-2 15 2 15,7 12-36-15,0 8-58 0,11 11-32 16,0 9-16-16,0 26 3 16,11 14-5-16,18 18 1 15,15 11 0-15,8 12-7 16,10 16 9-16,3 8-14 0,0 6 5 16,-4 3 6-1,-9 4-4-15,-7-4 0 0,-8-4 4 16,-17-4-4-16,-16-8 0 15,-17-5 9-15,-15-8-7 16,-15-7 6-16,-14-13 0 0,-8-11-6 16,-9-19 1-16,-3-14-3 15,0-21 8-15,4-21 4 16,8-18-7-16,11-23 1 0,19-15-9 16,13-13-3-16,27-7-12 15,23-1-3-15,21 4-33 0,16 6-31 16,3 5-109-1,6 14-69-15,-1 4-54 0,-8-1-58 16</inkml:trace>
  <inkml:trace contextRef="#ctx0" brushRef="#br0" timeOffset="2945">16973 2316 314 0,'3'-17'283'0,"2"4"-70"0,-5 3-70 16,0-3-24-16,0 4 44 16,0 5 17-16,0 1-31 15,0 3-49-15,0 0-49 16,3 0-26-16,2 0-17 16,3 0-8-16,-3 12-4 0,8 7 4 15,5 10 26-15,3 11 11 16,4 10-22-16,-1 7-2 15,-5 0 5-15,-2-1-11 0,-5-6-1 16,-3-8-5-16,-1-10 1 16,-8-8 2-16,0-8 5 15,0-16 1-15,0 0 5 16,0-9 23 0,0-15-30-16,-8-23-4 0,-4-27-7 15,12-25 0-15,0-15 7 0,9-3 4 16,5 10-2-16,8 13 2 15,2 17-5-15,3 15-3 16,1 19-6-16,6 18 1 0,3 25 11 16,-2 21 0-16,3 23-2 15,-6 21 9-15,-7 12 11 16,-9 0-5-16,-13-8-13 16,-3-7-6-16,0-17 0 0,0-9 0 15,0-10 0 1,0-14 0-16,-8-24 0 15,0-17 0 1,8-17 0-16,0-5 0 16,0-3 0-16,0 5-70 15,0 5-256-15,0 2-105 0,13 6-9 16,-1 4-338-16</inkml:trace>
  <inkml:trace contextRef="#ctx0" brushRef="#br0" timeOffset="3561.07">18098 1802 108 0,'0'-9'190'0,"0"7"-30"15,0-7-15-15,0 9 0 16,0-3 5-16,-8-2-3 15,8 5-17-15,-13 0-21 0,0 0-20 16,-1 0-27-16,-6 19-21 16,-6 24-12-16,-10 17 3 15,-4 22 0-15,1 19-4 0,7 16-11 16,8 3-3-16,14-7-16 16,10-10 11-16,10-13-5 15,11-19 4-15,4-16-12 16,2-19 6-16,3-20 6 15,5-16-17-15,6-28 0 16,5-29-6-16,-1-24 12 0,28-132-2 16,-55 99 19-1,-4 9 11-15,-14 10 32 16,0 14 51-16,-14 20 45 0,-2 17-75 16,1 11-78-16,-2 12 0 15,0 14 0-15,6 7 0 16,-1 24 0-16,0 16 0 15,12 22 0-15,0 16 0 16,18 7 0-16,7 1 0 16,16-5 0-16,18-8-93 0,5-13-192 15,9-11-86-15,5-15-33 16,-2-13-7-16</inkml:trace>
  <inkml:trace contextRef="#ctx0" brushRef="#br0" timeOffset="4375.97">18830 1965 481 0,'0'-12'322'0,"0"0"-100"16,0 0-96-16,0 0-32 0,0 2 19 16,0 10 23-16,0 0-23 15,0 0-52-15,0 0-32 16,0 14-28-16,0 6-1 16,0 12 10-16,6 21 20 0,7 16 15 15,-1 9-16-15,0 8-11 16,1 2-5-16,-4-6-4 15,-6-8 0-15,2-12-4 16,-5-17 1-16,0-17-2 16,0-13 7-16,0-15-5 0,0-12-8 15,-13-19-2-15,0-23-8 16,1-24-11-16,5-20-1 16,7-11 2-16,0-1 19 0,0 8-3 15,3 12 3-15,5 22 1 16,0 10 1-16,5 22-10 15,0 8 2-15,5 16 4 16,16 12 5-16,5 19 9 0,10 22 4 16,5 16-3-1,-5 16 9-15,-3 8 8 0,-7 4-3 16,-10 1 2-16,-10-5-5 16,-10-10-7-16,-9-6-3 15,0-16-2-15,0-9-2 0,-14-12 3 16,6-6-4-16,8-22 11 15,-10 0-11-15,-3-17-1 16,1-25-20-16,4-28-5 0,8-26-16 16,0-23 2-16,3-10 14 15,10 2 9-15,4 10 6 16,1 20 1-16,4 15 7 16,-5 20-6-16,3 18-3 15,3 20 1-15,2 14-4 16,7 23 39-16,5 24 2 0,2 23 8 15,4 18 8-15,-4 12 13 16,3 7-60-16,-2 6-1 16,-6-6 0-16,-6-9 0 15,-1-9 0-15,-6-10 0 0,-6-12 0 16,-7-5 0-16,0-11 0 16,-3-3 0-16,-5-10 0 15,0-7-116-15,0-5-193 16,0-16-127-16,-21 0-56 15</inkml:trace>
  <inkml:trace contextRef="#ctx0" brushRef="#br0" timeOffset="5218.35">13626 4193 366 0,'-27'-13'285'0,"-6"1"-49"0,-3 0-92 15,-1-1-35-15,-4 1-28 16,-3 5 2-16,-5 2 20 0,5 5 42 16,2 0 15-16,15 0-37 15,5 0-50-15,14 0-36 16,13 0-12-16,24-5 5 0,36-8 17 16,59-10-47-16,76-17 0 15,89-17 0-15,67-9 0 16,74-6 0-16,71-11 0 0,35 2 0 15,24-4 0-15,12 4 0 16,-15 3 0-16,-37 9 0 16,-57 7 0-16,-61 10 0 15,-57 7 0-15,-65 13 0 16,-65 4 0-16,-52 3 0 0,-45 9 0 16,-33 2 0-16,-25 7 0 15,-20 3 0-15,-15 1 0 16,-12-2 0-16,-5 5 0 0,-4 0 0 47,0 0 0-32,1 0 0-15</inkml:trace>
  <inkml:trace contextRef="#ctx0" brushRef="#br0" timeOffset="5324.93">20190 3073 2027 0,'-9'0'-610'16,"9"0"7"-16</inkml:trace>
  <inkml:trace contextRef="#ctx0" brushRef="#br0" timeOffset="15820.01">8686 8080 49 0,'0'0'107'0,"0"0"52"16,0-4-39-16,0 4-30 16,0 0-23-16,0-5-12 0,0 2 8 15,0 3 13-15,0 0 14 16,0 0 1-16,0 0-28 0,0 0-12 15,0 0-24-15,0 0-11 16,0-5 4-16,0 5 6 16,0 0-2-16,0 0-4 0,0 0 7 15,0 0-9-15,0 0-7 16,0-4-9-16,0 4 0 0,0 0-1 16,0-4 2-16,0 4 0 15,0 0-1 1,0 0 0-16,0 0 0 15,0 0 1-15,0 0-7 0,0 0 6 16,0 0-1 0,0 0 1-16,0 0 1 15,0 0-6-15,0 0 0 0,0 0 5 16,0 0-4-16,0 0 3 16,0 0 1-16,0 0 0 0,0 0-4 15,0 0 3-15,0 0 1 16,0 0-5-1,0 0-1 1,0 0 5-16,0 0 1 16,0 0 5-16,0 0-4 15,0 0 3-15,0 0 1 0,0 0-5 16,0 0-1-16,0 0 1 16,0 0-4-16,0 0 8 15,0 0-12 1,0 0 9-16,0 0-8 15,0 0 9-15,0 0-6 16,0 0 4 0,0 0 0-16,0 0 3 15,0 0-1-15,0 0-1 16,0 0-2-16,0 0 9 0,0 0 2 16,0-3 7-16,0 3 3 15,0 0 7-15,0-4 3 0,0-1 0 16,0 2-4-16,0 3-6 15,0 0-8-15,0 0 2 16,0 0-4-16,0-5-5 0,0 5 5 16,0 0-7-16,0 0-1 15,0 0-1-15,0 0 3 0,0 0-3 16,0 0-4 0,0 0 8-16,0 0-11 0,0 0 6 15,0 0-8-15,0 0 3 16,0 0 11-16,0 0-10 15,0 0-1-15,0 0 7 16,0 0-6-16,0 0-2 0,0 0-6 16,0 0-31-1,0 0-57-15,0 0-90 16,0 0-87-16,0 0-71 0,2 13-309 16</inkml:trace>
  <inkml:trace contextRef="#ctx0" brushRef="#br0" timeOffset="16706.18">8750 7986 115 0,'0'-7'171'0,"0"-3"-39"16,0 8-35-16,0-3-32 16,0-1-22-16,0 4 2 0,0-3 16 15,0 2 13-15,0-1 11 16,0-1 5-16,0-3-4 0,0 5-11 15,0-7-22-15,-13-1-24 16,-3-1 2-16,-1-4-11 16,-5-1 1-16,-4 5 0 0,-2 0-12 15,-9 7-3-15,-3 5-6 16,-5 0 1-16,-7 21 2 0,0 4-3 16,-2 7 3-16,5 8-2 15,5 6 2-15,7 7 2 16,9-2-7-16,7 4 0 15,13-11 0-15,8-3-4 0,5-9 8 16,14-7 1-16,10-5 0 16,15-7-1-16,14-13-12 15,15 0-10-15,3-8 0 16,-2-5-1-16,-1 1 9 0,-7-1 4 16,-10 1 1-16,-12 4 6 0,-7 8-1 15,-12 0-1-15,-6 0 8 16,-2 20 0-16,-6 13 21 0,-1 7 26 15,-10 14 10 1,0 6-13-16,-13 9-13 0,-12 0-21 16,-7 2 3-16,-9-7-9 15,-2-7-4-15,-12-3-3 0,-2-10 3 16,-3-11-12-16,-5-9 7 16,0-12-17-16,0-12-7 0,1-8-3 15,2-13 5-15,10-7 7 16,6-3 6-16,10-3 3 15,7 6 7-15,10 3 0 0,7 5-13 16,12 3-8-16,0 0-8 16,12 6-21-16,-1-1-23 0,7 3-43 15,1 1-49-15,6 8-31 16,-5 0-55-16,0 0 7 16</inkml:trace>
  <inkml:trace contextRef="#ctx0" brushRef="#br0" timeOffset="17106.49">9477 8356 361 0,'0'-19'344'0,"-13"3"-114"0,-7-1-100 16,-8 0-60-16,0 5-12 15,0 5 30-15,-1 7 32 16,4 0-20-16,0 12-35 16,1 12-29-16,0 21-6 0,4 12-11 15,4 16-7-15,8 8-4 16,8 1 1-16,0-5-7 0,13-8-4 16,1-12 2-16,8-12-3 15,1-9 3-15,5-12 2 0,5-10-24 16,-1-14-4-16,2-14 9 15,-2-14-3-15,-5-13 11 16,-5-16 7-16,-14-12-9 0,-8-7 10 16,-13-7 1-16,-7 7 1 15,-8 7 4-15,-6 11-2 16,3 14-19-16,-6 11-17 0,1 13-34 16,-1 16-70-16,1 4-65 15,-2 19-59-15,10 7-39 16,5 2 22-16</inkml:trace>
  <inkml:trace contextRef="#ctx0" brushRef="#br0" timeOffset="17721.38">9586 8361 193 0,'17'-21'309'16,"-5"5"11"-16,-4 0-44 15,-5 4-58-15,2 3-58 16,-5 2-21-16,0 7-23 0,0 0-35 15,0 0-46-15,4 0-17 16,9 19 2-16,7 13-5 0,9 18 2 16,7 15 6-16,1 9-10 15,-1 2-5-15,-4 2-7 0,1-9-1 16,-10-7 4-16,-1-13-10 16,-10-10 10-16,-1-14-4 15,-5-5-1-15,-6-8 1 16,0-12-14-16,0-19-22 0,-17-19-5 15,1-19-4-15,-5-19 13 16,4-19 6-16,6-2 17 0,11 3-2 16,0 13 8-16,3 17 3 15,5 10 0-15,6 18 1 16,5 8-1-16,5 15 2 0,9 13 24 16,4 15-7-16,8 14-5 15,3 16 16-15,-4 12-13 0,-3 9 2 16,-9 3-1-16,-7 0-8 15,-8-9-3-15,-9-3 3 0,-8-12 10 16,0-12-8 0,0-9 0-16,0-3 4 0,0-13-12 15,0-8-25-15,0-20-15 16,0-20-3-16,0-17-11 0,0-21 9 16,12-15 23-16,8-5 5 15,5 4 7-15,0 17-4 0,-2 19 1 16,-3 22 1-16,5 20 14 15,4 24 16-15,2 23 4 16,3 19-5-16,2 15 2 0,-3 8-12 16,-1 5-3-16,-7-4-4 15,-7-9 0-15,-1-14-14 16,0-10-19-16,-5 30-631 16,-12-71 332-1,-12-9-78-15</inkml:trace>
  <inkml:trace contextRef="#ctx0" brushRef="#br0" timeOffset="18088.41">10911 8481 335 0,'15'13'277'0,"-3"1"-78"16,-4-2-65-16,6-1-43 0,-3 1-22 15,5 1-23-15,1-13-11 16,4 0-11-16,7 0-12 15,7-8-10-15,6-9-6 16,8-10-10-16,-1-7-3 0,2-2 10 16,-10-1 4-16,-3-4-2 15,-9 1 5-15,-8-1 10 0,-7 1 5 16,-4-5 14-16,-9 0 38 16,0 9 51-16,-14-2 39 15,-6 7 29-15,-3 5-43 0,-7 10-17 16,2 13-104-16,-8 10-22 15,-5 22 0-15,1 27 0 0,-6 23 0 16,5 14 0-16,10 4 0 16,5 1 0-16,26-9 0 15,9-8 0-15,16-12 0 16,15-11 0-16,17-17 0 0,13-16 0 16,6-18-236-16,17-14-301 15,18-26-10-15</inkml:trace>
  <inkml:trace contextRef="#ctx0" brushRef="#br0" timeOffset="18487.16">13888 7143 340 0,'-9'-36'365'0,"9"7"-20"16,-13 9-64-16,13 3-70 15,0 4-24-15,-8 6 8 0,8 2-72 16,-12 5-123-16,12 25 0 15,0 29 0 1,0 27 0-16,-8 40 0 16,8 31 0-16,0 23 0 0,0 7 0 15,0-2 0-15,3-10 0 16,5-18 0-16,1-18 0 0,4-20 0 16,-2-16 0-16,5-21 0 15,0-20-107-15,9-16-437 0,9-25 41 16,0-25 72-16</inkml:trace>
  <inkml:trace contextRef="#ctx0" brushRef="#br0" timeOffset="18703.29">14508 7926 783 0,'11'-45'442'16,"-2"12"-119"-16,-5 14-109 15,-4 9-6-15,0 22-131 0,0 25-77 16,-13 21 0-16,2 18 0 15,11 19 0-15,0 6 0 0,0 0 0 16,8-3 0-16,4-14 0 16,5-9 0-16,-1-14 0 0,-1-13 0 15,1-9 0-15,-2-16-421 16,-2-23-22-16,2-12 3 0,-5-29 74 16</inkml:trace>
  <inkml:trace contextRef="#ctx0" brushRef="#br0" timeOffset="18857.03">14632 7534 420 0,'-34'-50'430'16,"-3"10"-62"-16,4 7-114 15,4 5-65-15,7 9-20 0,4 2-11 16,7 4-99-16,2 5-59 16,9 0 0-16,0 8-280 15,0 8-116-15,4 7 6 16,4 12-20-16</inkml:trace>
  <inkml:trace contextRef="#ctx0" brushRef="#br0" timeOffset="19468.58">14728 7888 316 0,'0'-16'331'0,"0"-4"-134"16,11-1-91-16,6 5-40 0,6 7 63 15,2 5 83-15,0 4 85 16,-1 22 96-16,-5 18-393 16,-2 22 0-16,1 18 0 0,-7 18 0 15,0 9 0-15,-2-2 0 16,-4-3 0-16,-2-9 0 16,2 42 0-16,-5-90 0 15,0-17 0-15,0-11 0 16,0-47 0-16,3-26 0 15,5-26 0-15,10-24 0 16,2-7 0-16,4 3 0 0,0 20 0 16,-4 17 0-16,-4 20 0 15,1 16 0-15,4 25 0 16,3 12 0-16,4 32 0 0,4 21 0 16,1 17 0-16,5 12 0 15,-2-1 0-15,1-5 0 16,-3-6 0-16,8-14 0 0,-2-14 0 15,0-13 0-15,6-17 0 16,6-21 0-16,5-20 0 16,0-18 0-16,5-22 0 0,-6-23 0 15,-3-13-6-15,-7-9-30 16,-15 4 20-16,-10 8 21 0,-9 14 13 16,-12 10 17-16,-17 17-35 15,-12 17 0-15,-15 14 0 16,-12 22 0-16,-11 28 0 15,-4 27 0-15,3 22 0 0,6 23 0 16,21 15 0-16,20 10 0 16,21 1 0-16,24-4 0 0,30-12 0 15,23-12 0-15,17-21 0 16,10-17 0-16,2-16 0 0,-5-14-142 16,-8-22-529-16,-15-9 59 15</inkml:trace>
  <inkml:trace contextRef="#ctx0" brushRef="#br0" timeOffset="19968.47">18237 7387 350 0,'0'-23'435'0,"-10"6"-9"15,-1 4-129-15,-2 1-77 16,-4 8-31-16,-2 4-59 15,-5 12-130-15,-4 26 0 0,-5 27 0 16,1 36 0-16,-2 25 0 16,11 13 0-16,9-1 0 0,14-7 0 15,14-18 0-15,9-14 0 16,14-23 0-16,4-19 0 16,8-19 0-16,7-27 0 0,4-22 0 15,2-27 0-15,-5-21 0 16,-9-24 0-16,-14-20 0 15,-20-13 0-15,-14-10 0 0,-18-1 0 16,-21 9 0-16,-12 16 0 16,-10 20 0-16,-4 18 0 0,-3 14 0 15,-1 19 0-15,2 9 0 16,10 14 0-16,9 8-89 0,12 12-362 16,12 6-9-16,24 5 35 15</inkml:trace>
  <inkml:trace contextRef="#ctx0" brushRef="#br0" timeOffset="20251.13">19721 6703 522 0,'17'-114'330'15,"-17"14"-37"-15,-12 9 18 16,-5 23-62-16,-5 14-44 0,-4 13-68 15,1 22-137-15,2 19 0 16,-6 40 0-16,-4 37 0 16,1 42 0-16,1 31 0 0,-3 29 0 15,9 25 0-15,9 20 0 16,4 4 0-16,12-5 0 0,6-11 0 16,5-16 0-16,9-22 0 15,4-23 0-15,2-24 0 16,0-30 0-16,0-28 0 0,-6-24-611 15,-1-28-4-15</inkml:trace>
  <inkml:trace contextRef="#ctx0" brushRef="#br0" timeOffset="20397.43">19092 7840 848 0,'-55'-57'510'0,"12"12"-193"15,27 5-168-15,32 2-72 16,41-2-37-16,33-6-19 15,29 2-14-15,19-4-56 16,15-1-181-16,5 3-189 0,-11 0-102 16</inkml:trace>
  <inkml:trace contextRef="#ctx0" brushRef="#br0" timeOffset="21116.57">23605 6912 313 0,'3'-10'363'0,"-3"3"-35"15,3 3-107-15,-3 4-86 0,0-5-31 16,0 5 16-16,0 0 23 16,0 0 11-16,0 0-37 15,0 0-68-15,5 0-49 16,-2-3 0-16,2-2 0 15,-5-2 0-15,0 2 0 16,0-3 0-16,0-7 0 0,0-12 0 16,-16 0 0-16,-8-4 0 15,-9 1 0-15,-11 5 0 16,-13 9 0-16,-11 8 0 0,-14 20 0 16,-4 21 0-16,-4 24 0 15,5 17 0-15,14 14 0 0,20 10 0 16,27 8 0-16,32 0 0 15,25 0 0-15,24-9 0 16,19-7 0-16,15-12 0 16,11-21 0-16,3-16 0 0,1-17 0 15,-6-24 0-15,-6 0 0 16,-21-12 0-16,-12-8 0 0,-18-8 0 16,-13-6 0-16,-13-7 0 15,-17 4 0-15,0 1 0 16,0 0-404-16,-17 2-132 0,1 3 17 15</inkml:trace>
  <inkml:trace contextRef="#ctx0" brushRef="#br0" timeOffset="21449.19">24509 6985 1021 0,'-16'-42'468'0,"-15"11"-189"0,-20 2-100 15,-6 8-79-15,-3 14-100 16,-5 7 0-16,5 19 0 0,4 22 0 16,9 25 0-16,16 19 0 15,10 20 0-15,21 14 0 0,21-5 0 16,18-5 0-16,15-18 0 16,11-18 0-16,8-23 0 0,1-27 0 15,-6-23 0 1,-3-28 0-16,-12-25 0 0,-16-17 0 15,-23-11 0-15,-14-4 0 16,-17-1 0-16,-17 5 0 0,-3 4 0 16,-3 7 0-16,-1 13 0 15,9 11 0-15,4 19 0 0,8 7-141 16,7 8-308-16,13 2-16 16,0 3 30-16</inkml:trace>
  <inkml:trace contextRef="#ctx0" brushRef="#br0" timeOffset="21948.43">25083 6321 902 0,'15'-45'691'16,"-1"13"-237"-16,-3 7-454 15,-3 9 0-15,-8 8 0 0,5 8 0 16,7 21 0-16,3 15 0 15,6 26 0-15,6 22 0 0,7 19 0 16,-3 6 0-16,7 9 0 16,-1 4 0-16,-1-3 0 0,-3-10 0 15,-5-7 0 1,-8-14 0-16,2-15 0 0,-13-15 0 16,-1-17 0-16,1-13 0 15,-4-7 0-15,-5-13 0 0,0-28 0 16,0-17 0-1,-8-20 0-15,-9-12 0 16,3-5 0-16,-12 2 0 0,-2 11 0 16,-9 8 0-16,-11 13 0 15,-6 11 0-15,-8 21 0 0,-2 20 0 16,-1 25 0-16,1 11 0 16,8 13 0-16,9 8 0 0,21 4 0 15,17-3 0 1,21-6 0-16,19-7 0 0,18-12 0 15,18-7 0-15,6-15 0 16,4-6 0-16,-6-17 0 0,-4 0 0 16,-10-12 0-16,-9-13 0 15,-5-7-9-15,3-6-390 16,-5-6-37-16,-1-9 15 0,1-8 42 16</inkml:trace>
  <inkml:trace contextRef="#ctx0" brushRef="#br0" timeOffset="22380.64">25959 6915 160 0,'4'0'265'16,"-4"0"-63"-16,4 0-56 16,1 13-19-16,3-1 12 15,0 0 3-15,0 0-23 0,4 1-1 16,4-1-20-16,5-1-38 0,4-2-27 15,6-9-14-15,6 0-14 16,3-12-7-16,2-4 4 16,-6-8-7-16,-1-5 10 0,-5-4-5 15,-9-4 11-15,-5-5 1 16,-13-2 26-16,-3 0 62 16,-11 3 77-16,-6 5-101 0,-9 0-76 15,-5 3 0-15,-6 4 0 16,1 13 0-16,4 8 0 15,-4 8 0-15,-1 29 0 0,-4 19 0 16,-5 18 0-16,7 6 0 16,7 11 0-16,7 2 0 0,16-8 0 15,9-4 0-15,17-8 0 16,11-3 0-16,9-11 0 0,2-8 0 16,10-12 0-16,5-6 0 15,3-12 0-15,3-13 0 16,0-11-204-16,2-4-233 15,0-5 26-15,4-13 43 0,2 0 75 16</inkml:trace>
  <inkml:trace contextRef="#ctx0" brushRef="#br0" timeOffset="23428.47">27417 6475 26 0,'0'-7'60'0,"0"3"69"15,0-4 21 1,-8-1-33-16,8 1-27 0,-8 8-8 15,8-5 1-15,-14-2 11 16,14 2 19-16,-9-2 20 0,1-2 15 16,0 1 5-16,-6 4-37 15,-2 0-27-15,-8 1 2 16,-17 3 18-16,-8 0 12 0,-11 11 20 16,-8 6-139-16,-6 2-2 15,1 11 0-15,3 2 0 0,5 5 0 16,8 0 0-16,9 3 0 15,14-4 0-15,15 2 0 16,19-7 0-16,16-2 0 0,16-4 0 16,21-5 0-16,12-4 0 15,8-7 0-15,4-9 0 16,0 0 0-16,-4 0 0 16,-8 0 0-16,-11 0 0 0,-14 0 0 15,-7 0 0-15,-9 0 0 16,-4 0 0-16,-7 0 0 0,-5 8 0 15,-3 4 0-15,-5 4 0 16,1 5 0-16,-1 3 0 16,0 9 0-16,0 8 0 0,0-1 0 15,-14 5 0-15,-7 3 0 16,-4 2 0-16,-3-3 0 16,-9 3 0-16,-2-9 0 0,-4-5 0 15,4-8 0-15,-4-2 0 16,-4-10 0-16,4-8 0 15,1-8 0-15,5-5 0 0,5-7 0 16,4-4 0-16,8-3 0 16,3-3 0-16,4 3 0 0,13 2 0 15,0 6 0-15,0-4 0 16,13 8 0-16,8-1 0 0,7 8 0 16,5 0 0-16,4 0 0 15,2 0 0-15,4 13 0 16,-8 4 0-16,-2-6 0 15,-5 6 0-15,-2-6 0 0,-12-3 0 16,-3 1 0-16,-2-9 0 16,-9 0-149-16,0 0-307 0,0-9-7 15,0-10 16-15</inkml:trace>
  <inkml:trace contextRef="#ctx0" brushRef="#br0" timeOffset="25276.43">23339 8523 424 0,'-47'13'407'0,"3"-13"-118"15,2 0-135-15,11 0-76 16,-3 0-37-16,6-9-7 15,4 5 49-15,2-4 76 0,6 4 11 16,8 1-36-16,8-1-60 16,13 4-74-1,16 0 0 1,24-5 0-16,27-7 0 0,41-8 0 16,47-13 0-16,51-12 0 15,65-7 0-15,51-5 0 0,28-5 0 16,27 0 0-16,8 5 0 15,0 6 0-15,-19 1 0 16,-35 6 0-16,-40 3 0 0,-44 9 0 16,-45 7 0-16,-40 9 0 15,-40 5 0-15,-38 1 0 16,-27 6 0-16,-22 4 0 0,-16 0 0 16,-13 0 0-1,-10 0 0-15,-21 14 0 31,-4-3-132-31,-8 1-447 16,-6 0-3-16</inkml:trace>
  <inkml:trace contextRef="#ctx0" brushRef="#br0" timeOffset="26074.8">23636 10664 58 0,'0'-12'208'16,"-12"1"15"-16,4-2-14 16,0 0-29-16,2 1-31 0,-4 0-6 15,10 4 7-15,0 4 10 16,-8 4 0-16,8 0-11 16,0 0-39-16,0 12-17 0,0 21-38 15,0 20-55-15,0 20 0 16,0 17 0-16,4 15 0 0,4 4 0 15,1 3 0-15,2-2 0 16,0-9 0-16,3-8 0 16,-6-15 0-16,-5-17 0 0,-3-17 0 15,0-15-247-15,0-29-217 16,0-17 1-16,-11-27 46 16</inkml:trace>
  <inkml:trace contextRef="#ctx0" brushRef="#br0" timeOffset="26374.18">23483 9971 507 0,'-12'-52'463'0,"-1"16"-150"0,5 16-162 16,-1 20-79-16,2 15-27 16,7 14-26-16,0 8 2 15,0 0-4-15,16-1-9 0,9-8-5 16,11-4-11-16,4-10 0 15,1-14-14-15,0 0-13 16,-9-17 5-16,-7-11 0 0,-9-14 1 16,-13-6 12-16,-3-5 5 15,-16 4 9-15,-7 13 2 0,-6 7 1 16,-7 9 0-16,-1 11 3 16,-3 9-7-16,3 17-3 15,4 8-27-15,1 10-88 16,7 10-79-16,9 13-42 0,16 4-19 15,0 1-3-15</inkml:trace>
  <inkml:trace contextRef="#ctx0" brushRef="#br0" timeOffset="27073.33">24096 10613 540 0,'12'-13'324'15,"-12"4"-119"-15,0 9-99 16,0 0-27-16,0 16-3 0,0 13 8 16,0 6-4-16,0 8-20 15,0-3-32-15,0 1-15 16,0-4-18-16,-8-5-5 16,8-8-15-16,0-3 6 0,-13-13 8 15,-3-8-11-15,-1 0-11 16,-2-16 12-16,-2-9 7 0,1-3 4 15,7-6 5-15,13 3 6 16,0-2 2-16,13 4 3 0,7 6 7 16,9 2 17-16,7 8 2 15,13 13 34-15,4 22 36 0,7 13 18 16,1 23-14-16,-4 7-20 16,-5 8-27-16,-1 0-56 15,-12-4-3-15,-2-7 0 16,-9-14 0-16,-3-6 0 0,-8-14 0 15,-5-8 0-15,1-8 0 16,-7-12 0-16,3-8 0 0,-1-16 0 16,-4-21 0-16,4-23 0 15,-4-23 0-15,5-15 0 0,-5-11 0 16,-4-6 0-16,0 9 0 16,0 16 0-16,0 13 0 0,0 16 0 15,-8 12 0-15,-1 16 0 16,9 12 0-16,0 9 0 15,0 13 0-15,9 7 0 16,18 27 0-16,27 19 0 0,11 15 0 16,8 16 0-16,0 8 0 15,-4 1 0-15,-9 4 0 0,-10-5 0 16,-18-9 0-16,-16-7 0 16,-16-7 0-16,0-13 0 0,-20-8 0 15,-2-12 0-15,-4-12 0 16,-4-17 0-16,-2-5 0 0,4-13 0 15,2-5 0-15,10-5 0 16,16-5 0-16,8 0 0 16,18-2-62-16,7-2-154 15,2-1-62-15,7 5-50 0,-2-3-10 16,-9 0-18-16</inkml:trace>
  <inkml:trace contextRef="#ctx0" brushRef="#br0" timeOffset="27722.69">24014 10710 90 0,'0'-12'212'0,"-11"-4"-28"15,-3 3-23 1,3 1-16-16,3 3-11 0,8 5-5 16,-9 4-15-16,9 0-11 15,0 16 25-15,9 18 24 0,2 16-22 16,6 13-21-16,-1 13-26 15,5 7-22-15,-2-3-26 0,1 0-11 16,2-12-6-16,-5-3-21 16,-2-15 12-16,-4-11-11 0,-3-7-5 15,2-6-19-15,-6-11-28 16,-4-2-49-16,0-13-103 0,0-13-109 16,0-12-36-1,0-14 8-15,0-14 44 0</inkml:trace>
  <inkml:trace contextRef="#ctx0" brushRef="#br0" timeOffset="28372.97">25496 9829 443 0,'3'-35'311'0,"2"5"-50"15,-2 14-76-15,-3 16-48 0,6 21 44 16,2 27 129-16,4 35-91 16,1 26-219-16,2 26 0 15,5 8 0-15,2 2 0 0,-2-6 0 16,0-12 0-16,-4-18 0 16,0-20 0-16,-4-16 0 0,-2-11 0 15,-2-17-340-15,-5-9-39 16,-3-10 33-16,0-26 53 15,-11-6-25-15</inkml:trace>
  <inkml:trace contextRef="#ctx0" brushRef="#br0" timeOffset="28869.63">25358 10514 325 0,'-15'-32'239'0,"2"8"-57"0,13 3-57 15,0 0-61-15,5 1-28 16,11-5-6-16,15 0 3 0,15 2-2 15,8-1-8-15,6 2-3 16,4 6 8-16,5 4 6 16,-5 12 10-16,1 12 13 0,-3 14 35 15,-8 14 1-15,-11 17 28 16,-4 8 25-16,-14 5 42 16,-3 2-52-16,-14 1-136 15,-8-8 0-15,0-11 0 0,0-13 0 16,0-8 0-16,-8-14 0 15,8-1 0-15,0-24 0 16,-12-13 0-16,2-26 0 16,10-16 0-16,0-20 0 0,0-14 0 15,6 2 0-15,10 2 0 16,5 20 0-16,-2 14 0 16,1 15 0-16,6 17 0 15,2 13 0-15,0 12 0 0,6 12 0 16,-3 10 0-16,-2 1 0 15,-10 6 0-15,-2-4 0 0,-5 0 0 16,-12-1 0-16,0-5 0 16,0-2 0-16,-12-1 0 15,4-4 0-15,8-12-254 32,0-7-143-17,0-5 20-15,0-9 36 16,11-8 48-16</inkml:trace>
  <inkml:trace contextRef="#ctx0" brushRef="#br0" timeOffset="29220.66">26522 10146 367 0,'14'-15'285'0,"-6"-2"-58"16,-4 5-66-16,-4 5-25 16,0 2 17-16,0 5 26 0,0 0 17 15,4 17 23-15,5 15-95 16,3 14-124-16,-1 15 0 15,6 4 0-15,4 4 0 0,3 0 0 16,4-12 0-16,1-12 0 16,-1-9 0-16,4-10 0 0,1-19 0 15,-2-14-11-15,3-19-65 16,3-15 12-16,0-19 27 16,-6-13 20-16,-2-13 17 15,-8-8 19-15,-12-3 28 0,-9 6 62 16,0 15-79-16,-14 14-30 15,3 13 0-15,3 20 0 0,8 17 0 16,0 45 0 0,0 19 0-16,11 17 0 15,11 10 0-15,0-3 0 0,7-1 0 16,2-10 0-16,9-8-192 16,-6-11-315-16,3-14 40 15,-1-20 65-15</inkml:trace>
  <inkml:trace contextRef="#ctx0" brushRef="#br0" timeOffset="29769.26">27645 9833 461 0,'0'-23'508'0,"0"7"-156"16,0 8-162-16,0 8-69 16,0 0 8-16,0 15 64 15,0-2-100-15,0-1-93 0,0-5 0 16,8-7 0-16,0 9 0 15,4-9 0-15,-1-9 0 16,-3-10-25-16,1-6-9 16,-9-8 12-16,-9 1 17 0,-7 4 33 15,-7 4 13-15,-6 7-24 16,-2 17-17-16,-7 24 0 16,3 25 0-16,-2 21 0 0,3 10 0 15,11 11 0-15,10-6 0 16,22-8 0-16,15-12 0 0,16-12 0 15,13-15 0 1,16-14 0-16,7-24 0 0,14-8 0 16,4-20 0-16,2-17 0 15,2-12-45-15,-7-18-175 16,-14-10 62-16,-16-9 58 0,-18-15 55 16,-14-9 33-16,-15-13 18 15,-14-11 13-15,0-4 2 16,-18 6 41-16,1 11 51 0,1 18 42 15,1 26 49-15,2 20-204 16,2 15 0-16,1 19 0 16,10 23 0-16,0 33 0 0,0 32 0 15,0 31 0-15,6 26 0 16,6 16 0 0,4 18 0-16,7-3 0 0,11-5 0 15,-1-14 0-15,3-12 0 0,-5-22 0 16,-2-18 0-16,-8-17 0 15,-4-21-239-15,-11-15-324 16,-6-21 16-16</inkml:trace>
  <inkml:trace contextRef="#ctx0" brushRef="#br0" timeOffset="30134.53">28184 9366 613 0,'-31'-13'524'15,"10"2"-196"-15,8-1-165 16,21-5-89-16,18 1-30 0,17-5-25 16,19-3-6-16,19 1-33 15,17-7-85-15,3 2-82 16,0 4 4-16,-11-2 69 0,-17 3 60 16,-16 1 47-16,-20 2 63 15,-17 0 68-15,-13 3 55 16,-7 4 32-16,0 6 21 0,0 3-95 15,-12 4-137 1,6 11 0-16,6 16 0 0,0 8 0 16,0 23 0-16,6 15 0 15,15 20 0-15,9 9 0 16,1 5 0-16,6-10 0 0,-6-12 0 16,-1-12 0-16,-10-15 0 15,-8-17 0-15,-4-13-230 16,-8-28-287-16,0-9 35 0,0-27 90 15</inkml:trace>
  <inkml:trace contextRef="#ctx0" brushRef="#br0" timeOffset="30249.26">29044 8829 417 0,'-23'-98'327'0,"-5"21"-123"16,5 16-100-16,1 16-55 15,6 12-31-15,3 10-19 16,5 10-46-16,8 8-89 0,0 5-99 15,0 20-103-15</inkml:trace>
  <inkml:trace contextRef="#ctx0" brushRef="#br0" timeOffset="30666.96">29623 9199 808 0,'0'-24'329'16,"0"-2"-142"-16,0 3-77 16,0 2 4-16,0 5 88 15,0 3 95-15,0 5-297 16,0 4 0-16,-8 4 0 0,-5 0 0 16,-3 17 0-16,-6 16 0 15,-4 20 0-15,-4 16 0 16,3 20 0-16,11 9 0 0,16 4 0 15,8-10 0-15,15-6 0 16,11-18 0-16,5-13 0 16,10-18 0-16,-1-22 0 15,5-15 0-15,-2-28 0 16,-12-24 0-16,-12-22 0 0,-14-16 0 16,-13-7 0-16,-28-1 0 15,-15 12 0-15,-12 18 0 16,-2 14 0-16,1 10 0 15,2 15 0-15,10 8 0 0,8 10 0 16,8 11-470-16,11 0-63 16,5 0 41-16</inkml:trace>
  <inkml:trace contextRef="#ctx0" brushRef="#br0" timeOffset="31083.4">29898 9089 435 0,'13'-21'455'16,"-6"1"-107"-16,1 1-99 16,0 2-72-16,0 9-35 0,2 3 0 15,1 5-43-15,14 20-99 16,7 17 0-16,9 16 0 16,0 17 0-16,-2 7 0 15,-1 4 0-15,-9-3 0 16,-6-13 0-16,-6-20 0 15,-8-12 0-15,-9-21 0 0,0-21 0 16,-14-21 0-16,2-17 0 16,3-18 0-16,9-17 0 15,6-16 0-15,9-11 0 16,10-9 0-16,3 8 0 0,6 20 0 16,0 21 0-16,5 30 0 15,1 26 0-15,8 32 0 16,1 26 0-16,-1 21 0 0,-6 15 0 15,-11 4 0 1,0-4 0-16,-12-7 0 0,-4-12 0 16,1-18 0-16,-6-7 0 15,-2-14 0-15,-5-6 0 16,-3-17-110-16,0-8-551 16,-11-12 60-16</inkml:trace>
  <inkml:trace contextRef="#ctx0" brushRef="#br0" timeOffset="37223.69">8247 10527 230 0,'-17'-8'203'0,"1"3"-31"16,3 1-40-16,2 4-35 0,11 0-17 15,-9 0 18 1,9 0 30-16,0-4 15 0,0-1 4 16,0 2-29-16,0 3-22 15,0 0-18-15,0 0-11 0,0 0-5 16,12-4 1-16,4-1 4 15,13 2-2-15,7-6-64 16,14 5-1-16,7-4 0 0,11 4 0 16,14-4 0-16,4-1 0 15,1 2 0-15,8-5 0 0,90-17 0 16,-89 17 0 0,-9-1 0-16,-5 5 0 15,4 1 0-15,-1 2 0 16,-1-2 0-16,11 2 0 0,-2-2 0 15,5-2 0-15,6 1 0 16,3-4 0-16,-5-2 0 0,-5 2 0 16,-4 1 0-16,-3 3 0 15,-5-1 0-15,-1 2 0 16,2-2 0-16,-1-3 0 0,8 4 0 16,5-4 0-16,4 0 0 15,3-1 0-15,5 1 0 0,3 0 0 16,6-1 0-1,3 0 0-15,-1 6 0 0,1-1 0 16,0-1 0-16,0 5 0 16,-1-4 0-16,6 1 0 0,-1-7 0 15,3 2 0-15,0 0 0 16,-7-5 0-16,1 6 0 0,-9 3 0 16,-5-1 0-16,-3 3 0 15,-5 0 0-15,-4-1 0 16,-4 2 0-16,1-2 0 0,-4-2 0 15,-2 1 0-15,2-4 0 16,0 0 0-16,4-4 0 16,-1-1 0-16,-5-4 0 0,2 2 0 15,1-3 0-15,-4 3 0 16,3 3 0-16,0-5 0 16,-1 0 0-16,4 1 0 0,0-3 0 15,1-7 0-15,2 2 0 16,3-4 0-16,3 3 0 0,-1 0 0 15,5 6 0-15,-2-3 0 16,-1 2 0-16,-1 5 0 16,-5 2 0-16,0 0 0 0,-3 1 0 15,-5 4 0-15,1 0 0 16,-11 0 0-16,0-1 0 16,-11 5 0-16,-3 0 0 0,0 3 0 15,-8-2 0-15,-3-2 0 16,-10 5 0-16,0-4 0 0,-3 4 0 15,-1 4 0-15,2 0 0 16,-2-4 0-16,6 4 0 0,-2 0 0 16,-1 0 0-16,3 0 0 15,-2-4 0-15,5-1 0 0,1 1 0 16,-7 1 0-16,8-1 0 16,-4-1 0-16,2-2 0 15,2 2 0-15,3 1 0 0,-1 1 0 16,4-1 0-16,-6-1 0 15,4 2 0-15,-3 3 0 16,5-5 0-16,2 1 0 0,-4 0 0 16,5 4 0-16,2-4 0 15,-5-1 0-15,3 2 0 0,0 3 0 16,2 0 0-16,-1-5 0 16,-1 3 0-16,-3-4 0 0,0 2 0 15,-4 4 0-15,-4 0 0 16,-5 0 0-16,-2 0 0 0,-2 0 0 15,1-3 0-15,0-2 0 16,-1-2 0-16,-1 2 0 0,1 1 0 16,-9 4 0-16,2-5 0 15,-1 2 0-15,-3 3 0 16,-1 0 0-16,-4-4 0 16,0 4 0-16,-4 0 0 0,-1 0 0 15,7 0 0-15,-1 0 0 16,-2 0 0-16,-2 0 0 0,-2 0 0 15,-2 0 0-15,-4 0 0 16,-5 0 0-16,-5 0 0 0,-14 0 0 47,-5-4-246-31,-4 4-264-16,-14 0 34 15,-10 0-338-15</inkml:trace>
  <inkml:trace contextRef="#ctx0" brushRef="#br0" timeOffset="38304.44">9863 12354 78 0,'11'-18'183'0,"-2"7"-52"0,-1 3-43 16,-8 0-37-16,0-4-23 16,0 4-17-16,0-1 2 15,0-3 11-15,-11 0 22 0,-3 0-1 16,3-4-2-16,-6-1-2 16,-4 1 3-16,-3 5 22 0,-3-2 16 15,-3 3 12-15,-1 10-22 16,-3 0-31-16,-6 23-9 15,0 4-11-15,-5 9-4 0,3 6-5 16,11-2-2-16,5-3-3 16,10-1 2-16,16 1-1 15,8-1 6-15,17 2-2 0,12-7-10 16,15-3 0-16,14-2 0 16,12-7 1-16,1 3 2 15,3 2-5-15,-4 4-3 0,-9 5 3 16,-9 0 0-16,-11 3-5 15,-12 2 8-15,-14-2 0 0,-15 4 6 16,-8 0-1-16,-28 3 4 16,-15 1-4-16,-14 0-6 0,-8-3 0 15,-4-8-2-15,-5-5 5 16,4-11 4-16,10-17-1 0,3 0 12 16,13 0 18-1,4-12 0-15,8-10-18 0,7-1 3 16,8-1-16-16,4-1-6 15,13 0-3-15,0 1-15 0,0 4-21 16,-6 2-23-16,6 6-31 16,0 10-42-16,0 2-39 0,0 0-27 15,6 0-19-15,7 0-41 16</inkml:trace>
  <inkml:trace contextRef="#ctx0" brushRef="#br0" timeOffset="39087.07">10544 12667 146 0,'8'-8'245'16,"-3"8"-46"-16,-5 0-53 15,0 0-51-15,0 0-36 0,5 0-27 16,-1 0-10-16,4 0 7 15,2 0 7-15,12 13-3 16,3-1-9-16,7-12-10 0,0 0-5 16,4 0-4-16,5 0-5 15,3-12 1-15,1-9-1 16,0-3-1-16,-8-9-1 0,-9-2 7 16,-7-4-5-16,-13 3-2 15,-8-1 9-15,-17-4 13 0,-3 5 41 16,-5 8 14-16,-2 3-15 15,-3 9 9-15,7 7-9 0,-3 9-9 16,2 17-1-16,-3 21 25 16,-3 13 24-16,2 23-13 15,4 13-32-15,4 5-11 0,4 2-14 16,16-8 1-16,0-6 10 16,11-10-4-16,14-4-29 15,7-9-7-15,14-9 0 0,6-8 0 16,5-15 0-16,3-13 0 15,5-12 0-15,11-21 0 0,-5-15-24 16,5-17-34-16,3-19-11 16,-8-18-3-16,0-17 5 15,-19-7 14-15,-11-7 6 0,-17-2 18 16,-11 6 23-16,-13 3 10 16,0 7 8-16,-17 17 12 0,-3 14 26 15,0 14 20-15,3 9-1 16,-3 14 0-16,3 6 0 15,6 4-11-15,3 5-58 16,-1 8 0-16,1 5 0 0,8 9 0 16,-12 2 0-16,12 41 0 31,0 16 0-31,7 29 0 16,15 18 0-16,6 15 0 15,4 7 0-15,9-3 0 0,4-12 0 16,4-8 0-16,-5-13 0 15,-3-16 0-15,-8-13 0 0,-5-16 0 16,-8-9 0-16,-5-12 0 16,-2-2 0-16,-4-10 0 0,-9-12-111 15,0 0-259-15,-14-17-14 16,0-12 48-16,-8-6 24 16,-2-15 56-16</inkml:trace>
  <inkml:trace contextRef="#ctx0" brushRef="#br0" timeOffset="39360.57">11308 12415 164 0,'-36'-4'275'0,"4"4"-40"16,3 0-55-16,4 0-58 0,8-5-35 16,9 1-18-16,8 0-3 15,0-4-10-15,14 0-27 16,13 1-8-16,22-7 1 15,24-5-7-15,17-2-9 0,7-3-1 16,-4-5-1-16,-11 8-2 16,-17 6 3-16,-13 1 0 0,-16 3-5 15,-6 3 10-15,-14-1 3 16,-5 9-9-16,-3 0 3 0,-8 0-5 16,0 0-13-16,0 0-36 15,0 0-75-15,0 0-77 16,0 0-62-16,0 0-54 15</inkml:trace>
  <inkml:trace contextRef="#ctx0" brushRef="#br0" timeOffset="39802.58">14262 11938 489 0,'22'-35'246'0,"-10"-3"-125"16,-7 7-77-16,-5 1-34 16,-14 2 1-16,0 0 54 15,-7 7 112-15,-3 9 116 0,4 0-10 16,-5 12-100-16,-4 16-83 16,-7 20-75-16,-1 16-25 0,-2 19 0 15,4 5 0-15,13 6 0 16,10 8 0-16,12-5 0 0,20-4 0 15,16-3 0-15,13-13 0 16,11-16 0-16,13-17 0 0,12-16 0 16,2-16 0-16,-3-19 0 15,-6-19 0-15,-17-9 0 0,-13-15-18 16,-20-7-22 0,-18-5 25-16,-28-2 11 0,-15-3 15 15,-16 11 13-15,-11 10-3 16,-16 14 0-16,-11 11-21 0,2 13 0 15,1 11-17-15,10 9-74 16,17 0-107-16,13 0-99 0,15 14-53 16,13 1 24-16,16 2-4 15</inkml:trace>
  <inkml:trace contextRef="#ctx0" brushRef="#br0" timeOffset="40169.42">15743 10750 681 0,'-41'-79'500'0,"0"15"-222"16,1 12-168-16,4 16-120 0,3 6-4 16,4 11 26-16,1 10 62 15,-4 9 53-15,2 16-7 16,3 17-37-16,5 24-33 0,8 20-18 15,14 25-28-15,0 23-4 16,11 18 0-16,14 20 0 16,2 13 0-16,11 3 0 0,10 4 0 15,9-5 0-15,8-7 0 16,9-12 0-16,2-16 0 0,1-8 0 16,168 225 0-1,-216-310 0 1,-15-14-56-16,-9-7-56 15,-5-13-57-15,-25-16-79 0,-7-2-57 16,-13-19-6-16,-8-20 12 16,-12-15 30-16</inkml:trace>
  <inkml:trace contextRef="#ctx0" brushRef="#br0" timeOffset="40418.62">15337 12195 450 0,'-24'-34'301'15,"-1"7"-78"-15,5 2-78 0,8 6-34 16,4-3-7-16,8 7 10 16,0-4 7-16,15-8 15 0,18-1-7 15,24-9-13-15,23-2-28 16,23-7-79-16,19-4-9 0,6 7 0 16,3 0 0-1,-14 13 0-15,-19 0 0 0,-16 5 0 16,-17 10 0-16,-16 3 0 15,-14-1 0-15,-10 6 0 0,-12 2-84 16,-6 5-69-16,-7 0-78 16,0 0-79-16,-15 0-56 0,-10 12-28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6:47:53.141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14592 1770 316 0,'18'-60'255'16,"-6"2"-49"-16,-8 9-20 15,-4 13-14-15,0 8-22 16,0 8-54-16,0 7-44 0,0 13-20 15,0 36 8 1,0 37 57-16,0 41 30 0,0 33-10 16,0 28-30-16,0 21-39 15,-16 4-19-15,-2-1-20 16,-1-9-1-16,7-19-7 16,12-28-6-16,0-29-36 0,0-31-82 15,0-32-84-15,0-33-166 16,0-40-86-16,0-23-360 15</inkml:trace>
  <inkml:trace contextRef="#ctx0" brushRef="#br0" timeOffset="348.69">14524 1741 468 0,'0'-102'227'16,"0"2"-54"-16,21 5-32 15,10 9-2-15,15 10-7 16,14 15-31-16,5 16-40 16,9 21-21-16,-6 24-12 15,-3 28-6-15,-8 37-11 0,-6 29-7 16,-23 24-1-16,-17 16 1 16,-22 4-3-16,-27 0 3 15,-20-15-4-15,-15-18 6 16,-1-22 9-16,-5-23 15 15,6-20 14-15,10-14 5 16,7-14 4-16,17-12 1 0,10 0-28 16,12 0-16-16,9-5-22 15,8 1-66-15,0 1-107 16,13-2-102-16,7 1-47 16,9-1-33-16</inkml:trace>
  <inkml:trace contextRef="#ctx0" brushRef="#br0" timeOffset="847.62">15040 2565 644 0,'4'0'311'0,"-4"0"-110"16,0 0-79-16,0 0-57 15,4 0-27-15,0 7-10 16,6 10 15-16,4 16 23 15,3 10-15-15,3 19-23 0,2 7-12 16,-8 4-12 0,-2-4-2-16,-4-7 1 0,-8-13-2 15,0-13 9-15,0-15-1 16,0-9 40-16,0-12-22 16,-11-16-12-16,-4-13-8 15,2-16 3-15,13-19-14 0,0-22-3 16,13-4 12-16,10 0 0 15,14 14-5-15,2 10-1 16,10 21 3-16,1 16 4 16,1 22-3-16,-2 14 9 0,-3 17-1 15,-10 5 3-15,-7 8 1 16,-13 1 7-16,-5-7 7 16,-11 2 10-16,0-9 10 15,0-7-3-15,-11-5 2 16,11 0-45-16,-8-12-3 15,8 0-36 17,0 0-110-17,0 0-84-15,0 0-49 16,0 0-11-16,0 0 36 0,0 0 36 16,0-12 3-16,8-5 34 15</inkml:trace>
  <inkml:trace contextRef="#ctx0" brushRef="#br0" timeOffset="1148.34">15848 2475 143 0,'41'-26'213'16,"-8"11"-31"-16,-14 2-10 15,-7 5-12-15,-4 4-7 0,-8 4-9 16,0 0-16-16,-15 17-13 16,-5 16-15-16,-10 11-1 15,2 18-27-15,4 11-31 16,13 4-20-16,11-4-12 0,11-4-2 15,18-12 0-15,11-12-1 16,8-12-3-16,9-18-3 16,5-15-5-16,0-12 2 15,-11-19 6-15,-11-19-8 16,-19-14 6-16,-21-14-4 16,-21-3 3-16,-10 3 9 0,-15 13-9 15,-6 11-7-15,-13 19-11 16,-13 12-26-16,6 21-78 15,2 10-122-15,5 16-102 16,13 13-79-16</inkml:trace>
  <inkml:trace contextRef="#ctx0" brushRef="#br0" timeOffset="1830.34">16860 2454 134 0,'-21'-18'233'0,"8"8"-58"15,1 1-46-15,4 5-22 16,1 0-7-16,-1 4 8 15,-1 0 13-15,-4 0 1 16,-7 8-30-16,-8 17-26 16,-9 11-21-16,-2 18 9 0,2 11-24 15,5 12-10-15,10 4-2 16,22-2-18-16,0-6 6 16,13-13-3-16,6-11-1 0,11-12-1 15,2-12-9-15,9-13-21 16,0-12-15-16,7-21-9 15,0-14 3-15,-3-20 23 16,-9-17 12-16,-10-11 24 16,-11-2 48-16,-10 7 28 15,-5 10 61-15,0 14 34 0,-8 13-18 16,-1 9-94-16,9 13-68 16,0 1 0-16,0 10 0 15,6 8 0 1,8 28 0-16,11 17 0 0,12 26 0 15,8 23 0-15,-2 19 0 16,-1 25 0-16,-11 21 0 16,-9 16 0-16,-22 3 0 15,-13 3 0-15,-18-15 0 0,-20-16 0 16,-14-24 0-16,-12-28 0 16,-7-20 0-16,-1-30 0 15,3-23 0-15,5-29 0 16,13-29 0-16,10-27 0 0,17-36 0 15,25-17 0-15,24-20 0 16,28-3 0-16,22 11 0 16,14 10 0-16,11 18-41 0,1 19-282 15,2 18-72-15,-4 6-8 16,-9 11-17-16</inkml:trace>
  <inkml:trace contextRef="#ctx0" brushRef="#br0" timeOffset="2306.54">17346 2788 390 0,'0'-33'252'0,"0"5"-74"15,0 8-32-15,0 4 5 16,5 4-2-16,-5 3-31 16,3 4-41-16,6 5-47 0,0 0-10 15,5 26 2-15,11 19 25 16,1 11 11-16,2 17-6 15,-9 12-8-15,-2 14-14 16,-9 6-15-16,-8-7 0 0,0-16-11 16,0-18 5-1,0-18 3-15,-8-15 49 0,-1-31 25 16,-2-15-45-16,-2-29-16 16,1-30-14-1,4-146-14-15,16 90 6 0,12 3 1 16,9 13-4-16,4 22 0 15,-1 17 0-15,7 23 0 16,12 14 0-16,2 22 0 16,3 16 0-16,1 8 0 15,-8 9 0-15,-10 3 0 0,-9 0 0 16,-11 2 0 0,-6-10 0-16,-10 0 0 0,-3-4 0 15,-8-8 0 32,0 0-47-47,8 0-182 16,-9 0-117-16,3 0-81 15,6 0-19-15</inkml:trace>
  <inkml:trace contextRef="#ctx0" brushRef="#br0" timeOffset="2861.17">18629 2543 186 0,'0'-11'290'15,"0"-3"-39"-15,0 7-57 16,0-6-53-16,0 5-2 16,-8 0 30-16,2 4 5 15,-2 4-18-15,-2 0-37 16,-2 0-46-16,-4 0-30 0,-14 20-17 16,-10 17 0-16,-7 21-5 15,-5 14 2-15,-2 11-16 16,13 3-2-16,17-6-1 15,16-2-4-15,8-13 0 0,16-13 0 16,16-11 0-16,8-16 0 16,13-14 0-16,7-19-48 15,11-20-14-15,-6-20 2 16,-4-18 23-16,-13-16 19 0,-16-11 9 16,-15-8 32-16,-17 0 30 15,-14 7 44-15,-4 15-36 16,-7 19-61-16,3 14 0 15,8 18 0-15,1 20 0 16,0 21 0-16,2 22 0 0,11 32 0 16,3 13 0-16,18 15 0 15,6 2 0-15,15-4 0 16,11-7-105-16,7-12-233 16,5-18-61-16,3-18-10 0,-8-26 18 15</inkml:trace>
  <inkml:trace contextRef="#ctx0" brushRef="#br0" timeOffset="3510.3">19231 2385 200 0,'0'-24'327'16,"0"7"-43"-16,0 1-77 15,0 6-44-15,0 8-25 16,0-3-11-16,0 5-11 15,0 0-37-15,3 0-39 0,10 12-11 16,6 12 0-16,11 18 1 16,2 16-2-16,1 6-14 15,-1 14 1-15,-4 3-11 16,-8-3 8-16,-3-9-11 16,-8-13-1-16,-5-11 7 15,-4-13-2-15,0-6 2 0,0-14-2 16,0-12-4-16,-17-4-1 15,1-21 0-15,4-16-3 16,4-20-8-16,8-24 1 16,3-17 3-16,8-8 6 0,11-1-1 15,4 19 16 1,-3 13-3-16,1 22-5 0,0 17-2 16,4 23 5-16,6 31 19 15,2 22 27-15,2 21-7 16,1 12-16-16,-6 12-26 15,-9 1-6-15,-8-1 0 16,-4-6 0-16,-7-15 0 0,-5-15 0 16,0-13 0-16,0-11 0 15,4-9 0-15,4-12 0 16,1-7 0-16,2-23 0 0,14-19 0 16,15-29 0-16,13-20 0 15,7-8 0 1,5 9 0-16,-8 15 0 0,-7 21 0 15,-10 25 0-15,2 24 0 16,-8 20 0-16,6 20 0 16,2 26 0-16,-5 15 0 15,-5 8 0-15,1 4 0 16,-5 1 0-16,-7-8 0 0,-5-13 0 16,-2-13 0-16,-13-11 0 15,-1-12 0-15,0-8-302 0,-18-17-248 16,-24-5-24-16</inkml:trace>
  <inkml:trace contextRef="#ctx0" brushRef="#br0" timeOffset="4484.35">14159 4933 332 0,'-57'0'288'16,"1"0"-80"-16,-2 0-99 15,6 0-50-15,4 0-21 16,1 0 4-16,12 0 21 0,5 0 20 16,12 0 8-1,18 0-9-15,12 0-12 0,27 0-11 16,55 0 0-16,64 0 5 15,74-9-6-15,76-8-10 0,77-7-10 16,83-4-10-16,55-1-6 16,46-3-9-16,33 0-1 15,-2-5 1-15,-18 0 4 0,-17-2 36 16,-28-3 45-16,-31 3-98 16,-48 1 0-16,-51 5 0 15,-59 10 0-15,-59 2 0 16,-66 5 0-16,-60 4 0 0,-41 3 0 15,-37 1 0-15,-25-1 0 16,-19 6 0-16,-12 3 0 16,-9-4 0-16,-9 4 0 0,-2 0 0 15</inkml:trace>
  <inkml:trace contextRef="#ctx0" brushRef="#br0" timeOffset="4531.43">22194 4392 1773 0,'-20'0'-620'0,"-12"0"53"16</inkml:trace>
  <inkml:trace contextRef="#ctx0" brushRef="#br0" timeOffset="11034.18">18022 7143 128 0,'0'-8'219'0,"-10"0"-58"0,10-5-45 15,0 6-33-15,-8-3-22 16,8 3-8-16,-11 0 5 0,11-2 1 16,-9 6 4-16,1-2-5 15,8-3-5-15,-8 4 2 16,8-1 2-16,-14 1 20 15,4-2-9-15,-3-5-22 0,1 4-15 16,-9-5-2-16,2 0-19 16,-6 0-6-16,0-1 9 0,3 0 1 15,-4 1-9-15,1 1 13 16,2-1 22-16,-3 3-15 16,2 2-12-16,-3-2-2 0,-3 1-4 15,-5 0-12-15,-7-1 12 16,2 1 2-16,-4 0-11 15,-2 5 6-15,-1-6-2 16,-4 6 1-16,2-6-1 0,2 4-1 16,-7 3 2-16,-3-3-1 15,-3 5-6-15,-5 0 4 0,-8 0-4 16,-9 7 8-16,-3 7-8 16,-5 1 6-16,-2 1-7 15,-6 1 8-15,5 4 0 0,0 3-6 16,-1-1 3-16,4 3-1 15,6-2 8-15,4 6-4 0,1-3 0 16,6-3-9-16,5 5 6 16,3-5 4-16,3 1 0 15,5 4-4-15,0-5 3 16,5 4 0-16,3 0-3 0,0 1 3 16,2 4-5-16,-4-1 3 15,8 1 4-15,-5 3 10 16,-3 1-12-16,3-1 7 0,-5 5 8 15,-4 4-2-15,0 4-8 16,1 4-1-16,-1 1-1 16,-1 3 6-16,1 3-4 0,0 5 5 15,-3-4 3-15,3 4 18 16,-1-3 12-16,7-6 7 16,-3 2 6-16,6-1-16 15,3-4-43-15,5-1 0 0,-2 1 0 16,7 1 0-16,-1-2 0 15,-1 5 0-15,1 0 0 16,3 0 0-16,4 0 0 0,-2 0 0 16,-3 4 0-16,3 4 0 15,-4 4 0-15,4 0 0 0,2 1 0 16,2-1 0-16,7 0 0 16,-2 1 0-16,7 4 0 15,-2 2 0-15,4 4 0 16,5 11 0-16,1 6 0 0,7 5 0 15,-9 4 0-15,9 4 0 16,0 5 0-16,0-2 0 16,0 1 0-16,0 0 0 0,0 1 0 15,0-7 0-15,0 3 0 16,9-5 0-16,-2-4 0 16,6-4 0-16,-2-6 0 0,3-7 0 15,-3 1 0-15,6-1 0 16,3 1 0-16,0 0 0 0,5 4 0 15,-1 3 0-15,3-4 0 16,8 4 0-16,1 2 0 16,4-2 0-16,-4-3 0 15,5-5 0-15,0-8 0 0,-4-6 0 16,-6-7 0-16,1-2 0 16,1 0 0-16,1-6 0 0,2 4 0 15,2 2 0-15,-4-1 0 16,8 1 0-16,-3-5 0 15,7-1 0-15,2 1 0 0,5-1 0 16,-1 6 0-16,4-1 0 16,-1 1 0-16,2-2 0 0,0 6 0 15,0-2 0-15,-4-2 0 16,-2-5 0-16,-5 0 0 0,-2-5 0 16,-3-3 0-16,-4 0 0 15,2 0 0-15,1-4 0 16,7-4 0-16,-4-1 0 15,8 1 0-15,-3 0 0 16,8 3 0-16,1-2 0 0,3-3 0 16,2 2 0-16,-1-1 0 15,-1 3 0-15,2-8 0 0,-5-2 0 16,0-9 0-16,0 0 0 16,4-3 0-16,4-4 0 15,3-1 0-15,5-4 0 0,4-5 0 16,4 3 0-16,5-10 0 15,-6 0 0-15,1 0 0 16,6 0 0-16,-2 7 0 0,0-7 0 16,5 0 0-16,2 0 0 15,6 0 0-15,8-5 0 16,3-2 0-16,10-5 0 0,7-4 0 16,7-5 0-16,6 1 0 15,-3-1 0-15,3 2 0 0,-4-7 0 16,1 2 0-16,0 1 0 15,-2-2 0-15,-5-5 0 16,-3-2 0-16,-4 0 0 16,0-1 0-16,-1-8 0 0,4-7 0 15,2-2 0-15,4-2 0 16,-5-5 0-16,-7 1 0 16,-7-2 0-16,-6 5 0 0,-13 0 0 15,-9 0 0-15,-6 1 0 16,-5 2 0-16,-3-2 0 0,-5-5 0 15,-5-1 0-15,-2-2 0 16,-6-1 0-16,1 0 0 0,-1-6 0 16,1 3 0-16,-4-1 0 15,-5-3 0-15,-2-2 0 16,-2 1 0-16,-3-6 0 0,-1 7 0 16,-4-1 0-16,-4 0 0 15,1 0 0-15,-4 3 0 16,-2 1 0-16,-2-1 0 0,-4 6 0 15,-1-6 0-15,0-3 0 16,-5-4 0-16,3-8 0 16,-6-5 0-16,-1-7 0 0,-1-1 0 15,-6-4 0-15,0 0 0 16,0 6 0-16,0 2 0 0,0 0 0 16,-9 4 0-16,-3 1 0 15,-5-1 0-15,-4 4 0 0,-2 2 0 16,-6-5 0-1,-2-5 0-15,-8-3 0 0,5-9 0 16,-4 0 0-16,-3-4 0 16,1 0 0-16,4 9 0 0,-2 2 0 15,2 1 0-15,-4 0 0 16,-2 2 0-16,2 2 0 0,0 4 0 16,1 5 0-16,-9 8 0 15,5-1 0-15,-7 5 0 16,-2 5 0-16,0-3 0 0,3 8 0 15,1-2 0-15,2-1 0 16,10 5 0-16,4 0 0 16,-1 1 0-16,5 2 0 0,-1 5 0 15,1 4 0-15,3 4 0 16,-1 5 0-16,4 3 0 16,-3 5 0-16,1 3 0 0,-1 2 0 15,1-3 0-15,0 2 0 16,-1 5 0-16,5-2 0 0,0 4 0 15,0 1 0-15,-5 0 0 16,0 0 0-16,5 0 0 16,-3 4 0-16,-3-1 0 0,6 0 0 15,-1-2 0-15,2 2 0 16,3-2 0-16,-6-2 0 0,4-4 0 16,-3 2 0-1,-5-7 0-15,8 2 0 0,-8 3 0 16,7-2 0-16,-3-2 0 15,2 4 0-15,0 2 0 16,3 2 0-16,6 0 0 0,-6 1 0 16,6 0 0-16,-7-1 0 15,2 2 0-15,-1-6 0 0,3 1 0 16,-3-5 0-16,0 1 0 16,2 3 0-16,-1-3 0 15,-1 4 0-15,5 0 0 0,0-1 0 16,-4 1 0-16,-1-4 0 15,1-2 0-15,0 7 0 16,0 2 0-16,-1 1 0 16,6 0 0-16,-2 0 0 0,-3-1 0 15,2 4 0-15,3 1 0 16,0-4 0-16,-1 4 0 16,3 0 0-16,-3 0 0 0,-1 4 0 15,2-1 0-15,-6 0 0 16,6 2 0-16,-2 2 0 15,-3-2 0-15,-1 3 0 0,1-1 0 16,0-2 0-16,0-2 0 16,-1 6 0-16,1-1 0 15,0-5 0-15,-4 1 0 16,2 0 0-16,-2-1 0 0,1 1 0 16,-2 0 0-16,1 0 0 15,1 1 0-15,-3-2 0 0,7 4 0 16,-2-2 0-16,-5-1 0 15,8-1 0-15,-7 1 0 0,5 0 0 16,1 0 0-16,-2-1 0 16,-5 2 0-16,5 0 0 0,0 1 0 15,-5-3 0-15,6 2 0 16,-5 3 0 0,1-4 0-16,0 4 0 0,-5-4 0 15,5 4 0-15,-4-4 0 0,0 4 0 16,4-1 0-16,-1-2 0 15,0 2 0-15,6 0 0 0,-1 3 0 16,-1-4 0-16,5 4 0 16,0-4 0-16,-1 6 0 15,5 0 0 1,-1 0 0 0,1 0 0-16,-3 0 0 0,-2 0 0 15,2-3 0-15,-2-1 0 16,1-1 0-16,-1 2 0 0,2-1 0 15,-1-1 0-15,-6 1 0 16,2-4 0-16,1 1 0 16,3 2 0-16,0-3 0 15,-6 4 0-15,7-5 0 0,-1 6 0 16,4-1 0-16,8-1 0 16,-11 5 0-16,11 0-90 46,0 0-345-46,0 0 19 16,3 9 43-16,5-1 45 16</inkml:trace>
  <inkml:trace contextRef="#ctx0" brushRef="#br0" timeOffset="13577.25">16113 6997 38 0,'7'-4'51'0,"1"0"29"16,0 0 50-16,-2 0-19 16,-6 4-18-16,0 0-16 0,0 0-14 15,0 0-7-15,0 0-4 16,0 0-13-16,0 0 4 15,3 0-5-15,2 0 1 16,1 0 10-16,-1 0 7 0,4-4 10 16,-6 4 24-16,0 0 14 15,2 0 9-15,-5 0-17 0,0 0-13 16,3 0 8-16,6 16 6 16,0 5 1-16,3 6-1 15,0 15-25-15,3 2-47 16,1 9-25-16,6 0 0 0,-3 8 0 15,2-1 0-15,4 7 0 16,-1-4 0-16,-4 4 0 16,4 2 0-16,2-3 0 0,-6 3 0 15,0 0 0-15,-4 0 0 16,2 0 0-16,-9 0 0 0,7 4 0 16,-2 4 0-16,-2-4 0 15,1 2 0-15,-3-3 0 16,4-3 0-16,-3-3 0 0,5-1 0 15,2-8 0-15,-4-5 0 16,0 2 0-16,-3-6 0 16,2 2 0-16,-5-2 0 0,0 1 0 15,-4 4 0-15,6-1 0 16,-2 5 0-16,-2 1 0 16,2-1 0-16,1 11 0 0,-1 5 0 15,4 1 0-15,1-5 0 16,-5 0 0-16,-1-3 0 0,5-1 0 15,1-4 0-15,-2 0 0 16,7-1 0-16,-7 2 0 0,1 2 0 16,1 3 0-16,-2-1 0 15,-2-2 0-15,3 0 0 16,2 3 0-16,-3-3 0 16,0-2 0-16,1-5 0 0,1-5 0 15,0-2 0-15,0-5 0 16,-2-2 0-16,1-1 0 0,-1-1 0 15,3-5 0-15,-2-1 0 16,0 8 0-16,-1 0 0 0,2 2 0 16,-2 5 0-16,6-2 0 15,1 6 0-15,-4-6 0 16,3 6 0-16,-1-2 0 0,1 1 0 16,0 0 0-16,-2 0 0 15,1 4 0-15,-3 0 0 16,3-4 0-16,1-1 0 0,-3-2 0 15,3-2 0-15,0-3 0 16,-4 0 0-16,-3-5 0 16,3 1 0-16,-1-1 0 0,1 1 0 15,0 3 0-15,-2-2 0 16,0 2 0-16,3 1 0 0,-3 0 0 16,2 0 0-16,3 1 0 15,-2-3 0-15,-3 2 0 16,0-6 0-16,1 4 0 0,1-7 0 15,0 0 0-15,34 99 0 47,-39-114 0-47,2 3 0 0,-2 5 0 16,-2-1 0-16,2 1 0 16,6-1 0-16,-3 5 0 0,3 0 0 15,1 3 0-15,-1 1 0 16,-3 0 0-16,0-1 0 0,1 1 0 15,1-1 0-15,-1-3 0 16,-3 1 0-16,-1-7 0 0,3 1 0 16,-2-2 0-16,2-3 0 15,-3-2 0-15,2 4 0 0,-2-2 0 16,5 1 0-16,-6 4 0 16,4 6 0-16,2 3 0 15,-1-1 0-15,1 1 0 16,-3 0 0-16,4-2 0 0,-6-1 0 15,0-1 0-15,1-5 0 16,-1-4 0-16,3 0 0 0,-1 0 0 16,-2-3 0-16,-2 0 0 15,2 8 0-15,1 2 0 16,-1 3 0-16,0-1 0 0,0-2 0 16,1-3 0-16,-1-3 0 15,-4-5 0-15,4 1 0 16,-2-4 0-16,-3 2 0 0,3 2 0 15,2 3 0-15,0 4 0 16,1 6 0-16,0-2 0 16,-1-5 0-16,1 2 0 0,-3-8 0 15,-1-4 0-15,-5-5 0 16,3-5 0-16,2-7 0 0,-2 0 0 16,2 0 0-16,-5-3 0 15,-13-13 0 1,3-5 0-16,-7 0 0 15,-5-4 0-15,3 2 0 16,-1 3 0-16,-1 0 0 16,5 7-205-16,5 6-99 0,-3 2-12 15,3 0 6-15,-2-2-8 16,-3-1 31-16</inkml:trace>
  <inkml:trace contextRef="#ctx0" brushRef="#br0" timeOffset="15218.91">13586 10726 74 0,'0'-5'125'16,"0"1"30"-16,0 1-44 0,0 3-20 16,0 0-16-16,0 0-9 15,0 0 3-15,0 0 13 16,0 0 3-16,0 0 3 0,0 0-1 15,0-4 4-15,0-1 3 16,0 1 4-16,0 4-2 0,0 0-3 16,0 0 13-16,5 0-7 15,-2 0-6-15,2 0-12 16,2 0-1-16,10 0-72 0,11 0-8 16,12 0 0-16,18 0 0 15,11 0 0-15,16 0 0 16,8 0 0-16,5 0 0 15,11 0 0-15,5 0 0 0,0 0 0 16,0-7 0-16,4-5 0 16,-2-6 0-16,7-2 0 0,-6 0 0 15,2-1 0-15,-1 1 0 16,-4 4 0-16,-5 0 0 0,-9 4 0 16,-10 0 0-16,-5 4 0 15,-12-1 0-15,-7 5 0 16,-10 4 0-16,-2 0 0 0,-15 0 0 15,-7 0 0-15,-7 0 0 16,-4 0 0-16,-5 0 0 16,1 0 0-16,3 0 0 0,9 0 0 15,2 0 0-15,11 0 0 16,2 0 0-16,8 8 0 16,2-8 0-16,-1 7 0 0,-5-7 0 15,-2 0 0-15,-7 0 0 16,-5 0 0-16,-6 0 0 0,0 0 0 15,-2 0 0-15,-7 0 0 16,1 0 0-16,-4 0 0 16,5 0 0-16,-1 0 0 0,-1 0 0 15,2-2 0-15,-4 2 0 16,-1-5 0-16,-5 5 0 16,-2-4 0-16,-1 4 0 0,-4 0 0 15,1 0 0-15,4-4 0 16,-3 4 0-16,7-5 0 0,-1 2 0 15,4 3 0-15,1 0 0 16,0 0 0-16,-7-4 0 16,3 4 0-16,-10 0 0 0</inkml:trace>
  <inkml:trace contextRef="#ctx0" brushRef="#br0" timeOffset="15974.7">17041 10494 2047 0,'0'-5'0'0,"-12"2"0"15,6-1 0-15,-7 4 0 0,0 0 0 16,0-5 0-16,5 1 0 16,2 4 0-16,-3 0 0 0,1 0 0 15,0 0 0-15,-1 0 0 16,1 0 0-16,0 0 0 16,-5 9 0-1,5 3 0-15,-3 4 0 16,-3 8 0-1,0 5 0-15,-4-1 0 0,-6 9 0 16,1-1 0-16,-3 1 0 16,3 0 0-16,-2 4 0 0,5 4 0 15,0 0 0-15,-2 3 0 16,-1 4 0-16,-2 5 0 0,-3 5 0 16,-9-1 0-16,3 1 0 15,-9-2 0-15,3 1 0 0,4-4 0 16,3-4 0-16,1-1 0 15,2 2 0-15,3-6 0 16,2 2 0-16,5-3 0 16,4 8 0-16,-5 4 0 0,5 3 0 15,-4 3 0-15,-1 5 0 16,-3 2 0-16,-1-1 0 0,1-2 0 16,-1 0 0-16,0-7 0 15,-2-3 0-15,-2-2 0 16,6-4 0-16,-2 0 0 0,1 0 0 15,-1 4 0-15,-4 5 0 16,-4 2 0-16,1 3 0 0,-1 2 0 16,2-6 0-16,-3-1 0 15,8-4 0-15,0-6 0 0,7-7 0 16,-9 36 0 0,15-44 0-16,0-8 0 15,2-5 0-15,11 0 0 16,-14 1 0-16,6 3 0 0,0 2 0 15,8 5 0-15,-9 3 0 16,9 1 0-16,-6 3 0 0,-3-7 0 16,9-5 0-16,0-2 0 15,0-7 0-15,-8-1 0 16,8-4 0-16,0-4 0 0,0-3 0 16,0 3 0-1,-9-12 0-15,9 13 0 16,-8-13 0-16,8 6 0 31,-11 3 0-15,-1-9 0-1,4 0 0-15,0 0 0 0,-4-4 0 16,-2-7-193 0,3-12-220-16,2-4-34 0,9-15 0 15</inkml:trace>
  <inkml:trace contextRef="#ctx0" brushRef="#br0" timeOffset="17288.68">17087 10698 69 0,'-8'-21'110'0,"0"-4"35"0,0 1-44 16,-1-1-22-16,1 1-11 16,8 8 3-16,-8 4 13 15,8 0 12-15,0 3 4 0,0 6 10 16,0-3 4-16,0 6 3 16,0 0-12-16,0 0 0 0,0 0 2 15,0 0-17-15,0 0-7 16,8-2-4-16,3-3-8 15,15-3-8-15,10 0-18 0,13-1-10 16,8 2-35-16,12-5 0 16,9-5 0-16,9 1 0 0,12-5 0 15,3 1 0-15,2 4 0 16,7-1 0-16,-7-2 0 0,-1 2 0 16,-2 1 0-1,-3-1 0-15,-5 0 0 0,-4 1 0 16,1 1 0-16,-2-1 0 15,7-1 0-15,-1 0 0 0,-6 1 0 16,2 5 0-16,-9-6 0 16,-13 4 0-16,-8 5 0 15,-11 0 0-15,-11 4 0 0,-6-4 0 16,-4 4 0-16,1-5 0 16,-1 6 0-16,9-6 0 0,-1-3 0 15,6 0 0 1,-2 0 0-16,0 0 0 0,2 0 0 15,-2-1 0-15,-9 5 0 16,-1-3 0-16,-6 3 0 0,1-2 0 16,-5 3 0-16,3-2 0 15,2 1 0-15,9-4 0 16,5 4 0-16,4-5 0 0,-4 1 0 16,1 5 0-16,-3-2 0 15,-6 4 0-15,-1 5 0 0,-6-3 0 16,-4-2 0-16,-4 1 0 15,1 1 0-15,3-1 0 0,2-5 0 16,1 1 0-16,2 0 0 16,-7 4 0-16,4-1 0 15,-2 1 0-15,-3 4 0 16,-5-3 0-16,-1-2 0 0,5 1 0 16,-7 4 0-1,-1 0 0-15,0 0 0 0,2 0 0 16,-7 0 0-16,5 0 0 15,3-3 0-15,6-1 0 16,-1-5 0-16,2 9 0 0,-1-3 0 16,-3-1 0-16,-3-1 0 15,-1 5 0-15,-2 0 0 0,0 0 0 16,-4 0 0-16,-2 0 0 16,-2-3 0-1,0-2 0 1,0 1 0-16,0-4 0 15,0 0 0-15,-14-1-63 16,-15-2-516-16,-11-6-23 0</inkml:trace>
  <inkml:trace contextRef="#ctx0" brushRef="#br0" timeOffset="18054.41">14744 9133 221 0,'-13'-15'186'0,"2"-1"-27"0,-3-5-20 15,3 1-22-15,-2-1-11 16,5 5-5-16,8 4-5 15,-8-1-3-15,8 5-18 16,0 0-17-16,0 4-9 0,0 4-8 16,0 0-15-16,0 0-8 15,5 25 66-15,11 16 27 0,3 12-23 16,3 20-23-16,6 17-17 16,1 10-15-16,-7 6-12 0,4 0-14 15,-6-4-1-15,-1-8-1 16,-2-17-13-16,1-16 6 15,-7-16-20-15,-3-11-33 0,-8-11-68 16,0-23-75-16,0-4-95 16,-15-20-21-16,-10-13 2 15,-3-12 22-15</inkml:trace>
  <inkml:trace contextRef="#ctx0" brushRef="#br0" timeOffset="18553.55">14426 9158 191 0,'0'-25'191'16,"0"6"-66"-16,0 3-42 16,0 4-25-16,0 2-17 15,0 7 1-15,0 3 10 16,0-5 4-16,8-2-1 0,9-2-6 15,3-3-9-15,5 1-10 16,3-6 3-16,6 4 10 16,-3 1-4-16,6-4-9 0,0 4 2 15,3 1-10-15,1-2 0 16,0 4-7-16,-5 9 9 0,1 0 1 16,-6 22-2-16,1-3-15 15,-2 9 0-15,-6 6 2 0,-8-2 2 16,-4 5 7-1,-12-2 6-15,0-1 7 0,0-2-2 16,-20 0-4-16,-4 1-12 16,-9 0 0-16,-7-5-8 0,1-4-2 15,-4-3 1-15,7-4-1 16,4-5-3-16,7-12-2 0,6 0 5 16,6 0-3-16,13 0 8 15,0 0-2-15,0 0-5 0,0 0-10 16,0-5-6-16,0 5-5 15,0 0-9-15,8-5-20 16,3 3-42-16,5-4-84 0,1 6-81 16,4 0-34-16,0 0-9 15</inkml:trace>
  <inkml:trace contextRef="#ctx0" brushRef="#br0" timeOffset="18903.04">15251 9406 297 0,'8'-7'260'0,"1"-3"-17"15,-6 2-37-15,3 1-52 16,-6 3-17-16,0 0-2 16,0-1 17-16,0 5-20 0,3 0-19 15,0 0-29-15,2 0 1 16,-2 0-36-16,5 13-49 15,1 7 0-15,3 17 0 0,5 12 0 16,-1 8 0-16,4 4 0 16,-1 4 0-16,-1 0 0 0,-2-12 0 15,-4-8 0-15,-1-8 0 16,3-9 0-16,-11-7 0 16,-3-5 0-16,0-4 0 0,-12-24-380 46,-1-9-102-30,-2-3 23-16</inkml:trace>
  <inkml:trace contextRef="#ctx0" brushRef="#br0" timeOffset="19667.7">17468 8918 174 0,'-9'-20'189'0,"9"1"-66"0,0-4-26 16,0 8-1-16,0 3 8 15,0 4 14-15,0 4 2 0,0-1 7 16,-8 5 3 0,8 0 4-16,0 0 2 0,0 0-31 15,14 21 51-15,2 10 52 16,4 15-178-16,6 11-30 0,-1 9 0 15,5-1 0-15,-6 4 0 16,4-5 0-16,-6-3 0 0,-4-7 0 16,4-11 0-16,-5-9 0 15,-6-10 0-15,-2-4 0 16,-9-7 0-16,0-20 0 16,-17-19 0-16,-8-15 0 15,-3-16 0-15,-4-12 0 16,1-16 0-16,-3-1 0 15,6 6 0-15,3 1 0 0,4 8 0 16,5 9 0-16,-1 9 0 16,6 4 0-16,11 8 0 0,0 9 0 15,0 2 0-15,11 6 0 16,11 4 0-16,6 8 0 16,1 4 0-16,-1 8 0 0,1 0 0 15,-6 0 0-15,1 8 0 16,-6 9 0-16,-7 3 0 15,-2 4 0-15,-9 5 0 0,0-1 0 16,0 4 0-16,-17 0 0 16,-4-3 0-16,-7 0 0 0,1-1 0 15,-2-3 0-15,1-5 0 16,3-3 0-16,9-5 0 16,3-4 0-16,2 0 0 15,2-8 0-15,9 8 0 16,0-8-124-1,0 0-51-15,0 0-38 0,9 0-67 16,2 0-40-16,5 0-42 16</inkml:trace>
  <inkml:trace contextRef="#ctx0" brushRef="#br0" timeOffset="20134.03">18106 8926 294 0,'0'0'256'0,"0"0"-55"16,0 0-64-16,0 0-47 0,-8 0-17 16,8 0-2-16,-8 0-6 15,8 0-5-15,-8 0-12 16,8-4-21-16,-9-4-8 0,9-4-12 16,-9 0 5-16,9 1 4 15,0-4 7-15,0 0 3 0,0 2-1 16,0 1 0-1,5 0 2-15,8 5-7 0,8 2 3 16,5 5 4-16,17 0 7 16,4 12-6-16,2 5-7 0,1 8 2 15,-10 2-10-15,-12 6 27 16,-8 3 24-16,-12 9 5 0,-8 5 3 16,-14 7-7-16,-8 3-19 15,-7-3-46-15,7-3 0 0,0-10 0 16,6-12 0-16,8-11 0 15,8-4 0-15,20-17 0 16,20-17 0 0,19-7 0-16,15-9 0 0,21-7 0 15,16-4 0-15,2-6 0 16,0 4 0-16,-11 11 0 0,-18 1 0 16,58-18-816-1,-124 44 458-15,-18 8 19 16,-18 0-193-16</inkml:trace>
  <inkml:trace contextRef="#ctx0" brushRef="#br0" timeOffset="21116.18">14610 11703 98 0,'0'-12'251'0,"0"3"-18"0,0 1 6 15,0-1-26-15,0 1-13 16,0 4 9-16,0 4-7 0,0 0-58 16,0 0-32-16,0 26-19 15,12 10-40-15,29 90-53 16,16 44 0 0,-25-79 0-16,-5-7 0 15,-2-6 0-15,-4-13 0 16,-5-12 0-16,-4-13 0 15,-1-11 0-15,-3-5 0 0,-8-7 0 16,-14-30-54 0,-7-15-29-16,-3-12 12 15,-10-17-2-15,-1-12-5 16,-6-12 16-16,1-5 22 0,-1-4 15 16,3 0 16-16,7 9 5 15,2 12 1-15,10 8 6 16,2 13 14-16,17 5 28 0,0 3-6 15,3 4-11-15,14-1-14 16,7 1-5-16,5 0 3 16,2 2 4-16,9 6 26 0,-6 7 8 15,6 10 1-15,1 7-19 16,0 4-17-16,-4 15-7 0,-4 10 12 16,-13 8 2-16,-9 7-2 15,-11 9 5-15,0 7-11 16,-20 2-7-16,-2-1 6 0,-12-4-13 15,-6-4-2-15,-2-8-9 16,3-13-1-16,-4-7 8 16,4-9-11-16,2-12 2 0,5-4-18 15,7-4-9-15,8-1-15 16,17 1-37-16,0-3-34 16,0-3-32-16,14 2-65 0,1-1-41 15,10 3-14-15,-2-3-22 16</inkml:trace>
  <inkml:trace contextRef="#ctx0" brushRef="#br0" timeOffset="21714.33">15036 11882 214 0,'0'0'228'0,"0"0"-46"16,0 0-46-16,0 0-39 15,0 0-13-15,0 0 0 0,0 0 2 16,0 11-4-16,0-11-13 16,0 10-19-16,0-3-8 15,0-7 4-15,0 0 2 0,0 0 27 16,0 0 17-16,0 0 11 16,0 0-20-16,0-7-2 0,0-6-3 15,8-4-34-15,4-3-17 16,8-4-19-16,5-4 0 15,4-1-8-15,2 0 0 16,3 5-2-16,-6 8-3 0,0 6 1 16,1 10 6-16,-10 0 7 15,2 17-9-15,-4 9 0 16,-9 5 0-16,-8 9 0 0,0 6 0 16,-8-1 0-16,-5-9 0 15,5-9 0-15,0 0 0 0,8-11 0 16,-9-4 0-16,9-24 0 31,0-4 0-31,5-5 0 0,7 1 0 16,4-1 0-16,2 5 0 15,2 4 0-15,-1 4 0 16,2 8 0-16,-5 0 0 16,-1 13 0-16,-2 6 0 0,-10 6 0 15,-3 4 0-15,0 2 0 16,-19 7 0-16,-13-2 0 0,-4 1 0 15,-2-5 0-15,5-4 0 16,2-7-16-16,5-9-31 0,2 0-38 16,5-12-36-1,3 0-20-15,2 0-30 0,6 0-48 16,0 0-57-16,1 0-32 0,7 0-4 16</inkml:trace>
  <inkml:trace contextRef="#ctx0" brushRef="#br0" timeOffset="22812.73">16018 13482 70 0,'0'-10'148'16,"0"4"15"-16,0-3-33 15,-9 5-17-15,9 0-6 0,0 4 7 16,0 0 27-16,0 0 23 15,0 0-3-15,0 0-5 16,0 0-9-16,6 12 20 0,10 13-41 16,4 7-47-16,9 13-21 15,-1 8-55-15,0 7-3 16,0 7 0-16,1-3 0 0,1 1 0 16,-7-4 0-16,-3-3 0 15,-3-9 0-15,-5-13 0 0,-4-8 0 16,-5-7 0-16,-20-38 0 31,-6-20 0-31,-10-20-3 0,-7-19-31 16,0-19 10-16,0-2 8 15,-2 8 6-15,5 4 5 16,9 12 9-16,4 6-6 0,8 10 5 16,3 10-1-16,13 1 1 15,0 11-3-15,8 5 2 0,8 10 0 16,6 8 6-16,5 7-2 15,10 5 14-15,-1 21-22 16,1 7 6-16,-3 4 7 0,-7 9-9 16,-1 1 3-16,-11-2-3 15,-4 1-2-15,-6-5 0 0,-5 2 5 16,-16-3-4-16,-8-1-6 16,-14-6-4-16,-2 0 15 15,0-3-16-15,3-5 9 16,9-3-10-16,3-6-29 0,10-3-20 15,1-8-39-15,14 0-23 16,0 0-21-16,10 0-38 0,2-8-34 16,7-3-31-16,5-10-19 15,5-3-12-15</inkml:trace>
  <inkml:trace contextRef="#ctx0" brushRef="#br0" timeOffset="23196.14">16438 13453 120 0,'3'-12'245'15,"6"0"-34"-15,-1 3-34 0,-2 2-36 16,-1 2-15-16,-2 5 3 16,6 0 8-16,0 0 14 0,-1 0-14 15,6 17-46-15,-5-1-43 16,7 0-27-16,1-1 1 0,1-1-14 15,-4-1-10-15,3-13-3 16,4 0-10-16,0 0-6 0,-1-17-4 16,-1-8 8-16,-2-3 15 15,-5-9-5-15,-4-4 12 16,-8 1 6-16,0 3 4 0,-12-1 11 16,-4-13 178-1,16 34-88-15,-9 10-116 0,9 14 0 16,0 22 0-16,13 10 0 15,3 11 0-15,6 11 0 16,1 0 0-16,6 0 0 0,-2-4 0 16,1-8 0-16,1-8 0 15,-4-8-388-15,-1-10-115 0,1-2 17 16</inkml:trace>
  <inkml:trace contextRef="#ctx0" brushRef="#br0" timeOffset="23910.91">18748 12325 284 0,'6'-16'275'16,"0"4"0"-16,-3 4-63 0,2-1-61 16,-5 5-28-16,3 1 12 15,5 3 59-15,0 0 43 0,6 19-76 16,7 18-161-16,1 16 0 15,7 12 0-15,1 17 0 0,1 6 0 16,-2-1 0 0,-6 0 0-16,2-11 0 0,1-7 0 15,-12-13 0-15,-1-10 0 16,-1-13 0-16,-4-10 0 0,-8-6 0 16,-11-42 0-1,-11-14 0-15,-1-23 0 16,-11-19 0-16,-5-18 0 15,-1-10 0-15,-2-9 0 0,2 3 0 16,3 11 0-16,4 9 0 16,1 15 0-16,7 10 0 0,7 13 0 15,1 11 0 1,8 11 0-16,9 1 0 0,13 10 0 0,10 4 0 16,19 8 0-1,5 8 0-15,7 4 0 0,0 16 0 16,-2 8 0-16,-8 8 0 15,-7 5 0-15,-6 6 0 0,-9-1 0 16,-19 8 0-16,-3 0 0 16,-20-3 0-16,-7-2 0 0,-8-4 0 15,0-8 0-15,2-5 0 16,5-8 0-16,4-8 0 16,7 1 0-16,5-13 0 0,0 7 0 15,12-7-55 1,0 0-184-16,3 0-8 15,14 0-36-15,4-7-5 0,12-6 16 16,3-3 4-16</inkml:trace>
  <inkml:trace contextRef="#ctx0" brushRef="#br0" timeOffset="24138.66">19369 12297 407 0,'-13'0'341'15,"5"0"-19"-15,8-8-70 0,0-1-74 16,0-7-63-16,13-8-57 16,11-9-12-16,12-8-15 15,10-3-8-15,9-2-10 16,2 6-9-16,0 4-8 0,-6-3-13 16,-17 12-1-16,-4 7-16 15,-10-1-60-15,-8 10-95 16,-9 2-44-16,-3 9-27 0,-9 0 6 15,-13 0-9-15,-7 17 56 16</inkml:trace>
  <inkml:trace contextRef="#ctx0" brushRef="#br0" timeOffset="24643.02">19446 12122 62 0,'-17'20'190'16,"6"-3"-10"-16,3-5-27 0,8-12-23 15,0 0-8-15,0 0-1 16,0 0 7-16,0 0 22 0,0 0-5 15,0 7-21-15,0 1-17 16,0 10 0-16,3 10-1 0,5 4-17 16,3 8-35-16,3 10-12 15,-6-2-18-15,0-3-14 16,1-8-7-16,0-8-3 0,-6-10 0 16,-3-3 0-16,0-3 0 15,5-21 0 1,-4-16 0-16,8-8 0 0,-1-9 0 15,5-4 0-15,4 4 0 16,1 5 0-16,7 6 0 16,4 6 0-16,4 8 0 0,-1 16 0 15,4 0 0-15,2 21 0 16,-7 11 0-16,-1 12 0 0,-10 6 0 16,-11 2 0-16,-9 5 0 15,-13-5 0-15,-3-2 0 0,-9-5 0 16,-3-8 0-16,-1-7 0 15,6-11 0-15,-3-7 0 16,7-12 0-16,-3-4 0 0,8-7 0 16,0-3 0-16,2 2 0 15,12 5 0-15,0-1 0 16,0-1 0-16,0 5 0 0,5 4 0 16,2-5 0-16,7-2 0 15,0-2 0-15,-1 1 0 16,3-4-210-16,-4 0-192 0,1-2-9 15,-5 2 17-15</inkml:trace>
  <inkml:trace contextRef="#ctx0" brushRef="#br0" timeOffset="52631.44">5396 6786 126 0,'-8'-9'216'0,"8"4"-48"0,-14 5-45 16,14 0-42-16,0 0-23 16,0 0-4-16,0-3 3 15,0-1 14-15,0 4 0 16,0 0-10-16,0 0-7 15,0 0-8-15,0 0-6 16,0 0-11-16,0 0-1 16,0-5-8-16,9 3-1 0,12-8 2 15,6 3 2-15,20-2-2 16,10-3 6-16,11 4-12 16,17-1-1-16,12-3-7 15,12 0-3-15,10-1 0 0,7-2-1 16,4-6-2-16,1 1-5 15,-3 4 7-15,-1-1 0 16,-14 5-8-16,-8 5 5 16,-10 2 4-16,-15 5-10 0,-10 0 7 15,-18 0 1 1,-11 0-7-16,-9 0 5 0,-7 0-10 16,-9 0-2-16,-4 0-24 15,-12 0-33-15,0 0-51 16,0 8-56-16,0-8-60 0,-20 0-77 15</inkml:trace>
  <inkml:trace contextRef="#ctx0" brushRef="#br0" timeOffset="53330.34">5518 7433 19 0,'-17'-6'55'0,"2"6"70"15,2 0 26-15,4 0-29 16,9 0-23-16,0 0-17 16,0-3-12-16,0 3 8 15,0-3 20-15,0-2 5 16,0 5 0-16,0 0-8 0,0 0-2 16,0-5 83-1,0 2-93-15,0 3-22 16,0-9-3-16,22 9-17 15,21-3 4-15,31-2 11 0,32-3-10 16,40 0-3-16,29-3-9 16,24-6-4-16,4 0-15 15,-6 5-6-15,-13 0-6 16,-23 3-3-16,-25 9-2 16,-27 0-3-16,-27 0-2 0,-22 0 2 15,-15 0-1-15,-17 0 7 16,-7 0 2-16,-10 0 0 15,-3 0 0-15,-8 0-4 16,0 0-6-16,0 0-15 0,0 0-36 16,0 0-64-16,-8 0-111 15,-11 0-113-15,-13 14-50 16,-10 1 10-16</inkml:trace>
  <inkml:trace contextRef="#ctx0" brushRef="#br0" timeOffset="53962.88">5278 8410 105 0,'0'0'207'0,"0"0"-49"16,8-9-33-16,4 5-10 15,4 0 15-15,4 4 31 16,9-4 12-16,4 0 15 16,10-4-1-16,14-1-28 0,17 2-38 15,19-5-18-15,21 0-14 16,25-4-63-16,23-1-26 16,21-4 0-16,4 6 0 15,-6-2 0-15,-8 1 0 0,-23 4 0 16,-24 0 0-1,-21 3 0-15,-25 1 0 0,-18 4 0 16,-18 4 0-16,-12 0 0 16,-10 0 0-16,-7 0 0 15,-6 0-46-15,-9 0-95 16,0 0-95-16,0 0-81 0,-21 12-46 16,-7-1-14-16</inkml:trace>
  <inkml:trace contextRef="#ctx0" brushRef="#br0" timeOffset="54545.26">5396 9223 93 0,'-8'-4'173'0,"-6"1"-38"0,8-2-42 16,-2 0-28-16,8 5-17 15,-8 0 0-15,8 0 12 16,0 0 10-16,0 0 13 16,0 0 3-16,8 0-16 0,0 0 1 15,12 0 48-15,17 0 43 16,24 0 27-16,31 0 0 15,34-7-26-15,33-2-33 16,19 2-130-16,12-1 0 16,-2-5 0-16,-17 5 0 15,-13 1 0-15,-25-3 0 0,-15 6 0 16,-21 4 0-16,-18 0 0 16,-18-3 0-16,-18 3 0 15,-9 0 0-15,-14 0 0 0,-9 0-52 16,-2 0-81-16,-9 0-61 15,0 0-40-15,0 0-39 16,-17 12-11-16,-3 4-19 0,-12 1 19 16</inkml:trace>
  <inkml:trace contextRef="#ctx0" brushRef="#br0" timeOffset="55077.86">5521 10204 174 0,'-25'0'189'15,"10"0"-17"-15,3-3-24 16,4-2-15-16,8 5-7 16,0 0 7-16,0 0 3 15,3-4 3-15,11 1 18 16,13-6-17-16,14 5-26 15,16 1-27-15,16 3-17 16,17 0-12-16,19 0-25 0,8 0-11 16,14 0-6-16,2 0-16 15,-3 0 0-15,-7 0 0 16,-14 0 0-16,-19 0 0 0,-14 0 0 16,-14 0 0-16,-13 0 0 15,-13-4 0-15,-4-1 0 16,-7-2 0-16,-6 2 0 15,-5-1 0-15,-7 4 0 0,-4 2-2 16,-3 0-107 0,0 0-86-16,0 0-51 0,-6 0-61 15,-7 0-20-15,0 8-15 16</inkml:trace>
  <inkml:trace contextRef="#ctx0" brushRef="#br0" timeOffset="55610.33">5425 11219 42 0,'-18'0'129'16,"2"0"53"-16,5 0-32 16,-1 0-27-16,0 0-26 0,3-5-14 15,-4 5 4-15,5-3 7 16,-4-1 5-16,1-1-3 15,-2 5-7-15,4 0-21 16,9 0-12-16,-7 0 11 16,7-6 8-16,0 6-13 15,7 0-17-15,15 0 5 16,14 0-7-16,24 11-3 0,34-11 18 16,32 0-5-16,28 0-12 15,24 0-1-15,10-5-11 16,2-3-8-16,-15-4-6 0,-16-1-4 15,-30 1-9-15,-23 4-4 16,-30-1 2-16,-19 7-2 16,-16-4 6-16,-12 6-4 15,-12 0 0-15,-9 0 0 16,-8 0-12-16,0 0-55 0,0-4-58 16,0 4-93-16,-16 0-104 15,-6 0-37-15,-5 0-3 16</inkml:trace>
  <inkml:trace contextRef="#ctx0" brushRef="#br0" timeOffset="56159.54">5388 12336 84 0,'0'0'193'16,"0"0"-24"-16,0 0-29 15,0 0-29-15,0 0-23 16,0 0-4-16,0 0 1 16,0 0 25-16,0 0 8 0,0 0-12 15,0 0-9-15,0 0-24 16,0 0-5-16,11 11 11 16,11-4 39-16,10 0 21 15,28-7-6-15,33 0-81 0,37 0-52 16,36-12 0-16,27-8 0 15,13-8 0-15,2 0 0 16,-15-1 0-16,-22 3 0 0,-32 7 0 16,-30 4 0-16,-30 2 0 15,-23 3 0-15,-16 3 0 16,-17 7 0-16,-6-4 0 16,-34 4 0 15,-6 0 0-31,-2 0-281 0,-3 9-110 15,-4 3 15-15,-1 7 47 16,1 2 36-16</inkml:trace>
  <inkml:trace contextRef="#ctx0" brushRef="#br0" timeOffset="56756.29">5374 13469 184 0,'-6'0'239'0,"6"9"-42"16,0-9-95-16,0 0-55 0,0 0-26 16,0 0-2-16,0 0 19 15,0 0 44-15,0 0 3 16,0 0-22-16,0 0-16 16,0 0 18-16,0 0 26 0,-8 0 27 15,8 0 15-15,0 0 8 16,-8 0-9-16,8 0-17 15,0 0-21-15,0 0-60 0,4 0-34 63,3 0 0-63,10 0 0 16,16 0 0-16,18-9 0 15,31-3 0-15,29-4 0 0,25-5 0 16,14-2 0-16,10 1 0 15,-7 5 0-15,-9 6 0 16,-25-1 0-16,-15 5 0 0,-25 1 0 16,-17 6 0-16,-21-4 0 15,-13 4 0-15,-7 0 0 16,-9 0 0-16,-5 0 0 16,-2 0 0-16</inkml:trace>
  <inkml:trace contextRef="#ctx0" brushRef="#br0" timeOffset="56807.42">6878 13318 1562 0,'-12'-2'-548'15,"3"-8"55"-15</inkml:trace>
  <inkml:trace contextRef="#ctx0" brushRef="#br0" timeOffset="58838.03">7918 6105 88 0,'0'-12'191'16,"0"0"-29"-16,0 4-33 0,0-1-27 16,0 2-22-16,0 2-12 15,8 2-9-15,0-6 5 16,4 5-3-16,8-4-10 0,14 3-15 16,6 5-11-1,7 0-15-15,10 0 1 0,13 13-12 16,4 8 1-16,2 7 1 15,6 8-2-15,-1 5 6 16,-8 4-12-16,-9 4 3 0,-7 4 1 16,-12-1 9-16,-12 2-4 15,-9-1 9-15,-12 8 9 0,-12 8 5 16,-16 8 5-16,-12 6 20 16,-10 2 0-16,-5 0 3 15,-6 3 7-15,-4-2-16 16,0 3 8-16,1 3-5 0,-2-4-11 15,10-3-15-15,6-7-7 16,11-8-6-16,7-14-4 16,8-6 1-16,12-5 0 0,4-1-4 15,12-3-4-15,7 4 5 16,10 3-2-16,4 5 1 16,-1 1 1-16,5 3 1 0,-4 2-3 15,-12 8 0-15,-11-3 2 16,-6-2 3-16,-8-1 2 0,0-1 2 15,-11 1 4-15,-5-4-8 16,0-3-10-16,-1-3 9 16,6 4-1-16,3-7-3 15,8 1 7-15,0-1-9 0,0 7 3 16,0-4 3-16,3-2-3 16,8 1 3-16,7-6-3 15,2 1 1-15,4-3 1 0,1-2 0 16,-1-5-6-16,1-2 0 15,-9 4 6-15,-3 8 1 0,-7 9 11 16,-6 2 21-16,0 9 24 16,-10 8-8-16,-7 1-7 15,0-1 0-15,-2 4-2 0,-6 1-36 16,-1-2-7-16,-2 2 0 16,-4-5 0-16,-1-3 0 15,6-13 0-15,6-5 0 16,4-11 0-16,9-8 0 0,8 0 0 15,8-5 0-15,9 6 0 16,7-3 0-16,8 1 0 0,6 2 0 16,-2 2 0-16,5 1 0 15,-6-1 0-15,-5 0 0 0,-6 6 0 16,-7-1 0-16,-6-1 0 16,-11 8 0-16,0 6 0 15,0 6 0-15,-17 7 0 16,1 6 0-16,0 4 0 0,-3 3 0 15,-3 3 0-15,8-6 0 16,1-4 0-16,5-4 0 0,0-3 0 16,8-1 0-16,0-9 0 15,0 1 0-15,8-4 0 16,4-4 0-16,8-4 0 0,5-4 0 16,0-1 0-16,1 2 0 15,7-8 0-15,-1 4 0 0,5 3 0 16,0 4 0-1,25 41 0-15,-39-39 0 16,-2 7 0-16,-4 6 0 16,-2 6 0-16,-6 3 0 0,-6 4 0 15,-3 6 0-15,0-2 0 16,0 0 0-16,0 4 0 0,-17-3 0 16,2 3 0-16,-5 5 0 15,-37 80 0-15,16-85 0 16,-3-8 0-16,-9-3 0 15,-5-4 0-15,-5-9 0 16,-16-5 0-16,-6-7 0 0,-3-4 0 16,-5-5 0-1,3-3 0-15,13-9 0 0,7-3 0 16,10-5 0-16,14-4 0 0,13-12 0 16,10 8 0-16,6-8 0 15,9 0 0-15,8-3 0 63,0-7 0-63,-12-2 0 15,-1-4-175-15,3-7-309 16,1-11 26-16,9-6 23 16</inkml:trace>
  <inkml:trace contextRef="#ctx0" brushRef="#br0" timeOffset="67357.78">7381 5584 183 0,'0'0'163'0,"0"0"-57"15,0 0-43-15,0 0-24 16,0 0-13-16,0 0-2 0,0 0 2 15,0 0 11-15,0 0 3 16,0 0 3-16,0 0 9 16,0 0 22-16,0 0 11 15,0 0 2-15,0 0-2 16,0 0-8-16,0 0-2 0,0 0 2 16,0 0 16-16,0 0 3 15,0 0 5-15,0-4-5 16,0-4-9-16,0-4 18 15,0-9-51-15,0-7-27 16,0-8-9-16,4-9-13 16,4-1-2-16,0-1-3 15,0 2 0-15,1-4 0 0,2-4 0 16,2 3 0-16,3 3 0 16,0 1 0-16,1 6 0 15,3 2 0-15,0 2 0 0,0 8 0 16,-4 2 0-16,1 7 0 15,1-3 0-15,-4 3 0 16,3-1 0-16,4-5 0 16,3 1 0-16,1-4 0 15,3-1 0-15,4-4 0 0,4-1 0 16,4-1 0-16,2-2 0 16,-2 1 0-16,-3 0 0 15,-1 3 0-15,-3 4-1 0,-1 1-1 16,2 4 1-16,1-1 1 15,10-5 2-15,5-1-5 16,7-7 3-16,3 2 3 0,5 0-2 16,0-1-1-16,0 3-2 15,0-1 5-15,-4 2-6 16,-4 5 6-16,-6-1-3 0,-5 0 0 16,-5 6 0-1,-10 2 0-15,-2 1 0 0,-1-6 0 16,4 2 0-16,10-4 0 15,3-5 0-15,8-3 0 16,-2 0 0-16,6-1 0 0,-3 5 0 16,-1 0 0-16,-10 2 0 15,-1 2 0-15,-2 4 0 16,-3-1 0-16,4 5 0 16,0-1 0-16,3-2 0 0,8-2 0 15,5 4 0 1,5-2 0-16,3-2 0 0,8 0 0 15,0 1-2-15,-1 0 4 16,-2 3-2-16,-5 4 0 16,-4 5 0-16,-9 0 0 15,2-1 0-15,-6 2 0 0,5-1 0 16,-1-4 0-16,4-1 0 16,1 1 0-16,5 4 0 15,2 0 0-15,1-5 0 0,1 5 0 16,-1-5 0-16,0 1 0 15,0-1 0-15,0 1 0 16,0 0 0-16,-4 1 0 16,-1-2 0-16,-3 1 0 0,0-1 0 15,-4 0 0 1,-5 6 0-16,1 3 0 0,1-5 0 16,3 1 0-16,7 0 0 15,8 0 0-15,14-6 0 16,4 7 0-16,3-1 0 15,-1 0 0-15,-1 0 0 0,-10 3 0 16,-9 5 0-16,-11 1 0 16,-9 3 0-16,-6 0-1 15,-14 0-3-15,-3 0 6 16,-5 0-2-16,-4 0-6 0,1 0 6 16,-5 0-5-1,-5 0 0-15,1 0 0 0,0 0 1 16,-3 0-13-16,-2 0-1 15,3 7-4-15,-6-7-9 16,0 0 4-16,0 0-17 16,0 0 4-16,0 0-1 0,0 0-3 15,-9 9-7-15,9-9-25 16,-8 0-44-16,8 0-74 16,-8 0-89-16,-4 0-20 0,-4-9-27 15</inkml:trace>
  <inkml:trace contextRef="#ctx0" brushRef="#br0" timeOffset="68211.75">12339 2436 374 0,'-11'-7'215'0,"3"-1"-57"16,-1 0-33-16,1 4-17 15,8-1-2-15,-8 2 18 16,8 3-8-16,0 0-17 0,0 0-25 16,0 0-20-16,0 0-15 15,0 0-9-15,0 0-10 16,0 0-13-16,8 0 4 16,20 12 2-16,22 4-11 0,19-3 1 15,16-1-3 1,11-12 4-16,-1 7-9 0,-6-7 4 15,-13 9-5-15,-14-9 6 16,-17 8 2-16,-16-8-6 16,-10 8 3-16,-7 0 6 15,-7 1 5-15,-5 3-10 0,0 5 5 16,-17 11 1-16,-7 9 0 16,-6 12-1-16,-1 3-1 15,-11 10 1-15,3 7 0 16,-1-1 2-16,-1 7 0 0,3-3 7 15,3 2-7 1,2-6-6-16,5-2 3 0,2-14-3 16,12-9 6-16,0-15 7 15,6-5 4-15,8-5 11 16,-6-6 7-16,6-12 5 0,0 0 2 16,0 0 9-16,0-10-4 15,-10-5-48-15,10-13 0 16,-12-5 0-16,5-12 0 0,-2-5 0 15,1-7 0-15,0-3 0 16,0-6 0-16,-6 2 0 16,8-5 0-16,-6 3 0 15,-2 5 0-15,3 8 0 16,3 5 0-16,-1 6 0 16,2 10 0-16,-1 8 0 0,8 3 0 15,-14 4 0-15,6 6 0 16,0-2 0-16,8 5 0 15,-8 1 0-15,1 2 0 16,7 0 0-16,-8 5 0 0</inkml:trace>
  <inkml:trace contextRef="#ctx0" brushRef="#br0" timeOffset="68367.02">12393 2518 2027 0,'0'0'-101'0,"0"0"-33"16,0 0-57-16,0 0-59 15,0 0-46-15,0 14 16 0,0-3-59 16</inkml:trace>
  <inkml:trace contextRef="#ctx0" brushRef="#br0" timeOffset="72716.5">25912 6406 211 0,'-9'0'216'16,"-3"-3"-18"-16,-2-6-43 15,3 2 6-15,-5-2 23 0,4 6 20 16,0-6 14-16,-2 9 16 16,14 0-8-16,-8 0-186 15,8-5-40 1,0 2 0-16,14 3 0 16,26-5 0-16,38-2 0 0,43-6 0 15,38-2 0-15,22-6 0 16,10-4 0-16,-2 5 0 0,-20 3 0 15,-25 5 0-15,-27 5 0 16,-27 2 0-16,-25 1 0 16,-23 4 0-16,-12 0 0 0,-15 0 0 15,-6 0-33-15,-18 0-320 16,-14 16-78-16,-19 8 29 16,-10 5 12-16</inkml:trace>
  <inkml:trace contextRef="#ctx0" brushRef="#br0" timeOffset="73098.16">26049 6959 382 0,'-22'0'232'15,"6"0"-48"-15,7 0-60 16,0 0-22-16,1 0 15 0,8 0 46 16,0 0 5-16,0 0-31 15,0 0-46-15,17 0-41 0,14 0-6 16,25 0-1-16,33-7 9 16,29-5 10-16,26 0 6 15,9-4-40-15,5 3-28 0,-8 0 0 16,-12 5 0-16,-16 1 0 15,-21 7 0-15,-23 0 0 16,-17 0 0-16,-21 0 0 16,-12 0 0-16,-6 0 0 0,-15 0 0 15,-7 0-133-15,-12 0-82 16,-8 0-74-16,-8 12-51 16,-14 0-17-16,-10 1 13 0</inkml:trace>
  <inkml:trace contextRef="#ctx0" brushRef="#br0" timeOffset="73432.2">26089 7571 218 0,'-36'12'265'16,"2"1"-61"-16,11-13-72 15,7 8-37-15,16-8 11 16,0 0 47-16,0 0 38 0,16 0 55 15,15 0 7-15,18-8-69 16,18-5-184-16,15 4 0 16,17-7 0-16,17-1 0 0,9 1 0 15,8 4 0-15,1 1 0 16,-12 2 0-16,-8 0 0 16,-18 2 0-16,-14 2 0 0,-20 1 0 15,-14 4 0-15,-11 0 0 16,-13 0 0-16,-7 0 0 15,-5 0 0-15,-9 0 0 16,-18 0-259 0,-10 14-144-16,-11 1-47 15,-18 6 13-15</inkml:trace>
  <inkml:trace contextRef="#ctx0" brushRef="#br0" timeOffset="73945.71">26101 8580 266 0,'0'0'275'15,"-12"0"-11"-15,12 0-37 16,-8 0-29-16,8 0-11 16,-8 0 14-16,8 0 40 15,0 0-53-15,3 0-188 31,10 0 0-15,12 0 0-16,19-7 0 0,29-6 0 16,29-8 0-16,32-3 0 15,16 1 0-15,10-7 0 16,-7 6 0-16,-10 4 0 0,-22-1 0 16,-18 5 0-16,-22 3 0 15,-18 6 0-15,-18 2 0 0,-16 3 0 16,-10 2 0-16,-5 0 0 15,-7 0 0-15,1 0 0 16</inkml:trace>
  <inkml:trace contextRef="#ctx0" brushRef="#br0" timeOffset="74979.5">26579 12342 275 0,'-14'-13'224'15,"1"1"-5"-15,1 4-7 16,3 3-1-16,9 2 14 16,0-1 30-16,0-4 11 0,0 4-106 15,17-1-160-15,28-2 0 16,28-10 0-16,28 1 0 0,30-8 0 16,14-8 0-16,9-5 0 15,-3 4 0-15,-8 4 0 16,-15 1 0-16,-17 5 0 15,-18 5 0-15,-20 6 0 16,-19-1 0-16,-18 6 0 16,-7-1 0-16,-13 8 0 0,-9 0 0 15,-19 0 0 1,-12 15 0-16,-9 10-426 16,-11 4-28-16,-5 2 53 0,1 2 47 15</inkml:trace>
  <inkml:trace contextRef="#ctx0" brushRef="#br0" timeOffset="75328.78">26706 12985 268 0,'-48'24'234'16,"2"-7"-38"-16,12-5-47 15,0 0-5-15,11-12 18 0,10 0 41 16,13 0 25-16,0 0-30 16,23-8-36-16,30-8-59 0,29-8-103 15,32-9 0 1,24-2 0-16,12-8 0 0,0 6 0 16,-3 2 0-16,-14 7 0 15,-15 6 0-15,-20 6 0 16,-20 4 0-16,-23 5 0 0,-9-3 0 15,-18 8 0-15,-12 2 0 16,-3 0 0-16,-10 0 0 16,0 0 0-16,-3 0-221 15,0 0-210-15,0 7 4 16,-9 5 15-16</inkml:trace>
  <inkml:trace contextRef="#ctx0" brushRef="#br0" timeOffset="75728.06">26898 13547 103 0,'-57'0'219'15,"1"8"-85"-15,-1 0-56 16,6-8-23-16,8 12 8 0,5-4 24 15,12-8 32-15,8 0 13 16,10 8-5-16,8-8 8 16,21 12 11-16,15-12 5 0,21 0 12 15,24 0 15 1,25 0-21-16,12-7-157 0,12-6 0 16,3-2 0-16,-3-2 0 15,-9 4 0-15,-10 1 0 16,-18 1 0-16,-17 2 0 0,-14 4 0 15,-16 3 0-15,-15-3 0 16,-6 5 0-16,-5 0 0 16,-11 0 0-16,-6 0 0 0,-15 0-151 31,-8 12-211-31,-8 4-69 16,-9 5 17-16,-8 11-274 15</inkml:trace>
  <inkml:trace contextRef="#ctx0" brushRef="#br0" timeOffset="76110.06">26827 14544 254 0,'-34'12'231'0,"-4"-3"-41"15,6 2-48-15,0 1-3 16,2 1 19-16,7-6 36 16,7-7 12-16,16 10 20 15,0-10-30-15,0 11-85 0,24 1-111 16,28 0 0-16,27-12 0 16,25 0 0-16,23-3 0 15,12-6 0-15,-3-7 0 0,-6-1 0 16,-15 2 0-16,-19-2 0 15,-14 6 0-15,-22 2 0 16,-10 2 0-16,-19 2 0 16,-5 0 0-16,-9 5 0 0,-11 0 0 15,2 0 0-15,-8 10-334 32,-14 1-194-17,-16 5 24-15</inkml:trace>
  <inkml:trace contextRef="#ctx0" brushRef="#br0" timeOffset="76476.74">27068 15289 514 0,'-43'12'217'0,"-4"1"-98"16,7-5-54-16,0 4 7 15,0 0 76-15,6-5 56 16,11-7 17-16,2 9-27 0,12-1-36 16,9-8-23-16,22 9-135 15,17-9 0-15,21-4 0 0,30-9 0 16,21-7 0-16,19-4 0 16,9 0 0-16,-3 2 0 15,-6 6 0-15,-20 4 0 16,-17 3 0-16,-25 2 0 15,-17 2 0-15,-15 1 0 16,-7 4 0-16,-10 0 0 0,-7 0 0 16,-4 0 0-16,-8-3 0 31,-16-1 0-15,1-1-480-16,-10 1-113 15</inkml:trace>
  <inkml:trace contextRef="#ctx0" brushRef="#br0" timeOffset="77458.67">27164 17011 67 0,'-11'-4'205'0,"5"-1"3"15,-4 0-8-15,-2 3-16 16,3-3-5-16,0 1 25 15,-2 1 42-15,5 3 40 0,6 0-18 16,-8-4-268-16,8-1 0 16,0 0 0-16,14 5 0 15,23 0 0 1,24 0 0-16,16-3 0 16,14-1 0-16,5-4 0 15,-3 0 0-15,1 0 0 16,-13-1 0-16,-7 1 0 15,-18 3 0-15,-13 1 0 0,-13 4 0 16,-9 0 0-16,-15 0 0 16,-15 0 0-1,-9 0-45-15,-4 14-334 0,0 1-53 16,-3 2 28-16,-4-1 44 16</inkml:trace>
  <inkml:trace contextRef="#ctx0" brushRef="#br0" timeOffset="77841.52">27210 17451 58 0,'-16'15'221'16,"0"-2"-5"-16,-1 0-25 0,3-6-32 15,0-7-10-15,14 0 13 16,0 0 45-16,0 0 22 16,0 0 11-16,20 0-25 0,16-7-215 15,18-11 0-15,11 2 0 16,6-5 0-16,8 2 0 16,-6 3 0-16,-3-1 0 15,-10 0 0-15,-3 1 0 16,-9 4 0-16,-6 4 0 0,-11 8 0 15,-5 0 0-15,-9 0 0 16,-6 0 0-16,-5 0 0 16,-1 0 0-1,-5 0-339-15,0 0-43 0,0 8 23 16,0 4 61-16,-11 1 37 16,-6 2 65-16</inkml:trace>
  <inkml:trace contextRef="#ctx0" brushRef="#br0" timeOffset="78158.34">27384 17805 66 0,'-28'21'204'16,"0"-6"-9"-16,5-2-32 15,6-13-33-15,4 0-18 0,0 8 33 16,13-8 53-16,0 0 63 15,0 0 10-15,0 0 1 16,13 0-242-16,9 0-30 0,9 0 0 16,20-8 0-16,19-9 0 15,9 1 0-15,1-5 0 16,1-3 0-16,-4 3 0 16,-7 0 0-16,-13 6 0 15,-13 2 0-15,-17 11-59 0,-5 2-183 16,-10 0-13-16,-12 0-6 15,0 6 1-15,-17 11 6 16,-8-1-18-16,-6 8-168 16</inkml:trace>
  <inkml:trace contextRef="#ctx0" brushRef="#br0" timeOffset="78539.88">27387 18404 197 0,'-35'7'302'0,"2"-7"-31"15,2 0-74-15,2 0-74 0,5 0 1 16,7 0 60-16,6 0 64 16,1 0 35-16,10 0-165 15,13 0-118-15,12 0 0 0,20 0 0 16,19 0 0-16,18-12 0 15,15-6 0-15,8-1 0 16,5-1 0-16,-1-5 0 16,-15 5 0-16,-17 3 0 15,-15 5 0-15,-15 0 0 0,-9 5 0 16,-16 2 0-16,-4 5 0 16,-6 0 0-16,-3 0 0 15,-5 0 0-15,-21 0-388 31,-3-4-77-31,5-5 54 16,-7-2 36-16</inkml:trace>
  <inkml:trace contextRef="#ctx0" brushRef="#br1" timeOffset="84704.4">357 17494 1919 0,'0'0'-293'0,"0"0"-82"16,0 0-26-16,0 0 5 0</inkml:trace>
  <inkml:trace contextRef="#ctx0" brushRef="#br1" timeOffset="86630.35">27778 5845 159 0,'5'-24'232'0,"-5"-4"-36"16,0 3-43-16,0 0-31 15,0 4-17-15,0 6 11 16,0 2 1-16,3 1-11 0,11-1-37 16,9-3-33-16,22-3-11 15,24-7-12 1,12 7 0-16,6 6-4 0,1 5-5 16,70 24 6-1,-85 8-12-15,-13 14 9 16,-9 14-2-16,-20 18 7 15,-19 12 2-15,-12 7 1 0,-29 8 5 16,-10 6 6-16,-10-7 0 16,-4-1-4-16,8-10-7 15,5-11 1-15,8-10-13 16,7-11 7-16,8-8-3 0,9-9-1 16,8-3 2-1,0-1-3-15,8 5-5 0,4-4-4 16,4 0 4-16,5 3 1 15,4-3 4-15,-6 0-7 16,-2-5 2-16,-5 1 2 0,-3 2 2 16,-4 2 1-16,-5 0 11 15,0-1-6-15,-17 8-4 16,4 2-1-16,-3-1 10 16,8-1-15-16,8-5 6 0,0 7-2 15,0 2 2-15,11 1 1 16,6 1-10-16,1-2 2 15,-2-7 10-15,2-4-14 16,3 0 10-16,0-5-8 16,-1-5 4-16,-1 4 1 15,3 1-7-15,2 3 14 0,-5 10 4 16,7 9 10-16,-6 11 4 16,0 16 29-16,-4 13 14 15,-8 12-7-15,-8 4-63 16,-16 3 0-16,-7 1 0 0,-14-4 0 15,-8-12 0-15,-5-18 0 16,-2-14 0-16,-1-22 0 16,-7-24 0-16,-7-16 0 0,2-20 0 15,8-12 0 1,10-4 0-16,10-10 0 0,9 5 0 16,12 5 0-16,3 3 0 15,4 5 0-15,9 12 0 16,0 4-218-16,0 12-306 0,0 0 9 15</inkml:trace>
  <inkml:trace contextRef="#ctx0" brushRef="#br1" timeOffset="87942.96">28258 11653 445 0,'8'-40'301'0,"-8"-2"-86"16,0 10-85-16,0 8-50 16,0 3-19-16,0 6 23 15,0 2 23-15,3 1-23 16,5 4-36-16,13 8-22 0,15 0-6 16,15 0-16-16,9 20 3 15,5 8-6-15,8 14-4 16,1 6 1-16,-2 9-1 15,1 5 7-15,-9 7-8 16,-11 4-1-16,-16 4 11 0,-15 5-4 16,-22 6 16-16,-22 10 34 15,-15 9 31-15,-7-2 29 16,-8 2-7-16,7-6-36 16,8-7-69-16,17-12 0 0,20-9 0 15,12-4 0-15,16-7 0 16,13-10 0-16,8-3 0 15,5-5 0-15,-3 1 0 0,2 4 0 16,-10-4 0-16,-4 3 0 16,-16 10 0-16,-11 6 0 15,-12 10 0-15,-12 11 0 16,-11 5 0-16,-10 0 0 16,-4-1 0-16,0-7 0 15,6-10 0-15,10-1 0 0,5-6 0 16,16-3 0-16,0-6 0 15,11 1 0-15,6 0 0 16,4 0 0-16,1-5 0 16,0-4 0-16,-1 6 0 0,-10-6 0 15,-8 2 0-15,-3-4 0 16,0-7 0-16,-14 1 0 16,1-3 0-16,1-3 0 15,0-2 0-15,-2-4 0 16,14 0 0-16,0 1 0 15,0-5 0-15,8 0 0 0,6 5 0 16,2 4 0-16,2 3 0 16,-1 1 0-16,-3-1 0 15,-6 1 0-15,-8 9 0 0,0 2 0 16,-22 8 0-16,-3 11 0 16,-15-3 0-16,-7 2 0 15,-2-6 0-15,-4-6 0 16,5-14 0-16,5-7 0 15,0-12 0-15,7-5 0 16,11-16 0-16,10 0 0 0,3 0 0 16,12 0-413-1,0-12-94 1,0-10 6-16</inkml:trace>
  <inkml:trace contextRef="#ctx0" brushRef="#br1" timeOffset="88950.78">28320 16701 309 0,'-9'-24'253'0,"-4"-1"-10"15,6 5-34-15,7 3-51 16,-8 5-61-16,8 5-40 16,0 2-20-16,20 1-6 15,11 4-10-15,15 0-12 0,11 0-3 16,3 16 0-16,6 5-2 16,-10 3 0-16,-2 9 0 15,-10 8 6-15,-11 3 17 0,-14 5 42 16,-10 8 49-16,-9 4 25 15,-14 1-20-15,0-2-45 16,-3-3-47-16,1-8-31 16,-2-12 0-16,9-9 0 0,9-2 0 15,0-7 0 1,3-3 0-16,12 1 0 0,6 0 0 16,3-1 0-16,4-1 0 15,-2 6 0-15,-7-1 0 16,-7 0 0-16,-7 4 0 0,-5 1 0 15,0-6 0-15,-9 4 0 16,9-4 0-16,-8 1 0 16,8-3 0-16,0 0 0 15,12 2 0-15,9 2 0 0,8-1 0 16,-1 1 0-16,-4-5 0 16,-2 1 0-16,-5 2 0 15,-3 2 0-15,-6 3 0 16,-4 5 0-16,-4-1 0 15,0 9 0-15,0 0 0 16,-12 0 0-16,-2-1 0 0,5-3 0 16,-5-4 0-16,6-5 0 15,0-3 0-15,-5 3 0 16,2-5 0-16,-5 2 0 16,-4 0 0-16,-1-1 0 0,0-4 0 15,1 1 0 1,0-1 0-16,3 1 0 0,0-5 0 15,6-5 0-15,5-7 0 16</inkml:trace>
  <inkml:trace contextRef="#ctx0" brushRef="#br1" timeOffset="89003.73">28738 18256 2047 0,'-9'-7'0'16,"1"-2"-506"-16,-5-8-94 15</inkml:trace>
  <inkml:trace contextRef="#ctx0" brushRef="#br1" timeOffset="92002.57">28071 4701 37 0,'-12'0'97'0,"-1"0"93"0,-2 0-68 16,-1 0-42-1,-1 0-25-15,5 0-8 16,4 0 11-16,8 0 30 0,-9 0 23 16,9 0 10-16,0 0-11 15,0 0-16-15,0 0-14 16,0 0-34-16,12 0-12 15,22-8-17-15,26-4-6 16,38-9-5-16,40 0-4 0,27 1-5 16,16 0 4-16,0 0 0 15,-6 4 2-15,-3 4-8 16,-16-1 4-16,-16 9-3 16,-23 4 0-16,-16 0-3 15,-22 0-12-15,-21 0-4 16,-7 0-8-16,-15 0 10 15,-7 0 12-15,-10 0 1 16,-2 0 8-16,-1-4 0 16,-4-1 0-16,0 2 3 15,-4-1 4-15,-2 4 5 16,-6 0 1-16,0 0 5 0,0 0-2 16,0 0-9-16,0 0-5 15,0 0-3-15,0 0-2 16,0 0 0-16,0 0-1 15,3 7 4-15,2 6 1 16,3 3-1-16,-2 0 0 16,3 10 2-16,3 4 9 15,0 9-2-15,6 1 12 16,-7 5-8-16,4 4 11 16,-2 3 8-16,0 2-6 15,-1 3-9-15,0 0 6 16,0 4-7-16,-1 3 2 0,-3 5 3 15,1 5 10-15,-1 7 31 16,-8 4 4-16,0 10 17 16,0-2-22-16,0 5-3 15,0 0-19-15,0-4-7 16,0-2 2-16,0-1-30 16,0-6-4-16,4-3 0 15,-4-10 0-15,0-3 0 16,0 0 0-16,0 1 0 15,0-1 0-15,0 4 0 16,0 1 0-16,0-1 0 0,0 5 0 16,0-1 0-16,0 8 0 15,-7 5 0 1,7 3 0-16,-8 9 0 0,-1 5 0 16,1-2 0-16,8-4 0 15,-8-3 0-15,8 1 0 16,0-5 0-16,0-2 0 15,5 3 0-15,1-10 0 16,2-5 0-16,-8 2 0 16,0-8 0-16,0-5 0 0,0-1 0 15,0-1 0-15,-11-3 0 16,11 2 0-16,-8-6 0 16,8 1 0-16,0-4 0 15,0 0 0-15,0-4 0 16,0 0 0-16,0 1 0 15,0-1 0-15,0 3 0 0,0 0 0 16,0 10 0-16,0 3 0 16,0 9 0-16,0 3 0 15,0 8 0-15,0 5 0 16,5 0 0-16,-2-1 0 16,0-2 0-16,5-2 0 15,1 1 0-15,-1-4 0 0,1-1 0 16,0 0 0-1,-6-4 0-15,-3 0 0 0,0 0 0 16,0 1 0-16,0 4 0 16,0-4 0-16,5-1 0 15,3 4 0-15,0 1 0 16,-1 4 0-16,-2-2 0 16,-2 2 0-16,1 0 0 0,-4 3 0 15,0 5 0-15,4-2 0 16,4 7 0-16,2 4 0 15,-2-2 0-15,0-3 0 16,0-1 0-16,-4-2 0 16,2-2 0-16,2-3 0 0,5-2 0 15,8 4 0-15,-1-3 0 16,28 89 0 0,-23-84 0-16,-5 4 0 15,-4 4 0-15,2 0 0 16,-7 7 0-16,-2 6 0 15,-4-1 0-15,-5 0 0 16,3 0 0-16,3-4 0 0,7-4 0 16,4-4 0-16,1-1 0 15,-4-2 0-15,6-6 0 16,-3-3 0-16,0-5 0 16,-6 0 0-16,1 2 0 15,-4 3 0-15,-8 4 0 16,0-2 0-16,0 7 0 0,5-6 0 15,-5 6 0-15,3-6 0 16,5-4 0-16,2-7 0 16,-7-5 0-16,5-4 0 15,-3-8 0-15,3 0 0 16,-4 1 0-16,4-1 0 0,0 1 0 16,0-1 0-16,0 1 0 15,0-1 0-15,0-5 0 16,0-3 0-16,1 1 0 15,-4-5 0-15,-2 3 0 16,2 5 0-16,-2-5 0 0,2 2 0 16,-4-5 0-1,5-4 0-15,-3-4 0 0,6-3 0 16,-1-2 0-16,-4-4 0 16,6 6 0-16,-2-1 0 15,-5 3 0-15,2 1 0 16,-5 4 0-16,0-3 0 15,0-6 0-15,0-4 0 0,0-6 0 16,1-2 0-16,4-5 0 16,4 2 0-16,-1-5 0 15,0-3 0-15,0 0 0 16,1-5 0-16,-5-3 0 0,-4-1 0 16,0-5 0-1,0 2 0-15,0-1 0 16,0-1 0-1,-13-7 0-15,0 8 0 16,-4-8 0-16,-5 13 0 16,-12-1 0-16,-6 5 0 15,-8 3 0-15,-9 0 0 0,-8 4 0 16,-9 1 0-16,-7 5 0 16,-4 1 0-16,-8 2 0 15,-9 4 0-15,-3-6 0 16,-1 3 0-16,-3-1 0 15,3-5 0-15,6-4 0 16,10-7 0-16,13-1 0 0,12-4 0 16,11-4 0-16,18-8 0 15,10 0 0-15,15 0 0 16,14-8 0 0,11-4 0-16,6-9 0 0,0-3 0 15,-1-1-170-15,-2 5-330 16,-5-1 5-16,-3 6 67 15</inkml:trace>
  <inkml:trace contextRef="#ctx0" brushRef="#br1" timeOffset="94244.35">30364 7587 163 0,'0'-8'206'0,"0"0"-60"16,0-1-52-16,0 5-20 16,0-3 8-16,0-3 29 15,0 3-9-15,0-5-7 16,-11 0-24-16,11 4-36 15,-7-1-16-15,7 0 1 16,-8 2 14-16,8 2 11 16,0 1 15-16,0 4 18 15,0-3 18-15,0-1-5 16,0-1 0-16,0 3-5 16,0-8-4-16,8 3-21 15,7-9-21-15,6-9-14 0,3-3-7 16,13-6 0-16,8-3-18 15,15-7-1-15,22-10 0 16,19-2 0-16,18-9 0 16,10-13 0-16,0-3 0 15,-3-9 0-15,-7-3 0 0,-10-4 0 16,-3-5 0-16,-13-8 0 16,-4-13 0-1,-11-15 0-15,-6-12 0 16,-7-8 0-16,-9 7 0 0,-6 4 0 15,-10 12 0-15,-6 13 0 16,-9 4 0-16,-7 4 0 16,4 0 0-16,-6 6 0 15,-1-8 0-15,-3-6 0 16,-3 0 0-16,-1-4 0 16,-4-5 0-16,-4-2 0 0,0-6 0 15,-8-3 0-15,-9 3 0 16,-6 9 0-16,-7 3 0 15,-2 14 0 1,-4 8 0-16,-1 7 0 16,-7 3 0-16,-5 10 0 15,-8 4 0-15,-5 0 0 16,-14-1 0-16,-20 1 0 16,-26 3 0-16,-14 4 0 15,-11 5 0-15,-9 5 0 16,-11-2 0-16,0 6 0 15,-1-2 0-15,7 5 0 16,8 0 0-16,2 5 0 16,5 7 0-16,-5-1 0 15,-8 7 0-15,0-2 0 16,6 3 0-16,6 6 0 16,9 0 0-16,8-1 0 15,9 4 0-15,7 5 0 16,4 0 0-16,0-1 0 15,6 5 0-15,-7 5 0 16,7 2 0-16,-2 8 0 16,0 5 0-16,3 0 0 15,4 0 0 1,-8 0 0-16,2 0 0 0,0 0 0 16,-7 0 0-16,0 0 0 15,-2 0 0-15,-5 0 0 16,3 0 0-16,-1 0 0 15,2 0 0-15,2 0 0 16,7 0 0-16,12 0 0 16,11 0 0-16,4 0 0 15,6 0 0-15,5 12 0 16,0 1 0-16,2 0 0 16,-1-1 0-16,-1 0 0 15,-2 0 0-15,-2 0 0 16,-6-1 0-16,-4 2 0 0,-9 0 0 15,-11 2 0 1,-8 2 0-16,-3-2 0 16,-9-2 0-16,1-1 0 15,-6-3 0-15,1-1 0 16,-4 4 0-16,-4 1 0 16,4 0 0-16,0 6 0 0,5 4 0 15,-6 11 0-15,2-1 0 16,-1 3 0-16,0-3 0 15,-1-5 0-15,5-3 0 16,8-4 0 0,5-3 0-16,-1-1 0 0,0-1 0 15,5 1 0-15,4 0 0 16,15-5 0-16,16-1 0 16,6-11 0-16,11 10 0 15,10-10 0-15,4 0 0 16,12 0 0-16,2 0 0 15,4 0 0-15,6 0 0 16,-2 0 0-16,-1 0 0 16,8 0 0-16,3 0 0 15,1 0 0-15,-2 0 0 16</inkml:trace>
  <inkml:trace contextRef="#ctx0" brushRef="#br1" timeOffset="94306.29">21915 2121 1993 0,'0'0'-174'0,"0"0"-73"16,0 0-78-16,0-5-42 15,4-7-511-15</inkml:trace>
  <inkml:trace contextRef="#ctx0" brushRef="#br1" timeOffset="95114.32">22403 1786 50 0,'0'-7'124'0,"0"-2"49"16,-9 2-45-16,9-3-32 15,0-2-19-15,0 5-2 16,0 2-6-16,0 5-20 16,0 0-22-16,0 0-13 15,-8 0-3-15,-3 17-4 16,-11 4 11-16,-7 5-5 15,-6 13-3-15,-6 0 5 16,-13 14 11-16,-14 13 4 16,-22 11-11-16,-9 9 13 15,-17-1-2-15,3-5-12 16,14-9-1-16,19-18-6 16,24-13-8-16,16-7 10 15,9-13 5-15,15-7 9 16,16-13 1-16,21 0 0 15,6-9-6-15,12-2-11 16,-2-2 0-16,-1 1-9 16,1-1 1-16,-6 5 0 15,3 4-7-15,-8 4 2 0,4 0 3 16,5 0 0-16,19 0-2 16,16 12 3-16,12-4 0 15,6 5-1-15,1-1-6 16,-4 0 5-1,-7 1 0-15,-14-1 3 0,-10 0-9 16,-17-12 12-16,-14 0 8 16,-7 0 48-16,-16 0 41 15,0-7-8-15,-16-15-27 16,-7-6-24-16,-8-9-13 16,8-5-21-16,-2-2-2 15,2-1-4-15,1-3-4 16,2-4 6-16,5 1-6 15,1 8 7-15,14 1 2 16,-8 7-6-16,8 5 0 16,-8 5-3-16,8 11-5 0,-8 0-7 15,8 7-23 1,0 7-44-16,0 0-65 16,0 0-49-16,0 12-17 15,0 4-5-15,5 5-17 16,3-5-77-16</inkml:trace>
  <inkml:trace contextRef="#ctx0" brushRef="#br1" timeOffset="98990.95">18621 6666 131 0,'11'-15'211'0,"3"3"-58"16,-6 0-29-16,0 0-13 0,-8 3 1 16,0 1 14-1,0 4-4-15,0-1 15 0,0 5-28 16,0 0-43-16,0 0-36 16,0 13-17-16,9 12 6 15,0 12-9-15,0 11 5 0,5 12-6 16,-3 2-6-16,6-1-2 15,-4-4 4-15,-3-4-12 16,4-13 8-16,-6-7-1 0,-5-9 5 16,-3-7 0-16,0-9 2 15,0-8 5-15,0 0-7 0,-11 0-4 16,-6-13-5-16,2-6-4 16,-7-10 3-16,-3-11 0 15,7-14-9-15,-4-6 1 16,5-13 5-16,6-1 12 0,5 0-13 15,6 5 5-15,0 5 8 16,0 7-1-16,0 12-3 16,6 4 8-16,5 4-2 0,6 8-4 15,9 13-5-15,2 8 5 16,9 8-7-16,7 8 9 16,2 12-1-16,-3 10-2 0,-1 5-6 15,-6 7 5 1,-10-1 4-16,-17 4-1 0,-9-2-3 15,-19-2 7-15,-19 1-5 16,-9-11 2-16,-5-6-4 16,-7-9 6-16,10-8-4 0,7-8 1 15,3 0 4-15,16 0-11 16,6-4 3-16,9 0-15 16,8-4-31-16,14-4-67 0,5 0-72 15,9-4-46-15,6-1-66 16,-3 4-14-16</inkml:trace>
  <inkml:trace contextRef="#ctx0" brushRef="#br1" timeOffset="99402">19073 6772 185 0,'3'0'254'0,"-3"0"-44"15,0 0-36-15,0 0-33 16,0 0-32-16,0 0-24 0,0 0-29 15,0 0-34-15,5 0-13 16,3 17-4-16,4 3 3 16,0 5-6-16,5 3-1 0,-1 1 1 15,-5-5-2-15,2-3 0 16,-9-10 2-16,-4 1 1 16,0-12 4-16,0 0 5 0,0 0-4 15,-12-7-2-15,-1-14-13 16,13-8 4-16,0-7 7 15,0-3-9-15,0 1 3 16,8 9 2-16,1 5 7 0,3 3-5 16,2 9-8-16,-3 5 9 15,3 7-6-15,0 0 3 16,-6 0 0-16,0 0 0 0,-3 0 4 16,-1 7-4-16,-4-7 3 15,0 9-8-15,0-9-1 16,0 0 1-16,0 8-24 15,-9-8-65-15,9 8-105 16,0-8-53-16,0 0-40 0</inkml:trace>
  <inkml:trace contextRef="#ctx0" brushRef="#br1" timeOffset="99689.56">19407 6582 123 0,'0'-12'229'0,"0"0"-35"0,0 2-34 16,0 3-36-16,0 7-39 15,0 0-31-15,-9 7-19 16,0 15 24-16,9 14-12 0,0 9-5 16,0 4-16-16,4 3-16 15,4-3 1-15,4-7-7 16,4-11-3-16,1-6 2 16,-5-9 2-16,1-16 4 0,-4 0-7 15,-9-13 3-15,0-11 0 16,-13-11-3-16,-13-7-1 15,-2 1 6-15,-4 1-7 0,-1 4-2 16,2 3-15-16,2 9-48 16,7 7-75-16,8 5-64 15,14 3-14-15,0 6-25 0</inkml:trace>
  <inkml:trace contextRef="#ctx0" brushRef="#br1" timeOffset="100172.31">19669 6452 141 0,'8'-13'264'0,"-8"6"-52"16,0 2-78-16,-8 5-48 16,-8 0-20-16,-1 0-7 15,6 12-27-15,-1 5-8 0,3 11-8 16,9 4-8-16,0 5-3 16,9-1-8-16,3-3 4 15,-1-4-6-15,2-8-8 16,3-6 1-16,-4-15 4 0,-2 0 3 15,-2-8 2-15,0-16 1 16,-5-13 2-16,6-11-2 16,-9-6 3-16,0 2 15 0,0 6 27 15,0 6 19-15,0 11 9 16,0 10-5-16,0 7-30 16,0 3-26-16,0 9-1 15,3 28-7-15,5 22-2 0,4 19 6 16,1 16 1-16,-5 17-3 15,1 7 0-15,-9 1-2 16,0-8 1-16,-17-8-5 0,0-12 5 16,-2-18-1-16,-6-11 0 15,-4-13 7-15,1-11-3 16,-1-16-6-16,1-18 0 16,3-15 2-16,6-21-2 0,6-11-8 15,13-10-3-15,0-2-8 16,8-5-4-16,5 2-24 15,7 7-52-15,4 7-48 0,0 4-34 16,4 4-56-16,1 5-38 16</inkml:trace>
  <inkml:trace contextRef="#ctx0" brushRef="#br1" timeOffset="100639.48">19881 6589 115 0,'0'0'259'15,"0"-3"-53"-15,0-1-56 16,0 4-59-16,0 0-27 0,0 0-14 16,0 0-20-16,0 0-8 15,0 12 12-15,11 9 16 16,10 10-18-16,4 7-12 0,-1 2-11 16,6 1-1-16,-13-1-3 15,0-6 0-15,-4-7 1 16,-9-7 3-16,-4-4 9 0,0-3 14 15,0-13 2 1,0 0-18-16,-8-16-3 0,-1-9-11 16,-3-6 2-16,4-11 2 15,8-1-6-15,0 0 0 16,0 7 1-16,8 3 2 0,1 5 6 16,-1 8-1-16,-4 8-1 15,4 3-6-15,0 9-3 16,1 0 6-16,-3 0-3 0,7 12 8 15,-4 1 3-15,-6 0-5 16,-3-1-2-16,0-5-3 0,0-7 9 16,0 9-8-1,0-9 2-15,0 0-2 0,0 0 3 16,5 0-4-16,-2 0-4 16,-3 0-4-16,5-4-9 15,-1-1-30-15,-4 1-35 0,0 4-37 16,0 0-46-16,0-3-30 15,0-2-32-15,-9-2-21 16</inkml:trace>
  <inkml:trace contextRef="#ctx0" brushRef="#br1" timeOffset="101071.04">20563 6422 304 0,'5'-16'248'0,"-5"4"-51"0,-13 1-48 15,-8 3-17-15,-4 3-20 16,-7 5-14-16,-4 8-22 16,0 8-25-16,-1 12-15 0,1 10-15 15,10 10-17-15,8 9 1 16,18 0-5-16,0 0 2 16,6-8-4-16,11-8 0 0,4-9-12 15,6-6 2-15,1-10-3 16,-2-16-7-16,-3-4-17 15,-1-19-7-15,-7-4 9 16,-1-10 21-16,-6-12 5 0,-8-3 8 16,0-5 1-16,-22-4 12 15,1 12 24-15,5 9 17 16,1 7 1-16,2 9-13 0,6 7-14 16,-1 8-18-16,8 9-3 15,3 26-1 1,14 14-4-16,6 8 3 0,6 6 2 15,4 3-23-15,-2-4-50 16,0-5-46-16,-8-7-69 16,-4-9-31-16,-1-6 2 0,-10-11-25 15,-4-15 47-15</inkml:trace>
  <inkml:trace contextRef="#ctx0" brushRef="#br1" timeOffset="101657.89">20616 6496 155 0,'-8'-52'247'15,"8"6"-44"-15,0 9-38 16,0 9-29-16,-9 9-39 0,9 7-36 16,0 1-15-16,0 11-24 15,0 0-8-15,9 11 12 16,3 8 6-16,8 9 15 0,-1 13-5 16,6 3-11-16,-4 2-11 15,-2 3-3-15,-2-4-6 16,-1-1-8-16,-7-7-3 15,-5-5 8-15,-4-7-5 0,0-5-2 16,0-8 2-16,0-12 4 16,0 0-4-16,-17-3-10 15,2-18-7-15,-2-12 6 0,6-11-4 16,-3-17 3-16,14-7 1 16,0-2 7-16,0 4 7 15,0 9-11-15,9 12 3 16,2 16-4-16,6 17 4 0,3 12 7 15,10 21 6-15,-4 14 1 16,8 11 3-16,-3 7-1 16,-6 1-2-16,-4-7-8 0,-10-5 3 15,2-10-5-15,-4-8 6 16,-6-11-6-16,-3-13 6 16,0 0-6-16,0-16 1 0,-8-17-6 15,8-17 10-15,0-14-9 16,8-9 1-16,5 4 5 15,3 7-4-15,0 14 5 0,1 11-1 16,-6 13-7-16,10 12 6 16,1 12 12-16,0 19 7 15,3 19 29-15,1 7 11 16,-3 3-3-16,-4 6-23 16,-1-6-4-16,-7-3-16 0,1-4-10 15,-4-4-1-15,-3-10 2 16,-5-6-14-16,0-5-21 15,0-4-56-15,0-12-43 0,0 9-69 16,0-9-84-16,-8 0-92 16</inkml:trace>
  <inkml:trace contextRef="#ctx0" brushRef="#br1" timeOffset="114593.85">26299 5511 54 0,'17'-12'191'0,"-4"0"-8"15,0 0-18-15,-5 5-24 16,-8-3-7-16,0 3 22 0,0 2 1 15,0 1-9-15,0 1 3 16,-13-2-15-16,0 5-37 16,-7 0-34-16,-2 0-24 15,-18 0-13-15,-2 0-10 0,-12 0-8 16,-11 0-4-16,-8 0-4 16,-7 12 0-16,-10 0 7 15,-9 5-10-15,0-1 1 16,-8 4-3-16,-1 6 3 15,-3-7 4-15,5 1 1 0,4 5-4 16,14-4-5-16,9-6 4 16,19 1-4-16,16-4 6 15,15-12-2-15,9 9-8 16,4-9 2-16,7 0-3 0,9 0-2 16,0 0 10-16,0 0-1 15,0 0 4-15,0 0-5 16,0 0 1-16,0 0 0 15,0 0 8-15,0 0-3 16,0 0-1 0,0 0-4-16,0 0-2 0,0 8 8 15,0-8-8 1,0 16 3-16,0 8-1 16,0 10 2-16,0 10 7 15,0 9-4-15,0 3-5 16,0 6 5-16,0 0-5 0,5 2 7 15,-1 1 3-15,4 1-14 16,-5 3 12-16,2 0 0 16,-2 4 2-16,-3 2-9 0,0-3 2 15,0 0 2-15,0 2 1 16,0-5-7-16,0 1 6 16,5-5-2-16,4-1-1 0,-6 2-3 15,1 3 1 1,-4 0 5-16,0 0 2 0,0 10-5 15,0 2 1-15,0 4 2 16,0 5 3-16,0 3 1 16,0 2-6-16,0-3 6 0,0-1 1 15,0-15 3-15,0-2 2 16,-7-9 6-16,7-8-10 0,0-4 0 16,0-8-7-16,0-1 5 15,0 5-7-15,-9 1 5 16,1 1-4-16,8 2 1 0,-13 5 6 15,13 3 2 1,-7-4 4-16,-1 0-13 0,8-5-1 16,-8-2 0-16,8-5 0 15,0-2 0-15,0 6 0 0,0 4 0 16,0 1 0-16,0-6 0 16,0-2 0-16,0-2 0 15,0-4 0-15,3 1 0 0,2-4 0 16,-2-1 0-16,2-7 0 15,-1 0 0-15,-1-10 0 16,2-2 0-16,-5-1 0 16,0-4 0-16,0-3 0 15</inkml:trace>
  <inkml:trace contextRef="#ctx0" brushRef="#br1" timeOffset="115098.21">24781 9598 2047 0,'5'0'0'15,"-2"0"0"-15,2-4 0 16,4-1 0-16,-2 2 0 16,1-2 0-16,6 1 0 0,-3 0 0 15,0 1 0-15,10-6 0 16,9 6 0-16,9-6 0 15,13-3 0-15,15 0 0 0,13-5 0 16,18-2 0 0,7-7 0-16,13 7 0 0,4-6 0 15,0 0 0-15,0 5 0 16,-4 4 0-16,-13 0 0 0,-12 4 0 16,-8-1 0-16,-17 4 0 15,-14 5 0-15,-13 1 0 16,-9 3 0-16,-7 0 0 0,-14 0 0 15,-2 0 0-15,-1 0 0 16,-8-4 0 0,0-1 0-1,0 2 0-15,0 3-7 32,-8 0-579-32,-4 15-12 0</inkml:trace>
  <inkml:trace contextRef="#ctx0" brushRef="#br1" timeOffset="116512.32">26531 11271 277 0,'5'-12'264'15,"-5"4"-21"-15,0 3-60 0,0 1-52 16,0 4-26-16,0 0 15 16,-15 0 33-16,-6 0 33 15,-4 0-13-15,-4 0-52 16,-7 0-33-16,-5 12-85 0,-4 5-3 16,-6 0 0-16,-14 4 0 15,-13 2 0-15,-11 2 0 16,-9 7 0-16,-7 8 0 0,-11 10 0 15,-3 3 0-15,-12 8 0 16,-3-1 0-16,1 2 0 0,-3-1 0 16,11-3 0-16,13-2 0 15,4-8 0-15,18 2 0 16,19-4 0-16,14-12 0 16,13-5 0-16,9-4 0 0,13-5 0 15,5-3 0-15,9 0 0 16,8-3 0-16,-8 3 0 15,8 4 0-15,-10 3 0 0,10 4 0 16,-11 1 0-16,11 4 0 16,-11 3 0-16,11 4 0 0,0 5 0 15,0 8 0-15,0 3 0 16,0 1 0-16,0 0 0 16,5 7 0-16,1-4 0 0,5 2 0 15,3 0 0-15,-2-4 0 16,2 9 0-16,0 2 0 0,-3 4 0 15,6 8 0 1,1 9 0-16,-2 4 0 0,4 3 0 16,-4 0 0-16,-4 0 0 15,0 1 0-15,-4 1 0 0,-8-6 0 16,0 1 0-16,0 4 0 16,0-9 0-16,0 1 0 15,0-9 0-15,0-4 0 0,5 0 0 16,-1-8 0-16,4-3 0 15,-5-1 0-15,5-4 0 0,-5 1 0 16,2-2 0-16,0-3 0 16,-5-3 0-16,4-7 0 15,-4 3 0-15,4-5 0 16,4-4 0-16,-3 4 0 0,4 0 0 16,7 97 0-1,-15-94 0 1,7 1 0-16,-2-3 0 0,-3-6 0 15,2-4 0-15,-5-8 0 16,4-3 0-16,0-4 0 0,0-5 0 16,-4-4 0-16,4 0 0 15,5-3 0-15,-5-1 0 16,2-8 0-16,2 7 0 0,1-7 0 16,-1 0 0-16,0 0 0 15,6 0 0-15,1 0 0 16,5 0 0-16,4 0 0 15,5 0 0-15,-1 0 0 0,10 9 0 16,1-9 0-16,3 12 0 16,6-5 0-16,5 7 0 0,4-2 0 15,8-12 0-15,4 0 0 16,12 0 0-16,15-4 0 16,12-13 0-16,9-2 0 0,9-6 0 15,9 6 0-15,-2-4 0 16,1 7 0-16,-5 0 0 15,-2 4 0-15,-5-1 0 0,-12-3 0 16,-5 0 0-16,-9-3 0 16,-9 2 0-16,-15 0 0 15,-16 5 0-15,-14 5 0 16,-14 2 0-16,-8 1 0 0,-7-1 0 16,-8 5 0-16,-18 0 0 15,-3 0 0-15,-9 0 0 16,-3 0 0-16,-4 0-527 15,-9 0-84-15</inkml:trace>
  <inkml:trace contextRef="#ctx0" brushRef="#br1" timeOffset="117694.22">26777 16359 286 0,'11'-7'252'0,"-3"2"-9"0,-3-3-68 16,-5 3-65-16,0-2-42 16,0 2-16-16,0-2 28 15,-13-2 31-15,2 1 12 0,1 4 14 16,-2 0 2-16,-4 4-26 16,-3 0-27-16,-15 12-14 0,-6 4-72 15,-10 10 0-15,-15 2 0 16,-7 3 0-16,-6 3 0 15,-4-1 0-15,-1-1 0 0,-3 5 0 16,1-2 0-16,-6 3 0 16,3 2 0-16,1-3 0 0,5 1 0 15,-5-7 0 1,6-3 0-16,0 1 0 0,4-1 0 16,7-3 0-16,10 4 0 15,7-5 0-15,13-4 0 16,12 1 0-16,6-9 0 0,10 0 0 15,12-3 0-15,0-2 0 16,0 2 0-16,0-2 0 0,0 6 0 16,5-1 0-16,-2 4 0 15,1 5 0-15,0-2 0 16,-4 3 0-16,4 2 0 16,5 4 0-16,-1 5 0 0,0 2 0 15,4 7 0-15,-4-2 0 16,0 2 0-16,0 2 0 15,-8 5 0-15,0 4 0 0,0 4 0 16,0 4 0-16,0 1 0 16,0 2 0-16,0 2 0 15,0 3 0-15,0 0 0 0,0 5 0 16,0-1 0-16,5 1 0 16,-1-10 0-16,-4-11 0 0,0-8 0 15,0-8 0-15,0-8 0 16,0-6 0-16,0-3 0 15,0 2 0-15,0-2 0 16,0-1 0-16,0-2 0 16,0 0 0-16,0 2 0 0,0-3 0 15,-9 1 0-15,9-4 0 16,0-1 0-16,0-4 0 0,0 0 0 16,9-8 0 30,8 0 0-46,6 0 0 16,10 0 0-16,11 0 0 16,9 0 0-16,18-8 0 15,8 0 0-15,14-1 0 16,18 6 0-16,7 3 0 0,7 0 0 16,2 8 0-16,3 4 0 15,-6 5 0-15,3-5 0 16,-8 4 0-16,-15-4 0 0,-15-12 0 15,-15 0 0-15,-19 0 0 16,-17-16 0-16,-19-13-235 0,-14-10-144 16,-16-15 5-16,-18-7 29 15,-9-1 29-15</inkml:trace>
  <inkml:trace contextRef="#ctx0" brushRef="#br1" timeOffset="129891.35">31246 8076 241 0,'0'7'199'16,"0"-7"-44"-16,-9 0-54 16,9 0-29-16,0 0-7 15,0 0-17-15,0 0-15 0,6 0-13 16,2 0-4-16,-4 0-5 16,0 0 10-16,-4-3 14 15,0 3 26-15,0 0 7 16,0-4 13-16,-13-4-24 15,1-1-14-15,-4 2-23 16,4-2-7-16,1 1-5 16,-2-4-12-16,0 3 12 15,0 1-8-15,-2 0-2 0,-4 0 2 16,-10 4-4-16,1 4 5 16,-6 0-3-16,-3 0 1 15,1 0 1-15,1 12-3 16,1 4 6-16,6 5-3 15,0 3 0-15,2 4 1 0,7 2 4 16,2-2-5-16,9-5 6 16,8 3-9-1,0-7-1-15,8 3 12 0,12-6-12 16,9-4 1-16,4-4 1 16,3-8 2-16,-2 9-4 15,-3-2 0-15,-2-7 5 16,-1 9-3-16,-3 3-2 15,-5 1 8-15,0-3-4 0,-3 3 0 16,-2-1 1-16,-1 0-4 16,-6 9 7-16,-5 3-4 15,2 5 9-15,-5 3-7 16,0 2-4-16,0-6 7 16,-16-4 7-16,-2 0 3 15,-2-7-3-15,-8-1-5 16,0-4-2-16,-9-12-3 15,-5 0 2-15,3-7-4 0,2-3 6 16,6-1-5-16,1-2-5 16,6 2 4-16,7-1-4 15,9-2-1-15,8 6-6 16,0 1-14-16,5-2-2 16,3 2-16-16,4-2-25 0,4 6-67 15,0-6-51-15,9 4-3 16,-3-2-22-16,12-1-16 15</inkml:trace>
  <inkml:trace contextRef="#ctx0" brushRef="#br1" timeOffset="130573.75">31302 8356 320 0,'9'0'210'16,"-1"0"-57"-16,-4 0-46 15,4 0-25-15,1 0-1 0,4 0-3 16,4 0-16-16,5 0-24 16,7 9-10-16,8-9-18 15,3 0-1-15,1 0-10 16,-4-9 5-16,-1-3-15 16,-7-3 11-16,-9-6-4 15,-4-4 2-15,-8-4 3 16,-8 5 0-16,0 0 11 15,-19 3 7-15,-6 4 5 0,-4 5 5 16,-4 10-2-16,1 2 2 16,-1 12 12-16,1 12 20 15,-1 12 7-15,2 13-5 16,1 7-15-16,12 6-18 16,9-1-5-16,9-4-8 0,12-8-11 15,7-8-3 1,16-8-2-16,8-17-4 15,13-16-28-15,9-8-30 0,5-17-25 16,-2-15-12-16,3-17-18 16,-3-17 15-16,-6-16 30 15,-15-7 27-15,-11-1 28 16,-7 5 25-16,-12 8 12 0,-10 7 34 16,-7 13 36-16,0 11 22 15,-7 11-22-15,7 10-15 16,-8 9-12-16,8 3-16 15,-9 8-14-15,9 4-2 16,0 9-16-16,0 0-8 16,0 22 5-16,-8 11 7 15,0 7 13-15,0 18 3 16,8 10 21-16,0 10 21 0,-9 11-16 16,9 1-27-16,0 0-22 15,0-5-13-15,9-13 0 16,2-10 0-16,2-13 0 15,0-13 0-15,-5-8-49 0,-5-6-37 16,2-10-40-16,-5-12-66 16,0-9-90-1,0-8-31-15,0-7 24 0,-8-11 5 16</inkml:trace>
  <inkml:trace contextRef="#ctx0" brushRef="#br1" timeOffset="130889.83">31803 8048 221 0,'-17'-5'253'15,"6"2"-41"-15,11 3-56 16,0 0-16-16,0 0 30 0,0 0-20 15,11 0-41-15,14 0-22 16,15-5-23-16,13-3-9 16,12-1-9-16,3 2-20 15,6-2-8-15,-5 2-7 16,-13-2-5-16,-6 6-6 0,-13-1 0 16,-8-1 1-16,-10 5 2 15,-7 0-10-15,-4 0-17 16,-8 0-74-16,0 0-123 15,0 0-112-15,-12-5-56 16</inkml:trace>
  <inkml:trace contextRef="#ctx0" brushRef="#br1" timeOffset="132303.32">23571 4905 138 0,'0'-9'188'16,"0"1"-68"-16,0-4-45 16,0 0-23-16,0-1-10 15,0 5 2-15,-12 1 2 0,4 2 2 16,2-4 7-16,6 6-2 16,-14-1-9-16,6 4-17 15,-4 0-11-15,-5 0-8 0,-2 7-4 16,-6 9 1-16,-4 10 0 15,-2 3 0-15,2-1-4 16,4 4 2-16,11 1-3 16,0 3 5-16,14-3 0 15,0-5-8-15,5 1 4 0,5-9 2 16,6 2-2-16,6-7-1 16,7-6 2-16,2-9 3 15,11 0-3-15,2 0-6 0,0 0 4 16,-3 0 3-16,-9 0-3 15,-4 0-3-15,-7 0 1 16,-4 0-2-16,-6 16 0 0,-6 1 4 16,-5 3 5-16,-8 8 2 15,-9 0 2-15,-7 5-1 16,-6 0-2-16,5-2-6 0,-1-5 4 16,1-6 3-16,-28 3-6 31,41-23-8-16,4-7-86 1,8-5-115 0,0 3 57-16,0 2-65 15</inkml:trace>
  <inkml:trace contextRef="#ctx0" brushRef="#br1" timeOffset="132786.73">23709 5162 48 0,'5'-22'162'15,"-2"3"37"-15,2 2-55 16,-5 6-27-16,0-2-22 0,0 4-21 16,0 5-7-16,0 4-14 15,4 0-23-15,-4-4-15 16,4 4-11-16,4 0 2 0,0 0-2 15,1 17-4-15,7 3 5 16,0 5-7-16,4-1 2 16,6-4 0-16,-3 1 0 15,6-10-5-15,-1-11 2 16,0 0-3-16,1 0 9 0,-10-11-1 16,-2-13-7-16,-5-5 0 15,-4-4 3-15,-8-8 5 16,-8 0 5-16,-4 5 3 0,0 7 15 15,-1 5 12-15,7 8-4 16,6 4-1-16,0 0-22 16,0 7-4-16,0 5-9 0,0 0-2 15,3 19 6-15,8 11 2 16,6 2-7-16,3 6 6 16,2 2-3-16,-4-4 0 15,3 2-4-15,0-5 2 16,-1-5-28-16,-4-9-63 0,1-2-28 15,-5-4-19-15,0-13 2 16,-1 0-46-16,-3-7-17 16</inkml:trace>
  <inkml:trace contextRef="#ctx0" brushRef="#br1" timeOffset="133385.57">24181 4632 106 0,'-8'-25'228'15,"8"5"-59"-15,-8 3-48 16,8 5-25-16,0 0-12 0,0 4-8 16,0 0-17-16,0 3-14 15,0 5-17-15,0 0-12 16,0 0-9-16,0 0-9 0,0 0-2 16,4 13 6-16,8 3 10 15,3 9 0-15,1 3-8 16,1 4 6-16,4 5-7 0,-2 5-2 15,3-3 0-15,-2 3 2 16,0-5-3-16,0-1 0 16,-3-8 3-16,-1-4-6 15,-4-7 2-15,-3-5 4 16,-6-3 5-16,0-9-3 0,-3 0 5 16,0 0-1-16,0-12-6 15,5-14-2-15,3-5 0 16,1-7-5-16,2 2 5 0,7-1-1 15,1 8 0-15,6 5-2 16,-1 8 2-16,-3 8 0 16,2 8-2-16,-2 0 1 0,4 17 1 15,-6 7 3-15,2 4-5 16,-9 5 1-16,-3-2 1 16,-9 3 5-16,0-1 1 15,-9-5 6-15,-7-4-5 16,-12 0-2-16,-5-4 1 0,-2-2-2 15,-8-11-2-15,7-7-1 16,-1 0 3-16,4 0-1 16,6-7-3-16,2-3 1 0,6 0-3 15,2-3-2-15,5 1 7 16,12 3-10-16,0 1-10 16,0-4-26-16,0 0-22 0,9 0-22 15,2 3-20-15,6-3-20 16,-3 5-51-16,4-7-50 15</inkml:trace>
  <inkml:trace contextRef="#ctx0" brushRef="#br1" timeOffset="133829.71">24721 4637 85 0,'-8'0'242'0,"8"7"-72"15,-9 2-51-15,9-9-32 16,0 0-5-16,0 0-8 16,0 0-9-16,0 0-20 15,9 0-15-15,2 0-13 0,11 0-3 16,2-4-3-16,9-6 1 16,4 3-6-16,-2-1-1 15,-2-1-8-15,-5 1 5 16,-7 0 1-16,-5 5-3 15,-4 3 0-15,-4 0 5 0,0 0-2 16,-5 0-1-16,-3 0 3 16,0 0-19-1,0 0-40-15,0 0-41 0,0-5-58 16,0-4-47 0,0-5-41-16</inkml:trace>
  <inkml:trace contextRef="#ctx0" brushRef="#br1" timeOffset="134483.96">25257 4066 93 0,'0'-16'184'16,"0"-1"-38"-16,0 6-42 15,0 2-26-15,0 1-17 0,-12 3-12 16,3 2-7-16,9 3-14 16,-9 0-7-16,1 0-5 15,8 0-1-15,-11 12 3 16,5 8 4-16,-8 5 0 16,2 7-2-16,-1 6 2 15,1 1-11-15,1 6-1 0,11-4-5 16,-9-5-4-16,9-8 3 15,0 2-6-15,0-10 3 16,0-3 1-16,0-5-2 0,0-12-2 16,9 0 2-16,2 0 4 15,10 0 0-15,3-12 2 16,7-10-10-16,4-1 7 16,-4 1-3-16,3 3 4 15,-3-1-8-15,-2 3 1 16,-5 4 1-16,-1 6 2 0,-6 2 1 15,0 5-4-15,-3 0 8 16,-5 17 0-16,-1 3-1 16,-3 5 4-16,-2 5 2 15,-3-3 2-15,0 2 7 0,0-5-4 16,0 0 4-16,-11 1 0 16,-3-4-6-16,-8-1 0 15,-4-4-7-15,0-1-6 16,-8 2 4-16,6-5-1 15,-1 2-3-15,10-14 5 0,2 7-4 16,6-7-1-16,-2 7 1 16,13-7-4-16,0 0-1 15,0 0-9-15,0 0-14 0,0 0-26 16,0 0-45-16,8-3-33 16,0-6-11-16,0-3-42 15,0 0-32-15</inkml:trace>
  <inkml:trace contextRef="#ctx0" brushRef="#br1" timeOffset="135482.64">25635 4254 180 0,'0'0'199'0,"0"0"-66"15,0 0-45-15,0 0-36 0,0 0-11 16,0 0-13-16,0 0-12 16,0 0-2-16,8 0-4 15,3 12-6-15,2 0 2 16,3-5-3-16,1-7 2 0,-1 9-2 16,4-9-1-1,-4 0 1-15,1 0-1 0,-7-4 0 16,7-4 2-16,-9-8-3 15,0-6-1-15,1 3 1 16,-4-6 1-16,-5 5 4 16,0-4 7-16,0 3 3 0,0 0 4 15,0 6 7-15,-14-2 2 16,6 6-3-16,0 1-3 16,0 10-10-16,-1 0-5 15,3 0-7-15,-2 0 2 0,0 0-7 16,-1 13 5-16,9-1-1 15,-12 3 3 1,4 8 1-16,1 0 7 0,-1 2-4 16,0 3-2-16,8 0 6 15,0 6-4-15,0-2-1 16,0 0-5-16,11-4 5 0,4 0 3 16,6-6-9-16,0-6 7 15,2-4-5-15,-1-4 0 16,-2-8 3-16,3 0-2 15,-1 0-2-15,-2 0 2 0,-3-3-3 16,3-6 1-16,-1-3-5 16,7-8 4-16,-3-5-2 15,-4-3 3-15,-1-9-5 16,-2-7 6-16,-1-10-8 16,-2 2 2-16,-4-5-1 15,-9 1 7-15,0-6-2 0,0 5-1 16,-14 0 4-16,0 4-2 15,1 4 7-15,-3 8-5 16,-1 3 9-16,4 7-4 16,7 7 3-16,6 8-1 0,-9 4-4 15,9-2 6-15,0 7 2 16,0 3-3-16,0 4 7 16,0 0-5-16,0 0-12 15,0 0 1-15,0 0-1 16,0 0-6-16,0 8 7 15,0 9 0-15,0 7 1 16,0 12-2-16,0 8-3 0,6 9 2 16,0 5 2-16,2-2-1 15,3 1 8-15,7-3-1 16,7-6-3-16,-3-3-1 16,4-12-1-16,-1-4-2 0,-5-10 0 15,-1-2 4-15,2-5-2 16,-4-3-6-16,-3-2 3 15,4-7-3-15,-6 8 4 16,0-8 4-16,2 0-9 16,-5 0-5-16,-1 0-9 15,1 0-16-15,-1 0-25 0,-3 0-18 16,-5-4-51-16,0-7-15 16,0-10-26-16,0-12-48 15</inkml:trace>
  <inkml:trace contextRef="#ctx0" brushRef="#br1" timeOffset="135981.67">25940 3911 18 0,'-12'0'49'15,"4"13"95"-15,0-13 27 0,8 7-50 16,-14-7-30-16,14 0-4 16,-7 10 7-16,7-10 7 15,0 0-3-15,0 0 8 16,0 0 2-16,0 0-24 0,7 0-24 16,7-10-15-16,14-6-18 15,17-4-16-15,11-3-8 16,1-3 6-16,-9 6-10 15,-3-1 4-15,-11 9 0 16,-12 5-10-16,-5-2 6 16,-5 9-8-16,-3 0 5 0,-3 0 3 15,-6 0-10-15,0 0-20 16,0 0-21-16,0 0-40 16,0 0-60-16,0 0-45 15,-6 0-21-15,-6 0-40 0</inkml:trace>
  <inkml:trace contextRef="#ctx0" brushRef="#br1" timeOffset="144551.49">23356 7352 100 0,'0'-22'236'0,"0"3"-61"0,0 2-69 16,-9 0-43-16,1 1-8 15,0 0 1-15,-1-1 3 16,0-2-6-16,0 1-6 15,-3-2-4-15,-1 4-12 16,-6 1-5-16,-6-2-2 0,-7 1-11 16,-4 4-6-16,-7 7-3 15,-4 5-3-15,-5 0 0 0,-2 12 0 16,0 5 0-16,2 7 3 16,3 4-2-16,4 10 2 15,5 2 4-15,6 13 7 16,8 13 3-16,5 10-2 15,8 10 3-15,13-1 1 0,5 1 1 16,11 4 2-16,12-4 3 16,5-1-9-16,2 1-3 15,8-1-3-15,-4-5 9 0,3 3-12 16,-6-6-4-16,-4-4-2 16,-4-4 2-16,-3-4-7 15,-8-8 7-15,0-8-4 0,-11-8-9 16,-2-8-26-16,-4-5-43 15,0-8-51-15,0-4-52 0,-15-16-49 16,-6 0-51 0</inkml:trace>
  <inkml:trace contextRef="#ctx0" brushRef="#br1" timeOffset="144900.72">22596 8470 222 0,'-14'-12'188'0,"-7"0"-50"16,4 0-38-16,1 3-17 0,0 2 5 16,0 2 6-16,8 2 0 15,8-1-19-15,0 4-10 16,0-5-21-16,12 1-9 15,11-4-4-15,23 0-13 0,14-8-9 16,8-5-1-16,11-2-6 16,3-6 0-16,-2 0-6 15,-2 5-2-15,-13-2-10 0,-14 3 0 16,-8 6 3 0,-20 0-9-16,-7 6-26 0,-12-1-19 15,-4 4-37-15,-12 4-31 0,-5 4-25 16,-2 0-17-1,-2 0-34-15,1 0-104 0</inkml:trace>
  <inkml:trace contextRef="#ctx0" brushRef="#br1" timeOffset="145300.07">23105 8129 31 0,'0'-4'89'0,"0"-4"103"16,0-5-48-16,-9 1-24 15,9-4-13-15,0 3 10 0,0 2 11 16,-7 2 16-16,7 1-3 15,0 4-22-15,0-4-28 16,0 8-45-16,0 0-21 0,0 0-19 16,0 20-3-1,10 8 8-15,12 13-13 0,3 8 6 16,4 1-6-16,-1 2 5 16,1-7 1-16,2-4 1 15,-2-9-5-15,1-12 0 0,-8-8-15 16,3-12-6-16,-9 0-6 15,-5-12-15-15,-3-12 7 16,-8-13-3-16,0-11 15 0,0-5 16 16,-8-1 2-16,-3 2 7 15,-1 6 12-15,0 11 13 16,4 6 25-16,8 8-14 0,0 5-12 16,0 9-13-1,0 7-3-15,0 7-8 0,0 13 2 16,8 5-4-16,8 7 4 15,0 9-11-15,4 4-7 16,4-4-57-16,-3-1-68 0,-1 1-92 16,-4-8-39-16,-3-8-49 15</inkml:trace>
  <inkml:trace contextRef="#ctx0" brushRef="#br1" timeOffset="145801.62">23434 7774 320 0,'0'-31'197'0,"0"2"-50"15,0 8-40-15,0 5-26 16,7 4-19-16,7 7-12 16,-3 5-17-16,6 13 1 15,2 7-1-15,2 14-3 0,1 1-7 16,-8 9-7-16,3 10 4 15,-5 2-6-15,5 7-7 16,-6-2 1-16,-3-4-4 0,1-9-2 16,-1-8-2-16,-5-12 0 15,-3-6 3-15,0-10 2 16,0-12-2-16,0 0-4 16,-11-21 1-16,-6-11-5 15,3-13 3-15,-4-17-10 0,5-11 7 16,1-4 1-16,4 0-3 15,8 8 11-15,0 7-9 16,0 10 10-16,3 7-4 16,11 12-7-16,6 13 8 0,0 12 0 15,5 8 8-15,4 16-3 16,-7 12 2-16,3 9 0 16,-4-1 0-16,-5 5-1 15,1 1-6-15,-6-7 6 16,2 2-6-16,-5-8-1 0,-4-3 3 15,0-3-8-15,-4-7-16 16,0-4-11-16,0 1-51 16,0-13-61-16,0 0-46 15,0 0-80-15</inkml:trace>
  <inkml:trace contextRef="#ctx0" brushRef="#br1" timeOffset="146248.84">23950 7404 274 0,'0'-13'173'16,"0"5"-58"-16,0 5-38 0,0-2-26 16,0 5-15-16,0-4-14 15,0 1-10-15,0 3-3 16,3-4-9-16,2 4 2 0,-2 0-2 15,2 0 4-15,-5-5 4 16,0 0 10-16,0-2-1 16,0-6-5-16,0 1-3 0,-13 1 8 15,1-3 11-15,0 7-1 16,-4 0-6-16,2 7-8 16,4 0 7-16,-7 0 3 15,-4 14-8-15,3 11 13 0,2 12 8 16,6 8-7-16,10 5 2 15,0-7-14-15,13 1-1 16,1-2-3-16,11-10 1 16,1-4-4-16,2-6-4 0,5-10-3 15,-1-12-2-15,0 0-1 16,1-8 0-16,-2-9-21 16,0-11-43-16,-8-5-45 0,-7-7-56 15,-7-5-33 1,-9-5-54-16</inkml:trace>
  <inkml:trace contextRef="#ctx0" brushRef="#br1" timeOffset="146614.22">24063 6883 62 0,'-9'-25'223'15,"9"1"-47"-15,-11-1-46 16,11 2-26-16,-11-3-19 16,1 2 16-16,2 3-3 0,8 2-16 15,-8 2-11-15,8 4-10 16,0 2-18-16,0 2-15 16,0 9-11-16,0 0-16 0,0 0 0 15,4 26 11-15,12 10 4 16,6 14 5-16,1 8-8 15,6 12-2-15,-1 3-3 0,1 1-10 16,-1 0 5-16,-1-5 0 16,-1-8-2-16,-1-8-13 15,-5-9-18-15,-5-7-30 16,-2-4-29-16,-4-13-22 16,-6-7-38-16,-3-13-30 0,-12-4-58 15,-8-18-3-15</inkml:trace>
  <inkml:trace contextRef="#ctx0" brushRef="#br1" timeOffset="147047.21">23946 7097 193 0,'-22'-7'206'0,"2"3"-61"0,5 1-50 16,3-6-23-16,3 6-5 15,9-2-18-15,0-3-24 16,17-1-7-16,14 1-12 0,14-5-8 16,4-1-9-16,1-3-12 15,-10 1 2-15,-9 4 7 16,-1 0 7-16,-14-2 1 0,-5 2 6 16,-6 0-1-16,-5 1 23 15,0-2 13-15,0 4 7 16,0 1 5-16,0 1 9 0,0 2 2 15,0 1-5-15,0 0 2 16,0 4 1-16,0 0-4 16,0 0-9-16,0 0-13 15,0 0-17-15,8 0 8 16,0 20 9-16,9 4 30 0,-2 10-18 16,7 7-12-16,1 3-15 15,-2-3-5-15,0-1-5 0,-1-2-5 16,0-10-1-16,-4-5-29 15,-4-2-70-15,-3-8-58 16,-6-5-44-16,-3-8-31 0,0 0-56 16,0-12 16-1</inkml:trace>
  <inkml:trace contextRef="#ctx0" brushRef="#br1" timeOffset="147218.71">24136 6672 110 0,'-20'-26'268'0,"0"7"-74"0,3 2-51 16,4 1-36-16,7 4-36 16,6 4-35-16,0-1-20 15,0 5-12-15,0 4-33 0,0 0-37 16,6 0-44-16,7 0-25 16,0 9-76-16,-5 3 15 15</inkml:trace>
  <inkml:trace contextRef="#ctx0" brushRef="#br1" timeOffset="147598.75">24380 6724 124 0,'-12'-9'260'16,"-2"2"-71"-16,5-1-65 15,0-1-41-15,1 5-35 0,8 1-25 16,0 3-12-1,0 0-7-15,0 7 0 0,0 10-2 16,8 7 1-16,4 2 5 16,-1 2-5-16,-2 0-2 15,-1 1 1-15,4-6-1 0,2-3 2 16,-5 2 0-16,4-11-5 16,-1 1 6-16,1-12-4 15,-5 0 3-15,0 0 1 0,-3 0-3 16,-5-12 1-16,0-8-9 15,0-8 4-15,-13-4 3 16,-8-2 2-16,1 6-2 16,-4 3 2-16,-6 5-1 0,8 3-4 15,-3 5-1-15,8 5 0 16,2 2-26-16,6 5-31 16,9 0-56-16,0 0-72 0,0 0-39 15</inkml:trace>
  <inkml:trace contextRef="#ctx0" brushRef="#br1" timeOffset="148112.28">24408 6558 142 0,'0'-25'192'16,"0"0"-62"-16,0 8-42 15,8 6-25-15,0-1 0 0,-5 4-2 16,3 4-14-16,-3 4-15 16,2 0 0-16,3 0-9 15,0 12-6-15,0 9-6 0,0-2-5 16,0 10-4-16,4-1 1 16,4 5-3-16,-4-1 4 15,5 2-4-15,-4-7 0 0,-1-3-2 16,-4-3 2-16,-2-9 2 15,-6-2 1-15,0-10-6 16,0 0-2-16,-6-10-1 16,-10-6 9-16,-4-13-7 15,-6-8 0-15,6-7 1 0,1-13-1 16,2 0 0-16,8 5 4 16,9 2 2-16,0 5 2 15,0 5 4-15,0 10 4 0,9 7 7 16,8 2 2-16,6 9-8 15,10 12 12-15,4 0-1 16,3 21 8-16,5 12-11 0,-3 3-8 16,-3 9-2-16,-7 0 0 15,-4 0-7-15,-3-4-1 16,-4-1-3-16,-5-4-6 16,-4-7-45-16,-4-1-74 15,-4-4-57-15,-4-7-87 0</inkml:trace>
  <inkml:trace contextRef="#ctx0" brushRef="#br1" timeOffset="149459.63">23033 14494 183 0,'0'-19'199'16,"-17"-5"-64"-16,-8-9-56 0,-3-5-17 15,-9-2-8 1,-3-1 39-16,-5-4-5 0,-4 2-1 15,2-2 6-15,-4 7-8 16,7 7-18-16,-2 10-21 16,3 13-19-16,2 8-2 0,0 12 4 15,5 12 0-15,7 21 10 16,4 17 13-16,11 15-7 16,6 15-3-16,8 15 1 0,11 11-11 15,17 3-9-15,14 2-5 16,6-5-5-16,9-9-10 0,3-10 0 15,-2-13-3 1,-6-13-12-16,-7-20-19 0,-12-14-62 16,-10-9-41-16,-6-10-39 15,-9-20-42-15,-8 0-9 0,-13-11 5 16,-7-10 1-16,-8-8 43 16</inkml:trace>
  <inkml:trace contextRef="#ctx0" brushRef="#br1" timeOffset="150027.44">22386 15248 21 0,'-45'-8'66'16,"5"3"119"-16,6 2-3 0,10 3-23 15,9-4-31-15,3-1-18 0,12-2-13 16,0 3-19 0,9-9-31-16,5-4-25 0,14-3-11 15,10-5-7-15,6-3-20 16,1 4-26-16,1 1-40 0,-7-3 82 15,-2 6-219-15,0-1 36 16,-5 2 16-16,-8 2 42 16,-4 5 51-16,1 8 44 0,-5 4 58 15,-4-4 89-15,-7 4 19 16,-5-5-15-16,0 5-21 16,0-3-8-16,0-2 4 15,0-2 9-15,0 2 3 0,0 0-3 16,0 5-21-16,0 0-25 15,0 0-24-15,0 0-17 16,0 17 6-16,0 7 8 0,8 9-15 16,8 0-4-16,5 2-1 15,5 4-14-15,4-11 8 0,2-3-6 16,1-6-2-16,-1-3 2 16,1-4-12-16,-4-12-28 15,-4 0-16-15,-7-12-30 0,-5-12 5 16,-5-9 0-16,-8-3 29 15,-8-5 21-15,-8 1 23 16,1 3 28-16,2 9 33 16,1 3 19-16,-1 10 9 0,13 2-12 15,0 3-12-15,0 10-24 16,0 0-6-16,0 0-15 16,8 17-6-16,9 4 1 0,-1 4-6 15,4-5-16-15,1-1-36 16,0 3-70-16,-3-6-62 15,-2-4-21-15,2-4 11 0,-7 0-11 16,-8-8-3-16</inkml:trace>
  <inkml:trace contextRef="#ctx0" brushRef="#br1" timeOffset="150392.78">23034 14796 129 0,'-9'-20'277'0,"9"8"-42"16,-9 4-53-16,9 1-63 15,0 7-20-15,0 0 3 16,0 7 1-16,9 9-19 0,0 8-36 16,8-1-20-16,-1 3-12 15,2-2-15-15,-4-3 5 16,3-5-6-16,-4-3-6 0,-4-13 1 16,-1 0-1-16,-8 0-1 15,0 0-22-15,-14-13 5 16,-2-3 1-16,-4-5 7 15,1-3 2-15,-2-2 8 0,4 3 6 16,6-1-4-16,11 3 6 16,0 6-1-16,5-2 2 15,5 5 8-15,11 8 0 0,4 4 4 16,2 0-1-16,3 12-1 16,-1 4 4-16,-1 2-11 0,-5-3-10 15,-1 0-20 1,-7-1-85-16,-4-7-92 0,2-7-39 15,-13 0-34-15,0-12 12 16</inkml:trace>
  <inkml:trace contextRef="#ctx0" brushRef="#br1" timeOffset="150957.47">23292 14374 387 0,'0'6'210'0,"0"8"-77"16,0-2-61-16,4 4-31 15,4-4-20-15,1 0-9 16,1-4-2-16,3-8-8 16,-2 0-1-16,3-3-5 0,-2-11 1 15,-3-5 0-15,-9-2 0 16,0-2 5-16,-13-7 3 16,-3 2 2-16,-6 6 17 15,-1 10 0-15,-2 12 4 0,-2 0-5 16,3 17 4-16,6 8 15 15,7 12 21-15,11 10 3 16,3 11-4-16,9 0-11 0,10-6-17 16,4-6-12-16,4-11-10 15,2-10-3-15,1-13 3 16,2-12-12-16,3-15-3 0,-1-23-16 16,-6-10-21-16,-2-19-9 15,-6-17-4-15,-6-18 5 16,-4-14 12-16,-13-20 5 15,0 2 19-15,-16 6 10 0,-4 20 12 16,0 9 6-16,-1 14 2 16,0 12 10-16,6 16 26 15,2 16 4-15,2 8-1 0,11 19-19 16,0 14 0-16,0 12 45 16,3 23 7-16,10 18-22 0,2 20 4 15,5 17-3 1,1 7-29-16,5-1-18 0,-3-8-9 15,1-7-2-15,0-15-20 0,1-14-22 16,-4-11-62 0,1-9-91-16,0-10-68 0,-6-7-15 15,-8-15 2-15,-8-3-25 16,0-14 51-16</inkml:trace>
  <inkml:trace contextRef="#ctx0" brushRef="#br1" timeOffset="151307.39">23413 13938 181 0,'-23'0'263'16,"6"0"-57"-16,5-5-73 0,-2-2-42 15,14 2-24 1,0-4-17-16,14-6-25 0,10-6-15 16,12-6-14-16,6-10-36 15,6-1-26-15,0 7-9 16,-2 2 18-16,-10 3 27 0,-4 7 14 15,-12 3 21-15,-7 7 34 16,-5 1 27-16,-5 1 5 16,-3 2 5-16,0 0 8 0,0-3 7 15,0 4-8-15,0 4-19 16,0 0-24-16,0 0-10 16,9 22 20-16,3 9 13 15,5 14 2-15,-1 7-20 16,4 6-19-16,6-1-14 0,-9-8-6 15,5-4-2-15,-6-12-39 16,-3-6-67-16,-2-6-80 16,-11-9-64-16,0-12-43 0,0 0-49 15</inkml:trace>
  <inkml:trace contextRef="#ctx0" brushRef="#br1" timeOffset="151456.22">23627 13499 326 0,'-11'-21'228'16,"0"9"-80"-16,2-1-77 16,9 4-38-16,-8 6-19 15,8-2-36-15,0 1-44 0,0 4-42 16,8 0-59-16,4 0-43 16</inkml:trace>
  <inkml:trace contextRef="#ctx0" brushRef="#br1" timeOffset="151882.06">23859 13629 309 0,'-8'-10'250'16,"8"2"-72"-16,-12 0-69 15,12 1-44-15,0-3-11 0,0 10 3 16,0 0-9-16,0 0-4 15,0 0-8-15,0 0-4 16,0 0-7-16,0 0 14 0,0 17 15 16,0 9 1-16,0 2-6 15,12 3-14-15,1 3-17 16,0-6-15-16,-1-4 0 0,3-3 6 16,2-4-7-16,0-10 0 15,-5-7-7-15,-1 0 4 16,3 0 2-16,-8 0-4 15,2-4-1-15,-3-8-3 16,-5-8-8-16,0-6 4 0,0 2 7 16,-13 1 0-16,2 1 10 15,-6 6-9-15,-4 9-2 16,2-1 6-16,2 8-10 0,2 0-13 16,2 0-34-16,1 0-35 15,12 0-42-15,0 0-38 16,0 0-20-16,0 0-24 0,0 0-4 15</inkml:trace>
  <inkml:trace contextRef="#ctx0" brushRef="#br1" timeOffset="152338.56">23932 13501 177 0,'0'-19'255'15,"0"3"-55"-15,0 3-54 0,0 1-36 16,0 3-37-16,0 2-16 16,0 2-12-16,0 1-20 0,6 4-4 15,6 0-9-15,4 0 2 16,4 16 10-16,8 5 7 16,1 8 5-16,-1 7-4 15,1 1-3-15,-6-6-12 0,-7 2-3 16,-2-3-4-16,-2-10 2 15,-4-3-8-15,-8-6 5 16,0-11-4-16,0 0-7 0,0-11-2 16,-8-15 1-16,-4-15 5 15,-5-6-6-15,3-7 4 16,-3 2 0-16,8 6-3 0,9 6 9 16,0 7-1-1,0 4 6-15,0 5 5 0,0 4 3 16,9 7 0-16,9 6 11 15,12 7 13-15,2 12 21 0,9 8 19 16,2 5-16-16,3 8-24 16,-7 7-23-16,-1 1-10 0,-6-5-27 15,-3 2-98-15,-9-11-173 16,-4-2-107-16,-7-4-42 16</inkml:trace>
  <inkml:trace contextRef="#ctx0" brushRef="#br1" timeOffset="153553.76">23961 17565 290 0,'-11'-17'184'0,"-7"0"-56"0,2-3-51 16,-4 3-35-16,-4 2-18 16,0-6-13-16,-4-3-7 15,-1-1 1-15,1-4 14 0,0 5 2 16,-6 5 10-16,3 3 32 15,-3 3 9-15,3 13 5 16,2 0-21-16,1 15-1 16,3 11-4-16,4 14 6 15,10 12-1-15,11 22-6 0,16 12 9 16,14 17-9-16,9 5 8 16,9 11-22-16,9-1-18 15,0-4-9-15,0-9-7 16,-10-7 6-16,0-16-11 0,-7-13-22 15,-8-12-59-15,-7-17-57 16,-8-11-41-16,-6-12-39 16,-11-17-7-16,-8-12-10 15,-12-17 16-15</inkml:trace>
  <inkml:trace contextRef="#ctx0" brushRef="#br1" timeOffset="153805.62">23478 18277 121 0,'-28'-4'235'16,"7"4"-38"-16,5 0-31 15,4 0-56-15,12-5-44 16,0-2-29-16,17-10-15 16,12-7-7-16,15-9-3 0,13-7-6 15,6-5-1 1,4 4 1-16,-7 9-6 0,-11 7-6 15,-8 4-6-15,-13 9-22 16,-12 4-23-16,-7 4-12 16,-9 4-27-16,0 0-24 0,0 0-61 15,-9 0-21-15</inkml:trace>
  <inkml:trace contextRef="#ctx0" brushRef="#br1" timeOffset="154452.09">23946 17987 153 0,'0'-11'212'0,"-8"-6"-41"16,8 1-23-16,-14-1-14 0,6 2-7 15,0-1 7-15,-1 4 3 16,9 3-12-16,0 2-15 16,0 2-49-16,0 5-30 0,0 0-13 15,0 12-4-15,0 9-8 16,14 7-4-16,5 12-1 16,7 1 1-16,2 4 0 0,4-4 3 15,4-5-11 1,2-3 7-16,1-12-14 0,-1-9-12 15,-3-12-18-15,-5-12-13 16,-6-9-11-16,-8-8 10 16,-4-7 8-16,-12-2 25 0,0-1 10 15,-12 2 14-15,-4 0 12 16,-4 8 14-16,3 10 4 16,0 7-2-16,1 3-9 0,9 4-11 15,7 5-6-15,0 17 17 16,4 8-5-16,7 4-9 15,5 2-2-15,10 7 1 16,-1-2-9-16,3-2-26 16,-4-7-63-16,-3-7-85 0,-6-4-54 15,-4-4-18-15,-1-12 1 16</inkml:trace>
  <inkml:trace contextRef="#ctx0" brushRef="#br1" timeOffset="154818.51">24323 17760 222 0,'-8'-33'236'16,"8"10"-33"-16,-8 5-50 0,8 11-45 15,0 2-5-15,0 5-5 16,8 17-24-16,5 2-19 16,7 9-23-16,4 10-12 0,6-2-9 15,1-2-9-15,-2-1 2 16,-2-6-2-16,-7-2-3 15,-3-8 4-15,-8-2-3 0,-6-7 5 16,-3-8-4-16,0 0-3 16,-12-16 0-16,-5-8-8 15,-3-12-1-15,1-10 2 0,2-3 1 16,5 0-1-16,12 8 6 16,0 10 13-16,0 10 1 15,8 9 23-15,8 12 9 16,8 0-3-16,1 19-21 0,4 2-15 15,-1 3-3-15,0 0-27 16,-2-3-70-16,-3-4-69 16,-3-5-36-16,-3-12 2 0,-6 0-3 15,-3-12-27-15,-8-5-91 16</inkml:trace>
  <inkml:trace contextRef="#ctx0" brushRef="#br1" timeOffset="155350.51">24651 17446 84 0,'0'-12'232'0,"0"8"-37"0,0 4-43 16,0 0-26 0,0 0-37-16,0 7-27 0,13 7-26 15,0-7-19-15,0-7-4 16,1 0-15-16,3 0-15 16,-6 0-8-16,-1-7-1 0,-2-7 4 15,-8 0 10-15,0-3 1 16,-18 0 8-16,2 1 18 15,-4 4 4-15,1 7 7 0,2 5-1 16,-1 12 3-16,10 13 7 16,8 5 2-16,0 1-15 0,8 2 3 15,10 0-9 1,7-5-3-16,3-3 0 0,5-10-7 16,35-15-2-1,-34 0-15-15,-7-15-15 16,-2-10-15-16,-2-8-15 0,-7-8 4 15,-3-8-3-15,-4-8 1 16,-9-12 12-16,0-4 19 16,-17-8 12-16,-6-5 11 0,-6 1 15 15,-9 4 25-15,2 3 20 16,-1 13 12-16,2 16 39 16,5 13 4-16,10 12-26 15,9 24 11-15,11 19 25 0,11 26-8 16,14 24-25-16,7 16-13 15,9 10-37-15,5 3-18 16,1-5-18-16,2-12 1 0,-4-3-7 16,-5-14-42-16,-6-9-67 15,-6-16-65-15,-9-9-45 16,-6-11-21-16,-5-19-26 0,-8 0-20 16,-11-17 16-16</inkml:trace>
  <inkml:trace contextRef="#ctx0" brushRef="#br1" timeOffset="155689.47">24721 17263 91 0,'-25'0'259'0,"6"0"-53"0,6 0-67 16,13-9-63-16,4 2-35 16,13-10-21-16,11-7-20 15,12-5-27-15,4-3-46 0,2-1-39 16,-2 1-5-16,-8 4 2 15,-2 7 35-15,-6 4 50 0,-9 5 62 16,-5 5 79-16,-6-2 5 16,-8 9 6-16,0 0-5 15,0 0-18-15,-14 0 1 16,14 0-11-16,-8 0-9 16,8 0-15-16,0 0-24 0,0 11 9 15,14 10-5-15,2 13-7 16,5 1-7-16,2 3-14 15,5-2-3-15,-6-3-7 0,-2-4-3 16,-5-5-8-16,2-5-13 16,-4-2-83-16,-4-5-96 0,-9-12-69 15,0 0-52 1,0-12-239-16</inkml:trace>
  <inkml:trace contextRef="#ctx0" brushRef="#br1" timeOffset="155846.71">24928 16791 253 0,'-15'-21'308'0,"-2"6"-73"16,0 1-99-16,4 7-77 15,13 0-31-15,0 7-17 0,0 0-29 16,9 0-70-16,3 0-73 16,9 7-84-16,-1 0-10 15</inkml:trace>
  <inkml:trace contextRef="#ctx0" brushRef="#br1" timeOffset="156165.72">25154 16796 202 0,'0'6'260'0,"-6"-6"-35"16,-6 10-50-16,4-10-43 16,0 12-13-16,0-5-23 0,8 9-16 15,0 5-5-15,0 4-23 16,11-2-24-16,6 10-12 0,2-3-7 15,6-7 1-15,2-7-8 16,-2-3 3-16,1-13-10 16,-12 0-8-16,-1-13-12 15,-9-8 3-15,-4-7 12 16,0-3 2-16,-17-2 5 0,-2 5-4 16,-5-2 10-16,-1 10-5 15,1 5-1-15,-1 5-2 16,6 6-7-16,2 4-41 0,9 0-67 15,8 0-60-15,0 0-27 16,5 14 1-16,3-2-24 16,4-12 45-16</inkml:trace>
  <inkml:trace contextRef="#ctx0" brushRef="#br1" timeOffset="156582.31">25301 16648 335 0,'0'-24'219'15,"0"0"-53"-15,0 3-49 16,-8 6-9-16,8-3-1 0,0 6-20 16,0 8-22-16,0 4-16 15,13 9-3-15,8 10 4 16,3 14-4-16,-1 4 3 0,6 4-4 16,-4-5 2-16,-5 0-5 15,0-7-9-15,-6-3-13 0,-6-7-9 16,-7-7-6-16,-1-3 1 15,0-9 4-15,0 0-8 16,0-17-8-16,-9-11-5 16,-5-13-6-16,2-12-10 15,-2-8 12-15,14-3 5 0,0 2 13 16,0 13 4-16,0 17 8 16,14 11 17-16,6 14 27 15,3 7 12-15,7 15 13 0,2 10 17 16,1 4-15-16,-4 3-76 15,-1 0-10-15,0 0 0 16,-2 2 0-16,-3-6 0 0,-3-8 0 16,-3 1 0-16,-4-4-162 15,-7-6-150-15,-6-11-64 16,0 0-44-16,-6-8 34 16</inkml:trace>
  <inkml:trace contextRef="#ctx0" brushRef="#br1" timeOffset="163302.03">19105 11905 157 0,'0'0'190'15,"0"0"-61"-15,0 0-49 0,0 0-30 16,0-2-15-16,5-3-10 15,3-3 3-15,-5 8 5 16,6-4 19-16,-1 0 3 0,-5 4 3 16,2 0 3-16,-5 0 21 15,0 0 11-15,0 0 16 16,0 0-14-16,0 0-4 0,0 0 5 16,0 0 12-16,0-4 10 15,0-1 5-15,0 1-8 16,0-4-51-16,0 0-64 15,0 0 0-15,0-3 0 0,-13-1 0 16,4-6 0-16,3 2 0 16,-2-5 0-16,-5 2 0 15,0-2 0-15,-3 1 0 0,-1-1 0 16,3 0 0-16,-4 2 0 16,1 2 0-16,1 5 0 15,7 0 0-15,-1 0 0 0,2 3 0 16,0 2 0-1,0 1 0-15,8 2 0 0,-14 4 0 16,3-2 0-16,-1-3 0 0,1 1 0 16,-2 4 0-1,0 0 0-15,2 0 0 0,-3 0 0 16,3 0 0-16,0 0 0 16,2 0 0-16,-3 0 0 15,-5 0 0-15,1 0 0 0,-1 9 0 16,2-3 0-16,-7 7 0 15,6-1 0-15,1 1 0 16,-1-1 0-16,-2 1 0 0,1-1 0 16,6-1 0-16,0 6 0 15,2 0 0-15,9-5 0 16,-8 0 0-16,8 0 0 0,-8 0 0 16,8 0 0-16,-8 1 0 15,8-1 0-15,0 4 0 16,0-1 0-16,0 2 0 15,0 0 0-15,0-1 0 0,0 5 0 16,0-1 0-16,4 0 0 16,0 0 0-16,4 1 0 15,-4-1 0-15,0 1 0 0,5-5 0 16,-1 4 0-16,0 1 0 16,4 7 0-16,4 1 0 15,1-1 0-15,0 1 0 0,-2 4 0 16,-4-5 0-1,6 1 0-15,0-1 0 0,-2 0 0 16,-2 2 0-16,-2-2 0 16,3-5 0-16,-2 1 0 0,-3-3 0 15,-1-1 0-15,-2-4 0 16,-1 2 0-16,-2-2 0 16,6 0 0-16,-1 3 0 0,-4 2 0 15,4 4 0-15,-4-2 0 16,5 3 0-16,0 3 0 15,2-1 0-15,1 1 0 0,-1-1 0 16,3 6 0-16,-2-3 0 16,0 1 0-16,-1 2 0 15,2-3 0-15,4 3 0 0,-6-2 0 16,2 1 0-16,-2 3 0 16,2 1 0-16,-5-4 0 15,1-1 0-15,-6-3 0 0,-3 3 0 16,0 0 0-16,5 1 0 15,-2 1 0-15,2-6 0 0,-5 3 0 16,0-2 0-16,0-4 0 16,-16-5 0-16,-6-3 0 15,3-5 0-15,-2-4 0 0,1-8 0 16,0 0 0-16,4 0 0 16,-2 0 0-16,7 0 0 0,3-8 0 15,-1-1 0-15,9 1 0 16,-6 0 0-16,6-1 0 15,0 6 0-15,0 3-59 16,0 0-172-16,0 0-57 16,0 0-24-16,0 0 0 15,0 0-19-15</inkml:trace>
  <inkml:trace contextRef="#ctx0" brushRef="#br1" timeOffset="163887.39">18621 12834 200 0,'-6'0'210'0,"6"0"-24"15,-14 0-18-15,14 0-14 0,-8 0 3 16,8 0-6-16,0 0-14 16,0-3-39-16,8-6-35 0,12-8-21 15,17-7-1-15,16-7 11 16,20-8 9-16,12-5 6 15,9-1-7-15,-1 1-29 16,-3-2-16-16,-13 6-5 0,-12 7-9 16,-17 4 0-16,-7 5 5 15,-11 8-4-15,-11 4 5 16,-7 4 10-16,-12-1 6 0,0 7-14 16,0-8-6-16,-12 8-10 15,-4-3-25-15,-1 5-65 16,1 0-96-16,-5 0-119 15,-2 0-54-15,-6 12-27 0</inkml:trace>
  <inkml:trace contextRef="#ctx0" brushRef="#br1" timeOffset="165151.35">16450 13022 96 0,'0'0'194'0,"0"0"-52"15,3 0-35-15,-3 0-28 16,0 0-10-16,0 0-6 16,0 0-6-16,0 0-4 0,0-4-8 15,-12-1 1-15,0-4-6 16,0 2 13-16,-1 0 14 0,-3-2-4 15,-4 1-8-15,-1-1-23 16,-3 2-14-16,-1-3 5 16,6 7-12-16,-6 0-5 0,3 3-6 15,-8-5 3-15,1 5-3 16,1 0 0-16,-1 0 1 0,1 0 1 16,-1 11 4-1,9-1-10-15,-1-3 7 0,6 5-4 16,-1 2 6-16,3 0 9 15,0 12 1-15,13 5 6 16,0 12 6-16,0-3-1 0,13 5-8 16,0 2 3-16,3 3 8 15,-1 3-9-15,1 0 6 0,1-1 6 16,0 3-15-16,-2 1 11 16,6 5-11-16,3 4 9 15,4 4-4-15,0 0-11 16,2-7 6-16,-6-5-8 0,-5-9-1 15,-1-8-5-15,-4-3-2 16,0-7 1-16,-3-7 2 16,-2-2 3-16,-4-4-10 15,-2-5-1-15,2-4 2 0,-2 0 2 16,2-8-3-16,-5 12 3 16,0-12-6-1,0 7-9-15,0-7-16 0,0 0-7 16,0 12-3-16,0 1 2 15,-8 0 11-15,8-5 2 16,-8-8 13-16,8 7-2 0,0-7 11 16,0 0-8-16,0 0-23 15,0 0-53-15,0 0-42 16,0 0-25-16,0 0 19 16,0 0 25-16,0 9 39 15,0-9 27-15,0 8 10 0,0-8 8 16,0 0-4-16,-9 9-20 15,1-9-54-15,-5 0-45 16,4 0 6-16</inkml:trace>
  <inkml:trace contextRef="#ctx0" brushRef="#br1" timeOffset="165642.73">16003 13710 14 0,'-8'0'35'0,"0"0"29"16,-2 0 50-16,2 0 18 15,-3 0-45-15,-1 0-21 16,-4 0-2-16,3 0 13 16,1 0 15-16,0 8 20 15,0-8 7-15,4 8-12 0,8-8-11 16,0 0-21-16,0 0-19 16,0 0-13-16,0 0-3 15,0 0-4-15,11 0-4 16,18-8 0-16,16-5-3 0,12-6-2 15,8-7-13-15,0 2-11 16,0-5-4-16,-12 5 3 16,-5 4 4-16,-12 4-3 0,-7 3-6 15,-12 1 8-15,-6 5-1 16,-3 7-2-16,-8-5-7 16,0 5-3-16,0 0-18 15,0 0-22-15,0 0-23 0,0 0-49 16,0 0-57-16,0 0-23 15,0 0-4-15,-8 0-11 0,0 0 4 16</inkml:trace>
  <inkml:trace contextRef="#ctx0" brushRef="#br1" timeOffset="166982.12">15084 11296 21 0,'6'0'24'0,"-3"0"16"16,0 0 29-16,2 0 58 16,-5-4 0-16,0 0-28 0,0-2-11 15,0 6-8-15,0 0-11 16,0 0-1-16,0 0-7 16,0 0 1-16,0 0-8 0,0 0 6 15,0 0-3 1,0 0-2-16,-8 0-1 0,-1-3-6 15,1-5-10-15,-3 5-18 16,-6-6-3-16,1 1-10 0,0-4 3 16,-6-1-7-16,3 6-2 15,-2-1-1-15,1 4 3 16,-3-1-4-16,-2 5-1 0,-3 0 2 16,3 0 1-16,-4 0-2 15,1 0 1-15,4 0 0 0,3 0-3 16,1 0 0-16,4 0 6 15,0 9-4-15,3 3-1 16,1-5 0-16,-1 2 8 16,5-2-10-16,1 1 5 0,-1 1 2 15,8-1-8-15,-8 0 10 16,8 5-7-16,-9-1-1 16,0 4 3-16,9 3 3 0,0 7-3 15,0 2 1-15,0 5 2 16,0 4 1-16,-8-6-5 15,0 3-4-15,8-6 5 0,-12-5 5 16,12-1-9-16,-6-2 4 16,6-5 5-16,0 6 4 15,0 4-11-15,6 8 13 0,3 3-1 16,2 5-9-16,6 1 5 16,-4 2 4-16,5 0-5 15,-9 1 3-15,4-1-6 16,4-2 1-16,-6 2 2 15,5 1 2-15,0-1-2 0,6 2 9 16,2-2-2-16,1 9 5 16,-3 0 2-16,4 0-1 15,-1-2 0-15,-5 4-6 0,-4-2 8 16,1 0-6-16,-2-4-3 16,-3-4-7-16,1-5 2 15,-5-7-6-15,1-9 5 0,-6-8-1 16,1-3-6-16,-4-4 2 15,0-9 3-15,0 8-5 16,0-8-3 0,0 0-9-16,-13 0-14 0,2 0-28 15,-6-12-41-15,-2-6-37 16,-2-2-9-16,5 0-12 0,-1-3 1 16,6 1 11-16,-2 3-20 15,5 3-31-15,-4-1 31 16</inkml:trace>
  <inkml:trace contextRef="#ctx0" brushRef="#br1" timeOffset="167398.18">14537 12186 26 0,'-9'-8'73'0,"0"6"82"16,-2-3-11-1,-1 0-33-15,4 5-14 0,8 0-13 16,0-5-4-16,0 3-1 15,0-3-2-15,0-2-3 16,8 2-14-16,9-3-17 0,7-8-11 16,15-12-4-16,18-9-7 15,8-5-9-15,5-2-6 16,-9 3-7-16,-12 8 7 0,-9 5-6 16,-12 8-2-16,-6 4-2 15,-7 9-6-15,-7 2-26 16,-8 5-46-16,0 0-78 0,0 0-57 15,-20 0-96 1</inkml:trace>
  <inkml:trace contextRef="#ctx0" brushRef="#br1" timeOffset="168579.47">15096 8829 85 0,'0'7'217'15,"5"2"-74"-15,-2-9-53 16,2 9-29-16,-1-9-6 0,-4 0 1 16,0 0 18-16,0 0 4 15,0 0 11-15,0 0 9 16,0 0-3-16,0 0-5 0,0 0-24 15,0-9-22-15,-12 0-18 16,-5-3-8-16,1 0-9 16,-4 0-6-16,-4-4 2 0,0-1-3 15,-5 5-8-15,1 0 7 16,0 0 0-16,-1 0-3 16,1 3 3-16,-1 9-5 15,7 0 9-15,3 0-10 0,4 0 2 16,-2 0 3-16,5 0-2 15,-1 0 3-15,2 13 0 16,-6 0-1-16,1 2-4 0,0 1 8 16,-1 1-4-16,4 4 0 15,5-2-7-15,8 6 9 16,0 0-7-16,0-1-1 0,0-4 10 16,0 0-4-1,0 1 4-15,0-1-8 0,5 0 2 16,3 0 10-16,4 6 2 15,4 2 0-15,2 1 1 16,4 2 7-16,0 7-11 0,2-3 4 16,1 7 0-16,-6-1-4 15,2 3-5-15,-5 4 6 16,-4 6-2-16,-1 3-4 0,3 0-2 16,-3 0 3-16,2 0 3 15,0 0 1-15,-2 4-3 16,1 0 6-16,-4-3-2 0,0-1-4 15,-3-1 2 1,-2-3 1-16,-3-8-7 0,0-10 2 16,0-1-2-16,0-10 4 15,0-3 0-15,0 0 1 16,0-9-3-16,0 0 0 0,-16-12-1 16,-9 7 4-16,-2-7-5 15,-6 0 6-15,5 0-1 16,-1-7-4-16,4-5-7 0,6 0 0 15,3-1 6-15,3 1-11 16,5-5-18-16,8 2-34 16,0-1-44-16,0 0-48 0,0-2-55 15,0 2-30 1,0-5-77-16</inkml:trace>
  <inkml:trace contextRef="#ctx0" brushRef="#br1" timeOffset="168995.49">14633 9525 67 0,'-19'6'237'16,"-6"7"-61"-16,-3-4-49 15,-1-9-22-15,5 12-9 0,4-12-2 16,3 0-4-16,17 0-11 16,0 0-19-16,0 0-21 15,12-7-13-15,18-9 0 0,21-6 7 16,18-6-4-16,9-1-7 15,-10 5-4-15,-6 0-11 16,-9 3-1-16,-9 4 0 16,-7 6-9-16,-9-2 5 15,-7 6 0-15,-5-2 0 0,-8 5-5 16,0 4-1-16,-8 0-4 16,0 0-37-16,0 0-80 0,0 0-79 15,0 0-47-15,0 13-74 16</inkml:trace>
  <inkml:trace contextRef="#ctx0" brushRef="#br1" timeOffset="170010.54">17922 8446 47 0,'9'0'132'16,"-4"0"66"-16,-1-4-42 15,-4 0-27-15,0-4-27 16,0 1-21-16,0-3-19 0,0-6-16 15,-12 0-3-15,12-9-6 16,-14 0 0-16,3 2-4 16,-4-5-2-16,-6 2 0 15,0 2-5-15,-2 0-3 16,-3 3-10-16,-2 9-2 16,1 0-1-16,1 5-2 0,1 7-2 15,0 0-4-15,7 0-3 16,-4 0-1-16,5 12 3 15,3 1-1-15,1 2 6 0,1 2-8 16,0 2 4-16,0 5 2 16,12 5-4-16,-8 4 0 15,8 0-3-15,0-1 5 16,0 5 0-16,0-1-4 0,0-3 4 16,0 3 0-16,0-3-3 15,3-1 3-15,5 2-1 16,1-6-1-16,-1 3 1 15,8 7-1-15,2 3 4 16,-4-1-3-16,3 1-1 0,0 4 0 16,-2 0 2-16,5 3 9 15,-4 6-2-15,5-6-13 16,1 1 11-16,-8 0 0 0,3 1-6 16,-1-6-3-16,2-4 9 15,-7-4-5-15,-3-8 8 16,-5-2-4-16,1-2-2 15,-4-4 0-15,5-4-2 0,-5-4-2 16,0-3 3-16,0-9-5 16,0 12 1-16,0-12-22 15,0 12-13-15,0 0-18 16,-9-3-11-16,9-1-12 16,-6-8 1-16,6 0-13 0,0 0-23 15,-8-8-25-15,-6-9-71 16,-2-6-15-16</inkml:trace>
  <inkml:trace contextRef="#ctx0" brushRef="#br1" timeOffset="170509.24">17451 8971 105 0,'-6'0'219'0,"-6"0"-65"0,-5 8-43 16,4-8-23-16,1 0-18 16,4 0-5-16,8 0 9 0,-7 0 8 15,7 0 4-15,0 0-10 16,0 0-12-16,0 0-26 16,10-8-15-16,15-8-5 0,15-4-9 15,14-9-4-15,11 2-2 16,-1-3-3-16,-2 2 1 15,-13 7 1-15,-9 5-2 16,-7 4 2-16,-13 0-4 16,-9 7 8-16,-3 5-1 0,-8 0 5 15,0 0-14 1,0 0 1-16,0 0-19 16,0 0-14-16,0 0-32 0,0 0-15 15,-8 0-6-15,-3 0-13 16,-1 12-31-16,-4 0-30 15,-9 1-74-15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6:50:48.84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12446 2853 903 0,'0'-8'368'15,"-9"8"-175"-15,9 0-102 16,-8 0-45-16,8 16-8 16,0 13 35-16,0 16 7 15,0 20-25-15,8 32-12 16,5 25-24-16,-5 20-13 0,-2 10 4 15,3-5-15-15,-1-14-21 16,0-11-66-16,-3-20-103 0,-5-18-87 16,0-9-22-16,0-23 18 15,0-14-2-15,0-14-157 16</inkml:trace>
  <inkml:trace contextRef="#ctx0" brushRef="#br0" timeOffset="294.31">12246 3109 724 0,'-45'-75'246'0,"10"5"-115"16,10 13-14-16,8 7-24 15,17 10-36-15,17 2-28 0,23 10-19 16,25 8-3-16,20 20-2 16,13 12-5-16,-9 12-2 15,-7 13-5-15,-17 12 3 0,-21 5 0 16,-19 6 0-16,-25 1 10 15,-13-4-8-15,-15 0 2 16,-13-5 0-16,-8-2 0 16,-8-14 2-16,-3-3-6 15,3-10 2-15,5-5 2 0,14-6-29 16,10-12-45-16,16 9-49 16,12-9-23-16,12 7 3 15,16 1-1-15,14-8-15 0,9 0-72 16</inkml:trace>
  <inkml:trace contextRef="#ctx0" brushRef="#br0" timeOffset="710.14">12867 3553 361 0,'5'0'210'16,"-5"0"-58"-16,0 0-47 0,0 0-33 15,0 0-11-15,4 0-7 16,4 16 1-16,-1 14 16 0,7 5-8 15,-3 10-25-15,0 5-18 16,3 2-4-16,-6 0-8 16,-4-2 3-16,-4-9-9 0,0-8 0 15,0-14 10-15,0-7 0 16,0-12 36-16,0 0 20 16,0-19-33-16,-8-26-18 15,8-22-15-15,0-21-1 16,8-14-4-16,9 9 6 0,-3 16 1 15,11 12-4-15,-3 19-8 16,-4 19 6-16,7 10 8 16,1 17-9-16,-3 17 11 0,2 10 1 15,-9 5 0-15,-4 6 3 16,-3-6-2-16,-6-3-5 16,-3-5-5-16,0-6 7 0,0-8-6 15,0-10-3-15,0 0-3 16,0 0-29-16,0 0-51 15,5 0-99-15,-2 0-78 16,5-8-2-16,4 0-17 0</inkml:trace>
  <inkml:trace contextRef="#ctx0" brushRef="#br0" timeOffset="1009.57">13526 3390 275 0,'16'-20'221'0,"-8"4"-26"16,-8 9-37-16,0-4-13 0,0 11-10 15,0 0-18-15,0 0-26 16,-8 18-10-16,0 10-10 16,0 12-25-16,8 13-19 15,0 1-10-15,4-5-8 16,4-10 3-16,7-5-4 0,6-10 4 16,4-8-5-16,-1-16 3 15,-4 0 8-15,-4-8 22 16,-3-15-20-16,-9-15-1 0,-4-15-14 15,0-7 7-15,-13 2 0 16,1 10 13-16,-5 6-15 16,1 15-21-16,1 6-23 15,-5 9-71-15,-2 12-131 0,3 0-101 16,-1 20-16-16,2 8-1 16</inkml:trace>
  <inkml:trace contextRef="#ctx0" brushRef="#br0" timeOffset="1591.94">14191 3403 231 0,'-12'-54'309'15,"-5"14"-1"-15,1 3-23 0,-1 9-34 16,-1 3-13-16,-7 5-32 15,-3 5-11-15,3 2-171 16,-1 5-24-16,7-1 0 16,4 9 0-16,2 17 0 15,0 19 0-15,2 29 0 0,3 17 0 16,8 11 0-16,0 1 0 16,3-8 0-16,10-22 0 15,3-11-31-15,4-16-64 0,4-21 25 16,5-20-1-16,-4-24 11 15,-2-26 26-15,-7-23 12 16,-6-11 22-16,-10-7 46 0,0 5 26 16,-10 18 42-16,2 15 21 15,8 11-119-15,-8 14-16 16,8 16 0-16,0 4 0 16,5 28 0-1,16 28 0-15,15 38 0 0,9 32 0 16,3 24 0-16,-3 17 0 15,-4 8 0-15,-10-4 0 16,-7-5 0-16,-10-8 0 0,-14-11 0 16,-22-13 0-16,-17-16 0 15,-23-13 0-15,-12-15 0 0,-5-13 0 16,-7-20 0-16,4-21 0 16,6-15 0-16,6-21 0 15,14-21 0-15,19-20 0 16,17-24 0-16,20-17 0 0,28-4 0 15,17-3 0-15,21 3 0 16,18 1-344-16,6 7-212 16,-2 12-7-16</inkml:trace>
  <inkml:trace contextRef="#ctx0" brushRef="#br0" timeOffset="2173.55">14614 3386 509 0,'0'-16'272'16,"-8"5"-56"-16,8-1-29 15,-8-1-6-15,8 4-7 0,-9 9-43 16,9 0-48-16,0 0-54 16,0 24-14-16,3 21 2 15,11 24 3-15,2 27-3 16,3 8-6-16,-2 5 3 0,4-7-12 16,-5-19-1-16,-5-18 3 15,3-16 0-15,-6-21 9 16,-5-13 0-16,-3-15 42 0,0-13 1 15,0-27-33-15,0-28-23 16,8-34 0-16,5-20 0 16,8 0 0-16,7 4 0 0,12 17 0 15,5 20 0-15,-2 14 0 16,-1 19 0-16,-5 20 0 16,-1 14 0-16,-7 14 0 15,-6 17 0-15,-6 11 0 16,-8 5 0-16,-9 8 0 0,0 4 0 15,0-9 0-15,-13-4 0 16,5-7 0-16,0-9 0 16,-1-16 0-16,9-7 0 15,0-5 0 1,0-10 0-16,-8-2 0 16,8-4 0-16,0 0-155 0,0 3-186 15,0 5-33-15,0-1 10 16,14 1-25-16</inkml:trace>
  <inkml:trace contextRef="#ctx0" brushRef="#br0" timeOffset="2573.96">15881 3061 661 0,'0'-21'400'0,"-22"4"-156"0,-1 1-51 16,-5 1-25-16,-5 7 13 15,-4 8-29-15,1 11-104 16,3 17-48-16,2 30 0 16,0 27 0-16,9 25 0 15,8 8 0-15,14-3 0 0,14-14 0 16,8-15 0-16,9-17 0 16,3-24 0-16,9-17 0 15,-4-28 0-15,10-20 0 0,-4-26-12 16,0-26-24-16,-3-22 19 15,-11-15 9-15,-15-10 17 16,-7 5 28-16,-9 16-10 0,-9 22-27 16,-4 14 0-16,5 18 0 15,8 14 0-15,-8 11 0 16,1 10 0-16,7 37 0 16,0 22 0-1,3 24 0-15,9 14 0 16,4 18 0-16,10 0 0 0,10-5 0 15,5-6-254-15,3-14-227 16,2-17-18-16,-10-14 96 0</inkml:trace>
  <inkml:trace contextRef="#ctx0" brushRef="#br0" timeOffset="3139.92">16385 3228 505 0,'0'-65'514'0,"0"11"-131"15,0 14-128-15,-9 7-40 0,9 8-40 16,-8 9-175-16,8 5 0 16,0 6 0-16,11 18 0 15,18 16 0-15,13 23 0 0,6 25 0 16,5 17 0-16,-10 9 0 16,-1-6 0-16,-13-9 0 15,-5-10 0-15,-8-21 0 0,-4-17 0 16,-2-11 0-16,-10-16 0 15,0-21 0-15,0-26 0 0,-14-26 0 16,2-26 0 0,12-15 0-16,0-5 0 0,8 8 0 15,0 17 0-15,2 20 0 16,-2 11 0-16,-2 14 0 16,2 15 0-16,9 21 0 0,8 27 0 15,7 20 0-15,5 31 0 16,-6 15 0-16,-6 4 0 15,-5-7 0-15,-3-12 0 0,-6-17 0 16,-2-17 0-16,-6-15 0 16,2-13 0-16,-2-16 0 15,2-16 0-15,3-29 0 0,10-32 0 16,0-20 0 0,16-14 0-16,2 1 0 0,0 17 0 15,-7 19 0-15,-4 22 0 16,-6 19 0-16,7 16 0 15,0 17 0-15,8 30 0 0,-3 14 0 16,3 13 0-16,-6 8 0 16,-3 8 0-16,-1 5 0 15,-5-8 0-15,-2-11 0 0,-4-10 0 16,-5-7 0-16,0-15-199 16,-8-4-288-16,0-16 18 15</inkml:trace>
  <inkml:trace contextRef="#ctx0" brushRef="#br0" timeOffset="3971.59">19271 2364 208 0,'-8'-3'200'16,"1"-6"-38"-16,-6 1-46 0,1-4-9 16,-5-2 36-16,-2 3 30 15,-6-6-9-15,1-2 45 16,-4-5-10-16,2-5-48 16,7 1-15-16,2-1-57 15,9-4-79-15,8-3 0 16,16-2 0-16,12-2 0 0,13-5 0 15,12 0 0-15,8 5 0 16,5 4 0-16,-2 7 0 16,0 8 0-16,-2 9 0 15,-11 8 0-15,-4 4 0 0,-12 16 0 16,-2 7 0-16,-7 11 0 16,-12 3 0-16,-5 7 0 15,-9 6 0-15,0 6 0 16,0 2 0-16,-15 3 0 0,-1-1 0 15,-6 1 0 1,-2-3 0-16,-4-9 0 16,2-4 0-16,2-4 0 0,5-5 0 15,-3-4 0-15,3-3 0 16,-1-4 0-16,-1 0 0 16,5-6 0-16,-4 5 0 0,1 4 0 15,-7 6 0-15,6 3 0 16,4 3 0-16,-1 1 0 15,2 0 0-15,1-1 0 16,3 6 0-16,-3-2 0 0,6-3 0 16,8-1 0-16,-6 1 0 15,-2-1 0-15,8-2 0 16,0-2 0-16,-9-3 0 16,9-9 0-16,0-8 0 15,0 1 0-15,0-10 0 0,0-7-143 47,0 0-92-47,0 0-66 0,4 12-27 16,5 2 32-16,-5-3-32 15</inkml:trace>
  <inkml:trace contextRef="#ctx0" brushRef="#br0" timeOffset="4387.6">19266 3943 68 0,'0'0'177'16,"-10"0"-3"-16,10 0-37 0,-9 0-37 15,9 0-21-15,-8 0 5 16,8 0 6-16,0 17 10 15,0 4-11-15,-8 7 7 0,8 6 9 16,0 5-12-16,0 7-36 16,0-2-22-16,3 0-14 15,10-6-8-15,3-10 2 16,4-4-3-16,4-6-1 0,2-18-6 16,2 0 0-16,4-13-5 15,-4-13 1-15,1-2-1 16,-8-4 9-16,-4-10-8 0,-11-1 10 15,-6 2 37-15,0 3 43 16,-14 6-20-16,-12 0-40 0,-2 4-11 16,0 6-16-16,-6 11-4 15,6 6-34-15,-1 5-67 16,5 0-121-16,4 16-93 16,0 1-42-16,0 0-11 0</inkml:trace>
  <inkml:trace contextRef="#ctx0" brushRef="#br0" timeOffset="6101.84">9278 9114 48 0,'0'0'94'0,"0"0"64"16,0 0-39-16,0 0-27 0,0 0-16 16,0 0-13-16,0 0 9 15,0 0 4-15,0 0 7 0,0 0 0 16,0 0-7-16,0 0-18 16,0 0-11-16,0-5-9 15,0 1 2-15,0 1 27 0,-8-7 0 16,-5 4-24-16,2-7-18 15,-6-8-14-15,-4 2-7 0,-2-8-3 16,-6 4 1 0,1-1-4-16,-6 0 2 0,-2 3-2 15,-4 9 5-15,-5 3-8 16,-3 6 2-16,-1 3 3 0,5 0 1 16,-2 16-5-16,3 4-1 15,4 9 0-15,7 3 8 0,4 10-6 16,12 5 1-16,8 7 1 15,8 3-4-15,8 4-4 16,8-1-3-16,9 2-5 16,-1-9-1-16,4-9 2 0,1-8-1 15,-1-8-5-15,0-1-3 16,6-12 8-16,2-2-6 16,7-5 10-16,4-1-1 0,-4 6 9 15,-2 0 1-15,-3 6 4 16,-10 7 0-16,-8 2 1 15,-5 8 5-15,-7 9 2 0,-8 3 0 16,-11 9-4-16,-9 1 10 16,-9 3 3-16,-7-4 3 0,-4-5-5 15,-7-5-8-15,-1-7 2 16,-4-11 1-16,-5-6-6 16,-1-10 6-16,1-13 8 15,-3 0-8-15,7-13 24 0,8-2-9 16,10-4-3-16,10-4-13 15,4 3-20-15,10 5-26 16,11-2-36-16,0-1-38 0,11 3-44 16,10 2-41-16,10 1-59 15,12-5-46-15</inkml:trace>
  <inkml:trace contextRef="#ctx0" brushRef="#br0" timeOffset="6784.05">9318 9952 395 0,'-15'-4'378'15,"1"0"-99"-15,14 0-132 16,0 4-80-16,0 0-37 16,9 0-16-16,7 0 1 0,16 0-7 15,13-8-6-15,8-5 3 16,7-6-6-16,5-7-13 0,-3-2-1 15,-5-4-2-15,-17-1-4 16,-10 0-3-16,-12 0 13 16,-13 1 3-16,-5 0 18 0,-23 8 7 15,-11-2 16 1,-2 14 0-16,-9 4-5 0,-4 8 2 16,5 0-5-16,-2 17-5 15,6 8-5-15,7 10-3 16,10 15 2-16,6 13 6 0,17 16 1 15,0 3 2-15,13 3-9 16,8 0-9-16,10-7 9 0,6-9-14 16,13-15 9-16,10-18-4 15,8-12-4-15,5-16-3 16,6-8-3-16,1-20-18 0,2-16-19 16,-6-21-24-16,1-21-14 15,-4-16-5-15,-7-23 11 0,-9-14 23 16,-13-7 27-1,-11 3 19-15,-9 5 21 0,-8 16 32 16,-11 16 0-16,-5 17 5 16,0 15 14-16,0 14 15 0,-13 7 25 15,1 8 19-15,4 9 5 16,8 7-28-16,-12 9-27 16,12 5-25-16,-9 7-33 0,1 0-18 15,8 16 0-15,0 20 0 16,0 21 0-16,0 24 0 15,5 30 0-15,7 22 0 0,0 20 0 16,5 0 0-16,5-3 0 16,8-14 0-16,-3-23 0 15,3-15 0-15,-5-20 0 0,-1-21 0 16,-5-16 0-16,-5-17-151 16,-4-12-116-16,-2-16-100 0,-8-21 0 15,0-23-14-15</inkml:trace>
  <inkml:trace contextRef="#ctx0" brushRef="#br0" timeOffset="6992.11">10192 9570 330 0,'-24'-21'288'0,"7"3"-54"16,4 7-85-16,13 3-68 0,0-3-23 15,5-1 5-15,12-2 31 16,15 2 14-16,15-7-25 0,15-2-42 16,12 4-16-16,2 0-35 15,1 2-111-15,-4-1-133 0,-8 4-75 16,-8-1-48-16</inkml:trace>
  <inkml:trace contextRef="#ctx0" brushRef="#br0" timeOffset="7516.01">12859 9231 459 0,'0'-27'328'15,"4"-2"-63"-15,-4 3-91 16,0 7-45-16,0 3 24 16,0 0 49-16,0 4 53 0,-7 2-173 15,-6 10-82-15,1 0 0 16,-1 0 0-16,-3 22 0 0,-3 13 0 15,-3 22 0-15,11 17 0 16,3 15 0-16,8 19 0 0,8 1 0 16,16-4 0-16,8-11 0 15,18-17 0-15,2-16 0 16,10-20 0-16,1-20 0 16,4-21 0-16,-3-25 0 0,-7-17 0 15,-14-22 0-15,-10-22 0 16,-15-8 0-16,-18 1 0 15,-29 3 0-15,-15 9 0 0,-16 12 0 16,-11 17 0-16,1 15 0 16,2 17 0-16,3 8 0 0,13 12 0 15,14 0-281-15,14 0-64 16,24 12-18-16,12 3 22 0,16-15 5 16</inkml:trace>
  <inkml:trace contextRef="#ctx0" brushRef="#br0" timeOffset="7782.59">14391 8149 659 0,'-33'-69'302'0,"-16"16"-103"0,-8 16-58 15,-4 16-23-15,-1 31 11 16,2 29 27-16,4 30 8 15,3 34-4-15,13 23-141 16,15 20-19-16,25 14 0 0,8 14 0 16,17 9 0-16,11 9 0 15,7 3 0-15,8-3 0 16,-2-19 0-16,-2-9 0 0,-1-21 0 16,-10-24-111-16,-4-27-248 15,-7-18-66-15,-9-22-3 0,-3-14 71 16</inkml:trace>
  <inkml:trace contextRef="#ctx0" brushRef="#br0" timeOffset="7949.4">13801 9683 636 0,'-69'-37'424'0,"9"5"-136"0,14 4-71 15,19 3-68-15,14 6-63 16,26-3-45-16,36-6-15 15,40-8-18-15,40-9-71 0,26-5-212 16,-1 2-129-16,-7-1-14 16</inkml:trace>
  <inkml:trace contextRef="#ctx0" brushRef="#br0" timeOffset="9396.9">18137 8886 335 0,'-8'-32'293'15,"-6"-1"-54"-15,-7 0-74 16,-9 0-49-16,-4 5-29 0,-8-1 4 16,-6 5 41-16,-9 8 38 15,0 8 11-15,-5 8-33 0,2 15-58 16,-5 24-90-16,0 12 0 15,4 18 0-15,13 13 0 16,10 11 0-16,19 10 0 16,19-1 0-16,16-5 0 0,25-9 0 15,15-10 0-15,18-20 0 16,14-22 0-16,14-20 0 16,2-23-46-16,3-19-42 0,-5-17 12 15,-14-14 6-15,-18-13 16 16,-21-15 12-16,-27-14 25 0,-22-2 3 15,-30 3 18-15,-19 9 12 16,-13 11 9-16,-9 18-16 0,-8 15 0 16,3 17-14-16,4 11-12 15,10 8-27-15,17 9-69 16,12 14-104-16,18 5-68 16,15 6-35-16,15 3-20 0</inkml:trace>
  <inkml:trace contextRef="#ctx0" brushRef="#br0" timeOffset="9995.32">18556 8698 508 0,'0'-33'364'0,"0"2"-111"16,-11 2-78-16,11 4-43 15,-9 10-50-15,9 6-35 16,0 9-18-16,9 21 16 15,10 14 5-15,10 23-15 0,7 15-16 16,6 8-6-16,-2 5-9 16,-3 3 7-16,-9-7-11 0,-3-16 0 15,-10-14 3-15,-6-12 3 16,-9-10 2-16,0-19 7 0,-9-11-5 16,-3-11-13-16,-5-22 10 15,6-16-14-15,11-20-3 16,0-13 7-16,8 1 0 0,4 5-3 15,8 5 7-15,5 18-6 16,3 13 4-16,1 16 2 16,2 19 0-16,7 17 6 0,-3 21 7 15,3 12 3-15,-2 15-5 16,1 10 14-16,-1 3-11 0,-2 0-4 16,0-7-1-16,9-9-5 15,-4-13-7-15,7-7 5 0,7-17-14 16,-1-20-34-16,4-7-23 15,6-23-27-15,-2-10 0 16,-1-17 9-16,-4-17 29 0,-11-7 20 16,-14-8 16-16,-14-4 16 15,-16 3 12-15,-12 4 19 0,-14 8-15 16,0 8 27-16,-8 19 8 16,6 10 17-16,-1 8-2 15,5 17-4-15,7 16-11 16,6 25 62-16,2 23 6 0,9 26-23 15,12 12-91-15,18 11 0 16,15 0 0-16,11-2 0 0,9-9 0 16,3-15 0-16,6-14 0 15,3-12 0-15,0-17-262 16,1-10-203-16</inkml:trace>
  <inkml:trace contextRef="#ctx0" brushRef="#br0" timeOffset="11127.87">21171 7183 263 0,'0'-52'280'15,"0"7"-60"-15,0 4-51 0,-12 10-23 16,-2 2 16-16,-4 13 12 16,2 4-10-16,2 12-39 0,0 7-39 15,-6 26 8-15,-6 36 17 16,-7 56-58-16,-10 64-53 0,-6 46 0 16,-12 38 0-1,-4 20 0-15,-5 7 0 0,-3 7 0 16,7-9 0-16,4-18 0 15,5-29 0-15,12-30 0 0,11-33 0 16,9-38 0-16,7-32 0 16,5-32 0-16,13-25 0 0,0-16 0 15,0-21 0-15,0-24-178 16,0-24-342-16,0-30 33 16,0-18-371-16</inkml:trace>
  <inkml:trace contextRef="#ctx0" brushRef="#br0" timeOffset="12541.92">21378 8481 426 0,'0'-7'270'16,"0"0"-47"-16,-7-2-56 15,7 9-24-15,0 0-11 16,0 0-40-16,0 9-32 0,0 16 23 16,7 19-12-16,6 16-17 15,-2 14-29-15,7 11-9 0,-4 5-9 16,0-4-5-16,-3-13 8 16,-3-9-16-16,-2-11 6 0,-6-16 1 15,0-8 4-15,0-10 0 16,0-19-9-16,0 0-9 15,0-19-18-15,-9-19-10 16,9-19-4-16,0-16 6 0,0-15 7 16,9-14 9-16,3 0 11 15,5 12 10-15,-3 18-2 0,3 15 7 16,-4 16-2-16,-2 12 1 16,2 16 2-16,0 22 28 15,2 19-4-15,5 18-8 0,1 14-1 16,0 9 3-16,-2 9-6 15,-2-5-5-15,-1-5-14 0,-5-6 5 16,2-16 2-16,-5-15-3 16,-8-7 5-16,0-10-2 15,0-14 3-15,0-4-13 16,0-19 1-16,-13-12-13 0,5-14 2 16,8-11 8-1,0-2 8-15,16-52-8 16,6 70 4-16,7 3 4 0,7 13-2 15,4 11 0-15,5 17 0 16,3 12 6-16,1 13-4 0,1 16 7 16,-7 6-1-16,-2 3 0 15,-6 3 1-15,-5-1-2 0,-9-2-8 16,-6-10-15-16,-7-2-35 16,0-11-63-16,-8-6-91 15,5-9-58-15,-2-12-12 0,6 0-29 16</inkml:trace>
  <inkml:trace contextRef="#ctx0" brushRef="#br0" timeOffset="12940.48">22731 8354 426 0,'0'-30'243'16,"-16"10"-57"-16,-8 3-47 0,-4 5-1 15,-9 12 21-15,-4 12-9 16,3 9-45-16,3 15-44 15,11 13-20-15,7 16-19 16,9 13-13-16,8 8 0 0,11-2-8 16,11-2 0-16,5-8 2 15,6-18-6-15,1-7-10 0,-3-12-10 16,-2-8-14-16,-1-17-9 16,1-12-2-16,-5-16-28 15,-7-18 3-15,-6-13 30 0,-2-20 15 16,-9-9 26-16,-9-10 23 15,-5 1 30-15,-8 11 57 0,1 13 0 16,-3 13-3-16,1 10-41 16,-3 10-13-16,6 8-6 0,4 9-18 15,5 1-20 1,11 10-4-16,0 24 27 0,8 18 7 16,11 15-19-16,9 12-11 15,6 7-4-15,6-2-2 0,3-5-27 16,4-7-92-16,-4-10-140 15,3-11-99-15,-2-16-8 0,-4-18 2 16</inkml:trace>
  <inkml:trace contextRef="#ctx0" brushRef="#br0" timeOffset="13356.89">23146 8316 570 0,'-14'-45'285'0,"6"4"-95"16,8 9-53-16,-8 13-11 15,0 1-26-15,8 11-30 16,0 7-27-16,0 14 9 0,8 24 17 16,5 15-7-16,4 12-23 15,4 12-5-15,-7 1-14 0,3-1-15 16,-1-9 4-16,-4-6-1 16,-3-12-7-16,-4-14 2 0,-5-12 1 15,0-8 0-15,0-16 4 16,0-4-18-16,-14-20-2 15,2-17 0-15,1-23 7 0,11-19-11 16,0-9 11-16,7 6 0 16,9 8 2-16,1 18 9 15,6 19-6-15,7 15 0 16,-3 24 13-16,11 17 17 0,-3 18 6 16,3 16-2-16,-6 8 2 15,-4 8-4-15,-3 4-15 0,-7-8-2 16,-4-4-14-16,-6-4 1 15,1-4-63-15,-1-13-98 0,-4-7-92 16,0-8-45-16,-4-21 10 16,0-5 38-16,0-19 16 15,0-25 36-15,0-28-66 16</inkml:trace>
  <inkml:trace contextRef="#ctx0" brushRef="#br0" timeOffset="13723.12">23584 8087 225 0,'0'-85'259'0,"0"20"-61"16,0 21-65-16,0 23-20 0,0 21 9 15,8 26-5-15,8 13-6 16,3 19-18-16,11 6-40 16,6 6-23-16,9-5-22 0,4-5 3 15,3-10-18-15,2-17-3 16,-6-14-7-16,0-19-5 0,-2-2-9 16,-7-23 3-1,3-17 21-15,-5-15 3 0,-5-17 15 16,-8-14 6-16,-4-6 14 15,-2 8 113-15,-7 17 75 0,-6 16 12 16,-5 14-184-16,0 13-47 16,0 18 0-16,0 29 0 15,0 31 0-15,0 34 0 0,-13 36 0 16,-3 33 0-16,-9 24 0 16,-7 17 0-16,-6 10 0 0,-1 6 0 15,2-1 0-15,0-2 0 16,5-14 0-16,4-19 0 0,0-26 0 15,3-25 0-15,1-23 0 16,3-23 0-16,4-27 0 16,0-20-520-16,0-32-63 15</inkml:trace>
  <inkml:trace contextRef="#ctx0" brushRef="#br0" timeOffset="14422.6">26358 7437 112 0,'11'-54'233'16,"-2"-7"-85"-16,-9-8-63 0,0-8-40 16,0-9-19-16,0-11 11 15,-14-5 20-15,-4 4 56 16,-12 8 41-16,-4 14-27 16,-9 14-8-16,7 17-16 0,-1 16-28 15,-2 13-23-15,1 16-15 16,6 21 2-16,-1 31 38 15,11 43 62-15,0 43 18 0,9 53-45 16,13 49-112-16,0 37 0 16,9 17 0-16,8-1 0 15,6-13 0-15,10-14 0 0,2-19 0 16,2-24 0-16,5-23 0 16,-5-31 0-16,-9-32 0 15,-9-22 0-15,-2-30-270 0,-8-25-166 16,-9-23-5-16,-17-37 11 15</inkml:trace>
  <inkml:trace contextRef="#ctx0" brushRef="#br0" timeOffset="14921.53">25757 8706 453 0,'-44'-41'379'15,"6"10"-116"-15,14 2-127 0,13 1-68 16,17 2-32-1,19 2-17-15,26 1-13 0,23-2-6 16,24 0-41-16,19-4-58 16,10-3-41-16,-1 0 10 0,-9 0 50 15,-19 2 40-15,-20 6 41 16,-26 3 68-16,-20 2 28 16,-15-5 26-16,-17-2 62 0,0 2 1 15,-20 0 12-15,-1 8 31 16,5 4-100-16,-1 2-129 15,6 10 0-15,3 30 0 16,-5 20 0-16,13 18 0 0,0 22 0 16,0 7 0-16,13 8 0 15,6-2 0-15,6-9 0 0,4-18 0 16,7-14 0-16,2-18 0 16,-7-14 0-16,6-19 0 0,-1-15 0 15,6-25 0-15,-2-23 0 16,-3-22 0-16,-6-22 0 15,-5-15 0-15,-15-1 0 0,-6 20 0 16,-5 19 0-16,0 16 0 16,0 21 0-16,0 24 0 15,0 27 0-15,8 30 0 16,4 21 0-16,3 15 0 0,2 9 0 16,5-5 0-16,-5-4 0 15,5-12-170-15,-6-12-357 0,-3-16 15 16,-2-13 98-16</inkml:trace>
  <inkml:trace contextRef="#ctx0" brushRef="#br0" timeOffset="15270.51">27362 8063 729 0,'0'-40'393'0,"0"12"-182"0,0 12-97 15,0 16-2-15,0 32 72 16,3 16 14-16,5 22-92 15,3 12-106-15,1 11 0 16,1 4 0-16,0-6 0 0,-1-15 0 16,0-15 0-16,-5-11 0 15,1-19 0-15,-3-10 0 16,-5-33 0-16,0-26 0 16,3-26 0-16,5-30 0 15,6-19 0-15,1-5 0 0,7 7 0 16,1 22 0-16,-3 15 0 15,10 25 0-15,-3 29 0 16,148 237 0 15,-139-54 0-15,-19-91 0 0,12 42-661-16,-10-81 199 15,14-25 26-15</inkml:trace>
  <inkml:trace contextRef="#ctx0" brushRef="#br0" timeOffset="15819.97">28535 7843 588 0,'0'-12'294'16,"-9"5"-98"-16,9 7-42 16,-8 0-9-16,8-5-12 15,0 1-44-15,0 1-45 0,0 3-28 16,8-6-21-16,7-1-1 15,1-6 7-15,-2-7-8 16,-2-3 5-16,-3-6 5 0,-9-4 8 16,-14-5 12-16,-7 6-9 15,-1 4 25-15,-7 16 19 16,-4 12-2-16,1 33 12 16,-1 32 12-16,5 32-25 15,7 18-55-15,21 6 0 0,9 2 0 16,16-13 0-16,6-16 0 15,13-17 0-15,14-21 0 16,8-24 0-16,7-18 0 0,12-23-7 16,8-28-66-16,8-28-5 15,-1-33 0-15,-2-33-5 16,-4-31 16-16,-9-20 20 16,-15-13 30-16,-13-1 12 0,-20 12 37 15,-14 21 52-15,-10 24 27 16,-13 31 21-16,-9 27-36 15,-4 19-96-15,-1 24 0 16,-6 19 0-16,-2 19 0 16,1 36 0-16,7 30 0 15,6 32 0-15,8 35 0 0,8 30 0 16,6 24 0-16,12 4 0 16,7-3 0-16,-2-17 0 15,-2-20 0-15,-1-25 0 0,-3-28-234 16,-9-21-226-16,-3-24 9 15,-7-24 38-15</inkml:trace>
  <inkml:trace contextRef="#ctx0" brushRef="#br0" timeOffset="16152.35">29338 7497 530 0,'-32'-32'402'16,"7"11"-155"-16,8 4-120 15,17 11-56-15,0 1-41 16,20 5-14-16,22 0-10 0,18 0-45 16,14-5-76-16,7-7-48 15,1-4-16-15,0-8 73 16,-14-1 67-16,-20 2 65 16,-17-5 68-16,-9 2 62 0,-14 6 65 15,-8 4 46 1,0 4-5-16,0 2-54 0,0 10-183 15,0 17-25-15,0 16 0 16,0 24 0-16,5 24 0 16,3 14 0-16,3 6 0 15,6 2 0-15,-1-15 0 0,-3-10 0 16,-2-17 0-16,2-12-334 16,-4-13-189-16,-6-20 24 15</inkml:trace>
  <inkml:trace contextRef="#ctx0" brushRef="#br0" timeOffset="16301.11">30097 6639 834 0,'-33'-65'248'16,"5"16"-125"-16,8 13-60 16,3 11-36-16,6 8-27 15,11 17-40-15,0 13-37 16,8 18-89-16,12 15-72 0,14 11-78 15</inkml:trace>
  <inkml:trace contextRef="#ctx0" brushRef="#br0" timeOffset="16617.82">30548 7049 286 0,'-8'13'287'15,"-9"-1"-53"-15,-3 0-29 16,-8 4 11-16,-1 13 18 15,1 11 7-15,4 17-44 0,7 21-75 16,17 12-97-16,13 3-25 16,12 1 0-16,6-17 0 15,11-15 0-15,-3-18 0 16,4-14 0-16,-4-30 0 0,-4-17 0 16,3-28-31-1,-6-29-12-15,-7-15 11 16,-12-10 28-16,-13-2 13 0,-18 7 7 15,-10 16 15-15,-12 22-13 16,-8 20-16-16,-5 15-9 16,-1 21-45-16,9 11-94 15,8 11-148-15,14 6-96 0,11 1-20 16,12 4-302-16</inkml:trace>
  <inkml:trace contextRef="#ctx0" brushRef="#br0" timeOffset="17067.43">31028 7049 508 0,'23'-35'379'15,"-6"2"-90"-15,-4 9-48 0,-6 7-44 16,1 5-63-16,0 12-40 16,4 12 9-16,5 20-1 15,6 17-102-15,3 20 0 16,1 17 0-16,-2 6 0 15,-4 4 0-15,-5-11 0 0,-4-16 0 16,-7-16 0-16,-5-9 0 16,0-16 0-16,0-13 0 15,-17-41 0 1,1-19 0-16,-2-24 0 16,18-22 0-16,0-22 0 15,9-18 0-15,8 2 0 0,3 15 0 16,-1 20 0-16,-2 25 0 15,9 33 0-15,2 31 0 16,12 29 0-16,5 32 0 16,3 27 0-16,-2 18 0 0,-10 22 0 15,-4 7 0-15,-7 0 0 16,-4-7 0-16,-6-18 0 16,-3-15 0-16,-4-20 0 15,-8-17 0-15,0-21 0 16,6-7 0-16,-6-34 0 15,-9-23-594-15,-4-25 6 16</inkml:trace>
  <inkml:trace contextRef="#ctx0" brushRef="#br0" timeOffset="17552.99">32236 7636 1308 0,'0'0'603'0,"0"7"-467"16,0-9-136 31,0-3-176-32,5-2-639-15</inkml:trace>
  <inkml:trace contextRef="#ctx0" brushRef="#br0" timeOffset="19396.66">6999 12957 140 0,'22'0'184'0,"-7"0"-53"0,-3 0-35 15,1 0-20-15,-5-4-5 16,1-5 13-16,-6-1 2 15,-3-17-12-15,0-8-8 16,0-11 2-16,-25-11-32 16,-6-3-9-16,-11-2-12 0,-6 13 18 15,-9 10-9-15,-8 9-9 16,-5 17-2-16,-2 13-8 16,-1 13 3-16,3 17-1 15,13 17 4-15,18 26 20 0,13 34 15 16,20 30-14-16,12 31-9 15,10 19-14-15,13 13-7 16,4-2 4-16,2-5-7 16,-1-19 1-16,-5-23-5 15,-10-25-28-15,-5-21-36 16,-6-15-75-16,-8-21-77 0,-14-19-41 16,-5-22-60-16</inkml:trace>
  <inkml:trace contextRef="#ctx0" brushRef="#br0" timeOffset="19946.08">5891 14132 544 0,'-32'-20'291'0,"7"1"-119"16,9 2-88-16,16 0-46 16,25 1-20-16,23-8-4 15,29-4-9-15,25-1-11 16,16 0-24-16,12 5-39 15,0-2-37-15,-9 7-4 16,-7 4 19-16,-21 2 5 0,-15 8 3 16,-21 5 18-16,-16 0 40 15,-19 0 36-15,-5 0 30 16,-12 0 30-16,-5 0 37 16,0-5 36-16,-8 3 26 0,8-3 2 15,-9 5-17-15,9-4-37 16,0 4-33-1,0 0-24-15,0 0-11 0,0 0-25 16,0 11-11-16,0 27 21 16,0 24 19-16,12 24 3 15,14 14-22-15,2 6-15 16,5-8-10-16,7-13-1 0,0-16-8 16,5-20-3-16,0-17-3 15,0-18-16-15,3-23-8 16,-4-23-11-16,0-26-5 0,-7-19-1 15,-9-13 22-15,-14-8 11 16,-14 1 29-16,-14 12 46 16,0 16 29-16,-8 19-4 15,6 22-43-15,3 25-20 16,2 27-17-16,11 24-7 16,8 30 0-16,8 15 0 0,8 8 0 15,9-2 0-15,4-5-188 16,3-18-164-16,5-14-66 15,-1-22 14-15,-3-16 68 0</inkml:trace>
  <inkml:trace contextRef="#ctx0" brushRef="#br0" timeOffset="20278.93">7831 13941 308 0,'-32'-58'424'15,"4"16"-52"-15,3 8-119 0,10 14-131 16,1 20-61-16,14 25 5 15,10 23 4-15,14 18-9 16,4 15-29-16,10 5-12 0,-2-5-8 16,-3-8-17-16,-6-16-7 15,-6-17-1-15,-5-10 1 16,-8-15 7-16,-8-15-20 0,0-15-20 16,-12-27 12-16,0-22 3 15,-1-26 15-15,5-17 5 16,8 5 27-16,0 16 4 0,8 22-7 15,5 19 10-15,7 21 16 16,17 24 15-16,8 33-10 16,6 25 0-16,3 18-19 15,-2 19-11-15,-3 5-7 0,0 1-13 16,-4-10-50-16,-5-15-151 16,0-10-150-16,1-21-49 15,0-21-6-15</inkml:trace>
  <inkml:trace contextRef="#ctx0" brushRef="#br0" timeOffset="20812.09">9173 13803 775 0,'0'0'470'16,"0"0"-246"-16,0 0-227 15,0 0-100-15,3 0 40 16,2 0 35-16,-1 0 35 0,-4 0 11 15,4 0-16-15,-4-4-39 16,0-8-25-16,0-8-3 16,0-9 29-16,-16 1 43 0,-1 4 48 15,-8 7 15-15,-3 8 1 16,-4 9 5-16,-5 12 19 16,-4 21 7-16,0 17-20 15,5 19-17-15,7 19-11 0,18 14 5 16,11 5-18-16,16-10-17 15,11-7-4-15,20-13-9 16,10-11-8-16,8-26 5 0,11-16-8 16,6-24-9-16,10-33-23 15,6-24-25-15,0-19-25 16,-1-22 8-16,-12-21 16 0,-11-12 16 16,-23-6 25-16,-12 2 14 15,-20 6 10-15,-11 7 42 0,-8 12 10 16,0 16 29-16,0 12 21 15,-13 18 38-15,7 14-127 16,-2 14-20-16,-1 12 0 16,9 10 0-16,-8 14 0 0,8 34 0 15,0 22 0-15,8 30 0 16,9 33 0-16,11 23 0 16,7 20 0-16,7 2 0 0,6-14 0 15,5-16 0-15,-1-23 0 16,-2-26 0-16,-10-24-193 0,-3-18-313 15,-9-20 54-15,-11-36 16 16</inkml:trace>
  <inkml:trace contextRef="#ctx0" brushRef="#br0" timeOffset="21143.64">9817 13575 640 0,'-47'-17'355'0,"10"6"-117"16,9-2-117-16,11 5-64 15,17 4-28-15,9 4-18 0,10 0 0 16,17-4-11-16,21-4-9 16,17-3-41-16,10-6-47 0,3 1-5 15,-6-1 39-15,-8 0 37 16,-12 5 19-16,-17 5 28 0,-12-2 31 16,-8 6 57-16,-10-1 68 15,-6-1 68-15,-8-1 71 16,0 6-297-16,3 18-19 31,10 14 0-31,3 21 0 16,9 21 0-16,3 7 0 0,1 4 0 15,-1-2 0-15,-4-12 0 16,-5-13 0-16,3-13 0 16,-11-7-314-16,-3-15-273 0,-8-15 55 15</inkml:trace>
  <inkml:trace contextRef="#ctx0" brushRef="#br0" timeOffset="21288.76">10334 12900 921 0,'-38'-46'455'16,"6"14"-226"-16,4 7-200 16,12 9-176-16,4 8-59 15,12 4-8-15,0 4 27 0,3 17-9 16,11 2-86-16</inkml:trace>
  <inkml:trace contextRef="#ctx0" brushRef="#br0" timeOffset="21643.74">11065 13242 470 0,'4'7'591'15,"-4"-7"-150"-15,-16 0-190 0,2 0-132 16,0 9-48-16,-3 3 24 15,-4 8-86-15,2 6-9 16,-3 9 0-16,6 15 0 0,8 15 0 16,8 12 0-16,4 9 0 15,13 3 0-15,3-8 0 0,9-8 0 16,4-16 0-16,3-12 0 16,4-18 0-16,1-9 0 15,0-18 0-15,2-12 0 16,-1-17 0-16,-10-20 0 0,-13-16 0 15,-14-16 0-15,-16-14 0 16,-14 7 0-16,-15 6 0 16,-9 13 0-16,-5 17 0 0,-3 11 0 15,5 13 0-15,3 6 0 16,5 10 0-16,12 8-172 0,7 4-251 16,9 0-21-16,16 0 35 15</inkml:trace>
  <inkml:trace contextRef="#ctx0" brushRef="#br0" timeOffset="22043.24">11446 13249 353 0,'17'-13'402'0,"-6"2"-44"16,-2-1-113-16,-4 3-105 16,-5 6-49-16,0 3 6 15,3 0 9-15,5 7-8 0,0 21 59 16,8 18-157-16,9 16 0 15,8 14 0-15,-6 10 0 0,7-1 0 16,-6-7 0-16,-4-18 0 16,-4-15 0-16,-8-12 0 15,0-16 0-15,-7-17 0 16,-5-12 0-16,0-26 0 16,0-26 0-16,0-22 0 0,0-20 0 15,0-8 0-15,3 12 0 16,5 21 0-16,6 16 0 0,-3 20 0 15,6 20 0-15,6 23 0 16,11 12 0-16,1 15 0 0,6 17 0 16,4 10 0-16,-4 5 0 15,-5 8 0-15,1 1 0 16,-6-1 0-16,-1-9 0 0,-9-3 0 16,-7-9 0-16,0-6 0 15,-11-9-125-15,-3-5-302 16,0-8-28-16,0-4 21 15</inkml:trace>
  <inkml:trace contextRef="#ctx0" brushRef="#br0" timeOffset="22625.09">13168 12544 205 0,'-16'-8'179'0,"0"4"-70"16,-6 4-43-16,8 0-11 15,2 0 2-15,-5 12 6 16,4 3-7-16,1-5-7 0,-1-10-7 16,2 0 16-16,3 0 21 15,0 0 5-15,-6-8-3 0,-2-9 7 16,7-2 5-16,-5-5-21 15,6-5-10-15,8 4-5 0,0-7-28 16,8-1-15-16,15-2-6 16,19-8-5-16,14 0-1 15,9-2 0-15,12 7-4 16,1 14 10-16,-4 12 2 0,-14 12 7 16,46 42 14-1,-66-3-21-15,-8 11 9 16,-7 11 12-16,-8 7 5 0,-14 9 0 15,-3 3 2-15,-12-5 11 16,-4 2 4-16,-8 5 10 0,-6-3-28 16,-1-4-35-16,-6 0 0 15,1-6 0-15,2-4 0 0,6-8 0 16,4-4 0-16,4-8 0 16,7-5 0-16,2-5 0 15,11 4 0-15,-9-3 0 16,1-3 0-16,8 3 0 0,0 6 0 15,0 2 0-15,0 0 0 16,0 1 0-16,0 0 0 16,8 0 0-16,1 1 0 0,-6-11-7 15,2-6-381-15,-2-5-76 16,5-8 3-16</inkml:trace>
  <inkml:trace contextRef="#ctx0" brushRef="#br0" timeOffset="22979.28">13395 14494 241 0,'-7'13'218'0,"-2"4"-26"16,1 3-29-16,-1 1-23 0,1 2-12 15,8-3 19-15,0 1 3 16,0-4-15-16,0-1-27 16,8-4-29-16,5-12-37 0,7 0-16 15,10 0-15-15,6-12-8 16,-1-13-21-16,3-4 2 16,-11-3 4-16,-5 0 7 15,-14-5 10-15,-8 0 19 0,-17 9 22 16,-7 4 3-16,-8 7-24 15,-2 5-19-15,2 8-3 0,-1 4-9 16,5 0-56-16,5 12-150 16,1 4-170-16,5 5-91 15</inkml:trace>
  <inkml:trace contextRef="#ctx0" brushRef="#br0" timeOffset="26002.39">17376 14100 58 0,'2'-3'120'0,"-2"-1"48"15,0 4-37-15,0 0-36 16,0 0-23-16,0 0-15 0,0-5 7 16,0 5 3-16,0-5 5 15,0 2-9-15,0-1-14 16,0-1-7-16,0-3-15 16,0 0-11-16,-15-4-11 0,-2-5 8 15,-3 3-5-15,-4-7-1 16,-1-1 8-16,-2 7 15 15,-2 2 4-15,-4 1 1 0,5 9-8 16,-4 3-10-16,-7 0-6 16,7 15 0-16,4 10-1 0,1 3 5 15,1 9-8-15,6 8 6 16,9 0-9-16,2 0 3 16,9 0-3-16,0-9-3 0,0-1-1 15,0-5 3-15,0-2-2 16,0-3 2-16,9-5 0 0,-1-4-2 15,3 1-7 1,1-1 6-16,1 1 1 0,4-6 1 16,0-11-2-16,1 0 2 15,4 0-5-15,-2 0 3 0,0 0-2 16,-1 0 3-16,3 0-4 16,-3 0 3-16,2 0 3 15,-1 0-2-15,1 17-5 0,-2-2 6 16,1 6-1-16,2 3-1 15,-2 5 5-15,-5 4-7 16,-2 3 7-16,-4-4-6 16,-9 6 6-16,0-2-3 0,-22 0-1 15,-9 2 1-15,-9-6-4 16,-6 0 2-16,-7-7 0 16,0-5 2-16,1-3 0 0,-1-17 0 15,8 0 2-15,10 0-1 16,10-4-7-16,8-9-1 0,17-4-11 15,0 1-9-15,9-3-8 16,2-2-26-16,5 5-26 0,5-2-42 16,-1 11-22-16,2 2-3 15,1 5-10-15,-1 0-57 16,-4 0-152-16</inkml:trace>
  <inkml:trace contextRef="#ctx0" brushRef="#br0" timeOffset="26718.16">17521 14674 181 0,'0'0'201'0,"0"0"-54"15,0-5-50-15,0 1-37 0,-8 1-17 16,8 3-11-16,0 0 1 16,0 0 7-16,0 0-9 15,8 0 2-15,4 0-14 0,7-5-6 16,11-2 1-16,-3-2-8 16,6-7 1-16,-1-1-4 15,1-7-6-15,-4 0 10 0,-1-4-7 16,-7-10 3-16,-9 2-1 15,-12 0 4-15,0-1 14 16,-12 3 10-16,-9 11 4 0,-7 3 13 16,-4 11-7-16,-1 9-1 15,1 0 2-15,-1 25 12 16,1 12 11-16,7 15 37 16,6 14 2-16,7 6-20 0,12 14-22 15,9-1-20-15,10-2-16 16,9-12-10-16,7-8-5 15,16-19 0-15,5-11 4 0,9-17-4 16,3-16-8-16,5-13-24 16,1-19-38-16,-1-21-21 0,1-16-1 15,-6-24 4-15,-6-17 13 16,-14-13 9-16,-17-8 20 16,-17 3 19-16,-14 2 20 0,-17 12 18 15,-11 12 19-15,-1 7-1 16,-4 14 2-16,1 16 0 15,4 12 10-15,7 12 20 16,6 13-1-16,3 8-12 0,-2 8-16 16,6 12-11-16,8 29 40 15,0 23 50-15,5 25-95 0,7 21-26 16,9 20 0-16,3 12 0 16,4 5 0-16,4-5 0 15,6-8 0-15,0-17 0 0,-4-10 0 16,5-19 0-16,-13-18 0 15,0-14 0-15,-7-11-122 16,-2-13-212-16,-6-11-36 0,-6-14-13 16,-5-15 3-16</inkml:trace>
  <inkml:trace contextRef="#ctx0" brushRef="#br0" timeOffset="26900.76">18069 14401 608 0,'-16'-16'350'16,"16"-4"-139"-16,0-1-104 16,8-3-60-16,17-4-15 0,7-1 2 15,9 5-11-15,8 3-18 16,2 4-8-16,3 1-46 16,-1 9-104-16,-5 3-113 15,1 4-66-15,-5 0-281 0</inkml:trace>
  <inkml:trace contextRef="#ctx0" brushRef="#br0" timeOffset="27384.01">19695 14024 157 0,'-18'-12'235'15,"-1"-1"-37"-15,-3 0-52 16,2 5-43-16,0-1-27 0,0 2 18 16,-2 7 40-16,4 0 21 15,-7 0-17-15,2 20-8 0,-3 12-17 16,-4 17-5-16,5 13-7 15,-1 7-33-15,9 5-20 16,9 2-15-16,8-2-23 16,16-13-10-16,10-8 0 0,5-9 0 15,11-15 0-15,1-16 0 16,11-13-67-16,3-17-39 16,-5-16-6-16,-3-16 31 0,-7-8 24 15,-16-11 35-15,-18-14 4 16,-16-6 13-16,-18-4 13 15,-16 11 8-15,-7 12-2 0,-12 16-5 16,-1 21-4-16,2 7-7 16,7 13-14-16,13 7-50 0,11 5-98 15,10 0-79 1,11 14-24-16,8-2-11 0,16 0-1 16</inkml:trace>
  <inkml:trace contextRef="#ctx0" brushRef="#br0" timeOffset="27650.04">20314 13213 405 0,'-20'-81'264'0,"-2"10"-11"16,-8 19-41-16,1 12-45 15,6 7-35-15,2 16-23 16,5 17 16-16,2 38 80 15,14 23-30-15,6 32-175 0,10 32 0 16,13 36 0-16,7 17 0 16,10 9 0-16,1-8 0 0,5-12 0 15,-2-17 0-15,-2-19 0 16,-2-21 0-16,-10-21-163 0,-10-15-302 16,-12-17 4-16,-11-17 45 15</inkml:trace>
  <inkml:trace contextRef="#ctx0" brushRef="#br0" timeOffset="27793.19">20099 14442 414 0,'-60'-57'536'0,"7"4"-106"15,13 1-194-15,18 2-113 16,22 2-67-16,29-2-28 16,21 1-14-16,26 1-11 0,17 4-57 15,15-2-144-15,-4 10-152 16,-7 3-52-16,-10 8 0 0</inkml:trace>
  <inkml:trace contextRef="#ctx0" brushRef="#br0" timeOffset="28965.31">22776 13469 156 0,'-14'-16'173'0,"3"-8"-29"16,-3-1-41-16,-4-4-34 16,1 5-18-16,1 1-5 0,1 1 12 15,-1 2 2-15,-5 4 2 16,-4 0-9-16,-2 4-12 0,-8 2-13 16,4 10 8-16,-6 0 0 15,1 15 9-15,-1-1 18 0,-2 15 12 16,-7 11 1-16,-2 16-14 15,-9 15-5-15,1 6-18 16,2 0-14-16,13-12-14 16,12-8 2-16,9-11-3 0,20-13-5 15,12-9-2-15,21-17 1 16,15-7-1-16,17-2-3 16,17-13 3-16,8 4-2 0,4 8-3 15,-3 3-2-15,-4 12 5 16,-19 13-1-16,-9 7 2 15,-20 8 5-15,-15 8 5 0,-16 7 1 16,-19 1-2-16,-23 5-8 16,-14-1 3-16,-17-3-1 15,-3-7-5-15,-6-14 0 0,1-12 5 16,5-12-12-16,1-12 5 16,10-12-20-16,9-7 9 15,13-6 5-15,5 0-12 0,10 6-17 16,11 2-47-16,9 5-50 15,0 4-35-15,0 4-23 16,13 4-13-16,3 0-3 0,6 0-24 16</inkml:trace>
  <inkml:trace contextRef="#ctx0" brushRef="#br0" timeOffset="29314.18">23175 13558 185 0,'0'-32'298'0,"0"7"-24"15,-14 6-50-15,-1 6-53 16,-2 13-40-16,-4 9-6 0,-2 19 38 16,-6 17 8-16,6 15-40 15,6 15-51-15,17 1-38 16,9-2-21-16,9-5-5 15,11-12-12-15,12-18 1 0,7-9-18 16,5-18-25-16,-1-12-15 16,-2-12 8-16,-13-18 14 15,-17-5 18-15,-11-14 2 0,-22-4 5 16,-12-4 6-16,-11 0-2 16,-9 8 0-16,-8 13-3 0,1 7-14 15,-1 9-11-15,7 7-46 16,15 10-88-16,6 3-112 15,8 0-48-15,17 0 2 0,0 0 31 16</inkml:trace>
  <inkml:trace contextRef="#ctx0" brushRef="#br0" timeOffset="29913.06">23483 13501 348 0,'15'-15'274'16,"-6"1"-11"-16,-5 8-39 15,0-3-57-15,0 5-49 0,-4 4-36 16,4 0-18-16,10 19 27 16,3 19-15-16,9 15-11 0,-1 8-27 15,-3 8-16-15,8 5-5 16,-6-10-12-16,-4-7-2 16,-4-12 2-16,-3-12-4 15,-8-8 3-15,-5-9 2 16,0-16-3-16,0 0 1 0,-13-16 3 15,-3-18-11-15,-6-14-2 16,3-20-3-16,-2-16-6 16,4-4 3-16,9 2 9 0,8 13 3 15,0 12-8-15,0 16 11 16,14 9-2-16,2 15-1 0,8 21 14 16,4 11 8-16,9 17 19 15,2 18 16-15,4 16 5 16,-7 7-45-16,1 0-17 0,-9 0 0 15,-3-8 0-15,-10-11 0 16,-1-13 0-16,-8-10 0 16,2-10 0-16,-8-5 0 0,0-17 0 15,0-14 0-15,0-19 0 16,0-18 0-16,0-13 0 16,0 0 0-16,0 3 0 0,9 9 0 15,-1 9 0-15,4 6 0 16,5 14 0-16,2 12 0 0,6 10 0 15,4 21 0-15,7 13 0 16,1 12 0-16,-6 17 0 0,-2 8 0 16,-4 1 0-16,-5-5 0 15,-4-7 0-15,-3-11 0 16,-5-7-7-16,0-4-279 16,-8-6-66-16,0-9-10 0,0-5 43 15,0-12 21-15,-8-17-121 16</inkml:trace>
  <inkml:trace contextRef="#ctx0" brushRef="#br0" timeOffset="30229.99">24331 13572 145 0,'9'-34'276'0,"-1"11"-36"0,-2 7-54 15,20 11 100 1,-1 21-146-16,3 0-9 16,4 5-39-16,4-5-34 15,9-4-35-15,4-12-13 0,-2 0-26 16,2-12-23-16,2-8-5 15,-7-13 10-15,-7-8 3 0,-6-3 14 16,-6-6 4-16,-12-7 1 16,-13-3 19-16,-9-1 17 15,-11 4 1-15,-11 1 7 0,-7 6 32 16,-3 13 41-16,-4 16 34 16,1 21 44-16,0 33-96 0,-2 19-87 15,15 27 0-15,5 23 0 16,18 12 0-16,13-1 0 15,16-3 0-15,15-8 0 0,10-16 0 16,5-22 0-16,5-14 0 16,6-22-65-16,3-16-497 15,5-21 38-15,-3-20 79 0</inkml:trace>
  <inkml:trace contextRef="#ctx0" brushRef="#br0" timeOffset="30828.37">26811 12981 288 0,'-10'-5'255'15,"-3"2"-24"-15,2-1-48 0,-3 4-35 16,14 0-25-16,-12 0-21 16,12 0-24-16,0 0-26 15,0 0-22-15,0 0-15 0,0 0-5 16,0 0-9-16,0 0 8 15,0-5-15-15,0 5 18 16,0 0-8-16,0-3 3 0,0-5-4 16,-12-4-9-16,-4-6-1 15,-4-1 12-15,-9-1-7 0,-7 8 6 16,-6 1 2-16,-2 11 22 16,-8 15 32-16,-5 13 45 0,0 12 14 15,4 8 5-15,10 10-58 16,9-1-66-16,12-1 0 15,22 2 0-15,0-5 0 16,22-5 0-16,7-7 0 0,7-7 0 16,7-15 0-16,16-6 0 15,1-13 0-15,5 0 0 0,-4-4 0 16,-4-8-38-16,-11-4-57 16,-10-1-5-16,-7 0 4 0,-5-2 6 15,-9 3 11-15,-4 4-2 16,-6-2-43-16,-5 6-31 15,0 0-18-15,-8 4-25 0,-5-4-13 16,3 0-33-16</inkml:trace>
  <inkml:trace contextRef="#ctx0" brushRef="#br0" timeOffset="31910.34">27238 12961 366 0,'0'-25'229'0,"0"0"-63"0,0 2-48 16,-12 2-18-16,1 4 14 15,-2 5 29-15,-3 5-2 16,-1 7-22-16,-5 0-20 0,-4 16-4 16,-2 13 14-16,3 6-3 15,0 7-5-15,10 2-60 16,15 6-41-16,0-6 0 0,15 0 0 16,10-7 0-16,6-8 0 15,11-5 0-15,3-17 0 16,0-7 0-16,-1-11-2 0,-3-9-75 15,-13-13 6-15,-7-3 32 16,-21-10 15-16,0-6 6 16,-25-1 7-16,-2 6 12 0,-6 4 0 15,-4 13-11-15,1 11-6 16,1 8-31-16,4 11-60 16,3 0-75-16,5 7-59 0,9 5-24 15,14-3 9-15,0-1-15 16,0-8-139-16</inkml:trace>
  <inkml:trace contextRef="#ctx0" brushRef="#br0" timeOffset="32359.75">27563 12150 304 0,'22'-82'394'0,"-6"14"-23"15,-9 15-84-15,1 11-108 16,-5 15-78-16,2 18 7 15,3 22 95-15,10 27-103 0,5 26-100 16,2 22 0-16,3 26 0 16,0 13 0-16,1 3 0 15,4-5 0-15,-2-1 0 0,4-17 0 16,-10-19 0-16,1-15 0 16,-6-15 0-16,-4-14 0 15,-4-16 0-15,-4-6 0 0,-8-14 0 16,0-28 0-1,0-18 0-15,-17-19 0 16,1-11 0-16,-7-1 0 16,-6 0 0-16,1 11 0 0,-9 17 0 15,1 16 0-15,-10 18 0 16,3 19 0-16,-7 21 0 16,2 15 0-16,9 13 0 0,5 8 0 15,19-3 0-15,15-5 0 16,20-8 0-16,12-9 0 0,7-11 0 15,15-9 0-15,3-11 0 16,5-13 0-16,-7-9-107 16,2-3-269-16,-8-12-32 15,-8-9 27-15,-9-3 26 16</inkml:trace>
  <inkml:trace contextRef="#ctx0" brushRef="#br0" timeOffset="33058.3">28213 12736 490 0,'0'0'284'0,"0"0"-88"16,0 0-49-16,0 0-41 15,9 9-23-15,7-1-31 16,-1-8-21-16,9 0-15 0,2 0-6 16,5 0-18-1,6-17-11-15,3-8-9 0,2-2 2 16,-6-10 13-16,-7-4 3 15,-9-4 3-15,-9-3 2 16,-11-2 8-16,0 2 5 0,-19 3-4 16,-9 4 7-16,-1 4 20 15,-3 13 13-15,-1 17 29 16,2 19 29-16,-4 24 48 0,8 21 17 16,3 16-30-16,2 13-119 15,22-1-18-15,0-9 0 16,18-9 0-16,10-10 0 0,8-13 0 15,14-14 0-15,7-14 0 16,6-16 0-16,2-9 0 16,0-10-35-16,1-15-43 15,-11-11 18-15,-4-3 5 0,-12-11 17 16,-10-5 20-16,-15 1 6 16,-14-12 1-16,0-3 12 15,-17 1 2-15,-5 4 14 0,-1 7 9 16,-2 10 6-16,5 7 26 15,3 12 14-15,0 8 24 16,6 5-94-16,11 8-2 16,-6 4 0-16,6 4 0 15,9 21 0 1,16 10 0-16,12 18 0 16,17 15 0-16,6 13 0 15,4 10 0-15,1 10 0 0,-3 4 0 16,-14-2 0-16,-11-6 0 15,-9-4 0-15,-11-10 0 16,-12-18 0-16,-5-9 0 16,0-12 0-16,-8-7 0 0,-6-13 0 15,-2-12 0-15,4-9 0 16,0-7 0-16,1-8 0 16,11-5 0-16,0-6 0 15,0-3 0-15,0-3-229 0,8 1-120 16,-2 3-4-16,3 5 29 15,-5 3-4-15</inkml:trace>
  <inkml:trace contextRef="#ctx0" brushRef="#br0" timeOffset="33457.94">29634 11641 197 0,'9'-52'289'0,"-9"2"-38"15,0 5-53-15,0 5-31 16,-14 7 5-16,14 5 47 15,-6 8 27-15,6 4-40 16,0 7-104-16,0 18-102 0,0 27 0 16,-13 37 0-16,1 45 0 15,0 41 0-15,-5 32 0 16,-2 22 0-16,-1 1 0 16,-2 3 0-16,4-14 0 15,1-15 0-15,1-17 0 0,-2-17 0 16,1-23 0-16,6-26 0 15,3-24 0-15,8-20 0 16,-8-19-390-16,-1-23-182 16,9-19 59-16</inkml:trace>
  <inkml:trace contextRef="#ctx0" brushRef="#br0" timeOffset="33824.87">30186 12309 140 0,'0'-20'306'15,"-7"-1"-1"-15,-5 5-31 16,2-1-45-16,10 5 7 15,0 5-5-15,0 2-6 16,-8 1-124-16,8 15-101 16,0 23 0-16,0 23 0 15,8 20 0-15,2 16 0 16,-6 10 0-16,4-1 0 16,-1-5 0-16,2-11 0 0,4-12 0 15,1-18 0-15,-5-11 0 16,-4-12 0-16,-2-14 0 15,-3-19-276-15,0-8-191 0,0-17 57 16,0-23 49-16</inkml:trace>
  <inkml:trace contextRef="#ctx0" brushRef="#br0" timeOffset="34372.93">30483 12582 482 0,'13'-21'374'15,"-6"4"-54"-15,1 5-42 16,-3 0-11-16,-5 8 3 16,0 4-214-16,3 0-56 0,5 20 0 15,2 13 0-15,1 13 0 16,2 14 0-16,-1 6 0 15,-1-2 0-15,6-2 0 0,-5-10 0 16,5-2 0 0,-6-10 0-16,0-11 0 0,-2-6 0 15,-4-6-30-15,-5-17-497 16,0-3-7-16,-8-22 80 16</inkml:trace>
  <inkml:trace contextRef="#ctx0" brushRef="#br0" timeOffset="34513.07">30578 11836 452 0,'-17'-48'330'0,"1"11"-124"15,-2 13-99-15,7 4-67 16,11 11-50-16,-8 18-71 16,8 16-123-16,0 15-80 15</inkml:trace>
  <inkml:trace contextRef="#ctx0" brushRef="#br0" timeOffset="35221.78">30714 12472 310 0,'0'12'334'16,"0"-12"-53"-16,0 8-88 16,0 1-38-16,9 6 44 0,7 5-13 15,8 13-50-15,9 13-50 16,7 2-42-16,-3 0-27 15,0-2-8-15,-9-6-3 16,-4-3 5-16,-7-4 6 16,-5-9 5-16,-12-4-1 15,0-3-11-15,0-9-9 0,0-8 1 16,-12-2-31-16,0-21-10 16,-1-9 6-16,13-13 18 15,0-12 7-15,0-9 3 16,0 2 1-16,0 3 7 0,0 7-2 15,4 14-6-15,5 11 8 16,-1 5-3-16,3 13 17 16,6 11 9-16,2 15 13 0,7 14 17 15,-1 8-56 1,-2 7 0-16,3 1 0 0,-7 0 0 16,1-4 0-16,5-8 0 15,-2-9 0-15,2-8 0 16,4-8 0-16,2-8 0 15,12-15 0-15,-4-18 0 0,12-12-18 16,-4-21-70-16,-4-8 22 16,0-2 30-16,-12-2 17 15,-6 4 23-15,-16 5 7 16,-27-36 109-16,-1 67-32 16,-9 10-84-1,-6 12-4-15,0 8 0 0,-6 8 0 16,9 24 0-16,2 16 0 15,13 17 0-15,16 14 0 16,0 10 0-16,8 4 0 0,13 1 0 16,4-5 0-16,3-12 0 15,0-12 0-15,9-12 0 16,8-16 0-16,7-13 0 16,9-16 0-16,-1-8 0 0,2-12 0 15,-5-4 0-15,-9-5 0 16,-7-4 0-16,-8 0-79 15,-12 0-86-15,-15 1-31 16,-6 7-21-16,0 1-22 16,-14 5-28-16,-8 2 2 0,-2 0-2 15</inkml:trace>
  <inkml:trace contextRef="#ctx0" brushRef="#br0" timeOffset="36418.86">32088 11703 41 0,'-17'-5'194'16,"-3"5"0"-16,-2 0-42 16,-1 12-38-16,-6 5-20 15,5-5-12-15,1 4 3 16,1-4-12-16,7-3-16 0,1-1-13 15,14-8-4-15,0 8 10 16,0-8 24-16,0 0 27 16,-6 0 28-16,6 0 6 15,0 0-15-15,0-4-36 0,0 4-5 16,0-4-34-16,0 4-18 16,0 0-17-16,0 0-6 15,0 0-22-15,0 0 4 16,0 0-1-1,0 0-3-15,0 0 11 0,0 0 0 16,0 0 4-16,0 0-8 16,0 0 3-16,0 0 5 15,0 0-6 1,0 0 2-16,0 0-14 0,0 0-27 16,0 0-7-16,0 0 11 15,0 0 4-15,0 0 2 16,0 0 7-16,0 0 5 0,0 0 12 15,0 0 9-15,0 0-8 16,0-5-6-16,3-2 1 16,-3-1 1-16,3-1 11 15,2 2 8-15,-5-2 21 0,0 6 6 16,0-1 12 0,0 4 12-16,0 0 17 0,0 0 10 15,0 0 12-15,0 0-6 16,0 0-28-16,0 19-58 15,0 22 0-15,0 24 0 16,0 16 0-16,-16 21 0 0,-1 12 0 16,2 5 0-16,1-6 0 15,3-13 0-15,11-14 0 16,0-15 0-16,0-23 0 0,0-10 0 16,0-17 0-16,0-35 0 15,3-22 0 1,11-30 0-16,1-27 0 15,7-20 0-15,0-18 0 16,4-5 0-16,-1 11 0 0,-7 11 0 16,-1 21 0-16,-4 15 0 15,-4 20 0-15,-9 18 0 16,0 12 0-16,0 8 0 16,0 8 0-16,0 3 0 0,0 4 0 15,8 19 0 1,7 6 0-1,9 18 0-15,9 14 0 16,8 21 0-16,4 24 0 16,4 18 0-16,-2 11 0 0,-1 7 0 15,-10-5 0-15,-7-11 0 16,-14-11 0-16,-7-18 0 16,-8-17 0-16,-8-18 0 0,-7-16 0 15,-6-12 0-15,-9-13 0 16,5-12 0-16,-5-17 0 15,4-19 0-15,11-18 0 0,15-12 0 16,0-2 0 0,15 3 0-16,11 7 0 0,4 10 0 15,-5 6 0-15,5 14 0 16,-6 8 0-16,-4 8 0 0,-4 8 0 16,-3 4 0-1,-8 0-304-15,-5 16-79 0,0 4-22 16,0 6-4-16</inkml:trace>
  <inkml:trace contextRef="#ctx0" brushRef="#br0" timeOffset="37171.53">32908 12475 162 0,'-14'0'314'0,"6"0"-9"15,2 0-54-15,-3 0-7 0,9 22 54 16,-12 1 60-16,0 1-243 16,3 4-115-16,9-2 0 15,0-7 0-15,0 3 0 0,9-6 0 16,-1-8 0-16,0-8 0 16,0 0 0-16,-5 0 0 0,-3-12 0 15,0-10 0 1,0-1 0-16,-11 3 0 0,-5 3 0 15,3 7 0-15,0 4 0 16,-2 6 0-16,-1 8 0 0,3 9 0 16,13 3 0-16,0 4 0 15,10 1 0-15,6 0 0 0,-1-11 0 16,1 0 0-16,1-14 0 16,-2 0 0-16,-1 0 0 15,-8-14-123-15,-1 0-97 0,-5-3-77 16,-17-4-73-16,-6 4-19 15</inkml:trace>
  <inkml:trace contextRef="#ctx0" brushRef="#br0" timeOffset="40962.69">16153 14901 256 0,'0'8'300'0,"-8"2"-233"15,8-10-25-15,0 0-5 16,0 0 26-16,0 0 45 15,-9 0 34-15,1 0 3 0,-4-5-29 16,-5-3-18-16,-8-5-1 16,-1 1 8-16,-13-4-6 15,-1 0-2-15,-7-5-22 0,-10 0-4 16,0-2-7-16,-5-2 1 16,-3 2-65-16,-4-3 0 15,-4-2 0-15,-3-1 0 16,-3-2 0-16,8-3 0 0,0-3 0 15,3 5 0-15,7 0 0 16,4-1 0-16,4 1 0 0,4-5 0 16,10 3 0-16,2 3 0 15,6 3 0-15,-3-1 0 16,-3 1 0 0,-36-25 0-16,33 28 0 15,-5-4 0-15,0 1 0 0,4 4 0 16,0-5 0-16,6 1 0 15,-3 3 0-15,11 0 0 16,-3 1 0-16,3 5 0 0,-3-2 0 16,2-1 0-16,0 8 0 15,4-4 0-15,-6 3 0 0,7 3 0 16,3 3 0-16,-2 1 0 16,11 8 0-16,0-8 0 15,11 4 0-15,-13 4 0 0,5-4 0 16,0 0 0-16,-1 0 0 15,1-5 0-15,2 7 0 16,6-3 0-16,-13 0 0 16,13-2 0-16,-9 2 0 15,9 1 0-15,0 1 0 16,0-2 0-16,-8 5 0 16,8-9 0-16,-9 6 0 15,9-1 0-15,0 0 0 0,-9-4 0 16,3 3 0-1,6 22 0 17,3 7 0-17,9 13 0-15,5 21 0 0,5 13 0 16,1 11 0-16,6 7 0 16,-1 10 0-16,-1-1 0 15,5-2 0-15,5-6 0 0,-3-12 0 16,-3-10 0-16,-1-11 0 15,-10-11 0-15,-5-12 0 16,-2-11 0-16,-4-11 0 0,-1-12 0 16,-8-8 0-1,-14-17 0-15,-5-16 0 0,-5-19 0 16,-14-18 0-16,-2-12 0 16,-5-12 0-16,-4 2 0 15,2-2 0-15,-4 7 0 16,8 13 0-16,2 10 0 15,5 12 0-15,3 6 0 0,10 11 0 16,1 9 0-16,10 10 0 16,4 7 0-16,8 6 0 15,-8 1 0-15,8 6 0 0,11 4 0 32,14 0 0-17,15-7 0-15,19-5 0 0,18-5 0 16,11-8 0-16,10-3 0 15,0 0 0-15,-9 3 0 16,-7 1-49-16,-14 4 0 16,-15 3 26-16,-16 5 10 0,-8 8 10 15,-15 4 8-15,0 0-1 16,-11 0 1-16,-3 0-3 16,0 0 2-16,-9 19-4 0,-7 24 7 15,-3 21-5-15,-2 17 0 16,4 21 5-16,2 12 1 0,-1 9 0 15,-2-1 14-15,-1 0-1 16,-1-14 5-16,-1-5-12 16,2-18-14-16,-3-16 0 15,8-15 0-15,0-17 0 0,7-10 0 16,7-4 0-16,-8-13 0 16,8-1 0-16,0-9-9 46,0 0-105-46,0 0-45 16,0 0-60-16,3 0-77 0,2 0-19 16,2-9-32-16</inkml:trace>
  <inkml:trace contextRef="#ctx0" brushRef="#br0" timeOffset="45383.24">8384 9064 297 0,'-11'-12'172'0,"-3"0"-58"15,3 1-56-15,-13-6 34 16,12 9-31-16,-6-1 15 15,4 1 25-15,-8-3-10 16,-2-6-39-16,-4-4-12 16,3-3 16-16,2-4-10 15,-2-4-21-15,5-10-6 0,0-6-6 16,3-10-2-16,0-6-1 16,1-13-1-16,0-9-5 15,3-12-4-15,2-12 6 0,11-7-6 16,0-10 0-16,16-12 1 15,16-3-3-15,14 0 3 16,15-1-1-16,15 0-2 16,18-7 2-16,11-4 3 0,8-2-4 15,2 6 1 1,-10 3 4-16,-12 8-3 0,-8 8-3 16,-3 2 4-16,-5 3-1 15,-4-1-1-15,0 2 0 16,5 6-8-16,7 7 4 0,12 1-3 15,17 9 0-15,15 5 2 16,10-2-5-16,-1 10 2 16,-7 8 3-16,-18 12 4 0,-20 13-4 15,-16 6 11-15,-19 13-2 16,-15 8-3-16,-11 9 1 16,-7 3-2-16,-3 5-2 15,-11 4 5-15,1 0-7 16,-3 5-1-16,-1-2 4 0,0 1 3 15,0-3-6-15,4 2 2 16,0 0 5-16,-4 3 1 16,1 2-3-16,-1-5 0 0,-5-1-4 15,5 4 4-15,1-7-1 16,7 1 0-16,5-3-5 16,7-3 6-16,0 2 0 15,1 0-6-15,-5 0 7 0,0 0-1 16,1 3-3-16,0 2 4 15,-6-1-6-15,-2-1 7 16,4 2-2-16,-2-5-3 16,2 4 2-16,-5 0 0 15,-1-2 0-15,-2 7 5 0,-1-6-5 16,-4 2 0-16,5-2-4 16,-2 1 6-16,-3 0 0 15,6 0-2-15,-6 0-1 0,0 4 1 16,-5 4 4-1,2 0-10-15,-5 0 1 16,0 0-2-16,0 0-4 0,0 0-20 16,0 0-7-1,0 0-21-15,0 0-29 0,0 0-39 16,-8 0-56-16,-8 0-87 16</inkml:trace>
  <inkml:trace contextRef="#ctx0" brushRef="#br0" timeOffset="46603.39">10739 4290 95 0,'-8'-8'181'16,"0"0"-36"-16,8 0-39 16,-8 8-34-16,8 0-17 15,0-4-8-15,0-1-2 0,0 2 3 16,0 3-11-16,0 0-6 15,0-5-1-15,13-3-10 16,7-1-6-16,13-2-5 0,10-6 1 16,6-4-8-1,8 1 0-15,0 0 0 0,0 5-5 16,-5 1 4-16,-6 7-1 16,-13-1 0-16,-9 8-3 15,-5 0 3-15,-6 0 2 16,-4 0 0-16,-9 0-1 0,0 0-6 15,0 8 5-15,0 4 4 16,0 9-2-16,0 7 2 16,0 8 0-16,0 4-1 15,0 6 4-15,0-1 3 0,0 2-1 16,0 3 6 0,3 0-1-16,-3-7 7 0,0 2 5 15,0 0-2-15,0 0 0 16,0 0-4-16,0 0-6 15,-9-4-7-15,9-6 5 0,-8-6-9 16,8-8-3-16,-8-4 3 16,8-5 9-16,-7-5 3 15,7-7 18-15,0 0 1 0,0 0 15 16,0 0-1-16,0 0 6 16,0 0-5-16,0 0-4 15,0 0-4-15,0 0-2 0,0 0-9 16,0 0 1-1,0 0 24-15,0-5 28 0,-12-6-30 16,-4-2-30-16,-6-6-15 16,3-2-3-16,-5-3 1 15,-1-1-1-15,1-4-1 0,-6 5-2 16,7-4-3-16,-6-1 1 16,2 1-2-16,-7-2 3 15,2 7 0-15,-1-5-1 0,4 4-2 16,5 3 5-1,5 4-2-15,-3 1 2 0,6 1 0 16,1 1-2-16,2 2-4 16,5 5 5-16,0-2 0 15,8 1-1-15,-8 4 7 0,8 1-4 16,0-2-3-16,0 1-7 16,-8 4 7-16,8 0-9 15,0 0 4-15,-8 0 2 16,8 0-5-16,0 0 0 0,0 0 2 15,0 0 10-15,0 0-1 16,0 0-3-16,0 0 3 16,-12-4-6-1,4-4 3-15,-6 0 9 16,3-1-10-16,4-3-3 0,-1 5-1 16,-1-3-2-16,9 6 7 15,-8 1 2-15,8 3-6 31,0 0-1-31,0 0 6 16,0 0-5-16,0 0 4 16,0 0 5-16,0 0-8 15,0 0-8-15,0 0 9 0,0 0-2 16,0 0 5 0,0 0-6-16,0 0 1 15,0 0 0-15,0 0 10 16,8-4-16-16,1 0 6 15,6 0 5-15,5-5-6 0,13 3-27 16,12 0-94-16,4 1-117 16,4 5-124-16,-2 0-84 15</inkml:trace>
  <inkml:trace contextRef="#ctx0" brushRef="#br0" timeOffset="-145332.99">17789 10363 95 0,'0'0'134'0,"-8"-7"-23"15,-4-5-52-15,-1 0-28 16,2 3-11-16,-1 1-8 15,-1 0 2-15,0 8 9 16,2 0 7-16,-2 0-2 0,4 0 2 16,-2 0 0-16,0 0 8 15,-2 8 6-15,-3 0 11 16,-1 4 19-16,-2-1 25 0,-2-1 15 16,4-3 17-16,1 1 33 15,1 1 3-15,-2-9 10 0,5 8-13 16,12-8-8-16,-8 0-109 15,24-8-47 1,25-9 0 0,30-7 0-16,40-8 0 15,40-9 0-15,36-4 0 16,20 0 0-16,7 0 0 16,-4 4 0-16,-9 5 0 0,-18 3 0 15,-25 6 0-15,-28 4 0 16,-24 9 0-16,-29 1 0 0,-20 1 0 15,-17 8 0-15,-16 4 0 16,-12-4 0-16,-12-1 0 16,0 0 0-16,0 3 0 0,0-3 0 47,0 0 0-47,0 3 0 15,0-3 0-15,0 1 0 16,0-4 0-16,0 3 0 15,-12 1 0-15,5-3 0 16,-2 3 0-16,-4-1 0 0,2 5 0 16,-1 0 0-1,3 0 0 1</inkml:trace>
  <inkml:trace contextRef="#ctx0" brushRef="#br0" timeOffset="-145176.56">19596 9855 2047 0,'0'-5'0'32,"0"1"0"-17,-9 4 0 1,1 0 0-16,-3 0 0 15,-3 12-172-15,4-12-443 16,10 13 30-16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6:51:48.73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12611 2107 365 0,'-14'-12'277'15,"-4"5"-121"-15,-2 7-76 16,-1 23-39-16,1 23-18 0,-4 18 18 15,3 22 5-15,2 20 1 16,2 13-14-16,4 8-11 16,2-2-11-16,2-12-10 15,9-6-9-15,0-19-59 16,0-14-74-16,-8-21-46 0,8-16-28 16,-15-21-40-16</inkml:trace>
  <inkml:trace contextRef="#ctx0" brushRef="#br0" timeOffset="317.58">12015 2136 397 0,'-41'-94'184'0,"11"-7"-38"0,20-8-46 15,18-2-15-15,19 1-10 16,30 5 12-16,30 7 31 15,23 13 21-15,23 16-29 16,14 28-37-16,-2 24-18 0,-10 17-27 16,-13 36-9-16,-21 17-6 15,-12 13-6-15,-20 3-10 16,-12 5 6-16,-9-5-1 16,-14-8 2-16,-8-14-4 15,-9-5-2-15,-4-9-3 0,-4-12 3 16,-2-6-49-1,-7-15-78-15,0 0-99 0,0 0-96 16,0-8 15-16,-16-3-282 16</inkml:trace>
  <inkml:trace contextRef="#ctx0" brushRef="#br0" timeOffset="669.62">13326 1904 378 0,'0'46'190'16,"-15"11"-48"-16,-15 12-12 0,-5 12-32 15,-15 9-4-15,-7-2-5 16,0-6-24-16,8-9-23 16,14-10-24-16,13-11-9 15,13-4-4-15,9-8-1 16,14-2 4-16,14-2-7 16,12-3-1-16,11-4-3 0,1-8 3 15,-3-2 4-15,-4-7 7 16,-10-3 27-16,-5-9 40 15,-12 0 33-15,-1 0 37 16,-4 0-9-16,-4-17 4 0,-9-20-70 16,0-15-41-16,-17-22-32 15,1-14 0-15,-1-6 0 16,5 8 0-16,0 8 0 0,-1 18 0 16,13 10 0-1,0 17-49-15,-8 14-80 0,-1 2-81 16,9 10-66-16,-6 7-61 15,6-5-12-15</inkml:trace>
  <inkml:trace contextRef="#ctx0" brushRef="#br0" timeOffset="1048.99">12551 2263 436 0,'-70'0'394'0,"18"-13"-117"16,16 1-122-16,24 0-90 16,32-5-33-16,40-7-17 15,42-4-13-15,44-6 4 16,29-1-2-16,20 1-33 0,12 1-25 16,0 5-15-16,-12 8-5 15,-25 4 19-15,-32 4 25 16,-37 1 23-16,-30 1 55 15,-28 10 63-15,-18 0 1 0,-25 17-11 16,-25 15 35-16,-18 21-7 16,-10 25-25-16,-1 14-35 15,9 16-43-15,17 5-1 16,20 5-12-16,16-2-12 16,20-12 3-16,14-6 0 15,7-16-16-15,3-17-83 0,5-12-128 16,3-14-122-16,7-22-63 15,-7-17-14-15</inkml:trace>
  <inkml:trace contextRef="#ctx0" brushRef="#br0" timeOffset="1530.88">14513 2190 326 0,'-14'-45'289'0,"14"7"-76"16,0 15-90-16,0 6-50 15,0 9-35-15,6 8 14 0,8 20 15 16,12 12 6-16,2 14-24 16,-3 11 0-16,-9 7-18 15,-8 5-9-15,-8 1-10 16,-16-5-1-16,-6-8-4 0,8-12 2 16,2-12 0-16,12-9 1 15,0-12 4-15,0-12 6 16,12-2-8-16,10-15-9 0,18-12 5 15,7-4-6 1,10 4 8-16,0 4-7 0,0 10 3 16,-9 10-6-16,-3 5 3 15,-5 20 5-15,-4 5 4 16,-7 4-5-16,-4 0-7 16,-5-5 0-16,-4-3 10 0,-8-8 6 15,1-7 46-15,-9-6 82 16,0 0 4-16,0-19-71 15,-9-17-58-15,-4-18-19 16,-1-16 0-16,-8-12 0 0,2-6 0 16,4 2 0-1,0 5 0-15,0 11 0 0,2 17 0 16,3 13-95-16,11 11-131 16,-7 13-67-16,-2 9-49 15,1 7 4-15,-5 7-8 16</inkml:trace>
  <inkml:trace contextRef="#ctx0" brushRef="#br0" timeOffset="1697.84">14894 2903 310 0,'-25'64'268'0,"3"-10"-82"16,4-11-62-16,6-10-48 15,2-8-17-15,10-9-9 16,0-4-22-16,0-12-9 15,0 0-12-15,0 0-61 16,0-15-116-16,0-18-41 0,0-12-72 16</inkml:trace>
  <inkml:trace contextRef="#ctx0" brushRef="#br0" timeOffset="2379.26">14443 1950 517 0,'-12'0'246'16,"12"0"-112"-16,8 0-68 15,24 0-36-15,25 0-10 16,29-14 9-16,14-1 16 16,15-2-6-16,-1 5-16 0,-1-1-10 15,-3 10-6 1,-8 3-7-16,-14 0 3 16,-12-5-1-16,-21 1 1 0,-11 4-3 15,-10 0 16-15,-14 0 19 16,-9 0 3-16,-3 0-9 15,-8 12 4-15,0 10 8 16,-16 11 15-16,-7 11-4 0,-11 13-23 16,6 3-9-16,4 2-12 15,8-5-5-15,16 0 3 16,0-10-6-16,11 3 1 16,4-5 2-16,15-4 2 15,7-5-3-15,0-3-1 16,3-3 0-16,-9-6-1 15,3-4 2-15,-6-4-3 0,-8-4-2 16,-4-3 3-16,2-9 3 16,-7 7-1-16,-2-7 7 15,-6 0 13-15,-3 0 14 0,0 0 38 16,0 0 44-16,0-16 8 16,0-16-60-16,-17-22-29 15,-1-19-37-15,-7-17 0 16,3 0 0-16,3 11 0 0,3 0 0 15,2 10 0 1,3 13 0-16,11 10 0 16,-11 13 0-16,11 10-98 0,-9 6-96 15,9 12-59-15,-8 5-44 16,0 13-8-16,-5 8-15 16</inkml:trace>
  <inkml:trace contextRef="#ctx0" brushRef="#br0" timeOffset="2574.33">15593 3040 524 0,'-22'38'419'0,"3"-14"-181"16,6-4-123-16,2-4-54 15,11-4-27-15,0 1 5 0,0-13 3 16,0 0-10-16,0 8-25 15,0-8-32-15,0 0-106 16,0 0-115-16,0 0-45 16,0 0-32-16</inkml:trace>
  <inkml:trace contextRef="#ctx0" brushRef="#br0" timeOffset="2810.49">15853 1904 486 0,'-50'-53'166'16,"9"4"-134"-16,13 14-24 16,5 6 1-16,10 8 8 15,13 9-3-15,0 12-3 16,20 0-4-16,16 16-3 15,18 14-19-15,11 1-88 16,3-3-136-16</inkml:trace>
  <inkml:trace contextRef="#ctx0" brushRef="#br0" timeOffset="3462.05">18719 1636 610 0,'0'-33'542'16,"-16"9"-237"-16,-4 3-160 15,-5 9-77-15,-7 12-35 16,-13 24-1-16,-3 17 16 0,-2 25-3 16,6 24-16-16,11 19-4 15,22 18-10-15,19 2-10 16,20 2 0-16,20-9 1 15,21-13-16-15,12-14-14 0,12-23-76 16,7-23-111-16,-7-23-105 16,-6-26-38-16,-5-33 21 15</inkml:trace>
  <inkml:trace contextRef="#ctx0" brushRef="#br0" timeOffset="3760.43">19002 1501 270 0,'-25'-81'270'15,"3"19"-86"-15,10 18-85 16,12 15-59-16,0 17-9 0,16 21-5 16,11 20 18-16,15 18-9 15,3 15-9-15,0 12-6 16,-6 7-12-16,-4 0-3 16,-10-8-2-16,-3-9 5 15,-9-14-5-15,-5-14 3 16,-2-11 7-16,-1-8 14 15,-2-17 18-15,2 0 19 0,-1-4 9 16,4-12-30-16,5-14-20 16,8-2-14-16,2-5-4 15,14-2-20-15,4 1-48 16,4 2-86-16,-5 7-61 0,0 5-19 16,-7 8-34-16</inkml:trace>
  <inkml:trace contextRef="#ctx0" brushRef="#br0" timeOffset="4442.93">19097 1453 210 0,'-24'-28'202'0,"24"-1"-94"16,3 2-54-16,18 0-21 0,12 8-10 15,11 3-4-15,8 11-1 16,10 5-3-16,-2 12 0 15,-1 4-5-15,-8 8-7 16,-6 4 2-16,-4 6-5 0,-9-2 1 16,-4-3-7-16,-7-10 5 15,-10-2 3 1,-3-4-1-16,1-13 11 0,-1 0 21 16,0 0 20-16,-4-13 0 15,-4-4 22-15,0 3 31 16,0 1 20-16,0 1-1 15,0 3-40-15,0 5-41 0,0 4-21 16,0 25-17-16,0 19 8 16,0 25-11-16,0 20 0 15,8 14 6-15,6 2-5 16,-3-6 3-16,4-13-7 16,2-18-3-16,0-10 5 15,-1-13-14-15,-4-9-10 16,-1-17 4-16,-3-5 9 0,-2-19-21 15,-6-16-27-15,0-15 20 16,-17-10 19-16,3 7 8 16,-4 3 8-16,1 3-1 15,-4 9 9-15,3 6-6 0,-8 18 1 16,-2 0-1-16,-8 25 4 16,-6 8-3-16,-2 3 1 15,-8 5-5-15,3 4 5 16,0-5 3-16,5-7-6 0,7-4 9 15,4-5-1-15,1-8 10 16,1-4-5-16,-3 0-7 16,-2-12 3-16,-2 0 2 15,-3 0 10-15,1-7 26 16,0-10-13-16,-2-4 1 16,8-8-9-16,-3 1-2 0,9 1-10 15,-1-1-21-15,7-5-23 16,6-5-60-16,4 6-78 15,12 4-60-15,0 8-23 0,0 3-35 16</inkml:trace>
  <inkml:trace contextRef="#ctx0" brushRef="#br0" timeOffset="4825.64">20218 1534 242 0,'3'-40'260'16,"-3"3"-81"-16,0 0-54 16,0 9-29-16,0 5-5 15,0 0 3-15,-8 3 5 16,8 8-15-16,0 5-35 15,0 2-17-15,0 5-12 0,0 0 1 16,0 0-4-16,0 12-13 16,0 25 15-16,0 28 76 15,0 25 9-15,0 24-35 16,0 12-29-16,0-1-15 0,0-6-8 16,0-9-16-16,8-8 5 15,3-14-5-15,3-10-10 16,-2-17-40-16,-4-15-66 15,1-15-60-15,-1-9-24 16,-8-22-59-16,0-13-30 16,-8-24-10-16</inkml:trace>
  <inkml:trace contextRef="#ctx0" brushRef="#br0" timeOffset="5291.47">20809 1314 120 0,'13'-32'217'0,"-8"4"-46"15,-5 6-50-15,0 6-33 0,0 4-11 16,-10 4 8-16,-1 8-18 16,0 0-22-16,-6 0-14 15,-4 17-11-15,5 2-1 16,-1-2-8-16,6 0-6 0,11-1-9 15,0 4 5-15,0 1 1 16,11 2-4-16,6 7 2 16,12 2-2-16,7 4 3 15,9 5 2-15,0-5-5 0,-2 1-4 16,0-4 0 0,-12-4 3-16,-7-5-2 0,-7 1 1 15,-8-5 0-15,-9 4 10 16,-26 1 4-16,-13-6-3 15,-15 3-3-15,-2-8 14 16,-1-5 0-16,4-9 15 16,4 0 3-16,9-9 1 0,2-5-8 15,11-2-13-15,11-1-11 16,2-4-17-16,14 6-38 16,0-1-42-16,5 4-47 15,8-1-37-15,3 4-36 0,-1 1-50 16</inkml:trace>
  <inkml:trace contextRef="#ctx0" brushRef="#br0" timeOffset="5989.82">20847 1302 410 0,'10'-32'220'0,"-4"4"-107"16,2-1-57-16,9 4-34 15,7 8-11-15,8 3-5 0,9 3-9 16,3 4-11-16,10 3-13 16,-5 4-4-1,-5 0 4-15,-7 0 11 0,-9 0 8 16,-8 0 6-16,-3 0-2 16,-5 0 9-16,-4 0 13 15,-8 0 28-15,0 0 36 16,0 0 16-16,0 0 37 0,0-4 3 15,0 0-14-15,0 0-33 16,0 0-46-16,0 4-30 16,0 0-6-16,0 16-13 15,0 20 13-15,11 25-5 16,1 21 3-16,5 20-4 0,5 11 6 16,-4-3-11-1,6-3 4-15,2-14-2 0,2-15-2 16,-3-9-8-16,-1-17-23 15,-5-14-33-15,-2-10 5 16,-5-11 11-16,2-17-13 16,-11-21 13-16,-3-8 20 0,0-7 16 15,-17-1 14-15,-3 8 16 16,3 5 5-16,-3 8-5 16,-3 11-10-16,-2 5-3 15,-3 0-3-15,-1 12-2 0,6 9 4 16,-3 4-2-1,-2 3-4-15,-5 4 4 0,1 5 2 16,-4 5-1-16,-1-2-2 16,1 1-2-16,-7-1 4 15,9 0 3-15,-3-4 1 16,1-7 2-16,2-8 11 0,3-4 15 16,-6-5 3-16,-4-12-13 15,-3-5-8-15,3-7 10 16,0-4 5-16,1-8-4 15,2-5-12-15,7-6-4 0,-3-6-9 16,7-4-15-16,5 0 0 16,8 4-17-16,0 13-42 15,14 3-42-15,0 9-67 16,14 7-44-16,5 9-71 16</inkml:trace>
  <inkml:trace contextRef="#ctx0" brushRef="#br0" timeOffset="6438.94">21769 1139 328 0,'0'-37'285'0,"0"9"-51"16,0 8-52-16,-8 4-34 15,0 4-40-15,8 3-40 16,0 9-20-16,0 0-20 15,0 0-15-15,0 21-1 16,11 23 44-16,7 33 26 16,-2 34 60-16,-1 27 0 15,1 12-33-15,1 9-47 0,-5-9-62 16,2-10 0-16,-3-19 0 16,-3-14 0-16,-2-24 0 15,0-12 0-15,-3-13 0 16,-3-19-94-16,0-7-181 0,5-7-103 15,-5-12-2-15,0-13 3 16</inkml:trace>
  <inkml:trace contextRef="#ctx0" brushRef="#br0" timeOffset="7105.31">22239 1057 372 0,'-11'-36'303'15,"3"11"-67"-15,8 5-67 16,0 8-47-16,0 5-49 16,0-2-31-16,0 9-11 15,5 0-2-15,4 21 8 0,140 255 147 47,-123-191-125-31,-4 5-22-16,-10-4-13 0,-4-5-10 15,-8 61 16 1,-16-80-20-16,-10-14 4 16,0-8-2-16,-8-6 2 0,-2-11-2 15,-1-23-1-15,0 0 5 16,5-15 0-16,2-14-11 16,13-8 5-16,3-4 9 15,14-6-15-15,0 1 8 0,6 7 1 16,5-4-4-16,9 7-8 15,13-4 3-15,10-2-1 16,19 6-2-16,11 8 0 16,12 10 12-16,9 18 1 15,-1 26 10-15,0 19 10 16,-8 12-21-16,-12 8-13 0,-7 8 0 16,-15-4 0-16,-4-11 0 15,-15-11 0-15,-7-9 0 16,-5-10 0-16,-8-11 0 15,-4-6 0-15,-8-22 0 16,-25-30 0 0,-12-25 0-1,-12-22 0-15,-6-27 0 0,-2-3 0 16,3 4 0-16,5 13 0 16,8 10 0-16,14 20 0 15,2 13 0-15,6 13 0 16,7 12 0-16,3 8 0 0,9 5 0 15,0 8 0-15,0 5 0 16,0 2 0-16,-8 5-268 16,8 0-83-1,-9 0-24-15,9 0 10 16,0 8 34-16</inkml:trace>
  <inkml:trace contextRef="#ctx0" brushRef="#br0" timeOffset="7500.62">21834 1078 96 0,'-49'-7'254'0,"3"-2"-67"15,11 1-55-15,5-1-13 16,7 2 9-16,11 2-10 16,12 0-53-16,0 3-25 15,24 2-8-15,30 0 2 16,39 0-6-16,42-5-3 16,26-2-1-16,9 2 0 0,-3-4-14 15,-17-3-2-15,-28 5 1 16,-26-3 3-16,-17 3 11 15,-23 3 24-15,-19 1 34 16,-13 3-6-16,-6 0-8 16,-10-5-31-16,-8 1-17 0,0 4-44 15,0 0-105 1,0 0-106-16,0 0-67 0,0 0-18 16,0 12-7-16</inkml:trace>
  <inkml:trace contextRef="#ctx0" brushRef="#br0" timeOffset="9734.29">11658 4774 375 0,'-16'-21'304'0,"-2"1"-89"15,7 0-86-15,-1 3-52 16,12 5-12-16,-11 4 11 0,11 0 42 16,-9 5 46-16,9-2 21 15,0 5-16-15,0 0-47 16,0 0-74-16,20 0-48 47,25 0 0-47,35-7 0 15,55-7 0-15,63-1 0 0,66-10 0 16,65-4 0-16,82 1 0 16,76 4 0-16,57 3 0 0,60 6 0 15,51 15 0 1,31 0 0-16,36 12 0 0,18 4 0 16,10-1 0-1,10 2 0-15,-16-5 0 0,-26 2 0 16,-32-3 0-16,-52-3 0 0,-60-8 0 15,-63 12 0-15,-66-12 0 16,-54 0 0-16,-57 0 0 16,-62 0 0-16,-62-3 0 0,-50-2 0 15,-53-4 0-15,-29 2 0 16,-30-5 0-16,-27-26 0 16,-37 19 0-1,-16-5 0-15,-5 3 0 0,1 4 0 16,-1 1 0-16,4 4 0 15,9 0 0-15,8 4 0 0,2 4 0 16,5 4 0-16,9 0-7 31,-22-10-681-31,-7-1 34 16</inkml:trace>
  <inkml:trace contextRef="#ctx0" brushRef="#br0" timeOffset="12878.79">16156 7779 236 0,'-11'-21'187'16,"-2"1"-47"-16,1 4-45 15,0 4-13-15,12 3-10 0,-9 9-4 16,9 0 11-16,0 0 7 16,0 0-18-16,0 0 0 15,0 15 4-15,0 12-20 0,0 1-18 16,-11 3-13-16,-6 10-4 16,-6 1-7-16,-10 2-6 15,-5-4 8-15,-1-3-11 0,-6-12-1 16,5-4 3-16,3-14-4 15,7-7 1-15,12-7 4 16,4-14-1-16,14-4 5 16,5-7-1-16,19-9-4 15,12-4-3-15,10 0 4 0,11 4-1 16,-2 5 1-16,2 4 1 16,0 8-1-16,-6 7-7 15,-9 10 3-15,0 7 0 0,-5 7 3 16,-11 16-6-16,-1 16 3 15,-8 8 6-15,-4 19-6 0,-6 8 2 16,-7 2 1-16,0 3-3 16,-7-3-1-16,-9-2 9 15,-14-10-6-15,-5-2-6 16,-5-10 5-16,-10-7-1 16,-3-7 1-16,-8-7 0 0,1-10 1 15,-1-8 1-15,-1-13-3 16,13 0 0-16,8 0 0 0,6 0 2 15,5 0-1-15,11-5 2 16,7 5-3-16,0-3-3 16,12-6 7-16,-9 4-7 0,9-3 6 15,0 4 0-15,0 1-6 16,0-2 5-16,0 1-1 16,0 4 5-16,0 0-11 15,0 0 3-15,0 0-2 16,0 0 11-16,0 0-10 15,0 0 5 1,0 0 4-16,0-4-8 16,0 1 6-16,0-6-5 15,3 2-1-15,6 2 0 16,0-2 8-16,3-4 4 0,4 0 6 16,17 3-3-16,10 8 4 15,22 12 7-15,22 13 1 16,15 12 3-16,6 15-5 15,7 10-8-15,-7-2-8 0,-6 2-9 16,-11-5 3-16,-18-7-1 16,-21-15 0-16,-14-7-2 0,-15-6-6 15,-7-10-23-15,-8-12-22 16,-8 0-86-16,-8-9-100 16,-14-10-58-16,-3-19-57 0</inkml:trace>
  <inkml:trace contextRef="#ctx0" brushRef="#br0" timeOffset="13827.76">16942 8316 353 0,'3'-20'301'0,"-3"4"-46"15,0 4-68-15,0 3-56 0,0 4-42 16,0 5-35-16,0 0-26 15,-9 0-13-15,9 0-4 0,-12 14-2 16,4-2-7-16,-4-5 0 16,4-7 4-16,8 9 3 15,0-9 12-15,0 0 27 0,0 0 9 16,0 0 21-16,0-9-16 16,11-7-34-16,6-4-10 15,4-1-16-15,7 2-2 16,1 2 1-16,-5 8 0 0,-1 9-7 15,3 9 1-15,-6 8 7 16,-1 7 5-16,-2 0-3 16,0 4-2-16,-8 1-2 0,-3-5 0 15,-1-8 1-15,-5-4 4 16,0-12-3-16,0 0 3 16,0 0 2-16,3-14-22 15,5-16 1-15,6-2 9 16,1-6 0-16,10 7-3 0,0-2 2 15,3 9 4 1,-2 7 0-16,-4 13-1 0,7 4-1 16,-6 16 12-16,2 8-5 15,-9 2-7-15,-3-7 5 16,-2 2 0-16,-3-4 0 0,-2-5 6 16,-3 0-3-16,-3-12 2 15,0 0 2-15,0 0-9 0,0 0-1 16,0-12 8-16,-12-14-6 15,1-10-3-15,-1-9-2 16,3-16-1-16,9-8 2 0,-8-5 1 16,8 5 9-16,0 5-7 15,0 7 8-15,0 7-1 16,0 14-3-16,0 8 9 16,0 11-6-16,0 5 1 15,0 12-12-15,0 12 11 0,8 17 8 16,5 21 11-16,1 19-2 15,8 16-8-15,2 13 2 16,-3 6-12-16,-6 3 9 0,1-1-3 16,-7-5-8-16,-9-4 4 15,-12-7 5-15,-7-9-6 0,-16-8 5 16,-6-11-6-16,-7-13 1 16,-1-12 2-16,1-13-1 15,0-24-7-15,2-4 4 16,10-16-1-16,4-12-9 0,10-10 6 15,11-6 3-15,11 3 0 16,17 5-5-16,12 3 0 16,15 12 5-16,8 13-4 0,10 12 3 15,-1 12 7-15,0 8-13 16,-9 5 9-16,-3 4-2 0,-13-5-6 16,-7-1-6-16,-6-1 2 15,-7-6-6-15,-2-4-1 16,-10-12-36-16,-1 8-53 0,-3-8-75 15,0-4-79-15,0-12-34 16,0-17 19-16,-11-12-14 16,-2-16 39-16</inkml:trace>
  <inkml:trace contextRef="#ctx0" brushRef="#br0" timeOffset="14226.59">17691 7819 243 0,'13'-73'187'0,"-1"0"-44"15,0 4-31-15,-4 6 22 16,1 15 3-16,-1 9 9 0,-5 9-41 16,-3 17-46-16,8 13-8 15,1 26 20-15,-1 26 7 0,4 25 0 16,2 26 13 0,-6 11-15-16,-5 8-27 0,5-9-19 15,-1-10-15-15,1-18-5 16,0-16-6-16,0-20-1 15,2-12 3-15,-2-17-1 0,0-20-1 16,4-13-1-16,-1-24-12 16,11-19 9-16,-2-13 0 0,3 0 0 15,2 8 0-15,-5 12 0 16,0 12-4-16,-6 14-3 16,-3 12 8-16,5 24 16 0,5 20 15 15,7 20 1 1,1 17-10-16,2 11-14 0,-1 5-6 15,-1-5-3-15,-6-3-15 16,-2-18-17-16,-5-11-78 0,-3-8-117 16,-10-13-84-16,-3-15-32 15,0-21-49-15</inkml:trace>
  <inkml:trace contextRef="#ctx0" brushRef="#br0" timeOffset="14792.88">16608 7750 354 0,'-36'-4'221'0,"7"-4"-42"16,4 4-51-16,9-1-40 0,4 5-27 16,12 0-12-16,4 0 5 15,23 0 24-15,35 0-3 0,39 0-15 16,41 0-25-16,34 0-17 16,23 0-13-16,16 0 3 15,8 0 1-15,-5-7-9 0,-14-1-3 16,-25 4 1-1,-33-5 1-15,-33 9 6 0,-31-3 11 16,-25-7 61-16,-20-1 23 16,-23-6-31-16,-14 0-17 15,0 3-8-15,-9-4-21 0,-4 6-13 16,0 4-11-16,13 0-26 16,-8 8-68-16,8 0-87 15,0 0-52-15,-8 13-43 0,-4 2-5 16,-4 3-37-16</inkml:trace>
  <inkml:trace contextRef="#ctx0" brushRef="#br0" timeOffset="15957.85">17720 7864 22 0,'0'-12'49'16,"8"0"59"-16,0 1 57 15,-2 1-49-15,0 3-21 16,2-3-22-16,5 4-3 15,-6-4 24-15,2 3 32 16,-9-1 35-16,0-1 8 0,0 5-22 16,0 4-26-16,-12 0-34 15,0 0-43-15,-4 28-3 0,-5 26 37 16,1 32 10-16,7 31-33 16,13 21-15-16,13 12-24 15,19 6-10-15,25-6 6 0,25-8-8 16,31-11 5-16,25-17-13 15,20-20-47-15,10-25-149 0,-13-20-105 16,-18-21-50-16,-20-28 28 16,-23-16-13-16</inkml:trace>
  <inkml:trace contextRef="#ctx0" brushRef="#br0" timeOffset="16289.74">18882 7868 391 0,'-46'-53'253'0,"3"12"-45"0,-2 13-64 15,3 9-41-15,-2 8-27 16,0 11-16-16,3 30-1 16,3 10-12-16,12 10-26 15,12 2-5-15,14 6-7 0,21-6-4 16,12-2-5-16,11-15 0 15,5-6 3-15,3-12-16 16,-2-17-2-16,-11-12 1 0,-4-13-2 16,-13-15-9-16,-8-6 11 15,-14-4 1-15,-14 3 7 16,-5 2 7-16,-5 10-7 0,-9 5 3 16,1 5-18-16,2 9-56 15,4 8-98-15,0 8-63 16,10 0-75-16</inkml:trace>
  <inkml:trace contextRef="#ctx0" brushRef="#br0" timeOffset="16435.02">18918 8748 656 0,'0'48'287'0,"0"-15"-139"15,0-8-86-15,0-15-37 0,0-10-36 16,-12-2-37-16,4-19-41 15,8-12-67-15,0-15-43 0,8-19-94 16</inkml:trace>
  <inkml:trace contextRef="#ctx0" brushRef="#br0" timeOffset="17738.63">20145 7391 199 0,'-9'-20'207'0,"1"3"-45"16,8 4-46-16,-8 2-21 16,8 3-10-16,0 0-5 0,0 5-16 15,0 3-15-15,11 0 0 16,11 15 15-16,10 11-13 0,9 5-13 15,-1 10-8-15,0 12-12 16,-2 4 10-16,-14 8-15 16,-13 1-2-16,-11-2-2 15,-16 3-4-15,-15-3 2 16,-12-8-7-16,0-5 1 0,4-12 1 16,4-5-4-16,8-11 4 15,10-6-3-15,17-5-2 16,3-12-3-16,19 0 4 0,18 0-3 15,17 0 6-15,12 0-1 16,8 0-2-16,4 12 0 16,2 1 7-16,-9-1-5 0,-3-4-2 15,-14-8 6-15,-16 0-1 16,-13 0 7-16,-12 0 8 16,-16 0-14-16,0-12 0 15,-16-14 1-15,-9-5-3 0,2-10 2 16,2-7-10-16,8-5 8 15,5 4-6-15,8 3 1 0,8 6 1 16,5 7 3-16,3 9-3 16,4 4 3-16,4 7-3 15,1 13 8-15,2 0-13 0,-2 21 7 16,1 12 5 0,-7 8 4-16,-2 6 3 0,-6 8-6 15,-7-7-1-15,-4-4 2 16,0-7-6-16,0-9-2 15,-7-12 4-15,7-4-5 0,0-3 4 16,0-9-3-16,-8-9-23 16,8-11-44-16,0-16-47 0,0-12-52 15,0-18-56-15,0-11 0 16,0-4-33-16</inkml:trace>
  <inkml:trace contextRef="#ctx0" brushRef="#br0" timeOffset="18120.7">20139 7456 268 0,'-51'-16'212'0,"10"3"-64"16,11 2-58-16,19-1-42 0,11-1-27 15,29 2-8-15,27-5-6 16,38-1-5-16,27 0 4 15,22 5-5-15,7 0 1 0,-8 3 0 16,-12 6-2-16,-19 3 4 16,-27 0 8-16,-18 0 34 15,-19 0 49-15,-10-4 28 16,-12 4 18-16,-8 0 10 0,-6 0-15 16,-2 0-33-16,-6 0-28 15,3 0-39-15,-6 24 20 0,3 21 23 16,5 23 1-16,3 23-20 15,1 11-30-15,5 7-30 16,0 2 0-16,-1-14 0 0,-1-11 0 16,-2-12 0-16,0-15-164 15,-5-13-153-15,0-18-76 16,-2-11-4-16,3-17 22 0</inkml:trace>
  <inkml:trace contextRef="#ctx0" brushRef="#br0" timeOffset="18405.73">21739 7326 354 0,'0'-58'277'16,"0"15"-82"-16,0 9-76 0,-11 14-53 15,0 20-22-15,2 12 34 16,-3 17-13-16,12 8-25 16,0 11-12-16,0 7-10 0,8-3-4 15,5-7-6-15,1-12 0 16,8-9-7-16,-3-17 3 15,7-14-3-15,-3-15-3 0,-2-13-8 16,-5-10-7-16,-2-7 8 16,-11-3 4-16,-3 7 8 15,-12 8-3-15,-9 7 4 16,-8 9-4-16,-2 7 1 0,-7 13 0 16,2 4-2-16,-1 21-10 15,5 3-68-15,7 9-102 0,6 3-44 16,7 2-55-16</inkml:trace>
  <inkml:trace contextRef="#ctx0" brushRef="#br0" timeOffset="18619.84">21679 7806 299 0,'12'13'239'15,"5"-1"-68"-15,14 9-9 0,15 4 4 16,11 7 11-16,7 8 16 15,6 13 15-15,-5 0-23 0,-5 4-64 16,-9-1-65-16,-12-1-28 16,-10-10-18-16,-10-5-46 0,-7-8-93 15,-7-7-123-15,-5-9-103 16,0-4-24-16,0-12 7 16</inkml:trace>
  <inkml:trace contextRef="#ctx0" brushRef="#br0" timeOffset="19518.59">22073 7209 272 0,'0'-20'302'16,"0"2"-48"-16,0 6-102 15,8 0-68-15,9 0-33 0,7 0 9 16,9 12 3-16,3 0 6 16,7 17-12-16,12 14-21 0,-3 10-16 15,-7 13-10-15,-9 6 0 16,-7 1-10-16,-14 6 2 15,-10-11-2-15,-5-4 6 0,-23-6 0 16,-11-11-2-16,-10-5-4 16,-5-15 0-16,1-15 2 15,3 0 0-15,8-7 1 16,14-14-7-16,10 2-15 16,13-7 5-16,8 2-1 0,12-1 5 15,13 5 8-15,10 4-2 16,14 4 0-16,5 7 3 15,3 5-5-15,-4 12 7 0,-4 9-3 16,-14 4-5-16,-10 3 11 16,-7 2-6-16,-18-7 2 0,-8-2-2 15,-13-6 3-15,-8-15 5 16,-3 0-4-16,-4-11 1 16,4-14 0-16,-1-12-1 0,9-12-8 15,4-4 4 1,12-6-4-16,0-4-5 0,4 2 9 15,4-3-2-15,3 2 0 16,5 1-12-16,-2 8 9 0,-2 8-6 16,5 14 0-16,-6 2-12 15,6 8-7-15,2 9-6 16,2 7 8-16,4 5-1 0,-1 0 2 16,0 0-1-16,-1 12 0 15,-1 1 15-15,-6 0 4 0,0-1 3 16,-5 0 9-1,3-12-4-15,-6 7 3 0,0-7 8 16,-5 0 11-16,-3 0 13 16,0 0 19-16,0-7-11 0,0-5-2 15,0 0 16-15,0-4 21 16,0-1 30-16,0 5 17 16,0 0 16-16,0 3-11 0,0 5-20 15,0 4-36-15,0 0-41 16,10 21-30-16,1 15 0 0,6 25 0 15,2 25 0-15,-2 20 0 16,-5 16 0-16,5 3 0 16,-4-1 0-16,-4-15 0 0,5-8 0 15,-6-19 0 1,0-16 0-16,-8-14-97 0,5-15-303 16,-5-12-47-16,0-25-14 15</inkml:trace>
  <inkml:trace contextRef="#ctx0" brushRef="#br0" timeOffset="20284.18">23356 7209 355 0,'13'-26'272'16,"-5"11"-111"-16,0 15-78 16,-3 12-23-16,-5 20-14 0,0 9-12 15,0 12-13-15,0 5-5 16,-17-1-4-16,5-10-8 15,-5-9 8-15,4-14-1 16,4-13 0-16,-9-14-7 0,-3-13 3 16,4-13-1-16,7-10 0 15,2-16-9-15,8-3 5 16,0 0 2-16,12 0 0 0,2 9 10 16,12 13-11-16,5 7 3 15,7 15-3-15,6 14 23 16,1 26 1-16,4 10 2 15,-5 17 19-15,-3 8 8 0,-9 5-14 16,-4 3 0-16,-7-5-19 16,-4-6-2-16,-6-14-5 15,-3-7-2-15,-3-12-3 0,-5-3 2 16,0-11 4-16,0-11 25 16,0-9 12-16,-8-19-30 15,-5-17-8-15,1-17-9 16,1-9 2-16,-2-12-1 0,0-3-11 15,5 0 4-15,8 10-1 16,-9 7 5-16,9 8-2 16,0 11-5-16,0 9 1 15,-8 13 1-15,8 4-2 0,0 8-6 16,0 4-3-16,0 4 1 16,0 8-7-16,0 0-16 15,0 0-13-15,0 0-9 0,0 0-33 16,0 0-35-16,0 0-63 15,0 0 54-15,0 0 48 16,0 0 39-16,-8 0 29 16,2 0 12-16,-7 0 12 15,-3-5 18-15,-6 1 23 16,5 4 19-16,-1 0 1 0,6 0 3 16,12 0-9-16,0 0 1 15,0 0-7-15,4 0-12 16,16 0 3-16,17 0 6 15,19 0-12-15,18 0-9 0,19 0 8 16,12-4 1-16,9-4 0 16,7 4-11-16,-2-4 2 0,-15-1-9 15,-14 2-17-15,-20 0 0 16,-21 1 1-16,-13 6-28 16,-15 0-54-16,-8 0-100 0,-13 0-91 15,0 0-60-15,-22 0-67 16</inkml:trace>
  <inkml:trace contextRef="#ctx0" brushRef="#br0" timeOffset="21550.31">15454 7864 194 0,'-16'-8'231'16,"4"0"-35"-16,4 0-40 15,8-3-35-15,0-3-36 16,0-2-24-16,14-9-19 16,11-3-14-16,29-4 1 0,23-1-15 15,21 4-5-15,10 13-2 16,7 9-49-16,2 7-82 15,2 12-80-15,2-12-75 0</inkml:trace>
  <inkml:trace contextRef="#ctx0" brushRef="#br0" timeOffset="26973.36">16964 10563 291 0,'-11'-33'184'0,"0"4"-50"16,-7 10-43-16,1 2-31 15,-2 5-8-15,-9 12-1 16,-9 17 30-16,-17 23-10 0,-6 21-13 16,-9 25-8-16,5 24-13 15,6 17-12-15,9 18-8 16,21 10-7-16,20-1-7 0,19-8 2 15,23-15-2-15,9-20-36 16,12-18-68-16,5-24-62 0,5-25-39 16,-5-32-77-1</inkml:trace>
  <inkml:trace contextRef="#ctx0" brushRef="#br0" timeOffset="27721.35">16961 10689 367 0,'0'-82'274'16,"-8"19"-77"-16,8 8-78 0,0 19-59 16,0 20-36-16,8 16-13 15,7 21-3-15,6 15-4 16,5 21 6-16,0 12-4 0,4 16-5 16,-6 10 1-1,-8-1-2-15,-16-2 6 0,0-7-9 16,-13-11-1-16,-6-12 8 15,-5-15 6-15,-1-9-9 0,-3-19 3 16,-1-10-6-16,1-9 3 16,3-21 2-16,10-10 1 15,15-11-4-15,0-2 1 0,20 0-1 16,17-2 4-16,11 6 4 16,13 7 1-16,4 9 2 0,8 11 3 15,0 13-1-15,0 13 3 16,1 6 0-16,-6 11-7 15,-12-3-8-15,-8 6 1 16,-9-9-2-16,-13-3 4 0,-9-4-1 16,-4-6 5-16,-4-11-4 15,-6 0 5-15,-3 0-5 16,0-16-3-16,-17-13-1 0,1-11-5 16,-4-21-1-16,-4-13-4 15,3-2 5-15,-2 2-1 16,-2 5 3-16,1 2 1 0,-4 11 3 15,-6 4-7-15,-2 8 2 16,-4 2 5-16,-5 9 1 16,-3 9-6-16,-6 7 1 0,-3 10 1 15,-3 7 4-15,-5 0-4 16,9 17 2-16,6-5 0 16,13 0-3-16,17-5-1 15,20 2 1-15,26-9 4 0,25 0-5 16,31 0-4-16,22-9-13 15,32-6 7-15,22-6-12 16,17-3-11-16,3 0 0 0,-11-1 6 16,-23 9 13-16,-30 4 10 15,-27-1 12-15,-30 8 25 0,-26 5 16 16,-18 14 11-16,-13 15 15 16,-22 19 8-16,-3 21 5 15,-6 16-19-15,11 17-16 16,20 6-25-16,0-4-12 15,20-2-5-15,14-6-3 0,5-10 0 16,6-16-50-16,9-13-116 16,-6-17-86-16,0-12-32 0,-2-16-43 15</inkml:trace>
  <inkml:trace contextRef="#ctx0" brushRef="#br0" timeOffset="28271.43">19019 10408 491 0,'0'-16'203'0,"0"-1"-82"0,-11 5-49 15,-3 9-29-15,-2 3 2 16,-7 0 10-16,-6 15 12 15,-7 2-11-15,-1-1-20 0,9-4-11 16,4 0-7-16,7-3-3 16,4-9 5-16,5 0 18 0,8-4-9 15,0-13-13-15,13-2-7 16,12-11-4-16,10-6 6 16,15 0-12-16,1 3 9 15,3 9-6-15,-5 7-2 16,-8 17 7-16,-4 24 12 0,-9 21 8 15,-8 17 2-15,-16 11-7 16,-4 12-1-16,-24 1-5 16,-9 0-11-16,-7-15-3 0,-9-9-1 15,-4-10 6-15,3-14 0 16,6-14 0-16,11-12 10 0,11-12-5 16,4-12-4-16,10-17-5 15,8-11 7-15,8-5 3 16,4 5 11-16,5 7 1 15,-1 8-16-15,4 9 3 0,14 12-2 16,6 13-6-16,3 14 5 16,11 15-4-16,-2 5 4 15,2 7-4-15,-5-1-2 0,-5 0-17 16,-9-9-40-16,-2-3-103 16,-7-7-90-16,-6-16-24 0,-4-14 8 15,0-7-54-15</inkml:trace>
  <inkml:trace contextRef="#ctx0" brushRef="#br0" timeOffset="28636.96">19527 10339 475 0,'-8'-62'265'16,"8"10"-69"-16,0 7-59 0,0 4-12 16,8 13-13-16,1 12-34 15,1 16-1-15,4 36 0 16,-3 25-10-16,5 22-15 0,1 13-23 15,1 6-14-15,-4 0-1 16,-1-8-10-16,3-13 2 16,-4-17-5-16,-2-14-1 15,-2-13-3-15,0-17 1 16,-2-20 3-16,3-8-13 0,2-22 1 16,7-13 4-16,-6-23 9 15,0-7-5-15,0 0 7 16,-4 16 9-16,0 13-13 0,-5 11 0 15,6 25 6-15,0 20-6 16,3 17 3-16,-1 19 5 0,2 13-5 16,-1 4 2-16,1 5-8 15,-5-5-20-15,-1-7-79 16,-1-14-118-16,-3-9-77 0,-3-13 1 16,5-22-19-16</inkml:trace>
  <inkml:trace contextRef="#ctx0" brushRef="#br0" timeOffset="29319.47">20079 10384 269 0,'12'-57'300'0,"-4"17"-70"15,-3 14-85-15,3 26-33 0,5 21 17 16,1 29 34-16,3 21 29 16,-1 24-26-16,2 7-40 0,-1 3-54 15,-3-3-32-15,3-5-21 16,-1-11-8-16,-4-17-9 15,-3-16 0-15,-9-16 12 0,0-13-6 16,0-15-4-16,0-18-2 16,0-19-10-16,0-21 3 15,-17-28-9-15,1-29-8 16,-5-28 4-16,-2-38-5 0,-14-27 12 16,-7-8 3-16,-10 15 8 15,-6 25 2-15,-10 28-4 16,-7 34-2-16,-11 27 4 0,-15 31-8 15,-11 25 11-15,-8 22-7 16,-8 33 10-16,1 25-6 0,10 17-3 16,19 16 4-16,18 15 0 15,29 4-2-15,30-1-1 16,31 2-1-16,35-9 9 16,39-16-8-16,32-17-13 15,24-17-32-15,29-19 13 0,28-25-2 16,20-20-24-16,4-17-38 15,-8-16 18-15,-20-7 36 16,-29-1 35-16,-36 3 28 0,-37 1 26 16,-33 2 13-16,-22 1-6 15,-20 1 31-15,-14 7 3 16,-22 10-3-16,-7 14-24 0,-7 14-20 16,-1 14-16-16,0 24-6 15,14 14-9-15,9 15-5 16,14 1-3-16,22 1 1 15,13-7-2-15,15-10 4 0,11-16-8 16,3-10-19-16,6-19-32 16,-2-14-21-16,-6-19 5 15,-17-15 36-15,-18-16 17 0,-19-12 3 16,-20-7 13-16,-20-2 4 16,-20 5 1-16,-19 9-5 15,-13 14 5-15,-5 16-11 0,4 18 3 16,6 16-40-1,14 16-135-15,14 22-95 0,18 16-16 16,13 6 13-16,20 9-21 16</inkml:trace>
  <inkml:trace contextRef="#ctx0" brushRef="#br0" timeOffset="29461.96">21021 10945 511 0,'29'57'235'0,"-7"-13"-73"16,-11-7-47-16,-3-8-30 15,-5-3-24-15,-3-10-12 0,0-4-18 16,0-12-17-16,0 0-79 16,0-5-156-16,0-16-99 0,0-7-336 15</inkml:trace>
  <inkml:trace contextRef="#ctx0" brushRef="#br0" timeOffset="30168.27">21748 9781 147 0,'0'-20'237'16,"0"0"-56"-16,0-1-48 0,13 1-30 15,16 3-13-15,10 1 5 16,12 16 7-16,-4 12-4 16,5 17-10-16,-3 24-29 0,-7 19-16 15,-11 19-11-15,-10 6-18 16,-21 8-4-16,-13-1 1 15,-6-7-1-15,-10-11-6 16,1-17-8-16,3-17 10 0,5-11-4 16,3-13-2-16,5-7 3 15,12-9-10-15,0-12 4 16,17 0-4-16,12-8-4 0,15-7 5 16,13-2 3-16,8-4-2 15,3 4 7-15,-2 5-9 16,-4 5 9-16,-11-2-3 0,-6 6 1 15,-12-3 1-15,-9 6 5 16,-8 0-1-16,-8-2-5 16,-8-7 1-16,-16-7 1 0,-4-8 3 15,-9-5-7-15,1-9 2 16,4-9 4-16,3-10-4 16,21-9 1-16,0 6-2 15,16 6-1-15,13 9-3 0,8 12 6 16,6 18 3-16,8 10-6 15,-4 12 5-15,2 15-4 16,-12 6 3-16,-7 5 8 0,-13 2-6 16,-3 4 5-16,-14-3 4 15,0-4-3-15,-14-8-4 16,3-2-2-16,0-10-1 16,11-12 0-16,-12 0-12 15,3-4-73-15,9-14-91 0,0-10-63 16,0-14-35-16,12-20-45 15</inkml:trace>
  <inkml:trace contextRef="#ctx0" brushRef="#br0" timeOffset="30367.86">23116 9520 396 0,'22'-24'211'16,"-7"8"-51"-16,-1 9-63 15,-6 7-24-15,-8 30 46 0,0 25 20 16,0 17-18-1,3 13-12-15,0 14-45 0,5-1-23 16,1 3-25-16,-1-7-4 16,0-5-3-16,0-10-19 15,-4-15-52-15,5-11-108 0,-9-13-87 16,0-11-32-16,0-17-55 16</inkml:trace>
  <inkml:trace contextRef="#ctx0" brushRef="#br0" timeOffset="30883.04">22134 9634 487 0,'-101'0'282'0,"19"-4"-122"15,22 1-83-15,15 3-36 16,20 0-22-16,30 0-11 0,32-4-4 15,40-8-1-15,44-5-8 16,38-4-10-16,24 1-20 16,7-4 9-16,-4-2 10 0,-13 3 8 15,-29-1 4-15,-22 3 8 16,-24 1 4-16,-24-1 20 16,-23 4 13-16,-14-2 6 15,-13 3 17-15,-11 4 27 0,0-1 4 16,-10 4-33-16,3 5-32 15,-3 4-19-15,2 9-2 16,-5 11-6-16,0 13 0 0,3 7 2 16,3 10-5-16,8-3 0 15,2 3-2-15,5-9 1 16,1-8 5-16,8-14-1 16,-3-19-8-16,3-7 0 0,-6-18-4 15,-7-12-1-15,-9-11 8 16,-8-8-1-16,-8 2 0 15,-17 5 1-15,-15 12-2 16,-9 12 5-16,-4 9-2 0,5 13-4 16,2 3-10-16,7 15-61 15,5 6-71-15,6 7-45 16,12 13-14-16,16 12 2 0,0 1-37 16</inkml:trace>
  <inkml:trace contextRef="#ctx0" brushRef="#br0" timeOffset="31061.41">23483 9957 274 0,'3'29'258'16,"5"-6"-46"-16,0-6-72 16,5-2-36-16,3 1 13 15,7 5 35-15,15 3 12 16,11 10-7-16,8 3-50 0,5 9-46 16,3 1-33-16,-5 2-13 15,-13-4-24-15,-4-9-31 16,-12-3-80-16,-5-9-90 0,-10-7-48 15,-4-5-11-15,-12-12-43 16,0-17 29-16</inkml:trace>
  <inkml:trace contextRef="#ctx0" brushRef="#br0" timeOffset="31732.92">23941 9447 430 0,'9'-53'206'15,"7"8"-83"-15,7 9-45 0,14 8-18 16,3 7 24-16,10 13 16 16,-1 8-16-16,-2 17-11 15,4 14-16-15,-7 18-28 0,-6 13-15 16,-21 7-4-16,-17 5-4 16,-11-5-3-16,-20-4 5 15,-15-5-7-15,-10-11-1 0,-5-17 0 16,4-10 2-1,5-22-2-15,10-9 5 0,11-11-11 16,14-12 0-16,17-10-3 16,20-7 6-16,24 4-5 15,13 4 3-15,17 10 2 0,2 10-1 16,-3 14 9-16,1 7-11 16,-9 19 4-16,-8 10 2 15,-12-1-2-15,-14 1 2 0,-14 0 0 16,-17-6 6-16,-17-7 5 15,-6-6-4-15,-14-10-3 16,1 0 0-16,2-13-1 16,9-2-3-16,8-15-2 0,-1-9 4 15,6-11-7-15,12-7 1 16,0-5-6-16,0 10 8 16,12 6-4-16,6 11-26 15,-1 1-28-15,8 11-17 0,4 2-6 16,4 5-7-16,-1 4 14 15,-4-1 18-15,-3 1 34 16,-5 5 7-16,-6-2 21 0,-6-3 12 16,-2 0 15-16,-6-5 23 15,0 5 27-15,0 0 8 0,0 0 2 16,0 3-7-16,3 5-16 16,3 1-9-16,2 3 0 15,0 0-16-15,5 19 16 16,1 14 20-16,8 24 0 15,-3 17-28-15,2 18-19 0,-4 15-16 16,-9 3-10-16,0-4-3 16,-5-5-16-16,-3-11-88 15,0-12-128-15,0-14-100 0,5-11-19 16,4-13-18-16</inkml:trace>
  <inkml:trace contextRef="#ctx0" brushRef="#br0" timeOffset="32218.08">25355 9537 794 0,'0'-34'283'0,"0"15"-141"0,-12 10-73 16,-10 9-24-16,2 28-11 16,-5 11-6-16,2 5-11 15,-3-3-6-15,7-10-5 16,4-2-2-16,2-8 2 0,0-9 2 15,0-12-9-15,2-12 4 16,-4-17-4-16,2-11 1 16,4-13-5-16,9-13 0 15,6 2 3-15,10 2 0 0,4 14 4 16,8 6-1-16,1 18 0 16,7 20 0-16,7 17 6 15,3 15-1-15,-2 16-3 0,2 10 4 16,-10 4-9-16,-2-6 6 15,-8-4 0-15,-5-10-1 16,-8-15 3-16,-10-6 5 16,-3-17 4-16,0-7-10 0,-11-20 0 15,-7-13-4-15,-2-17 0 16,1-12 4-16,2-8-7 16,0 0 2-16,-1 3-2 0,2 9 4 15,-1 12-7-15,4 9 3 16,4 12-9-16,2 2-17 15,7 10-14-15,0 5-11 16,-8 1 2-16,8 6-19 16,0 4-38-16,0 4-49 0,0 0-45 15,-12 0-58-15</inkml:trace>
  <inkml:trace contextRef="#ctx0" brushRef="#br0" timeOffset="32447.89">24628 9187 594 0,'-57'-12'407'0,"16"-5"-114"0,12 1-119 16,17 4-63-16,21 0-34 16,23-1-12-16,33 0-12 15,36 2-25-15,29-2-14 0,17 6-12 16,0-2-95-16,-10 2-142 15,-20-2-94-15,-19 2-5 16,-24-3-18-16</inkml:trace>
  <inkml:trace contextRef="#ctx0" brushRef="#br0" timeOffset="38038.85">17250 13163 219 0,'-38'-2'203'15,"-3"-3"-54"-15,1 1-59 16,4 4-26-16,8 0 1 16,2-5 20-16,11 2 17 0,4 3-1 15,11-4-21-15,0-1-17 16,14 2-25-16,24-5-7 0,23 0-9 16,19-1-8-16,14-4-8 15,15 3-3-15,10-3-3 16,-1 1 4-16,-5 0 0 0,-7-1-4 15,-19 5 1-15,-16 0 0 16,-19 3 1-16,-11 1 11 0,-13-3 25 16,-11 7 21-16,-8-5 16 15,-9 0-28-15,-26 5-21 16,-8 0-12-16,-14 12-2 16,-8 10-12-16,-12 6 3 0,-5 9 0 15,-1 4-3-15,9 7-7 16,8 1 5-16,9 0 4 15,16-5-1-15,7-3-5 0,11-7 3 16,14-11 5-16,18 1-4 16,12-7-2-16,9-6 2 15,10 3-2-15,11-6-2 0,2 4 6 16,-5-12 1-16,-10 9-8 16,-7-9 5-16,-6 7 4 15,-10-7-1-15,-6 0-7 16,-7 0 3-16,-2 0-3 0,-6 0 12 15,-3 0-5-15,0 0-2 16,0 0 4-16,0 0-2 16,0 0-4-16,0 0 4 0,0 0-2 15,0-12 0-15,0-4-1 16,-12-9-3-16,1-12 6 16,-7-9-7-16,7-5 8 0,-2-6-11 15,1 0 7-15,12 4-2 16,-13 4 0-16,13 8 8 0,0 10-2 15,0 6-7 1,0 7 3-16,0 6-9 0,0 10 5 16,8 2-1-16,14 7 11 15,10 14 4-15,7 8-7 0,12 8 7 16,-3 3-9-16,0 4 3 16,-11-4-6-16,-9-1 3 15,-7-8-4-15,-13-3 3 0,-8-4 2 16,0-3 6-16,-21-9-6 15,2 0-4-15,-6-12 4 0,1 0 2 16,2-12-7-16,6 0 3 16,5-4-3-16,3-3 1 15,8-3-8-15,0 2-2 16,8-5-27-16,8 5-43 0,4-5-58 16,1 1-53-16,3 5-16 15,-4 2 10-15,4-3 8 0,-3 3-27 16,-1-4 45-16</inkml:trace>
  <inkml:trace contextRef="#ctx0" brushRef="#br0" timeOffset="38804.19">18378 12919 189 0,'0'-8'231'0,"0"-3"107"16,0 11-239-16,4 0-22 15,14 0-21-15,5-5 3 16,20-2-6-16,24-2-6 0,15-3-15 15,9-1-16-15,7 1-8 16,-7 1-6-16,-15 6 1 16,-15 5-3-16,-17 0 4 0,-15 0 0 15,-21 16 1-15,-20 9-5 16,-16 8 8-16,-21 11-6 0,-8 4 3 16,-4 7 1-16,4-8-2 15,9-1 4-15,15-10 0 16,13-4-2-16,20-4-3 0,0-6 10 15,20-6-7-15,16-4-6 16,9 1 1-16,9-13 1 16,-6 0 1-16,-5 0-5 15,0 0 3-15,-12 0-1 0,-7 0 8 16,-6 0 6-16,-7 0 14 16,-2 0 4-16,-6 0 2 0,-3 0 8 15,0-5-24-15,0-7-5 16,-12-9-8-16,1-8-1 0,-7-6-4 15,2-10 0-15,-4 0 1 16,4-1 3-16,4 7-4 16,3 7 0-16,9 3-5 0,0 9 9 15,0 2-8-15,0 6 4 16,0 5-4-16,0 7-1 16,0 0 6-16,0 12-3 15,9 13 6-15,3 10-1 0,4 19 3 16,4 7 2-16,1 4-9 15,0 4 4-15,-1 5 0 0,-9 2-9 16,-3 6 3-16,-8 8 5 16,0-1 6-16,-19-3-4 15,-9-5-1-15,-6-8-2 0,-5-11 1 16,-4-14 2-16,4-15 2 16,-1-12-6-16,-6-21 0 15,7-14-3-15,2-11 11 16,7-14-11-16,18-11 14 15,12-2-9-15,20-1-1 0,17 3-3 16,20 7-2-16,12 1 0 16,16 11 4-16,6 9 0 15,2 10 0-15,-8 12-2 0,-12 0 2 16,-13 17-3-16,-14 0-3 16,-19-1-7-16,-7 3-18 15,-12-2-48-15,-8 0-80 16,0-1-71-16,-11-16-23 15,-2-4-57-15</inkml:trace>
  <inkml:trace contextRef="#ctx0" brushRef="#br0" timeOffset="39053.69">19579 12985 366 0,'14'-44'261'0,"-14"3"-80"15,0 8-68-15,0 8-35 16,0 5-6-16,0 3-2 15,0 5-1-15,0 10-5 0,0 2-21 16,0 6-20-16,0 23 23 16,0 17 13-16,8 18-1 15,4 13-12-15,8 14-22 16,8 2-3-16,9 4-14 16,3-5-5-16,8-6 0 0,3-11-15 15,1-22-34-15,-3-17-49 16,-1-12-50-16,-3-24-78 15,-5-11-49-15,-12-22-52 0</inkml:trace>
  <inkml:trace contextRef="#ctx0" brushRef="#br0" timeOffset="39686.18">20190 12919 472 0,'3'-19'293'0,"-3"7"-95"16,0 12-74-16,0 19-28 15,-12 15-24-15,-8 6-14 0,-2 9-12 16,0-1-14-16,1-2-14 16,-1-9-9-16,8-9-7 15,1-9 4-15,1-2-6 0,12-10 4 16,0-7-2-16,0-19-10 16,0-14-4-16,12-19 4 0,7-10-5 15,6-2 12-15,1 6 6 16,2 14 0-16,-4 11-8 15,0 16 1-15,-4 17 7 0,-1 22 4 16,3 10 4-16,-10 8-5 16,-3 8 4-16,-1 2-12 15,-8-8 5-15,0-10-6 16,0-8 4-16,0-8 5 0,0-4 1 16,0-12-6-16,5 0 4 15,1-12-4-15,11-9-3 0,8-7 2 16,2-4-3-16,11-1 1 15,-3 9-8-15,2 3 8 16,-1 9 0-16,-3 12-5 16,2 0 6-16,0 19-1 0,-4 11 2 15,-1 2 2-15,-7 6 2 16,-3-7-3-16,-7-3 5 0,-4-6-4 16,-6-6 6-1,-3-4 16-15,0-12 24 0,0 0-10 16,-8-12-15-16,-9-13-23 0,3-11 4 15,-7-18-1-15,-4-6-3 16,-3-13-2-16,2-1 5 0,2 0-10 16,6 10 3-16,-4 7 2 15,5 12 0-15,5 12-7 16,4 9 1-16,8 3-11 0,0 4-21 16,0 9-18-16,0 4-31 15,0 4-32-15,0 0-46 16,-6 0-38-16,-2 0-17 15,-6 0-39-15,-1 0 25 0</inkml:trace>
  <inkml:trace contextRef="#ctx0" brushRef="#br0" timeOffset="39985.68">19665 12729 581 0,'-72'12'239'0,"11"-12"-109"0,17 0-64 16,14 0-31-16,13 0-14 16,17 0-3-16,17 0 1 15,23 0 10-15,33-12-1 0,33-6-11 16,28-2-16-16,17-4 5 16,7 0-6-16,5-2-2 15,-10 3-7-15,-11-2 9 0,-15 4 0 16,-29 5 0-16,-22 4 1 15,-24 5 1-15,-14 3-3 0,-14-1 1 16,-7 5 3 0,-14 0-7-16,-3 0-29 0,0 0-61 15,0 9-50-15,0-2-33 0,0 2-21 16,8-2-24 0</inkml:trace>
  <inkml:trace contextRef="#ctx0" brushRef="#br0" timeOffset="40368.86">21179 12532 245 0,'26'-7'273'15,"-12"-5"-27"-15,0 0-70 16,-6 3-66-16,0 1-42 16,-8 3-12-16,0 5-1 0,-13 0 5 15,-10 25 10-15,-19 15-2 16,-6 10-27 0,-9 7-17-16,4 1-7 0,12-6-11 0,13-8 5 15,15-2-2-15,21-10-7 16,17-4 8-16,21-7-12 15,16-5 1-15,11-3 1 16,1-6-4-16,2 5 4 0,-11 2 2 16,-18-2-5-16,-6-5 4 15,-13-7 2-15,-8 9 11 16,-6-9 11-16,-14 0 32 0,0 0 29 16,0 0-9-16,-17 0-14 15,-3-9-32-15,-2-10-11 0,-1-10-10 16,-3-13-6-16,2-16-4 15,1-6-12-15,-2-9-6 16,1 4-6-16,5 12-47 16,1 12-113-16,1 12-97 0,1 14-28 15,-1 4 32-15,6 15 5 16,-4 11 47-16</inkml:trace>
  <inkml:trace contextRef="#ctx0" brushRef="#br0" timeOffset="40506.68">21258 13225 327 0,'3'65'218'16,"-3"-8"-52"-16,0-3-53 16,0-11-43-16,0-5-21 0,0-10-23 15,0-8-10 1,4-7-17-16,4-13-43 0,-3 0-88 16,4-17-91-16,-1-10-47 15</inkml:trace>
  <inkml:trace contextRef="#ctx0" brushRef="#br0" timeOffset="41101">22234 12297 650 0,'25'-57'261'16,"-3"12"-133"-16,-7 9-72 15,-3 7-40-15,-4 8-10 16,5 9 1-16,-1 7 28 15,5 5 33-15,11 26 1 0,13 15-10 16,6 18-18-16,7 20-23 16,0 10-10-16,-15-3-2 15,-5 1-3-15,-14-12 2 0,-12-9-2 16,-8-13-6-16,0-9 3 16,-12-7-5-16,-4-4 7 15,3-9-1-15,0-8 3 0,5-4 4 16,8-12-11-16,0 0 10 15,13 0-7-15,11 0 0 16,12 0 0-16,15 0-2 16,1 0-3-16,0 0 4 15,-8 0 5-15,-7 0-6 16,-7 0 3-16,-16 0 6 0,-5-8-7 16,-9-3 0-16,-9-10-2 15,-2-11 5-15,-6-10-7 16,1-6 11-16,3-9-11 0,5-9 6 15,8 1-4-15,8 0 2 16,9 12-4-16,4 8 7 16,7 17-3-16,5 11 2 0,7 17 5 15,3 21-3-15,4 15 7 16,-7 13 2-16,-8 0 0 16,-10 4 6-16,-6-7-2 15,-12-10-5-15,-4-8 6 0,0-7-6 16,-12-4-3-16,-1-17-3 15,-4 0-5-15,2-8-23 16,-2-15-36-16,6-8-60 0,11-9-43 16,0-14-47-16,6-3-7 15,7-4 1-15,7 0-32 0</inkml:trace>
  <inkml:trace contextRef="#ctx0" brushRef="#br0" timeOffset="41333.83">23401 11947 283 0,'8'-25'198'16,"1"8"-27"-16,-1 5-35 16,-5 1-18-16,2 2 6 15,2 1 12-15,2 8 22 0,4 13 11 16,2 14 11-16,5 22-51 16,5 20-41-16,0 17-44 15,3 9-23-15,1-2 0 0,-10-4-19 16,1-8-19-1,-2-12-57-15,-2-11-96 0,-10-13-112 16,3-12-56-16,-9-14 3 16,0-19-9-16</inkml:trace>
  <inkml:trace contextRef="#ctx0" brushRef="#br0" timeOffset="41799.36">22460 12114 544 0,'-102'-10'205'16,"20"-2"-97"-16,22 5-52 15,18-2-33-15,23 6-17 16,19-2-2-16,36-2 0 16,32-6-3-16,40 1 3 0,37-5-4 15,34 2-2-15,20-5 5 16,7-5-7-16,-2 4-4 15,-10 1 0-15,-15-5-3 0,-24 5 6 16,-30 0 1-16,-27 3 6 16,-27 3 26-16,-32-7 7 15,-19-1 9-15,-20 3 25 16,-12 7 19-16,-18 7 8 0,-9 5-5 16,-7 21-33-16,2 11-32 15,9 13-4-15,10 12-8 16,13 4-6-16,15-4-5 15,17-5 0-15,13-11 0 0,13-12 2 16,1-17-11-16,2-12-17 16,-4-12-9-16,-5-17 2 15,-11-7 1-15,-13-14 3 0,-16-1 14 16,-16-7-2-16,-8 5 10 16,-14 3 2-16,3 15 2 15,-2 10-9-15,-5 13-54 0,8 12-91 16,0 12-51-1,9 13-8-15,10 6-56 0</inkml:trace>
  <inkml:trace contextRef="#ctx0" brushRef="#br0" timeOffset="42018.02">24153 12375 438 0,'4'23'331'15,"4"-6"-96"-15,4-4-96 16,4 2-49-16,12 5-10 15,17 3 49-15,9 7 23 0,6-2-31 16,1 0-44-16,-1 6-43 16,-6-6-13-16,-14 1-39 0,-7-6-42 15,-10 2-18 1,-10-2-52-16,-5-7-51 0,-8-5-35 16,0-3-3-16,-8-8 3 15,-8-8-37-15,-4-12 25 16</inkml:trace>
  <inkml:trace contextRef="#ctx0" brushRef="#br0" timeOffset="42681.4">24672 11686 329 0,'24'-52'223'0,"1"11"-56"0,0 25-53 16,2 16-17-16,6 28-11 15,4 20-7-15,-1 14 0 16,1 11-17-16,-9 4-26 15,-3 0-11-15,-13-8-13 16,-12-7 4-16,-12-9-10 0,-13-8-3 16,-6-9 3-16,-11-8 2 15,-3-16-6-15,0-12 1 0,10-7 1 16,5-15-9-16,10-10 5 16,14-4-3-16,6 0-1 15,14 3-1-15,14 9 1 0,10 7-4 16,6 13 4-1,5 4 0-15,4 21 2 0,-4 7 5 16,-5-4-9-16,-15-3 6 16,-9-4 5-16,-9-5 10 15,-6-12-13-15,-5 0 3 0,-16-12-2 16,-4-5-6-16,-6 1 3 16,2-6 3-16,5 3-3 15,2 3-3-15,4-1-1 0,13 0-13 16,0 1-7-16,8-3-19 15,14-2-22-15,5-8-28 16,7 1-12-16,-1-4 17 0,-2-1 24 16,-2-1 32-16,-9 7 19 15,0 3 0-15,1 0 15 16,-9 3 4-16,0 4 16 16,-1 1 22-16,-6-5 20 15,-5 6 16-15,0-2 21 0,0 5 5 16,0-4-22-16,0-1-5 15,0 0-3-15,3 6 4 16,3-2 10-16,-3 6-17 0,-3 3-21 16,5 4-21-16,3 24 19 15,5 21 8-15,6 24-4 16,1 16-25-16,0 17-14 0,2 8-2 16,-2-4-14-16,-5-3-62 15,2-11-91-15,-1-11-152 16,-2-15-74-16,-6-14 1 15,-2-15 35-15</inkml:trace>
  <inkml:trace contextRef="#ctx0" brushRef="#br0" timeOffset="43165.27">25915 11807 823 0,'13'-43'348'15,"-5"11"-180"-15,-1 21-82 16,-7 33-44-16,0 27-17 15,-12 12 18-15,-4 12 14 16,-8 5-11-16,-6-6-21 16,7-6-5-16,-3-13-12 0,7-16-5 15,4-13 6-15,2-16-11 16,13-16-10-16,0-25-1 16,0-19 0-16,13-27-5 15,5-18 7-15,12-8 0 0,2 3 6 16,1 17 6-16,-4 16 0 15,-1 19-6-15,0 26 5 16,1 24 12-16,-1 33 7 0,4 27 0 16,4 23 3-16,-2 10-3 15,-3 4 4-15,-2-7-12 16,-8-14-8-16,-6-14 0 16,-7-17 0-16,0-12 1 0,-8-18 6 15,0-15-6-15,0-19 1 16,0-25-9-16,-16-26 0 15,1-25 4-15,-1-19 5 0,-2-7-13 16,7-2 8-16,-6 5 3 16,6 21-2-16,-2 16-2 15,4 12 2-15,9 15-18 16,-7 19-13-16,7 5-21 0,0 10-14 16,0 8-34-16,0 5-34 15,0 1-37-15,0 6-31 16,0 0 3-16,-8 0-7 0,-6 0-40 15</inkml:trace>
  <inkml:trace contextRef="#ctx0" brushRef="#br0" timeOffset="43397.85">25281 11316 477 0,'-101'9'239'0,"19"-9"-48"16,22 0-46-16,18 0-47 15,27 0-41-15,30-9-26 0,36-3 1 16,33-10 7-16,38-1 1 16,33-1-16-16,23 0-3 15,15-2-15-15,4 7-6 0,-15 2-7 16,-24 0-29-16,-31 6-55 16,-34 6-63-16,-33 5-54 15,-30 0-2-15,-30 0-52 0</inkml:trace>
  <inkml:trace contextRef="#ctx0" brushRef="#br0" timeOffset="45033.68">17642 15261 387 0,'0'-5'194'0,"-11"5"-46"16,11 0-50-16,0 0-33 15,0 0-27-15,0 0-15 16,0 0-6-16,0-5-6 0,0 2-3 16,8-1-5-16,1 4-2 15,3 0 1-15,-6-4 4 16,-1-4-5-16,-5-5 4 0,0 1 3 15,0-5 0-15,-11 2 2 16,-1-1 7-16,-5 7-1 16,0 2-3-16,-6 7-7 0,-7 0 1 15,2 11 1 1,4 10 6-16,4 7 5 0,7 4 2 16,13 5 6-16,8 0-8 15,13 0-10-15,12-4 2 16,7-4 0-16,8-15-9 0,9-4 0 15,2-10-1-15,-4-12-1 16,-6-14 0-16,-7-6-8 16,-11-8 2-16,-10-6 4 15,-10 5 5-15,-2 0 3 0,-9 6-1 16,0 2 10-16,0 8 8 16,0 5 0-16,8-4-1 31,8 24-15-31,44 48-7 15,-22-6 3-15,-8 10-3 16,-16 10 1-16,-11 2-1 16,-11 9 2-16,-15 9-1 0,-17 0 7 15,-14-5-8-15,-6-8 0 16,-5-8 0-16,4-16 2 16,7-12 4-16,18-14 1 0,7-7 9 15,13-12-12-15,16-2-1 16,21-15 0-16,17-8-2 15,13-3 4-15,23 3 0 16,10 9 1-16,6 4-4 16,-2 12 2-16,-1 0-6 0,-14 12-1 15,-4 9 8-15,-13-1-8 16,-10 5 5-16,-10-6 2 16,-7 2-3-16,-6-3-1 0,-7-3 5 15,-3-3 1-15,-1-12 6 16,-8 0 33-16,-4-8 9 0,0-11-18 15,0-20-20-15,0-18-9 16,-8-16-4-16,-4-11-4 16,0-11-4-16,-10-2 7 0,3-1-1 15,-2 3-8-15,1 19 0 16,4 15-2-16,5 16-32 16,-2 12-54-16,13 13-68 15,0 8-56-15,0 12-11 16,0 0-27-16,0 8-18 0</inkml:trace>
  <inkml:trace contextRef="#ctx0" brushRef="#br0" timeOffset="45277.66">18754 15121 292 0,'14'-12'228'0,"-3"-4"-8"0,-3-1-21 15,1 3-12-15,-4 0-19 16,-2 6-12-16,1 4-48 15,1 4-44-15,4 8-7 16,5 12-14-16,11 17-3 0,9 16-11 16,0 16-9-16,8 14-16 15,-2 5 0-15,0 2-14 16,-7 0-48-16,-4-8-61 0,-9-14-91 16,-7-11-61-16,-7-7-19 15,-6-15-17-15,0-12-243 0</inkml:trace>
  <inkml:trace contextRef="#ctx0" brushRef="#br0" timeOffset="46010.53">18621 15051 489 0,'-28'-23'238'0,"4"2"-77"16,8 5-72-16,16 3-50 15,0 6-19-15,16-2-9 16,22-3-4-16,17 1-1 0,23-2-12 16,15 1-7-16,8-3-23 15,5-3-6-15,3 2 9 16,-2-4 6-16,-7-1 15 16,-15 4 5-16,-15 6 5 15,-13 3 2-15,-17 4 7 0,-12 4 7 16,-6 0 14-16,-7 0 14 15,-1 21 10-15,-6 7-3 16,-8 4-3-16,0 4-9 16,0 2-4-16,-18-10-5 0,2-4-6 15,-1-3-11-15,-2-9-4 16,-5-12-6-16,2-8-1 16,3-8 8-16,5-8-7 15,14-13 1-15,0-9-5 16,14-2 3-16,13-4-1 0,14 8-3 15,8 5 5-15,8 16-6 16,-5 15 2-16,-6 20 1 16,-5 16 2-16,-12 12 9 0,-13 13-5 15,-13 4 4-15,-3 0 4 16,-16 0-3-16,0-8 6 16,0-8 9-16,-1-9-1 0,4-6-2 15,13-14-10-15,0-12 8 16,0 0-10-16,16-10-5 15,9-9-10-15,9-5 3 16,5-2-2-16,10 2-2 16,-4 8 7-16,-5 4 0 0,0 12-4 15,-2 12 0-15,-6 12 4 16,-7 9 0-16,-5 7 6 16,-8 5-3-16,-12 5-2 0,0 2 9 15,-20 2-3-15,-8-1 4 16,-13-6-5-16,-8-1 3 15,-8-8-5-15,-8-10 3 0,-3-12-3 16,-3-16 6-16,6-9-7 16,5-7-8-16,7-3-4 15,8-7-40-15,13-6-51 16,12-1-70-16,20-3-47 16,9 3-17-16,11-4-70 0</inkml:trace>
  <inkml:trace contextRef="#ctx0" brushRef="#br0" timeOffset="46325.69">20495 14943 581 0,'6'-37'427'0,"2"0"-167"16,1 5-115-16,-6 2-69 15,2 11-31-15,-2 7-5 16,10 12-2-16,8 0-4 15,10 29-1-15,15 15-18 0,3 8-8 16,3 9-3-16,2 1 3 16,-2-10-11-16,-11-10 2 15,15 15 17-15,-36-45-9 16,1-12 2-16,-5-16-10 16,-4-18 2-16,1-13 0 15,-7-24-10-15,-6-14-13 0,0-4-33 16,0 3-39-16,-14 14-58 15,0 19-103-15,3 20-65 16,0 16-36-16</inkml:trace>
  <inkml:trace contextRef="#ctx0" brushRef="#br0" timeOffset="46478.01">20860 15696 402 0,'-17'73'303'0,"5"-20"-99"15,-2-13-93-15,14-7-44 0,-8-9-27 16,8-7-18-16,0-8-6 16,0-9-8-16,0-5-55 0,0-19-119 15,8-21-57-15,6-29-68 16</inkml:trace>
  <inkml:trace contextRef="#ctx0" brushRef="#br0" timeOffset="46708.55">21119 14779 417 0,'8'-23'226'0,"1"5"-63"16,-5 11-66-16,7 7-6 0,6 0 30 15,2 20 22-15,10 8-12 16,4 10-30-16,5 10-33 16,-4 9-28-16,0 4-23 0,-6 0-3 15,-4 0-12 1,2 0-2-16,-11-4-32 0,-4-8-48 15,3-7-70-15,-11-5-52 16,-3-9-22-16,0-9 7 16,0-19-58-16</inkml:trace>
  <inkml:trace contextRef="#ctx0" brushRef="#br0" timeOffset="47174.15">20306 14890 366 0,'-93'0'205'15,"19"-4"-51"-15,31-8-69 16,35-5-49-16,37 1-19 16,47-6-2-16,54 3-3 15,48-2 2-15,34 1-2 0,14-1-9 16,6 2-8-16,-4-1-15 15,-13 0 0-15,-19-2 13 16,-30 6 2-16,-33-3 3 0,-35 2 27 16,-32-4 36-16,-31-3 33 15,-27 1 18-15,-19 1 4 16,-27 10-21-16,-9 12-18 16,-10 16-24-16,-5 14-25 15,10 5-13-15,16 15-9 0,11 3-2 16,25-2 4-16,9-1-11 15,18-5 12-15,19-13-12 16,6-11 3-16,9-8-21 0,-5-13-9 16,-2-13 5-16,-9-8 16 15,-13-7 5-15,-16-9-3 16,-13-4 1-16,-3-3 6 16,-22-6-7-16,-16 7 1 15,-2 5-20-15,-1 14-13 16,0 13-79-16,2 11-80 0,-3 16-44 15,6 7-90-15</inkml:trace>
  <inkml:trace contextRef="#ctx0" brushRef="#br0" timeOffset="47334.26">22451 15724 970 0,'9'38'431'16,"-6"-14"-218"-16,0-17-168 0,5-7-108 15,-3-12-26 1,-2-11 2-16,7-19-24 0,-2-8-86 16,0-6-98-16,-8-8-82 15</inkml:trace>
  <inkml:trace contextRef="#ctx0" brushRef="#br0" timeOffset="47923.75">23210 14475 680 0,'30'-45'328'0,"-7"-5"-136"15,6 10-94-15,1 8-52 16,-8 12-24-16,11 12 12 16,8 8 23-16,12 24-3 15,7 16-27-15,-3 13-6 16,-4 12-15-16,-10 5 3 0,-13-1-8 15,-18-5 1-15,-12-7 2 16,-12-3-8-16,-4-11 7 16,-4 0-3-16,-1-12 0 0,8-5 0 15,2-6-2-15,11-4-3 16,0 0 8-16,11 0-2 16,10-3-1-16,7-1 3 15,1-12-6-15,4 0 5 16,-5 0 1-16,-4-8 1 15,-3-5-7-15,-7-7 3 0,0-4-2 16,-11-4-3-16,-3-10 11 16,0-2-6-16,-11-5 1 15,-4-8-1-15,15-8 0 0,0 1 5 16,0 10-1-16,9 15-4 16,17 9-2-16,10 18 5 15,10 20-1-15,7 17 2 0,-2 11 9 16,-5 10 0-1,-10-2 10-15,-7-4 10 0,-13-6-6 16,-9-9 8-16,-7-10-4 16,0-3-12-16,0-7-9 15,-11-9 1-15,-5-4-12 16,2-12-27-16,3-13-22 0,-2-8-33 16,13-7-47-16,0-6-46 15,0 5-25-15,0 1-18 16,5 8-3-16,3 3-67 0</inkml:trace>
  <inkml:trace contextRef="#ctx0" brushRef="#br0" timeOffset="48272.87">23608 14437 313 0,'-49'-12'197'0,"9"0"-55"15,15 0-58-15,25-4-45 16,17-4-17-16,23-1-11 0,33-3-11 16,25-4-22-16,19-6-7 15,19 6 13-15,11-1 7 16,-3 2 4-16,-5 2 8 16,-18 4 15-16,-22 9 16 15,-28 0 31-15,-21 5 46 16,-18-2 43-16,-7 9 10 0,-14-5 4 15,-2 5-14-15,0 0-47 16,-9 21 2-16,0 19 1 16,3 27-10-16,5 14-77 0,3 12-23 15,10 1 0-15,0-5 0 16,-1-11 0-16,3-14-138 16,-1-10-151-16,-2-13-83 0,-5-9-11 15,-2-20 4-15</inkml:trace>
  <inkml:trace contextRef="#ctx0" brushRef="#br0" timeOffset="48555.55">25180 14026 363 0,'0'-60'233'0,"0"20"-69"16,0 14-77-16,0 19-20 15,0 14 0-15,0 14 1 0,0 8-9 16,0-1-17-16,13-5-18 15,5 2-11-15,12-8-4 16,2-17-8-16,4 0-12 0,1-12 1 16,-12-18-12-16,-9-5 5 15,-8-2 9-15,-8 1 1 16,-17 3 7-16,-10 9-2 16,-15 12 2-1,-2 3-2-15,-5 9-9 0,5 11-44 16,3 14-68-16,4 17-46 0,9 3-52 15,3 8-37-15</inkml:trace>
  <inkml:trace contextRef="#ctx0" brushRef="#br0" timeOffset="48738.23">25289 14482 563 0,'25'0'293'0,"4"0"-115"16,15 12-55-16,17 9 19 0,12 8 32 15,3 7-14-15,2 6-48 16,-9-7-50-16,-4 2-36 16,-13-5-23-16,-15-7-75 15,-12-8-107-15,-12-17-104 0,-13 0-67 16,-13-4-20-16</inkml:trace>
  <inkml:trace contextRef="#ctx0" brushRef="#br0" timeOffset="49421.57">25886 13860 339 0,'34'-48'181'0,"-3"10"-37"16,6 14-51-16,2 17-33 16,-1 19-19-16,-2 20 0 15,-7 12 1-15,-5 13-4 16,-15 9-4-16,-9-1 7 0,-14-1 0 15,-8-6-1-15,-13-9-9 16,4-13-5-16,3-8-11 16,3-2-9-16,5-14 7 15,4-12-9-15,7 0 1 16,9 0 2-16,0 0-5 0,13-10 4 16,7 8-9-16,8-3-1 15,13 5 7-15,3 0-7 16,1 13-1-16,-4-2 6 15,-5 2 0-15,-11-1-2 0,-5-12 7 16,-11 8-6-16,-9-8 2 16,-12 0 4-16,-19 0 0 15,0-12-6-15,2-9 7 0,5-3-7 16,9-8 1-16,7-10-3 16,8-2-11-16,14-9-8 15,15-8-15-15,4 4-9 16,8 0-35-16,-2 9-19 15,-1 8 14-15,-6 6 16 16,-4 6 21-16,-2 4 23 0,-10 7 16 16,-1 1 23-16,-2 4 18 15,-5-1 18-15,0 4 11 16,-4 2 18-16,0 2 23 16,1-2 17-16,-2 3 5 0,3-4 16 15,-6 4-14-15,3 0-6 16,2-4-28-16,3-1-4 15,-5 9 1-15,2-3-12 16,-5-2-77-16,1 5 0 16,8 25 0-16,8 27 0 15,13 34 0-15,1 27 0 0,1 18 0 16,1 7 0-16,-4 1 0 16,-1-5 0-16,-4-11 0 15,1-19-148-15,0-17-270 0,-3-19 0 16,9-18 39-16,-5-23 46 15</inkml:trace>
  <inkml:trace contextRef="#ctx0" brushRef="#br0" timeOffset="49886.58">27328 14243 582 0,'16'-49'302'0,"-8"17"-93"15,-8 11-93-15,0 12-50 16,-16 9-7-16,-7 22 13 0,-10 2-28 15,-4 4-17-15,4 1-12 16,9-10-6-16,2-2-3 16,11-17 0-16,11 0-8 0,0-13-7 15,5-15-5-15,15-8 10 16,12-1 4-16,4 1-2 16,6 3 0-16,2 13-4 15,2 7 6-15,-2 13 4 16,-5 0 1-16,-2 25 6 15,-4 7 6-15,-9 0-2 0,-2 6-5 16,-11-9 7-16,-6-5 10 16,-5-8-1-16,0-4 11 15,0-12 16-15,0 0-17 16,0-24-15-16,0-21-9 0,-8-21-3 16,0-19-4-16,8-20-2 15,-14-7 5-15,6 8-5 16,-4 11-6-16,0 15-1 15,4 16-2-15,0 14 5 16,-1 15-8-16,9 9 0 16,-8 8-5-16,8 4-28 0,-7 3-37 15,7 9-33-15,-14 0-43 16,3 0-38-16,-6 16-23 16,2 1 1-16,-6 0-48 0,-5-1 30 15</inkml:trace>
  <inkml:trace contextRef="#ctx0" brushRef="#br0" timeOffset="50153.31">26561 13733 429 0,'-78'0'349'16,"18"0"-30"-16,23-7-140 15,29-9-82-15,33-6-48 16,34 3-20-16,44-6 2 15,35-3-9-15,32-2-6 0,17 2-7 16,-1 0-11-16,-15 4-13 16,-25 0-4-16,-28-1 2 15,-28 0 2-15,-25 6-8 16,-19-2-33-16,-24 4-48 16,-13 5-44-16,-9 5-27 0,-20 7-6 15,-8 7-7-15,-6 5-50 16</inkml:trace>
  <inkml:trace contextRef="#ctx0" brushRef="#br1" timeOffset="65960.47">26731 11760 17 0,'0'0'35'0,"0"0"25"15,0 0 29-15,0-5 23 16,-8 1-39-16,8 1-30 0,0-2-22 16,0 5-9-16,0 0-6 15,0 0 2-15,0 0 6 0,-8 0 12 16,8 0 5-16,0 0 8 16,0 0 6-16,0 0 11 15,0 0 7-15,0 0 10 0,0 0 0 16,0 0 6-16,0 0 2 15,0 0 5-15,0 0-9 0,0 0-6 16,0 0-3 0,0 0-10-16,0 0-1 0,0 0 11 15,0 0-1-15,0 0 7 16,0 0 5-16,0 0 5 0,0 0-15 16,0-4-4-16,0 1-2 15,0-1-58-15,5 4-5 47,3 0 0-31,-2 0 0-16,3 0 0 15,3 0 0-15,0-5 0 16,-2-1 0-16,-2 4 0 16,3-2 0-16,-2-1 0 0,-3 2 0 15,7-6 0-15,4 2 0 16,7-5 0-16,0-2 0 15,8 0 0-15,1-3 0 0,5 0 0 16,1-4 0-16,6 2 0 16,4-2 0-16,4 1 0 0,0-1 0 15,-1 4 0-15,-3 1 0 16,-3 0 0-16,-7 1 0 16,2-2 0-16,-1 0 0 0,1 1 0 15,0 0 0-15,-2-4 0 16,3-1 0-16,7-3 0 15,-2-4 0-15,7-1 0 16,3-4 0-16,-4-1 0 0,-2 7 0 16,0-2 0-16,-3-3 0 15,0 0 0-15,-2 2 0 16,-6-2 0-16,-1 0 0 0,0 4 0 16,-2-5 0-16,-2 0 0 15,6-3 0-15,4-2 0 16,-2-5 0-16,8-7 0 15,-3 0 0-15,-3 3 0 0,0-2 0 16,-1 4 0-16,-5 1 0 16,3 2 0-16,-6 1 0 15,-8 9 0-15,1 0 0 0,-4 0 0 16,-5 0 0-16,6-1 0 16,-9-8 0-16,9-3 0 15,-1-11 0-15,-3-6 0 16,4-4 0-16,-1-4 0 0,-2 0 0 15,-1 0 0-15,-2 3 0 16,0 7 0-16,-4 1 0 16,0 3 0-16,0 8 0 15,-2 2 0-15,-3-5 0 0,4 3 0 16,2-6 0-16,0-7 0 16,2-2 0-16,1-7 0 15,2 0 0-15,-2-5 0 16,0 0 0-16,-3 1 0 0,-6 1 0 15,1 1 0-15,-3-1 0 16,-1 2 0-16,-3 1 0 16,-2 0 0-16,2 0 0 15,-1-5 0-15,4 5 0 0,-5-5 0 16,0-2 0-16,-3-1 0 16,0-1 0-16,0 1 0 15,0 0 0-15,5-1 0 16,-5 4 0-16,0 1 0 15,4 0 0-15,0-4 0 16,-4-1 0-16,0 0 0 0,0 2 0 16,0-3 0-16,0 3 0 15,0-5 0-15,0-1 0 16,0 5 0-16,0-1 0 16,0 2 0-16,-13-7 0 0,4 2 0 15,-8-4 0-15,1-5 0 16,-2 2 0-16,-2-3 0 15,1 1 0-15,-2 5 0 16,-1-1 0-16,-2 5 0 16,1 1 0-16,-3 6 0 15,3 0 0-15,-6 5 0 0,5 8 0 16,-4 3 0-16,3 7 0 16,-4 2 0-16,1-1 0 15,-4 1 0-15,-4 1 0 0,-7-9 0 16,0-4 0-16,-5-5 0 15,-2 6 0-15,2-6 0 16,3 6 0-16,0-2 0 16,2 5 0-16,1 0 0 15,5 5 0-15,0 2 0 16,2 6 0-16,-3-2 0 0,3-2 0 16,2 3 0-16,-4 0 0 15,0 5 0-15,-2-1 0 16,-3 1 0-16,2-1 0 15,-3-3 0-15,-5 2 0 16,6 5 0-16,-7 1 0 0,4-1 0 16,0 1 0-16,0-5 0 15,5 0 0-15,0 1 0 16,-2 0 0 0,3-4 0-16,2 2 0 0,3 0 0 15,7 2 0-15,-2-1 0 0,6 6 0 16,-7-3 0-16,3 2 0 15,-6-2 0-15,-1 2 0 16,-5 3 0-16,-5 2 0 16,-6-7 0-16,2 7 0 15,-6-3 0-15,-3 6 0 16,-5 0 0-16,2-1 0 0,-1 1 0 16,5 0 0-16,-6-2 0 15,5 7 0-15,1-3 0 16,-1 6 0-16,0-5 0 15,-5 6 0-15,4-5 0 0,-9-2 0 16,-1-2 0 0,-5-1 0-16,-1 1 0 15,1 0 0-15,5 3 0 0,3 1 0 16,4 4 0-16,1-5 0 16,6 4 0-16,5 0 0 15,9 2 0-15,-1-6 0 16,4 5 0-16,0-4 0 15,1-2 0-15,-1 2 0 0,2-4 0 16,-4-1 0-16,0 1 0 16,-1-1 0-1,-1 1 0-15,5 0 0 0,-1 3 0 16,-1 1 0-16,3 4 0 16,2 0 0-16,-3-2 0 15,0 6 0-15,-6-3 0 16,-2-6 0-16,-2 0 0 15,3 2 0-15,-2 2 0 0,4 0 0 16,1 5 0-16,2 4 0 16,2-4 0-16,4 4 0 15,-1-3 0-15,-3 1 0 16,1 0 0-16,1 3 0 16,6-1 0-16,0-1 0 15,-1 2 0-15,-4-1 0 16,1-1 0-16,-1 2 0 15,-3-5 0-15,-5-1 0 16,-4 0 0-16,0 1 0 0,0-1 0 16,6 5 0-16,4 0 0 15,5 0 0-15,4 0 0 16,8 0 0-16,-4 3 0 16,10 2 0-16,1-2 0 15,-3 6 0-15,3-2 0 16,11 0 0-16,-12 2 0 0,4 3 0 47,0 0 0-32,8-5 0 17,0 3 0-32,0-4 0 31,0 3-80-16,0-1-266 1,0-1-7-16,0 5 45 16,0-5 31-16,-18-2-36 0</inkml:trace>
  <inkml:trace contextRef="#ctx0" brushRef="#br1" timeOffset="67475.49">24672 1314 51 0,'9'-3'134'0,"-5"-6"61"16,1 1-47-16,-4-1-37 15,4 1-27-15,-5 1-18 16,0 3-9-16,0-1-13 16,0 5 0-16,0 0 0 15,0-4 4-15,0 4-15 16,0 0-19-16,-11 0-1 16,-6 0-7-16,-12 0-2 0,-11 0-2 15,-16 13-2-15,-14-1 0 16,-19 2-2-16,-9 4 3 15,-3 3 7-15,-1-5-8 16,8 2-4-16,9-8 4 16,20 3 1-16,13-13 7 15,17 7-2-15,9-7 5 16,9 9 0-16,9-9-6 16,0 0-4-16,8 0 2 15,-9 0-1-15,3 0-1 16,6 0-4-1,0 0 7-15,0 0-8 16,0 0 7-16,0 0-2 0,0 0-4 16,0 0 4-16,0 0 0 15,0 0-8 1,0 0 5-16,0 0 9 16,0 0-4-1,0 0-2 1,0 0 0-16,0 0-3 15,0-4 3-15,0 4-3 16,3 0 1-16,-3 0 3 31,3 0-6-31,6 7 5 16,-1 9-2-16,5 10 4 16,-1 3-7-16,0 2 7 0,2 10-3 15,0 1 0-15,7 1 0 16,-1 7 1-1,6 2 0-15,-3 0 0 0,6 3 0 16,-6-7 1-16,1 1-1 16,-3-4-1-16,1 0 4 15,-8-4-3-15,3-1 0 16,-5 1-1-16,2-6 2 16,-6-1-1-16,-5-6 3 15,5-4-8-15,-8-3 5 16,3-4 3-16,6-1 0 0,-9-4 1 15,0-12-1-15,3 8 5 16,-3-8 12-16,5 0 6 16,-5 0 16-16,0 0 2 15,0 0 9-15,0 0 2 16,0 0-9-16,0 0-4 16,0 0-7-16,0 0-10 15,0 0 3-15,0 0 7 16,0-5 2-16,0 2 12 15,0-6-2-15,3 2-1 0,2-3-9 16,-1-1-19-16,0-6-8 16,5-7-10-16,0-4 2 15,2-8-7-15,4-13 1 16,7-4 11-16,2-9-24 16,0-7 0-16,4-4 0 15,6-2-1-15,-3 7 7 16,-2 4 5-16,-1 2 1 15,1 5-1-15,-4 8-7 16,-3 1-5-16,0 2 9 0,-6 7-4 16,0 2-2-16,-4 5 7 15,1-2 5-15,-2 10-3 16,-2 5 1-16,3 2 2 16,-4 8 0-16,1 1-6 15,-4 0 9-15,-2 8 4 16,-3 0-9-16,0-4-2 15,0 0 7-15,3 0-1 16,2 4 2 0,1-3 1-16,-1-2 0 15,0 1-12-15,-5 4 7 0,0 0 6 16,0 0-6-16,0 0 1 16,0 0-3-1,0 0 1-15,0 0-9 16,0 0 5-16,0 0-10 15,0 0-5-15,0 0-25 16,0 0-33-16,0 0-37 16,0 9-56-16,0 2-23 0,4 6-12 15,4-2-82 1</inkml:trace>
  <inkml:trace contextRef="#ctx0" brushRef="#br2" timeOffset="34170.52">25491 9403 4 0</inkml:trace>
  <inkml:trace contextRef="#ctx0" brushRef="#br2" timeOffset="36619.5">25400 9052 27 0,'0'-4'57'0,"0"1"56"0,0 3 36 15,0 0-58-15,-9 0-40 16,9 0-21-16,0-5-16 0,0 1 2 16,0 1 7-1,0 3 3-15,0 0 3 0,0 0 0 16,0 0-3-16,0 0 9 15,0 0 2-15,0 0 0 0,0 0 2 16,0 0-14-16,0 0-8 16,0 0-9-16,0 0 2 15,0 0-8-15,0 0 2 0,4 0 1 16,4 12 11-16,0-1-1 16,1 6-2-16,-1-1 6 0,3 4 2 15,-2 4-6 1,3 5-2-16,0-1 1 0,1 1-9 15,-2 0 0-15,0-1 3 16,3 0-8-16,-6 1-1 0,0-1 6 16,-3-2-1-16,-1-7-3 15,0-2 6-15,-4-1-7 16,0 1 0-16,0 0 0 0,0-1 0 16,0-4 4-1,3-5-1-15,2 1 0 0,-2 5-7 16,-3 11 2-16,0-16 6 15,0 1-3 1,5 2 0-16,-2 2-1 0,1-1 1 16,1-1-5-16,-2 2 8 15,5 1-7-15,-3-3 6 16,-2-3-9-16,3 4 6 0,-6-4-1 16,0 1 3-16,0 2 3 15,3-1-5-15,1 1 0 16,1 1-3-16,-2 0 2 15,2 1 3-15,-5 3 0 0,3 1 6 16,3-1-10-16,-6 0 9 0,0 4-1 16,0 1-1-16,0 3-3 15,3-3 2-15,-3-1-4 16,5 0 9-16,-2-1 2 16,-3-2-4-16,3 0 3 15,-3 4 5-15,5-2-4 0,-2 5-2 16,-3 2-3-16,5-7-1 15,-1-2-2-15,0-2 2 16,0 3 1-16,-4-6-9 0,0-12 5 16,0 9 0-16,0-9 2 15,0 0-3-15,0 0 9 16,0 0 14-16,0 0 0 16,0 0 0-16,0 0 1 15,0-9-13-15,0-3-2 16,0-6-5-16,-12-5-5 15,4-5 1-15,0-1-3 0,8 1-1 16,-11-5 4-16,2-1-1 16,9 3-5-16,-8-2 7 15,8 4-1-15,0 6-4 0,0 1 1 16,0 3 6-16,0 3-4 16,0-5-6-16,0 5 11 15,-9-4-8-15,0-1 3 0,1-3-3 16,-3 3 5-16,-1 1-2 15,4-1 1-15,0 4-3 16,0 1 3-16,8 4-1 16,-9 0 0-16,9 0 0 0,0 0 0 15,0 1-1-15,0 0 1 16,0 0 2-16,-12-1-2 16,12 0 2-16,-8 0-5 0,-1 1 2 15,9-1 3-15,-8 2-3 16,8 3 1-16,0-2 0 0,0 5-1 15,0 0-1-15,0 0 4 16,0 0 0-16,-6 4 0 16,6-4-5-1,-8 0 3-15,8 4 1 0,0-5-1 16,0 2-3-16,-10-1 3 16,10-1 2-16,-12 0 3 15,12-3-7-15,-9 4 1 0,9 1 1 16,-9-5 0-16,9 3-2 15,-8 2 6-15,8-2-4 0,-6 1-3 16,-2 1 3-16,8-1-1 16,-9 4 2-16,9 0 4 15,0 0-8-15,-8-5 3 0,0 1 2 16,8 4-5-16,0 0 1 16,0 0 6-16,-8 0-4 0,8-3 2 15,0 3-4-15,0 0-1 16,0 0-1-16,0 0 9 15,-9 0-2-15,9 0-4 16,-12 0-1-16,4 0 0 0,-4 0 0 16,1 0 1-1,3 0 1-15,8 0-2 0,-13 7-1 16,13-7 4-16,-13 12-4 16,5 0 7-1,8-12-3-15,-9 0-1 0,9 9 4 16,-11-9-9-16,11 0 6 15,-8 0 1-15,0 0-2 16,8 0-2 0,-8 7 2-16,8 3 0 15,0-10-4 1,0 0 9-16,0 0-7 0,-8 0 4 16,8 7 1-16,0-7 1 15,0 0-12-15,-8 9 8 0,8-9-2 16,-14 8 7-16,14 0-5 15,-8 0-4-15,8 4 6 0,-6 0-4 16,6 4 3 0,-9 1 0-16,9 0 0 0,0-2 0 15,0 6-8-15,0 0 9 16,0-6 1-16,0 1-3 16,0 6-8-16,0-6 12 0,0 3-6 15,0 2 0-15,0-1 0 16,0-4 7-16,0 5-2 15,0-1-4-15,0-3 1 0,0-7 0 16,6 5 0-16,-3-15-2 16,3 12 0-16,2-12 2 0,0 7 2 15,-2-7-2-15,2 0 2 16,0 0-2-16,-4 0 0 16,5 0 0-16,-1-7 1 15,3-5-1-15,-3-5 2 16,1 0 0-16,-1 1-2 0,-5-5-3 15,-3-2 3-15,5-2 0 16,-5 2 5-16,0-4-7 0,0 8-1 16,0 2 1-16,0 1 4 15,0 0 4-15,0-2-7 16,0 7-1-16,-13 3 2 0,13 4-4 16,-12-1 3-16,4 5 1 15,0 0 2 1,8 0-8-16,-8 0 7 0,8 0-17 15,0 0-18 1,-8 0-32-16,8 0-25 0,0 9-22 16,-8-1-10-16,8 1-6 15,0 4-5-15,-22 3-227 16</inkml:trace>
  <inkml:trace contextRef="#ctx0" brushRef="#br2" timeOffset="51512.38">24147 7437 159 0,'-11'-13'203'0,"-2"5"-51"0,13 0-41 16,-10-1-30-16,10 9-22 16,-8 0-3-16,8-3-9 0,0-2-4 15,0 1-7-15,0 4-9 16,0 0 4-16,0 0-4 15,0 0 19-15,0 0 18 0,0 0-11 16,0 0-4-16,0 0-2 16,0 0 3-16,0 0-3 15,0 0-11-15,0-4-3 0,8 4-17 16,2-3 5-16,11-2-8 16,8 5-6-16,2 0 3 0,6 0-6 15,5 0 6 1,-2 0-9-16,5 0 1 0,3 8-2 15,-2 5 3-15,-7 2-3 16,3 1 1-16,-3 1 0 0,-1 4-3 16,-7-2 0-16,3 3-1 15,-6-3 3-15,5 2 0 16,-6-1-3-16,3 1 9 16,-1 3-8-16,-7-3 3 0,-1 5-1 15,0-7 0-15,-1 5-2 16,0 2 5-16,1-7-7 0,-5 1 7 15,-1 0-4 1,-2 0 1-16,-2 5 1 0,3 0 1 16,-6-4-5-16,-1 2 6 15,2 3-6-15,-4-3 1 16,-2 7-1-16,2-3 5 0,-5 2 5 16,3-1-6-16,-3 6-4 15,0-2 3-15,0 0 0 16,0 5 2-16,0-5-5 0,0 1 2 15,-11-4 3-15,3 0 2 16,8-6 2-16,-13-2-10 16,13-5 4-16,-8-4 1 0,8 1-1 15,-8-6-5-15,8 3 7 16,-9-3-1-16,9 1-4 16,0 0 1-16,-8 4 5 15,8-3-5-15,-13-2 7 0,6 0-5 16,7-7 3-1,0 11-5-15,-8-11-1 0,8 7 3 16,0-7 2-16,0 0 3 16,0 0-9-16,0 0 5 15,-8 0-4-15,8 9 0 0,0-2 4 16,0-7-4 0,0 0 6-1,0 0-6-15,0 0 9 16,0 0-5-16,0 0-5 0,0 0-3 15,0 0-10 1,0 0-6-16,0 0-22 16,0 0-22-16,0-4-21 0,0-3-34 15,0-5-32-15,0-1-12 16,0 1-1-16,0-1-62 0,-13-3 2 16</inkml:trace>
  <inkml:trace contextRef="#ctx0" brushRef="#br2" timeOffset="52410.25">24921 8423 106 0,'0'-17'192'16,"0"4"-50"-16,0 1-40 0,0-1-30 15,0 1 7-15,0 5 9 16,0-2 10-16,0 0-6 0,0 7-15 16,0-3-16-16,0 5-10 15,0 0-21-15,0 0-8 16,0 0 1-16,0 0 14 16,0-3-6-16,0-7 8 15,0 3-11-15,-13-1-8 0,5-1 3 16,0-3-12-16,-1 0-2 15,1-4 0-15,-1-1 1 0,9-2-9 16,-7-2 3-16,-1-3 0 16,8 3 0-16,0 1 4 15,-8 4 5-15,8 4 8 0,0 2-6 16,0 6-6 0,0 1-10-16,0 3-3 15,0 17 7-15,0 3 7 16,0 12-1-16,0 4 8 15,0 9-3-15,0 5-2 0,5 1-9 16,-2 3 1-16,0-1-3 16,6-10-3-16,-6-4 3 0,2-8-1 15,-5-5 0-15,0-7-1 16,0 2 6-16,0-9-3 16,0-12-4-16,0 13 4 0,0-13 0 15,0 0-1-15,0 0 3 16,0 0-6-1,0 0 4 1,0 0 1-16,0 0-1 0,0 0 1 16,0 0-4-1,0 0-1-15,0 0 3 16,0 0 8-16,0 0-5 0,0 0-1 16,0 0 2-16,0 0 0 15,0 0-9-15,0 0 11 0,0 0-2 16,0 0-2-16,0 0 0 15,4 0-1-15,4-5 1 16,1-3-2-16,7 1 10 16,7-7-5-16,7-1-9 0,-3-1 3 15,6-1 1-15,1 5-1 16,-3 0-4-16,3-1 5 16,-3 1 1-16,2 5-3 0,-9-3-2 15,-5 8 7-15,-1-3-4 16,-10 5-2-16,1 0 4 15,-9 0 0-15,0 0 0 0,0 0-5 16,0 0-3-16,0 0 4 16,0 0-3-16,0 0-12 0,0 0-18 15,0 0-37-15,0 0-42 16,-13 0-48-16,0-6-61 16,1 4-3-16,-4-7-33 15,1-3 2-15</inkml:trace>
  <inkml:trace contextRef="#ctx0" brushRef="#br2" timeOffset="53259.49">24773 8254 8 0,'-12'-7'21'0,"12"-1"22"15,0-5 37-15,0 5 47 16,0 1-8-16,0-6-45 0,0 0-21 16,0 1-5-16,0 5 7 15,0-3 8-15,0 3 9 16,0-2 1-16,0 6-15 16,0 3-14-16,0 0-14 0,0 0-16 15,0 0-2-15,0 0-4 16,0 0 0-16,0-4 19 0,0 0 11 15,5 4 13-15,-1 0 12 16,4 0 1-16,3 0-23 16,3 0-5-16,-3 8-11 0,1 4-10 15,5 0 0-15,-1 6-7 16,4-3-9-16,1 4 5 16,0 7-9-16,2-2 6 15,2 5 2-15,2 0-4 0,3-1 6 16,-6-4-6-16,0 0-1 15,0-3 0-15,-7-5-2 16,-1-4 12-16,-4-4-10 0,-1-8-1 16,-2 8 7-16,-5-8-6 15,-4 0 7-15,0 0-8 16,0 0 1-16,0 0 8 0,0 0-9 16,0 0 6-1,0 0-4-15,0 0 5 16,0 0 0-1,0 0-2 1,0 0-4-16,0 0-3 16,0 0 6-16,0 0 0 15,0 0 2-15,0 0-7 0,0 0 0 16,0 0 5-16,0 0-4 16,0 0 0-16,0 0 2 15,0 0-12-15,0 0 1 16,0 0-7-16,0 0-9 15,0 0-13-15,0 0-4 0,0 0-3 16,0 0 1-16,0 0-3 16,0 0-10-16,0 0-4 15,0 0-11-15,0 0-16 16,0 0-26-16,0 0-49 0,-13 0-48 16</inkml:trace>
  <inkml:trace contextRef="#ctx0" brushRef="#br2" timeOffset="60513.64">25521 7176 17 0,'0'-8'51'16,"-8"-1"56"0,8 2 52-16,-9-2-50 0,9 6-37 15,0-2-23-15,0-3-10 16,0 4-10-16,0 0-5 15,0 4 4-15,0 0 2 0,0 0 5 16,0 0-1-16,0 0 4 16,0 0 0-16,0 0-6 0,0 0-7 15,0 0-10-15,0 0-4 16,0 0-10-16,0 0 7 16,0 0-10-16,0 12 3 0,0 0 1 15,0 4-1-15,-8 1 0 16,2-2 2-16,-2 3-1 15,-2-6-3-15,2 4 4 16,0-4 1-16,-6 0-7 16,6-12 5-16,8 7-6 0,-6-7 6 15,6 0 2-15,0 0-11 16,0-7 9-16,0-1-9 0,0-5-3 16,5-2-2-16,4-6 3 15,9 0 0-15,-2 2 4 16,4-2 1-16,-3 5 4 0,-1 3 1 15,1 1-1-15,-5 5 0 16,-1 7-2-16,6 0 2 16,-6 0-1-16,2 12-1 0,0 4 2 15,-1 4 0-15,-4 5-2 16,-8 4 2-16,0-1 2 16,0 4 1-16,0 1-3 15,-11 3 1-15,-3 2 0 0,-1-3-2 16,-2-1 2-16,0-2-1 15,1-4-1-15,0-3-3 16,3-9 4-16,5-4 1 0,8 0 0 16,-9-12-8-16,9 0 3 15,0 0-2-15,0 0 0 16,6 0 0-16,5-7 6 0,7-3 3 16,-2 3-7-16,4-2 4 15,-1 2 1-15,2 2 2 16,4 2-8-16,-1-1 6 15,6 4-1-15,-6 0 0 16,-1 0-4-16,2 0-5 0,-1 0-1 16,-8 0-14-16,-4 7-5 15,1-7-10-15,-6 0-14 16,-2 0-5-16,-5 0-30 16,0-7-67-16,0-6-17 0</inkml:trace>
  <inkml:trace contextRef="#ctx0" brushRef="#br2" timeOffset="61509.41">25898 7209 70 0,'0'-18'150'0,"0"10"9"15,0 1-61-15,0 2-44 0,0 5-19 16,0 0-12-16,0 0 0 15,0 18 0-15,0 2-1 16,0 4 3-16,0 0-3 0,0 4-9 16,0-2-5-16,0-7 1 15,-12 3-6-15,3-6-1 16,-2-4 1-16,3-12 3 16,8 0-5-16,-8 0 3 0,8 0-5 15,0-9 1-15,0-8-1 16,0-7 3-16,0-4 3 15,8-1 2-15,0 5 1 0,0 3 0 16,4 5 1-16,-4 3-3 16,1 3-6-16,3 1 6 15,1 0-6-15,-1 9-3 0,-1 0 2 16,1 0 3 0,5 12 8-16,5 4-4 0,-5 10-4 15,5-2 1-15,-2 4 3 16,0 1-4-16,-3-9-2 0,-6 1 0 15,-2-9-4-15,0 0 8 16,-6-12-4-16,-3 0 5 16,0 0-1-16,0 0-6 0,0-7-3 15,-9-10 7-15,2-8-4 16,-1-3 0-16,0-5 0 16,8 0 7-16,0 4-5 0,0 1-1 15,0 4 3-15,0 4-1 16,0 0-1-16,0 3 3 0,0 10-2 15,0 2 2 1,8 17 4-16,4 5 5 16,5 11-5-16,-3 5-6 15,3 8-1-15,-1-1 5 16,2 1-5-16,-7-5 1 0,-2-8-1 16,-1-2 1-16,-5-7 0 15,0-2-3-15,2-17 5 16,-5 0-2-16,0 0 4 0,0 0-4 15,0-8-9-15,0-9-2 16,0-10 0-16,0-7-1 16,0-6 5-16,0-5 1 0,0-3 6 15,0 3-1-15,0 7 2 16,0 7-3-16,0 2 3 16,0 8-1-16,0 4 4 15,0 6 1-15,0 3-1 0,0 0-1 16,0 4 1-16,0 0 4 15,0 4-5-15,0 0-1 16,0 0-5-16,0 0 4 0,0 0 0 16,0 0 1-1,0 0 1-15,0 0-2 16,0 0-1-16,0 0 3 16,0 0-1-16,0 0 0 15,0 0 0-15,0 0-2 0,0-4 6 16,0 4-6-1,0-5 0-15,0 2-4 16,0 3-5 0,0-5 0-16,0 5-12 15,0-5-8-15,0 5-21 0,0 0-25 16,0 0-36-16,0 0-66 16,0 0-27-16</inkml:trace>
  <inkml:trace contextRef="#ctx0" brushRef="#br2" timeOffset="61928.97">26291 7416 39 0,'-9'0'140'15,"-5"0"32"-15,6 11-79 0,8 6-39 16,-13 7-17-16,13 10-19 15,-13 5 0-15,7 7-1 16,-2-1-1-16,-1 0 3 0,1 0 2 16,-4-9-4-16,-1-3 2 15,-2-9 1-15,-5-8-4 16,-2-4-6-16,-1 1-4 16,-2-13-2-16,5 0 1 15,0-4-4-15,3-8 7 0,6-9 0 16,2-2-6-16,9-7 10 15,0 2 2-15,12 0-2 16,13 4 5-16,3-2-4 0,9 9-2 16,3 10-3-16,0 7 1 15,2 12-8-15,-6 0 2 16,-2 1-3-16,-8 2-13 0,-5 2-11 16,-5-6-28-16,-5 2-13 15,-6-13-11-15,-5 0-7 16,0 0-79-16,-11-2-11 15</inkml:trace>
  <inkml:trace contextRef="#ctx0" brushRef="#br2" timeOffset="62394.14">26471 6969 227 0,'0'-33'197'0,"0"9"-44"16,0 3-39-1,0 4-28-15,0 5-18 0,0 5-22 16,0 2-20-16,0 5-17 16,0 0-1-16,0 16-5 15,0 13 1-15,8 12-2 0,1 8 4 16,3 7-4-16,-4 5 0 16,0 1-2-16,-2-5-3 0,3-5 3 15,0-7 2-15,-5-11-1 16,4-11 0-16,-3-7-2 15,-1-3 3-15,0-13 1 0,1-8-3 16,3-13 2 0,-2-7-5-16,6-13 4 0,1-4 6 15,0 0-4-15,-5 5 4 16,0 7 9-16,0 9 7 0,-8 2 5 16,0 11-12-16,0 3-5 15,0 8-8 1,9 12-1-16,-3 9 5 0,7 11-2 15,-1 8 0-15,0 5 0 16,5 4-3-16,2 0 1 16,2 0 1-16,-5-3-10 0,1-6-17 15,0-8-29-15,-3-3-37 16,-1-10-37-16,-8-2-22 16,-5-4-37-16,0-13-29 15</inkml:trace>
  <inkml:trace contextRef="#ctx0" brushRef="#br2" timeOffset="62993.68">25752 7171 27 0,'-21'0'77'0,"11"0"87"16,2 0-29-16,8 0-43 16,0-3-33-16,0-1-18 15,0-1-12-15,0 1-12 0,8-4-6 16,7-4 3-16,10 0-5 15,10-4 5-15,19-5-8 16,19-3 3-16,15-5 1 0,15 1 6 16,3 0-3-16,-5 8-5 15,-7-1-4-15,-18 4-2 16,-10 0 4-16,-14 6-2 0,-11-2-6 16,-8 9 4-16,-13 4 4 15,-3 0-11-15,-9 0 7 16,-5 0 3-16,-3 0-2 15,0 0-2-15,0 0 1 0,0 0-5 16,0 0-13 0,0 0-15-16,0 0-24 15,-11 0-31-15,-6 0-64 0,0 0-50 16</inkml:trace>
  <inkml:trace contextRef="#ctx0" brushRef="#br2" timeOffset="64424.8">26995 6744 24 0,'0'-8'41'16,"0"4"31"-16,0-4 41 15,0 4 14-15,-13-4-48 16,2-1-24-16,-6 2-16 16,1-2-1-16,-8-3 0 15,-6 1 4-15,-5-2 12 0,-6 1-16 16,-4 0 11-16,2-5-4 15,-8 5-11-15,-1 0-5 16,-4 0 6-16,-5 3-5 0,1 2-6 16,-7 2-1-16,1 5-8 15,1 0 1-15,5 0 2 16,-1 0-1-16,1 0-5 0,7 8-6 16,4 1 0-1,2 3-1-15,-4 4-2 16,8-4 2-16,-2 5-5 0,0-1-2 15,0-1-1-15,2 2 11 0,-3-1 10 16,5 1-7-16,4-1-2 16,6 1-4-16,2-6 2 15,6 2 0-15,1-1-1 0,6 0-8 16,-1-4 2-16,5 0-2 16,4 1 9-16,8 4-7 15,-12-1 1-15,1 4 3 0,-3 3-3 16,2 6-1-16,-4 4 3 15,4 0 1-15,1-1-2 16,3-4 2-16,-1 0-1 16,1 1 0-16,8-5 1 0,-9-3 0 15,9 2-2-15,0-2-2 16,0 4 4-16,0 3 8 16,9 9-1-16,-1-2-1 0,4 12 9 15,4 0 8-15,1 6 5 16,-1 0-9-16,0-1-8 15,5-2 3-15,-6-6-4 0,1-2-1 16,5-2 2 0,1-3-3-16,-5-5-11 0,5 1 4 15,-1-5 3-15,1-4-4 16,4 5-2-16,-1-1-1 16,-2-3 3-16,2-1 4 0,1 1-6 15,1 0 5-15,1-6 4 16,6-2-1-16,-3 3 0 15,1-9 2-15,2 0-5 0,-2 4-5 16,4-11 0-16,-2 0-2 16,-3 0 0-16,-2 0 0 15,-1 0 0-15,1 0-2 0,4 0 8 16,-2 0-5-16,6 0 4 16,3-11-9-16,7 4 7 15,-4-5-3-15,5 1 4 16,0-2-12-16,-2 0 9 0,-5 1 3 15,-4 1-4-15,-4 2-4 16,-2 1 2-16,-4 0 0 16,3-4 5-16,2 1-6 0,1-6 5 15,5 1 2-15,-7-6-1 16,6-2-4-16,-6 1 2 16,3-6-3-16,-6 0 4 0,0 1-5 15,1 2 3-15,-5-2 2 16,-4 3-1-16,-2 1 3 15,-2 4-1-15,-4-1-6 16,-1 1 0-16,1-3 8 16,1-4-8-16,-1 4 3 0,2-1-6 15,-3 3 9-15,-5 1 0 16,2-1 5-16,-2 5-9 16,2-1 4-16,-4 0-12 0,0-2 9 15,0 3-2-15,-4-1 3 16,0 0 2-16,0 1 3 15,0 1-3-15,0 2 3 0,0 1-3 16,0 0 4-16,0-5 2 16,0 0-10-16,0 6 1 0,-12-4 6 15,-2-2 10-15,0-4 12 16,-3-3 3-16,-3 4-14 16,-2-5 5-16,-1 1-3 15,-6 3-12-15,1 1-6 16,4-1 3-16,0 5-1 0,2 4-1 15,6 1-2-15,6 1 0 16,-3 8 2-16,0-3-7 0,5-1 1 16,0 6-7-16,0 0-1 15,1 0-17-15,-1 0-24 16,8 0-33-16,-8-2-57 0,0 2-36 16,8 0-11-1,-10 0 10-15,2 0 13 0,0 0-22 16,-4 0-26-16</inkml:trace>
  <inkml:trace contextRef="#ctx0" brushRef="#br2" timeOffset="65364.69">25224 7204 63 0,'-28'-13'287'15,"16"11"-161"-15,0-7-32 16,-1 9-22-16,13 0-6 0,0 0-4 15,0-4-3-15,0-1-12 16,0 2-17-16,13-1-7 16,17-5-15-16,13 1-2 0,21-4-4 15,9 0-4-15,5 3 4 16,-1 2 0-16,-4-3-1 16,-8 8 1-16,-9-3-4 15,-9 5-4-15,-13 0-1 0,-5 0 7 16,-4 0-12-16,-8-4 2 15,-2 1-9-15,-1-2-3 16,-6 5-7-16,-5 0-8 0,2 0-10 16,-5 0-10-16,0 0-17 15,0-4-19-15,0 4-69 16,0-3-13-16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6:53:48.25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15523 1701 372 0,'0'0'184'0,"0"0"-39"15,0 0-11-15,0 0 5 16,0 0 15-16,5 0-6 16,3 0-6-16,3 0-19 0,7 0-10 15,2-5-31-15,-4-2-20 16,-5 0-19-16,2-4-4 15,-5 4-12-15,0 3 5 16,-8 0 13-16,0-4-10 16,0-4-16-16,0-4-10 0,0-1-9 15,0-4 0 1,0 2 0-16,0-2 0 16,-12 0 0-16,0 1 0 0,-4 1 0 15,0-2 0-15,-4-1 0 16,-6 3 0-16,6 3 0 15,-4 0 0-15,0-1 0 16,2 0 0-16,5 5 0 16,-1 5 0-16,-4 2 0 0,3 1 0 15,-1 1 0-15,4 3 0 16,-1 0 0-16,1 0 0 16,3 0 0-16,2 0 0 15,-6 0 0-15,-4 12 0 16,2-1 0-16,-9 6 0 15,-1-1 0-15,-2 9 0 16,-3-2 0-16,-2 7 0 0,3 2 0 16,1 0 0-16,0 5 0 15,2 1 0-15,3 2 0 16,-3 6 0-16,2 1 0 16,4 3 0-16,2 3 0 15,11-1 0-15,0 0 0 0,11-2 0 16,-9 2 0-16,9-2 0 15,0-2 0-15,9 6 0 16,7-2 0-16,12 1 0 16,12-4 0-16,12-4 0 15,10-8 0-15,3-4 0 16,4-14 0-16,0-3 0 16,4-7 0-16,5-9 0 0,3-5 0 15,-4-7 0-15,-4-4 0 16,-8-5 0-16,-17 6 0 15,-11-2 0-15,-9 4 0 16,-12 1 0-16,-3 0 0 0,-8 5 0 16,-5-2 0-16,0-3 0 15,-8 0 0-15,-5 4 0 16,5-1-40-16,-5 9-330 16,1 0-63-16,4 0-3 15,8-7-330-15</inkml:trace>
  <inkml:trace contextRef="#ctx0" brushRef="#br0" timeOffset="831.48">16627 1379 169 0,'0'-21'274'0,"0"9"-53"0,0 1-60 16,0 2-38-16,-8 6-21 15,0 3-31-15,8 0-22 16,-11 0-17-16,-3 0-12 16,4 0-3-16,-3 0-5 15,1 0 17-15,4 0 56 0,8-4 40 16,-9-4 20-16,9-1-4 15,0-4-26-15,0 1-35 16,0-4-22-16,12-7-40 16,9-7-18-16,6 2 0 15,12 5 0-15,4-3 0 16,2 6 0-16,3 4 0 16,1 7 0-16,1 1 0 0,-5 8 0 15,-5 0 0-15,-4 8 0 16,-2 5 0-16,-8 7 0 15,0 5 0-15,-6 2 0 16,-1 6 0-16,-5 8 0 16,-6 3-1-16,0 6 2 0,-8-1-2 15,0 0 1 1,0-1-4-16,0-4 4 16,-13-3 3-16,1-4-1 0,4-8-2 15,0-5 0-15,0-2 0 16,0-8 0-16,0 3 0 15,-4-1 0-15,2 1 0 16,-1 0 0-16,-2 2 0 16,3-3 0-16,-7 5 0 0,-8 3 0 15,-8 4 0-15,-44 30 0 16,37-30 0 0,4 1 0-16,2-5 0 15,11-3 0-15,6-6 0 16,5-2 0-16,4-5 0 15,8 4 0-15,0 4 0 16,0 5 0-16,0 8 0 0,4 4 0 16,4 3 0-16,0 4 0 15,1 1 0-15,-1-1 0 16,0 1 0-16,-5-4 0 16,-3-3 0-16,0-11 0 0,0-7 0 15,0-4 0-15,0 1 0 16,0-18 0 15,0-3 0-31,0-4 0 16,0 4-3-16,0 0-287 15,-8 8-93-15,-3 0-27 0,-6 0-11 16</inkml:trace>
  <inkml:trace contextRef="#ctx0" brushRef="#br0" timeOffset="1214.77">16730 2836 113 0,'0'0'163'0,"0"0"-31"16,0 0-45-16,0 0-28 15,0 0-10-15,0 9 12 0,0-9 15 16,0 8 17-16,-9 4 17 15,1 1-2-15,-4 2 8 16,0 2 11-16,-1 8 3 16,2 4 9-16,-1-5-21 0,12-1-14 15,0 2-44-15,0-8-25 16,0-6 6-16,12 3-14 16,7-14-7-16,6 0-12 15,1 0 2-15,0-14-6 0,4-6 4 16,-7-3 2-1,-6-10 13-15,-9-1-7 0,-8 2-16 16,-16 3 0-16,-12 1 0 16,-6 8 0-16,-6 4 0 15,0 9-2-15,-5 7-387 16,3 0-113-16,7 14-38 0</inkml:trace>
  <inkml:trace contextRef="#ctx0" brushRef="#br0" timeOffset="6588.42">11158 5394 175 0,'-13'-18'237'16,"13"7"-19"-16,-11-1-41 0,3-1-49 15,8 5-23 1,0-4 70-16,0 8-102 16,0 0-21-16,0 0-12 0,0 4-10 15,0 0 7-15,3 0 12 16,-3 0 14-16,5 0 7 15,-5 0-12-15,0 0-21 0,0 0-12 16,0 20-7-16,0 5 3 16,0 6 1-16,3 10-11 15,2 9 10-15,-5 7-15 0,3 4 6 16,-3-4-9-16,0 0-1 16,0-5 4-16,0 1-6 15,0-3 1-15,0-5-1 0,0-5-5 16,0 0 10-16,0-4-5 15,0-7 0-15,0-8-2 16,0-4 2-16,0-5 11 16,0-12-4-16,0 0-6 0,0 0 4 15,0-5 2-15,0-11-10 16,0-16 2-16,0-13-12 16,0-16-5-16,0-9 2 0,0-3 2 15,5 4 4-15,-2 0 2 16,5 3-2-16,-3 9 2 15,4 9 0-15,-6 8 0 0,5 7-1 16,0 9-3-16,0-2 2 16,5 7 3-16,-2 2 2 15,3 5 6-15,2 0-3 0,0 0-1 16,0 3 3-16,1 2 5 16,-3-2-9-16,3 1 2 15,-4 8 1-15,0 0-5 0,-5 0 4 16,3 0 3-16,1 0-3 15,1 12-1-15,-2 0 9 0,3 4-9 16,-4 9 3-16,4 3 5 16,-3 5-5-16,-3 8 7 15,6-1-5-15,-7 5-3 0,1 0 4 16,-8 1 0-16,0-6-4 16,0-4-2-16,0-3 11 15,0-9-7-15,0-4 0 16,0-3-1-16,0-17 1 0,0 0 3 15,0 0 0-15,0 0 4 16,0 0 0-16,0 0-7 16,0-12-3-16,0-9-2 0,0-7-5 15,0-13 4-15,0-8 1 16,0 0-1-16,0-1-3 16,4 3-5-16,4 2 9 0,5 5 0 15,-2 2 5-15,1 7-9 16,5 2 4-16,0 1 0 0,2 7-1 15,6 0-3-15,0 6 3 16,-1-2 8-16,4 8-3 16,-4 2-6-16,0 7 8 15,1 0-4-15,-8 0-2 0,-2 0 7 16,-1 0-6-16,-3 0 1 16,0 0-1-16,3 12 3 15,-2 4-4-15,0 4-2 0,-1 5 8 16,2 4-1-16,-1 7-1 15,1 13-5-15,-5 4 10 0,-6 4-8 16,4 7 3-16,-3 3-2 16,2-11 6-16,-2-8-8 15,-3-2 9-15,5-13-7 16,-2-5 0-16,-3-8 8 0,5-4-8 16,-5-4 5-16,0-12-1 15,0 0 4-15,0 0 2 16,0 0-3-16,0 0-2 0,0 0-5 15,0 0-19 1,0-7-57-16,0-6-71 16,0-8-60-16,0-3-40 0,0 0 6 15,0-1-17-15,0 0 23 16</inkml:trace>
  <inkml:trace contextRef="#ctx0" brushRef="#br0" timeOffset="7254.29">12486 5325 180 0,'-8'-26'224'0,"0"7"-33"16,8 2-54-16,-9 1-51 15,9 3-34-15,0 3-11 0,0-1-15 16,0 4-9-16,0 2 2 15,0 1-2-15,0 1-7 0,0-1 11 16,0 4 30-16,0 0 31 16,-7 0 9-16,-1 0 6 15,8 0-9-15,-9 0-21 16,1 0-19-16,8 0-20 0,-13 0-11 16,5 0-11-16,-4 0-2 15,-3 0-5-15,-6 16-2 0,-3 9 4 16,-1 12 3-16,2 7 9 15,-2 5-8-15,3 4-4 0,8 3-1 16,14 0 1-16,0-2 2 16,11-5 2-16,9-4-4 15,4-4 1-15,8-9-11 0,2-7 6 16,-1-8-4-16,-6-17-8 16,2 0-4-16,-8-10-4 15,-1-10 5-15,-1-13-1 16,-1-11 5-16,-12-4 3 0,-6-6 8 15,0 0 0-15,-6 3-1 16,-12 1 4-16,2 1 8 0,-4 10-3 16,-4 1 2-16,3 10 9 15,6 8 7-15,-1 0-12 16,8 7-6-16,8 6 1 0,0 7-2 16,0 0-7-1,0 0 2-15,0 7-8 16,0 9 4-16,8 18 14 0,8 10-2 15,7 12-1-15,7 10-6 16,-3-1 2-16,7-4-2 16,-6-3-3-16,0-11-3 0,1-5-25 15,-10-13-36-15,1-6-61 16,-2-3-54-16,-6-6-27 16,0-14 18-16,-5 0 21 0,1 0 6 15,-3-9 18-15,-5-11-131 16</inkml:trace>
  <inkml:trace contextRef="#ctx0" brushRef="#br0" timeOffset="7487.25">12899 5128 107 0,'9'-45'251'16,"-4"12"-43"-16,-5 9-48 16,0 12-62-16,0 12-33 0,3 12 31 15,5 17 6-15,-5 13-23 16,6 15-27-16,0 7-15 15,-5 10-21-15,4-1-5 0,5 1-6 16,-7-10 0-16,7-7 0 16,-1-9-9-16,-4-6-6 0,1-10-31 15,-5-7-32-15,-4-6-38 16,0-6-26-16,0-13-7 16,0 0 15-16,-13-24-144 15</inkml:trace>
  <inkml:trace contextRef="#ctx0" brushRef="#br0" timeOffset="7803.59">12843 4693 250 0,'-17'-28'288'0,"1"12"-42"0,5 4-84 16,-2 1-69-16,5 9-40 15,8-3-25-15,0 5-11 16,0 0-9-16,0 0-2 15,13 0 2-15,6 18-5 0,5-6-1 16,9-1-2-16,-4 1-7 16,-1-3-7-16,-3-9 13 15,-4 0-2-15,-10 0 11 0,-3 0 17 16,-8 0 21-16,0 0 21 16,-13-9 10-16,-2 5-35 0,-5 4-15 15,-5 0-15-15,-3 0-9 16,-1 0-9-16,4 0-21 15,1 8-55-15,5 0-71 16,2 4-52-16,1 5-7 0,2-1-19 16,8 1-12-16</inkml:trace>
  <inkml:trace contextRef="#ctx0" brushRef="#br0" timeOffset="8520.96">13196 5112 391 0,'0'-12'274'0,"0"5"-52"16,5-6-74-16,1 0-43 0,3 1-39 16,-1 0-22-16,5 4-6 15,4-5 3-15,-7 5 3 16,4 3-4-16,-3 5-12 0,-3 0 6 15,1 17 12-15,0 7-2 16,2 6-12-16,-2 6-7 0,-6 10-8 16,-3-2-3-16,5 4-7 15,-2-6-4-15,2-6-2 16,-5-12 9-16,0-4-10 0,0-7 5 16,0-1-1-16,0-12 3 15,0 0 4-15,0 0 8 16,0 0 16-16,0 0 9 15,0 0-1-15,0 0 5 0,0 0-10 16,0-4-11-16,0 1-2 16,0-7-1-16,0 2 1 15,0 0-9-15,0-7-14 0,0-10-2 16,0-4 0-16,3-2 0 16,2-3 0-16,-2 1 0 0,3 1-1 15,-3-5-2-15,5 5 6 16,1-1-2-16,-2 1-4 15,6-2-3-15,-2 2-4 16,6 4-3-16,-1 4 0 0,2 3 10 16,-4 4 3-16,3 2-7 15,0 2 6-15,-1 11-8 16,0 2 2-16,0 0 2 0,4 15 6 16,0 14 1-16,0 2 2 15,2 10-2-15,-3 8 3 0,2 4-5 16,-4 5 4-16,-6-5-3 15,0-7-7-15,-1-11 9 16,-2-7-5-16,-4-3 5 0,-4-9 1 16,0-4 2-16,0-3 1 15,0-9-6-15,4 0-1 16,1 0 5-16,-5 0 5 0,0 0-12 16,0 0-8-16,0 0-46 15,0 0-82-15,0-9-117 16,0 1-67-16,0-4 7 0,0-9 11 15,0 2 22-15</inkml:trace>
  <inkml:trace contextRef="#ctx0" brushRef="#br0" timeOffset="9887.01">12810 4769 26 0,'-11'-12'69'16,"-2"1"66"-16,1-2-7 0,4 2-52 16,8-3-28-16,-8 2-8 15,8 0-6-15,0 4 8 0,0 0 11 16,0 5-2-16,-8 3 0 16,8-5 0-16,-8 5-1 0,8 0-16 15,-8 0-5 1,8 0-7-16,0 0-12 0,0 8-5 15,0-8-3-15,0 13-2 16,0-1 0-16,0 3 4 0,0 2-2 16,0-1 3-16,4 0 1 15,8 1-4-15,-1 0 0 16,6-5 1-16,-1 0-2 0,0-12-3 16,0 0 1-16,6 0 2 15,-3 0 3-15,2-12-1 0,-1 0-6 16,-1-5 6-16,-1 0-2 15,-6 1-3-15,-2 4 10 16,-10 1 6-16,0-2 6 16,0 1-1-16,0 3-3 0,-14 1 5 15,6 0-12-15,-1 0 3 16,-3 1 1-16,4 3-3 16,-3 4-4-16,-3 0 2 0,-1 0-6 15,-5 0 3-15,-2 0-3 16,3 0 6-16,3 0-8 0,0 0 0 15,-1 11 1-15,4-3-5 16,4-8 5-16,3 8-1 16,6-8 5-16,-8 8-5 0,8-8-4 15,0 0 3-15,0 0 3 16,0 0 0-16,0 0 6 16,0 9-9-16,0-9-2 15,0 8 4-15,0-1-1 0,0 3 2 16,4-3 1-16,4 1 0 15,0 0-6-15,3 1 3 0,2-9 2 16,4 12-5-16,-2-12 5 16,5 0-6-16,-3 0 10 0,-1 7-8 15,1-7 0-15,-5 0 2 16,-4 0-1-16,-5 0 7 16,-3 0-8-16,0 0 5 15,0 0 0-15,0 0 10 0,0 0 1 16,0 0-4-16,0 0 2 15,0 0-7-15,0-4 0 16,0 1 5-16,0-6-2 0,0 6 3 16,0-1-4-16,-11-1 6 15,11 5-4-15,-12 0 5 0,3 0-6 16,1 0-2-16,-3 0-3 16,-3 0 0-16,-2 0 1 15,0 0-2-15,0 0-1 0,-1 0-3 16,6 9-1-16,3-9 7 15,8 0 1-15,0 0-6 0,0 0 4 16,0 0 1-16,0 0-9 16,0 0 6-16,0 0-2 15,0 0-2 1,0 0-1-16,0 0-18 0,0 0-10 16,0 0-15-16,0 0-30 15,3 7-39-15,2-7-35 0,-2 0-10 16,5 0-2-16,1 8-58 15</inkml:trace>
  <inkml:trace contextRef="#ctx0" brushRef="#br0" timeOffset="13294.83">15884 4575 83 0,'5'-7'161'16,"-5"-3"-19"-16,0 6-37 16,0 1-27-16,0-2-22 0,0 1-10 15,0 0-2-15,0 4 1 16,0 0-3-16,0 0-3 15,0 0 2-15,0 0 5 0,0 0 2 16,0 0 15 0,-8 0 2-16,8 0 0 0,-8 0-6 15,0 0-12-15,8 0-13 16,-9 0-8-16,9 0-12 0,-8 0-2 16,0 0 1-16,8 0-5 15,-13 0-8-15,-3 13 5 16,-1-6 9-16,3 3-10 0,-4-10-1 15,7 7-2-15,3 0 5 16,8-7-2-16,-14 9-4 16,14-1 5-16,-11 4-1 0,4 1-1 15,-6 0-2-15,1 3-1 16,-2-1 5-16,0 5-1 16,3 5-8-16,-24 49 16 15,35-51-12 1,-11 3 6-16,3-2 1 15,8-1-5-15,-8 1-2 0,8 2 3 16,0-6-4-16,0 5 8 16,-9-2-5-16,9 2 6 15,0 4-2-15,0 3-6 0,0 2 9 16,0-6-7-16,0 1 9 16,0-1-1-16,9-3-5 0,-1-2 5 15,3-2 5-15,2 0 12 16,3-1 1-16,1 1-6 15,2-5-4-15,2-4-7 16,0-1-7-16,2-3 4 16,2-8-3-16,-4 10-5 0,-1-10 0 15,-4 0 6-15,1 7-6 16,-6-7-2-16,-2 0 6 0,-6 0-6 16,0 0 7-16,-3 0-4 15,0 0-4-15,0 0-11 16,0-4-39-16,0 1-45 0,0-2-67 15,0 0-54 1,-6 3-46-16,-7-6-47 0</inkml:trace>
  <inkml:trace contextRef="#ctx0" brushRef="#br0" timeOffset="14508.64">17623 4380 70 0,'-9'-9'146'0,"1"1"12"15,-3-1-25-15,3 6-20 16,8 3-19-16,-9 0-5 16,9-4 5-16,0 0 3 0,0 0-11 15,0 0-20-15,0 4-11 16,0 0-11-16,0 0 8 15,0 0 1-15,0 0 7 0,0 0-3 16,0 0-9-16,0 0-26 16,0 0 0-16,0 0-12 15,4 0-3-15,5 0 2 0,0 0-2 16,0 0 8-16,5 0-1 16,-3 0-3-16,3 0-1 15,-2 0-3-15,2 0-3 16,0 0-1-16,-3 12 0 0,6-1 1 15,0 2-6-15,-2 3 2 16,1 1 0-16,1-1-4 16,-1 4 1-16,2 1 7 0,-7-6-5 15,1 3 1-15,-1-2-2 16,2-1 2-16,-4 6 1 0,3-4 6 16,-6-1-11-16,8 1 4 15,-6-2-4-15,0 0 6 16,1 3 0-16,-1-6-2 15,-4-3 3-15,0-2-2 0,0 5-4 16,-1 0 2-16,6 5 5 16,-6-5-2-16,5 0-2 15,-3 4-3-15,-2-4 4 0,-3 2-3 16,0-2 2-16,0 0 0 16,0 0-4-16,0-5 5 0,0 2-1 15,0-9 3-15,0 12-5 16,0-12 5-16,0 12-3 15,0 1-3-15,0-5 1 0,0 4 4 16,0 0-2-16,0 0 0 16,-8 0-3-16,8 1 6 15,-11 0 3-15,2-1-6 16,2 4 1-16,-6-1-4 0,1-1 3 16,-1 1-3-16,5-2 9 15,-1-1-8-15,-1 0 6 0,2 0 0 16,8-3 11-16,-14-9-4 15,14 0 2-15,-8 0 0 16,0 7 9-16,8-7-6 0,-8 10 3 16,1-10 6-16,7 0 13 15,0 0 26-15,0 0 18 16,-8 0-25-16</inkml:trace>
  <inkml:trace contextRef="#ctx0" brushRef="#br0" timeOffset="14620.17">17818 5097 1916 0,'0'0'-410'15,"-11"0"-52"-15,-3 0-35 16</inkml:trace>
  <inkml:trace contextRef="#ctx0" brushRef="#br0" timeOffset="16419.83">11471 6899 54 0,'0'-8'81'0,"0"0"42"15,0 3-4-15,0 1-31 0,0 4-17 16,0-3-12-16,0 3-8 16,0-5 2-16,0 5 7 0,-8-4 3 15,8 0 3-15,-8 4-10 16,8-3 5-16,0-2-9 16,-9 1-3-16,9 1-9 15,-8-1-18-15,-4-6-9 0,3 3-8 16,-2-1-1-16,-2 3 3 15,1 1-3-15,1 0 0 16,-2 0-1-16,5 0-1 0,0 4 8 16,-6 0-3-16,0 0-7 15,-3 0 3-15,1 0-6 0,-2 0 5 16,4 0-2-16,-3 0 0 16,4 0 2-16,6 8 0 15,7-8-6-15,-12 0-3 16,12 8 10-16,0-8 0 0,0 0-5 15,-8 13 3-15,0-13-5 16,0 12 4-16,-1-3-4 16,9 3 6-16,-13-1 0 0,13-3-4 15,-8 1 2-15,8 3 0 16,0-5 1-16,-8 6-1 0,8 0 0 16,-11-1 4-16,11 5-7 15,-8-2 1-15,8 6 1 16,0 0 2-16,0-2-4 15,0 2 3-15,0-1 1 0,0-4 1 16,0-4 3-16,0 0-4 16,0-3 2-16,3-1-1 0,5-8 4 15,0 12-2-15,0-3-4 16,5-2 2-16,-2 2-2 16,6 3 4-16,-1-3-1 0,5-9-3 15,-1 10-3-15,-4-10 5 16,1 10 0-16,-1-3-4 0,0-7-1 15,-5 12 4-15,-3-12 0 16,1 9 3-16,-1-9-6 16,-8 0-1-1,0 0 1-15,0 0 0 0,0 8 0 16,0-8-2 0,-8 12 4-16,-9-1 1 15,6 4-1-15,-1-1 0 16,-4 3 5-16,-5 3-2 15,-4 5 3-15,-2-1 1 0,-2 1-5 16,1 0-3-16,4-2-1 16,-1 3 4-16,11-2 3 0,0-5-3 15,2-3-6-15,12-3 7 16,0-13-5-16,0 8 0 16,0-8 4-16,0 9 2 0,12-9 0 15,3 8-3 1,6-8-1-16,-1 0-2 0,1 0 10 15,-2 0-13-15,-2 0 9 16,-4 0-6-16,-5 0 1 16,0 0 1-16,-8 8 4 0,0-8-8 15,0 9 8-15,0-9-1 16,0 0 6-16,0 8-3 0,0-8-1 16,-8 11 11-16,-5 6 17 15,-6 9-1-15,-3 2 1 16,-2 0-19-16,4 4-5 0,4 1-2 15,0 0 2 1,8 3-5-16,8 4 3 0,0 1 9 16,0-3-8-16,4-7 12 15,32 30 21 1,-24-49-40 0,17-12 10-16,-4 0-10 15,-14 0 3-15,2 0-9 16,-5 0-10-16,-4 0-29 15,0 0-49-15,-4 0-73 0,0 0-59 16,0 0-30-16,0 9-57 16</inkml:trace>
  <inkml:trace contextRef="#ctx0" brushRef="#br0" timeOffset="17961.11">11515 12097 228 0,'0'0'214'0,"0"0"-10"15,0 0-21-15,0 0-38 16,0-5-28-16,0 3-34 16,0-3-20-16,0 5-19 0,0 0-25 15,8-4-7-15,-3-1-5 16,3-3-6-16,1 4 2 15,2-3-1-15,1 7-3 0,1 0 1 16,2 0 3-16,-3 0-3 16,4 0 0-16,-2 7 0 15,-2 2 1-15,-4 3 4 16,-5 0 3-16,-3 5 8 0,0 7 7 16,0-1 7-16,0 6-11 15,-11-1 4-15,-1-2-14 0,3-6-2 16,9 1 2-16,-8-5-1 15,8-4-9-15,0-4 2 16,0 0-7-16,0-8 5 0,0 7 3 16,0 4-6-1,0-11 8 1,0 12 0-16,3-5-2 16,5 5-7-16,2 0 4 0,-2 4 1 15,3 0 3-15,-2 1-2 16,-1 3-4-16,-8-4 5 0,0 1-5 15,0 0 4-15,0-1 0 16,0-5-4-16,0 1 4 16,0 1-1-16,0-13 3 0,0 8-4 15,0-8-5-15,3 0 4 16,2 0 8-16,-2 0-6 31,2 0 1-31,4 9 0 0,2-1-3 16,10 0-4-16,-2-1 8 15,2 7-1-15,4-2-8 0,-6 0 7 16,-2 0-10-16,-6-4 12 16,3 0-8-16,-6 0 3 0,0 3 7 15,-8 3-7-15,0-3 6 16,0 2-2-16,0 4 9 16,-8-1-6-16,0 0 0 0,8 2-2 15,-8-4 3-15,-1 3-2 16,9-1-3-16,0 0 0 0,0-3 1 15,0-1-2-15,0 4 1 16,0 0 5-16,0 1-2 16,9-1-2-16,-5 4-4 15,0 6 11-15,-4-3-2 0,0 2 6 16,0-2 1-16,0 2 5 16,-17 0-1-16,-2-1 4 0,-3-3-7 15,2-5 29-15,0-3 16 16,0-6 4-16,0-7 14 15,3 0 10-15,5 0-1 0,12 0-55 16,-13 0-31-16</inkml:trace>
  <inkml:trace contextRef="#ctx0" brushRef="#br0" timeOffset="18016.74">11681 13192 1911 0,'0'0'-237'0,"0"0"-77"16,0 0-35-16,0 0 0 15,0 0 21-15</inkml:trace>
  <inkml:trace contextRef="#ctx0" brushRef="#br0" timeOffset="25076.77">7760 5687 8 0,'0'-5'19'16,"0"1"14"-16,0 0 19 15,0-1 14-15,0-2 10 16,0 2 14-16,0 1-30 15,0 4-18-15,0 0-6 0,0 0-1 16,0 0 3-16,0-3-2 16,0 3 5-16,0 0 2 15,0-4 0-15,0 4-4 0,0 0 7 16,0 0 6-16,-9-5-2 16,9 1-5-16,0 4-8 15,0 0-2-15,0 0-1 0,0 0 3 16,0 0 1-16,0 0 1 15,0 0-8-15,0 0-4 16,0 0-5-16,0 0-1 16,0 0-8-16,0 0 5 15,0-3-1-15,0-6-5 0,0 9 3 16,0 0-8-16,0 0-2 16,0 0-7-16,0 0 0 15,0-3 3-15,0 3 0 0,0 0-2 16,0-4-6-16,0 4 3 15,0 0 3-15,0 0-4 16,0 0 4 0,0 0-1-16,0 0 5 15,0 0-1-15,0 0-6 16,0 0 6 15,0 0 5-15,0 0-3-16,0 0 0 15,0 0-1 1,0 0 0-16,0 0 0 16,0 0-2-16,0 0 0 15,0 0 2-15,0 0-2 16,0 0 2-16,0 7-5 16,0-7-1-16,0 0 8 0,0 0-3 15,0 0-8 1,0 0 11-16,0 0-3 31,0 0-4-15,0 0 8-16,0 0-5 0,0 0-3 15,0 0 5-15,0 0 3 16,0 0 3 0,0 0 10-16,0 0-4 0,0 0-6 15,0 0 1-15,0 0-2 16,0 0-3-16,0 0 2 15,0 0-3-15,0 0-3 16,0 0-6-16,0 9 2 16,0 7 8-16,0 8-1 15,0 12-7-15,0 10 2 16,0 6 5-16,0 5-1 16,0-3-3-16,0 3 1 0,0-10 0 15,0-6 0-15,0-3 1 16,0-9-8-16,0-1 12 15,0 0-5-15,0 1-5 0,0-1 3 16,0 4 2-16,0 1-4 16,0-1 7-16,0-3-6 15,0-5-2-15,0 0 4 0,0-3 0 16,0-4 2 0,0-5-2-16,0 0 3 0,0-12 1 15,0 9-4-15,0-9 4 16,0 0 1-16,0 0-3 15,0 0 4-15,0 0-13 16,0 0-23-16,0-9-51 16,0-3-107-16,0-4-54 0,0-9-17 15,-12-4-40-15</inkml:trace>
  <inkml:trace contextRef="#ctx0" brushRef="#br0" timeOffset="25891.14">7735 5211 32 0,'0'-10'59'16,"-8"3"41"-16,8-2 41 0,-13-2-52 15,5 3-33-15,8-1-18 16,0 6-14-16,-8-2 0 16,-1 5 5-16,9 0 5 0,-8 0 6 15,0 0 4-15,8 0 7 16,-11 0 2-16,11 0 1 16,-13 0-2-16,13 0-11 15,-8 0-18-15,8 0-11 0,0 0-9 16,0 0 1-16,0 17-6 15,0-1-3-15,0 3 12 16,8 6-2-16,5-4-5 0,3-5 0 16,4 1-3-16,5-5 10 15,-2-1-7-15,2-11 3 0,0 0-1 16,27-11-8 0,-31-1 10-16,-2-5-2 15,-3 1-1-15,-7-5-4 16,-1 1 6-16,-3-1-3 15,-5 2 0-15,0-3 0 0,0 6 3 16,0 4-2-16,0 5-4 16,-8-2 1-16,8 6 1 0,-14-1-1 15,6-2 2-15,0 2 0 16,1 4-1-16,-2 0 1 16,-2 0-6-16,-2 0 9 0,1 0-3 15,1 0-4-15,-6 0 4 16,0 0 3-16,0 0-3 15,3 0 1-15,-7 0 0 16,-1 10-3-16,3 1 2 0,-1-3 0 16,-1 1-5-16,2 2 9 15,2-3-7-15,4-8-1 16,7 9-3-16,6-9-13 0,0 8-11 16,0 1-29-16,0 3-26 15,6 0-19-15,2 9-21 16,0-1-79-16,1 3-154 0</inkml:trace>
  <inkml:trace contextRef="#ctx0" brushRef="#br0" timeOffset="26973.16">8032 5850 125 0,'0'-17'183'0,"-13"5"-22"0,13-1-22 16,0 1-38-16,0 5-37 15,0-3-26-15,0 7-16 16,0 3-9-16,0 0-2 16,0 0-6-16,0 0-3 0,0 0 0 15,0 0 7-15,4 17 7 16,5 11 9-16,-1 13 13 16,0 11-7-16,3 10-12 0,-2 2-4 15,-1 5-6-15,-5-3-5 16,2-6-2-16,-2-11-4 0,-3-12 4 15,0-12-1-15,0-10 0 16,0-6 5-16,0-9 3 16,0 0-1-16,0-17-12 15,0-15 3-15,-11-17-2 16,3-12 5-16,8 0-2 0,0 4 7 16,0 9-5-16,0 7 3 15,3 3-7-15,5 15 2 0,0 2 2 16,6 8 2-16,1 1-4 15,5 8-2-15,2 4 8 16,-4 0-4-16,4 16-5 0,3 6 12 16,-6 6-8-1,2 4 10-15,-1 10-3 0,-1 2 0 16,-1 0-4-16,-2-6-4 0,-4-7-3 16,-1-2 6-1,3-8-3-15,-3-5 3 0,2-8-3 16,-2-8 5-16,2 0-4 15,-1-8-1-15,4-13-5 0,5-11 4 16,-2-17-4-16,3-12 1 16,-6-16 5-16,0 0-1 15,-4 0 2-15,-4 4-5 0,0 6 2 16,0 10 5-16,-5 14 4 16,3 1-1-16,-6 6-2 15,0 7-2-15,0 1 5 16,0 3 9-16,0 2 8 15,0 2 3-15,0 0-5 0,-9 6 10 16,1 1-2-16,8 7 0 16,-8 2-5-16,8 2-10 0,-8 3 0 15,8 0-9-15,-9 0-4 16,9 0-1-16,0 0 1 0,0 0-2 16,0 0-3-1,0 0 3-15,0 0-5 16,0 0-1-16,0 0 2 0,0 21 1 15,0 6-6-15,0 18 8 16,0 16 8-16,0 12-13 16,9 9 1-16,4 3 4 15,1-4 1-15,4-8 3 0,7-8-7 16,-2-3 6-16,1-9-3 16,0-8 0-16,-2-5 2 15,-3-7 2-15,-3-9-3 0,-3-3-4 16,-4-9 4-16,-1-4 1 15,-5-8-2-15,2 0-8 16,-5 0-4-16,0 0-22 0,0 0-42 16,0-3-63-16,-8-11-36 15,-6 0 12-15,-2-8 4 0,0-2-63 16,-3-4-179 0</inkml:trace>
  <inkml:trace contextRef="#ctx0" brushRef="#br0" timeOffset="27505.52">8320 5772 159 0,'-21'-8'194'16,"5"0"-48"-16,4 3-16 0,-1 1-38 15,13 0-25-15,0 0-23 16,0 1-12-16,8-2-8 16,6 0-1-16,5-2 10 15,13-2 19-15,13 2-4 0,0-2-17 16,4 6-9-16,-2-1-7 16,4-1-5-16,-7 5-2 15,0-4-4-15,-4 4-1 0,-7 0 0 16,-4 0 1-16,-4 0-6 15,-5 0 6-15,-4 0-3 16,-3 0-3-16,-5 0 5 16,-5 0 2-16,-3 0 1 0,0 0 0 15,0 0-1-15,0 0-10 16,0 0 6-16,0 0-9 16,0 0-27-16,0 0-47 15,0 0-65-15,-11 0-47 0,2-4-42 16,-3-1 10-16</inkml:trace>
  <inkml:trace contextRef="#ctx0" brushRef="#br0" timeOffset="29935.37">11483 11100 54 0,'0'-8'139'16,"0"8"22"-16,0 0-45 15,0-4-25-15,0-1-13 16,0 2-14-16,0 3 2 0,0 0 0 16,0 0-8-16,0 0-12 15,0 0-17-15,0 0-14 16,0 0-2-16,0 0-7 16,0 12 11-16,0 8 5 0,0 8-1 15,0 9 18-15,0 9-9 16,0 7-11-16,0 3-6 0,8 5-12 15,0 0 7-15,0-4-4 16,0-3-9-16,-3-10 2 16,-2-12 10-16,-3-8-7 0,0-7-1 15,0-6 9-15,0-11-6 16,0 0 20-16,0-19 2 16,0-19-9-16,-12-14-9 15,0-12 0-15,1-10-4 16,-3 1 2-16,3 9-9 0,3 1 8 15,8 13 1-15,-9 11-3 16,9 8 2-16,0 1-2 0,0 5 2 16,0 6-1-16,0 6 0 15,0 0-10-15,0 6 13 16,12-1-9-16,4-1 6 0,9 2-1 16,7-2 0-16,1 9-1 15,-1 0 0-15,1 0-4 0,-4 16 5 16,-6 5 0-16,-1 2 3 15,-11 2 0-15,-2 4-2 16,-9-1 1-16,0-2-5 0,0-3 5 16,-9-6 5-16,1 0-8 15,-4-5 2-15,12-5 0 16,-13-7 1-16,13 0 0 16,0 0-1-1,0 0 4-15,5 0-9 16,-5 0-14-1,0 0-24-15,3-4-42 0,2 1-61 16,-2-6-31-16,11 2-1 16,-2-6-85-16,-5-4-150 0</inkml:trace>
  <inkml:trace contextRef="#ctx0" brushRef="#br0" timeOffset="30701.11">11847 11161 112 0,'0'12'199'15,"0"-3"-66"-15,0-9-41 0,6 12-30 16,-2-4-26-16,4-8-10 16,4 9-4-16,4-1 2 15,3-8-4-15,7 0-4 0,2 0-2 16,5 0-9-16,2-5-4 16,3-2 7-16,-5-6-7 0,-5-4-4 15,1 1 5-15,-10 0 0 16,-2-3-1-16,-6-3 3 15,-11-2 7-15,0-2 1 16,-8 3 1-16,-4-1 8 0,-4-1 6 16,-4 0 9-16,-6 6 4 15,4 2-8-15,-3 5-7 0,1 4-3 16,-1 8-1-16,5 0-4 16,0 16 5-16,-2 8-2 15,6 8 9-15,1 14 7 0,6 6-8 16,9 5-4-16,9 0-11 15,6-3 3-15,10-5-9 0,4-10 1 16,4-5-2 0,3-10-3-16,7-8 3 0,8-16-6 15,-4 0 0-15,2 0 4 16,-1-8-2-16,-2-5-6 0,-10-6-6 16,-3-5 2-16,-4-9-11 15,-9-8 6-15,-1-8 0 0,-1 4 5 16,-4 2 8-16,0-3-6 15,-3 5 6-15,3 0 4 16,-7 5-3-16,1 0 0 0,0-7 1 16,-2 4-4-16,-6-3 11 15,0 3 0-15,0-3 2 16,-10 3-1-16,-2 1 3 0,0 9 17 16,3 5 20-16,1 4-5 15,0 4-9-15,8 5 0 16,-9 1-7-16,9 3-11 0,-8 1-7 15,8 6-6-15,0 0-3 16,0 13-2-16,-6 11 4 16,6 14 13-16,0 10 13 0,0 13-9 15,0 8-3-15,0 9-4 16,20 77 0-16,-9-82-10 16,2-4-4-16,-1-11 2 15,0-6-6-15,-4-15 4 16,1-8-2-16,-6-6 0 15,2-6-16-15,-5-9-23 0,0-8-22 16,0 0-16-16,0 0-38 16,0-8-65-16,-8-9-26 0,-5-15-1 15,-3-8-29-15,-1-10 18 16</inkml:trace>
  <inkml:trace contextRef="#ctx0" brushRef="#br0" timeOffset="31032.19">12408 11011 102 0,'-15'-9'219'0,"-1"2"-39"15,-1-2-26-15,1 1-33 16,3 3-23-16,13 1-17 0,0 4-12 16,0 0-15-16,0 0-18 15,0 0-13-15,13-3-17 16,11-1 0-16,12-1-1 0,10 2-5 15,-2-1 0-15,-3-1 1 16,-1 5 0-16,-7 0-1 0,-5 0 1 16,-3 0-1-16,-5 0 5 15,-5 0-7-15,-2 0 1 0,-4 0 1 16,-1 0 5 0,-4 0-8-16,0 0 6 15,0 0-5-15,0 0 2 0,-4 0-4 16,0-4 4-16,0 4-35 0,0 0-77 15,0 0-74-15,0 0-54 16,0 0-46-16</inkml:trace>
  <inkml:trace contextRef="#ctx0" brushRef="#br0" timeOffset="31748.55">12919 10852 223 0,'8'-8'195'0,"1"4"-26"15,-4 0-32-15,-5 4-27 16,0 0-20-16,0 0-19 16,0 0-30-16,0 0-17 0,0 8-14 15,0 8-6-15,0 12 2 16,8 5-2-16,4 3-2 16,8 5-1-16,0 0 3 15,6-4 1-15,-4-5-8 0,3-8 1 16,1-2 3-16,-3-10 0 15,-2-12 1-15,-1 0-2 0,-2 0-8 16,-7-12-4-16,3-10 6 16,0-10 0-16,-6-4 1 15,-8-5 8-15,0 0 4 0,0 4 14 16,-8 5 5-16,-6 2 28 16,8 11 11-16,6 3-2 0,-8 4-10 15,8 8-19-15,0 4-12 16,0 0-15-16,0 0-9 15,0 16 12 1,0 7 4-16,0 7-3 0,8 2 0 16,4 4-6-16,-1 2 1 15,2-1-5-15,4-5 0 0,-2-4-9 16,5-4-57-16,2 2-69 16,-4-7-59-16,-1 2-25 15,5-8-3-15,-7-1-18 0,-3-12 47 16</inkml:trace>
  <inkml:trace contextRef="#ctx0" brushRef="#br0" timeOffset="32297.95">13473 10917 89 0,'0'-29'221'0,"0"5"-51"16,0 4-30-16,0 4-23 15,0 0-16-15,0-1-2 0,0 5 7 16,0 3-8-16,0 2-18 15,0 7-39-15,0 0-21 16,0 0-8-16,3 7-2 0,9 14-4 16,4 8 0-16,2 11 1 15,-2 5-4-15,4 3-1 16,-1 2-1-16,-2-3 0 16,-1-1 4-16,-3-8-2 0,-5-10-1 15,-5-9 2-15,-3-8 0 16,0-11-2-16,0 0 3 15,0-2-1-15,0-19-4 0,0-12 3 16,-11-11-4-16,11-8 2 16,-8-10 1-16,8 6 4 0,0 1-8 15,0 12 0-15,8 1 4 16,3 10-2-16,11 4 4 16,2 3 1-16,4 10-7 15,-4 6 0-15,5 9 3 0,-6 12 0 16,-1 9-5-16,-6 7 3 15,-7 1 5-15,-9-5-4 16,0-1 1-16,0-1 0 0,0-6-1 16,-9-4-3-16,9-12 8 15,-8 0 1-15,0 0-3 16,0-4 2-16,-6-8 1 0,6-4 1 16,-3 3-3-16,-1-4 0 15,12 6 0-15,-8 3-6 0,8-1-12 16,0 6-49-16,0-1-45 15,0 4-42-15,4 0-22 16,8 0-2-16,8 0-29 16,0 0-17-16</inkml:trace>
  <inkml:trace contextRef="#ctx0" brushRef="#br0" timeOffset="32963.35">14115 10698 149 0,'0'-12'268'0,"-8"-3"-14"16,8 8-29-16,0 0-58 0,0 2-49 16,0 1-42-16,0 0-39 15,0 4-11-15,0 0-15 0,11 0-4 16,9 16 5 0,4 10-4-16,2 2-1 0,-3 2-2 15,2 0 6-15,-5 3-6 16,-3 0 0-16,-6-4-3 0,-2-4-3 15,-9-6 3-15,3-3-2 16,-3 0 0-16,0-7 1 16,0-9 2-16,0 0-8 0,0 0 6 15,0 0 2-15,-9 0-2 16,9 0 6-16,0 0 7 0,0 0-7 16,-6 0-2-16,6-13 0 15,0 1-4-15,-8-8 2 16,8-6 3-16,0 3-6 15,-8-5 3-15,8-4-4 0,-9-1 5 16,9-1-7-16,0 6-2 16,0 0 13-16,0 3-3 0,12 1-8 15,1-1 3-15,-1 5-4 16,4 0 2-16,5 3 7 16,-5 1-3-16,4 5-4 0,0 2 3 15,0 9-3-15,0 0 4 16,2 11 3-16,-3 12-3 15,5 4 1-15,1 2 1 0,0 3-2 16,-5 0-1-16,0 2 0 16,0-3 1-16,-3 3 4 15,-2 3 10-15,1-5 8 0,-2 0 6 16,-3-2-6-16,-3-7-10 16,-3-2-9-16,0-9-2 15,-5 0 1-15,0-5 2 16,0-7-3-16,0 0 0 15,0 0 0-15,0 0-8 16,0 0-1-16,0 0-32 16,0 0-55-16,0-3-71 15,0-6-80-15,0-3-38 0,0-7-53 16</inkml:trace>
  <inkml:trace contextRef="#ctx0" brushRef="#br0" timeOffset="33695.72">16472 10346 69 0,'6'-11'174'0,"-6"-5"-25"0,0-4-45 16,0-2-24-16,-14 6-11 16,8 1 2-16,-2-1 13 15,-4 5 19-15,-1 0-11 0,0 4-15 16,-3-2-27-16,-4 9-27 15,-5 0-4-15,-3 0 0 0,-6 16 11 16,2 6 6-16,-2 6-3 16,0 13-5-16,1 6-2 15,9 10-9-15,5 5 0 0,5 7 3 16,14-3-3-16,0-2-6 16,9-7-2-16,7-7 1 15,13-9-1-15,2-13-3 16,17-11 1-16,-1-17 0 0,10 0-7 15,8-9 4-15,-2-7-6 16,-6-14 2-16,-2-5-5 0,-12-11 4 16,-6-11 2-16,-12-7-11 15,-13-6 7-15,-12 1 4 16,-12 4-1-16,-4 8 5 0,-13 7-8 16,-4 7 7-16,-3 10-5 15,-5 9-1-15,1 4 0 0,-2 8 2 16,6 1 0-1,-1 11 0-15,5 15-12 0,4 0-15 16,0 5-40-16,8 5-76 16,6 7-50-16,14 2-21 0,0-6-44 15,8-4-3-15</inkml:trace>
  <inkml:trace contextRef="#ctx0" brushRef="#br0" timeOffset="34095.85">17063 10192 439 0,'0'-19'271'0,"0"3"-56"16,0 3-68-16,0 0-30 15,0 1-13-15,0 7-22 0,0 5-30 16,0 0-31-16,0 0-12 15,0 0-11-15,4 0 1 0,4 9 1 16,0 4-2-16,-2-3-2 16,3 5 6-16,-1-3-1 15,5-12-3-15,-4 7 3 16,-1-7-5-16,0 0-4 0,-1 0 3 16,2-7-2-1,-6-2 7-15,-3 2 4 0,0-4-3 16,0 4 5-16,0-1 0 0,-12 8 0 15,0 0-9-15,-8 0 1 16,-1 0 2-16,2 0-3 16,3 8 0-16,-1-1-35 0,4-7-50 15,13 15-50-15,-7-3-54 16,7 4-14-16,0-1-44 0,0 2-6 16</inkml:trace>
  <inkml:trace contextRef="#ctx0" brushRef="#br0" timeOffset="34461">17225 10763 144 0,'0'0'254'0,"0"0"-33"0,0-9-46 15,0 1-32-15,-8 0-23 16,8-1-5-16,0-3-21 15,0 5-8-15,0-5-20 16,-9 3-13-16,9 2 0 0,0 2 2 16,0-3 16-16,0 3 5 15,0 1 14-15,0 4-3 16,0 0-2-16,0 0-26 0,4 0-59 16,9 0 0-16,12 9 0 15,2 8 0-15,8 2 0 0,-10 5 0 16,1 1 0-16,-6 4 0 15,-12 2 0-15,-8 3 0 16,-13 1 0-16,-14 8 0 0,-12-3 0 16,-12 1-186-16,-6-2-228 15,-8 3-61-15,-7 2 10 16</inkml:trace>
  <inkml:trace contextRef="#ctx0" brushRef="#br1" timeOffset="43399.83">25898 4476 107 0,'0'-8'203'15,"0"1"-55"-15,0-1-41 0,0-1-25 16,0 2 3-16,0-2 24 16,0 6 13-16,0-2 3 15,0 1-5-15,0 4-21 0,0 0-26 16,0 0-24-16,0 0-16 15,0 0-15-15,0 0-7 16,0 0-7-16,0 0 1 0,0 0-3 16,0 0 4-1,0 12 2-15,0 4-7 16,5 8 18-16,4 14 15 16,2 10 5-16,14 79 8 15,-10-58-33-15,-2 0-6 16,-1 0-13-16,2-4 11 15,-5-9-4-15,-1-10 1 0,0-8-7 16,2-10 0-16,-10-5 5 16,0-5 3-16,0-6 1 15,0-12 1-15,0 0-4 0,0 0 2 16,0-17-11-16,0-8 3 16,-18-3 1-16,4-9-2 0,-3 1-4 15,1 4 7 1,-5 2-1-16,1 2-8 0,-5 8 0 15,2 4 3-15,-2 4 5 16,-3 2-3-16,-6 10 2 16,-1 0 5-16,-5 0-3 0,-10 17 3 15,-3 7-4-15,1 5 5 16,2 4-1-16,10 0-1 0,6 3-3 16,20 2 5-16,14-6 0 15,5 0 0-15,10-4 0 16,13-7-5-16,3-9 12 0,12-12-4 15,-4 0-8-15,-2 0 8 16,-9-12-3-16,-3-4-1 0,-7-5-6 16,-10-8 3-1,-8 1-1-15,0-1-2 0,-8 5-2 16,-6 8-7-16,2 4-9 16,0 3-14-16,4 1-24 15,0 8-52-15,0 0-49 0,-1 0-34 16,9 0-4-16,-8 8 5 15,8-8-15-15,0 0 20 0</inkml:trace>
  <inkml:trace contextRef="#ctx0" brushRef="#br1" timeOffset="43913.28">26260 4632 556 0,'-18'-21'276'0,"7"1"-107"15,0-1-52-15,2 5-11 16,9 0 1-16,0 3-10 31,0-27 114-31,0 29-157 16,0 5-4-1,0 6-13-15,0 0 8 16,0 0-7-16,0 0-9 16,0 0-12-16,0 0-6 15,0 0-10-15,0 0 0 0,0 0 0 16,0 0 3 0,0 0-10-16,0 0 9 15,0 0-7-15,0 0 6 0,0 0 8 16,0 0 12-16,0 0 12 15,0 0 0-15,0 0-9 16,0 14-25-16,0 10 0 16,9 8 0-16,2 17 0 15,5 8 0-15,10 4 0 16,-3-1 0-16,2 6 0 16,0-4 0-16,-10-10 0 0,-3-4 0 15,-4-10 0-15,-3-6-27 16,-5-8-110-16,0-2-70 0,0-6-73 15,0-4-42-15,0-5 6 16,0-7-18-16</inkml:trace>
  <inkml:trace contextRef="#ctx0" brushRef="#br1" timeOffset="44295.13">25507 4534 157 0,'-43'-4'218'15,"4"-4"-56"-15,5-1-49 16,6 6-12-16,11-1-10 15,17-5-27-15,0 1-30 16,25-7-14-16,29-6-10 0,20-7-4 16,24-1-1-16,18 4 1 15,5 5-3-15,-1 4-2 16,-4 5-3-16,-8 0-3 0,-4 11-7 16,-22 0-7-16,-6 0-13 15,-16 0-1-15,-16 0 2 16,-9 0-18-16,-5 0-23 15,-9-2-5-15,-5-3-9 0,-7-4-37 16,-9-3-33-16,0 1 22 16</inkml:trace>
  <inkml:trace contextRef="#ctx0" brushRef="#br1" timeOffset="45260.01">26522 4254 235 0,'-9'0'211'0,"-4"0"-43"0,4 0-62 16,9 0-20-16,0 0-7 15,0 0 5-15,0 0-9 16,0 0-10-16,0 0-19 0,0 0-14 16,0 0-17-16,0 8-3 15,0 4-7-15,6 4-1 16,5 7 7-16,3 15-7 0,8 7 9 16,4 3-4-16,0 5 0 15,4 8 0-15,-6 5 13 16,-5-2-5-16,-2 1-10 15,-9-3 4-15,-8-9-7 0,0-4-1 16,0-9-1-16,-17-7-2 16,-2-9 6-16,-5-3-5 15,-6-13-1-15,-1-8 1 0,-2-8 1 16,1-8-8-16,-1-13 0 16,9-8 1-16,8-4-6 0,7 1 5 15,9-6 6-15,9 7 1 16,10 2 1-16,10 5-1 15,10 2 6-15,18 7 5 16,10 7 2-16,7 11-5 16,2 5 3-16,-4 16-5 0,3 5-1 15,-10 3-1-15,-9 0-5 16,-7 0 0-16,-9 2 2 0,-7-6-2 16,-9-4-2-16,-8-5 6 15,-4-11-7-15,-4 10 9 16,-3-10-1-16,-2 0 6 0,-3 0 12 15,0 0 6 1,0-10-6-16,0-6-12 0,0-7-10 16,-11-7 3-16,-6-2-1 15,1-5-6-15,0 2 6 16,0-3-3-16,-1 5-5 0,3 5 8 16,-4 4 1-16,5 7-2 15,1 1-4-15,12 4 2 0,-8 1-2 16,2-2 2-16,6-4-2 15,-8 1-3-15,-1-4-3 16,0-1 2-16,1 2-1 0,-1 2 8 16,9 1-5-1,-8 5 4-15,8 0-3 0,0 9 2 16,0 2-2-16,0 0-3 16,0 0 3-1,0 0-4-15,0 0-4 0,0 0 1 16,0 0-3-16,0 0 6 15,-8 0-6-15,8 0-3 16,-6 0-9-16,6 0-9 0,-14 0 3 16,-2 0 6-16,-13 0 8 15,-7 0 6-15,-13 0 3 0,-8 13 2 16,-8 2 7 0,-8 0 2-16,4-1-6 0,4-2 6 15,10-5 8-15,9 2 8 16,13-9 4-16,12 8 1 15,21-8-4-15,10 0-4 0,29-5-4 16,36-7-8-16,34-12 2 16,24-9-4-16,10-3 5 15,-2-1-14-15,-16 5 9 0,-22 4-4 16,-22 3 1-16,-20 9-7 16,-20 3-30-16,-16 1-63 15,-10 5-69-15,-15-3-83 0,-7 3-73 16</inkml:trace>
  <inkml:trace contextRef="#ctx0" brushRef="#br1" timeOffset="45960.4">29001 4000 57 0,'0'-24'169'16,"-8"5"12"-16,8-2-37 16,-9 4-27-16,9 1-10 15,0-1 0-15,0 5-11 16,0 5-10-16,0-3-20 0,0 8-10 16,0 2-16-16,0 0-11 15,0 0-8-15,0 6-4 16,-6 19 19-16,6 17 52 15,0 18 14-15,0 18-17 16,0 15-19-16,6 5-27 16,15 8-7-16,9-3-10 0,4-11-9 15,8-6-8-15,-2-17-2 16,5-13-3-16,1-6 0 16,-7-14 5-16,-6-12-8 15,-6-3 6-15,-2-9-2 0,-8-3-3 16,-5-9-13-1,1 0-8-15,-2 0-32 0,-2-9-24 16,-1-7-20-16,-1-1-16 16,-2 2-41-16,-5 0-38 0,0-3-12 15,0 2-11 1,0-5-30-16</inkml:trace>
  <inkml:trace contextRef="#ctx0" brushRef="#br1" timeOffset="46392.12">29753 3857 351 0,'0'-24'251'16,"0"1"-75"-16,0 1-57 15,0 6-13-15,0 1-2 16,0 2-33-16,0 5-28 16,0 8-18-16,0 0-15 15,12 0 4-15,7 0-2 16,6 13 2-16,7 7-11 0,9 12 15 16,8 17 0-16,8 20 9 15,0 25-14-15,-5 12 4 16,-11 3-8-16,-12 6-5 15,-13-9 3-15,-16-9 7 16,0-11 1-16,-12-17 3 0,-5-17 11 16,4-11 11-1,5-13 13-15,8-12-1 0,-7-3-12 16,7-4-15-16,0-9-15 16,0 0-49-16,0 0-113 15,0 0-127-15,0-9-118 16,0-4-15-16</inkml:trace>
  <inkml:trace contextRef="#ctx0" brushRef="#br1" timeOffset="47656.15">25778 6207 165 0,'0'-12'189'0,"0"0"-45"16,0 0-32-16,0 0-39 16,-13 0-19-16,0 4-20 15,-3 2-14-15,-4 4 1 0,-5 2 6 16,5 0 9-16,-5 0 11 16,-6 16 4-16,-6 8 6 15,-4 8-8-15,0 9-16 16,1 4-5-16,4 3-10 15,7 5-8-15,9-4 1 0,20 1-4 16,3-10 5-16,18-4-3 16,17-7-5-16,14-8-1 15,9-9-1-15,-1-12-4 0,5 0 5 16,-8 0-5-16,-7 0 2 16,-10 0 2-16,-12 0-5 15,-13 0 0-15,-10 7 3 0,-5 5 4 16,-25 6-2-16,-15 2 4 15,-13 11 5-15,-4 6 4 0,-2 4-6 16,0 0 2 0,7-4 2-16,7 0-12 0,11-9-1 15,12-5 6-15,10 3-3 16,12-11-3-16,12 1 5 0,10-4 0 16,18-1-4-16,-1-11 1 15,1 0-5-15,-4 0 1 16,-1 6-1-16,-13-6 3 0,-9 0-4 15,-5 9-4-15,-8 3 5 16,-8 5 1-16,-13 7 0 16,-7 4 0-16,-1 8 7 0,1 2-10 15,4-7 6-15,3 2 1 16,9-9-2-16,12 1 0 16,0-6 2-16,0 8-5 15,12-8 7-15,5 5-3 0,3-2 3 16,0-1-11-16,1-7 9 15,-5 2-5-15,-3 2 7 16,-1-7-4-16,-4 1-2 0,0 1 4 16,-5-5-5-16,-3 0 6 15,5 0-1 1,3 1 1-16,0-9-7 0,4 12 7 16,1-4-3-16,0 0-3 15,-4 1 3-15,8-2-15 16,1 7-41-16,3-7-47 15,2 0-55-15,-3 8-66 16,-3 0-90-16</inkml:trace>
  <inkml:trace contextRef="#ctx0" brushRef="#br1" timeOffset="48902.2">26630 14019 44 0,'-18'0'122'0,"2"7"51"0,-1-7-49 16,8 0-22-16,0 0-21 15,9 0 2-15,-9 0 20 16,9 0 14-16,0 0 17 16,0 0 0-16,0 0-3 15,0-2-20-15,13-3-46 0,6-2-35 16,9-11-9-16,15 2-15 16,8 0 0-16,2-1-11 15,-1 1 3-15,-5 8-10 16,-7 8 3-16,-11 0 3 0,-13 20 1 15,-10 13 2-15,-6 7 2 16,-14 9 7-16,-11 9-2 16,-9-1 24-16,-1-5 4 0,-1 0 18 15,2-6 13-15,6-9-23 16,8-8-14-16,9-10-9 16,11-2 3-16,8-5-9 15,11-12-6-15,13 0-1 16,13 0 1-16,0 0-7 0,-5 9 2 15,-6-9-4-15,-11 11-2 16,-7-3 6-16,-8 4 14 16,-8 0 9-16,0 1 12 0,0 4-12 15,-8-2-11-15,0 2 7 16,8-5-13-16,-8 0-9 16,8-4 0-16,0 5 6 15,0-2-1-15,5 2 5 16,6-1-2-16,7-3-8 0,-2 2 0 15,1 1 3-15,1 1-2 16,3 4 4-16,5-1 0 16,-9 0-8-16,5 2 2 0,-4-3 8 15,-7 0-8-15,-5-1 2 16,-6-2 5-16,0 2-3 16,0 0-2-16,0-2-2 0,-6 0 2 15,-5 0 6-15,-3 0-7 16,-3 6 6-16,-6-3-7 15,-2 2 6-15,-4 2 2 16,1 2-3-16,-1-5 16 0,1 1 11 16,1-2 2-16,1-2-30 15,1-1 0-15,7-12 0 16,1 7 0-16,3-7 0 0,6 0 0 16</inkml:trace>
  <inkml:trace contextRef="#ctx0" brushRef="#br1" timeOffset="48972.63">26819 15051 2044 0,'0'0'-282'16,"0"0"-63"-16,0 0-21 0,0 0 21 16,0 13 28-16</inkml:trace>
  <inkml:trace contextRef="#ctx0" brushRef="#br1" timeOffset="51516.78">20798 4981 17 0,'5'0'24'0,"-2"0"23"0,5 0 38 16,-5-3 33-16,2 3-25 15,-5-4-25-15,0 4-23 16,0 0-7-16,0 0-6 16,0 0 9-16,0 0 2 0,0 0 1 15,0 0-4-15,0 0 1 16,0 0-8-16,0 0-3 16,0 0-3-16,-8 0 1 0,-3 12 2 15,-1 16 14-15,-1 13 15 16,5 20-15-16,8 24 6 0,0 13-12 15,13 13-21-15,10-2-5 16,10 1-4-16,10-8-1 16,6-12-3-16,5-18 2 0,-2-10-8 15,-3-13 6-15,-3-13-1 16,-10-12-19-16,-3-7-23 16,-6-5-23-16,-6-12-31 15,-9 0-20-15,-4-12-33 0,-8-12-4 16,-8-12-46-16,-9-14 6 15</inkml:trace>
  <inkml:trace contextRef="#ctx0" brushRef="#br1" timeOffset="52272.09">21001 5162 188 0,'-8'-34'175'0,"8"6"-54"15,-8 4-39-15,8 3-24 16,0 9-15-16,0 0-3 0,0 3 1 16,0 6-2-16,0-2 2 15,0 5-6-15,0 0-11 0,0 0 4 16,0 0 12-16,0 0 4 16,0 0 0-16,0 0-8 15,0 0-8-15,0 0-11 0,0 0-11 16,0 0-3-16,5 0 8 15,6 12-7-15,9 5-1 0,5 3 3 16,4 4-5-16,-1 5 2 16,1 4 0-16,-7 0-6 15,3-2 9-15,-7-1-4 16,-7-5 1-16,-6-6 6 0,-5 2 0 16,-8-1-4-16,-4-4-2 15,-2 1 1-15,3-4 0 0,2-3-7 16,9-10 4-16,-8 10 3 15,8-10 0-15,0 0 2 16,3 0-3-16,11 0-2 16,5 0 5-16,13-5-3 15,10 0 1-15,3 3 0 16,4 2 1-16,-5 0-10 16,0 0 9-16,-6 0-8 15,-9 0 10-15,-6 0-8 0,-7 0 5 16,-4 0 1-16,-3 0 6 15,-9 0 6-15,0 0 2 16,0 0-5-16,-9-14-7 0,-3-1-4 16,-4-10-4-16,-1-7 7 15,3-1-10-15,-3-4 6 0,5 5-1 16,3 4 1-16,9-1 4 16,0 8 7-16,0 5-4 15,0 3-4-15,9 6-5 16,3 3 1-16,5 4 0 0,2 0-2 15,-2 17 5-15,-2-6-7 16,2 1 8-16,-4 0 3 16,-7 0-7-16,0 2 6 0,-6-14-5 15,0 8-1 1,0-8 2-16,0 0-1 0,0 0-5 16,0 0-4-16,0 0-16 15,0 0-27-15,0 0-39 16,0-5-44-16,0-3-36 0,0-1-29 15,-12-3-65-15</inkml:trace>
  <inkml:trace contextRef="#ctx0" brushRef="#br1" timeOffset="52997.24">21063 4981 83 0,'-26'-12'185'16,"7"5"-39"-16,2-2-45 15,6 6-36-15,3-2-15 0,8 5-9 16,-10 0-5-16,10 0 5 16,0 0-11-16,4 0-7 15,10 0-12-15,14-4 3 16,20-4-7-16,18-4-7 0,18-9 1 15,14 0 2-15,8-3-7 16,-5 5-7-16,-4-2-15 0,-11 5-17 16,-18-1-7-16,-11 4 1 15,-20 6 10-15,-9 2 17 16,-11 5 15-16,-5 0 5 0,-8 0 16 16,-4 0 8-16,0 0-2 15,0 0-6-15,0 0-2 16,-8 0-1-16,8 0 0 15,0 0-1-15,0 0-1 0,0 0 4 16,0 0 0-16,0 0 11 16,0 0 12-16,0 0 2 15,0-4 4-15,0 1 5 0,0-1-3 16,0 4-1-16,0-5-11 16,0 5-12-16,-8 0-10 0,0 0-8 15,-1 0 2-15,-2 21 2 16,0 8 3-16,-6 11 7 15,4 12 1-15,0 10-8 16,13 2-1-16,0 3-5 0,8-6 5 16,10-8-3-16,2-9 9 15,8-3-12-15,6-13 9 16,-9-6-4-16,5-10-2 0,-3-12-4 16,-2-9 3-16,1-7 1 15,-6-14-5-15,-4-5 7 0,-8-15-4 16,-8-7-2-16,-8 0 8 15,-8 5 16-15,-4 7-3 16,-6 9-13-16,1 10-4 0,3 7-5 16,1 7 1-16,-4-2-3 15,1 14-10-15,0 0-33 0,-7 14-38 16,1 5-43 0,-2 6-27-16,4 3-8 0,7 6-21 15,4-7-35-15</inkml:trace>
  <inkml:trace contextRef="#ctx0" brushRef="#br1" timeOffset="53196.7">22109 5779 344 0,'0'42'219'15,"0"-13"-90"-15,0-10-51 0,0-2-22 16,0-6 22-16,0-11 7 15,5 0-8-15,-1 0-35 16,0 0-18-16,-4 0-29 0,0 0-40 16,0-11-76-16,0-10-47 15,0-11-16-15,-13-17-56 16</inkml:trace>
  <inkml:trace contextRef="#ctx0" brushRef="#br1" timeOffset="53819.98">22569 4929 338 0,'13'-29'229'0,"-5"8"-50"15,-8 6-44 1,0 2-40-16,0 5-36 0,0 3-29 16,0 5-17-16,-13 0-5 15,5 0-6-15,0 0 4 0,-6 13-4 16,3-13-2-16,11 9 5 15,-8-9-4-15,8 8 1 16,0-8 2-16,0 0 3 0,0-8 0 16,0-3-2-16,3-12-3 15,5 4 0-15,6-1 5 0,-3 2-2 16,7 2-8 0,-4 4-2-16,8 0 5 0,-3 12-1 15,7 0-6-15,-3 12 10 16,6 4-5-16,-4 9-1 0,-3 3 4 15,-5 5 4-15,-4 3-4 16,-13 2-1-16,0-5 1 0,-13-5 3 16,-7 1-2-16,-11-1 1 15,-11-4 0-15,-2-7-2 16,-5-10 2-16,-5-7 4 16,3-7-3-16,-2-10-6 0,4 1 8 15,1-5-8-15,3 0 4 16,8 6 0-16,9 3 4 15,7 0-10-15,5 0 5 0,-1-1 2 16,6 0-5-16,0 1 3 16,-3 0 0-16,2 0-7 0,4 3 6 15,8 2-7-15,-9-1-3 16,9-1-1-16,0 5-8 16,0 4-5-16,0 0-5 0,0 0-8 15,0 0-19-15,0 0-25 16,0 0-17-16,0-2-16 0,0-9 6 15,-8 9-7 1,8-8 2-16,-8 3 10 0,8 3 21 16,0-1 23-16,0 5 19 15,-6 0 15-15,6-3-7 0</inkml:trace>
  <inkml:trace contextRef="#ctx0" brushRef="#br1" timeOffset="54115.61">22049 4782 20 0,'-8'0'54'0,"0"0"106"0,-1 0 4 16,1 0-37-16,0 0-25 16,8 0-4-16,-7 0-4 15,7 0-4-15,0 0-14 0,0 0-23 16,7 0-22 0,13-3-9-16,17-7-10 0,16 3-7 15,20-5-2-15,12-5-2 16,0 2 2-16,-6-2-5 0,-11 4 6 15,-7 1-4-15,-12 4-6 16,-12 0 4-16,-9 4 5 16,-9 4-4-16,-6 0 0 0,-5 0 1 15,-8 0 1-15,0 0-9 16,0 0-16-16,0 0-36 0,0 0-58 16,0 0-49-1,0 0-47-15,0 0-31 0</inkml:trace>
  <inkml:trace contextRef="#ctx0" brushRef="#br1" timeOffset="55320.23">23194 4596 12 0,'4'0'18'16,"1"0"9"-1,2 0-2-15,-3 0-14 0,0 0-10 16,0-5-15-16,0 5-10 0,2 0 4 16,-3 0 6-16,-3 0-5 15,0 0 17-15</inkml:trace>
  <inkml:trace contextRef="#ctx0" brushRef="#br1" timeOffset="55592.35">23235 4591 1 0,'0'0'2'31,"0"0"1"-31,0 0 2 0,0 0 2 16,0 0 2-16,0 0-2 16,0 0-1-16,0 0 0 0,0 0 5 15,0 0 6-15,0 0 10 16,0-4 10-16,0-1 6 16,0 2 3-16,0 3-2 15,0 0 6-15,0 0 7 0,0 0-24 16,0 0-18-16,0 0-11 15,0 0-25-15,0 0-27 16,0 0-11-16,0 0 6 0,0 0 13 16,0 0 10-16,0 0 9 15,0 0 3-15,0 0-2 16,0 0-5-16,0 0-5 0,0 0 1 16</inkml:trace>
  <inkml:trace contextRef="#ctx0" brushRef="#br1" timeOffset="57745.23">23105 4672 24 0,'0'-7'55'0,"0"-2"57"16,0 6 40-16,3-6-44 16,2 4-25-16,-5-2-22 0,0 1-2 15,0 4 3-15,3-3 6 16,2 5-7-16,-2 0 7 15,-3 0-13-15,0 0-7 0,0 0-3 16,0 0-3-16,0 0-1 16,0 0 6-16,0 0-4 0,0 0-6 15,0 0-16-15,0 7-11 16,0 16-6-16,0 9 13 16,0 16-2-16,8 14-3 15,6 11-10-15,1 4-1 0,5-4-1 16,5-4 0-16,1-3-2 15,-2-14 4-15,-1-10-2 16,-2-10 0-16,1-8-8 0,-8-7 3 16,-3-8-7-16,3-9 3 15,-6-5-17-15,0-16-22 0,0-10-4 16,-3-13 16-16,-5-11 16 16,0 2 22-16,0 4 5 15,0 8 3-15,0 8 12 16,0 14 0-16,-8 2-6 0,8 5 4 15,-9 4-5-15,9 8-10 16,0 0-3-16,0 0 1 16,0 8-1-16,0 4-4 0,0 5 2 15,0-5 2-15,0 1-5 16,0-5-5-16,0-1-27 0,0-7-49 16,0 0-61-16,0 0-35 15,0 0-13-15,-8 0-24 16</inkml:trace>
  <inkml:trace contextRef="#ctx0" brushRef="#br1" timeOffset="58122.47">23178 4672 74 0,'-25'-23'237'0,"4"6"-53"16,10 4-31-16,-2 1-42 16,13 4-25-16,0 0-24 0,0-1-23 15,5 2-15-15,6-5-10 16,11-5-7-16,2 1-6 15,4-4 1-15,-4-1 1 0,-6 6 3 16,-7-3-1-16,-2 6-1 16,-9 5 6-16,0 2-1 0,-9 5-4 15,-10 0-4 1,-15 0-1-16,-11 0 2 0,-9 0 2 16,-6 0-4-16,-5 0 3 15,0-7 6-15,8-2 13 0,10-3 24 16,10 0 2-16,9-5-19 15,11 0-5-15,17 6-7 16,0-10-3-16,14-4-9 0,8-2-3 16,11-3-1-16,3 2-1 15,1 5-10-15,4-2-37 16,-1 4-68-16,0 5-42 0,-1 9-33 16,-5 7-46-16,3 0-9 15</inkml:trace>
  <inkml:trace contextRef="#ctx0" brushRef="#br1" timeOffset="58439.23">23421 4619 118 0,'8'0'205'16,"0"0"-42"-16,2 0-23 15,-2-4-28-15,-5 0-15 16,5 0-11-16,-3 0-7 0,-1 0-2 15,-1 1-3-15,-3 3-10 16,0 0-14-16,0 0-18 16,0 0-7-16,0 0-6 15,5 15-8-15,3 18 1 0,3 11 11 16,6 9-10-16,4 13-12 16,1 3 1-16,4 5 3 15,-3-2-5-15,-1-7 2 0,-6-3-9 16,0-10-15-16,-3-10-53 15,-7-14-29-15,3-7-39 0,-9-5-34 16,0-16-35-16,-15-5-39 16,-6-16 46-16</inkml:trace>
  <inkml:trace contextRef="#ctx0" brushRef="#br1" timeOffset="59088.67">23138 4696 41 0,'-17'-12'104'0,"4"4"62"16,13 0-53-16,0 0-34 15,5 1-30-15,11-2-13 0,13 2-4 16,11-4-7-16,13 0-5 16,4-1-4-16,4 0-7 15,-4-4-4-15,-5 4 0 16,1 0-5-16,-8 3 3 0,-10 1 0 15,-5 8 5-15,-6 0 4 16,1 12 6-16,-9 5-1 16,-5 2 2-16,-6 6-4 0,-5 0 7 15,0-1-1-15,-13-4 0 16,2-3-7-16,3-2-10 16,-1-1 4-16,1-14-6 0,8 0 1 15,-11-4 4-15,11-9-1 16,-10-4 9-16,10-3-7 15,0 1 4-15,0-4-4 0,10 4 3 16,-2 3-5-16,3 4-1 16,1 1-2-16,1 1-3 15,-2 6 8-15,7 4-8 16,-1 0 0-16,-3 16 6 0,3 10 3 16,-1 4-8-16,2 4 2 15,-7 7 5-15,-6-1-4 16,-5-2-4-16,0 2 6 0,-16-4-5 15,-6-3-6-15,1-4 10 16,2-9-1-16,2-4-2 0,5-4 0 16,0-12 11-16,12 0-2 15,0 0 3-15,0 0 6 16,0 0 0-16,0 0 3 16,0 0-3-16,12-8 0 0,5 4-7 15,3 1-4-15,8-2-1 16,6 5-3-16,0 0-7 15,0 0 1-15,-3 0-5 0,-2 0-3 16,-4 0-19-16,-9 8-40 16,-4-8-44-16,-8 9-31 15,-4-9-13-15,0 7-27 0,-16-7-40 16</inkml:trace>
  <inkml:trace contextRef="#ctx0" brushRef="#br1" timeOffset="59986.32">23893 4489 68 0,'0'-28'167'15,"-12"4"-22"-15,12 3-44 0,0 9-33 16,-9 0-11-16,9 2-10 16,0 8-7-16,0-3-7 15,0 5 0-15,5 0-4 0,11 0 5 16,4 17 4-16,5 3-5 16,-2 5-9-16,2 4-8 15,-5 2-8-15,0 2 4 0,-3 0 0 16,-6-5-6-16,-2-8-3 15,-9-5 3-15,0 3-4 0,0-9 3 16,0-9 4-16,0 7 13 16,0-7 9-16,0 0 9 15,0 0-8-15,0 0-11 16,0-16-17-16,0-4-5 0,0-5-1 16,0 1-4-16,8-5-19 15,4 5-18-15,5-1-3 16,-1 2-16-16,-1 5-23 0,-2 6-19 15,-4 0-1-15,-9 5-5 16,0 7-35-16,-14 0 7 16,-9 0 25-16,-14 12 38 0,-10 4-9 15,-10-1 84-15,-2 2 2 16,7-1 1-16,8-7 14 16,7-9 27-16,9 0 48 15,11 0 60-15,17 0-39 0,0 0-43 16,14-16-30-16,8-4-11 15,21-5 3-15,4-4 8 16,10 5-4-16,0-1-8 0,0 5-10 16,-9 8-11-16,-8 3-3 15,-10 3-5-15,-6 6-6 16,-13 0-13-16,-3 0-6 0,0 6-2 16,-3 7 3-16,-5-5 6 15,0-8-7-15,0 7 9 0,0-7 9 16,0 0 15-16,-8 0 11 15,0 0 12-15,8 0 23 16,-12-7 18-16,4 3 26 16,8-4 7-16,-8-1-7 15,8 5-10-15,0 2-28 0,0 2-18 16,0 0-9-16,0 0-18 16,0 0-13-16,0 15 6 0,8 17 9 15,4 17 8-15,4 13-5 16,-5 10 6-16,3 0-6 15,-2 3-10-15,-3-7-3 0,-1-6-6 16,-5-10 0-16,5-6 5 16,-8-13-6-16,0-5-1 0,0-9-17 15,0-6-27-15,0 0-30 16,0-13-39-16,0-4-90 16,-16-18-36-16,-8-13-36 15</inkml:trace>
  <inkml:trace contextRef="#ctx0" brushRef="#br1" timeOffset="60227.77">24122 4326 295 0,'-14'-15'189'0,"14"1"-58"16,0 7-49-16,0 2-22 16,0-2-4-16,8 3 9 15,15-1-1-15,23 2-12 16,10-1-19-16,5-1-12 0,-1-3-13 15,-3 0 0-15,-11 4-5 16,-13-1 1-16,-10 1-2 16,-6 4-6-16,-4 0-10 0,-4 0-19 15,-9 0-23-15,0 0-40 16,0 0-29-16,0 0-13 16,0 0-54-16,-14 9-11 0</inkml:trace>
  <inkml:trace contextRef="#ctx0" brushRef="#br1" timeOffset="61252.11">26771 12520 97 0,'6'-28'214'15,"-6"-8"-41"-15,0-5-38 0,0-4-33 16,-10 4-19-16,2 4 1 16,0 6 30-16,0 5 22 15,-4 7 2-15,4 7-29 16,0 12-49-16,-9 7-17 15,-7 22-14-15,-4 23 1 0,-6 17 10 16,6 17 0-16,9 3-3 16,19 4-6-16,0 2-6 0,14-5-19 15,11-13-2-15,12-7-3 16,8-18-10-16,8-11-63 16,1-11-73-16,-2-20-61 0,-5-10-36 15,-1-16-7-15,-10-20-13 16,-7-21 8-16</inkml:trace>
  <inkml:trace contextRef="#ctx0" brushRef="#br1" timeOffset="61850.6">26841 12261 118 0,'-14'-33'265'16,"6"9"-75"-16,8-2-41 15,0 9-50-15,0 6-35 0,0-1-6 16,0 8 2-16,8 4 0 15,6 8-1-15,-2 11-7 16,0 10-19-16,-1 13-11 0,-3 2-10 16,-3 9-6-16,-5-4 3 15,0 1-3-15,0-11-5 0,3-5 0 16,3-6 1 0,2-9 0-16,0-2 4 0,5-4-6 15,6-5-3-15,6-8 5 16,4 0-2-16,2 0-1 0,2 8 5 15,2-8-1-15,-1 12-3 16,-3-12 0-16,-1 9-2 16,-9-9 3-16,-5 0 6 0,-4 0-9 15,-1 0 4-15,-6 0 12 16,-5 0-1-16,0-9 0 16,0-8-6-16,0-3 2 0,0-8-9 15,-13-9-3-15,13-4 7 16,-8-7-11-16,8-6 4 15,0 6-1-15,0-1 7 16,13 8 5-16,3 4-7 0,5 10 1 16,7 10-8-16,8 9 7 15,-1 8 5-15,4 0-4 16,-7 16 0-16,-7 0 0 0,-5 4 14 16,-8 1 1-16,-4-5 6 15,-8 1 1-15,0-1-15 16,-12-4-1-16,-1-4-1 15,1-8-1-15,0 0-10 16,-1 0-11-16,1-3-43 0,4-14-22 16,8-4-28-16,0-3-40 15,0-1-15-15,0 0-8 16,0 6-11-16,0 3-34 0</inkml:trace>
  <inkml:trace contextRef="#ctx0" brushRef="#br1" timeOffset="62450.09">26771 12178 438 0,'-73'0'235'0,"9"-2"-95"16,14-8-65-16,18 5-37 15,16-2-13-15,24-5-5 16,27-12-3-16,41-9-3 0,24-7-3 15,21-5-11-15,14 4 0 16,1 0-8-16,-8 5 5 16,-7 7-1-16,-6 0-8 0,-15 6-5 15,-13 1 3-15,-11 7 0 16,-14-1 6-16,-13 4 3 16,-13 8 5-16,-10-1 1 15,-12 5 8-15,-6 0 13 16,-8 0 12-16,0 0-1 15,0 0-9-15,0 0 0 0,0 0-15 16,0 0-4-16,0 0 4 16,0 0-4-16,0 0 7 15,0 0 17-15,0 16 34 16,-13 13 24-16,4 6 10 0,-9 19-21 16,2 7-24-16,2 5-25 15,14 3-12-15,0-4-4 16,5-3-6-16,12-11-3 15,9-6 5-15,5-12-9 16,9-12 0-16,9-21-5 16,0-9-9-16,5-15-10 0,-7-16 5 15,-11-17 7-15,-12-13 6 16,-14-7 8-16,-23-4 0 16,-12 3 23-16,-15 14-6 0,-13 14-3 15,-7 17-6-15,-2 18-4 16,0 6-3-16,7 9-4 15,11 0-9-15,7 16-36 16,12 5-48-16,9 7-60 0,16 14-67 16,0 6-26-16,0 4-33 15,5 5-205-15</inkml:trace>
  <inkml:trace contextRef="#ctx0" brushRef="#br1" timeOffset="62608.52">28038 12610 431 0,'16'29'333'16,"-3"-9"-120"-16,0 0-99 16,-5-3-47-16,0-4-1 0,-4-13-1 15,1 8-4-15,-2-8-32 16,-3 0-48-16,5 0-102 0,-2 0-102 16,3-17-58-1,4-20-35-15</inkml:trace>
  <inkml:trace contextRef="#ctx0" brushRef="#br1" timeOffset="63098.6">28859 11698 488 0,'49'-19'229'0,"-17"5"-94"0,-7 6-53 16,-12 8 9-16,-13 0 32 15,0 8 37-15,-13-8-31 16,-8 9-51-16,-4-9-32 15,2 0-25-15,2 0-9 0,5 0-2 16,3-13-19 0,13-7 6-16,0-4-2 0,8-4 3 15,10 4 1-15,6-2 2 16,7 7 3-16,4 2-5 16,-4 17 1-16,3 0-3 15,-3 17 8-15,-2 6-5 0,-2 11 2 16,-2 2-5-16,-9 4 9 15,-8 5-6-15,-8 0-2 16,-8 0 1-16,-13 1-4 16,-7-11 13-16,-9-1-6 0,-15-6-7 15,-3-8 7-15,-11-12 4 16,-1-8-6-16,-1-12 2 16,3-4 2-16,8-10-5 15,10-1 1-15,4-6 1 16,12-1 0-16,2 2-13 15,8 1 1-15,11-2-13 0,2 4-16 16,8 4-13-16,0 0-12 16,-9 10-26-16,9-1-23 15,-13 4-30-15,13-4-26 0,-12 4-2 16,0-2-21-16,4-1-20 16</inkml:trace>
  <inkml:trace contextRef="#ctx0" brushRef="#br1" timeOffset="63414.15">28258 11577 195 0,'-28'7'196'15,"-9"-7"-46"-15,0 0-34 16,8 0-6-16,7 0 24 16,8 0-15-16,14 0-15 0,17 0-28 15,28-13-24-15,37-7-13 16,34-11-6-16,30-7 0 15,14-2 4-15,-2 4 3 16,-11 3-19-16,-18 4-10 16,-24 5-3-16,-25 3-8 15,-23 4 5-15,-15 6 2 0,-14 8-5 16,-9-2 2-16,-5 5 1 16,-7 0 0-16,-2 0-7 15,-5-4-11-15,0 4-35 16,0 0-71-16,0 0-73 0,0 9-35 15,-9 2-33-15,-8 6-42 16</inkml:trace>
  <inkml:trace contextRef="#ctx0" brushRef="#br1" timeOffset="74829.73">28798 1358 110 0,'0'-19'170'0,"0"3"-43"15,0 0-57-15,0 3-33 16,0-4-10-16,0 6-12 16,0 2 0-16,-8 1 0 15,8 4 0-15,-9 1 4 16,9 3-9 0,-9 0 1-16,-2 0-2 15,0 0 0-15,-1 0-2 16,-1 0-2-16,0 0-3 15,-3 0 7-15,-4 0-8 16,1 0 1-16,-2 0 3 16,-4 0 0-16,6 0-1 15,-2 0 5-15,4 0 2 16,1 0 0-16,-1 0 5 16,2 0-3-16,-7 0-4 15,-1 0-1-15,-1 7-3 16,-9-7-1-16,6 12-4 15,-2-12-2 1,1 12 2-16,3-12 0 16,4 12 2-16,-4-3 1 15,2-1-2-15,-2 4 0 16,-3-3 4-16,-1 3-3 16,4-1 0-16,2 1 2 15,2 1-3-15,0-5-1 16,5 5 2-16,1-1 1 15,-1 4-6-15,-5 1 4 16,-1 3-4-16,5 0 3 16,-9 9 2-16,-2 4 1 15,-5-2-2-15,1 6-3 16,4 0 4-16,-1-4 0 16,4-5-2-16,5 1 0 15,0-6 0-15,3 2 0 16,1 0-2-16,1 7 7 15,-6 5-3-15,-5 0 0 16,0 3 3-16,-4 5-5 16,3-5-5-16,2 1 5 15,-1-4 0 1,2-4 3-16,9-9-1 16,-1-1-4-16,-2 2 6 15,1-4-5-15,3 0 2 0,-3 2 2 16,1 7 0-16,-5-2-3 15,2 1 3-15,-1-1-6 16,-1 0 4-16,0-3-1 16,1-1 3-16,-1-4-5 15,5-3 5-15,-4 0-3 16,6-1 3-16,-4 1-3 16,2-1-4-16,-1 0 6 15,3 0-2-15,0 0-1 16,2 1 4-16,-5-2-7 15,3 3 2-15,-3 1 2 16,1 2 2-16,-2 3 1 16,-2 0-3-16,1-3 0 15,-2 2 1 1,-1 0-3-16,3-4-2 0,-1 1 8 16,4 0-7-16,-2 1 6 15,4 0 2-15,2-6-8 16,4 2 4-16,0 0-3 15,8-6 2-15,-10 1 5 16,2 2-5-16,8-1 0 16,-11-3-2-16,2 3 2 15,9 3 0-15,-11 1 0 16,3-1 2-16,0-4-4 16,8 0 1-16,-9 0 2 15,9-12 0-15,0 12-2 16,0-3 1-16,-9-1 2 15,9-8-1-15,-8 0 2 16,8 13-2-16,0-7-1 16,0 8-3-16,-9-2 3 15,9 0 3 1,-8 0-5-16,8 4 3 0,-8-4 1 16,8 0-5-16,0-3 1 15,-6 3 2-15,-3 0 2 16,1 0-2-16,0-1 0 15,0 12 1-15,-5-4 0 16,5 6 1-16,0-6-3 16,-1 3-1-16,9-6 4 15,0-4-1-15,0 0 1 16,0-4-4-16,0 1 4 0,-6-9-2 16,6 12 1-16,0-12-2 15,0 12 1 1,0-12-4-16,0 7 9 15,0 2-5-15,0-1-1 16,0-8 2 0,0 0-4-1,0 0 4-15,0 10 0 16,0-10 4-16,0 7-9 16,0-7 3-16,0 0 6 15,0 8-8-15,0-8 0 16,0 0 4-1,0 0-11 1,0 0-9-16,0 0-19 16,0 0-22-16,0 0-27 15,0-15-74-15,-13-12-67 16</inkml:trace>
  <inkml:trace contextRef="#ctx0" brushRef="#br1" timeOffset="77211.55">26252 3040 79 0,'0'-12'132'16,"-13"5"35"-16,13 2-58 15,0 0-34-15,0 1-30 16,0 4-6-16,0 0-18 16,0 0-3-16,0 0-3 15,0 0-10-15,0 0-1 16,0 0 1-16,0 0-7 15,0 0 1-15,-8 9 7 16,8 9-6-16,-6-3 3 16,6 9 1-16,0 5-1 15,0-1 1-15,0 1 3 16,0-2-3-16,3 3 5 16,3-2-4-16,2 4-4 15,6 1 1-15,-6 5 3 16,1-3-2-16,0 5 3 15,-1 1-8-15,-2 0 12 0,2 1-8 16,1-2 5-16,-6 1-6 16,2-5 5-16,-5-3-9 15,0-5 8-15,0 1-5 16,0-1 3 0,0-4 0-16,0-3-2 0,0-4-1 15,0-5 2-15,0 0 3 16,0-12 1-16,0 7-2 15,0-7-1 1,0 0 3 0,0 0-3-16,0 0-8 0,0 0 7 15,0 9-6-15,0-9 8 16,0 8-2-16,0-8-6 16,0 0 5-16,0 9-1 15,0-9 2-15,0 0-4 16,0 0 5-1,0 0 3-15,0 0-5 16,0 0 3 0,0 0-1-16,0 0 1 15,0 0 7-15,0 0 0 16,0 0 6-16,0 0-5 16,0 0 8-16,0 0 0 15,0 0-1-15,3 0 1 16,2-5-4-16,3 1-4 15,1-4-5-15,3-3-5 16,8-4-1-16,5 1 4 0,7-3-7 16,8 1 2-1,1-1 1-15,4 1 3 16,3-1-3-16,-2-2-5 16,-7 2 6-16,-2 4-3 0,-9 2 1 15,-7 2-6-15,-8 4 6 16,-1 2 2-16,-6 3-2 15,2 0 0-15,0 0 0 16,2 0-2-16,2 0 4 16,4-4-2-16,-5-3 2 15,2 7-4-15,-1-5 3 0,1 5 0 16,-6-4-1-16,-1 1 0 16,2 3-3-16,-5-5 7 15,5 1-1-15,4 0-5 16,4-5 3-16,2 5-4 15,-2-3 6-15,4 2-5 16,-5-2 0-16,2 2-1 16,-1 1 1-16,1-3 9 15,-6 2-10-15,1 0 4 16,1 5 2-16,-1-3-4 16,0-1 1-16,-4 0-3 15,-5 4-2-15,2 0 11 0,-2 0-3 16,-3 0-8-16,0 0 4 15,0 0 4-15,0 0-1 16,0 0 1 0,0 0-2-16,0 0-3 0,0 0 1 15,0 0 2-15,0 0 0 16,0 0 0 0,0-4-4-16,0-1 5 15,-11-3-5-15,0-4 1 16,-6-1 4-16,0 2-2 15,-3-1 0-15,-3-4 4 16,2-2-9-16,-3-1 4 0,-1-2 3 16,0 4 4-16,5 1-9 15,5-4 3 1,-1 4-3-16,-1 0 5 16,5 4-6-16,-5-1 5 0,1 1 2 15,0-1-1-15,-1-2-3 16,1 2 1-16,-7 1-2 15,-3 0 3-15,2 0 5 16,4 0-6-16,0 0-1 16,3 3 4-16,0 1-2 15,3-1 0-15,-3 5 3 16,1-4-6-16,3 5 3 16,-3-1 1-16,2-1-1 15,5 2 1-15,-4-6 2 16,-4 5 1-16,5-4-2 15,-3 1 3-15,-1-2-6 16,-2 1 1-16,1-1 0 16,1 6-4-16,5-6 6 15,-1 4-4-15,-1 3 2 16,0-3 5-16,13 1-2 16,-11 1-4-16,11-6 0 0,-13 4 2 15,4 2-1-15,3 3 1 16,-2-4-1-16,0 0 1 15,-1-5 3-15,9 5-5 16,-12 0 3-16,4 2-5 16,8 2 1-16,-9 0-2 15,9 0 1-15,0-6 4 16,0 6-5-16,-8 0 7 16,8 0-2-1,0-5-3 1,0 3 3-16,0 2-6 15,-6 0 2 1,6 0 7-16,-8 0-4 16,-1 0-3-16,0 0 2 15,9 0-2 1,0-5 5-16,0 0 1 16,0 1-6-16,0 4-1 15,0 0 6-15,0 0 1 16,-8 0-6-16,8 0 0 15,0 0 4 1,0 0-1 0,0-3-1-1,-9-1 0 1,9 4-5-16,-8-5 5 0,0 2 3 16,8 3-5-1,0 0 4-15,0 0-1 16,0 0 1-16,0 0-4 15,0 0-2 1,0 0-5-16,0 0-6 16,0 0-27-16,0 0-35 15,0 0-50-15,0 0-61 16,0 0-121-16</inkml:trace>
  <inkml:trace contextRef="#ctx0" brushRef="#br1" timeOffset="92132.38">13538 4050 70 0,'-12'-7'204'0,"-2"-3"-46"0,6-1-41 15,8 2-28-15,-8 1-20 16,8 0-12-16,-8-1-7 0,8 2-7 16,0 2-7-1,0-2-3-15,0 7-1 0,0-5 7 16,-7 1 15-16,7 1 8 15,-8 3 0-15,8 0 3 16,0 0-3-16,-8 0 5 0,0-4-8 16,-1-2-24-16,-3 0-16 15,-5 1 2-15,1-3 9 16,1-1 3-16,-2 1 12 0,0-3 7 16,-2-3-12-16,-5 2-25 15,-1-1-6-15,-3-2 4 16,-9-2-9-16,1 2-2 15,-5-2 2-15,0 1-2 16,-4 0-6-16,-4 4 7 0,-3 3-4 16,0 6 6-16,-5 3 0 15,0 0-4-15,0 0 2 16,-4 0-11-16,-4 0 4 0,-5 0 6 16,2 0 7-16,-6 8-13 15,1 0 11-15,-1 4-10 16,1 0 6-16,5 4-5 0,0 1 7 15,6-2-8-15,5-1-1 16,9-2 6-16,6 0 0 16,7 0-2-16,2-5 0 15,5 2-2-15,-1 3 3 16,1 0 4-16,-4 0-9 0,-1 4 8 16,-3 6-8-16,-2-3 0 15,-2 6 6-15,-1 0 0 16,0 3-5-16,0 0 2 0,6-3 2 15,-1-1-2-15,3 1-2 16,9-5 5-16,-1-4-4 16,4 1 3-16,5-1 0 0,-1-4-3 15,-2 5 2-15,3-1 4 16,-6-1-7-16,3 1 5 16,-1 6 3-16,-6-3-5 15,4 2-1-15,-3 0-1 16,-4-1 7-16,4 1-1 0,1-5-4 15,0-1-2-15,4-1 3 16,3-2 3-16,2 4 0 16,-2-4-4-16,4 0 5 0,2 5-3 15,-1-5-3-15,0 0 3 16,-2 4 3-16,3-4-8 16,0 0 3-16,-3 5 3 15,3 4 6-15,-6-2 9 0,5 5-12 16,-5-2 14-16,1-3-11 15,4 1-2-15,0 5 7 16,-5 0-7-16,1 4 8 0,-1-5-11 16,-1 4 2-1,-4 1 2-15,2-1 1 0,1 1 3 16,2-4-10-16,5-2 0 0,-2 5 0 16,3-2 4-16,11-2-8 15,-8 1 3-15,8-6-4 0,0 3 9 16,0-3-4-1,0 7 0-15,0-3-1 0,0 2-3 16,0-2 3-16,0 3-4 16,0 3 11-16,0-1-6 15,0 1-4-15,0 2 2 0,0 6 4 16,0 0 3-16,0-4-11 16,5 0 5-16,-2-5 1 15,2 1 7-15,-2-5-11 0,0-1-1 16,6 2 3-16,-4 0 7 15,3 3-11-15,0 1 2 16,1 0-1-16,3 3-4 0,-1-4 19 16,-2 0-9-16,-1 1-4 15,0-4 1-15,0-1 0 16,1 0 1-16,-5 2-2 16,2-7 1-16,-1-2-2 15,4 3 0-15,-6 0 1 0,5 4 9 16,0-4-1-16,6 1-2 15,-6 4 2-15,-1-1-8 16,4 0 15-16,-2 2-9 0,-1-6 0 16,0 1 12-16,1-2-11 15,-1 1-6-15,4-3 0 0,0 0 0 16,4-2 0-16,-2 1 0 16,-3 0 0-16,5 1 0 15,1 0 0-15,-1-1 0 16,0 1 0-16,1-5 0 15,-1 1 0-15,0-2 0 0,0 1 0 16,1-3 0-16,2 3 0 16,5 0 0-16,1-5 0 15,4-7 0-15,-1 12 0 0,0-12 0 16,3 9 0-16,-6-1 0 16,0-8 0-16,-1 9 0 0,1-2 0 15,-4-7 0-15,3 8 0 16,1-8 0-16,-1 0 0 15,4 0 0-15,0 0 0 0,2-3 0 16,2-2 0 0,1-2 0-16,-1 2 0 0,0 1 0 15,1 0 0-15,-5 4 0 16,1 0 0-16,-1 0 0 16,-3-4 0-16,-2 0 0 0,2-1 0 15,0 2 0-15,2-1 0 16,6-4 0-16,4-1 0 0,2 2 0 15,7-5 0-15,-1-1 0 16,3 0 0-16,-3 1 0 16,-4 0 0-16,0 0 0 0,3 0 0 15,0 0 0 1,1-4 0-16,0-1 0 0,0 1 0 16,0-1 0-16,-2 1 0 15,6-1 0-15,-1-3 0 0,2 4 0 16,-2 0 0-16,-2-2 0 15,-7 3 0-15,-1 3 0 16,-2 0 0-16,-4 0 0 0,1 0 0 16,4-5 0-16,-1 1 0 15,-3-1 0-15,2 1 0 16,3-5 0-16,3-2 0 0,-1-2 0 16,5 1 0-16,0-5 0 15,-5-3 0-15,0 2 0 16,2 2 0-16,-6 0 0 15,-4 3 0-15,-4-3 0 0,-3 0 0 16,0-1 0-16,-2 1 0 16,2-5 0-16,0 1 0 15,-1 0 0-15,4-5 0 0,1-1 0 16,-5 2 0-16,0-3 0 16,1-7 0-16,-5 1 0 15,-1 5 0-15,3 2 0 0,-6 7 0 16,0-3 0-16,1 2 0 15,3 0 0-15,-5 4 0 16,1-1 0-16,-2 4 0 16,-3 0 0-16,-3 2 0 0,5 1 0 15,-5-2 0-15,0-1 0 16,-5 1 0-16,3 0 0 16,-6-1 0-16,0-3 0 0,0-4 0 15,0 3 0-15,0 2 0 16,0-3 0-16,0 5 0 15,0 0 0-15,0 2 0 0,0-1 0 16,0-2 0-16,0 2 0 16,-14 1 0-16,3-7 0 0,-2 2 0 15,2 0 0-15,-6-1 0 16,1 1 0-16,0-2 0 16,0 3 0-16,-1-2 0 15,1-4 0-15,1 4 0 16,-11 1 0-16,2-1 0 0,-4 6 0 15,4-1 0-15,2 2 0 16,3 2 0-16,-2 8 0 16,4 0 0-16,1 4 0 0,5 0 0 15,-1 4 0-15,12-1 0 16,-8 1 0-16,8 4-306 31,0 0-102-15,0-8-20-16,0-3 12 0</inkml:trace>
  <inkml:trace contextRef="#ctx0" brushRef="#br1" timeOffset="93250.48">5591 2950 318 0,'-62'-3'252'16,"11"-9"-94"-16,4-5-64 15,12 6-6-15,7-3 25 16,7 2 31-16,8 4 20 15,13 0-36-15,-8 4-62 16,8 4-29-16,0 0-21 16,8 0-5-16,18 8 6 15,21 9 3-15,27 0 6 16,36 2-6-16,27 6-5 16,37-5-2-16,27 1-7 15,14 2 20-15,11 0-8 0,14-4-3 16,7 1-1-16,15 9-3 15,-4 4-6-15,-1 3-7 16,-9 4 8-16,-16 10-3 16,-22-2-3-16,-22 2 3 0,-23-6-3 15,-23 4 3-15,-28-2 6 16,-19-2 12-16,-19-3 17 16,-16-1-4-16,-7 1-19 15,-13-1 1-15,-2-2-1 16,-6-2-12-16,1-3 2 0,-1 0 12 15,5-2-14-15,3 2-1 16,1 1-1-16,-1-3 0 16,6 2-5-16,-7-5 9 0,2 0-1 15,-3 5-2-15,-3 1 2 16,1-6-4-16,6-1-5 0,-2 2 6 16,0 0-3-1,-3-4 3-15,-9-6-1 0,-3-3 2 16,0 1-2-16,-5-5 0 15,-5-3 0-15,-2-1 5 16,-1-1-8-16,-4-7 5 0,1 9-1 16,-5-9 5-16,1 0-6 15,-5 0-4-15,0 0 10 0,0 0-10 16,0 0-4-16,0 0-9 16,0-5-34-16,0-2-89 15,0-5-150-15,-13-3-122 0,-3-12-20 16</inkml:trace>
  <inkml:trace contextRef="#ctx0" brushRef="#br1" timeOffset="94483.69">2164 4855 194 0,'-38'0'301'0,"10"0"-72"15,7 0-93-15,10-4-70 16,3 4-34-16,8 0-16 15,-9 0-7-15,9 0 5 16,0 9 0-16,0 7 26 16,0 8 18-16,9 9-14 15,-1 3-24-15,0-4-8 16,1-2-3-16,-1-11-6 16,-1-2 5-16,-2-8-2 15,-5-9 2-15,0 0 31 0,0-5 20 16,0-16-22-16,0-10-13 15,0-10-1-15,0-4-10 16,8 0 4-16,7 0-13 16,10 1 3-16,7 2-9 15,6 10 0-15,-3 3 4 16,1 9-5-16,2 9-3 16,-5 6 9-16,-1 5-10 15,1 21 6-15,-5 6 1 16,-5 6-4-16,-1 5 7 15,-6-2 2-15,-5-8-5 0,-3 1-2 16,-3-8 3-16,-5-9 0 16,0-12 4-16,0 0 7 15,0 0-3-15,0-12-8 16,4-9 2-16,4-2-3 16,0-7-2-16,3 2 2 15,6-1 1-15,9 4-3 16,2 6-1-16,9 2-3 15,7 4 6-15,5 6 3 16,0 7-5-16,-5 0 3 0,-4 7-3 16,-7 1-4-16,-4 4 3 15,-9-2 3-15,-9-10-2 16,-6 7 1-16,-1-7 9 16,-4 0 15-16,0 0 36 15,0 0 22-15,-12-12-24 16,-10-13-31-16,-4-7 1 15,-4-13 14-15,-1 2 51 0,-1-7-16 16,-1 0-36-16,0 2-16 16,0-1-10-1,1 2-9-15,-1 5 3 16,10 9-8-16,1 5 6 0,5 7-15 16,6 9 9-16,3 0-2 15,8 4-6-15,-9 3 2 16,9 1 6-16,0 1-2 15,0 3-5-15,0 0-2 16,0 0-10-16,0-5-8 16,0 5-21-16,0 0-19 15,0 0-42-15,0 0-52 16,0 0-58-16,0 0-36 16,0 0 3-16,0 0-6 15,0 12 9-15</inkml:trace>
  <inkml:trace contextRef="#ctx0" brushRef="#br1" timeOffset="95079.94">1733 4513 254 0,'-86'21'238'15,"21"-4"-81"-15,13-10-76 16,20-7-43-16,18 0-19 15,31-7-10-15,36-19-5 16,32-14-1-16,26-8-2 0,15-7-21 16,7 3-18-16,-3 4-10 15,-8-2 6-15,-17 6 19 16,-18 7 11-16,-20 5 25 16,-15 4 31-16,-9-2 19 15,-15 2 16-15,-12 0 22 16,-4-1 14-16,-7 0-9 15,-5 6 1-15,0-1 0 16,0-2-7-16,0 7-24 0,0-3-3 16,0 11-8-1,0-1 1-15,0 3-15 16,0 1-5-16,0 3-18 16,0 5-8-16,0 0-10 0,0 0 2 15,0 0-5-15,0 0-12 16,0 0 4-16,0 9-5 15,0 8 0-15,10 12 5 16,15 14-1-16,7 24 7 16,9 6-7-16,5 12-4 15,1 1 12-15,-1-1-5 16,-1-4-1-16,-5-7 0 16,-3-10 0-16,-9-11 5 15,-4-11-1-15,-8-14-2 16,-3-8-6-16,-4-8 9 15,-6-3-8-15,-3-9-23 16,0-9-110-16,0-8-83 0,-17-7-63 16,-2-9-24-16,-2-7 36 15,-4-8-43-15</inkml:trace>
  <inkml:trace contextRef="#ctx0" brushRef="#br1" timeOffset="95582.65">3206 3599 236 0,'-11'-30'161'16,"-1"2"-44"-16,0 4-40 15,4 4-33-15,-1 2-5 16,9 6 1-16,-11 5 1 15,11 7-1-15,-13 0-6 16,4 7-14-16,-2 14-7 16,-2 4 6-16,-3 3 7 15,5 0 7-15,2 2-17 16,9-7-8-16,0-2-6 16,3-1-1-16,11-8-3 15,5-1 2-15,5-11-2 16,9 0-2-16,5 0 4 15,-2-7-2-15,-7 3 4 16,-7 4-2-16,3 0-6 0,-9 8 8 16,-3 9-5-16,-10 7 9 15,-3 5-3-15,-8 6 2 16,-8 3 6 0,-8-3-3-16,-1 4 0 0,1-8-3 15,-4 2 0-15,3-9-5 16,5-3 0-16,3-8 2 15,6-6 2-15,-1-7-6 16,12 0-8-16,-8 0-20 16,8 0-52-16,0 0-72 15,-13-7-26-15,13-6-54 16</inkml:trace>
  <inkml:trace contextRef="#ctx0" brushRef="#br1" timeOffset="96112.41">3008 3667 344 0,'-9'-36'170'15,"9"8"-74"-15,0-1-54 16,0 4-25-16,14 1-14 0,2 0-10 16,8-2-19-16,4 7 6 15,1 2-3-15,-1 6 9 16,-3-1 7-16,-9 2 11 15,-3 2 21 1,-5 0 23-16,-2 0 22 0,-1 1 2 16,-2-9-9-16,-3-7 6 15,0 8 44-15,0-5 23 16,0 4-13-16,0 3-30 16,0 5-32-16,0 0-17 15,0 4-19-15,0 4-10 16,0 0-20-1,9 12 4-15,4 13-2 16,4 20 11-16,9 27-1 16,12 26 33-16,3 15-10 15,2 14-16-15,7 1-9 16,-1-12-4-16,-6-10 8 16,-2-17-7-16,-4-10-4 15,-9-17 0-15,-3-18 6 16,-9-13 2-16,-3-10 0 0,-1-9-4 15,-4-12 7-15,-8 0-7 16,0-7-5-16,0-10-1 16,-12-9-8-16,-1-2-20 15,-3-2-30-15,0-4-58 16,5 1-64-16,-6 4-50 16,4 1-23-16,1-4-57 0</inkml:trace>
  <inkml:trace contextRef="#ctx0" brushRef="#br1" timeOffset="96511.99">3695 3078 298 0,'0'-42'167'0,"0"1"-62"0,-8 5-26 16,8 3-3 0,0 4 4-16,-13 5 10 15,13 8 6-15,-13 4-17 16,7 8-28-16,-3 4-25 16,9 16-12-16,-13 20-6 15,5 25 4-15,8 34 2 16,8 22 1-16,17 21-5 0,12 2 3 15,10-10-5-15,15-8-7 16,7-21 3-16,4-19-4 16,0-20-2-16,4-22 10 15,-4-16-8-15,-8-12 1 16,-13-12-1-16,-11-17-17 16,-9-14-33-16,-10-7-83 15,-11-7-32-15,-11 2-3 16,-11-7-13-16,-14-2-72 15</inkml:trace>
  <inkml:trace contextRef="#ctx0" brushRef="#br1" timeOffset="97094.01">4128 2836 345 0,'-16'-40'194'0,"0"4"-82"16,-1 7-36-16,6 5-12 16,0 8-16-16,11 4-15 15,0-2-20-15,0 8-6 16,0 6-10-16,0 0 0 16,0 15 5-16,0 14 18 15,-9 11-1-15,-3 13 16 16,-5 8 3-16,-2 0-20 0,-3-3-9 15,7-11-2-15,1-9-6 16,14-7 0 0,5-5-5-16,12-9 7 15,12-5-2-15,7-12 3 0,4 0-3 16,4 0-6-16,2-9 6 16,-6-3 7-16,-3 0 2 15,-8-5 3-15,-7 5 2 16,0 5 5-16,-5-2-2 15,-7 1-1-15,-2 4-7 16,-8 4-5-16,0 0 3 16,0 0 11-16,0 0 23 15,0-4 27-15,0-5 16 16,-15 1-37-16,-2-7-24 16,-8-11-14-16,3-2-4 15,-7-13-3-15,-4 1-6 16,1-5 0-16,4 4 8 15,-2 5-4-15,11 3-2 0,3 9-16 16,2 8-27-16,3 4-49 16,11 3-53-16,-8 4-24 15,8 5-6 1,0 0 17-16,0 0-37 0,0 9-20 16</inkml:trace>
  <inkml:trace contextRef="#ctx0" brushRef="#br1" timeOffset="98110.42">3565 2984 181 0,'-49'0'202'0,"8"8"-56"16,12-8-48-16,9 0-28 15,9 0-18-15,11 0-14 16,0 0 3-16,8-16-13 16,20-10-5-16,15-6-15 15,19-13 2-15,7-6-1 16,4-7-3-16,9-3-3 16,2-4-7-16,6 4-2 15,0-1-12-15,-1 1-6 16,-4 4 6-16,-9 7 1 15,-5 10 5-15,-15 4 2 0,-8 7 5 16,-6 5 6-16,-14 8-4 16,-4 4 4-16,-4 0-1 15,-7 2 0 1,-2 6-2-16,-2 1 9 16,-1-1 0-16,-3 0 3 0,2 4-1 15,-3 0 0-15,4 0-5 16,-3 0 4-16,-2 8 2 15,5 4-4-15,-3 7 5 16,-5 7-4-16,0 3 3 16,0 2-5-16,-8 7-1 15,-5-2-3-15,-4-3 4 16,-7-5 0-16,0-5 2 16,1 0-3-16,2-12 1 15,0-11 6-15,6 0-1 16,-1-9-5-16,3-5 1 15,13-16 2-15,0-7-7 16,0-8 4-16,7-4-8 16,10 1 4-16,-1 2-1 15,4 7-2-15,6 7-3 16,-3-1-1-16,10 4-3 0,-1 8-1 16,6 4-2-16,-3 6 2 15,1 8 1-15,2 3 9 16,-11 11-9-16,3 9 5 15,-6 9 4-15,-4 11 0 16,-4 14-4-16,-8 6 4 16,-3 5 4-16,-5 6-4 15,-13-2 2-15,-6-5-1 16,-3-6 5-16,-1-5 0 16,-3-13-3-16,-1-2 6 15,3-10 7-15,-1-4-1 16,0-7 1-16,0-5 9 15,2-12 14-15,3 0-6 16,-2 0 3-16,7 0 0 16,3 0-5-16,-1 0-6 0,13 0 3 15,0-5 2 1,0 1-9-16,0 1-13 16,0-2 6-16,8-2-8 15,9-7 0-15,3 2 3 16,0 5-5-16,10 7-5 0,2 0 2 15,4 7 1-15,10 10-3 16,6 4-1-16,5 3-8 16,0 0-19-16,-5 2-25 15,-4-12-38-15,-3 0-16 16,-8-3-2-16,-9-11-8 16,-6 0-61-16,-15-11-89 15</inkml:trace>
  <inkml:trace contextRef="#ctx0" brushRef="#br1" timeOffset="98712.43">4068 1519 267 0,'-49'-37'144'0,"5"3"-48"15,7 6-16-15,4 7-8 16,9 4-8-16,4 4-18 15,7-2-7-15,5 7-14 16,8 4-10-16,0 4-2 16,0-7-6-16,0 2 5 15,21-2-5-15,23-5 8 16,17 3-5-16,17 3-2 16,3 6-4-16,0 11-2 15,-1 8-1-15,-1 9-2 16,-11 10 2-16,-6-3-3 15,-15 11-3-15,-9 0 6 16,-14-2 3-16,-15 4 4 16,-18 5 10-16,-12-4-2 15,-6 1 7-15,-6-11-1 16,5-5-8 0,-18 9 2-1,35-26-14-15,3-9 0 0,8-8-3 16,0 0-3-16,0 0 5 15,0 0 1-15,0 0-1 16,0 0-10 0,0 0-10-1,0 0-44-15,0 0-43 16,0 0-37-16,0-8-76 0</inkml:trace>
  <inkml:trace contextRef="#ctx0" brushRef="#br1" timeOffset="99068.2">4656 2031 563 0,'-25'0'193'16,"7"0"-95"-16,4 0-43 0,14 0-21 15,8 0-4-15,16-13 9 16,18-2-14-16,14-15-10 16,15-7-1-16,5-3-1 15,-2-5 9 1,-9 4 4-16,-8 5 10 16,-18 13 23-16,-9 1 0 0,-12 10-16 15,-1 0-18-15,-4 3-8 16,-4 7-19-16,-7-3 4 15,-2 5-1-15,5 0-21 16,-5 0-46-16,0 0-71 16,0 12-73-16,0 8-37 15,-21 10-84-15</inkml:trace>
  <inkml:trace contextRef="#ctx0" brushRef="#br1" timeOffset="120555.9">8993 14865 178 0,'-12'-16'179'0,"4"0"-29"15,-4 0-24-15,3 4-29 16,1 0-14-16,0-2 1 0,0 7 8 15,-1-1 22-15,3 3-12 16,6 5-25-16,-8 0-14 0,0 0-19 16,8 20-16-1,-13 13 16-15,13 12 3 0,-8 7-2 16,8 6-8-16,0-1-14 16,0 0-10-16,-8-1-6 0,8-3-5 15,-12-8 0-15,-1 1 2 16,2-9-17-16,-2-4-41 15,0-5-57-15,1-9-38 0,1-2-34 16,-3-10-16-16,3-7 2 16,-4 0-23-16,-2-11-1 0</inkml:trace>
  <inkml:trace contextRef="#ctx0" brushRef="#br1" timeOffset="120889.08">8693 14320 333 0,'-7'-32'236'15,"-1"7"-44"-15,-1 9-65 16,1 8-40-16,0 8-18 0,8 12-8 16,-9 8 9-16,9 8-21 15,0 5-19-15,9-4-14 0,7-5-7 16,3-3-10-16,11-9-4 15,-2-12-16-15,-5-12-18 0,-1-14-3 16,-10-5 0 0,-12-10 13-16,0-13 15 0,-20 1 15 15,-2 9 20-15,4 8 21 16,-4 15 0-16,-3 14-13 0,-2 7-16 16,-3 23-13-16,3 10-15 15,3 8-34-15,4-1-81 16,3 5-63-16,17 0-36 0,0-9-43 15</inkml:trace>
  <inkml:trace contextRef="#ctx0" brushRef="#br1" timeOffset="121621.17">9213 14841 392 0,'0'-17'249'0,"0"5"-43"16,0 5-72-16,0 2-44 15,0 1-22-15,0 4-2 16,0 0-15-16,0 11 9 0,8 15 35 16,28 63 23-1,-12-28-88-15,1 0-16 0,0 0 0 16,-10-4-12-1,-1-7 5-15,-3-14-10 0,-3-12 3 16,-5-7 7-16,-3-17-27 16,0-8-17-16,-11-17 0 0,0-19 20 15,-3-9 12-15,3-5 3 16,3 5 19-16,8 5-6 16,0 3 11-16,0 12 7 0,0 10-6 15,0 5 3-15,4 13 14 16,11 5 11-16,10 14-9 15,8 2-27-15,2 4-3 16,8 4-5-16,-7-3-3 0,-1-5-10 16,-2-8 7-16,-4-8-13 15,4 0-3-15,-5-4-9 16,1-11 2-16,-6-6-5 0,-2-8 10 16,-4-7 0-16,-10-9 3 15,-7-7 4-15,0-5 4 0,0 0 5 16,-12 3 8-16,0 1 3 15,4 7 6-15,-5 7 7 0,4 6-2 16,3 1 16-16,-2 7 19 16,0 4 19-16,-1 1 26 15,-3 4-11-15,4 4-90 16,8 4 0-16,-9 4 0 0,9 16 0 31,0 16 0-31,12 17 0 16,9 20 0-16,11 18 0 0,5 5 0 15,3 6 0-15,5-8 0 16,0-4 0-16,-5-14 0 16,-4-11 0-16,-2-8 0 0,-11-13 0 15,-6-8 0-15,0-6 0 16,-10-10 0-16,-2-12-161 0,-5 0-266 16,-12-9 8-16,-8-3 65 15,-10-7 25-15</inkml:trace>
  <inkml:trace contextRef="#ctx0" brushRef="#br1" timeOffset="122039.61">9631 14749 73 0,'-12'-6'199'16,"0"1"-20"-16,12 3-9 15,0-3-15-15,0 5-7 0,0-5 13 16,-8 1 30-16,8 1 29 15,-8-1 6-15,0 4-24 0,8 0-79 16,-8 0-123-16,8-5 0 16,16-2 0-1,12-5 0-15,12 0 0 0,9 2 0 16,4-2 0-16,3 5 0 16,-2-2 0-16,-5 5-111 15,-5 1-33-15,-11 3-11 16,-9 0-4-16,-4 0 1 0,-7 0-17 15,-6 0-18-15,2 0-32 16,-9 0-40-16,0 12-195 0</inkml:trace>
  <inkml:trace contextRef="#ctx0" brushRef="#br1" timeOffset="125714.61">12320 14097 167 0,'-9'-21'205'0,"-3"4"-45"0,1 5-43 15,2 0-40-15,1 1-29 16,0-1-3-16,8 1 12 16,-8 4 11-16,8 4 1 0,0-2-14 15,0 1-17-15,0 4-11 16,0 0-1-16,0 0-3 15,0 0 9-15,0 0 5 16,0 0 0-16,0 0-10 0,0 12-4 16,0 8 9-16,0 13 25 15,0 13 20-15,3 10-5 16,5 6-18-16,5 2-12 0,-1 1-16 16,0-4-17-16,-1 0-1 15,3-4-2-15,-3-4-2 16,-2 0-4-16,-1-9 2 0,0-3-2 15,0-2 2-15,-3-9-3 16,-1-4 6-16,-4-7-5 16,4-2-3-16,-1-9 6 0,2-8 0 15,-5 0-2-15,0 0 4 16,0 0-3-16,0 0 4 16,0 0-11-16,0 0 7 0,0 0 0 15,0-8-4-15,0-9-25 16,-8-7 2-16,-5-4 2 0,1-6 5 15,-4-5-2-15,-5-3-11 16,1 3 11-16,-4-3 14 16,0 5-2-16,0 5 2 0,-1 4-5 15,-5 7 6-15,-1 9 9 16,-1 3-5-16,-5 9-2 16,1 9 5-16,-2 11-2 15,2 13 2-15,-1 12-2 0,9 7 6 16,8 5 1-16,8 5-1 15,12-5-9-15,16-10 6 16,11-1 10-16,14-10-7 0,13-6-7 16,1-14-1-16,7-16 2 15,-2 0 0-15,-3-13 2 0,-7 1 3 16,19-20-4 0,-44 16-9-16,-9-1 15 15,-4 5-10-15,-9 4 7 0,-3-1 2 16,0 5-6-16,0 4-5 15,0 0-14-15,5-5-22 16,-2 5-28-16,2-2-18 16,3-3-19-16,-3 0-18 0,-1-2-31 15,-4-5-17-15,0 0-5 16,0 0-54-16,-14-3 28 0</inkml:trace>
  <inkml:trace contextRef="#ctx0" brushRef="#br1" timeOffset="126213.98">12631 14047 265 0,'0'-46'241'16,"-12"14"-42"-16,12 8-55 15,-8 5-58-15,8 5-27 0,0 7-7 16,0 2-11-16,0 5-13 15,0 12-6-15,0 14-1 16,8 10 5-16,4 16 7 0,5 19-16 16,0 6-3-16,-1 7 13 15,4 2-1-15,-3 0-1 0,-5-9-1 16,0-4-13 0,-4-12 4-16,-5-11-7 0,2-15-2 15,-5-5-4-15,0-14 2 16,0-9 4-16,0-7-11 0,-16-11-4 15,0-8-3-15,-1-11 1 16,4-7 11-16,13 1-5 16,0-5 4-16,0 4-3 0,0 1-1 15,13 3 4-15,8 4-2 16,-1 10-3-16,8 2 9 0,4 17-6 16,6 0 9-16,-2 24-1 15,-1 9 8-15,-1 8-10 16,-6 3 1-16,-8 5 4 15,1-5-12-15,-5-3-2 0,0-2-1 16,-4-12-20-16,-4-7-58 16,-3-4-62-16,-2-4-33 15,3-12-16-15,-3-17-35 0,6-14 0 16</inkml:trace>
  <inkml:trace contextRef="#ctx0" brushRef="#br1" timeOffset="126663.1">13237 14324 101 0,'9'-20'201'0,"-1"4"-26"0,-4-1-12 16,-4 4-19-16,0 6-7 15,0-1-8-15,0 4-9 16,0 0-13-16,-12-1-30 0,-1 1-30 16,1 4-12-16,-2 0-11 15,3 0-7-15,-3 9-9 0,0 10-6 16,2 15 3-16,-5 15 4 15,9 8-2-15,8 7 2 16,0 2-5-16,5-6-4 0,7-7 2 16,8-11 4-16,0-11-12 15,5-10-15-15,4-14-22 0,-7-7 1 16,8-19-12-16,-3-21 2 16,-2-14 16-16,-9-11 7 15,-7-8 14-15,-9-1 7 16,-17 10 11-16,-2 3 23 0,-5 12 17 15,-6 11 8-15,3 15-18 16,-3 7-3-16,10 3-16 16,4 13-5-16,16 33 13 0,0 15 13 15,8 16-15-15,12 10-3 16,10 0-6-16,5-5-9 16,2-8 5-16,-1-8-9 0,-2-13-6 15,-3-11-20-15,-2-8-61 16,-4-10-66-16,-10-11-46 15,1 0-35-15,-8-19-20 16,-2-19-1-16</inkml:trace>
  <inkml:trace contextRef="#ctx0" brushRef="#br1" timeOffset="126946.2">13534 13957 361 0,'-16'-31'276'15,"7"5"-48"-15,1 7-74 0,8 7-54 16,-8-2-25-16,8 8-15 16,-9 6-9-16,9 0-28 15,0 0-8-15,0 11 3 16,12 17 10-16,14 17-6 0,2 21 7 16,5 15 3-16,-1 13-2 15,-4 7-1-15,1 4-16 16,-2 2-3-16,1-6-6 0,-2-7-2 15,-6-8-11-15,-1-17-27 16,-2-16-83-16,-4-12-69 0,-2-17-29 16,-3-24-6-16,-3-16-36 15,-2-30 15-15</inkml:trace>
  <inkml:trace contextRef="#ctx0" brushRef="#br1" timeOffset="127315.56">14086 13893 291 0,'11'-29'241'16,"-6"6"-44"-16,-5 6-66 16,0 8-31-16,0 6-24 0,0 3 2 15,0 12-1-15,0 7-14 16,-16 14-25-16,-6 12-10 16,-160 419 118 15,141-387-119-16,1-13 2-15,-24 32 20 16,43-68-26-16,10-13 22 16,14-18-40-1,16-13-3-15,15-12 5 0,14-10-9 16,14-3 14-16,6 5 10 16,0 3-2-16,3 5-6 15,-11 8-7-15,-4 11-4 0,-10 9-1 16,-5 0-1-16,-10 0-1 15,-5 12-6-15,-6 5-31 0,-9 3-37 16,-3 0-71 0,-8-3-67-16,0-1-70 0,0-7-20 15,0-9-20-15</inkml:trace>
  <inkml:trace contextRef="#ctx0" brushRef="#br1" timeOffset="127794.89">14674 14080 290 0,'0'-33'332'0,"0"5"-22"16,-16 3-50-16,-4 0-58 0,-4 1-73 15,-1 0-35 1,-3 3-7-16,4 2-19 0,3 2-22 16,1 8-14-16,7 5-18 15,1 4-4-15,-3 13-6 0,-2 16-1 16,1 11-2-16,2 9 15 15,4 12 0-15,10 4-3 16,0 5-3-16,10-1-8 0,12 0-6 16,6-11 9-16,4-10-7 15,5-16-24-15,-1-7-12 0,1-17-4 16,0-8-4-16,-9-17 14 16,-2-16 12-16,-12-10 13 15,-6-11 9-15,-8-6-1 0,-11-7 6 16,-10 3 12-16,-3-5 13 15,-8 3 27-15,-2 9 22 16,3 5-1-16,7 16-41 16,3 8-39-16,4 11 0 0,6 12 0 15,11 17 0-15,3 12 0 16,11 18 0-16,9 6 0 0,10 8 0 16,4 2 0-16,3-5 0 15,4-8 0-15,-3-5 0 16,1-7 0-16,-6-5 0 0,-4-6-87 15,-4-8-393-15,0 0-30 16,1-14 37-16</inkml:trace>
  <inkml:trace contextRef="#ctx0" brushRef="#br1" timeOffset="128377.17">16469 13152 127 0,'-11'-20'217'0,"-9"4"-59"0,-1-1-39 16,0 4-18-16,1 5-20 16,1 8-8-16,-2 0 19 0,-4 21 26 15,3 8-2-15,4 11-8 16,1 13-25-16,17 12-30 15,0 7-20-15,12 11-17 0,9-2-10 16,6-3 4-16,6-9-13 16,-1-16-1-16,10-8-1 15,-2-13-36-15,-3-12-47 16,2-8-49-16,0-12-17 0,-12-12-13 16,-3-8 13-16,-6-5 24 15,-10-6-33-15,-8-7-23 0</inkml:trace>
  <inkml:trace contextRef="#ctx0" brushRef="#br1" timeOffset="128976.19">16746 12891 43 0,'0'-19'113'0,"0"6"62"16,0 1-52-16,0-1-26 0,0 5-21 15,0 4-18-15,0 1-5 16,0 3-2 0,0 0 44-16,0 0-60 15,0 0-4-15,0 0 0 0,0-5 9 0,0 5 8 16,0-4 5-1,0 4 7-15,0-5 7 0,0 3 4 16,0 2 4-16,0 0-10 16,0 0-6-16,0 0-21 0,0 0-14 15,0 0-7-15,0 0-9 16,0 0-5-16,0 0 3 16,0-6 2-16,3 2 3 15,6-3 5-15,7 2 2 0,9-3-2 16,7 4 3-16,8 0-8 15,9 4 5-15,7 0-2 0,6 16-2 16,3 8-3-16,-5 13 0 16,-2 9-7-16,-10 7 8 15,-5 3 8-15,-12 6 3 16,-11-2 4-16,-11 1 3 0,-9-5-4 16,0-2 11-16,0-9 4 15,-13-5-3-15,0-11-1 0,1-4-35 16,-1-5 0-16,4-3 0 15,-5-1 0-15,6-9 0 0,0-7 0 16,8 10 0 0,0-10-39-16,0 0-57 0,0 0-49 15,-10 0-59 1,10-10-67-16,-8-1-22 0,2-1 4 16,-2-1-27-16</inkml:trace>
  <inkml:trace contextRef="#ctx0" brushRef="#br1" timeOffset="130407.15">11288 15664 18 0,'-8'-17'22'15,"8"6"33"-15,-12-3 65 0,3 2 23 16,1 5-39-16,0 2-23 16,-1 5-18-16,1 0-14 15,8 0-5-15,-11 0-9 0,-2 0-2 16,2 0-3-16,3 0 5 15,0 0-1-15,-6 0-3 16,-2 12 0-16,0 5 6 16,-1-1-12-16,1 0-4 0,1 2-6 15,3-4-5-15,4 3-7 16,8-1 4-16,0 1-5 0,0 0-2 16,0-2 6-16,0 5-3 15,8-4 7-15,0 2-7 0,2-2 4 16,-1 0-6-16,4-4 0 15,-1-5 0-15,1 4-8 16,-2-11 12-16,2 6-9 0,-2-6 10 16,3 0-9-16,-3 0-2 15,-3 0 6-15,-3 0-5 0,-1 0 4 16,0 9 0 0,-4-9 4-16,0 8-8 0,0-8 8 15,0 11 1-15,-13 6 6 16,2 4-4-16,-5 3 2 0,-1 0-6 15,-4 6 1-15,2 2 2 16,2-4 7-16,4 1-8 16,13-1 2-16,0-4-5 0,0 0 6 15,0-3-4-15,8-9-1 16,8 0-4-16,6-12 3 0,2 0-2 16,1 0 2-16,3 0-6 15,-5 0 5-15,-1-4-4 16,-6 4 3-16,-8 0 2 15,0 0 3-15,-4 0-4 0,0 0 1 16,-4 0 11-16,0 0 9 16,0 0 1-16,0 0 7 15,0 0-6-15,-8 13-5 0,0 2-16 16,0 6 4-16,-5 0-4 16,5 3-7-16,8-4 1 0,0-4 5 15,0 0-4-15,0 1 3 16,0-5-5-16,5 1 4 15,-2-2-6-15,0-11 8 0,3 9-1 16,-6-9-2-16,0 0 6 16,0 0-8-16,0 0 9 15,0 0-4 1,0 0-1-16,4 0-4 0,0 0-8 16,0 0-19-16,-4 0-1 15,4 0-14-15,0 0-7 0,0 0-26 16,0 0-30-16,0 0-41 15,4 0-17-15,0 12-72 16</inkml:trace>
  <inkml:trace contextRef="#ctx0" brushRef="#br1" timeOffset="131522.04">13522 18337 24 0,'-10'0'47'0,"10"0"47"16,-11 0 58-16,-2 0-46 15,1-3-13-15,1 3-8 16,-2-4-5-16,5-1-5 16,0 5-5-16,-3-2 13 15,2-4 2-15,1-2 8 0,0 5-4 16,8-2-23-16,-9 1-18 15,9 0-4-15,0 0-12 0,0 0-6 16,0-1-7-16,9-2-5 16,2-1-11-16,9-5 2 15,6 1-9-15,1 3 2 0,-2 1 1 16,0 8 1-16,-6 0 0 16,2 0 2-16,-4 8 9 15,-5 5-7-15,-5 8 26 16,-2 7 19-16,-5 13 33 0,0 4 23 15,-16 3 0-15,0 2-7 16,-6-5-10-16,3-5-41 16,3-9-47-16,-1-5 0 0,9-11 0 15,8-1 0-15,8-14-1 32,5 0-11-32,7-9 3 0,-1 1 5 15,3 0 2-15,-2 4-3 16,-5 4 3-16,-2 0 8 0,-5 0 6 15,-4 0-6-15,1 0-5 16,-5 0 5-16,0 12-2 16,0 0-4-16,0 0 0 15,0 0 0-15,3 0 0 16,2-3 0-16,-2-1 0 0,5 1 0 16,5-2 0-16,3-7 0 15,4 8 0-15,5-8-12 0,-1 13 5 16,3-5-3-16,3 7 5 15,-6 3 3-15,1 2 2 16,-4 5-1-16,-10 4 5 0,-3-1 1 16,-8 0 3-1,-16 1-2-15,-13-1 8 0,-4-3-14 16,-8-6 0-16,2-3-4 16,-1-4-49-16,-1-3-70 0,8-9-88 15,4 0-49-15,10-5-25 16,2-6 3-16,9-10-15 15,8-3-232-15</inkml:trace>
  <inkml:trace contextRef="#ctx0" brushRef="#br1" timeOffset="132271.92">12563 17593 138 0,'-9'-16'272'0,"1"-1"-28"16,0 5-20-16,8 3-58 15,-9 1-51-15,9 4-30 0,0 0-14 16,0 4-28-16,0 0-17 16,0 0-10-16,9 16-3 0,4 10 10 15,7 5-1-15,9 10 12 16,-1 3 8-16,5 6-5 16,-1 3 4-16,-4-8-22 15,-5-5-9-15,-1-3-2 0,-5-8-6 16,-1-5 9-16,-5-7-6 15,-6-6 0-15,-5-11 4 16,0 0-8-16,-9-11-13 0,-6-13-3 16,-10-17-1-16,-7-8 7 15,-1-8-2-15,5 0 3 0,3 0 4 16,5 8 0-16,8 3 4 16,12 6 3-16,0 7-7 15,3 2-2-15,6 5 10 16,7 1-9-16,1 9-2 0,3 9 7 15,0 7-3-15,5 0 5 16,-7 16 0-16,4 1 4 16,-2 3 1-16,-4-4 2 0,-3 1-1 15,-5-6 1-15,-8 1 5 16,0-12-4-16,0 9-6 0,0-2-6 16,0-7-16-16,0 0-47 15,0 0-67-15,0 0-63 16,-8-4-35-16,8 1 6 0,0-2-7 15,0-3-7-15</inkml:trace>
  <inkml:trace contextRef="#ctx0" brushRef="#br1" timeOffset="132886.75">12916 17580 81 0,'8'0'214'0,"1"8"-57"15,-1 0-44-15,0 1-36 16,4-2-19-16,3-7-12 0,7 12-13 15,-2-12-9-15,3 0-11 16,-1 0-2-16,3 0-6 16,-2-7 1-16,2-9-3 0,-5-1-3 15,-4-2 4-15,-3-7-4 16,-13 2 5-16,0 1 3 16,-9-7 6-16,-7 5-3 15,-5 1 11-15,-4 0-10 0,-7 3 16 16,4 5 9-16,1 4 5 15,-2 4-4-15,7 8 1 0,7 8 4 16,3 17 37-16,12 12 16 16,0 12-4-16,12 8-51 15,8 3-10-15,8 1-18 0,1-9-2 16,4-6-4-16,2-13-4 16,7-9-5-16,3-15-8 0,-1-9-24 15,-3-21-17 1,-1-13-6-16,-7-11-8 0,-5-6-2 15,-4-11-15-15,-2-7-2 16,-11-12 12-16,-3-9 25 0,-8 4 23 16,0 5 19-16,-13 7 11 15,1 15 16-15,4 5 25 16,-3 14 18-16,-1 6 14 0,-5 11 15 16,5 6 12-16,-1 4 8 15,2 1 12-15,11 5-6 0,-9 3-18 16,9 4-29-16,0 0-26 15,0 16-8-15,0 16-7 16,12 13 5-16,4 16-17 0,9 12-20 16,4 4 0-16,7-4 0 15,1 1 0-15,0-5-13 16,-2-7-87-16,3-9-78 16,-6-13-96-16,-7-12-49 0,-6-2 6 15,-6-11 15-15,-5-2 53 16</inkml:trace>
  <inkml:trace contextRef="#ctx0" brushRef="#br1" timeOffset="133452.51">13338 17287 368 0,'-35'-12'318'0,"5"3"-34"15,7 2-83-15,6 0-85 16,17-4-58-16,0 5-33 15,0-6-14-15,21-5-16 0,11-6-15 16,11-3-49-16,7 2-28 16,-1 3 1-16,-4 6 23 0,-6 1 37 15,-5 7 20-15,-14 2 18 16,-3 2 22-16,-6-2 31 16,-2 1 24-16,-6 4-4 15,-3 0 10-15,0-4-2 0,0-4 2 16,0 4 2-16,0 1-5 15,0-2 0-15,0 5-3 16,0 0-14-16,0 0-17 0,0 0-19 16,0 0-11-16,0 20 6 15,4 5-4-15,9 7-7 0,3 5 1 16,4-1-6-16,6 2-10 16,2-7 9-16,0-5-5 15,1-7-6-15,-7-7-22 0,0 0-11 16,-3-12-22-16,-3 0-4 15,-2-7-1-15,-3-10 11 16,-6-11 22-16,-5-6 17 0,0 3 9 16,-8-7 8-16,0 7 3 15,8 3 8-15,-9 6 19 16,1 11 12-16,8 3 11 0,-8 3-5 16,8 5-16-16,0 0-16 15,0 0-3-15,8 17-11 0,4 2 4 16,4 3-14-16,2-3-5 15,1 2-37-15,-2 1-68 16,-1-7-65-16,0 0-59 0,0 2-24 16,-4-6 3-16,1 2 3 15,-7-4 3-15</inkml:trace>
  <inkml:trace contextRef="#ctx0" brushRef="#br1" timeOffset="133934.29">14078 17099 429 0,'-17'-19'342'0,"2"-2"-3"16,-2 5-63-16,1 0-69 0,4 3-47 16,12 6-44-16,0 2-33 15,0-2-25-15,0 2-33 16,0 5-13-16,12 0-12 0,8 0 0 16,8 12 0-16,5 9 0 15,2 3 0-15,4 5 0 16,-7-1 0-16,-1-3 0 15,0 0 0-15,-12-2 0 0,-4-2 0 16,-2-10 0-16,-5-2 0 16,-24-21 0-1,-4-11 0 1,-5-20 0-16,0-6 0 0,2-2 0 16,3-3 0-16,3 9 0 15,5 4 0-15,12 9 0 16,0 7 0-16,0 6 0 0,12 7 0 15,5 2 0-15,-2 10 0 16,6 0 0-16,-1 13 0 0,1-1 0 16,-2 1 0-16,-2-1 0 15,-6-5 0-15,-1-7 0 16,-10 9 0-16,0 0 0 16,-10-9 0-1,2 0-38 1,0-9-79-16,8-4-37 0,-12 1-35 15,4-4-38-15,0 1-11 16,2-1-5-16,-4-2 20 0,2 6-23 16</inkml:trace>
  <inkml:trace contextRef="#ctx0" brushRef="#br1" timeOffset="134684.89">14537 16734 211 0,'-13'-18'209'0,"2"7"-11"16,-3-1-11-16,3 0-34 15,0-4-37-15,11 3-13 0,-10 5-8 16,10 0-3-16,-8 4 1 15,8 0-13-15,0 4-32 16,0 0-13-16,0 0 3 0,8 20 44 16,8 13-3-16,9 8 20 15,-1 11-25-15,2 5-25 16,-3 1-43-16,2-1-6 0,-5-8 0 16,0-9 0-16,-3-7 0 15,-6-10 0-15,-3-10 0 16,-3-13 0-16,-5-17-5 15,-8-15-19-15,-8-16 5 16,-6-13 8-16,-1-8 0 0,3 0 0 16,-2 2 5-16,7 15 2 15,15 11 12-15,0 8-7 0,0 9-1 16,3 7 2 0,9 7 6-16,10 10-7 0,6 0 12 15,4 8-1-15,5 7 4 16,-1 10 1-16,1-1-4 0,-4 5-13 15,-1 3 0-15,-4 0 0 16,-3 1 0-16,-4-4 0 0,-7-5 0 16,-1-8 0-16,-1 0 0 15,-4-4 0-15,-3-12 0 0,4 13 0 16,-6-4 0-16,1-9 0 16,-4 8 0-16,0-8-73 15,0 0-52 1,0 0-48-16,0-5-43 15,0 2-10-15,0-1 15 16,0-5 18-16,0 0 36 0,0 2 24 16,-13-5-16-16,-3-1-11 15</inkml:trace>
  <inkml:trace contextRef="#ctx0" brushRef="#br1" timeOffset="135147.43">15690 16111 240 0,'-12'-8'220'0,"12"0"-39"16,0-4-65-16,0 0-51 15,0 0-26-15,20-8 9 16,8-5 13-16,14-4 10 0,14-4 2 16,13-3-25-16,7-2-17 15,6 3-18-15,-9 6-2 0,-13 5-12 16,-12 3-2-16,-17 5-12 16,-7 4-15-16,-13 4-11 15,-6-1-15-15,-5 9-22 16,-16 0-34-16,-14 0-40 0,-4 17-33 15,-5 0-28-15,0 2-115 16</inkml:trace>
  <inkml:trace contextRef="#ctx0" brushRef="#br1" timeOffset="135707.35">15913 15933 83 0,'-20'0'189'0,"3"0"-5"15,0-5-25-15,6-4-33 16,11 6-29-16,-8-1-15 15,8 4-16-15,0 0-10 0,0 16 24 16,4 8 8-16,8 9-23 16,0 8-20-16,1 8-17 15,-1-1 4-15,0-3-1 16,-4-4 1-16,1-5-1 0,-5-4-3 16,-4-3-12-16,0-5-2 15,0-2-7-15,0-10-5 0,0-12 0 16,0 0-18-1,0-12 0-15,0-13 3 0,9-8 4 16,5-12 3-16,6 0 3 16,10 2 4-16,2 5 8 15,0 5-1-15,1 5 13 0,-5 13-4 16,-2 7-1-16,0 8 5 16,4 11 2-16,2 14 16 15,5 7 5-15,-6 17-3 0,2 9 6 16,-4 5-12-16,-9-1-8 15,-7 0-12-15,-13-5-5 0,0-9-2 16,-13-3 4-16,-4-5-6 16,3-11-4-16,-12-8-1 15,-2-10-3-15,0-11-1 0,2 0 7 16,9-8 1-16,-1-4-3 16,6-5-1-16,12 2 2 0,4-1 2 15,13-4-4-15,6-1 3 16,2 5-4-16,-1 4-4 15,-5-1-15-15,-2 5-20 16,-9 3-38-16,-3 5-67 0,-5 0-52 16,0 0-26-16,0 0-1 15,0 9 16-15,0-1-3 0,0 1-11 16,0-9 53-16</inkml:trace>
  <inkml:trace contextRef="#ctx0" brushRef="#br1" timeOffset="136119.54">16899 15659 223 0,'0'-32'271'0,"0"8"-26"0,0 3-48 15,-8 9-54-15,0 0-35 16,8 7-22-16,-9 2-7 15,9 3-24-15,0-4-13 0,0 4-28 16,0 0-1-16,0 0-6 16,6 0-3-16,2 12 1 0,0-5 1 15,3 6 1-15,-2 0-5 16,3-6 3-16,2-7-4 16,-8 12 1-16,2-3-13 0,0-9-11 15,-2 0-16-15,-6 0-2 16,0-9 6-16,0-3 13 15,-14-4 9-15,0-1 3 0,-8 2 7 16,1-1-6-16,-4 4 4 16,-1 6 6-16,1 6 4 0,1 0-4 15,-1 0-1-15,9 13 1 16,4-1-5-16,1 5-23 0,11-1-33 16,0 8-59-16,0 0-52 15,6 1-46-15,2 5-60 0</inkml:trace>
  <inkml:trace contextRef="#ctx0" brushRef="#br1" timeOffset="136463.94">17095 16090 369 0,'0'-7'278'0,"0"-1"-32"16,0-1-63-16,0 5-42 0,0 1-17 15,0 3-10-15,-8 0 8 16,8 0-14-16,-12 0-36 16,4 0-30-16,-5 0-21 15,0 0 1-15,1 0-2 0,6-5-4 16,-7-2 7-16,5-7 6 16,8 2 8-16,0-7-8 0,0-2-10 15,16-3 3-15,12 3-12 16,5 4-10-16,2 10 0 0,-1 7 0 15,-3 11 0-15,-2 11 0 16,-4 2 0-16,-14 9 0 16,-11 6 0-16,0 10 0 0,-14 1-164 15,-15 1-223-15,-12 7-43 16,-8-1 3-16</inkml:trace>
  <inkml:trace contextRef="#ctx0" brushRef="#br1" timeOffset="138677.64">16730 15550 10 0,'-9'0'20'15,"9"-4"18"-15,-12-1 32 0,12 1 45 16,-12 1 6-16,4-2-35 16,8 5-23-16,-8 0-16 0,8 0-14 15,-8 0-8-15,8 0-2 16,0 0 5-16,0 0-1 16,0 0-3-16,0-4-6 0,0 4-1 15,0 0 4-15,0 0 9 16,0 0 4-16,0 0 0 15,0 9-8-15,0-2-4 0,0 2-9 16,0-1-4-16,0-1-1 16,0 6-6-16,0 0 8 0,0-1 4 15,0 4-1-15,0 1 1 16,3-6-2-16,5 1-5 16,-3 1 3-16,-1-6-4 0,4-7-1 15,-4 0-1-15,4 0-4 16,0 0 1-16,1 0-3 0,2 0 6 15,0 0-9-15,3 0 0 16,2 0 3-16,-3 0-5 0,-2 0 7 16,1 0-3-16,1 0 1 15,-5 0 7-15,-5 0-5 16,3-2-3-16,-3-9 4 16,2 9-2-16,-1-6-2 0,-4-1 4 15,0 1-4-15,0 0 5 16,0 4-5-16,0 4 4 0,0 0 4 15,0 0-4-15,0 0 4 16,0 0-3-16,-9-5 1 0,0 2-4 16,9-1 3-16,0-1 2 15,-8 5-4-15,8 0 1 16,0 0 9 0,-8 0 4-16,0 0 2 0,-1 0-5 15,-1 0-4-15,-2 0-2 16,-1 0 4-16,0 0-7 0,1 0 9 15,1 0-11-15,3 0 4 16,8 0-3-16,-9 0-1 0,9 0 5 16,0 0-4-16,0 12 2 15,0-3 6-15,0-1-4 0,0 0 1 16,0 4-4 0,0-5 1-16,9 4 0 15,-1-4 0-15,3-7-5 0,1 7 2 16,1-7 0-16,0 0 0 15,3 0-14-15,-1 0-3 16,-2-7-9-16,-2-5 1 0,-2-1 9 16,-4 1 12-16,-1-4-3 15,-4 0 10-15,0 4-1 0,0 0 8 16,0 3 1-16,-12 1 3 16,-2-1 5-16,3 6-5 15,2-1-1-15,9 4-7 0,-8 0 0 16,8 0-1-16,0 7 9 15,0 10 15-15,0 4-1 16,0-2-4-16,0 2-11 0,0-5-5 16,0 2-3-16,0-11-4 15,8-7 1-15,1 0-14 0,2 0 2 16,3 0-8-16,-2 0-6 16,-4 0-3-16,-2-12 6 15,3-1-5-15,-4-7 1 0,-5 0 9 16,0-5 5-16,0 5 9 15,-14-1 12-15,3 9 7 0,4 0 12 16,-1 5 4-16,-6 1-5 16,3 6-7-16,-3 0-4 0,4 13 0 15,-2 4-1-15,-1-1 0 16,13 0-5-16,0 0-4 16,0 5-3-16,0-5-3 15,8 0 3-15,5 1-4 0,1-4 3 16,3-6-3-16,-1-7 1 15,5 7-15-15,-4-7-7 0,-1 0-4 16,1 0 2-16,-6-7 1 16,-7 0 6-16,-4-6 8 0,0-4 2 15,-12 1 4-15,0 0-3 16,-4-1 7-16,2 6-2 16,0-2 2-16,-4 4 1 0,7 2-2 15,-2 7 2-15,1 0 2 16,5 0-5-16,-1 12-10 15,8-4-37-15,0-8-52 16,0 13-57-16,0-1-41 16,0 0-73-16</inkml:trace>
  <inkml:trace contextRef="#ctx0" brushRef="#br2" timeOffset="105806.66">18626 3788 94 0,'0'-2'148'16,"0"-7"2"-16,0 4-55 16,-8 2-36-16,8-1-11 15,0 4-7-15,0 0 8 16,0 0-1-16,0 0 1 15,0 0 1-15,0-5-3 16,0 2-5-16,0-1 3 0,0 4 10 16,-8-4 14-16,-1-1-6 15,9-3-17-15,-12 1 2 16,4-3 1-16,-4 2 9 0,4 0-2 16,-5-4-2-16,-2 0-9 15,-5-4 4-15,-2 0 3 16,-3 0-10-16,2 0 5 15,-3 0-3-15,1-1-4 0,-6 1-12 16,8-1-1-16,-5 0-6 16,2 5 1-16,1 1 5 15,3-1-5-15,1-1 6 16,-4 1-7-16,-3 3-5 16,-1-3 3-16,1 5-7 15,-1-5-1-15,2 2-5 0,-7 4-1 16,2-4-5-16,-1 2 0 15,1 0 0-15,2 0 0 16,3 4 0-16,3-4 0 16,1 4 0-16,-3-3 0 0,1 2 0 15,-3-2 0-15,-4-4 0 16,-9 4 0-16,1-1 0 16,-9 0 0-16,-4-1 0 15,-9 2 0-15,-3-1 0 16,0 4 0-16,0-5 0 15,2 1 0-15,-2 1 0 16,4 2 0-16,4 1 0 0,3-1 0 16,3 2 0-16,6-6 0 15,0 6 0-15,0-6 0 16,2 2 0-16,-8-2 0 16,-6 1 0-16,2-1 0 0,-5 3 0 15,-8-3 0-15,9 0 0 16,-3 6 0-1,2-1 0-15,3-5 0 0,4 6 0 16,4-2 0-16,1 5 0 16,-2 0 0-16,-3 0 0 15,1 0 0-15,-1-4 0 16,-1 4 0-16,-2-3 0 16,-4-2 0-16,-6 1 0 0,1 0 0 15,-3 0 0-15,-1 0 0 16,4-1 0-16,-3 2 0 15,-3-6 0-15,3 4 0 16,-2 3 0-16,5-3 0 16,0 1 0-16,-1 1 0 15,1-6 0-15,5 4 0 16,-5 2 0-16,-7 3 0 0,-6 0 0 16,-6 0 0-16,-6 0 0 15,-3 0 0-15,-4 0 0 16,2 0 0-16,2 0 0 15,8 0 0-15,4 0 0 16,4 0 0-16,3 0 0 0,5 0 0 16,1 0 0-16,-6 0 0 15,1 0 0-15,0 0 0 16,-4 0 0-16,-8 0 0 16,-10 0 0-16,-1 0 0 15,-6 0 0-15,-5 8 0 16,-1 1 0-16,-2-9 0 15,0 12 0-15,0-5 0 16,5 2 0-16,9-9 0 0,2 12 0 16,12-12 0-16,6 8 0 15,2-8 0-15,6 0 0 16,3 0 0-16,0 9 0 16,-1-2 0-16,0 1 0 15,-2 5 0-15,0-1 0 0,-2-1 0 31,2 2 0-31,-3-5 0 0,3 4 0 16,3 1 0-16,-3-5 0 0,-3-1 0 16,-2 7 0-16,-7-3 0 15,-1 2 0-15,-4-1 0 16,-2 0 0-16,4 4 0 16,1 1 0-16,0-5 0 0,9 4 0 15,5-4 0-15,3 4 0 16,-1 2 0-16,5-2 0 15,-4-1 0-15,0 5 0 16,0 1 0-16,-3 0 0 16,-6 6 0-16,-4 3 0 0,1 3 0 15,-4 2 0 1,-3 6 0-16,-6 0 0 0,0 0 0 16,0-5 0-16,11 0 0 15,0-4 0-15,6-2 0 16,10-2 0-16,1-4 0 15,5-3 0-15,5 0 0 0,0-1 0 16,-5 8 0-16,-5 5 0 16,-7 0 0-16,-4 3 0 15,-5 1 0-15,1-1 0 16,4 0 0-16,-1 2 0 16,3-2 0-16,6 0 0 15,3 2 0-15,5-5 0 16,9-2 0-16,3-2 0 0,1 4 0 15,3 3 0-15,1 1 0 16,-1-4 0-16,0-1 0 16,0 0 0-16,4 5 0 15,1 0 0-15,-5-5 0 16,0 0 0-16,6 2 0 0,-1 2 0 16,2-3 0-1,3 0 0-15,-4-2 0 16,4 2 0-16,2 4 0 0,2-3 0 15,-1 1 0-15,-1 2 0 16,-1 0 0-16,6 4 0 16,-1 8 0-16,2 8 0 15,3 8 0-15,-2 8 0 16,2 4 0-16,1 1 0 16,2-2 0-16,2-2 0 15,-2-5 0-15,4-3 0 0,4-2 0 16,3-2 0-16,-3-5 0 15,1 0 0 1,-1 0 0-16,9-1 0 0,-11 1 0 16,11 5 0-16,-13-1 0 15,6 0 0-15,7 0 0 16,-12-1 0-16,12 2 0 16,-8-1 0-16,8-1 0 15,0-3 0-15,0 0 0 16,0 0 0-16,0 1 0 15,0-2 0-15,0-2 0 0,0-1 0 16,0 9 0-16,0 2 0 16,8 5 0-16,4 8 0 15,3 4 0-15,7 3 0 16,-2 1 0-16,0 1 0 16,0-2 0-16,0-2 0 15,5-1 0-15,0-1 0 16,-1 3 0-16,0-6 0 15,4 0 0-15,1 0 0 16,-1-4 0-16,5 6 0 0,-6-8 0 16,3 0 0-16,-3 1 0 15,3-6 0-15,-2-1 0 16,-4-8 0-16,0-5 0 16,1 5 0-16,-1 0 0 15,1 1 0-15,0 2 0 16,1 6 0-16,4 7 0 15,-3 5 0-15,3-2 0 16,-2 2 0-16,1 4 0 0,-1-1 0 16,-3 5 0-16,-1-5 0 15,0 0 0-15,0-2 0 16,1-6 0-16,3 0 0 16,1-4 0-16,2 0 0 15,3-1 0-15,-3 2 0 0,7-1 0 16,-6-3 0-16,4-1 0 15,-4 1 0-15,6-6 0 16,-5-4 0-16,-2-3 0 16,-1-8 0-16,-3 0 0 15,3-4 0-15,2-2 0 0,1 4 0 16,2 0 0-16,1 7 0 16,1 3 0-16,5 4 0 15,-2 4 0-15,0 1 0 0,-4 2 0 16,2-2 0-16,-2-2 0 15,1 0 0-15,-6 2 0 16,7-1 0-16,-3-4 0 16,-2 5 0-16,5-6 0 0,-2 1 0 15,-4 0 0-15,1 0 0 16,2-1 0-16,3 2 0 16,-3-1 0-16,4 1 0 15,1-2 0-15,0-4 0 0,0 3 0 16,2-5 0-16,-3 1 0 15,-2 2 0-15,0-3 0 16,0-3 0-16,-4-1 0 0,-1-2 0 16,-4-3 0-16,0-4 0 15,1-9 0-15,-5 0 0 16,1 1 0-16,-1-4 0 0,4 3 0 16,-3-3 0-16,-2-1 0 15,2 0 0-15,0 2 0 16,2-3 0-16,-2-2 0 15,5-1 0-15,-3 1 0 0,-3 2 0 16,5-2 0-16,-1 0 0 16,1 0 0-16,4 2 0 15,-1 2 0-15,-4 0 0 16,0-6 0-16,1 1 0 0,-4-2 0 16,0-3 0-16,2 6 0 15,6-5 0-15,4 0 0 16,2 5 0-16,7-1 0 0,7 4 0 15,0 1 0 1,-1 3 0-16,1 0 0 0,-5 1 0 16,-3-4 0-16,-1-1 0 0,-3 0 0 15,-4-3 0 1,-6-5 0-16,4 1 0 0,-4-2 0 16,3-3 0-16,-3 2 0 15,2-14 0-15,-1 7 0 16,5 1 0-16,4 0 0 0,0 5 0 15,-2-1 0-15,3 0 0 16,-2-4 0-16,-3 0 0 16,-4 1 0-16,-1-2 0 0,-4-7 0 15,0 9 0 1,3-9 0-16,-6 13 0 0,0-13 0 16,-1 8 0-16,1-8 0 15,0 0 0-15,-2 0 0 16,-1 0 0-16,-2 0 0 0,4 0 0 15,0 0 0-15,1-5 0 16,2-3 0-16,3-4 0 16,2 0 0-16,9-5 0 0,8 2 0 15,4-7 0-15,4 2 0 16,-1 4 0-16,-4 0 0 16,-2 4 0-16,-2-1 0 0,1-3 0 15,8 0 0-15,0-1 0 16,8-2 0-16,4-7 0 15,4 2 0-15,4-3 0 16,4-3 0-16,5 2 0 16,-1 4 0-16,-3 0 0 0,-6-1 0 15,-8 4 0-15,-6 5 0 16,-5 4 0-16,-4-4 0 16,-5 4 0-16,1-5 0 15,1 0 0-15,-2 1 0 0,1 0 0 16,3-1 0-16,0 2 0 0,5-6 0 15,0 5 0-15,1-4 0 16,-1 0 0-16,2-5 0 16,7 4 0-16,-4 2 0 15,-6-2 0-15,1-1 0 0,-4 8 0 16,-1-8 0-16,5 2 0 16,0 4 0-16,0-4 0 15,3 1 0-15,5-3 0 0,0 1 0 16,4 2 0-16,1-3 0 15,-2-1 0-15,2 2 0 0,1 1 0 16,-8-1 0-16,2 2 0 16,0-2 0-16,-1 1 0 15,1-6 0-15,0 7 0 16,6-7 0-16,-3 2 0 0,-3 1 0 16,3-5 0-16,2-2 0 15,2 2 0-15,1 0 0 16,6-5 0-16,0 2 0 0,3-5 0 15,-1 5 0-15,5-7 0 16,0 3 0-16,-2-3 0 0,6 7 0 16,-6-3 0-16,3 2 0 15,-6 3 0-15,-4 1 0 0,-3-1 0 16,-10 2 0-16,-7-3 0 16,-5 2 0-16,-2-1 0 15,-7 5 0-15,-2 0 0 0,-4-4 0 16,-1-1 0-16,5 1 0 15,0-1 0-15,4-3 0 16,3-5 0-16,5 0 0 16,4-4 0-16,4-7 0 0,4-6 0 15,5-3 0-15,2-1 0 16,1-2 0-16,1 4 0 16,-2-1 0-16,-3 0 0 0,-4 0 0 15,1 0 0-15,-1 5 0 16,-8-2 0-16,-1 6 0 0,-3-2 0 15,-9 3 0-15,-2 1 0 16,-6 1 0-16,1-4 0 0,-3 1 0 16,6-7 0-1,-6 4 0-15,3-2 0 0,-1 0 0 16,-2-2 0-16,-3-1 0 16,-2-1 0-16,-4 0 0 0,3-3 0 15,-3-1 0-15,-2 0 0 16,2 0 0-16,0-1 0 15,-1 5 0-15,1 4 0 0,-2 0 0 16,-3 1 0-16,2-5 0 16,-3-4 0-16,-1-4 0 0,2-5 0 15,-6-3 0 1,4-1 0-16,-2-4 0 0,4 2 0 16,5 2 0-16,-1 6 0 15,0-1 0-15,1 0 0 0,-1-2 0 16,1 1 0-16,-6 12 0 15,-2 0 0-15,-5 4 0 16,-4 6 0-16,-2-2 0 0,-6-2 0 16,0 0 0-16,3-5 0 15,2-9 0-15,-2-7 0 0,3 0 0 16,2-5 0-16,1 2 0 16,-1-6 0-16,1 1 0 15,4 2 0-15,-3-2 0 0,-2-1 0 16,1 3 0-1,-1-5 0-15,0 7 0 0,6 8 0 16,-7 9 0-16,1 6 0 16,-3 5 0-16,-2 0 0 0,-3 4 0 15,0 2 0-15,0-2 0 16,0-5 0-16,0 2 0 16,0-6 0-16,0 1 0 0,0-3 0 15,0-6 0-15,-8-2 0 16,0-5 0-16,8-5 0 15,-13-7 0-15,5 0 0 0,0-1 0 16,8 6 0-16,-8-3 0 16,8 6 0-16,0 8 0 15,0 3 0-15,0 5 0 16,0-2 0-16,0 2 0 16,-9-4 0-16,9-6 0 0,-8-2 0 15,8 0 0-15,-10 4 0 16,1 4 0-16,1 4 0 15,8 5 0-15,-8 2 0 0,8 5 0 16,-8 9 0-16,8 0 0 16,-9 3 0-16,9 5 0 0,-8 0 0 15,8-2 0 1,-11 2 0-16,11 0 0 0,-12-1 0 16,3 1 0-16,1-5 0 15,-1-1 0-15,1 2 0 16,0 0 0-16,0-5 0 0,-4 5 0 15,1-5 0-15,-2 5 0 16,5 0 0-16,0-2 0 16,-5-2 0-16,1 3 0 0,-1 5 0 15,2-1 0-15,-2 6 0 16,5-3 0-16,-4 2 0 16,4 0 0-16,0-5 0 0,2-4 0 15,-4 0 0-15,2 2 0 16,-4-7 0-16,-1 7 0 15,0-3 0-15,1 2 0 16,1 2 0-16,-1 3 0 16,-1-2 0-16,1 1 0 0,0 4 0 15,-1 3 0-15,2 2 0 16,-1-3 0-16,-5 2 0 16,5 4 0-16,-1 4 0 0,-4 1 0 15,-1-6 0-15,-4 0 0 16,-3-3 0-16,-2-1 0 15,3 1 0-15,1 0 0 0,-3-1 0 16,6 1 0 0,-1 0 0-16,6-1 0 0,-2 1 0 15,5 3 0-15,-1 6 0 16,1-1 0-16,4 0 0 16,-3 3 0-16,3 1 0 15,8 4 0-15,-9 0 0 0</inkml:trace>
  <inkml:trace contextRef="#ctx0" brushRef="#br2" timeOffset="105904.88">18434 3578 2047 0,'0'0'-355'0,"-8"0"-121"16,8 0 36-16,-12 0-333 16</inkml:trace>
  <inkml:trace contextRef="#ctx0" brushRef="#br2" timeOffset="110053.23">5671 13208 7 0,'-40'13'12'16,"9"-2"13"-16,1 4 38 15,6-8 92-15,4-7-10 16,4 0-13-16,2 0-2 16,4 0 6-16,2 0 7 0,-1 0 8 15,1 0-7-15,8 0-25 16,0 0-19-16,0 0-24 15,0 0-25-15,0 0-2 16,0 0-5-16,0 0-7 16,0 0 6-16,0-5-5 15,0 5 3-15,3-2-4 16,6-3-7-16,-1-5-2 16,12 3 7-16,8-1 8 15,10-8-10-15,6-5-33 16,8 2 0-16,13-7 0 15,5-2 0-15,7-4 0 0,4-1 0 16,-4 0 0-16,-4 0 0 16,-5 4 0-16,-3 5 0 15,-8 5 0 1,1-1 0-16,-9-3 0 0,-1 9 0 16,-3-2 0-16,0-1 0 15,-4 0 0-15,0 1 0 16,-6 0 0-16,6-4 0 15,3-1 0-15,5 1 0 16,0-5 0-16,5 1 0 0,-2-4 0 16,5-1 0-16,0 0 0 15,0-4 0-15,3 1 0 16,2 0 0-16,-6 3 0 16,-3 1 0-16,-4-1 0 15,-5 4 0-15,-6 6 0 0,-10 6 0 16,-5 1 0-1,-3 4 0-15,2 0 0 16,-11 4 0-16,2-4 0 0,3-1 0 16,4-3 0-16,4 0 0 15,8-4 0-15,2-1 0 16,-2 1 0-16,1-1 0 16,0 5 0-16,-6 0 0 0,3 0 0 15,2 5 0-15,-5-6 0 16,2 5 0-16,-1 0 0 15,1-1 0-15,-1 2 0 16,0-3 0-16,6 3 0 16,-3-2 0-16,6 1 0 0,5 1 0 15,-2-1 0-15,-1-5 0 16,4 1 0-16,-4 3 0 16,-2 1 0-16,-1 1 0 0,-4-2 0 15,-4 2 0-15,1-2 0 16,-1 2 0-16,2-4 0 15,-3 9 0-15,6-6 0 0,-1-1 0 16,-2 5 0-16,2-3 0 16,1 7 0-16,-5-5 0 15,1 1 0-15,-6 4 0 16,3-4 0-16,-4 0 0 16,3 0 0-16,1-3 0 0,-3 2 0 15,-2-3 0-15,-1 8 0 16,-4-4 0-16,0 0 0 15,-2 4 0-15,-3 0 0 16,-3 0 0-16,0 0 0 0,5-4 0 16,-5 4 0-16,0-5 0 15,4 1 0-15,-1-4 0 16,6 4 0-16,0-3 0 0,6-2 0 16,2 2 0-16,4-3 0 15,-1 3 0-15,-4-3 0 16,0 4 0-16,-2-3 0 15,-2 5 0-15,0-5 0 16,0 2 0-16,-4 7 0 16,1 0 0-16,-1-5 0 0,3 2 0 15,-2-1 0 1,23 4 0-16,-15-5 0 16,4 1 0-16,-1-4 0 0,-4 8 0 15,1 0 0-15,-1 0 0 16,-4 0 0-16,-4-4 0 15,6 1 0-15,-7-1 0 16,2 4 0-16,-1 0 0 0,1 0 0 16,-2 0 0-1,2 0 0-15,0-5 0 0,2-1 0 16,2 4 0-16,-2-2 0 16,1 4 0-16,-2-5 0 15,-2 2 0-15,-4-1 0 16,-1 4 0-16,-3 0 0 0,0 0 0 15,1 0 0-15,4 0 0 16,3-5 0-16,0-2 0 16,4-2 0-16,5 1 0 0,-5 4 0 15,3-5 0-15,-1 5 0 16,-2 0 0-16,0 2 0 16,-3-3 0-16,-1 5 0 15,1-5 0-15,-7-2 0 16,3 2 0-16,4 1 0 0,0-4 0 15,-2 0 0-15,2 4 0 16,-1 0 0-16,0-4 0 16,-4 4 0-16,-5-1 0 0,2 5 0 15,-4 0 0-15,-2 0 0 16,-3 0-110 31,-8 9-67-47,8-9-29 15,-12 8-12-15,4-8-17 16,0 12-23-16,-5 0-47 16,-3-1-230-16</inkml:trace>
  <inkml:trace contextRef="#ctx0" brushRef="#br2" timeOffset="111817.31">9928 11332 102 0,'-12'-7'191'0,"-1"2"-39"0,-2 1-42 16,-2-1-36-16,1 5-11 16,2 0-9-16,4 0-1 15,10 0 0-15,-14 0 7 16,14 0-2-16,0 0 4 15,0 0-14-15,0-2-11 0,0-3-7 16,0 0-4-16,0 2 7 16,0 3-4-16,6 0-4 15,-3 0 3-15,5 0-4 0,-1 0 2 16,7 0 0-16,2 0-4 16,7 0 6-16,14 13-2 15,5-2-8-15,6 1-8 16,9-5-6-16,8 2-4 0,8 0 4 15,-3-1-4-15,-3-8 0 16,-5 0 7-16,-9 0-5 16,-8 0-2-16,-9 8-1 0,-9-8 2 15,-2 0-6-15,-12 7 5 16,-4-7-4-16,-1 0 0 16,-8 0 2-16,0 0 0 0,0 0-2 15,0 9 0-15,0-9-10 16,0 0 10-16,0 0-1 15,0 0-2-15,0 0 1 0,0 0 0 16,0 0 0-16,0 0-3 16,0 0 8-16,0 0-1 15,-8 0 2-15,8 0 1 16,-9 7-2 0,9 3-5-16,-13-3 9 15,5 6-7-15,-4 3 6 0,1 5 1 16,-2 3-8-16,0 9 7 15,5 7-3-15,0 13 3 16,-4 8 5-16,4 8 3 16,1 12-2-16,-6 5-4 0,1-1 4 15,4-7-4-15,8-9-1 16,-12-7 2-16,12-10 1 16,-8-11 7-16,0-9-5 15,8 0-2-15,-9-7 2 0,9 0 2 16,0-8-14-16,0-6 10 15,-8 1-6-15,8-12-1 16,-8 8 8-16,8 0-4 0,0-8-7 16,0 8 10-16,-8-8 2 15,0 9-6-15,8-1 1 16,0-8 4-16,0 0 0 16,0 0 3-1,-8 0-4-15,8 0 3 0,0 0 10 16,0 0-2-16,0 0-1 15,0 0 6-15,0 0-6 16,0 0 1-16,0-6 5 0,0 4 5 16,-8-7 7-16,-6-3-17 15,3-8-9-15,-10-12-3 16,-7-9 4-16,1-8-2 0,-8-8-7 16,4-3 5-16,-6 3 5 15,4-5-5-15,1 0-8 16,4 6 3-16,0 3 1 0,-6 4 4 15,11 6-5-15,3 0 0 16,3 12 4-16,1 2-7 16,4 8 4-16,-1 2 2 15,6 1 2-15,-2 8-7 16,1-5 4-16,0 4-1 16,0 3-1-16,-1-4 0 0,1 0 2 15,8 3 2-15,-11-4-7 16,11 7-6-16,-14-3 12 15,14 1 1-15,-7-1-2 16,7 2-10-16,-8-2 10 0,8 1-10 16,-9 4 8-16,9 0 7 15,0-5-7-15,0 5-3 16,0 1 7-16,0-6-2 0,0 6-4 16,0-1 1-16,0 4 3 15,0 0 1 1,0-5-8-16,0 1 5 15,-8-3 0-15,8 2 0 16,0 2-2-16,0-6 3 0,-8 9-1 16,8-4 0-16,-11 4-2 15,11-4 4-15,0 4 0 16,0 0-5-16,-9 0 4 0,9 0-7 16,0-5 6-1,0 2 7 1,-8-6-6-16,8 5-1 15,-12-3-3-15,0-3 5 16,4-1 2-16,0-1-10 0,-1 4 14 16,9 0-13-16,-8-1 5 15,8 5 2-15,-8-1-2 16,8 3-5 0,0 2 10-16,0 0-4 0,0 0-3 15,0 0 0-15,0 0-3 16,0 0 1-16,0 0 1 15,0 0-2-15,0 0 2 16,0 0-6-16,0 0 2 16,8 0 7-1,0 0 0-15,1 0-2 16,-1 0-1-16,3 0 8 0,3 0-7 16,-4 0 0-16,7 0 4 15,4 0-8-15,3 0 12 16,4 0-12-16,0 0-28 0,6 0-31 15,-3 0-37-15,-1 0-55 16,-3 0-72-16,-2 7-39 16,-1 2-76-16</inkml:trace>
  <inkml:trace contextRef="#ctx0" brushRef="#br2" timeOffset="113230.64">4487 13221 52 0,'8'-4'162'15,"-5"0"7"-15,-3-1-52 16,0 5-37-16,0 0-33 16,0 0-14-16,0 0-3 15,0 9 6-15,0-1 7 16,0-8-6-16,0 11-7 16,0-11 10-16,0 11 3 0,-8-11 9 15,8 7 0-15,0-7-2 16,0 0-8-16,0 0-1 15,0 0-6 1,0-12-10-16,0-5-11 16,0-7-11-16,0-5-1 0,13 1 3 15,2-5-8-15,6 0 5 16,3 2-6-16,4-3 4 16,2 11 2-16,-3-3-1 15,3 9 1-15,-6 4-5 16,-5 2 1-16,-2 4-1 15,-1 7-3-15,1 0 9 16,-2 0 1-16,5 0-10 16,2 18 6-16,-2-5 3 15,0 1-8-15,-4 1 10 16,4 1-7-16,-4 1 2 16,0 0-1-16,-2-1 6 15,-3-4-9-15,0 0 1 0,3 0 1 16,-7 1-2-16,-2-5 3 15,-5 4 2-15,3 1 1 16,-3-2-2-16,0-2 0 16,0 3 1-16,0-5-2 15,0 6 1-15,0 3 1 16,0-4 1-16,0 1-3 16,0-1 1-16,-8 1 2 15,8-6-2-15,-11 10 2 16,1-1-2-16,4 4 0 15,-7 6-2-15,1-3 6 16,4-2-3-16,8-7-3 16,-13 4 2-16,13-2-2 15,0 0 5-15,0 1-2 0,0-1-2 16,0 4 1-16,0 6 3 16,0 2-3-16,0 4-6 15,8 0 5-15,5 5 3 16,-1 5-6-1,1-6 2-15,-2 4 5 16,2 1-1-16,3-3-1 16,-4-7 1-16,-1 6 1 0,6-1-9 15,0-3 9-15,-5 1-6 16,-1-6 5-16,2-5-1 16,-4-3-4-16,-1-6 4 15,-5-3 0-15,2-11 2 16,-5 8-6-16,0-8 7 15,0 0-2-15,0 0-3 16,0 0 4-16,0 0-23 16,0 0-27-16,0 0-49 15,0-8-74-15,0 0-49 16,-8-4-55-16</inkml:trace>
  <inkml:trace contextRef="#ctx0" brushRef="#br2" timeOffset="114116.43">5306 14568 82 0,'-8'-8'170'0,"0"4"-13"16,-1-1-51-16,9 5-43 15,0 0-28-15,-7 0-17 16,7 0 0-16,0 0-3 16,0 0-8-16,0 0 0 15,0 0-3-15,0 0-5 16,0 14 5-16,0-3 4 16,4 6-1-16,8 8 0 15,1-2-6-15,-2 1 5 16,58 54 27 31,-53-78-23-32,-2 0-7-15,4 0 10 16,-1-12 34 0,-12 0-14-1,-2 0 2-15,2-4 3 0,-5-1 3 16,0 0 0-16,0 1 2 15,0 0-9-15,0-1-6 16,0-3-7-16,0 4 14 16,-13 0 9-16,1-1-8 15,-11-11 40 1,14 16-33-16,1 4-16 16,0-1 5-1,8 6-17-15,-14-1 7 0,14-1-13 16,-11 5 2-16,11 0 3 15,-7 0 2-15,7 0-5 16,-9 0 6-16,9 0-3 16,-13 0 0-16,5 0-10 15,-4 0-3-15,4 0 8 16,0 9-13 0,8-9 1-16,0 8-2 15,0-8 3-15,0 7-3 16,0-7 2-16,0 0 0 15,0 0 1 1,0 9-4-16,0-9-17 16,0 12 1-16,0-12-25 15,0 9-39-15,0-9-8 16,0 0 1-16,-8 0-27 0,-1 8-57 16,2-1-35-16,-6-7-68 15</inkml:trace>
  <inkml:trace contextRef="#ctx0" brushRef="#br2" timeOffset="123964.34">2659 8715 29 0,'-16'12'58'15,"-4"-1"31"-15,-2 2 52 16,-1 0-48-16,-2-1-23 16,5-4-15-16,4 0-4 15,3-8 4 1,2 8 3-16,11-8 4 0,-8 0-6 15,8 0-6-15,0 0-13 16,0 0-1-16,0 0-3 16,0 0 5-16,0 0 11 15,0 0-10-15,3 0 4 16,5 0-8-16,0 0-2 16,1 0 3-16,-2-8-7 15,6 0-3-15,7-4 2 16,8-9-2-16,9-7 6 15,13-4-3-15,1-1-10 16,6-8-5-16,0 1-2 0,5-1-7 16,-6 4-4-1,-3 0 2-15,-4 0 1 16,-5 5-3-16,-3 4 1 16,0 3-1-16,-6 1 0 15,-5 4 2-15,-6 4 0 16,1-1-4-16,-6 1 6 0,5-1-3 15,1-2 2-15,0-2-6 16,7-3 11-16,4-5-10 16,4 1 2-16,9-10-3 15,9 2 3-15,-1-1-3 16,-4 6 2 0,-4 1 1-16,-5 6 2 0,-8 4-6 15,2 4 1-15,-6-5 7 16,1 1-1-16,-1-1 2 15,-1-3-8-15,7 4 2 16,-3-1-2-16,-2 0 2 16,5-3-2-16,2 0 3 15,7-5-2-15,7-3 2 16,-2-5-1-16,6 0 5 16,-1 4-10-16,-1 2 7 0,1 3 2 15,-4-2 0-15,-4 5-6 16,-4 6 4-1,-6-2-3-15,4 1 3 0,-7-1-7 16,-4 5 9-16,1-1-5 16,2-2 1-16,-2 2-3 15,-1 1 6-15,-4-1-6 16,2 0 5-16,-3 1 0 16,3 1-1-16,2 2-4 15,1-2 0-15,-6 2 5 0,-2 0-2 16,0 1 0-16,-2 0 3 15,2 0-6 1,-5 0 5-16,1 4-1 0,-5-5-3 16,4 7 7-16,-4-5-8 15,6-1 2-15,-4 1 5 16,7-1-8-16,0 0 8 16,4 3-2-16,-1 1-6 15,-4-4 1-15,0 3 2 0,-4 2-1 16,-3-1 2-16,0-1 8 15,-5 2-10-15,-1 3 2 16,-3-2-4-16,6-1 5 16,2-2 0-16,3 1-1 15,6-4-3-15,4 1 7 16,-2-1-1-16,7-2-8 0,-2-1 8 16,1 2-9-1,0 1 7-15,-1 0 0 0,-5 4-1 16,3-1-4-16,-11 1 6 15,2 0-4-15,-10 5 2 16,3-2 7-16,2-3-8 16,4 0 2-16,4-4 1 0,4-5-3 15,2 5 1-15,2-3 0 16,1 2-3-16,-6 1 4 16,-3 0-3-16,1 0 2 15,-1-1 2-15,-2 5 2 16,-8 0-4-16,0 4 0 15,-2-1-2-15,-4 2 5 16,0 3-3-16,-1 0-4 0,1 0 2 16,0-4 4-16,0-1-4 15,1-2 6-15,-1-3 1 16,4 8-10-16,0-3 1 16,1-3 10-16,-1 4-8 15,1-5-4-15,-3 5 12 0,4 2-5 16,-3-9 3-16,3 9-8 15,-3-8 1-15,0 8 4 16,-1-7 2-16,-2 4-5 16,0 2 3-16,0-1 1 15,1 4-4-15,-3 0 2 16,-1 0-7-16,-2 0 11 16,2 0-1-16,4-4-9 0,-1 0 8 15,0 0-5-15,5 0 6 16,-2-1-5-16,0 2 3 15,3-2 0-15,-3 5 3 16,3-5-6-16,-4 3 2 0,3-3 6 16,-1 0-8-16,1 1 3 15,-5 1-1-15,0-1-3 16,-4 4 3-16,0 0-3 16,-4 0 7-16,0 0 0 15,0 0 1 1,0 0-8-16,0 0 7 15,0 0-6-15,0 0-8 0,0 0-15 16,0 0-16-16,0 0-36 16,-8 0-36-16,8 0-68 15,-13-5-72-15,-3-3-59 16</inkml:trace>
  <inkml:trace contextRef="#ctx0" brushRef="#br2" timeOffset="125244.95">6642 6302 145 0,'-8'0'193'15,"0"-5"-60"-15,0-3-40 16,8 8-27-16,-12 0-12 15,12 0 2-15,-8 0-8 16,8 0 2-16,0 0-8 16,0 0-5-16,0 0-8 0,0 0-6 15,0 0-1-15,0 0 6 16,0 0 9-16,0 0-8 16,0 0-2-16,0 0-10 15,0 0 4-15,0 0-11 16,0 0-7-16,8 0-2 15,9 0-2-15,11 0 8 16,4 8-7-16,4-8 4 0,4 7-8 16,-1-7 8-16,-7 0-11 15,-5 0 9-15,-3 0 1 16,-7 0-3-16,-4 0 0 16,-1 0 5-16,-9 0-7 0,-3 0 9 15,0 0-6 1,0 10 0-16,0-10 2 15,0 0-1-15,0 0-5 16,0 0 2 0,0 0 3-16,0 0-1 15,0 0-3 17,0 7 1-32,0-7-1 15,0 9-1-15,0-2 8 16,0-7-7-16,0 12 0 15,-9 5 4-15,3 4 1 16,-2 3-4-16,0 4 1 0,8 5 1 16,-9-2-4-1,1 3 3-15,8-6 2 0,0 1-2 16,-8-5 1-16,8-3-2 16,0-5 2-16,0 1-1 15,0-5 1-15,-8-12-1 16,8 7 5-16,0 2 1 15,-8-9-6-15,8 0 4 16,0 0-1 0,0 0 0-16,0 0 3 15,0 8-3-15,0-8 3 16,0 0-4-16,0 0-1 0,0 0 0 16,0 0 1-1,0 0-1-15,0 0 3 0,0 0-2 16,0 0 7-16,0 0 8 15,0 0 18-15,0 0 12 16,0-8 4-16,0-1-5 16,-13-7-25-16,2-4-12 0,-6-5-9 15,2-3 2-15,-10-4-6 16,3-1 7-16,3-1-5 16,-2 11 2-16,4-1 0 15,3 7 0-15,0 0-3 16,6 6 2-16,1-2 4 15,7 2-3-15,-9 2-1 16,9 6 5-16,0-2-4 0,0 5-5 31,0 0 0-31,0 0 7 16,-8 0 4 0,8 0-8-16,0 0-3 15,0 0 7-15,0 0-3 16,0 0-4-1,0 0 0-15,0 0-14 16,0 0-21-16,0 0-21 16,0 0-21-16,0 0-6 0,0 0-6 15,0 0 1 1,0 0 5-16,-8 0-20 16,0 0-27-16,-4 8-68 0</inkml:trace>
  <inkml:trace contextRef="#ctx0" brushRef="#br2" timeOffset="127341.43">1880 9900 39 0,'-12'0'83'15,"12"0"61"-15,-14-5-25 16,14 5-51-16,-11 0-33 15,11 0-19-15,0 0-9 16,-8 0-2 0,8 0-4-16,0 0 2 15,0 0 1-15,0 0 2 0,0 0 6 16,0 0 13-16,-9 0 6 16,9 0 2-16,0 0-7 15,0 0 2-15,0 0 3 16,0 0 6-16,0 0 3 15,0 0-4-15,0 0-16 16,0 0-10-16,0 0-8 16,0 7-1-16,9 15 1 15,7 14 3-15,9 17-3 16,2 12-5-16,11 9 8 16,2 4 1-16,1-1-5 15,-2-9 0-15,-2-2 5 16,-9-13-11-16,-3-13 6 15,-5-7 4-15,-8-9-3 16,-4-8 0-16,-8-3 3 16,0-13 4-16,0 0 15 15,0-7-7-15,-20-15-9 16,-3-11-1-16,-7-11 3 16,-5-9-1-16,-2-7-4 15,0-2-3-15,1 5-4 16,4 0 7-16,2 8 3 15,10 9-1-15,5 11 2 16,7 0-5-16,8 8 1 16,0 2-4-16,0-2 1 15,8-2-1-15,-1-7 2 16,10 2-2-16,2-1-4 16,5 0 4-16,1 9-3 15,0 4 0-15,-5 3 1 16,-3 5 1-16,2 8-3 15,1 8 4-15,2 9-4 16,-7 0-1-16,2-2 8 16,-6 2-6-16,-2-5 3 15,-4-5-1-15,-5-7-4 16,0 10 2-16,0-2 2 16,0-8 6-16,0 8-3 15,0-8-2-15,0 0 1 16,0 0 4-16,0 0-1 15,0 0-3 1,0 0-8-16,0 0-24 16,0-8-35-16,0 0-72 15,0-4-59-15,0-5-68 16</inkml:trace>
  <inkml:trace contextRef="#ctx0" brushRef="#br2" timeOffset="128024.44">2301 9981 64 0,'9'15'217'0,"-6"-2"-67"15,2-1-62-15,-2-12-35 16,2 7-18 0,4-7-4-16,-1 10-7 0,3-10-6 15,6 0-3-15,-2 0 0 16,5 0-8-16,2 0 0 15,-6 0 0-15,0-5 3 16,-5-2 1-16,3-6 0 16,-3-6 1-16,2-6-6 15,-5-8-3-15,-5-3-3 16,-3-1 2-16,0 0 3 16,0 5 1-16,0 2-2 15,-7 2 1-15,-5 5-4 16,-1 6-1-16,1 0 3 15,-1 1 5-15,3 8-2 16,-4 8-1-16,6 0 1 16,-4 0 1-16,-1 0 1 15,7 0-4-15,6 0-2 16,-8 0 3-16,8 0-8 16,0 0-1-16,0 0 0 15,0 17 2-15,0 11 4 16,0 3-2-16,0 9 2 15,8 6 1-15,3 0-6 16,1-7 3-16,4 3 4 16,1-10-6-16,3 1 9 15,5-4-6-15,-1-10 0 16,4 2-1-16,-3-9 3 16,-2-4-2-16,2-8 4 15,0 0-5-15,0-3 4 16,-1-9-3-16,-5-2-1 15,-2 2 4-15,-5 0 0 16,-4 5-6-16,-4-5 6 16,1 3 1-16,-2 1-5 15,-3-1 0-15,0 3 1 16,0 0-6-16,0-1-10 16,0-3-23-16,0-1-20 15,0-5-29-15,-12-4-13 16,-1-4-43-16,3-5-41 15</inkml:trace>
  <inkml:trace contextRef="#ctx0" brushRef="#br2" timeOffset="128423.68">2561 9269 107 0,'-8'-17'206'15,"0"4"-48"-15,8 3-35 16,-9 0-41-16,9 7-26 16,0-2-16-16,0 5 1 15,0 0-6-15,0 0-12 16,0 0-11-16,0 0-9 16,0 0 6-16,14 18 4 15,2 5-7-15,7 5 5 16,6 9-1-16,7 12-3 15,4 16-4-15,2 7 4 16,3 11 2-16,-1-6-8 16,-3-4 0-16,-4-8-3 15,-9-11 4-15,-3-14 0 0,-7-7 0 16,-1-9-1-16,-4-7-4 16,-4-5 4-1,-6-12-11-15,-3 0-23 16,0 0-33-16,0-12-36 15,0-13-16-15,-12-7-36 16,-9-6-33-16</inkml:trace>
  <inkml:trace contextRef="#ctx0" brushRef="#br2" timeOffset="129271.63">2700 9544 15 0,'-14'0'50'0,"4"0"54"16,2 0 69-16,8 0-49 15,-14 0-37-15,14 0-32 16,-11 0-10-16,11 0-8 16,-9 0 2-16,9 0-6 15,0 0-8-15,0 0-7 16,0-2-7-16,9-9-5 15,2 9-6-15,6-11-2 16,3 0 0-16,8-1-7 16,1-8 0-1,4 2 6-15,-1 0-8 0,1 4 11 16,-10 4-7-16,-1 2 8 16,-10 2-3-16,-4 1 5 15,-4 3-3-15,-4 4 2 16,0 0 5-16,0 0-2 15,0 0 6-15,0 0 5 16,0 0 0-16,0 0 5 16,-9 0-1-16,1 0 11 15,8 0 1-15,-11 0-5 16,11-4-6-16,0 4-4 16,0 0-5-16,0 0-4 15,0 0-6-15,0 0-5 16,0 0-3-1,0 8 3-15,4 7 4 16,8 15 0-16,8 12-2 16,5 0 3-16,1 4-2 15,4-9 2-15,-3-9-5 16,-2-3 3-16,0-13-8 16,-1-12-11-16,1 0-4 15,-9-12 8-15,-5-13-5 16,3-12-8-16,-10-11 2 15,-4-6 15-15,0-2 4 16,-18 3 13-16,4 8 13 16,-3 13 13-16,4 7 6 15,2 9-7-15,-2 4-14 16,13 5-7-16,-8 7-5 16,8 0-1-16,0 0-2 15,0 0-9-15,8 15 6 16,5 5-2-1,-2 5 5-15,6 3 1 0,2 8-3 16,7 5 3 0,2 4-7-16,-3 0 6 15,0-4 0-15,-7-5-18 16,-1-3-28-16,-4-13-47 16,-5-4-32-16,0-2-1 15,-8-14-22-15,0-5 9 16,0-11-11-16</inkml:trace>
  <inkml:trace contextRef="#ctx0" brushRef="#br2" timeOffset="129887.47">3253 9394 67 0,'-14'-28'122'15,"3"4"54"-15,11 7-61 0,-9 0-34 16,9 10-19-16,-8-2-12 16,8 6 6-1,0 3-6-15,0 0-15 0,0 0-9 16,0 0-14-16,0 0-4 15,0 0-2 1,8 8 1-16,4 3-1 16,4 2 0-16,0 8 0 15,6-2 1-15,2 1-4 16,-5 2 0-16,6-6-3 16,-6 0 0-16,-1-4 2 15,-7-3 5 1,-5-2-7-16,-6-7 5 0,0 0 7 15,0 0 14-15,0 0 8 16,0 0 5-16,0 0-13 16,-13-12-10-16,0-8-11 15,-2-8-3-15,2-1 2 16,1 1-4-16,-1-1-4 16,2 1 7-16,11 3-3 15,0 5-1-15,0-1-4 16,0 2 6-16,11-2-4 15,2 5 3-15,4 7-6 16,-3 5 4-16,4 4-2 16,-7 0 1-16,-2 0-2 15,-1 8-1-15,-8 1 6 16,0-9-3-16,0 12 5 16,0-12-1-16,0 7-1 15,0-7 3 1,0 0 1-16,0 0-1 15,0 0 1-15,0 0-1 0,0 0-9 16,0 0 0-16,0 0-13 16,0-3 2-16,0-1-3 15,0 0-10-15,0 0-26 16,0 0-26-16,0-5-24 16,0 1-3-1,0 1-25-15,0-7-41 0,5-1 25 16</inkml:trace>
  <inkml:trace contextRef="#ctx0" brushRef="#br2" timeOffset="130453.28">3429 9019 90 0,'0'-2'207'16,"0"2"-42"-16,0 0-42 16,0-5-54-16,0 5-28 15,0 0-15-15,0 0 4 16,0 0-8-16,0 0-9 0,22 12 15 31,-1 4-15-31,-2 5-3 16,33 32 0-1,-22-20-7 1,-2-5-1-16,-4 1 1 0,-3-4-1 16,-1-6 1-16,-4 2-1 0,-8-10 0 15,0-11-1-15,-3 9 5 16,-5-9 8-16,0 0 8 15,0 0-5-15,-8-9-10 16,-5-7-9 0,-8-9-4-16,1-8 3 0,0-2 1 15,0-3 1-15,3 3 1 16,9 1-1-16,8 3-5 16,0 4 7-16,0 8 3 15,0-1-1-15,8 1 4 16,1 2 0-16,3 4 9 15,-1 5-1-15,6 8 0 16,5 0 4-16,5 16-4 16,2 8-5-16,2 5 3 15,1 4-6-15,7 3-2 16,-7 2-2-16,-4-6-3 0,-4-3 3 16,-3-9 1-1,-10-4-4-15,3-4 6 16,-8-12-4-16,-1 0 3 0,-5 0-1 15,0-16-68 1,-16-14-56-16,-9-10-62 16,-2-5-62-16,-6-2 34 15</inkml:trace>
  <inkml:trace contextRef="#ctx0" brushRef="#br2" timeOffset="131202.79">3893 8494 22 0,'0'-7'50'0,"0"-1"58"16,0-1 51-16,-7-3-57 16,7 0-34-16,-8 0-18 15,8 3-6-15,-8 2 6 16,8 2 20-16,-9 2 20 15,9-1-2-15,0 4-14 16,0 0-7-16,0 0 0 16,0 0-8-16,0 0-2 15,0 0-5-15,0-5-13 0,0 5-12 16,-8 0-7-16,8 0 3 16,0 0-12-16,0 0-1 15,0 0-9 1,0 0-5-16,0 0-3 0,0 17-1 15,8 3 6-15,12 9 7 16,12 12-3-16,12 11-2 16,5 5-7-16,8 5 16 15,0 2-9-15,1 1 5 16,-2-4-9-16,1-8 5 16,-7-4-3-16,-10-14 6 15,-8-1-6-15,-7-13 6 16,-8-6-2-16,-6-2-8 0,-3-13-21 15,-1 0-34-15,-1 0-34 16,-6-3-42-16,0-15-68 16,-18-5-10-1,-5-10 62-15,-7-3-58 0</inkml:trace>
  <inkml:trace contextRef="#ctx0" brushRef="#br2" timeOffset="131732.3">3548 8736 76 0,'-15'0'145'16,"1"0"19"-16,6 0-57 15,8 0-33 1,0 0-18-16,0 0-25 0,0 0-1 15,8-5-10-15,6-3 2 16,4-9 3-16,15-8-1 16,13-2-10-16,11-10-5 15,7 0-6-15,1 0-1 16,0 2-5-16,0 1 6 16,-11 6-2-16,-10 7 4 15,-9 2-3-15,-5 6-2 16,-11 1-3-16,-3 8 12 15,-7 4 8-15,-1 0-1 0,-8 0-2 16,0 0-11 0,0 0 3-16,0 0-13 15,0 0-26-15,0 0-28 16,0 0-25-16,0 0-22 0,5 0-54 16,-5 0-15-16</inkml:trace>
  <inkml:trace contextRef="#ctx0" brushRef="#br2" timeOffset="132383.99">4246 8577 112 0,'0'0'216'16,"0"0"-60"-16,0 0-38 16,0 0-40-16,0 0-26 15,5 0-17-15,3 0-11 16,0 0-5-16,5 0-5 16,6 11-6-16,9 2-1 15,4-6-7-15,7 7 0 16,-4-7 5-16,-2-7-5 15,-4 8-5-15,-10-8 5 16,1 0-5-16,-6 0-2 16,-2 0 3-16,-4 0-2 0,-8-3 7 15,0-14-10-15,0-4 4 16,0-7 6-16,0-4-3 16,0 0 11-16,-8 2 5 15,8 7 8-15,-12 6 6 16,12 6 7-16,-9 1 0 15,9 3-5-15,0 7-9 16,0 0-6-16,0 0-6 16,0 0-4-16,0 0-11 15,0 7 9-15,0 10 2 16,9 7-3-16,6 14 2 16,5 9 3-16,4 19 1 0,5 8-3 15,-1 11-2-15,1 5 9 16,-1-2-9-16,-3-1-2 15,0-11 1-15,-5-10 0 16,-5-14 3-16,-2-11-2 16,-4-13-3-16,-6-3 2 15,-3-12 5-15,5-6-4 0,-5-7-23 16,0 0-57 0,0-16-74-16,-14-13-8 15,-2-11 22-15,-4-13-88 0</inkml:trace>
  <inkml:trace contextRef="#ctx0" brushRef="#br2" timeOffset="133060.77">4757 8527 162 0,'0'-16'212'0,"0"4"-47"15,0 0-36-15,0 6-33 16,0 6-20-16,0 0-10 15,0 0-12-15,0 0-11 16,0 0-16-16,0 0-15 16,5 0-6-16,4 13-6 15,3 4-4-15,5-1 11 16,2 8-6-16,10 9 0 0,-1 7 1 16,0 1-2-16,1 0-3 15,-1-4 8-15,-3 4 3 16,-5-4-5-16,-3-9-1 15,-6-3 2-15,-2-9-3 16,-1-4 2-16,-4-4 4 16,-4-8 1-16,0 0 22 15,0 0 37-15,0-8-6 16,-21-15-37-16,-3-20-8 16,-9-9-12-16,-3-13-17 15,-4-8 5-15,-1 0 8 0,0 4 1 16,5 3-3-16,2 13 2 15,11 12-2-15,7 13-3 16,-1 4 10-16,10 3-7 16,7 9 4-16,-8 0-5 15,8 4 4-15,0-1-4 16,0 2 1-16,3-3-5 0,18-1 2 16,12-1-1-1,7 7-12-15,4 5 0 16,0 0-1-16,-6 17 4 15,-6-1 7-15,-7 8 4 0,-6 2 3 16,-6 2-2-16,-10 5 4 16,-3-1 2-16,-11-4 4 15,-2-4-2-15,-3 1-7 16,-1-5-1-16,1-4 6 16,0-3-6-16,0-1 2 15,-1 0-3-15,6-3-1 16,-1-9-7-16,12 7-23 15,-9-7-36-15,9 0-45 16,0 0-40-16,0 0-28 0,0-4-37 16,0-4-144-16</inkml:trace>
  <inkml:trace contextRef="#ctx0" brushRef="#br2" timeOffset="133615.04">5043 8354 207 0,'0'0'196'0,"0"0"-64"16,3 0-58-16,6 0-39 15,-1 0-7-15,4-5-9 16,-1-4-3-16,6 6-6 16,-1-5-7-16,6 0-1 15,-4-5 0-15,4 1 3 16,-3-4-2-16,2-5-3 0,4-3-1 15,-1-9-3-15,1-1-2 16,-2-1 3-16,-2-6-3 16,-8 1-2-16,-5 2 5 15,0 3-1-15,-8 2 4 16,0 3 13-16,-12 7 10 16,-2 2 4-16,3 5 2 15,-6 3-6-15,6 1-3 16,-2 5 2-16,1 7-5 15,0 0-10-15,-5 0-3 16,1 7-2-16,-1 10-6 0,1 3 7 16,0 5 4-16,5 11 0 15,-3 4 2-15,14 9 5 16,0 4-3-16,0 5-2 16,0-2-3-16,14 1-5 15,2-7 7-15,8-5-8 16,-4-5 5-16,5-7-4 0,-2-9-1 15,2-7 0 1,0-6 0-16,-4-11 3 16,-2 0-11-16,1 0-8 0,2-8-15 15,-4-8-37-15,4-9-28 16,-6-7 5-16,-4-9-34 16,-12 0-76-16,0-4 43 15</inkml:trace>
  <inkml:trace contextRef="#ctx0" brushRef="#br2" timeOffset="134885.02">1663 8751 308 0,'-7'9'164'16,"7"-9"-70"-16,0 12-45 15,-9-5-17-15,1-7 3 0,8 0 12 16,-11 9 3-16,3-9 2 16,-1 0-21-1,-2 0-9-15,3 0-2 16,-5-12-8-16,0 0 0 16,1-4 4-16,1-9-7 15,3 0 2-15,8 1-10 16,0 0-4-16,0-4 0 0,0-1 6 15,8 1-3-15,3 2-2 16,1 7 5-16,4-2-5 16,2 1 4-1,5-1-2-15,1 5 0 16,5 4-2-16,-1 0 1 0,1 4-2 16,-1 8-3-16,0 0-1 15,6 0 5-15,-6 13-1 16,1-2 3-16,-1 1-5 15,0 0 5-15,-4 0-6 16,-3-1 5-16,-1 7 0 16,-5-6-3-16,-1 4 4 15,-3 0-2-15,-3 1 4 16,1 0-2-16,-6-1-6 16,-3 3 2-16,0 3 10 15,0-6-5-15,0-1-1 16,0 6-2-16,0-3 2 15,0-7-3-15,0 1 4 16,0 4 1-16,0 1-5 16,0-1 4-16,0 4 3 15,0-4-6-15,0 5 2 16,0 0-5-16,0-1 8 16,0-1-2-16,0 6 2 15,0-1-3-15,0 1-2 16,5-1 2-16,-2-3 4 15,2-4-6-15,-2-6-1 16,-3 1 1-16,6-3 4 16,2-2-1-16,-4 6 3 15,4-2-8-15,-5 2 4 16,6 0-1-16,-1-5 3 16,0-8-4-16,-5 11 3 15,2-1-2-15,-1-10 3 16,-4 7 0-16,0-7-11 15,0 0-2-15,0 0-8 16,0 0-12-16,0 0 6 16,0 0-1-16,0 0 4 15,0 0 7-15,0 0 2 16,0 0-5-16,0 0-16 16,0 0-19-16,0 0-23 15,0 0-40-15,0 0-35 16,0 0 12-16</inkml:trace>
  <inkml:trace contextRef="#ctx0" brushRef="#br2" timeOffset="135994.05">2264 9346 57 0,'6'0'146'0,"-3"0"19"15,2 0-52-15,-2 0-29 16,-3 0-10-16,0 0-4 15,0 0 0-15,0 0-7 0,0 7-9 16,0-7-15-16,0 0-18 16,0 0-14-16,0 0-4 15,0 0-6 1,0 0 1 0,0 0 4-16,0 0-7 15,5 0-1-15,1 0 1 16,3 0 5-16,0 0-3 15,-1 0 0-15,0 0-3 0,1 0-6 16,-1 0-5-16,-5-4 5 16,-3 1 4-16,0-1 10 15,0-1 1-15,0 1-5 16,0-4 2-16,0-4 0 16,-8 3-4-1,-4 2 3-15,-1-1 10 16,6 4-10-16,-1-1 4 0,-4 1 4 15,4 4-1-15,8 0-4 16,-14 0-2-16,6 0 2 16,0 0-1-16,8 0 0 15,-11 0 1-15,11 0-1 16,-9 0 1-16,9 0-7 16,0 0 4-16,0 0-5 15,0 0 2 1,0 9 2-1,0 3 4-15,9-1-2 16,-1 2 3-16,3-1-3 16,3 1 0-16,-3-13 0 15,6 7 1-15,-5-7 1 16,4 0-2-16,-4 0-9 16,4 0 3-16,-4 0-7 15,1-7 3-15,0-6 1 16,-5-3-8-16,-5 0 1 15,-3 0 3-15,0 0 6 16,0-1 8-16,0 4-6 16,-8 5 8-16,8 6 3 15,-12-4-4-15,3 6-2 16,1 0 5-16,-1 0-5 16,1 0 2-16,-3 0-4 15,-1 8 8-15,-4 5-2 16,4-1-5-16,0 1 1 15,4-2 1-15,0 1 1 16,-1-3-2-16,9-2 1 16,0 2-1-16,0-1 6 15,0 4-10-15,0-3 7 16,0-9-2-16,9 7-3 16,-6-7 3-16,2 0 1 15,3 0-1-15,-5 0 0 16,0 0-2-16,-3 0 3 15,0 0 2-15,0 0-9 16,0-4 0-16,0-3-6 16,0-5-4-16,0 3-1 15,0 1-12-15,-6-1-14 16,-2 2-23-16,8-5-20 16,-14 3-84-16,6 9-29 0</inkml:trace>
  <inkml:trace contextRef="#ctx0" brushRef="#br2" timeOffset="139622.49">15350 4022 98 0,'0'-5'214'0,"-9"-3"-72"0,9 4-58 16,0-1-42-16,0 5-18 15,-9 0-9-15,1 0 7 16,8 0-2-16,0 0 6 15,-8 0-7-15,8 0-2 16,0 0-8-16,0 9-6 0,-8 8 5 16,-1 7 4-16,-2 12 2 15,0 9 6-15,-7 12 1 16,-7 12 7-16,0 9-5 0,-1 3 5 16,-8 4-10-1,7-4-1-15,-2-7-1 0,1-5-5 16,3-7-4-16,9-13 4 0,3-9 1 15,5-9-6 1,8-5-5-16,0-9 2 0,0-5-1 16,0-12 2-16,0 0-9 15,0 0-33-15,8-12-39 16,0-5-24-16,1-11-25 16,-1-9-73-16,0-5-18 0</inkml:trace>
  <inkml:trace contextRef="#ctx0" brushRef="#br2" timeOffset="141136.58">15226 4107 31 0,'0'0'69'15,"0"0"81"-15,-8 0 1 16,8-6-58-16,0 6-36 0,0 0-24 16,0 0-15-16,0 0 1 15,8 0 18-15,5-2 3 16,4-3-3-16,4 2-10 0,1 3-10 15,3-5-6 1,4 1-4-16,-1-4 6 0,9 0 5 16,2-1 5-16,2 2-6 15,8-5 5-15,8 0-7 16,0-1-6-16,65-12 0 16,-61 18-7-16,-4-5-2 15,0 0 0-15,0 2 0 16,-1 4 3-16,1-7-6 15,-1 0 9-15,1 1-5 0,-3 4-7 16,-5-1 8 0,0 2-2-16,-4 0 0 0,-5 2 0 15,-3-1-1-15,-6 2 1 16,-1 2 3-16,-3-3-4 16,3 1-1-16,2-4 6 15,0-1-7-15,6-2 3 0,-4-2 4 16,3 1-1-16,5 0-9 15,-7 3 8-15,2-3-2 16,-4 1 1-16,-5 3-1 16,-7-1-4-16,0 6 8 15,-11-2-2-15,6 5-5 0,2-5 3 16,-2 2 1-16,-1-6-3 16,6 5 3-16,-1 1 3 15,1-1-6-15,3-1 0 16,0 0 0-16,6-2 2 0,-4 3 2 15,0 1-2-15,-1-2 0 16,-6 5 1-16,-2-4-1 16,-5 1-5-16,1 3 3 15,-3 0-3-15,3 0 7 0,-4 0-2 16,-1 0 2-16,-5 0-6 16,2 0 4-16,-2 0-1 15,7 0 3-15,-2-5-5 16,-2 1 2-16,2 0 1 15,6 0-5-15,-6 4 7 16,-5 0-3-16,2 0 1 0,-2 0 6 16,-3 0-8-16,0 0 3 15,0 0-7 1,0 0 5-16,5 0 4 0,-1 0-7 16,4 0 4-16,-4 0-1 15,1 0-1-15,-2 0 3 16,3 0 3-16,-3 0 0 15,5 0-10-15,-5 0 7 0,2 0 1 16,1 0 2 0,3-5-8-16,0 1 6 0,3 1-7 15,1 3 5-15,-5 0 4 16,-2 0-5-16,-1 0 3 16,-5 0-3-16,0-4-4 15,4-1 5-15,4 0 0 0,0 5 0 16,6 0-2-16,-2 0 3 15,-1 0 1-15,1 0-2 16,-4 0-2-16,0-2 3 16,-3 2 1-16,-2 0-4 0,3-5 5 15,-3 5-1-15,1-4-4 16,4 4 2-16,-3 0-1 16,-2 0 1-16,-3 0 2 15,0 0-1 1,0 0-2-1,0 0-1-15,0 0 4 16,0 0 1-16,0 0-7 0,0 0 3 16,0 0-3-16,0 0 1 15,6 9 2-15,-3 7 3 16,5 4 1-16,3 8 3 16,1 9-7-16,5 12 4 0,5 8 1 15,1 7 0 1,6 7-6-16,23 83 8 15,-27-82-6-15,-1 2 2 16,-4-7-2-16,0-11 5 16,-6-8 0-16,-3-8-3 15,-3-11 3-15,-8-8-4 0,3-5-1 16,-3-4 4-16,6-12-16 16,-6 0-35-16,0-4-43 15,-9-13-81-15,-10-11-81 0</inkml:trace>
  <inkml:trace contextRef="#ctx0" brushRef="#br2" timeOffset="142034.89">17272 3683 72 0,'0'0'98'0,"-8"0"58"0,2 0-38 15,6 0-25-15,-8 0-19 16,8 0-15-16,0 0-13 0,0 0 5 15,0 0 12-15,0 0 5 16,0 0 5-16,0 0-13 16,0 0-11-16,0 0-14 15,0 0-3-15,0 0 6 16,0 0 2-16,3-8 2 0,13-12-13 16,17-18-7-16,16-18-9 15,24-17-4-15,24-9-5 16,24-7-1-16,22-5 0 15,12 1-3-15,3-1 0 16,-8 8 0-16,-6 9-1 0,-20 8-1 16,-19 13 0-16,-15 11 6 15,-25 7 1-15,-16 14-2 16,-13 5 14-16,-7 7 6 16,-10 3 0-16,-7 1-15 15,-4 8 2-15,-8-4-2 16,0 4-5-16,0 0 0 15,0-5 3 1,0 5-4-16,5 0-6 16,-5 0 1-16,0 0 7 15,0 0 1-15,0 0-3 16,0 0 2-16,0 0-1 16,0 0-1-16,0 0-7 15,0 0-39-15,0 0-60 16,0 0-74-16,-8 0-71 15,-3 9-58-15</inkml:trace>
  <inkml:trace contextRef="#ctx0" brushRef="#br2" timeOffset="143915.62">19336 2076 36 0,'0'-5'118'16,"0"5"79"-16,0 0-75 16,0 0-50-16,0 0-39 15,0 0-13-15,0 0-11 16,0 0-8-16,0 0 1 0,0 13 7 16,0-2-3-16,0 5 6 15,0 1 5-15,0 4-1 16,0-2-5-16,0 3-5 15,0-3 2-15,0-2-5 16,-8-1-3-16,8-4 6 0,-11-3 2 16,11-9 7-1,-13 0-2-15,13 0 2 16,-13 0 1-16,13-9-2 0,-8-10-7 16,8-9-5-16,0-6-1 15,0-3 1-15,5 1-1 16,6 0 0-16,7 3-1 15,-2 0 0-15,4 0-4 16,-4 9 2-16,0 0 2 0,0 3 0 16,1 4 0-16,-3 5 3 15,0 5-4-15,2-2-2 16,-3 6-2 0,0-2 5-16,13 5-2 15,-13 0 5-15,0 0-3 16,-2 0 0-16,1 8 1 15,1 5 0-15,-2 2-2 16,-2 2-2-16,3 4 2 16,-4 3 1-16,1 0 0 15,-1-3 3-15,0 0-5 0,-5-2 2 16,-3-3 0-16,0 1 1 16,0 0-1-16,0-1-1 15,0-1 3-15,0 6-4 16,0 0 4-16,0-6-2 15,0 6 1-15,0-4-2 16,0 2-1-16,0 2 3 16,-8-4-4-16,8 0 4 15,-8 2 1-15,8-3-5 16,-12 1 5-16,4 2-2 0,1-2 3 16,-1-1-5-16,8 1 6 15,-14 3-6-15,14-3 0 16,0-2 4-16,0 6-2 15,-8-1 0-15,8 1 1 16,0 0-1-16,-8 0 3 16,8-7-5-16,0 3 5 15,0 0-4-15,0 4 3 16,0-2 2-16,0 5-1 0,5 2-2 16,3-2-3-16,0 0 3 15,-5-3 4-15,6-5 3 16,-1 4 3-16,-4-5-8 15,1 3 4-15,4-6-9 16,-6 0 6-16,0-4-2 16,2 0-1-16,-5 1-1 0,0-9 4 15,0 0-6-15,0 0 1 16,0 0 3 0,0 0 0-1,0 0-8-15,0 0-12 16,0 0-25-16,0-9-41 15,0 1-30-15,0 0-41 16,0 0-20-16</inkml:trace>
  <inkml:trace contextRef="#ctx0" brushRef="#br2" timeOffset="144830.72">19808 3240 29 0,'0'-5'58'16,"0"2"59"-16,0-1 55 15,0-1-50-15,0 5-39 16,0 0-30-16,0 0-18 16,0 0-11-16,0 0 0 0,0 0-1 15,0 0-10-15,0 0-7 16,0 0-3-16,0 9-4 16,0-1 1-1,0 4-2-15,0 4 4 16,0 5-1-16,0-1 1 15,0 0-2-15,0 5 1 0,3-9 1 16,2-4 2-16,-1 0-4 16,0-3 0-16,4-9 3 15,3 0-3-15,2 0 2 16,4 0-1-16,-1 0-5 16,5 0 5-16,-7 0-2 15,0-9 2-15,-3 1 1 16,2 0 0-16,-5 0-5 0,0-3 2 15,-3-1 5-15,-2-1-4 16,-3 4 2-16,0-3 2 16,0 0-1-16,0 0-6 15,0-5 2-15,0 6 7 16,0-3 0-16,0-1 0 0,0 2 0 16,0 1-2-16,-8-1 5 15,8 5-9-15,-12 0 3 16,12 1 0-16,-13-1-3 15,13 4 4-15,-12-1 2 16,4 5-3-16,8 0 1 16,-9 0 1-16,3 0-7 15,-2 0 2-15,0 0 0 0,-2 0-3 16,-1 0 6-16,3 0-3 16,-6 0 2-1,14 0-4-15,0 0-1 16,-8 0 2-16,8 0-1 15,-8 9-1-15,8-1 3 16,-11-1-2-16,11 1 6 0,-8 0-6 16,0 2 6-1,8-3-7-15,-8-7 4 0,8 12-1 16,0-12 1-16,0 9-1 16,0-9-2-16,0 8 0 15,0-8 5-15,0 7-3 16,0-7 3-16,0 0-2 15,-9 0-8-15,9 0-15 16,0 0-30-16,0 0-20 0,0 0-10 16,-8 0-34-16,0 0-60 15,-4 0-139-15</inkml:trace>
  <inkml:trace contextRef="#ctx0" brushRef="#br2" timeOffset="152126.45">12742 7005 58 0,'0'0'116'0,"0"0"57"16,0 0-63-16,-8 0-39 15,8 0-24-15,0 0-16 16,0 0-2-16,0 0 0 0,0 0 4 15,0 0-1-15,0 0-8 16,0 0-5-16,0 0-11 16,0 0-5-16,0 0 5 15,0 0 2-15,0 0 7 0,0 0 3 16,0 0 4-16,0 0 7 16,0 0-3-16,0 0-4 15,0 0-8-15,0 0-3 0,0 0-5 16,0 0 3-16,0 0-2 15,0 0 7-15,10 0 12 16,12 0-1-16,3 0 1 16,2 0-9-16,6 0-1 0,4-5-13 15,2 2-3-15,7 3 1 16,3-4 4-16,8-4-7 16,8 0 5-16,7-5 5 15,6 1-9-15,7-4 8 0,9-1-6 16,7 0 1-16,5 1 1 15,-2 1-4-15,0-1 3 16,-4 4-3-16,-7-2-3 16,-6 7 5-16,-11-1 0 0,-8 3-6 15,-3 1-1-15,-8 0 5 16,-3 0-3-16,-1-4 4 16,-5 0-1-16,4-1-2 0,5 2 6 15,1 0-7-15,7-3 5 16,0 3 0-16,0-2-7 15,0 1 9-15,-8-1-6 0,-4 9 1 16,-5 0 0 0,-7 0-6-16,0 0 6 0,-6-3 0 15,6 3 2-15,3-4-6 16,6-4 7-16,11-5-2 16,8 1-1-16,13 1 0 0,9-2-2 15,7 1 2-15,1 3 0 16,-2 1 2-16,-4 4-4 15,-3 1 1-15,-9 3 7 0,-8-5-5 16,-8 1-5 0,-9 0 5-16,-8 0-1 0,-5 0 1 15,-4-4 0-15,3-1 2 16,-2-3-3-16,5 0 1 16,8 0-2-16,4-4 1 0,2 5-2 15,4-2-1-15,-7 1 0 16,-7 3 2-16,-5 9 2 15,-6 0 0-15,-7 0-4 0,-2 0 7 16,-5 0-6-16,-4 0 2 16,-4 0-1-16,-3 0 5 15,-5 0-5-15,0 0-1 0,4 0 2 16,4-5 2-16,1 2-5 16,-1-1 7-16,3 4-4 15,-2-4-2-15,4 0 0 16,0 0 4-16,-1 0-1 15,-4 4 1-15,-5 0-4 0,-2 0 6 16,-5 0-4-16,4 0 4 16,-3 0-9-16,-2 0 4 15,3 0 1-15,-3 0-3 16,0 0 7-16,-3 0-7 0,0 0 4 16,0 0 9-16,0 0-11 15,0 0 8-15,0 0-2 16,0 0 2-1,0 0-4-15,0 0 2 16,0 0 1-16,0 0 2 0,5 0-5 16,-2 8 6-16,5 0-4 15,-5 4-1-15,6 4 1 16,0 4 9-16,-1 5-4 0,5 4 8 16,-1 3-3-16,-6 0-7 15,3 0-1-15,4 2-2 16,-2-2 2-16,-1-4-5 0,-2 1 0 15,-2-2 0-15,2 7 7 16,6 2 3-16,-6 2-6 16,0 7 5-16,-5 0-10 15,3-1 3-15,-3 5-4 16,5-1 3-16,1-4 2 0,0 6-8 16,2-2 6-16,0-4 0 15,1 6 5-15,1-1-8 16,-1 4-4-16,2 5 12 15,-6 6-8-15,2 7 0 0,3 1 0 16,-2 6 4-16,3-1-4 16,-2 5 2-16,0-1 2 15,-4-1-4-15,3 3 3 16,6-6 4-16,0 0-2 16,-2 0 4-16,1-4 7 0,1-4-3 15,-5 0 7-15,5 1 1 16,-1 0-5-16,-4-5-3 15,-1-3-13-15,2-11 8 0,0-2-5 16,-5 1 1-16,0-6 4 16,1 1-6-16,-3-1 0 0,-1 5 0 15,-2 1 3-15,2-3 5 16,-2 11-4-16,6-1-1 16,0 4-4-16,-1 3 7 0,5 2-8 15,-6-1 4-15,1-3 3 16,4-1-7-16,1-4-1 15,-5 1 5-15,0-6 2 16,5-4-5-16,-7 5-1 0,8 0 0 16,-3 4 3-16,2 1-2 15,-1-2 0-15,0-3 2 16,2 1-4-16,-3-5 1 0,-3-5 3 16,-2 0-4-16,3 1 1 15,0-3 0-15,-1-7 6 16,0 3-2-16,-2-5 0 15,2-1-1-15,-2-4 2 0,2 6-9 16,1-7 8-16,-1 6 3 0,0-5-5 16,0 1-5-1,5-1 4-15,-2 4 2 0,-3 1 3 16,1-9-6-16,-1 2 0 16,0-3 2-16,1-6-6 0,-2 0 9 15,1-2-8-15,0 1 3 16,-5 1 0-16,6-5-1 0,-4-1 3 15,-2 3 3-15,5-1-4 16,-3-2 0-16,-1-4 5 16,0 3-10-16,-4-3 7 0,0 2 1 15,4-9-8-15,-4 8 4 16,4-8 0-16,0 7 3 0,-4 5-1 16,0-12 0-1,0 13-4-15,0-13 3 16,0 13 1-16,0-6-2 15,0 6 1-15,0-13 1 16,0 0 0-16,0 0 2 16,0 8-5-16,0-8 42 0,0 0 4 15,0 0 2-15,0 0-10 16,0 0-7-16,0 0 0 16,0 0-7-16,0 0-9 0,-12 0-9 15,-1 0 2-15,2 0-4 16,-3 0 4-16,3 0-10 0,-1 0 4 15,-5 0 4-15,6 0 0 16,-6 0 0-16,2 0-3 16,-7 8 2-16,2-8 4 15,-2 9-5-15,-9-9-3 0,3 8 0 16,0-1 0-16,-4 2 0 16,-1-9 0-16,-4 12 0 0,1-5 0 15,3 2 0-15,2-1 0 16,-8 4 0-16,8-3 0 15,-1-9 0-15,2 11 0 0,3-3 0 16,-3 1 0-16,4-2 0 16,0-7 0-16,2 10 0 15,1-10 0-15,-3 12 0 16,1-12 0-16,3 7 0 16,-4-7 0-16,-2 0 0 0,0 13 0 15,-1-5 0-15,-2 4 0 16,-8 5 0-16,-4 2 0 15,-10 2 0-15,-4 3 0 0,-5-2 0 16,-2-6 0-16,3 0 0 16,0-1 0-16,4-2 0 0,0-1 0 15,4 1 0 1,2-6 0-16,0 5 0 0,2-3 0 16,6-1 0-16,-4-8 0 15,4 8 0-15,-1 0 0 0,-2-8 0 16,3 9 0-16,1-9 0 15,2 0 0-15,4 0 0 16,3 0 0-16,4 0 0 0,1 0 0 16,-1 0 0-16,1 0 0 15,0 0 0-15,-1 0 0 16,-2 0 0-16,-8 0 0 0,0 8 0 16,-7-8 0-16,-2 12 0 15,-4 0 0-15,-1-4 0 16,-4 0 0-16,1 0 0 15,-2-8 0-15,9 13 0 0,1-6 0 16,3 0 0-16,0 4 0 16,1 1 0-16,3-5 0 15,1-7 0-15,-34 25 0 16,38-18 0-16,3 4 0 16,1-5 0-16,0 2 0 15,-1 1 0-15,1-9 0 0,-1 0 0 16,-3 11 0-16,-2-3 0 15,2-8 0-15,-4 14 0 16,0-7 0-16,-2-7 0 16,-3 12 0-16,1-3 0 0,3-1 0 15,1-8 0-15,4 8 0 16,3-8 0-16,0 8 0 16,5-8 0-16,0 12 0 0,0-12 0 15,-5 7 0-15,4-7 0 16,1 10 0-16,-1-10 0 15,-4 13 0-15,1-13 0 0,4 6 0 16,-4 3 0-16,-1-9 0 16,2 12 0-16,-3-12 0 0,-3 12 0 15,0-12 0-15,-2 12 0 16,-3-12 0-16,6 9 0 16,-5-1 0-16,1 1 0 0,-2-9 0 15,2 12 0 1,-3-5 0-16,1-7 0 0,6 12 0 15,-1-3 0-15,6-9 0 16,-3 12 0-16,6-4 0 16,4 0 0-16,-1-8 0 0,1 7 0 15,4-7 0-15,-6 0 0 16,3 11 0-16,-1-11 0 16,-2 12 0-16,-2-12 0 0,0 7 0 15,-4 2 0-15,0-2 0 16,-1 1 0-16,1 0 0 0,2-8 0 15,10 8 0 1,0 1 0-16,4-9 0 0,0 0 0 16,3 7 0-16,5-7 0 15</inkml:trace>
  <inkml:trace contextRef="#ctx0" brushRef="#br2" timeOffset="152234.29">13114 12415 2047 0,'-8'-13'-518'0,"2"-11"-53"0</inkml:trace>
  <inkml:trace contextRef="#ctx0" brushRef="#br2" timeOffset="153483.5">17931 8397 21 0,'0'0'69'0,"5"0"106"16,3 0-18-16,-8 0-38 0,0 0-24 15,0 0-17-15,0 9-11 16,0-9 3-16,0 0 8 16,0 0 2-16,0 0-6 15,0 0-9-15,0 0-15 0,0 0-24 16,0 0-9-16,0 7 1 16,0-7-5-16,0 0-5 0,0 10-4 15,0-10 0-15,0 0 3 16,0 0-3-1,0 0 4-15,0 0 13 0,7 0 0 16,10 0 6 0,8 0 0-16,7 0-4 0,20-10-7 15,22-6 1-15,23-8-5 16,29-5-4-16,25-7-1 16,18-4-9-16,14-5 5 0,4 1-2 15,5-2 4-15,-2 5-5 16,-3 4-6-16,-12 5 11 15,-17 7-14-15,-25 1 9 0,-22 6-7 16,-32 8 1-16,-14-3 11 16,-14 6-2-16,-20 2-3 15,-9 0 4-15,-7 5 10 0,-1 0 8 16,-6 0 12-16,-8 0 7 16,0 0-20-16,3 0 3 15,-3 0-12-15,0 0-9 16,0 0 1-16,0 0-3 15,0 0 1-15,0 0-1 16,0 0-7-16,0 0-21 16,0 0-39-16,0 0-69 0,0 0-52 15,0 0-36-15,3 0 4 16,5-7 9-16,4-4-31 16,1-10 71-16</inkml:trace>
  <inkml:trace contextRef="#ctx0" brushRef="#br2" timeOffset="154298.47">20689 7571 9 0,'7'-41'33'0,"7"-5"34"0,0 6 63 15,3 0 21-15,4 7-68 16,3 1-41-16,-1 4-19 0,-1 2-8 16,-2 9 1-16,0 2 4 15,-3 2 10-15,-6 6 5 16,-2 2 3-16,-5 2 0 0,1 3-5 15,-5 0-2-15,0 0 2 16,0 0 6-16,0 0 4 0,0 8 5 16,0-8 1-1,-13 7-2-15,5-7-2 0,-6 0-5 16,3 13-13-16,-3-5-5 16,-12-1-10-16,-2 2-4 15,0-9-1-15,-1 8 12 0,4-8 14 16,6 0 4-16,1 0-15 15,1 0-1-15,6-2-9 0,11-8-2 16,0 3-3-16,0-2 4 16,0 1-8-16,0-4-1 15,11 0-2-15,11-1-3 0,5-2 0 16,10-2 2-16,5 5-1 16,-2-1 2-16,4 5 1 15,2 1-2-15,-7 7-5 16,1 0 6-16,-2 0 0 0,-5 0 0 15,-5 0-3-15,-4 12-2 16,-3 4 1-16,-6-1 1 0,1 1 1 16,-2 6-2-16,-6 2 7 15,-1 4-3-15,-2 5 1 16,1 8-1-16,-6-1-4 0,0 10 4 16,0 2 3-16,0 0-4 15,0 3-2-15,0-3 6 16,0-2-5-16,-11-2 6 0,0-3-6 15,-2 4 3 1,0-1-1-16,1-3-5 0,1 1 11 16,-1-11-5-16,-1-1-1 15,1-11 5-15,-2 3-7 16,3-6 8-16,5-4-9 0,6 0 0 16,-14-4 8-16,14 0-5 15,-8-4 0-15,8 5-5 16,0-5 2-16,0 3 3 0,0-1 2 15,0-3-1-15,0 2 5 16,0-9-5-16,0 8-6 16,0-8 7-1,0 0-1-15,0 7-1 0,0-7 6 32,0 0-13-17,0 0-8-15,0 0-29 0,0 0-53 16,0 0-47-16,0 0-26 15,0 9 17-15,0-1-3 16,0 1-35-16,0 3 15 0</inkml:trace>
  <inkml:trace contextRef="#ctx0" brushRef="#br2" timeOffset="154764.4">21106 8698 45 0,'0'0'145'0,"0"0"52"0,0 0-64 15,-9 0-35 1,9 0-39-16,0 0-24 0,0 8-7 15,0 5 10-15,0 6-7 16,0 7-1-16,6 6-14 16,6 1-4-16,0 2-3 0,6-1-6 15,-4-6 0-15,3-6 0 16,8 6 3-16,-18-28-3 16,1 0-1-16,1 0 4 15,-1-12-5-15,0-10-1 16,-5-6 0-16,-3 0 6 0,0-4 11 15,0 2 10-15,-8 6 0 16,-3 3 12-16,-1 6-16 0,0 2-11 16,4 5-4-1,-6 1-4-15,6 2-17 0,8 5-16 16,-8 0-25-16,-1 0-21 16,9 0-16-16,-9 12-14 15,0 0-33-15,0-3-41 0,1-1 5 16</inkml:trace>
  <inkml:trace contextRef="#ctx0" brushRef="#br2" timeOffset="155896.2">20306 9871 41 0,'0'-8'111'16,"0"0"66"-16,-9 3-60 0,9-3-44 15,0-1-33-15,0 2-15 16,-8-5-7-16,8-1-3 16,-9 1 3-16,-5 4 8 0,6-2-8 15,-4 3 6-15,-2-1-2 16,3 4-7-16,0 4 1 15,-1 0 2-15,-5 12-5 16,-3 10-1-16,-2 2-6 16,0 4-3-16,1 5 1 0,4 3-2 15,9-7 2-15,8-5-7 16,0 2 4-16,0-12 5 0,11 3-4 16,6-6-2-16,4-1 0 15,-2-10-5-15,11 7 6 16,-1-7-5-16,2 0 0 0,2 0-2 15,-1 9 7 1,1 3-1-16,-6 0-3 0,-2 0 6 16,-3 5-7-16,-2-1 3 15,-5 5 1-15,-2-1-2 0,-4 5 2 16,-9-6 4-16,0 3-2 16,0-3-1-16,-14 7 5 15,-2-7-3-15,1-2-3 0,-5-1 4 16,-10-4-1-16,-1-12-2 15,-7 0 3-15,2 0 1 16,4 0 0-16,-1-7 0 0,4-2 2 16,4-3-2-16,6 0-5 15,3 2 3-15,3-2-9 0,13 5-9 16,0-2-10-16,0 1-20 16,8 1-16-16,5-6-14 15,6-1-44-15,6-4-61 16,0 2 17-16</inkml:trace>
  <inkml:trace contextRef="#ctx0" brushRef="#br2" timeOffset="156445.51">20689 9952 88 0,'7'-8'185'16,"2"4"-29"-16,-9 4-57 0,5 0-41 16,-2 0-23-16,0 0-17 15,-3 0-10-15,0 0 0 16,0 0-7-16,0 0 2 0,0 0 1 16,0 0 2-16,0-4-5 15,0 0 3-15,0 0 4 16,0 4 8-16,0 0 10 0,0 0-4 15,0-4 2-15,0 4-2 16,0 0 2-16,-11 0-7 0,-1 0-2 16,0 0-3-1,-2 16 1-15,-2 4-5 0,5 8 5 16,-5 5 2-16,8 8-3 16,8-1 2-16,0-3-2 15,0 0-10-15,12-5 3 0,3-2-3 16,1-7-1-16,9-2 3 15,1-9-3-15,-3-3-3 0,1-9 4 16,2 0 2-16,-6 0 0 16,-6 0-4-16,4-4 0 15,-6-6 3-15,1 3 0 0,-7 0 3 16,-1 2 7-16,-2 1 2 16,2 4 4-16,-5-5 1 15,0 2-5-15,0-2-11 16,0 5-1-16,0-4-12 0,0 1-10 15,0-5-18-15,-8 3-27 16,8-3-40-16,-8 2-31 16,8-5-27-16,0-1-44 0,0 1-127 15</inkml:trace>
  <inkml:trace contextRef="#ctx0" brushRef="#br2" timeOffset="156911.94">21066 9838 253 0,'0'-17'215'0,"-12"6"-52"15,12 6-53-15,-12 5-42 16,2 0-23-16,10 0-12 0,-6 0-7 16,6 0-11-16,0 0-3 15,0 12-7-15,0 4 4 16,0 14-6-16,0 2 0 0,0 9-2 15,3-1 0-15,5 1-2 16,5-4 2-16,0-1 5 16,4-7-2-16,-3-4-6 0,3-8 8 15,-1-5-11-15,-3-5 4 16,-2-7-5-16,6 0 2 16,-6 0 4-16,3-7 2 15,-2-9 0-15,-4-5-1 0,-5-8 1 16,-3-4-3-16,0 0 1 15,0 1 6-15,-8-1 9 16,-3 5 9-16,-7-1 2 0,-2 5 6 16,1 0-11-16,-6 3-6 15,1 0-1-15,-1 9-4 0,-4 5-12 16,2 7 0-16,-1 0-11 16,2 0-9-16,6 0-19 15,4 11-20-15,4-11-21 16,12 12-28-16,0-12-11 15,0 9-27-15,0-9-45 0,4 0 29 16</inkml:trace>
  <inkml:trace contextRef="#ctx0" brushRef="#br2" timeOffset="157276.62">21176 9744 81 0,'0'-13'217'0,"0"6"-29"0,0-2-50 15,0 2-52 1,0 2-43-16,0 5-18 0,0-3-7 16,0-1-6-16,3 4 3 15,5 0 1-15,2 0 5 0,-2 7 11 16,3 10 1-16,1 4-5 16,1 7 2-16,4 8-7 15,-2 5-1-15,7 13-4 0,-3 6-4 16,1 6-2-16,1 6 0 15,-5 6-4-15,-1-5 2 16,1 1-8-16,2-9 1 16,-5-9-2-16,-3-11 2 15,-2-7-5-15,-3-14 5 0,-2-8-5 16,-3-4 3-16,0-12-7 16,0 0-31-16,0 0-44 0,0-16-49 15,-16-17-19-15,1-11-19 16,-6-22-29-16,0-10 29 15</inkml:trace>
  <inkml:trace contextRef="#ctx0" brushRef="#br2" timeOffset="157710.09">21208 9736 234 0,'-11'-21'185'0,"11"2"-65"15,-10 2-41-15,10 1-25 0,0 4-7 16,0-5-5-16,6 0-2 16,6-2-4-16,2-2-14 15,3 2-6-15,-1 3-10 0,5-1-9 16,4 4 9-16,-5 4-4 16,4 9 4-16,2 0 8 15,-3 17-5-15,-2 5 1 0,-5 6-2 16,-1 3 0-16,-2 7-6 15,-5-2 1-15,1 2-5 16,-6-3 6-16,-3-2-2 16,0-4-1-16,0-6 7 15,0-1 11-15,-12-6-3 0,-4-1-7 16,-8 1-4-16,-1-4 8 16,4-12 9-16,3 10 3 0,-4-10-16 15,2 0-6-15,3 0 3 16,11 0-10-16,-2 0 3 15,8 0-9-15,0 0-14 0,0 0-26 16,0-5-15 0,0 0-15-16,0 3-9 0,0-3-7 15,0 0-19-15,0-2-41 16,0-5-14-16</inkml:trace>
  <inkml:trace contextRef="#ctx0" brushRef="#br2" timeOffset="158791.27">21570 9700 207 0,'0'-4'219'0,"0"4"-68"0,0 0-70 16,0 0-39-16,0 0-21 15,0 0-4-15,0 0-11 0,0 0 8 16,5 0-6-1,3 12-6-15,4 0 2 0,-1-1-2 16,1-1 0-16,1-3-2 16,-1 6 1-16,5-5 1 15,-3-8-1-15,8 0-3 0,-6 0 5 16,3 0-6-16,3 0 2 16,-3 0 1-16,-1-8-1 15,-4-1-2-15,3 1 5 0,-4 0 4 16,-10-4 3-1,-3 1 0-15,0-10 11 0,0 1 0 16,0-1-3-16,-8 0-1 16,-3 2 8-16,3-3-4 15,-1 3-7-15,-2 2-2 0,-3 1-2 16,7-1-4-16,7 5 3 16,-13 5-1-16,5-5 0 15,-1 3-3-15,1 2 4 0,0 1-4 16,8 2-3-16,-11 2 4 15,11-3-5-15,-12-4 4 16,12 6-2-16,-9-2-3 16,9 5-1-16,-9 0 7 0,9-4-7 15,-8 4 4-15,8 0 7 16,0 0-3-16,-8 0-6 16,8 0 2-16,0 0 0 0,-6 0 3 15,6 0-4 1,-9 0-2-16,9 0 3 0,-8 9-5 15,8 3 4-15,-8-1 0 16,8 2-1-16,0 3 5 16,0 0-6-16,0 1 7 0,0-2-7 15,0 2 1 1,0-1-3-16,0 5 3 0,0 4 0 16,0 3 2-16,0-4-1 15,0-3 1-15,0-4 0 16,0-2-5-16,0 1-1 0,0 1 10 15,0-7-7-15,4 8-3 16,0-2 8-16,4 5-4 16,-2 3-3-16,0-3 2 0,2-1 4 15,0 1-2-15,-5-5-4 16,3-4 4-16,-3-12 3 16,2 8-3-16,3-8 5 15,0 12-6-15,0-3 3 0,3-9-2 16,2 0-1-16,-1 0 5 15,1 0-5-15,0 0 3 16,-2 0-2-16,6 0 4 16,2-12-2-16,7-5 1 0,-1-4-3 15,1-7-1-15,5 4 0 16,-9 3 4-16,-5 1-3 0,-5 8 10 16,1 3 17-16,-6 2 7 15,-2 3 18-15,-2-1 12 16,-3 5 1-16,0 0-11 0,0 0-12 15,0 0-4-15,0 0-9 16,0 0 2-16,0 0-15 16,0 0-5-16,0 0 2 15,0 0 1-15,0 0-5 16,0 0-27 0,0 0-14-1,0 0-24-15,-8 0-33 16,8 0-43-16,-7 0-34 0,-2 0-27 15,-4 9-31-15,-4 3-32 16,0-1 35-16</inkml:trace>
  <inkml:trace contextRef="#ctx0" brushRef="#br2" timeOffset="164682.34">17609 10767 54 0,'0'0'307'15,"0"0"-192"1,-6 0 67 0,6 0-153-16,0 0 1 15,0 0 63 1,0 0-40-16,0 0 0 0,0 0-2 16,0 0-3-16,0 0 4 15,0 0 2-15,0 0-8 0,0 0 0 16,0 0-2-16,0 0-6 15,0 0-3-15,0 0-4 16,0 0-1-16,0 0-6 0,0 0 2 16,0 0 6-16,6 0 10 15,8 7 2-15,2 2 2 16,8 3-3-16,4 0-9 16,5 0-6-16,7 1 1 0,6-1 10 15,1 4-5-15,7-5-5 16,3 1-4-16,5 1 7 15,6 0 1-15,6-1-1 0,2-4 3 16,9 4-17-16,5 1-3 16,3-1 0-16,9 0-14 0,2 5-1 15,7 2 0-15,7 11 0 16,4-3 0-16,0 10 0 16,3 4 0-16,9-1 0 0,5 1 0 15,6 5 0-15,9-2 0 16,5 1 0-16,3 3 0 15,-4 5 0-15,0 1 0 0,-3 3 0 16,-8-5 0-16,-6 1 0 16,-7-8 0-16,-4-5 0 15,-11-6 0-15,-15-6 0 16,-10-7 0-16,-16-10 0 0,-18 1 0 16,-20-12 0-16,-7 9 0 15,-7-9 0-15,-12 0 0 0,-8 0 0 16,-18-9-133-1,-10-7-129-15,-10-5-44 16,-8-8-11-16,-4-2 35 0,-13-6-4 16</inkml:trace>
  <inkml:trace contextRef="#ctx0" brushRef="#br2" timeOffset="166512.82">17561 10783 42 0,'-9'0'91'16,"9"0"71"-16,-11 0-35 15,11-4-38-15,-8 4-26 16,8-5-16-16,0 5-3 0,0-3-2 15,0 3 5-15,0 0 7 16,0 0-2-16,0-4-9 16,0 4-12-16,0 0-10 0,0 0 0 15,0 0-1-15,0 0-5 16,0 0 2-16,5 12-1 16,-2 4 4-16,5 3-4 0,4 7-6 15,1 3 4-15,0 6-4 16,0 2-1-16,-4-5-5 15,5 2-1-15,-3-6-4 16,-3 1 3-16,2-10 0 0,-2-2-2 16,-5-5 2-16,0-12-2 15,-3 9 3-15,0-9 5 16,0 0-3-16,0 0 3 0,0 0 1 16,0 0 7-16,-6-9-15 15,-6-3 3-15,-2-8-8 0,3-6 7 16,-6-2-9-1,6 0 9-15,-2-4-6 0,1 4-3 16,0-6 4-16,0 1-5 16,4 6 7-16,-3-3-5 15,2 2 7-15,0 5 2 0,1 4-9 16,8 1 5-16,-9 6 3 16,9-1-4-16,0 6 2 0,0 2 0 15,0-2 1-15,0 2 3 16,0-1-9-16,0 6 5 15,0 0 1-15,0 0 0 16,0 0 1-16,0 0 1 16,0 0 0-16,0 0 8 15,0 0-1-15,0 0-4 16,0 0 1-16,0 0-5 0,0 0-1 16,0 0-6-16,5 0 2 15,7 0 3-15,9 0-1 16,1 0-2-16,8 0-1 0,2 0 3 15,2 0-2-15,1 0-12 16,-2 0 6-16,-7 0 4 16,-7 0-6-16,-4 0 7 0,2 0 5 15,-3 0-5-15,-6 0 3 16,-5 0 4-16,-3 0 0 31,0 0-7-31,0 0 6 16,0 0 2-16,0 0-2 15,0 0-1-15,0 0 1 16,0 11 6-16,0-11-3 0,-8 7-6 16,8-7 5-16,-9 9-5 15,1-9 0 1,8 0-3-16,0 7 3 0,-8-7-4 16,8 12 4-16,-12 0 1 15,12 3 2-15,-12-2-1 16,-1 9 0-16,7 1-2 15,-8-1 0-15,2-2 5 0,0 5 0 16,-1-6-5-16,5 2 5 16,8-4-1-16,-12-2-2 15,4-2 3-15,8-1-2 0,-7-5 2 16,7-7-2-16,0 9-7 16,0-1 5-16,0-8 0 15,0 0 1-15,0 0-5 16,0 0 6-16,0 0 1 15,0 8-8-15,0-8 1 16,-8 0 7-16,8 0-1 0,0 0-1 16,0 0-5-16,0 0 4 15,0 0 3-15,0 0-5 16,0 0 3 0,0 0 1-16,0 0-6 15,0 0 4 1,0 0-2-16,0 0-2 15,0 0 6-15,0 0-2 16,0 0-2 0,0 0 8-16,0 9-7 15,0-9 1-15,-9 12 5 16,-4 0-3 0,5 1-1-16,-1-5-2 15,3 4 6-15,6-12-11 16,-8 7 10-16,8-7-6 0,-13 12-3 15,13-12 8-15,-8 13-8 16,8-5 4-16,0-8 3 16,0 0-1-16,0 0-3 15,0 0 3-15,0 0-1 16,0 0-3 0,0 0-22-16,0 0-52 15,0 0-59-15,0 0-45 16,-8 0-44-16,0-4-64 15</inkml:trace>
  <inkml:trace contextRef="#ctx0" brushRef="#br2" timeOffset="168521.04">21988 11609 43 0,'0'0'106'0,"0"-4"86"16,0 4-54-16,0 0-35 15,0-4-34-15,0 4-20 16,0-8-3-16,0 4 3 0,0-1 6 16,0 0 2-16,0 5-4 15,0 0-15-15,4 0-10 16,5 10 17-16,3 6 0 0,3 4-6 15,6 12 6-15,3 14-4 16,4 6-10-16,1 10-2 16,4 3-15-16,-5 4-9 0,1-4-1 15,-1-5 1-15,-3-10-1 16,-5-10-3-16,-5-7 4 0,-2-14-12 16,-5-2 10-16,1-5 5 15,-6-12-5-15,-3 0 3 16,0 0-1-16,0-7-2 15,0-15-9-15,0-12-13 0,0-12 5 16,0-2 8-16,0-2-2 16,-9 1 4-16,9 5 4 15,0 2-6-15,-8 6 6 0,8 3 4 16,0 4-3-16,0 1-1 16,0 4-3-16,0 1-1 15,0 1 4-15,0 10-2 0,0 0 6 16,0 5-6-16,0 2 5 15,0 1-6-15,0-1 7 0,0-3-8 16,5 8 4-16,-2 0 1 16,3 0 1-16,-3 0-5 15,2 0 1-15,2 13 5 16,7 8 8-16,5 7-2 0,4 8-2 16,8 13 1-16,-5 0-8 15,8 3 9-15,-3 2-9 16,-1-6-5-16,-1-7 12 0,-10-8-9 15,1-10 3-15,-3-5-3 16,-5-6 5-16,-4-12 3 0,1 0-6 16,-9 0 12-16,0 0 3 15,0-16-13-15,0-17-7 16,0-18 1-16,0-29 2 0,0-5 2 16,0-5 2-16,0 4-6 15,-12 10 7-15,12 10-6 16,-8 13 8-16,8 14-2 15,0 6-5-15,0 8-4 0,0 9 4 16,-9 8 6-16,9-1-6 16,-9 6-4-16,9 3-5 0,0 0 1 15,0 0-11-15,0 0-2 16,0 0-12-16,0 0-11 0,0 0-27 16,0 0-29-16,0 0-11 15,0 8-2-15,0-1 3 16,0-7-29-16,5 13-48 0,-1-13 14 15</inkml:trace>
  <inkml:trace contextRef="#ctx0" brushRef="#br2" timeOffset="169308.41">22776 11279 77 0,'0'-8'176'15,"0"0"10"-15,-8 4-46 16,8-1-39-16,0 5-34 16,0 0-19-16,0 0-11 0,0 0-1 15,0 0-3-15,0 0-12 16,0 9 13-16,0 7-6 0,8 9-11 15,4 10-4-15,1 6 12 16,-3 8-3-16,3 9 8 0,-1 6-8 16,1 6-4-16,0 0-5 15,-2-6-5-15,-3-2-3 16,1-6-3-16,-6-7 6 0,2-10-4 16,-2 0-4-1,2-11-3-15,-2-8 3 0,-3-7 4 16,0-1-3-16,0-12-5 15,0 8 6-15,0-8-3 0,0 0 6 16,0 0-4-16,0 0 2 16,0 0-8-16,0 0-4 15,0-8 2-15,0-4-10 0,0-4 2 16,0-10 6-16,0-2 0 16,0-4 9-16,0-5-4 0,0 1-1 15,0-5 5 1,5 0-3-16,3 4-3 0,0 6 3 15,0 2 3-15,0 4-8 16,1 8 8-16,-1 5 1 0,-3 0-1 16,1 7 3-16,-3 5-3 15,6 0 3-15,0 0 7 16,3 0 3-16,1 15 3 0,0-1-4 16,-3 3-1-16,3-1-2 15,3 5-1-15,1-1-12 0,-1 1 2 16,0-2 0-16,1 3 2 15,-6-1-2-15,1-2 11 16,-3-3-8-16,-1 0 4 16,0-3-4-16,-5-1-1 0,2-12-2 15,-5 7 4-15,0-7 2 16,0 0-1-16,0 0-5 16,0 0 7-16,0 0-11 0,0 0-3 15,0 0-11 1,0 0-9-16,0 0-18 15,0 0-28-15,0 0-43 0,0-7-34 16,-8-5-17-16,-3-5-14 16,3-2 19-16</inkml:trace>
  <inkml:trace contextRef="#ctx0" brushRef="#br2" timeOffset="169890.22">23149 11593 83 0,'0'-14'157'0,"-8"2"19"16,8 5-54-16,0-2-35 0,0 9-28 16,0-3-20-16,0-2-2 15,0 1-6-15,0 4 3 16,0 0-5-16,5 0 9 16,7 0 4-16,5 9-11 0,-3 8-6 15,7-3-2-15,1 12-14 0,-3 3-2 16,4-6-5-16,-1 2-1 15,-5-4-1-15,-2-5 0 16,-4-3 2-16,-3-6-11 16,-2-7 6-16,-3 0 2 15,-3-3-5-15,0-14-5 0,0-49 0 16,0 26 8 0,0-2 4-16,0 3 1 0,5 1-7 15,-1 7 7-15,0 6 0 16,-4 4 3-16,0 10 7 15,0-2 11-15,0 9-5 0,0 0 6 16,0 4-2-16,0 0-12 16,0-5 0-16,0 5-3 15,4 0-6-15,0 13 18 16,4 7 18-16,-3 18 16 0,1 9 10 16,-1 15-17-16,-2 14 3 15,2 24 15-15,-5 14-9 0,0 15 11 16,0 10-8-16,-13 7-5 15,7 1-6-15,-2-10-17 16,8-10-5-16,-9-16-7 0,9-18-4 16,0-15-6-16,0-17-4 15,0-18-3-15,0-10-1 16,0-11-1-16,0-10-10 0,-8-12-61 16,-1-9-114-16,-3-16-61 15,-1-15-33-15,4-22 3 16,-9-19-19-16</inkml:trace>
  <inkml:trace contextRef="#ctx0" brushRef="#br2" timeOffset="171007.67">23605 11112 291 0,'-13'0'215'0,"1"0"-52"16,3 0-59-16,9 0-48 15,-9 0-26-15,9 0-14 0,-8 0-1 16,8 0-3-16,0-4 4 15,0 4-7-15,0 0-4 16,0 0 3-16,0 0 9 0,0 0 17 16,0-4 5-16,0 0 4 15,0 0-7-15,-6 0-4 0,6 0-12 16,0-4 2-16,0 4-3 16,0-1-7-16,0-2-10 15,0 2 2-15,0-2-3 16,6-6-1-16,11 0-1 0,4 1 6 15,-2 0-4-15,3 5-4 16,-3-6-2-16,2 4 5 16,-1 2 0-16,1-2 4 0,3 2-5 15,1 2 6-15,-1 5-11 16,-4 0 8-16,1 0-7 16,-7 0 1-16,3 0 7 0,-4 0 0 15,-4 0 4-15,-1 17 5 16,2-1-3-16,-1 4 3 0,-1 1-10 15,0 4 0 1,0 0 0-16,1-6 1 0,-4 1-5 16,-5-2 1-16,4-4 2 15,-4 0-3-15,0-7 5 0,0 1 3 16,0 5 0-16,0-1-1 16,0 1 3-16,-12-1-2 15,12-1-4-15,-9 1-3 0,9 0 5 16,-8 2-8-16,8-3 4 15,-8 2-2-15,-1-1 6 0,1 0 5 16,8-1-7 0,-11 1 0-16,-2 6 6 0,0-7 4 15,2 6-1-15,2-1-4 16,3 0 0-16,-2 5-5 0,0 0 3 16,8 2-1-16,-10-2-7 15,10-1 3-15,-12-4 3 16,12 1-7-16,-8-2 4 0,8 7-2 15,0-6 2-15,0 4 6 16,0 2-5-16,0 6 8 16,0 0-9-16,0 8 0 0,0 0 3 15,4 7 9-15,0-4-10 16,4 3 11-16,-4 2-1 16,0-3 12-16,5-6-8 15,-4-1-14-15,3-6 6 16,-8-4-3-16,0-7-4 0,1-5-3 15,-1-3 3-15,0-2 4 16,0-7-7-16,0 0 4 16,0 0-1-1,0 0-2-15,0 0-17 16,0 0-41-16,0 0-56 0,0 0-58 16,0 0-42-16,0 0-15 15,0 0-32-15,0 0-147 16</inkml:trace>
  <inkml:trace contextRef="#ctx0" brushRef="#br2" timeOffset="171773.25">23938 12497 64 0,'0'7'139'0,"-9"-7"39"15,9 0-52-15,-13 0-32 0,13 0-15 16,-8 9-8-16,8-9 12 15,0 7 7-15,0-7-3 16,0 9-13-16,0 3-14 0,0 0-8 16,-9 0-16-16,9 9 2 15,0-1-13-15,0 1-5 0,0 3-11 16,0-3-1-16,0-7 6 16,9 0-13-16,-4-3 1 15,3-11-1-15,3 11-10 16,3-11 1-16,-2 0-7 0,0 0 8 15,-1 0-5-15,-3 0 2 16,-3-5 7-16,-5-3 3 16,0-1-5-16,4-5 0 0,1 0 2 15,-5-7 3-15,0-1-3 16,0 8 7-16,0-3 7 0,0 5 5 16,0-2 10-16,0 7 2 15,-9 3-10-15,-4 2-5 16,2-4 6-16,-1 1-11 0,0 1-4 15,-2 4 0-15,14-3-1 16,-8 3-1-16,8 0 5 16,0 0-3-16,-8 0-2 15,0 0 5-15,-7 0 7 16,15 0-11-16,-12 0-3 16,12 0 4-16,-9 0 3 15,9 0-1-15,0 0-3 16,0 0 0-16,0 0-4 15,-8 0-1-15,8 0 4 0,-8 12 4 16,8-4 3 0,0-8-8-16,0 8-2 0,0-8 4 15,0 0-1 1,0 0 4-16,0 0-10 0,0 0-16 16,0 0-34-16,0 0-31 15,0 0-49-15,0 0-50 16,0 0-30-16,0 0-37 0,0 0-11 15</inkml:trace>
  <inkml:trace contextRef="#ctx0" brushRef="#br2" timeOffset="200857.09">11183 971 324 0,'0'-7'145'0,"0"-5"-53"15,0 0-33-15,-8 4-3 16,-1 0-8-16,9 3-3 16,-8 0-1-16,8 5-2 15,0 0-18-15,0 0-3 16,0 0-11-16,0 0-1 16,0 0-2-16,-8 0-1 15,8 0 4-15,0 0-4 16,0 0 9-16,0 0 8 15,0 0 5-15,0 0-4 16,0 0-5-16,0 0-9 16,0 0 3-16,0 0-7 0,0 0-3 15,0 0 7-15,3 10 5 16,5 2-11-16,6 0 3 16,-3 0-1-16,2-1 6 15,-1 3 1-15,0-3-10 16,-4 2 6-16,4-1 1 15,1 5 6-15,-7-1 9 16,4 4 3-16,-2 5-12 16,4-1-3-16,-4-1 0 15,0 2-2-15,0 0-8 16,0 0 5-16,1-1-8 16,-1 8 2-16,4 2-3 0,1-3 1 15,-3 6 1-15,-2 4 4 16,1 0-5-16,4-1 0 15,-2-2 0-15,3 2 1 16,-4-4 0-16,4 1-1 16,-6 0 2-16,3-1 2 15,-2 6-2-15,-1-2 5 16,4 1-5-16,0 3 5 16,-4 0-4-16,0 6 1 15,0-5-3-15,1 3 1 16,-1-4 1-16,0 6 2 0,0-5-5 15,5-4-3-15,-2-1 6 16,1-4 1-16,-4 2-4 16,0-2-2-16,6 2 3 15,-2 1 0-15,-4-2 2 16,4 0-2-16,-4 0-1 16,3 0 0-16,3-6 4 15,-6 7-7-15,-1-2 4 16,5-3-1-16,1 4-5 15,-2-5 3-15,3 5 5 16,-3-5-6-16,2 0 6 0,-5-2 1 16,3-2-7-16,3-5 4 15,-3-2-1-15,-3-1-2 16,1 1 11-16,-1 0-6 16,0-1-6-16,0 1 4 15,-4-2 10-15,0-1-13 0,4-3 3 16,-5 5 4-1,5-4-1-15,-3 5-2 16,7 24 5-16,-4-21-5 16,1 5-1-16,-3-1 4 15,0-4-7-15,-3 2 9 16,2-7-7-16,-2-3-5 16,2-4 2-16,-2 1 3 0,-3-1 2 15,0-3-1-15,0-2 2 16,0 2-8-16,0-9 8 15,0 7 1 1,0-7 1-16,0 0-14 16,0 0 12-16,0 0-2 0,5 0 0 15,-5 10 1 1,4-10-2-16,1 0 4 0,-2 0-10 16,-3 7 2-16,0-7 5 15,0 8 2-15,0 0-3 16,0-8 1-16,0 13 3 15,0-13-7-15,0 0 1 16,0 0 9-16,0 0-9 16,0 0-17-16,0-4-32 15,0-8-88-15,-12-8-83 0,-4-9-14 16,-4-4-51 0</inkml:trace>
  <inkml:trace contextRef="#ctx0" brushRef="#br2" timeOffset="201856.1">11536 3435 65 0,'0'-13'136'0,"-8"2"59"16,8 3-57-16,0-1-37 15,0 1-30-15,0 0-18 16,0 0-1-16,0 4 17 16,0-3 3-16,0 7-8 0,0 0 0 15,0 0-17-15,0 0-5 16,0 0-22-16,0 0 2 15,0 0-14-15,0 0 3 16,8 0-6-16,4 11 5 16,-1 1-6-16,11 4 14 15,1 4-1-15,2 6-4 16,4-3-3-16,-1 7-9 0,4 2 8 16,1 0-3-16,-1 1-4 15,1-5-2-15,-5 1 5 16,-7-5-5-16,-1-3 0 15,-4-1 1-15,1 0-3 0,-1-3 2 16,0-5 1-16,-5 0 0 16,2-1-4-16,-4 2 5 15,-1-4 0-15,0-1 2 16,0 3-5-16,0-2 3 0,-5-9-1 16,2 0-2-1,-2 8-2-15,-3-8 6 0,0 0 0 16,0 0 2-16,0 0 5 15,0 0 4-15,0 0 13 16,0 0-1-16,0 0 1 16,0 0-12-16,0 0 5 0,0 0-7 15,0 0-6-15,0 0 2 16,0 0 5-16,0 0-9 16,0 0-1-16,0 0-2 0,0 0 1 15,0 0 4-15,0-3 0 16,0-2 1-16,0-4-7 15,5 6 8-15,-2-5-2 16,3 0 0-16,2-5 0 16,0-3-1-16,3-5-1 15,6-7-8-15,-1-4 4 0,0-5-3 16,1 5 3 0,-1 4-7-16,-3 3 9 0,-2 8 0 15,-3 5-4-15,0-1 3 16,1 2-2-16,-1 3 5 0,-5 4-7 15,2-5 6-15,-5 6-7 16,0-1 3-16,0 4-3 16,0-5 5-16,3 1-3 0,3-5-3 15,2 9 8 1,-6-4-4-16,3 4 1 0,-2-3-1 16,-3 3 3-16,0 0-9 15,0 0 11 1,0 0 1-16,0 0-3 15,0 0-4-15,0 0-1 0,0 0-4 16,0 0-15-16,-8 0-32 16,8 0-34-16,-10 7-49 15,1-7-51-15,-4 9-30 16,-4-9 4-16,-1 9-21 0,-7-9 23 16</inkml:trace>
  <inkml:trace contextRef="#ctx0" brushRef="#br2" timeOffset="203004.89">11551 3347 16 0,'0'-11'44'15,"0"4"63"-15,0 3 64 0,5 0-74 16,-2 0-44-16,2 4-25 16,-5 0-8-16,0 0 5 15,0 0 5-15,0 0 3 16,0 0 0-16,0 0-1 0,0 0-3 15,0 0 2-15,0 0 0 16,0 0-1-16,0 0-4 16,0 0 6-16,0 0-3 15,0 0 6-15,0 0 0 16,0 0-2-16,0 0-3 0,0 0-3 16,0 0 2-16,0 0-14 15,0 0-4-15,0 0-1 16,0 0 2-16,0 0-4 15,0 0-3 1,0 0 0-16,0 0 8 16,8 0 12-16,5 0-6 15,3 0-7-15,4 0-3 0,1 0 3 16,1 0-7-16,3 8-3 16,9-8-1-16,-3 9 0 15,7-9 1-15,1 8 6 16,3-1-12-16,-3 3 6 15,-1-3 4-15,-2-7-6 16,-4 9 0-16,-2-9-2 16,-6 7 2-16,0 1 1 0,4-8-1 15,1 8 4-15,-6 0-8 16,2-8 4-16,1 10 1 16,-7-10 1-16,-2 6-4 15,-1-6 5-15,-4 0-3 0,0 0 0 16,-4 0 1-16,1 0 0 15,-1 0-3-15,0 0 3 16,-5 0-1-16,2 0 2 0,-1 0-3 16,4 0 4-16,-4 0-3 15,0 0-4 1,-4 0 1-16,0 0 8 0,0 0-11 16,0 0 8-16,0 0 1 15,0 0-1-15,0 0-1 16,0 10-4-16,0-10 7 0,0 0 0 15,0 0-7-15,0 0 4 16,0 0 4-16,0 0-7 16,0 0 5-1,0 0-1-15,0 12 0 16,0-12 8-16,0 0-1 16,-8 0 0-16,8 0-2 15,-8 0-6-15,8 7-1 16,-9-7 4-16,9 0 0 15,0 0-8-15,0 9 2 16,-11 3-2-16,-3 0 4 0,-1 1 3 16,-2 3-10-16,1 0-19 15,-1 1-38-15,6-4-44 16,0-3-32-16,1 3-13 0,-1 4 4 16,-2-1-33-16,-4-9-21 15</inkml:trace>
  <inkml:trace contextRef="#ctx0" brushRef="#br2" timeOffset="207604.96">9461 1521 135 0,'-8'-11'228'16,"8"-3"-61"-16,0 7-40 16,-9 3-34-16,9 1-12 15,0 3-12-15,0 0-16 16,0 0-17-16,0 0-17 0,0 0-9 15,0 0-5 1,0 14 7-16,3 3-6 16,11 9 4-16,7 2-7 0,1 8 3 15,3 9-6-15,4 1 3 16,-4 1-2-16,-1-2 0 16,12 24-3-1,-23-45 4-15,-1-7-2 16,-4 0-2-16,-5-9 2 15,6-8 1-15,-9 0 4 0,0 0 2 16,0 0-1 0,0 0-1-16,0-8 13 15,-12-9-9-15,-5-15-10 16,-7-13 1-16,-8-11-15 16,-2-18 1-16,-1-12 3 15,2 2 3-15,5 2 1 16,2 3-10-16,10 10 0 0,5 8-3 15,11 13 9-15,0 7-4 16,0 4 7-16,0 9 0 16,5 4 7-16,1 2-5 15,7 8 7-15,-4 5 0 16,-1 0-2-16,4 9 2 16,3 0-1-16,6 0-4 0,7 9 5 15,1 3-3-15,-1-1 3 16,-3-1 5-16,-4-3-7 15,-5-7 1-15,-4 9 3 16,-9-9-1-16,-3 0 2 16,0 0-19-1,5 0-19-15,-2 0-30 16,-3 0-41-16,0 0-34 16,0 0-94-16</inkml:trace>
  <inkml:trace contextRef="#ctx0" brushRef="#br2" timeOffset="208360.96">9883 1457 274 0,'-9'8'167'0,"1"-8"-70"15,8 8-46-15,-8-8-25 16,8 12-15-16,0-1-4 16,0 3-5-16,0-3 1 0,5 2-1 15,-2-1 3-15,2 0-4 16,-2-12 13 0,-3 9 20-16,0-9 12 0,0 0 0 15,0 0-15-15,-8 0-13 16,8 0-2-16,-8 0-3 15,8-9 0-15,-8 2-4 16,8-5-2-16,0 2-6 16,0 2-3-16,0 0 2 0,0 1 2 15,0-3 0-15,8-1-3 16,5 3 3-16,-1 0 3 16,4-4 3-16,5 3-3 15,-5 5 5-15,4 4-6 16,1 0 2-16,-1 0-5 0,4 0 2 15,1 9-2 1,-6 3-3-16,5 0 3 16,-2 0-5-16,-2 0 7 0,0-3-1 15,-3 2 1-15,-6-3-3 16,2-8-5-16,-5 10 5 16,-4-10 4-16,-4 0 11 15,0 0 25-15,0 0 30 0,0 0 8 16,0-5-19-16,-17-10-29 15,-2-8-11-15,-6-4-11 16,0-10-4-16,-4 1-11 16,-2-2 10-16,-3 6 0 15,7 0-8-15,3 8 5 16,2-1-5-16,2 5 4 16,5 3 5-16,2 5-8 15,1 1 0-15,12 2-3 0,0 4 2 16,0 3-2-16,-8-3 5 15,8 5-7-15,-9-5-4 16,9 5-2-16,0 0-14 16,0 0-3-16,0 0-12 15,0 0-17-15,0 0-26 0,0 0-34 16,0 0-21 0,-8 0-55-16,0 0-21 15</inkml:trace>
  <inkml:trace contextRef="#ctx0" brushRef="#br2" timeOffset="209929.13">9534 1432 62 0,'-16'0'105'0,"2"0"68"15,6 0-50-15,0 0-46 16,8 0-23-16,0 0-21 0,0 0-3 16,0 0-2-16,0 0 6 15,-6 0 6-15,6 0-10 16,0 0-10-16,0 0-5 15,4-7 1-15,6-7-7 16,12-1 3-16,6-5-9 0,4-2 1 16,5 3-4-16,4-5 0 15,4 2 5 1,6-1-7-16,3-1 3 0,-2-2-2 16,-3 6 4-16,-8 4-7 15,-4 5 6-15,-9-1 1 16,-3 1-3-16,-5 4-3 15,-5-1 4-15,-2 4-3 16,-5-4 0-16,4 0 5 0,4-1 1 16,-3 6-8-16,-5-1 3 15,0 4 5-15,-5 0-2 16,3 0-4-16,-6-5 3 16,0 5-3-16,0 0-1 15,0 0-10-15,0 0-9 16,0 0-4-16,0 0-6 15,0 0-2-15,0 0 1 16,0 0 1-16,0 0 11 0,0 0 11 16,0 0 2-16,-9 0 7 15,9 0-2-15,-8 0 9 16,0 0 10-16,0 0 3 16,8 0 6-16,-13 0 11 15,13 0 1-15,-8 0 1 0,8 0 2 16,0 0-4-16,0 0 1 15,0 0-2-15,0 0-11 16,0 0-7-16,0 0-6 16,0 0-7-16,0 0-2 15,0 0-9-15,8 0 6 16,5 0 2-16,3 0-1 16,4 0-4-16,-1 0 4 15,3 9-3-15,-6-9 3 0,0 12 0 16,-5-4 0-16,3 4 1 15,-6 1 0-15,0 2 1 16,1 2-4-16,-7 3 3 16,3 0 6-16,-5 2-4 15,0-3-6-15,0 1 3 16,0-3 6-16,0-4-6 16,0-6 0-16,0 2 0 0,0-2 0 15,0-7-2-15,0 0 0 16,0 0 4-1,0 0 2-15,0 0-1 16,0 0 3 0,0 0 0-16,3 0-7 0,2 0 6 15,-2-4-2-15,-3 1 4 16,0 3-4-16,0 0 2 16,5 0-6-16,4 0 4 15,2-4-1-15,3-4 2 16,-4-1-5-16,6 1 5 15,6 3-1-15,-2 1-3 16,0-4-4-16,-3 4 4 0,-3 1-3 16,4 3 3-16,-1 0 0 15,-1 0-3-15,-1 0 1 16,6 0 7-16,4 0-5 16,-6 0 0-16,2 7-2 15,-4-7 5-15,-2 8-1 0,-3-8 0 16,-4 0 2-1,-3 0 6-15,-5 0 10 0,0 0 13 16,0 0 14-16,0 0 8 16,0 0 3-16,0 0-5 15,-8-8-27-15,-6-8-20 16,-1-3 1-16,-2-2-3 16,-2-4 5-16,2 0-9 0,2 0 0 15,-2 6 1-15,1-1-4 16,-1 3 1-16,2 1 2 15,2-1 0-15,-4 5 0 16,5 0 0-16,1 0-2 16,-6 0 2-16,5 3 2 15,0 3 1-15,4-3-3 16,0 0 1-16,0 4-1 0,8 3-6 16,-8-3 6-16,8 1 6 15,0 1-6-15,-9 3 0 16,9 0-2-16,-8 0-5 15,8 0 10-15,0-5-2 16,0 1 1-16,0 0 1 16,-8 0-5-16,8 4 3 31,0-4 0-31,0 0-8 0,0 4-4 16,0 0 8-16,0 0-13 15,0 0-5-15,0 0-18 16,0 0-26-16,0 0-29 15,0 0-24-15,0 0-22 16,0 0-18-16,0 0-54 0,0 0-18 16</inkml:trace>
  <inkml:trace contextRef="#ctx0" brushRef="#br2" timeOffset="210568.76">10497 1453 27 0,'-13'-5'78'16,"5"-4"65"-16,0 7 19 15,8 2-53-15,-12 0-37 16,12 0-19-16,-13 0-7 15,5 0-2-15,8 0-14 16,-9 0-12-16,9 0-9 0,0 0-7 16,0 7-2-16,0 2-3 15,0 3 2-15,0 0 7 16,5-4-4-16,4 3 0 16,2 3 1-16,0-5 0 15,3-9-4-15,2 7 3 16,-3-7 0-16,-2 0-7 15,1 0 6-15,-4 0-4 0,0 0 4 16,-3 0 0-16,-5 0 0 16,0 0 4-16,0 0-1 15,0 0-2-15,0-5 8 16,0 3-4-16,0-4 11 0,-13 6-5 16,5 0 8-16,-4 0-12 15,1 0 2-15,-2 0-8 16,1 0-1-16,3 0-1 15,-3 0 2-15,4 0-14 16,8 0-24-16,-8 0-38 16,8 0-26-16,0 0-53 15,0 8-48-15</inkml:trace>
  <inkml:trace contextRef="#ctx0" brushRef="#br2" timeOffset="212889.13">10143 1082 48 0,'-21'8'93'16,"5"4"76"-16,-1-12-38 0,6 0-37 16,3 0-30-16,8 0-12 15,-9 0-13-15,9 0-1 16,0 0 8-16,0 0-14 15,0 0-12-15,0 0-10 16,0 0 1-16,0 0-10 16,4-3 3-16,12-10-7 15,14-2 3-15,10-11 0 16,9-2-1-16,4-1-2 0,3-2 0 16,1 2-1-16,-8 1-4 15,-5 2-2-15,-2 2 10 16,-10 3-4-16,-3 6 0 15,-10 2 0-15,-2 6 6 16,-6-1-4-16,-3 4 2 16,-8 4-3-16,0 0 8 15,0 0-7 1,0 0 4-16,0 0-7 16,0 0 0-16,0 0 8 31,0 0-1-31,0 0-5 15,0 0 0-15,0 0 1 0,0 0 3 16,0 0 2 15,0 0 1-15,0 0 0-16,0 0 4 16,-8 0 1-16,8 0-6 15,-8 0-2-15,8 7 2 16,0-7-5-16,0 9 4 15,0-9-1-15,0 0-2 0,0 0 6 16,0 7-4 0,0 2-3-1,5-9 1-15,6 12 3 16,3-12-2-16,1 7 1 16,2 4-1-16,-1-11 2 0,0 6 2 15,-4-6-7-15,1 8 0 16,-2 1 5-16,3-2-2 15,-3 5 4-15,-3-3-6 16,0 3 1-16,5-5 1 16,-5 7 3-16,0-2 2 15,-1 0-3-15,-2 0 3 16,-2 0 9-16,2 0-3 0,-5 5-4 16,0-1 0-16,0-4-3 15,0-3 5-15,0 3-1 16,0-4 2-16,0 4-9 15,0 0-1-15,0 1 7 16,0-1-1-16,-13-4-3 16,6 4 2-16,7 1-5 15,-12-5-4-15,12-8 5 16,-8 7 2-16,8-7-4 0,0 0 4 16,-9 0 3-1,9 0 4-15,-13 0-3 16,13 0 1-16,-8 0-2 15,8-7 2-15,-6-1-5 0,6-1 1 16,-9 1-6-16,9 0 10 16,-13-4-4-16,13 0-6 15,0 3 3-15,0-3-1 16,0 4-4-16,0-1 4 16,0 2 2-16,0 2-9 15,0-2 10-15,5 2-3 16,-2-2 1-16,5-2-5 0,1 1 5 15,-1 4-1-15,0-5-1 16,0 7-1-16,1-7 2 16,-1 9 6-16,-1-4-8 15,-2-1 0-15,-1 0-1 16,-1 5 2-16,2 0 1 0,-2 0 0 16,5 0 0-16,0 0-2 15,1 0 0-15,0 0-1 16,-1 0 5-16,-2 0-3 15,3 0 1-15,-1 0 1 16,0 0 1-16,-3 0-4 16,4 0 4-16,-1 0-2 15,-1 0 0-15,1 0 0 0,1 0 2 16,-1 0-7-16,0 0 5 16,1 0 3-16,-6 0-5 15,2 0-1-15,1 0 1 16,-1 0 5-16,3 10-4 15,1-3-1-15,-5 1 6 0,0 5-1 16,3-1-5-16,-2-5 4 16,-2-7 1-1,3 14 2-15,-6-14 0 0,0 8-3 16,0-8 4-16,0 0-1 16,0 0 2-16,0 0 5 15,0 0 5-15,0 0 4 16,0 0-3-16,0 0 0 15,0 0 0-15,0 0 2 0,0 0 7 16,0 0-6-16,0 0-3 16,0-5-5-16,-14-2-3 15,7-3-7-15,-1 3 7 16,8-5-13-16,-13-3 12 16,1-3-15-16,1-1 4 15,-3-2 5-15,3-3 1 16,-6-2-3-16,5 3-6 0,0-2 9 15,-1 4-4-15,2 5 1 16,2 1 0-16,9-2 0 16,-11 5-4-16,2 3 5 15,9 2-2-15,-9 2 0 16,9 1-3-16,-8-4 7 0,8 4 1 16,0 1-5-16,0-1 0 15,0 4-4-15,0 0 0 16,0-5 1-16,0 0 3 15,-8 2 3-15,8 3-2 16,-8 0 0-16,8-4 0 16,0-1 2-16,0 2-5 15,0 3 4-15,0-5-3 16,-7 1-4-16,7 4 6 16,-8-4 2-16,8 0-7 15,0 4 6-15,0 0 0 16,0 0-6-16,0 0 6 15,0 0 1-15,0 0-6 0,0 0 2 16,0 0-1 0,0 0 5-16,-8 0-3 0,8 0 3 15,0-4-2-15,0 4-6 16,0-4 5-16,0 1 1 16,0 3 0-1,-8 0-8-15,8 0 5 16,0 0-1-16,0 0-1 0,0 0 1 15,-10 0-4-15,10 0 4 16,0 0-2-16,0 0 0 16,0 0-4-16,0 0 1 15,0 0-16-15,0 0-6 16,0 0-13-16,0 0-19 16,0 0-14-16,0 0-23 15,0 0-17-15,0 0-17 0,0 0-36 16,0 0-9-16</inkml:trace>
  <inkml:trace contextRef="#ctx0" brushRef="#br2" timeOffset="213816.54">10590 789 6 0,'0'9'14'16,"-9"-9"22"-16,9 12 40 15,0-12 44-15,0 7 11 16,0-7-46-16,0 0-29 0,-7 9-16 16,7-9-7-1,0 0-2-15,0 0-5 16,0 0-10-16,-8 7-6 0,8-7-4 16,0 0-1-16,0 0 3 15,0 0 1-15,0 0-3 16,0 0 4-16,0 0-1 15,0 0 2-15,0 0 4 0,0 0 3 16,0 0 2-16,0 0-9 16,0 0 2-16,0 0-4 15,0 0 1-15,0 0-1 16,0 0 1-16,0 0 2 16,0 0 0-16,0 0-6 15,0 0 7-15,0 0 2 16,0 0-3-16,0 0-8 15,0 0-1-15,4-4 0 0,7-4-2 16,6-3 1-16,2-1 1 16,5-4-3-16,6-2 5 15,2-1-2-15,4-2-3 16,2-3 0-16,-2-1 0 16,1 5 2-16,-9-1 2 0,-3 6 10 15,-6 2 3-15,2 1 1 16,-10 0 6-16,3 4-3 15,-8 4-8-15,-1-1-10 16,-1 5 6-16,-4 0-5 16,0 0-9-1,0 0 6-15,0 0 2 16,4 0-4-16,-4 0-2 16,0 0 4-1,0 0-3-15,0 0 5 16,0 0-2-16,0 0 2 15,0 0 2-15,0 0 4 16,0 0 0 0,0 0-4-16,0 0 1 15,0 0-2-15,0 0 0 16,0 0-2-16,0 0-4 0,0 0 4 16,0 0 2-1,0 0-8 1,0 0-5-1,0 0-7-15,0 0-23 16,0 0-27-16,0 0-36 0,0 0-43 16,0 0-65-16,0 0-37 15</inkml:trace>
  <inkml:trace contextRef="#ctx0" brushRef="#br2" timeOffset="-198308">8250 1575 33 0,'0'0'68'0,"0"0"73"15,0 0-7-15,0 0-46 16,0 0-29-16,0 0-18 16,0 0 1-16,0 0 8 0,0 0 12 15,5 0 19-15,-2-5 13 16,2 2 6-16,-5-1 8 15,3-1 9-15,2-2 11 16,-2 2-6-16,-3-2-16 0,6 2-26 16,2-8-27-16,3-7-34 15,10-8-6-15,-1-8-6 16,4-2-7-16,1 2 6 0,2 3-11 16,-5 5 8-1,-6 3 1-15,-5 5-1 16,2 8 14-16,-5 5 13 0,-8-3 6 15,0 10-6-15,0 0-12 16,0 0-5-16,0 0-17 16,3 0 7-16,6 14 0 15,-1 5 0-15,3 9 2 0,7 9 3 16,2 0-3-16,-1 4-10 16,3 8 7-16,-1-1-2 15,-7 2 6-15,3-3-8 16,-1-1 5-16,2-1-3 0,-4-9 1 15,0 2 0-15,-3-10 4 16,-3-9-5-16,-3-2 0 16,-2-5 1-16,-3-12 5 15,0 0 0 1,0 0-8-16,0 0 8 0,0 0-7 16,0 0-8-16,0 0-4 15,0 0-5-15,0 0-2 16,0 0-5-16,0 0-10 0,0 0-15 15,0 0-31-15,0 0-58 16,0 0-87-16,0 0-61 16,0 0-11-16,-11 0-12 15</inkml:trace>
  <inkml:trace contextRef="#ctx0" brushRef="#br2" timeOffset="-197871.75">8588 1982 154 0,'-14'0'201'15,"3"8"-39"-15,3-8-42 0,8 0-21 16,0 0-8-16,0 0-10 15,0 0-8-15,0 0-8 16,0-4-3-16,0-4-1 0,8-1 2 16,0 2-9-16,0-2-11 15,1 1-9-15,3-1 4 16,0-3-7-16,7 1-7 16,6-6-13-16,5 0-3 0,2-2-9 15,3-2 4-15,3 1 2 16,-6-1-5-16,-4 5-3 15,-3 4 4-15,-9-1 0 16,-3 7 1-16,-5 6 5 16,-8 0 0-16,0 0-20 15,0-5-30-15,0 0-50 16,-8 2-82-16,-5-6-62 16,0 1-25-16,-3-3-30 15</inkml:trace>
  <inkml:trace contextRef="#ctx0" brushRef="#br2" timeOffset="-196457.31">8696 988 107 0,'0'-12'186'0,"-8"0"-47"16,8 0-40-16,-10 0-25 15,1 4 4-15,9-5-3 0,-13 6 2 16,1-5 7-16,-1 3-3 16,2 1-31-16,3-4-10 15,0 4-9-15,-5 0-1 16,1-1 0-16,-4 1-3 15,-4-1 2-15,-1 1-4 16,-3 1 1-16,-1-2 18 0,1 5 2 16,-1 1-22-16,-2-1-4 15,-6 4-2-15,5 0 4 16,0 0-2-16,0 0-4 16,-2 0-12-16,3 0-1 0,-3 0 4 15,6 11-9-15,-1 1 4 16,-3 0-1-16,5 3 5 15,-7-4 1-15,3 1-3 16,2-1 0-16,-3 2-2 16,-1-2-1-16,4 6 1 15,6-4-1-15,-3-1-3 16,6 1 5-16,5-1-4 0,-2 0 1 16,1 3 7-16,1 3 3 15,3 6-5-15,8 4-1 16,-9 1 3-16,9-1-4 15,0 6 10-15,-9-3-1 16,9 6 3-16,0 8-5 0,0-1 11 16,0 0-9-1,0 2-2-15,9-2-6 0,-5-3 1 16,5-1-5-16,-2 1 3 16,1 0-3-16,0 4 5 15,4 0 1-15,4 0-3 16,5 2 3-16,-1 3-3 0,4-1 2 15,-3-5-4-15,4 2 3 16,-5-7 4-16,0 4-2 16,0-7-4-16,0-8 5 15,1 1-9-15,0-1 11 16,2-4-7-16,1 2 1 0,-3-7 5 16,-1-2-10-16,1-2 12 15,-5-2-9-15,1-1 0 16,2 0 0-16,-2 0 3 15,2-3 6-15,-1-1-1 16,2 1 6-16,4-9 4 0,5 7 8 16,-1-7-4-16,5 0-10 15,2 0-1-15,3 0-1 16,-2 0-5-16,1-4-6 0,-1 1 0 16,-3-1-2-16,-6-1 3 15,3 0-1-15,-6-2 0 16,-5-1 3-16,6-1 1 0,0-3-8 15,-1 0 10 1,1-5-8-16,-6 1 0 0,7-3 3 16,-6 2 5-16,-4 1 4 15,1-6-9-15,-2-2 0 16,-3 1 5-16,1-1-9 16,-1-5 14-16,1 4 7 0,-6-4-5 15,1 1 6-15,1 0 2 16,-6-4-5-16,2-5-10 15,-5-5-6-15,0-2 0 0,3-1 0 16,-3 1 0 0,5-5 0-16,-5-1 0 15,0 2 0-15,0 3 0 0,0 0 0 16,0 1 0-16,0 3 0 16,0 4 0-16,0 0 0 15,-13 2 0-15,5 1 0 0,0 6 0 16,0-1 0-1,0 1 0-15,0-1 0 0,-4 1 0 16,-1-1 0-16,4 1 0 16,-2-1 0-16,-1 1 0 0,-5-1 0 15,1 1 0-15,-3 0 0 16,-3 3 0-16,-2 1 0 16,-4 4 0-16,-1 1 0 15,6-4 0-15,-2 7 0 16,4 0 0-16,2 4 0 15,5 4 0-15,3 0 0 0,0 4 0 16,1-1 0-16,-1 5 0 16,3 0 0-16,-1 0 0 15,1 0 0-15,-3 0 0 16,3 0 0-16,-1 0 0 16,-3 0-44-1,-2 0-281-15,3 12-37 16,-5 6 15-16,0-6 6 15,-1 4 34-15</inkml:trace>
  <inkml:trace contextRef="#ctx0" brushRef="#br2" timeOffset="-113353.86">9083 2779 183 0,'-9'0'214'0,"-2"0"-61"16,-2 0-60-16,1 0-38 15,0 0-24-15,-5 0-7 16,6 0-7-16,-3 9-2 15,6-9-6-15,8 0 0 0,-6 0 8 16,6 0 21-16,0 0 20 16,0 0 10-16,0 0 7 15,0 0-12-15,-9 0 7 16,0 0 9-16,9 0 2 0,0 0 5 16,0 0 4-16,0 0 18 15,0 0 2 1,0 0 0-16,0 0-3 0,0 0-23 15,6 0-84-15,9-12 0 16,21-16 0-16,38-22 0 16,239-125 0-1,-50 44 0-15,51-14 0 16,26-14 0-16,18-5 0 0,10 7 0 16,-1 10 0-16,-30 21 0 15,-49 20 0-15,-53 25 0 16,-51 19 0-16,-51 17 0 15,-35 14 0-15,-29 6 0 16,-25 4 0-16,-12 9 0 16,-10 3 0-16,-11 6 0 15,-3-1 0-15,1 4 0 16,-5 0 0-16</inkml:trace>
  <inkml:trace contextRef="#ctx0" brushRef="#br2" timeOffset="-113247.7">12867 1095 1550 0,'-24'12'-584'0</inkml:trace>
  <inkml:trace contextRef="#ctx0" brushRef="#br2" timeOffset="-108165.55">15528 5991 8 0,'0'0'6'0,"-9"0"-2"16,9 0-1-16,0 0-1 15,0 0 1-15,0 9 4 16,0-9 6-16,0 8 9 15,0-8 14-15,0 0 22 16,0 8 35-16,-8-1 19 0,8-7-33 16,-8 10-26-16,8-10-14 15,0 7-8-15,0-7 4 0,0 0 10 16,0 9 5-16,0-9 8 16,0 0-13-16,0 0 3 15,0 0-10-15,0 0 48 16,0 0-36-16,0 0 9 15,0 0-5-15,0 0 4 16,0 0 2-16,0 0 2 0,-8 0 3 16,8 0-1-16,0 0-13 15,0 0 7-15,0 0-3 16,0 0 7-16,0 0-11 16,0 0-4-16,-8 0-9 0,8 0-6 15,0 0-1-15,0 0-1 16,0 0 4-16,0 0 0 15,0 0 7-15,0 0-4 0</inkml:trace>
  <inkml:trace contextRef="#ctx0" brushRef="#br2" timeOffset="-108072.37">15487 6045 2047 0</inkml:trace>
  <inkml:trace contextRef="#ctx0" brushRef="#br2" timeOffset="-106865.12">15487 6040 2047 0,'0'-4'0'0,"8"1"0"16,0-2 0-16,0 0 0 16,4 3 0-16,1-3 0 0,3-3 0 15,0 0 0-15,1-1 0 16,5 5 0-16,0-5 0 15,2 2 0-15,1 0 0 16,-1 2 0-16,0-4 0 16,4 2 0-16,1-1 0 0,-1-1 0 15,1 2 0-15,-4 2 0 16,-1 0 0-16,13-3 0 16,-22 4 0-16,-3 4 0 15,4-4 0-15,2 1 0 16,-2-1 0-16,-1-1 0 0,6 5 0 15,3-3 0-15,4-2 0 16,1 1 0-16,1 4 0 16,-7 0 0-16,1 0 0 0,2 0 0 15,-8 0 0 1,7 0 0-16,-4-4 0 0,-2 1 0 16,6-6 0-16,1 6 0 15,-4-2 0-15,3-3 0 0,0 4 0 16,-4-1 0-16,-2 5 0 15,-2 0 0-15,-1 0 0 16,-3 0 0-16,-7-4 0 0,7 1 0 16,-1-1 0-16,1 4 0 15,0 0 0-15,1-5 0 16,3 1 0-16,4-4 0 0,3 4 0 16,4-3 0-16,5-3 0 15,4 3 0-15,-1-1 0 16,-4 0 0-16,-4-1 0 15,1 1 0-15,-4 5 0 0,-1-2 0 16,1 0 0-16,-6-2 0 16,1 3 0-16,-2 4 0 15,-2-5 0-15,-1-2 0 0,1 2 0 16,2 1 0-16,-2 4 0 16,-1 0 0-16,6-3 0 15,-4-1 0-15,4-1 0 0,-7 1 0 16,8 0 0-16,-3-1 0 15,7 1 0-15,-3 1 0 16,6-6 0-16,-4 9 0 16,-6 0 0-16,1-3 0 0,-2-1 0 15,-4-1 0-15,-1 1 0 16,-1 4 0-16,-4 0 0 16,6-3 0-16,-2-2 0 0,-1-2 0 15,6 3 0-15,-1-6 0 16,0 8 0-16,6-8 0 15,-3 7 0-15,1-6 0 0,-4 5 0 16,2-4 0-16,-4 8 0 16,3 0 0-16,-6-4 0 15,7 4 0-15,-7-3 0 16,1-2 0-16,4 1 0 16,-2 4 0-16,-3 0 0 0,1-3 0 15,5-2 0-15,-1-4 0 16,0 2 0-16,6-1 0 15,-6-1 0-15,2 5 0 0,8-4 0 16,-4 1 0-16,8-2 0 16,-1 1 0-16,-1-1 0 15,0 1 0-15,-2 4 0 0,-6 4 0 16,-9-5 0-16,5 3 0 16,-3 2 0-16,0 0 0 15,-1-5 0-15,-1 1 0 16,-3 4 0-16,1-3 0 0,-1-6 0 15,-4 9 0-15,4 0 0 16,-4 0 0-16,1 0 0 16,-1 0 0-1,3 0 0 1,-4 0 0-16,5 0 0 16,1 0 0-16,-4 0 0 0,-2-5 0 15,2 5 0-15,-2-3 0 16,2 3 0-16,-2 0 0 15,2 0 0 17,0 0 0-1,-2 0 0-31</inkml:trace>
  <inkml:trace contextRef="#ctx0" brushRef="#br2" timeOffset="-106719.16">18232 5422 2047 0,'-8'0'0'15,"0"12"0"1,0 0-439-16,-6 4-20 15,-4 4-2-15</inkml:trace>
  <inkml:trace contextRef="#ctx0" brushRef="#br1" timeOffset="179409.96">2485 11365 349 0,'-25'0'253'0,"4"8"-81"16,5-8-53-16,4 7-15 15,4-7 24-15,8 0 9 16,0 0-7-16,0 0-34 16,0-3-3-16,3-9-26 15,19-14 17-15,18-14-3 16,20-20-9-16,30-25 11 15,33-38-4-15,39-32-79 16,56-35 0-16,59-31 0 16,43-23 0-16,19 4 0 15,2 11 0-15,-10 21 0 0,-17 25 0 16,-34 26 0 0,-49 29 0-16,-49 35 0 15,-43 24 0-15,-38 17 0 0,-31 14 0 16,-26 10 0-16,-17 8 0 15,-10 8 0-15,-12 3 0 16,-5 2 0-16,-8 7 0 16,0 0 0-16,-1 0 0 0,9-5 0 31,0 0 0-31,0 3 0 16,0-3 0-16</inkml:trace>
  <inkml:trace contextRef="#ctx0" brushRef="#br1" timeOffset="179531.96">6106 8731 2047 0,'-8'12'0'16,"-4"5"-387"-16,-4 2-65 0,-5 10 8 15</inkml:trace>
  <inkml:trace contextRef="#ctx0" brushRef="#br1" timeOffset="180891.76">12198 12166 72 0,'-22'-5'137'0,"3"-2"16"0,-5 0-48 16,-4-6-16-16,3 5-10 15,1 0-4-15,2 4 5 16,6-1 17-16,5 5 31 16,3 0 55-16,8-5 16 0,0 5 18 15,0-2-12-15,0 2-17 16,0 0-148-16,8 0-40 15,11 0 0 1,22-10 0-16,33-1 0 0,40-9 0 16,44-18 0-16,45-9 0 15,37-15 0-15,32-11 0 16,28-4 0-16,17-5 0 16,7 5 0-16,-7 8 0 0,-21 8 0 15,-19 12 0-15,-30 8 0 16,-31 17 0-16,-34 2 0 0,-27 10 0 15,-30 5 0-15,-22-2 0 16,-22 9 0-16,-21 0 0 0,-15 0 0 16,-8 0 0-16,-14 0 0 15,-7 0 0-15,-2 0 0 0,-11 0 0 16</inkml:trace>
  <inkml:trace contextRef="#ctx0" brushRef="#br1" timeOffset="181004.74">16266 11309 2047 0,'0'-5'0'0,"-25"5"-667"31,7-8 91-15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7:12:10.738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28453 4900 84 0,'-21'0'260'15,"0"0"-54"-15,3 0-55 0,-4 0-42 16,2 0 4-16,3 0 15 16,6 0 18-16,11 0-13 15,0 0-7-15,0 0-18 16,0 0-11-16,0-4-25 0,11 4-19 16,23 0 15-1,14 0 4-15,25-3-13 0,13 3-16 16,12 0-24-16,-2 0-19 15,-3-5 0-15,-7 0 0 16,-7 1 0-16,-19 4 0 16,-16 0 0-16,-7 0 0 0,-12 0-37 15,-14 0-85-15,-3 0-65 16,-8 0-50-16,0 0-56 16,-16 14-14-16,-3 0-43 15</inkml:trace>
  <inkml:trace contextRef="#ctx0" brushRef="#br0" timeOffset="348.91">28416 5519 507 0,'-39'0'242'15,"4"7"-73"-15,8-7-24 0,7 0 14 16,2 0 4 0,10 0-23-16,8 0-42 0,0 0-45 15,18 0-25-15,18 0-6 16,21 0 6-16,21 0 2 16,10 0-6-16,5 0-17 15,1 0 0-15,-9 0-9 16,-12 0 5-16,-11 0 1 0,-10 0-4 15,-13 0-20-15,-9 0-16 16,-9 0-54-16,-5 0-65 16,-7 0-58-16,-9 0-29 15,0 0-9-15,0 13-35 16,-22 1 23-16</inkml:trace>
  <inkml:trace contextRef="#ctx0" brushRef="#br0" timeOffset="698.76">28468 6036 150 0,'-31'21'241'0,"2"-5"-71"15,6-4-48-15,-3-4-24 16,9-8 6-16,6 9 15 0,3-9 8 15,8 0-21 1,0 0-33-16,19 0-20 0,24 0 9 16,25 0 14-16,28-9 15 15,20-7-26-15,5 1-25 16,-2-2-22-16,-11 0-6 16,-15 5-10-16,-14 0-2 0,-19-1-19 15,-16 5-27-15,-12 3-48 16,-12 5-50-16,-7 0-39 15,-4 0-34-15,-9 0-11 16,-22 13-44-16,-9 0 19 16</inkml:trace>
  <inkml:trace contextRef="#ctx0" brushRef="#br0" timeOffset="965.14">28623 6558 270 0,'-45'28'325'0,"5"-8"-77"16,8-8-83-16,10 0-37 16,6-12 10-16,9 0 29 0,7 0-11 15,0 0-36-15,12 0-32 16,21 0-23-16,18 0-19 16,23 0 5-16,12 0 6 15,7 0-34-15,-3 0-23 16,-11-3 0-16,-6-6 0 15,-11 1 0-15,-16 4 0 0,-10-4 0 16,-12-1-16-16,-2 2-170 16,-11-10-129-16,-3-7-72 15,-8-9-11-15,0-7 32 16</inkml:trace>
  <inkml:trace contextRef="#ctx0" brushRef="#br0" timeOffset="1596.56">29699 4713 290 0,'-11'-17'278'16,"3"5"-64"-16,0 0-70 15,8 0-38-15,-9 1-22 16,9 1-24-16,0 3-32 16,9 1-20-16,10-1-21 15,13 3-19-15,15-4-2 0,4 8 9 16,-3 0 19-16,-11 0 3 15,-9 0 15-15,-7 0 28 16,-5 0 30-16,-2 0 5 16,-11 8-2-16,-3 14 67 15,0 9 50-15,0 19-53 16,0 11-25-16,8 15-13 16,0 10-99-16,4 16 0 15,5 12 0-15,3 11 0 16,3 11 0-16,7 2 0 0,-3-3 0 15,2-5 0-15,0-12 0 16,-1-8 0-16,-4-5 0 16,1-7 0-16,-5-13 0 15,0-7 0-15,2-4 0 16,-6-5 0-16,-6-9 0 0,-2-12 0 16,-3-6 0-16,-5-9 0 15,0-5 0 1,-16 0 0-16,-7 2 0 0,-11-7 0 15,-5-7 0-15,-15-4 0 16,-8-4 0-16,-6-8 0 16,-6 0 0-16,-2 0-192 15,2-8-388-15,9-8-35 0</inkml:trace>
  <inkml:trace contextRef="#ctx0" brushRef="#br0" timeOffset="2396.81">29044 9630 504 0,'-9'0'395'16,"-5"0"-44"-16,14 0-62 15,0 0-22-15,0 0-26 16,0-7-241-16,20-5 0 0,21-1 0 16,19-4 0-16,14 6 0 15,3 2 0-15,-4 1 0 16,-3 8 0-16,-10 0-65 16,-6 0-288-16,-14 0-39 15,-4 8 37-15,-8 4 13 16,-10-4 76-16</inkml:trace>
  <inkml:trace contextRef="#ctx0" brushRef="#br0" timeOffset="2679.45">29212 10111 470 0,'-27'0'252'15,"5"8"-88"-15,7-8-41 0,1 0 0 16,14 0 12-16,0 0-2 16,0 0-45-16,17 0-34 15,12 0-22-15,15 0-2 16,13 0-19-16,8 0-7 16,0 0-1-16,-3 0-15 0,-10 0-46 15,-5 0-66-15,-4 0-57 16,-12 0-31-16,-5 0 11 15,-7 0-7-15,-2 0-31 16,-9 12-145-16</inkml:trace>
  <inkml:trace contextRef="#ctx0" brushRef="#br0" timeOffset="2895.48">29346 10441 183 0,'-32'20'281'0,"7"-4"-57"0,9-4-68 15,7 0-42-15,9 1-10 16,3-13 16-16,14 13 15 16,13-13-15-16,5 0-46 15,2 0-29-15,5 7-25 0,3-7-17 16,-6 0-4-16,2 0-41 16,-8 0-93-16,-9 0-77 15,-5 0-43-15,-2 10-19 16,-9-3-24-16</inkml:trace>
  <inkml:trace contextRef="#ctx0" brushRef="#br0" timeOffset="3135.56">29199 11064 529 0,'-31'32'293'0,"2"-7"-115"15,10-8-50-15,5-6 3 16,14-11 33-16,0 0 17 15,20 0 15-15,17-9-12 16,16-3-121-16,12 0-63 16,8 0 0-16,-5 0 0 0,0 0 0 15,-8 1 0 1,27-6-405-16,-58 17 56 16,-7 0 20-16,-11 0 40 15,-5 0 46-15,-6 17 55 0</inkml:trace>
  <inkml:trace contextRef="#ctx0" brushRef="#br0" timeOffset="3335.53">29297 11536 358 0,'-30'53'229'16,"13"-13"-74"-16,3-12-43 0,14-6 16 16,0-10 51-16,6-12 53 15,16 0 30-15,20-5-35 16,9-11-84-16,14-3-121 15,6-3-22-15,-8-2 0 16,-1-2-31-16,-8 7-183 0,-15-2-120 16,-2 5-63-16,-7 0 2 15,-7-4 59-15</inkml:trace>
  <inkml:trace contextRef="#ctx0" brushRef="#br0" timeOffset="4092.96">30146 9264 319 0,'-17'-16'287'16,"3"4"-62"-16,1-1-77 16,4 6-43-16,9-3-2 15,0 10-17-15,0 0-22 16,17-2-29-16,14-3-22 15,14 1-4-15,8-1-7 0,8 2-6 16,3-5-4 0,-7 4 6-16,-6 0 2 0,-15 0 5 15,-7 4 30-15,-10 0 9 16,-5 0 3-16,-11 0 1 16,2 0 13-16,-5 16 23 15,0 7 41-15,1 10-2 16,4 13-30-16,-1 15-93 15,5 20 0-15,3 23 0 0,6 23 0 16,-4 16 0-16,6 13 0 16,1 1 0-16,3 4 0 15,1-7 0-15,4-8 0 16,2-7 0-16,6-13 0 16,1-9 0-16,-3-5 0 15,2-12 0-15,-4-6 0 16,-10-13 0-16,-3-12 0 0,-3-12 0 15,0-7 0-15,-5-10 0 16,-4-4 0-16,0-7 0 16,-3-13 0-16,-2-4 0 15,-3-4 0-15,-11-16 0 32,-11 1 0-17,-1-5 0-15,-11-1 0 16,-6 1 0-16,-7-1 0 15,-15 6 0-15,-12 7 0 16,-11 0-45-16,-9 0-408 16,1 12 25-16,0 4 36 15,12 3 39-15</inkml:trace>
  <inkml:trace contextRef="#ctx0" brushRef="#br0" timeOffset="4692.93">29779 14328 296 0,'-9'12'340'16,"-5"-12"-23"-16,3 9-90 0,11-9-44 15,0 0-11-15,0 0-4 16,0 0-2-16,16 7 6 16,15-7-166-16,13 0-6 15,11 0 0-15,6 0 0 16,-6 0 0-16,2 0 0 15,-6 0-15-15,-9 0-291 0,1 0-80 16,-12 0-18-16,-2 9-2 16</inkml:trace>
  <inkml:trace contextRef="#ctx0" brushRef="#br0" timeOffset="4931.93">29891 14779 490 0,'-33'21'334'16,"10"-4"-131"-16,1-6-88 15,14-11-46-15,8 9-2 16,8-9 18-16,15 0-26 16,15 0-32-16,11 0-14 15,8 8-35-15,5-8-66 16,-2 8-51-16,0-8-54 15,-3 0-19-15,-8 0-6 16,-13 9-1-16,-7-2 42 0</inkml:trace>
  <inkml:trace contextRef="#ctx0" brushRef="#br0" timeOffset="5141.87">29980 15166 280 0,'-32'21'270'0,"7"-5"-46"15,8-3-76-15,9-13-54 16,8 0-7-16,13 0 24 0,15 0 6 16,18 0-33-16,14-9-40 15,13-4-21-15,4 6-40 16,4-5-53-16,-7 3-100 16,-9 2-105-16,-14-2-57 15,-9 9 28-15</inkml:trace>
  <inkml:trace contextRef="#ctx0" brushRef="#br0" timeOffset="5340.84">30186 15610 387 0,'-68'54'322'16,"8"-10"-96"-16,9-7-106 16,12-9-37-16,10-8 33 15,8-7 41-15,14-5-1 0,14-8-42 16,23 0-59-16,26 0-25 15,21 0-13-15,13 0-56 16,4-8-121-16,-6-5-79 16,-4 1-60-16,-10 0-10 15,-12 5-11-15</inkml:trace>
  <inkml:trace contextRef="#ctx0" brushRef="#br0" timeOffset="5524.38">30228 16214 311 0,'-57'52'302'16,"9"-12"-62"-16,10-7-96 16,11-8-44-16,5-5 10 0,22-3 36 15,0-10 5-15,17-7-48 16,23 0-55-16,16-17-49 16,17-6-159-16,9-18-129 15,4-9-71-15,-4-11-30 16</inkml:trace>
  <inkml:trace contextRef="#ctx0" brushRef="#br0" timeOffset="6039.46">31051 14756 782 0,'-23'-49'351'0,"1"4"-174"16,10 5-104-16,12 2-47 0,6 5-16 16,16 1-6-1,24 4-25-15,19-1-37 16,17 1-54-16,5 2-21 0,3 7 34 16,-4-2 47-16,-17 4 24 15,-17 6 25-15,-6 3 33 16,-19 4 45-16,-6 4 47 15,-7 0 20-15,-11-4 19 0,2 4-6 16,-5 0-18-16,0 8 7 16,0 16 20-16,0 14-164 15,0 19 0-15,0 16 0 16,0 15 0-16,-8 19 0 16,8 7 0-16,0 3 0 15,3 14 0-15,5 7 0 16,3 13 0-16,6 4 0 15,-1-1 0-15,2-6 0 0,-7-14 0 16,-2-20 0-16,-9-17 0 16,0-20 0-16,0-15 0 15,-14-9 0-15,-1-3 0 16,-15-6 0-16,-4 0 0 0,-12-3 0 16,-3-5 0-16,-3-3 0 15,-5-9 0-15,-10-2 0 16,-5-11-543-16,-9-11-64 15</inkml:trace>
  <inkml:trace contextRef="#ctx0" brushRef="#br0" timeOffset="7188.74">27210 5901 334 0,'16'-8'184'0,"-4"-4"-53"15,-4 4-35-15,-3 0-20 16,-2 1-2-16,2-6-28 15,3-4-19-15,-8-3-4 16,0-4-4-16,0-9-6 0,0-3 9 16,0-1 5-16,0-4 13 15,-16 0-6-15,0 5-7 16,-4 2-5-16,-1 7-10 16,-1 7-5-16,0 3-7 15,-3 13 2-15,-1 4-2 0,3 24-4 16,-1 13 4-16,3 16 1 15,6 21 2 1,2 16 0-16,13 11 5 0,0 9-5 16,5 5 6-16,7-6-9 15,2 1 5-15,8-13 0 16,-2-7-2-16,-3-12-4 16,-3-9 1-16,0-18 0 0,-6-5-2 15,0-14 2-15,-4-4-13 16,2-7-29-16,-6-9-49 15,0-12-41-15,0 0-25 0,0-4-72 16,0-11-38 0</inkml:trace>
  <inkml:trace contextRef="#ctx0" brushRef="#br0" timeOffset="7407.12">26743 6378 352 0,'-15'-8'218'16,"2"4"-59"-16,13-1-57 0,0-3-51 16,19 1-22-16,27-6-5 15,23-2 2-15,20-1-3 16,7-2-14-16,3 6-2 16,-14 4-5-16,-6 0-6 15,-20 8-43-15,-11 0-53 16,-6 0-45-16,-14 0-79 0,-11 12-9 15</inkml:trace>
  <inkml:trace contextRef="#ctx0" brushRef="#br0" timeOffset="8303.4">28091 10978 210 0,'0'-9'275'0,"0"-3"-80"15,0 0-71-15,0 0-56 16,0 0-30-16,0 0-7 15,-8-1-2-15,8-2 3 16,0-2-11-16,-8-7 0 16,0 3 18-16,-5-3 30 0,2 0 15 15,-9 3 0 1,-9 0-30-16,-12 2-24 0,5 3 7 16,1 8-4-16,0 4-20 15,4 4-3-15,7 0-6 0,-2 19-4 16,6 9 3-16,4 6-3 15,4 5 2-15,12 16 3 16,0 5-5-16,0 13 7 16,0 8-6-16,12 14 10 15,4 15 5-15,4 3-14 16,0 5 3-16,-3-8-7 0,-1-8 5 16,1-10 2-16,-1-13-4 15,0-18-27-15,-2-17-42 16,-6-11-40-16,-2-13-59 15,-6-20-67-15,0-14-102 0</inkml:trace>
  <inkml:trace contextRef="#ctx0" brushRef="#br0" timeOffset="8504.15">27559 11451 698 0,'-20'-13'264'15,"4"4"-130"-15,8 1-63 16,8 0-30-16,0 1-19 16,13-6-6-16,18-3 1 0,26 0-9 15,16-1-4-15,9 0-12 16,7 6-40-16,1 4-52 16,-9 2-70-16,-7-3-53 15,-9 4-95-15</inkml:trace>
  <inkml:trace contextRef="#ctx0" brushRef="#br0" timeOffset="9384.94">28900 15251 156 0,'0'-16'279'15,"0"4"-38"-15,0 1-68 16,-12-2-64-16,-1 1-45 16,0 0-13-16,2-1 0 15,3 1 9-15,-6-1-11 0,3 2-7 16,0 3-2-16,-2 8-5 15,-3 0-5-15,-9 0-1 16,-3 13 16-16,-4 3 18 16,-1 8 4-16,1 8-3 0,4 5-8 15,3 7-12 1,7 6-17-16,18 7-6 16,0 3-15-16,0 5-2 0,14 13 4 15,7 7 2-15,3 13-2 16,3 3 3-16,3 2-11 15,-4-6 0-15,0-3-1 16,-1-13-1-16,-6-7 2 0,-2-14 0 16,-5-10-2-16,-3-10-29 15,-6-11-57-15,-3-8-42 16,0-5-60-16,0-16-54 0,0-4-61 16,-12-25-36-1</inkml:trace>
  <inkml:trace contextRef="#ctx0" brushRef="#br0" timeOffset="9700.79">28396 15745 711 0,'-25'-9'394'16,"2"1"-144"-16,6 0-114 15,6 0-39-15,11 1-5 16,0 2 10-16,0 1 5 16,6-3-39-16,19-5-29 15,20-1-16-15,9-4-15 0,6 1 1 16,1 0-5-16,-4-1-9 16,-9 6-8-16,-7 2 1 15,-8 5-24-15,-11 0-40 16,0 4-45-16,-9 0-58 0,-10 0-54 15,-3 0-50-15,0 0-10 16,0 0-15-16,0 0-171 16</inkml:trace>
  <inkml:trace contextRef="#ctx0" brushRef="#br0" timeOffset="16987.43">26403 4392 571 0,'0'-5'255'0,"0"-7"-116"16,7-5-67-16,14-6-26 15,15-6-19-15,18-8-8 0,18-4-5 16,18 1-5-16,7-5-7 16,4 3 2-16,-4 7-2 15,-7 2-7-15,-8 5 3 16,-17 8 4-16,-13-1 5 0,-11 4 19 16,-9 6 60-16,-10 3 44 15,-11-1 19-15,-5 5 2 16,2 4-32-16,-8 0-39 15,0 0-33-15,0 0-25 16,0 0-13-16,0 0-8 16,0 0-4-16,6 13 3 15,2 6 0-15,0 10-4 16,0 12 1-16,5 8 7 16,3 9-7-16,-1 6 2 15,-2 5 4-15,-1-2-4 0,5-9 9 16,-5-3-14-16,-4-10 7 15,0-14-9-15,-5-2 10 16,2-8-9-16,-5-9 3 16,0-12 7-16,0 0-7 15,0-17 0 1,-16-7-7-16,-9-9 3 0,-4-2 5 16,-2-3 8-16,-6 6-12 15,-2 4 5-15,-4 7-3 16,4 9 3-16,-6 12-8 15,-4 8 9-15,4 12-1 0,3 13 2 16,16 3 0-16,5 0-5 16,12 2 5-16,9-6 5 15,17-2-3-15,5-11-6 0,3-7 10 16,5-12-4-16,-3 0 8 16,-5-8-7-16,-1-13 2 15,-5-3 0-15,-8-4-5 16,-8-5-2-16,0 1 1 15,-8-1-12-15,-5 5 8 16,-3 4-9-16,0 3-15 0,2 9-21 16,3 3-54-16,-1 9-45 15,12 0-38-15,-8 0-37 16,8 0-19-16,0 0-21 16,0 0-26-16</inkml:trace>
  <inkml:trace contextRef="#ctx0" brushRef="#br0" timeOffset="17339.8">27684 3622 508 0,'0'-33'312'16,"0"10"-82"-16,0 3-96 15,0 10-64-15,0 10-30 16,0 13-15-16,0 24 47 16,8 20-14-16,6 11-20 0,-2 14-9 15,0 8-15-15,4-1-8 16,1 0-5-16,-2-7 6 16,2-4-6-16,-1-5-2 15,-4-13 6-15,1-6-5 16,-6-9 0-16,-3-9 2 15,-4-7-2-15,0-9-5 16,0-7-29-16,0-6-80 16,0-7-66-16,0 0-56 0,0-20-77 15,0-12-7-15</inkml:trace>
  <inkml:trace contextRef="#ctx0" brushRef="#br0" timeOffset="18103.61">28038 3492 386 0,'-7'-25'247'16,"-1"5"-54"-16,8 8-57 16,-8 5-40-16,8-3-19 0,0 8-25 15,0 2-23 1,0 0-16-16,0 6-9 0,0 16 2 15,11 6-4 1,6 17 4-16,-1 7 0 0,5 13-3 16,4 4-2-16,-8 5 6 15,5-1 2-15,-4-4-2 16,-10 0 2-16,-8-7 11 16,0-5 9-16,-14-8-12 15,2-8-1-15,-5-10 13 16,-2-10-2-16,-1-8 3 0,-1-13-7 15,0-5 4-15,1-11 2 16,1-4 16 0,1-4 1-16,7-10-14 0,11-1-16 15,0-2-9-15,3 0-2 16,14 5 1-16,8-2-11 16,3 3 4-16,12 2 4 15,5 8 4-15,6 5-7 16,3 11 9-16,3 5 7 15,-4 14-15-15,0 1 4 0,1 1 1 16,-10 6-10-16,-8 1 6 16,-3-2 3-16,-9-1-5 15,-8-8 7-15,-4 2-7 16,1-7 2-16,-10-7 8 16,-3 0 2-16,0 0 20 15,0 0 21-15,0 0 47 16,0-7-6-16,-8-14-94 15,-7-20 0-15,-6-16 0 0,-8-17 0 16,1-7 0-16,0-2 0 16,-1 3 0-16,1 6 0 15,3 14 0-15,1 6 0 16,8 14 0-16,5 11 0 16,-3 5 0-16,14 8 0 15,0 4 0-15,-8 12 0 16,1 0 0-1,7 0-47 1,0 0-77-16,0 0-71 16,0 0-65-16,0 12-6 15,-9 4 15-15,1 6-28 16,0-3-18-16</inkml:trace>
  <inkml:trace contextRef="#ctx0" brushRef="#br0" timeOffset="18753.37">27477 3810 233 0,'-16'0'251'16,"4"8"-36"-16,1-8-38 0,11 0-18 15,-8 0-16-15,8 0 2 16,0 0-10-16,4-4-44 16,11-9-40-16,27-11-26 15,18-9-12-15,26-15-7 16,26-10 0-16,24-2-2 15,10-5 1-15,1 3-4 16,-14 9-1-16,-24 4 0 16,-23 13 5-16,-21 8 3 15,-17 7 5-15,-20 9 28 0,-7 4 4 16,-13-1-3-16,-8 9-13 16,0 0-16-16,-11 0-3 15,-7 0-12-15,2 0 8 16,1 0-10-16,-1 0 3 15,2 0 4-15,3 0-6 16,11 0-3-16,-12 0-11 16,12 0-28-16,-9 0-28 15,9 0-50-15,0 0-64 16,-8 0-45-16,-3 12-28 16,-6 2-11-16,-4-3-29 15</inkml:trace>
  <inkml:trace contextRef="#ctx0" brushRef="#br0" timeOffset="32464.54">10926 3475 431 0,'0'-36'228'16,"0"3"-54"-16,4 5-40 0,-4 9-22 15,0 7-8-15,0-1-26 16,0 8-26-16,0 5-30 16,0 18-6-16,5 17 31 15,3 27 12-15,-5 19-6 0,2 11-2 16,-5 15-14-16,0-2-16 16,0-3-5-16,0-11-7 15,0-12-11-15,0-12 1 16,0-14 1-16,0-17-18 0,0-11-19 15,0-10-39-15,0-15-20 16,0 0-30-16,0-12-74 16,-8-11-11-16,-5-18-5 0,1-12-33 15,0-8 45-15</inkml:trace>
  <inkml:trace contextRef="#ctx0" brushRef="#br0" timeOffset="32880.1">10801 3439 302 0,'0'-28'205'0,"0"-1"-60"0,4 6-34 15,4-2-4-15,0 8-10 16,0 4-29-16,4 1-22 15,8 0-16-15,13 4-4 16,11 8 1-16,10 0-6 0,7 29-3 16,-2 12-8-1,-2 15-3-15,-3 13-7 0,-9 10 5 16,-8 2 1-16,-15 3 3 16,-13-2 1-16,-9-1-1 15,-20-2 6-15,-8-10 4 0,-9-5-1 16,1-10 11-16,-1-14-8 15,1-8 3-15,6-7 1 16,5-8-3-16,-1-17-8 0,1 0-9 16,5 0-4-16,4 0 1 15,3 0-17-15,13 0-42 0,0 0-40 16,0 0-52-16,0 0-34 16,0 0-8-16,0-5-17 15,9-7-23-15</inkml:trace>
  <inkml:trace contextRef="#ctx0" brushRef="#br0" timeOffset="33412.98">11374 3347 228 0,'15'-46'259'15,"-3"6"-60"1,-4-2-42-16,6 9-39 0,-6 6-7 15,-1 3 9-15,1 7-2 16,-5 5-21-16,3 3-48 16,-3 9-16-16,5 0-22 0,9 21 21 15,31 68 74 1,-23-11-32-16,0 19-24 16,-5 13-22-16,-5 13-1 15,-7 3-15-15,-8-10-9 0,0-4 0 16,0-20 3-16,0-13-7 15,0-22-2-15,0-17 12 16,0-11 2-16,0-13 10 0,0-16 3 16,-16-13-8-1,4-15-11-15,1-20-7 0,-2-17-2 16,13-9-4-16,0-8 4 16,9 1-1-16,11 8 10 15,3 4-10-15,11 11 8 0,2 14-7 16,0 14 4-16,2 23 12 15,-3 7-3-15,1 28 0 16,-2 17 11-16,-6 13-4 0,-3 6-1 16,-7 5-4-16,-4-2-5 15,-3-8-6-15,-2-5-6 16,-4-9-17-16,-5-9-23 0,0-8-26 16,0-8-35-1,3-3-44-15,-3-5-46 0,0-12-34 16,0 0-39-16,0-8-4 15,0-13 7-15</inkml:trace>
  <inkml:trace contextRef="#ctx0" brushRef="#br0" timeOffset="33896.07">12368 3753 112 0,'20'-29'232'16,"-4"1"-47"-16,-4-1-39 15,-7 0-19-15,-5 6-4 16,0 2 2-16,0 5 6 0,0-1-12 15,0 5-25-15,0 4-23 16,-8 3-22-16,-1 5-8 16,9 0-12-16,-8 0-14 15,0 0-2-15,1 23-13 0,-6 12 12 16,-4 14 6-16,-3 19-8 16,3 9-1-16,2 9-3 15,7 0-4-15,8-8 8 0,0-9-10 16,12-8-3-16,5-8-10 15,2-12-19-15,2-13-35 0,4-7-10 16,-2-21 24 0,6 0 19-16,-5-21 14 0,1-20 14 15,-5-15-3-15,-8-18 13 16,-9-12 37-16,-3-4 27 16,0 8 29-16,-15 14 17 0,-2 7 10 15,6 15-16-15,-3 15-31 16,8 7-36-16,6 10-33 15,0 28-8-15,0 22 0 16,0 26 0-16,6 19 0 16,11 9 0-16,5 7 0 15,-4-3 0-15,7-9-27 0,4-12-33 16,-1-16-50-16,-3-16-70 16,-1-13-31-16,-3-7-47 15,-6-21 6-15,1-14-54 16,1-21 4-16</inkml:trace>
  <inkml:trace contextRef="#ctx0" brushRef="#br0" timeOffset="34144.58">12810 3342 282 0,'0'-57'282'0,"0"12"-34"16,0 9-61-16,0 10-66 0,0 14-49 15,0 9-29 1,0 11 27-16,13 20 80 0,7 20-36 15,9 26-18-15,-2 21-11 16,1 6-43-16,-2-1-20 16,-6-1-5-16,-1-5-15 0,-5-13 4 15,-6-12-7-15,-4-12-10 16,-4-8-17-16,0-8-45 16,0-13-47-16,0-7-59 0,0-9-47 15,-9-12-28-15,-2-21-3 16</inkml:trace>
  <inkml:trace contextRef="#ctx0" brushRef="#br0" timeOffset="34612.1">13411 3199 481 0,'17'-24'419'15,"-6"3"-80"-15,-2 9-125 0,-9 5-94 16,0 2-26-16,0 5-39 15,0 0-27-15,0 12-10 16,-9 21-10-16,-11 24 6 16,-8 24-4-16,-9 22 1 0,-2 6 2 15,-7-7-11-15,6-13-5 16,7-17 11-16,5-17 20 16,4-15 15-16,8-12 8 15,2-8 7-15,3-8-22 16,11-19-36-1,0-14 0-15,0-3 0 16,0-6 0-16,0-2 0 0,0 4 0 16,0-1 0-16,8 6 0 15,1 3 0-15,-1 2 0 16,0 7 0-16,-5 7 0 16,2 4 0-16,3 0 0 0,4 0 0 15,6 11 0-15,4 6 0 16,3 3 0-16,4 5 0 15,-1-6 0-15,-3 3 0 16,-1-3 0-16,-5 2-6 0,2 1-220 16,-1-8-38-16,-4 3-6 15,-2-5 20-15,-3-12 25 16,1 0 23-16,-3 0-24 0,-1-15 54 16</inkml:trace>
  <inkml:trace contextRef="#ctx0" brushRef="#br0" timeOffset="35194.15">13724 3520 61 0,'17'-16'191'15,"-5"4"20"-15,-4-1-37 16,-8 1-50-16,0 5-35 0,0-2-6 16,0 5 10-16,0 1 15 15,0-6-2-15,0 6-25 16,0-7-7-16,0 4-2 0,-8-4 14 15,8 2 21-15,-12 4-7 16,3 0-5-16,1 0-18 16,0 4-5-16,8 0-29 15,-8 0-43-15,-1 0 0 0,1 25 0 16,-3 15 0-16,-2 13 0 16,2 17 0-16,3 3 0 15,8 4 0-15,0 0 0 16,0-6 0-16,8-15 0 15,3-8 0-15,7-11-8 0,-7-12-37 16,1-9 8-16,-1-16 12 16,7-9 12-16,3-10 7 15,-3-22 4-15,-2-16 3 0,-2-21 12 16,-6-7 12-16,-8-5 19 16,0 9 9-16,0 12-53 15,0 11 0-15,0 19 0 16,0 5 0-16,-8 15 0 0,8 3 0 15,-8 6 0-15,8 22 0 32,0 13 0-17,0 17 0-15,0 5 0 16,0 14 0-16,8 6 0 0,13 2 0 16,1-5 0-16,17-3 0 15,4-3 0-15,14-10 0 16,5-8 0-16,-1-7 0 0,-4-9 0 15,-9-7-276-15,-8-17-160 16,-9-4-72-16,-9-12-316 16</inkml:trace>
  <inkml:trace contextRef="#ctx0" brushRef="#br0" timeOffset="38554.87">11126 5553 77 0,'8'-14'244'16,"-8"7"-17"-16,0-1-36 0,0 3-28 16,0-3-26-16,0 8-5 15,0-4-5-15,0 4-17 16,3-4-40-16,5 4-25 0,5 0-25 16,7 12 3-1,13 10 5-15,12 9 15 0,7 13 2 16,10 18 2-16,1 7-2 15,7 9-14-15,-9-2 5 16,-1 5-6-16,2-2-13 0,-10-10-6 16,-7-12-1-16,-9-7-7 15,-11-15-2-15,-4-6-1 16,-9-8 1-16,-1-6 0 0,-3-7-5 16,-3-8-34-16,-5 0-49 15,0 0-33-15,0-4-81 16,0-15-90-16,-20-15-9 0,-4-10 40 15,-8-13 8-15</inkml:trace>
  <inkml:trace contextRef="#ctx0" brushRef="#br0" timeOffset="38970.4">11661 5231 166 0,'0'-18'221'0,"0"11"-40"16,0-2-30-16,0 6-26 0,0-1-21 16,-7 4-19-16,7 0-19 15,-12 0-18-15,12 0-22 16,0 0-13-16,0 7-4 16,0 9-5-16,-13 14 26 15,-3 19 28-15,-4 24 36 0,-5 24-3 16,-4 17 7-16,-3 13 6 15,-4 3-21-15,-4 1-15 16,-2-10-12-16,2-16-15 0,7-14-1 16,1-19-6-16,7-14 0 15,6-17-17-15,2-9-17 0,5-8 0 16,12-12 0-16,0 1 0 16,0-17 0 46,0-5-6-62,0 5-97 16,0-4-98-16,0-9-128 0,-12-2-41 15,-1-9-7-15,2-1-282 16</inkml:trace>
  <inkml:trace contextRef="#ctx0" brushRef="#br0" timeOffset="40147.5">11223 8287 259 0,'17'-19'352'0,"-1"2"-4"15,-4 1-49-15,-4 4-57 16,-4 2-29-16,-4 3-14 0,0 3-64 16,4 4-135-1,8 16 0-15,8 8 0 16,8 9 0-16,9 8 0 16,8-1 0-16,3 1 0 0,1-8 0 15,-4-5 0-15,0-12 0 16,-4-3 0-16,-9-13 0 0,-4-6 0 15,-4-8 0-15,-3-15 0 16,-9-12 0-16,-4-12 0 16,-8 1 0-16,0-1 0 0,-11 8 0 15,-3 5 0-15,6 11 0 16,0 3 0-16,8 10 0 0,-12 4 0 16,12 4 0-16,0 28 0 31,0 14 0-31,0 17 0 15,-8 23 0-15,8 13 0 0,-7 14 0 16,-1 5 0-16,-6-5 0 16,3 0 0-16,-6-10 0 15,2-14 0-15,-2-7 0 0,-4-10 0 16,-2-10 0-16,-3-10 0 16,-2-4 0-16,0-11 0 0,-4-6 0 15,-1-9 0-15,-4-10 0 16,2-5 0-16,-4-7 0 15,8-8 0-15,-3-5 0 16,6-3 0-16,1 0 0 0,6 3 0 16,1 0 0-16,7 6 0 15,2 2 0-15,11 4 0 0,0 1 0 16,0 4 0-16,0 0 0 16,0 4 0-16,0 4-394 15,0 0-68-15,0 0 17 16,3 0 74-16</inkml:trace>
  <inkml:trace contextRef="#ctx0" brushRef="#br0" timeOffset="41267.74">11942 10926 299 0,'2'-30'227'0,"-2"3"-34"16,0-6-62-16,-6-3-38 15,-6-7-13-15,-5 0-6 0,-4 0 40 16,2 4 11-16,-3 7-9 16,3 7-7-16,-6 8-22 15,1 10-39-15,-1 7-15 0,-6 16 6 16,-11 13-5-16,-1 16 15 16,-2 12-9-16,-3 16-3 0,2 8-17 15,5 8-8-15,14 1-10 16,10-9-1-16,9-8 4 15,8-7-29-15,11-18-39 16,13-10-29-16,14-14-18 0,3-17-3 16,7-10 7-16,5-23 9 15,-1-14 31-15,-2-13 27 0,-10-8 20 16,-11-8 22-16,-13-3 27 16,-8-6 17-16,-8 6 23 15,-8 6 16-15,-4 9 3 0,-1 7 18 16,1 15 7-16,0 9-33 15,12 7-32-15,0 10-25 0,0 9-14 16,0 12 6-16,4 21 19 16,8 16 4-16,9 11-31 15,2 11-8-15,2 1 0 16,4 1 0-16,-1-4-45 0,0-2-119 16,1-11-110-16,-1-11-61 15,1-13-6-15,-4-11 1 16,-3-21 74-16</inkml:trace>
  <inkml:trace contextRef="#ctx0" brushRef="#br0" timeOffset="41716.47">12246 10567 177 0,'12'-73'330'16,"-4"16"-27"-16,-8 16-59 0,0 14-76 16,0 9-42-16,0 6-42 15,0 8-30-15,0 13-6 16,0 22 80-16,8 19-5 0,9 23-34 15,-2 16-23-15,2 6-24 16,-1 2-11-16,-4-5-13 0,1-9-9 16,0-14-5-16,-5-16-1 15,-5-13-3-15,5-11 0 0,-3-13 0 16,-2-8 0-16,6-20 0 16,2-13 0-1,7-7 0-15,1-9 0 0,6-4 0 16,4 4 0-1,2 9 0-15,2 12 0 0,-1 12-4 16,1 8-1-16,-1 16 0 0,1 12 7 16,-4 13-1-16,-9 7-1 15,-9 2 2-15,-11-1 7 0,0-5-9 16,-19-3 0-16,-5-8 0 16,-9-4 0-16,1-12 0 15,-4-17 0-15,-2 0-5 0,2-17-59 16,6-12-19-16,3-8-3 15,3-12-15-15,4-2-1 0,2 1 5 16,7 0-14-16,-2 6-37 16,6 3-41-16,7 9-29 0,0 4-39 15,0 7-16-15</inkml:trace>
  <inkml:trace contextRef="#ctx0" brushRef="#br0" timeOffset="42282.05">13708 10413 114 0,'-12'0'240'15,"1"0"-60"-15,2 0-60 0,9 0-58 16,0 0-28-16,0 7-11 16,0-7-1-16,0 9-1 15,0-9 14-15,0 0 0 0,0 0 12 16,0 0 12-16,0 0 6 16,0 0 6-16,0 0 17 0,0 0 1 15,0 0-6-15,0-9 0 16,0-3-11-16,0 0 2 15,0-4 22-15,-13-1 16 16,1 5 12-16,-5 5-26 0,-2 7-98 16,-5 0 0-16,-6 25 0 15,-1 9 0-15,-6 21 0 16,5 6 0-16,2 3 0 0,10 1 0 16,20 1 0-16,0-6 0 15,14-6 0-15,5-6 0 0,10-7 0 16,2-8 0-16,11-10 0 15,6-10 0-15,6-13 0 16,3 0 0-16,-1 0 0 0,-3-4 0 16,-4-5 0-16,-9-2 0 15,-7-1 0-15,-9 0 0 16,-8 0 0-16,-4-1 0 16,-4-4 0-16,-8 2-63 0,0 3-224 15,-8 0-35-15,-4-1-17 16,-8 5 29-16,-5 4-6 0</inkml:trace>
  <inkml:trace contextRef="#ctx0" brushRef="#br0" timeOffset="43529.87">11743 13050 114 0,'0'-8'245'15,"3"0"-34"-15,2 0-39 16,-2 4-33-16,-3 4-10 16,0-4 2-16,0 4 14 0,0-5 13 15,0 5-10-15,0 0-13 16,0 0-28-16,0 0-42 16,0 13-27-16,0 3 10 15,0 13 14-15,0 7-62 0,0 13 0 16,5 8 0-16,-1 4 0 15,-4 4 0-15,0 0 0 16,0-3 0-16,0-6 0 0,0-10 0 16,0-11 0-16,0-6 0 15,5-8 0-15,-5-9 0 16,0-1 0-16,0-11-41 16,0 0-265-16,0-4-45 15,3-11-15-15,9-23-17 16,5-18-213-16</inkml:trace>
  <inkml:trace contextRef="#ctx0" brushRef="#br0" timeOffset="44055.19">12295 12907 280 0,'28'0'228'0,"-7"0"-33"0,-5 16-21 15,-4 8-24-15,-3 5-22 16,-9-1-31-16,0 6-16 0,0-1-15 15,0-5-27-15,-13-3-17 16,5-5 0-16,-1-8-6 16,-3-12 3-16,1 0-9 0,-3 0 7 15,-1-12 17-15,4-8-2 16,-3-5-3-16,6-8-3 16,8-7-5-16,0 4-3 15,5-1 13-15,6 3-12 0,6 6-12 16,4 9 0-16,3 6 0 15,9 13 6-15,3 0 17 0,1 17 14 16,-6 11 1-16,3 4-5 16,-11 5-16-16,-7 3 15 15,-7 6-2-15,-9-1-37 0,-12 3 0 16,-4 1 0-16,-8-3 0 16,-6-7 0-16,3 3 0 15,-6-7 0-15,5-1 0 16,3-6 0-16,8-12 0 0,5-4 0 15,4-4 0-15,21-8 0 32,15-4 0-32,16-9 0 15,18-2 0-15,11-1 0 0,4 4 0 16,-1 3 0-16,3 9 0 16,-14 0 0-16,-8 0 0 15,-9 0 0-15,-9 0 0 0,-13 0 0 16,-6 0-69-16,-9 0-191 15,-2 9-46-15,-9-9-36 16,0 0-9-16,0 0 9 0</inkml:trace>
  <inkml:trace contextRef="#ctx0" brushRef="#br0" timeOffset="44661.85">13221 12777 456 0,'3'-12'401'0,"-3"8"-94"16,0 4-126-16,0 0-71 0,0 0-37 16,0 0-6-1,-11 0 1-15,11 0-12 0,-12 0-22 16,4 0-23-16,-3 0 3 16,-3 0-8-16,6 0 7 0,8 0 2 15,-8 0 17-15,8 0 2 16,0 0 3-16,0 0 7 15,0-4-10-15,0 0-12 0,0-4-12 16,0 4-8-16,12-1 1 16,6 5 1-16,4 0-11 0,3 0 1 15,0 17 18-15,-1 7-6 16,-5 4 2-16,-1 5-8 16,-12 5 0-16,-6-3 0 15,0 1 0-15,0-2 0 0,-10-6 0 16,-4-7 0-16,6-4 0 15,0-5 0-15,8-17 0 32,8-7 0-17,9 0 0-15,3 0 0 0,8 3 0 16,6 9 0-16,-3 0 0 16,-2 21 0-16,-4 3 0 15,-5 8 0-15,-4 10 0 0,-7 38 0 31,-18-34 0-31,-7-6 0 0,-7 1 0 16,-8-8 0-16,3-4 0 16,0-10 0-16,4-6 0 0,0-13 0 15,4 0 0-15,-1 0 0 16,0-9 0-16,6-3 0 0,3-4 0 16,3-4-66-16,9-5-246 15,-8 0-37-15,8 5 16 0,0 0 11 16,0-1 11-16</inkml:trace>
  <inkml:trace contextRef="#ctx0" brushRef="#br0" timeOffset="45476.93">14409 12601 391 0,'0'-3'288'16,"0"3"-25"-16,0-4-45 15,0-1-30-15,0 2-8 0,0 3-30 16,0 0-22-16,14 0-20 16,6 0 4-16,14 20-91 15,13 13-21-15,18 12 0 0,12 7 0 16,4 9 0-16,5 1 0 16,-4-2 0-16,-11-6 0 15,-5-5 0-15,-9-10 0 0,-8-6 0 16,-12-3 0-16,-9-10 0 15,-9-8 0-15,-2-5 0 16,-8-7 0-16,0 0 0 0,-9-16-208 16,-18-3-136-1,-2-10-16-15,-4-4 35 0,0 1 4 16,-6 2 80-16</inkml:trace>
  <inkml:trace contextRef="#ctx0" brushRef="#br0" timeOffset="45743.36">14938 12647 101 0,'0'-30'222'0,"-12"2"-30"16,1 0-25-16,3 3-22 16,-1 5-19-16,0 8-8 15,9 0 14-15,-11 4 15 0,11 3-7 16,-14 5-36-16,8 0-21 15,-11 25-2-15,-3 15 26 0,-8 22 31 16,-5 16-94 0,-7 7-44-16,-6 7 0 0,4 8 0 15,-6-7 0-15,9-7 0 16,7-5 0-16,2-8-177 0,6-9-320 16,4-9-70-16</inkml:trace>
  <inkml:trace contextRef="#ctx0" brushRef="#br0" timeOffset="47456.68">12198 15121 45 0,'0'0'111'16,"0"0"86"-16,-9 0-22 15,1-3-13-15,8-1-38 0,-8-1-29 16,8 5-13-16,0 0-6 16,-11-4-2-16,-2 0-14 15,-3-4 15-15,-4 5-11 0,0-2-14 16,-6 1 12-16,-1 4 16 16,-11 0 0-16,2 0 14 15,-4 16-23-15,-9 5-18 0,0 4-11 16,0 3-7-16,5 4 5 15,3 9-1-15,5 9-10 16,7 2-7-16,8 5-13 16,14 5 4-16,7-2-5 15,15-3 0-15,15 0-4 0,2-7-2 16,1-11 0-16,7-9-8 16,1-15-24-16,3-15-7 15,1 0-7-15,0-15-39 0,-5-19 10 16,-4-6 0-16,2-5 27 15,-11-3 29-15,-1-6-6 0,-11 1 11 16,-4 6 12-16,-3 1-6 16,-8 6 11-16,0-2 7 15,0 5 16-15,0 5 6 16,0 4-8-16,0 6 3 0,-8 3-6 16,8 7 14-16,0 0-5 15,0 2 4-15,0 4 9 16,0 6-11-16,0-5 15 0,0 5 0 15,0 0 18-15,-6 0-65 16,-2 11 0 0,8 6 0-16,0 11 0 0,0 9 0 15,8 5 0 1,6 3 0-16,8 0 0 0,2-5 0 16,1-5 0-16,0-5 0 15,1-6 0-15,4-3 0 0,-3-6 0 16,-2-2 0-16,-5-5-111 15,1-8-112-15,-5 0-38 16,-3 0-38-16,-6 0 16 0,-2-15-33 16,-2-6 42-16</inkml:trace>
  <inkml:trace contextRef="#ctx0" brushRef="#br0" timeOffset="47823.6">12730 14845 375 0,'0'-26'285'0,"0"7"-39"16,0 3-52-16,-9 4-13 16,0 4 2-16,9 0-8 0,-8 8-43 15,8 0-43-15,0 0-38 16,0 12-21-16,0 16 59 0,0 13-72 15,0 15-17-15,5 10 0 16,4 7 0-16,-6 9 0 16,2-2 0-16,-1 2 0 0,-4-7 0 15,0-11 0 1,0-7 0-16,0-7 0 0,0-10 0 16,0-8 0-16,0-7 0 15,0-5 0-15,0-8 0 0,0-24 0 31,0-8-193-15,-12-5-194-16,-2-4 12 0,6 5 46 16,0-9-10-16</inkml:trace>
  <inkml:trace contextRef="#ctx0" brushRef="#br0" timeOffset="49021.52">13944 14971 401 0,'0'-24'378'0,"0"-1"14"16,0 9-14-16,0 3-55 16,-8 6-148-16,0-3-175 0,8 20 0 15,3 10 0 1,13 13 0-16,5 4 0 15,7 3 0-15,-3-5 0 0,4-1 0 16,-6-10 0-16,6-2 0 16,-5-10 0-16,-4-1 0 15,-4-11 0-15,1 0 0 0,-2 0 0 16,2-7 0-16,12-19 0 16,12-14 0-16,21-17 0 15,18-12 0-15,25-10 0 16,16-4 0-16,15-3 0 0,0 4 0 15,-1 8 0-15,-8 14 0 16,-14 3 0-16,-20 12 0 16,-11 7 0-16,-17 11 0 0,-8 2 0 15,-9 6 0-15,-11 7 0 16,-8-2 0-16,-7 11 0 16,-8 3 0-16,-6 0-48 0,-8 0-327 15,0 12-1-15,-13 7 21 16,-10 11 5-16</inkml:trace>
  <inkml:trace contextRef="#ctx0" brushRef="#br0" timeOffset="50053.11">12141 17091 171 0,'-8'-8'348'15,"8"-4"-237"17,0 0-31-17,0-4 47 1,-9 8-47-16,-2-4 21 16,-2 3 19-16,1 2 19 15,0-5-2-15,-8 0-32 0,-2 3-28 16,-1 1-8-16,-2 4 16 15,0 0-3-15,-2 4-9 0,2 0-1 16,-3 0-12-16,0 21-50 16,3 2-10-16,5 15 0 15,4 2 0-15,3 5 0 16,13-2 0-16,0-2 0 16,8 2 0-16,8-4 0 0,6-3 0 15,-3-7 0-15,6-8 0 16,-1-5 0-16,1-3-19 15,-1-13-38-15,-5 0-1 0,6-9 1 16,-4-11-6-16,3-8 9 16,-4-10 23-16,1-2 9 0,-9-5 12 15,-3 2-2-15,-2-3 1 16,-2 0 23-16,-5 7 23 16,0 1 21-16,0 7 6 15,0 2 7-15,-12 8 13 16,12 4-4-16,-9 6-78 0,1 3 0 15,8 27 0 1,0 14 0-16,8 8 0 16,8 9 0-16,3 1 0 15,11-2 0-15,2 1 0 16,10-5 0-16,-2-5 0 0,-4-7 0 16,1-4 0-16,-5-10 0 15,-4-7-173-15,-3-3-70 16,-4-9-35-16,-9-9-27 0,-2-7-4 15,-1-15-4-15</inkml:trace>
  <inkml:trace contextRef="#ctx0" brushRef="#br0" timeOffset="50358.86">12696 16770 250 0,'0'-24'411'0,"0"5"24"16,0 1-38-16,-12 2-95 0,4 4-50 15,1 0-252-15,7 1 0 16,-8 1 0-16,8 6 0 16,0 25 0-1,0 7 0 1,8 18 0-16,-1 13 0 16,5 7 0-16,-4 8 0 15,0-5 0-15,6 0 0 0,-6-8 0 16,0-4 0-16,0-10 0 15,-6-5 0-15,4-4 0 0,-3-7 0 16,2-3 0-16,-5 1 0 16,3-8 0-16,-3-10-225 15,0-1-118-15,0-10 13 0,0 0 19 16,0 0 2-16,0-10-218 16</inkml:trace>
  <inkml:trace contextRef="#ctx0" brushRef="#br0" timeOffset="51101.53">13136 16686 141 0,'0'-17'306'15,"0"6"-3"-15,0 1-27 16,0 10-93-16,0 0-79 0,0 0-44 16,0 0-13-16,0 12 21 15,0 14 53-15,0 10 6 16,8 12-30-16,4 9-41 16,0 5-15-16,2-2-10 0,-3-2-3 15,3-10-8-15,0-4-8 16,-6-10 6-16,0-6-12 15,-8-12-4-15,0-3-2 0,0-5 0 16,5-8 0 0,-1-13 0-16,0-6 0 15,4-10-13-15,3 4 5 16,6 0 3-16,0 6-4 16,1 3 1-16,4-1 7 15,3 9-3-15,-2 8 2 16,2 0 4-16,-2 20 21 0,3 9 0 15,2 4-21-15,-3 7-2 16,-5 5 0-16,-5-2 0 16,1 0 0-16,-8-7 0 0,-8-8 0 15,0 1 0-15,0-9 0 16,-19-4 0-16,-5-2 0 16,-6-14 0-16,-1 0 0 0,-6-14 0 15,4-2 0-15,1-9 0 16,4 1 0-16,3-4 0 0,10 3-5 15,1 5-116 1,6 1-42-16,8-3-57 0,0 1-27 16,0 6-14-16,0-2 3 15,5 1-27-15,-5 0 44 16</inkml:trace>
  <inkml:trace contextRef="#ctx0" brushRef="#br0" timeOffset="52118.57">12568 16836 20 0,'0'0'50'0,"0"0"59"15,0 0 66-15,0 0-38 16,0 0-15-16,0 0-18 0,0 0 4 16,0 0 2-16,0 0 15 15,0 0 18-15,0 0-11 0,0 0-29 16,0 0-34-16,0 0-19 16,-9 0-14-16,9 0 4 15,0 0 4-15,-8 0-10 0,8 0 4 16,0 0 10-16,0 0 19 15,-8 0 4-15,8 0 21 16,-14 0-72-16,6 0-20 16,2 0 0-16,-6 0 0 0</inkml:trace>
  <inkml:trace contextRef="#ctx0" brushRef="#br0" timeOffset="52289.62">12511 16831 2047 0,'7'-7'0'0,"10"-5"0"16,2-2 0-16,2 2 0 16,4 0 0-16,-6 0 0 15,1 0 0-15,-2 3 0 0,-6 2 0 16,-5 2 0-16,1 3 0 16,-4 2 0-16</inkml:trace>
  <inkml:trace contextRef="#ctx0" brushRef="#br0" timeOffset="52376.82">12688 16727 2008 0,'0'0'-164'0,"0"0"-13"15,0 0 0-15,0 0 16 16,0 0 0-16,0 0-6 16,0 0-15-16,0 7-2 15,0 0-53-15</inkml:trace>
  <inkml:trace contextRef="#ctx0" brushRef="#br0" timeOffset="53147.46">14850 16636 99 0,'-13'-12'228'0,"1"0"-39"15,0 3-15-15,0 2-20 0,12 2-11 16,-8 1 18-16,8 4 25 16,-8 0 2-16,8 0-13 15,0 0-32-15,0 0-42 0,0 0-17 16,0 0-62-16,11 0-22 16,10 13 0-16,9 11 0 0,12 12 0 15,12 5 0-15,11 4 0 16,0 0 0-16,5 0 0 15,-7-4 0-15,-1-6 0 16,-10-1 0-16,-8-6 0 0,-2-5 0 16,-15-2 0-16,-3-8 0 15,-7-1 0-15,-4-12-157 16,-13 0-57-16,0 0-41 0,-8-12-4 16,-8-5 15-16,-1-2 24 15,-7-7-28-15,0-5 29 16</inkml:trace>
  <inkml:trace contextRef="#ctx0" brushRef="#br0" timeOffset="53530.62">15268 16534 169 0,'-9'-16'279'15,"9"0"-26"-15,-11 0-24 16,11 2-38-16,-9 3-23 0,9-1-18 15,-13 4-9-15,13 8-27 16,-8 0-31-16,8 0-38 16,0 0-17-16,0 0 9 0,0 0 45 15,0 0-4-15,-12 17-78 16,1 14 0-16,-7 14 0 0,2 17 0 16,-7 11 0-1,-6 8 0-15,1 5 0 0,-1 4 0 16,1-9 0-16,4-5 0 15,-1-5 0-15,4-12 0 0,5-9 0 16,-1-14 0-16,7-8 0 16,-3-6 0-16,13-10 0 15,0-5 0-15,0 2 0 16,-9-9 0 0,-2-9-253-1,2-3-203 1,-2 0 38-16,0-5 33 0</inkml:trace>
  <inkml:trace contextRef="#ctx0" brushRef="#br0" timeOffset="58539.82">16701 12386 209 0,'8'0'224'0,"-4"8"-49"0,0-8-37 16,0 0-28-16,-4 0 10 0,0-4 25 15,0-8 19-15,0-5 21 16,0-8 6-16,6-7-31 15,-3-8-19-15,2-6-56 16,-2-6-85-16,-3-5 0 0,0-7 0 16,3-14 0-16,2-16 0 15,1-15 0-15,3-14 0 16,-4-11 0-16,-2-16 0 0,-3-18 0 16,0-19 0-16,0-15 0 15,0-19 0-15,-11-7 0 0,-1 3 0 16,1 11 0-16,-11 10 0 15,-2 16 0-15,-6 14 0 16,-2 7 0-16,-4 7 0 16,-9 3 0-16,1-7 0 15,0-11 0-15,-2-11 0 0,2-11 0 16,-1 3 0-16,5 3 0 16,-2 10 0-16,7 18 0 15,-1 9 0-15,2 8 0 0,2 4 0 16,2 2 0-16,-2-2 0 15,-1 1 0-15,1 1 0 16,-4-2 0-16,0-4 0 16,-4-1 0-16,-1 0 0 0,3 10 0 15,6 6 0-15,-1 5 0 16,6 8 0-16,2 0 0 16,3 7 0-16,-4 2 0 15,-2-5 0-15,-5 0 0 16,1 0 0-16,-7 4 0 0,4-4 0 15,-5 0 0-15,-1 8 0 16,5 0 0-16,-2 9 0 16,7 7 0-16,2 5 0 15,-1 7 0-15,4 1 0 0,1 4 0 16,-3 0 0-16,-1 3 0 16,-4 1 0-1,-3 3 0-15,-5 6 0 0,1 2 0 16,0 7 0-16,-2 1 0 15,-2 5 0-15,-2 0 0 16,3 4 0-16,-1 5 0 16,-2 4 0-16,1 3 0 15,-3 1 0-15,0-1 0 16,-9-4 0-16,-8 2 0 0,-6-7 0 16,-1 1 0-1,0-2 0-15,-7 1 0 0,6 2 0 16,1 3 0-16,2 4 0 15,5 4 0 1,9 0 0-16,8 6 0 0,6 3 0 16,5 0 0-16,5-1 0 15,-1 6 0-15,6-2 0 16,-3 1 0-16,2 3 0 16,0 4 0-16,-1 3 0 15,-7 2 0-15,-9 0 0 16,-12 0 0-16,-8 0 0 15,-7 0 0-15,-9-5 0 16,-9 1 0-16,-3-4 0 16,-1 4 0-16,1-5 0 15,3 9 0-15,5-4 0 16,4 0 0-16,8 2 0 16,0 2 0-16,5 0 0 15,2 0 0-15,-3 0 0 0,-1 0 0 16,-4 0 0-16,3 0 0 15,-2 0 0-15,3 0 0 16,4 0 0-16,3 10 0 16,-2-1 0-16,8 0 0 15,1-2 0-15,3 5 0 16,-1-3 0-16,6-1 0 16,-2 4 0-16,7 0 0 15,2-3 0-15,3-2 0 16,7 5 0-16,-6 0 0 15,1 5 0-15,-10-2 0 16,-2 8 0-16,-12 0 0 16,-11 6 0-16,-8-1 0 15,-16 5 0-15,-6 0 0 16,-5 0 0-16,6-6 0 0,1 1 0 16,10-2 0-16,12-2 0 15,7 0 0 1,10 1 0-16,7 0 0 0,5 8 0 15,2 7 0 1,3 8 0-16,-7 9 0 0,6 12 0 16,-5 9 0-16,4 12 0 15,1 7 0-15,0 2 0 16,-2-2 0-16,5-7 0 16,6-9 0-16,5-8 0 15,3-9 0-15,5-6 0 16,3-6 0-16,3 2 0 0,0-1 0 15,-1 8 0-15,0 4 0 16,1 13 0-16,-4 7 0 16,-9 13 0-16,1 3 0 15,-4 0 0-15,-1 6 0 16,-4 2 0-16,2 1 0 16,2 8 0-16,0 5 0 0,1-1 0 15,7 8 0-15,0 1 0 16,1 6 0-16,5 10 0 15,5 3 0-15,6 2 0 16,8-2 0-16,0-3 0 0,0-9 0 16,0-4 0-16,0-4 0 15,0 1 0-15,0 7 0 16,0 4 0-16,-8 10 0 16,8 2 0-16,-10 1 0 15,1-1 0-15,1-2 0 16,-5-2 0-16,4-8 0 0,1-5 0 15,2-1 0-15,-2-10 0 16,8-5 0-16,0 2 0 16,0-5 0-16,0 6 0 0,0-7 0 15,0 4 0-15,0 1 0 16,0 2 0-16,0-4 0 16,0 4 0-16,0 2 0 15,0-1 0-15,0 2 0 16,0 125 0-1,0-129 0-15,8-1 0 0,-2 0 0 16,2 0 0-16,6 9 0 16,-3 6 0-16,3 6 0 15,-4 4 0-15,3-5 0 0,4 0 0 16,-6-3 0-16,6-6 0 16,-2-2 0-16,2-5 0 15,4-12 0-15,-1-8 0 0,-4-8 0 16,5-4 0-16,-1-6 0 15,-4-5 0-15,1-6 0 16,-1-4 0-16,0-4 0 0,1 0 0 16,-2 5 0-1,2 3 0-15,-1 9 0 0,4 8 0 16,0 3 0-16,0 6 0 16,2 2 0-16,-3 0 0 15,-3-2 0-15,6-11 0 0,-3-2 0 16,2-12 0-16,-4-9 0 15,2-4 0-15,1-3 0 16,0-1 0-16,0 3 0 16,5 5 0-16,0 0 0 0,4 5 0 15,-1 3 0-15,0-4 0 16,0 0 0-16,5 0 0 16,-1-2 0-16,2-2 0 0,1 0 0 15,-2 0 0-15,-1 0 0 16,1-1 0-16,-1 2 0 15,1-4 0-15,-4-2 0 16,2-2 0-16,2 0 0 16,4-2 0-16,-1 1 0 0,5 0 0 15,0 0 0-15,2-4 0 16,11 0 0-16,-2-1 0 16,2 2 0-16,-2-1 0 0,-3-3 0 15,1-6 0-15,-7 1 0 16,2-2 0-16,-5 3 0 15,2-1 0-15,2 0 0 16,0-1 0-16,1 2 0 16,0-1 0-16,0-1 0 0,0 2 0 15,-5-2 0-15,0 1 0 16,-3-3 0-16,-5-3 0 16,1-1 0-16,-4-2 0 0,-2 1 0 15,1 3 0-15,2 2 0 16,2-2 0-16,1 5 0 15,0-4 0-15,-6 2 0 16,5-2 0-16,2 1 0 0,-6-4 0 16,0 1 0-16,1-1 0 15,-1-1 0-15,-3-6 0 16,0 3 0-16,-1-2 0 16,4 1 0-16,4 2 0 0,4 11 0 15,3 0 0-15,3-2 0 16,7 4 0-16,0 3 0 15,4-4 0-15,-5-1 0 16,2-1 0-16,-5-5 0 0,-2-3 0 16,3-1 0-16,-2 1 0 15,5-1 0-15,0 2 0 16,0-6 0-16,3-3 0 16,4-5 0-16,2 2 0 0,2-7 0 15,5-7 0-15,6-3 0 16,0-1 0-16,8-12 0 15,-3 0 0-15,2 0 0 16,-1 0 0-16,5 0 0 0,-2-5 0 16,2-2 0-16,3-6 0 15,-1-3 0-15,6-7 0 16,4-7 0-16,-1-2 0 0,5-4 0 16,3-6 0-16,0 1 0 15,-3 1 0-15,0-1 0 16,-2 0 0-16,-1 6 0 0,-3-7 0 15,-2 1 0 1,-6 5 0-16,3-1 0 0,-6 6 0 16,-4-7 0-16,-3 1 0 15,-10 0 0-15,-3 1 0 16,-4 0 0-16,-1-1 0 0,-2 1 0 16,-6 3 0-16,5-3 0 15,-4 3 0-15,0-3 0 16,3-2 0-16,0 2 0 0,2-1 0 15,-2-3 0-15,0-1 0 16,-1-2 0-16,-4 4 0 16,2-3 0-16,36-38 0 15,-15-1 0 1,-5-5 0 0,-5-16 0-1,-35 45 0-15,32-81 0 16,-28 56 0-16,26-92 0 15,-29 79 0 1,-11 2 0-16,-2 0 0 0,-5-5 0 16,1-1 0-16,-6 2 0 15,-3 0 0-15,0 4 0 16,0-2 0-16,8-3 0 0,4 2 0 16,0-3 0-16,10 2 0 15,1 0 0-15,7 7 0 16,-7 8 0-16,2 4 0 15,-5 10 0-15,0 6 0 0,-3 9 0 16,-6 3 0-16,-2 3 0 16,-5-2 0-16,5-5 0 15,-2 2 0-15,1-4 0 0,4-1 0 16,1-5 0-16,-2-4 0 16,2-3 0-16,0-4 0 15,-7-8 0-15,0 0 0 0,2 1 0 16,-5-3 0-1,2 10 0-15,-5 6 0 0,0 11 0 16,0 4 0-16,0 2 0 16,0 6 0-16,0 7 0 15,0 4 0-15,0 1 0 16,0 4 0-16,0 0 0 0,8-2 0 16,4 2 0-16,0 3 0 15,2-3 0-15,-3 4 0 0,-3 4 0 16,-2 0 0-16,0-5 0 15,-3 4 0-15,-3-2 0 16,5-2 0-16,-2 4 0 0,2 0 0 16,-1 2 0-16,0-2 0 15,1 1 0-15,-1-3 0 16,-4-3 0-16,0-3 0 16,0-7 0-16,0-4 0 0,0-5 0 15,0 0 0-15,-9 4 0 16,1 0 0-16,8 4 0 0,-8 9 0 15,8 3 0-15,0 5 0 16,0 5 0-16,0 1 0 16,0 2 0-16,0 5 0 0,0-2 0 15,0 1 0-15,-8-4 0 16,-1-4 0-16,1-3 0 16,-3-7 0-16,-2-3 0 15,1 1 0-15,4-1 0 0,0 5 0 16,8-1 0-16,-8 5 0 15,8 4 0-15,0 0 0 16,-8 4 0-16,8 1 0 0,-8 4 0 16,-1-9 0-1,9 12 0-15,-8 4 0 16,0-8 0 0,1 8 0-1,-2 0-240 1,1 0-206-1,0 0 9-15,-6 12 8 0</inkml:trace>
  <inkml:trace contextRef="#ctx0" brushRef="#br0" timeOffset="60419.64">12015 1285 386 0,'-8'-12'353'0,"-5"5"-79"15,2-5-121-15,2 0-72 0,-4 2-11 16,5 3 5-16,8 3 27 16,-9-1 0-16,9 5-39 15,0 0-31-15,0 0-23 16,0 0-7-16,0 0-1 0,0 9-2 16,0 15 1-16,0 12 0 15,0 18 0-15,0 6 0 16,0 14 4-16,0 4-6 15,0 3 2-15,0 0-2 16,0 4 6-16,0-4-3 16,0-3-3-16,0-14 4 0,0-14-4 15,0-14 7-15,0-7 1 16,-6-12 6-16,6-9 10 16,-9-8 36-16,1-25-37 15,-4-27-17-15,-1-39-26 0,2-35-7 16,-1-28-10-16,12-13 14 15,0-8 5-15,12 8 3 16,7 5-2-16,15 15 0 16,2 16 13-16,8 22 0 15,5 19 2-15,0 21-1 16,-3 17 1-16,-2 19 1 16,5 21 0-16,2 12 12 0,-1 24 5 15,2 16 10-15,-2 10 10 16,-11 7-11-16,-1 5-9 15,-5 2-3-15,-4-8-8 16,-10-10 7-16,-4-11-10 0,-2-5 3 16,-5-10 1-16,1-3-1 15,-9-10-8-15,0 0 8 16,0-7-1-16,0 0 7 16,0 0-2-16,0 0-24 15,0 0-47-15,0 0-54 16,0-7-157-16,0-5-81 15,-17 0-48-15</inkml:trace>
  <inkml:trace contextRef="#ctx0" brushRef="#br0" timeOffset="61064.01">12381 1611 318 0,'-17'28'153'15,"1"-3"-70"-15,4-5-41 16,-1-3-20-16,4-1-9 0,1 1 2 16,8-10 3-16,-7-7 56 15,7 0-16 1,-8 0 22-16,8-3 1 15,-12-10-20-15,-1-2-9 0,2-1 6 16,-3-7 6-16,14 8-11 16,0-2 13-16,0 5-15 15,5 0-30-15,7 0-10 16,9-4-5-16,11-1-11 16,5 1 7-16,8 4-4 15,-6 4-2-15,2 3 4 0,-8 5 9 16,-4 13-7-16,-5 3 14 15,-4 8-1-15,-2 5 5 16,-7-1-3-16,-3 4 0 16,-8 2 5-16,0-5-1 0,0-10-6 15,0-2 1-15,0-5-5 16,0-12-3-16,0 0 8 16,0 0 14-16,0 0 28 15,0 0 18-15,0-8 27 16,0-13-22-16,-13-19-50 15,1-17-14-15,4-17-16 0,0-7 5 16,8 5-6-16,0 2 2 16,0 8-1-16,0 9-7 15,0 14 6-15,0 4 0 16,0 16 0-16,0 7 1 0,0 4-7 16,0 3-8-16,0 5 10 15,0 0-14-15,0 4-48 16,0 0-64-16,0 0-57 15,0 0-36-15,0 0-17 16,0 0 12-16,0 0 5 16,0 0-26-16</inkml:trace>
  <inkml:trace contextRef="#ctx0" brushRef="#br0" timeOffset="61434.88">12088 1111 115 0,'-45'0'269'15,"4"0"-41"-15,8 0-72 16,6 0-57-16,6 0-37 16,9 0 6-16,12 0 15 0,0 0 0 15,0 0-31-15,9 0-27 16,7-9-16-16,11 6 2 15,23-6-2-15,19 1-3 16,21 0 0-16,14 0-4 0,10-1-4 16,1 2 8-16,-7-1-9 15,-10-1-1-15,-13 2-1 16,-16-2-12-16,-16 9-1 16,-16 0-3-16,-14 0-6 15,-7 0 6-15,-10 0-6 16,-6 0-20-16,0 0-30 15,0 0-52-15,-14 0-37 0,3 0-29 16,-5 0-3-16,4 0 44 16</inkml:trace>
  <inkml:trace contextRef="#ctx0" brushRef="#br0" timeOffset="62133.75">12863 985 60 0,'-7'-9'167'15,"-1"2"27"-15,8 2-44 16,-8 1-42-16,-1 1-20 15,9 3-1-15,-8 0 4 16,8 0-12-16,0 0-24 16,0 0-26-16,0 0-8 0,3 0-16 15,11 12-1-15,2 4-1 16,8 4-7-16,9 3 6 16,3 6 0-16,-1 4 2 15,-1 0 1-15,-6 1-5 0,-8-3 2 16,2 2-6-16,-10 0 5 15,-9 2-5-15,-3-1 12 16,-8-3-3-16,-8 3 7 16,-5-6 11-16,1-5 2 15,4-1-12-15,3-6 1 16,2-8-3-16,11-8-7 16,0 0 0-16,0 0 3 0,0 0 1 15,0 0-3-15,0 0-4 16,8 0 6-16,-5 0-4 15,6-3 0-15,4 3-4 16,2 0 3-16,10-5-4 0,4 1 2 16,2 4 1-16,6 0-6 15,-1 0 5-15,-7 0 8 16,-4 9-4-16,-5 3-1 16,8 13 12-1,-16-15-8-15,-4 3 1 16,1-4 1-16,-6-2-5 0,-3-7 3 15,0 9 0-15,0-9 23 16,0 0 30-16,0 0 21 16,0 0 21-16,0-9 11 15,0-10-24-15,0-19-54 16,-9-15-23-16,-2-16-16 0,-1-8 1 16,0-4 5-16,4 4 4 15,-5 7-8-15,4 10-2 16,3 3 4-16,-2 7 2 15,0 10-9-15,8 11 3 0,-9 5 4 16,9 8-14 0,0 7-5-16,0 2-10 0,0 7-24 15,0 0-16-15,0 0-30 16,0 0-30-16,0 16-42 16,0 0-47-16,0 3-19 15,-9 6-68-15</inkml:trace>
  <inkml:trace contextRef="#ctx0" brushRef="#br0" timeOffset="62366.46">13031 1827 245 0,'-17'44'300'0,"4"-11"-73"15,4-8-75-15,9-4-39 16,-8-9-14-16,8-5-5 15,0-7-25-15,0 0-20 16,0 0-18-16,5 0-10 0,-2 0-9 16,-3 0-8-16,0 0-3 15,0 0-26-15,0-7-73 16,0-2-83-16,0-8-87 16,0-12-41-16</inkml:trace>
  <inkml:trace contextRef="#ctx0" brushRef="#br0" timeOffset="63265.41">13457 850 187 0,'-9'-36'278'0,"-3"8"-41"0,4 6-76 16,8 10-65-16,-9 1-43 15,9 2-21-15,0 9-7 16,0 0-1-16,0 0-15 16,0 0-3-16,0 0-3 15,0 0 1-15,9 13-7 16,2 6 22-16,7 11 19 16,-2 5-4-16,4 14 6 15,5 5 0-15,-1 8-7 0,-5 1-11 16,6 7 0-16,-5 3-6 15,-3 4 6-15,-6-3 1 16,-6 0 10-16,-5-10-10 16,0-11-9-16,0-13 0 0,-8-2 8 15,-5-10 0 1,1-7-1-16,-3-8-6 0,-2-13 7 16,1 0-11-16,4-18-1 15,0-10-21-15,0-10-3 16,-1-2 5-16,13 1 2 15,0-3 4-15,0 9-3 16,3 5-2-16,7 8 7 0,2 0 1 16,4 7-4-16,3 1 2 15,6 0 4-15,4 8 2 16,11 4-8-16,5 0 10 16,5 16 1-16,-2 9-2 15,0 3-2-15,-4 0 2 16,-6 1 6-16,-10-1 0 0,-4 4 1 15,-5-2-2-15,3-6-10 16,-9-3 11-16,-5-6-10 16,0-2 2-16,-8-5 9 15,0-8 13-15,0 0 4 0,0 0-3 16,0 0-10-16,0 0 0 16,0 0-6-16,0 0 2 15,0 0 0-15,0 0-1 16,0 0 11-16,0 0 2 0,0 0 1 15,0 0-3 1,-8-5 1-16,0-2-16 0,-5-6 0 16,5-7-6-16,-6-4 1 15,0-13-2-15,-6-16 7 16,3-9-9-16,0-10-2 16,1-6 8-16,4 5 11 15,4 4-15-15,8 7 4 0,-11 14-4 16,11 8-2-16,-10 7 3 15,10 4-7-15,0 5 4 16,0 8-7-16,0 4-10 16,0 3-11-16,0 7-13 0,0-4-17 15,0 1-32 1,0 5-24-16,0 0-34 0,0 0-41 16,-8 0-25-16,8-4-32 15,-11 1-61-15</inkml:trace>
  <inkml:trace contextRef="#ctx0" brushRef="#br0" timeOffset="63823.48">13006 912 23 0,'-25'0'63'0,"5"0"114"0,0 12-13 16,3-12-39-16,6 12-30 15,-3-12-25-15,14 0-4 16,0 0 13-16,0 0 11 16,0 0 14-16,0 0-13 15,0 0-36-15,17 0-14 0,20 0 0 16,19 0 6-16,23 0 11 15,15 0-7-15,13 0-23 16,7 0-15-16,5 0-5 16,-7 0-5-16,-5 0 2 15,-17 0 0-15,-23 0 3 16,-13 0 58-16,-18 0 55 16,-17 0 36-16,-5-4-27 0,-10 4-67 15,0 0-63 16,-4 0-21-15,0 0-261-16,0 0-155 16,-13 0-77-16</inkml:trace>
  <inkml:trace contextRef="#ctx0" brushRef="#br0" timeOffset="65314.98">13027 1962 56 0,'0'-5'145'0,"0"1"40"15,0 1-41-15,0-2-34 0,0 5-26 16,0 0-11-16,-13 0 6 16,13 0-14-16,0 0-15 15,0 0-18-15,0 0-14 16,0 0-13-16,0 0-1 0,0 0-2 16,0 0 0-1,0 8-1-15,0-8-3 16,0 12-2-16,0-4 4 15,0 9 4-15,0 0-5 16,0 2 7-16,4 1-7 16,5 1 7-16,2-4-5 0,0-6-3 15,3-2 5-15,2-9-4 16,0 0-1-16,-5 0-2 16,3 0 7-16,-6 0 2 15,0-9 0-15,0-7-7 0,-8-4 0 16,0-4 3-16,0-4 5 15,0 3 9-15,-13 0 0 16,2 2-4-16,-3 2-2 16,3 0-6-16,-2 8 1 15,2 1-2-15,-2 0-1 0,4 5-1 16,9 2-8-16,-8 5 8 16,8 0 4-16,-8 0-7 15,8 0 7-15,-6 0 1 16,6 0-4-16,0 0 4 0,0 0-9 15,0 8 0 1,0 5 7 0,0 2-1-16,0 7-2 15,0 1 0-15,0 3-1 0,0-7-1 16,0 2 3-16,0-1 4 16,0-4-1-16,0-4-3 15,0-4-1-15,4-8 5 16,-2 0-5-16,6 0 1 15,-3 0-5-15,-2 0 4 16,6 0-2-16,-4 0 4 0,-2-8 1 16,2 1 3-16,-2-3-10 15,2-4 2-15,-2-7 7 16,3 0-3-16,-6 1-2 16,0-1 0-16,0 4 3 0,0 2 8 15,0 2 9-15,-14 1-1 16,6 9 2-16,8 3 1 15,-12 0-10-15,12 0-5 16,-8 0-7-16,0 0-4 16,8 7 7-1,0-7 1-15,0 13-5 0,0-5 7 16,0 4-8-16,0-3 4 16,3-1-7-16,5-8-1 15,6 8 5-15,-3-8-17 16,3 7-3-16,-2-7 0 0,-6 0 7 15,2 0 11-15,-2 0 5 16,-6 0 0-16,0 0 3 16,0 0-4-16,0 0 8 15,0 0 1 1,-9 0 1-16,9 0-3 16,-8 0-7-16,8 0 0 15,-8 0-5-15,8 0 1 16,0 0 2-16,0 9-12 15,0-9-15-15,0 0-45 16,0 0-57-16,0 8-62 0,-13-8-79 16</inkml:trace>
  <inkml:trace contextRef="#ctx0" brushRef="#br1" timeOffset="-110637.17">2403 3256 725 0,'3'-33'343'0,"-3"4"-96"15,0 10-13-15,0-2 5 16,0 9-23-16,5 8-173 16,3 4-43-16,17 25 0 15,16 19 0-15,15 29 0 16,4 29 0-16,7 17 0 16,1 11 0-16,-3 4 0 15,-5-8 0-15,-6-12 0 0,-10-20 0 16,-7-17 0-16,-12-21 0 15,-6-14 0-15,-6-15 0 16,-5-10 0 0,-8-5 0-16,-16-29 0 15,-13-11 0-15,-7-16 0 16,-10-14 0-16,-1-1 0 16,-7 1 0-16,2 14 0 15,-5 15 0-15,-8 21 0 16,-8 28 0-16,-4 29 0 15,-1 25 0-15,4 14 0 16,23 9 0-16,18 2 0 16,21-10 0-16,15-11 0 15,19-18 0-15,13-15 0 16,10-11 0-16,3-19 0 16,-2-15 0-16,-2-8 0 15,-7-12 0-15,-12-13 0 16,-13-13 0-16,-12-5 0 15,-17-2 0-15,-8 5 0 16,-2 6 0-16,-6 9 0 0,10 9 0 16,-2 3 0-16,8 10-39 15,1 3-270-15,7 8-80 16,9 0 1-16,0 0-12 16</inkml:trace>
  <inkml:trace contextRef="#ctx0" brushRef="#br1" timeOffset="-110324.46">2926 3252 794 0,'0'-66'328'0,"0"15"-87"15,-11 6 27-15,-1 12 39 16,4 10-198-16,8 0-109 15,0 12 0-15,16 34 0 16,15 27 0 0,15 27 0-16,3 25 0 15,3 16 0-15,5 13 0 16,-3-5 0-16,-7-9 0 16,-1-6 0-16,-6-23 0 15,-7-14 0-15,-9-20-170 0,-4-18-100 16,-7-12 6-16,-13-24-72 15,-13-7-69-15</inkml:trace>
  <inkml:trace contextRef="#ctx0" brushRef="#br1" timeOffset="-109858.59">2188 3691 342 0,'-85'25'188'16,"4"-5"-84"-16,10-3-41 15,14-5-10-15,17-12-1 16,15 0-11-16,25-8-5 16,42-17-1-1,43-24-23-15,42-19 1 0,30-15-5 16,17-5-7-16,1-7-15 15,-8 7-18-15,-20 2 11 16,-21 8 9-16,-25 17 12 16,-25 13 32-16,-19 10 51 15,-19 10 41-15,-14 9 3 16,-8 6-11-16,-7 4-43 16,-6 6-38-16,2 3-18 15,-2 0-6-15,-3 0-16 16,5 29 13-16,1 18 65 15,8 27 17 1,1 24-19-16,10 16-6 16,11 7-31-16,13-3-17 0,16-11-5 15,14-14-3-15,8-19-9 16,7-22-27-16,-1-19-99 16,-3-16-123-16,-8-17-93 15,-14-22-62-15</inkml:trace>
  <inkml:trace contextRef="#ctx0" brushRef="#br1" timeOffset="-109208.37">3715 2788 564 0,'-28'-61'188'0,"7"8"-83"16,10 8-43-16,11 9 5 15,6 8 15-15,11 6-6 16,8 18-21-16,14 4-13 16,10 28 17-16,5 15-14 15,3 12-12-15,-5 16-6 16,-11 4-2-16,-8 7-9 0,-13 1 1 16,-8-10-11-1,-12-8 9-15,-8-8-8 0,-8-12-2 16,-9-14 5-16,-3-10 5 15,-1-21 0 1,1 0 5-16,7-16 3 16,9-13-5-16,12-8-3 0,12-7-8 15,18-8-6-15,10 2 1 16,13 5 10-16,7 9 2 16,13 12 9-16,3 11 7 15,6 13-9-15,-3 13-3 16,-11 2-8-16,-8 7 2 15,-6-6-6-15,-13 0 1 16,-9 1-3-16,-7-4 3 16,-10-7 6-16,-3-6 27 15,-12 0 51-15,0-12-47 16,-24-16-12-16,-17-13-24 16,-8-15-8-16,-8-18 0 15,-3-4-2-15,-1 1 3 16,4 4-8-16,4 7 7 15,9 6-2-15,8 11-9 16,6 8-12-16,9 13-12 16,7 3-14-16,0 9-22 15,14 4-11-15,0 3-10 16,0 0-23-16,0 9-32 16,-8 0-40-16,8 0-9 15,-8 0 19-15,0 9 11 16,-3 3-1-16,-10 4-20 15,-10 5-111-15</inkml:trace>
  <inkml:trace contextRef="#ctx0" brushRef="#br1" timeOffset="-108743.67">3666 2605 242 0,'-85'56'194'16,"7"-2"-55"-16,4-14-47 0,17-7-11 16,13-10 7-1,20-10-15-15,16-13-23 0,24-20-26 16,33-24-9-1,44-23-8-15,51-25-1 16,32-27-2-16,25-6-6 16,-4 3 4-16,-21 15-2 15,-26 17 2-15,-32 17 10 16,-29 15 19-16,-23 18 25 16,-18 12 13-16,-19 10 7 0,-14 16 0 15,-15 10-35-15,-11 16-18 16,-19 17-1-16,-1 17-9 15,2 13-7-15,5 8 7 16,7 2-2 0,17-3-5-16,22-5 0 15,13-8-3-15,15-13-2 0,6-11 11 16,4-16-9-16,2-12 5 16,-9-13-1-16,-9-13 1 15,-4-12-2-15,-10-11-2 16,-14-14 1-16,-16-10 10 15,-21-13 17-15,-14-6-5 16,-12-2 2-16,-5 8-17 16,0 13-8-16,3 16-4 15,4 11-21-15,5 16-51 16,3 17-99-16,1 37-87 16,-1 28-48-16,1 25-77 15</inkml:trace>
  <inkml:trace contextRef="#ctx0" brushRef="#br1" timeOffset="-108575.48">5119 3285 405 0,'46'32'333'16,"-13"-2"-134"-16,-10-11-56 16,-6-7 13-16,-9-12 14 15,-5 0-31-15,-3 0-55 16,0 0-70-16,0-8-160 0,0-13-207 15,0-15-63 1</inkml:trace>
  <inkml:trace contextRef="#ctx0" brushRef="#br1" timeOffset="-108333.29">4822 2164 584 0,'-44'-15'383'15,"9"2"-180"-15,5 0-90 16,13 1-51-16,17-4-20 16,17-12-12-16,24-18-7 15,27-18-18-15,22-5 2 16,8-5-1-16,-5 6-3 16,-12 11-7-16,-11 12-8 15,-21 8-41-15,-10 9-58 16,-13 12-72-16,-11 16-75 15,-7 0-42-15</inkml:trace>
  <inkml:trace contextRef="#ctx0" brushRef="#br1" timeOffset="-107729.45">4624 5983 432 0,'0'0'382'0,"0"0"-113"16,0 0-136-16,7 0-68 16,10 17-15-16,8 4-2 15,4 3 6-15,4 8 29 0,7 9-18 16,4 12 4-16,8 4-25 15,2-1-12-15,-10-3-21 16,-3-7-5-16,-14-11 4 16,-5-9 1-16,-9-10 27 15,-5-8 38-15,-5-8 74 16,-3-12-131-16,-24-26-19 16,-17-34 0-16,-11-46 0 15,-13-41 0-15,0-20 0 0,7-1 0 16,9 18 0-16,13 20 0 15,16 23 0-15,20 17 0 16,16 14 0-16,21 5 0 16,15 14 0-16,9 12 0 15,4 18 0-15,0 9 0 16,0 10-74-16,-5 8-73 16,-6 12-35-16,-4 0-74 15,-10 16-48-15,-12 7 0 16,-8 6-34-16</inkml:trace>
  <inkml:trace contextRef="#ctx0" brushRef="#br1" timeOffset="-107229.99">5314 5596 593 0,'9'16'226'0,"-6"-3"-110"0,-3-1-56 16,0 1-16-1,0-1 11-15,0-5 8 16,0 2-13-16,0 0-17 0,0-9-8 16,0 7-5-16,0-7-3 15,0 0 2-15,0 0 9 16,0-7 34-16,0-15-5 16,0-2-31-16,0-9 2 15,8 1-15-15,5-5-6 16,0 5-3-16,1 7 11 0,3 11-11 15,5 4 8-15,1 10-4 16,10 12 0 0,-1 9-2-16,2 3 5 0,-2-2-9 15,-5-6 0-15,-7-4 4 16,-3-5-1-16,-4-7 11 16,-6 0 46-16,-7 0 54 15,0-16-19-15,-20-16-45 16,-8-17-27-16,-8-8-9 0,-5-5-7 15,-4 2-3-15,3 7-6 16,7 4 2-16,5 9-12 16,3 2-12-16,3 9-24 15,7 9-31-15,6 3-44 16,-3 5-49-16,14 0-52 16,0 8-20-16,0 4 3 15,0 0 4-15,0 0-13 16,0 0 53-16</inkml:trace>
  <inkml:trace contextRef="#ctx0" brushRef="#br1" timeOffset="-106464.43">4791 5389 523 0,'-48'29'304'0,"10"-8"-105"16,11-7-82-16,10-14-35 0,17 0-37 15,12-11-24 1,33-21-4-16,32-22-9 16,24-20-4-16,26-14-15 0,6-6-39 15,1 1-20-15,-8 3-9 16,-16 11 14-16,-22 15 13 16,-23 12 19-16,-16 6-5 15,-16 14-13-15,-21 7 14 16,-12 13 15-16,-7 8 8 0,-15 4 10 15,-2 8 13-15,0 5 15 16,-1 0 18-16,2-6 6 16,6 5 3-16,5-3 11 15,4-9-2-15,8 0-2 16,0 0-19-16,0 0-21 16,8 7 8-16,9 5 15 15,4 0 6-15,-2 5-25 16,1 7-17-16,0 8 6 0,0 9 8 15,2 9-6-15,-3 2 0 16,-3 1-4-16,-3-9-5 16,-1-10 2-16,-1-6 0 15,-3-6-5-15,1-11 1 0,0-11-2 16,2 0 3 0,3 0 1-16,5-11-5 15,14-11-3-15,11-6 4 0,10-1 1 16,2 5 4-16,1 3-4 15,-1 5 2-15,-2 4 2 16,-2 8-1-16,-3 4-2 16,-12 0 8-16,-9 0 14 0,-3 0 24 15,-9 0 36-15,-8 0 13 16,-5 0 24-16,-3 0 32 16,0 0-96-16,-11-8-57 15,-9-9 0-15,-9-7 0 0,-12-13 0 16,-11-7 0-16,-10-13 0 15,-6-17 0 1,-3-6 0-16,3-3 0 0,8 7 0 16,8 10 0-16,9 13 0 15,12 13 0-15,5 6-80 16,15 15-74-16,3 6-43 16,8 9-58-16,0 17 23 15,8 15 25-15,9 17 13 0,6 15-62 16,2 6-212-16</inkml:trace>
  <inkml:trace contextRef="#ctx0" brushRef="#br1" timeOffset="-106249.27">6143 5332 559 0,'4'36'200'0,"1"-7"-82"0,-5-4-38 16,0-8-8-16,3-10 32 16,2-7-1-16,-2 0-38 15,2 0-34-15,-5 0-35 16,0-4-67-16,0-13-97 16,-8-11-70-16,-9-20-66 15</inkml:trace>
  <inkml:trace contextRef="#ctx0" brushRef="#br1" timeOffset="-105182.89">5478 4568 453 0,'-42'11'385'15,"5"-3"-142"-15,12-8-115 16,11 0-54-16,6 0-20 0,8-8-29 16,16-13-20-16,29-24-17 15,38-19-6-15,35-14-22 16,18-11-32-16,0 0-20 16,-9 3 12-16,-17 12 29 15,-26 13 27-15,-19 13 8 0,-16 10 17 16,-16 13 10-16,-12 10 0 15,-13 2-2-15,-5 6-6 16,-3 3-11-16,0 4-11 16,0 0-7-16,0 0 7 15,0 0 9-15,-16 0 11 16,4 7 22-16,0-7 25 16,12 0 5-16,-8 0 4 0,8 0-9 15,0 0-18-15,0 0-9 16,12 14-14-16,5 4 1 15,16 12 1-15,7 10 14 16,13 14-3-16,3 6-3 16,1 9 3-16,0 0-13 0,-12 2 1 15,-10-1 4-15,-5-12-2 16,-14 0-7-16,-7-13-1 16,-9-5 4-16,0-7 3 15,-22-9 3-15,2-10-2 16,-4-14 2-16,-6-9 3 15,-1-15-3-15,2-14 1 0,5-5 27 16,4-2-29-16,7 4 2 16,13 8-13-16,5 5 2 15,14 4-6-15,19 10 9 16,9 11 4-16,7 3 0 16,6 12 1-16,-2 6 6 15,-10-3-1-15,-2 0 8 0,-15-1-2 16,-5-2 3-16,-7-12 6 15,-7 0 12-15,-4 0 18 16,-3 0 32-16,-5 0 30 16,0-9-46-16,0-15-76 15,0-12 0-15,-16-18 0 0,-4-10 0 16,-6-5 0-16,6 6 0 16,-4 7 0-16,0 4 0 15,4 2 0-15,-5 8 0 16,5 7 0-16,0 2 0 15,-2 5 0-15,3 4 0 0,3 2-34 16,0 6-8 0,-1-1-7-16,-2-2-26 0,-2 3-11 15,-1-4 22-15,-1 4 12 16,-1 0 3-16,0 6 20 16,-9 10 10-16,-8 0 5 15,-7 17 9-15,-13 8 9 16,-9 4 7-16,5 2 27 0,8-6 29 15,13-5 12-15,11-3-5 16,17-17-12-16,16 0-11 16,19-9-21-16,36-16-5 15,29-15-11-15,35-17-5 16,22-16-3-16,5-4 1 16,1-1-3-16,-17 9-4 15,-22 12 5-15,-18 12-5 16,-21 8-14-16,-16 10-48 0,-16 3-45 15,-14 7-59-15,-9 5-86 16,-14 12-61-16,-17 0-79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4-25T17:13:35.817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27839 4836 185 0,'0'0'279'0,"0"0"-28"16,-8 0-33-16,8 0-6 16,-8 0 10-16,8 0 16 0,0 0 23 15,0 0-80 1,5 0-181 15,3 0 0-31,8 0 0 16,14 0 0-16,9 7 0 15,9-7 0-15,1 12 0 0,4-12 0 16,-2 13 0-16,0-13 0 16,-7 8 0-16,-3-8 0 15,-8 0 0-15,-9 0 0 16,-8 0 0-16,-8 0 0 15,-5 0 0-15,-3 7-286 16,-11 3-137 0,-5-3 0-16,-8 5 16 15</inkml:trace>
  <inkml:trace contextRef="#ctx0" brushRef="#br0" timeOffset="316.57">27852 5299 197 0,'0'0'249'16,"0"0"-37"-16,0 0-41 16,0 0-10-16,0 0 6 15,0 0 9-15,0 0 1 0,0 0-15 16,0 0-7-16,8-3-56 15,14-1-38-15,13-6-28 16,9 8-14-16,5-3-12 16,0 1-7-16,-3 4 1 0,-7 0-1 15,-5 0-2-15,-7 0-4 16,-2 0-45-16,-6 0-80 16,-7 0-93-16,-4 0-54 15,0 11-29-15,-8 6 6 16,0 0-25-16</inkml:trace>
  <inkml:trace contextRef="#ctx0" brushRef="#br0" timeOffset="584.37">27929 5784 356 0,'-16'9'233'0,"2"-9"-54"16,5 7-47-16,9 1-13 0,0-8 1 15,0 0 20 1,0 0-21-16,6 9-24 0,15-9-24 16,9 7-22-16,9-7-17 15,13 0-22-15,1 0-5 16,0 0 0-16,-4 0-5 16,-4 0-16-16,-14 0-53 0,-5 0-66 15,-10 0-66-15,-7 0-20 16,-9 0 8-16,0 13-10 15,-14 3-34-15</inkml:trace>
  <inkml:trace contextRef="#ctx0" brushRef="#br0" timeOffset="851.89">27947 6276 288 0,'-22'13'190'0,"4"-5"-74"0,7-8-58 15,11 7-15-15,0-7 3 16,0 10-2-16,0-10 17 16,11 7 11-16,15-7 7 15,5 0-3-15,12 0-3 0,-7 0-8 16,4 0-16-16,-4-3-19 16,-7-1-17-16,-4-1-10 15,-11 0 1-15,0 5-16 16,-2 0-35-16,1 0-72 15,-4 0-45-15,0 0-23 16,0 0-29-16,-4 10-21 0</inkml:trace>
  <inkml:trace contextRef="#ctx0" brushRef="#br0" timeOffset="1088.36">28007 6679 229 0,'-13'12'253'16,"0"-3"-57"-16,13-9-78 0,0 8-23 16,0-8 4-16,0 0 14 15,13 7 20-15,11-7 8 16,17 9-34-16,13-9-38 16,6 0-33-16,5-9-12 0,-5-3-20 15,-7-4-30-15,-8-5-94 16,-9-2-103-16,-10-5-58 15,-11-1-12-15,-4-4-13 16</inkml:trace>
  <inkml:trace contextRef="#ctx0" brushRef="#br0" timeOffset="1864.19">28859 4570 118 0,'0'-7'257'16,"-8"2"-51"-16,8 5-62 15,0 0-40-15,0 0-9 16,0 0-1-16,0 0 6 16,8 0-11-16,13 0-26 0,15 0-29 15,13 0-7-15,16 0-14 16,8 0-7-16,1 0-1 15,-6 0-5-15,-7 0-4 16,-13 0 11-16,-7 0 2 16,-14-7 29-16,-6 2 52 15,-4 1 50-15,-4 0 22 16,-10 4-2-16,-3 0-70 0,5 0-90 31,-1 0 0-31,1 0 0 16,-5 20 0-16,3 13 0 15,0 15 0-15,5 18 0 16,-4 11 0-16,5 13 0 16,-1 12 0-16,0 17 0 0,0 14 0 15,1 15 0 1,-3 4 0-16,2 4 0 0,0-5 0 16,6-8 0-16,-2-17 0 15,5-12 0-15,2-16 0 16,1-14 0-16,1-7 0 15,0-6 0-15,-1-11 0 0,-4-2 0 16,0-10 0-16,-8-8 0 16,1-3 0-16,-4-10 0 15,-5 0 0-15,0-4 0 16,0-3 0-16,0 2 0 16,-17-2 0-16,-4 4 0 15,-6-4 0-15,-12 1 0 16,-9-5 0-16,-6 1 0 0,-11-2 0 15,-6-2 0-15,-11-13 0 16,-3 0 0-16,1 0-575 16,-6 8-127-16</inkml:trace>
  <inkml:trace contextRef="#ctx0" brushRef="#br0" timeOffset="2679.53">28693 10270 1268 0,'-25'-17'351'16,"25"2"34"-1,17 7-342-15,15-1-43 16,15 9 0-16,18 0 0 16,6 0 0-16,-6 0 0 0,-9 0 0 15,-8 0 0 1,-6 0-100-16,-14 0-244 0,-7 9-60 16,-4-9-2-16,-9 0 21 15</inkml:trace>
  <inkml:trace contextRef="#ctx0" brushRef="#br0" timeOffset="2903.5">28764 10686 558 0,'-11'0'339'0,"5"0"-96"15,6 0-76-15,0 0-6 16,0 0-13-16,0 0-28 0,6 0-5 15,13 0-42-15,19 0-24 16,11 0-35-16,8 0-5 16,5 0-16-16,-2 0-37 0,-3 0-73 15,-10 0-101-15,-9 0-87 16,-10 0-53-16,-12 0-14 16</inkml:trace>
  <inkml:trace contextRef="#ctx0" brushRef="#br0" timeOffset="3127.66">28905 11044 218 0,'-25'15'337'0,"4"-3"-44"0,8 0-84 16,5-12-51-16,8 0 9 16,0 0 19-16,0 0 22 15,5 0-35-15,11 0-75 0,16 0-98 16,17 0 0-16,12-7 0 15,-1-5 0-15,-1 0-110 16,-8 4-178-16,-6-1-63 16,-11 9 4-16,-11 0 19 0,-7 0 42 15</inkml:trace>
  <inkml:trace contextRef="#ctx0" brushRef="#br0" timeOffset="3345.75">28900 11596 338 0,'-25'29'391'16,"9"-3"-116"-16,3-12-130 0,13 0-49 15,0-14 19-15,0 7 47 16,5-7 13-16,10 0-46 16,15 0-58-16,10 0-39 15,8 0-57-15,3 0-90 16,1 0-101-16,-5 0-110 15,-4 0-39-15,-12-7-10 16</inkml:trace>
  <inkml:trace contextRef="#ctx0" brushRef="#br0" timeOffset="3510.89">28996 11995 376 0,'-31'28'317'0,"6"-6"-84"15,8-6-74-15,17-4-28 16,0-12-3-16,17 0 20 15,16 0 10-15,15 0-60 16,9-12-56-16,4-4-76 16,-1-6-140-16,-6-1-106 15,-10-5-48-15,-8-10-31 0</inkml:trace>
  <inkml:trace contextRef="#ctx0" brushRef="#br0" timeOffset="4160.47">29691 10131 323 0,'-16'-53'253'0,"0"8"-101"15,0 8-63-15,7 12 3 16,9 6 15-16,0 7 21 16,0 0-8-16,0 8-41 0,12 4-38 15,8 0-15-15,10 12-14 16,6 0-8-16,11-3-9 16,9-9-1-16,0 7-10 15,5-7 6-15,-9 0 6 16,-3 0-2-16,-13-7 19 15,-7-2 33-15,-9 1 73 16,-9 4 52-16,-3 0 23 16,-3 0-69-16,-5 20-125 31,0 11 0-31,5 23 0 16,3 15 0-16,0 18 0 15,0 14 0-15,1 12 0 16,-1 10 0-16,-2 2 0 0,2 2 0 15,1-4 0 1,-1-7 0-16,1-5 0 16,0-6 0-16,2-7 0 0,2 0 0 15,2-5 0-15,11-4 0 16,-2 1 0-16,-1-1 0 16,6-7 0-16,-6-9 0 15,-1-12 0-15,-6-10 0 16,-3-4 0-16,-10-7 0 0,-3-3 0 15,0-4 0 1,-12-1 0-16,-5 1 0 0,-3-4 0 16,-8-10 0-16,-14-3 0 15,-10 0 0-15,-13-12 0 0,-7 0-143 16,-6 0-499 0,5 0 33-16</inkml:trace>
  <inkml:trace contextRef="#ctx0" brushRef="#br0" timeOffset="4826.47">29400 14482 106 0,'0'0'229'16,"0"0"-45"-16,0 0-32 15,0 0-13-15,3 0 28 16,2 0 38-16,-2 0 58 15,5 0-6-15,1 0-19 0,11-3-131 16,13-10-107-16,11-2 0 16,9-2 0-16,-2 1 0 15,0-1 0-15,-4 1 0 16,4-1 0-16,-2 5-139 16,-10 5-210-16,-7 2-15 15,-12 5 37-15,-4 0 1 16,-8 7 63-16</inkml:trace>
  <inkml:trace contextRef="#ctx0" brushRef="#br0" timeOffset="5067.96">29517 14881 300 0,'-18'18'241'15,"4"-8"-40"-15,5 0-43 16,9-10 3-16,0 0 15 15,0 0 30-15,9 0-35 16,14 0-58-16,16-5-49 16,8-3-25-16,5-5-23 15,7 1-8-15,-3 0-10 16,-4 5-22-16,-4-2-41 0,-6 1-57 16,-14 4-76-16,-7 4-56 15,-10 0-20-15,-3 0-5 16,-8 0-3-16</inkml:trace>
  <inkml:trace contextRef="#ctx0" brushRef="#br0" timeOffset="5308.56">29643 15207 127 0,'-17'12'293'0,"1"-3"-17"15,4-9-58-15,4 7-37 16,8-7 9-16,0 0 16 15,0 0 22-15,0 0-28 0,12 0-77 16,9 0-118-16,7-7-5 16,9-5 0-16,2-1 0 15,7 0 0-15,-2 5-67 16,0 1-99-16,-2 3-87 16,-11-1-65-16,-5 1-19 15,-10 4-8-15,-7 0-213 16</inkml:trace>
  <inkml:trace contextRef="#ctx0" brushRef="#br0" timeOffset="5536.71">29598 15790 462 0,'-26'29'351'0,"7"-9"-91"15,7-9-87-15,12 1-25 16,0-12 6-16,0 0 8 15,15 0-35-15,15 0-44 16,13-12-44-16,16-4-26 16,6 1-41-16,-1-7-67 15,-3 2-97-15,-8 1-89 0,-8 2-29 16,-14 4 12-16,-10 1 3 16,-7 4 66-16</inkml:trace>
  <inkml:trace contextRef="#ctx0" brushRef="#br0" timeOffset="5775.93">29541 16486 315 0,'-11'20'264'15,"11"-4"-49"-15,0-4-73 0,11-12-46 16,20-4 19-16,15-8 41 15,11-8 5-15,13-6-37 16,-2 3-62-16,-3-2-36 16,-9 2-57-16,-5-3-100 15,-16 3-102-15,-10-7-58 0,-6 2-20 16,-7-5-2-16</inkml:trace>
  <inkml:trace contextRef="#ctx0" brushRef="#br0" timeOffset="6556.76">30531 14507 398 0,'-20'-56'306'0,"0"2"-79"0,4 8-82 16,4 7-32-16,12 9 9 15,0 6 36 1,3 1 118-16,19 14-206 16,13 9-31-16,15 0-18 15,7 0-19-15,8 0 7 16,0-2-9-16,0-9 0 0,-9 9 3 15,-8-8-5-15,-10 10 9 16,-11 0 8-16,-7 0 29 16,-3 0 12-16,-5-4-18 15,-4 1-38-15,-3-1 0 16,-5-1 0-16,4 21 0 47,4 18 0-47,0 6 0 15,4 17 0-15,0 8 0 16,4 8 0-16,1 13 0 16,0 4 0-16,2 7 0 15,2 1 0-15,4 4 0 16,-3-1 0-16,4 2 0 0,-6 1 0 16,-4 11 0-1,1-1 0-15,-5 4 0 16,-3-4 0-16,-6-4 0 0,-3-13 0 15,0-11 0-15,0-13 0 16,0-7 0-16,0-13 0 16,0-9 0-16,0-8 0 15,0-2 0-15,0-6 0 0,0-3 0 16,0-9 0-16,0-5 0 16,0 1 0-16,0-1 0 15,0-5 0 32,0 3 0-47,0-1 0 16,-21 4 0-16,-10 4 0 0,-14 1 0 15,-12 3 0-15,-13-4 0 16,-6 0 0-16,-10 1 0 16,-10-2 0-16,-15-15-52 15,-6 0-825-15</inkml:trace>
  <inkml:trace contextRef="#ctx0" brushRef="#br0" timeOffset="55029.35">10459 5014 182 0,'9'-24'282'0,"-1"3"-7"16,-4 2-39-16,-4 2-28 15,0 8-35-15,0 2-6 16,0 7-6-16,0-5-9 0,0 5-42 15,0 0-43-15,0 0-33 16,0 17-34-16,0 7 0 16,4 9 0-16,0 12 0 15,5 11 0-15,-9 11 0 0,4 3 0 16,0 2 0-16,-1 0 0 16,2-1 0-16,-2-14 0 15,0-9 0-15,2-12 0 16,-5-8 0-16,0-7 0 15,0-9 0-15,0-24 0 16,-19-9 0 0,-15-11 0-16,-6-7 0 0,-13-2 0 15,-4 7 0-15,0 11-8 16,1 6 1-16,2 13 2 16,3 4 4-16,2 21-4 0,3 2 5 15,11 6-5-15,10-1 6 16,5-3 1-16,12-4-6 0,8-2 8 15,3-2-8 1,5-6 4-16,0-11 0 0,1 0-2 16,-1 0-17-16,0 0-39 15,1 0-79-15,-1-11-110 16,0-10-83-16,0-15-15 0,3-12-24 16</inkml:trace>
  <inkml:trace contextRef="#ctx0" brushRef="#br0" timeOffset="55379.17">10029 5109 273 0,'-21'-16'285'16,"6"-1"-63"-16,-1 4-96 15,16 0-66-15,0 1-28 16,4 0-22-16,16 0-7 0,20-1-3 16,25-2 6-16,21-2-8 15,15 1-21-15,5 4-6 0,0 0-1 16,-5 4 10-16,-16 4 8 15,-12 4 11-15,-16 0-1 16,-17 0 23-16,-15 0 39 0,-8 0 42 16,-6 0 3-16,-7 7-6 15,-4 6-17-15,0 3 14 0,4 12 48 16,4 13 39-16,0 13-49 16,8 7-53-16,4 8-39 15,6 5-42-15,2-5 0 16,0 0 0-16,-3-8 0 0,-2-8 0 15,-1-9 0-15,-6-8-17 16,-5-7-140-16,2-8-93 16,-4-9-65-16,-1-12-7 0,0-9 3 15,0-19-5-15</inkml:trace>
  <inkml:trace contextRef="#ctx0" brushRef="#br0" timeOffset="55894.6">11353 5031 166 0,'0'-50'282'15,"0"14"-57"-15,0 8-51 0,0 4-50 16,0 7-50-16,0 9-30 16,0 8-10-16,13 11 36 15,2 10 3-15,5 16-9 0,5 12-17 16,4 8-22-16,-5 12-7 16,-8 4-4-16,-4 1-11 0,-8 4 0 15,-4-5 1-15,0-8-1 16,-16-14 2-16,0-9-8 15,0-14 3-15,-1-12 10 0,2-16-1 16,-7-16-3-16,11-12 18 16,-3-14-7-16,14-5 21 15,5-2 1-15,7 3-5 16,10 6-1-16,4 4-1 0,4 10-3 16,6 12 0-16,8 9 1 15,10 5 8-15,3 19-2 0,3 11-20 16,-3 2-13-16,-8 6 0 15,-4-6 1-15,-8-4-6 16,-11-8 5-16,-4-3 2 0,-10-5 13 16,-4-12 13-16,-3 0 41 15,-5-16-31-15,-8-17-41 16,-9-20 0-16,-5-11 0 0,-1-7 0 16,-5 2 0-16,4 5 0 15,2 6 0-15,6 4 0 16,1 10 0-16,2 3 0 15,13 10 0-15,0 2 0 0,-7 3-34 16,7 7-64-16,0 3-26 16,0 4-52-16,0 3-70 0,0 9-43 15,0 0-35-15,-13 0-25 16</inkml:trace>
  <inkml:trace contextRef="#ctx0" brushRef="#br0" timeOffset="56144.11">11211 5059 580 0,'-42'0'347'0,"15"0"-102"0,6 0-74 15,9 0-53-15,12 0-30 16,0 0-21-16,25-9 20 0,27-3 1 16,24-7-10-16,24-7-35 15,12 2-20-15,7 0-23 16,-6 0-3-16,-8 3-6 0,-15 4-30 15,-22 2-25-15,-14 7-22 16,-21-1-22-16,-13 9-22 0,-12 0-27 16,-8 0-24-16,-17 0-35 15,-10 0-11-15,-11 13-49 16</inkml:trace>
  <inkml:trace contextRef="#ctx0" brushRef="#br0" timeOffset="56676.86">15183 4351 371 0,'0'-16'264'0,"0"-1"-56"15,0 5-72-15,0 0-32 16,0 0 7-16,0-1 34 15,-9 6 34-15,9-1 29 16,-13 3-15-16,5 5-65 0,1 0-128 16,-9 13 0-16,-10 19 0 15,-10 21 0-15,-8 20 0 16,-5 17 0-16,3 7 0 0,11 14 0 16,10-3 0-16,14-1 0 15,11-5 0-15,11-9 0 0,14-8 0 16,7-6 0-16,10-18 0 15,-2-8 0-15,0-13 0 16,-4-11 0-16,-7-8 0 0,-7-10 0 16,-8-11 0-16,-2 0 0 15,-4 0 0-15,0 0 0 0,-8-4 0 16,0-8 0 0,0-9-192-16,-11-7-298 0,-2 0 9 15,-2-4 50-15</inkml:trace>
  <inkml:trace contextRef="#ctx0" brushRef="#br0" timeOffset="57109.98">18167 3757 191 0,'-8'-46'206'0,"-8"2"-14"0,-6 8 25 16,-1 4 6-16,2 2 3 16,2 7-13-16,5 2-12 15,14 5-38-15,0 8-21 0,0 4-69 16,14 4-73-16,26 12 0 15,29 11 0-15,37 14 0 16,24 21 0-16,6 18 0 0,5 22 0 16,-13 20 0-16,-15 17 0 15,-18 4 0-15,-27-2 0 16,-14-1 0-16,-22-11 0 16,-19-11 0-16,-13-16 0 0,-17-22 0 15,-8-14 0-15,2-13 0 16,-3-13 0-16,2-12 0 0,4-7 0 15,0-17 0-15,-9-4 0 16,1-21-234-16,-6-14-388 16,3-19 47-16</inkml:trace>
  <inkml:trace contextRef="#ctx0" brushRef="#br0" timeOffset="58256.98">11268 2910 243 0,'-12'-7'258'16,"-1"-3"-55"-16,4 3-67 0,9-1-40 16,-8 3-8-16,8 1 18 15,0 0 0-15,0 0-13 16,0 0-24-16,8-3-21 16,14-7-18-16,14 0-7 0,21-12-4 15,25-3 0 1,26-2 6-16,26-2-9 0,21 4 0 15,19 6 3-15,13 6-10 16,9 5 2-16,-2 7-1 16,-12 5-13-16,-16 0 2 15,-11 0 4-15,-8 8-3 0,-5 1-1 16,-1-9 2-16,-2 7 0 16,-6-7-5-16,-3 12 6 15,-7-4-1-15,-9 5-3 16,-3 4 6-16,-12-1-3 0,-1-1 2 15,-4 6-3 1,-6 0-8-16,-1-1 9 0,-11 0 6 16,-2 0-7-16,-6-3-4 15,-6-1 4-15,-8 5 4 16,33 23-7-16,-45-19 7 16,-7 4 0-16,-2 2-5 15,-1 2 5-15,1 0 3 16,-1 0-13-16,-4-1 8 15,2-7 4-15,-3-2 2 0,-2-2-2 16,-2-5-6-16,-1-4 3 16,-2 0-2-16,-4-3 3 15,-3-1-6-15,-2-8 8 16,3 0-3-16,-6 8-5 16,0-8 3-16,-5 8 1 0,5-8-5 15,-3 9 3-15,-1-9 2 16,-4 0 3-16,0 0-3 15,0 0-3-15,0 0-42 0,0 0-55 16,0 0-111-16,0-13-121 16,-14-7-39-16,0-4-279 15</inkml:trace>
  <inkml:trace contextRef="#ctx0" brushRef="#br0" timeOffset="58590.29">14918 3484 464 0,'-20'0'304'0,"3"0"-81"16,5 0-75-16,12 0-51 16,0 0-35-16,0-5-27 15,17 5 17-15,18 0 16 0,19 0-6 16,19 0-15-1,14 0-18-15,1 0-14 0,5 13-8 16,1-1-3-16,-9 1 1 16,-9-5-5-16,-14-8 4 0,-14 7-6 15,-11-7 3-15,-9 0 0 16,-6 0-3-16,-10 0 5 16,-6 0-10-16,-6 0-23 0,0 0-38 15,0 0-56-15,0 0-107 16,0-12-55-16,-11-16-43 15,4-4 59-15</inkml:trace>
  <inkml:trace contextRef="#ctx0" brushRef="#br0" timeOffset="58905.58">15889 2950 424 0,'-13'-28'287'16,"2"3"-88"-16,11 9-54 0,-12 4-15 15,12 4 0-15,-9 4-25 16,9 4-30-16,0 0-41 16,-8 0-13-16,8 16-17 15,-9 14-1-15,1 14 5 16,0 13-1-16,0 8 0 16,-4 8-2-16,1 1 0 15,-1-5 5-15,3-5-6 16,9-10-3-16,-8-10 0 15,8-7 0-15,0-8 2 0,0-6-9 16,0-6 8-16,0-1-2 16,0-3-13-16,0-13-39 15,0 0-56-15,-8 0-52 0,-1 0-51 16,1-8-56-16,-7-13-35 16</inkml:trace>
  <inkml:trace contextRef="#ctx0" brushRef="#br0" timeOffset="59448.37">14878 3211 127 0,'-25'0'208'0,"9"0"-48"16,0 0-34-16,2 0-19 0,3 0-11 15,11 0 0-15,0 0 1 16,0 0-10-16,0 0-14 15,0 0-14-15,0 0-17 0,0 0-16 16,5 0 1-16,-2 0-17 16,6 0-2-16,-5 0 5 15,4 0-11-15,4-4 1 0,1 4 1 16,-5 0-2-16,-2 0 4 16,2-3-3-16,-8-2-2 15,0 0 5-15,0 5 2 0,0 0-2 16,0 0-3-1,0 0-1-15,-8 0-7 0,8 0 0 16,-11 0 1-16,11 0 0 16,-6 0 8-16,6 0-15 15,0 0 7-15,0 0-7 0,0 0 2 16,0 0-14-16,0 10-38 16,0-10-50-16,0 7-51 15,-14 1-24-15,2 5 8 0,-8-1-29 16,-2 0 19-16</inkml:trace>
  <inkml:trace contextRef="#ctx0" brushRef="#br0" timeOffset="59947.29">14813 3359 262 0,'-17'0'180'16,"0"0"-56"-16,3 0-40 15,1 0-27-15,5 0-9 16,8 0 6-16,-8 0 7 0,8 0 1 16,0 0 2-16,0-5-13 15,0-2 8-15,8-4 1 16,8 0-8-16,12-10-16 0,17-7-2 16,16-13 7-1,20-8 24-15,17-2 4 0,6-3-2 16,7 7-19-16,-10 1-12 15,-7 5-12-15,-12 8-7 16,-18 9-1-16,-12 3 17 16,-12 9 20-16,-10 0 21 0,-9 3 2 15,-10 7-5-15,-11-3-25 16,0 5-23-16,3 0-23 16</inkml:trace>
  <inkml:trace contextRef="#ctx0" brushRef="#br0" timeOffset="60220">15786 2829 2028 0,'0'0'-73'0,"0"0"-39"0,0 0-29 16,0 0-19-16,0 0-21 15,0 0-22-15,0 0-14 16,0 0 9-16,0 0 22 15,0 0 11-15,0 0 33 0,0 0 35 16</inkml:trace>
  <inkml:trace contextRef="#ctx0" brushRef="#br0" timeOffset="62267.71">8291 1437 247 0,'0'-12'208'16,"0"-2"-72"-16,0 7-59 0,-11-1-31 15,2 4-5-15,1 4 20 16,8 0 13-16,-13 0 10 16,5 0-20-16,0 0-31 15,-3 0-11-15,-11 16-8 16,-6 13 8-16,-9 7 1 15,-6 4-6-15,-2 5-9 0,0 4 1 16,0 8-2-16,8 0-8 16,9-4-1-16,4-6 6 15,16-1-2-15,8-6 2 16,3-2-3-16,14-5 3 16,12-4-3-16,7-10 0 0,9 1-1 15,7-2 0-15,-2-6 0 16,-7-12-4-16,-6 12 2 15,-9-12-1-15,-11 12-1 16,-12-12 7-16,-5 7-4 16,0 7 4-16,-17 1-3 15,-8 6 5-15,-12 7 0 0,-2 8 2 16,-3 6-2-16,6-1-5 16,3-5 5-16,14-3-6 15,2-5 2-15,17-3-2 0,0-9 8 16,3 1-6-16,14-1 0 15,-1-5-1-15,1-3-4 16,-1 1-1-16,0-1 2 16,0-8-1-16,-4 12-1 0,-7-3 5 15,-5-2 0 1,0 10 1-16,-8 4-4 0,-9 3 5 16,-2 4-6-16,-2 2 7 15,1-3-4-15,4 2 5 16,7-5-7-16,9-3 2 15,0-5 5-15,12 4-6 0,10-5 2 16,5 3-1-16,5-2-29 16,10-4-44-16,6-12-65 15,4 0-42-15,2 0-83 0</inkml:trace>
  <inkml:trace contextRef="#ctx0" brushRef="#br0" timeOffset="63382.6">9058 9561 238 0,'-12'9'277'0,"0"-9"-2"16,4 7-35-16,0-7-43 16,8 0-17-16,-9 0-21 0,9 0-22 15,0 0-39-15,0 0-42 16,0 0-25-16,5 0-24 0,4 0-2 16,2 0-9-16,5 0-2 15,5 0 7-15,-1 9 1 16,5 6-2-16,-5 1 0 0,-8 6-3 15,-4 2 5-15,-5 9 17 16,-3 2 25-16,0 11 4 16,-14 3-4-16,-3-1-44 0,-4-3 0 15,5-7 0-15,-1-9 0 16,6-6 0-16,-2 6 0 16,21-22 0 30,5-7 0-46,-4 0 0 16,-1 0 0-16,-2 9 0 16,-1-9 0-16,-1 0 0 0,-4 12 0 15,0 0 0 1,0 0 0 0,0-4 0-16,4 5 0 0,5-5 0 15,-2-8 0-15,1 12 0 16,6-4 0-16,5 5 0 0,2-1 0 15,2 0 0-15,2 4 0 16,-1 5 0-16,0 4 0 16,1 3 0-16,-4 5 0 0,-2 3 0 15,-2 4 0-15,-6 1 0 16,-3 4 0-16,-8 0 0 0,0 0 0 16,-8 0 0-16,-12-5 0 15,-7 1 0-15,-5-8 0 16,-6-5 0-16,-3-9 0 0,1-2 0 15,0-5 0-15,-2-3 0 16,3-9 0-16,-2 0-66 0,0-4-248 16,4-8-73-16,2-4 22 15,2-3-9-15</inkml:trace>
  <inkml:trace contextRef="#ctx0" brushRef="#br0" timeOffset="65014.61">4713 1965 206 0,'0'-8'242'0,"-8"1"-29"15,8-2-55-15,0 2-38 16,0 7-23-16,0-5 18 16,0 0-2-16,0 2-23 15,0 3-41-15,0 0-19 16,0 0-14-16,0 0 9 16,8 15 5-16,8 6 11 15,9 12 0-15,7 12-2 16,10 12-7-16,1 12-5 15,11 8 3-15,3 1-8 16,-5 3-16-16,0 0 7 0,3 1-13 16,-7-8 8-16,-7-10-9 15,-5-11 3-15,-7-12-1 16,-6-11 0-16,-7-7 5 16,-3-7-3-16,-8-4 1 15,-5-12 0-15,0 0-3 16,0 0-7-16,0 0-47 0,0-12-66 15,-18-4-82 1,2-7-51-16,-4-3-16 16,0 2 55-16,0 3 6 0,3-3 1 15</inkml:trace>
  <inkml:trace contextRef="#ctx0" brushRef="#br0" timeOffset="65463.72">5083 2003 299 0,'3'-34'173'0,"-3"6"-54"16,0 4-39-16,0 3-22 15,0 4-3-15,0 5 11 0,0 5-8 16,0-2-6-16,0 9-7 16,0 0 6-16,0 0 6 15,0 0-3-15,0 0-13 16,-6 16-9-16,6 18-3 16,-14 18 26-16,-1 16-1 15,-10 22-3-15,-3 17 10 16,-4 7-15-16,-9 3-5 15,0 1 11-15,1 1-18 16,2-13-11-16,7-12-14 0,5-16 3 16,6-19-2-16,9-9-10 15,3-17 5-15,8-9-1 16,-8-7 0-16,8-17 0 16,0 0-13-16,0 0-38 15,0 0-55-15,3 0-53 0,5 0-81 16,0-9-44-16,6-11-67 15</inkml:trace>
  <inkml:trace contextRef="#ctx0" brushRef="#br0" timeOffset="66128.03">5948 1884 73 0,'3'-20'217'15,"-3"4"-28"-15,0 0-44 16,0 3-47-16,0 4-37 15,0 1 2-15,0 4 5 16,0 4 11-16,0 0-5 0,0 0-8 16,0 0 3-16,-8 0 7 15,8 0 3-15,-11 0 7 16,3 0-16-16,-5 21-18 16,-4 24 31-16,-6 20-5 15,-5 16-31-15,0 13-21 16,3 4 5-16,8 4-10 0,17-5-5 15,0-4-2 1,12-6-9-16,12-9 8 16,4-15-9-16,10-6-1 0,3-12 2 15,-1-8 3 1,-4-8-3-16,30 7 3 16,-26-27 0-1,-27-9-10-15,-1 0-10 0,-9 0-16 16,-3 0-45-16,0-4-73 15,0-9-100-15,0-2-21 16,0-2-12-16,-12-8 6 16,1 0-19-16</inkml:trace>
  <inkml:trace contextRef="#ctx0" brushRef="#br0" timeOffset="66615.64">6375 1746 102 0,'0'-21'210'0,"0"6"-47"15,-8 1-45-15,8 2-34 16,0 5-16-16,0 1 13 15,0 4 10-15,0-3 17 16,0 5-5-16,0 0-8 16,0 0-4-16,0 0 1 15,0 0-16-15,0 0-22 0,0 0-29 16,0 0-12-16,3 0-9 16,13 13 1-16,12 4 1 15,14 10 8-15,3 19 3 16,7 8 5-16,4 17 2 15,1 10-1-15,-4 13-11 16,-13 3-9-16,-7 2 11 16,-9-5 5-16,-16-4 6 0,-8-5 24 15,-11-7 13-15,-4-9 24 16,-10-12 2-16,3-14-88 16,3-5 0-16,3-10 0 15,-1-8 0-15,4-7 0 16,13-5 0-16</inkml:trace>
  <inkml:trace contextRef="#ctx0" brushRef="#br0" timeOffset="66656.77">6686 2886 1901 0,'0'-5'-337'16,"0"-3"-90"-16,0 4 38 16,0 4 33-16</inkml:trace>
  <inkml:trace contextRef="#ctx0" brushRef="#br0" timeOffset="68590.44">9558 3736 162 0,'-15'-29'256'0,"-2"5"-62"0,0 4-56 15,1 0-24-15,0 8-16 16,3-2 14-16,2 7 19 16,11 3 0-16,-9 1-35 0,9 3-37 15,0-4-28-15,0-6-18 16,9 10-4-16,20-3 4 16,23-5-2-16,29-1 3 0,28-1-1 15,33-8-3-15,16-3 2 16,10 5-6-16,-7 0-4 15,-13 0-4-15,-23 4 1 16,-20 3 1-16,-23 5-2 16,-22 1 5-16,-15-2 1 0,-17 5-1 15,-6 0 1-15,-11 0 4 16,-7 0-4-16,-4 0-17 16,0 0-21-16,0 0-52 15,0 0-65-15,0 0-79 16,0 12-50-16,-15 0-21 0,-7 4-249 15</inkml:trace>
  <inkml:trace contextRef="#ctx0" brushRef="#br0" timeOffset="69156.17">9967 6501 193 0,'-28'0'183'0,"5"7"-37"15,1-7-39-15,8 0-27 16,0 0-7-16,3 0 4 0,11 0 16 15,-9 0 6 1,9 0 20-16,0 0-18 0,0 0-17 16,0 0-22-16,9 0-8 15,2 0-11-15,14 0 10 0,23 0 5 16,26-7 5-16,24-3-19 16,11-1-13-16,8 3-15 15,-6 4-5-15,-15 4-8 0,-14 0-6 16,-17 0 9-16,-17 0-5 15,-6 0 3-15,-15 0-3 0,-6 0-9 16,-9 0-3 0,-3 0 0-16,-5 0-35 0,-4 0-66 15,0 0-104-15,-8 0-86 16,-9 0-49-16,-7 0-6 0</inkml:trace>
  <inkml:trace contextRef="#ctx0" brushRef="#br0" timeOffset="69522.91">9977 7371 287 0,'-41'12'239'0,"8"-4"-68"16,4-8-77-16,13 8-47 15,4-8-10-15,12 0 10 0,0 0 16 16,0 0 21-16,0 0-8 16,4 0-6-16,12 0 5 15,12 0 32-15,23 0 27 0,12-8-9 16,18 0-31-16,4 0-44 16,-3 1-30-16,-4-2 0 0,-5 4-12 15,-12-2-6-15,-10 1-3 16,0 4 6-16,-12-7-4 15,-2 5-7-15,-4 0-1 16,-9 4-5-16,-4 0 4 0,-4-4-33 0,-4 4-36 16,-4 0-71-1,-3 0-56-15,-2 0-33 0,-3 0-8 16,0 0 9-16,0 0-5 16</inkml:trace>
  <inkml:trace contextRef="#ctx0" brushRef="#br0" timeOffset="69887.62">10013 8218 112 0,'-8'29'248'0,"8"-5"-45"0,-12-3-58 16,12-9-51-16,-8 0-34 15,8-12-5-15,0 0 16 0,12 8 56 16,15-8 78-16,22 0 18 16,29-13-44-16,27-6-52 0,22-10-52 15,9 1-36-15,8-1-15 16,-11 2-7-16,-11 2-7 16,-15 0-2-16,-28 5-2 0,-14 8 13 15,-19-2-19-15,-18 11 0 16,-9-1 0-16,-5 4 0 15,-6 0 0-15,-20 0-50 32,-4 0-313-32,-9 0-97 15,-12-5-6-15</inkml:trace>
  <inkml:trace contextRef="#ctx0" brushRef="#br0" timeOffset="75523.75">7056 13429 13 0,'0'-13'18'16,"0"1"15"-16,0 5 29 0,0-4 38 15,0 9 11-15,0-7-50 16,0-3-29-16,0 5-16 15,-8-10-7-15,-1 6 0 16,1-1 12-16,-2-2 7 16,1-2 13-16,9 4 10 15,-8-1 10-15,8 6 7 0,0 0 9 16,0-4 8-16,0 4 7 16,0-1 3-16,-8 4 9 15,8 0 8-15,-8-1 20 0,8 5 2 16,0-4-12-16,0 4-7 15,-9 0-7-15,9 0-22 16,0 0-35-16,0 9-51 0,0 10 0 16,0 23 0-16,0 19 0 15,0 17 0-15,0 8 0 16,9 1 0-16,2-4 0 16,-3-9 0-16,2-14 0 15,-2-12 0-15,-8-11 0 16,3-13 0-16,0-7 0 15,-3-5 0-15,0-27 0 32,-14-14 0-32,-7-13 0 15,-4-6 0-15,-3-9 0 16,-4 4 0-16,-1 9 0 0,-4 7 0 16,1 7 0-1,-5 16 0-15,-4 10 0 0,1 4 0 16,-2 18 0-16,2 7 0 15,8 5 0-15,12-2 0 16,8 0 0-16,16 4 0 16,4 1 0-16,11-4 0 0,10-5 0 15,4-3 0-15,-5-6 0 16,-1-6 0-16,-1-9 0 16,-7 0 0-16,-1 0 0 15,-14-5 0-15,0-9 0 0,0-8 0 16,-17 2 0-16,1-5-5 15,-2 6-19-15,7 2 0 16,-1 5-26-16,12 8-45 16,-13 0-71-16,13 4-73 15,0 0-55-15,0 0-22 16,0 0-7-16,0 0-184 16</inkml:trace>
  <inkml:trace contextRef="#ctx0" brushRef="#br0" timeOffset="75830.03">7166 13274 217 0,'37'-53'241'0,"-8"8"-22"0,-13 9-18 16,-4 3-9-16,-4 4 10 16,-5 12 21-16,2 6 10 15,-5 3-45-15,0 8-57 16,0 12-131-1,8 18 0-15,1 18 0 0,7 21 0 16,0 12 0-16,3 9 0 16,3 4 0-16,-3-5 0 15,-3-3 0-15,-2-13 0 16,-6-13 0-16,-2-10 0 0,-1-14 0 16,-1-13-121-1,-4-1-112-15,0-15-89 0,-12-7-52 16,-8-15 31-16,-10-18 34 15</inkml:trace>
  <inkml:trace contextRef="#ctx0" brushRef="#br0" timeOffset="76145.74">6598 13258 278 0,'-32'-9'265'16,"7"7"-48"-16,3-3-69 16,12-1-53-16,2 2-33 15,8 1-8-15,0-5 8 0,15 0-5 16,22-4 9-16,28-4-11 16,33-8-14-16,27-5-23 15,17-9-9-15,9 3-6 0,-6-2-14 16,-6 0-9-16,-9 9-12 15,-16 5-11-15,-21 5-25 16,-17 6-21-16,-19 3-29 16,-16 2-19-16,-12 7-22 0,-12 0-12 15,-9 7-35 1,-8 5 23-16</inkml:trace>
  <inkml:trace contextRef="#ctx0" brushRef="#br0" timeOffset="76761.16">7812 13078 346 0,'0'0'262'16,"-13"-3"-20"-16,13-1-43 0,-8-1-55 16,8 0-40-16,0 3-27 15,0 2-29-15,0 0-21 16,8 0-14-16,5 0-5 0,11 0 5 16,9 16 0-1,8 8 30-15,7 9 26 0,-3 11-12 16,0 9-7-16,-9 4-2 15,-11 4-12-15,-9 0-8 0,-8 3-3 16,-8-2-15-16,-14-10 4 16,0-6-5-16,-12-6-1 15,-2-11-4-15,0-8 1 0,-1-10-2 16,1-11-2-16,-1-7 4 16,10-9-2-16,-3-8 1 15,12-2 14-15,2 2-4 0,8-1-11 16,0 0-1-16,8 2-4 15,10 3 8-15,12-1 1 16,11 5 2-16,7 4 6 16,8 12-1-16,1 0 3 0,5 0-13 15,-5 12 4-15,-10 0-4 16,2 4 1-16,-3 1 0 0,-10 0-5 16,-8-2 0-16,-3-2 0 15,-8-2 0-15,-6-2 0 16,-3-9 0-16,-8-9 0 15,-11-12 0 1,-11-14 0-16,-6-15 0 16,-9-7 0-16,2-3 0 0,-3-2 0 15,3-2 0-15,2-2 0 16,0 6 0-16,6 6 0 16,5 6 0-16,6 3 0 0,0 7 0 15,5 7 0-15,2 6 0 16,9 10 0-16,0 0-42 15,-8 8-41-15,8 7-26 0,0 0-40 16,0 0-35-16,0 0-21 16,0 0-23-16,-8 0-5 0,0 0-12 15,-4 0-13-15</inkml:trace>
  <inkml:trace contextRef="#ctx0" brushRef="#br0" timeOffset="76993.98">7774 13009 204 0,'-43'0'327'16,"1"9"-6"-16,7-9-71 16,5 0-94-16,14 0-62 15,5 0-38-15,11 0-21 0,11-5-17 16,22-6-13-16,24-1 10 16,24-5-5-16,26 1-7 0,10 3 3 15,-1 3-13-15,-5-5 2 16,-17 7-5-16,-21 1-26 15,-16 3-34-15,-16 4-61 16,-14 0-72-16,-10 0-54 0,-5 0-45 16</inkml:trace>
  <inkml:trace contextRef="#ctx0" brushRef="#br0" timeOffset="77544.25">12356 12240 252 0,'0'-24'214'0,"0"-2"-19"16,0 2-52-16,-17 5-27 15,1 2-1-15,-1 1 19 16,-7 6 12-16,0 10 23 16,-3 0-13-16,-3 14-18 0,-1 10-16 15,-6 20-6-15,0 22-85 16,3 16-31-16,15 12 0 0,7 10 0 16,12 3 0-16,17-5 0 15,11-5 0-15,12-12 0 16,14-11 0-16,3-12 0 0,4-14 0 15,2-11 0-15,-1-9 0 16,-11-11 0-16,-4-5 0 16,-12-12 0-16,-6 0 0 0,-7 0-4 15,-11 0-220-15,-8 0-33 16,-3 0-26-16,0 0 1 0,-11-4 25 16,-6-4-14-16,-3-5 40 15</inkml:trace>
  <inkml:trace contextRef="#ctx0" brushRef="#br0" timeOffset="78823.97">9151 14893 86 0,'0'-28'188'16,"0"0"-22"-1,0-2-25-15,0 7-20 0,-15 3 1 16,-1 5 15-16,-1-3 11 15,2 6-4-15,-10 8-38 16,-4 4 9-16,1 0 6 0,-2 7-7 16,3 7-29-16,3 1-27 15,4 2-33-15,2 3-10 0,7-1-10 16,11 7-4-16,0-2 0 16,0-5 0-16,8 6-10 15,9-4-17-15,1-4-2 0,7-6-4 16,1 1 12-16,-12-12 5 15,0 9 13-15,-6-2 2 16,-8 2 0-16,0-1 13 16,0 4-3-16,-16 5 4 0,-4-1-6 15,-1 6 0-15,0-8-3 16,6 3 0-16,7-5 3 16,8-3-15-16,0-2 6 0,0 3 3 15,0-4-1-15,11-6 2 16,9 13-6-16,2-13 4 15,-4 12 1-15,-1-12-7 0,-4 9 15 16,-5-9-6-16,-8 11-1 16,0-3 2-16,0 1 0 15,0 4 3-15,-16 3-7 16,-1 0 4-16,2 8 4 0,-7 5 3 16,3 8 2-16,-1-1-6 15,2 5 6-15,2 4-7 16,4 0-9-16,12 0 12 0,0-9-7 15,0-3-2-15,0-9-3 16,4-4 3-16,1-7-3 0,-2-1 13 16,2-12-7-16,-2 7 11 15,5-7-12-15,-8 0 6 16,5 0-12-16,0 9-4 0,3-1-36 16,0 4-79-16,-2 1-108 15,8 2-100-15,5 10-26 16,5 4-38-16</inkml:trace>
  <inkml:trace contextRef="#ctx0" brushRef="#br0" timeOffset="79641">11118 17812 264 0,'-14'-7'347'16,"3"0"35"-16,-1-7-77 16,0 6-67-16,-1 4-16 0,4-6-35 15,9 8-85-15,0-7-102 16,0 6 0-16,0-7 0 15,0 3 0-15,18-1 0 0,5-5 0 16,10 7 0-16,4-5 0 16,-1 9 0-16,-7 2 0 15,-4 0 0-15,-11 0 0 0,-4 15 0 16,-10 10 0-16,0 4 0 16,-16 9 0-16,-6-3 0 15,3 1 0-15,-2-3 0 16,5-9 0-16,-1 2 0 0,6-7 0 15,3-3 0-15,8-6 0 16,3-10 0 0,10 7 0-1,7 1 0-15,9 5 0 16,-2-1 0-16,7 0 0 16,-6 5 0-16,-5-4 0 0,-1-2 0 15,-1 5 0-15,-7 4 0 16,3 1 0-16,-4 3 0 15,4-3 0-15,-2-2 0 16,2-1 0-16,2-3 0 16,6 2 0-16,-4-1 0 0,-2 0 0 15,-7 0 0-15,1-2 0 16,-13 0 0-16,0 11 0 0,-8 5 0 16,-9 1 0-16,-2 6 0 15,-2-4 0-15,-4-4 0 16,-3-5 0-16,5-5 0 0,-7-3 0 15,3-6 0-15,2-10 0 16,3 0 0-16,3 0 0 16,-1 0 0-16,-1-5-390 15,-4-11-80-15,6-4 16 16,-2-6 93-16</inkml:trace>
  <inkml:trace contextRef="#ctx0" brushRef="#br0" timeOffset="80205.3">10001 15422 538 0,'-24'0'274'16,"3"15"-92"-16,4-15-82 16,6 0-36-16,11 0-7 0,0 0-8 15,20 0 4-15,21 0 22 16,24 0-3-16,32-15-2 15,21 1-13-15,15-7-12 0,6-4-11 16,-14 0-26-16,-10 2 2 16,-23 3-6-16,-19 2-4 15,-15 7 4-15,-23 2 3 16,-5 1-5-16,-12 4-6 0,-17 4-35 16,-1 0-42-16,0 0-52 15,-7 17-63-15,-9 11-48 16,-2 8-14-16,-1 5-34 0</inkml:trace>
  <inkml:trace contextRef="#ctx0" brushRef="#br0" timeOffset="80538.12">10345 16233 264 0,'-27'0'246'16,"2"0"-22"-16,5 0-48 16,8 0-32-16,12 0-8 15,0 0-18-15,0 0-16 0,16-3-28 16,11-11-10-16,22 0 5 16,24-12-8-16,17-3 1 0,17-7-1 15,1 0-16-15,-7 2-23 16,-7 2-6-16,-12 4-11 15,-17 8-7-15,-12 4 2 16,-13 4-6-16,-12 2-8 0,-11 6-18 16,-5 1-47-16,-4 3-79 15,-5 0-63-15,-3 0-59 16,0 17-10-16,-8 2-15 0,-3 6-194 16</inkml:trace>
  <inkml:trace contextRef="#ctx0" brushRef="#br0" timeOffset="80839.94">10593 16624 205 0,'-23'17'257'0,"-3"-6"-22"0,6-3-51 16,1-8-49-16,6 9-11 15,5-9 6-15,8 0 1 0,0 0-31 16,4 0-34-16,13 0-36 16,14-9-10-16,17-3-13 0,17-8-1 15,14-5 1-15,1 1-7 16,6-4-2-16,-9 4 0 16,-9-1-1-16,-6 5-9 0,-13 3-33 15,-8 5-53 1,-14 8-64-16,-5 4-52 0,-11 0-25 15,-3 0-2-15,-8 0-10 16</inkml:trace>
  <inkml:trace contextRef="#ctx0" brushRef="#br0" timeOffset="81153.71">10821 17104 161 0,'-20'17'238'0,"8"-5"-13"16,0-12-35-16,12 0-32 0,0 0-15 16,0 0-24-16,16-8-5 15,12-5 20-15,12-2 25 0,17-2-2 16,8-4-41-16,5 5-43 15,-2-4-31-15,-3 4-30 0,-3-1-6 16,-5 1-6-16,-9 0-15 16,-12 7-63-16,-8 1-66 15,-7 8-84-15,-10 0-116 16,-2 0-77-16</inkml:trace>
  <inkml:trace contextRef="#ctx0" brushRef="#br0" timeOffset="88691.95">28595 5263 95 0,'-9'-9'168'0,"9"6"-27"16,-8-5-48-16,8 4-33 15,0-1-12-15,0 2 11 0,0 3 17 16,0-5 25-16,0 5 24 16,0-2 17-16,0-4 9 15,0 1-18-15,0 5-13 0,0 0-39 16,0 0-44-16,0 0-15 15,0 0-13-15,0 0-3 16,5 13-4-16,7 4-2 16,1 3 2-16,2-1-1 15,1 7 5-15,2-2-6 16,15 20 4-16,-19-26 4 16,-1-11 1-16,-1 2 5 15,-3-9-1-15,0 0 25 16,-3 0 11-16,2-13-10 15,3-2-17-15,7-11-11 0,-1-2 1 16,2-1-7-16,1 1 0 16,0 4-7-16,-3 1 4 15,5 0-6-15,-4 7 3 16,3 0-2-16,-3 1 4 16,-2 1 3-16,-7 6-6 0,5 1 4 15,-2-2-5-15,-4 5-1 16,-2 1 6-16,-6 3 1 15,0 0-1-15,0 0-6 16,0 0 2-16,0 0 6 16,0 0-8-16,0 0 1 15,0 0 5-15,0 0-1 16,0 0-5-16,0 0 5 0,0 0-4 16,0 0 5-1,0 0 2-15,0 0 0 16,0 0-7 15,0 0 4-31,0 0 4 16,0 0-10-16,0 0 8 31,0 0 3-15,0 0-10-1,0 0 9-15,0 0-4 16,0 0-3-16,0 0-1 15,0 0 4 1,0 0 2-16,0 0-2 16,0 0 0-16,0 0 4 15,0 0 1-15,0 0 3 16,0 0 2-16,0 0 4 16,0 0-6-16,0 0 0 0,0 0-8 15,0 0-5-15,0 0 5 16,0 0 0-16,0 0 4 15,0 0 0-15,0 0-6 16,0 0 3 0,0 0-6-16,-10 0 4 15,10 0-3 1,0 0-6-16,0 0-14 16,0 0-76-16,-8 0-109 15,8 0-116-15,-13 7-58 0,13 5-33 16</inkml:trace>
  <inkml:trace contextRef="#ctx0" brushRef="#br0" timeOffset="90359.86">30703 9842 37 0,'0'-9'71'0,"0"2"55"15,0-5 1-15,-17-1-66 16,1-2-15-16,-2 0-9 0,2 5-1 15,7 1 10-15,-5 1 13 16,6 8 2-16,8-3 2 16,0-2-13-16,0 5-8 15,0 0-9-15,0 0 12 0,0-5 9 16,0 2 5 0,0 3-1-16,0 0-2 0,0 0-9 15,0 0-8-15,8 0-3 16,0 0-12-16,6 0-6 15,3 0 1-15,9 8-4 16,7 0-5-16,8 9-3 0,3-1-3 16,5 5-6-16,3-2-1 15,-3 6 2-15,-4 4 5 16,-8 7 2-16,-9 5 4 16,-11 11 42-16,-17 14 19 15,-17 4 21-15,-17 2 32 16,-2-3 14-16,-1-2-19 0,3-8-68 15,0-4-51-15,6-7 0 16,8-8 0-16,3-7 0 16,17-5 0-16,0-3 0 15,9 0 0-15,11 0 0 0,8-6 0 16,6 1 0-16,0 5 0 16,4 3 0-16,-3 0 0 15,-6 2 0-15,-4-2 0 0,-9 6 0 16,-7-2 0-16,-9-1 0 15,-9 10 0-15,-2 0 0 16,-6 3 0-16,1-1 0 16,-2-3 0-16,10-10 0 15,8 0 0-15,0-5 0 16,8-5 0-16,13 1 0 0,4-4 0 16,11-1 0-16,10-2 0 15,2 8 0-15,0-3 0 16,-3 2 0-16,-5 4 0 0,-1 8 0 15,-12 2 0-15,-6 14 0 16,-9 9 0-16,-7 2 0 16,-5 0 0-16,-8 3 0 15,-9-2 0-15,-1-1 0 0,-1 2 0 16,-1-13 0 0,-5-4 0-16,-1-9 0 0,4-7 0 15,-3-5 0-15,-4-8 0 16,1 2 0-16,3-12 0 15,2 3 0-15,-2-9 0 0,4 0 0 16,5 0 0-16,9 0 0 16,-1 0 0-1,8-9 0 17,8 3-42-17,-1-2-118-15,-2-2-28 16,-2 3-26-16,-3-2-16 15,0 1 3-15,0 0 15 16,0 0 3-16,0 4-3 0,0-4 38 16</inkml:trace>
  <inkml:trace contextRef="#ctx0" brushRef="#br0" timeOffset="91969.66">28628 5878 107 0,'-9'-13'215'15,"9"6"-38"-15,0-1-35 16,0-1-43-16,0 1-21 15,0 8-19-15,0 0-7 16,0-5-11-16,0 5-16 16,0 0-4-16,4 0 11 15,9 17 10-15,-2 3-9 0,2 5 5 16,0-1-10-16,-1 1-11 16,-4-5-1-16,-2-8-6 15,3 0 3-15,0-4 11 0,-5-8 15 16,4 0-6-16,1-4 5 15,3-7-19-15,7-6-3 16,6-7-9-16,7-10-5 16,4-5 2-16,10-2-3 0,2-1-4 15,1 6 2 1,-2 0-2-16,4 3 5 0,-12 9 1 16,-4 8-6-16,-13 0 7 15,-1 6-4-15,-9 3 3 16,-2 2 4-16,-7 5 2 15,-3 0 3-15,0 0-8 0,0 0-1 16,0 0 5-16,0 0-7 16,0 0 2-16,0 0-1 15,0 0-4 1,0 0 4-16,0 0 0 16,0 0 1-16,0 0-8 15,0 0 6-15,0 0-5 16,-9 0 9-16,9 0-7 15,0 0 8 1,0 0-8-16,0 0 5 16,0 0-9-16,0 0 4 15,0 0-1-15,-8 0-17 16,8 0-14-16,0 10-29 16,0-10-20-16,0 12-26 15,-8-1-12-15,-4 1-20 16,0 4-14-16,1 1-26 0,-6-4-49 15</inkml:trace>
  <inkml:trace contextRef="#ctx0" brushRef="#br0" timeOffset="95896.26">28388 5226 69 0,'0'0'120'15,"-8"0"28"-15,8 0-56 16,0 0-33-16,0-2-26 0,-9-4-12 16,9 6-2-16,0 0 6 15,-8 0 0-15,8 0 1 16,0 0 0-16,0 0 1 15,0 0 7-15,-12 0 4 16,3 0-4-16,9 0-3 0,-11 0-6 16,11 0-1-16,-11-5-10 15,11 3-3-15,-14-3-2 16,6 0-4-16,-3 1 1 0,-2 1-1 16,5-1 8-16,0 4 5 15,-6 0-3-15,5 0 4 16,-9 0-2-16,2 0 3 15,-6 0-2-15,5 0-5 0,-5 0-11 16,4 0 0-16,4 0 6 16,-3 0-4-16,6 0 0 15,-2 0-3-15,0 0 4 16,2 0-8-16,-1 0 1 16,-1 0 5-16,5 0-5 0,0 0 3 15,-5 0 1-15,2 0-4 16,-3 7 4-16,3 2-2 15,-1-9 1-15,4 12 0 16,0-4 3-16,0 0-8 0,8-8 3 16,-13 9 4-16,5-1-2 15,8 0 0-15,-11 1 2 16,11-2-4-16,-12-7 2 0,12 12-1 16,-8-3 2-16,-1 3-2 15,9-4 2-15,-9 1-2 16,9-2 3-16,0-7 4 15,0 12-4-15,0-12 0 16,0 0 0-16,0 9 1 0,0 3 0 16,0-3-2-16,0-1-2 15,0 11 4 1,0-10-4-16,5-1 3 16,-1-8 1-16,0 7-7 0,1-7 6 15,-5 9-2-15,0-9-3 16,0 0 4-16,3 0 0 15,2 0 0-15,4 8 0 16,-1-8-3-16,-2 11 4 16,2-11 5-16,1 15-5 15,-1-15 0-15,0 0 1 16,4 7-3-16,0 0 4 0,-1-7-2 16,6 9-5-16,0-9 3 15,0 0 2-15,-1 0-2 16,4 0 0-16,0 0-1 15,-3 0-2-15,0 0 6 0,0 0-3 16,1 0 0-16,4 0-4 16,-5 0 8-16,5 0-8 15,-1 0 1-15,-2 0 1 16,1 0 6-16,2-4-11 16,-2-1 11-16,0-2-1 15,-1 2-8-15,7 3 11 0,-6-8-8 16,0 3-1-16,-4 2-2 15,1-2 9-15,-5 2 2 16,-1 1-10-16,-2-4 3 16,-1 4 0-16,-5 0 5 0,-3 0-5 15,0 4-3 1,0-4 8-16,0-1-8 16,0-2 13-16,0-3-7 0,0 2 2 15,0-3 4-15,0 2 0 16,0 2 8-16,0 2 0 15,0 1 1-15,0 4-9 0,0 0 0 16,-11-3-10-16,-1-6 3 16,1 6 3-16,-7-6-4 15,2 1-3-15,-4 8 3 0,-5-5 1 16,5 1-6-16,-5 1-2 16,2 3 8-16,3 0-1 15,3-4 0-15,0-1-2 0,3 5 4 16,-4 0-3-16,2 0-3 15,-1 0 0-15,3 0 5 16,-3 0-6-16,0 0 3 16,0 0-3-16,6 0 5 15,-6 0-2-15,1 0 2 16,0 0 3-16,0 0-6 0,-1 0 6 16,1 0-8-16,0 0 6 15,-6 0-5-15,6 9 3 16,1-9 2-16,-1 0 2 0,4 0-6 15,-2 7-3-15,14 2 5 16,-9-1 2-16,1 0-4 16,8-8-1-16,0 9 3 15,0-2-5 1,0 2 9-16,0-1 0 0,0 5-3 16,0-3-5-16,3 3-3 15,8 0 7-15,6-1 2 16,3 0-2-16,-3 5 0 15,2-6 0-15,1-3 1 0,1 1-1 16,0-9-2-16,2 8 3 16,6-8-3-16,4 0 2 15,-1 0 2-15,-1 0-2 16,7 0-5-16,-2 0 1 0,2 0-4 16,-6-8-1-1,-4-1 4-15,-2-3-7 16,-2 5 9-16,-9-2 5 0,1 1-1 15,-3-1 0-15,-5 2 3 16,0-1-8-16,-5-1 6 16,1-3-2-16,4-1 1 0,-3 5-1 15,3 1 2-15,-5-5-5 16,7 0 1-16,-6 3 2 16,0 1 2-16,0 4-6 0,-4 0 4 15,0 0 4 1,0-5-2-16,0 6-2 15,0-1-4-15,-12-6 0 16,-1 3 1-16,-3 0-2 16,1 2 7-16,-6 1 1 15,-5 4-2-15,0 0-4 0,-8 0-3 16,3 0 6-16,-6 0 0 16,-2 0 0-16,0 0-2 15,-1 0 5-15,-6 12-2 16,-39 13-1-16,49-18 2 15,2 2-2-15,7-1 0 16,7-8-2-16,2 8 2 0,9-8 2 16,1 0-2-16,8 0-5 15,0 0 4-15,0 9-1 16,0 3 0-16,0-5 0 16,3 5 3-16,5 2-1 15,3 1 3-15,6-2-3 16,3-1 0-16,3 0 0 0,11-4 0 15,6 1 1-15,5-9-4 16,-6 0 4-16,4 0-3 16,-3 0 3-16,-1 0-4 15,4 0 6-15,-7 0 3 0,-4-5-6 16,-7-2 0-16,-9-7 0 16,-4-1 3-16,-9-6-1 15,-3 0 2-15,-7 2 1 16,-9-2-7-16,-4 1 5 15,-6 4-1-15,-1-1 1 16,-1 1-6-16,2 4-25 0,3 8-65 16,-6 4-78-16,-1 0-41 15,4 11-54-15,-5 10-207 16</inkml:trace>
  <inkml:trace contextRef="#ctx0" brushRef="#br0" timeOffset="97441.56">28468 10941 6 0,'-7'-3'12'16,"7"-2"14"-16,-8 1 8 15,8 1 5-15,0-2-2 0,0 1-9 16,0 4-15-16,0-4-15 16,-8 0-20-16,8-1 5 15,0 5 11-15,0 0 23 0,0 0 34 16,0 0 43-16,0 0 3 15,0 0-29-15,0 0-24 16,0 0-20-16,-8 0-7 0,8-3 4 16,-9-2 11-16,9 3 12 15,-8-4 4-15,8 6 5 16,0 0 2-16,0 0 16 0,0 0 10 16,0 0 13-16,0 0 2 15,0 0 8-15,-9 0 10 16,-1 0 8-16,-3 0-12 15,-7 0 1-15,-6 0 0 0,-10 0-11 16,-9 0-17-16,-3 0-46 16,-9 0-37-16,-3 0 0 15,-10-7 0-15,0-5 0 0,4-9 0 16,-5-8 0-16,1-7 0 16,2-9 0-16,-2-7 0 0,2-10 0 15,-1-16 0-15,-1-7 0 16,6-13 0-16,-5-7 0 15,5-17 0-15,-2-14 0 16,7-6 0-16,5-1 0 0,4 1 0 16,10 0 0-16,3-4 0 15,4-2 0-15,10 6 0 0,2-4 0 16,8 3 0-16,3 5 0 16,10 4 0-16,0 8 0 15,7-1 0-15,9 5 0 0,1 5 0 16,3-1 0-16,3-1 0 15,7 5 0-15,-1 7 0 16,-1 10 0-16,-4 4 0 0,1 8 0 16,-6 7 0-16,-2 9 0 15,3 7 0-15,0 5 0 16,0 5 0-16,1 4 0 16,-5-2 0-16,0 5 0 0,1 0 0 15,-1 0 0-15,0-3 0 16,-3-4 0-16,-1-3 0 0,-1-4 0 15,2-2 0-15,0-1 0 16,4 5 0-16,-1 0 0 16,3 9 0-16,1 3 0 0,6 4 0 15,-8 8 0-15,-1 5 0 16,0 3 0-16,-1 2 0 16,-1 2 0-16,-2 4 0 15,-4 5 0-15,-1 5 0 16,-1-3 0-16,-2 3 0 0,-2 3 0 15,2-1 0-15,-5 2 0 16,4 3 0-16,1 0 0 16,-2-5 0-1,2 5 0 1</inkml:trace>
  <inkml:trace contextRef="#ctx0" brushRef="#br0" timeOffset="97835.74">27528 5869 2047 0,'3'0'0'15,"0"0"0"1,2 0 0-16,-5-7 0 16,0-2 0-1,4-3 0-15,4-1 0 16,-4 2 0-16,4-1 0 0,-4-4 0 15,6-1 0-15,-2 1 0 16,0 3 0-16,-5 1 0 16,6 0 0-16,-9 0 0 15,3 3 0-15,0 5 0 16,2 4 0-16,-2 0 0 16,-3-3 0 15,5 3 0-31,-1-4 0 15,-4-1 0-15,0 1 0 32,0 4-14 15,0 9-93-47,0-9-37 15,0 7-52-15,0-7-51 0,0 9-27 16,0-2 12-16,0-7-9 15,-9 0 27-15</inkml:trace>
  <inkml:trace contextRef="#ctx0" brushRef="#br0" timeOffset="98891.93">27438 5580 51 0,'0'-8'140'0,"-8"1"39"16,8 2-56-16,-8 1-42 16,8 4-24-16,0 0-8 15,0 0 3-15,0 0-8 0,0 0-13 16,0 0-9-16,0-3-14 16,12 3-1-16,7 0 3 15,2 0-5-15,3 0-3 16,1 0-1-16,0 0-3 0,-2 0 5 15,2 0-3-15,3 0-1 16,-7 0 4-16,-2 0-1 16,-2-5-2-16,-6 5 1 15,-2-4 1-15,0 4-2 16,-9 0 9-16,4 0 11 0,-4 0 5 16,0 0-11-16,0 0-3 15,0 0-2-15,0 0-6 16,0 0-4-1,0 0 3 1,0 0 3-16,0 0 0 0,0 0 2 16,0 0-1-16,0 12 4 15,0 4 5-15,0 8 5 16,-13 5 1-16,4-1-8 0,9 6-7 16,-8-6 0-16,8 0 2 15,0 1-4-15,0-5-4 16,0-3 1-16,0-5 1 0,0-4-1 15,0-12 2-15,0 8-3 16,0-8 3-16,0 0 5 16,0 0 3-16,0 0 7 15,0 0 7-15,0 0 10 16,-8 0-6-16,0 0-6 0,8 0-7 16,-10-3-10-16,10-6-6 15,-13-4 2-15,0 2 1 16,0-6 0-16,-1-4-2 0,-3-2 1 15,-4-2-7-15,5-3 3 16,-1 3 5-16,3 0-3 16,0 6 1-16,3 3 0 15,11-1-3-15,-9 0 4 0,0 5-4 16,9 0 2-16,-8 5 1 16,8-2-3-16,0 2 4 15,0 2-8-15,0 5 7 16,0 0-5-16,0 0-9 15,0 0-6-15,0 0-10 0,0 0-14 16,0 0-41-16,0 0-54 16,0 7-13-16,5 10 18 15,4-1-49-15,-1 5-32 0</inkml:trace>
  <inkml:trace contextRef="#ctx0" brushRef="#br0" timeOffset="102215.59">20863 3610 296 0,'-12'-28'206'0,"0"5"-45"16,0 0-46-16,-1 7-12 0,5 5-5 15,8-1-13-15,-11 3-14 16,11 9-23-16,-12 0-25 16,-1 16-4-16,0 5-14 0,5 7-3 15,8 8 0-15,0-3-1 16,0 0-1-16,8-9 4 15,10-3-4-15,2-10 0 0,-1-11 2 16,2 0 0-16,1 0 1 16,-8-8-5-16,-3-9 6 15,-2-2 2-15,-9-5-1 16,0-2-4-16,-12 8 1 0,-4-3 2 16,-4 4-4-16,-1 5-4 15,2 9 1-15,-6 3-10 16,4 0-50-16,5 0-71 0,4 13-58 15,12 2-39-15,-8 0-59 16</inkml:trace>
  <inkml:trace contextRef="#ctx0" brushRef="#br0" timeOffset="102503.62">20944 4297 300 0,'-13'0'283'0,"2"0"-61"15,3 0-47-15,8 0-9 16,0 0 21-16,0 0 2 0,0 0-31 16,8-7-49-16,16 7-31 15,17 0-13-15,20 11 12 16,8 14-39-16,3 12-38 0,-1 8 0 15,-11 8 0-15,-15 4 0 16,-14 0 0-16,-18 5 0 16,-13 2 0-16,-29 4-346 15,-100 84-768-15</inkml:trace>
  <inkml:trace contextRef="#ctx0" brushRef="#br0" timeOffset="107528">25906 1144 16 0,'0'-9'47'0,"0"1"36"16,0 4 42-16,0 0-9 16,0-4-33-16,0-1-10 0,0 2 7 15,0 2 15 1,0-3 18-16,0 0 4 0,0 0 2 16,0-1-5-16,0 2-10 15,0-1-9-15,-12-1-8 16,-5 2-21-16,-2-2-31 15,-5 9-1-15,-6 0-20 0,-5 9 0 16,-6 7-4-16,-4 8-9 16,5 9-8-16,0 3 10 15,6 0-3-15,11 1-3 16,6-3 8-16,9-6-7 0,8-4-4 16,0-4 12-1,16-8-9-15,8 1 3 0,12-13 2 16,7 0 3-16,0-4-1 15,2 4-3-15,-4 0-1 16,-9 0-2-16,-3 0-7 16,-9 0 4-16,-4 7 1 0,-8 5 2 15,-5 3 2-15,-3-5-2 16,0 3 2-16,0 3 7 16,-19 8-2-16,-13 5 3 15,-6-1-11-15,-2 2 3 0,-3-7 0 16,1-2 3-16,11-5-1 15,2-4-5-15,7-5-2 16,7-7-19-16,2 0-43 16,13 0-65-16,0 0-65 15,0 0-33-15,5 0 11 16,6 0 2-16,9 0-14 0</inkml:trace>
  <inkml:trace contextRef="#ctx0" brushRef="#br0" timeOffset="108344.28">25855 1510 211 0,'6'-14'175'0,"7"0"-60"15,-1 1-38-15,5 1-14 0,3 3 6 16,5 0 13 0,-1 2-4-16,9 7 2 0,3 0-21 15,7 0-16-15,11 16-20 16,3 5-12-16,4-1-3 15,-10 4-1-15,-5-3-5 16,-13-1 2-16,-9-7 3 0,-11-5 11 16,-5-1 9-16,-4-7 20 15,-4 0-1-15,0 0-2 16,0 0 2-16,-9 0-23 16,-2-12-9-16,-7-12-9 0,-1-16 5 15,-6-9 0 1,-4-12-6-16,1-5-4 0,5-3 3 15,2 0 1-15,3 4-4 16,12 4-2-16,6 4 2 16,0 8-3-16,0 8 3 15,0 8-4-15,-12 10 5 0,-1 4-1 16,1 1-1-16,-1 6-2 16,-2 3-3-16,-5 2-1 15,-9 3 3-15,-9 4-3 16,-5 0 6-16,-5 0-3 0,-9 11 2 15,3 1 3 1,1 0 2-16,10 5-1 0,4-5-2 16,13-3-3-16,4-9 5 15,10 0-5-15,12 0-14 16,29 0 3 0,20 0 12-16,28 0-6 0,20-9 2 15,13 1-4-15,-2-4-3 16,-1 0-5-16,-10 3 0 15,-10-3 11-15,-14 5 2 16,-21-2 4-16,-13 6 6 0,-9 3 3 16,-14 0 19-16,-8 0 2 15,-8 0-10-15,0 0-2 16,0 0-12-16,0 0-8 16,0 15 4-16,0 5-1 15,3 9-7-15,5-1 8 16,6 1 1-16,6 0-4 0,0-5-1 15,5-8 2-15,-2-7-7 16,-1-9 9-16,-4 0 0 16,-2-9 3-16,2-7-4 15,-10-4 3-15,-8-1-1 0,0-3-2 16,-21 0 0-16,-3 3 0 16,1 4-5-16,-3 5 0 15,1 1-9-15,6 6-3 16,-2 5-39-16,-4 0-57 15,2 21-72-15,-6 8-36 16,-4 7-49-16</inkml:trace>
  <inkml:trace contextRef="#ctx0" brushRef="#br0" timeOffset="108608.96">26565 1311 113 0,'14'0'233'0,"8"-4"-63"15,7-7-50-15,10 0-12 16,12 8-13-16,0 3-1 16,2 0 0-16,-1 12 2 0,-1 13-18 15,-7 7-18-15,-4 5-24 16,-8 7-11-16,-7 1-10 16,-3-1-6-16,-8-2-7 15,-2-7-3-15,-7-6-19 0,-5 0-59 16,0-3 79-16,0-12-255 15,-14 0 2-15,3-14-11 16,0 0-210-16</inkml:trace>
  <inkml:trace contextRef="#ctx0" brushRef="#br0" timeOffset="109425.47">27197 1102 68 0,'5'-40'217'16,"-5"6"-28"-16,0 11-49 15,0 3-40-15,0 4-13 16,0 4-10-16,0 3-14 16,0 9-23-16,0 0-18 0,0 0-10 15,0 0-9-15,0 0-1 16,8 0-1 0,0 0-1-16,0 0 2 15,1 0-2-15,-1 0 2 16,-5 0 5-16,2 0-2 15,-2 0 0-15,-3-8 4 16,0-8-7-16,0-1 12 0,0-4 24 16,-11 6 22-16,-1 2 2 15,4 1-9-15,0 4-24 16,8 3-6-16,-8 5-22 16,8 0 4-16,0 13-8 0,0 8 4 15,0 7 1-15,8 5 1 16,3-4-3-16,1-1 6 15,4-4-12-15,5-5 8 16,1-2 0-16,-3-5-20 16,1-12 1-16,0 0 6 15,2-7-1-15,1-10 4 0,2-7 4 16,-5-9 6-16,0 1-1 16,0 0 10-16,-3-2-1 15,-5 6 7-15,-4 7-6 16,0 6 1-16,-5 2-3 15,2 6-11-15,-5 7 0 16,0 0-8-16,4 0 15 16,4 20 2-16,0 4 11 15,-4 12-6-15,-4 9-3 16,0 5-1-16,0-2 0 16,-15 6-7-16,-2-2 6 15,1-6-7-15,4-2-1 0,4-12 4 16,8-7 3-16,-9-10-7 15,9 2-2-15,0-17 5 16,0 0 2-16,0 0 1 16,9 0-3-16,7 0 2 15,7-8 2-15,14-4-10 0,3 0 4 16,2 3 0-16,-6 5-5 16,-4 4 7-16,1 0-2 15,-4 0 1-15,-4 0-3 16,-2 13 7-16,-7-1-3 15,13 8 1 1,-15-20 2-16,-8 9-7 16,2-9-78 15,-8-9-319-15,-11-4 118-16,0-6 25 0</inkml:trace>
  <inkml:trace contextRef="#ctx0" brushRef="#br0" timeOffset="109691.58">27852 863 322 0,'-9'-62'478'0,"9"43"-283"16,-12 6-21-16,12 1-43 16,-8 7-54-16,8 5-40 15,0 0-19-15,0 0-16 16,0 25 10-16,5 15-4 0,3 14-4 15,3 11-10-15,7-1 1 16,-1 2 7-16,-6-5-8 16,-5-12-18-16,2-9-61 15,-2-7-44-15,-6-12-36 16,0-6-12-16,0-15 27 16,0 0-29-16,0-19-30 15,-14-19-112-15</inkml:trace>
  <inkml:trace contextRef="#ctx0" brushRef="#br0" timeOffset="110076">27816 764 253 0,'-8'-51'181'16,"0"9"-50"-16,0 15-36 15,8 4-13-15,0 8-19 16,0 3-16-16,0 4-21 0,0 4-13 16,24-1-7-16,16 2 0 15,17-1-6-15,8-5-17 16,3 1-10-16,2-4-9 15,-7 0 3-15,-1-4 11 16,-12-5 12-16,-10 0 21 16,-12 6 36-16,-10 3 41 15,-10 0 31-15,-8 3 3 16,0 9-19-16,0 0-33 0,0 0-34 16,0 0-21-16,-8 23-3 15,8 20 15-15,0 21 11 16,0 27-6-16,3 17-7 15,10 23 1-15,5 7-15 16,3 5-2-16,-3-5-5 16,-4-8-8-16,-5-16 6 15,-9-12 1-15,0-16 0 16,-12-18 3-16,-8-6-3 0,-10-13-4 16,-4-12-50-16,-9-14-78 15,0-14-101-15,-4-18-53 16,4-23-44-16,4-21 57 15</inkml:trace>
  <inkml:trace contextRef="#ctx0" brushRef="#br0" timeOffset="110456.86">28315 708 183 0,'8'-37'172'16,"3"0"-83"-16,6 5-56 15,9 7-17-15,8 1-14 16,13 3 0-16,5 6-2 16,4-1 0-16,1 4 1 15,1-2-3-15,-10 2 14 0,-13 0 36 16,-5 0 55-16,-14 0 63 16,-8 4 58-1,-8 0 19-15,0 8-32 0,0 0-61 16,0 0-67-16,0 0-51 15,5 16-17-15,1 18 2 16,8 25 22-16,5 32 15 16,7 15-7-16,2 15-1 15,0 10-16-15,1-1-19 16,-6-8 0-16,-6-13-10 0,-3-14-3 16,-11-14-21-16,-3-17-108 15,0-7-167-15,-21-7-136 16,-15-14-50-16</inkml:trace>
  <inkml:trace contextRef="#ctx0" brushRef="#br0" timeOffset="111140.56">22914 1192 307 0,'20'-16'213'0,"-2"4"-102"16,1 7-55-16,5 5-20 15,9 0 2-15,6 17 33 16,7 7 3-16,8 8-9 15,-3 9-27-15,5 9-17 16,-2 3-8-16,-13-4-10 16,-9-9 4-16,-7-9-7 0,-4-1 3 15,-10-14 10 1,-6-4 9-16,-5-12 37 0,0 0 17 16,0-15-14-16,0-23-29 15,0-15-11-15,0-7-14 0,3-9-1 16,9-5-7-16,8 5-11 15,10 7-11-15,-4 5-25 16,4 9-43-16,2 8-36 16,1 7-37-16,-4 4-20 15,-9 8-36-15,-9 9-16 16</inkml:trace>
  <inkml:trace contextRef="#ctx0" brushRef="#br0" timeOffset="111937.29">23121 1188 172 0,'-28'0'198'0,"7"0"-59"16,21-3-48-16,0-11-37 15,17-5-12-15,7-6-14 0,12-3-7 16,1 0-6-16,3 2-6 16,-3 7-6-16,4 2 0 15,-1 8-3-15,1 9 5 16,0 0-3-16,-1 9-2 15,-4 8 1-15,2 7-4 16,-7 8 8-16,3 9-7 0,-3 5 3 16,3 1-1-16,-3 3 5 15,3-9-7-15,-6-9 6 16,-4-8-9-16,-8-8 8 16,1-3 0-16,-9-13 3 0,-2 0-4 15,-1-13-2-15,-5-3 2 16,0-5 17-16,0-2 8 15,0 0-4-15,-11 4 26 16,11 3 10-16,-8 4 5 16,8 5-8-16,-9 7-18 15,9 0-16-15,-8 0-8 0,8 0-10 16,0 15-6 0,0 17 0-16,4 18 14 15,6 15-5-15,1 8-6 16,0 4 1-16,6-4-3 0,-5-6 2 15,1-10 0-15,-1-15 1 16,-6-3 0-16,-1-16-1 16,-1-2 2-16,-4-9 2 15,0-12-4-15,0 8 13 0,-9-8 6 16,-5 0-15-16,-12 0 0 16,0-4-8-16,-4 4 8 15,1 0-4-15,1 0-3 16,4 12 3-16,3-3 2 15,10-9-5-15,-1 8-2 0,12-8 7 16,0 0-9-16,0 8-2 31,6 4 9-31,8 0-4 16,2 4-3 0,0 1 12-16,9 4-2 0,-3-2-12 15,4 6 8-15,-4 3-3 16,1 0 3-16,1 5 7 15,-3 5-7-15,-1-2 11 16,-1 0-8-16,2-4-6 0,-4-3 4 16,-1-5 7-16,-4-7-6 15,-4-5-1-15,0-3 1 16,-4-9-4-16,-4 0-33 0,0 0-73 16,0 0-69-16,0-12-77 15,-15-9-57-15</inkml:trace>
  <inkml:trace contextRef="#ctx0" brushRef="#br0" timeOffset="112670.23">24229 1439 313 0,'0'-19'237'15,"0"3"-72"-15,-11 4-66 16,11 2-38-16,-14 10-23 0,14 0 1 15,-8 0-18-15,0 0-12 16,8 0-1-16,-11 0-5 16,11 0-1-16,-8 0 18 15,8 0 27-15,0 0 23 16,0-3 3-16,0-5-5 16,4 0-11-16,4 3-22 0,-1-2-12 15,6-2-16-15,7 2-4 16,0 2-2-16,8 5 1 15,1 0-3-15,1 12-4 0,-7 9 9 16,2 8 3-16,-5 4 0 16,-5-1-4-16,-2-4-2 15,-1-7-2-15,-4-6 3 16,-3-2 3-16,-1-5 0 0,-4-8 5 16,0 0-6-1,0 0 22-15,0-8-12 0,-12-16-12 16,-5-13-2-16,1-9 0 15,-4-2 0-15,0-5 6 16,0 4-4-16,0 4 0 0,-1 5 1 16,0 5-12-16,4-3 4 15,3 5-5-15,-3 4 5 16,5 10-1-16,-2 7 10 16,14 0-6-16,-8 3 2 0,8 4 2 15,0 1 3-15,0 4-4 16,-8 0 0-16,8 0 4 15,0 0 3-15,0 0 1 16,0 0 0-16,0 0 7 16,0 0-6-16,0 0 0 15,5 0-2-15,12 0 5 0,12 0 3 16,18 0 0-16,18 0-9 16,12 0 3-16,1-2-9 15,-5-7 6-15,-12 0-9 16,-10 2 6-16,-8 2-2 0,-15 1-5 15,-9 1 5-15,-5 3-1 16,-7 0 1-16,-3 0-8 16,-4 0-19-16,0 0-40 15,0-5-68-15,-17-3-66 16,-2 0-58-16,-9 0 10 16,-1-1-1-16,4 2 44 0</inkml:trace>
  <inkml:trace contextRef="#ctx0" brushRef="#br0" timeOffset="112952.91">24376 375 88 0,'0'-22'208'15,"-8"7"-34"-15,8 2-46 0,0 5-46 16,-9 4-30-16,9-1-14 15,0 5-9-15,-8 0-10 16,8 0-5-16,-6 0-7 16,6 0 1-16,-9 0 1 15,9 9 0-15,-13 4 15 16,1 3 1-16,-1 8-3 0,-2 9-16 16,-10 8 0-16,-4 11-29 15,-7 5-63-15,-4 11-59 16,0 2-77-16</inkml:trace>
  <inkml:trace contextRef="#ctx0" brushRef="#br0" timeOffset="114307.43">23803 3126 40 0,'-12'-17'107'0,"4"0"70"16,8 3-23-16,-9-3-20 15,9 5-19-15,0 3-20 16,0 5 15-16,0 2 9 16,0 2-5-16,0 0-24 15,0 0-32-15,0 0-33 0,0 10-9 16,0 10 8-16,0 13 5 15,9 12-2-15,-1 7-9 16,4 10-6-16,2-1-11 0,-3-3 0 16,3-1 1-16,0-5-1 15,-2-7 4-15,-3-8-11 16,-9-9-30-16,0-5-59 16,0-6-50-16,0-4-31 0,0-13-6 15,-9 0-44-15,-3-20-28 0</inkml:trace>
  <inkml:trace contextRef="#ctx0" brushRef="#br0" timeOffset="114619.4">23684 2613 96 0,'-14'-29'235'0,"-4"10"-71"15,7 7-69-15,3 7-41 0,-1 5-27 16,9 0 4-16,0 17-6 15,0-1-1-15,0 0-12 16,9 0 0-16,2-4-6 16,7 1-1-16,1 0-1 15,1-13-13-15,1 0-14 0,-5 0 1 16,-2 0 1-16,-6-10-5 16,-8-6 13-16,0-4 5 15,-14-1 8-15,-6 4 1 0,-5 6-1 16,2-2 1-16,-6 9 0 15,-1 4-5-15,7 0-6 16,7 0-33-16,4 17-48 0,3-1-79 16,9 5-2-16</inkml:trace>
  <inkml:trace contextRef="#ctx0" brushRef="#br0" timeOffset="115483.26">23975 3122 60 0,'11'0'204'0,"-3"0"-23"16,1-4-52-16,2-5-30 15,1-3-15-15,2 0 7 0,-3-4 28 16,1 4-5-16,-4-1-23 16,0 5-30-16,0 6-22 15,-8 2-11-15,0 0-10 16,5 0-10-16,3 19 21 15,8 9-2-15,-1 5-11 0,7 7-3 16,-6 5-12-16,-4 3-1 16,0-3 1-16,-4-8 2 15,-5-7-3-15,2-11-3 0,-5-7 0 16,0 1 3-16,0-13-3 16,0 0-4-16,0 0-13 0,0-17-11 15,0-10 2-15,0-15 13 16,0-3 8-16,0-4 3 15,0 10 17-15,0 2 1 16,0 8-5-16,3 3-12 16,6 12 1-16,-4 0 5 0,3 14 1 15,5 0 4-15,3 0 8 16,4 17-8-16,4 4 7 16,5 3 5-16,-3 9-4 0,4 2-3 15,2 3-5-15,1 2-6 16,-6-3 7-16,3-10-11 15,-6 3 4-15,1-10-5 0,-1-8-4 16,0-12 3-16,-1 0-7 16,3-16 1-16,-1-7-12 0,-6-15 7 15,-2-7-11-15,0-12-8 16,-9-12 0-16,-8-8 18 16,0-4 7-16,0-4 13 15,-17 2 1-15,1 7 7 16,-1 2 10-16,2 13 2 0,-2 13 8 15,4 11-6-15,1 7-1 16,12 10-2-16,-6 3-6 16,6 10-4-16,-8 2 2 0,8 5-4 15,-8 0-16-15,8 12 0 16,0 17 12-16,0 16 6 16,0 13-7-16,11 10 6 15,3 7-14-15,12 0 11 16,5 0-10-16,8-11 2 0,1-7 4 15,0-11-3-15,-4-9 1 16,2-9 2-16,-7-11-6 0,-2-5 7 16,-8-12-4-16,-1 0-5 15,-4 0 11-15,-4 0-5 16,1-5 0-16,0-2-1 0,-5-2-4 16,-5 1-21-16,2-1-26 15,-5 2-15-15,0-3-36 16,0 3-59-16,0 3-39 15,-13-4 5-15,-3-1-50 16,0 2 24-16</inkml:trace>
  <inkml:trace contextRef="#ctx0" brushRef="#br0" timeOffset="116347.88">24484 2845 15 0,'-6'0'40'0,"6"0"60"16,-8 0 82-16,0 0-28 0,8 0-12 15,-13 0-14-15,13-4-4 16,-8-1 10-16,0 3 10 15,8 2-10-15,0-5-23 0,0 5-42 16,0 0-28-16,0 0-20 16,0 0-14-16,3-5 4 15,10 3-4-15,11-9 1 0,17 4 5 16,11-5-10 0,16-8 2-16,11-1 0 0,-3 1 0 15,-2 4-3-15,-9-1 0 16,-15 5 5-16,-16 5 16 15,-5 2 12-15,-12 1 8 0,-6-1 6 16,-2 5-6-16,-9 0 11 16,0 0-11-16,0 0-23 15,0 0-12-15,0 0-5 0,0 0 3 16,0 0 2-16,0 0-10 16,0 0-15-16,0 0-37 15,0 0-55-15,0 0-73 0,-9 0-82 16,3 0-42-1,-7 9-23-15,-3-1 11 0</inkml:trace>
  <inkml:trace contextRef="#ctx0" brushRef="#br0" timeOffset="118644.13">23953 4151 270 0,'-40'-8'285'0,"-5"0"-92"16,2 1-83-1,-5 3-48-15,6 4-4 0,-3-5 34 16,7 5 29-16,10 0 9 16,9 0-17-16,6 0-37 0,5-5-29 15,8-2-25-15,18-1-13 16,21-13 2-16,46-12-3 16,48-15-2-16,68-18 4 0,59-19 1 15,53-17-4-15,50-11-2 16,58-14-5-16,36-7-2 15,27-8 4-15,11-1-1 16,4 12 35-16,-20 13-3 16,-41 13 0-16,-42 15-3 15,-52 14 8-15,-51 14 7 0,-57 13 33 16,-58 12 29-16,-50 9-107 16,-38 7 0-16,-28 5 0 15,-16 4 0-15,-21 7 0 16,-3 5 0-16,-9 0 0 15,-5 0 0-15,-3 0 0 16,-2 0 0-16,-3-3 0 47,0-1 0-47,5-1 0 16,-5-2 0-16,0-10 0 15,-8-11 0-15,-10-22 0 16,-3-22 0-16,-2-26 0 15,-10-29 0-15,-7-27 0 16,-6-18 0-16,3-10 0 16,-4-6 0-16,4-2 0 0,-2 2 0 15,0 17 0-15,6 17 0 16,-4 18 0-16,8 27 0 16,2 17 0-1,5 13 0-15,3 19 0 0,7 11 0 16,1 49 0-16,4 0 0 15,1 0 0 1,3 0 0-16,1 0 0 16,-4 0 0-1,-4 0 0-15,-4 0 0 0,-14 0 0 16,-9 0 0-16,-18 0 0 16,-16 0 0-16,-30 0 0 15,-27 0 0-15,-37 0 0 16,-31 0 0-16,-26 0 0 15,-23 0 0-15,-21 0 0 16,-28 0 0-16,-25 12 0 16,-12 21 0-16,-7-5 0 0,1 1 0 15,7-10 0-15,3 2 0 16,15 0 0-16,17-1 0 16,22 3 0-16,23 10 0 15,21 1 0-15,20-3 0 0,24 7 0 16,20-5 0-16,17-1 0 15,21-4 0-15,14-2 0 16,22-3 0-16,15-6 0 16,13-1 0-16,15-4 0 0,11 0 0 15,6 0 0 1,0-12 0-16,6 12 0 0,-3-3 0 16,-5 3 0-16,-12 0 0 15,0-4 0-15,-6-8 0 16,1 13 0-16,-3-13-24 15,10 8 11-15,7-8 4 0,3 7 6 16,13-7 6-16,0 0-11 16,10 0 2-16,7 0 11 15,9 0-3-15,0 0-3 16,0 0-11-16,0 0-1 0,0 0 11 16,0 0-4-16,0 0 2 15,0 0 5-15,0 0-5 16,0 0 8-1,0 0-12-15,0 0 4 16,5 17-1-16,3 3 5 16,4 12-3-16,6 13 7 0,1 17-7 15,4 11 4-15,8 15-3 16,-5 19 2-16,4 19 9 16,-3 16-7-16,6 13-2 15,1 13 3-15,-3 2-6 0,6 1 1 16,2-3 0-16,7-11 4 15,-1-2-1-15,-5-7-2 16,2-14 4-16,-6-9-6 16,1-6 0-16,-11-9 6 0,4-8-3 15,-6-9-5-15,-4-8 8 16,1-12-3-16,11 42 0 16,-20-75-7-16,-4-11 13 15,-3-6-9-15,-2-2 2 16,-3-9 4-16,0-2-2 0,0-10 0 15,0 7-3-15,0 6 7 16,0-2-6-16,0 6 2 16,5-6-2-16,-2 2-4 0,2 0 10 15,-5-1-4-15,0 0-9 16,0-4 10-16,0 1-7 16,0-3 9-16,0-6-9 0,0 13 6 15,0-1 0-15,4 2 4 16,0-3-5-16,0 2 0 15,-4 4 0-15,4-5 0 0,-4-1-2 16,0-11 3-16,5 8-3 16,-5-8 4-16,3 0 5 0,3 0-6 15,-6 0 6-15,0 0-9 16,0 0-5 0,0 0 6-1,0 9 2-15,0-9-4 0,0 0-4 16,0 0 12-1,0 7-4-15,0 2 0 0,0-1 5 16,3 4-5-16,2 0-5 16,-2 4 1-16,2 0-4 0,-2-3 11 15,0-5 0-15,-3 1-6 16,0-9 9 0,0 8-6-16,0-8-3 0,0 8-5 15,0-8 8-15,3 0-4 16,3 0-3-16,-3 7 4 15,2 3 3 1,-5-10 4-16,0 7 0 0,0-7 2 16,0 0-12-16,0 0 0 15,4 0 7-15,0 0-2 0,0 0 6 16,-4 0-5-16,4 0 2 16,1 0-4-16,3 0 5 0,5 0-4 15,-3 0 2-15,6 0 5 16,6 0-10-16,-4 0 4 0,7 0-8 15,0 0 14-15,12-7-7 16,9-6 5-16,9-4-15 16,14-6-37-16,9-5-134 0,3-10-150 15,15-7-76-15,19-8-2 16</inkml:trace>
  <inkml:trace contextRef="#ctx0" brushRef="#br0" timeOffset="120108.83">16254 4311 202 0,'-13'0'192'0,"4"0"-39"0,-5 0-43 15,14 0-17-15,-8 0 0 16,8 0 25-16,0 0 15 0,0 0-3 16,0-5-15-16,0 0-25 15,0-2-25-15,8 3-31 16,7-4-7-16,15-5-5 0,13-2-7 15,19-7-1-15,14-6-2 16,14 4-6-16,0 0-6 16,-5 3 0-16,-12 5-3 0,-13 4 4 15,-11 4-3-15,-7 3 0 16,-14-3-5-16,-8 8-4 16,-8 0-9-16,1 0-29 0,-4 0-32 15,-9 0-52-15,0 0-38 16,0 0-31-16,0 0 13 0,-18 13-11 15,-3-1-20-15,-7 5-114 16</inkml:trace>
  <inkml:trace contextRef="#ctx0" brushRef="#br0" timeOffset="121422.94">16368 4318 110 0,'-11'0'194'15,"11"0"-40"-15,-10 0-41 16,10 0-37-16,0 0-30 16,0 0-8-16,0 0-2 0,0 0 5 15,0 0 11-15,0 0-6 16,0 0-6-16,0 0-2 15,0 0 2-15,0-5 19 0,0-2 9 16,0 2 7-16,0 1-7 16,0-3-4-16,0 2-8 15,0-2-21-15,0-5-16 0,0 3 2 16,0 6 0-16,-8 3 1 16,8 0-13-16,0 0-8 15,-8 0 3-15,8 0-8 0,0 12-1 16,0 4 2-16,-8 8 5 0,8 13 1 15,0 7 0-15,0 6 0 16,-9-2 2-16,9-3-3 16,0-5-1-16,0-3 1 15,0-5-5-15,0-3 5 0,0-9-6 16,0-3 4-16,0-4 5 16,0-13-9-16,0 0 3 0,0 0 6 15,0 0 3-15,0 0-5 16,0 0 1-16,0-5-8 15,5 0 6 1,4-2-6-16,2-1-8 0,1-9 9 16,8 1-1-1,2-5 3-15,2 1-2 16,0 4 5-16,-4 0-6 0,0 4 4 16,5 0 2-16,-5 0-4 0,5 3-2 15,2 1 3-15,-2 4 2 16,5-1-3-16,-4 5 3 0,-1 0-1 15,-4 0-8-15,1 0 6 16,-8 13 1-16,3-5-1 16,-1 0-2-16,1-8 8 0,-5 9-2 15,-1-2 1-15,-2 2-3 16,-1-1-2-16,0 1-2 0,1-9 3 16,-6 11 6-16,6 1-4 15,-6 1-5-15,5-1 0 16,-5 0 10-16,3 4-10 0,-3 0 4 15,-3 4 3-15,5-3-4 16,-5-1-1-16,0 0 9 0,0 1-9 16,0 0 3-16,0-1 2 15,0-4-4-15,0 0-2 16,0-5 2-16,0-7 2 0,0 13 2 16,0-4 4-16,0-1-5 15,0 0-2-15,-8-1 1 0,-1 3-1 16,1 2 7-16,-4 0-5 15,-5 0 2-15,6 0-4 0,-6-3 0 16,6-2-3-16,-2 1 1 16,-3-8 7-16,2 9-8 15,3-9-1-15,5 0 7 0,-2 0-2 16,-6 12-1-16,2-12 3 16,-5 0 3-16,6 0-3 0,3 0-3 15,8 0 1-15,-9 0-1 16,9 0 3-16,0-5-3 15,0-2-2-15,0 2 8 0,0-2-9 16,0 2 8-16,0 1-5 16,0 1-6-16,0-6 2 0,9 1-2 15,2-1 8-15,2 2 0 16,3-3-9-16,0 3 12 16,4 0-2-16,-3-3 1 0,-1 6-3 15,1 4 2-15,-5 0 3 16,-1 0 1-16,-2 0-1 0,-6 0 0 15,2 0 1-15,-5 0 1 16,0 0-1-16,0 0 4 0,0 0 0 16,0 0 7-16,0 0-1 15,0 0-9-15,0 0 0 16,0 0-2-16,0 0-2 0,0 0-1 16,0 0 3-16,0 0-7 15,0 0 4 1,0 0-1-16,0 0 1 15,0 0-5-15,0 0-3 16,0 0 7-16,0 0-11 0,0 0-6 16,0 0-5-16,0 0-16 15,0 0-26-15,0 0-58 0,0 0-55 16,-8 9-19-16,-1 3-14 16,-2 5-5-16,-1-5-44 0</inkml:trace>
  <inkml:trace contextRef="#ctx0" brushRef="#br0" timeOffset="132304.59">18265 11207 763 0,'-20'-25'521'0,"-6"0"-127"16,10 0-169-16,4 1-100 16,12-1-106-16,8 1-19 0,12 4 0 15,12 4 0 1,9 7 0-16,13 9 0 0,6 32 0 16,5 18 0-16,0 15 0 15,-4 13 0-15,-12 8 0 0,-7 2 0 16,-16-3 0-16,-9 1 0 15,-17-5 0-15,-9-7 0 0,-10-6 0 16,-9-6 0-16,-15-5 0 16,-4-4 0-16,-2-9 0 0,1-6 0 15,3-9 0-15,8-5 0 16,9-8 0-16,8-8-100 0,3-8-404 16,6-4 1-16,2-8 46 15</inkml:trace>
  <inkml:trace contextRef="#ctx0" brushRef="#br1" timeOffset="137264.28">16537 5565 113 0,'-35'0'231'16,"-3"7"-75"-16,3-7-52 0,2 0-14 16,5 0-14-16,7 0 10 15,10 0 9-15,-2 0-3 16,13 0-15-16,8 0-20 0,12-12-18 15,22-9-4-15,15-7 10 16,14-8 6-16,19 0-6 16,12-6-5-16,3-2-9 15,5-1-6-15,-5 8-9 0,-10 5-6 16,-19 4-8-16,-16 7 1 16,-9 9-2-16,-15 0 4 15,-11 3 1-15,-15 6 2 0,-2-2-1 16,-8 5-1-16,0 0-5 15,0 0-19-15,0 0-46 0,0 0-56 16,-16 13-71-16,-3-1-32 16,-3 4 16-16,0 0-9 15,-7 2-11-15</inkml:trace>
  <inkml:trace contextRef="#ctx0" brushRef="#br1" timeOffset="137596.79">16619 5890 198 0,'-19'0'213'15,"5"0"-46"-15,6 0-33 0,8 0-26 16,0-4-31-16,13-13-15 16,15-7 13-16,21-9 11 15,24-11 8-15,17-9-1 0,7 0-18 16,8-1-22-16,-2 6-28 15,-9 3-12-15,-18 9-2 16,-10 3-1-16,-14 9-1 16,-17 3-7-16,-5 4 4 0,-10 7-8 15,-8 1 14-15,0 5-3 16,-7 4-4-16,-5 0 5 0,0 0-5 16,0 0-7-1,0 0-29-15,0 0-57 16,0 0-70-16,0 7-66 0,-11 9-44 15,-11 1-66-15</inkml:trace>
  <inkml:trace contextRef="#ctx0" brushRef="#br1" timeOffset="140999.38">16521 11710 22 0,'8'11'88'0,"0"-11"92"16,1 11-54-16,-9-11-32 16,0 0-27-16,0 0-15 0,0 0-4 15,0 0 6-15,0 0 5 16,0 0 2-16,0 0-7 0,0 0-3 15,0-5-2-15,0 5 19 16,0-6 22-16,0 4 11 0,0-2-17 16,0-1-21-16,-9-2-8 15,-2 2-10-15,3-2-9 0,2 2-7 16,-8-2-5-16,2 2 2 16,-2 1-8-16,6-1-6 15,-3 1-1-15,-1 4 4 16,0 0-1-16,0 0 0 0,-4-4-3 15,-6 4 1-15,3 0-16 16,-5 0 8-16,-1 0-2 0,3 0-2 16,-1 0 4-16,3 0 4 15,6 0-3-15,-4 0-2 16,1 0 2-16,1 0 4 0,-4 0-5 16,1 0 0-16,-3 0-4 15,1 8 2-15,2 1-2 0,-2 3 2 16,1-12-5-16,4 7 7 15,2-7-6-15,4 14 2 16,-2-14-4-16,12 8 5 16,-13-8 3-16,5 6-13 0,0 5 15 15,8-11-11-15,-12 11 5 16,4 1 1-16,8-3 4 0,0 3-3 16,0 0-5-16,0 1 3 15,0-3-6-15,-8 3 7 16,8 4 7-16,0-1-5 0,0 5 2 15,0-1-3-15,0 0-6 16,0 4 4-16,0-5 2 16,5 4 4-16,1-3-3 0,2-1 2 15,1 6-2-15,2-5 1 16,2 4 2-16,0-2-1 16,1-2 5-16,0 0-10 0,-3 2 7 15,6-8-1-15,-5 0-8 16,-1-2 4-16,3 0 0 0,-3 0-3 15,6 4-2-15,-1-4 6 16,2 0 0-16,-4 5-1 0,3-5-2 16,-1 4-2-16,5-5-2 15,-1 0 5-15,-1-4 3 16,3 0-3-16,2-7-7 16,-4 0 3-16,4 0 2 0,5 0 5 15,-1 0-6-15,1 0 3 16,2-12-8-16,3-1 7 0,-6 2-9 15,-3-5-1-15,0 4 2 16,-7 0-1-16,4-5-1 0,-11-4-8 16,2-3 2-16,-5 0 1 15,-3-4-5-15,-2-1 13 0,-3 1 5 16,0-5 3-16,0 5-5 16,0-2 4-16,0 2 1 15,0-6-1-15,0 7 4 16,-8-2-6-16,0 6 0 0,8 2 6 15,-13 1-9-15,13 3 5 16,-11 0 0-16,3 6 0 0,8-6 0 16,-14 5-3-16,6 0 5 15,0 0-5-15,2 1 2 0,-7-2 7 16,0 1-7-16,4 3 2 16,-2-3 0-16,3 5 4 0,8-2-7 15,-12 0-3-15,12 9 13 16,-12-8-11-16,4 1 2 15,8-3 4-15,-8 8-2 0,8-3 5 16,-9 1 0-16,9 4 7 16,0-4-5-16,0 4-1 15,0 0 14-15,0 0-5 0,0 0 1 16,-8 0-3-16,8 0 4 16,-8 0-5-16,8 0-2 15,0 0-1-15,0 0-2 0,0 0-3 16,0 0-7-16,0 0 9 15,0 0 0 1,0 0-5 0,0 0 9-16,0 8-3 0,0 4 5 15,0 4 4-15,0 1-8 16,8 2-4-16,0 3 14 16,4-1 16-16,5 3-9 15,0 0-26-15,-3-1 0 0,3 6 0 16,0-4 0-16,-2 0 0 15,7-6 0-15,-3 2 0 0,2 0 0 16,-5-7 0-16,1 4 0 16,-1-2 0-16,0-4 0 0,0 0 0 15,1-3 0-15,-3 3 0 16,0-4 0-16,2 1 0 0,1-2 0 16,-2 2 0-1,2-9 0-15,0 8 0 0,-2-8 0 16,5 0 0-16,1 0 0 15,-1 0 0-15,1 0 0 0,-5-5 0 16,-1-7 0-16,2-4 0 16,-4 2 0-16,-1-4 0 0,-1 2 0 15,-2 4 0-15,-6 0 0 16,5-3 0-16,-3 5 0 0,-2-3 0 16,3 6 0-16,-6-2 0 15,0 1 0-15,0-1 0 16,0 2 0-16,0 2 0 0</inkml:trace>
  <inkml:trace contextRef="#ctx0" brushRef="#br1" timeOffset="141048.25">17063 11893 1946 0,'-14'0'-395'16,"-2"17"-23"-16,-7 4 34 15,-6-1 36-15</inkml:trace>
  <inkml:trace contextRef="#ctx0" brushRef="#br1" timeOffset="144534.84">13526 12184 320 0,'0'-8'202'0,"-8"3"-40"16,-1 0-44-16,9 5-25 15,-8 0-17-15,8 0-8 16,-8 0 2-16,8 0-15 0,0 0-13 16,0 12-14-16,0 5 1 15,0 11 11-15,0 10 7 0,0 2-10 16,3 6 0-16,5 1-13 16,-3 6 5-16,-2 4 2 15,-3 4-5-15,6-4-8 0,-2 0-9 16,0 0-6-16,4-2-2 15,-4-8 1-15,0-6-2 0,0-9-7 16,-4-7-14-16,0-8-27 16,0-6-51-16,0-2-39 15,0-9-33-15,0 0-18 0,0-4-21 16,-8-12-29-16,-4-14 35 16</inkml:trace>
  <inkml:trace contextRef="#ctx0" brushRef="#br1" timeOffset="144884.57">13303 11727 148 0,'-22'-62'370'16,"14"48"-238"-16,-1-1-37 16,9 13-32-16,-6 2-29 15,6 12-3-15,0 16 2 0,3 8-11 16,9 14-13-16,9-3-6 15,3 3 4-15,4-9-4 0,5-8-5 16,-1-10 2-16,-4-10-5 16,3-13-4-16,-5-6-4 0,-4-4-1 15,-2-10-4-15,-8-6 5 16,-9-10-1-16,-3-4 8 16,-11-1 3-16,-5 1 7 15,-9 2 3-15,0 7 5 0,1 5-2 16,-3 14-4-16,2 5-10 15,0 2-7-15,4 5-9 16,2 12-13-16,-1 8-29 0,2 10-35 16,7 0-38-16,-2 9-65 15</inkml:trace>
  <inkml:trace contextRef="#ctx0" brushRef="#br1" timeOffset="145700">13806 12301 269 0,'12'-12'214'0,"-3"-1"-55"0,-3 5-66 16,2 4-43-16,-3 1-16 15,3 3 5-15,1 0 9 0,-1 0 5 16,0 12-6-16,5 4-3 15,6 8-3-15,1 10-13 0,1 1-8 16,-5 1-1-16,-4 5-13 16,1 1 1-16,-5-7 0 15,-2-2-8-15,-6-4 2 0,0-10-2 16,0-7 4-16,0-12-1 16,0 0-8-16,-14-2-15 15,1-15 0-15,-3-11 4 0,-1-13 8 16,1-3 12-16,-1-2 10 15,6 6 1-15,11 4-3 16,0 3-5-16,0 4-3 0,0 5-3 16,11 8 4-16,11 7 8 15,-2 9 14-15,4 9 12 0,3 10 8 16,3 6-4-16,-3 7-3 16,-2 1-5-16,1 3-7 0,-6-3-13 15,-1-9-1 1,2-2-10-16,-5-10-3 0,1-1 0 15,-1-11 0-15,-4 0 1 16,4-7-4-16,0-9-3 0,0-14-2 16,1-9-2-16,-1-11-1 15,-3-7 1-15,-5-8-3 0,-3-1 4 16,-5-6 5-16,0-6 3 16,0-1-1-16,-13 0 2 0,0-2-4 15,0 7 6-15,2 12 2 16,2 10 4-1,1 10 8-15,-3 14 8 0,2 5 4 16,1 6 5-16,0 5 8 0,8 3 4 16,-9 9-8-16,9 0-21 15,0 12-2-15,0 17 4 0,0 15 9 16,0 18-12-16,9 12 4 16,7 7 5-16,9 4-4 15,6 0-1-15,7-3-11 0,3-4 3 16,-1-14-4-16,6-7-12 15,-7-12 6-15,3-8 5 0,-11-12-7 16,2-8 1-16,-9-6-5 16,-4-3-1-16,-4-8-8 0,-6 0-6 15,-4 0-5-15,-1-8-29 16,-2-3-31-16,-3-6-19 16,0-4-30-16,0 1-29 0,0-1-27 15,-14-3-12-15,-4 3-33 16,-2 2-23-16</inkml:trace>
  <inkml:trace contextRef="#ctx0" brushRef="#br1" timeOffset="146233.03">14194 12064 39 0,'-19'0'114'16,"-2"0"84"-16,2 0-37 15,-1 0-20-15,-1 0-11 16,0 0-1-16,6 9 14 16,-1-9 1-16,7 0-12 0,9 0-27 15,0 0-20-15,0 0-28 16,13 0-13-16,10-12-3 0,23-9 12 16,10-3-7-16,13-4-10 15,3-1-13-15,-1 1-7 16,-11 2-6-16,-12 11-3 0,-7 3 0 15,-9 3-7-15,-7 1 5 16,-4 8-3-16,-5 0 4 0,-4-4-9 16,-4 0 10-16,-5 4 3 15,-3 0-3-15,0 0 0 0,0 0 0 16,0 0 10-16,0 0-3 16,0 0-9-16,0 0-3 15,0 0-4-15,0 0-12 16,-8 0-55-16,0 0-104 0,8 8-76 15,-11 0-65-15,-1 1-47 16,0 3-4-16</inkml:trace>
  <inkml:trace contextRef="#ctx0" brushRef="#br1" timeOffset="151674.45">12818 13522 34 0,'0'-7'84'15,"0"-2"60"-15,0 4-27 0,0 3-28 0,-8-3-20 16,8 5-7-1,0 0-6-15,0 0-13 0,0 0 0 16,0 0-8-16,0 0-9 16,0 0-8-16,0 0-6 0,0 0-5 15,0-5 5-15,0 2 12 16,0 3 6-16,0 0 2 0,0 0 8 16,0 0 5-16,0 0-1 15,0 0-10-15,0 0-9 0,0 0-5 16,0 0 0-16,0 15 0 15,5 6 9-15,3 0-11 16,0-1-2-16,1 8 6 16,2 0-3-16,1 6 2 0,1 1-10 15,-1 6 1-15,-1-3-2 16,3-2 0-16,-3 2-4 0,1-7-2 16,-3 2-6-16,-1-5 8 15,0 1-7-15,1-5 1 0,-3-9 0 16,-1 3 2-16,-2-2 0 15,-3-8-4-15,0-8-1 16,0 8 4-16,0-8-3 0,0 0 7 16,0 0-7-16,0 0 3 15,0 0 3-15,0 0-6 0,0 0 5 16,0 0-2 0,0 0 0-16,0 0 3 15,0 0-2-15,0 0-3 16,0 0 6-1,0 0-2-15,0 0 2 16,0 0-1-16,5 0 4 16,-5 0 2-16,3 0 6 0,-3 0 2 15,6 0-2-15,-3 0-5 16,-3 0 4-16,0 0-12 0,5 0 2 31,3 0 0-31,0 0-1 0,3 0-1 16,5-4-1-16,6-3 1 15,-2 2 10-15,3-4-7 0,2 2 5 16,4 0-14-16,-4-4 4 16,3 4 0-16,-3 4 0 15,-2-6 7-15,2 5-4 0,-1-5 4 16,1 6-4-16,0-6 0 16,-2 6-6-16,2-6 7 0,-2 2-1 15,8-5 0-15,-5-2 6 16,12-1 3-16,-3 1-7 15,6 3-1-15,0-6 1 16,-1 5-8-16,-4 0 7 0,2 0-9 16,-2 5 4-16,-4-2 0 15,-2 1 0-15,-1 8 9 16,-1-4 6-16,-1 0 13 0,2 0 4 16,-1 0 7-16,1 4-13 15,-1-5-16-15,-3 3 5 0,0-8-7 16,2 5-5-16,3-2 2 15,-4 0-3-15,4-3-1 16,-6 3-1-16,4-1 1 0,0 0 0 16,-2 3 2-16,2-3-1 15,0-1-4-15,4 2 2 16,1 2 4-16,-1-2 3 16,4-2-6-16,3 2-4 0,1-5 9 15,0 3-9-15,4-4 1 16,2 1 2-16,-1 1 0 0,-1-2 3 15,3 2-1-15,4-3-5 16,-4 3 4-16,2-2-5 0,2 1 4 16,-4 5 6-16,2-2-6 15,-1-3-1-15,-3 0 5 16,0-1 0-16,-4 1-4 0,-2-1 4 16,3 1 0-16,-6 0-2 15,-1 0-2-15,4 1 12 16,-2-2 8-16,-1 1-1 0,-4 3 2 15,4-3-14-15,-3 5 2 16,3-7-11-16,1 2 6 0,-1 0-1 16,1 0-3-16,8 0 2 15,0-4 3-15,-1-1-6 0,5 0 4 16,0 2 3-16,3-1-6 16,0 0 0-16,2-1 4 0,-3 5-9 15,4 0 9-15,-6 3 0 16,-4 2-2-16,-5-2-3 0,-3 6 1 15,-6-2-2-15,1 1-1 16,-2 1 1-16,-2-2 5 16,1 0 5-16,-1-3-5 15,0 0-9-15,0 1 3 0,1-3 4 16,-1 8 2-16,0-7-3 16,1 1-3-16,-1 0-1 0,-3 0 4 15,1 4 0-15,-4 0 5 16,3 4-5-16,-4-5 5 0,2 1-5 15,1-1-3-15,-2 3 3 16,2-3-5-16,4-2 8 0,1-2-5 16,-1 9 4-16,-4-5-1 15,2 2-1-15,-3-1 1 16,-2-4 2-16,-1 4-5 0,-1 0 4 16,6-2-2-16,-4 3-3 15,-2 0 3-15,3-2-3 0,-3-3 6 16,2-1 0-16,4 1 1 15,-1 4-12-15,0-3 10 0,-4 2-6 16,5 1 5-16,-4 1-1 16,-2-6 0-16,-2 9-3 15,-1-3 6-15,5-1-2 0,-7 4-1 16,0 0 0-16,-3 0 3 16,6 0-6-16,-5 0-1 15,5 0 13-15,-6 0-14 0,6 0-1 16,-5-5 9-16,0-1-4 15,6 4 6-15,-4-3-5 0,3 1-2 16,-1 1 3-16,1-2-1 16,-7 5-1-16,4 0-1 0,-6-4 0 15,0 0 2-15,4 1 0 16,1 3 3-16,-3-5 0 16,4 1 0-16,-6 1-5 0,4 3-3 15,1-5 10-15,-2 1-7 16,2-1-1-16,3 3 3 0,-4-4-3 15,-1 2 6-15,7 2-6 16,-6-3-2-16,0 0 9 16,0 1-8-16,-1 4 12 0,-3 0-15 15,-2 0 9-15,-6 0-6 16,3 0 9-16,-3 0-13 0,5 0 8 16,3 0-2-1,-4 0 0-15,0 0 8 0,5 0-4 16,-7-4-4-16,3 4 6 15,-5 0-7-15,0 0 6 0,0 0-8 16,0-4 8-16,0 4-2 16,0-4-1-16,0 0 0 0,0 4-1 15,0 0-2 1,3 0-1-16,2 0 6 0,-2 0 5 16,6 0-9-16,-1 0 4 15,-8 0-5-15,5 0 3 0,-2 0-2 16,5 0 4-16,-3 0-6 15,-5 0 7-15,0 0-1 0,0 0 4 16,0 0-11-16,0 0 7 16,0 0 2-16,0 0-3 0,0 0 3 15,0 0-1-15,0-4-4 16,0 4 4-16,0-4-3 0,0 1 3 16,0-6-10-16,0 2 8 15,0-5-1-15,-8-6-5 16,8-2-2-16,0-1 2 0,0 1-10 15,0-1-2-15,0 5 8 16,0-1 2-16,0 0 11 16,-8 4-8-16,8-2 10 0,0 7-7 15,0 1-2-15,0 3 5 16,0-1 0-16,0 1-10 0,0 4-4 16,0-7 1-16,0-1 1 15,0-1 4-15,0 1-5 0,3-1 4 16,2 6-7-16,-2-6 14 15,-3 5 6-15,0-4-8 16,5 4 2-16,-5-4-5 0,5-1 1 16,-2 7-12-16,-3-8 9 15,0 7 1-15,0-1 7 0,0 4-10 16,0 0 18-16,0 0-10 16,0 0-2-16,0 0 4 0,0 0-3 15,0 0 3-15,0 0 3 16,0 0-2-16,0 0-3 15,0 0-1 1,0 0-1-16,0 0 4 16,0 0 1-16,0 0-8 0,0 0 9 15,0 0 1 1,0 0-5-16,0 0 2 16,0 0-5-16,0 0 7 15,0 0-6 1,0 0-1-16,0 0 6 0,-8 0-1 15,8 0-3-15,-8 0 2 16,8 0-1-16,0 0 3 0,0 0-4 16,0 7 2-1,0 3-2-15,0-3 8 0,0 5-3 16,0-3-5-16,0 2 2 16,0-3 0-1,0 1 1-15,0-1 5 0,-8-8-3 16,8 9 2-16,0-1-2 15,0-8 3-15,0 7-5 16,0 2 7-16,0-9-4 0,0 11-2 16,0 1-2-16,0 1 2 15,0 4 4-15,0-6-1 0,0 1 0 16,0 2 5-16,0-2 11 16,0 4-1-16,0 0 3 0,0 0-10 15,0 0-6-15,0-3 0 16,0 24-1-1,0-37 0-15,0 9-3 16,0-9-2 0,0 0 3-16,0 0 4 15,0 0 3-15,0 0-9 0,0 0 3 16,0 0-4-16,0 0 5 16,0 0-5-16,0 0-4 15,0 0 5-15,0 0 1 16,0 0-2-16,0 0-6 0,0 0 1 15,0 0 10-15,0 0-13 16,0 0 4-16,0 0-16 0,0 0-15 16,0 0-26-16,0 0-36 15,-8 0-59-15,8 0-65 0,-14 0-36 16,3 0-17-16,-5 7-5 16,-5 1 1-16</inkml:trace>
  <inkml:trace contextRef="#ctx0" brushRef="#br1" timeOffset="159695.35">17057 3760 36 0,'-8'-7'98'15,"0"-2"90"-15,8 1-56 0,-8 4-39 16,8 1-35-16,0-2-21 16,-7 5-1-16,7 0 8 15,0-5 10-15,0 2 8 16,-8-10 51 0,8 6-62-16,-8 2-3 0,0 0-2 15,8-2-10-15,-13 3-8 16,5-4-7-16,0 1-6 15,-4-2-7-15,-1 1-5 0,1-4 3 16,0 3 26-16,1-3-4 16,-3 1-11-16,-2-2-4 15,1 1 1-15,-2-3-6 0,0 2 1 16,1-1-3 0,1 2 0-16,-1 5-3 0,-2-2-1 15,1 2-2-15,6 7 2 16,0-5 1-16,-2 1-1 15,1 0-1-15,0-1 8 0,0 5-9 16,-1 0-3-16,1 0 4 16,1 0-4-16,-1 0 0 15,3 0 5-15,1 0 0 0,0 0-4 16,0 0 2-16,-1 0 3 16,-4 0 5-16,2 0-10 15,3 0 3-15,-5 0 0 16,4 0-2-16,-2 0-5 15,0 0 4-15,-2 0 4 16,1 9 1-16,0-9-7 0,-2 9 1 16,3-9 5-16,-4 12 3 15,-2-4-9-15,0 0 8 16,1-1-7-16,-1 2 4 0,3-1 2 16,1-8-6-16,0 10 6 15,5-10-3-15,-1 10-5 16,1-1 8-16,-3-1-7 0,-1 5 2 15,-5-2 7 1,0 1-5-16,0 4 2 0,-5 6-6 16,-7 1 0-16,-2 5 7 15,-3 2-5-15,1-2 2 16,1-4 0-16,7-3 0 16,5-6 0-16,5 2 0 0,1-6-1 15,6 4 4-15,0-4-3 16,0 1 1-16,1 0-6 15,7 0 5-15,-11 0 0 16,11 0 1-16,-13 9-6 0,13 0 7 16,-9 3-1-16,-3 0 4 15,4 4-9-15,8-3 3 16,-9-4 1-16,9 0 4 16,0 2-8-16,0 2 5 0,0-1 1 15,0 1-5-15,0-1 0 16,0 5 6-16,0-1-7 15,0 5 11-15,0 3-7 16,0 1-3-16,0 4 3 0,0 0 1 16,0-1-1-16,0 1-1 15,0-1 3-15,0 1-1 16,0-1-3-16,5-3-2 0,-1-1 9 16,-1 2-7-16,2-7 8 15,3 7-7-15,-4-7 3 16,5 3-2-16,-1 3-3 15,0-6 1-15,3 7 5 0,1-2 1 16,1 6 1-16,4 2 3 16,-2 0-9-16,2 2 1 15,-1-2 4-15,1-3-2 0,1-1 2 16,4-6 5-16,-2-6 0 16,0 1-11-16,5-8 6 15,3-2 1-15,9-2 0 0,3 4 3 16,5-6-3-16,4 1 4 15,3-4-2-15,-3 0-5 16,2-2 2-16,-9-10-1 16,4 0 5-16,-1 0-5 15,-1 0 0-15,-3 0 2 0,-2 0 5 16,1-6-8-16,-1 2 0 16,-7-3 0-16,1-1 1 0,-4-1 4 15,-7 1-4-15,3 0 2 16,1-4 2-16,-3-5 9 15,10-3-5-15,-1-8 2 0,4-1-8 16,-4-3 6-16,1 3-6 16,1 2 4-16,-8 2-3 15,0 1 6-15,-4-5 3 0,-5 1 3 16,5 3 4-16,-6 0-4 16,0 1-6-16,0-1 7 15,-4-4-8-15,1-2-3 16,0-2 3-16,-5 0 0 0,-2-3 7 15,2-2 1-15,-2 6 1 16,-3 0-11-16,-3 6 2 16,5 2-9-16,-5 0 7 0,0 0-5 15,0 4-2-15,0-2-1 16,0-2-1-16,0-4 1 0,0-1-1 16,0-2 4-1,0-3-1-15,-14-3-5 0,3 1 0 16,0 0 4-16,1-6-5 15,2 2 12-15,0-1-18 16,8 5 10-16,-8-2 1 0,8 7-2 16,-9 3 2-16,9 2-4 15,-11 2 2-15,11 0 1 16,-11 0 3-16,2-1-9 0,-3 5 3 16,-2-5 4-16,-2 0 5 15,1 2-13-15,-1-2 9 16,-2 0-5-16,4 1 2 15,-3 1-2-15,6 1 4 16,-2 3-2-16,0-2 0 0,2-1-2 16,-3 3 4-16,3-1-4 15,0-5 7-15,-2 4-4 16,0 2 3-16,1-2-8 0,-1 5 1 16,5 3 5-16,-1 1-2 15,3 0 2-15,6 0-3 16,-12 5-1-16,12-2 2 0,-8 5 0 15,-1 0 0-15,1 4-2 16,8 0-3 0,0 0-5-16,0-5 8 15,-8 5-25-15,-1 0-13 16,9 0-52-16,-6 0-45 0,-2 0-41 16,8 0-24-16,-9 13 2 15,9 3 19-15,-13 0 29 16,13 1-47-16,-12 2-2 0</inkml:trace>
  <inkml:trace contextRef="#ctx0" brushRef="#br1" timeOffset="-187899.69">1222 10660 521 0,'-21'-57'202'16,"1"5"-96"-16,-4 2-35 16,3 10 33-16,4 11 54 15,6 5 43-15,-2 8 8 16,2 8-32-16,3 8-23 15,8 0-48-15,-8 29-68 16,8 19-38 0,11 25 0-16,13 25 0 15,16 16 0-15,21 4 0 16,12 0 0-16,14-12 0 16,10-12 0-16,5-17 0 0,-2-16 0 15,3-16 0-15,-15-14-84 16,-6-10-305-16,-14-21-23 15,-14 0 38-15,-29-21-11 16</inkml:trace>
  <inkml:trace contextRef="#ctx0" brushRef="#br1" timeOffset="-187600.54">1696 10131 813 0,'-33'-77'345'15,"6"9"-145"-15,5 6-91 16,14 1-52-16,16-1-24 16,25 2 11-16,33 11-4 15,31 20-25-15,17 29-11 16,11 29-11-16,1 27 3 16,-12 25 3-16,-8 18-7 15,-22-1 3-15,-13-5-9 0,-27-16 13 16,-15-12 7-1,-14-11 6-15,-7-13-5 16,-8-13 3-16,0-9-6 16,0-6-27-16,0-13-93 15,0-3-166-15,-20-18-77 0,1-11-7 16</inkml:trace>
  <inkml:trace contextRef="#ctx0" brushRef="#br1" timeOffset="-186584.96">2776 8738 592 0,'0'-23'299'16,"0"6"-127"-16,-8 5-93 15,8 5-41-15,0 7-18 16,0 0-18-16,0 12-1 16,8 12 4-16,5 9-5 15,-4 7 4-15,-2-4-3 16,-3 2 1-16,-4-14 3 15,0-8 2-15,0-4 5 16,0-12 1-16,-11-8-20 16,-6-12-6-16,1-17 9 15,-6-16-1-15,12-5 19 16,-4 6-2-16,14 8-7 16,0 10-4-16,8 19 8 0,13 6 8 15,12 9 4 1,8 24-3-16,6 14 0 15,7 7 1-15,3 7-4 16,3 5-11-16,5-1 1 16,-4 2-5-16,-4-8 2 15,-9-10 5-15,-2-11-3 0,-13-10-4 16,-11-3 0-16,0-3-6 16,-9-13-9-16,-5 0-9 15,-8 0-13-15,0 0-27 16,-17-8 18-16,-9-1 13 15,-5 1 15-15,-14 8 8 16,-7 0 5-16,-13 12 2 16,-12 9 1-16,-12 4-2 15,-1-2 14-15,5-6 24 16,3-4 3-16,6-13 5 16,11-9 11-16,8-2 18 15,12-10 8-15,11-3-27 16,18-14-25-16,16-14-24 15,25-22-5-15,20-23-9 16,20-17-10-16,17-17-36 16,3 2-38-16,-4 6-2 15,-9 21 5-15,-10 16 36 0,-13 22 23 16,-14 20 13 0,-10 10 12-16,-12 15 24 15,-13 7 12-15,0 8 0 16,-10 4-15-16,-1 0 2 15,0 0 1-15,-3 16-7 0,6 3-14 16,8 19 5-16,0 14 7 16,13 12-6-16,12 10 1 15,10 0 2-15,15-9-1 16,10-16-1-16,5-17 2 16,5-15 0-16,-7-17-1 15,-9-17 0-15,-13-20 1 16,-17-11 0-16,-24-8 8 15,-15-14 6-15,-18 0-9 16,-16 6 22-16,-4 6-5 16,-1 10-14-16,6 11-25 15,9 17-60-15,1 15-125 16,2 18-96-16,-4 23-58 16</inkml:trace>
  <inkml:trace contextRef="#ctx0" brushRef="#br1" timeOffset="-186420.55">3633 9029 529 0,'49'52'189'0,"-13"-12"-92"16,10 14-13-16,-36-39-31 16,-1-6 17-16,-4-9-29 15,-2 0-26-15,2 0-80 16,-5 0-105-16,0-9-46 15</inkml:trace>
  <inkml:trace contextRef="#ctx0" brushRef="#br1" timeOffset="-185986.04">3742 7698 502 0,'0'-55'381'0,"0"16"-118"15,0 9-95-15,0 10-44 0,0 4-25 16,0 3-32-16,9 10-41 16,8 3-15-16,14 12-7 15,23 8-2-15,14 13 4 16,11 9 1-16,-3 2-2 16,1-1 3-16,-7 3-9 15,-13-9 2-15,-13-12 9 16,-12-9 0-16,-12-4 4 15,-12-12 33-15,-8-16-22 16,-33-21-12-16,-24-33-17 16,-22-27-10-16,-27-25-7 15,-12-24 2-15,0-14 4 0,9-5 6 16,11-8-1-16,16 7-2 16,25 12 0-16,30 6 2 15,38 14 1-15,46 17 2 16,44 15 1-16,38 23-13 15,19 22-33-15,4 26-87 16,-7 18-53-16,-17 21-27 16,-20 20 0-16,-26 10-54 15,-21 10 10-15</inkml:trace>
  <inkml:trace contextRef="#ctx0" brushRef="#br1" timeOffset="-185521.24">4705 6655 550 0,'-12'0'365'15,"12"0"-130"-15,0 0-120 16,0 0-61 0,0 0-40-16,0 9-5 0,12 11 0 15,18 8-9-15,10 8-2 16,7 9 5-16,2 5-1 15,0-2-2-15,-8-3 0 16,-1-4 4-16,-12-9-7 16,-6-8 0-16,-7-3-8 0,-6-9-2 15,-1-4-7-15,-8-8-20 16,-17-3-52-16,-15-14 10 16,-9-9 26-16,-11-2 30 15,4 5 21-15,3 5 10 16,3 6 1-16,11 8-2 15,2 4 6-15,9 21 2 16,-1 4-3-16,5 7 11 16,8 5-8-16,8 0 0 0,0-1 1 15,5 1-5-15,2-6-7 16,5-5 4-16,4-6 0 16,-2-8 0-16,-3-3-1 15,-3-9 0-15,0 0-4 16,-3 0-25-16,-5 0-55 15,0 0-57-15,0-9-22 16,-13-11-156-16</inkml:trace>
  <inkml:trace contextRef="#ctx0" brushRef="#br1" timeOffset="-185221.8">4136 7083 246 0,'-48'14'256'0,"12"0"-45"0,6-14-60 16,14 0-32-16,10 0-17 15,6 0-25 1,6-9-33-16,27-15-19 0,32-21-9 16,37-29-11-16,33-27 4 15,19-21-8-15,-1-12-20 16,-6 4-55-16,-22 7-24 15,-19 9 24-15,-24 18 13 16,-25 14-4-16,-22 16-2 16,-14 14-1-16,-12 20-8 0,-9 11-22 15,-14 13-63-15,-4 16-30 16</inkml:trace>
  <inkml:trace contextRef="#ctx0" brushRef="#br1" timeOffset="-184704.45">4916 6358 288 0,'0'17'260'0,"-7"-9"-15"16,7-8-35-16,0 0-43 15,0 0-51-15,0 0-44 16,0 0-35-16,16-5-15 16,9-3-9-16,11 8-12 15,4 0-5-15,6 17 6 16,-2 7-1-16,-4 9-3 0,-4 7-1 15,-4 5-2-15,-7 0 0 16,-8 3 4 0,-9-6 4-16,-4-6 1 0,-4-8-4 15,0-4-2-15,3-11 4 16,2-13 8-16,-1 0-9 16,4 0-5-16,0-5-3 15,9-11 2-15,12-4 6 16,7-13-4-16,5 0-1 0,3 5-1 15,1 8 2-15,-5 4 10 16,-4 4-4-16,-8 4 6 16,-2 8-6-16,-11 0 3 15,-2 0 8-15,-10 0 11 16,-3 0 9-16,0 0 40 16,0-4 37-16,-11-8-38 15,-9-5-36-15,-14-8-20 16,-5-11-4-16,-10-10-9 0,-8-5 3 15,1-2-4-15,-1-5-2 16,4 9-5-16,4 4-1 16,8 6-12-16,9 2-31 15,7 8-46-15,10 8-58 16,7 14-88-16,8 7-26 16,8 19 5-16,2 19-85 15</inkml:trace>
  <inkml:trace contextRef="#ctx0" brushRef="#br1" timeOffset="-184516.64">5562 7147 551 0,'8'36'197'0,"-8"-7"-70"16,0-8-13-16,0-9-5 15,0 0-9-15,0-12-42 0,0 0-30 16,0 0-46-16,5 0-83 15,-5 0-76-15,0-4-31 16,3-9 3-16,-3-18-78 16</inkml:trace>
  <inkml:trace contextRef="#ctx0" brushRef="#br1" timeOffset="-183790.17">5526 5966 199 0,'-25'-47'277'15,"5"6"-27"-15,3 13-60 16,6 6-47-16,-3 11-37 16,14-1-35-16,0 7-17 15,0 5-28-15,0 0-12 16,9 0-4-16,12 0 0 16,11 0-5-16,10 0 0 15,1 17-5-15,2-1 6 16,3 9-1-16,1-2-8 15,-4 5 3-15,-3 10 3 0,-2 2-4 16,-1 9 7-16,-5 8 4 16,-6 4-5-16,-8 4 1 15,-7-3 1-15,-10-6 0 16,-3-6-1-16,-11-10 1 16,-6-7-2-16,1-13 23 0,-4-11-11 15,-6-9 2-15,-1-14 4 16,-2-14-8-1,1-13-1-15,3-12-7 0,1-3-6 16,13-1 2-16,11 0-2 16,0 5-5-16,8 2 6 15,11 5 5-15,5 9 7 16,13 7-4-16,11 8 4 16,9 18 3-16,8 3-1 0,9 12-8 15,-4 5-8-15,-1 2 5 16,-10 2-4-16,-4-4 7 15,-15-5-6-15,-9-5-1 16,-5-7 5-16,-10 0 25 16,-9 0 57-16,-7 0 50 15,-7-12-28-15,-17-16-94 16,-17-20-16-16,-16-23 0 0,-8-10 0 16,-5-9 0-16,-3 2 0 15,5 7 0-15,8 7 0 16,3 13 0-16,2 11 0 15,6 10 0-15,13 11 0 16,8 5 0-16,13 8 0 0,1 4-30 16,14 8-6-16,0 4 3 15,0 0-34-15,0 0-18 16,0 0-18-16,6 0 17 16,5 8-21-16,1 0-58 15,5 1-53-15,-6 5-22 16,3 0-11-16,-11 2-26 15</inkml:trace>
  <inkml:trace contextRef="#ctx0" brushRef="#br1" timeOffset="-183488.75">5360 5897 518 0,'-37'25'305'0,"9"-12"-85"15,7-13-37-15,8 0-48 16,13-16-58-16,20-25-36 16,30-29-14-16,35-23-8 15,28-16-2-15,18-1-6 0,-6 8-4 16,-11 11 6-16,-21 19-13 16,-19 19 10-16,-23 7 20 15,-13 18 7-15,-10 7-8 16,-12 5-22-16,-8 8-15 0,-2 8-27 15,-6 0-58 1,0 0-64-16,-9 0-60 0,-7 17-43 16,-9 7-42-16,-7 8-3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1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5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82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307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3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98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45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6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1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7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4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4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F78-C75A-42A6-8B00-88C0D87D319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772F78-C75A-42A6-8B00-88C0D87D319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A4468E-D8AE-47AF-BFE7-0764710A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7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0E53-6325-4E73-8A70-4E4A1EBC6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37492"/>
            <a:ext cx="9440034" cy="2560849"/>
          </a:xfrm>
        </p:spPr>
        <p:txBody>
          <a:bodyPr>
            <a:noAutofit/>
          </a:bodyPr>
          <a:lstStyle/>
          <a:p>
            <a:r>
              <a:rPr lang="en-US" sz="17500" dirty="0"/>
              <a:t>Hello!</a:t>
            </a:r>
          </a:p>
        </p:txBody>
      </p:sp>
    </p:spTree>
    <p:extLst>
      <p:ext uri="{BB962C8B-B14F-4D97-AF65-F5344CB8AC3E}">
        <p14:creationId xmlns:p14="http://schemas.microsoft.com/office/powerpoint/2010/main" val="909835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434FD0-CD64-45F2-B0F0-4BC15175B365}"/>
                  </a:ext>
                </a:extLst>
              </p14:cNvPr>
              <p14:cNvContentPartPr/>
              <p14:nvPr/>
            </p14:nvContentPartPr>
            <p14:xfrm>
              <a:off x="2094480" y="641520"/>
              <a:ext cx="9752760" cy="477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434FD0-CD64-45F2-B0F0-4BC15175B3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5120" y="632160"/>
                <a:ext cx="9771480" cy="47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578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D8F0BA-93B0-4B0C-AF73-A61DDE4B8CBA}"/>
                  </a:ext>
                </a:extLst>
              </p14:cNvPr>
              <p14:cNvContentPartPr/>
              <p14:nvPr/>
            </p14:nvContentPartPr>
            <p14:xfrm>
              <a:off x="4169160" y="341280"/>
              <a:ext cx="6455520" cy="539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D8F0BA-93B0-4B0C-AF73-A61DDE4B8C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9800" y="331920"/>
                <a:ext cx="6474240" cy="54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952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6685FE-0B9A-484F-A438-D974D93DBD34}"/>
                  </a:ext>
                </a:extLst>
              </p14:cNvPr>
              <p14:cNvContentPartPr/>
              <p14:nvPr/>
            </p14:nvContentPartPr>
            <p14:xfrm>
              <a:off x="534240" y="203400"/>
              <a:ext cx="10332000" cy="665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6685FE-0B9A-484F-A438-D974D93DBD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880" y="194040"/>
                <a:ext cx="10350720" cy="66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681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9FB113-D65E-4AF8-B5A1-C83D91EBAC0D}"/>
                  </a:ext>
                </a:extLst>
              </p14:cNvPr>
              <p14:cNvContentPartPr/>
              <p14:nvPr/>
            </p14:nvContentPartPr>
            <p14:xfrm>
              <a:off x="658440" y="143640"/>
              <a:ext cx="10789920" cy="668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9FB113-D65E-4AF8-B5A1-C83D91EBAC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080" y="134280"/>
                <a:ext cx="10808640" cy="670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798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B6BA11-9A3E-4167-AC88-CD717971209F}"/>
                  </a:ext>
                </a:extLst>
              </p14:cNvPr>
              <p14:cNvContentPartPr/>
              <p14:nvPr/>
            </p14:nvContentPartPr>
            <p14:xfrm>
              <a:off x="384480" y="0"/>
              <a:ext cx="10932480" cy="669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B6BA11-9A3E-4167-AC88-CD71797120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120" y="-9360"/>
                <a:ext cx="10951200" cy="67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59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27B726-2AF2-4CF6-BF27-664FC57862E4}"/>
                  </a:ext>
                </a:extLst>
              </p14:cNvPr>
              <p14:cNvContentPartPr/>
              <p14:nvPr/>
            </p14:nvContentPartPr>
            <p14:xfrm>
              <a:off x="563760" y="473040"/>
              <a:ext cx="9786600" cy="638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27B726-2AF2-4CF6-BF27-664FC57862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463680"/>
                <a:ext cx="9805320" cy="64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41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44252F-3BAD-4CDB-8D23-9DD5E844B9AD}"/>
                  </a:ext>
                </a:extLst>
              </p14:cNvPr>
              <p14:cNvContentPartPr/>
              <p14:nvPr/>
            </p14:nvContentPartPr>
            <p14:xfrm>
              <a:off x="3621960" y="534600"/>
              <a:ext cx="6625440" cy="548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44252F-3BAD-4CDB-8D23-9DD5E844B9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2600" y="525240"/>
                <a:ext cx="6644160" cy="55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1076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7DD1C6-6F3A-4834-8130-253E1F24888F}"/>
                  </a:ext>
                </a:extLst>
              </p14:cNvPr>
              <p14:cNvContentPartPr/>
              <p14:nvPr/>
            </p14:nvContentPartPr>
            <p14:xfrm>
              <a:off x="750960" y="826200"/>
              <a:ext cx="8360640" cy="554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7DD1C6-6F3A-4834-8130-253E1F2488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600" y="816840"/>
                <a:ext cx="8379360" cy="55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5829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E20289-9E0A-44EE-8727-EBB2E0E27D47}"/>
                  </a:ext>
                </a:extLst>
              </p14:cNvPr>
              <p14:cNvContentPartPr/>
              <p14:nvPr/>
            </p14:nvContentPartPr>
            <p14:xfrm>
              <a:off x="1297800" y="420840"/>
              <a:ext cx="10894680" cy="592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E20289-9E0A-44EE-8727-EBB2E0E27D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8440" y="411480"/>
                <a:ext cx="10913400" cy="59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150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7C38B6-EDD2-468A-A300-F8E4E83663E9}"/>
                  </a:ext>
                </a:extLst>
              </p14:cNvPr>
              <p14:cNvContentPartPr/>
              <p14:nvPr/>
            </p14:nvContentPartPr>
            <p14:xfrm>
              <a:off x="1347120" y="270720"/>
              <a:ext cx="8592120" cy="614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7C38B6-EDD2-468A-A300-F8E4E83663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7760" y="261360"/>
                <a:ext cx="8610840" cy="61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020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5E3A-0603-4E9C-977E-E58FDEA9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2DC3-5826-41C9-ACCA-E8D292D0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88744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E77CE3-3015-4BF9-9E36-64FE123FE805}"/>
                  </a:ext>
                </a:extLst>
              </p14:cNvPr>
              <p14:cNvContentPartPr/>
              <p14:nvPr/>
            </p14:nvContentPartPr>
            <p14:xfrm>
              <a:off x="376560" y="0"/>
              <a:ext cx="10758240" cy="618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E77CE3-3015-4BF9-9E36-64FE123FE8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200" y="-9360"/>
                <a:ext cx="10776960" cy="620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5479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F78469-EC1A-41C5-8D81-AF54DAA2D344}"/>
                  </a:ext>
                </a:extLst>
              </p14:cNvPr>
              <p14:cNvContentPartPr/>
              <p14:nvPr/>
            </p14:nvContentPartPr>
            <p14:xfrm>
              <a:off x="904680" y="449640"/>
              <a:ext cx="11287800" cy="579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F78469-EC1A-41C5-8D81-AF54DAA2D3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320" y="440280"/>
                <a:ext cx="11306520" cy="58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9688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E9C01A-AEE8-4A09-8CFB-B64579E6F7E7}"/>
                  </a:ext>
                </a:extLst>
              </p14:cNvPr>
              <p14:cNvContentPartPr/>
              <p14:nvPr/>
            </p14:nvContentPartPr>
            <p14:xfrm>
              <a:off x="2148480" y="991800"/>
              <a:ext cx="9605160" cy="559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E9C01A-AEE8-4A09-8CFB-B64579E6F7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9120" y="982440"/>
                <a:ext cx="9623880" cy="56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699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47EADA-7434-4933-BD5B-5FFAC72974C0}"/>
                  </a:ext>
                </a:extLst>
              </p14:cNvPr>
              <p14:cNvContentPartPr/>
              <p14:nvPr/>
            </p14:nvContentPartPr>
            <p14:xfrm>
              <a:off x="831600" y="259200"/>
              <a:ext cx="10490400" cy="438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47EADA-7434-4933-BD5B-5FFAC72974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2240" y="249840"/>
                <a:ext cx="10509120" cy="440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953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22A102-B3B2-48EC-961D-20F7BF891AEA}"/>
                  </a:ext>
                </a:extLst>
              </p14:cNvPr>
              <p14:cNvContentPartPr/>
              <p14:nvPr/>
            </p14:nvContentPartPr>
            <p14:xfrm>
              <a:off x="2228760" y="373680"/>
              <a:ext cx="9963720" cy="387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22A102-B3B2-48EC-961D-20F7BF891A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9400" y="364320"/>
                <a:ext cx="9982440" cy="38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649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7287AA-211C-4A0F-AC83-B444DA270DE3}"/>
                  </a:ext>
                </a:extLst>
              </p14:cNvPr>
              <p14:cNvContentPartPr/>
              <p14:nvPr/>
            </p14:nvContentPartPr>
            <p14:xfrm>
              <a:off x="2623320" y="39240"/>
              <a:ext cx="9569160" cy="535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7287AA-211C-4A0F-AC83-B444DA270D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3960" y="29880"/>
                <a:ext cx="9587880" cy="53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1931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96A9-03AD-4311-9509-982D9BBA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AE90-D3E5-40DE-BE9B-D09246B2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672809-C287-415B-937B-2D39490E29DD}"/>
                  </a:ext>
                </a:extLst>
              </p14:cNvPr>
              <p14:cNvContentPartPr/>
              <p14:nvPr/>
            </p14:nvContentPartPr>
            <p14:xfrm>
              <a:off x="758160" y="1146960"/>
              <a:ext cx="10280160" cy="522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672809-C287-415B-937B-2D39490E29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800" y="1137600"/>
                <a:ext cx="10298880" cy="524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1101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96A9-03AD-4311-9509-982D9BBA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AE90-D3E5-40DE-BE9B-D09246B2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791A8A-1AA0-4016-AC64-8083FC69927D}"/>
                  </a:ext>
                </a:extLst>
              </p14:cNvPr>
              <p14:cNvContentPartPr/>
              <p14:nvPr/>
            </p14:nvContentPartPr>
            <p14:xfrm>
              <a:off x="2554560" y="0"/>
              <a:ext cx="8723880" cy="585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791A8A-1AA0-4016-AC64-8083FC6992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5200" y="-9360"/>
                <a:ext cx="8742600" cy="58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2587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96A9-03AD-4311-9509-982D9BBA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AE90-D3E5-40DE-BE9B-D09246B2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E6202A-4D67-4CC4-86A4-0B5CDBE2A83B}"/>
                  </a:ext>
                </a:extLst>
              </p14:cNvPr>
              <p14:cNvContentPartPr/>
              <p14:nvPr/>
            </p14:nvContentPartPr>
            <p14:xfrm>
              <a:off x="2124720" y="911520"/>
              <a:ext cx="7033680" cy="571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E6202A-4D67-4CC4-86A4-0B5CDBE2A8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5360" y="902160"/>
                <a:ext cx="7052400" cy="57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517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96A9-03AD-4311-9509-982D9BBA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AE90-D3E5-40DE-BE9B-D09246B2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8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40923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96A9-03AD-4311-9509-982D9BBA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AE90-D3E5-40DE-BE9B-D09246B2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2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96A9-03AD-4311-9509-982D9BBA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AE90-D3E5-40DE-BE9B-D09246B2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00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96A9-03AD-4311-9509-982D9BBA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AE90-D3E5-40DE-BE9B-D09246B2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76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96A9-03AD-4311-9509-982D9BBA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AE90-D3E5-40DE-BE9B-D09246B2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Language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endParaRPr lang="en-US" dirty="0"/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7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Generation?</a:t>
            </a:r>
          </a:p>
          <a:p>
            <a:r>
              <a:rPr lang="en-US" dirty="0"/>
              <a:t>Translator?</a:t>
            </a:r>
          </a:p>
        </p:txBody>
      </p:sp>
    </p:spTree>
    <p:extLst>
      <p:ext uri="{BB962C8B-B14F-4D97-AF65-F5344CB8AC3E}">
        <p14:creationId xmlns:p14="http://schemas.microsoft.com/office/powerpoint/2010/main" val="274233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A26459-4884-4AD0-B32B-58E3555673DC}"/>
                  </a:ext>
                </a:extLst>
              </p14:cNvPr>
              <p14:cNvContentPartPr/>
              <p14:nvPr/>
            </p14:nvContentPartPr>
            <p14:xfrm>
              <a:off x="451800" y="559440"/>
              <a:ext cx="10919160" cy="549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A26459-4884-4AD0-B32B-58E3555673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440" y="550080"/>
                <a:ext cx="10937880" cy="551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931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49A1A9-A253-4D7B-8ACD-E48A069E166E}"/>
                  </a:ext>
                </a:extLst>
              </p14:cNvPr>
              <p14:cNvContentPartPr/>
              <p14:nvPr/>
            </p14:nvContentPartPr>
            <p14:xfrm>
              <a:off x="1635120" y="638640"/>
              <a:ext cx="7081560" cy="231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49A1A9-A253-4D7B-8ACD-E48A069E16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5760" y="629280"/>
                <a:ext cx="7100280" cy="233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422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FA54E4-4C20-48D3-BFFF-F9781DD2057A}"/>
                  </a:ext>
                </a:extLst>
              </p14:cNvPr>
              <p14:cNvContentPartPr/>
              <p14:nvPr/>
            </p14:nvContentPartPr>
            <p14:xfrm>
              <a:off x="2900160" y="420840"/>
              <a:ext cx="8174880" cy="434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FA54E4-4C20-48D3-BFFF-F9781DD205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0" y="411480"/>
                <a:ext cx="8193600" cy="43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739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FC64-260A-4385-8EA6-775580B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990E-0FC5-4694-8396-C7BAD44E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17DF03-A805-4E9A-9E70-5034281A94EE}"/>
                  </a:ext>
                </a:extLst>
              </p14:cNvPr>
              <p14:cNvContentPartPr/>
              <p14:nvPr/>
            </p14:nvContentPartPr>
            <p14:xfrm>
              <a:off x="128520" y="414720"/>
              <a:ext cx="11532600" cy="631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17DF03-A805-4E9A-9E70-5034281A94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160" y="405360"/>
                <a:ext cx="11551320" cy="63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5199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229</TotalTime>
  <Words>23</Words>
  <Application>Microsoft Office PowerPoint</Application>
  <PresentationFormat>Widescreen</PresentationFormat>
  <Paragraphs>15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Calisto MT</vt:lpstr>
      <vt:lpstr>Wingdings 2</vt:lpstr>
      <vt:lpstr>Slate</vt:lpstr>
      <vt:lpstr>Hello!</vt:lpstr>
      <vt:lpstr>Computer?</vt:lpstr>
      <vt:lpstr>Number System</vt:lpstr>
      <vt:lpstr>Computer Language Generation</vt:lpstr>
      <vt:lpstr>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Kowshique Roy</dc:creator>
  <cp:lastModifiedBy>Kowshique Roy</cp:lastModifiedBy>
  <cp:revision>5</cp:revision>
  <dcterms:created xsi:type="dcterms:W3CDTF">2022-04-24T15:28:45Z</dcterms:created>
  <dcterms:modified xsi:type="dcterms:W3CDTF">2022-04-25T17:44:54Z</dcterms:modified>
</cp:coreProperties>
</file>